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313" r:id="rId6"/>
    <p:sldId id="314" r:id="rId7"/>
    <p:sldId id="315" r:id="rId8"/>
    <p:sldId id="316" r:id="rId9"/>
    <p:sldId id="262" r:id="rId10"/>
    <p:sldId id="265" r:id="rId11"/>
    <p:sldId id="274" r:id="rId12"/>
    <p:sldId id="281" r:id="rId13"/>
    <p:sldId id="288" r:id="rId14"/>
  </p:sldIdLst>
  <p:sldSz cx="9144000" cy="5143500" type="screen16x9"/>
  <p:notesSz cx="6858000" cy="9144000"/>
  <p:embeddedFontLst>
    <p:embeddedFont>
      <p:font typeface="Mouse Memoirs" panose="020B0604020202020204" charset="0"/>
      <p:regular r:id="rId16"/>
    </p:embeddedFont>
    <p:embeddedFont>
      <p:font typeface="Alfa Slab One" panose="020B0604020202020204" charset="0"/>
      <p:regular r:id="rId17"/>
    </p:embeddedFont>
    <p:embeddedFont>
      <p:font typeface="Catamaran" panose="020B0604020202020204" charset="0"/>
      <p:regular r:id="rId18"/>
      <p:bold r:id="rId19"/>
    </p:embeddedFont>
    <p:embeddedFont>
      <p:font typeface="Roboto Condensed Light" panose="020B0604020202020204" charset="0"/>
      <p:regular r:id="rId20"/>
      <p:italic r:id="rId21"/>
    </p:embeddedFont>
    <p:embeddedFont>
      <p:font typeface="Segoe UI Black" panose="020B0A02040204020203" pitchFamily="34" charset="0"/>
      <p:bold r:id="rId22"/>
      <p:boldItalic r:id="rId23"/>
    </p:embeddedFont>
    <p:embeddedFont>
      <p:font typeface="Boogaloo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C22D17-D387-4F0A-A13C-0A2777CDFDBB}">
  <a:tblStyle styleId="{1BC22D17-D387-4F0A-A13C-0A2777CDFD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c03ec87245_0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c03ec87245_0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fe78c4662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fe78c4662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gbfe78c4662_0_16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5" name="Google Shape;2715;gbfe78c4662_0_16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bfe78c466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bfe78c466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bfe78c46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bfe78c46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c062ea4f8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c062ea4f8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bfe78c46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bfe78c46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561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c062ea4f8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c062ea4f8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17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bfe78c46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bfe78c46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6952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c062ea4f8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c062ea4f8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648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122873"/>
            <a:ext cx="11441566" cy="5039017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952650" y="781589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2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058850" y="3016038"/>
            <a:ext cx="2113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800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058850" y="3485838"/>
            <a:ext cx="211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3515400" y="3016038"/>
            <a:ext cx="2113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8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3515400" y="3485838"/>
            <a:ext cx="211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5971950" y="3016038"/>
            <a:ext cx="2113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800">
                <a:solidFill>
                  <a:schemeClr val="accent3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5971950" y="3485838"/>
            <a:ext cx="211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30"/>
          <p:cNvGrpSpPr/>
          <p:nvPr/>
        </p:nvGrpSpPr>
        <p:grpSpPr>
          <a:xfrm flipH="1">
            <a:off x="-757905" y="-215161"/>
            <a:ext cx="10637921" cy="1974753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7380358" y="3213363"/>
            <a:ext cx="1401294" cy="1941805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7916200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581010" y="305270"/>
            <a:ext cx="9971987" cy="4856125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6202552" y="3352712"/>
            <a:ext cx="2751530" cy="1370893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854998" y="922250"/>
            <a:ext cx="2185797" cy="242683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7"/>
          <p:cNvSpPr/>
          <p:nvPr/>
        </p:nvSpPr>
        <p:spPr>
          <a:xfrm>
            <a:off x="822289" y="2804800"/>
            <a:ext cx="154814" cy="545487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7"/>
          <p:cNvSpPr/>
          <p:nvPr/>
        </p:nvSpPr>
        <p:spPr>
          <a:xfrm>
            <a:off x="369172" y="1047543"/>
            <a:ext cx="1659688" cy="1929456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7"/>
          <p:cNvSpPr/>
          <p:nvPr/>
        </p:nvSpPr>
        <p:spPr>
          <a:xfrm>
            <a:off x="-992935" y="2840331"/>
            <a:ext cx="147759" cy="525587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7"/>
          <p:cNvSpPr/>
          <p:nvPr/>
        </p:nvSpPr>
        <p:spPr>
          <a:xfrm>
            <a:off x="-1633501" y="1187319"/>
            <a:ext cx="1599366" cy="1818313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7"/>
          <p:cNvSpPr/>
          <p:nvPr/>
        </p:nvSpPr>
        <p:spPr>
          <a:xfrm>
            <a:off x="-84430" y="4887169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>
            <a:off x="514726" y="5088098"/>
            <a:ext cx="44914" cy="21366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>
            <a:off x="1322904" y="4930582"/>
            <a:ext cx="92034" cy="22844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7"/>
          <p:cNvSpPr/>
          <p:nvPr/>
        </p:nvSpPr>
        <p:spPr>
          <a:xfrm>
            <a:off x="-174683" y="4704910"/>
            <a:ext cx="78713" cy="2015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7"/>
          <p:cNvSpPr/>
          <p:nvPr/>
        </p:nvSpPr>
        <p:spPr>
          <a:xfrm>
            <a:off x="457342" y="4709323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7"/>
          <p:cNvSpPr/>
          <p:nvPr/>
        </p:nvSpPr>
        <p:spPr>
          <a:xfrm>
            <a:off x="384309" y="4742058"/>
            <a:ext cx="37169" cy="17632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7"/>
          <p:cNvSpPr/>
          <p:nvPr/>
        </p:nvSpPr>
        <p:spPr>
          <a:xfrm>
            <a:off x="520286" y="4757162"/>
            <a:ext cx="47861" cy="5054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7"/>
          <p:cNvSpPr/>
          <p:nvPr/>
        </p:nvSpPr>
        <p:spPr>
          <a:xfrm>
            <a:off x="-838149" y="4841528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7"/>
          <p:cNvSpPr/>
          <p:nvPr/>
        </p:nvSpPr>
        <p:spPr>
          <a:xfrm>
            <a:off x="-762345" y="4853302"/>
            <a:ext cx="79532" cy="33890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7"/>
          <p:cNvSpPr/>
          <p:nvPr/>
        </p:nvSpPr>
        <p:spPr>
          <a:xfrm>
            <a:off x="-807963" y="4903352"/>
            <a:ext cx="27981" cy="8865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7"/>
          <p:cNvSpPr/>
          <p:nvPr/>
        </p:nvSpPr>
        <p:spPr>
          <a:xfrm>
            <a:off x="-518705" y="4935742"/>
            <a:ext cx="34618" cy="12547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7"/>
          <p:cNvSpPr/>
          <p:nvPr/>
        </p:nvSpPr>
        <p:spPr>
          <a:xfrm>
            <a:off x="-1199496" y="4721900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7"/>
          <p:cNvSpPr/>
          <p:nvPr/>
        </p:nvSpPr>
        <p:spPr>
          <a:xfrm>
            <a:off x="-1122691" y="4750864"/>
            <a:ext cx="37150" cy="18274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7"/>
          <p:cNvSpPr/>
          <p:nvPr/>
        </p:nvSpPr>
        <p:spPr>
          <a:xfrm>
            <a:off x="-1336453" y="4815025"/>
            <a:ext cx="55961" cy="666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7"/>
          <p:cNvSpPr/>
          <p:nvPr/>
        </p:nvSpPr>
        <p:spPr>
          <a:xfrm>
            <a:off x="15671" y="4962244"/>
            <a:ext cx="59644" cy="26526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>
            <a:off x="1134475" y="5099144"/>
            <a:ext cx="42732" cy="12547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7"/>
          <p:cNvSpPr/>
          <p:nvPr/>
        </p:nvSpPr>
        <p:spPr>
          <a:xfrm>
            <a:off x="1021871" y="5110918"/>
            <a:ext cx="80237" cy="33890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-649205" y="4874422"/>
            <a:ext cx="26636" cy="8218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7"/>
          <p:cNvSpPr/>
          <p:nvPr/>
        </p:nvSpPr>
        <p:spPr>
          <a:xfrm>
            <a:off x="882743" y="5099144"/>
            <a:ext cx="33890" cy="12547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7"/>
          <p:cNvSpPr/>
          <p:nvPr/>
        </p:nvSpPr>
        <p:spPr>
          <a:xfrm>
            <a:off x="1170564" y="4790519"/>
            <a:ext cx="36528" cy="10731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7"/>
          <p:cNvSpPr/>
          <p:nvPr/>
        </p:nvSpPr>
        <p:spPr>
          <a:xfrm>
            <a:off x="1074243" y="4801230"/>
            <a:ext cx="68643" cy="28344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7"/>
          <p:cNvSpPr/>
          <p:nvPr/>
        </p:nvSpPr>
        <p:spPr>
          <a:xfrm>
            <a:off x="1157345" y="4844035"/>
            <a:ext cx="23931" cy="6940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7"/>
          <p:cNvSpPr/>
          <p:nvPr/>
        </p:nvSpPr>
        <p:spPr>
          <a:xfrm>
            <a:off x="1366336" y="2383353"/>
            <a:ext cx="346887" cy="602465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7"/>
          <p:cNvSpPr/>
          <p:nvPr/>
        </p:nvSpPr>
        <p:spPr>
          <a:xfrm>
            <a:off x="-496366" y="3278218"/>
            <a:ext cx="2525100" cy="20283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7"/>
          <p:cNvSpPr/>
          <p:nvPr/>
        </p:nvSpPr>
        <p:spPr>
          <a:xfrm>
            <a:off x="-1016942" y="2896755"/>
            <a:ext cx="19537" cy="15377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7"/>
          <p:cNvSpPr/>
          <p:nvPr/>
        </p:nvSpPr>
        <p:spPr>
          <a:xfrm>
            <a:off x="-978550" y="2814548"/>
            <a:ext cx="43468" cy="30074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7"/>
          <p:cNvSpPr/>
          <p:nvPr/>
        </p:nvSpPr>
        <p:spPr>
          <a:xfrm>
            <a:off x="-968481" y="2747192"/>
            <a:ext cx="18915" cy="9467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7"/>
          <p:cNvSpPr/>
          <p:nvPr/>
        </p:nvSpPr>
        <p:spPr>
          <a:xfrm>
            <a:off x="-960297" y="2672916"/>
            <a:ext cx="34020" cy="23931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7"/>
          <p:cNvSpPr/>
          <p:nvPr/>
        </p:nvSpPr>
        <p:spPr>
          <a:xfrm>
            <a:off x="-935745" y="2951768"/>
            <a:ext cx="30249" cy="26477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7"/>
          <p:cNvSpPr/>
          <p:nvPr/>
        </p:nvSpPr>
        <p:spPr>
          <a:xfrm>
            <a:off x="-1740875" y="3323054"/>
            <a:ext cx="3026147" cy="198048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7"/>
          <p:cNvSpPr/>
          <p:nvPr/>
        </p:nvSpPr>
        <p:spPr>
          <a:xfrm>
            <a:off x="148881" y="3744314"/>
            <a:ext cx="294011" cy="1559982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7"/>
          <p:cNvSpPr/>
          <p:nvPr/>
        </p:nvSpPr>
        <p:spPr>
          <a:xfrm>
            <a:off x="-128729" y="4612381"/>
            <a:ext cx="64871" cy="17632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7"/>
          <p:cNvSpPr/>
          <p:nvPr/>
        </p:nvSpPr>
        <p:spPr>
          <a:xfrm>
            <a:off x="-17926" y="4629992"/>
            <a:ext cx="37791" cy="18274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7"/>
          <p:cNvSpPr/>
          <p:nvPr/>
        </p:nvSpPr>
        <p:spPr>
          <a:xfrm>
            <a:off x="-969725" y="4539990"/>
            <a:ext cx="64230" cy="17632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7"/>
          <p:cNvSpPr/>
          <p:nvPr/>
        </p:nvSpPr>
        <p:spPr>
          <a:xfrm>
            <a:off x="-940780" y="4608590"/>
            <a:ext cx="78713" cy="20179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7"/>
          <p:cNvSpPr/>
          <p:nvPr/>
        </p:nvSpPr>
        <p:spPr>
          <a:xfrm>
            <a:off x="-932596" y="3110409"/>
            <a:ext cx="29607" cy="15766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7"/>
          <p:cNvSpPr/>
          <p:nvPr/>
        </p:nvSpPr>
        <p:spPr>
          <a:xfrm>
            <a:off x="-1274414" y="2383353"/>
            <a:ext cx="346265" cy="602465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7"/>
          <p:cNvSpPr/>
          <p:nvPr/>
        </p:nvSpPr>
        <p:spPr>
          <a:xfrm>
            <a:off x="-1176829" y="2619400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7"/>
          <p:cNvSpPr/>
          <p:nvPr/>
        </p:nvSpPr>
        <p:spPr>
          <a:xfrm>
            <a:off x="-1176829" y="2778042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7"/>
          <p:cNvSpPr/>
          <p:nvPr/>
        </p:nvSpPr>
        <p:spPr>
          <a:xfrm>
            <a:off x="1238543" y="2619400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7"/>
          <p:cNvSpPr/>
          <p:nvPr/>
        </p:nvSpPr>
        <p:spPr>
          <a:xfrm>
            <a:off x="1238543" y="2778042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7"/>
          <p:cNvSpPr/>
          <p:nvPr/>
        </p:nvSpPr>
        <p:spPr>
          <a:xfrm>
            <a:off x="-912457" y="2009425"/>
            <a:ext cx="2263788" cy="1190447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7"/>
          <p:cNvSpPr/>
          <p:nvPr/>
        </p:nvSpPr>
        <p:spPr>
          <a:xfrm>
            <a:off x="-833126" y="2120227"/>
            <a:ext cx="1018578" cy="876316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7"/>
          <p:cNvSpPr/>
          <p:nvPr/>
        </p:nvSpPr>
        <p:spPr>
          <a:xfrm>
            <a:off x="254008" y="2119585"/>
            <a:ext cx="1017334" cy="866246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7"/>
          <p:cNvSpPr/>
          <p:nvPr/>
        </p:nvSpPr>
        <p:spPr>
          <a:xfrm>
            <a:off x="-804181" y="2966250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7"/>
          <p:cNvSpPr/>
          <p:nvPr/>
        </p:nvSpPr>
        <p:spPr>
          <a:xfrm>
            <a:off x="175319" y="2120227"/>
            <a:ext cx="86897" cy="832868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7"/>
          <p:cNvSpPr/>
          <p:nvPr/>
        </p:nvSpPr>
        <p:spPr>
          <a:xfrm>
            <a:off x="-610295" y="1653128"/>
            <a:ext cx="1658815" cy="42243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7"/>
          <p:cNvSpPr/>
          <p:nvPr/>
        </p:nvSpPr>
        <p:spPr>
          <a:xfrm>
            <a:off x="-628548" y="1664461"/>
            <a:ext cx="45976" cy="411098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7"/>
          <p:cNvSpPr/>
          <p:nvPr/>
        </p:nvSpPr>
        <p:spPr>
          <a:xfrm>
            <a:off x="-1041494" y="1665102"/>
            <a:ext cx="440685" cy="410456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7"/>
          <p:cNvSpPr/>
          <p:nvPr/>
        </p:nvSpPr>
        <p:spPr>
          <a:xfrm>
            <a:off x="1020727" y="1665102"/>
            <a:ext cx="46617" cy="410456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7"/>
          <p:cNvSpPr/>
          <p:nvPr/>
        </p:nvSpPr>
        <p:spPr>
          <a:xfrm>
            <a:off x="1039622" y="1665724"/>
            <a:ext cx="420546" cy="409834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7"/>
          <p:cNvSpPr/>
          <p:nvPr/>
        </p:nvSpPr>
        <p:spPr>
          <a:xfrm>
            <a:off x="-935745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7"/>
          <p:cNvSpPr/>
          <p:nvPr/>
        </p:nvSpPr>
        <p:spPr>
          <a:xfrm>
            <a:off x="1088084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7"/>
          <p:cNvSpPr/>
          <p:nvPr/>
        </p:nvSpPr>
        <p:spPr>
          <a:xfrm>
            <a:off x="-908666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7"/>
          <p:cNvSpPr/>
          <p:nvPr/>
        </p:nvSpPr>
        <p:spPr>
          <a:xfrm>
            <a:off x="-761998" y="1822461"/>
            <a:ext cx="84370" cy="8438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7"/>
          <p:cNvSpPr/>
          <p:nvPr/>
        </p:nvSpPr>
        <p:spPr>
          <a:xfrm>
            <a:off x="1225324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7"/>
          <p:cNvSpPr/>
          <p:nvPr/>
        </p:nvSpPr>
        <p:spPr>
          <a:xfrm>
            <a:off x="1116426" y="1822461"/>
            <a:ext cx="83748" cy="8438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7"/>
          <p:cNvSpPr/>
          <p:nvPr/>
        </p:nvSpPr>
        <p:spPr>
          <a:xfrm>
            <a:off x="-537904" y="1760159"/>
            <a:ext cx="1514668" cy="209019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7"/>
          <p:cNvSpPr/>
          <p:nvPr/>
        </p:nvSpPr>
        <p:spPr>
          <a:xfrm>
            <a:off x="-548595" y="1750711"/>
            <a:ext cx="1536052" cy="227895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7"/>
          <p:cNvSpPr/>
          <p:nvPr/>
        </p:nvSpPr>
        <p:spPr>
          <a:xfrm>
            <a:off x="-537904" y="2001241"/>
            <a:ext cx="1514668" cy="29607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7"/>
          <p:cNvSpPr/>
          <p:nvPr/>
        </p:nvSpPr>
        <p:spPr>
          <a:xfrm>
            <a:off x="-347693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7"/>
          <p:cNvSpPr/>
          <p:nvPr/>
        </p:nvSpPr>
        <p:spPr>
          <a:xfrm>
            <a:off x="-245074" y="1795402"/>
            <a:ext cx="103246" cy="140396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7"/>
          <p:cNvSpPr/>
          <p:nvPr/>
        </p:nvSpPr>
        <p:spPr>
          <a:xfrm>
            <a:off x="-116037" y="1798551"/>
            <a:ext cx="100738" cy="134739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7"/>
          <p:cNvSpPr/>
          <p:nvPr/>
        </p:nvSpPr>
        <p:spPr>
          <a:xfrm>
            <a:off x="11756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7"/>
          <p:cNvSpPr/>
          <p:nvPr/>
        </p:nvSpPr>
        <p:spPr>
          <a:xfrm>
            <a:off x="154653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7"/>
          <p:cNvSpPr/>
          <p:nvPr/>
        </p:nvSpPr>
        <p:spPr>
          <a:xfrm>
            <a:off x="305734" y="1798551"/>
            <a:ext cx="74922" cy="134739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7"/>
          <p:cNvSpPr/>
          <p:nvPr/>
        </p:nvSpPr>
        <p:spPr>
          <a:xfrm>
            <a:off x="452402" y="1797287"/>
            <a:ext cx="85011" cy="137266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7"/>
          <p:cNvSpPr/>
          <p:nvPr/>
        </p:nvSpPr>
        <p:spPr>
          <a:xfrm>
            <a:off x="566335" y="1798551"/>
            <a:ext cx="99494" cy="137246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7"/>
          <p:cNvSpPr/>
          <p:nvPr/>
        </p:nvSpPr>
        <p:spPr>
          <a:xfrm>
            <a:off x="694128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7"/>
          <p:cNvSpPr/>
          <p:nvPr/>
        </p:nvSpPr>
        <p:spPr>
          <a:xfrm>
            <a:off x="-856414" y="3886568"/>
            <a:ext cx="587982" cy="86751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7"/>
          <p:cNvSpPr/>
          <p:nvPr/>
        </p:nvSpPr>
        <p:spPr>
          <a:xfrm>
            <a:off x="-800390" y="4206359"/>
            <a:ext cx="110186" cy="491035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7"/>
          <p:cNvSpPr/>
          <p:nvPr/>
        </p:nvSpPr>
        <p:spPr>
          <a:xfrm>
            <a:off x="-719815" y="4150336"/>
            <a:ext cx="64852" cy="458298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7"/>
          <p:cNvSpPr/>
          <p:nvPr/>
        </p:nvSpPr>
        <p:spPr>
          <a:xfrm>
            <a:off x="-648065" y="4192499"/>
            <a:ext cx="51652" cy="480984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7"/>
          <p:cNvSpPr/>
          <p:nvPr/>
        </p:nvSpPr>
        <p:spPr>
          <a:xfrm>
            <a:off x="-557421" y="4152843"/>
            <a:ext cx="22064" cy="527563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7"/>
          <p:cNvSpPr/>
          <p:nvPr/>
        </p:nvSpPr>
        <p:spPr>
          <a:xfrm>
            <a:off x="-468020" y="4145301"/>
            <a:ext cx="23931" cy="521264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7"/>
          <p:cNvSpPr/>
          <p:nvPr/>
        </p:nvSpPr>
        <p:spPr>
          <a:xfrm>
            <a:off x="-379261" y="4203832"/>
            <a:ext cx="27721" cy="418018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7"/>
          <p:cNvSpPr/>
          <p:nvPr/>
        </p:nvSpPr>
        <p:spPr>
          <a:xfrm>
            <a:off x="707251" y="3887210"/>
            <a:ext cx="587982" cy="866868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7"/>
          <p:cNvSpPr/>
          <p:nvPr/>
        </p:nvSpPr>
        <p:spPr>
          <a:xfrm>
            <a:off x="1129003" y="4206359"/>
            <a:ext cx="109564" cy="491035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7"/>
          <p:cNvSpPr/>
          <p:nvPr/>
        </p:nvSpPr>
        <p:spPr>
          <a:xfrm>
            <a:off x="1093760" y="4150336"/>
            <a:ext cx="65493" cy="458298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7"/>
          <p:cNvSpPr/>
          <p:nvPr/>
        </p:nvSpPr>
        <p:spPr>
          <a:xfrm>
            <a:off x="1035209" y="4192499"/>
            <a:ext cx="51011" cy="481607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"/>
          <p:cNvSpPr/>
          <p:nvPr/>
        </p:nvSpPr>
        <p:spPr>
          <a:xfrm>
            <a:off x="974151" y="4152843"/>
            <a:ext cx="21423" cy="528185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7"/>
          <p:cNvSpPr/>
          <p:nvPr/>
        </p:nvSpPr>
        <p:spPr>
          <a:xfrm>
            <a:off x="882243" y="4145301"/>
            <a:ext cx="23950" cy="521264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7"/>
          <p:cNvSpPr/>
          <p:nvPr/>
        </p:nvSpPr>
        <p:spPr>
          <a:xfrm>
            <a:off x="789712" y="4203832"/>
            <a:ext cx="28344" cy="418660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7"/>
          <p:cNvSpPr/>
          <p:nvPr/>
        </p:nvSpPr>
        <p:spPr>
          <a:xfrm>
            <a:off x="-1089975" y="3865166"/>
            <a:ext cx="2618840" cy="63522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7"/>
          <p:cNvSpPr/>
          <p:nvPr/>
        </p:nvSpPr>
        <p:spPr>
          <a:xfrm>
            <a:off x="-92222" y="4405900"/>
            <a:ext cx="688098" cy="99494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7"/>
          <p:cNvSpPr/>
          <p:nvPr/>
        </p:nvSpPr>
        <p:spPr>
          <a:xfrm>
            <a:off x="-1112000" y="3043053"/>
            <a:ext cx="2662269" cy="1144491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7"/>
          <p:cNvSpPr/>
          <p:nvPr/>
        </p:nvSpPr>
        <p:spPr>
          <a:xfrm>
            <a:off x="-496343" y="2835328"/>
            <a:ext cx="1451060" cy="550852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/>
          <p:cNvSpPr/>
          <p:nvPr/>
        </p:nvSpPr>
        <p:spPr>
          <a:xfrm>
            <a:off x="211825" y="2865536"/>
            <a:ext cx="15144" cy="481607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7"/>
          <p:cNvSpPr/>
          <p:nvPr/>
        </p:nvSpPr>
        <p:spPr>
          <a:xfrm>
            <a:off x="-425215" y="3331994"/>
            <a:ext cx="1289280" cy="841694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7"/>
          <p:cNvSpPr/>
          <p:nvPr/>
        </p:nvSpPr>
        <p:spPr>
          <a:xfrm>
            <a:off x="-282318" y="3430200"/>
            <a:ext cx="1002851" cy="74922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7"/>
          <p:cNvSpPr/>
          <p:nvPr/>
        </p:nvSpPr>
        <p:spPr>
          <a:xfrm>
            <a:off x="-282318" y="3551674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7"/>
          <p:cNvSpPr/>
          <p:nvPr/>
        </p:nvSpPr>
        <p:spPr>
          <a:xfrm>
            <a:off x="-282318" y="3664361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/>
          <p:nvPr/>
        </p:nvSpPr>
        <p:spPr>
          <a:xfrm>
            <a:off x="-282318" y="3776408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7"/>
          <p:cNvSpPr/>
          <p:nvPr/>
        </p:nvSpPr>
        <p:spPr>
          <a:xfrm>
            <a:off x="-282318" y="3893489"/>
            <a:ext cx="1002851" cy="74319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7"/>
          <p:cNvSpPr/>
          <p:nvPr/>
        </p:nvSpPr>
        <p:spPr>
          <a:xfrm>
            <a:off x="-282318" y="4005554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7"/>
          <p:cNvSpPr/>
          <p:nvPr/>
        </p:nvSpPr>
        <p:spPr>
          <a:xfrm>
            <a:off x="1249876" y="3515809"/>
            <a:ext cx="84992" cy="551474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>
            <a:off x="-896711" y="3515809"/>
            <a:ext cx="85011" cy="551474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-1050942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>
            <a:off x="-1042116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7"/>
          <p:cNvSpPr/>
          <p:nvPr/>
        </p:nvSpPr>
        <p:spPr>
          <a:xfrm>
            <a:off x="-1032688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7"/>
          <p:cNvSpPr/>
          <p:nvPr/>
        </p:nvSpPr>
        <p:spPr>
          <a:xfrm>
            <a:off x="-1023863" y="3274707"/>
            <a:ext cx="399764" cy="399142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7"/>
          <p:cNvSpPr/>
          <p:nvPr/>
        </p:nvSpPr>
        <p:spPr>
          <a:xfrm>
            <a:off x="-1014435" y="3283513"/>
            <a:ext cx="380888" cy="38151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7"/>
          <p:cNvSpPr/>
          <p:nvPr/>
        </p:nvSpPr>
        <p:spPr>
          <a:xfrm>
            <a:off x="-1005609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-996804" y="3301766"/>
            <a:ext cx="345002" cy="345002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7"/>
          <p:cNvSpPr/>
          <p:nvPr/>
        </p:nvSpPr>
        <p:spPr>
          <a:xfrm>
            <a:off x="-987356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7"/>
          <p:cNvSpPr/>
          <p:nvPr/>
        </p:nvSpPr>
        <p:spPr>
          <a:xfrm>
            <a:off x="-978550" y="3320039"/>
            <a:ext cx="309115" cy="308474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>
            <a:off x="-969103" y="3328845"/>
            <a:ext cx="290220" cy="290861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7"/>
          <p:cNvSpPr/>
          <p:nvPr/>
        </p:nvSpPr>
        <p:spPr>
          <a:xfrm>
            <a:off x="-960297" y="3338292"/>
            <a:ext cx="272607" cy="271966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7"/>
          <p:cNvSpPr/>
          <p:nvPr/>
        </p:nvSpPr>
        <p:spPr>
          <a:xfrm>
            <a:off x="-950849" y="3347098"/>
            <a:ext cx="253711" cy="254353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7"/>
          <p:cNvSpPr/>
          <p:nvPr/>
        </p:nvSpPr>
        <p:spPr>
          <a:xfrm>
            <a:off x="-942043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7"/>
          <p:cNvSpPr/>
          <p:nvPr/>
        </p:nvSpPr>
        <p:spPr>
          <a:xfrm>
            <a:off x="-933218" y="3365351"/>
            <a:ext cx="217825" cy="217845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7"/>
          <p:cNvSpPr/>
          <p:nvPr/>
        </p:nvSpPr>
        <p:spPr>
          <a:xfrm>
            <a:off x="-923771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7"/>
          <p:cNvSpPr/>
          <p:nvPr/>
        </p:nvSpPr>
        <p:spPr>
          <a:xfrm>
            <a:off x="-914965" y="3383604"/>
            <a:ext cx="181958" cy="181317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7"/>
          <p:cNvSpPr/>
          <p:nvPr/>
        </p:nvSpPr>
        <p:spPr>
          <a:xfrm>
            <a:off x="-905517" y="3392430"/>
            <a:ext cx="163063" cy="163685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7"/>
          <p:cNvSpPr/>
          <p:nvPr/>
        </p:nvSpPr>
        <p:spPr>
          <a:xfrm>
            <a:off x="-896711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7"/>
          <p:cNvSpPr/>
          <p:nvPr/>
        </p:nvSpPr>
        <p:spPr>
          <a:xfrm>
            <a:off x="-887264" y="3410683"/>
            <a:ext cx="126554" cy="127176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7"/>
          <p:cNvSpPr/>
          <p:nvPr/>
        </p:nvSpPr>
        <p:spPr>
          <a:xfrm>
            <a:off x="-878458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7"/>
          <p:cNvSpPr/>
          <p:nvPr/>
        </p:nvSpPr>
        <p:spPr>
          <a:xfrm>
            <a:off x="-869652" y="3428936"/>
            <a:ext cx="91310" cy="90668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7"/>
          <p:cNvSpPr/>
          <p:nvPr/>
        </p:nvSpPr>
        <p:spPr>
          <a:xfrm>
            <a:off x="-860205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7"/>
          <p:cNvSpPr/>
          <p:nvPr/>
        </p:nvSpPr>
        <p:spPr>
          <a:xfrm>
            <a:off x="-851379" y="3447189"/>
            <a:ext cx="54782" cy="54160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7"/>
          <p:cNvSpPr/>
          <p:nvPr/>
        </p:nvSpPr>
        <p:spPr>
          <a:xfrm>
            <a:off x="-841951" y="3455995"/>
            <a:ext cx="35906" cy="36528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7"/>
          <p:cNvSpPr/>
          <p:nvPr/>
        </p:nvSpPr>
        <p:spPr>
          <a:xfrm>
            <a:off x="-833126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7"/>
          <p:cNvSpPr/>
          <p:nvPr/>
        </p:nvSpPr>
        <p:spPr>
          <a:xfrm>
            <a:off x="1035209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7"/>
          <p:cNvSpPr/>
          <p:nvPr/>
        </p:nvSpPr>
        <p:spPr>
          <a:xfrm>
            <a:off x="1044657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7"/>
          <p:cNvSpPr/>
          <p:nvPr/>
        </p:nvSpPr>
        <p:spPr>
          <a:xfrm>
            <a:off x="1053463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7"/>
          <p:cNvSpPr/>
          <p:nvPr/>
        </p:nvSpPr>
        <p:spPr>
          <a:xfrm>
            <a:off x="1062910" y="3274707"/>
            <a:ext cx="399142" cy="399142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7"/>
          <p:cNvSpPr/>
          <p:nvPr/>
        </p:nvSpPr>
        <p:spPr>
          <a:xfrm>
            <a:off x="1071716" y="3283513"/>
            <a:ext cx="381510" cy="38151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7"/>
          <p:cNvSpPr/>
          <p:nvPr/>
        </p:nvSpPr>
        <p:spPr>
          <a:xfrm>
            <a:off x="1080541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7"/>
          <p:cNvSpPr/>
          <p:nvPr/>
        </p:nvSpPr>
        <p:spPr>
          <a:xfrm>
            <a:off x="1089989" y="3301766"/>
            <a:ext cx="344982" cy="345002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7"/>
          <p:cNvSpPr/>
          <p:nvPr/>
        </p:nvSpPr>
        <p:spPr>
          <a:xfrm>
            <a:off x="1098795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7"/>
          <p:cNvSpPr/>
          <p:nvPr/>
        </p:nvSpPr>
        <p:spPr>
          <a:xfrm>
            <a:off x="1108242" y="3320039"/>
            <a:ext cx="308474" cy="308474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7"/>
          <p:cNvSpPr/>
          <p:nvPr/>
        </p:nvSpPr>
        <p:spPr>
          <a:xfrm>
            <a:off x="1117048" y="3328845"/>
            <a:ext cx="290861" cy="290861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7"/>
          <p:cNvSpPr/>
          <p:nvPr/>
        </p:nvSpPr>
        <p:spPr>
          <a:xfrm>
            <a:off x="1126495" y="3338292"/>
            <a:ext cx="271966" cy="271966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7"/>
          <p:cNvSpPr/>
          <p:nvPr/>
        </p:nvSpPr>
        <p:spPr>
          <a:xfrm>
            <a:off x="1135301" y="3347098"/>
            <a:ext cx="254353" cy="254353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7"/>
          <p:cNvSpPr/>
          <p:nvPr/>
        </p:nvSpPr>
        <p:spPr>
          <a:xfrm>
            <a:off x="1144107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7"/>
          <p:cNvSpPr/>
          <p:nvPr/>
        </p:nvSpPr>
        <p:spPr>
          <a:xfrm>
            <a:off x="1153555" y="3365351"/>
            <a:ext cx="217845" cy="217845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7"/>
          <p:cNvSpPr/>
          <p:nvPr/>
        </p:nvSpPr>
        <p:spPr>
          <a:xfrm>
            <a:off x="1162380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7"/>
          <p:cNvSpPr/>
          <p:nvPr/>
        </p:nvSpPr>
        <p:spPr>
          <a:xfrm>
            <a:off x="1171808" y="3383604"/>
            <a:ext cx="181336" cy="181317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7"/>
          <p:cNvSpPr/>
          <p:nvPr/>
        </p:nvSpPr>
        <p:spPr>
          <a:xfrm>
            <a:off x="1180633" y="3392430"/>
            <a:ext cx="163685" cy="163685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7"/>
          <p:cNvSpPr/>
          <p:nvPr/>
        </p:nvSpPr>
        <p:spPr>
          <a:xfrm>
            <a:off x="1189439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7"/>
          <p:cNvSpPr/>
          <p:nvPr/>
        </p:nvSpPr>
        <p:spPr>
          <a:xfrm>
            <a:off x="1198887" y="3410683"/>
            <a:ext cx="127176" cy="127176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7"/>
          <p:cNvSpPr/>
          <p:nvPr/>
        </p:nvSpPr>
        <p:spPr>
          <a:xfrm>
            <a:off x="1207693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7"/>
          <p:cNvSpPr/>
          <p:nvPr/>
        </p:nvSpPr>
        <p:spPr>
          <a:xfrm>
            <a:off x="1217140" y="3428936"/>
            <a:ext cx="90668" cy="90668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7"/>
          <p:cNvSpPr/>
          <p:nvPr/>
        </p:nvSpPr>
        <p:spPr>
          <a:xfrm>
            <a:off x="1225946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7"/>
          <p:cNvSpPr/>
          <p:nvPr/>
        </p:nvSpPr>
        <p:spPr>
          <a:xfrm>
            <a:off x="1235393" y="3447189"/>
            <a:ext cx="54160" cy="54160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7"/>
          <p:cNvSpPr/>
          <p:nvPr/>
        </p:nvSpPr>
        <p:spPr>
          <a:xfrm>
            <a:off x="1244199" y="3455995"/>
            <a:ext cx="36547" cy="36528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7"/>
          <p:cNvSpPr/>
          <p:nvPr/>
        </p:nvSpPr>
        <p:spPr>
          <a:xfrm>
            <a:off x="1253025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7"/>
          <p:cNvSpPr/>
          <p:nvPr/>
        </p:nvSpPr>
        <p:spPr>
          <a:xfrm>
            <a:off x="-927561" y="3250778"/>
            <a:ext cx="342494" cy="275756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7"/>
          <p:cNvSpPr/>
          <p:nvPr/>
        </p:nvSpPr>
        <p:spPr>
          <a:xfrm>
            <a:off x="-850757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7"/>
          <p:cNvSpPr/>
          <p:nvPr/>
        </p:nvSpPr>
        <p:spPr>
          <a:xfrm>
            <a:off x="-968481" y="3289189"/>
            <a:ext cx="342494" cy="275737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7"/>
          <p:cNvSpPr/>
          <p:nvPr/>
        </p:nvSpPr>
        <p:spPr>
          <a:xfrm>
            <a:off x="-1056598" y="3441513"/>
            <a:ext cx="316036" cy="254353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7"/>
          <p:cNvSpPr/>
          <p:nvPr/>
        </p:nvSpPr>
        <p:spPr>
          <a:xfrm>
            <a:off x="-1053449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7"/>
          <p:cNvSpPr/>
          <p:nvPr/>
        </p:nvSpPr>
        <p:spPr>
          <a:xfrm>
            <a:off x="-1000575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7"/>
          <p:cNvSpPr/>
          <p:nvPr/>
        </p:nvSpPr>
        <p:spPr>
          <a:xfrm>
            <a:off x="-1039609" y="3375421"/>
            <a:ext cx="354450" cy="285204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7"/>
          <p:cNvSpPr/>
          <p:nvPr/>
        </p:nvSpPr>
        <p:spPr>
          <a:xfrm>
            <a:off x="-1053449" y="3245121"/>
            <a:ext cx="326728" cy="294633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7"/>
          <p:cNvSpPr/>
          <p:nvPr/>
        </p:nvSpPr>
        <p:spPr>
          <a:xfrm>
            <a:off x="-1051564" y="3241972"/>
            <a:ext cx="248054" cy="223502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7"/>
          <p:cNvSpPr/>
          <p:nvPr/>
        </p:nvSpPr>
        <p:spPr>
          <a:xfrm>
            <a:off x="-1010022" y="3281005"/>
            <a:ext cx="326106" cy="294633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7"/>
          <p:cNvSpPr/>
          <p:nvPr/>
        </p:nvSpPr>
        <p:spPr>
          <a:xfrm>
            <a:off x="-887905" y="3428295"/>
            <a:ext cx="300931" cy="271344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7"/>
          <p:cNvSpPr/>
          <p:nvPr/>
        </p:nvSpPr>
        <p:spPr>
          <a:xfrm>
            <a:off x="-811723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7"/>
          <p:cNvSpPr/>
          <p:nvPr/>
        </p:nvSpPr>
        <p:spPr>
          <a:xfrm>
            <a:off x="-987356" y="3328845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7"/>
          <p:cNvSpPr/>
          <p:nvPr/>
        </p:nvSpPr>
        <p:spPr>
          <a:xfrm>
            <a:off x="-945815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7"/>
          <p:cNvSpPr/>
          <p:nvPr/>
        </p:nvSpPr>
        <p:spPr>
          <a:xfrm>
            <a:off x="1156082" y="3250778"/>
            <a:ext cx="341852" cy="275756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7"/>
          <p:cNvSpPr/>
          <p:nvPr/>
        </p:nvSpPr>
        <p:spPr>
          <a:xfrm>
            <a:off x="1232244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7"/>
          <p:cNvSpPr/>
          <p:nvPr/>
        </p:nvSpPr>
        <p:spPr>
          <a:xfrm>
            <a:off x="1115162" y="3289189"/>
            <a:ext cx="341852" cy="275737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7"/>
          <p:cNvSpPr/>
          <p:nvPr/>
        </p:nvSpPr>
        <p:spPr>
          <a:xfrm>
            <a:off x="1027025" y="3441513"/>
            <a:ext cx="315414" cy="254353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7"/>
          <p:cNvSpPr/>
          <p:nvPr/>
        </p:nvSpPr>
        <p:spPr>
          <a:xfrm>
            <a:off x="1029552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7"/>
          <p:cNvSpPr/>
          <p:nvPr/>
        </p:nvSpPr>
        <p:spPr>
          <a:xfrm>
            <a:off x="1082427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7"/>
          <p:cNvSpPr/>
          <p:nvPr/>
        </p:nvSpPr>
        <p:spPr>
          <a:xfrm>
            <a:off x="1025762" y="3375421"/>
            <a:ext cx="354450" cy="28331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7"/>
          <p:cNvSpPr/>
          <p:nvPr/>
        </p:nvSpPr>
        <p:spPr>
          <a:xfrm>
            <a:off x="1018841" y="3228754"/>
            <a:ext cx="324862" cy="295274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7"/>
          <p:cNvSpPr/>
          <p:nvPr/>
        </p:nvSpPr>
        <p:spPr>
          <a:xfrm>
            <a:off x="1072979" y="3281005"/>
            <a:ext cx="326748" cy="294011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7"/>
          <p:cNvSpPr/>
          <p:nvPr/>
        </p:nvSpPr>
        <p:spPr>
          <a:xfrm>
            <a:off x="1195096" y="3428295"/>
            <a:ext cx="300951" cy="271344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7"/>
          <p:cNvSpPr/>
          <p:nvPr/>
        </p:nvSpPr>
        <p:spPr>
          <a:xfrm>
            <a:off x="1271278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7"/>
          <p:cNvSpPr/>
          <p:nvPr/>
        </p:nvSpPr>
        <p:spPr>
          <a:xfrm>
            <a:off x="1096267" y="3328203"/>
            <a:ext cx="338081" cy="305344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7"/>
          <p:cNvSpPr/>
          <p:nvPr/>
        </p:nvSpPr>
        <p:spPr>
          <a:xfrm>
            <a:off x="1137187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7"/>
          <p:cNvSpPr/>
          <p:nvPr/>
        </p:nvSpPr>
        <p:spPr>
          <a:xfrm>
            <a:off x="-1101289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7"/>
          <p:cNvSpPr/>
          <p:nvPr/>
        </p:nvSpPr>
        <p:spPr>
          <a:xfrm>
            <a:off x="984862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7"/>
          <p:cNvSpPr/>
          <p:nvPr/>
        </p:nvSpPr>
        <p:spPr>
          <a:xfrm>
            <a:off x="-842381" y="2116244"/>
            <a:ext cx="1001768" cy="876273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235229" y="2121461"/>
            <a:ext cx="952066" cy="745497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5700045" y="246450"/>
            <a:ext cx="4265696" cy="127443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5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4736" y="4227301"/>
            <a:ext cx="9322246" cy="774006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8112208" y="528657"/>
            <a:ext cx="955667" cy="4758082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292905" y="206910"/>
            <a:ext cx="8176513" cy="1200257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1595994" y="1672757"/>
            <a:ext cx="2409874" cy="2675453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8"/>
          <p:cNvSpPr/>
          <p:nvPr/>
        </p:nvSpPr>
        <p:spPr>
          <a:xfrm flipH="1">
            <a:off x="1645846" y="3677461"/>
            <a:ext cx="190865" cy="672465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8"/>
          <p:cNvSpPr/>
          <p:nvPr/>
        </p:nvSpPr>
        <p:spPr>
          <a:xfrm flipH="1">
            <a:off x="826352" y="1810897"/>
            <a:ext cx="1829831" cy="2127123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8"/>
          <p:cNvSpPr/>
          <p:nvPr/>
        </p:nvSpPr>
        <p:spPr>
          <a:xfrm flipH="1">
            <a:off x="628848" y="3481380"/>
            <a:ext cx="168161" cy="866809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8"/>
          <p:cNvSpPr/>
          <p:nvPr/>
        </p:nvSpPr>
        <p:spPr>
          <a:xfrm flipH="1">
            <a:off x="-62806" y="1527257"/>
            <a:ext cx="1549712" cy="2045228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8"/>
          <p:cNvSpPr/>
          <p:nvPr/>
        </p:nvSpPr>
        <p:spPr>
          <a:xfrm flipH="1">
            <a:off x="5194325" y="2070183"/>
            <a:ext cx="2050313" cy="2278022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8"/>
          <p:cNvSpPr/>
          <p:nvPr/>
        </p:nvSpPr>
        <p:spPr>
          <a:xfrm>
            <a:off x="-14736" y="4426906"/>
            <a:ext cx="9322246" cy="70076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8"/>
          <p:cNvSpPr/>
          <p:nvPr/>
        </p:nvSpPr>
        <p:spPr>
          <a:xfrm>
            <a:off x="-14736" y="4820514"/>
            <a:ext cx="9322246" cy="45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7006956" y="2285034"/>
            <a:ext cx="1361025" cy="2371915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>
            <a:off x="-376905" y="199925"/>
            <a:ext cx="10637921" cy="1123172"/>
            <a:chOff x="-376905" y="199925"/>
            <a:chExt cx="10637921" cy="1123172"/>
          </a:xfrm>
        </p:grpSpPr>
        <p:sp>
          <p:nvSpPr>
            <p:cNvPr id="69" name="Google Shape;69;p4"/>
            <p:cNvSpPr/>
            <p:nvPr/>
          </p:nvSpPr>
          <p:spPr>
            <a:xfrm>
              <a:off x="8587302" y="1999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6924471" y="7681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-5" y="4606305"/>
            <a:ext cx="9144242" cy="717401"/>
            <a:chOff x="-179259" y="4444489"/>
            <a:chExt cx="9944799" cy="717401"/>
          </a:xfrm>
        </p:grpSpPr>
        <p:sp>
          <p:nvSpPr>
            <p:cNvPr id="73" name="Google Shape;73;p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4"/>
          <p:cNvGrpSpPr/>
          <p:nvPr/>
        </p:nvGrpSpPr>
        <p:grpSpPr>
          <a:xfrm flipH="1">
            <a:off x="7717027" y="3714662"/>
            <a:ext cx="2751530" cy="1370893"/>
            <a:chOff x="404850" y="2182975"/>
            <a:chExt cx="2230850" cy="1111475"/>
          </a:xfrm>
        </p:grpSpPr>
        <p:sp>
          <p:nvSpPr>
            <p:cNvPr id="76" name="Google Shape;76;p4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9EDADA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4847116" y="14135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800">
                <a:solidFill>
                  <a:srgbClr val="E1556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4847116" y="3089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800">
                <a:solidFill>
                  <a:srgbClr val="5587AC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4756516" y="1932325"/>
            <a:ext cx="30888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4755616" y="3608725"/>
            <a:ext cx="30906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858275" y="1340925"/>
            <a:ext cx="34554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164425" y="2427825"/>
            <a:ext cx="2843100" cy="9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7798450" y="1197875"/>
            <a:ext cx="1593515" cy="759490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3902150" y="274266"/>
            <a:ext cx="1804550" cy="997250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"/>
          <p:cNvSpPr/>
          <p:nvPr/>
        </p:nvSpPr>
        <p:spPr>
          <a:xfrm>
            <a:off x="-605100" y="3311891"/>
            <a:ext cx="1867050" cy="1037200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3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4036325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4423475" y="6901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3793175" y="1853925"/>
            <a:ext cx="21909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6381650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6768800" y="7663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6136700" y="1853913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4036325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4423475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3791375" y="3928500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6381650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8800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6136700" y="3929238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922336" y="1633425"/>
            <a:ext cx="2190900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085609" y="3267438"/>
            <a:ext cx="1401294" cy="1941805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941813" y="3113287"/>
            <a:ext cx="970053" cy="2018817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8086250" y="225586"/>
            <a:ext cx="1317304" cy="627816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3"/>
          <p:cNvSpPr/>
          <p:nvPr/>
        </p:nvSpPr>
        <p:spPr>
          <a:xfrm>
            <a:off x="-301192" y="658711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19062" y="3842779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5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376905" y="246450"/>
            <a:ext cx="10342646" cy="127443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4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180492" y="-428245"/>
            <a:ext cx="10962165" cy="5590386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881100" y="434550"/>
            <a:ext cx="7381800" cy="42744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453425" y="863350"/>
            <a:ext cx="559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453425" y="21870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35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453425" y="1691743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453425" y="39491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453425" y="2891902"/>
            <a:ext cx="4360200" cy="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29"/>
          <p:cNvSpPr txBox="1">
            <a:spLocks noGrp="1"/>
          </p:cNvSpPr>
          <p:nvPr>
            <p:ph type="title" idx="2"/>
          </p:nvPr>
        </p:nvSpPr>
        <p:spPr>
          <a:xfrm>
            <a:off x="1193426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29"/>
          <p:cNvSpPr txBox="1">
            <a:spLocks noGrp="1"/>
          </p:cNvSpPr>
          <p:nvPr>
            <p:ph type="subTitle" idx="1"/>
          </p:nvPr>
        </p:nvSpPr>
        <p:spPr>
          <a:xfrm>
            <a:off x="1193426" y="34654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29"/>
          <p:cNvSpPr txBox="1">
            <a:spLocks noGrp="1"/>
          </p:cNvSpPr>
          <p:nvPr>
            <p:ph type="title" idx="3"/>
          </p:nvPr>
        </p:nvSpPr>
        <p:spPr>
          <a:xfrm>
            <a:off x="3547350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5587A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9" name="Google Shape;579;p29"/>
          <p:cNvSpPr txBox="1">
            <a:spLocks noGrp="1"/>
          </p:cNvSpPr>
          <p:nvPr>
            <p:ph type="subTitle" idx="4"/>
          </p:nvPr>
        </p:nvSpPr>
        <p:spPr>
          <a:xfrm>
            <a:off x="3547350" y="34654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29"/>
          <p:cNvSpPr txBox="1">
            <a:spLocks noGrp="1"/>
          </p:cNvSpPr>
          <p:nvPr>
            <p:ph type="title" idx="5"/>
          </p:nvPr>
        </p:nvSpPr>
        <p:spPr>
          <a:xfrm>
            <a:off x="5901274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D4852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9"/>
          <p:cNvSpPr txBox="1">
            <a:spLocks noGrp="1"/>
          </p:cNvSpPr>
          <p:nvPr>
            <p:ph type="subTitle" idx="6"/>
          </p:nvPr>
        </p:nvSpPr>
        <p:spPr>
          <a:xfrm>
            <a:off x="5901274" y="34654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82" name="Google Shape;582;p29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583" name="Google Shape;583;p29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29"/>
          <p:cNvGrpSpPr/>
          <p:nvPr/>
        </p:nvGrpSpPr>
        <p:grpSpPr>
          <a:xfrm>
            <a:off x="-376905" y="246450"/>
            <a:ext cx="10342646" cy="1274430"/>
            <a:chOff x="-376905" y="246450"/>
            <a:chExt cx="10342646" cy="1274430"/>
          </a:xfrm>
        </p:grpSpPr>
        <p:sp>
          <p:nvSpPr>
            <p:cNvPr id="586" name="Google Shape;586;p2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8" r:id="rId5"/>
    <p:sldLayoutId id="2147483659" r:id="rId6"/>
    <p:sldLayoutId id="2147483663" r:id="rId7"/>
    <p:sldLayoutId id="2147483673" r:id="rId8"/>
    <p:sldLayoutId id="2147483675" r:id="rId9"/>
    <p:sldLayoutId id="2147483676" r:id="rId10"/>
    <p:sldLayoutId id="2147483681" r:id="rId11"/>
    <p:sldLayoutId id="2147483682" r:id="rId12"/>
    <p:sldLayoutId id="2147483683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kX_cuOeqp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4796439" y="2667921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666750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41"/>
          <p:cNvSpPr txBox="1">
            <a:spLocks noGrp="1"/>
          </p:cNvSpPr>
          <p:nvPr>
            <p:ph type="ctrTitle"/>
          </p:nvPr>
        </p:nvSpPr>
        <p:spPr>
          <a:xfrm rot="302">
            <a:off x="941852" y="1399178"/>
            <a:ext cx="3409800" cy="16267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dirty="0">
                <a:solidFill>
                  <a:schemeClr val="accent6"/>
                </a:solidFill>
                <a:latin typeface="UVN Nguyen Du" panose="04030805020802020802" pitchFamily="82" charset="0"/>
              </a:rPr>
              <a:t>Vẽ biển báo giao thông</a:t>
            </a:r>
            <a:endParaRPr sz="4400" dirty="0">
              <a:solidFill>
                <a:schemeClr val="accent6"/>
              </a:solidFill>
              <a:latin typeface="UVN Nguyen Du" panose="04030805020802020802" pitchFamily="82" charset="0"/>
            </a:endParaRPr>
          </a:p>
        </p:txBody>
      </p:sp>
      <p:sp>
        <p:nvSpPr>
          <p:cNvPr id="1220" name="Google Shape;1220;p41"/>
          <p:cNvSpPr txBox="1">
            <a:spLocks noGrp="1"/>
          </p:cNvSpPr>
          <p:nvPr>
            <p:ph type="subTitle" idx="1"/>
          </p:nvPr>
        </p:nvSpPr>
        <p:spPr>
          <a:xfrm>
            <a:off x="1119150" y="3232297"/>
            <a:ext cx="3076800" cy="394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Giáo viên: Nguyễn Thị Phượng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35413-B6DB-B69A-BE85-9A6669F49373}"/>
              </a:ext>
            </a:extLst>
          </p:cNvPr>
          <p:cNvSpPr txBox="1"/>
          <p:nvPr/>
        </p:nvSpPr>
        <p:spPr>
          <a:xfrm>
            <a:off x="1330401" y="0"/>
            <a:ext cx="2764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y Buom Nang" panose="00000900000000000000" pitchFamily="2" charset="0"/>
              </a:rPr>
              <a:t>Tạo hình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50"/>
          <p:cNvSpPr txBox="1">
            <a:spLocks noGrp="1"/>
          </p:cNvSpPr>
          <p:nvPr>
            <p:ph type="title"/>
          </p:nvPr>
        </p:nvSpPr>
        <p:spPr>
          <a:xfrm>
            <a:off x="713099" y="148206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biển báo nguy hiểm</a:t>
            </a:r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059753-244D-B920-4365-1A306D7A6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915" y="861606"/>
            <a:ext cx="6390167" cy="35944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59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biển báo hiệu lệnh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F2E5A-1E28-A616-FED0-01BCD468E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725" y="1044125"/>
            <a:ext cx="4816549" cy="36124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" name="Google Shape;2717;p66"/>
          <p:cNvSpPr txBox="1">
            <a:spLocks noGrp="1"/>
          </p:cNvSpPr>
          <p:nvPr>
            <p:ph type="subTitle" idx="1"/>
          </p:nvPr>
        </p:nvSpPr>
        <p:spPr>
          <a:xfrm>
            <a:off x="1058850" y="3016038"/>
            <a:ext cx="2113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j-lt"/>
              </a:rPr>
              <a:t>Con sẽ vẽ biển báo gì?</a:t>
            </a:r>
            <a:endParaRPr dirty="0">
              <a:latin typeface="+mj-lt"/>
            </a:endParaRPr>
          </a:p>
        </p:txBody>
      </p:sp>
      <p:sp>
        <p:nvSpPr>
          <p:cNvPr id="2719" name="Google Shape;2719;p66"/>
          <p:cNvSpPr txBox="1">
            <a:spLocks noGrp="1"/>
          </p:cNvSpPr>
          <p:nvPr>
            <p:ph type="subTitle" idx="3"/>
          </p:nvPr>
        </p:nvSpPr>
        <p:spPr>
          <a:xfrm>
            <a:off x="3515400" y="3016038"/>
            <a:ext cx="2113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j-lt"/>
              </a:rPr>
              <a:t>Con vẽ như thế nào?</a:t>
            </a:r>
            <a:endParaRPr dirty="0">
              <a:latin typeface="+mj-lt"/>
            </a:endParaRPr>
          </a:p>
        </p:txBody>
      </p:sp>
      <p:sp>
        <p:nvSpPr>
          <p:cNvPr id="2721" name="Google Shape;2721;p66"/>
          <p:cNvSpPr txBox="1">
            <a:spLocks noGrp="1"/>
          </p:cNvSpPr>
          <p:nvPr>
            <p:ph type="subTitle" idx="5"/>
          </p:nvPr>
        </p:nvSpPr>
        <p:spPr>
          <a:xfrm>
            <a:off x="5971950" y="3016038"/>
            <a:ext cx="2113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j-lt"/>
              </a:rPr>
              <a:t>Con tô màu gì?</a:t>
            </a:r>
            <a:endParaRPr dirty="0">
              <a:latin typeface="+mj-lt"/>
            </a:endParaRPr>
          </a:p>
        </p:txBody>
      </p:sp>
      <p:sp>
        <p:nvSpPr>
          <p:cNvPr id="2723" name="Google Shape;2723;p66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j-lt"/>
              </a:rPr>
              <a:t>Hỏi ý tưởng trẻ??</a:t>
            </a:r>
            <a:endParaRPr dirty="0">
              <a:latin typeface="+mj-lt"/>
            </a:endParaRPr>
          </a:p>
        </p:txBody>
      </p:sp>
      <p:grpSp>
        <p:nvGrpSpPr>
          <p:cNvPr id="2724" name="Google Shape;2724;p66"/>
          <p:cNvGrpSpPr/>
          <p:nvPr/>
        </p:nvGrpSpPr>
        <p:grpSpPr>
          <a:xfrm>
            <a:off x="3986100" y="1384791"/>
            <a:ext cx="1171800" cy="1486580"/>
            <a:chOff x="3986100" y="1537191"/>
            <a:chExt cx="1171800" cy="1486580"/>
          </a:xfrm>
        </p:grpSpPr>
        <p:sp>
          <p:nvSpPr>
            <p:cNvPr id="2725" name="Google Shape;2725;p66"/>
            <p:cNvSpPr/>
            <p:nvPr/>
          </p:nvSpPr>
          <p:spPr>
            <a:xfrm>
              <a:off x="4543428" y="2481675"/>
              <a:ext cx="57144" cy="542096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6" name="Google Shape;2726;p66"/>
            <p:cNvGrpSpPr/>
            <p:nvPr/>
          </p:nvGrpSpPr>
          <p:grpSpPr>
            <a:xfrm>
              <a:off x="3986100" y="1537191"/>
              <a:ext cx="1171800" cy="1171800"/>
              <a:chOff x="-1990735" y="1199991"/>
              <a:chExt cx="1171800" cy="1171800"/>
            </a:xfrm>
          </p:grpSpPr>
          <p:sp>
            <p:nvSpPr>
              <p:cNvPr id="2727" name="Google Shape;2727;p66"/>
              <p:cNvSpPr/>
              <p:nvPr/>
            </p:nvSpPr>
            <p:spPr>
              <a:xfrm rot="2700000">
                <a:off x="-1819129" y="13715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66"/>
              <p:cNvSpPr/>
              <p:nvPr/>
            </p:nvSpPr>
            <p:spPr>
              <a:xfrm rot="2700000">
                <a:off x="-1787945" y="14027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29" name="Google Shape;2729;p66"/>
          <p:cNvGrpSpPr/>
          <p:nvPr/>
        </p:nvGrpSpPr>
        <p:grpSpPr>
          <a:xfrm>
            <a:off x="1636800" y="1492041"/>
            <a:ext cx="957300" cy="1379330"/>
            <a:chOff x="1636800" y="1644441"/>
            <a:chExt cx="957300" cy="1379330"/>
          </a:xfrm>
        </p:grpSpPr>
        <p:sp>
          <p:nvSpPr>
            <p:cNvPr id="2730" name="Google Shape;2730;p66"/>
            <p:cNvSpPr/>
            <p:nvPr/>
          </p:nvSpPr>
          <p:spPr>
            <a:xfrm>
              <a:off x="2086879" y="2481675"/>
              <a:ext cx="57144" cy="542096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1" name="Google Shape;2731;p66"/>
            <p:cNvGrpSpPr/>
            <p:nvPr/>
          </p:nvGrpSpPr>
          <p:grpSpPr>
            <a:xfrm>
              <a:off x="1636800" y="1644441"/>
              <a:ext cx="957300" cy="957300"/>
              <a:chOff x="831701" y="3244650"/>
              <a:chExt cx="957300" cy="957300"/>
            </a:xfrm>
          </p:grpSpPr>
          <p:sp>
            <p:nvSpPr>
              <p:cNvPr id="2732" name="Google Shape;2732;p66"/>
              <p:cNvSpPr/>
              <p:nvPr/>
            </p:nvSpPr>
            <p:spPr>
              <a:xfrm>
                <a:off x="831701" y="3244650"/>
                <a:ext cx="957300" cy="957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66"/>
              <p:cNvSpPr/>
              <p:nvPr/>
            </p:nvSpPr>
            <p:spPr>
              <a:xfrm>
                <a:off x="867551" y="3280500"/>
                <a:ext cx="885600" cy="885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34" name="Google Shape;2734;p66"/>
          <p:cNvGrpSpPr/>
          <p:nvPr/>
        </p:nvGrpSpPr>
        <p:grpSpPr>
          <a:xfrm>
            <a:off x="6612300" y="1554291"/>
            <a:ext cx="832500" cy="1317080"/>
            <a:chOff x="6612300" y="1706691"/>
            <a:chExt cx="832500" cy="1317080"/>
          </a:xfrm>
        </p:grpSpPr>
        <p:sp>
          <p:nvSpPr>
            <p:cNvPr id="2735" name="Google Shape;2735;p66"/>
            <p:cNvSpPr/>
            <p:nvPr/>
          </p:nvSpPr>
          <p:spPr>
            <a:xfrm>
              <a:off x="6999978" y="2481675"/>
              <a:ext cx="57144" cy="542096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6"/>
            <p:cNvSpPr/>
            <p:nvPr/>
          </p:nvSpPr>
          <p:spPr>
            <a:xfrm>
              <a:off x="6612300" y="1706691"/>
              <a:ext cx="832500" cy="832800"/>
            </a:xfrm>
            <a:prstGeom prst="roundRect">
              <a:avLst>
                <a:gd name="adj" fmla="val 9990"/>
              </a:avLst>
            </a:pr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CABB9D8-1A8E-9CD6-6650-FC291506D97F}"/>
              </a:ext>
            </a:extLst>
          </p:cNvPr>
          <p:cNvSpPr/>
          <p:nvPr/>
        </p:nvSpPr>
        <p:spPr>
          <a:xfrm>
            <a:off x="1782948" y="1504131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34002E-5F33-C0AE-DF83-379BB00DF17A}"/>
              </a:ext>
            </a:extLst>
          </p:cNvPr>
          <p:cNvSpPr/>
          <p:nvPr/>
        </p:nvSpPr>
        <p:spPr>
          <a:xfrm>
            <a:off x="4261159" y="1504131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C634B0-3270-145E-B141-A4FC5E28FFE3}"/>
              </a:ext>
            </a:extLst>
          </p:cNvPr>
          <p:cNvSpPr/>
          <p:nvPr/>
        </p:nvSpPr>
        <p:spPr>
          <a:xfrm>
            <a:off x="6724620" y="1505837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2" name="Google Shape;3412;p73"/>
          <p:cNvGrpSpPr/>
          <p:nvPr/>
        </p:nvGrpSpPr>
        <p:grpSpPr>
          <a:xfrm>
            <a:off x="5590726" y="1264170"/>
            <a:ext cx="9143793" cy="3854104"/>
            <a:chOff x="8839575" y="2223288"/>
            <a:chExt cx="6135950" cy="2586300"/>
          </a:xfrm>
        </p:grpSpPr>
        <p:sp>
          <p:nvSpPr>
            <p:cNvPr id="3413" name="Google Shape;3413;p73"/>
            <p:cNvSpPr/>
            <p:nvPr/>
          </p:nvSpPr>
          <p:spPr>
            <a:xfrm>
              <a:off x="9749550" y="2223288"/>
              <a:ext cx="5100175" cy="2145300"/>
            </a:xfrm>
            <a:custGeom>
              <a:avLst/>
              <a:gdLst/>
              <a:ahLst/>
              <a:cxnLst/>
              <a:rect l="l" t="t" r="r" b="b"/>
              <a:pathLst>
                <a:path w="204007" h="85812" extrusionOk="0">
                  <a:moveTo>
                    <a:pt x="11540" y="1"/>
                  </a:moveTo>
                  <a:cubicBezTo>
                    <a:pt x="5135" y="1"/>
                    <a:pt x="1" y="5186"/>
                    <a:pt x="1" y="11540"/>
                  </a:cubicBezTo>
                  <a:lnTo>
                    <a:pt x="1" y="85812"/>
                  </a:lnTo>
                  <a:lnTo>
                    <a:pt x="204006" y="85812"/>
                  </a:lnTo>
                  <a:lnTo>
                    <a:pt x="204006" y="11540"/>
                  </a:lnTo>
                  <a:cubicBezTo>
                    <a:pt x="204006" y="5186"/>
                    <a:pt x="198821" y="1"/>
                    <a:pt x="1924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73"/>
            <p:cNvSpPr/>
            <p:nvPr/>
          </p:nvSpPr>
          <p:spPr>
            <a:xfrm>
              <a:off x="9078542" y="3295938"/>
              <a:ext cx="677425" cy="781625"/>
            </a:xfrm>
            <a:custGeom>
              <a:avLst/>
              <a:gdLst/>
              <a:ahLst/>
              <a:cxnLst/>
              <a:rect l="l" t="t" r="r" b="b"/>
              <a:pathLst>
                <a:path w="27097" h="31265" extrusionOk="0">
                  <a:moveTo>
                    <a:pt x="9609" y="0"/>
                  </a:moveTo>
                  <a:cubicBezTo>
                    <a:pt x="4322" y="0"/>
                    <a:pt x="1" y="4321"/>
                    <a:pt x="1" y="9608"/>
                  </a:cubicBezTo>
                  <a:lnTo>
                    <a:pt x="1" y="31264"/>
                  </a:lnTo>
                  <a:lnTo>
                    <a:pt x="27097" y="31264"/>
                  </a:lnTo>
                  <a:lnTo>
                    <a:pt x="27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73"/>
            <p:cNvSpPr/>
            <p:nvPr/>
          </p:nvSpPr>
          <p:spPr>
            <a:xfrm>
              <a:off x="8966675" y="3525963"/>
              <a:ext cx="1363700" cy="842625"/>
            </a:xfrm>
            <a:custGeom>
              <a:avLst/>
              <a:gdLst/>
              <a:ahLst/>
              <a:cxnLst/>
              <a:rect l="l" t="t" r="r" b="b"/>
              <a:pathLst>
                <a:path w="54548" h="33705" extrusionOk="0">
                  <a:moveTo>
                    <a:pt x="14184" y="1"/>
                  </a:moveTo>
                  <a:cubicBezTo>
                    <a:pt x="6355" y="1"/>
                    <a:pt x="0" y="6355"/>
                    <a:pt x="0" y="14184"/>
                  </a:cubicBezTo>
                  <a:lnTo>
                    <a:pt x="0" y="33705"/>
                  </a:lnTo>
                  <a:lnTo>
                    <a:pt x="54548" y="33705"/>
                  </a:lnTo>
                  <a:lnTo>
                    <a:pt x="54548" y="24503"/>
                  </a:lnTo>
                  <a:cubicBezTo>
                    <a:pt x="54548" y="10981"/>
                    <a:pt x="43567" y="1"/>
                    <a:pt x="30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73"/>
            <p:cNvSpPr/>
            <p:nvPr/>
          </p:nvSpPr>
          <p:spPr>
            <a:xfrm>
              <a:off x="9903325" y="4241488"/>
              <a:ext cx="4560025" cy="127100"/>
            </a:xfrm>
            <a:custGeom>
              <a:avLst/>
              <a:gdLst/>
              <a:ahLst/>
              <a:cxnLst/>
              <a:rect l="l" t="t" r="r" b="b"/>
              <a:pathLst>
                <a:path w="182401" h="5084" extrusionOk="0">
                  <a:moveTo>
                    <a:pt x="1" y="0"/>
                  </a:moveTo>
                  <a:lnTo>
                    <a:pt x="1" y="5084"/>
                  </a:lnTo>
                  <a:lnTo>
                    <a:pt x="182401" y="5084"/>
                  </a:lnTo>
                  <a:lnTo>
                    <a:pt x="1824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73"/>
            <p:cNvSpPr/>
            <p:nvPr/>
          </p:nvSpPr>
          <p:spPr>
            <a:xfrm>
              <a:off x="8839575" y="4114388"/>
              <a:ext cx="688875" cy="254200"/>
            </a:xfrm>
            <a:custGeom>
              <a:avLst/>
              <a:gdLst/>
              <a:ahLst/>
              <a:cxnLst/>
              <a:rect l="l" t="t" r="r" b="b"/>
              <a:pathLst>
                <a:path w="27555" h="10168" extrusionOk="0">
                  <a:moveTo>
                    <a:pt x="5084" y="1"/>
                  </a:moveTo>
                  <a:cubicBezTo>
                    <a:pt x="2288" y="1"/>
                    <a:pt x="1" y="2237"/>
                    <a:pt x="1" y="5084"/>
                  </a:cubicBezTo>
                  <a:cubicBezTo>
                    <a:pt x="1" y="7880"/>
                    <a:pt x="2288" y="10168"/>
                    <a:pt x="5084" y="10168"/>
                  </a:cubicBezTo>
                  <a:lnTo>
                    <a:pt x="27554" y="10168"/>
                  </a:lnTo>
                  <a:lnTo>
                    <a:pt x="275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73"/>
            <p:cNvSpPr/>
            <p:nvPr/>
          </p:nvSpPr>
          <p:spPr>
            <a:xfrm>
              <a:off x="9208150" y="3927563"/>
              <a:ext cx="882025" cy="882025"/>
            </a:xfrm>
            <a:custGeom>
              <a:avLst/>
              <a:gdLst/>
              <a:ahLst/>
              <a:cxnLst/>
              <a:rect l="l" t="t" r="r" b="b"/>
              <a:pathLst>
                <a:path w="35281" h="35281" extrusionOk="0">
                  <a:moveTo>
                    <a:pt x="17640" y="1"/>
                  </a:moveTo>
                  <a:cubicBezTo>
                    <a:pt x="7880" y="1"/>
                    <a:pt x="0" y="7880"/>
                    <a:pt x="0" y="17641"/>
                  </a:cubicBezTo>
                  <a:cubicBezTo>
                    <a:pt x="0" y="27401"/>
                    <a:pt x="7880" y="35281"/>
                    <a:pt x="17640" y="35281"/>
                  </a:cubicBezTo>
                  <a:cubicBezTo>
                    <a:pt x="27350" y="35281"/>
                    <a:pt x="35281" y="27401"/>
                    <a:pt x="35281" y="17641"/>
                  </a:cubicBezTo>
                  <a:cubicBezTo>
                    <a:pt x="35281" y="7880"/>
                    <a:pt x="27350" y="1"/>
                    <a:pt x="17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73"/>
            <p:cNvSpPr/>
            <p:nvPr/>
          </p:nvSpPr>
          <p:spPr>
            <a:xfrm>
              <a:off x="9394975" y="4114388"/>
              <a:ext cx="508375" cy="508375"/>
            </a:xfrm>
            <a:custGeom>
              <a:avLst/>
              <a:gdLst/>
              <a:ahLst/>
              <a:cxnLst/>
              <a:rect l="l" t="t" r="r" b="b"/>
              <a:pathLst>
                <a:path w="20335" h="20335" extrusionOk="0">
                  <a:moveTo>
                    <a:pt x="10167" y="1"/>
                  </a:moveTo>
                  <a:cubicBezTo>
                    <a:pt x="4525" y="1"/>
                    <a:pt x="0" y="4525"/>
                    <a:pt x="0" y="10168"/>
                  </a:cubicBezTo>
                  <a:cubicBezTo>
                    <a:pt x="0" y="15811"/>
                    <a:pt x="4525" y="20335"/>
                    <a:pt x="10167" y="20335"/>
                  </a:cubicBezTo>
                  <a:cubicBezTo>
                    <a:pt x="15759" y="20335"/>
                    <a:pt x="20335" y="15811"/>
                    <a:pt x="20335" y="10168"/>
                  </a:cubicBezTo>
                  <a:cubicBezTo>
                    <a:pt x="20335" y="4525"/>
                    <a:pt x="15759" y="1"/>
                    <a:pt x="10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73"/>
            <p:cNvSpPr/>
            <p:nvPr/>
          </p:nvSpPr>
          <p:spPr>
            <a:xfrm>
              <a:off x="9548750" y="4268163"/>
              <a:ext cx="200825" cy="200825"/>
            </a:xfrm>
            <a:custGeom>
              <a:avLst/>
              <a:gdLst/>
              <a:ahLst/>
              <a:cxnLst/>
              <a:rect l="l" t="t" r="r" b="b"/>
              <a:pathLst>
                <a:path w="8033" h="8033" extrusionOk="0">
                  <a:moveTo>
                    <a:pt x="4016" y="1"/>
                  </a:moveTo>
                  <a:cubicBezTo>
                    <a:pt x="1780" y="1"/>
                    <a:pt x="0" y="1780"/>
                    <a:pt x="0" y="4017"/>
                  </a:cubicBezTo>
                  <a:cubicBezTo>
                    <a:pt x="0" y="6254"/>
                    <a:pt x="1780" y="8033"/>
                    <a:pt x="4016" y="8033"/>
                  </a:cubicBezTo>
                  <a:cubicBezTo>
                    <a:pt x="6202" y="8033"/>
                    <a:pt x="8033" y="6254"/>
                    <a:pt x="8033" y="4017"/>
                  </a:cubicBezTo>
                  <a:cubicBezTo>
                    <a:pt x="8033" y="1780"/>
                    <a:pt x="6202" y="1"/>
                    <a:pt x="4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73"/>
            <p:cNvSpPr/>
            <p:nvPr/>
          </p:nvSpPr>
          <p:spPr>
            <a:xfrm>
              <a:off x="9625000" y="4170313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966" y="0"/>
                  </a:moveTo>
                  <a:cubicBezTo>
                    <a:pt x="407" y="0"/>
                    <a:pt x="1" y="407"/>
                    <a:pt x="1" y="966"/>
                  </a:cubicBezTo>
                  <a:cubicBezTo>
                    <a:pt x="1" y="1475"/>
                    <a:pt x="407" y="1932"/>
                    <a:pt x="966" y="1932"/>
                  </a:cubicBezTo>
                  <a:cubicBezTo>
                    <a:pt x="1475" y="1932"/>
                    <a:pt x="1932" y="1475"/>
                    <a:pt x="1932" y="966"/>
                  </a:cubicBezTo>
                  <a:cubicBezTo>
                    <a:pt x="1932" y="407"/>
                    <a:pt x="1475" y="0"/>
                    <a:pt x="9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73"/>
            <p:cNvSpPr/>
            <p:nvPr/>
          </p:nvSpPr>
          <p:spPr>
            <a:xfrm>
              <a:off x="9500450" y="4222088"/>
              <a:ext cx="52125" cy="48650"/>
            </a:xfrm>
            <a:custGeom>
              <a:avLst/>
              <a:gdLst/>
              <a:ahLst/>
              <a:cxnLst/>
              <a:rect l="l" t="t" r="r" b="b"/>
              <a:pathLst>
                <a:path w="2085" h="1946" extrusionOk="0">
                  <a:moveTo>
                    <a:pt x="1024" y="1"/>
                  </a:moveTo>
                  <a:cubicBezTo>
                    <a:pt x="776" y="1"/>
                    <a:pt x="534" y="90"/>
                    <a:pt x="357" y="268"/>
                  </a:cubicBezTo>
                  <a:cubicBezTo>
                    <a:pt x="1" y="674"/>
                    <a:pt x="1" y="1285"/>
                    <a:pt x="357" y="1640"/>
                  </a:cubicBezTo>
                  <a:cubicBezTo>
                    <a:pt x="534" y="1844"/>
                    <a:pt x="776" y="1945"/>
                    <a:pt x="1024" y="1945"/>
                  </a:cubicBezTo>
                  <a:cubicBezTo>
                    <a:pt x="1272" y="1945"/>
                    <a:pt x="1526" y="1844"/>
                    <a:pt x="1729" y="1640"/>
                  </a:cubicBezTo>
                  <a:cubicBezTo>
                    <a:pt x="2085" y="1285"/>
                    <a:pt x="2085" y="674"/>
                    <a:pt x="1729" y="268"/>
                  </a:cubicBezTo>
                  <a:cubicBezTo>
                    <a:pt x="1526" y="90"/>
                    <a:pt x="1272" y="1"/>
                    <a:pt x="10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73"/>
            <p:cNvSpPr/>
            <p:nvPr/>
          </p:nvSpPr>
          <p:spPr>
            <a:xfrm>
              <a:off x="9452150" y="4345688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967" y="1"/>
                  </a:moveTo>
                  <a:cubicBezTo>
                    <a:pt x="458" y="1"/>
                    <a:pt x="1" y="407"/>
                    <a:pt x="1" y="967"/>
                  </a:cubicBezTo>
                  <a:cubicBezTo>
                    <a:pt x="1" y="1475"/>
                    <a:pt x="458" y="1932"/>
                    <a:pt x="967" y="1932"/>
                  </a:cubicBezTo>
                  <a:cubicBezTo>
                    <a:pt x="1526" y="1932"/>
                    <a:pt x="1933" y="1475"/>
                    <a:pt x="1933" y="967"/>
                  </a:cubicBezTo>
                  <a:cubicBezTo>
                    <a:pt x="1933" y="407"/>
                    <a:pt x="1526" y="1"/>
                    <a:pt x="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73"/>
            <p:cNvSpPr/>
            <p:nvPr/>
          </p:nvSpPr>
          <p:spPr>
            <a:xfrm>
              <a:off x="9501725" y="4467688"/>
              <a:ext cx="53400" cy="48650"/>
            </a:xfrm>
            <a:custGeom>
              <a:avLst/>
              <a:gdLst/>
              <a:ahLst/>
              <a:cxnLst/>
              <a:rect l="l" t="t" r="r" b="b"/>
              <a:pathLst>
                <a:path w="2136" h="1946" extrusionOk="0">
                  <a:moveTo>
                    <a:pt x="1074" y="1"/>
                  </a:moveTo>
                  <a:cubicBezTo>
                    <a:pt x="827" y="1"/>
                    <a:pt x="585" y="103"/>
                    <a:pt x="407" y="306"/>
                  </a:cubicBezTo>
                  <a:cubicBezTo>
                    <a:pt x="1" y="662"/>
                    <a:pt x="1" y="1272"/>
                    <a:pt x="407" y="1679"/>
                  </a:cubicBezTo>
                  <a:cubicBezTo>
                    <a:pt x="585" y="1856"/>
                    <a:pt x="827" y="1945"/>
                    <a:pt x="1074" y="1945"/>
                  </a:cubicBezTo>
                  <a:cubicBezTo>
                    <a:pt x="1322" y="1945"/>
                    <a:pt x="1576" y="1856"/>
                    <a:pt x="1780" y="1679"/>
                  </a:cubicBezTo>
                  <a:cubicBezTo>
                    <a:pt x="2136" y="1272"/>
                    <a:pt x="2136" y="662"/>
                    <a:pt x="1780" y="306"/>
                  </a:cubicBezTo>
                  <a:cubicBezTo>
                    <a:pt x="1576" y="103"/>
                    <a:pt x="1322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73"/>
            <p:cNvSpPr/>
            <p:nvPr/>
          </p:nvSpPr>
          <p:spPr>
            <a:xfrm>
              <a:off x="9627550" y="4517263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966" y="1"/>
                  </a:moveTo>
                  <a:cubicBezTo>
                    <a:pt x="458" y="1"/>
                    <a:pt x="0" y="458"/>
                    <a:pt x="0" y="966"/>
                  </a:cubicBezTo>
                  <a:cubicBezTo>
                    <a:pt x="0" y="1526"/>
                    <a:pt x="458" y="1932"/>
                    <a:pt x="966" y="1932"/>
                  </a:cubicBezTo>
                  <a:cubicBezTo>
                    <a:pt x="1525" y="1932"/>
                    <a:pt x="1932" y="1526"/>
                    <a:pt x="1932" y="966"/>
                  </a:cubicBezTo>
                  <a:cubicBezTo>
                    <a:pt x="1932" y="458"/>
                    <a:pt x="1525" y="1"/>
                    <a:pt x="9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73"/>
            <p:cNvSpPr/>
            <p:nvPr/>
          </p:nvSpPr>
          <p:spPr>
            <a:xfrm>
              <a:off x="9748275" y="4465163"/>
              <a:ext cx="52125" cy="48625"/>
            </a:xfrm>
            <a:custGeom>
              <a:avLst/>
              <a:gdLst/>
              <a:ahLst/>
              <a:cxnLst/>
              <a:rect l="l" t="t" r="r" b="b"/>
              <a:pathLst>
                <a:path w="2085" h="1945" extrusionOk="0">
                  <a:moveTo>
                    <a:pt x="1062" y="0"/>
                  </a:moveTo>
                  <a:cubicBezTo>
                    <a:pt x="814" y="0"/>
                    <a:pt x="560" y="102"/>
                    <a:pt x="357" y="305"/>
                  </a:cubicBezTo>
                  <a:cubicBezTo>
                    <a:pt x="1" y="661"/>
                    <a:pt x="1" y="1271"/>
                    <a:pt x="357" y="1678"/>
                  </a:cubicBezTo>
                  <a:cubicBezTo>
                    <a:pt x="560" y="1856"/>
                    <a:pt x="814" y="1945"/>
                    <a:pt x="1062" y="1945"/>
                  </a:cubicBezTo>
                  <a:cubicBezTo>
                    <a:pt x="1310" y="1945"/>
                    <a:pt x="1551" y="1856"/>
                    <a:pt x="1729" y="1678"/>
                  </a:cubicBezTo>
                  <a:cubicBezTo>
                    <a:pt x="2085" y="1271"/>
                    <a:pt x="2085" y="661"/>
                    <a:pt x="1729" y="305"/>
                  </a:cubicBezTo>
                  <a:cubicBezTo>
                    <a:pt x="1551" y="102"/>
                    <a:pt x="1310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73"/>
            <p:cNvSpPr/>
            <p:nvPr/>
          </p:nvSpPr>
          <p:spPr>
            <a:xfrm>
              <a:off x="9800400" y="4341888"/>
              <a:ext cx="48300" cy="48300"/>
            </a:xfrm>
            <a:custGeom>
              <a:avLst/>
              <a:gdLst/>
              <a:ahLst/>
              <a:cxnLst/>
              <a:rect l="l" t="t" r="r" b="b"/>
              <a:pathLst>
                <a:path w="1932" h="1932" extrusionOk="0">
                  <a:moveTo>
                    <a:pt x="966" y="0"/>
                  </a:moveTo>
                  <a:cubicBezTo>
                    <a:pt x="407" y="0"/>
                    <a:pt x="0" y="458"/>
                    <a:pt x="0" y="966"/>
                  </a:cubicBezTo>
                  <a:cubicBezTo>
                    <a:pt x="0" y="1525"/>
                    <a:pt x="407" y="1932"/>
                    <a:pt x="966" y="1932"/>
                  </a:cubicBezTo>
                  <a:cubicBezTo>
                    <a:pt x="1474" y="1932"/>
                    <a:pt x="1932" y="1525"/>
                    <a:pt x="1932" y="966"/>
                  </a:cubicBezTo>
                  <a:cubicBezTo>
                    <a:pt x="1932" y="458"/>
                    <a:pt x="1474" y="0"/>
                    <a:pt x="9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73"/>
            <p:cNvSpPr/>
            <p:nvPr/>
          </p:nvSpPr>
          <p:spPr>
            <a:xfrm>
              <a:off x="9745750" y="4219563"/>
              <a:ext cx="53400" cy="48625"/>
            </a:xfrm>
            <a:custGeom>
              <a:avLst/>
              <a:gdLst/>
              <a:ahLst/>
              <a:cxnLst/>
              <a:rect l="l" t="t" r="r" b="b"/>
              <a:pathLst>
                <a:path w="2136" h="1945" extrusionOk="0">
                  <a:moveTo>
                    <a:pt x="1061" y="0"/>
                  </a:moveTo>
                  <a:cubicBezTo>
                    <a:pt x="813" y="0"/>
                    <a:pt x="559" y="89"/>
                    <a:pt x="356" y="267"/>
                  </a:cubicBezTo>
                  <a:cubicBezTo>
                    <a:pt x="0" y="674"/>
                    <a:pt x="0" y="1284"/>
                    <a:pt x="356" y="1640"/>
                  </a:cubicBezTo>
                  <a:cubicBezTo>
                    <a:pt x="559" y="1843"/>
                    <a:pt x="813" y="1945"/>
                    <a:pt x="1061" y="1945"/>
                  </a:cubicBezTo>
                  <a:cubicBezTo>
                    <a:pt x="1309" y="1945"/>
                    <a:pt x="1551" y="1843"/>
                    <a:pt x="1728" y="1640"/>
                  </a:cubicBezTo>
                  <a:cubicBezTo>
                    <a:pt x="2135" y="1284"/>
                    <a:pt x="2135" y="674"/>
                    <a:pt x="1728" y="267"/>
                  </a:cubicBezTo>
                  <a:cubicBezTo>
                    <a:pt x="1551" y="89"/>
                    <a:pt x="1309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73"/>
            <p:cNvSpPr/>
            <p:nvPr/>
          </p:nvSpPr>
          <p:spPr>
            <a:xfrm>
              <a:off x="9749550" y="2553713"/>
              <a:ext cx="250400" cy="742250"/>
            </a:xfrm>
            <a:custGeom>
              <a:avLst/>
              <a:gdLst/>
              <a:ahLst/>
              <a:cxnLst/>
              <a:rect l="l" t="t" r="r" b="b"/>
              <a:pathLst>
                <a:path w="10016" h="29690" extrusionOk="0">
                  <a:moveTo>
                    <a:pt x="1" y="1"/>
                  </a:moveTo>
                  <a:lnTo>
                    <a:pt x="1" y="29689"/>
                  </a:lnTo>
                  <a:lnTo>
                    <a:pt x="10015" y="29689"/>
                  </a:lnTo>
                  <a:lnTo>
                    <a:pt x="100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73"/>
            <p:cNvSpPr/>
            <p:nvPr/>
          </p:nvSpPr>
          <p:spPr>
            <a:xfrm>
              <a:off x="10090150" y="2553713"/>
              <a:ext cx="823575" cy="371150"/>
            </a:xfrm>
            <a:custGeom>
              <a:avLst/>
              <a:gdLst/>
              <a:ahLst/>
              <a:cxnLst/>
              <a:rect l="l" t="t" r="r" b="b"/>
              <a:pathLst>
                <a:path w="32943" h="14846" extrusionOk="0">
                  <a:moveTo>
                    <a:pt x="1" y="1"/>
                  </a:moveTo>
                  <a:lnTo>
                    <a:pt x="1" y="14845"/>
                  </a:lnTo>
                  <a:lnTo>
                    <a:pt x="32942" y="14845"/>
                  </a:lnTo>
                  <a:lnTo>
                    <a:pt x="32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73"/>
            <p:cNvSpPr/>
            <p:nvPr/>
          </p:nvSpPr>
          <p:spPr>
            <a:xfrm>
              <a:off x="11034425" y="2553713"/>
              <a:ext cx="823575" cy="371150"/>
            </a:xfrm>
            <a:custGeom>
              <a:avLst/>
              <a:gdLst/>
              <a:ahLst/>
              <a:cxnLst/>
              <a:rect l="l" t="t" r="r" b="b"/>
              <a:pathLst>
                <a:path w="32943" h="14846" extrusionOk="0">
                  <a:moveTo>
                    <a:pt x="1" y="1"/>
                  </a:moveTo>
                  <a:lnTo>
                    <a:pt x="1" y="14845"/>
                  </a:lnTo>
                  <a:lnTo>
                    <a:pt x="32943" y="14845"/>
                  </a:lnTo>
                  <a:lnTo>
                    <a:pt x="329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73"/>
            <p:cNvSpPr/>
            <p:nvPr/>
          </p:nvSpPr>
          <p:spPr>
            <a:xfrm>
              <a:off x="11980000" y="2553713"/>
              <a:ext cx="823550" cy="371150"/>
            </a:xfrm>
            <a:custGeom>
              <a:avLst/>
              <a:gdLst/>
              <a:ahLst/>
              <a:cxnLst/>
              <a:rect l="l" t="t" r="r" b="b"/>
              <a:pathLst>
                <a:path w="32942" h="14846" extrusionOk="0">
                  <a:moveTo>
                    <a:pt x="0" y="1"/>
                  </a:moveTo>
                  <a:lnTo>
                    <a:pt x="0" y="14845"/>
                  </a:lnTo>
                  <a:lnTo>
                    <a:pt x="32942" y="14845"/>
                  </a:lnTo>
                  <a:lnTo>
                    <a:pt x="32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73"/>
            <p:cNvSpPr/>
            <p:nvPr/>
          </p:nvSpPr>
          <p:spPr>
            <a:xfrm>
              <a:off x="12925550" y="2553713"/>
              <a:ext cx="823550" cy="371150"/>
            </a:xfrm>
            <a:custGeom>
              <a:avLst/>
              <a:gdLst/>
              <a:ahLst/>
              <a:cxnLst/>
              <a:rect l="l" t="t" r="r" b="b"/>
              <a:pathLst>
                <a:path w="32942" h="14846" extrusionOk="0">
                  <a:moveTo>
                    <a:pt x="0" y="1"/>
                  </a:moveTo>
                  <a:lnTo>
                    <a:pt x="0" y="14845"/>
                  </a:lnTo>
                  <a:lnTo>
                    <a:pt x="32942" y="14845"/>
                  </a:lnTo>
                  <a:lnTo>
                    <a:pt x="32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73"/>
            <p:cNvSpPr/>
            <p:nvPr/>
          </p:nvSpPr>
          <p:spPr>
            <a:xfrm>
              <a:off x="13871100" y="2553713"/>
              <a:ext cx="823550" cy="371150"/>
            </a:xfrm>
            <a:custGeom>
              <a:avLst/>
              <a:gdLst/>
              <a:ahLst/>
              <a:cxnLst/>
              <a:rect l="l" t="t" r="r" b="b"/>
              <a:pathLst>
                <a:path w="32942" h="14846" extrusionOk="0">
                  <a:moveTo>
                    <a:pt x="0" y="1"/>
                  </a:moveTo>
                  <a:lnTo>
                    <a:pt x="0" y="14845"/>
                  </a:lnTo>
                  <a:lnTo>
                    <a:pt x="32942" y="14845"/>
                  </a:lnTo>
                  <a:lnTo>
                    <a:pt x="32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73"/>
            <p:cNvSpPr/>
            <p:nvPr/>
          </p:nvSpPr>
          <p:spPr>
            <a:xfrm>
              <a:off x="14413775" y="4114388"/>
              <a:ext cx="561750" cy="254200"/>
            </a:xfrm>
            <a:custGeom>
              <a:avLst/>
              <a:gdLst/>
              <a:ahLst/>
              <a:cxnLst/>
              <a:rect l="l" t="t" r="r" b="b"/>
              <a:pathLst>
                <a:path w="22470" h="10168" extrusionOk="0">
                  <a:moveTo>
                    <a:pt x="5135" y="1"/>
                  </a:moveTo>
                  <a:cubicBezTo>
                    <a:pt x="2288" y="1"/>
                    <a:pt x="0" y="2288"/>
                    <a:pt x="0" y="5135"/>
                  </a:cubicBezTo>
                  <a:lnTo>
                    <a:pt x="0" y="10168"/>
                  </a:lnTo>
                  <a:lnTo>
                    <a:pt x="17386" y="10168"/>
                  </a:lnTo>
                  <a:cubicBezTo>
                    <a:pt x="20182" y="10168"/>
                    <a:pt x="22470" y="7880"/>
                    <a:pt x="22470" y="5084"/>
                  </a:cubicBezTo>
                  <a:cubicBezTo>
                    <a:pt x="22470" y="2237"/>
                    <a:pt x="20182" y="1"/>
                    <a:pt x="17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73"/>
            <p:cNvSpPr/>
            <p:nvPr/>
          </p:nvSpPr>
          <p:spPr>
            <a:xfrm>
              <a:off x="9013700" y="3757263"/>
              <a:ext cx="194475" cy="303775"/>
            </a:xfrm>
            <a:custGeom>
              <a:avLst/>
              <a:gdLst/>
              <a:ahLst/>
              <a:cxnLst/>
              <a:rect l="l" t="t" r="r" b="b"/>
              <a:pathLst>
                <a:path w="7779" h="12151" extrusionOk="0">
                  <a:moveTo>
                    <a:pt x="3864" y="1"/>
                  </a:moveTo>
                  <a:cubicBezTo>
                    <a:pt x="1729" y="1"/>
                    <a:pt x="0" y="1729"/>
                    <a:pt x="0" y="3864"/>
                  </a:cubicBezTo>
                  <a:lnTo>
                    <a:pt x="0" y="8287"/>
                  </a:lnTo>
                  <a:cubicBezTo>
                    <a:pt x="0" y="10422"/>
                    <a:pt x="1729" y="12150"/>
                    <a:pt x="3864" y="12150"/>
                  </a:cubicBezTo>
                  <a:cubicBezTo>
                    <a:pt x="6050" y="12150"/>
                    <a:pt x="7778" y="10422"/>
                    <a:pt x="7778" y="8287"/>
                  </a:cubicBezTo>
                  <a:lnTo>
                    <a:pt x="7778" y="3864"/>
                  </a:lnTo>
                  <a:cubicBezTo>
                    <a:pt x="7778" y="1729"/>
                    <a:pt x="6050" y="1"/>
                    <a:pt x="38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73"/>
            <p:cNvSpPr/>
            <p:nvPr/>
          </p:nvSpPr>
          <p:spPr>
            <a:xfrm>
              <a:off x="12414625" y="3927563"/>
              <a:ext cx="882050" cy="882025"/>
            </a:xfrm>
            <a:custGeom>
              <a:avLst/>
              <a:gdLst/>
              <a:ahLst/>
              <a:cxnLst/>
              <a:rect l="l" t="t" r="r" b="b"/>
              <a:pathLst>
                <a:path w="35282" h="35281" extrusionOk="0">
                  <a:moveTo>
                    <a:pt x="17641" y="1"/>
                  </a:moveTo>
                  <a:cubicBezTo>
                    <a:pt x="7931" y="1"/>
                    <a:pt x="1" y="7880"/>
                    <a:pt x="1" y="17641"/>
                  </a:cubicBezTo>
                  <a:cubicBezTo>
                    <a:pt x="1" y="27401"/>
                    <a:pt x="7931" y="35281"/>
                    <a:pt x="17641" y="35281"/>
                  </a:cubicBezTo>
                  <a:cubicBezTo>
                    <a:pt x="27402" y="35281"/>
                    <a:pt x="35281" y="27401"/>
                    <a:pt x="35281" y="17641"/>
                  </a:cubicBezTo>
                  <a:cubicBezTo>
                    <a:pt x="35281" y="7880"/>
                    <a:pt x="27402" y="1"/>
                    <a:pt x="17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73"/>
            <p:cNvSpPr/>
            <p:nvPr/>
          </p:nvSpPr>
          <p:spPr>
            <a:xfrm>
              <a:off x="12601450" y="4114388"/>
              <a:ext cx="508400" cy="508375"/>
            </a:xfrm>
            <a:custGeom>
              <a:avLst/>
              <a:gdLst/>
              <a:ahLst/>
              <a:cxnLst/>
              <a:rect l="l" t="t" r="r" b="b"/>
              <a:pathLst>
                <a:path w="20336" h="20335" extrusionOk="0">
                  <a:moveTo>
                    <a:pt x="10168" y="1"/>
                  </a:moveTo>
                  <a:cubicBezTo>
                    <a:pt x="4576" y="1"/>
                    <a:pt x="1" y="4525"/>
                    <a:pt x="1" y="10168"/>
                  </a:cubicBezTo>
                  <a:cubicBezTo>
                    <a:pt x="1" y="15811"/>
                    <a:pt x="4576" y="20335"/>
                    <a:pt x="10168" y="20335"/>
                  </a:cubicBezTo>
                  <a:cubicBezTo>
                    <a:pt x="15811" y="20335"/>
                    <a:pt x="20335" y="15811"/>
                    <a:pt x="20335" y="10168"/>
                  </a:cubicBezTo>
                  <a:cubicBezTo>
                    <a:pt x="20335" y="4525"/>
                    <a:pt x="15811" y="1"/>
                    <a:pt x="10168" y="1"/>
                  </a:cubicBezTo>
                  <a:close/>
                </a:path>
              </a:pathLst>
            </a:custGeom>
            <a:solidFill>
              <a:srgbClr val="B6B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73"/>
            <p:cNvSpPr/>
            <p:nvPr/>
          </p:nvSpPr>
          <p:spPr>
            <a:xfrm>
              <a:off x="12753975" y="4268163"/>
              <a:ext cx="200825" cy="200825"/>
            </a:xfrm>
            <a:custGeom>
              <a:avLst/>
              <a:gdLst/>
              <a:ahLst/>
              <a:cxnLst/>
              <a:rect l="l" t="t" r="r" b="b"/>
              <a:pathLst>
                <a:path w="8033" h="8033" extrusionOk="0">
                  <a:moveTo>
                    <a:pt x="4016" y="1"/>
                  </a:moveTo>
                  <a:cubicBezTo>
                    <a:pt x="1779" y="1"/>
                    <a:pt x="0" y="1780"/>
                    <a:pt x="0" y="4017"/>
                  </a:cubicBezTo>
                  <a:cubicBezTo>
                    <a:pt x="0" y="6254"/>
                    <a:pt x="1779" y="8033"/>
                    <a:pt x="4016" y="8033"/>
                  </a:cubicBezTo>
                  <a:cubicBezTo>
                    <a:pt x="6253" y="8033"/>
                    <a:pt x="8032" y="6254"/>
                    <a:pt x="8032" y="4017"/>
                  </a:cubicBezTo>
                  <a:cubicBezTo>
                    <a:pt x="8032" y="1780"/>
                    <a:pt x="6253" y="1"/>
                    <a:pt x="4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73"/>
            <p:cNvSpPr/>
            <p:nvPr/>
          </p:nvSpPr>
          <p:spPr>
            <a:xfrm>
              <a:off x="12830225" y="4170313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966" y="0"/>
                  </a:moveTo>
                  <a:cubicBezTo>
                    <a:pt x="458" y="0"/>
                    <a:pt x="0" y="407"/>
                    <a:pt x="0" y="966"/>
                  </a:cubicBezTo>
                  <a:cubicBezTo>
                    <a:pt x="0" y="1475"/>
                    <a:pt x="458" y="1932"/>
                    <a:pt x="966" y="1932"/>
                  </a:cubicBezTo>
                  <a:cubicBezTo>
                    <a:pt x="1475" y="1932"/>
                    <a:pt x="1932" y="1475"/>
                    <a:pt x="1932" y="966"/>
                  </a:cubicBezTo>
                  <a:cubicBezTo>
                    <a:pt x="1932" y="407"/>
                    <a:pt x="1475" y="0"/>
                    <a:pt x="9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73"/>
            <p:cNvSpPr/>
            <p:nvPr/>
          </p:nvSpPr>
          <p:spPr>
            <a:xfrm>
              <a:off x="12705675" y="4222088"/>
              <a:ext cx="53400" cy="47700"/>
            </a:xfrm>
            <a:custGeom>
              <a:avLst/>
              <a:gdLst/>
              <a:ahLst/>
              <a:cxnLst/>
              <a:rect l="l" t="t" r="r" b="b"/>
              <a:pathLst>
                <a:path w="2136" h="1908" extrusionOk="0">
                  <a:moveTo>
                    <a:pt x="1062" y="1"/>
                  </a:moveTo>
                  <a:cubicBezTo>
                    <a:pt x="814" y="1"/>
                    <a:pt x="560" y="90"/>
                    <a:pt x="356" y="268"/>
                  </a:cubicBezTo>
                  <a:cubicBezTo>
                    <a:pt x="0" y="674"/>
                    <a:pt x="0" y="1285"/>
                    <a:pt x="356" y="1640"/>
                  </a:cubicBezTo>
                  <a:cubicBezTo>
                    <a:pt x="560" y="1818"/>
                    <a:pt x="814" y="1907"/>
                    <a:pt x="1062" y="1907"/>
                  </a:cubicBezTo>
                  <a:cubicBezTo>
                    <a:pt x="1309" y="1907"/>
                    <a:pt x="1551" y="1818"/>
                    <a:pt x="1729" y="1640"/>
                  </a:cubicBezTo>
                  <a:cubicBezTo>
                    <a:pt x="2136" y="1285"/>
                    <a:pt x="2136" y="674"/>
                    <a:pt x="1729" y="268"/>
                  </a:cubicBezTo>
                  <a:cubicBezTo>
                    <a:pt x="1551" y="90"/>
                    <a:pt x="1309" y="1"/>
                    <a:pt x="10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73"/>
            <p:cNvSpPr/>
            <p:nvPr/>
          </p:nvSpPr>
          <p:spPr>
            <a:xfrm>
              <a:off x="12657375" y="4345688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967" y="1"/>
                  </a:moveTo>
                  <a:cubicBezTo>
                    <a:pt x="458" y="1"/>
                    <a:pt x="1" y="407"/>
                    <a:pt x="1" y="967"/>
                  </a:cubicBezTo>
                  <a:cubicBezTo>
                    <a:pt x="1" y="1475"/>
                    <a:pt x="458" y="1932"/>
                    <a:pt x="967" y="1932"/>
                  </a:cubicBezTo>
                  <a:cubicBezTo>
                    <a:pt x="1526" y="1932"/>
                    <a:pt x="1932" y="1475"/>
                    <a:pt x="1932" y="967"/>
                  </a:cubicBezTo>
                  <a:cubicBezTo>
                    <a:pt x="1932" y="407"/>
                    <a:pt x="1526" y="1"/>
                    <a:pt x="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73"/>
            <p:cNvSpPr/>
            <p:nvPr/>
          </p:nvSpPr>
          <p:spPr>
            <a:xfrm>
              <a:off x="12708225" y="4467688"/>
              <a:ext cx="52125" cy="48650"/>
            </a:xfrm>
            <a:custGeom>
              <a:avLst/>
              <a:gdLst/>
              <a:ahLst/>
              <a:cxnLst/>
              <a:rect l="l" t="t" r="r" b="b"/>
              <a:pathLst>
                <a:path w="2085" h="1946" extrusionOk="0">
                  <a:moveTo>
                    <a:pt x="1023" y="1"/>
                  </a:moveTo>
                  <a:cubicBezTo>
                    <a:pt x="775" y="1"/>
                    <a:pt x="534" y="103"/>
                    <a:pt x="356" y="306"/>
                  </a:cubicBezTo>
                  <a:cubicBezTo>
                    <a:pt x="0" y="662"/>
                    <a:pt x="0" y="1272"/>
                    <a:pt x="356" y="1679"/>
                  </a:cubicBezTo>
                  <a:cubicBezTo>
                    <a:pt x="534" y="1856"/>
                    <a:pt x="775" y="1945"/>
                    <a:pt x="1023" y="1945"/>
                  </a:cubicBezTo>
                  <a:cubicBezTo>
                    <a:pt x="1271" y="1945"/>
                    <a:pt x="1525" y="1856"/>
                    <a:pt x="1729" y="1679"/>
                  </a:cubicBezTo>
                  <a:cubicBezTo>
                    <a:pt x="2084" y="1272"/>
                    <a:pt x="2084" y="662"/>
                    <a:pt x="1729" y="306"/>
                  </a:cubicBezTo>
                  <a:cubicBezTo>
                    <a:pt x="1525" y="103"/>
                    <a:pt x="1271" y="1"/>
                    <a:pt x="10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73"/>
            <p:cNvSpPr/>
            <p:nvPr/>
          </p:nvSpPr>
          <p:spPr>
            <a:xfrm>
              <a:off x="12834025" y="4517263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967" y="1"/>
                  </a:moveTo>
                  <a:cubicBezTo>
                    <a:pt x="408" y="1"/>
                    <a:pt x="1" y="458"/>
                    <a:pt x="1" y="966"/>
                  </a:cubicBezTo>
                  <a:cubicBezTo>
                    <a:pt x="1" y="1526"/>
                    <a:pt x="408" y="1932"/>
                    <a:pt x="967" y="1932"/>
                  </a:cubicBezTo>
                  <a:cubicBezTo>
                    <a:pt x="1475" y="1932"/>
                    <a:pt x="1933" y="1526"/>
                    <a:pt x="1933" y="966"/>
                  </a:cubicBezTo>
                  <a:cubicBezTo>
                    <a:pt x="1933" y="458"/>
                    <a:pt x="1475" y="1"/>
                    <a:pt x="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73"/>
            <p:cNvSpPr/>
            <p:nvPr/>
          </p:nvSpPr>
          <p:spPr>
            <a:xfrm>
              <a:off x="12953500" y="4465163"/>
              <a:ext cx="53400" cy="48625"/>
            </a:xfrm>
            <a:custGeom>
              <a:avLst/>
              <a:gdLst/>
              <a:ahLst/>
              <a:cxnLst/>
              <a:rect l="l" t="t" r="r" b="b"/>
              <a:pathLst>
                <a:path w="2136" h="1945" extrusionOk="0">
                  <a:moveTo>
                    <a:pt x="1062" y="0"/>
                  </a:moveTo>
                  <a:cubicBezTo>
                    <a:pt x="814" y="0"/>
                    <a:pt x="560" y="102"/>
                    <a:pt x="356" y="305"/>
                  </a:cubicBezTo>
                  <a:cubicBezTo>
                    <a:pt x="0" y="661"/>
                    <a:pt x="0" y="1271"/>
                    <a:pt x="356" y="1678"/>
                  </a:cubicBezTo>
                  <a:cubicBezTo>
                    <a:pt x="560" y="1856"/>
                    <a:pt x="814" y="1945"/>
                    <a:pt x="1062" y="1945"/>
                  </a:cubicBezTo>
                  <a:cubicBezTo>
                    <a:pt x="1310" y="1945"/>
                    <a:pt x="1551" y="1856"/>
                    <a:pt x="1729" y="1678"/>
                  </a:cubicBezTo>
                  <a:cubicBezTo>
                    <a:pt x="2136" y="1271"/>
                    <a:pt x="2136" y="661"/>
                    <a:pt x="1729" y="305"/>
                  </a:cubicBezTo>
                  <a:cubicBezTo>
                    <a:pt x="1551" y="102"/>
                    <a:pt x="1310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73"/>
            <p:cNvSpPr/>
            <p:nvPr/>
          </p:nvSpPr>
          <p:spPr>
            <a:xfrm>
              <a:off x="13005600" y="4341888"/>
              <a:ext cx="48325" cy="48300"/>
            </a:xfrm>
            <a:custGeom>
              <a:avLst/>
              <a:gdLst/>
              <a:ahLst/>
              <a:cxnLst/>
              <a:rect l="l" t="t" r="r" b="b"/>
              <a:pathLst>
                <a:path w="1933" h="1932" extrusionOk="0">
                  <a:moveTo>
                    <a:pt x="967" y="0"/>
                  </a:moveTo>
                  <a:cubicBezTo>
                    <a:pt x="458" y="0"/>
                    <a:pt x="1" y="458"/>
                    <a:pt x="1" y="966"/>
                  </a:cubicBezTo>
                  <a:cubicBezTo>
                    <a:pt x="1" y="1525"/>
                    <a:pt x="458" y="1932"/>
                    <a:pt x="967" y="1932"/>
                  </a:cubicBezTo>
                  <a:cubicBezTo>
                    <a:pt x="1475" y="1932"/>
                    <a:pt x="1933" y="1525"/>
                    <a:pt x="1933" y="966"/>
                  </a:cubicBezTo>
                  <a:cubicBezTo>
                    <a:pt x="1933" y="458"/>
                    <a:pt x="1475" y="0"/>
                    <a:pt x="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73"/>
            <p:cNvSpPr/>
            <p:nvPr/>
          </p:nvSpPr>
          <p:spPr>
            <a:xfrm>
              <a:off x="12950950" y="4219563"/>
              <a:ext cx="53400" cy="48625"/>
            </a:xfrm>
            <a:custGeom>
              <a:avLst/>
              <a:gdLst/>
              <a:ahLst/>
              <a:cxnLst/>
              <a:rect l="l" t="t" r="r" b="b"/>
              <a:pathLst>
                <a:path w="2136" h="1945" extrusionOk="0">
                  <a:moveTo>
                    <a:pt x="1075" y="0"/>
                  </a:moveTo>
                  <a:cubicBezTo>
                    <a:pt x="827" y="0"/>
                    <a:pt x="585" y="89"/>
                    <a:pt x="408" y="267"/>
                  </a:cubicBezTo>
                  <a:cubicBezTo>
                    <a:pt x="1" y="674"/>
                    <a:pt x="1" y="1284"/>
                    <a:pt x="408" y="1640"/>
                  </a:cubicBezTo>
                  <a:cubicBezTo>
                    <a:pt x="585" y="1843"/>
                    <a:pt x="827" y="1945"/>
                    <a:pt x="1075" y="1945"/>
                  </a:cubicBezTo>
                  <a:cubicBezTo>
                    <a:pt x="1323" y="1945"/>
                    <a:pt x="1577" y="1843"/>
                    <a:pt x="1780" y="1640"/>
                  </a:cubicBezTo>
                  <a:cubicBezTo>
                    <a:pt x="2136" y="1284"/>
                    <a:pt x="2136" y="674"/>
                    <a:pt x="1780" y="267"/>
                  </a:cubicBezTo>
                  <a:cubicBezTo>
                    <a:pt x="1577" y="89"/>
                    <a:pt x="1323" y="0"/>
                    <a:pt x="10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73"/>
            <p:cNvSpPr/>
            <p:nvPr/>
          </p:nvSpPr>
          <p:spPr>
            <a:xfrm>
              <a:off x="9752100" y="2349113"/>
              <a:ext cx="5095075" cy="123300"/>
            </a:xfrm>
            <a:custGeom>
              <a:avLst/>
              <a:gdLst/>
              <a:ahLst/>
              <a:cxnLst/>
              <a:rect l="l" t="t" r="r" b="b"/>
              <a:pathLst>
                <a:path w="203803" h="4932" extrusionOk="0">
                  <a:moveTo>
                    <a:pt x="1932" y="0"/>
                  </a:moveTo>
                  <a:cubicBezTo>
                    <a:pt x="915" y="1475"/>
                    <a:pt x="254" y="3152"/>
                    <a:pt x="0" y="4931"/>
                  </a:cubicBezTo>
                  <a:lnTo>
                    <a:pt x="203802" y="4931"/>
                  </a:lnTo>
                  <a:cubicBezTo>
                    <a:pt x="203548" y="3152"/>
                    <a:pt x="202887" y="1475"/>
                    <a:pt x="2018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73"/>
            <p:cNvSpPr/>
            <p:nvPr/>
          </p:nvSpPr>
          <p:spPr>
            <a:xfrm>
              <a:off x="10090150" y="2553713"/>
              <a:ext cx="258025" cy="258025"/>
            </a:xfrm>
            <a:custGeom>
              <a:avLst/>
              <a:gdLst/>
              <a:ahLst/>
              <a:cxnLst/>
              <a:rect l="l" t="t" r="r" b="b"/>
              <a:pathLst>
                <a:path w="10321" h="10321" extrusionOk="0">
                  <a:moveTo>
                    <a:pt x="1" y="1"/>
                  </a:moveTo>
                  <a:lnTo>
                    <a:pt x="1" y="10321"/>
                  </a:lnTo>
                  <a:lnTo>
                    <a:pt x="103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73"/>
            <p:cNvSpPr/>
            <p:nvPr/>
          </p:nvSpPr>
          <p:spPr>
            <a:xfrm>
              <a:off x="10090150" y="2553713"/>
              <a:ext cx="693950" cy="371150"/>
            </a:xfrm>
            <a:custGeom>
              <a:avLst/>
              <a:gdLst/>
              <a:ahLst/>
              <a:cxnLst/>
              <a:rect l="l" t="t" r="r" b="b"/>
              <a:pathLst>
                <a:path w="27758" h="14846" extrusionOk="0">
                  <a:moveTo>
                    <a:pt x="14845" y="1"/>
                  </a:moveTo>
                  <a:lnTo>
                    <a:pt x="1" y="14845"/>
                  </a:lnTo>
                  <a:lnTo>
                    <a:pt x="12913" y="14845"/>
                  </a:lnTo>
                  <a:lnTo>
                    <a:pt x="277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73"/>
            <p:cNvSpPr/>
            <p:nvPr/>
          </p:nvSpPr>
          <p:spPr>
            <a:xfrm>
              <a:off x="9749550" y="3015063"/>
              <a:ext cx="250400" cy="280900"/>
            </a:xfrm>
            <a:custGeom>
              <a:avLst/>
              <a:gdLst/>
              <a:ahLst/>
              <a:cxnLst/>
              <a:rect l="l" t="t" r="r" b="b"/>
              <a:pathLst>
                <a:path w="10016" h="11236" extrusionOk="0">
                  <a:moveTo>
                    <a:pt x="10015" y="0"/>
                  </a:moveTo>
                  <a:lnTo>
                    <a:pt x="1" y="10015"/>
                  </a:lnTo>
                  <a:lnTo>
                    <a:pt x="1" y="11235"/>
                  </a:lnTo>
                  <a:lnTo>
                    <a:pt x="10015" y="11235"/>
                  </a:lnTo>
                  <a:lnTo>
                    <a:pt x="100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73"/>
            <p:cNvSpPr/>
            <p:nvPr/>
          </p:nvSpPr>
          <p:spPr>
            <a:xfrm>
              <a:off x="9749550" y="2553713"/>
              <a:ext cx="250400" cy="598625"/>
            </a:xfrm>
            <a:custGeom>
              <a:avLst/>
              <a:gdLst/>
              <a:ahLst/>
              <a:cxnLst/>
              <a:rect l="l" t="t" r="r" b="b"/>
              <a:pathLst>
                <a:path w="10016" h="23945" extrusionOk="0">
                  <a:moveTo>
                    <a:pt x="3407" y="1"/>
                  </a:moveTo>
                  <a:lnTo>
                    <a:pt x="1" y="3407"/>
                  </a:lnTo>
                  <a:lnTo>
                    <a:pt x="1" y="23945"/>
                  </a:lnTo>
                  <a:lnTo>
                    <a:pt x="10015" y="13879"/>
                  </a:lnTo>
                  <a:lnTo>
                    <a:pt x="10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73"/>
            <p:cNvSpPr/>
            <p:nvPr/>
          </p:nvSpPr>
          <p:spPr>
            <a:xfrm>
              <a:off x="11034425" y="2553713"/>
              <a:ext cx="400375" cy="371150"/>
            </a:xfrm>
            <a:custGeom>
              <a:avLst/>
              <a:gdLst/>
              <a:ahLst/>
              <a:cxnLst/>
              <a:rect l="l" t="t" r="r" b="b"/>
              <a:pathLst>
                <a:path w="16015" h="14846" extrusionOk="0">
                  <a:moveTo>
                    <a:pt x="1" y="1"/>
                  </a:moveTo>
                  <a:lnTo>
                    <a:pt x="1" y="14845"/>
                  </a:lnTo>
                  <a:lnTo>
                    <a:pt x="1170" y="14845"/>
                  </a:lnTo>
                  <a:lnTo>
                    <a:pt x="160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73"/>
            <p:cNvSpPr/>
            <p:nvPr/>
          </p:nvSpPr>
          <p:spPr>
            <a:xfrm>
              <a:off x="11178050" y="2553713"/>
              <a:ext cx="679950" cy="371150"/>
            </a:xfrm>
            <a:custGeom>
              <a:avLst/>
              <a:gdLst/>
              <a:ahLst/>
              <a:cxnLst/>
              <a:rect l="l" t="t" r="r" b="b"/>
              <a:pathLst>
                <a:path w="27198" h="14846" extrusionOk="0">
                  <a:moveTo>
                    <a:pt x="14845" y="1"/>
                  </a:moveTo>
                  <a:lnTo>
                    <a:pt x="0" y="14845"/>
                  </a:lnTo>
                  <a:lnTo>
                    <a:pt x="12913" y="14845"/>
                  </a:lnTo>
                  <a:lnTo>
                    <a:pt x="27198" y="509"/>
                  </a:lnTo>
                  <a:lnTo>
                    <a:pt x="27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3"/>
            <p:cNvSpPr/>
            <p:nvPr/>
          </p:nvSpPr>
          <p:spPr>
            <a:xfrm>
              <a:off x="10550225" y="2561363"/>
              <a:ext cx="363500" cy="363500"/>
            </a:xfrm>
            <a:custGeom>
              <a:avLst/>
              <a:gdLst/>
              <a:ahLst/>
              <a:cxnLst/>
              <a:rect l="l" t="t" r="r" b="b"/>
              <a:pathLst>
                <a:path w="14540" h="14540" extrusionOk="0">
                  <a:moveTo>
                    <a:pt x="14539" y="0"/>
                  </a:moveTo>
                  <a:lnTo>
                    <a:pt x="0" y="14539"/>
                  </a:lnTo>
                  <a:lnTo>
                    <a:pt x="14539" y="14539"/>
                  </a:lnTo>
                  <a:lnTo>
                    <a:pt x="14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73"/>
            <p:cNvSpPr/>
            <p:nvPr/>
          </p:nvSpPr>
          <p:spPr>
            <a:xfrm>
              <a:off x="12925550" y="2553713"/>
              <a:ext cx="83900" cy="83925"/>
            </a:xfrm>
            <a:custGeom>
              <a:avLst/>
              <a:gdLst/>
              <a:ahLst/>
              <a:cxnLst/>
              <a:rect l="l" t="t" r="r" b="b"/>
              <a:pathLst>
                <a:path w="3356" h="3357" extrusionOk="0">
                  <a:moveTo>
                    <a:pt x="0" y="1"/>
                  </a:moveTo>
                  <a:lnTo>
                    <a:pt x="0" y="3356"/>
                  </a:lnTo>
                  <a:lnTo>
                    <a:pt x="33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73"/>
            <p:cNvSpPr/>
            <p:nvPr/>
          </p:nvSpPr>
          <p:spPr>
            <a:xfrm>
              <a:off x="11980000" y="2553713"/>
              <a:ext cx="592250" cy="371150"/>
            </a:xfrm>
            <a:custGeom>
              <a:avLst/>
              <a:gdLst/>
              <a:ahLst/>
              <a:cxnLst/>
              <a:rect l="l" t="t" r="r" b="b"/>
              <a:pathLst>
                <a:path w="23690" h="14846" extrusionOk="0">
                  <a:moveTo>
                    <a:pt x="3152" y="1"/>
                  </a:moveTo>
                  <a:lnTo>
                    <a:pt x="0" y="3153"/>
                  </a:lnTo>
                  <a:lnTo>
                    <a:pt x="0" y="14845"/>
                  </a:lnTo>
                  <a:lnTo>
                    <a:pt x="8845" y="14845"/>
                  </a:lnTo>
                  <a:lnTo>
                    <a:pt x="236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73"/>
            <p:cNvSpPr/>
            <p:nvPr/>
          </p:nvSpPr>
          <p:spPr>
            <a:xfrm>
              <a:off x="12315500" y="2553713"/>
              <a:ext cx="488050" cy="371150"/>
            </a:xfrm>
            <a:custGeom>
              <a:avLst/>
              <a:gdLst/>
              <a:ahLst/>
              <a:cxnLst/>
              <a:rect l="l" t="t" r="r" b="b"/>
              <a:pathLst>
                <a:path w="19522" h="14846" extrusionOk="0">
                  <a:moveTo>
                    <a:pt x="14845" y="1"/>
                  </a:moveTo>
                  <a:lnTo>
                    <a:pt x="1" y="14845"/>
                  </a:lnTo>
                  <a:lnTo>
                    <a:pt x="12913" y="14845"/>
                  </a:lnTo>
                  <a:lnTo>
                    <a:pt x="19522" y="8186"/>
                  </a:lnTo>
                  <a:lnTo>
                    <a:pt x="195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73"/>
            <p:cNvSpPr/>
            <p:nvPr/>
          </p:nvSpPr>
          <p:spPr>
            <a:xfrm>
              <a:off x="11687675" y="2753263"/>
              <a:ext cx="170325" cy="171600"/>
            </a:xfrm>
            <a:custGeom>
              <a:avLst/>
              <a:gdLst/>
              <a:ahLst/>
              <a:cxnLst/>
              <a:rect l="l" t="t" r="r" b="b"/>
              <a:pathLst>
                <a:path w="6813" h="6864" extrusionOk="0">
                  <a:moveTo>
                    <a:pt x="6813" y="0"/>
                  </a:moveTo>
                  <a:lnTo>
                    <a:pt x="1" y="6863"/>
                  </a:lnTo>
                  <a:lnTo>
                    <a:pt x="6813" y="6863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73"/>
            <p:cNvSpPr/>
            <p:nvPr/>
          </p:nvSpPr>
          <p:spPr>
            <a:xfrm>
              <a:off x="13871100" y="2553713"/>
              <a:ext cx="317750" cy="317750"/>
            </a:xfrm>
            <a:custGeom>
              <a:avLst/>
              <a:gdLst/>
              <a:ahLst/>
              <a:cxnLst/>
              <a:rect l="l" t="t" r="r" b="b"/>
              <a:pathLst>
                <a:path w="12710" h="12710" extrusionOk="0">
                  <a:moveTo>
                    <a:pt x="0" y="1"/>
                  </a:moveTo>
                  <a:lnTo>
                    <a:pt x="0" y="12710"/>
                  </a:lnTo>
                  <a:lnTo>
                    <a:pt x="127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73"/>
            <p:cNvSpPr/>
            <p:nvPr/>
          </p:nvSpPr>
          <p:spPr>
            <a:xfrm>
              <a:off x="12925550" y="2553713"/>
              <a:ext cx="823550" cy="371150"/>
            </a:xfrm>
            <a:custGeom>
              <a:avLst/>
              <a:gdLst/>
              <a:ahLst/>
              <a:cxnLst/>
              <a:rect l="l" t="t" r="r" b="b"/>
              <a:pathLst>
                <a:path w="32942" h="14846" extrusionOk="0">
                  <a:moveTo>
                    <a:pt x="12506" y="1"/>
                  </a:moveTo>
                  <a:lnTo>
                    <a:pt x="0" y="12507"/>
                  </a:lnTo>
                  <a:lnTo>
                    <a:pt x="0" y="14845"/>
                  </a:lnTo>
                  <a:lnTo>
                    <a:pt x="18199" y="14845"/>
                  </a:lnTo>
                  <a:lnTo>
                    <a:pt x="32942" y="103"/>
                  </a:lnTo>
                  <a:lnTo>
                    <a:pt x="329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73"/>
            <p:cNvSpPr/>
            <p:nvPr/>
          </p:nvSpPr>
          <p:spPr>
            <a:xfrm>
              <a:off x="13494900" y="2670638"/>
              <a:ext cx="254200" cy="254225"/>
            </a:xfrm>
            <a:custGeom>
              <a:avLst/>
              <a:gdLst/>
              <a:ahLst/>
              <a:cxnLst/>
              <a:rect l="l" t="t" r="r" b="b"/>
              <a:pathLst>
                <a:path w="10168" h="10169" extrusionOk="0">
                  <a:moveTo>
                    <a:pt x="10168" y="1"/>
                  </a:moveTo>
                  <a:lnTo>
                    <a:pt x="1" y="10168"/>
                  </a:lnTo>
                  <a:lnTo>
                    <a:pt x="10168" y="10168"/>
                  </a:lnTo>
                  <a:lnTo>
                    <a:pt x="10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73"/>
            <p:cNvSpPr/>
            <p:nvPr/>
          </p:nvSpPr>
          <p:spPr>
            <a:xfrm>
              <a:off x="14097325" y="2553713"/>
              <a:ext cx="597325" cy="371150"/>
            </a:xfrm>
            <a:custGeom>
              <a:avLst/>
              <a:gdLst/>
              <a:ahLst/>
              <a:cxnLst/>
              <a:rect l="l" t="t" r="r" b="b"/>
              <a:pathLst>
                <a:path w="23893" h="14846" extrusionOk="0">
                  <a:moveTo>
                    <a:pt x="14895" y="1"/>
                  </a:moveTo>
                  <a:lnTo>
                    <a:pt x="0" y="14845"/>
                  </a:lnTo>
                  <a:lnTo>
                    <a:pt x="20538" y="14845"/>
                  </a:lnTo>
                  <a:lnTo>
                    <a:pt x="23893" y="11490"/>
                  </a:lnTo>
                  <a:lnTo>
                    <a:pt x="2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73"/>
            <p:cNvSpPr/>
            <p:nvPr/>
          </p:nvSpPr>
          <p:spPr>
            <a:xfrm>
              <a:off x="10090150" y="2349113"/>
              <a:ext cx="305050" cy="123300"/>
            </a:xfrm>
            <a:custGeom>
              <a:avLst/>
              <a:gdLst/>
              <a:ahLst/>
              <a:cxnLst/>
              <a:rect l="l" t="t" r="r" b="b"/>
              <a:pathLst>
                <a:path w="12202" h="4932" extrusionOk="0">
                  <a:moveTo>
                    <a:pt x="2492" y="0"/>
                  </a:moveTo>
                  <a:cubicBezTo>
                    <a:pt x="1119" y="0"/>
                    <a:pt x="1" y="1119"/>
                    <a:pt x="1" y="2441"/>
                  </a:cubicBezTo>
                  <a:cubicBezTo>
                    <a:pt x="1" y="3813"/>
                    <a:pt x="1119" y="4931"/>
                    <a:pt x="2492" y="4931"/>
                  </a:cubicBezTo>
                  <a:lnTo>
                    <a:pt x="9761" y="4931"/>
                  </a:lnTo>
                  <a:cubicBezTo>
                    <a:pt x="11083" y="4931"/>
                    <a:pt x="12201" y="3813"/>
                    <a:pt x="12201" y="2441"/>
                  </a:cubicBezTo>
                  <a:cubicBezTo>
                    <a:pt x="12201" y="1119"/>
                    <a:pt x="11083" y="0"/>
                    <a:pt x="9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73"/>
            <p:cNvSpPr/>
            <p:nvPr/>
          </p:nvSpPr>
          <p:spPr>
            <a:xfrm>
              <a:off x="14395975" y="2349113"/>
              <a:ext cx="305050" cy="123300"/>
            </a:xfrm>
            <a:custGeom>
              <a:avLst/>
              <a:gdLst/>
              <a:ahLst/>
              <a:cxnLst/>
              <a:rect l="l" t="t" r="r" b="b"/>
              <a:pathLst>
                <a:path w="12202" h="4932" extrusionOk="0">
                  <a:moveTo>
                    <a:pt x="2441" y="0"/>
                  </a:moveTo>
                  <a:cubicBezTo>
                    <a:pt x="1119" y="0"/>
                    <a:pt x="1" y="1119"/>
                    <a:pt x="1" y="2441"/>
                  </a:cubicBezTo>
                  <a:cubicBezTo>
                    <a:pt x="1" y="3813"/>
                    <a:pt x="1119" y="4931"/>
                    <a:pt x="2441" y="4931"/>
                  </a:cubicBezTo>
                  <a:lnTo>
                    <a:pt x="9761" y="4931"/>
                  </a:lnTo>
                  <a:cubicBezTo>
                    <a:pt x="11083" y="4931"/>
                    <a:pt x="12201" y="3813"/>
                    <a:pt x="12201" y="2441"/>
                  </a:cubicBezTo>
                  <a:cubicBezTo>
                    <a:pt x="12201" y="1119"/>
                    <a:pt x="11083" y="0"/>
                    <a:pt x="9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73"/>
            <p:cNvSpPr/>
            <p:nvPr/>
          </p:nvSpPr>
          <p:spPr>
            <a:xfrm>
              <a:off x="14481125" y="4156338"/>
              <a:ext cx="305050" cy="123300"/>
            </a:xfrm>
            <a:custGeom>
              <a:avLst/>
              <a:gdLst/>
              <a:ahLst/>
              <a:cxnLst/>
              <a:rect l="l" t="t" r="r" b="b"/>
              <a:pathLst>
                <a:path w="12202" h="4932" extrusionOk="0">
                  <a:moveTo>
                    <a:pt x="2492" y="0"/>
                  </a:moveTo>
                  <a:cubicBezTo>
                    <a:pt x="1119" y="0"/>
                    <a:pt x="1" y="1119"/>
                    <a:pt x="1" y="2491"/>
                  </a:cubicBezTo>
                  <a:cubicBezTo>
                    <a:pt x="1" y="3813"/>
                    <a:pt x="1119" y="4931"/>
                    <a:pt x="2492" y="4931"/>
                  </a:cubicBezTo>
                  <a:lnTo>
                    <a:pt x="9761" y="4931"/>
                  </a:lnTo>
                  <a:cubicBezTo>
                    <a:pt x="11134" y="4931"/>
                    <a:pt x="12201" y="3813"/>
                    <a:pt x="12201" y="2491"/>
                  </a:cubicBezTo>
                  <a:cubicBezTo>
                    <a:pt x="12201" y="1119"/>
                    <a:pt x="11134" y="0"/>
                    <a:pt x="9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7" name="Google Shape;3467;p73"/>
          <p:cNvSpPr txBox="1">
            <a:spLocks noGrp="1"/>
          </p:cNvSpPr>
          <p:nvPr>
            <p:ph type="title"/>
          </p:nvPr>
        </p:nvSpPr>
        <p:spPr>
          <a:xfrm>
            <a:off x="1230773" y="1777953"/>
            <a:ext cx="559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>
                <a:latin typeface="+mj-lt"/>
              </a:rPr>
              <a:t>Trẻ thực hiện</a:t>
            </a:r>
            <a:endParaRPr sz="7200" dirty="0">
              <a:latin typeface="+mj-lt"/>
            </a:endParaRPr>
          </a:p>
        </p:txBody>
      </p:sp>
      <p:sp>
        <p:nvSpPr>
          <p:cNvPr id="3470" name="Google Shape;3470;p73"/>
          <p:cNvSpPr txBox="1">
            <a:spLocks noGrp="1"/>
          </p:cNvSpPr>
          <p:nvPr>
            <p:ph type="subTitle" idx="3"/>
          </p:nvPr>
        </p:nvSpPr>
        <p:spPr>
          <a:xfrm>
            <a:off x="1453425" y="39491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6"/>
                </a:solidFill>
              </a:rPr>
              <a:t>Secretary of State: Your Name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43"/>
          <p:cNvSpPr txBox="1">
            <a:spLocks noGrp="1"/>
          </p:cNvSpPr>
          <p:nvPr>
            <p:ph type="title"/>
          </p:nvPr>
        </p:nvSpPr>
        <p:spPr>
          <a:xfrm>
            <a:off x="841032" y="968466"/>
            <a:ext cx="34554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Bài hát:</a:t>
            </a:r>
            <a:endParaRPr dirty="0"/>
          </a:p>
        </p:txBody>
      </p:sp>
      <p:sp>
        <p:nvSpPr>
          <p:cNvPr id="1232" name="Google Shape;1232;p43"/>
          <p:cNvSpPr txBox="1">
            <a:spLocks noGrp="1"/>
          </p:cNvSpPr>
          <p:nvPr>
            <p:ph type="subTitle" idx="1"/>
          </p:nvPr>
        </p:nvSpPr>
        <p:spPr>
          <a:xfrm>
            <a:off x="619979" y="2425416"/>
            <a:ext cx="4008906" cy="9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000" dirty="0"/>
              <a:t>Em đi qua ngã tư đường phố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vi-VN" sz="2000" dirty="0"/>
              <a:t>https://www.youtube.com/watch?v=okX_cuOeqpc</a:t>
            </a:r>
            <a:endParaRPr sz="2000" dirty="0"/>
          </a:p>
        </p:txBody>
      </p:sp>
      <p:grpSp>
        <p:nvGrpSpPr>
          <p:cNvPr id="1233" name="Google Shape;1233;p43"/>
          <p:cNvGrpSpPr/>
          <p:nvPr/>
        </p:nvGrpSpPr>
        <p:grpSpPr>
          <a:xfrm>
            <a:off x="4066825" y="1592841"/>
            <a:ext cx="5477550" cy="3876050"/>
            <a:chOff x="4295425" y="1592841"/>
            <a:chExt cx="5477550" cy="3876050"/>
          </a:xfrm>
        </p:grpSpPr>
        <p:sp>
          <p:nvSpPr>
            <p:cNvPr id="1234" name="Google Shape;1234;p43"/>
            <p:cNvSpPr/>
            <p:nvPr/>
          </p:nvSpPr>
          <p:spPr>
            <a:xfrm>
              <a:off x="6162800" y="4858191"/>
              <a:ext cx="60425" cy="84950"/>
            </a:xfrm>
            <a:custGeom>
              <a:avLst/>
              <a:gdLst/>
              <a:ahLst/>
              <a:cxnLst/>
              <a:rect l="l" t="t" r="r" b="b"/>
              <a:pathLst>
                <a:path w="2417" h="3398" extrusionOk="0">
                  <a:moveTo>
                    <a:pt x="1208" y="1359"/>
                  </a:moveTo>
                  <a:cubicBezTo>
                    <a:pt x="1302" y="1359"/>
                    <a:pt x="1416" y="1397"/>
                    <a:pt x="1491" y="1454"/>
                  </a:cubicBezTo>
                  <a:cubicBezTo>
                    <a:pt x="1605" y="1529"/>
                    <a:pt x="1661" y="1624"/>
                    <a:pt x="1718" y="1718"/>
                  </a:cubicBezTo>
                  <a:cubicBezTo>
                    <a:pt x="1774" y="1850"/>
                    <a:pt x="1793" y="2001"/>
                    <a:pt x="1793" y="2152"/>
                  </a:cubicBezTo>
                  <a:cubicBezTo>
                    <a:pt x="1793" y="2303"/>
                    <a:pt x="1774" y="2435"/>
                    <a:pt x="1718" y="2586"/>
                  </a:cubicBezTo>
                  <a:cubicBezTo>
                    <a:pt x="1680" y="2681"/>
                    <a:pt x="1605" y="2775"/>
                    <a:pt x="1510" y="2832"/>
                  </a:cubicBezTo>
                  <a:cubicBezTo>
                    <a:pt x="1416" y="2888"/>
                    <a:pt x="1321" y="2926"/>
                    <a:pt x="1208" y="2926"/>
                  </a:cubicBezTo>
                  <a:cubicBezTo>
                    <a:pt x="1095" y="2926"/>
                    <a:pt x="1000" y="2888"/>
                    <a:pt x="906" y="2832"/>
                  </a:cubicBezTo>
                  <a:cubicBezTo>
                    <a:pt x="812" y="2775"/>
                    <a:pt x="755" y="2681"/>
                    <a:pt x="698" y="2567"/>
                  </a:cubicBezTo>
                  <a:cubicBezTo>
                    <a:pt x="642" y="2435"/>
                    <a:pt x="623" y="2284"/>
                    <a:pt x="623" y="2152"/>
                  </a:cubicBezTo>
                  <a:cubicBezTo>
                    <a:pt x="623" y="2001"/>
                    <a:pt x="642" y="1869"/>
                    <a:pt x="698" y="1737"/>
                  </a:cubicBezTo>
                  <a:cubicBezTo>
                    <a:pt x="736" y="1624"/>
                    <a:pt x="812" y="1529"/>
                    <a:pt x="906" y="1454"/>
                  </a:cubicBezTo>
                  <a:cubicBezTo>
                    <a:pt x="982" y="1397"/>
                    <a:pt x="1095" y="1359"/>
                    <a:pt x="1208" y="1359"/>
                  </a:cubicBezTo>
                  <a:close/>
                  <a:moveTo>
                    <a:pt x="2133" y="0"/>
                  </a:moveTo>
                  <a:cubicBezTo>
                    <a:pt x="2039" y="0"/>
                    <a:pt x="1963" y="38"/>
                    <a:pt x="1907" y="95"/>
                  </a:cubicBezTo>
                  <a:cubicBezTo>
                    <a:pt x="1850" y="189"/>
                    <a:pt x="1831" y="283"/>
                    <a:pt x="1831" y="378"/>
                  </a:cubicBezTo>
                  <a:lnTo>
                    <a:pt x="1831" y="1284"/>
                  </a:lnTo>
                  <a:cubicBezTo>
                    <a:pt x="1737" y="1171"/>
                    <a:pt x="1623" y="1076"/>
                    <a:pt x="1472" y="1001"/>
                  </a:cubicBezTo>
                  <a:cubicBezTo>
                    <a:pt x="1340" y="944"/>
                    <a:pt x="1189" y="906"/>
                    <a:pt x="1038" y="906"/>
                  </a:cubicBezTo>
                  <a:cubicBezTo>
                    <a:pt x="755" y="906"/>
                    <a:pt x="491" y="1019"/>
                    <a:pt x="302" y="1227"/>
                  </a:cubicBezTo>
                  <a:cubicBezTo>
                    <a:pt x="94" y="1491"/>
                    <a:pt x="0" y="1812"/>
                    <a:pt x="19" y="2133"/>
                  </a:cubicBezTo>
                  <a:cubicBezTo>
                    <a:pt x="19" y="2303"/>
                    <a:pt x="38" y="2473"/>
                    <a:pt x="94" y="2624"/>
                  </a:cubicBezTo>
                  <a:cubicBezTo>
                    <a:pt x="132" y="2775"/>
                    <a:pt x="208" y="2907"/>
                    <a:pt x="302" y="3039"/>
                  </a:cubicBezTo>
                  <a:cubicBezTo>
                    <a:pt x="378" y="3153"/>
                    <a:pt x="491" y="3247"/>
                    <a:pt x="623" y="3304"/>
                  </a:cubicBezTo>
                  <a:cubicBezTo>
                    <a:pt x="755" y="3360"/>
                    <a:pt x="887" y="3398"/>
                    <a:pt x="1019" y="3398"/>
                  </a:cubicBezTo>
                  <a:cubicBezTo>
                    <a:pt x="1133" y="3398"/>
                    <a:pt x="1227" y="3379"/>
                    <a:pt x="1340" y="3341"/>
                  </a:cubicBezTo>
                  <a:cubicBezTo>
                    <a:pt x="1435" y="3322"/>
                    <a:pt x="1510" y="3266"/>
                    <a:pt x="1586" y="3209"/>
                  </a:cubicBezTo>
                  <a:cubicBezTo>
                    <a:pt x="1680" y="3153"/>
                    <a:pt x="1756" y="3058"/>
                    <a:pt x="1831" y="2983"/>
                  </a:cubicBezTo>
                  <a:lnTo>
                    <a:pt x="1831" y="3039"/>
                  </a:lnTo>
                  <a:cubicBezTo>
                    <a:pt x="1831" y="3134"/>
                    <a:pt x="1850" y="3228"/>
                    <a:pt x="1925" y="3304"/>
                  </a:cubicBezTo>
                  <a:cubicBezTo>
                    <a:pt x="1982" y="3379"/>
                    <a:pt x="2058" y="3398"/>
                    <a:pt x="2133" y="3398"/>
                  </a:cubicBezTo>
                  <a:cubicBezTo>
                    <a:pt x="2209" y="3398"/>
                    <a:pt x="2284" y="3379"/>
                    <a:pt x="2341" y="3322"/>
                  </a:cubicBezTo>
                  <a:cubicBezTo>
                    <a:pt x="2397" y="3247"/>
                    <a:pt x="2416" y="3153"/>
                    <a:pt x="2416" y="3058"/>
                  </a:cubicBezTo>
                  <a:lnTo>
                    <a:pt x="2416" y="359"/>
                  </a:lnTo>
                  <a:cubicBezTo>
                    <a:pt x="2416" y="264"/>
                    <a:pt x="2397" y="170"/>
                    <a:pt x="2341" y="95"/>
                  </a:cubicBezTo>
                  <a:cubicBezTo>
                    <a:pt x="2284" y="19"/>
                    <a:pt x="2209" y="0"/>
                    <a:pt x="213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3"/>
            <p:cNvSpPr/>
            <p:nvPr/>
          </p:nvSpPr>
          <p:spPr>
            <a:xfrm>
              <a:off x="6229800" y="4880841"/>
              <a:ext cx="59475" cy="62350"/>
            </a:xfrm>
            <a:custGeom>
              <a:avLst/>
              <a:gdLst/>
              <a:ahLst/>
              <a:cxnLst/>
              <a:rect l="l" t="t" r="r" b="b"/>
              <a:pathLst>
                <a:path w="2379" h="2494" extrusionOk="0">
                  <a:moveTo>
                    <a:pt x="1209" y="416"/>
                  </a:moveTo>
                  <a:cubicBezTo>
                    <a:pt x="1341" y="416"/>
                    <a:pt x="1492" y="472"/>
                    <a:pt x="1586" y="585"/>
                  </a:cubicBezTo>
                  <a:cubicBezTo>
                    <a:pt x="1699" y="718"/>
                    <a:pt x="1756" y="869"/>
                    <a:pt x="1756" y="1057"/>
                  </a:cubicBezTo>
                  <a:lnTo>
                    <a:pt x="642" y="1057"/>
                  </a:lnTo>
                  <a:cubicBezTo>
                    <a:pt x="661" y="869"/>
                    <a:pt x="718" y="718"/>
                    <a:pt x="831" y="585"/>
                  </a:cubicBezTo>
                  <a:cubicBezTo>
                    <a:pt x="925" y="472"/>
                    <a:pt x="1058" y="416"/>
                    <a:pt x="1209" y="416"/>
                  </a:cubicBezTo>
                  <a:close/>
                  <a:moveTo>
                    <a:pt x="1227" y="0"/>
                  </a:moveTo>
                  <a:cubicBezTo>
                    <a:pt x="1058" y="0"/>
                    <a:pt x="888" y="19"/>
                    <a:pt x="718" y="95"/>
                  </a:cubicBezTo>
                  <a:cubicBezTo>
                    <a:pt x="586" y="151"/>
                    <a:pt x="454" y="227"/>
                    <a:pt x="340" y="340"/>
                  </a:cubicBezTo>
                  <a:cubicBezTo>
                    <a:pt x="227" y="453"/>
                    <a:pt x="152" y="585"/>
                    <a:pt x="114" y="736"/>
                  </a:cubicBezTo>
                  <a:cubicBezTo>
                    <a:pt x="57" y="906"/>
                    <a:pt x="19" y="1076"/>
                    <a:pt x="19" y="1246"/>
                  </a:cubicBezTo>
                  <a:cubicBezTo>
                    <a:pt x="0" y="1586"/>
                    <a:pt x="133" y="1907"/>
                    <a:pt x="359" y="2152"/>
                  </a:cubicBezTo>
                  <a:cubicBezTo>
                    <a:pt x="587" y="2380"/>
                    <a:pt x="880" y="2494"/>
                    <a:pt x="1193" y="2494"/>
                  </a:cubicBezTo>
                  <a:cubicBezTo>
                    <a:pt x="1217" y="2494"/>
                    <a:pt x="1241" y="2493"/>
                    <a:pt x="1265" y="2492"/>
                  </a:cubicBezTo>
                  <a:cubicBezTo>
                    <a:pt x="1416" y="2492"/>
                    <a:pt x="1567" y="2473"/>
                    <a:pt x="1718" y="2416"/>
                  </a:cubicBezTo>
                  <a:cubicBezTo>
                    <a:pt x="1850" y="2379"/>
                    <a:pt x="1945" y="2322"/>
                    <a:pt x="2058" y="2247"/>
                  </a:cubicBezTo>
                  <a:cubicBezTo>
                    <a:pt x="2134" y="2190"/>
                    <a:pt x="2190" y="2114"/>
                    <a:pt x="2247" y="2039"/>
                  </a:cubicBezTo>
                  <a:cubicBezTo>
                    <a:pt x="2285" y="1982"/>
                    <a:pt x="2303" y="1926"/>
                    <a:pt x="2322" y="1850"/>
                  </a:cubicBezTo>
                  <a:cubicBezTo>
                    <a:pt x="2322" y="1794"/>
                    <a:pt x="2303" y="1737"/>
                    <a:pt x="2266" y="1699"/>
                  </a:cubicBezTo>
                  <a:cubicBezTo>
                    <a:pt x="2209" y="1661"/>
                    <a:pt x="2152" y="1643"/>
                    <a:pt x="2115" y="1643"/>
                  </a:cubicBezTo>
                  <a:cubicBezTo>
                    <a:pt x="2058" y="1643"/>
                    <a:pt x="2001" y="1661"/>
                    <a:pt x="1964" y="1680"/>
                  </a:cubicBezTo>
                  <a:lnTo>
                    <a:pt x="1794" y="1869"/>
                  </a:lnTo>
                  <a:cubicBezTo>
                    <a:pt x="1737" y="1907"/>
                    <a:pt x="1681" y="1945"/>
                    <a:pt x="1624" y="1982"/>
                  </a:cubicBezTo>
                  <a:cubicBezTo>
                    <a:pt x="1567" y="2020"/>
                    <a:pt x="1511" y="2039"/>
                    <a:pt x="1454" y="2058"/>
                  </a:cubicBezTo>
                  <a:cubicBezTo>
                    <a:pt x="1378" y="2077"/>
                    <a:pt x="1322" y="2077"/>
                    <a:pt x="1246" y="2077"/>
                  </a:cubicBezTo>
                  <a:cubicBezTo>
                    <a:pt x="1233" y="2078"/>
                    <a:pt x="1220" y="2078"/>
                    <a:pt x="1207" y="2078"/>
                  </a:cubicBezTo>
                  <a:cubicBezTo>
                    <a:pt x="1013" y="2078"/>
                    <a:pt x="825" y="1950"/>
                    <a:pt x="737" y="1756"/>
                  </a:cubicBezTo>
                  <a:cubicBezTo>
                    <a:pt x="680" y="1643"/>
                    <a:pt x="642" y="1529"/>
                    <a:pt x="642" y="1397"/>
                  </a:cubicBezTo>
                  <a:lnTo>
                    <a:pt x="1850" y="1397"/>
                  </a:lnTo>
                  <a:cubicBezTo>
                    <a:pt x="1983" y="1397"/>
                    <a:pt x="2096" y="1378"/>
                    <a:pt x="2228" y="1340"/>
                  </a:cubicBezTo>
                  <a:cubicBezTo>
                    <a:pt x="2322" y="1265"/>
                    <a:pt x="2379" y="1152"/>
                    <a:pt x="2360" y="1038"/>
                  </a:cubicBezTo>
                  <a:cubicBezTo>
                    <a:pt x="2360" y="869"/>
                    <a:pt x="2303" y="699"/>
                    <a:pt x="2228" y="548"/>
                  </a:cubicBezTo>
                  <a:cubicBezTo>
                    <a:pt x="2134" y="378"/>
                    <a:pt x="2001" y="246"/>
                    <a:pt x="1850" y="151"/>
                  </a:cubicBezTo>
                  <a:cubicBezTo>
                    <a:pt x="1662" y="38"/>
                    <a:pt x="1435" y="0"/>
                    <a:pt x="1227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3"/>
            <p:cNvSpPr/>
            <p:nvPr/>
          </p:nvSpPr>
          <p:spPr>
            <a:xfrm>
              <a:off x="6293025" y="4880366"/>
              <a:ext cx="52900" cy="62775"/>
            </a:xfrm>
            <a:custGeom>
              <a:avLst/>
              <a:gdLst/>
              <a:ahLst/>
              <a:cxnLst/>
              <a:rect l="l" t="t" r="r" b="b"/>
              <a:pathLst>
                <a:path w="2116" h="2511" extrusionOk="0">
                  <a:moveTo>
                    <a:pt x="1001" y="0"/>
                  </a:moveTo>
                  <a:cubicBezTo>
                    <a:pt x="813" y="0"/>
                    <a:pt x="643" y="19"/>
                    <a:pt x="473" y="95"/>
                  </a:cubicBezTo>
                  <a:cubicBezTo>
                    <a:pt x="341" y="151"/>
                    <a:pt x="227" y="246"/>
                    <a:pt x="152" y="359"/>
                  </a:cubicBezTo>
                  <a:cubicBezTo>
                    <a:pt x="76" y="453"/>
                    <a:pt x="39" y="586"/>
                    <a:pt x="39" y="699"/>
                  </a:cubicBezTo>
                  <a:cubicBezTo>
                    <a:pt x="39" y="831"/>
                    <a:pt x="76" y="963"/>
                    <a:pt x="171" y="1057"/>
                  </a:cubicBezTo>
                  <a:cubicBezTo>
                    <a:pt x="246" y="1152"/>
                    <a:pt x="360" y="1227"/>
                    <a:pt x="473" y="1284"/>
                  </a:cubicBezTo>
                  <a:cubicBezTo>
                    <a:pt x="643" y="1359"/>
                    <a:pt x="813" y="1416"/>
                    <a:pt x="983" y="1454"/>
                  </a:cubicBezTo>
                  <a:cubicBezTo>
                    <a:pt x="1134" y="1473"/>
                    <a:pt x="1266" y="1529"/>
                    <a:pt x="1398" y="1605"/>
                  </a:cubicBezTo>
                  <a:cubicBezTo>
                    <a:pt x="1473" y="1643"/>
                    <a:pt x="1530" y="1737"/>
                    <a:pt x="1511" y="1831"/>
                  </a:cubicBezTo>
                  <a:cubicBezTo>
                    <a:pt x="1511" y="1907"/>
                    <a:pt x="1473" y="1982"/>
                    <a:pt x="1398" y="2020"/>
                  </a:cubicBezTo>
                  <a:cubicBezTo>
                    <a:pt x="1303" y="2077"/>
                    <a:pt x="1209" y="2096"/>
                    <a:pt x="1096" y="2096"/>
                  </a:cubicBezTo>
                  <a:cubicBezTo>
                    <a:pt x="1076" y="2099"/>
                    <a:pt x="1055" y="2101"/>
                    <a:pt x="1034" y="2101"/>
                  </a:cubicBezTo>
                  <a:cubicBezTo>
                    <a:pt x="936" y="2101"/>
                    <a:pt x="830" y="2067"/>
                    <a:pt x="737" y="2020"/>
                  </a:cubicBezTo>
                  <a:cubicBezTo>
                    <a:pt x="643" y="1964"/>
                    <a:pt x="567" y="1888"/>
                    <a:pt x="511" y="1794"/>
                  </a:cubicBezTo>
                  <a:cubicBezTo>
                    <a:pt x="473" y="1737"/>
                    <a:pt x="435" y="1699"/>
                    <a:pt x="397" y="1662"/>
                  </a:cubicBezTo>
                  <a:cubicBezTo>
                    <a:pt x="360" y="1624"/>
                    <a:pt x="303" y="1605"/>
                    <a:pt x="246" y="1605"/>
                  </a:cubicBezTo>
                  <a:cubicBezTo>
                    <a:pt x="190" y="1605"/>
                    <a:pt x="114" y="1624"/>
                    <a:pt x="76" y="1680"/>
                  </a:cubicBezTo>
                  <a:cubicBezTo>
                    <a:pt x="20" y="1718"/>
                    <a:pt x="1" y="1775"/>
                    <a:pt x="1" y="1850"/>
                  </a:cubicBezTo>
                  <a:cubicBezTo>
                    <a:pt x="1" y="1964"/>
                    <a:pt x="39" y="2058"/>
                    <a:pt x="114" y="2152"/>
                  </a:cubicBezTo>
                  <a:cubicBezTo>
                    <a:pt x="209" y="2266"/>
                    <a:pt x="322" y="2360"/>
                    <a:pt x="473" y="2398"/>
                  </a:cubicBezTo>
                  <a:cubicBezTo>
                    <a:pt x="643" y="2473"/>
                    <a:pt x="832" y="2511"/>
                    <a:pt x="1020" y="2511"/>
                  </a:cubicBezTo>
                  <a:cubicBezTo>
                    <a:pt x="1228" y="2511"/>
                    <a:pt x="1417" y="2473"/>
                    <a:pt x="1605" y="2417"/>
                  </a:cubicBezTo>
                  <a:cubicBezTo>
                    <a:pt x="1907" y="2322"/>
                    <a:pt x="2115" y="2020"/>
                    <a:pt x="2096" y="1699"/>
                  </a:cubicBezTo>
                  <a:cubicBezTo>
                    <a:pt x="2115" y="1605"/>
                    <a:pt x="2077" y="1492"/>
                    <a:pt x="2021" y="1397"/>
                  </a:cubicBezTo>
                  <a:cubicBezTo>
                    <a:pt x="1964" y="1303"/>
                    <a:pt x="1870" y="1208"/>
                    <a:pt x="1756" y="1152"/>
                  </a:cubicBezTo>
                  <a:cubicBezTo>
                    <a:pt x="1605" y="1095"/>
                    <a:pt x="1454" y="1039"/>
                    <a:pt x="1285" y="1001"/>
                  </a:cubicBezTo>
                  <a:cubicBezTo>
                    <a:pt x="1115" y="963"/>
                    <a:pt x="1001" y="925"/>
                    <a:pt x="907" y="888"/>
                  </a:cubicBezTo>
                  <a:cubicBezTo>
                    <a:pt x="832" y="869"/>
                    <a:pt x="756" y="850"/>
                    <a:pt x="681" y="793"/>
                  </a:cubicBezTo>
                  <a:cubicBezTo>
                    <a:pt x="643" y="755"/>
                    <a:pt x="605" y="699"/>
                    <a:pt x="605" y="642"/>
                  </a:cubicBezTo>
                  <a:cubicBezTo>
                    <a:pt x="605" y="567"/>
                    <a:pt x="662" y="491"/>
                    <a:pt x="718" y="472"/>
                  </a:cubicBezTo>
                  <a:cubicBezTo>
                    <a:pt x="813" y="416"/>
                    <a:pt x="907" y="397"/>
                    <a:pt x="1001" y="397"/>
                  </a:cubicBezTo>
                  <a:cubicBezTo>
                    <a:pt x="1077" y="397"/>
                    <a:pt x="1171" y="416"/>
                    <a:pt x="1247" y="453"/>
                  </a:cubicBezTo>
                  <a:cubicBezTo>
                    <a:pt x="1322" y="491"/>
                    <a:pt x="1379" y="529"/>
                    <a:pt x="1417" y="586"/>
                  </a:cubicBezTo>
                  <a:cubicBezTo>
                    <a:pt x="1454" y="642"/>
                    <a:pt x="1511" y="699"/>
                    <a:pt x="1568" y="755"/>
                  </a:cubicBezTo>
                  <a:cubicBezTo>
                    <a:pt x="1605" y="793"/>
                    <a:pt x="1662" y="812"/>
                    <a:pt x="1719" y="812"/>
                  </a:cubicBezTo>
                  <a:cubicBezTo>
                    <a:pt x="1794" y="812"/>
                    <a:pt x="1870" y="793"/>
                    <a:pt x="1926" y="737"/>
                  </a:cubicBezTo>
                  <a:cubicBezTo>
                    <a:pt x="1964" y="699"/>
                    <a:pt x="2002" y="623"/>
                    <a:pt x="2002" y="567"/>
                  </a:cubicBezTo>
                  <a:cubicBezTo>
                    <a:pt x="2002" y="491"/>
                    <a:pt x="1964" y="416"/>
                    <a:pt x="1926" y="359"/>
                  </a:cubicBezTo>
                  <a:cubicBezTo>
                    <a:pt x="1889" y="284"/>
                    <a:pt x="1813" y="227"/>
                    <a:pt x="1738" y="189"/>
                  </a:cubicBezTo>
                  <a:cubicBezTo>
                    <a:pt x="1643" y="114"/>
                    <a:pt x="1530" y="76"/>
                    <a:pt x="1417" y="57"/>
                  </a:cubicBezTo>
                  <a:cubicBezTo>
                    <a:pt x="1285" y="19"/>
                    <a:pt x="1134" y="0"/>
                    <a:pt x="1001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6352500" y="4858666"/>
              <a:ext cx="16550" cy="84475"/>
            </a:xfrm>
            <a:custGeom>
              <a:avLst/>
              <a:gdLst/>
              <a:ahLst/>
              <a:cxnLst/>
              <a:rect l="l" t="t" r="r" b="b"/>
              <a:pathLst>
                <a:path w="662" h="3379" extrusionOk="0">
                  <a:moveTo>
                    <a:pt x="359" y="0"/>
                  </a:moveTo>
                  <a:cubicBezTo>
                    <a:pt x="265" y="0"/>
                    <a:pt x="189" y="38"/>
                    <a:pt x="133" y="94"/>
                  </a:cubicBezTo>
                  <a:cubicBezTo>
                    <a:pt x="0" y="208"/>
                    <a:pt x="0" y="396"/>
                    <a:pt x="133" y="529"/>
                  </a:cubicBezTo>
                  <a:cubicBezTo>
                    <a:pt x="189" y="566"/>
                    <a:pt x="265" y="604"/>
                    <a:pt x="359" y="604"/>
                  </a:cubicBezTo>
                  <a:cubicBezTo>
                    <a:pt x="435" y="604"/>
                    <a:pt x="510" y="566"/>
                    <a:pt x="567" y="529"/>
                  </a:cubicBezTo>
                  <a:cubicBezTo>
                    <a:pt x="623" y="453"/>
                    <a:pt x="661" y="378"/>
                    <a:pt x="661" y="302"/>
                  </a:cubicBezTo>
                  <a:cubicBezTo>
                    <a:pt x="661" y="208"/>
                    <a:pt x="623" y="132"/>
                    <a:pt x="567" y="76"/>
                  </a:cubicBezTo>
                  <a:cubicBezTo>
                    <a:pt x="510" y="19"/>
                    <a:pt x="435" y="0"/>
                    <a:pt x="359" y="0"/>
                  </a:cubicBezTo>
                  <a:close/>
                  <a:moveTo>
                    <a:pt x="340" y="887"/>
                  </a:moveTo>
                  <a:cubicBezTo>
                    <a:pt x="265" y="887"/>
                    <a:pt x="189" y="906"/>
                    <a:pt x="133" y="982"/>
                  </a:cubicBezTo>
                  <a:cubicBezTo>
                    <a:pt x="57" y="1057"/>
                    <a:pt x="38" y="1152"/>
                    <a:pt x="38" y="1246"/>
                  </a:cubicBezTo>
                  <a:lnTo>
                    <a:pt x="38" y="3001"/>
                  </a:lnTo>
                  <a:cubicBezTo>
                    <a:pt x="38" y="3096"/>
                    <a:pt x="57" y="3190"/>
                    <a:pt x="133" y="3285"/>
                  </a:cubicBezTo>
                  <a:cubicBezTo>
                    <a:pt x="189" y="3341"/>
                    <a:pt x="265" y="3379"/>
                    <a:pt x="340" y="3379"/>
                  </a:cubicBezTo>
                  <a:cubicBezTo>
                    <a:pt x="435" y="3379"/>
                    <a:pt x="510" y="3341"/>
                    <a:pt x="567" y="3285"/>
                  </a:cubicBezTo>
                  <a:cubicBezTo>
                    <a:pt x="623" y="3190"/>
                    <a:pt x="661" y="3096"/>
                    <a:pt x="661" y="3001"/>
                  </a:cubicBezTo>
                  <a:lnTo>
                    <a:pt x="661" y="1227"/>
                  </a:lnTo>
                  <a:cubicBezTo>
                    <a:pt x="661" y="1133"/>
                    <a:pt x="623" y="1038"/>
                    <a:pt x="567" y="982"/>
                  </a:cubicBezTo>
                  <a:cubicBezTo>
                    <a:pt x="510" y="906"/>
                    <a:pt x="435" y="887"/>
                    <a:pt x="340" y="887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6376100" y="4880716"/>
              <a:ext cx="59950" cy="85100"/>
            </a:xfrm>
            <a:custGeom>
              <a:avLst/>
              <a:gdLst/>
              <a:ahLst/>
              <a:cxnLst/>
              <a:rect l="l" t="t" r="r" b="b"/>
              <a:pathLst>
                <a:path w="2398" h="3404" extrusionOk="0">
                  <a:moveTo>
                    <a:pt x="1233" y="475"/>
                  </a:moveTo>
                  <a:cubicBezTo>
                    <a:pt x="1388" y="475"/>
                    <a:pt x="1537" y="564"/>
                    <a:pt x="1624" y="685"/>
                  </a:cubicBezTo>
                  <a:cubicBezTo>
                    <a:pt x="1756" y="855"/>
                    <a:pt x="1812" y="1062"/>
                    <a:pt x="1794" y="1270"/>
                  </a:cubicBezTo>
                  <a:cubicBezTo>
                    <a:pt x="1794" y="1402"/>
                    <a:pt x="1775" y="1534"/>
                    <a:pt x="1718" y="1666"/>
                  </a:cubicBezTo>
                  <a:cubicBezTo>
                    <a:pt x="1661" y="1761"/>
                    <a:pt x="1586" y="1836"/>
                    <a:pt x="1491" y="1893"/>
                  </a:cubicBezTo>
                  <a:cubicBezTo>
                    <a:pt x="1397" y="1950"/>
                    <a:pt x="1303" y="1987"/>
                    <a:pt x="1208" y="1987"/>
                  </a:cubicBezTo>
                  <a:cubicBezTo>
                    <a:pt x="1038" y="1987"/>
                    <a:pt x="887" y="1912"/>
                    <a:pt x="774" y="1799"/>
                  </a:cubicBezTo>
                  <a:cubicBezTo>
                    <a:pt x="661" y="1629"/>
                    <a:pt x="604" y="1440"/>
                    <a:pt x="623" y="1232"/>
                  </a:cubicBezTo>
                  <a:cubicBezTo>
                    <a:pt x="604" y="1025"/>
                    <a:pt x="661" y="836"/>
                    <a:pt x="774" y="666"/>
                  </a:cubicBezTo>
                  <a:cubicBezTo>
                    <a:pt x="869" y="534"/>
                    <a:pt x="1038" y="477"/>
                    <a:pt x="1189" y="477"/>
                  </a:cubicBezTo>
                  <a:cubicBezTo>
                    <a:pt x="1204" y="476"/>
                    <a:pt x="1219" y="475"/>
                    <a:pt x="1233" y="475"/>
                  </a:cubicBezTo>
                  <a:close/>
                  <a:moveTo>
                    <a:pt x="941" y="0"/>
                  </a:moveTo>
                  <a:cubicBezTo>
                    <a:pt x="822" y="0"/>
                    <a:pt x="713" y="34"/>
                    <a:pt x="604" y="81"/>
                  </a:cubicBezTo>
                  <a:cubicBezTo>
                    <a:pt x="491" y="118"/>
                    <a:pt x="378" y="213"/>
                    <a:pt x="283" y="307"/>
                  </a:cubicBezTo>
                  <a:cubicBezTo>
                    <a:pt x="189" y="421"/>
                    <a:pt x="114" y="553"/>
                    <a:pt x="76" y="685"/>
                  </a:cubicBezTo>
                  <a:cubicBezTo>
                    <a:pt x="19" y="855"/>
                    <a:pt x="0" y="1006"/>
                    <a:pt x="0" y="1176"/>
                  </a:cubicBezTo>
                  <a:cubicBezTo>
                    <a:pt x="0" y="1402"/>
                    <a:pt x="38" y="1629"/>
                    <a:pt x="132" y="1836"/>
                  </a:cubicBezTo>
                  <a:cubicBezTo>
                    <a:pt x="189" y="2006"/>
                    <a:pt x="321" y="2157"/>
                    <a:pt x="472" y="2270"/>
                  </a:cubicBezTo>
                  <a:cubicBezTo>
                    <a:pt x="620" y="2369"/>
                    <a:pt x="783" y="2425"/>
                    <a:pt x="948" y="2425"/>
                  </a:cubicBezTo>
                  <a:cubicBezTo>
                    <a:pt x="972" y="2425"/>
                    <a:pt x="996" y="2424"/>
                    <a:pt x="1020" y="2421"/>
                  </a:cubicBezTo>
                  <a:cubicBezTo>
                    <a:pt x="1045" y="2425"/>
                    <a:pt x="1071" y="2426"/>
                    <a:pt x="1097" y="2426"/>
                  </a:cubicBezTo>
                  <a:cubicBezTo>
                    <a:pt x="1222" y="2426"/>
                    <a:pt x="1344" y="2390"/>
                    <a:pt x="1454" y="2327"/>
                  </a:cubicBezTo>
                  <a:cubicBezTo>
                    <a:pt x="1586" y="2252"/>
                    <a:pt x="1699" y="2157"/>
                    <a:pt x="1775" y="2025"/>
                  </a:cubicBezTo>
                  <a:cubicBezTo>
                    <a:pt x="1775" y="2233"/>
                    <a:pt x="1775" y="2365"/>
                    <a:pt x="1775" y="2459"/>
                  </a:cubicBezTo>
                  <a:cubicBezTo>
                    <a:pt x="1756" y="2554"/>
                    <a:pt x="1737" y="2629"/>
                    <a:pt x="1699" y="2723"/>
                  </a:cubicBezTo>
                  <a:cubicBezTo>
                    <a:pt x="1661" y="2799"/>
                    <a:pt x="1605" y="2856"/>
                    <a:pt x="1529" y="2893"/>
                  </a:cubicBezTo>
                  <a:cubicBezTo>
                    <a:pt x="1397" y="2950"/>
                    <a:pt x="1284" y="2969"/>
                    <a:pt x="1152" y="2969"/>
                  </a:cubicBezTo>
                  <a:cubicBezTo>
                    <a:pt x="1076" y="2969"/>
                    <a:pt x="1020" y="2969"/>
                    <a:pt x="944" y="2950"/>
                  </a:cubicBezTo>
                  <a:cubicBezTo>
                    <a:pt x="887" y="2931"/>
                    <a:pt x="850" y="2912"/>
                    <a:pt x="793" y="2874"/>
                  </a:cubicBezTo>
                  <a:cubicBezTo>
                    <a:pt x="755" y="2856"/>
                    <a:pt x="718" y="2818"/>
                    <a:pt x="680" y="2780"/>
                  </a:cubicBezTo>
                  <a:lnTo>
                    <a:pt x="585" y="2648"/>
                  </a:lnTo>
                  <a:cubicBezTo>
                    <a:pt x="529" y="2572"/>
                    <a:pt x="434" y="2535"/>
                    <a:pt x="340" y="2535"/>
                  </a:cubicBezTo>
                  <a:cubicBezTo>
                    <a:pt x="283" y="2535"/>
                    <a:pt x="208" y="2554"/>
                    <a:pt x="151" y="2610"/>
                  </a:cubicBezTo>
                  <a:cubicBezTo>
                    <a:pt x="114" y="2648"/>
                    <a:pt x="76" y="2723"/>
                    <a:pt x="76" y="2780"/>
                  </a:cubicBezTo>
                  <a:cubicBezTo>
                    <a:pt x="95" y="2893"/>
                    <a:pt x="132" y="3007"/>
                    <a:pt x="227" y="3082"/>
                  </a:cubicBezTo>
                  <a:cubicBezTo>
                    <a:pt x="321" y="3177"/>
                    <a:pt x="453" y="3271"/>
                    <a:pt x="604" y="3309"/>
                  </a:cubicBezTo>
                  <a:cubicBezTo>
                    <a:pt x="774" y="3365"/>
                    <a:pt x="963" y="3403"/>
                    <a:pt x="1171" y="3403"/>
                  </a:cubicBezTo>
                  <a:cubicBezTo>
                    <a:pt x="1359" y="3403"/>
                    <a:pt x="1548" y="3384"/>
                    <a:pt x="1737" y="3328"/>
                  </a:cubicBezTo>
                  <a:cubicBezTo>
                    <a:pt x="1888" y="3290"/>
                    <a:pt x="2020" y="3214"/>
                    <a:pt x="2114" y="3120"/>
                  </a:cubicBezTo>
                  <a:cubicBezTo>
                    <a:pt x="2209" y="3007"/>
                    <a:pt x="2284" y="2893"/>
                    <a:pt x="2322" y="2761"/>
                  </a:cubicBezTo>
                  <a:cubicBezTo>
                    <a:pt x="2379" y="2591"/>
                    <a:pt x="2398" y="2403"/>
                    <a:pt x="2398" y="2233"/>
                  </a:cubicBezTo>
                  <a:lnTo>
                    <a:pt x="2398" y="458"/>
                  </a:lnTo>
                  <a:cubicBezTo>
                    <a:pt x="2398" y="345"/>
                    <a:pt x="2379" y="232"/>
                    <a:pt x="2341" y="118"/>
                  </a:cubicBezTo>
                  <a:cubicBezTo>
                    <a:pt x="2292" y="53"/>
                    <a:pt x="2214" y="2"/>
                    <a:pt x="2133" y="2"/>
                  </a:cubicBezTo>
                  <a:cubicBezTo>
                    <a:pt x="2120" y="2"/>
                    <a:pt x="2108" y="3"/>
                    <a:pt x="2096" y="5"/>
                  </a:cubicBezTo>
                  <a:cubicBezTo>
                    <a:pt x="2020" y="5"/>
                    <a:pt x="1945" y="24"/>
                    <a:pt x="1888" y="100"/>
                  </a:cubicBezTo>
                  <a:cubicBezTo>
                    <a:pt x="1831" y="156"/>
                    <a:pt x="1812" y="232"/>
                    <a:pt x="1812" y="326"/>
                  </a:cubicBezTo>
                  <a:lnTo>
                    <a:pt x="1812" y="402"/>
                  </a:lnTo>
                  <a:cubicBezTo>
                    <a:pt x="1718" y="288"/>
                    <a:pt x="1605" y="175"/>
                    <a:pt x="1454" y="100"/>
                  </a:cubicBezTo>
                  <a:cubicBezTo>
                    <a:pt x="1344" y="37"/>
                    <a:pt x="1222" y="0"/>
                    <a:pt x="1097" y="0"/>
                  </a:cubicBezTo>
                  <a:cubicBezTo>
                    <a:pt x="1071" y="0"/>
                    <a:pt x="1045" y="2"/>
                    <a:pt x="1020" y="5"/>
                  </a:cubicBezTo>
                  <a:cubicBezTo>
                    <a:pt x="993" y="2"/>
                    <a:pt x="967" y="0"/>
                    <a:pt x="941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6445475" y="4880641"/>
              <a:ext cx="55225" cy="62625"/>
            </a:xfrm>
            <a:custGeom>
              <a:avLst/>
              <a:gdLst/>
              <a:ahLst/>
              <a:cxnLst/>
              <a:rect l="l" t="t" r="r" b="b"/>
              <a:pathLst>
                <a:path w="2209" h="2505" extrusionOk="0">
                  <a:moveTo>
                    <a:pt x="336" y="1"/>
                  </a:moveTo>
                  <a:cubicBezTo>
                    <a:pt x="324" y="1"/>
                    <a:pt x="312" y="3"/>
                    <a:pt x="302" y="8"/>
                  </a:cubicBezTo>
                  <a:cubicBezTo>
                    <a:pt x="289" y="5"/>
                    <a:pt x="275" y="3"/>
                    <a:pt x="262" y="3"/>
                  </a:cubicBezTo>
                  <a:cubicBezTo>
                    <a:pt x="200" y="3"/>
                    <a:pt x="141" y="37"/>
                    <a:pt x="94" y="84"/>
                  </a:cubicBezTo>
                  <a:cubicBezTo>
                    <a:pt x="38" y="159"/>
                    <a:pt x="0" y="254"/>
                    <a:pt x="19" y="348"/>
                  </a:cubicBezTo>
                  <a:lnTo>
                    <a:pt x="19" y="2122"/>
                  </a:lnTo>
                  <a:cubicBezTo>
                    <a:pt x="0" y="2217"/>
                    <a:pt x="38" y="2311"/>
                    <a:pt x="94" y="2387"/>
                  </a:cubicBezTo>
                  <a:cubicBezTo>
                    <a:pt x="151" y="2462"/>
                    <a:pt x="227" y="2481"/>
                    <a:pt x="321" y="2481"/>
                  </a:cubicBezTo>
                  <a:cubicBezTo>
                    <a:pt x="334" y="2484"/>
                    <a:pt x="348" y="2486"/>
                    <a:pt x="361" y="2486"/>
                  </a:cubicBezTo>
                  <a:cubicBezTo>
                    <a:pt x="423" y="2486"/>
                    <a:pt x="482" y="2452"/>
                    <a:pt x="529" y="2406"/>
                  </a:cubicBezTo>
                  <a:cubicBezTo>
                    <a:pt x="604" y="2311"/>
                    <a:pt x="642" y="2217"/>
                    <a:pt x="623" y="2122"/>
                  </a:cubicBezTo>
                  <a:lnTo>
                    <a:pt x="623" y="1348"/>
                  </a:lnTo>
                  <a:cubicBezTo>
                    <a:pt x="623" y="1179"/>
                    <a:pt x="642" y="1009"/>
                    <a:pt x="661" y="839"/>
                  </a:cubicBezTo>
                  <a:cubicBezTo>
                    <a:pt x="699" y="726"/>
                    <a:pt x="774" y="631"/>
                    <a:pt x="868" y="575"/>
                  </a:cubicBezTo>
                  <a:cubicBezTo>
                    <a:pt x="963" y="518"/>
                    <a:pt x="1057" y="480"/>
                    <a:pt x="1170" y="480"/>
                  </a:cubicBezTo>
                  <a:cubicBezTo>
                    <a:pt x="1187" y="478"/>
                    <a:pt x="1204" y="477"/>
                    <a:pt x="1221" y="477"/>
                  </a:cubicBezTo>
                  <a:cubicBezTo>
                    <a:pt x="1335" y="477"/>
                    <a:pt x="1442" y="532"/>
                    <a:pt x="1491" y="631"/>
                  </a:cubicBezTo>
                  <a:cubicBezTo>
                    <a:pt x="1567" y="782"/>
                    <a:pt x="1605" y="952"/>
                    <a:pt x="1586" y="1103"/>
                  </a:cubicBezTo>
                  <a:lnTo>
                    <a:pt x="1586" y="2122"/>
                  </a:lnTo>
                  <a:cubicBezTo>
                    <a:pt x="1586" y="2236"/>
                    <a:pt x="1605" y="2330"/>
                    <a:pt x="1661" y="2406"/>
                  </a:cubicBezTo>
                  <a:cubicBezTo>
                    <a:pt x="1727" y="2472"/>
                    <a:pt x="1812" y="2505"/>
                    <a:pt x="1895" y="2505"/>
                  </a:cubicBezTo>
                  <a:cubicBezTo>
                    <a:pt x="1977" y="2505"/>
                    <a:pt x="2058" y="2472"/>
                    <a:pt x="2114" y="2406"/>
                  </a:cubicBezTo>
                  <a:cubicBezTo>
                    <a:pt x="2171" y="2330"/>
                    <a:pt x="2209" y="2217"/>
                    <a:pt x="2190" y="2122"/>
                  </a:cubicBezTo>
                  <a:lnTo>
                    <a:pt x="2190" y="990"/>
                  </a:lnTo>
                  <a:cubicBezTo>
                    <a:pt x="2190" y="877"/>
                    <a:pt x="2190" y="763"/>
                    <a:pt x="2171" y="650"/>
                  </a:cubicBezTo>
                  <a:cubicBezTo>
                    <a:pt x="2171" y="575"/>
                    <a:pt x="2133" y="499"/>
                    <a:pt x="2095" y="424"/>
                  </a:cubicBezTo>
                  <a:cubicBezTo>
                    <a:pt x="2039" y="291"/>
                    <a:pt x="1944" y="197"/>
                    <a:pt x="1812" y="121"/>
                  </a:cubicBezTo>
                  <a:cubicBezTo>
                    <a:pt x="1680" y="46"/>
                    <a:pt x="1529" y="8"/>
                    <a:pt x="1378" y="8"/>
                  </a:cubicBezTo>
                  <a:cubicBezTo>
                    <a:pt x="1227" y="8"/>
                    <a:pt x="1076" y="46"/>
                    <a:pt x="944" y="121"/>
                  </a:cubicBezTo>
                  <a:cubicBezTo>
                    <a:pt x="793" y="197"/>
                    <a:pt x="680" y="291"/>
                    <a:pt x="585" y="424"/>
                  </a:cubicBezTo>
                  <a:lnTo>
                    <a:pt x="585" y="348"/>
                  </a:lnTo>
                  <a:cubicBezTo>
                    <a:pt x="585" y="273"/>
                    <a:pt x="585" y="216"/>
                    <a:pt x="548" y="159"/>
                  </a:cubicBezTo>
                  <a:cubicBezTo>
                    <a:pt x="529" y="103"/>
                    <a:pt x="491" y="65"/>
                    <a:pt x="434" y="46"/>
                  </a:cubicBezTo>
                  <a:cubicBezTo>
                    <a:pt x="407" y="18"/>
                    <a:pt x="369" y="1"/>
                    <a:pt x="336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6507275" y="4880841"/>
              <a:ext cx="58550" cy="62350"/>
            </a:xfrm>
            <a:custGeom>
              <a:avLst/>
              <a:gdLst/>
              <a:ahLst/>
              <a:cxnLst/>
              <a:rect l="l" t="t" r="r" b="b"/>
              <a:pathLst>
                <a:path w="2342" h="2494" extrusionOk="0">
                  <a:moveTo>
                    <a:pt x="1190" y="416"/>
                  </a:moveTo>
                  <a:cubicBezTo>
                    <a:pt x="1341" y="416"/>
                    <a:pt x="1473" y="472"/>
                    <a:pt x="1587" y="585"/>
                  </a:cubicBezTo>
                  <a:cubicBezTo>
                    <a:pt x="1681" y="718"/>
                    <a:pt x="1756" y="869"/>
                    <a:pt x="1756" y="1057"/>
                  </a:cubicBezTo>
                  <a:lnTo>
                    <a:pt x="643" y="1057"/>
                  </a:lnTo>
                  <a:cubicBezTo>
                    <a:pt x="643" y="869"/>
                    <a:pt x="699" y="718"/>
                    <a:pt x="813" y="585"/>
                  </a:cubicBezTo>
                  <a:cubicBezTo>
                    <a:pt x="907" y="472"/>
                    <a:pt x="1058" y="416"/>
                    <a:pt x="1190" y="416"/>
                  </a:cubicBezTo>
                  <a:close/>
                  <a:moveTo>
                    <a:pt x="1209" y="0"/>
                  </a:moveTo>
                  <a:cubicBezTo>
                    <a:pt x="1039" y="0"/>
                    <a:pt x="869" y="19"/>
                    <a:pt x="718" y="95"/>
                  </a:cubicBezTo>
                  <a:cubicBezTo>
                    <a:pt x="567" y="151"/>
                    <a:pt x="435" y="227"/>
                    <a:pt x="341" y="340"/>
                  </a:cubicBezTo>
                  <a:cubicBezTo>
                    <a:pt x="227" y="453"/>
                    <a:pt x="152" y="585"/>
                    <a:pt x="95" y="736"/>
                  </a:cubicBezTo>
                  <a:cubicBezTo>
                    <a:pt x="39" y="906"/>
                    <a:pt x="20" y="1076"/>
                    <a:pt x="20" y="1246"/>
                  </a:cubicBezTo>
                  <a:cubicBezTo>
                    <a:pt x="1" y="1586"/>
                    <a:pt x="114" y="1907"/>
                    <a:pt x="341" y="2152"/>
                  </a:cubicBezTo>
                  <a:cubicBezTo>
                    <a:pt x="569" y="2380"/>
                    <a:pt x="878" y="2494"/>
                    <a:pt x="1193" y="2494"/>
                  </a:cubicBezTo>
                  <a:cubicBezTo>
                    <a:pt x="1217" y="2494"/>
                    <a:pt x="1241" y="2493"/>
                    <a:pt x="1266" y="2492"/>
                  </a:cubicBezTo>
                  <a:cubicBezTo>
                    <a:pt x="1417" y="2492"/>
                    <a:pt x="1568" y="2473"/>
                    <a:pt x="1719" y="2416"/>
                  </a:cubicBezTo>
                  <a:cubicBezTo>
                    <a:pt x="1832" y="2379"/>
                    <a:pt x="1945" y="2322"/>
                    <a:pt x="2058" y="2247"/>
                  </a:cubicBezTo>
                  <a:cubicBezTo>
                    <a:pt x="2134" y="2190"/>
                    <a:pt x="2191" y="2114"/>
                    <a:pt x="2247" y="2039"/>
                  </a:cubicBezTo>
                  <a:cubicBezTo>
                    <a:pt x="2285" y="1982"/>
                    <a:pt x="2304" y="1926"/>
                    <a:pt x="2304" y="1850"/>
                  </a:cubicBezTo>
                  <a:cubicBezTo>
                    <a:pt x="2323" y="1794"/>
                    <a:pt x="2285" y="1737"/>
                    <a:pt x="2247" y="1699"/>
                  </a:cubicBezTo>
                  <a:cubicBezTo>
                    <a:pt x="2210" y="1661"/>
                    <a:pt x="2153" y="1643"/>
                    <a:pt x="2096" y="1643"/>
                  </a:cubicBezTo>
                  <a:cubicBezTo>
                    <a:pt x="2058" y="1643"/>
                    <a:pt x="2002" y="1661"/>
                    <a:pt x="1964" y="1680"/>
                  </a:cubicBezTo>
                  <a:lnTo>
                    <a:pt x="1775" y="1869"/>
                  </a:lnTo>
                  <a:cubicBezTo>
                    <a:pt x="1719" y="1907"/>
                    <a:pt x="1681" y="1945"/>
                    <a:pt x="1624" y="1982"/>
                  </a:cubicBezTo>
                  <a:cubicBezTo>
                    <a:pt x="1568" y="2020"/>
                    <a:pt x="1511" y="2039"/>
                    <a:pt x="1436" y="2058"/>
                  </a:cubicBezTo>
                  <a:cubicBezTo>
                    <a:pt x="1379" y="2077"/>
                    <a:pt x="1303" y="2077"/>
                    <a:pt x="1247" y="2077"/>
                  </a:cubicBezTo>
                  <a:cubicBezTo>
                    <a:pt x="1232" y="2078"/>
                    <a:pt x="1218" y="2078"/>
                    <a:pt x="1204" y="2078"/>
                  </a:cubicBezTo>
                  <a:cubicBezTo>
                    <a:pt x="994" y="2078"/>
                    <a:pt x="807" y="1950"/>
                    <a:pt x="718" y="1756"/>
                  </a:cubicBezTo>
                  <a:cubicBezTo>
                    <a:pt x="662" y="1643"/>
                    <a:pt x="643" y="1529"/>
                    <a:pt x="643" y="1397"/>
                  </a:cubicBezTo>
                  <a:lnTo>
                    <a:pt x="1832" y="1397"/>
                  </a:lnTo>
                  <a:cubicBezTo>
                    <a:pt x="1964" y="1397"/>
                    <a:pt x="2096" y="1378"/>
                    <a:pt x="2210" y="1340"/>
                  </a:cubicBezTo>
                  <a:cubicBezTo>
                    <a:pt x="2304" y="1284"/>
                    <a:pt x="2342" y="1189"/>
                    <a:pt x="2342" y="1038"/>
                  </a:cubicBezTo>
                  <a:cubicBezTo>
                    <a:pt x="2342" y="869"/>
                    <a:pt x="2304" y="699"/>
                    <a:pt x="2210" y="548"/>
                  </a:cubicBezTo>
                  <a:cubicBezTo>
                    <a:pt x="2134" y="378"/>
                    <a:pt x="2002" y="246"/>
                    <a:pt x="1832" y="151"/>
                  </a:cubicBezTo>
                  <a:cubicBezTo>
                    <a:pt x="1643" y="38"/>
                    <a:pt x="1436" y="0"/>
                    <a:pt x="1209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6569575" y="4858191"/>
              <a:ext cx="60900" cy="84950"/>
            </a:xfrm>
            <a:custGeom>
              <a:avLst/>
              <a:gdLst/>
              <a:ahLst/>
              <a:cxnLst/>
              <a:rect l="l" t="t" r="r" b="b"/>
              <a:pathLst>
                <a:path w="2436" h="3398" extrusionOk="0">
                  <a:moveTo>
                    <a:pt x="1209" y="1359"/>
                  </a:moveTo>
                  <a:cubicBezTo>
                    <a:pt x="1322" y="1359"/>
                    <a:pt x="1416" y="1397"/>
                    <a:pt x="1511" y="1454"/>
                  </a:cubicBezTo>
                  <a:cubicBezTo>
                    <a:pt x="1605" y="1529"/>
                    <a:pt x="1681" y="1624"/>
                    <a:pt x="1718" y="1718"/>
                  </a:cubicBezTo>
                  <a:cubicBezTo>
                    <a:pt x="1775" y="1850"/>
                    <a:pt x="1813" y="2001"/>
                    <a:pt x="1813" y="2152"/>
                  </a:cubicBezTo>
                  <a:cubicBezTo>
                    <a:pt x="1813" y="2303"/>
                    <a:pt x="1775" y="2435"/>
                    <a:pt x="1718" y="2586"/>
                  </a:cubicBezTo>
                  <a:cubicBezTo>
                    <a:pt x="1681" y="2681"/>
                    <a:pt x="1605" y="2775"/>
                    <a:pt x="1511" y="2832"/>
                  </a:cubicBezTo>
                  <a:cubicBezTo>
                    <a:pt x="1416" y="2888"/>
                    <a:pt x="1322" y="2926"/>
                    <a:pt x="1209" y="2926"/>
                  </a:cubicBezTo>
                  <a:cubicBezTo>
                    <a:pt x="1114" y="2926"/>
                    <a:pt x="1020" y="2888"/>
                    <a:pt x="926" y="2832"/>
                  </a:cubicBezTo>
                  <a:cubicBezTo>
                    <a:pt x="831" y="2775"/>
                    <a:pt x="756" y="2681"/>
                    <a:pt x="718" y="2567"/>
                  </a:cubicBezTo>
                  <a:cubicBezTo>
                    <a:pt x="661" y="2435"/>
                    <a:pt x="624" y="2284"/>
                    <a:pt x="642" y="2152"/>
                  </a:cubicBezTo>
                  <a:cubicBezTo>
                    <a:pt x="624" y="2001"/>
                    <a:pt x="661" y="1869"/>
                    <a:pt x="699" y="1737"/>
                  </a:cubicBezTo>
                  <a:cubicBezTo>
                    <a:pt x="756" y="1624"/>
                    <a:pt x="812" y="1529"/>
                    <a:pt x="907" y="1454"/>
                  </a:cubicBezTo>
                  <a:cubicBezTo>
                    <a:pt x="1001" y="1397"/>
                    <a:pt x="1114" y="1359"/>
                    <a:pt x="1209" y="1359"/>
                  </a:cubicBezTo>
                  <a:close/>
                  <a:moveTo>
                    <a:pt x="2134" y="0"/>
                  </a:moveTo>
                  <a:cubicBezTo>
                    <a:pt x="2058" y="0"/>
                    <a:pt x="1964" y="38"/>
                    <a:pt x="1926" y="95"/>
                  </a:cubicBezTo>
                  <a:cubicBezTo>
                    <a:pt x="1869" y="189"/>
                    <a:pt x="1832" y="283"/>
                    <a:pt x="1851" y="378"/>
                  </a:cubicBezTo>
                  <a:lnTo>
                    <a:pt x="1851" y="1284"/>
                  </a:lnTo>
                  <a:cubicBezTo>
                    <a:pt x="1737" y="1171"/>
                    <a:pt x="1624" y="1076"/>
                    <a:pt x="1492" y="1001"/>
                  </a:cubicBezTo>
                  <a:cubicBezTo>
                    <a:pt x="1360" y="944"/>
                    <a:pt x="1209" y="906"/>
                    <a:pt x="1039" y="906"/>
                  </a:cubicBezTo>
                  <a:cubicBezTo>
                    <a:pt x="756" y="906"/>
                    <a:pt x="491" y="1019"/>
                    <a:pt x="303" y="1227"/>
                  </a:cubicBezTo>
                  <a:cubicBezTo>
                    <a:pt x="114" y="1491"/>
                    <a:pt x="1" y="1812"/>
                    <a:pt x="20" y="2133"/>
                  </a:cubicBezTo>
                  <a:cubicBezTo>
                    <a:pt x="20" y="2303"/>
                    <a:pt x="57" y="2473"/>
                    <a:pt x="95" y="2624"/>
                  </a:cubicBezTo>
                  <a:cubicBezTo>
                    <a:pt x="152" y="2775"/>
                    <a:pt x="208" y="2907"/>
                    <a:pt x="303" y="3039"/>
                  </a:cubicBezTo>
                  <a:cubicBezTo>
                    <a:pt x="397" y="3153"/>
                    <a:pt x="510" y="3247"/>
                    <a:pt x="624" y="3304"/>
                  </a:cubicBezTo>
                  <a:cubicBezTo>
                    <a:pt x="756" y="3360"/>
                    <a:pt x="888" y="3398"/>
                    <a:pt x="1039" y="3398"/>
                  </a:cubicBezTo>
                  <a:cubicBezTo>
                    <a:pt x="1133" y="3398"/>
                    <a:pt x="1247" y="3379"/>
                    <a:pt x="1341" y="3341"/>
                  </a:cubicBezTo>
                  <a:cubicBezTo>
                    <a:pt x="1435" y="3322"/>
                    <a:pt x="1530" y="3266"/>
                    <a:pt x="1605" y="3209"/>
                  </a:cubicBezTo>
                  <a:cubicBezTo>
                    <a:pt x="1681" y="3153"/>
                    <a:pt x="1775" y="3058"/>
                    <a:pt x="1832" y="2983"/>
                  </a:cubicBezTo>
                  <a:lnTo>
                    <a:pt x="1832" y="3039"/>
                  </a:lnTo>
                  <a:cubicBezTo>
                    <a:pt x="1832" y="3134"/>
                    <a:pt x="1869" y="3228"/>
                    <a:pt x="1926" y="3304"/>
                  </a:cubicBezTo>
                  <a:cubicBezTo>
                    <a:pt x="1983" y="3379"/>
                    <a:pt x="2058" y="3398"/>
                    <a:pt x="2134" y="3398"/>
                  </a:cubicBezTo>
                  <a:cubicBezTo>
                    <a:pt x="2209" y="3398"/>
                    <a:pt x="2285" y="3379"/>
                    <a:pt x="2341" y="3322"/>
                  </a:cubicBezTo>
                  <a:cubicBezTo>
                    <a:pt x="2398" y="3247"/>
                    <a:pt x="2436" y="3153"/>
                    <a:pt x="2417" y="3058"/>
                  </a:cubicBezTo>
                  <a:lnTo>
                    <a:pt x="2417" y="359"/>
                  </a:lnTo>
                  <a:cubicBezTo>
                    <a:pt x="2436" y="264"/>
                    <a:pt x="2398" y="170"/>
                    <a:pt x="2341" y="95"/>
                  </a:cubicBezTo>
                  <a:cubicBezTo>
                    <a:pt x="2304" y="19"/>
                    <a:pt x="2209" y="0"/>
                    <a:pt x="2134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6663500" y="4858191"/>
              <a:ext cx="59950" cy="85075"/>
            </a:xfrm>
            <a:custGeom>
              <a:avLst/>
              <a:gdLst/>
              <a:ahLst/>
              <a:cxnLst/>
              <a:rect l="l" t="t" r="r" b="b"/>
              <a:pathLst>
                <a:path w="2398" h="3403" extrusionOk="0">
                  <a:moveTo>
                    <a:pt x="1227" y="1359"/>
                  </a:moveTo>
                  <a:cubicBezTo>
                    <a:pt x="1321" y="1359"/>
                    <a:pt x="1435" y="1397"/>
                    <a:pt x="1510" y="1454"/>
                  </a:cubicBezTo>
                  <a:cubicBezTo>
                    <a:pt x="1605" y="1529"/>
                    <a:pt x="1680" y="1624"/>
                    <a:pt x="1718" y="1718"/>
                  </a:cubicBezTo>
                  <a:cubicBezTo>
                    <a:pt x="1756" y="1850"/>
                    <a:pt x="1793" y="2001"/>
                    <a:pt x="1793" y="2152"/>
                  </a:cubicBezTo>
                  <a:cubicBezTo>
                    <a:pt x="1793" y="2341"/>
                    <a:pt x="1737" y="2549"/>
                    <a:pt x="1623" y="2718"/>
                  </a:cubicBezTo>
                  <a:cubicBezTo>
                    <a:pt x="1529" y="2851"/>
                    <a:pt x="1378" y="2926"/>
                    <a:pt x="1227" y="2926"/>
                  </a:cubicBezTo>
                  <a:cubicBezTo>
                    <a:pt x="1057" y="2926"/>
                    <a:pt x="887" y="2851"/>
                    <a:pt x="774" y="2718"/>
                  </a:cubicBezTo>
                  <a:cubicBezTo>
                    <a:pt x="661" y="2567"/>
                    <a:pt x="604" y="2360"/>
                    <a:pt x="604" y="2171"/>
                  </a:cubicBezTo>
                  <a:cubicBezTo>
                    <a:pt x="604" y="2020"/>
                    <a:pt x="642" y="1869"/>
                    <a:pt x="699" y="1737"/>
                  </a:cubicBezTo>
                  <a:cubicBezTo>
                    <a:pt x="736" y="1624"/>
                    <a:pt x="812" y="1529"/>
                    <a:pt x="906" y="1454"/>
                  </a:cubicBezTo>
                  <a:cubicBezTo>
                    <a:pt x="1001" y="1397"/>
                    <a:pt x="1114" y="1359"/>
                    <a:pt x="1227" y="1359"/>
                  </a:cubicBezTo>
                  <a:close/>
                  <a:moveTo>
                    <a:pt x="283" y="0"/>
                  </a:moveTo>
                  <a:cubicBezTo>
                    <a:pt x="208" y="0"/>
                    <a:pt x="132" y="38"/>
                    <a:pt x="76" y="95"/>
                  </a:cubicBezTo>
                  <a:cubicBezTo>
                    <a:pt x="19" y="189"/>
                    <a:pt x="0" y="283"/>
                    <a:pt x="0" y="378"/>
                  </a:cubicBezTo>
                  <a:lnTo>
                    <a:pt x="0" y="3058"/>
                  </a:lnTo>
                  <a:cubicBezTo>
                    <a:pt x="0" y="3153"/>
                    <a:pt x="19" y="3247"/>
                    <a:pt x="76" y="3322"/>
                  </a:cubicBezTo>
                  <a:cubicBezTo>
                    <a:pt x="122" y="3369"/>
                    <a:pt x="182" y="3403"/>
                    <a:pt x="243" y="3403"/>
                  </a:cubicBezTo>
                  <a:cubicBezTo>
                    <a:pt x="257" y="3403"/>
                    <a:pt x="270" y="3401"/>
                    <a:pt x="283" y="3398"/>
                  </a:cubicBezTo>
                  <a:cubicBezTo>
                    <a:pt x="300" y="3401"/>
                    <a:pt x="316" y="3403"/>
                    <a:pt x="332" y="3403"/>
                  </a:cubicBezTo>
                  <a:cubicBezTo>
                    <a:pt x="403" y="3403"/>
                    <a:pt x="460" y="3369"/>
                    <a:pt x="491" y="3322"/>
                  </a:cubicBezTo>
                  <a:cubicBezTo>
                    <a:pt x="566" y="3247"/>
                    <a:pt x="585" y="3153"/>
                    <a:pt x="585" y="3058"/>
                  </a:cubicBezTo>
                  <a:lnTo>
                    <a:pt x="585" y="3002"/>
                  </a:lnTo>
                  <a:cubicBezTo>
                    <a:pt x="661" y="3077"/>
                    <a:pt x="699" y="3134"/>
                    <a:pt x="755" y="3171"/>
                  </a:cubicBezTo>
                  <a:cubicBezTo>
                    <a:pt x="793" y="3209"/>
                    <a:pt x="850" y="3247"/>
                    <a:pt x="887" y="3285"/>
                  </a:cubicBezTo>
                  <a:cubicBezTo>
                    <a:pt x="963" y="3322"/>
                    <a:pt x="1038" y="3360"/>
                    <a:pt x="1114" y="3379"/>
                  </a:cubicBezTo>
                  <a:cubicBezTo>
                    <a:pt x="1189" y="3398"/>
                    <a:pt x="1284" y="3398"/>
                    <a:pt x="1378" y="3398"/>
                  </a:cubicBezTo>
                  <a:cubicBezTo>
                    <a:pt x="1510" y="3398"/>
                    <a:pt x="1661" y="3379"/>
                    <a:pt x="1793" y="3304"/>
                  </a:cubicBezTo>
                  <a:cubicBezTo>
                    <a:pt x="1926" y="3247"/>
                    <a:pt x="2039" y="3153"/>
                    <a:pt x="2114" y="3039"/>
                  </a:cubicBezTo>
                  <a:cubicBezTo>
                    <a:pt x="2209" y="2926"/>
                    <a:pt x="2284" y="2794"/>
                    <a:pt x="2322" y="2643"/>
                  </a:cubicBezTo>
                  <a:cubicBezTo>
                    <a:pt x="2379" y="2473"/>
                    <a:pt x="2397" y="2303"/>
                    <a:pt x="2397" y="2133"/>
                  </a:cubicBezTo>
                  <a:cubicBezTo>
                    <a:pt x="2397" y="1907"/>
                    <a:pt x="2360" y="1680"/>
                    <a:pt x="2265" y="1491"/>
                  </a:cubicBezTo>
                  <a:cubicBezTo>
                    <a:pt x="2190" y="1303"/>
                    <a:pt x="2077" y="1171"/>
                    <a:pt x="1907" y="1057"/>
                  </a:cubicBezTo>
                  <a:cubicBezTo>
                    <a:pt x="1756" y="963"/>
                    <a:pt x="1567" y="925"/>
                    <a:pt x="1378" y="925"/>
                  </a:cubicBezTo>
                  <a:cubicBezTo>
                    <a:pt x="1352" y="922"/>
                    <a:pt x="1326" y="920"/>
                    <a:pt x="1300" y="920"/>
                  </a:cubicBezTo>
                  <a:cubicBezTo>
                    <a:pt x="1176" y="920"/>
                    <a:pt x="1053" y="957"/>
                    <a:pt x="944" y="1019"/>
                  </a:cubicBezTo>
                  <a:cubicBezTo>
                    <a:pt x="812" y="1095"/>
                    <a:pt x="680" y="1171"/>
                    <a:pt x="585" y="1284"/>
                  </a:cubicBezTo>
                  <a:lnTo>
                    <a:pt x="585" y="340"/>
                  </a:lnTo>
                  <a:cubicBezTo>
                    <a:pt x="585" y="264"/>
                    <a:pt x="566" y="170"/>
                    <a:pt x="510" y="95"/>
                  </a:cubicBezTo>
                  <a:cubicBezTo>
                    <a:pt x="453" y="38"/>
                    <a:pt x="378" y="0"/>
                    <a:pt x="28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6722475" y="4880841"/>
              <a:ext cx="58075" cy="84975"/>
            </a:xfrm>
            <a:custGeom>
              <a:avLst/>
              <a:gdLst/>
              <a:ahLst/>
              <a:cxnLst/>
              <a:rect l="l" t="t" r="r" b="b"/>
              <a:pathLst>
                <a:path w="2323" h="3399" extrusionOk="0">
                  <a:moveTo>
                    <a:pt x="359" y="0"/>
                  </a:moveTo>
                  <a:cubicBezTo>
                    <a:pt x="322" y="0"/>
                    <a:pt x="265" y="19"/>
                    <a:pt x="227" y="57"/>
                  </a:cubicBezTo>
                  <a:cubicBezTo>
                    <a:pt x="171" y="76"/>
                    <a:pt x="133" y="113"/>
                    <a:pt x="114" y="151"/>
                  </a:cubicBezTo>
                  <a:cubicBezTo>
                    <a:pt x="76" y="208"/>
                    <a:pt x="57" y="246"/>
                    <a:pt x="76" y="302"/>
                  </a:cubicBezTo>
                  <a:cubicBezTo>
                    <a:pt x="76" y="378"/>
                    <a:pt x="95" y="472"/>
                    <a:pt x="133" y="548"/>
                  </a:cubicBezTo>
                  <a:lnTo>
                    <a:pt x="888" y="2435"/>
                  </a:lnTo>
                  <a:lnTo>
                    <a:pt x="831" y="2567"/>
                  </a:lnTo>
                  <a:cubicBezTo>
                    <a:pt x="794" y="2643"/>
                    <a:pt x="756" y="2718"/>
                    <a:pt x="718" y="2794"/>
                  </a:cubicBezTo>
                  <a:cubicBezTo>
                    <a:pt x="699" y="2832"/>
                    <a:pt x="661" y="2869"/>
                    <a:pt x="605" y="2888"/>
                  </a:cubicBezTo>
                  <a:cubicBezTo>
                    <a:pt x="567" y="2926"/>
                    <a:pt x="510" y="2926"/>
                    <a:pt x="454" y="2926"/>
                  </a:cubicBezTo>
                  <a:cubicBezTo>
                    <a:pt x="416" y="2926"/>
                    <a:pt x="378" y="2926"/>
                    <a:pt x="340" y="2907"/>
                  </a:cubicBezTo>
                  <a:lnTo>
                    <a:pt x="246" y="2907"/>
                  </a:lnTo>
                  <a:cubicBezTo>
                    <a:pt x="232" y="2903"/>
                    <a:pt x="217" y="2900"/>
                    <a:pt x="201" y="2900"/>
                  </a:cubicBezTo>
                  <a:cubicBezTo>
                    <a:pt x="153" y="2900"/>
                    <a:pt x="100" y="2921"/>
                    <a:pt x="57" y="2964"/>
                  </a:cubicBezTo>
                  <a:cubicBezTo>
                    <a:pt x="20" y="3002"/>
                    <a:pt x="1" y="3058"/>
                    <a:pt x="1" y="3115"/>
                  </a:cubicBezTo>
                  <a:cubicBezTo>
                    <a:pt x="1" y="3209"/>
                    <a:pt x="38" y="3304"/>
                    <a:pt x="133" y="3341"/>
                  </a:cubicBezTo>
                  <a:cubicBezTo>
                    <a:pt x="265" y="3379"/>
                    <a:pt x="397" y="3398"/>
                    <a:pt x="529" y="3398"/>
                  </a:cubicBezTo>
                  <a:cubicBezTo>
                    <a:pt x="680" y="3398"/>
                    <a:pt x="831" y="3360"/>
                    <a:pt x="982" y="3304"/>
                  </a:cubicBezTo>
                  <a:cubicBezTo>
                    <a:pt x="1077" y="3247"/>
                    <a:pt x="1171" y="3172"/>
                    <a:pt x="1247" y="3077"/>
                  </a:cubicBezTo>
                  <a:cubicBezTo>
                    <a:pt x="1322" y="2926"/>
                    <a:pt x="1379" y="2794"/>
                    <a:pt x="1435" y="2643"/>
                  </a:cubicBezTo>
                  <a:lnTo>
                    <a:pt x="2247" y="548"/>
                  </a:lnTo>
                  <a:cubicBezTo>
                    <a:pt x="2266" y="510"/>
                    <a:pt x="2285" y="453"/>
                    <a:pt x="2285" y="397"/>
                  </a:cubicBezTo>
                  <a:cubicBezTo>
                    <a:pt x="2304" y="340"/>
                    <a:pt x="2323" y="302"/>
                    <a:pt x="2323" y="283"/>
                  </a:cubicBezTo>
                  <a:cubicBezTo>
                    <a:pt x="2323" y="227"/>
                    <a:pt x="2304" y="189"/>
                    <a:pt x="2285" y="151"/>
                  </a:cubicBezTo>
                  <a:cubicBezTo>
                    <a:pt x="2228" y="57"/>
                    <a:pt x="2153" y="0"/>
                    <a:pt x="2058" y="0"/>
                  </a:cubicBezTo>
                  <a:cubicBezTo>
                    <a:pt x="2002" y="0"/>
                    <a:pt x="1945" y="19"/>
                    <a:pt x="1907" y="38"/>
                  </a:cubicBezTo>
                  <a:cubicBezTo>
                    <a:pt x="1851" y="76"/>
                    <a:pt x="1813" y="113"/>
                    <a:pt x="1794" y="170"/>
                  </a:cubicBezTo>
                  <a:cubicBezTo>
                    <a:pt x="1756" y="246"/>
                    <a:pt x="1718" y="340"/>
                    <a:pt x="1700" y="434"/>
                  </a:cubicBezTo>
                  <a:lnTo>
                    <a:pt x="1209" y="1831"/>
                  </a:lnTo>
                  <a:lnTo>
                    <a:pt x="680" y="321"/>
                  </a:lnTo>
                  <a:cubicBezTo>
                    <a:pt x="661" y="246"/>
                    <a:pt x="624" y="170"/>
                    <a:pt x="567" y="95"/>
                  </a:cubicBezTo>
                  <a:cubicBezTo>
                    <a:pt x="510" y="38"/>
                    <a:pt x="435" y="0"/>
                    <a:pt x="359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6957025" y="4858191"/>
              <a:ext cx="44375" cy="85075"/>
            </a:xfrm>
            <a:custGeom>
              <a:avLst/>
              <a:gdLst/>
              <a:ahLst/>
              <a:cxnLst/>
              <a:rect l="l" t="t" r="r" b="b"/>
              <a:pathLst>
                <a:path w="1775" h="3403" extrusionOk="0">
                  <a:moveTo>
                    <a:pt x="1246" y="0"/>
                  </a:moveTo>
                  <a:cubicBezTo>
                    <a:pt x="1076" y="0"/>
                    <a:pt x="925" y="19"/>
                    <a:pt x="774" y="76"/>
                  </a:cubicBezTo>
                  <a:cubicBezTo>
                    <a:pt x="661" y="132"/>
                    <a:pt x="586" y="208"/>
                    <a:pt x="529" y="321"/>
                  </a:cubicBezTo>
                  <a:cubicBezTo>
                    <a:pt x="472" y="453"/>
                    <a:pt x="453" y="623"/>
                    <a:pt x="472" y="774"/>
                  </a:cubicBezTo>
                  <a:lnTo>
                    <a:pt x="472" y="963"/>
                  </a:lnTo>
                  <a:lnTo>
                    <a:pt x="302" y="963"/>
                  </a:lnTo>
                  <a:cubicBezTo>
                    <a:pt x="95" y="963"/>
                    <a:pt x="0" y="1038"/>
                    <a:pt x="0" y="1189"/>
                  </a:cubicBezTo>
                  <a:cubicBezTo>
                    <a:pt x="0" y="1246"/>
                    <a:pt x="19" y="1303"/>
                    <a:pt x="76" y="1340"/>
                  </a:cubicBezTo>
                  <a:cubicBezTo>
                    <a:pt x="133" y="1397"/>
                    <a:pt x="208" y="1416"/>
                    <a:pt x="284" y="1416"/>
                  </a:cubicBezTo>
                  <a:lnTo>
                    <a:pt x="453" y="1416"/>
                  </a:lnTo>
                  <a:lnTo>
                    <a:pt x="453" y="3020"/>
                  </a:lnTo>
                  <a:cubicBezTo>
                    <a:pt x="435" y="3134"/>
                    <a:pt x="472" y="3228"/>
                    <a:pt x="529" y="3304"/>
                  </a:cubicBezTo>
                  <a:cubicBezTo>
                    <a:pt x="586" y="3370"/>
                    <a:pt x="666" y="3403"/>
                    <a:pt x="746" y="3403"/>
                  </a:cubicBezTo>
                  <a:cubicBezTo>
                    <a:pt x="826" y="3403"/>
                    <a:pt x="906" y="3370"/>
                    <a:pt x="963" y="3304"/>
                  </a:cubicBezTo>
                  <a:cubicBezTo>
                    <a:pt x="1039" y="3228"/>
                    <a:pt x="1057" y="3134"/>
                    <a:pt x="1057" y="3020"/>
                  </a:cubicBezTo>
                  <a:lnTo>
                    <a:pt x="1057" y="1416"/>
                  </a:lnTo>
                  <a:lnTo>
                    <a:pt x="1208" y="1416"/>
                  </a:lnTo>
                  <a:cubicBezTo>
                    <a:pt x="1303" y="1416"/>
                    <a:pt x="1378" y="1397"/>
                    <a:pt x="1473" y="1359"/>
                  </a:cubicBezTo>
                  <a:cubicBezTo>
                    <a:pt x="1529" y="1340"/>
                    <a:pt x="1548" y="1284"/>
                    <a:pt x="1548" y="1171"/>
                  </a:cubicBezTo>
                  <a:cubicBezTo>
                    <a:pt x="1548" y="1038"/>
                    <a:pt x="1435" y="963"/>
                    <a:pt x="1208" y="963"/>
                  </a:cubicBezTo>
                  <a:lnTo>
                    <a:pt x="1057" y="963"/>
                  </a:lnTo>
                  <a:lnTo>
                    <a:pt x="1057" y="812"/>
                  </a:lnTo>
                  <a:cubicBezTo>
                    <a:pt x="1057" y="717"/>
                    <a:pt x="1076" y="623"/>
                    <a:pt x="1114" y="548"/>
                  </a:cubicBezTo>
                  <a:cubicBezTo>
                    <a:pt x="1145" y="485"/>
                    <a:pt x="1203" y="448"/>
                    <a:pt x="1275" y="448"/>
                  </a:cubicBezTo>
                  <a:cubicBezTo>
                    <a:pt x="1290" y="448"/>
                    <a:pt x="1306" y="450"/>
                    <a:pt x="1322" y="453"/>
                  </a:cubicBezTo>
                  <a:lnTo>
                    <a:pt x="1473" y="453"/>
                  </a:lnTo>
                  <a:cubicBezTo>
                    <a:pt x="1510" y="472"/>
                    <a:pt x="1548" y="472"/>
                    <a:pt x="1586" y="472"/>
                  </a:cubicBezTo>
                  <a:cubicBezTo>
                    <a:pt x="1643" y="472"/>
                    <a:pt x="1699" y="453"/>
                    <a:pt x="1718" y="415"/>
                  </a:cubicBezTo>
                  <a:cubicBezTo>
                    <a:pt x="1756" y="378"/>
                    <a:pt x="1775" y="321"/>
                    <a:pt x="1775" y="264"/>
                  </a:cubicBezTo>
                  <a:cubicBezTo>
                    <a:pt x="1775" y="95"/>
                    <a:pt x="1605" y="0"/>
                    <a:pt x="1246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6999500" y="4880841"/>
              <a:ext cx="42025" cy="61950"/>
            </a:xfrm>
            <a:custGeom>
              <a:avLst/>
              <a:gdLst/>
              <a:ahLst/>
              <a:cxnLst/>
              <a:rect l="l" t="t" r="r" b="b"/>
              <a:pathLst>
                <a:path w="1681" h="2478" extrusionOk="0">
                  <a:moveTo>
                    <a:pt x="302" y="0"/>
                  </a:moveTo>
                  <a:cubicBezTo>
                    <a:pt x="95" y="0"/>
                    <a:pt x="0" y="151"/>
                    <a:pt x="0" y="416"/>
                  </a:cubicBezTo>
                  <a:lnTo>
                    <a:pt x="0" y="2114"/>
                  </a:lnTo>
                  <a:cubicBezTo>
                    <a:pt x="0" y="2209"/>
                    <a:pt x="19" y="2303"/>
                    <a:pt x="95" y="2398"/>
                  </a:cubicBezTo>
                  <a:cubicBezTo>
                    <a:pt x="141" y="2444"/>
                    <a:pt x="201" y="2478"/>
                    <a:pt x="262" y="2478"/>
                  </a:cubicBezTo>
                  <a:cubicBezTo>
                    <a:pt x="276" y="2478"/>
                    <a:pt x="289" y="2476"/>
                    <a:pt x="302" y="2473"/>
                  </a:cubicBezTo>
                  <a:cubicBezTo>
                    <a:pt x="319" y="2476"/>
                    <a:pt x="335" y="2478"/>
                    <a:pt x="351" y="2478"/>
                  </a:cubicBezTo>
                  <a:cubicBezTo>
                    <a:pt x="423" y="2478"/>
                    <a:pt x="482" y="2444"/>
                    <a:pt x="529" y="2398"/>
                  </a:cubicBezTo>
                  <a:cubicBezTo>
                    <a:pt x="585" y="2303"/>
                    <a:pt x="623" y="2209"/>
                    <a:pt x="623" y="2114"/>
                  </a:cubicBezTo>
                  <a:lnTo>
                    <a:pt x="623" y="1605"/>
                  </a:lnTo>
                  <a:lnTo>
                    <a:pt x="604" y="1624"/>
                  </a:lnTo>
                  <a:cubicBezTo>
                    <a:pt x="604" y="1435"/>
                    <a:pt x="623" y="1265"/>
                    <a:pt x="623" y="1152"/>
                  </a:cubicBezTo>
                  <a:cubicBezTo>
                    <a:pt x="642" y="1038"/>
                    <a:pt x="661" y="925"/>
                    <a:pt x="680" y="812"/>
                  </a:cubicBezTo>
                  <a:cubicBezTo>
                    <a:pt x="718" y="736"/>
                    <a:pt x="755" y="661"/>
                    <a:pt x="831" y="604"/>
                  </a:cubicBezTo>
                  <a:cubicBezTo>
                    <a:pt x="887" y="548"/>
                    <a:pt x="963" y="529"/>
                    <a:pt x="1038" y="529"/>
                  </a:cubicBezTo>
                  <a:cubicBezTo>
                    <a:pt x="1114" y="529"/>
                    <a:pt x="1208" y="548"/>
                    <a:pt x="1284" y="567"/>
                  </a:cubicBezTo>
                  <a:cubicBezTo>
                    <a:pt x="1322" y="585"/>
                    <a:pt x="1378" y="604"/>
                    <a:pt x="1435" y="623"/>
                  </a:cubicBezTo>
                  <a:cubicBezTo>
                    <a:pt x="1510" y="623"/>
                    <a:pt x="1567" y="585"/>
                    <a:pt x="1605" y="548"/>
                  </a:cubicBezTo>
                  <a:cubicBezTo>
                    <a:pt x="1661" y="491"/>
                    <a:pt x="1680" y="434"/>
                    <a:pt x="1680" y="359"/>
                  </a:cubicBezTo>
                  <a:cubicBezTo>
                    <a:pt x="1680" y="246"/>
                    <a:pt x="1605" y="151"/>
                    <a:pt x="1510" y="113"/>
                  </a:cubicBezTo>
                  <a:cubicBezTo>
                    <a:pt x="1397" y="38"/>
                    <a:pt x="1265" y="0"/>
                    <a:pt x="1133" y="0"/>
                  </a:cubicBezTo>
                  <a:cubicBezTo>
                    <a:pt x="1020" y="0"/>
                    <a:pt x="906" y="38"/>
                    <a:pt x="812" y="113"/>
                  </a:cubicBezTo>
                  <a:cubicBezTo>
                    <a:pt x="736" y="189"/>
                    <a:pt x="661" y="283"/>
                    <a:pt x="604" y="397"/>
                  </a:cubicBezTo>
                  <a:cubicBezTo>
                    <a:pt x="604" y="283"/>
                    <a:pt x="567" y="189"/>
                    <a:pt x="529" y="113"/>
                  </a:cubicBezTo>
                  <a:cubicBezTo>
                    <a:pt x="472" y="38"/>
                    <a:pt x="378" y="0"/>
                    <a:pt x="302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7039125" y="4880716"/>
              <a:ext cx="59025" cy="62475"/>
            </a:xfrm>
            <a:custGeom>
              <a:avLst/>
              <a:gdLst/>
              <a:ahLst/>
              <a:cxnLst/>
              <a:rect l="l" t="t" r="r" b="b"/>
              <a:pathLst>
                <a:path w="2361" h="2499" extrusionOk="0">
                  <a:moveTo>
                    <a:pt x="1190" y="421"/>
                  </a:moveTo>
                  <a:cubicBezTo>
                    <a:pt x="1341" y="421"/>
                    <a:pt x="1492" y="477"/>
                    <a:pt x="1587" y="572"/>
                  </a:cubicBezTo>
                  <a:cubicBezTo>
                    <a:pt x="1700" y="704"/>
                    <a:pt x="1756" y="874"/>
                    <a:pt x="1756" y="1043"/>
                  </a:cubicBezTo>
                  <a:lnTo>
                    <a:pt x="643" y="1043"/>
                  </a:lnTo>
                  <a:cubicBezTo>
                    <a:pt x="643" y="874"/>
                    <a:pt x="718" y="723"/>
                    <a:pt x="831" y="572"/>
                  </a:cubicBezTo>
                  <a:cubicBezTo>
                    <a:pt x="926" y="477"/>
                    <a:pt x="1058" y="421"/>
                    <a:pt x="1190" y="421"/>
                  </a:cubicBezTo>
                  <a:close/>
                  <a:moveTo>
                    <a:pt x="1129" y="0"/>
                  </a:moveTo>
                  <a:cubicBezTo>
                    <a:pt x="980" y="0"/>
                    <a:pt x="842" y="34"/>
                    <a:pt x="718" y="81"/>
                  </a:cubicBezTo>
                  <a:cubicBezTo>
                    <a:pt x="567" y="137"/>
                    <a:pt x="435" y="232"/>
                    <a:pt x="341" y="345"/>
                  </a:cubicBezTo>
                  <a:cubicBezTo>
                    <a:pt x="227" y="458"/>
                    <a:pt x="152" y="590"/>
                    <a:pt x="95" y="741"/>
                  </a:cubicBezTo>
                  <a:cubicBezTo>
                    <a:pt x="39" y="892"/>
                    <a:pt x="20" y="1062"/>
                    <a:pt x="20" y="1251"/>
                  </a:cubicBezTo>
                  <a:cubicBezTo>
                    <a:pt x="1" y="1572"/>
                    <a:pt x="114" y="1912"/>
                    <a:pt x="341" y="2157"/>
                  </a:cubicBezTo>
                  <a:cubicBezTo>
                    <a:pt x="571" y="2369"/>
                    <a:pt x="883" y="2499"/>
                    <a:pt x="1201" y="2499"/>
                  </a:cubicBezTo>
                  <a:cubicBezTo>
                    <a:pt x="1223" y="2499"/>
                    <a:pt x="1244" y="2498"/>
                    <a:pt x="1266" y="2497"/>
                  </a:cubicBezTo>
                  <a:cubicBezTo>
                    <a:pt x="1417" y="2497"/>
                    <a:pt x="1568" y="2478"/>
                    <a:pt x="1719" y="2421"/>
                  </a:cubicBezTo>
                  <a:cubicBezTo>
                    <a:pt x="1832" y="2384"/>
                    <a:pt x="1945" y="2327"/>
                    <a:pt x="2058" y="2252"/>
                  </a:cubicBezTo>
                  <a:cubicBezTo>
                    <a:pt x="2134" y="2195"/>
                    <a:pt x="2191" y="2119"/>
                    <a:pt x="2247" y="2044"/>
                  </a:cubicBezTo>
                  <a:cubicBezTo>
                    <a:pt x="2285" y="1987"/>
                    <a:pt x="2304" y="1912"/>
                    <a:pt x="2304" y="1855"/>
                  </a:cubicBezTo>
                  <a:cubicBezTo>
                    <a:pt x="2323" y="1799"/>
                    <a:pt x="2285" y="1742"/>
                    <a:pt x="2247" y="1704"/>
                  </a:cubicBezTo>
                  <a:cubicBezTo>
                    <a:pt x="2209" y="1666"/>
                    <a:pt x="2153" y="1648"/>
                    <a:pt x="2096" y="1648"/>
                  </a:cubicBezTo>
                  <a:cubicBezTo>
                    <a:pt x="2058" y="1648"/>
                    <a:pt x="2002" y="1666"/>
                    <a:pt x="1964" y="1685"/>
                  </a:cubicBezTo>
                  <a:lnTo>
                    <a:pt x="1775" y="1855"/>
                  </a:lnTo>
                  <a:cubicBezTo>
                    <a:pt x="1738" y="1893"/>
                    <a:pt x="1681" y="1950"/>
                    <a:pt x="1624" y="1968"/>
                  </a:cubicBezTo>
                  <a:cubicBezTo>
                    <a:pt x="1568" y="2006"/>
                    <a:pt x="1511" y="2044"/>
                    <a:pt x="1454" y="2063"/>
                  </a:cubicBezTo>
                  <a:cubicBezTo>
                    <a:pt x="1379" y="2082"/>
                    <a:pt x="1322" y="2082"/>
                    <a:pt x="1247" y="2082"/>
                  </a:cubicBezTo>
                  <a:cubicBezTo>
                    <a:pt x="1133" y="2082"/>
                    <a:pt x="1039" y="2063"/>
                    <a:pt x="945" y="2006"/>
                  </a:cubicBezTo>
                  <a:cubicBezTo>
                    <a:pt x="850" y="1950"/>
                    <a:pt x="775" y="1855"/>
                    <a:pt x="737" y="1761"/>
                  </a:cubicBezTo>
                  <a:cubicBezTo>
                    <a:pt x="680" y="1648"/>
                    <a:pt x="643" y="1534"/>
                    <a:pt x="643" y="1402"/>
                  </a:cubicBezTo>
                  <a:lnTo>
                    <a:pt x="1851" y="1402"/>
                  </a:lnTo>
                  <a:cubicBezTo>
                    <a:pt x="1964" y="1402"/>
                    <a:pt x="2096" y="1383"/>
                    <a:pt x="2209" y="1327"/>
                  </a:cubicBezTo>
                  <a:cubicBezTo>
                    <a:pt x="2304" y="1270"/>
                    <a:pt x="2360" y="1138"/>
                    <a:pt x="2342" y="1025"/>
                  </a:cubicBezTo>
                  <a:cubicBezTo>
                    <a:pt x="2342" y="855"/>
                    <a:pt x="2304" y="685"/>
                    <a:pt x="2228" y="534"/>
                  </a:cubicBezTo>
                  <a:cubicBezTo>
                    <a:pt x="2134" y="383"/>
                    <a:pt x="2002" y="251"/>
                    <a:pt x="1832" y="156"/>
                  </a:cubicBezTo>
                  <a:cubicBezTo>
                    <a:pt x="1667" y="57"/>
                    <a:pt x="1488" y="2"/>
                    <a:pt x="1307" y="2"/>
                  </a:cubicBezTo>
                  <a:cubicBezTo>
                    <a:pt x="1281" y="2"/>
                    <a:pt x="1254" y="3"/>
                    <a:pt x="1228" y="5"/>
                  </a:cubicBezTo>
                  <a:cubicBezTo>
                    <a:pt x="1194" y="2"/>
                    <a:pt x="1162" y="0"/>
                    <a:pt x="1129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7102850" y="4880716"/>
              <a:ext cx="59000" cy="62475"/>
            </a:xfrm>
            <a:custGeom>
              <a:avLst/>
              <a:gdLst/>
              <a:ahLst/>
              <a:cxnLst/>
              <a:rect l="l" t="t" r="r" b="b"/>
              <a:pathLst>
                <a:path w="2360" h="2499" extrusionOk="0">
                  <a:moveTo>
                    <a:pt x="1189" y="421"/>
                  </a:moveTo>
                  <a:cubicBezTo>
                    <a:pt x="1340" y="421"/>
                    <a:pt x="1473" y="477"/>
                    <a:pt x="1586" y="572"/>
                  </a:cubicBezTo>
                  <a:cubicBezTo>
                    <a:pt x="1680" y="704"/>
                    <a:pt x="1756" y="874"/>
                    <a:pt x="1756" y="1043"/>
                  </a:cubicBezTo>
                  <a:lnTo>
                    <a:pt x="642" y="1043"/>
                  </a:lnTo>
                  <a:cubicBezTo>
                    <a:pt x="642" y="874"/>
                    <a:pt x="699" y="723"/>
                    <a:pt x="812" y="572"/>
                  </a:cubicBezTo>
                  <a:cubicBezTo>
                    <a:pt x="906" y="477"/>
                    <a:pt x="1057" y="421"/>
                    <a:pt x="1189" y="421"/>
                  </a:cubicBezTo>
                  <a:close/>
                  <a:moveTo>
                    <a:pt x="1118" y="0"/>
                  </a:moveTo>
                  <a:cubicBezTo>
                    <a:pt x="979" y="0"/>
                    <a:pt x="842" y="34"/>
                    <a:pt x="718" y="81"/>
                  </a:cubicBezTo>
                  <a:cubicBezTo>
                    <a:pt x="567" y="137"/>
                    <a:pt x="434" y="232"/>
                    <a:pt x="340" y="345"/>
                  </a:cubicBezTo>
                  <a:cubicBezTo>
                    <a:pt x="227" y="458"/>
                    <a:pt x="151" y="590"/>
                    <a:pt x="95" y="741"/>
                  </a:cubicBezTo>
                  <a:cubicBezTo>
                    <a:pt x="38" y="892"/>
                    <a:pt x="19" y="1062"/>
                    <a:pt x="19" y="1251"/>
                  </a:cubicBezTo>
                  <a:cubicBezTo>
                    <a:pt x="0" y="1572"/>
                    <a:pt x="114" y="1912"/>
                    <a:pt x="340" y="2157"/>
                  </a:cubicBezTo>
                  <a:cubicBezTo>
                    <a:pt x="570" y="2369"/>
                    <a:pt x="883" y="2499"/>
                    <a:pt x="1201" y="2499"/>
                  </a:cubicBezTo>
                  <a:cubicBezTo>
                    <a:pt x="1222" y="2499"/>
                    <a:pt x="1243" y="2498"/>
                    <a:pt x="1265" y="2497"/>
                  </a:cubicBezTo>
                  <a:cubicBezTo>
                    <a:pt x="1416" y="2497"/>
                    <a:pt x="1567" y="2478"/>
                    <a:pt x="1718" y="2421"/>
                  </a:cubicBezTo>
                  <a:cubicBezTo>
                    <a:pt x="1831" y="2384"/>
                    <a:pt x="1945" y="2327"/>
                    <a:pt x="2039" y="2252"/>
                  </a:cubicBezTo>
                  <a:cubicBezTo>
                    <a:pt x="2114" y="2195"/>
                    <a:pt x="2190" y="2119"/>
                    <a:pt x="2247" y="2044"/>
                  </a:cubicBezTo>
                  <a:cubicBezTo>
                    <a:pt x="2284" y="1987"/>
                    <a:pt x="2303" y="1912"/>
                    <a:pt x="2303" y="1855"/>
                  </a:cubicBezTo>
                  <a:cubicBezTo>
                    <a:pt x="2303" y="1799"/>
                    <a:pt x="2284" y="1742"/>
                    <a:pt x="2247" y="1704"/>
                  </a:cubicBezTo>
                  <a:cubicBezTo>
                    <a:pt x="2209" y="1666"/>
                    <a:pt x="2152" y="1648"/>
                    <a:pt x="2096" y="1648"/>
                  </a:cubicBezTo>
                  <a:cubicBezTo>
                    <a:pt x="2039" y="1648"/>
                    <a:pt x="2001" y="1666"/>
                    <a:pt x="1963" y="1685"/>
                  </a:cubicBezTo>
                  <a:lnTo>
                    <a:pt x="1775" y="1855"/>
                  </a:lnTo>
                  <a:cubicBezTo>
                    <a:pt x="1718" y="1893"/>
                    <a:pt x="1680" y="1950"/>
                    <a:pt x="1624" y="1968"/>
                  </a:cubicBezTo>
                  <a:cubicBezTo>
                    <a:pt x="1567" y="2006"/>
                    <a:pt x="1510" y="2044"/>
                    <a:pt x="1435" y="2063"/>
                  </a:cubicBezTo>
                  <a:cubicBezTo>
                    <a:pt x="1378" y="2082"/>
                    <a:pt x="1303" y="2082"/>
                    <a:pt x="1246" y="2082"/>
                  </a:cubicBezTo>
                  <a:cubicBezTo>
                    <a:pt x="1133" y="2082"/>
                    <a:pt x="1038" y="2063"/>
                    <a:pt x="944" y="2006"/>
                  </a:cubicBezTo>
                  <a:cubicBezTo>
                    <a:pt x="850" y="1950"/>
                    <a:pt x="774" y="1855"/>
                    <a:pt x="718" y="1761"/>
                  </a:cubicBezTo>
                  <a:cubicBezTo>
                    <a:pt x="661" y="1648"/>
                    <a:pt x="642" y="1534"/>
                    <a:pt x="642" y="1402"/>
                  </a:cubicBezTo>
                  <a:lnTo>
                    <a:pt x="1831" y="1402"/>
                  </a:lnTo>
                  <a:cubicBezTo>
                    <a:pt x="1963" y="1402"/>
                    <a:pt x="2096" y="1383"/>
                    <a:pt x="2209" y="1327"/>
                  </a:cubicBezTo>
                  <a:cubicBezTo>
                    <a:pt x="2303" y="1270"/>
                    <a:pt x="2360" y="1138"/>
                    <a:pt x="2341" y="1025"/>
                  </a:cubicBezTo>
                  <a:cubicBezTo>
                    <a:pt x="2341" y="855"/>
                    <a:pt x="2284" y="685"/>
                    <a:pt x="2209" y="534"/>
                  </a:cubicBezTo>
                  <a:cubicBezTo>
                    <a:pt x="2114" y="383"/>
                    <a:pt x="1982" y="251"/>
                    <a:pt x="1831" y="156"/>
                  </a:cubicBezTo>
                  <a:cubicBezTo>
                    <a:pt x="1666" y="57"/>
                    <a:pt x="1487" y="2"/>
                    <a:pt x="1294" y="2"/>
                  </a:cubicBezTo>
                  <a:cubicBezTo>
                    <a:pt x="1266" y="2"/>
                    <a:pt x="1237" y="3"/>
                    <a:pt x="1208" y="5"/>
                  </a:cubicBezTo>
                  <a:cubicBezTo>
                    <a:pt x="1178" y="2"/>
                    <a:pt x="1148" y="0"/>
                    <a:pt x="1118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7167500" y="4880841"/>
              <a:ext cx="60425" cy="84600"/>
            </a:xfrm>
            <a:custGeom>
              <a:avLst/>
              <a:gdLst/>
              <a:ahLst/>
              <a:cxnLst/>
              <a:rect l="l" t="t" r="r" b="b"/>
              <a:pathLst>
                <a:path w="2417" h="3384" extrusionOk="0">
                  <a:moveTo>
                    <a:pt x="1208" y="453"/>
                  </a:moveTo>
                  <a:cubicBezTo>
                    <a:pt x="1322" y="453"/>
                    <a:pt x="1416" y="491"/>
                    <a:pt x="1510" y="548"/>
                  </a:cubicBezTo>
                  <a:cubicBezTo>
                    <a:pt x="1605" y="623"/>
                    <a:pt x="1680" y="718"/>
                    <a:pt x="1718" y="812"/>
                  </a:cubicBezTo>
                  <a:cubicBezTo>
                    <a:pt x="1756" y="944"/>
                    <a:pt x="1794" y="1095"/>
                    <a:pt x="1794" y="1227"/>
                  </a:cubicBezTo>
                  <a:cubicBezTo>
                    <a:pt x="1794" y="1378"/>
                    <a:pt x="1756" y="1529"/>
                    <a:pt x="1699" y="1661"/>
                  </a:cubicBezTo>
                  <a:cubicBezTo>
                    <a:pt x="1661" y="1775"/>
                    <a:pt x="1586" y="1850"/>
                    <a:pt x="1492" y="1926"/>
                  </a:cubicBezTo>
                  <a:cubicBezTo>
                    <a:pt x="1416" y="1982"/>
                    <a:pt x="1322" y="2020"/>
                    <a:pt x="1208" y="2020"/>
                  </a:cubicBezTo>
                  <a:cubicBezTo>
                    <a:pt x="1057" y="2020"/>
                    <a:pt x="888" y="1945"/>
                    <a:pt x="793" y="1812"/>
                  </a:cubicBezTo>
                  <a:cubicBezTo>
                    <a:pt x="661" y="1643"/>
                    <a:pt x="604" y="1454"/>
                    <a:pt x="623" y="1246"/>
                  </a:cubicBezTo>
                  <a:cubicBezTo>
                    <a:pt x="604" y="1038"/>
                    <a:pt x="661" y="831"/>
                    <a:pt x="793" y="661"/>
                  </a:cubicBezTo>
                  <a:cubicBezTo>
                    <a:pt x="888" y="529"/>
                    <a:pt x="1057" y="453"/>
                    <a:pt x="1208" y="453"/>
                  </a:cubicBezTo>
                  <a:close/>
                  <a:moveTo>
                    <a:pt x="283" y="0"/>
                  </a:moveTo>
                  <a:cubicBezTo>
                    <a:pt x="208" y="0"/>
                    <a:pt x="132" y="19"/>
                    <a:pt x="76" y="95"/>
                  </a:cubicBezTo>
                  <a:cubicBezTo>
                    <a:pt x="38" y="151"/>
                    <a:pt x="0" y="246"/>
                    <a:pt x="0" y="340"/>
                  </a:cubicBezTo>
                  <a:lnTo>
                    <a:pt x="0" y="2983"/>
                  </a:lnTo>
                  <a:cubicBezTo>
                    <a:pt x="0" y="3077"/>
                    <a:pt x="19" y="3190"/>
                    <a:pt x="57" y="3285"/>
                  </a:cubicBezTo>
                  <a:cubicBezTo>
                    <a:pt x="104" y="3347"/>
                    <a:pt x="177" y="3384"/>
                    <a:pt x="254" y="3384"/>
                  </a:cubicBezTo>
                  <a:cubicBezTo>
                    <a:pt x="270" y="3384"/>
                    <a:pt x="286" y="3382"/>
                    <a:pt x="302" y="3379"/>
                  </a:cubicBezTo>
                  <a:cubicBezTo>
                    <a:pt x="491" y="3379"/>
                    <a:pt x="586" y="3247"/>
                    <a:pt x="586" y="2983"/>
                  </a:cubicBezTo>
                  <a:lnTo>
                    <a:pt x="586" y="2058"/>
                  </a:lnTo>
                  <a:cubicBezTo>
                    <a:pt x="680" y="2190"/>
                    <a:pt x="793" y="2284"/>
                    <a:pt x="925" y="2379"/>
                  </a:cubicBezTo>
                  <a:cubicBezTo>
                    <a:pt x="1050" y="2441"/>
                    <a:pt x="1176" y="2478"/>
                    <a:pt x="1301" y="2478"/>
                  </a:cubicBezTo>
                  <a:cubicBezTo>
                    <a:pt x="1327" y="2478"/>
                    <a:pt x="1352" y="2476"/>
                    <a:pt x="1378" y="2473"/>
                  </a:cubicBezTo>
                  <a:cubicBezTo>
                    <a:pt x="1510" y="2473"/>
                    <a:pt x="1661" y="2454"/>
                    <a:pt x="1775" y="2398"/>
                  </a:cubicBezTo>
                  <a:cubicBezTo>
                    <a:pt x="1907" y="2341"/>
                    <a:pt x="2020" y="2265"/>
                    <a:pt x="2115" y="2152"/>
                  </a:cubicBezTo>
                  <a:cubicBezTo>
                    <a:pt x="2209" y="2039"/>
                    <a:pt x="2284" y="1907"/>
                    <a:pt x="2322" y="1756"/>
                  </a:cubicBezTo>
                  <a:cubicBezTo>
                    <a:pt x="2379" y="1586"/>
                    <a:pt x="2417" y="1416"/>
                    <a:pt x="2417" y="1246"/>
                  </a:cubicBezTo>
                  <a:cubicBezTo>
                    <a:pt x="2417" y="1020"/>
                    <a:pt x="2360" y="793"/>
                    <a:pt x="2266" y="585"/>
                  </a:cubicBezTo>
                  <a:cubicBezTo>
                    <a:pt x="2190" y="397"/>
                    <a:pt x="2058" y="265"/>
                    <a:pt x="1888" y="151"/>
                  </a:cubicBezTo>
                  <a:cubicBezTo>
                    <a:pt x="1737" y="57"/>
                    <a:pt x="1567" y="0"/>
                    <a:pt x="1378" y="0"/>
                  </a:cubicBezTo>
                  <a:cubicBezTo>
                    <a:pt x="1227" y="0"/>
                    <a:pt x="1076" y="38"/>
                    <a:pt x="963" y="113"/>
                  </a:cubicBezTo>
                  <a:cubicBezTo>
                    <a:pt x="812" y="189"/>
                    <a:pt x="699" y="302"/>
                    <a:pt x="604" y="416"/>
                  </a:cubicBezTo>
                  <a:lnTo>
                    <a:pt x="604" y="340"/>
                  </a:lnTo>
                  <a:lnTo>
                    <a:pt x="586" y="340"/>
                  </a:lnTo>
                  <a:cubicBezTo>
                    <a:pt x="586" y="246"/>
                    <a:pt x="567" y="151"/>
                    <a:pt x="510" y="95"/>
                  </a:cubicBezTo>
                  <a:cubicBezTo>
                    <a:pt x="453" y="38"/>
                    <a:pt x="378" y="0"/>
                    <a:pt x="28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7234500" y="4858666"/>
              <a:ext cx="16075" cy="84475"/>
            </a:xfrm>
            <a:custGeom>
              <a:avLst/>
              <a:gdLst/>
              <a:ahLst/>
              <a:cxnLst/>
              <a:rect l="l" t="t" r="r" b="b"/>
              <a:pathLst>
                <a:path w="643" h="3379" extrusionOk="0">
                  <a:moveTo>
                    <a:pt x="341" y="0"/>
                  </a:moveTo>
                  <a:cubicBezTo>
                    <a:pt x="265" y="0"/>
                    <a:pt x="190" y="38"/>
                    <a:pt x="133" y="94"/>
                  </a:cubicBezTo>
                  <a:cubicBezTo>
                    <a:pt x="1" y="208"/>
                    <a:pt x="1" y="396"/>
                    <a:pt x="133" y="529"/>
                  </a:cubicBezTo>
                  <a:cubicBezTo>
                    <a:pt x="190" y="566"/>
                    <a:pt x="265" y="604"/>
                    <a:pt x="341" y="604"/>
                  </a:cubicBezTo>
                  <a:cubicBezTo>
                    <a:pt x="416" y="604"/>
                    <a:pt x="492" y="566"/>
                    <a:pt x="548" y="529"/>
                  </a:cubicBezTo>
                  <a:cubicBezTo>
                    <a:pt x="624" y="472"/>
                    <a:pt x="643" y="378"/>
                    <a:pt x="643" y="302"/>
                  </a:cubicBezTo>
                  <a:cubicBezTo>
                    <a:pt x="643" y="208"/>
                    <a:pt x="624" y="132"/>
                    <a:pt x="548" y="76"/>
                  </a:cubicBezTo>
                  <a:cubicBezTo>
                    <a:pt x="492" y="19"/>
                    <a:pt x="416" y="0"/>
                    <a:pt x="341" y="0"/>
                  </a:cubicBezTo>
                  <a:close/>
                  <a:moveTo>
                    <a:pt x="341" y="887"/>
                  </a:moveTo>
                  <a:cubicBezTo>
                    <a:pt x="246" y="887"/>
                    <a:pt x="171" y="906"/>
                    <a:pt x="114" y="982"/>
                  </a:cubicBezTo>
                  <a:cubicBezTo>
                    <a:pt x="57" y="1057"/>
                    <a:pt x="20" y="1152"/>
                    <a:pt x="20" y="1246"/>
                  </a:cubicBezTo>
                  <a:lnTo>
                    <a:pt x="20" y="3001"/>
                  </a:lnTo>
                  <a:cubicBezTo>
                    <a:pt x="20" y="3096"/>
                    <a:pt x="57" y="3190"/>
                    <a:pt x="114" y="3285"/>
                  </a:cubicBezTo>
                  <a:cubicBezTo>
                    <a:pt x="171" y="3341"/>
                    <a:pt x="246" y="3379"/>
                    <a:pt x="341" y="3379"/>
                  </a:cubicBezTo>
                  <a:cubicBezTo>
                    <a:pt x="416" y="3379"/>
                    <a:pt x="492" y="3341"/>
                    <a:pt x="548" y="3285"/>
                  </a:cubicBezTo>
                  <a:cubicBezTo>
                    <a:pt x="624" y="3209"/>
                    <a:pt x="643" y="3096"/>
                    <a:pt x="643" y="3001"/>
                  </a:cubicBezTo>
                  <a:lnTo>
                    <a:pt x="643" y="1227"/>
                  </a:lnTo>
                  <a:cubicBezTo>
                    <a:pt x="643" y="1133"/>
                    <a:pt x="624" y="1038"/>
                    <a:pt x="548" y="982"/>
                  </a:cubicBezTo>
                  <a:cubicBezTo>
                    <a:pt x="492" y="925"/>
                    <a:pt x="416" y="887"/>
                    <a:pt x="341" y="887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7262825" y="4858066"/>
              <a:ext cx="52875" cy="85075"/>
            </a:xfrm>
            <a:custGeom>
              <a:avLst/>
              <a:gdLst/>
              <a:ahLst/>
              <a:cxnLst/>
              <a:rect l="l" t="t" r="r" b="b"/>
              <a:pathLst>
                <a:path w="2115" h="3403" extrusionOk="0">
                  <a:moveTo>
                    <a:pt x="273" y="0"/>
                  </a:moveTo>
                  <a:cubicBezTo>
                    <a:pt x="196" y="0"/>
                    <a:pt x="123" y="37"/>
                    <a:pt x="76" y="100"/>
                  </a:cubicBezTo>
                  <a:cubicBezTo>
                    <a:pt x="19" y="194"/>
                    <a:pt x="0" y="307"/>
                    <a:pt x="0" y="420"/>
                  </a:cubicBezTo>
                  <a:lnTo>
                    <a:pt x="0" y="3025"/>
                  </a:lnTo>
                  <a:cubicBezTo>
                    <a:pt x="0" y="3120"/>
                    <a:pt x="19" y="3233"/>
                    <a:pt x="95" y="3309"/>
                  </a:cubicBezTo>
                  <a:cubicBezTo>
                    <a:pt x="133" y="3365"/>
                    <a:pt x="227" y="3403"/>
                    <a:pt x="302" y="3403"/>
                  </a:cubicBezTo>
                  <a:cubicBezTo>
                    <a:pt x="397" y="3403"/>
                    <a:pt x="472" y="3365"/>
                    <a:pt x="529" y="3309"/>
                  </a:cubicBezTo>
                  <a:cubicBezTo>
                    <a:pt x="586" y="3233"/>
                    <a:pt x="623" y="3139"/>
                    <a:pt x="623" y="3025"/>
                  </a:cubicBezTo>
                  <a:lnTo>
                    <a:pt x="623" y="2554"/>
                  </a:lnTo>
                  <a:lnTo>
                    <a:pt x="944" y="2233"/>
                  </a:lnTo>
                  <a:lnTo>
                    <a:pt x="1492" y="3120"/>
                  </a:lnTo>
                  <a:cubicBezTo>
                    <a:pt x="1529" y="3195"/>
                    <a:pt x="1586" y="3271"/>
                    <a:pt x="1643" y="3346"/>
                  </a:cubicBezTo>
                  <a:cubicBezTo>
                    <a:pt x="1699" y="3384"/>
                    <a:pt x="1756" y="3403"/>
                    <a:pt x="1813" y="3403"/>
                  </a:cubicBezTo>
                  <a:cubicBezTo>
                    <a:pt x="1907" y="3403"/>
                    <a:pt x="1982" y="3365"/>
                    <a:pt x="2039" y="3327"/>
                  </a:cubicBezTo>
                  <a:cubicBezTo>
                    <a:pt x="2096" y="3252"/>
                    <a:pt x="2115" y="3176"/>
                    <a:pt x="2115" y="3082"/>
                  </a:cubicBezTo>
                  <a:cubicBezTo>
                    <a:pt x="2115" y="3044"/>
                    <a:pt x="2096" y="3007"/>
                    <a:pt x="2077" y="2969"/>
                  </a:cubicBezTo>
                  <a:cubicBezTo>
                    <a:pt x="2058" y="2931"/>
                    <a:pt x="2020" y="2874"/>
                    <a:pt x="1982" y="2799"/>
                  </a:cubicBezTo>
                  <a:lnTo>
                    <a:pt x="1360" y="1817"/>
                  </a:lnTo>
                  <a:lnTo>
                    <a:pt x="1680" y="1515"/>
                  </a:lnTo>
                  <a:cubicBezTo>
                    <a:pt x="1850" y="1383"/>
                    <a:pt x="1926" y="1251"/>
                    <a:pt x="1926" y="1157"/>
                  </a:cubicBezTo>
                  <a:cubicBezTo>
                    <a:pt x="1926" y="1100"/>
                    <a:pt x="1907" y="1024"/>
                    <a:pt x="1850" y="987"/>
                  </a:cubicBezTo>
                  <a:cubicBezTo>
                    <a:pt x="1794" y="930"/>
                    <a:pt x="1737" y="911"/>
                    <a:pt x="1662" y="911"/>
                  </a:cubicBezTo>
                  <a:cubicBezTo>
                    <a:pt x="1605" y="911"/>
                    <a:pt x="1548" y="930"/>
                    <a:pt x="1492" y="968"/>
                  </a:cubicBezTo>
                  <a:cubicBezTo>
                    <a:pt x="1416" y="1006"/>
                    <a:pt x="1360" y="1081"/>
                    <a:pt x="1303" y="1138"/>
                  </a:cubicBezTo>
                  <a:lnTo>
                    <a:pt x="623" y="1874"/>
                  </a:lnTo>
                  <a:lnTo>
                    <a:pt x="623" y="383"/>
                  </a:lnTo>
                  <a:cubicBezTo>
                    <a:pt x="642" y="288"/>
                    <a:pt x="604" y="175"/>
                    <a:pt x="548" y="100"/>
                  </a:cubicBezTo>
                  <a:cubicBezTo>
                    <a:pt x="491" y="24"/>
                    <a:pt x="397" y="5"/>
                    <a:pt x="321" y="5"/>
                  </a:cubicBezTo>
                  <a:cubicBezTo>
                    <a:pt x="305" y="2"/>
                    <a:pt x="289" y="0"/>
                    <a:pt x="27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7324650" y="4926141"/>
              <a:ext cx="17950" cy="17000"/>
            </a:xfrm>
            <a:custGeom>
              <a:avLst/>
              <a:gdLst/>
              <a:ahLst/>
              <a:cxnLst/>
              <a:rect l="l" t="t" r="r" b="b"/>
              <a:pathLst>
                <a:path w="718" h="680" extrusionOk="0">
                  <a:moveTo>
                    <a:pt x="340" y="0"/>
                  </a:moveTo>
                  <a:cubicBezTo>
                    <a:pt x="246" y="0"/>
                    <a:pt x="170" y="38"/>
                    <a:pt x="114" y="95"/>
                  </a:cubicBezTo>
                  <a:cubicBezTo>
                    <a:pt x="38" y="170"/>
                    <a:pt x="0" y="246"/>
                    <a:pt x="0" y="340"/>
                  </a:cubicBezTo>
                  <a:cubicBezTo>
                    <a:pt x="0" y="435"/>
                    <a:pt x="38" y="529"/>
                    <a:pt x="114" y="586"/>
                  </a:cubicBezTo>
                  <a:cubicBezTo>
                    <a:pt x="170" y="642"/>
                    <a:pt x="265" y="680"/>
                    <a:pt x="340" y="680"/>
                  </a:cubicBezTo>
                  <a:cubicBezTo>
                    <a:pt x="434" y="680"/>
                    <a:pt x="510" y="642"/>
                    <a:pt x="585" y="586"/>
                  </a:cubicBezTo>
                  <a:cubicBezTo>
                    <a:pt x="718" y="453"/>
                    <a:pt x="718" y="227"/>
                    <a:pt x="585" y="95"/>
                  </a:cubicBezTo>
                  <a:cubicBezTo>
                    <a:pt x="510" y="38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7351075" y="4880166"/>
              <a:ext cx="58550" cy="62175"/>
            </a:xfrm>
            <a:custGeom>
              <a:avLst/>
              <a:gdLst/>
              <a:ahLst/>
              <a:cxnLst/>
              <a:rect l="l" t="t" r="r" b="b"/>
              <a:pathLst>
                <a:path w="2342" h="2487" extrusionOk="0">
                  <a:moveTo>
                    <a:pt x="1256" y="0"/>
                  </a:moveTo>
                  <a:cubicBezTo>
                    <a:pt x="1025" y="0"/>
                    <a:pt x="795" y="55"/>
                    <a:pt x="586" y="159"/>
                  </a:cubicBezTo>
                  <a:cubicBezTo>
                    <a:pt x="397" y="273"/>
                    <a:pt x="265" y="424"/>
                    <a:pt x="170" y="612"/>
                  </a:cubicBezTo>
                  <a:cubicBezTo>
                    <a:pt x="57" y="820"/>
                    <a:pt x="19" y="1047"/>
                    <a:pt x="19" y="1273"/>
                  </a:cubicBezTo>
                  <a:cubicBezTo>
                    <a:pt x="0" y="1594"/>
                    <a:pt x="114" y="1915"/>
                    <a:pt x="340" y="2160"/>
                  </a:cubicBezTo>
                  <a:cubicBezTo>
                    <a:pt x="550" y="2371"/>
                    <a:pt x="842" y="2483"/>
                    <a:pt x="1154" y="2483"/>
                  </a:cubicBezTo>
                  <a:cubicBezTo>
                    <a:pt x="1179" y="2483"/>
                    <a:pt x="1203" y="2483"/>
                    <a:pt x="1227" y="2481"/>
                  </a:cubicBezTo>
                  <a:cubicBezTo>
                    <a:pt x="1255" y="2485"/>
                    <a:pt x="1283" y="2486"/>
                    <a:pt x="1312" y="2486"/>
                  </a:cubicBezTo>
                  <a:cubicBezTo>
                    <a:pt x="1440" y="2486"/>
                    <a:pt x="1576" y="2455"/>
                    <a:pt x="1699" y="2425"/>
                  </a:cubicBezTo>
                  <a:cubicBezTo>
                    <a:pt x="1831" y="2387"/>
                    <a:pt x="1945" y="2311"/>
                    <a:pt x="2058" y="2236"/>
                  </a:cubicBezTo>
                  <a:cubicBezTo>
                    <a:pt x="2133" y="2160"/>
                    <a:pt x="2209" y="2085"/>
                    <a:pt x="2266" y="1990"/>
                  </a:cubicBezTo>
                  <a:cubicBezTo>
                    <a:pt x="2303" y="1915"/>
                    <a:pt x="2322" y="1839"/>
                    <a:pt x="2322" y="1764"/>
                  </a:cubicBezTo>
                  <a:lnTo>
                    <a:pt x="2341" y="1745"/>
                  </a:lnTo>
                  <a:cubicBezTo>
                    <a:pt x="2341" y="1670"/>
                    <a:pt x="2303" y="1594"/>
                    <a:pt x="2266" y="1556"/>
                  </a:cubicBezTo>
                  <a:cubicBezTo>
                    <a:pt x="2228" y="1500"/>
                    <a:pt x="2152" y="1462"/>
                    <a:pt x="2077" y="1462"/>
                  </a:cubicBezTo>
                  <a:cubicBezTo>
                    <a:pt x="2020" y="1462"/>
                    <a:pt x="1964" y="1481"/>
                    <a:pt x="1926" y="1537"/>
                  </a:cubicBezTo>
                  <a:cubicBezTo>
                    <a:pt x="1869" y="1575"/>
                    <a:pt x="1831" y="1632"/>
                    <a:pt x="1794" y="1688"/>
                  </a:cubicBezTo>
                  <a:cubicBezTo>
                    <a:pt x="1737" y="1802"/>
                    <a:pt x="1661" y="1877"/>
                    <a:pt x="1567" y="1953"/>
                  </a:cubicBezTo>
                  <a:cubicBezTo>
                    <a:pt x="1473" y="2009"/>
                    <a:pt x="1359" y="2028"/>
                    <a:pt x="1246" y="2028"/>
                  </a:cubicBezTo>
                  <a:cubicBezTo>
                    <a:pt x="1152" y="2028"/>
                    <a:pt x="1076" y="2009"/>
                    <a:pt x="1001" y="1972"/>
                  </a:cubicBezTo>
                  <a:cubicBezTo>
                    <a:pt x="925" y="1953"/>
                    <a:pt x="850" y="1896"/>
                    <a:pt x="793" y="1821"/>
                  </a:cubicBezTo>
                  <a:cubicBezTo>
                    <a:pt x="737" y="1764"/>
                    <a:pt x="699" y="1670"/>
                    <a:pt x="680" y="1594"/>
                  </a:cubicBezTo>
                  <a:cubicBezTo>
                    <a:pt x="642" y="1481"/>
                    <a:pt x="642" y="1386"/>
                    <a:pt x="642" y="1273"/>
                  </a:cubicBezTo>
                  <a:cubicBezTo>
                    <a:pt x="623" y="1065"/>
                    <a:pt x="680" y="858"/>
                    <a:pt x="793" y="688"/>
                  </a:cubicBezTo>
                  <a:cubicBezTo>
                    <a:pt x="906" y="556"/>
                    <a:pt x="1057" y="480"/>
                    <a:pt x="1246" y="480"/>
                  </a:cubicBezTo>
                  <a:cubicBezTo>
                    <a:pt x="1341" y="480"/>
                    <a:pt x="1454" y="499"/>
                    <a:pt x="1548" y="556"/>
                  </a:cubicBezTo>
                  <a:cubicBezTo>
                    <a:pt x="1643" y="631"/>
                    <a:pt x="1718" y="726"/>
                    <a:pt x="1775" y="820"/>
                  </a:cubicBezTo>
                  <a:cubicBezTo>
                    <a:pt x="1813" y="877"/>
                    <a:pt x="1850" y="914"/>
                    <a:pt x="1888" y="952"/>
                  </a:cubicBezTo>
                  <a:cubicBezTo>
                    <a:pt x="1926" y="971"/>
                    <a:pt x="1982" y="990"/>
                    <a:pt x="2020" y="990"/>
                  </a:cubicBezTo>
                  <a:cubicBezTo>
                    <a:pt x="2096" y="990"/>
                    <a:pt x="2171" y="971"/>
                    <a:pt x="2228" y="914"/>
                  </a:cubicBezTo>
                  <a:cubicBezTo>
                    <a:pt x="2266" y="858"/>
                    <a:pt x="2303" y="801"/>
                    <a:pt x="2303" y="726"/>
                  </a:cubicBezTo>
                  <a:cubicBezTo>
                    <a:pt x="2303" y="650"/>
                    <a:pt x="2266" y="556"/>
                    <a:pt x="2228" y="480"/>
                  </a:cubicBezTo>
                  <a:cubicBezTo>
                    <a:pt x="2171" y="405"/>
                    <a:pt x="2096" y="310"/>
                    <a:pt x="2020" y="254"/>
                  </a:cubicBezTo>
                  <a:cubicBezTo>
                    <a:pt x="1926" y="178"/>
                    <a:pt x="1813" y="122"/>
                    <a:pt x="1680" y="65"/>
                  </a:cubicBezTo>
                  <a:cubicBezTo>
                    <a:pt x="1543" y="21"/>
                    <a:pt x="1399" y="0"/>
                    <a:pt x="1256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7413825" y="4880841"/>
              <a:ext cx="61375" cy="62300"/>
            </a:xfrm>
            <a:custGeom>
              <a:avLst/>
              <a:gdLst/>
              <a:ahLst/>
              <a:cxnLst/>
              <a:rect l="l" t="t" r="r" b="b"/>
              <a:pathLst>
                <a:path w="2455" h="2492" extrusionOk="0">
                  <a:moveTo>
                    <a:pt x="1247" y="453"/>
                  </a:moveTo>
                  <a:cubicBezTo>
                    <a:pt x="1417" y="453"/>
                    <a:pt x="1568" y="529"/>
                    <a:pt x="1681" y="661"/>
                  </a:cubicBezTo>
                  <a:cubicBezTo>
                    <a:pt x="1794" y="831"/>
                    <a:pt x="1851" y="1038"/>
                    <a:pt x="1851" y="1246"/>
                  </a:cubicBezTo>
                  <a:cubicBezTo>
                    <a:pt x="1851" y="1454"/>
                    <a:pt x="1794" y="1661"/>
                    <a:pt x="1681" y="1812"/>
                  </a:cubicBezTo>
                  <a:cubicBezTo>
                    <a:pt x="1568" y="1963"/>
                    <a:pt x="1417" y="2039"/>
                    <a:pt x="1247" y="2039"/>
                  </a:cubicBezTo>
                  <a:cubicBezTo>
                    <a:pt x="1115" y="2039"/>
                    <a:pt x="1020" y="2001"/>
                    <a:pt x="926" y="1945"/>
                  </a:cubicBezTo>
                  <a:cubicBezTo>
                    <a:pt x="832" y="1869"/>
                    <a:pt x="756" y="1775"/>
                    <a:pt x="718" y="1661"/>
                  </a:cubicBezTo>
                  <a:cubicBezTo>
                    <a:pt x="662" y="1529"/>
                    <a:pt x="624" y="1378"/>
                    <a:pt x="643" y="1246"/>
                  </a:cubicBezTo>
                  <a:cubicBezTo>
                    <a:pt x="624" y="1095"/>
                    <a:pt x="662" y="963"/>
                    <a:pt x="718" y="812"/>
                  </a:cubicBezTo>
                  <a:cubicBezTo>
                    <a:pt x="756" y="718"/>
                    <a:pt x="832" y="604"/>
                    <a:pt x="926" y="548"/>
                  </a:cubicBezTo>
                  <a:cubicBezTo>
                    <a:pt x="1020" y="491"/>
                    <a:pt x="1134" y="453"/>
                    <a:pt x="1247" y="453"/>
                  </a:cubicBezTo>
                  <a:close/>
                  <a:moveTo>
                    <a:pt x="1247" y="0"/>
                  </a:moveTo>
                  <a:cubicBezTo>
                    <a:pt x="1058" y="0"/>
                    <a:pt x="888" y="38"/>
                    <a:pt x="737" y="95"/>
                  </a:cubicBezTo>
                  <a:cubicBezTo>
                    <a:pt x="586" y="151"/>
                    <a:pt x="454" y="227"/>
                    <a:pt x="360" y="340"/>
                  </a:cubicBezTo>
                  <a:cubicBezTo>
                    <a:pt x="246" y="453"/>
                    <a:pt x="171" y="585"/>
                    <a:pt x="114" y="736"/>
                  </a:cubicBezTo>
                  <a:cubicBezTo>
                    <a:pt x="1" y="1057"/>
                    <a:pt x="1" y="1416"/>
                    <a:pt x="114" y="1756"/>
                  </a:cubicBezTo>
                  <a:cubicBezTo>
                    <a:pt x="171" y="1888"/>
                    <a:pt x="246" y="2039"/>
                    <a:pt x="360" y="2152"/>
                  </a:cubicBezTo>
                  <a:cubicBezTo>
                    <a:pt x="473" y="2265"/>
                    <a:pt x="605" y="2341"/>
                    <a:pt x="756" y="2398"/>
                  </a:cubicBezTo>
                  <a:cubicBezTo>
                    <a:pt x="907" y="2454"/>
                    <a:pt x="1077" y="2492"/>
                    <a:pt x="1247" y="2492"/>
                  </a:cubicBezTo>
                  <a:cubicBezTo>
                    <a:pt x="1417" y="2492"/>
                    <a:pt x="1587" y="2454"/>
                    <a:pt x="1756" y="2398"/>
                  </a:cubicBezTo>
                  <a:cubicBezTo>
                    <a:pt x="1907" y="2341"/>
                    <a:pt x="2021" y="2265"/>
                    <a:pt x="2134" y="2152"/>
                  </a:cubicBezTo>
                  <a:cubicBezTo>
                    <a:pt x="2247" y="2039"/>
                    <a:pt x="2323" y="1888"/>
                    <a:pt x="2379" y="1756"/>
                  </a:cubicBezTo>
                  <a:cubicBezTo>
                    <a:pt x="2436" y="1586"/>
                    <a:pt x="2455" y="1416"/>
                    <a:pt x="2455" y="1246"/>
                  </a:cubicBezTo>
                  <a:cubicBezTo>
                    <a:pt x="2455" y="1076"/>
                    <a:pt x="2436" y="906"/>
                    <a:pt x="2379" y="736"/>
                  </a:cubicBezTo>
                  <a:cubicBezTo>
                    <a:pt x="2266" y="434"/>
                    <a:pt x="2040" y="208"/>
                    <a:pt x="1738" y="95"/>
                  </a:cubicBezTo>
                  <a:cubicBezTo>
                    <a:pt x="1587" y="38"/>
                    <a:pt x="1417" y="0"/>
                    <a:pt x="1247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7481325" y="4880841"/>
              <a:ext cx="87800" cy="62425"/>
            </a:xfrm>
            <a:custGeom>
              <a:avLst/>
              <a:gdLst/>
              <a:ahLst/>
              <a:cxnLst/>
              <a:rect l="l" t="t" r="r" b="b"/>
              <a:pathLst>
                <a:path w="3512" h="2497" extrusionOk="0">
                  <a:moveTo>
                    <a:pt x="302" y="0"/>
                  </a:moveTo>
                  <a:cubicBezTo>
                    <a:pt x="227" y="0"/>
                    <a:pt x="132" y="38"/>
                    <a:pt x="95" y="95"/>
                  </a:cubicBezTo>
                  <a:cubicBezTo>
                    <a:pt x="38" y="170"/>
                    <a:pt x="0" y="265"/>
                    <a:pt x="0" y="359"/>
                  </a:cubicBezTo>
                  <a:lnTo>
                    <a:pt x="0" y="2114"/>
                  </a:lnTo>
                  <a:cubicBezTo>
                    <a:pt x="0" y="2209"/>
                    <a:pt x="38" y="2303"/>
                    <a:pt x="95" y="2398"/>
                  </a:cubicBezTo>
                  <a:cubicBezTo>
                    <a:pt x="161" y="2464"/>
                    <a:pt x="246" y="2497"/>
                    <a:pt x="328" y="2497"/>
                  </a:cubicBezTo>
                  <a:cubicBezTo>
                    <a:pt x="411" y="2497"/>
                    <a:pt x="491" y="2464"/>
                    <a:pt x="548" y="2398"/>
                  </a:cubicBezTo>
                  <a:cubicBezTo>
                    <a:pt x="623" y="2303"/>
                    <a:pt x="642" y="2209"/>
                    <a:pt x="642" y="2114"/>
                  </a:cubicBezTo>
                  <a:lnTo>
                    <a:pt x="642" y="1284"/>
                  </a:lnTo>
                  <a:cubicBezTo>
                    <a:pt x="623" y="1076"/>
                    <a:pt x="661" y="869"/>
                    <a:pt x="736" y="680"/>
                  </a:cubicBezTo>
                  <a:cubicBezTo>
                    <a:pt x="806" y="559"/>
                    <a:pt x="938" y="470"/>
                    <a:pt x="1090" y="470"/>
                  </a:cubicBezTo>
                  <a:cubicBezTo>
                    <a:pt x="1104" y="470"/>
                    <a:pt x="1118" y="471"/>
                    <a:pt x="1133" y="472"/>
                  </a:cubicBezTo>
                  <a:cubicBezTo>
                    <a:pt x="1208" y="472"/>
                    <a:pt x="1284" y="510"/>
                    <a:pt x="1359" y="567"/>
                  </a:cubicBezTo>
                  <a:cubicBezTo>
                    <a:pt x="1397" y="623"/>
                    <a:pt x="1435" y="699"/>
                    <a:pt x="1435" y="774"/>
                  </a:cubicBezTo>
                  <a:cubicBezTo>
                    <a:pt x="1454" y="887"/>
                    <a:pt x="1454" y="1001"/>
                    <a:pt x="1454" y="1133"/>
                  </a:cubicBezTo>
                  <a:lnTo>
                    <a:pt x="1454" y="2096"/>
                  </a:lnTo>
                  <a:cubicBezTo>
                    <a:pt x="1435" y="2209"/>
                    <a:pt x="1473" y="2303"/>
                    <a:pt x="1529" y="2398"/>
                  </a:cubicBezTo>
                  <a:cubicBezTo>
                    <a:pt x="1586" y="2454"/>
                    <a:pt x="1680" y="2492"/>
                    <a:pt x="1775" y="2492"/>
                  </a:cubicBezTo>
                  <a:cubicBezTo>
                    <a:pt x="1869" y="2492"/>
                    <a:pt x="1945" y="2454"/>
                    <a:pt x="2001" y="2398"/>
                  </a:cubicBezTo>
                  <a:cubicBezTo>
                    <a:pt x="2077" y="2303"/>
                    <a:pt x="2096" y="2209"/>
                    <a:pt x="2096" y="2096"/>
                  </a:cubicBezTo>
                  <a:lnTo>
                    <a:pt x="2096" y="1284"/>
                  </a:lnTo>
                  <a:lnTo>
                    <a:pt x="2058" y="1303"/>
                  </a:lnTo>
                  <a:cubicBezTo>
                    <a:pt x="2058" y="1114"/>
                    <a:pt x="2077" y="925"/>
                    <a:pt x="2133" y="755"/>
                  </a:cubicBezTo>
                  <a:cubicBezTo>
                    <a:pt x="2171" y="680"/>
                    <a:pt x="2228" y="604"/>
                    <a:pt x="2303" y="567"/>
                  </a:cubicBezTo>
                  <a:cubicBezTo>
                    <a:pt x="2360" y="510"/>
                    <a:pt x="2454" y="491"/>
                    <a:pt x="2530" y="491"/>
                  </a:cubicBezTo>
                  <a:cubicBezTo>
                    <a:pt x="2546" y="488"/>
                    <a:pt x="2563" y="486"/>
                    <a:pt x="2578" y="486"/>
                  </a:cubicBezTo>
                  <a:cubicBezTo>
                    <a:pt x="2651" y="486"/>
                    <a:pt x="2713" y="520"/>
                    <a:pt x="2775" y="567"/>
                  </a:cubicBezTo>
                  <a:cubicBezTo>
                    <a:pt x="2813" y="623"/>
                    <a:pt x="2851" y="699"/>
                    <a:pt x="2851" y="774"/>
                  </a:cubicBezTo>
                  <a:cubicBezTo>
                    <a:pt x="2870" y="869"/>
                    <a:pt x="2870" y="982"/>
                    <a:pt x="2870" y="1095"/>
                  </a:cubicBezTo>
                  <a:lnTo>
                    <a:pt x="2870" y="2114"/>
                  </a:lnTo>
                  <a:cubicBezTo>
                    <a:pt x="2870" y="2209"/>
                    <a:pt x="2907" y="2322"/>
                    <a:pt x="2964" y="2398"/>
                  </a:cubicBezTo>
                  <a:cubicBezTo>
                    <a:pt x="3030" y="2464"/>
                    <a:pt x="3115" y="2497"/>
                    <a:pt x="3198" y="2497"/>
                  </a:cubicBezTo>
                  <a:cubicBezTo>
                    <a:pt x="3280" y="2497"/>
                    <a:pt x="3360" y="2464"/>
                    <a:pt x="3417" y="2398"/>
                  </a:cubicBezTo>
                  <a:cubicBezTo>
                    <a:pt x="3492" y="2322"/>
                    <a:pt x="3511" y="2209"/>
                    <a:pt x="3511" y="2114"/>
                  </a:cubicBezTo>
                  <a:lnTo>
                    <a:pt x="3511" y="925"/>
                  </a:lnTo>
                  <a:cubicBezTo>
                    <a:pt x="3511" y="736"/>
                    <a:pt x="3492" y="567"/>
                    <a:pt x="3436" y="397"/>
                  </a:cubicBezTo>
                  <a:cubicBezTo>
                    <a:pt x="3379" y="265"/>
                    <a:pt x="3285" y="170"/>
                    <a:pt x="3153" y="113"/>
                  </a:cubicBezTo>
                  <a:cubicBezTo>
                    <a:pt x="3043" y="51"/>
                    <a:pt x="2921" y="14"/>
                    <a:pt x="2796" y="14"/>
                  </a:cubicBezTo>
                  <a:cubicBezTo>
                    <a:pt x="2770" y="14"/>
                    <a:pt x="2744" y="16"/>
                    <a:pt x="2719" y="19"/>
                  </a:cubicBezTo>
                  <a:cubicBezTo>
                    <a:pt x="2586" y="19"/>
                    <a:pt x="2454" y="38"/>
                    <a:pt x="2341" y="113"/>
                  </a:cubicBezTo>
                  <a:cubicBezTo>
                    <a:pt x="2209" y="170"/>
                    <a:pt x="2096" y="265"/>
                    <a:pt x="2001" y="378"/>
                  </a:cubicBezTo>
                  <a:cubicBezTo>
                    <a:pt x="1945" y="265"/>
                    <a:pt x="1850" y="170"/>
                    <a:pt x="1737" y="113"/>
                  </a:cubicBezTo>
                  <a:cubicBezTo>
                    <a:pt x="1627" y="51"/>
                    <a:pt x="1518" y="14"/>
                    <a:pt x="1409" y="14"/>
                  </a:cubicBezTo>
                  <a:cubicBezTo>
                    <a:pt x="1386" y="14"/>
                    <a:pt x="1363" y="16"/>
                    <a:pt x="1341" y="19"/>
                  </a:cubicBezTo>
                  <a:cubicBezTo>
                    <a:pt x="1190" y="19"/>
                    <a:pt x="1057" y="38"/>
                    <a:pt x="925" y="113"/>
                  </a:cubicBezTo>
                  <a:cubicBezTo>
                    <a:pt x="793" y="170"/>
                    <a:pt x="680" y="265"/>
                    <a:pt x="585" y="378"/>
                  </a:cubicBezTo>
                  <a:lnTo>
                    <a:pt x="585" y="321"/>
                  </a:lnTo>
                  <a:cubicBezTo>
                    <a:pt x="604" y="246"/>
                    <a:pt x="567" y="151"/>
                    <a:pt x="510" y="95"/>
                  </a:cubicBezTo>
                  <a:cubicBezTo>
                    <a:pt x="453" y="38"/>
                    <a:pt x="378" y="0"/>
                    <a:pt x="302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6821575" y="490821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6821575" y="4909141"/>
              <a:ext cx="975" cy="3800"/>
            </a:xfrm>
            <a:custGeom>
              <a:avLst/>
              <a:gdLst/>
              <a:ahLst/>
              <a:cxnLst/>
              <a:rect l="l" t="t" r="r" b="b"/>
              <a:pathLst>
                <a:path w="39" h="152" extrusionOk="0">
                  <a:moveTo>
                    <a:pt x="1" y="1"/>
                  </a:moveTo>
                  <a:cubicBezTo>
                    <a:pt x="20" y="58"/>
                    <a:pt x="20" y="114"/>
                    <a:pt x="39" y="152"/>
                  </a:cubicBezTo>
                  <a:cubicBezTo>
                    <a:pt x="39" y="95"/>
                    <a:pt x="20" y="57"/>
                    <a:pt x="1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6827725" y="49275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6826775" y="4925666"/>
              <a:ext cx="500" cy="975"/>
            </a:xfrm>
            <a:custGeom>
              <a:avLst/>
              <a:gdLst/>
              <a:ahLst/>
              <a:cxnLst/>
              <a:rect l="l" t="t" r="r" b="b"/>
              <a:pathLst>
                <a:path w="20" h="39" extrusionOk="0">
                  <a:moveTo>
                    <a:pt x="19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6823950" y="4918591"/>
              <a:ext cx="2375" cy="7100"/>
            </a:xfrm>
            <a:custGeom>
              <a:avLst/>
              <a:gdLst/>
              <a:ahLst/>
              <a:cxnLst/>
              <a:rect l="l" t="t" r="r" b="b"/>
              <a:pathLst>
                <a:path w="95" h="284" extrusionOk="0">
                  <a:moveTo>
                    <a:pt x="0" y="0"/>
                  </a:moveTo>
                  <a:cubicBezTo>
                    <a:pt x="19" y="95"/>
                    <a:pt x="57" y="189"/>
                    <a:pt x="95" y="284"/>
                  </a:cubicBezTo>
                  <a:cubicBezTo>
                    <a:pt x="57" y="189"/>
                    <a:pt x="19" y="95"/>
                    <a:pt x="0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6853200" y="4829391"/>
              <a:ext cx="35900" cy="24575"/>
            </a:xfrm>
            <a:custGeom>
              <a:avLst/>
              <a:gdLst/>
              <a:ahLst/>
              <a:cxnLst/>
              <a:rect l="l" t="t" r="r" b="b"/>
              <a:pathLst>
                <a:path w="1436" h="983" extrusionOk="0">
                  <a:moveTo>
                    <a:pt x="718" y="1"/>
                  </a:moveTo>
                  <a:cubicBezTo>
                    <a:pt x="416" y="1"/>
                    <a:pt x="359" y="435"/>
                    <a:pt x="661" y="491"/>
                  </a:cubicBezTo>
                  <a:lnTo>
                    <a:pt x="680" y="605"/>
                  </a:lnTo>
                  <a:cubicBezTo>
                    <a:pt x="454" y="642"/>
                    <a:pt x="208" y="699"/>
                    <a:pt x="1" y="812"/>
                  </a:cubicBezTo>
                  <a:lnTo>
                    <a:pt x="57" y="982"/>
                  </a:lnTo>
                  <a:cubicBezTo>
                    <a:pt x="246" y="907"/>
                    <a:pt x="454" y="850"/>
                    <a:pt x="661" y="831"/>
                  </a:cubicBezTo>
                  <a:cubicBezTo>
                    <a:pt x="812" y="812"/>
                    <a:pt x="963" y="812"/>
                    <a:pt x="1114" y="812"/>
                  </a:cubicBezTo>
                  <a:cubicBezTo>
                    <a:pt x="1209" y="812"/>
                    <a:pt x="1303" y="812"/>
                    <a:pt x="1397" y="831"/>
                  </a:cubicBezTo>
                  <a:lnTo>
                    <a:pt x="1435" y="642"/>
                  </a:lnTo>
                  <a:cubicBezTo>
                    <a:pt x="1279" y="600"/>
                    <a:pt x="1113" y="579"/>
                    <a:pt x="952" y="579"/>
                  </a:cubicBezTo>
                  <a:cubicBezTo>
                    <a:pt x="898" y="579"/>
                    <a:pt x="845" y="581"/>
                    <a:pt x="793" y="586"/>
                  </a:cubicBezTo>
                  <a:lnTo>
                    <a:pt x="756" y="491"/>
                  </a:lnTo>
                  <a:cubicBezTo>
                    <a:pt x="1058" y="435"/>
                    <a:pt x="1020" y="1"/>
                    <a:pt x="718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6798925" y="4868091"/>
              <a:ext cx="29300" cy="31175"/>
            </a:xfrm>
            <a:custGeom>
              <a:avLst/>
              <a:gdLst/>
              <a:ahLst/>
              <a:cxnLst/>
              <a:rect l="l" t="t" r="r" b="b"/>
              <a:pathLst>
                <a:path w="1172" h="1247" extrusionOk="0">
                  <a:moveTo>
                    <a:pt x="982" y="1"/>
                  </a:moveTo>
                  <a:cubicBezTo>
                    <a:pt x="831" y="133"/>
                    <a:pt x="737" y="303"/>
                    <a:pt x="643" y="472"/>
                  </a:cubicBezTo>
                  <a:lnTo>
                    <a:pt x="624" y="435"/>
                  </a:lnTo>
                  <a:cubicBezTo>
                    <a:pt x="567" y="397"/>
                    <a:pt x="510" y="378"/>
                    <a:pt x="454" y="378"/>
                  </a:cubicBezTo>
                  <a:cubicBezTo>
                    <a:pt x="416" y="378"/>
                    <a:pt x="378" y="359"/>
                    <a:pt x="340" y="340"/>
                  </a:cubicBezTo>
                  <a:cubicBezTo>
                    <a:pt x="359" y="303"/>
                    <a:pt x="378" y="284"/>
                    <a:pt x="378" y="246"/>
                  </a:cubicBezTo>
                  <a:cubicBezTo>
                    <a:pt x="378" y="145"/>
                    <a:pt x="303" y="87"/>
                    <a:pt x="224" y="87"/>
                  </a:cubicBezTo>
                  <a:cubicBezTo>
                    <a:pt x="185" y="87"/>
                    <a:pt x="145" y="101"/>
                    <a:pt x="114" y="133"/>
                  </a:cubicBezTo>
                  <a:cubicBezTo>
                    <a:pt x="1" y="227"/>
                    <a:pt x="76" y="397"/>
                    <a:pt x="227" y="397"/>
                  </a:cubicBezTo>
                  <a:lnTo>
                    <a:pt x="265" y="397"/>
                  </a:lnTo>
                  <a:cubicBezTo>
                    <a:pt x="296" y="444"/>
                    <a:pt x="353" y="477"/>
                    <a:pt x="414" y="477"/>
                  </a:cubicBezTo>
                  <a:cubicBezTo>
                    <a:pt x="427" y="477"/>
                    <a:pt x="440" y="476"/>
                    <a:pt x="454" y="472"/>
                  </a:cubicBezTo>
                  <a:cubicBezTo>
                    <a:pt x="491" y="472"/>
                    <a:pt x="529" y="491"/>
                    <a:pt x="548" y="510"/>
                  </a:cubicBezTo>
                  <a:cubicBezTo>
                    <a:pt x="567" y="548"/>
                    <a:pt x="586" y="586"/>
                    <a:pt x="586" y="623"/>
                  </a:cubicBezTo>
                  <a:cubicBezTo>
                    <a:pt x="529" y="812"/>
                    <a:pt x="510" y="1039"/>
                    <a:pt x="510" y="1246"/>
                  </a:cubicBezTo>
                  <a:lnTo>
                    <a:pt x="775" y="1246"/>
                  </a:lnTo>
                  <a:cubicBezTo>
                    <a:pt x="775" y="1077"/>
                    <a:pt x="794" y="888"/>
                    <a:pt x="850" y="718"/>
                  </a:cubicBezTo>
                  <a:cubicBezTo>
                    <a:pt x="926" y="529"/>
                    <a:pt x="1020" y="340"/>
                    <a:pt x="1133" y="170"/>
                  </a:cubicBezTo>
                  <a:lnTo>
                    <a:pt x="1171" y="133"/>
                  </a:lnTo>
                  <a:lnTo>
                    <a:pt x="1096" y="7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6911725" y="4854891"/>
              <a:ext cx="28325" cy="31150"/>
            </a:xfrm>
            <a:custGeom>
              <a:avLst/>
              <a:gdLst/>
              <a:ahLst/>
              <a:cxnLst/>
              <a:rect l="l" t="t" r="r" b="b"/>
              <a:pathLst>
                <a:path w="1133" h="1246" extrusionOk="0">
                  <a:moveTo>
                    <a:pt x="925" y="0"/>
                  </a:moveTo>
                  <a:cubicBezTo>
                    <a:pt x="929" y="0"/>
                    <a:pt x="932" y="0"/>
                    <a:pt x="935" y="0"/>
                  </a:cubicBezTo>
                  <a:lnTo>
                    <a:pt x="935" y="0"/>
                  </a:lnTo>
                  <a:cubicBezTo>
                    <a:pt x="938" y="0"/>
                    <a:pt x="941" y="0"/>
                    <a:pt x="944" y="0"/>
                  </a:cubicBezTo>
                  <a:close/>
                  <a:moveTo>
                    <a:pt x="935" y="0"/>
                  </a:moveTo>
                  <a:cubicBezTo>
                    <a:pt x="845" y="5"/>
                    <a:pt x="774" y="78"/>
                    <a:pt x="774" y="151"/>
                  </a:cubicBezTo>
                  <a:cubicBezTo>
                    <a:pt x="774" y="170"/>
                    <a:pt x="774" y="189"/>
                    <a:pt x="774" y="189"/>
                  </a:cubicBezTo>
                  <a:cubicBezTo>
                    <a:pt x="718" y="245"/>
                    <a:pt x="699" y="321"/>
                    <a:pt x="699" y="378"/>
                  </a:cubicBezTo>
                  <a:cubicBezTo>
                    <a:pt x="699" y="434"/>
                    <a:pt x="699" y="472"/>
                    <a:pt x="661" y="491"/>
                  </a:cubicBezTo>
                  <a:cubicBezTo>
                    <a:pt x="642" y="510"/>
                    <a:pt x="623" y="510"/>
                    <a:pt x="585" y="529"/>
                  </a:cubicBezTo>
                  <a:cubicBezTo>
                    <a:pt x="472" y="359"/>
                    <a:pt x="340" y="227"/>
                    <a:pt x="170" y="94"/>
                  </a:cubicBezTo>
                  <a:lnTo>
                    <a:pt x="0" y="302"/>
                  </a:lnTo>
                  <a:cubicBezTo>
                    <a:pt x="151" y="434"/>
                    <a:pt x="283" y="604"/>
                    <a:pt x="415" y="774"/>
                  </a:cubicBezTo>
                  <a:cubicBezTo>
                    <a:pt x="510" y="925"/>
                    <a:pt x="604" y="1076"/>
                    <a:pt x="680" y="1246"/>
                  </a:cubicBezTo>
                  <a:lnTo>
                    <a:pt x="906" y="1114"/>
                  </a:lnTo>
                  <a:cubicBezTo>
                    <a:pt x="831" y="944"/>
                    <a:pt x="755" y="774"/>
                    <a:pt x="642" y="604"/>
                  </a:cubicBezTo>
                  <a:cubicBezTo>
                    <a:pt x="680" y="604"/>
                    <a:pt x="699" y="585"/>
                    <a:pt x="718" y="566"/>
                  </a:cubicBezTo>
                  <a:cubicBezTo>
                    <a:pt x="774" y="510"/>
                    <a:pt x="793" y="453"/>
                    <a:pt x="793" y="378"/>
                  </a:cubicBezTo>
                  <a:cubicBezTo>
                    <a:pt x="793" y="340"/>
                    <a:pt x="793" y="302"/>
                    <a:pt x="831" y="283"/>
                  </a:cubicBezTo>
                  <a:cubicBezTo>
                    <a:pt x="850" y="302"/>
                    <a:pt x="887" y="302"/>
                    <a:pt x="925" y="302"/>
                  </a:cubicBezTo>
                  <a:cubicBezTo>
                    <a:pt x="1129" y="302"/>
                    <a:pt x="1133" y="10"/>
                    <a:pt x="935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6823950" y="4902066"/>
              <a:ext cx="106200" cy="47225"/>
            </a:xfrm>
            <a:custGeom>
              <a:avLst/>
              <a:gdLst/>
              <a:ahLst/>
              <a:cxnLst/>
              <a:rect l="l" t="t" r="r" b="b"/>
              <a:pathLst>
                <a:path w="4248" h="1889" extrusionOk="0">
                  <a:moveTo>
                    <a:pt x="4229" y="1"/>
                  </a:moveTo>
                  <a:lnTo>
                    <a:pt x="4229" y="1"/>
                  </a:lnTo>
                  <a:cubicBezTo>
                    <a:pt x="4096" y="114"/>
                    <a:pt x="3964" y="189"/>
                    <a:pt x="3813" y="284"/>
                  </a:cubicBezTo>
                  <a:cubicBezTo>
                    <a:pt x="3322" y="510"/>
                    <a:pt x="2775" y="680"/>
                    <a:pt x="2228" y="756"/>
                  </a:cubicBezTo>
                  <a:cubicBezTo>
                    <a:pt x="1944" y="794"/>
                    <a:pt x="1680" y="812"/>
                    <a:pt x="1416" y="812"/>
                  </a:cubicBezTo>
                  <a:cubicBezTo>
                    <a:pt x="1133" y="812"/>
                    <a:pt x="850" y="794"/>
                    <a:pt x="566" y="756"/>
                  </a:cubicBezTo>
                  <a:cubicBezTo>
                    <a:pt x="321" y="718"/>
                    <a:pt x="113" y="680"/>
                    <a:pt x="0" y="661"/>
                  </a:cubicBezTo>
                  <a:lnTo>
                    <a:pt x="0" y="661"/>
                  </a:lnTo>
                  <a:cubicBezTo>
                    <a:pt x="19" y="756"/>
                    <a:pt x="57" y="831"/>
                    <a:pt x="113" y="926"/>
                  </a:cubicBezTo>
                  <a:lnTo>
                    <a:pt x="113" y="963"/>
                  </a:lnTo>
                  <a:lnTo>
                    <a:pt x="132" y="982"/>
                  </a:lnTo>
                  <a:cubicBezTo>
                    <a:pt x="208" y="1114"/>
                    <a:pt x="283" y="1247"/>
                    <a:pt x="397" y="1360"/>
                  </a:cubicBezTo>
                  <a:cubicBezTo>
                    <a:pt x="566" y="1567"/>
                    <a:pt x="812" y="1718"/>
                    <a:pt x="1076" y="1794"/>
                  </a:cubicBezTo>
                  <a:cubicBezTo>
                    <a:pt x="1340" y="1851"/>
                    <a:pt x="1586" y="1888"/>
                    <a:pt x="1850" y="1888"/>
                  </a:cubicBezTo>
                  <a:cubicBezTo>
                    <a:pt x="2322" y="1888"/>
                    <a:pt x="2775" y="1794"/>
                    <a:pt x="3190" y="1605"/>
                  </a:cubicBezTo>
                  <a:cubicBezTo>
                    <a:pt x="3492" y="1454"/>
                    <a:pt x="3757" y="1247"/>
                    <a:pt x="3964" y="982"/>
                  </a:cubicBezTo>
                  <a:cubicBezTo>
                    <a:pt x="4059" y="812"/>
                    <a:pt x="4153" y="624"/>
                    <a:pt x="4191" y="435"/>
                  </a:cubicBezTo>
                  <a:cubicBezTo>
                    <a:pt x="4229" y="303"/>
                    <a:pt x="4247" y="152"/>
                    <a:pt x="4229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6821100" y="4852791"/>
              <a:ext cx="108575" cy="64250"/>
            </a:xfrm>
            <a:custGeom>
              <a:avLst/>
              <a:gdLst/>
              <a:ahLst/>
              <a:cxnLst/>
              <a:rect l="l" t="t" r="r" b="b"/>
              <a:pathLst>
                <a:path w="4343" h="2570" extrusionOk="0">
                  <a:moveTo>
                    <a:pt x="3248" y="707"/>
                  </a:moveTo>
                  <a:cubicBezTo>
                    <a:pt x="3625" y="707"/>
                    <a:pt x="3795" y="1141"/>
                    <a:pt x="3550" y="1405"/>
                  </a:cubicBezTo>
                  <a:cubicBezTo>
                    <a:pt x="3464" y="1491"/>
                    <a:pt x="3360" y="1529"/>
                    <a:pt x="3259" y="1529"/>
                  </a:cubicBezTo>
                  <a:cubicBezTo>
                    <a:pt x="3049" y="1529"/>
                    <a:pt x="2851" y="1364"/>
                    <a:pt x="2851" y="1122"/>
                  </a:cubicBezTo>
                  <a:cubicBezTo>
                    <a:pt x="2851" y="896"/>
                    <a:pt x="3021" y="707"/>
                    <a:pt x="3248" y="707"/>
                  </a:cubicBezTo>
                  <a:close/>
                  <a:moveTo>
                    <a:pt x="1303" y="688"/>
                  </a:moveTo>
                  <a:cubicBezTo>
                    <a:pt x="1907" y="688"/>
                    <a:pt x="2191" y="1405"/>
                    <a:pt x="1775" y="1821"/>
                  </a:cubicBezTo>
                  <a:cubicBezTo>
                    <a:pt x="1640" y="1956"/>
                    <a:pt x="1472" y="2017"/>
                    <a:pt x="1308" y="2017"/>
                  </a:cubicBezTo>
                  <a:cubicBezTo>
                    <a:pt x="969" y="2017"/>
                    <a:pt x="643" y="1756"/>
                    <a:pt x="643" y="1349"/>
                  </a:cubicBezTo>
                  <a:cubicBezTo>
                    <a:pt x="643" y="990"/>
                    <a:pt x="945" y="688"/>
                    <a:pt x="1303" y="688"/>
                  </a:cubicBezTo>
                  <a:close/>
                  <a:moveTo>
                    <a:pt x="2474" y="1"/>
                  </a:moveTo>
                  <a:cubicBezTo>
                    <a:pt x="2444" y="1"/>
                    <a:pt x="2413" y="3"/>
                    <a:pt x="2379" y="9"/>
                  </a:cubicBezTo>
                  <a:cubicBezTo>
                    <a:pt x="2247" y="9"/>
                    <a:pt x="2115" y="9"/>
                    <a:pt x="1983" y="27"/>
                  </a:cubicBezTo>
                  <a:cubicBezTo>
                    <a:pt x="1775" y="46"/>
                    <a:pt x="1568" y="103"/>
                    <a:pt x="1379" y="160"/>
                  </a:cubicBezTo>
                  <a:cubicBezTo>
                    <a:pt x="1077" y="273"/>
                    <a:pt x="794" y="424"/>
                    <a:pt x="548" y="631"/>
                  </a:cubicBezTo>
                  <a:cubicBezTo>
                    <a:pt x="473" y="707"/>
                    <a:pt x="416" y="782"/>
                    <a:pt x="360" y="858"/>
                  </a:cubicBezTo>
                  <a:cubicBezTo>
                    <a:pt x="246" y="1028"/>
                    <a:pt x="152" y="1198"/>
                    <a:pt x="95" y="1387"/>
                  </a:cubicBezTo>
                  <a:cubicBezTo>
                    <a:pt x="39" y="1575"/>
                    <a:pt x="1" y="1783"/>
                    <a:pt x="1" y="1972"/>
                  </a:cubicBezTo>
                  <a:cubicBezTo>
                    <a:pt x="1" y="2047"/>
                    <a:pt x="20" y="2123"/>
                    <a:pt x="20" y="2217"/>
                  </a:cubicBezTo>
                  <a:lnTo>
                    <a:pt x="20" y="2236"/>
                  </a:lnTo>
                  <a:cubicBezTo>
                    <a:pt x="20" y="2293"/>
                    <a:pt x="39" y="2349"/>
                    <a:pt x="58" y="2406"/>
                  </a:cubicBezTo>
                  <a:cubicBezTo>
                    <a:pt x="531" y="2515"/>
                    <a:pt x="1012" y="2570"/>
                    <a:pt x="1496" y="2570"/>
                  </a:cubicBezTo>
                  <a:cubicBezTo>
                    <a:pt x="1765" y="2570"/>
                    <a:pt x="2034" y="2553"/>
                    <a:pt x="2304" y="2519"/>
                  </a:cubicBezTo>
                  <a:cubicBezTo>
                    <a:pt x="2832" y="2444"/>
                    <a:pt x="3342" y="2293"/>
                    <a:pt x="3833" y="2066"/>
                  </a:cubicBezTo>
                  <a:cubicBezTo>
                    <a:pt x="4003" y="1991"/>
                    <a:pt x="4173" y="1896"/>
                    <a:pt x="4343" y="1783"/>
                  </a:cubicBezTo>
                  <a:cubicBezTo>
                    <a:pt x="4248" y="1481"/>
                    <a:pt x="4097" y="1179"/>
                    <a:pt x="3927" y="915"/>
                  </a:cubicBezTo>
                  <a:cubicBezTo>
                    <a:pt x="3455" y="235"/>
                    <a:pt x="2946" y="65"/>
                    <a:pt x="2681" y="27"/>
                  </a:cubicBezTo>
                  <a:cubicBezTo>
                    <a:pt x="2615" y="14"/>
                    <a:pt x="2548" y="1"/>
                    <a:pt x="2474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4295425" y="3854891"/>
              <a:ext cx="5477550" cy="1614000"/>
            </a:xfrm>
            <a:custGeom>
              <a:avLst/>
              <a:gdLst/>
              <a:ahLst/>
              <a:cxnLst/>
              <a:rect l="l" t="t" r="r" b="b"/>
              <a:pathLst>
                <a:path w="219102" h="64560" extrusionOk="0">
                  <a:moveTo>
                    <a:pt x="103546" y="0"/>
                  </a:moveTo>
                  <a:cubicBezTo>
                    <a:pt x="103455" y="0"/>
                    <a:pt x="103365" y="0"/>
                    <a:pt x="103274" y="0"/>
                  </a:cubicBezTo>
                  <a:cubicBezTo>
                    <a:pt x="19084" y="57"/>
                    <a:pt x="2454" y="45191"/>
                    <a:pt x="113" y="50609"/>
                  </a:cubicBezTo>
                  <a:cubicBezTo>
                    <a:pt x="0" y="50854"/>
                    <a:pt x="189" y="51156"/>
                    <a:pt x="472" y="51175"/>
                  </a:cubicBezTo>
                  <a:lnTo>
                    <a:pt x="218667" y="64559"/>
                  </a:lnTo>
                  <a:cubicBezTo>
                    <a:pt x="218677" y="64559"/>
                    <a:pt x="218686" y="64560"/>
                    <a:pt x="218696" y="64560"/>
                  </a:cubicBezTo>
                  <a:cubicBezTo>
                    <a:pt x="218911" y="64560"/>
                    <a:pt x="219101" y="64360"/>
                    <a:pt x="219101" y="64143"/>
                  </a:cubicBezTo>
                  <a:cubicBezTo>
                    <a:pt x="219063" y="61954"/>
                    <a:pt x="218780" y="56800"/>
                    <a:pt x="212721" y="46645"/>
                  </a:cubicBezTo>
                  <a:cubicBezTo>
                    <a:pt x="205895" y="35199"/>
                    <a:pt x="187993" y="0"/>
                    <a:pt x="103546" y="0"/>
                  </a:cubicBezTo>
                  <a:close/>
                </a:path>
              </a:pathLst>
            </a:custGeom>
            <a:solidFill>
              <a:srgbClr val="16C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4295425" y="3854891"/>
              <a:ext cx="5477550" cy="1614000"/>
            </a:xfrm>
            <a:custGeom>
              <a:avLst/>
              <a:gdLst/>
              <a:ahLst/>
              <a:cxnLst/>
              <a:rect l="l" t="t" r="r" b="b"/>
              <a:pathLst>
                <a:path w="219102" h="64560" extrusionOk="0">
                  <a:moveTo>
                    <a:pt x="103546" y="0"/>
                  </a:moveTo>
                  <a:cubicBezTo>
                    <a:pt x="103455" y="0"/>
                    <a:pt x="103365" y="0"/>
                    <a:pt x="103274" y="0"/>
                  </a:cubicBezTo>
                  <a:cubicBezTo>
                    <a:pt x="19084" y="57"/>
                    <a:pt x="2454" y="45191"/>
                    <a:pt x="113" y="50609"/>
                  </a:cubicBezTo>
                  <a:cubicBezTo>
                    <a:pt x="0" y="50854"/>
                    <a:pt x="189" y="51156"/>
                    <a:pt x="472" y="51175"/>
                  </a:cubicBezTo>
                  <a:lnTo>
                    <a:pt x="218667" y="64559"/>
                  </a:lnTo>
                  <a:cubicBezTo>
                    <a:pt x="218677" y="64559"/>
                    <a:pt x="218686" y="64560"/>
                    <a:pt x="218696" y="64560"/>
                  </a:cubicBezTo>
                  <a:cubicBezTo>
                    <a:pt x="218911" y="64560"/>
                    <a:pt x="219101" y="64360"/>
                    <a:pt x="219101" y="64143"/>
                  </a:cubicBezTo>
                  <a:cubicBezTo>
                    <a:pt x="219063" y="61954"/>
                    <a:pt x="218780" y="56800"/>
                    <a:pt x="212721" y="46645"/>
                  </a:cubicBezTo>
                  <a:cubicBezTo>
                    <a:pt x="205895" y="35199"/>
                    <a:pt x="187993" y="0"/>
                    <a:pt x="1035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4295425" y="4007316"/>
              <a:ext cx="5477550" cy="1461575"/>
            </a:xfrm>
            <a:custGeom>
              <a:avLst/>
              <a:gdLst/>
              <a:ahLst/>
              <a:cxnLst/>
              <a:rect l="l" t="t" r="r" b="b"/>
              <a:pathLst>
                <a:path w="219102" h="58463" extrusionOk="0">
                  <a:moveTo>
                    <a:pt x="103499" y="0"/>
                  </a:moveTo>
                  <a:cubicBezTo>
                    <a:pt x="103424" y="0"/>
                    <a:pt x="103349" y="0"/>
                    <a:pt x="103274" y="0"/>
                  </a:cubicBezTo>
                  <a:cubicBezTo>
                    <a:pt x="19084" y="38"/>
                    <a:pt x="2454" y="40925"/>
                    <a:pt x="113" y="45814"/>
                  </a:cubicBezTo>
                  <a:cubicBezTo>
                    <a:pt x="0" y="46060"/>
                    <a:pt x="189" y="46343"/>
                    <a:pt x="472" y="46343"/>
                  </a:cubicBezTo>
                  <a:lnTo>
                    <a:pt x="218667" y="58462"/>
                  </a:lnTo>
                  <a:cubicBezTo>
                    <a:pt x="218679" y="58463"/>
                    <a:pt x="218690" y="58463"/>
                    <a:pt x="218701" y="58463"/>
                  </a:cubicBezTo>
                  <a:cubicBezTo>
                    <a:pt x="218912" y="58463"/>
                    <a:pt x="219083" y="58299"/>
                    <a:pt x="219101" y="58084"/>
                  </a:cubicBezTo>
                  <a:cubicBezTo>
                    <a:pt x="219063" y="56102"/>
                    <a:pt x="218780" y="51421"/>
                    <a:pt x="212721" y="42247"/>
                  </a:cubicBezTo>
                  <a:cubicBezTo>
                    <a:pt x="205894" y="31874"/>
                    <a:pt x="187987" y="0"/>
                    <a:pt x="1034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5032550" y="5179091"/>
              <a:ext cx="390775" cy="23625"/>
            </a:xfrm>
            <a:custGeom>
              <a:avLst/>
              <a:gdLst/>
              <a:ahLst/>
              <a:cxnLst/>
              <a:rect l="l" t="t" r="r" b="b"/>
              <a:pathLst>
                <a:path w="15631" h="945" extrusionOk="0">
                  <a:moveTo>
                    <a:pt x="265" y="0"/>
                  </a:moveTo>
                  <a:cubicBezTo>
                    <a:pt x="170" y="246"/>
                    <a:pt x="95" y="510"/>
                    <a:pt x="0" y="755"/>
                  </a:cubicBezTo>
                  <a:lnTo>
                    <a:pt x="15630" y="94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97A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5039150" y="3854891"/>
              <a:ext cx="3595075" cy="1384625"/>
            </a:xfrm>
            <a:custGeom>
              <a:avLst/>
              <a:gdLst/>
              <a:ahLst/>
              <a:cxnLst/>
              <a:rect l="l" t="t" r="r" b="b"/>
              <a:pathLst>
                <a:path w="143803" h="55385" extrusionOk="0">
                  <a:moveTo>
                    <a:pt x="73785" y="0"/>
                  </a:moveTo>
                  <a:cubicBezTo>
                    <a:pt x="73698" y="0"/>
                    <a:pt x="73612" y="0"/>
                    <a:pt x="73525" y="0"/>
                  </a:cubicBezTo>
                  <a:cubicBezTo>
                    <a:pt x="52893" y="0"/>
                    <a:pt x="36338" y="2719"/>
                    <a:pt x="23030" y="6909"/>
                  </a:cubicBezTo>
                  <a:cubicBezTo>
                    <a:pt x="17858" y="14233"/>
                    <a:pt x="7891" y="30109"/>
                    <a:pt x="1" y="52968"/>
                  </a:cubicBezTo>
                  <a:lnTo>
                    <a:pt x="15366" y="53912"/>
                  </a:lnTo>
                  <a:lnTo>
                    <a:pt x="143803" y="55385"/>
                  </a:lnTo>
                  <a:cubicBezTo>
                    <a:pt x="143803" y="55385"/>
                    <a:pt x="140028" y="23011"/>
                    <a:pt x="127286" y="6154"/>
                  </a:cubicBezTo>
                  <a:cubicBezTo>
                    <a:pt x="113334" y="2394"/>
                    <a:pt x="95824" y="0"/>
                    <a:pt x="73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6663500" y="3995991"/>
              <a:ext cx="199625" cy="437025"/>
            </a:xfrm>
            <a:custGeom>
              <a:avLst/>
              <a:gdLst/>
              <a:ahLst/>
              <a:cxnLst/>
              <a:rect l="l" t="t" r="r" b="b"/>
              <a:pathLst>
                <a:path w="7985" h="17481" extrusionOk="0">
                  <a:moveTo>
                    <a:pt x="5474" y="0"/>
                  </a:moveTo>
                  <a:lnTo>
                    <a:pt x="2397" y="718"/>
                  </a:lnTo>
                  <a:cubicBezTo>
                    <a:pt x="2397" y="718"/>
                    <a:pt x="1170" y="6928"/>
                    <a:pt x="0" y="17480"/>
                  </a:cubicBezTo>
                  <a:lnTo>
                    <a:pt x="7985" y="16933"/>
                  </a:lnTo>
                  <a:cubicBezTo>
                    <a:pt x="7985" y="16933"/>
                    <a:pt x="6928" y="4455"/>
                    <a:pt x="5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6629975" y="4661866"/>
              <a:ext cx="247800" cy="488925"/>
            </a:xfrm>
            <a:custGeom>
              <a:avLst/>
              <a:gdLst/>
              <a:ahLst/>
              <a:cxnLst/>
              <a:rect l="l" t="t" r="r" b="b"/>
              <a:pathLst>
                <a:path w="9912" h="19557" extrusionOk="0">
                  <a:moveTo>
                    <a:pt x="1341" y="0"/>
                  </a:moveTo>
                  <a:cubicBezTo>
                    <a:pt x="1058" y="5437"/>
                    <a:pt x="1" y="19557"/>
                    <a:pt x="1" y="19557"/>
                  </a:cubicBezTo>
                  <a:lnTo>
                    <a:pt x="9911" y="19557"/>
                  </a:lnTo>
                  <a:cubicBezTo>
                    <a:pt x="9515" y="12478"/>
                    <a:pt x="9326" y="0"/>
                    <a:pt x="9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5032550" y="4006841"/>
              <a:ext cx="590875" cy="1191150"/>
            </a:xfrm>
            <a:custGeom>
              <a:avLst/>
              <a:gdLst/>
              <a:ahLst/>
              <a:cxnLst/>
              <a:rect l="l" t="t" r="r" b="b"/>
              <a:pathLst>
                <a:path w="23635" h="47646" fill="none" extrusionOk="0">
                  <a:moveTo>
                    <a:pt x="23634" y="1"/>
                  </a:moveTo>
                  <a:cubicBezTo>
                    <a:pt x="23634" y="1"/>
                    <a:pt x="10477" y="16027"/>
                    <a:pt x="0" y="47645"/>
                  </a:cubicBezTo>
                </a:path>
              </a:pathLst>
            </a:custGeom>
            <a:noFill/>
            <a:ln w="47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>
              <a:off x="8221275" y="4008741"/>
              <a:ext cx="412950" cy="1230775"/>
            </a:xfrm>
            <a:custGeom>
              <a:avLst/>
              <a:gdLst/>
              <a:ahLst/>
              <a:cxnLst/>
              <a:rect l="l" t="t" r="r" b="b"/>
              <a:pathLst>
                <a:path w="16518" h="49231" fill="none" extrusionOk="0">
                  <a:moveTo>
                    <a:pt x="1" y="0"/>
                  </a:moveTo>
                  <a:cubicBezTo>
                    <a:pt x="1" y="0"/>
                    <a:pt x="12516" y="14781"/>
                    <a:pt x="16518" y="49231"/>
                  </a:cubicBezTo>
                </a:path>
              </a:pathLst>
            </a:custGeom>
            <a:noFill/>
            <a:ln w="47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8669600" y="4135091"/>
              <a:ext cx="281300" cy="201325"/>
            </a:xfrm>
            <a:custGeom>
              <a:avLst/>
              <a:gdLst/>
              <a:ahLst/>
              <a:cxnLst/>
              <a:rect l="l" t="t" r="r" b="b"/>
              <a:pathLst>
                <a:path w="11252" h="8053" extrusionOk="0">
                  <a:moveTo>
                    <a:pt x="3565" y="1"/>
                  </a:moveTo>
                  <a:cubicBezTo>
                    <a:pt x="3529" y="1"/>
                    <a:pt x="3492" y="2"/>
                    <a:pt x="3455" y="5"/>
                  </a:cubicBezTo>
                  <a:cubicBezTo>
                    <a:pt x="2908" y="62"/>
                    <a:pt x="2455" y="420"/>
                    <a:pt x="2058" y="817"/>
                  </a:cubicBezTo>
                  <a:cubicBezTo>
                    <a:pt x="1152" y="1723"/>
                    <a:pt x="435" y="2837"/>
                    <a:pt x="1" y="4064"/>
                  </a:cubicBezTo>
                  <a:lnTo>
                    <a:pt x="7325" y="8047"/>
                  </a:lnTo>
                  <a:cubicBezTo>
                    <a:pt x="7390" y="8051"/>
                    <a:pt x="7454" y="8053"/>
                    <a:pt x="7517" y="8053"/>
                  </a:cubicBezTo>
                  <a:cubicBezTo>
                    <a:pt x="9839" y="8053"/>
                    <a:pt x="11251" y="5408"/>
                    <a:pt x="9873" y="3478"/>
                  </a:cubicBezTo>
                  <a:cubicBezTo>
                    <a:pt x="9284" y="2653"/>
                    <a:pt x="8403" y="2266"/>
                    <a:pt x="7529" y="2266"/>
                  </a:cubicBezTo>
                  <a:cubicBezTo>
                    <a:pt x="6489" y="2266"/>
                    <a:pt x="5460" y="2814"/>
                    <a:pt x="4943" y="3823"/>
                  </a:cubicBezTo>
                  <a:lnTo>
                    <a:pt x="4943" y="3823"/>
                  </a:lnTo>
                  <a:cubicBezTo>
                    <a:pt x="5188" y="3147"/>
                    <a:pt x="5370" y="2444"/>
                    <a:pt x="5267" y="1742"/>
                  </a:cubicBezTo>
                  <a:cubicBezTo>
                    <a:pt x="5140" y="854"/>
                    <a:pt x="4439" y="1"/>
                    <a:pt x="3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8982475" y="4349866"/>
              <a:ext cx="137350" cy="102500"/>
            </a:xfrm>
            <a:custGeom>
              <a:avLst/>
              <a:gdLst/>
              <a:ahLst/>
              <a:cxnLst/>
              <a:rect l="l" t="t" r="r" b="b"/>
              <a:pathLst>
                <a:path w="5494" h="4100" extrusionOk="0">
                  <a:moveTo>
                    <a:pt x="2647" y="1"/>
                  </a:moveTo>
                  <a:cubicBezTo>
                    <a:pt x="1667" y="1"/>
                    <a:pt x="729" y="481"/>
                    <a:pt x="1" y="1154"/>
                  </a:cubicBezTo>
                  <a:lnTo>
                    <a:pt x="3984" y="4099"/>
                  </a:lnTo>
                  <a:cubicBezTo>
                    <a:pt x="4965" y="3816"/>
                    <a:pt x="5494" y="2589"/>
                    <a:pt x="5154" y="1626"/>
                  </a:cubicBezTo>
                  <a:cubicBezTo>
                    <a:pt x="4814" y="664"/>
                    <a:pt x="3776" y="41"/>
                    <a:pt x="2757" y="3"/>
                  </a:cubicBezTo>
                  <a:cubicBezTo>
                    <a:pt x="2720" y="2"/>
                    <a:pt x="2683" y="1"/>
                    <a:pt x="2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4761675" y="4262091"/>
              <a:ext cx="244000" cy="215600"/>
            </a:xfrm>
            <a:custGeom>
              <a:avLst/>
              <a:gdLst/>
              <a:ahLst/>
              <a:cxnLst/>
              <a:rect l="l" t="t" r="r" b="b"/>
              <a:pathLst>
                <a:path w="9760" h="8624" extrusionOk="0">
                  <a:moveTo>
                    <a:pt x="5645" y="0"/>
                  </a:moveTo>
                  <a:cubicBezTo>
                    <a:pt x="5218" y="0"/>
                    <a:pt x="4838" y="157"/>
                    <a:pt x="4550" y="531"/>
                  </a:cubicBezTo>
                  <a:cubicBezTo>
                    <a:pt x="3549" y="1815"/>
                    <a:pt x="5380" y="3722"/>
                    <a:pt x="6248" y="5118"/>
                  </a:cubicBezTo>
                  <a:cubicBezTo>
                    <a:pt x="6161" y="5125"/>
                    <a:pt x="6074" y="5128"/>
                    <a:pt x="5988" y="5128"/>
                  </a:cubicBezTo>
                  <a:cubicBezTo>
                    <a:pt x="5020" y="5128"/>
                    <a:pt x="4066" y="4769"/>
                    <a:pt x="3096" y="4665"/>
                  </a:cubicBezTo>
                  <a:cubicBezTo>
                    <a:pt x="2947" y="4647"/>
                    <a:pt x="2794" y="4637"/>
                    <a:pt x="2639" y="4637"/>
                  </a:cubicBezTo>
                  <a:cubicBezTo>
                    <a:pt x="1695" y="4637"/>
                    <a:pt x="702" y="4995"/>
                    <a:pt x="378" y="5855"/>
                  </a:cubicBezTo>
                  <a:cubicBezTo>
                    <a:pt x="0" y="6799"/>
                    <a:pt x="699" y="7893"/>
                    <a:pt x="1624" y="8309"/>
                  </a:cubicBezTo>
                  <a:cubicBezTo>
                    <a:pt x="2115" y="8544"/>
                    <a:pt x="2655" y="8624"/>
                    <a:pt x="3207" y="8624"/>
                  </a:cubicBezTo>
                  <a:cubicBezTo>
                    <a:pt x="3673" y="8624"/>
                    <a:pt x="4148" y="8567"/>
                    <a:pt x="4606" y="8497"/>
                  </a:cubicBezTo>
                  <a:lnTo>
                    <a:pt x="9760" y="2778"/>
                  </a:lnTo>
                  <a:cubicBezTo>
                    <a:pt x="8840" y="1586"/>
                    <a:pt x="7003" y="0"/>
                    <a:pt x="5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5436625" y="4066566"/>
              <a:ext cx="143625" cy="222625"/>
            </a:xfrm>
            <a:custGeom>
              <a:avLst/>
              <a:gdLst/>
              <a:ahLst/>
              <a:cxnLst/>
              <a:rect l="l" t="t" r="r" b="b"/>
              <a:pathLst>
                <a:path w="5745" h="8905" extrusionOk="0">
                  <a:moveTo>
                    <a:pt x="5360" y="0"/>
                  </a:moveTo>
                  <a:cubicBezTo>
                    <a:pt x="5279" y="0"/>
                    <a:pt x="5197" y="32"/>
                    <a:pt x="5130" y="103"/>
                  </a:cubicBezTo>
                  <a:cubicBezTo>
                    <a:pt x="3979" y="1142"/>
                    <a:pt x="3243" y="2708"/>
                    <a:pt x="2431" y="4011"/>
                  </a:cubicBezTo>
                  <a:cubicBezTo>
                    <a:pt x="1563" y="5389"/>
                    <a:pt x="298" y="6993"/>
                    <a:pt x="15" y="8617"/>
                  </a:cubicBezTo>
                  <a:cubicBezTo>
                    <a:pt x="0" y="8749"/>
                    <a:pt x="100" y="8904"/>
                    <a:pt x="225" y="8904"/>
                  </a:cubicBezTo>
                  <a:cubicBezTo>
                    <a:pt x="260" y="8904"/>
                    <a:pt x="298" y="8891"/>
                    <a:pt x="336" y="8862"/>
                  </a:cubicBezTo>
                  <a:cubicBezTo>
                    <a:pt x="1582" y="7937"/>
                    <a:pt x="2355" y="6295"/>
                    <a:pt x="3167" y="4992"/>
                  </a:cubicBezTo>
                  <a:cubicBezTo>
                    <a:pt x="4054" y="3577"/>
                    <a:pt x="5225" y="2029"/>
                    <a:pt x="5678" y="424"/>
                  </a:cubicBezTo>
                  <a:cubicBezTo>
                    <a:pt x="5745" y="184"/>
                    <a:pt x="5556" y="0"/>
                    <a:pt x="5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>
              <a:off x="5355350" y="4335341"/>
              <a:ext cx="62150" cy="75125"/>
            </a:xfrm>
            <a:custGeom>
              <a:avLst/>
              <a:gdLst/>
              <a:ahLst/>
              <a:cxnLst/>
              <a:rect l="l" t="t" r="r" b="b"/>
              <a:pathLst>
                <a:path w="2486" h="3005" extrusionOk="0">
                  <a:moveTo>
                    <a:pt x="1925" y="1"/>
                  </a:moveTo>
                  <a:cubicBezTo>
                    <a:pt x="1802" y="1"/>
                    <a:pt x="1677" y="56"/>
                    <a:pt x="1586" y="188"/>
                  </a:cubicBezTo>
                  <a:lnTo>
                    <a:pt x="642" y="1641"/>
                  </a:lnTo>
                  <a:cubicBezTo>
                    <a:pt x="415" y="1962"/>
                    <a:pt x="0" y="2642"/>
                    <a:pt x="491" y="2944"/>
                  </a:cubicBezTo>
                  <a:cubicBezTo>
                    <a:pt x="570" y="2986"/>
                    <a:pt x="646" y="3005"/>
                    <a:pt x="719" y="3005"/>
                  </a:cubicBezTo>
                  <a:cubicBezTo>
                    <a:pt x="1063" y="3005"/>
                    <a:pt x="1332" y="2586"/>
                    <a:pt x="1472" y="2321"/>
                  </a:cubicBezTo>
                  <a:cubicBezTo>
                    <a:pt x="1793" y="1773"/>
                    <a:pt x="2058" y="1188"/>
                    <a:pt x="2341" y="622"/>
                  </a:cubicBezTo>
                  <a:cubicBezTo>
                    <a:pt x="2486" y="293"/>
                    <a:pt x="2209" y="1"/>
                    <a:pt x="1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>
              <a:off x="8248550" y="4048816"/>
              <a:ext cx="97450" cy="155700"/>
            </a:xfrm>
            <a:custGeom>
              <a:avLst/>
              <a:gdLst/>
              <a:ahLst/>
              <a:cxnLst/>
              <a:rect l="l" t="t" r="r" b="b"/>
              <a:pathLst>
                <a:path w="3898" h="6228" extrusionOk="0">
                  <a:moveTo>
                    <a:pt x="371" y="1"/>
                  </a:moveTo>
                  <a:cubicBezTo>
                    <a:pt x="180" y="1"/>
                    <a:pt x="1" y="195"/>
                    <a:pt x="118" y="417"/>
                  </a:cubicBezTo>
                  <a:cubicBezTo>
                    <a:pt x="590" y="1474"/>
                    <a:pt x="1081" y="2512"/>
                    <a:pt x="1628" y="3550"/>
                  </a:cubicBezTo>
                  <a:cubicBezTo>
                    <a:pt x="2100" y="4457"/>
                    <a:pt x="2572" y="5476"/>
                    <a:pt x="3346" y="6155"/>
                  </a:cubicBezTo>
                  <a:cubicBezTo>
                    <a:pt x="3406" y="6206"/>
                    <a:pt x="3475" y="6228"/>
                    <a:pt x="3542" y="6228"/>
                  </a:cubicBezTo>
                  <a:cubicBezTo>
                    <a:pt x="3726" y="6228"/>
                    <a:pt x="3897" y="6061"/>
                    <a:pt x="3856" y="5853"/>
                  </a:cubicBezTo>
                  <a:cubicBezTo>
                    <a:pt x="3686" y="4834"/>
                    <a:pt x="3044" y="3909"/>
                    <a:pt x="2515" y="3022"/>
                  </a:cubicBezTo>
                  <a:cubicBezTo>
                    <a:pt x="1911" y="2040"/>
                    <a:pt x="1269" y="1078"/>
                    <a:pt x="609" y="134"/>
                  </a:cubicBezTo>
                  <a:cubicBezTo>
                    <a:pt x="544" y="40"/>
                    <a:pt x="456" y="1"/>
                    <a:pt x="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>
              <a:off x="8345300" y="4217966"/>
              <a:ext cx="61475" cy="94500"/>
            </a:xfrm>
            <a:custGeom>
              <a:avLst/>
              <a:gdLst/>
              <a:ahLst/>
              <a:cxnLst/>
              <a:rect l="l" t="t" r="r" b="b"/>
              <a:pathLst>
                <a:path w="2459" h="3780" extrusionOk="0">
                  <a:moveTo>
                    <a:pt x="481" y="0"/>
                  </a:moveTo>
                  <a:cubicBezTo>
                    <a:pt x="236" y="0"/>
                    <a:pt x="1" y="191"/>
                    <a:pt x="99" y="484"/>
                  </a:cubicBezTo>
                  <a:cubicBezTo>
                    <a:pt x="306" y="1069"/>
                    <a:pt x="533" y="1636"/>
                    <a:pt x="778" y="2202"/>
                  </a:cubicBezTo>
                  <a:cubicBezTo>
                    <a:pt x="1024" y="2768"/>
                    <a:pt x="1288" y="3467"/>
                    <a:pt x="1854" y="3731"/>
                  </a:cubicBezTo>
                  <a:cubicBezTo>
                    <a:pt x="1909" y="3764"/>
                    <a:pt x="1969" y="3780"/>
                    <a:pt x="2028" y="3780"/>
                  </a:cubicBezTo>
                  <a:cubicBezTo>
                    <a:pt x="2170" y="3780"/>
                    <a:pt x="2305" y="3689"/>
                    <a:pt x="2345" y="3542"/>
                  </a:cubicBezTo>
                  <a:cubicBezTo>
                    <a:pt x="2458" y="3014"/>
                    <a:pt x="2232" y="2523"/>
                    <a:pt x="1986" y="2051"/>
                  </a:cubicBezTo>
                  <a:cubicBezTo>
                    <a:pt x="1647" y="1409"/>
                    <a:pt x="1250" y="786"/>
                    <a:pt x="835" y="182"/>
                  </a:cubicBezTo>
                  <a:cubicBezTo>
                    <a:pt x="749" y="56"/>
                    <a:pt x="613" y="0"/>
                    <a:pt x="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8643650" y="4414041"/>
              <a:ext cx="287425" cy="229450"/>
            </a:xfrm>
            <a:custGeom>
              <a:avLst/>
              <a:gdLst/>
              <a:ahLst/>
              <a:cxnLst/>
              <a:rect l="l" t="t" r="r" b="b"/>
              <a:pathLst>
                <a:path w="11497" h="9178" extrusionOk="0">
                  <a:moveTo>
                    <a:pt x="0" y="1853"/>
                  </a:moveTo>
                  <a:lnTo>
                    <a:pt x="0" y="1853"/>
                  </a:lnTo>
                  <a:cubicBezTo>
                    <a:pt x="0" y="1853"/>
                    <a:pt x="0" y="1853"/>
                    <a:pt x="0" y="1853"/>
                  </a:cubicBezTo>
                  <a:cubicBezTo>
                    <a:pt x="0" y="1910"/>
                    <a:pt x="0" y="1966"/>
                    <a:pt x="0" y="2023"/>
                  </a:cubicBezTo>
                  <a:lnTo>
                    <a:pt x="19" y="2080"/>
                  </a:lnTo>
                  <a:lnTo>
                    <a:pt x="19" y="2023"/>
                  </a:lnTo>
                  <a:cubicBezTo>
                    <a:pt x="2" y="1971"/>
                    <a:pt x="1" y="1919"/>
                    <a:pt x="0" y="1853"/>
                  </a:cubicBezTo>
                  <a:close/>
                  <a:moveTo>
                    <a:pt x="2004" y="1"/>
                  </a:moveTo>
                  <a:cubicBezTo>
                    <a:pt x="1860" y="1"/>
                    <a:pt x="1718" y="19"/>
                    <a:pt x="1586" y="60"/>
                  </a:cubicBezTo>
                  <a:cubicBezTo>
                    <a:pt x="1341" y="116"/>
                    <a:pt x="1133" y="192"/>
                    <a:pt x="925" y="324"/>
                  </a:cubicBezTo>
                  <a:cubicBezTo>
                    <a:pt x="586" y="513"/>
                    <a:pt x="321" y="796"/>
                    <a:pt x="151" y="1155"/>
                  </a:cubicBezTo>
                  <a:cubicBezTo>
                    <a:pt x="38" y="1362"/>
                    <a:pt x="0" y="1589"/>
                    <a:pt x="0" y="1834"/>
                  </a:cubicBezTo>
                  <a:cubicBezTo>
                    <a:pt x="0" y="1841"/>
                    <a:pt x="0" y="1847"/>
                    <a:pt x="0" y="1853"/>
                  </a:cubicBezTo>
                  <a:lnTo>
                    <a:pt x="0" y="1853"/>
                  </a:lnTo>
                  <a:cubicBezTo>
                    <a:pt x="38" y="1627"/>
                    <a:pt x="114" y="1400"/>
                    <a:pt x="246" y="1211"/>
                  </a:cubicBezTo>
                  <a:cubicBezTo>
                    <a:pt x="435" y="928"/>
                    <a:pt x="699" y="702"/>
                    <a:pt x="1020" y="551"/>
                  </a:cubicBezTo>
                  <a:cubicBezTo>
                    <a:pt x="1266" y="427"/>
                    <a:pt x="1545" y="360"/>
                    <a:pt x="1825" y="360"/>
                  </a:cubicBezTo>
                  <a:cubicBezTo>
                    <a:pt x="1973" y="360"/>
                    <a:pt x="2122" y="379"/>
                    <a:pt x="2266" y="418"/>
                  </a:cubicBezTo>
                  <a:cubicBezTo>
                    <a:pt x="2756" y="551"/>
                    <a:pt x="3209" y="834"/>
                    <a:pt x="3530" y="1230"/>
                  </a:cubicBezTo>
                  <a:cubicBezTo>
                    <a:pt x="3889" y="1683"/>
                    <a:pt x="4153" y="2193"/>
                    <a:pt x="4285" y="2759"/>
                  </a:cubicBezTo>
                  <a:cubicBezTo>
                    <a:pt x="4323" y="2910"/>
                    <a:pt x="4361" y="3061"/>
                    <a:pt x="4380" y="3212"/>
                  </a:cubicBezTo>
                  <a:cubicBezTo>
                    <a:pt x="4399" y="3363"/>
                    <a:pt x="4418" y="3533"/>
                    <a:pt x="4436" y="3684"/>
                  </a:cubicBezTo>
                  <a:cubicBezTo>
                    <a:pt x="4436" y="3835"/>
                    <a:pt x="4455" y="3986"/>
                    <a:pt x="4455" y="4156"/>
                  </a:cubicBezTo>
                  <a:lnTo>
                    <a:pt x="4455" y="4401"/>
                  </a:lnTo>
                  <a:lnTo>
                    <a:pt x="4455" y="4873"/>
                  </a:lnTo>
                  <a:cubicBezTo>
                    <a:pt x="4455" y="5308"/>
                    <a:pt x="4418" y="5798"/>
                    <a:pt x="4418" y="6251"/>
                  </a:cubicBezTo>
                  <a:lnTo>
                    <a:pt x="4361" y="7459"/>
                  </a:lnTo>
                  <a:lnTo>
                    <a:pt x="4361" y="7459"/>
                  </a:lnTo>
                  <a:lnTo>
                    <a:pt x="4927" y="6138"/>
                  </a:lnTo>
                  <a:lnTo>
                    <a:pt x="5003" y="5949"/>
                  </a:lnTo>
                  <a:cubicBezTo>
                    <a:pt x="5022" y="5912"/>
                    <a:pt x="5059" y="5855"/>
                    <a:pt x="5078" y="5798"/>
                  </a:cubicBezTo>
                  <a:lnTo>
                    <a:pt x="5191" y="5610"/>
                  </a:lnTo>
                  <a:lnTo>
                    <a:pt x="5418" y="5194"/>
                  </a:lnTo>
                  <a:cubicBezTo>
                    <a:pt x="5475" y="5100"/>
                    <a:pt x="5531" y="5024"/>
                    <a:pt x="5588" y="4930"/>
                  </a:cubicBezTo>
                  <a:lnTo>
                    <a:pt x="5701" y="4817"/>
                  </a:lnTo>
                  <a:cubicBezTo>
                    <a:pt x="5758" y="4741"/>
                    <a:pt x="5814" y="4703"/>
                    <a:pt x="5871" y="4647"/>
                  </a:cubicBezTo>
                  <a:cubicBezTo>
                    <a:pt x="5984" y="4534"/>
                    <a:pt x="6098" y="4439"/>
                    <a:pt x="6230" y="4364"/>
                  </a:cubicBezTo>
                  <a:cubicBezTo>
                    <a:pt x="6818" y="3976"/>
                    <a:pt x="7494" y="3774"/>
                    <a:pt x="8173" y="3774"/>
                  </a:cubicBezTo>
                  <a:cubicBezTo>
                    <a:pt x="8388" y="3774"/>
                    <a:pt x="8603" y="3794"/>
                    <a:pt x="8816" y="3835"/>
                  </a:cubicBezTo>
                  <a:cubicBezTo>
                    <a:pt x="9382" y="3948"/>
                    <a:pt x="9873" y="4232"/>
                    <a:pt x="10250" y="4666"/>
                  </a:cubicBezTo>
                  <a:cubicBezTo>
                    <a:pt x="10609" y="5043"/>
                    <a:pt x="10854" y="5496"/>
                    <a:pt x="11005" y="6006"/>
                  </a:cubicBezTo>
                  <a:cubicBezTo>
                    <a:pt x="11232" y="6780"/>
                    <a:pt x="11194" y="7610"/>
                    <a:pt x="10892" y="8366"/>
                  </a:cubicBezTo>
                  <a:cubicBezTo>
                    <a:pt x="10873" y="8422"/>
                    <a:pt x="10854" y="8498"/>
                    <a:pt x="10817" y="8554"/>
                  </a:cubicBezTo>
                  <a:lnTo>
                    <a:pt x="10722" y="8724"/>
                  </a:lnTo>
                  <a:lnTo>
                    <a:pt x="10647" y="8856"/>
                  </a:lnTo>
                  <a:lnTo>
                    <a:pt x="10571" y="8970"/>
                  </a:lnTo>
                  <a:lnTo>
                    <a:pt x="10439" y="9177"/>
                  </a:lnTo>
                  <a:lnTo>
                    <a:pt x="10609" y="8988"/>
                  </a:lnTo>
                  <a:lnTo>
                    <a:pt x="10703" y="8894"/>
                  </a:lnTo>
                  <a:lnTo>
                    <a:pt x="10798" y="8762"/>
                  </a:lnTo>
                  <a:lnTo>
                    <a:pt x="10911" y="8611"/>
                  </a:lnTo>
                  <a:cubicBezTo>
                    <a:pt x="10949" y="8554"/>
                    <a:pt x="10987" y="8498"/>
                    <a:pt x="11024" y="8422"/>
                  </a:cubicBezTo>
                  <a:cubicBezTo>
                    <a:pt x="11213" y="8101"/>
                    <a:pt x="11345" y="7743"/>
                    <a:pt x="11402" y="7384"/>
                  </a:cubicBezTo>
                  <a:cubicBezTo>
                    <a:pt x="11496" y="6893"/>
                    <a:pt x="11496" y="6402"/>
                    <a:pt x="11383" y="5912"/>
                  </a:cubicBezTo>
                  <a:cubicBezTo>
                    <a:pt x="11270" y="5345"/>
                    <a:pt x="11024" y="4798"/>
                    <a:pt x="10647" y="4326"/>
                  </a:cubicBezTo>
                  <a:cubicBezTo>
                    <a:pt x="10232" y="3797"/>
                    <a:pt x="9627" y="3420"/>
                    <a:pt x="8967" y="3250"/>
                  </a:cubicBezTo>
                  <a:cubicBezTo>
                    <a:pt x="8666" y="3177"/>
                    <a:pt x="8357" y="3139"/>
                    <a:pt x="8048" y="3139"/>
                  </a:cubicBezTo>
                  <a:cubicBezTo>
                    <a:pt x="7640" y="3139"/>
                    <a:pt x="7231" y="3205"/>
                    <a:pt x="6834" y="3344"/>
                  </a:cubicBezTo>
                  <a:cubicBezTo>
                    <a:pt x="6494" y="3439"/>
                    <a:pt x="6154" y="3609"/>
                    <a:pt x="5852" y="3816"/>
                  </a:cubicBezTo>
                  <a:cubicBezTo>
                    <a:pt x="5682" y="3911"/>
                    <a:pt x="5550" y="4024"/>
                    <a:pt x="5399" y="4156"/>
                  </a:cubicBezTo>
                  <a:cubicBezTo>
                    <a:pt x="5301" y="4240"/>
                    <a:pt x="5172" y="4376"/>
                    <a:pt x="5135" y="4418"/>
                  </a:cubicBezTo>
                  <a:lnTo>
                    <a:pt x="5135" y="4418"/>
                  </a:lnTo>
                  <a:lnTo>
                    <a:pt x="5135" y="4383"/>
                  </a:lnTo>
                  <a:lnTo>
                    <a:pt x="5116" y="4137"/>
                  </a:lnTo>
                  <a:cubicBezTo>
                    <a:pt x="5116" y="3967"/>
                    <a:pt x="5097" y="3779"/>
                    <a:pt x="5078" y="3609"/>
                  </a:cubicBezTo>
                  <a:cubicBezTo>
                    <a:pt x="5059" y="3439"/>
                    <a:pt x="5059" y="3269"/>
                    <a:pt x="5003" y="3099"/>
                  </a:cubicBezTo>
                  <a:cubicBezTo>
                    <a:pt x="4965" y="2929"/>
                    <a:pt x="4946" y="2759"/>
                    <a:pt x="4889" y="2608"/>
                  </a:cubicBezTo>
                  <a:cubicBezTo>
                    <a:pt x="4720" y="1966"/>
                    <a:pt x="4380" y="1362"/>
                    <a:pt x="3927" y="890"/>
                  </a:cubicBezTo>
                  <a:cubicBezTo>
                    <a:pt x="3511" y="437"/>
                    <a:pt x="2964" y="135"/>
                    <a:pt x="2379" y="41"/>
                  </a:cubicBezTo>
                  <a:cubicBezTo>
                    <a:pt x="2256" y="15"/>
                    <a:pt x="2130" y="1"/>
                    <a:pt x="2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9011750" y="4714566"/>
              <a:ext cx="266175" cy="125225"/>
            </a:xfrm>
            <a:custGeom>
              <a:avLst/>
              <a:gdLst/>
              <a:ahLst/>
              <a:cxnLst/>
              <a:rect l="l" t="t" r="r" b="b"/>
              <a:pathLst>
                <a:path w="10647" h="5009" extrusionOk="0">
                  <a:moveTo>
                    <a:pt x="2613" y="0"/>
                  </a:moveTo>
                  <a:cubicBezTo>
                    <a:pt x="2554" y="0"/>
                    <a:pt x="2494" y="2"/>
                    <a:pt x="2435" y="7"/>
                  </a:cubicBezTo>
                  <a:cubicBezTo>
                    <a:pt x="1982" y="44"/>
                    <a:pt x="1529" y="214"/>
                    <a:pt x="1152" y="479"/>
                  </a:cubicBezTo>
                  <a:cubicBezTo>
                    <a:pt x="604" y="856"/>
                    <a:pt x="208" y="1441"/>
                    <a:pt x="57" y="2102"/>
                  </a:cubicBezTo>
                  <a:cubicBezTo>
                    <a:pt x="19" y="2272"/>
                    <a:pt x="0" y="2461"/>
                    <a:pt x="0" y="2630"/>
                  </a:cubicBezTo>
                  <a:lnTo>
                    <a:pt x="19" y="2819"/>
                  </a:lnTo>
                  <a:lnTo>
                    <a:pt x="57" y="2630"/>
                  </a:lnTo>
                  <a:cubicBezTo>
                    <a:pt x="76" y="2442"/>
                    <a:pt x="132" y="2272"/>
                    <a:pt x="189" y="2121"/>
                  </a:cubicBezTo>
                  <a:cubicBezTo>
                    <a:pt x="415" y="1555"/>
                    <a:pt x="831" y="1083"/>
                    <a:pt x="1359" y="781"/>
                  </a:cubicBezTo>
                  <a:cubicBezTo>
                    <a:pt x="1699" y="592"/>
                    <a:pt x="2077" y="497"/>
                    <a:pt x="2473" y="497"/>
                  </a:cubicBezTo>
                  <a:cubicBezTo>
                    <a:pt x="2888" y="497"/>
                    <a:pt x="3304" y="630"/>
                    <a:pt x="3643" y="875"/>
                  </a:cubicBezTo>
                  <a:cubicBezTo>
                    <a:pt x="4021" y="1120"/>
                    <a:pt x="4323" y="1479"/>
                    <a:pt x="4493" y="1894"/>
                  </a:cubicBezTo>
                  <a:cubicBezTo>
                    <a:pt x="4531" y="1970"/>
                    <a:pt x="4568" y="2064"/>
                    <a:pt x="4606" y="2159"/>
                  </a:cubicBezTo>
                  <a:cubicBezTo>
                    <a:pt x="4625" y="2215"/>
                    <a:pt x="4625" y="2253"/>
                    <a:pt x="4644" y="2310"/>
                  </a:cubicBezTo>
                  <a:lnTo>
                    <a:pt x="4663" y="2385"/>
                  </a:lnTo>
                  <a:lnTo>
                    <a:pt x="4663" y="2404"/>
                  </a:lnTo>
                  <a:lnTo>
                    <a:pt x="4663" y="2498"/>
                  </a:lnTo>
                  <a:cubicBezTo>
                    <a:pt x="4719" y="2876"/>
                    <a:pt x="4606" y="3631"/>
                    <a:pt x="4568" y="4122"/>
                  </a:cubicBezTo>
                  <a:lnTo>
                    <a:pt x="4851" y="3801"/>
                  </a:lnTo>
                  <a:lnTo>
                    <a:pt x="5437" y="3140"/>
                  </a:lnTo>
                  <a:cubicBezTo>
                    <a:pt x="5607" y="2989"/>
                    <a:pt x="5833" y="2744"/>
                    <a:pt x="5890" y="2725"/>
                  </a:cubicBezTo>
                  <a:cubicBezTo>
                    <a:pt x="6078" y="2555"/>
                    <a:pt x="6267" y="2423"/>
                    <a:pt x="6475" y="2310"/>
                  </a:cubicBezTo>
                  <a:cubicBezTo>
                    <a:pt x="6871" y="2064"/>
                    <a:pt x="7324" y="1913"/>
                    <a:pt x="7777" y="1838"/>
                  </a:cubicBezTo>
                  <a:cubicBezTo>
                    <a:pt x="7881" y="1819"/>
                    <a:pt x="7990" y="1809"/>
                    <a:pt x="8098" y="1809"/>
                  </a:cubicBezTo>
                  <a:cubicBezTo>
                    <a:pt x="8207" y="1809"/>
                    <a:pt x="8315" y="1819"/>
                    <a:pt x="8419" y="1838"/>
                  </a:cubicBezTo>
                  <a:cubicBezTo>
                    <a:pt x="8532" y="1838"/>
                    <a:pt x="8627" y="1875"/>
                    <a:pt x="8740" y="1875"/>
                  </a:cubicBezTo>
                  <a:cubicBezTo>
                    <a:pt x="8834" y="1913"/>
                    <a:pt x="8910" y="1951"/>
                    <a:pt x="9004" y="1989"/>
                  </a:cubicBezTo>
                  <a:cubicBezTo>
                    <a:pt x="9363" y="2140"/>
                    <a:pt x="9665" y="2385"/>
                    <a:pt x="9910" y="2687"/>
                  </a:cubicBezTo>
                  <a:cubicBezTo>
                    <a:pt x="10118" y="2933"/>
                    <a:pt x="10269" y="3235"/>
                    <a:pt x="10345" y="3574"/>
                  </a:cubicBezTo>
                  <a:cubicBezTo>
                    <a:pt x="10420" y="3820"/>
                    <a:pt x="10439" y="4084"/>
                    <a:pt x="10401" y="4348"/>
                  </a:cubicBezTo>
                  <a:cubicBezTo>
                    <a:pt x="10382" y="4443"/>
                    <a:pt x="10363" y="4537"/>
                    <a:pt x="10326" y="4631"/>
                  </a:cubicBezTo>
                  <a:cubicBezTo>
                    <a:pt x="10307" y="4707"/>
                    <a:pt x="10269" y="4782"/>
                    <a:pt x="10231" y="4839"/>
                  </a:cubicBezTo>
                  <a:lnTo>
                    <a:pt x="10137" y="5009"/>
                  </a:lnTo>
                  <a:cubicBezTo>
                    <a:pt x="10307" y="4820"/>
                    <a:pt x="10439" y="4613"/>
                    <a:pt x="10533" y="4386"/>
                  </a:cubicBezTo>
                  <a:cubicBezTo>
                    <a:pt x="10628" y="4103"/>
                    <a:pt x="10647" y="3801"/>
                    <a:pt x="10628" y="3518"/>
                  </a:cubicBezTo>
                  <a:cubicBezTo>
                    <a:pt x="10514" y="2668"/>
                    <a:pt x="9986" y="1913"/>
                    <a:pt x="9231" y="1517"/>
                  </a:cubicBezTo>
                  <a:cubicBezTo>
                    <a:pt x="9099" y="1441"/>
                    <a:pt x="8985" y="1404"/>
                    <a:pt x="8872" y="1366"/>
                  </a:cubicBezTo>
                  <a:cubicBezTo>
                    <a:pt x="8740" y="1328"/>
                    <a:pt x="8608" y="1290"/>
                    <a:pt x="8495" y="1271"/>
                  </a:cubicBezTo>
                  <a:cubicBezTo>
                    <a:pt x="8301" y="1244"/>
                    <a:pt x="8098" y="1226"/>
                    <a:pt x="7899" y="1226"/>
                  </a:cubicBezTo>
                  <a:cubicBezTo>
                    <a:pt x="7826" y="1226"/>
                    <a:pt x="7754" y="1229"/>
                    <a:pt x="7683" y="1234"/>
                  </a:cubicBezTo>
                  <a:cubicBezTo>
                    <a:pt x="7136" y="1290"/>
                    <a:pt x="6607" y="1460"/>
                    <a:pt x="6135" y="1743"/>
                  </a:cubicBezTo>
                  <a:cubicBezTo>
                    <a:pt x="5890" y="1875"/>
                    <a:pt x="5663" y="2026"/>
                    <a:pt x="5437" y="2215"/>
                  </a:cubicBezTo>
                  <a:lnTo>
                    <a:pt x="5305" y="2328"/>
                  </a:lnTo>
                  <a:lnTo>
                    <a:pt x="5305" y="2310"/>
                  </a:lnTo>
                  <a:lnTo>
                    <a:pt x="5267" y="2159"/>
                  </a:lnTo>
                  <a:cubicBezTo>
                    <a:pt x="5267" y="2102"/>
                    <a:pt x="5248" y="2045"/>
                    <a:pt x="5229" y="1970"/>
                  </a:cubicBezTo>
                  <a:cubicBezTo>
                    <a:pt x="5172" y="1857"/>
                    <a:pt x="5135" y="1743"/>
                    <a:pt x="5078" y="1630"/>
                  </a:cubicBezTo>
                  <a:cubicBezTo>
                    <a:pt x="4833" y="1120"/>
                    <a:pt x="4436" y="686"/>
                    <a:pt x="3964" y="384"/>
                  </a:cubicBezTo>
                  <a:cubicBezTo>
                    <a:pt x="3562" y="133"/>
                    <a:pt x="3085" y="0"/>
                    <a:pt x="2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>
              <a:off x="4830100" y="4507666"/>
              <a:ext cx="262400" cy="175000"/>
            </a:xfrm>
            <a:custGeom>
              <a:avLst/>
              <a:gdLst/>
              <a:ahLst/>
              <a:cxnLst/>
              <a:rect l="l" t="t" r="r" b="b"/>
              <a:pathLst>
                <a:path w="10496" h="7000" extrusionOk="0">
                  <a:moveTo>
                    <a:pt x="7721" y="0"/>
                  </a:moveTo>
                  <a:cubicBezTo>
                    <a:pt x="7499" y="0"/>
                    <a:pt x="7277" y="24"/>
                    <a:pt x="7060" y="71"/>
                  </a:cubicBezTo>
                  <a:cubicBezTo>
                    <a:pt x="6551" y="185"/>
                    <a:pt x="6079" y="411"/>
                    <a:pt x="5701" y="751"/>
                  </a:cubicBezTo>
                  <a:cubicBezTo>
                    <a:pt x="5286" y="1110"/>
                    <a:pt x="4965" y="1563"/>
                    <a:pt x="4757" y="2053"/>
                  </a:cubicBezTo>
                  <a:cubicBezTo>
                    <a:pt x="4531" y="2582"/>
                    <a:pt x="4436" y="3148"/>
                    <a:pt x="4474" y="3714"/>
                  </a:cubicBezTo>
                  <a:lnTo>
                    <a:pt x="4493" y="3828"/>
                  </a:lnTo>
                  <a:lnTo>
                    <a:pt x="4493" y="3884"/>
                  </a:lnTo>
                  <a:lnTo>
                    <a:pt x="4323" y="3809"/>
                  </a:lnTo>
                  <a:cubicBezTo>
                    <a:pt x="4267" y="3790"/>
                    <a:pt x="4210" y="3771"/>
                    <a:pt x="4134" y="3752"/>
                  </a:cubicBezTo>
                  <a:cubicBezTo>
                    <a:pt x="4021" y="3696"/>
                    <a:pt x="3889" y="3658"/>
                    <a:pt x="3757" y="3639"/>
                  </a:cubicBezTo>
                  <a:cubicBezTo>
                    <a:pt x="3511" y="3563"/>
                    <a:pt x="3247" y="3507"/>
                    <a:pt x="2983" y="3488"/>
                  </a:cubicBezTo>
                  <a:cubicBezTo>
                    <a:pt x="2876" y="3476"/>
                    <a:pt x="2768" y="3470"/>
                    <a:pt x="2660" y="3470"/>
                  </a:cubicBezTo>
                  <a:cubicBezTo>
                    <a:pt x="2272" y="3470"/>
                    <a:pt x="1880" y="3548"/>
                    <a:pt x="1511" y="3696"/>
                  </a:cubicBezTo>
                  <a:cubicBezTo>
                    <a:pt x="1284" y="3771"/>
                    <a:pt x="1076" y="3903"/>
                    <a:pt x="888" y="4054"/>
                  </a:cubicBezTo>
                  <a:cubicBezTo>
                    <a:pt x="718" y="4205"/>
                    <a:pt x="586" y="4375"/>
                    <a:pt x="472" y="4564"/>
                  </a:cubicBezTo>
                  <a:cubicBezTo>
                    <a:pt x="76" y="5130"/>
                    <a:pt x="0" y="5848"/>
                    <a:pt x="265" y="6470"/>
                  </a:cubicBezTo>
                  <a:cubicBezTo>
                    <a:pt x="359" y="6640"/>
                    <a:pt x="472" y="6773"/>
                    <a:pt x="604" y="6886"/>
                  </a:cubicBezTo>
                  <a:lnTo>
                    <a:pt x="755" y="6999"/>
                  </a:lnTo>
                  <a:cubicBezTo>
                    <a:pt x="586" y="6848"/>
                    <a:pt x="453" y="6640"/>
                    <a:pt x="397" y="6414"/>
                  </a:cubicBezTo>
                  <a:cubicBezTo>
                    <a:pt x="265" y="5848"/>
                    <a:pt x="416" y="5243"/>
                    <a:pt x="793" y="4790"/>
                  </a:cubicBezTo>
                  <a:cubicBezTo>
                    <a:pt x="907" y="4658"/>
                    <a:pt x="1039" y="4526"/>
                    <a:pt x="1171" y="4432"/>
                  </a:cubicBezTo>
                  <a:cubicBezTo>
                    <a:pt x="1322" y="4319"/>
                    <a:pt x="1492" y="4243"/>
                    <a:pt x="1680" y="4186"/>
                  </a:cubicBezTo>
                  <a:cubicBezTo>
                    <a:pt x="1935" y="4114"/>
                    <a:pt x="2204" y="4080"/>
                    <a:pt x="2474" y="4080"/>
                  </a:cubicBezTo>
                  <a:cubicBezTo>
                    <a:pt x="2626" y="4080"/>
                    <a:pt x="2777" y="4091"/>
                    <a:pt x="2926" y="4111"/>
                  </a:cubicBezTo>
                  <a:cubicBezTo>
                    <a:pt x="3134" y="4149"/>
                    <a:pt x="3360" y="4205"/>
                    <a:pt x="3587" y="4262"/>
                  </a:cubicBezTo>
                  <a:cubicBezTo>
                    <a:pt x="3700" y="4300"/>
                    <a:pt x="3795" y="4337"/>
                    <a:pt x="3908" y="4375"/>
                  </a:cubicBezTo>
                  <a:cubicBezTo>
                    <a:pt x="3965" y="4394"/>
                    <a:pt x="4021" y="4413"/>
                    <a:pt x="4078" y="4451"/>
                  </a:cubicBezTo>
                  <a:lnTo>
                    <a:pt x="4153" y="4470"/>
                  </a:lnTo>
                  <a:lnTo>
                    <a:pt x="4210" y="4488"/>
                  </a:lnTo>
                  <a:lnTo>
                    <a:pt x="4229" y="4488"/>
                  </a:lnTo>
                  <a:lnTo>
                    <a:pt x="4267" y="4507"/>
                  </a:lnTo>
                  <a:cubicBezTo>
                    <a:pt x="4682" y="4696"/>
                    <a:pt x="5154" y="4960"/>
                    <a:pt x="5569" y="5168"/>
                  </a:cubicBezTo>
                  <a:cubicBezTo>
                    <a:pt x="5475" y="4885"/>
                    <a:pt x="5380" y="4621"/>
                    <a:pt x="5305" y="4319"/>
                  </a:cubicBezTo>
                  <a:cubicBezTo>
                    <a:pt x="5248" y="4168"/>
                    <a:pt x="5210" y="4017"/>
                    <a:pt x="5173" y="3884"/>
                  </a:cubicBezTo>
                  <a:lnTo>
                    <a:pt x="5154" y="3639"/>
                  </a:lnTo>
                  <a:cubicBezTo>
                    <a:pt x="5116" y="3186"/>
                    <a:pt x="5191" y="2714"/>
                    <a:pt x="5361" y="2299"/>
                  </a:cubicBezTo>
                  <a:cubicBezTo>
                    <a:pt x="5512" y="1883"/>
                    <a:pt x="5777" y="1506"/>
                    <a:pt x="6098" y="1185"/>
                  </a:cubicBezTo>
                  <a:cubicBezTo>
                    <a:pt x="6400" y="902"/>
                    <a:pt x="6758" y="694"/>
                    <a:pt x="7174" y="562"/>
                  </a:cubicBezTo>
                  <a:cubicBezTo>
                    <a:pt x="7443" y="477"/>
                    <a:pt x="7733" y="435"/>
                    <a:pt x="8020" y="435"/>
                  </a:cubicBezTo>
                  <a:cubicBezTo>
                    <a:pt x="8116" y="435"/>
                    <a:pt x="8212" y="439"/>
                    <a:pt x="8306" y="449"/>
                  </a:cubicBezTo>
                  <a:cubicBezTo>
                    <a:pt x="8910" y="487"/>
                    <a:pt x="9476" y="694"/>
                    <a:pt x="9967" y="1034"/>
                  </a:cubicBezTo>
                  <a:cubicBezTo>
                    <a:pt x="10062" y="1091"/>
                    <a:pt x="10137" y="1147"/>
                    <a:pt x="10213" y="1223"/>
                  </a:cubicBezTo>
                  <a:cubicBezTo>
                    <a:pt x="10269" y="1261"/>
                    <a:pt x="10326" y="1317"/>
                    <a:pt x="10383" y="1355"/>
                  </a:cubicBezTo>
                  <a:lnTo>
                    <a:pt x="10496" y="1487"/>
                  </a:lnTo>
                  <a:lnTo>
                    <a:pt x="10420" y="1355"/>
                  </a:lnTo>
                  <a:cubicBezTo>
                    <a:pt x="10383" y="1279"/>
                    <a:pt x="10326" y="1223"/>
                    <a:pt x="10288" y="1166"/>
                  </a:cubicBezTo>
                  <a:cubicBezTo>
                    <a:pt x="10213" y="1091"/>
                    <a:pt x="10156" y="996"/>
                    <a:pt x="10081" y="940"/>
                  </a:cubicBezTo>
                  <a:cubicBezTo>
                    <a:pt x="9609" y="487"/>
                    <a:pt x="9023" y="185"/>
                    <a:pt x="8382" y="71"/>
                  </a:cubicBezTo>
                  <a:cubicBezTo>
                    <a:pt x="8165" y="24"/>
                    <a:pt x="7943" y="0"/>
                    <a:pt x="7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>
              <a:off x="4597925" y="4892316"/>
              <a:ext cx="267600" cy="125400"/>
            </a:xfrm>
            <a:custGeom>
              <a:avLst/>
              <a:gdLst/>
              <a:ahLst/>
              <a:cxnLst/>
              <a:rect l="l" t="t" r="r" b="b"/>
              <a:pathLst>
                <a:path w="10704" h="5016" extrusionOk="0">
                  <a:moveTo>
                    <a:pt x="8831" y="1"/>
                  </a:moveTo>
                  <a:cubicBezTo>
                    <a:pt x="8530" y="1"/>
                    <a:pt x="8229" y="64"/>
                    <a:pt x="7947" y="183"/>
                  </a:cubicBezTo>
                  <a:cubicBezTo>
                    <a:pt x="7381" y="391"/>
                    <a:pt x="6928" y="806"/>
                    <a:pt x="6626" y="1335"/>
                  </a:cubicBezTo>
                  <a:cubicBezTo>
                    <a:pt x="6588" y="1410"/>
                    <a:pt x="6531" y="1504"/>
                    <a:pt x="6494" y="1599"/>
                  </a:cubicBezTo>
                  <a:lnTo>
                    <a:pt x="6380" y="1863"/>
                  </a:lnTo>
                  <a:lnTo>
                    <a:pt x="6343" y="1939"/>
                  </a:lnTo>
                  <a:lnTo>
                    <a:pt x="6343" y="1920"/>
                  </a:lnTo>
                  <a:lnTo>
                    <a:pt x="6324" y="1882"/>
                  </a:lnTo>
                  <a:cubicBezTo>
                    <a:pt x="6324" y="1863"/>
                    <a:pt x="6305" y="1844"/>
                    <a:pt x="6286" y="1825"/>
                  </a:cubicBezTo>
                  <a:lnTo>
                    <a:pt x="6173" y="1674"/>
                  </a:lnTo>
                  <a:cubicBezTo>
                    <a:pt x="5776" y="1146"/>
                    <a:pt x="5267" y="749"/>
                    <a:pt x="4682" y="485"/>
                  </a:cubicBezTo>
                  <a:cubicBezTo>
                    <a:pt x="4241" y="280"/>
                    <a:pt x="3755" y="177"/>
                    <a:pt x="3268" y="177"/>
                  </a:cubicBezTo>
                  <a:cubicBezTo>
                    <a:pt x="3128" y="177"/>
                    <a:pt x="2989" y="185"/>
                    <a:pt x="2850" y="202"/>
                  </a:cubicBezTo>
                  <a:cubicBezTo>
                    <a:pt x="2699" y="221"/>
                    <a:pt x="2548" y="240"/>
                    <a:pt x="2416" y="296"/>
                  </a:cubicBezTo>
                  <a:cubicBezTo>
                    <a:pt x="2265" y="334"/>
                    <a:pt x="2114" y="372"/>
                    <a:pt x="1982" y="447"/>
                  </a:cubicBezTo>
                  <a:cubicBezTo>
                    <a:pt x="1869" y="504"/>
                    <a:pt x="1737" y="579"/>
                    <a:pt x="1605" y="655"/>
                  </a:cubicBezTo>
                  <a:cubicBezTo>
                    <a:pt x="1491" y="712"/>
                    <a:pt x="1378" y="806"/>
                    <a:pt x="1265" y="881"/>
                  </a:cubicBezTo>
                  <a:cubicBezTo>
                    <a:pt x="887" y="1221"/>
                    <a:pt x="566" y="1618"/>
                    <a:pt x="359" y="2090"/>
                  </a:cubicBezTo>
                  <a:cubicBezTo>
                    <a:pt x="170" y="2467"/>
                    <a:pt x="57" y="2864"/>
                    <a:pt x="19" y="3298"/>
                  </a:cubicBezTo>
                  <a:cubicBezTo>
                    <a:pt x="0" y="3619"/>
                    <a:pt x="19" y="3939"/>
                    <a:pt x="76" y="4242"/>
                  </a:cubicBezTo>
                  <a:cubicBezTo>
                    <a:pt x="95" y="4355"/>
                    <a:pt x="132" y="4468"/>
                    <a:pt x="170" y="4581"/>
                  </a:cubicBezTo>
                  <a:cubicBezTo>
                    <a:pt x="208" y="4657"/>
                    <a:pt x="227" y="4751"/>
                    <a:pt x="283" y="4827"/>
                  </a:cubicBezTo>
                  <a:lnTo>
                    <a:pt x="378" y="5015"/>
                  </a:lnTo>
                  <a:lnTo>
                    <a:pt x="321" y="4808"/>
                  </a:lnTo>
                  <a:cubicBezTo>
                    <a:pt x="283" y="4732"/>
                    <a:pt x="264" y="4638"/>
                    <a:pt x="264" y="4562"/>
                  </a:cubicBezTo>
                  <a:cubicBezTo>
                    <a:pt x="246" y="4449"/>
                    <a:pt x="227" y="4336"/>
                    <a:pt x="227" y="4223"/>
                  </a:cubicBezTo>
                  <a:cubicBezTo>
                    <a:pt x="189" y="3921"/>
                    <a:pt x="227" y="3619"/>
                    <a:pt x="283" y="3335"/>
                  </a:cubicBezTo>
                  <a:cubicBezTo>
                    <a:pt x="359" y="2958"/>
                    <a:pt x="510" y="2599"/>
                    <a:pt x="699" y="2259"/>
                  </a:cubicBezTo>
                  <a:cubicBezTo>
                    <a:pt x="925" y="1882"/>
                    <a:pt x="1227" y="1542"/>
                    <a:pt x="1586" y="1278"/>
                  </a:cubicBezTo>
                  <a:cubicBezTo>
                    <a:pt x="1680" y="1202"/>
                    <a:pt x="1793" y="1146"/>
                    <a:pt x="1888" y="1089"/>
                  </a:cubicBezTo>
                  <a:cubicBezTo>
                    <a:pt x="1982" y="1032"/>
                    <a:pt x="2095" y="995"/>
                    <a:pt x="2209" y="938"/>
                  </a:cubicBezTo>
                  <a:cubicBezTo>
                    <a:pt x="2435" y="863"/>
                    <a:pt x="2681" y="806"/>
                    <a:pt x="2926" y="787"/>
                  </a:cubicBezTo>
                  <a:cubicBezTo>
                    <a:pt x="2999" y="782"/>
                    <a:pt x="3072" y="779"/>
                    <a:pt x="3144" y="779"/>
                  </a:cubicBezTo>
                  <a:cubicBezTo>
                    <a:pt x="3581" y="779"/>
                    <a:pt x="4013" y="876"/>
                    <a:pt x="4417" y="1070"/>
                  </a:cubicBezTo>
                  <a:cubicBezTo>
                    <a:pt x="4889" y="1297"/>
                    <a:pt x="5304" y="1637"/>
                    <a:pt x="5625" y="2071"/>
                  </a:cubicBezTo>
                  <a:lnTo>
                    <a:pt x="5739" y="2203"/>
                  </a:lnTo>
                  <a:cubicBezTo>
                    <a:pt x="5776" y="2278"/>
                    <a:pt x="5833" y="2373"/>
                    <a:pt x="5871" y="2486"/>
                  </a:cubicBezTo>
                  <a:cubicBezTo>
                    <a:pt x="5927" y="2580"/>
                    <a:pt x="5984" y="2675"/>
                    <a:pt x="6022" y="2788"/>
                  </a:cubicBezTo>
                  <a:lnTo>
                    <a:pt x="6154" y="3298"/>
                  </a:lnTo>
                  <a:lnTo>
                    <a:pt x="6437" y="3279"/>
                  </a:lnTo>
                  <a:lnTo>
                    <a:pt x="6682" y="3279"/>
                  </a:lnTo>
                  <a:lnTo>
                    <a:pt x="6833" y="3260"/>
                  </a:lnTo>
                  <a:lnTo>
                    <a:pt x="6852" y="2864"/>
                  </a:lnTo>
                  <a:cubicBezTo>
                    <a:pt x="6852" y="2807"/>
                    <a:pt x="6852" y="2750"/>
                    <a:pt x="6852" y="2694"/>
                  </a:cubicBezTo>
                  <a:lnTo>
                    <a:pt x="6890" y="2561"/>
                  </a:lnTo>
                  <a:lnTo>
                    <a:pt x="6966" y="2297"/>
                  </a:lnTo>
                  <a:lnTo>
                    <a:pt x="6984" y="2165"/>
                  </a:lnTo>
                  <a:lnTo>
                    <a:pt x="7003" y="2108"/>
                  </a:lnTo>
                  <a:cubicBezTo>
                    <a:pt x="7003" y="2090"/>
                    <a:pt x="7003" y="2071"/>
                    <a:pt x="7003" y="2071"/>
                  </a:cubicBezTo>
                  <a:lnTo>
                    <a:pt x="7079" y="1825"/>
                  </a:lnTo>
                  <a:cubicBezTo>
                    <a:pt x="7117" y="1750"/>
                    <a:pt x="7154" y="1693"/>
                    <a:pt x="7192" y="1618"/>
                  </a:cubicBezTo>
                  <a:cubicBezTo>
                    <a:pt x="7400" y="1202"/>
                    <a:pt x="7740" y="863"/>
                    <a:pt x="8155" y="655"/>
                  </a:cubicBezTo>
                  <a:cubicBezTo>
                    <a:pt x="8412" y="526"/>
                    <a:pt x="8695" y="459"/>
                    <a:pt x="8981" y="459"/>
                  </a:cubicBezTo>
                  <a:cubicBezTo>
                    <a:pt x="9115" y="459"/>
                    <a:pt x="9249" y="474"/>
                    <a:pt x="9382" y="504"/>
                  </a:cubicBezTo>
                  <a:cubicBezTo>
                    <a:pt x="9740" y="579"/>
                    <a:pt x="10042" y="806"/>
                    <a:pt x="10250" y="1108"/>
                  </a:cubicBezTo>
                  <a:cubicBezTo>
                    <a:pt x="10401" y="1353"/>
                    <a:pt x="10496" y="1637"/>
                    <a:pt x="10514" y="1920"/>
                  </a:cubicBezTo>
                  <a:cubicBezTo>
                    <a:pt x="10514" y="2127"/>
                    <a:pt x="10496" y="2316"/>
                    <a:pt x="10420" y="2505"/>
                  </a:cubicBezTo>
                  <a:cubicBezTo>
                    <a:pt x="10382" y="2543"/>
                    <a:pt x="10363" y="2599"/>
                    <a:pt x="10345" y="2637"/>
                  </a:cubicBezTo>
                  <a:cubicBezTo>
                    <a:pt x="10382" y="2599"/>
                    <a:pt x="10420" y="2561"/>
                    <a:pt x="10439" y="2505"/>
                  </a:cubicBezTo>
                  <a:cubicBezTo>
                    <a:pt x="10552" y="2335"/>
                    <a:pt x="10628" y="2146"/>
                    <a:pt x="10665" y="1939"/>
                  </a:cubicBezTo>
                  <a:cubicBezTo>
                    <a:pt x="10703" y="1391"/>
                    <a:pt x="10514" y="844"/>
                    <a:pt x="10118" y="466"/>
                  </a:cubicBezTo>
                  <a:cubicBezTo>
                    <a:pt x="10024" y="391"/>
                    <a:pt x="9929" y="315"/>
                    <a:pt x="9835" y="259"/>
                  </a:cubicBezTo>
                  <a:cubicBezTo>
                    <a:pt x="9722" y="221"/>
                    <a:pt x="9608" y="164"/>
                    <a:pt x="9495" y="108"/>
                  </a:cubicBezTo>
                  <a:cubicBezTo>
                    <a:pt x="9278" y="35"/>
                    <a:pt x="9054" y="1"/>
                    <a:pt x="8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>
              <a:off x="5294200" y="2693466"/>
              <a:ext cx="408975" cy="375425"/>
            </a:xfrm>
            <a:custGeom>
              <a:avLst/>
              <a:gdLst/>
              <a:ahLst/>
              <a:cxnLst/>
              <a:rect l="l" t="t" r="r" b="b"/>
              <a:pathLst>
                <a:path w="16359" h="15017" extrusionOk="0">
                  <a:moveTo>
                    <a:pt x="4883" y="0"/>
                  </a:moveTo>
                  <a:cubicBezTo>
                    <a:pt x="4749" y="0"/>
                    <a:pt x="4622" y="7"/>
                    <a:pt x="4504" y="21"/>
                  </a:cubicBezTo>
                  <a:cubicBezTo>
                    <a:pt x="1559" y="379"/>
                    <a:pt x="785" y="7552"/>
                    <a:pt x="785" y="7552"/>
                  </a:cubicBezTo>
                  <a:cubicBezTo>
                    <a:pt x="1" y="11115"/>
                    <a:pt x="9839" y="15017"/>
                    <a:pt x="12601" y="15017"/>
                  </a:cubicBezTo>
                  <a:cubicBezTo>
                    <a:pt x="12898" y="15017"/>
                    <a:pt x="13113" y="14972"/>
                    <a:pt x="13225" y="14877"/>
                  </a:cubicBezTo>
                  <a:cubicBezTo>
                    <a:pt x="14357" y="13914"/>
                    <a:pt x="16358" y="8402"/>
                    <a:pt x="15773" y="6023"/>
                  </a:cubicBezTo>
                  <a:cubicBezTo>
                    <a:pt x="15230" y="3742"/>
                    <a:pt x="8049" y="0"/>
                    <a:pt x="48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4895825" y="2985016"/>
              <a:ext cx="504375" cy="211250"/>
            </a:xfrm>
            <a:custGeom>
              <a:avLst/>
              <a:gdLst/>
              <a:ahLst/>
              <a:cxnLst/>
              <a:rect l="l" t="t" r="r" b="b"/>
              <a:pathLst>
                <a:path w="20175" h="8450" extrusionOk="0">
                  <a:moveTo>
                    <a:pt x="3346" y="1"/>
                  </a:moveTo>
                  <a:cubicBezTo>
                    <a:pt x="3324" y="1"/>
                    <a:pt x="3302" y="2"/>
                    <a:pt x="3280" y="6"/>
                  </a:cubicBezTo>
                  <a:cubicBezTo>
                    <a:pt x="2279" y="176"/>
                    <a:pt x="4092" y="3479"/>
                    <a:pt x="4054" y="3573"/>
                  </a:cubicBezTo>
                  <a:cubicBezTo>
                    <a:pt x="4052" y="3576"/>
                    <a:pt x="4050" y="3577"/>
                    <a:pt x="4046" y="3577"/>
                  </a:cubicBezTo>
                  <a:cubicBezTo>
                    <a:pt x="3898" y="3577"/>
                    <a:pt x="1999" y="1833"/>
                    <a:pt x="1099" y="1833"/>
                  </a:cubicBezTo>
                  <a:cubicBezTo>
                    <a:pt x="992" y="1833"/>
                    <a:pt x="900" y="1858"/>
                    <a:pt x="826" y="1912"/>
                  </a:cubicBezTo>
                  <a:cubicBezTo>
                    <a:pt x="127" y="2422"/>
                    <a:pt x="3110" y="4838"/>
                    <a:pt x="3016" y="5027"/>
                  </a:cubicBezTo>
                  <a:cubicBezTo>
                    <a:pt x="3009" y="5040"/>
                    <a:pt x="2992" y="5046"/>
                    <a:pt x="2965" y="5046"/>
                  </a:cubicBezTo>
                  <a:cubicBezTo>
                    <a:pt x="2696" y="5046"/>
                    <a:pt x="1474" y="4429"/>
                    <a:pt x="766" y="4429"/>
                  </a:cubicBezTo>
                  <a:cubicBezTo>
                    <a:pt x="544" y="4429"/>
                    <a:pt x="373" y="4490"/>
                    <a:pt x="297" y="4649"/>
                  </a:cubicBezTo>
                  <a:cubicBezTo>
                    <a:pt x="1" y="5275"/>
                    <a:pt x="3710" y="7322"/>
                    <a:pt x="5515" y="7322"/>
                  </a:cubicBezTo>
                  <a:cubicBezTo>
                    <a:pt x="5780" y="7322"/>
                    <a:pt x="6004" y="7278"/>
                    <a:pt x="6168" y="7179"/>
                  </a:cubicBezTo>
                  <a:cubicBezTo>
                    <a:pt x="6168" y="7179"/>
                    <a:pt x="8638" y="8450"/>
                    <a:pt x="12045" y="8450"/>
                  </a:cubicBezTo>
                  <a:cubicBezTo>
                    <a:pt x="14466" y="8450"/>
                    <a:pt x="17359" y="7808"/>
                    <a:pt x="20174" y="5612"/>
                  </a:cubicBezTo>
                  <a:lnTo>
                    <a:pt x="17060" y="2214"/>
                  </a:lnTo>
                  <a:cubicBezTo>
                    <a:pt x="17060" y="2214"/>
                    <a:pt x="14383" y="4784"/>
                    <a:pt x="10426" y="4784"/>
                  </a:cubicBezTo>
                  <a:cubicBezTo>
                    <a:pt x="9684" y="4784"/>
                    <a:pt x="8897" y="4694"/>
                    <a:pt x="8074" y="4479"/>
                  </a:cubicBezTo>
                  <a:cubicBezTo>
                    <a:pt x="8074" y="4479"/>
                    <a:pt x="8924" y="1346"/>
                    <a:pt x="7961" y="1025"/>
                  </a:cubicBezTo>
                  <a:cubicBezTo>
                    <a:pt x="7902" y="1006"/>
                    <a:pt x="7845" y="997"/>
                    <a:pt x="7788" y="997"/>
                  </a:cubicBezTo>
                  <a:cubicBezTo>
                    <a:pt x="6940" y="997"/>
                    <a:pt x="6369" y="2996"/>
                    <a:pt x="5979" y="3120"/>
                  </a:cubicBezTo>
                  <a:cubicBezTo>
                    <a:pt x="5973" y="3122"/>
                    <a:pt x="5966" y="3123"/>
                    <a:pt x="5959" y="3123"/>
                  </a:cubicBezTo>
                  <a:cubicBezTo>
                    <a:pt x="5549" y="3123"/>
                    <a:pt x="4320" y="1"/>
                    <a:pt x="3346" y="1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5601675" y="2624591"/>
              <a:ext cx="141125" cy="135525"/>
            </a:xfrm>
            <a:custGeom>
              <a:avLst/>
              <a:gdLst/>
              <a:ahLst/>
              <a:cxnLst/>
              <a:rect l="l" t="t" r="r" b="b"/>
              <a:pathLst>
                <a:path w="5645" h="5421" extrusionOk="0">
                  <a:moveTo>
                    <a:pt x="5079" y="1"/>
                  </a:moveTo>
                  <a:cubicBezTo>
                    <a:pt x="3380" y="152"/>
                    <a:pt x="1737" y="680"/>
                    <a:pt x="265" y="1549"/>
                  </a:cubicBezTo>
                  <a:cubicBezTo>
                    <a:pt x="265" y="1549"/>
                    <a:pt x="1" y="5421"/>
                    <a:pt x="1257" y="5421"/>
                  </a:cubicBezTo>
                  <a:cubicBezTo>
                    <a:pt x="1426" y="5421"/>
                    <a:pt x="1622" y="5351"/>
                    <a:pt x="1851" y="5192"/>
                  </a:cubicBezTo>
                  <a:cubicBezTo>
                    <a:pt x="2983" y="4380"/>
                    <a:pt x="4286" y="3871"/>
                    <a:pt x="5645" y="3682"/>
                  </a:cubicBezTo>
                  <a:lnTo>
                    <a:pt x="5079" y="1"/>
                  </a:ln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>
              <a:off x="5301075" y="2650091"/>
              <a:ext cx="530450" cy="511575"/>
            </a:xfrm>
            <a:custGeom>
              <a:avLst/>
              <a:gdLst/>
              <a:ahLst/>
              <a:cxnLst/>
              <a:rect l="l" t="t" r="r" b="b"/>
              <a:pathLst>
                <a:path w="21218" h="20463" extrusionOk="0">
                  <a:moveTo>
                    <a:pt x="12704" y="0"/>
                  </a:moveTo>
                  <a:cubicBezTo>
                    <a:pt x="6683" y="2341"/>
                    <a:pt x="4021" y="9759"/>
                    <a:pt x="4021" y="9759"/>
                  </a:cubicBezTo>
                  <a:cubicBezTo>
                    <a:pt x="3643" y="10477"/>
                    <a:pt x="3323" y="11232"/>
                    <a:pt x="3039" y="11987"/>
                  </a:cubicBezTo>
                  <a:cubicBezTo>
                    <a:pt x="2435" y="13591"/>
                    <a:pt x="0" y="15441"/>
                    <a:pt x="0" y="15441"/>
                  </a:cubicBezTo>
                  <a:cubicBezTo>
                    <a:pt x="1208" y="17216"/>
                    <a:pt x="2756" y="18726"/>
                    <a:pt x="4531" y="19877"/>
                  </a:cubicBezTo>
                  <a:cubicBezTo>
                    <a:pt x="6626" y="18292"/>
                    <a:pt x="6267" y="15064"/>
                    <a:pt x="6267" y="15064"/>
                  </a:cubicBezTo>
                  <a:lnTo>
                    <a:pt x="6267" y="15064"/>
                  </a:lnTo>
                  <a:lnTo>
                    <a:pt x="6928" y="15743"/>
                  </a:lnTo>
                  <a:cubicBezTo>
                    <a:pt x="8740" y="16215"/>
                    <a:pt x="15177" y="20444"/>
                    <a:pt x="16838" y="20462"/>
                  </a:cubicBezTo>
                  <a:cubicBezTo>
                    <a:pt x="16846" y="20463"/>
                    <a:pt x="16855" y="20463"/>
                    <a:pt x="16863" y="20463"/>
                  </a:cubicBezTo>
                  <a:cubicBezTo>
                    <a:pt x="18479" y="20463"/>
                    <a:pt x="18368" y="18609"/>
                    <a:pt x="18537" y="17914"/>
                  </a:cubicBezTo>
                  <a:cubicBezTo>
                    <a:pt x="18726" y="17235"/>
                    <a:pt x="20897" y="13308"/>
                    <a:pt x="21067" y="12251"/>
                  </a:cubicBezTo>
                  <a:cubicBezTo>
                    <a:pt x="21218" y="11194"/>
                    <a:pt x="21142" y="9816"/>
                    <a:pt x="19179" y="9608"/>
                  </a:cubicBezTo>
                  <a:cubicBezTo>
                    <a:pt x="17235" y="9420"/>
                    <a:pt x="11609" y="7683"/>
                    <a:pt x="11609" y="7683"/>
                  </a:cubicBezTo>
                  <a:cubicBezTo>
                    <a:pt x="12402" y="5739"/>
                    <a:pt x="14554" y="4417"/>
                    <a:pt x="14554" y="4417"/>
                  </a:cubicBezTo>
                  <a:cubicBezTo>
                    <a:pt x="14347" y="3738"/>
                    <a:pt x="12704" y="0"/>
                    <a:pt x="12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5383175" y="2828941"/>
              <a:ext cx="85925" cy="109300"/>
            </a:xfrm>
            <a:custGeom>
              <a:avLst/>
              <a:gdLst/>
              <a:ahLst/>
              <a:cxnLst/>
              <a:rect l="l" t="t" r="r" b="b"/>
              <a:pathLst>
                <a:path w="3437" h="4372" extrusionOk="0">
                  <a:moveTo>
                    <a:pt x="1964" y="0"/>
                  </a:moveTo>
                  <a:cubicBezTo>
                    <a:pt x="1643" y="472"/>
                    <a:pt x="1" y="4229"/>
                    <a:pt x="1" y="4229"/>
                  </a:cubicBezTo>
                  <a:cubicBezTo>
                    <a:pt x="1" y="4229"/>
                    <a:pt x="308" y="4371"/>
                    <a:pt x="734" y="4371"/>
                  </a:cubicBezTo>
                  <a:cubicBezTo>
                    <a:pt x="1252" y="4371"/>
                    <a:pt x="1945" y="4161"/>
                    <a:pt x="2474" y="3228"/>
                  </a:cubicBezTo>
                  <a:cubicBezTo>
                    <a:pt x="3436" y="1529"/>
                    <a:pt x="1964" y="0"/>
                    <a:pt x="1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5026425" y="3082366"/>
              <a:ext cx="33050" cy="51450"/>
            </a:xfrm>
            <a:custGeom>
              <a:avLst/>
              <a:gdLst/>
              <a:ahLst/>
              <a:cxnLst/>
              <a:rect l="l" t="t" r="r" b="b"/>
              <a:pathLst>
                <a:path w="1322" h="2058" extrusionOk="0">
                  <a:moveTo>
                    <a:pt x="151" y="0"/>
                  </a:moveTo>
                  <a:cubicBezTo>
                    <a:pt x="151" y="0"/>
                    <a:pt x="132" y="113"/>
                    <a:pt x="113" y="132"/>
                  </a:cubicBezTo>
                  <a:cubicBezTo>
                    <a:pt x="94" y="170"/>
                    <a:pt x="76" y="208"/>
                    <a:pt x="57" y="264"/>
                  </a:cubicBezTo>
                  <a:cubicBezTo>
                    <a:pt x="38" y="321"/>
                    <a:pt x="19" y="378"/>
                    <a:pt x="19" y="434"/>
                  </a:cubicBezTo>
                  <a:cubicBezTo>
                    <a:pt x="0" y="491"/>
                    <a:pt x="0" y="567"/>
                    <a:pt x="0" y="642"/>
                  </a:cubicBezTo>
                  <a:cubicBezTo>
                    <a:pt x="0" y="718"/>
                    <a:pt x="0" y="793"/>
                    <a:pt x="19" y="887"/>
                  </a:cubicBezTo>
                  <a:cubicBezTo>
                    <a:pt x="38" y="963"/>
                    <a:pt x="57" y="1038"/>
                    <a:pt x="94" y="1114"/>
                  </a:cubicBezTo>
                  <a:lnTo>
                    <a:pt x="189" y="1359"/>
                  </a:lnTo>
                  <a:lnTo>
                    <a:pt x="340" y="1567"/>
                  </a:lnTo>
                  <a:cubicBezTo>
                    <a:pt x="397" y="1642"/>
                    <a:pt x="453" y="1699"/>
                    <a:pt x="529" y="1737"/>
                  </a:cubicBezTo>
                  <a:cubicBezTo>
                    <a:pt x="585" y="1793"/>
                    <a:pt x="642" y="1850"/>
                    <a:pt x="717" y="1888"/>
                  </a:cubicBezTo>
                  <a:cubicBezTo>
                    <a:pt x="774" y="1926"/>
                    <a:pt x="850" y="1945"/>
                    <a:pt x="906" y="1982"/>
                  </a:cubicBezTo>
                  <a:cubicBezTo>
                    <a:pt x="963" y="2001"/>
                    <a:pt x="1019" y="2020"/>
                    <a:pt x="1076" y="2039"/>
                  </a:cubicBezTo>
                  <a:lnTo>
                    <a:pt x="1208" y="2058"/>
                  </a:lnTo>
                  <a:lnTo>
                    <a:pt x="1321" y="2058"/>
                  </a:lnTo>
                  <a:lnTo>
                    <a:pt x="1227" y="1982"/>
                  </a:lnTo>
                  <a:lnTo>
                    <a:pt x="1133" y="1888"/>
                  </a:lnTo>
                  <a:cubicBezTo>
                    <a:pt x="1076" y="1869"/>
                    <a:pt x="1038" y="1831"/>
                    <a:pt x="1001" y="1793"/>
                  </a:cubicBezTo>
                  <a:cubicBezTo>
                    <a:pt x="963" y="1756"/>
                    <a:pt x="925" y="1718"/>
                    <a:pt x="868" y="1661"/>
                  </a:cubicBezTo>
                  <a:cubicBezTo>
                    <a:pt x="831" y="1624"/>
                    <a:pt x="774" y="1567"/>
                    <a:pt x="736" y="1510"/>
                  </a:cubicBezTo>
                  <a:cubicBezTo>
                    <a:pt x="680" y="1473"/>
                    <a:pt x="642" y="1416"/>
                    <a:pt x="604" y="1359"/>
                  </a:cubicBezTo>
                  <a:lnTo>
                    <a:pt x="491" y="1171"/>
                  </a:lnTo>
                  <a:lnTo>
                    <a:pt x="378" y="982"/>
                  </a:lnTo>
                  <a:cubicBezTo>
                    <a:pt x="359" y="906"/>
                    <a:pt x="321" y="850"/>
                    <a:pt x="302" y="774"/>
                  </a:cubicBezTo>
                  <a:cubicBezTo>
                    <a:pt x="283" y="718"/>
                    <a:pt x="264" y="642"/>
                    <a:pt x="245" y="585"/>
                  </a:cubicBezTo>
                  <a:cubicBezTo>
                    <a:pt x="227" y="529"/>
                    <a:pt x="227" y="453"/>
                    <a:pt x="208" y="397"/>
                  </a:cubicBezTo>
                  <a:cubicBezTo>
                    <a:pt x="189" y="359"/>
                    <a:pt x="189" y="302"/>
                    <a:pt x="170" y="246"/>
                  </a:cubicBezTo>
                  <a:lnTo>
                    <a:pt x="170" y="11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5354875" y="2927091"/>
              <a:ext cx="191150" cy="150575"/>
            </a:xfrm>
            <a:custGeom>
              <a:avLst/>
              <a:gdLst/>
              <a:ahLst/>
              <a:cxnLst/>
              <a:rect l="l" t="t" r="r" b="b"/>
              <a:pathLst>
                <a:path w="7646" h="6023" extrusionOk="0">
                  <a:moveTo>
                    <a:pt x="850" y="1"/>
                  </a:moveTo>
                  <a:lnTo>
                    <a:pt x="0" y="1681"/>
                  </a:lnTo>
                  <a:cubicBezTo>
                    <a:pt x="0" y="1681"/>
                    <a:pt x="3323" y="5607"/>
                    <a:pt x="7645" y="6022"/>
                  </a:cubicBezTo>
                  <a:cubicBezTo>
                    <a:pt x="7645" y="6022"/>
                    <a:pt x="2511" y="1964"/>
                    <a:pt x="8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>
              <a:off x="5428025" y="2782216"/>
              <a:ext cx="223225" cy="93725"/>
            </a:xfrm>
            <a:custGeom>
              <a:avLst/>
              <a:gdLst/>
              <a:ahLst/>
              <a:cxnLst/>
              <a:rect l="l" t="t" r="r" b="b"/>
              <a:pathLst>
                <a:path w="8929" h="3749" extrusionOk="0">
                  <a:moveTo>
                    <a:pt x="887" y="1"/>
                  </a:moveTo>
                  <a:cubicBezTo>
                    <a:pt x="566" y="529"/>
                    <a:pt x="264" y="1077"/>
                    <a:pt x="0" y="1643"/>
                  </a:cubicBezTo>
                  <a:cubicBezTo>
                    <a:pt x="2383" y="3297"/>
                    <a:pt x="4443" y="3749"/>
                    <a:pt x="5982" y="3749"/>
                  </a:cubicBezTo>
                  <a:cubicBezTo>
                    <a:pt x="7832" y="3749"/>
                    <a:pt x="8929" y="3096"/>
                    <a:pt x="8929" y="3096"/>
                  </a:cubicBezTo>
                  <a:cubicBezTo>
                    <a:pt x="8872" y="2776"/>
                    <a:pt x="7626" y="2719"/>
                    <a:pt x="7626" y="2719"/>
                  </a:cubicBezTo>
                  <a:cubicBezTo>
                    <a:pt x="3190" y="2681"/>
                    <a:pt x="887" y="1"/>
                    <a:pt x="8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>
              <a:off x="5389800" y="2821391"/>
              <a:ext cx="85900" cy="102900"/>
            </a:xfrm>
            <a:custGeom>
              <a:avLst/>
              <a:gdLst/>
              <a:ahLst/>
              <a:cxnLst/>
              <a:rect l="l" t="t" r="r" b="b"/>
              <a:pathLst>
                <a:path w="3436" h="4116" extrusionOk="0">
                  <a:moveTo>
                    <a:pt x="906" y="0"/>
                  </a:moveTo>
                  <a:lnTo>
                    <a:pt x="906" y="0"/>
                  </a:lnTo>
                  <a:cubicBezTo>
                    <a:pt x="755" y="378"/>
                    <a:pt x="0" y="4116"/>
                    <a:pt x="0" y="4116"/>
                  </a:cubicBezTo>
                  <a:cubicBezTo>
                    <a:pt x="3436" y="3360"/>
                    <a:pt x="906" y="1"/>
                    <a:pt x="906" y="0"/>
                  </a:cubicBezTo>
                  <a:close/>
                </a:path>
              </a:pathLst>
            </a:custGeom>
            <a:solidFill>
              <a:srgbClr val="E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>
              <a:off x="4774875" y="2355566"/>
              <a:ext cx="734800" cy="590300"/>
            </a:xfrm>
            <a:custGeom>
              <a:avLst/>
              <a:gdLst/>
              <a:ahLst/>
              <a:cxnLst/>
              <a:rect l="l" t="t" r="r" b="b"/>
              <a:pathLst>
                <a:path w="29392" h="23612" extrusionOk="0">
                  <a:moveTo>
                    <a:pt x="18483" y="0"/>
                  </a:moveTo>
                  <a:cubicBezTo>
                    <a:pt x="17682" y="0"/>
                    <a:pt x="17481" y="2456"/>
                    <a:pt x="17481" y="2456"/>
                  </a:cubicBezTo>
                  <a:cubicBezTo>
                    <a:pt x="17481" y="2456"/>
                    <a:pt x="13309" y="2796"/>
                    <a:pt x="11365" y="5646"/>
                  </a:cubicBezTo>
                  <a:cubicBezTo>
                    <a:pt x="11365" y="5646"/>
                    <a:pt x="10561" y="3834"/>
                    <a:pt x="9456" y="3834"/>
                  </a:cubicBezTo>
                  <a:cubicBezTo>
                    <a:pt x="9451" y="3834"/>
                    <a:pt x="9445" y="3834"/>
                    <a:pt x="9439" y="3834"/>
                  </a:cubicBezTo>
                  <a:cubicBezTo>
                    <a:pt x="8307" y="3872"/>
                    <a:pt x="5815" y="6873"/>
                    <a:pt x="5418" y="10951"/>
                  </a:cubicBezTo>
                  <a:cubicBezTo>
                    <a:pt x="5418" y="10951"/>
                    <a:pt x="4285" y="8992"/>
                    <a:pt x="3295" y="8992"/>
                  </a:cubicBezTo>
                  <a:cubicBezTo>
                    <a:pt x="3248" y="8992"/>
                    <a:pt x="3200" y="8997"/>
                    <a:pt x="3153" y="9006"/>
                  </a:cubicBezTo>
                  <a:cubicBezTo>
                    <a:pt x="2134" y="9214"/>
                    <a:pt x="1" y="14311"/>
                    <a:pt x="3153" y="17576"/>
                  </a:cubicBezTo>
                  <a:cubicBezTo>
                    <a:pt x="3153" y="17576"/>
                    <a:pt x="2984" y="17553"/>
                    <a:pt x="2775" y="17553"/>
                  </a:cubicBezTo>
                  <a:cubicBezTo>
                    <a:pt x="2448" y="17553"/>
                    <a:pt x="2025" y="17609"/>
                    <a:pt x="2002" y="17897"/>
                  </a:cubicBezTo>
                  <a:cubicBezTo>
                    <a:pt x="1964" y="18369"/>
                    <a:pt x="3493" y="18501"/>
                    <a:pt x="3493" y="18501"/>
                  </a:cubicBezTo>
                  <a:cubicBezTo>
                    <a:pt x="3493" y="18501"/>
                    <a:pt x="2776" y="19068"/>
                    <a:pt x="3116" y="19558"/>
                  </a:cubicBezTo>
                  <a:cubicBezTo>
                    <a:pt x="3181" y="19654"/>
                    <a:pt x="3268" y="19692"/>
                    <a:pt x="3365" y="19692"/>
                  </a:cubicBezTo>
                  <a:cubicBezTo>
                    <a:pt x="3747" y="19692"/>
                    <a:pt x="4286" y="19105"/>
                    <a:pt x="4286" y="19105"/>
                  </a:cubicBezTo>
                  <a:cubicBezTo>
                    <a:pt x="4286" y="19105"/>
                    <a:pt x="4475" y="23088"/>
                    <a:pt x="7816" y="23579"/>
                  </a:cubicBezTo>
                  <a:cubicBezTo>
                    <a:pt x="7958" y="23601"/>
                    <a:pt x="8109" y="23611"/>
                    <a:pt x="8269" y="23611"/>
                  </a:cubicBezTo>
                  <a:cubicBezTo>
                    <a:pt x="11865" y="23611"/>
                    <a:pt x="19681" y="18342"/>
                    <a:pt x="19916" y="18161"/>
                  </a:cubicBezTo>
                  <a:cubicBezTo>
                    <a:pt x="20180" y="17954"/>
                    <a:pt x="27919" y="17180"/>
                    <a:pt x="28354" y="16198"/>
                  </a:cubicBezTo>
                  <a:cubicBezTo>
                    <a:pt x="28807" y="15236"/>
                    <a:pt x="27353" y="14160"/>
                    <a:pt x="27353" y="14160"/>
                  </a:cubicBezTo>
                  <a:lnTo>
                    <a:pt x="27353" y="14160"/>
                  </a:lnTo>
                  <a:cubicBezTo>
                    <a:pt x="27353" y="14160"/>
                    <a:pt x="27377" y="14160"/>
                    <a:pt x="27420" y="14160"/>
                  </a:cubicBezTo>
                  <a:cubicBezTo>
                    <a:pt x="27749" y="14160"/>
                    <a:pt x="29197" y="14131"/>
                    <a:pt x="29297" y="13612"/>
                  </a:cubicBezTo>
                  <a:cubicBezTo>
                    <a:pt x="29392" y="13027"/>
                    <a:pt x="25012" y="10667"/>
                    <a:pt x="24824" y="10516"/>
                  </a:cubicBezTo>
                  <a:cubicBezTo>
                    <a:pt x="24635" y="10384"/>
                    <a:pt x="25975" y="5760"/>
                    <a:pt x="21520" y="3796"/>
                  </a:cubicBezTo>
                  <a:cubicBezTo>
                    <a:pt x="21520" y="3796"/>
                    <a:pt x="22766" y="2305"/>
                    <a:pt x="22332" y="1682"/>
                  </a:cubicBezTo>
                  <a:cubicBezTo>
                    <a:pt x="22248" y="1556"/>
                    <a:pt x="22092" y="1506"/>
                    <a:pt x="21896" y="1506"/>
                  </a:cubicBezTo>
                  <a:cubicBezTo>
                    <a:pt x="21127" y="1506"/>
                    <a:pt x="19746" y="2286"/>
                    <a:pt x="19746" y="2286"/>
                  </a:cubicBezTo>
                  <a:cubicBezTo>
                    <a:pt x="19746" y="2286"/>
                    <a:pt x="19331" y="78"/>
                    <a:pt x="18519" y="2"/>
                  </a:cubicBezTo>
                  <a:cubicBezTo>
                    <a:pt x="18507" y="1"/>
                    <a:pt x="18495" y="0"/>
                    <a:pt x="18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>
              <a:off x="4918825" y="2572091"/>
              <a:ext cx="575275" cy="479200"/>
            </a:xfrm>
            <a:custGeom>
              <a:avLst/>
              <a:gdLst/>
              <a:ahLst/>
              <a:cxnLst/>
              <a:rect l="l" t="t" r="r" b="b"/>
              <a:pathLst>
                <a:path w="23011" h="19168" extrusionOk="0">
                  <a:moveTo>
                    <a:pt x="19207" y="0"/>
                  </a:moveTo>
                  <a:cubicBezTo>
                    <a:pt x="17748" y="0"/>
                    <a:pt x="17480" y="2271"/>
                    <a:pt x="17480" y="2271"/>
                  </a:cubicBezTo>
                  <a:cubicBezTo>
                    <a:pt x="19084" y="3668"/>
                    <a:pt x="19405" y="5518"/>
                    <a:pt x="18254" y="5782"/>
                  </a:cubicBezTo>
                  <a:cubicBezTo>
                    <a:pt x="18212" y="5791"/>
                    <a:pt x="18171" y="5796"/>
                    <a:pt x="18130" y="5796"/>
                  </a:cubicBezTo>
                  <a:cubicBezTo>
                    <a:pt x="17051" y="5796"/>
                    <a:pt x="16385" y="2554"/>
                    <a:pt x="16385" y="2554"/>
                  </a:cubicBezTo>
                  <a:cubicBezTo>
                    <a:pt x="16312" y="2563"/>
                    <a:pt x="16239" y="2567"/>
                    <a:pt x="16165" y="2567"/>
                  </a:cubicBezTo>
                  <a:cubicBezTo>
                    <a:pt x="14557" y="2567"/>
                    <a:pt x="12780" y="496"/>
                    <a:pt x="12780" y="496"/>
                  </a:cubicBezTo>
                  <a:cubicBezTo>
                    <a:pt x="12195" y="1837"/>
                    <a:pt x="7664" y="2950"/>
                    <a:pt x="7664" y="2950"/>
                  </a:cubicBezTo>
                  <a:cubicBezTo>
                    <a:pt x="7664" y="2950"/>
                    <a:pt x="9023" y="3120"/>
                    <a:pt x="8986" y="4007"/>
                  </a:cubicBezTo>
                  <a:cubicBezTo>
                    <a:pt x="8967" y="4895"/>
                    <a:pt x="3530" y="6952"/>
                    <a:pt x="3530" y="6952"/>
                  </a:cubicBezTo>
                  <a:cubicBezTo>
                    <a:pt x="3530" y="6952"/>
                    <a:pt x="3832" y="6906"/>
                    <a:pt x="4199" y="6906"/>
                  </a:cubicBezTo>
                  <a:cubicBezTo>
                    <a:pt x="4804" y="6906"/>
                    <a:pt x="5587" y="7031"/>
                    <a:pt x="5493" y="7688"/>
                  </a:cubicBezTo>
                  <a:cubicBezTo>
                    <a:pt x="5342" y="8745"/>
                    <a:pt x="0" y="10444"/>
                    <a:pt x="0" y="10444"/>
                  </a:cubicBezTo>
                  <a:cubicBezTo>
                    <a:pt x="3606" y="13370"/>
                    <a:pt x="4078" y="15522"/>
                    <a:pt x="6720" y="17901"/>
                  </a:cubicBezTo>
                  <a:cubicBezTo>
                    <a:pt x="7692" y="18783"/>
                    <a:pt x="9050" y="19167"/>
                    <a:pt x="10511" y="19167"/>
                  </a:cubicBezTo>
                  <a:cubicBezTo>
                    <a:pt x="13081" y="19167"/>
                    <a:pt x="15970" y="17978"/>
                    <a:pt x="17631" y="16221"/>
                  </a:cubicBezTo>
                  <a:cubicBezTo>
                    <a:pt x="20311" y="13370"/>
                    <a:pt x="21218" y="7273"/>
                    <a:pt x="19689" y="5536"/>
                  </a:cubicBezTo>
                  <a:cubicBezTo>
                    <a:pt x="23011" y="4215"/>
                    <a:pt x="20916" y="138"/>
                    <a:pt x="19330" y="6"/>
                  </a:cubicBezTo>
                  <a:cubicBezTo>
                    <a:pt x="19288" y="2"/>
                    <a:pt x="19247" y="0"/>
                    <a:pt x="19207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>
              <a:off x="5375150" y="2596166"/>
              <a:ext cx="55250" cy="90275"/>
            </a:xfrm>
            <a:custGeom>
              <a:avLst/>
              <a:gdLst/>
              <a:ahLst/>
              <a:cxnLst/>
              <a:rect l="l" t="t" r="r" b="b"/>
              <a:pathLst>
                <a:path w="2210" h="3611" extrusionOk="0">
                  <a:moveTo>
                    <a:pt x="841" y="1"/>
                  </a:moveTo>
                  <a:cubicBezTo>
                    <a:pt x="813" y="1"/>
                    <a:pt x="784" y="2"/>
                    <a:pt x="756" y="5"/>
                  </a:cubicBezTo>
                  <a:cubicBezTo>
                    <a:pt x="548" y="5"/>
                    <a:pt x="360" y="81"/>
                    <a:pt x="209" y="232"/>
                  </a:cubicBezTo>
                  <a:cubicBezTo>
                    <a:pt x="58" y="421"/>
                    <a:pt x="1" y="647"/>
                    <a:pt x="20" y="874"/>
                  </a:cubicBezTo>
                  <a:cubicBezTo>
                    <a:pt x="39" y="1100"/>
                    <a:pt x="76" y="1327"/>
                    <a:pt x="133" y="1534"/>
                  </a:cubicBezTo>
                  <a:cubicBezTo>
                    <a:pt x="171" y="1648"/>
                    <a:pt x="209" y="1742"/>
                    <a:pt x="265" y="1836"/>
                  </a:cubicBezTo>
                  <a:cubicBezTo>
                    <a:pt x="303" y="1950"/>
                    <a:pt x="341" y="2063"/>
                    <a:pt x="397" y="2157"/>
                  </a:cubicBezTo>
                  <a:lnTo>
                    <a:pt x="586" y="2459"/>
                  </a:lnTo>
                  <a:cubicBezTo>
                    <a:pt x="643" y="2535"/>
                    <a:pt x="699" y="2629"/>
                    <a:pt x="775" y="2686"/>
                  </a:cubicBezTo>
                  <a:lnTo>
                    <a:pt x="964" y="2931"/>
                  </a:lnTo>
                  <a:lnTo>
                    <a:pt x="1303" y="3328"/>
                  </a:lnTo>
                  <a:lnTo>
                    <a:pt x="1303" y="3346"/>
                  </a:lnTo>
                  <a:lnTo>
                    <a:pt x="1379" y="3403"/>
                  </a:lnTo>
                  <a:lnTo>
                    <a:pt x="1549" y="3611"/>
                  </a:lnTo>
                  <a:lnTo>
                    <a:pt x="1303" y="2988"/>
                  </a:lnTo>
                  <a:lnTo>
                    <a:pt x="1152" y="2591"/>
                  </a:lnTo>
                  <a:cubicBezTo>
                    <a:pt x="1152" y="2535"/>
                    <a:pt x="1152" y="2478"/>
                    <a:pt x="1134" y="2421"/>
                  </a:cubicBezTo>
                  <a:lnTo>
                    <a:pt x="1134" y="2327"/>
                  </a:lnTo>
                  <a:cubicBezTo>
                    <a:pt x="1134" y="2327"/>
                    <a:pt x="1134" y="2308"/>
                    <a:pt x="1134" y="2289"/>
                  </a:cubicBezTo>
                  <a:lnTo>
                    <a:pt x="1134" y="2270"/>
                  </a:lnTo>
                  <a:lnTo>
                    <a:pt x="1134" y="2214"/>
                  </a:lnTo>
                  <a:cubicBezTo>
                    <a:pt x="1152" y="2138"/>
                    <a:pt x="1190" y="2082"/>
                    <a:pt x="1228" y="2006"/>
                  </a:cubicBezTo>
                  <a:cubicBezTo>
                    <a:pt x="1322" y="1893"/>
                    <a:pt x="1454" y="1799"/>
                    <a:pt x="1587" y="1780"/>
                  </a:cubicBezTo>
                  <a:cubicBezTo>
                    <a:pt x="1622" y="1770"/>
                    <a:pt x="1657" y="1765"/>
                    <a:pt x="1692" y="1765"/>
                  </a:cubicBezTo>
                  <a:cubicBezTo>
                    <a:pt x="1787" y="1765"/>
                    <a:pt x="1876" y="1800"/>
                    <a:pt x="1945" y="1855"/>
                  </a:cubicBezTo>
                  <a:cubicBezTo>
                    <a:pt x="2021" y="1912"/>
                    <a:pt x="2096" y="2006"/>
                    <a:pt x="2134" y="2101"/>
                  </a:cubicBezTo>
                  <a:cubicBezTo>
                    <a:pt x="2153" y="2195"/>
                    <a:pt x="2153" y="2289"/>
                    <a:pt x="2134" y="2384"/>
                  </a:cubicBezTo>
                  <a:cubicBezTo>
                    <a:pt x="2172" y="2289"/>
                    <a:pt x="2209" y="2195"/>
                    <a:pt x="2191" y="2082"/>
                  </a:cubicBezTo>
                  <a:cubicBezTo>
                    <a:pt x="2172" y="1968"/>
                    <a:pt x="2115" y="1836"/>
                    <a:pt x="2040" y="1742"/>
                  </a:cubicBezTo>
                  <a:cubicBezTo>
                    <a:pt x="1921" y="1640"/>
                    <a:pt x="1772" y="1569"/>
                    <a:pt x="1620" y="1569"/>
                  </a:cubicBezTo>
                  <a:cubicBezTo>
                    <a:pt x="1603" y="1569"/>
                    <a:pt x="1585" y="1570"/>
                    <a:pt x="1568" y="1572"/>
                  </a:cubicBezTo>
                  <a:cubicBezTo>
                    <a:pt x="1360" y="1591"/>
                    <a:pt x="1171" y="1685"/>
                    <a:pt x="1020" y="1836"/>
                  </a:cubicBezTo>
                  <a:cubicBezTo>
                    <a:pt x="945" y="1912"/>
                    <a:pt x="888" y="2025"/>
                    <a:pt x="850" y="2138"/>
                  </a:cubicBezTo>
                  <a:cubicBezTo>
                    <a:pt x="850" y="2157"/>
                    <a:pt x="831" y="2195"/>
                    <a:pt x="831" y="2214"/>
                  </a:cubicBezTo>
                  <a:lnTo>
                    <a:pt x="831" y="2233"/>
                  </a:lnTo>
                  <a:lnTo>
                    <a:pt x="680" y="1987"/>
                  </a:lnTo>
                  <a:cubicBezTo>
                    <a:pt x="624" y="1893"/>
                    <a:pt x="605" y="1799"/>
                    <a:pt x="548" y="1704"/>
                  </a:cubicBezTo>
                  <a:cubicBezTo>
                    <a:pt x="511" y="1610"/>
                    <a:pt x="473" y="1515"/>
                    <a:pt x="435" y="1421"/>
                  </a:cubicBezTo>
                  <a:cubicBezTo>
                    <a:pt x="378" y="1232"/>
                    <a:pt x="322" y="1043"/>
                    <a:pt x="303" y="855"/>
                  </a:cubicBezTo>
                  <a:cubicBezTo>
                    <a:pt x="265" y="685"/>
                    <a:pt x="303" y="515"/>
                    <a:pt x="397" y="383"/>
                  </a:cubicBezTo>
                  <a:cubicBezTo>
                    <a:pt x="473" y="270"/>
                    <a:pt x="605" y="194"/>
                    <a:pt x="756" y="175"/>
                  </a:cubicBezTo>
                  <a:cubicBezTo>
                    <a:pt x="787" y="173"/>
                    <a:pt x="817" y="172"/>
                    <a:pt x="848" y="172"/>
                  </a:cubicBezTo>
                  <a:cubicBezTo>
                    <a:pt x="1062" y="172"/>
                    <a:pt x="1275" y="229"/>
                    <a:pt x="1473" y="345"/>
                  </a:cubicBezTo>
                  <a:cubicBezTo>
                    <a:pt x="1549" y="383"/>
                    <a:pt x="1605" y="421"/>
                    <a:pt x="1662" y="458"/>
                  </a:cubicBezTo>
                  <a:lnTo>
                    <a:pt x="1719" y="496"/>
                  </a:lnTo>
                  <a:lnTo>
                    <a:pt x="1700" y="458"/>
                  </a:lnTo>
                  <a:cubicBezTo>
                    <a:pt x="1643" y="402"/>
                    <a:pt x="1587" y="345"/>
                    <a:pt x="1530" y="307"/>
                  </a:cubicBezTo>
                  <a:cubicBezTo>
                    <a:pt x="1436" y="232"/>
                    <a:pt x="1341" y="156"/>
                    <a:pt x="1228" y="118"/>
                  </a:cubicBezTo>
                  <a:cubicBezTo>
                    <a:pt x="1118" y="40"/>
                    <a:pt x="981" y="1"/>
                    <a:pt x="841" y="1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>
              <a:off x="5138725" y="2841691"/>
              <a:ext cx="61850" cy="61375"/>
            </a:xfrm>
            <a:custGeom>
              <a:avLst/>
              <a:gdLst/>
              <a:ahLst/>
              <a:cxnLst/>
              <a:rect l="l" t="t" r="r" b="b"/>
              <a:pathLst>
                <a:path w="2474" h="2455" extrusionOk="0">
                  <a:moveTo>
                    <a:pt x="341" y="0"/>
                  </a:moveTo>
                  <a:lnTo>
                    <a:pt x="341" y="0"/>
                  </a:lnTo>
                  <a:cubicBezTo>
                    <a:pt x="303" y="57"/>
                    <a:pt x="265" y="132"/>
                    <a:pt x="227" y="208"/>
                  </a:cubicBezTo>
                  <a:cubicBezTo>
                    <a:pt x="152" y="397"/>
                    <a:pt x="95" y="585"/>
                    <a:pt x="57" y="793"/>
                  </a:cubicBezTo>
                  <a:cubicBezTo>
                    <a:pt x="20" y="925"/>
                    <a:pt x="1" y="1076"/>
                    <a:pt x="1" y="1208"/>
                  </a:cubicBezTo>
                  <a:cubicBezTo>
                    <a:pt x="1" y="1359"/>
                    <a:pt x="20" y="1529"/>
                    <a:pt x="76" y="1680"/>
                  </a:cubicBezTo>
                  <a:cubicBezTo>
                    <a:pt x="95" y="1756"/>
                    <a:pt x="133" y="1850"/>
                    <a:pt x="171" y="1926"/>
                  </a:cubicBezTo>
                  <a:cubicBezTo>
                    <a:pt x="227" y="2001"/>
                    <a:pt x="284" y="2077"/>
                    <a:pt x="359" y="2133"/>
                  </a:cubicBezTo>
                  <a:lnTo>
                    <a:pt x="473" y="2228"/>
                  </a:lnTo>
                  <a:cubicBezTo>
                    <a:pt x="510" y="2246"/>
                    <a:pt x="548" y="2265"/>
                    <a:pt x="586" y="2303"/>
                  </a:cubicBezTo>
                  <a:cubicBezTo>
                    <a:pt x="680" y="2341"/>
                    <a:pt x="756" y="2379"/>
                    <a:pt x="850" y="2397"/>
                  </a:cubicBezTo>
                  <a:cubicBezTo>
                    <a:pt x="945" y="2435"/>
                    <a:pt x="1039" y="2435"/>
                    <a:pt x="1133" y="2454"/>
                  </a:cubicBezTo>
                  <a:cubicBezTo>
                    <a:pt x="1228" y="2454"/>
                    <a:pt x="1322" y="2435"/>
                    <a:pt x="1416" y="2416"/>
                  </a:cubicBezTo>
                  <a:cubicBezTo>
                    <a:pt x="1586" y="2379"/>
                    <a:pt x="1756" y="2284"/>
                    <a:pt x="1888" y="2171"/>
                  </a:cubicBezTo>
                  <a:cubicBezTo>
                    <a:pt x="2002" y="2058"/>
                    <a:pt x="2115" y="1944"/>
                    <a:pt x="2190" y="1793"/>
                  </a:cubicBezTo>
                  <a:cubicBezTo>
                    <a:pt x="2266" y="1680"/>
                    <a:pt x="2323" y="1548"/>
                    <a:pt x="2379" y="1416"/>
                  </a:cubicBezTo>
                  <a:cubicBezTo>
                    <a:pt x="2436" y="1227"/>
                    <a:pt x="2474" y="1019"/>
                    <a:pt x="2474" y="812"/>
                  </a:cubicBezTo>
                  <a:cubicBezTo>
                    <a:pt x="2474" y="755"/>
                    <a:pt x="2474" y="699"/>
                    <a:pt x="2455" y="642"/>
                  </a:cubicBezTo>
                  <a:cubicBezTo>
                    <a:pt x="2455" y="699"/>
                    <a:pt x="2436" y="755"/>
                    <a:pt x="2417" y="812"/>
                  </a:cubicBezTo>
                  <a:cubicBezTo>
                    <a:pt x="2379" y="982"/>
                    <a:pt x="2304" y="1170"/>
                    <a:pt x="2209" y="1340"/>
                  </a:cubicBezTo>
                  <a:cubicBezTo>
                    <a:pt x="2153" y="1454"/>
                    <a:pt x="2077" y="1548"/>
                    <a:pt x="2002" y="1661"/>
                  </a:cubicBezTo>
                  <a:cubicBezTo>
                    <a:pt x="1907" y="1756"/>
                    <a:pt x="1813" y="1850"/>
                    <a:pt x="1719" y="1944"/>
                  </a:cubicBezTo>
                  <a:cubicBezTo>
                    <a:pt x="1605" y="2020"/>
                    <a:pt x="1473" y="2077"/>
                    <a:pt x="1341" y="2095"/>
                  </a:cubicBezTo>
                  <a:cubicBezTo>
                    <a:pt x="1284" y="2114"/>
                    <a:pt x="1209" y="2114"/>
                    <a:pt x="1152" y="2114"/>
                  </a:cubicBezTo>
                  <a:cubicBezTo>
                    <a:pt x="1077" y="2114"/>
                    <a:pt x="1020" y="2095"/>
                    <a:pt x="945" y="2077"/>
                  </a:cubicBezTo>
                  <a:cubicBezTo>
                    <a:pt x="888" y="2058"/>
                    <a:pt x="812" y="2039"/>
                    <a:pt x="756" y="2001"/>
                  </a:cubicBezTo>
                  <a:cubicBezTo>
                    <a:pt x="718" y="1982"/>
                    <a:pt x="680" y="1982"/>
                    <a:pt x="661" y="1963"/>
                  </a:cubicBezTo>
                  <a:lnTo>
                    <a:pt x="586" y="1888"/>
                  </a:lnTo>
                  <a:cubicBezTo>
                    <a:pt x="529" y="1850"/>
                    <a:pt x="492" y="1793"/>
                    <a:pt x="454" y="1756"/>
                  </a:cubicBezTo>
                  <a:cubicBezTo>
                    <a:pt x="416" y="1699"/>
                    <a:pt x="378" y="1623"/>
                    <a:pt x="359" y="1567"/>
                  </a:cubicBezTo>
                  <a:cubicBezTo>
                    <a:pt x="303" y="1454"/>
                    <a:pt x="265" y="1321"/>
                    <a:pt x="265" y="1189"/>
                  </a:cubicBezTo>
                  <a:cubicBezTo>
                    <a:pt x="246" y="1057"/>
                    <a:pt x="246" y="925"/>
                    <a:pt x="246" y="793"/>
                  </a:cubicBezTo>
                  <a:cubicBezTo>
                    <a:pt x="246" y="604"/>
                    <a:pt x="265" y="415"/>
                    <a:pt x="303" y="208"/>
                  </a:cubicBezTo>
                  <a:cubicBezTo>
                    <a:pt x="322" y="76"/>
                    <a:pt x="341" y="0"/>
                    <a:pt x="341" y="0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>
              <a:off x="5173175" y="2738316"/>
              <a:ext cx="42500" cy="34225"/>
            </a:xfrm>
            <a:custGeom>
              <a:avLst/>
              <a:gdLst/>
              <a:ahLst/>
              <a:cxnLst/>
              <a:rect l="l" t="t" r="r" b="b"/>
              <a:pathLst>
                <a:path w="1700" h="1369" extrusionOk="0">
                  <a:moveTo>
                    <a:pt x="606" y="0"/>
                  </a:moveTo>
                  <a:cubicBezTo>
                    <a:pt x="441" y="0"/>
                    <a:pt x="296" y="57"/>
                    <a:pt x="208" y="171"/>
                  </a:cubicBezTo>
                  <a:cubicBezTo>
                    <a:pt x="1" y="435"/>
                    <a:pt x="133" y="869"/>
                    <a:pt x="492" y="1134"/>
                  </a:cubicBezTo>
                  <a:cubicBezTo>
                    <a:pt x="686" y="1287"/>
                    <a:pt x="909" y="1369"/>
                    <a:pt x="1105" y="1369"/>
                  </a:cubicBezTo>
                  <a:cubicBezTo>
                    <a:pt x="1270" y="1369"/>
                    <a:pt x="1416" y="1311"/>
                    <a:pt x="1511" y="1190"/>
                  </a:cubicBezTo>
                  <a:cubicBezTo>
                    <a:pt x="1700" y="945"/>
                    <a:pt x="1567" y="511"/>
                    <a:pt x="1209" y="228"/>
                  </a:cubicBezTo>
                  <a:cubicBezTo>
                    <a:pt x="1017" y="76"/>
                    <a:pt x="797" y="0"/>
                    <a:pt x="6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5069825" y="2863366"/>
              <a:ext cx="42500" cy="34250"/>
            </a:xfrm>
            <a:custGeom>
              <a:avLst/>
              <a:gdLst/>
              <a:ahLst/>
              <a:cxnLst/>
              <a:rect l="l" t="t" r="r" b="b"/>
              <a:pathLst>
                <a:path w="1700" h="1370" extrusionOk="0">
                  <a:moveTo>
                    <a:pt x="603" y="0"/>
                  </a:moveTo>
                  <a:cubicBezTo>
                    <a:pt x="435" y="0"/>
                    <a:pt x="286" y="57"/>
                    <a:pt x="190" y="171"/>
                  </a:cubicBezTo>
                  <a:cubicBezTo>
                    <a:pt x="1" y="436"/>
                    <a:pt x="133" y="870"/>
                    <a:pt x="492" y="1134"/>
                  </a:cubicBezTo>
                  <a:cubicBezTo>
                    <a:pt x="686" y="1288"/>
                    <a:pt x="909" y="1369"/>
                    <a:pt x="1102" y="1369"/>
                  </a:cubicBezTo>
                  <a:cubicBezTo>
                    <a:pt x="1264" y="1369"/>
                    <a:pt x="1406" y="1311"/>
                    <a:pt x="1492" y="1191"/>
                  </a:cubicBezTo>
                  <a:cubicBezTo>
                    <a:pt x="1700" y="945"/>
                    <a:pt x="1568" y="511"/>
                    <a:pt x="1209" y="228"/>
                  </a:cubicBezTo>
                  <a:cubicBezTo>
                    <a:pt x="1017" y="76"/>
                    <a:pt x="797" y="0"/>
                    <a:pt x="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>
              <a:off x="5018875" y="2800616"/>
              <a:ext cx="28325" cy="74125"/>
            </a:xfrm>
            <a:custGeom>
              <a:avLst/>
              <a:gdLst/>
              <a:ahLst/>
              <a:cxnLst/>
              <a:rect l="l" t="t" r="r" b="b"/>
              <a:pathLst>
                <a:path w="1133" h="2965" extrusionOk="0">
                  <a:moveTo>
                    <a:pt x="1133" y="1"/>
                  </a:moveTo>
                  <a:lnTo>
                    <a:pt x="1019" y="57"/>
                  </a:lnTo>
                  <a:lnTo>
                    <a:pt x="887" y="152"/>
                  </a:lnTo>
                  <a:cubicBezTo>
                    <a:pt x="812" y="190"/>
                    <a:pt x="755" y="246"/>
                    <a:pt x="717" y="303"/>
                  </a:cubicBezTo>
                  <a:cubicBezTo>
                    <a:pt x="661" y="359"/>
                    <a:pt x="604" y="416"/>
                    <a:pt x="529" y="492"/>
                  </a:cubicBezTo>
                  <a:cubicBezTo>
                    <a:pt x="472" y="567"/>
                    <a:pt x="415" y="643"/>
                    <a:pt x="378" y="737"/>
                  </a:cubicBezTo>
                  <a:cubicBezTo>
                    <a:pt x="321" y="813"/>
                    <a:pt x="264" y="907"/>
                    <a:pt x="227" y="1001"/>
                  </a:cubicBezTo>
                  <a:lnTo>
                    <a:pt x="113" y="1303"/>
                  </a:lnTo>
                  <a:lnTo>
                    <a:pt x="38" y="1624"/>
                  </a:lnTo>
                  <a:cubicBezTo>
                    <a:pt x="19" y="1719"/>
                    <a:pt x="0" y="1832"/>
                    <a:pt x="19" y="1926"/>
                  </a:cubicBezTo>
                  <a:cubicBezTo>
                    <a:pt x="0" y="2021"/>
                    <a:pt x="0" y="2115"/>
                    <a:pt x="19" y="2228"/>
                  </a:cubicBezTo>
                  <a:cubicBezTo>
                    <a:pt x="19" y="2304"/>
                    <a:pt x="38" y="2398"/>
                    <a:pt x="57" y="2474"/>
                  </a:cubicBezTo>
                  <a:cubicBezTo>
                    <a:pt x="57" y="2549"/>
                    <a:pt x="94" y="2625"/>
                    <a:pt x="113" y="2681"/>
                  </a:cubicBezTo>
                  <a:lnTo>
                    <a:pt x="189" y="2851"/>
                  </a:lnTo>
                  <a:lnTo>
                    <a:pt x="245" y="2964"/>
                  </a:lnTo>
                  <a:lnTo>
                    <a:pt x="245" y="2832"/>
                  </a:lnTo>
                  <a:lnTo>
                    <a:pt x="245" y="2662"/>
                  </a:lnTo>
                  <a:cubicBezTo>
                    <a:pt x="245" y="2587"/>
                    <a:pt x="245" y="2530"/>
                    <a:pt x="245" y="2455"/>
                  </a:cubicBezTo>
                  <a:cubicBezTo>
                    <a:pt x="264" y="2379"/>
                    <a:pt x="264" y="2304"/>
                    <a:pt x="264" y="2228"/>
                  </a:cubicBezTo>
                  <a:cubicBezTo>
                    <a:pt x="264" y="2134"/>
                    <a:pt x="302" y="2058"/>
                    <a:pt x="302" y="1964"/>
                  </a:cubicBezTo>
                  <a:cubicBezTo>
                    <a:pt x="302" y="1870"/>
                    <a:pt x="321" y="1775"/>
                    <a:pt x="359" y="1681"/>
                  </a:cubicBezTo>
                  <a:lnTo>
                    <a:pt x="415" y="1398"/>
                  </a:lnTo>
                  <a:lnTo>
                    <a:pt x="510" y="1133"/>
                  </a:lnTo>
                  <a:cubicBezTo>
                    <a:pt x="547" y="1039"/>
                    <a:pt x="566" y="964"/>
                    <a:pt x="623" y="869"/>
                  </a:cubicBezTo>
                  <a:cubicBezTo>
                    <a:pt x="661" y="794"/>
                    <a:pt x="680" y="699"/>
                    <a:pt x="736" y="643"/>
                  </a:cubicBezTo>
                  <a:cubicBezTo>
                    <a:pt x="774" y="567"/>
                    <a:pt x="812" y="492"/>
                    <a:pt x="850" y="435"/>
                  </a:cubicBezTo>
                  <a:cubicBezTo>
                    <a:pt x="868" y="359"/>
                    <a:pt x="906" y="303"/>
                    <a:pt x="963" y="246"/>
                  </a:cubicBezTo>
                  <a:lnTo>
                    <a:pt x="1038" y="114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rgbClr val="E8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>
              <a:off x="5127400" y="2665191"/>
              <a:ext cx="69875" cy="37775"/>
            </a:xfrm>
            <a:custGeom>
              <a:avLst/>
              <a:gdLst/>
              <a:ahLst/>
              <a:cxnLst/>
              <a:rect l="l" t="t" r="r" b="b"/>
              <a:pathLst>
                <a:path w="2795" h="1511" extrusionOk="0">
                  <a:moveTo>
                    <a:pt x="2266" y="0"/>
                  </a:moveTo>
                  <a:cubicBezTo>
                    <a:pt x="2190" y="0"/>
                    <a:pt x="2096" y="19"/>
                    <a:pt x="2002" y="19"/>
                  </a:cubicBezTo>
                  <a:cubicBezTo>
                    <a:pt x="1907" y="19"/>
                    <a:pt x="1813" y="38"/>
                    <a:pt x="1718" y="76"/>
                  </a:cubicBezTo>
                  <a:cubicBezTo>
                    <a:pt x="1624" y="95"/>
                    <a:pt x="1530" y="113"/>
                    <a:pt x="1435" y="151"/>
                  </a:cubicBezTo>
                  <a:lnTo>
                    <a:pt x="1133" y="283"/>
                  </a:lnTo>
                  <a:lnTo>
                    <a:pt x="869" y="453"/>
                  </a:lnTo>
                  <a:cubicBezTo>
                    <a:pt x="775" y="510"/>
                    <a:pt x="699" y="567"/>
                    <a:pt x="624" y="642"/>
                  </a:cubicBezTo>
                  <a:cubicBezTo>
                    <a:pt x="548" y="699"/>
                    <a:pt x="473" y="774"/>
                    <a:pt x="416" y="850"/>
                  </a:cubicBezTo>
                  <a:cubicBezTo>
                    <a:pt x="359" y="906"/>
                    <a:pt x="303" y="982"/>
                    <a:pt x="265" y="1038"/>
                  </a:cubicBezTo>
                  <a:cubicBezTo>
                    <a:pt x="189" y="1152"/>
                    <a:pt x="114" y="1265"/>
                    <a:pt x="57" y="1378"/>
                  </a:cubicBezTo>
                  <a:lnTo>
                    <a:pt x="1" y="1510"/>
                  </a:lnTo>
                  <a:lnTo>
                    <a:pt x="1" y="1510"/>
                  </a:lnTo>
                  <a:lnTo>
                    <a:pt x="114" y="1416"/>
                  </a:lnTo>
                  <a:cubicBezTo>
                    <a:pt x="189" y="1359"/>
                    <a:pt x="265" y="1265"/>
                    <a:pt x="378" y="1171"/>
                  </a:cubicBezTo>
                  <a:cubicBezTo>
                    <a:pt x="454" y="1133"/>
                    <a:pt x="510" y="1076"/>
                    <a:pt x="586" y="1020"/>
                  </a:cubicBezTo>
                  <a:cubicBezTo>
                    <a:pt x="643" y="963"/>
                    <a:pt x="718" y="925"/>
                    <a:pt x="794" y="869"/>
                  </a:cubicBezTo>
                  <a:cubicBezTo>
                    <a:pt x="869" y="831"/>
                    <a:pt x="945" y="774"/>
                    <a:pt x="1039" y="736"/>
                  </a:cubicBezTo>
                  <a:lnTo>
                    <a:pt x="1284" y="585"/>
                  </a:lnTo>
                  <a:lnTo>
                    <a:pt x="1549" y="472"/>
                  </a:lnTo>
                  <a:cubicBezTo>
                    <a:pt x="1643" y="434"/>
                    <a:pt x="1718" y="397"/>
                    <a:pt x="1813" y="359"/>
                  </a:cubicBezTo>
                  <a:cubicBezTo>
                    <a:pt x="1888" y="340"/>
                    <a:pt x="1964" y="283"/>
                    <a:pt x="2058" y="264"/>
                  </a:cubicBezTo>
                  <a:cubicBezTo>
                    <a:pt x="2153" y="246"/>
                    <a:pt x="2228" y="227"/>
                    <a:pt x="2285" y="189"/>
                  </a:cubicBezTo>
                  <a:cubicBezTo>
                    <a:pt x="2436" y="151"/>
                    <a:pt x="2568" y="132"/>
                    <a:pt x="2643" y="95"/>
                  </a:cubicBezTo>
                  <a:lnTo>
                    <a:pt x="2794" y="57"/>
                  </a:lnTo>
                  <a:lnTo>
                    <a:pt x="2643" y="38"/>
                  </a:lnTo>
                  <a:cubicBezTo>
                    <a:pt x="2511" y="0"/>
                    <a:pt x="2398" y="0"/>
                    <a:pt x="2266" y="0"/>
                  </a:cubicBezTo>
                  <a:close/>
                </a:path>
              </a:pathLst>
            </a:custGeom>
            <a:solidFill>
              <a:srgbClr val="E8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>
              <a:off x="5070425" y="2931891"/>
              <a:ext cx="97250" cy="68725"/>
            </a:xfrm>
            <a:custGeom>
              <a:avLst/>
              <a:gdLst/>
              <a:ahLst/>
              <a:cxnLst/>
              <a:rect l="l" t="t" r="r" b="b"/>
              <a:pathLst>
                <a:path w="3890" h="2749" extrusionOk="0">
                  <a:moveTo>
                    <a:pt x="2490" y="1"/>
                  </a:moveTo>
                  <a:cubicBezTo>
                    <a:pt x="1197" y="1"/>
                    <a:pt x="0" y="1660"/>
                    <a:pt x="1317" y="2527"/>
                  </a:cubicBezTo>
                  <a:cubicBezTo>
                    <a:pt x="1547" y="2682"/>
                    <a:pt x="1769" y="2748"/>
                    <a:pt x="1977" y="2748"/>
                  </a:cubicBezTo>
                  <a:cubicBezTo>
                    <a:pt x="3163" y="2748"/>
                    <a:pt x="3890" y="569"/>
                    <a:pt x="3167" y="167"/>
                  </a:cubicBezTo>
                  <a:cubicBezTo>
                    <a:pt x="2947" y="52"/>
                    <a:pt x="2717" y="1"/>
                    <a:pt x="2490" y="1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>
              <a:off x="5273675" y="2676916"/>
              <a:ext cx="82500" cy="59325"/>
            </a:xfrm>
            <a:custGeom>
              <a:avLst/>
              <a:gdLst/>
              <a:ahLst/>
              <a:cxnLst/>
              <a:rect l="l" t="t" r="r" b="b"/>
              <a:pathLst>
                <a:path w="3300" h="2373" extrusionOk="0">
                  <a:moveTo>
                    <a:pt x="1718" y="0"/>
                  </a:moveTo>
                  <a:cubicBezTo>
                    <a:pt x="828" y="0"/>
                    <a:pt x="0" y="1472"/>
                    <a:pt x="681" y="2212"/>
                  </a:cubicBezTo>
                  <a:cubicBezTo>
                    <a:pt x="785" y="2322"/>
                    <a:pt x="945" y="2372"/>
                    <a:pt x="1131" y="2372"/>
                  </a:cubicBezTo>
                  <a:cubicBezTo>
                    <a:pt x="1960" y="2372"/>
                    <a:pt x="3300" y="1383"/>
                    <a:pt x="2437" y="381"/>
                  </a:cubicBezTo>
                  <a:cubicBezTo>
                    <a:pt x="2212" y="112"/>
                    <a:pt x="1963" y="0"/>
                    <a:pt x="1718" y="0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>
              <a:off x="5194425" y="2751541"/>
              <a:ext cx="176050" cy="204425"/>
            </a:xfrm>
            <a:custGeom>
              <a:avLst/>
              <a:gdLst/>
              <a:ahLst/>
              <a:cxnLst/>
              <a:rect l="l" t="t" r="r" b="b"/>
              <a:pathLst>
                <a:path w="7042" h="8177" extrusionOk="0">
                  <a:moveTo>
                    <a:pt x="3851" y="1"/>
                  </a:moveTo>
                  <a:cubicBezTo>
                    <a:pt x="3360" y="1700"/>
                    <a:pt x="0" y="7230"/>
                    <a:pt x="0" y="7230"/>
                  </a:cubicBezTo>
                  <a:cubicBezTo>
                    <a:pt x="0" y="7230"/>
                    <a:pt x="1663" y="8177"/>
                    <a:pt x="3253" y="8177"/>
                  </a:cubicBezTo>
                  <a:cubicBezTo>
                    <a:pt x="4282" y="8177"/>
                    <a:pt x="5280" y="7781"/>
                    <a:pt x="5776" y="6475"/>
                  </a:cubicBezTo>
                  <a:cubicBezTo>
                    <a:pt x="7041" y="3134"/>
                    <a:pt x="3851" y="1"/>
                    <a:pt x="38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>
              <a:off x="5281725" y="2796841"/>
              <a:ext cx="73650" cy="126975"/>
            </a:xfrm>
            <a:custGeom>
              <a:avLst/>
              <a:gdLst/>
              <a:ahLst/>
              <a:cxnLst/>
              <a:rect l="l" t="t" r="r" b="b"/>
              <a:pathLst>
                <a:path w="2946" h="5079" extrusionOk="0">
                  <a:moveTo>
                    <a:pt x="1699" y="1"/>
                  </a:moveTo>
                  <a:lnTo>
                    <a:pt x="1699" y="1"/>
                  </a:lnTo>
                  <a:cubicBezTo>
                    <a:pt x="1057" y="1020"/>
                    <a:pt x="0" y="3323"/>
                    <a:pt x="2096" y="5079"/>
                  </a:cubicBezTo>
                  <a:cubicBezTo>
                    <a:pt x="2171" y="4947"/>
                    <a:pt x="2228" y="4795"/>
                    <a:pt x="2284" y="4663"/>
                  </a:cubicBezTo>
                  <a:cubicBezTo>
                    <a:pt x="2945" y="2908"/>
                    <a:pt x="2379" y="1209"/>
                    <a:pt x="1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5234525" y="2822816"/>
              <a:ext cx="51950" cy="49775"/>
            </a:xfrm>
            <a:custGeom>
              <a:avLst/>
              <a:gdLst/>
              <a:ahLst/>
              <a:cxnLst/>
              <a:rect l="l" t="t" r="r" b="b"/>
              <a:pathLst>
                <a:path w="2078" h="1991" extrusionOk="0">
                  <a:moveTo>
                    <a:pt x="1233" y="0"/>
                  </a:moveTo>
                  <a:cubicBezTo>
                    <a:pt x="1116" y="0"/>
                    <a:pt x="997" y="8"/>
                    <a:pt x="888" y="19"/>
                  </a:cubicBezTo>
                  <a:cubicBezTo>
                    <a:pt x="605" y="547"/>
                    <a:pt x="303" y="1095"/>
                    <a:pt x="1" y="1605"/>
                  </a:cubicBezTo>
                  <a:cubicBezTo>
                    <a:pt x="394" y="1778"/>
                    <a:pt x="933" y="1990"/>
                    <a:pt x="1166" y="1990"/>
                  </a:cubicBezTo>
                  <a:cubicBezTo>
                    <a:pt x="1212" y="1990"/>
                    <a:pt x="1247" y="1982"/>
                    <a:pt x="1265" y="1963"/>
                  </a:cubicBezTo>
                  <a:cubicBezTo>
                    <a:pt x="1435" y="1774"/>
                    <a:pt x="2077" y="566"/>
                    <a:pt x="1888" y="208"/>
                  </a:cubicBezTo>
                  <a:cubicBezTo>
                    <a:pt x="1795" y="47"/>
                    <a:pt x="1520" y="0"/>
                    <a:pt x="1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3"/>
            <p:cNvSpPr/>
            <p:nvPr/>
          </p:nvSpPr>
          <p:spPr>
            <a:xfrm>
              <a:off x="8221275" y="2997241"/>
              <a:ext cx="395650" cy="205625"/>
            </a:xfrm>
            <a:custGeom>
              <a:avLst/>
              <a:gdLst/>
              <a:ahLst/>
              <a:cxnLst/>
              <a:rect l="l" t="t" r="r" b="b"/>
              <a:pathLst>
                <a:path w="15826" h="8225" extrusionOk="0">
                  <a:moveTo>
                    <a:pt x="9729" y="0"/>
                  </a:moveTo>
                  <a:cubicBezTo>
                    <a:pt x="9658" y="0"/>
                    <a:pt x="9580" y="14"/>
                    <a:pt x="9496" y="45"/>
                  </a:cubicBezTo>
                  <a:cubicBezTo>
                    <a:pt x="8363" y="460"/>
                    <a:pt x="8948" y="3216"/>
                    <a:pt x="8948" y="3216"/>
                  </a:cubicBezTo>
                  <a:cubicBezTo>
                    <a:pt x="7896" y="3820"/>
                    <a:pt x="6939" y="4044"/>
                    <a:pt x="6098" y="4044"/>
                  </a:cubicBezTo>
                  <a:cubicBezTo>
                    <a:pt x="3646" y="4044"/>
                    <a:pt x="2172" y="2140"/>
                    <a:pt x="2172" y="2140"/>
                  </a:cubicBezTo>
                  <a:lnTo>
                    <a:pt x="1" y="6237"/>
                  </a:lnTo>
                  <a:cubicBezTo>
                    <a:pt x="1205" y="7724"/>
                    <a:pt x="2778" y="8225"/>
                    <a:pt x="4350" y="8225"/>
                  </a:cubicBezTo>
                  <a:cubicBezTo>
                    <a:pt x="7585" y="8225"/>
                    <a:pt x="10817" y="6105"/>
                    <a:pt x="10817" y="6105"/>
                  </a:cubicBezTo>
                  <a:cubicBezTo>
                    <a:pt x="10970" y="6144"/>
                    <a:pt x="11140" y="6163"/>
                    <a:pt x="11321" y="6163"/>
                  </a:cubicBezTo>
                  <a:cubicBezTo>
                    <a:pt x="13041" y="6163"/>
                    <a:pt x="15826" y="4515"/>
                    <a:pt x="15706" y="3764"/>
                  </a:cubicBezTo>
                  <a:cubicBezTo>
                    <a:pt x="15669" y="3498"/>
                    <a:pt x="15428" y="3409"/>
                    <a:pt x="15121" y="3409"/>
                  </a:cubicBezTo>
                  <a:cubicBezTo>
                    <a:pt x="14530" y="3409"/>
                    <a:pt x="13694" y="3740"/>
                    <a:pt x="13585" y="3794"/>
                  </a:cubicBezTo>
                  <a:lnTo>
                    <a:pt x="13585" y="3794"/>
                  </a:lnTo>
                  <a:cubicBezTo>
                    <a:pt x="13757" y="3689"/>
                    <a:pt x="15743" y="2453"/>
                    <a:pt x="15310" y="1857"/>
                  </a:cubicBezTo>
                  <a:cubicBezTo>
                    <a:pt x="15229" y="1752"/>
                    <a:pt x="15080" y="1710"/>
                    <a:pt x="14889" y="1710"/>
                  </a:cubicBezTo>
                  <a:cubicBezTo>
                    <a:pt x="14051" y="1710"/>
                    <a:pt x="12422" y="2537"/>
                    <a:pt x="12422" y="2537"/>
                  </a:cubicBezTo>
                  <a:cubicBezTo>
                    <a:pt x="12422" y="2537"/>
                    <a:pt x="14253" y="347"/>
                    <a:pt x="13271" y="234"/>
                  </a:cubicBezTo>
                  <a:cubicBezTo>
                    <a:pt x="13246" y="231"/>
                    <a:pt x="13220" y="229"/>
                    <a:pt x="13194" y="229"/>
                  </a:cubicBezTo>
                  <a:cubicBezTo>
                    <a:pt x="12219" y="229"/>
                    <a:pt x="10591" y="2216"/>
                    <a:pt x="10591" y="2216"/>
                  </a:cubicBezTo>
                  <a:cubicBezTo>
                    <a:pt x="10591" y="2216"/>
                    <a:pt x="10623" y="0"/>
                    <a:pt x="9729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3"/>
            <p:cNvSpPr/>
            <p:nvPr/>
          </p:nvSpPr>
          <p:spPr>
            <a:xfrm>
              <a:off x="8474700" y="3073866"/>
              <a:ext cx="34475" cy="42500"/>
            </a:xfrm>
            <a:custGeom>
              <a:avLst/>
              <a:gdLst/>
              <a:ahLst/>
              <a:cxnLst/>
              <a:rect l="l" t="t" r="r" b="b"/>
              <a:pathLst>
                <a:path w="1379" h="1700" extrusionOk="0">
                  <a:moveTo>
                    <a:pt x="1077" y="0"/>
                  </a:moveTo>
                  <a:lnTo>
                    <a:pt x="1" y="1699"/>
                  </a:lnTo>
                  <a:cubicBezTo>
                    <a:pt x="831" y="1624"/>
                    <a:pt x="1379" y="774"/>
                    <a:pt x="1077" y="0"/>
                  </a:cubicBezTo>
                  <a:close/>
                </a:path>
              </a:pathLst>
            </a:custGeom>
            <a:solidFill>
              <a:srgbClr val="FFD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3"/>
            <p:cNvSpPr/>
            <p:nvPr/>
          </p:nvSpPr>
          <p:spPr>
            <a:xfrm>
              <a:off x="8474700" y="3073866"/>
              <a:ext cx="32125" cy="43325"/>
            </a:xfrm>
            <a:custGeom>
              <a:avLst/>
              <a:gdLst/>
              <a:ahLst/>
              <a:cxnLst/>
              <a:rect l="l" t="t" r="r" b="b"/>
              <a:pathLst>
                <a:path w="1285" h="1733" extrusionOk="0">
                  <a:moveTo>
                    <a:pt x="1077" y="0"/>
                  </a:moveTo>
                  <a:lnTo>
                    <a:pt x="1095" y="95"/>
                  </a:lnTo>
                  <a:cubicBezTo>
                    <a:pt x="1095" y="170"/>
                    <a:pt x="1077" y="265"/>
                    <a:pt x="1077" y="359"/>
                  </a:cubicBezTo>
                  <a:cubicBezTo>
                    <a:pt x="1058" y="397"/>
                    <a:pt x="1058" y="453"/>
                    <a:pt x="1039" y="510"/>
                  </a:cubicBezTo>
                  <a:cubicBezTo>
                    <a:pt x="1039" y="567"/>
                    <a:pt x="1001" y="623"/>
                    <a:pt x="1001" y="680"/>
                  </a:cubicBezTo>
                  <a:cubicBezTo>
                    <a:pt x="982" y="737"/>
                    <a:pt x="944" y="793"/>
                    <a:pt x="926" y="850"/>
                  </a:cubicBezTo>
                  <a:cubicBezTo>
                    <a:pt x="869" y="963"/>
                    <a:pt x="793" y="1076"/>
                    <a:pt x="718" y="1171"/>
                  </a:cubicBezTo>
                  <a:cubicBezTo>
                    <a:pt x="680" y="1209"/>
                    <a:pt x="642" y="1265"/>
                    <a:pt x="586" y="1303"/>
                  </a:cubicBezTo>
                  <a:cubicBezTo>
                    <a:pt x="548" y="1341"/>
                    <a:pt x="510" y="1378"/>
                    <a:pt x="454" y="1416"/>
                  </a:cubicBezTo>
                  <a:cubicBezTo>
                    <a:pt x="416" y="1454"/>
                    <a:pt x="378" y="1492"/>
                    <a:pt x="321" y="1511"/>
                  </a:cubicBezTo>
                  <a:cubicBezTo>
                    <a:pt x="246" y="1567"/>
                    <a:pt x="170" y="1605"/>
                    <a:pt x="95" y="1643"/>
                  </a:cubicBezTo>
                  <a:lnTo>
                    <a:pt x="1" y="1699"/>
                  </a:lnTo>
                  <a:lnTo>
                    <a:pt x="114" y="1718"/>
                  </a:lnTo>
                  <a:cubicBezTo>
                    <a:pt x="161" y="1728"/>
                    <a:pt x="208" y="1732"/>
                    <a:pt x="255" y="1732"/>
                  </a:cubicBezTo>
                  <a:cubicBezTo>
                    <a:pt x="303" y="1732"/>
                    <a:pt x="350" y="1728"/>
                    <a:pt x="397" y="1718"/>
                  </a:cubicBezTo>
                  <a:cubicBezTo>
                    <a:pt x="472" y="1699"/>
                    <a:pt x="529" y="1680"/>
                    <a:pt x="586" y="1662"/>
                  </a:cubicBezTo>
                  <a:cubicBezTo>
                    <a:pt x="661" y="1624"/>
                    <a:pt x="718" y="1605"/>
                    <a:pt x="775" y="1548"/>
                  </a:cubicBezTo>
                  <a:cubicBezTo>
                    <a:pt x="850" y="1511"/>
                    <a:pt x="907" y="1454"/>
                    <a:pt x="963" y="1397"/>
                  </a:cubicBezTo>
                  <a:cubicBezTo>
                    <a:pt x="1077" y="1284"/>
                    <a:pt x="1171" y="1152"/>
                    <a:pt x="1228" y="982"/>
                  </a:cubicBezTo>
                  <a:cubicBezTo>
                    <a:pt x="1246" y="907"/>
                    <a:pt x="1265" y="831"/>
                    <a:pt x="1284" y="755"/>
                  </a:cubicBezTo>
                  <a:cubicBezTo>
                    <a:pt x="1284" y="680"/>
                    <a:pt x="1284" y="604"/>
                    <a:pt x="1284" y="529"/>
                  </a:cubicBezTo>
                  <a:cubicBezTo>
                    <a:pt x="1284" y="472"/>
                    <a:pt x="1265" y="397"/>
                    <a:pt x="1246" y="340"/>
                  </a:cubicBezTo>
                  <a:cubicBezTo>
                    <a:pt x="1228" y="246"/>
                    <a:pt x="1190" y="170"/>
                    <a:pt x="1152" y="76"/>
                  </a:cubicBezTo>
                  <a:cubicBezTo>
                    <a:pt x="1114" y="19"/>
                    <a:pt x="1077" y="0"/>
                    <a:pt x="1077" y="0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3"/>
            <p:cNvSpPr/>
            <p:nvPr/>
          </p:nvSpPr>
          <p:spPr>
            <a:xfrm>
              <a:off x="7764000" y="2754566"/>
              <a:ext cx="194925" cy="210775"/>
            </a:xfrm>
            <a:custGeom>
              <a:avLst/>
              <a:gdLst/>
              <a:ahLst/>
              <a:cxnLst/>
              <a:rect l="l" t="t" r="r" b="b"/>
              <a:pathLst>
                <a:path w="7797" h="8431" extrusionOk="0">
                  <a:moveTo>
                    <a:pt x="5595" y="0"/>
                  </a:moveTo>
                  <a:cubicBezTo>
                    <a:pt x="4587" y="0"/>
                    <a:pt x="3401" y="259"/>
                    <a:pt x="2417" y="1201"/>
                  </a:cubicBezTo>
                  <a:cubicBezTo>
                    <a:pt x="227" y="3277"/>
                    <a:pt x="0" y="7015"/>
                    <a:pt x="0" y="7015"/>
                  </a:cubicBezTo>
                  <a:lnTo>
                    <a:pt x="2549" y="8431"/>
                  </a:lnTo>
                  <a:cubicBezTo>
                    <a:pt x="2549" y="8431"/>
                    <a:pt x="2926" y="5033"/>
                    <a:pt x="4002" y="4391"/>
                  </a:cubicBezTo>
                  <a:cubicBezTo>
                    <a:pt x="4386" y="4165"/>
                    <a:pt x="4940" y="4093"/>
                    <a:pt x="5491" y="4093"/>
                  </a:cubicBezTo>
                  <a:cubicBezTo>
                    <a:pt x="6460" y="4093"/>
                    <a:pt x="7419" y="4316"/>
                    <a:pt x="7419" y="4316"/>
                  </a:cubicBezTo>
                  <a:lnTo>
                    <a:pt x="7796" y="389"/>
                  </a:lnTo>
                  <a:cubicBezTo>
                    <a:pt x="7796" y="389"/>
                    <a:pt x="6829" y="0"/>
                    <a:pt x="5595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3"/>
            <p:cNvSpPr/>
            <p:nvPr/>
          </p:nvSpPr>
          <p:spPr>
            <a:xfrm>
              <a:off x="7818200" y="2689566"/>
              <a:ext cx="455500" cy="331825"/>
            </a:xfrm>
            <a:custGeom>
              <a:avLst/>
              <a:gdLst/>
              <a:ahLst/>
              <a:cxnLst/>
              <a:rect l="l" t="t" r="r" b="b"/>
              <a:pathLst>
                <a:path w="18220" h="13273" extrusionOk="0">
                  <a:moveTo>
                    <a:pt x="11289" y="0"/>
                  </a:moveTo>
                  <a:cubicBezTo>
                    <a:pt x="8528" y="0"/>
                    <a:pt x="5061" y="711"/>
                    <a:pt x="2986" y="4481"/>
                  </a:cubicBezTo>
                  <a:cubicBezTo>
                    <a:pt x="0" y="9851"/>
                    <a:pt x="3036" y="13272"/>
                    <a:pt x="5677" y="13272"/>
                  </a:cubicBezTo>
                  <a:cubicBezTo>
                    <a:pt x="5775" y="13272"/>
                    <a:pt x="5872" y="13268"/>
                    <a:pt x="5968" y="13258"/>
                  </a:cubicBezTo>
                  <a:cubicBezTo>
                    <a:pt x="8668" y="12994"/>
                    <a:pt x="18219" y="9691"/>
                    <a:pt x="16539" y="3933"/>
                  </a:cubicBezTo>
                  <a:cubicBezTo>
                    <a:pt x="16539" y="3933"/>
                    <a:pt x="16917" y="422"/>
                    <a:pt x="14557" y="233"/>
                  </a:cubicBezTo>
                  <a:cubicBezTo>
                    <a:pt x="13789" y="166"/>
                    <a:pt x="12621" y="0"/>
                    <a:pt x="11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3"/>
            <p:cNvSpPr/>
            <p:nvPr/>
          </p:nvSpPr>
          <p:spPr>
            <a:xfrm>
              <a:off x="7856025" y="2745416"/>
              <a:ext cx="450225" cy="464000"/>
            </a:xfrm>
            <a:custGeom>
              <a:avLst/>
              <a:gdLst/>
              <a:ahLst/>
              <a:cxnLst/>
              <a:rect l="l" t="t" r="r" b="b"/>
              <a:pathLst>
                <a:path w="18009" h="18560" extrusionOk="0">
                  <a:moveTo>
                    <a:pt x="4002" y="0"/>
                  </a:moveTo>
                  <a:cubicBezTo>
                    <a:pt x="4002" y="0"/>
                    <a:pt x="2681" y="3530"/>
                    <a:pt x="2398" y="4870"/>
                  </a:cubicBezTo>
                  <a:cubicBezTo>
                    <a:pt x="2398" y="4870"/>
                    <a:pt x="4946" y="5512"/>
                    <a:pt x="5380" y="5626"/>
                  </a:cubicBezTo>
                  <a:cubicBezTo>
                    <a:pt x="5380" y="5626"/>
                    <a:pt x="1831" y="7815"/>
                    <a:pt x="906" y="8721"/>
                  </a:cubicBezTo>
                  <a:cubicBezTo>
                    <a:pt x="0" y="9646"/>
                    <a:pt x="1586" y="17518"/>
                    <a:pt x="2700" y="18481"/>
                  </a:cubicBezTo>
                  <a:cubicBezTo>
                    <a:pt x="2760" y="18534"/>
                    <a:pt x="2841" y="18559"/>
                    <a:pt x="2938" y="18559"/>
                  </a:cubicBezTo>
                  <a:cubicBezTo>
                    <a:pt x="4589" y="18559"/>
                    <a:pt x="11156" y="11251"/>
                    <a:pt x="11156" y="11251"/>
                  </a:cubicBezTo>
                  <a:cubicBezTo>
                    <a:pt x="11156" y="11251"/>
                    <a:pt x="12365" y="15328"/>
                    <a:pt x="13969" y="16914"/>
                  </a:cubicBezTo>
                  <a:cubicBezTo>
                    <a:pt x="13969" y="16914"/>
                    <a:pt x="17631" y="13516"/>
                    <a:pt x="18009" y="12383"/>
                  </a:cubicBezTo>
                  <a:cubicBezTo>
                    <a:pt x="18009" y="12383"/>
                    <a:pt x="15366" y="9911"/>
                    <a:pt x="14611" y="8061"/>
                  </a:cubicBezTo>
                  <a:cubicBezTo>
                    <a:pt x="13875" y="6192"/>
                    <a:pt x="13818" y="5550"/>
                    <a:pt x="12025" y="3851"/>
                  </a:cubicBezTo>
                  <a:cubicBezTo>
                    <a:pt x="12025" y="3851"/>
                    <a:pt x="6815" y="548"/>
                    <a:pt x="4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3"/>
            <p:cNvSpPr/>
            <p:nvPr/>
          </p:nvSpPr>
          <p:spPr>
            <a:xfrm>
              <a:off x="7940375" y="2816191"/>
              <a:ext cx="208725" cy="106625"/>
            </a:xfrm>
            <a:custGeom>
              <a:avLst/>
              <a:gdLst/>
              <a:ahLst/>
              <a:cxnLst/>
              <a:rect l="l" t="t" r="r" b="b"/>
              <a:pathLst>
                <a:path w="8349" h="4265" extrusionOk="0">
                  <a:moveTo>
                    <a:pt x="6933" y="1"/>
                  </a:moveTo>
                  <a:cubicBezTo>
                    <a:pt x="6933" y="1"/>
                    <a:pt x="4894" y="1851"/>
                    <a:pt x="855" y="3512"/>
                  </a:cubicBezTo>
                  <a:lnTo>
                    <a:pt x="43" y="4040"/>
                  </a:lnTo>
                  <a:cubicBezTo>
                    <a:pt x="41" y="4040"/>
                    <a:pt x="39" y="4040"/>
                    <a:pt x="38" y="4040"/>
                  </a:cubicBezTo>
                  <a:cubicBezTo>
                    <a:pt x="0" y="4040"/>
                    <a:pt x="394" y="4265"/>
                    <a:pt x="1209" y="4265"/>
                  </a:cubicBezTo>
                  <a:cubicBezTo>
                    <a:pt x="2518" y="4265"/>
                    <a:pt x="4912" y="3685"/>
                    <a:pt x="8349" y="661"/>
                  </a:cubicBezTo>
                  <a:lnTo>
                    <a:pt x="6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3"/>
            <p:cNvSpPr/>
            <p:nvPr/>
          </p:nvSpPr>
          <p:spPr>
            <a:xfrm>
              <a:off x="8093400" y="2921916"/>
              <a:ext cx="133100" cy="149150"/>
            </a:xfrm>
            <a:custGeom>
              <a:avLst/>
              <a:gdLst/>
              <a:ahLst/>
              <a:cxnLst/>
              <a:rect l="l" t="t" r="r" b="b"/>
              <a:pathLst>
                <a:path w="5324" h="5966" extrusionOk="0">
                  <a:moveTo>
                    <a:pt x="4719" y="0"/>
                  </a:moveTo>
                  <a:cubicBezTo>
                    <a:pt x="4719" y="0"/>
                    <a:pt x="1888" y="4040"/>
                    <a:pt x="0" y="5965"/>
                  </a:cubicBezTo>
                  <a:cubicBezTo>
                    <a:pt x="0" y="5965"/>
                    <a:pt x="2983" y="5550"/>
                    <a:pt x="5116" y="1001"/>
                  </a:cubicBezTo>
                  <a:cubicBezTo>
                    <a:pt x="5116" y="1001"/>
                    <a:pt x="5323" y="472"/>
                    <a:pt x="4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3"/>
            <p:cNvSpPr/>
            <p:nvPr/>
          </p:nvSpPr>
          <p:spPr>
            <a:xfrm>
              <a:off x="7908975" y="2287916"/>
              <a:ext cx="537425" cy="303450"/>
            </a:xfrm>
            <a:custGeom>
              <a:avLst/>
              <a:gdLst/>
              <a:ahLst/>
              <a:cxnLst/>
              <a:rect l="l" t="t" r="r" b="b"/>
              <a:pathLst>
                <a:path w="21497" h="12138" extrusionOk="0">
                  <a:moveTo>
                    <a:pt x="16450" y="1"/>
                  </a:moveTo>
                  <a:cubicBezTo>
                    <a:pt x="13827" y="1"/>
                    <a:pt x="11578" y="2523"/>
                    <a:pt x="11190" y="2803"/>
                  </a:cubicBezTo>
                  <a:cubicBezTo>
                    <a:pt x="10879" y="3039"/>
                    <a:pt x="9274" y="3324"/>
                    <a:pt x="8032" y="3324"/>
                  </a:cubicBezTo>
                  <a:cubicBezTo>
                    <a:pt x="7388" y="3324"/>
                    <a:pt x="6841" y="3248"/>
                    <a:pt x="6622" y="3048"/>
                  </a:cubicBezTo>
                  <a:cubicBezTo>
                    <a:pt x="6031" y="2492"/>
                    <a:pt x="5392" y="1071"/>
                    <a:pt x="4616" y="1071"/>
                  </a:cubicBezTo>
                  <a:cubicBezTo>
                    <a:pt x="4550" y="1071"/>
                    <a:pt x="4482" y="1081"/>
                    <a:pt x="4414" y="1104"/>
                  </a:cubicBezTo>
                  <a:cubicBezTo>
                    <a:pt x="3545" y="1387"/>
                    <a:pt x="3866" y="3614"/>
                    <a:pt x="4961" y="4766"/>
                  </a:cubicBezTo>
                  <a:cubicBezTo>
                    <a:pt x="4961" y="4766"/>
                    <a:pt x="940" y="5068"/>
                    <a:pt x="431" y="6936"/>
                  </a:cubicBezTo>
                  <a:cubicBezTo>
                    <a:pt x="0" y="8515"/>
                    <a:pt x="3302" y="10876"/>
                    <a:pt x="6704" y="10876"/>
                  </a:cubicBezTo>
                  <a:cubicBezTo>
                    <a:pt x="7329" y="10876"/>
                    <a:pt x="7957" y="10796"/>
                    <a:pt x="8567" y="10617"/>
                  </a:cubicBezTo>
                  <a:lnTo>
                    <a:pt x="8567" y="10617"/>
                  </a:lnTo>
                  <a:cubicBezTo>
                    <a:pt x="8566" y="10618"/>
                    <a:pt x="7375" y="12137"/>
                    <a:pt x="10047" y="12137"/>
                  </a:cubicBezTo>
                  <a:cubicBezTo>
                    <a:pt x="10168" y="12137"/>
                    <a:pt x="10297" y="12134"/>
                    <a:pt x="10435" y="12128"/>
                  </a:cubicBezTo>
                  <a:cubicBezTo>
                    <a:pt x="13588" y="11977"/>
                    <a:pt x="19232" y="9995"/>
                    <a:pt x="20553" y="7654"/>
                  </a:cubicBezTo>
                  <a:cubicBezTo>
                    <a:pt x="20553" y="7654"/>
                    <a:pt x="21497" y="2029"/>
                    <a:pt x="18194" y="405"/>
                  </a:cubicBezTo>
                  <a:cubicBezTo>
                    <a:pt x="17605" y="119"/>
                    <a:pt x="17018" y="1"/>
                    <a:pt x="16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3"/>
            <p:cNvSpPr/>
            <p:nvPr/>
          </p:nvSpPr>
          <p:spPr>
            <a:xfrm>
              <a:off x="8271300" y="2407941"/>
              <a:ext cx="105275" cy="66625"/>
            </a:xfrm>
            <a:custGeom>
              <a:avLst/>
              <a:gdLst/>
              <a:ahLst/>
              <a:cxnLst/>
              <a:rect l="l" t="t" r="r" b="b"/>
              <a:pathLst>
                <a:path w="4211" h="2665" extrusionOk="0">
                  <a:moveTo>
                    <a:pt x="2093" y="0"/>
                  </a:moveTo>
                  <a:cubicBezTo>
                    <a:pt x="2057" y="0"/>
                    <a:pt x="2020" y="1"/>
                    <a:pt x="1983" y="2"/>
                  </a:cubicBezTo>
                  <a:cubicBezTo>
                    <a:pt x="1" y="59"/>
                    <a:pt x="114" y="2664"/>
                    <a:pt x="114" y="2664"/>
                  </a:cubicBezTo>
                  <a:lnTo>
                    <a:pt x="4210" y="1890"/>
                  </a:lnTo>
                  <a:cubicBezTo>
                    <a:pt x="4210" y="1890"/>
                    <a:pt x="3974" y="0"/>
                    <a:pt x="20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3"/>
            <p:cNvSpPr/>
            <p:nvPr/>
          </p:nvSpPr>
          <p:spPr>
            <a:xfrm>
              <a:off x="8128850" y="2851366"/>
              <a:ext cx="79875" cy="80550"/>
            </a:xfrm>
            <a:custGeom>
              <a:avLst/>
              <a:gdLst/>
              <a:ahLst/>
              <a:cxnLst/>
              <a:rect l="l" t="t" r="r" b="b"/>
              <a:pathLst>
                <a:path w="3195" h="3222" extrusionOk="0">
                  <a:moveTo>
                    <a:pt x="803" y="1"/>
                  </a:moveTo>
                  <a:cubicBezTo>
                    <a:pt x="1" y="1"/>
                    <a:pt x="95" y="1469"/>
                    <a:pt x="1017" y="2614"/>
                  </a:cubicBezTo>
                  <a:cubicBezTo>
                    <a:pt x="1362" y="3048"/>
                    <a:pt x="1695" y="3222"/>
                    <a:pt x="1979" y="3222"/>
                  </a:cubicBezTo>
                  <a:cubicBezTo>
                    <a:pt x="2784" y="3222"/>
                    <a:pt x="3195" y="1823"/>
                    <a:pt x="2358" y="972"/>
                  </a:cubicBezTo>
                  <a:cubicBezTo>
                    <a:pt x="1667" y="276"/>
                    <a:pt x="1151" y="1"/>
                    <a:pt x="803" y="1"/>
                  </a:cubicBezTo>
                  <a:close/>
                </a:path>
              </a:pathLst>
            </a:custGeom>
            <a:solidFill>
              <a:srgbClr val="E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8039125" y="2439091"/>
              <a:ext cx="639475" cy="434225"/>
            </a:xfrm>
            <a:custGeom>
              <a:avLst/>
              <a:gdLst/>
              <a:ahLst/>
              <a:cxnLst/>
              <a:rect l="l" t="t" r="r" b="b"/>
              <a:pathLst>
                <a:path w="25579" h="17369" extrusionOk="0">
                  <a:moveTo>
                    <a:pt x="14738" y="1"/>
                  </a:moveTo>
                  <a:cubicBezTo>
                    <a:pt x="13496" y="1"/>
                    <a:pt x="12135" y="174"/>
                    <a:pt x="10666" y="550"/>
                  </a:cubicBezTo>
                  <a:cubicBezTo>
                    <a:pt x="2926" y="2551"/>
                    <a:pt x="3361" y="8686"/>
                    <a:pt x="3361" y="8686"/>
                  </a:cubicBezTo>
                  <a:lnTo>
                    <a:pt x="2926" y="10384"/>
                  </a:lnTo>
                  <a:cubicBezTo>
                    <a:pt x="2926" y="10384"/>
                    <a:pt x="0" y="11026"/>
                    <a:pt x="170" y="11725"/>
                  </a:cubicBezTo>
                  <a:cubicBezTo>
                    <a:pt x="340" y="12442"/>
                    <a:pt x="2511" y="13046"/>
                    <a:pt x="2511" y="13046"/>
                  </a:cubicBezTo>
                  <a:cubicBezTo>
                    <a:pt x="2511" y="13046"/>
                    <a:pt x="1473" y="14235"/>
                    <a:pt x="2360" y="14726"/>
                  </a:cubicBezTo>
                  <a:cubicBezTo>
                    <a:pt x="2502" y="14804"/>
                    <a:pt x="2674" y="14836"/>
                    <a:pt x="2869" y="14836"/>
                  </a:cubicBezTo>
                  <a:cubicBezTo>
                    <a:pt x="3637" y="14836"/>
                    <a:pt x="4751" y="14352"/>
                    <a:pt x="5669" y="14352"/>
                  </a:cubicBezTo>
                  <a:cubicBezTo>
                    <a:pt x="5980" y="14352"/>
                    <a:pt x="6268" y="14408"/>
                    <a:pt x="6513" y="14556"/>
                  </a:cubicBezTo>
                  <a:cubicBezTo>
                    <a:pt x="7645" y="15255"/>
                    <a:pt x="21331" y="17369"/>
                    <a:pt x="21331" y="17369"/>
                  </a:cubicBezTo>
                  <a:cubicBezTo>
                    <a:pt x="23577" y="17142"/>
                    <a:pt x="25220" y="14613"/>
                    <a:pt x="25408" y="12197"/>
                  </a:cubicBezTo>
                  <a:cubicBezTo>
                    <a:pt x="25578" y="9780"/>
                    <a:pt x="23483" y="7326"/>
                    <a:pt x="23483" y="7326"/>
                  </a:cubicBezTo>
                  <a:cubicBezTo>
                    <a:pt x="23208" y="3180"/>
                    <a:pt x="20055" y="1"/>
                    <a:pt x="14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8091675" y="2610466"/>
              <a:ext cx="493000" cy="425300"/>
            </a:xfrm>
            <a:custGeom>
              <a:avLst/>
              <a:gdLst/>
              <a:ahLst/>
              <a:cxnLst/>
              <a:rect l="l" t="t" r="r" b="b"/>
              <a:pathLst>
                <a:path w="19720" h="17012" extrusionOk="0">
                  <a:moveTo>
                    <a:pt x="2659" y="1"/>
                  </a:moveTo>
                  <a:cubicBezTo>
                    <a:pt x="1653" y="1"/>
                    <a:pt x="476" y="624"/>
                    <a:pt x="277" y="2472"/>
                  </a:cubicBezTo>
                  <a:cubicBezTo>
                    <a:pt x="1" y="4883"/>
                    <a:pt x="1398" y="5108"/>
                    <a:pt x="1929" y="5108"/>
                  </a:cubicBezTo>
                  <a:cubicBezTo>
                    <a:pt x="2051" y="5108"/>
                    <a:pt x="2127" y="5096"/>
                    <a:pt x="2127" y="5096"/>
                  </a:cubicBezTo>
                  <a:lnTo>
                    <a:pt x="2127" y="5096"/>
                  </a:lnTo>
                  <a:cubicBezTo>
                    <a:pt x="1013" y="9702"/>
                    <a:pt x="4241" y="16139"/>
                    <a:pt x="10263" y="16913"/>
                  </a:cubicBezTo>
                  <a:cubicBezTo>
                    <a:pt x="10788" y="16981"/>
                    <a:pt x="11282" y="17012"/>
                    <a:pt x="11746" y="17012"/>
                  </a:cubicBezTo>
                  <a:cubicBezTo>
                    <a:pt x="16599" y="17012"/>
                    <a:pt x="18181" y="13584"/>
                    <a:pt x="18474" y="12326"/>
                  </a:cubicBezTo>
                  <a:cubicBezTo>
                    <a:pt x="18776" y="10929"/>
                    <a:pt x="19720" y="9343"/>
                    <a:pt x="19720" y="9343"/>
                  </a:cubicBezTo>
                  <a:cubicBezTo>
                    <a:pt x="18757" y="7456"/>
                    <a:pt x="19550" y="5398"/>
                    <a:pt x="19588" y="5228"/>
                  </a:cubicBezTo>
                  <a:cubicBezTo>
                    <a:pt x="19592" y="5211"/>
                    <a:pt x="19534" y="5204"/>
                    <a:pt x="19427" y="5204"/>
                  </a:cubicBezTo>
                  <a:cubicBezTo>
                    <a:pt x="19064" y="5204"/>
                    <a:pt x="18136" y="5283"/>
                    <a:pt x="17181" y="5283"/>
                  </a:cubicBezTo>
                  <a:cubicBezTo>
                    <a:pt x="16017" y="5283"/>
                    <a:pt x="14813" y="5165"/>
                    <a:pt x="14548" y="4643"/>
                  </a:cubicBezTo>
                  <a:cubicBezTo>
                    <a:pt x="14000" y="3567"/>
                    <a:pt x="17379" y="2340"/>
                    <a:pt x="17379" y="2340"/>
                  </a:cubicBezTo>
                  <a:lnTo>
                    <a:pt x="17379" y="2340"/>
                  </a:lnTo>
                  <a:cubicBezTo>
                    <a:pt x="16912" y="2440"/>
                    <a:pt x="16444" y="2483"/>
                    <a:pt x="15982" y="2483"/>
                  </a:cubicBezTo>
                  <a:cubicBezTo>
                    <a:pt x="12580" y="2483"/>
                    <a:pt x="9508" y="113"/>
                    <a:pt x="9508" y="113"/>
                  </a:cubicBezTo>
                  <a:cubicBezTo>
                    <a:pt x="9262" y="264"/>
                    <a:pt x="5581" y="2605"/>
                    <a:pt x="5543" y="2642"/>
                  </a:cubicBezTo>
                  <a:cubicBezTo>
                    <a:pt x="5690" y="4994"/>
                    <a:pt x="4350" y="5858"/>
                    <a:pt x="3589" y="5858"/>
                  </a:cubicBezTo>
                  <a:cubicBezTo>
                    <a:pt x="3372" y="5858"/>
                    <a:pt x="3203" y="5788"/>
                    <a:pt x="3127" y="5663"/>
                  </a:cubicBezTo>
                  <a:cubicBezTo>
                    <a:pt x="2806" y="5077"/>
                    <a:pt x="4373" y="2756"/>
                    <a:pt x="4373" y="2756"/>
                  </a:cubicBezTo>
                  <a:cubicBezTo>
                    <a:pt x="4373" y="2756"/>
                    <a:pt x="4637" y="1434"/>
                    <a:pt x="4052" y="566"/>
                  </a:cubicBezTo>
                  <a:cubicBezTo>
                    <a:pt x="3830" y="236"/>
                    <a:pt x="3277" y="1"/>
                    <a:pt x="2659" y="1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8122175" y="2633441"/>
              <a:ext cx="62325" cy="77550"/>
            </a:xfrm>
            <a:custGeom>
              <a:avLst/>
              <a:gdLst/>
              <a:ahLst/>
              <a:cxnLst/>
              <a:rect l="l" t="t" r="r" b="b"/>
              <a:pathLst>
                <a:path w="2493" h="3102" extrusionOk="0">
                  <a:moveTo>
                    <a:pt x="1102" y="1"/>
                  </a:moveTo>
                  <a:cubicBezTo>
                    <a:pt x="1062" y="1"/>
                    <a:pt x="1022" y="2"/>
                    <a:pt x="982" y="5"/>
                  </a:cubicBezTo>
                  <a:cubicBezTo>
                    <a:pt x="888" y="24"/>
                    <a:pt x="775" y="62"/>
                    <a:pt x="661" y="119"/>
                  </a:cubicBezTo>
                  <a:lnTo>
                    <a:pt x="529" y="194"/>
                  </a:lnTo>
                  <a:lnTo>
                    <a:pt x="416" y="289"/>
                  </a:lnTo>
                  <a:cubicBezTo>
                    <a:pt x="171" y="477"/>
                    <a:pt x="20" y="761"/>
                    <a:pt x="1" y="1081"/>
                  </a:cubicBezTo>
                  <a:cubicBezTo>
                    <a:pt x="1" y="1157"/>
                    <a:pt x="1" y="1251"/>
                    <a:pt x="20" y="1327"/>
                  </a:cubicBezTo>
                  <a:cubicBezTo>
                    <a:pt x="1" y="1251"/>
                    <a:pt x="20" y="1176"/>
                    <a:pt x="39" y="1100"/>
                  </a:cubicBezTo>
                  <a:cubicBezTo>
                    <a:pt x="114" y="817"/>
                    <a:pt x="284" y="591"/>
                    <a:pt x="510" y="440"/>
                  </a:cubicBezTo>
                  <a:lnTo>
                    <a:pt x="624" y="364"/>
                  </a:lnTo>
                  <a:lnTo>
                    <a:pt x="737" y="326"/>
                  </a:lnTo>
                  <a:cubicBezTo>
                    <a:pt x="841" y="282"/>
                    <a:pt x="951" y="261"/>
                    <a:pt x="1061" y="261"/>
                  </a:cubicBezTo>
                  <a:cubicBezTo>
                    <a:pt x="1231" y="261"/>
                    <a:pt x="1400" y="310"/>
                    <a:pt x="1549" y="402"/>
                  </a:cubicBezTo>
                  <a:cubicBezTo>
                    <a:pt x="1719" y="496"/>
                    <a:pt x="1870" y="647"/>
                    <a:pt x="1983" y="817"/>
                  </a:cubicBezTo>
                  <a:cubicBezTo>
                    <a:pt x="2077" y="1006"/>
                    <a:pt x="2134" y="1195"/>
                    <a:pt x="2115" y="1402"/>
                  </a:cubicBezTo>
                  <a:cubicBezTo>
                    <a:pt x="2096" y="1629"/>
                    <a:pt x="2039" y="1818"/>
                    <a:pt x="1907" y="1988"/>
                  </a:cubicBezTo>
                  <a:cubicBezTo>
                    <a:pt x="1888" y="2044"/>
                    <a:pt x="1851" y="2082"/>
                    <a:pt x="1832" y="2120"/>
                  </a:cubicBezTo>
                  <a:lnTo>
                    <a:pt x="1719" y="2233"/>
                  </a:lnTo>
                  <a:cubicBezTo>
                    <a:pt x="1681" y="2271"/>
                    <a:pt x="1624" y="2327"/>
                    <a:pt x="1605" y="2327"/>
                  </a:cubicBezTo>
                  <a:cubicBezTo>
                    <a:pt x="1586" y="2346"/>
                    <a:pt x="1568" y="2365"/>
                    <a:pt x="1549" y="2384"/>
                  </a:cubicBezTo>
                  <a:lnTo>
                    <a:pt x="1492" y="2403"/>
                  </a:lnTo>
                  <a:cubicBezTo>
                    <a:pt x="1492" y="2403"/>
                    <a:pt x="1484" y="2411"/>
                    <a:pt x="1478" y="2411"/>
                  </a:cubicBezTo>
                  <a:cubicBezTo>
                    <a:pt x="1475" y="2411"/>
                    <a:pt x="1473" y="2409"/>
                    <a:pt x="1473" y="2403"/>
                  </a:cubicBezTo>
                  <a:lnTo>
                    <a:pt x="1454" y="2384"/>
                  </a:lnTo>
                  <a:lnTo>
                    <a:pt x="1416" y="2365"/>
                  </a:lnTo>
                  <a:cubicBezTo>
                    <a:pt x="1341" y="2271"/>
                    <a:pt x="1247" y="2195"/>
                    <a:pt x="1133" y="2157"/>
                  </a:cubicBezTo>
                  <a:cubicBezTo>
                    <a:pt x="990" y="2079"/>
                    <a:pt x="838" y="2037"/>
                    <a:pt x="689" y="2037"/>
                  </a:cubicBezTo>
                  <a:cubicBezTo>
                    <a:pt x="622" y="2037"/>
                    <a:pt x="556" y="2046"/>
                    <a:pt x="492" y="2063"/>
                  </a:cubicBezTo>
                  <a:cubicBezTo>
                    <a:pt x="435" y="2063"/>
                    <a:pt x="397" y="2082"/>
                    <a:pt x="359" y="2101"/>
                  </a:cubicBezTo>
                  <a:lnTo>
                    <a:pt x="265" y="2120"/>
                  </a:lnTo>
                  <a:lnTo>
                    <a:pt x="246" y="2120"/>
                  </a:lnTo>
                  <a:cubicBezTo>
                    <a:pt x="246" y="2120"/>
                    <a:pt x="246" y="2139"/>
                    <a:pt x="246" y="2139"/>
                  </a:cubicBezTo>
                  <a:lnTo>
                    <a:pt x="227" y="2195"/>
                  </a:lnTo>
                  <a:cubicBezTo>
                    <a:pt x="190" y="2233"/>
                    <a:pt x="190" y="2271"/>
                    <a:pt x="171" y="2327"/>
                  </a:cubicBezTo>
                  <a:cubicBezTo>
                    <a:pt x="171" y="2365"/>
                    <a:pt x="152" y="2403"/>
                    <a:pt x="152" y="2459"/>
                  </a:cubicBezTo>
                  <a:cubicBezTo>
                    <a:pt x="133" y="2705"/>
                    <a:pt x="246" y="2950"/>
                    <a:pt x="454" y="3101"/>
                  </a:cubicBezTo>
                  <a:cubicBezTo>
                    <a:pt x="378" y="3026"/>
                    <a:pt x="322" y="2931"/>
                    <a:pt x="303" y="2818"/>
                  </a:cubicBezTo>
                  <a:cubicBezTo>
                    <a:pt x="265" y="2705"/>
                    <a:pt x="265" y="2592"/>
                    <a:pt x="284" y="2459"/>
                  </a:cubicBezTo>
                  <a:cubicBezTo>
                    <a:pt x="303" y="2403"/>
                    <a:pt x="322" y="2346"/>
                    <a:pt x="359" y="2290"/>
                  </a:cubicBezTo>
                  <a:cubicBezTo>
                    <a:pt x="359" y="2271"/>
                    <a:pt x="378" y="2271"/>
                    <a:pt x="416" y="2271"/>
                  </a:cubicBezTo>
                  <a:cubicBezTo>
                    <a:pt x="454" y="2252"/>
                    <a:pt x="492" y="2252"/>
                    <a:pt x="529" y="2252"/>
                  </a:cubicBezTo>
                  <a:cubicBezTo>
                    <a:pt x="552" y="2249"/>
                    <a:pt x="574" y="2248"/>
                    <a:pt x="596" y="2248"/>
                  </a:cubicBezTo>
                  <a:cubicBezTo>
                    <a:pt x="744" y="2248"/>
                    <a:pt x="889" y="2299"/>
                    <a:pt x="1020" y="2365"/>
                  </a:cubicBezTo>
                  <a:cubicBezTo>
                    <a:pt x="1096" y="2422"/>
                    <a:pt x="1152" y="2478"/>
                    <a:pt x="1228" y="2554"/>
                  </a:cubicBezTo>
                  <a:cubicBezTo>
                    <a:pt x="1228" y="2554"/>
                    <a:pt x="1247" y="2554"/>
                    <a:pt x="1247" y="2573"/>
                  </a:cubicBezTo>
                  <a:lnTo>
                    <a:pt x="1284" y="2629"/>
                  </a:lnTo>
                  <a:lnTo>
                    <a:pt x="1360" y="2743"/>
                  </a:lnTo>
                  <a:lnTo>
                    <a:pt x="1379" y="2780"/>
                  </a:lnTo>
                  <a:cubicBezTo>
                    <a:pt x="1398" y="2799"/>
                    <a:pt x="1398" y="2799"/>
                    <a:pt x="1398" y="2799"/>
                  </a:cubicBezTo>
                  <a:lnTo>
                    <a:pt x="1473" y="2761"/>
                  </a:lnTo>
                  <a:lnTo>
                    <a:pt x="1624" y="2686"/>
                  </a:lnTo>
                  <a:cubicBezTo>
                    <a:pt x="1870" y="2573"/>
                    <a:pt x="2058" y="2403"/>
                    <a:pt x="2209" y="2176"/>
                  </a:cubicBezTo>
                  <a:cubicBezTo>
                    <a:pt x="2360" y="1950"/>
                    <a:pt x="2455" y="1704"/>
                    <a:pt x="2474" y="1421"/>
                  </a:cubicBezTo>
                  <a:cubicBezTo>
                    <a:pt x="2492" y="1157"/>
                    <a:pt x="2417" y="874"/>
                    <a:pt x="2266" y="647"/>
                  </a:cubicBezTo>
                  <a:cubicBezTo>
                    <a:pt x="2134" y="421"/>
                    <a:pt x="1926" y="251"/>
                    <a:pt x="1700" y="138"/>
                  </a:cubicBezTo>
                  <a:cubicBezTo>
                    <a:pt x="1510" y="43"/>
                    <a:pt x="1307" y="1"/>
                    <a:pt x="1102" y="1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3"/>
            <p:cNvSpPr/>
            <p:nvPr/>
          </p:nvSpPr>
          <p:spPr>
            <a:xfrm>
              <a:off x="8209025" y="2792591"/>
              <a:ext cx="206250" cy="180500"/>
            </a:xfrm>
            <a:custGeom>
              <a:avLst/>
              <a:gdLst/>
              <a:ahLst/>
              <a:cxnLst/>
              <a:rect l="l" t="t" r="r" b="b"/>
              <a:pathLst>
                <a:path w="8250" h="7220" extrusionOk="0">
                  <a:moveTo>
                    <a:pt x="2473" y="1"/>
                  </a:moveTo>
                  <a:cubicBezTo>
                    <a:pt x="2473" y="1"/>
                    <a:pt x="0" y="4041"/>
                    <a:pt x="2379" y="6438"/>
                  </a:cubicBezTo>
                  <a:cubicBezTo>
                    <a:pt x="2950" y="7009"/>
                    <a:pt x="3627" y="7220"/>
                    <a:pt x="4315" y="7220"/>
                  </a:cubicBezTo>
                  <a:cubicBezTo>
                    <a:pt x="6240" y="7220"/>
                    <a:pt x="8249" y="5570"/>
                    <a:pt x="8249" y="5570"/>
                  </a:cubicBezTo>
                  <a:cubicBezTo>
                    <a:pt x="8004" y="5324"/>
                    <a:pt x="4153" y="2530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3"/>
            <p:cNvSpPr/>
            <p:nvPr/>
          </p:nvSpPr>
          <p:spPr>
            <a:xfrm>
              <a:off x="8235675" y="2844041"/>
              <a:ext cx="61850" cy="123675"/>
            </a:xfrm>
            <a:custGeom>
              <a:avLst/>
              <a:gdLst/>
              <a:ahLst/>
              <a:cxnLst/>
              <a:rect l="l" t="t" r="r" b="b"/>
              <a:pathLst>
                <a:path w="2474" h="4947" extrusionOk="0">
                  <a:moveTo>
                    <a:pt x="492" y="0"/>
                  </a:moveTo>
                  <a:cubicBezTo>
                    <a:pt x="114" y="1341"/>
                    <a:pt x="1" y="3096"/>
                    <a:pt x="1266" y="4380"/>
                  </a:cubicBezTo>
                  <a:cubicBezTo>
                    <a:pt x="1511" y="4625"/>
                    <a:pt x="1794" y="4814"/>
                    <a:pt x="2096" y="4946"/>
                  </a:cubicBezTo>
                  <a:cubicBezTo>
                    <a:pt x="2455" y="4040"/>
                    <a:pt x="2474" y="3021"/>
                    <a:pt x="2172" y="2096"/>
                  </a:cubicBezTo>
                  <a:cubicBezTo>
                    <a:pt x="1851" y="1227"/>
                    <a:pt x="1266" y="491"/>
                    <a:pt x="4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3"/>
            <p:cNvSpPr/>
            <p:nvPr/>
          </p:nvSpPr>
          <p:spPr>
            <a:xfrm>
              <a:off x="8396375" y="2841216"/>
              <a:ext cx="56175" cy="47900"/>
            </a:xfrm>
            <a:custGeom>
              <a:avLst/>
              <a:gdLst/>
              <a:ahLst/>
              <a:cxnLst/>
              <a:rect l="l" t="t" r="r" b="b"/>
              <a:pathLst>
                <a:path w="2247" h="1916" extrusionOk="0">
                  <a:moveTo>
                    <a:pt x="1793" y="0"/>
                  </a:moveTo>
                  <a:lnTo>
                    <a:pt x="0" y="1435"/>
                  </a:lnTo>
                  <a:cubicBezTo>
                    <a:pt x="357" y="1784"/>
                    <a:pt x="720" y="1916"/>
                    <a:pt x="1041" y="1916"/>
                  </a:cubicBezTo>
                  <a:cubicBezTo>
                    <a:pt x="1485" y="1916"/>
                    <a:pt x="1848" y="1663"/>
                    <a:pt x="2001" y="1378"/>
                  </a:cubicBezTo>
                  <a:cubicBezTo>
                    <a:pt x="2246" y="887"/>
                    <a:pt x="1793" y="0"/>
                    <a:pt x="1793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3"/>
            <p:cNvSpPr/>
            <p:nvPr/>
          </p:nvSpPr>
          <p:spPr>
            <a:xfrm>
              <a:off x="8396375" y="2841216"/>
              <a:ext cx="55700" cy="51650"/>
            </a:xfrm>
            <a:custGeom>
              <a:avLst/>
              <a:gdLst/>
              <a:ahLst/>
              <a:cxnLst/>
              <a:rect l="l" t="t" r="r" b="b"/>
              <a:pathLst>
                <a:path w="2228" h="2066" extrusionOk="0">
                  <a:moveTo>
                    <a:pt x="1793" y="0"/>
                  </a:moveTo>
                  <a:cubicBezTo>
                    <a:pt x="1793" y="0"/>
                    <a:pt x="1850" y="227"/>
                    <a:pt x="1907" y="567"/>
                  </a:cubicBezTo>
                  <a:cubicBezTo>
                    <a:pt x="1925" y="661"/>
                    <a:pt x="1925" y="736"/>
                    <a:pt x="1925" y="831"/>
                  </a:cubicBezTo>
                  <a:cubicBezTo>
                    <a:pt x="1944" y="925"/>
                    <a:pt x="1925" y="1020"/>
                    <a:pt x="1907" y="1114"/>
                  </a:cubicBezTo>
                  <a:cubicBezTo>
                    <a:pt x="1907" y="1208"/>
                    <a:pt x="1869" y="1284"/>
                    <a:pt x="1812" y="1359"/>
                  </a:cubicBezTo>
                  <a:cubicBezTo>
                    <a:pt x="1756" y="1435"/>
                    <a:pt x="1680" y="1491"/>
                    <a:pt x="1605" y="1548"/>
                  </a:cubicBezTo>
                  <a:cubicBezTo>
                    <a:pt x="1510" y="1605"/>
                    <a:pt x="1435" y="1661"/>
                    <a:pt x="1340" y="1680"/>
                  </a:cubicBezTo>
                  <a:cubicBezTo>
                    <a:pt x="1246" y="1718"/>
                    <a:pt x="1152" y="1737"/>
                    <a:pt x="1057" y="1756"/>
                  </a:cubicBezTo>
                  <a:lnTo>
                    <a:pt x="774" y="1756"/>
                  </a:lnTo>
                  <a:cubicBezTo>
                    <a:pt x="680" y="1737"/>
                    <a:pt x="604" y="1718"/>
                    <a:pt x="529" y="1680"/>
                  </a:cubicBezTo>
                  <a:cubicBezTo>
                    <a:pt x="396" y="1642"/>
                    <a:pt x="264" y="1586"/>
                    <a:pt x="151" y="1510"/>
                  </a:cubicBezTo>
                  <a:lnTo>
                    <a:pt x="0" y="1435"/>
                  </a:lnTo>
                  <a:lnTo>
                    <a:pt x="113" y="1567"/>
                  </a:lnTo>
                  <a:cubicBezTo>
                    <a:pt x="189" y="1680"/>
                    <a:pt x="302" y="1794"/>
                    <a:pt x="434" y="1869"/>
                  </a:cubicBezTo>
                  <a:cubicBezTo>
                    <a:pt x="529" y="1926"/>
                    <a:pt x="623" y="1963"/>
                    <a:pt x="717" y="2001"/>
                  </a:cubicBezTo>
                  <a:cubicBezTo>
                    <a:pt x="831" y="2039"/>
                    <a:pt x="944" y="2058"/>
                    <a:pt x="1057" y="2058"/>
                  </a:cubicBezTo>
                  <a:cubicBezTo>
                    <a:pt x="1093" y="2063"/>
                    <a:pt x="1128" y="2065"/>
                    <a:pt x="1163" y="2065"/>
                  </a:cubicBezTo>
                  <a:cubicBezTo>
                    <a:pt x="1259" y="2065"/>
                    <a:pt x="1352" y="2048"/>
                    <a:pt x="1435" y="2020"/>
                  </a:cubicBezTo>
                  <a:cubicBezTo>
                    <a:pt x="1567" y="1982"/>
                    <a:pt x="1699" y="1907"/>
                    <a:pt x="1793" y="1831"/>
                  </a:cubicBezTo>
                  <a:cubicBezTo>
                    <a:pt x="1907" y="1756"/>
                    <a:pt x="2001" y="1661"/>
                    <a:pt x="2076" y="1548"/>
                  </a:cubicBezTo>
                  <a:cubicBezTo>
                    <a:pt x="2152" y="1435"/>
                    <a:pt x="2209" y="1303"/>
                    <a:pt x="2209" y="1152"/>
                  </a:cubicBezTo>
                  <a:cubicBezTo>
                    <a:pt x="2228" y="1038"/>
                    <a:pt x="2209" y="925"/>
                    <a:pt x="2190" y="812"/>
                  </a:cubicBezTo>
                  <a:cubicBezTo>
                    <a:pt x="2171" y="718"/>
                    <a:pt x="2133" y="623"/>
                    <a:pt x="2095" y="529"/>
                  </a:cubicBezTo>
                  <a:cubicBezTo>
                    <a:pt x="2020" y="340"/>
                    <a:pt x="1925" y="151"/>
                    <a:pt x="1793" y="0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3"/>
            <p:cNvSpPr/>
            <p:nvPr/>
          </p:nvSpPr>
          <p:spPr>
            <a:xfrm>
              <a:off x="8212100" y="2723716"/>
              <a:ext cx="97600" cy="63050"/>
            </a:xfrm>
            <a:custGeom>
              <a:avLst/>
              <a:gdLst/>
              <a:ahLst/>
              <a:cxnLst/>
              <a:rect l="l" t="t" r="r" b="b"/>
              <a:pathLst>
                <a:path w="3904" h="2522" extrusionOk="0">
                  <a:moveTo>
                    <a:pt x="1445" y="0"/>
                  </a:moveTo>
                  <a:cubicBezTo>
                    <a:pt x="1314" y="0"/>
                    <a:pt x="1197" y="30"/>
                    <a:pt x="1104" y="94"/>
                  </a:cubicBezTo>
                  <a:cubicBezTo>
                    <a:pt x="0" y="841"/>
                    <a:pt x="1522" y="2522"/>
                    <a:pt x="2578" y="2522"/>
                  </a:cubicBezTo>
                  <a:cubicBezTo>
                    <a:pt x="2804" y="2522"/>
                    <a:pt x="3008" y="2445"/>
                    <a:pt x="3162" y="2265"/>
                  </a:cubicBezTo>
                  <a:cubicBezTo>
                    <a:pt x="3903" y="1392"/>
                    <a:pt x="2343" y="0"/>
                    <a:pt x="1445" y="0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3"/>
            <p:cNvSpPr/>
            <p:nvPr/>
          </p:nvSpPr>
          <p:spPr>
            <a:xfrm>
              <a:off x="8420100" y="2923941"/>
              <a:ext cx="82600" cy="55300"/>
            </a:xfrm>
            <a:custGeom>
              <a:avLst/>
              <a:gdLst/>
              <a:ahLst/>
              <a:cxnLst/>
              <a:rect l="l" t="t" r="r" b="b"/>
              <a:pathLst>
                <a:path w="3304" h="2212" extrusionOk="0">
                  <a:moveTo>
                    <a:pt x="1080" y="0"/>
                  </a:moveTo>
                  <a:cubicBezTo>
                    <a:pt x="912" y="0"/>
                    <a:pt x="769" y="45"/>
                    <a:pt x="674" y="146"/>
                  </a:cubicBezTo>
                  <a:cubicBezTo>
                    <a:pt x="1" y="864"/>
                    <a:pt x="1203" y="2212"/>
                    <a:pt x="2096" y="2212"/>
                  </a:cubicBezTo>
                  <a:cubicBezTo>
                    <a:pt x="2330" y="2212"/>
                    <a:pt x="2542" y="2120"/>
                    <a:pt x="2694" y="1901"/>
                  </a:cubicBezTo>
                  <a:cubicBezTo>
                    <a:pt x="3304" y="1041"/>
                    <a:pt x="1894" y="0"/>
                    <a:pt x="1080" y="0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3"/>
            <p:cNvSpPr/>
            <p:nvPr/>
          </p:nvSpPr>
          <p:spPr>
            <a:xfrm>
              <a:off x="8322750" y="2750241"/>
              <a:ext cx="47200" cy="40025"/>
            </a:xfrm>
            <a:custGeom>
              <a:avLst/>
              <a:gdLst/>
              <a:ahLst/>
              <a:cxnLst/>
              <a:rect l="l" t="t" r="r" b="b"/>
              <a:pathLst>
                <a:path w="1888" h="1601" extrusionOk="0">
                  <a:moveTo>
                    <a:pt x="781" y="1"/>
                  </a:moveTo>
                  <a:cubicBezTo>
                    <a:pt x="737" y="1"/>
                    <a:pt x="689" y="5"/>
                    <a:pt x="642" y="15"/>
                  </a:cubicBezTo>
                  <a:cubicBezTo>
                    <a:pt x="567" y="15"/>
                    <a:pt x="491" y="34"/>
                    <a:pt x="416" y="53"/>
                  </a:cubicBezTo>
                  <a:cubicBezTo>
                    <a:pt x="302" y="90"/>
                    <a:pt x="208" y="128"/>
                    <a:pt x="114" y="204"/>
                  </a:cubicBezTo>
                  <a:cubicBezTo>
                    <a:pt x="38" y="241"/>
                    <a:pt x="0" y="260"/>
                    <a:pt x="0" y="260"/>
                  </a:cubicBezTo>
                  <a:lnTo>
                    <a:pt x="132" y="241"/>
                  </a:lnTo>
                  <a:lnTo>
                    <a:pt x="453" y="241"/>
                  </a:lnTo>
                  <a:cubicBezTo>
                    <a:pt x="510" y="241"/>
                    <a:pt x="567" y="260"/>
                    <a:pt x="642" y="260"/>
                  </a:cubicBezTo>
                  <a:cubicBezTo>
                    <a:pt x="718" y="279"/>
                    <a:pt x="774" y="279"/>
                    <a:pt x="850" y="317"/>
                  </a:cubicBezTo>
                  <a:cubicBezTo>
                    <a:pt x="925" y="336"/>
                    <a:pt x="982" y="355"/>
                    <a:pt x="1057" y="392"/>
                  </a:cubicBezTo>
                  <a:cubicBezTo>
                    <a:pt x="1114" y="411"/>
                    <a:pt x="1190" y="449"/>
                    <a:pt x="1246" y="506"/>
                  </a:cubicBezTo>
                  <a:cubicBezTo>
                    <a:pt x="1303" y="543"/>
                    <a:pt x="1378" y="581"/>
                    <a:pt x="1416" y="657"/>
                  </a:cubicBezTo>
                  <a:cubicBezTo>
                    <a:pt x="1435" y="713"/>
                    <a:pt x="1510" y="751"/>
                    <a:pt x="1529" y="827"/>
                  </a:cubicBezTo>
                  <a:cubicBezTo>
                    <a:pt x="1567" y="883"/>
                    <a:pt x="1586" y="940"/>
                    <a:pt x="1605" y="996"/>
                  </a:cubicBezTo>
                  <a:cubicBezTo>
                    <a:pt x="1624" y="1053"/>
                    <a:pt x="1643" y="1129"/>
                    <a:pt x="1643" y="1185"/>
                  </a:cubicBezTo>
                  <a:cubicBezTo>
                    <a:pt x="1643" y="1280"/>
                    <a:pt x="1643" y="1374"/>
                    <a:pt x="1624" y="1487"/>
                  </a:cubicBezTo>
                  <a:lnTo>
                    <a:pt x="1586" y="1601"/>
                  </a:lnTo>
                  <a:lnTo>
                    <a:pt x="1680" y="1506"/>
                  </a:lnTo>
                  <a:cubicBezTo>
                    <a:pt x="1756" y="1431"/>
                    <a:pt x="1812" y="1317"/>
                    <a:pt x="1850" y="1204"/>
                  </a:cubicBezTo>
                  <a:cubicBezTo>
                    <a:pt x="1888" y="1034"/>
                    <a:pt x="1869" y="864"/>
                    <a:pt x="1812" y="694"/>
                  </a:cubicBezTo>
                  <a:cubicBezTo>
                    <a:pt x="1775" y="600"/>
                    <a:pt x="1718" y="525"/>
                    <a:pt x="1661" y="430"/>
                  </a:cubicBezTo>
                  <a:cubicBezTo>
                    <a:pt x="1605" y="355"/>
                    <a:pt x="1529" y="298"/>
                    <a:pt x="1454" y="223"/>
                  </a:cubicBezTo>
                  <a:cubicBezTo>
                    <a:pt x="1359" y="166"/>
                    <a:pt x="1284" y="128"/>
                    <a:pt x="1190" y="90"/>
                  </a:cubicBezTo>
                  <a:cubicBezTo>
                    <a:pt x="1095" y="53"/>
                    <a:pt x="1001" y="34"/>
                    <a:pt x="906" y="15"/>
                  </a:cubicBezTo>
                  <a:cubicBezTo>
                    <a:pt x="869" y="5"/>
                    <a:pt x="826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3"/>
            <p:cNvSpPr/>
            <p:nvPr/>
          </p:nvSpPr>
          <p:spPr>
            <a:xfrm>
              <a:off x="8477050" y="2844991"/>
              <a:ext cx="38250" cy="34950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3"/>
            <p:cNvSpPr/>
            <p:nvPr/>
          </p:nvSpPr>
          <p:spPr>
            <a:xfrm>
              <a:off x="8335475" y="2660116"/>
              <a:ext cx="73175" cy="40950"/>
            </a:xfrm>
            <a:custGeom>
              <a:avLst/>
              <a:gdLst/>
              <a:ahLst/>
              <a:cxnLst/>
              <a:rect l="l" t="t" r="r" b="b"/>
              <a:pathLst>
                <a:path w="2927" h="1638" extrusionOk="0">
                  <a:moveTo>
                    <a:pt x="438" y="0"/>
                  </a:moveTo>
                  <a:cubicBezTo>
                    <a:pt x="397" y="0"/>
                    <a:pt x="360" y="5"/>
                    <a:pt x="322" y="14"/>
                  </a:cubicBezTo>
                  <a:lnTo>
                    <a:pt x="152" y="33"/>
                  </a:lnTo>
                  <a:lnTo>
                    <a:pt x="1" y="52"/>
                  </a:lnTo>
                  <a:lnTo>
                    <a:pt x="171" y="109"/>
                  </a:lnTo>
                  <a:lnTo>
                    <a:pt x="341" y="147"/>
                  </a:lnTo>
                  <a:cubicBezTo>
                    <a:pt x="397" y="147"/>
                    <a:pt x="473" y="165"/>
                    <a:pt x="548" y="203"/>
                  </a:cubicBezTo>
                  <a:cubicBezTo>
                    <a:pt x="605" y="222"/>
                    <a:pt x="699" y="260"/>
                    <a:pt x="775" y="279"/>
                  </a:cubicBezTo>
                  <a:cubicBezTo>
                    <a:pt x="869" y="279"/>
                    <a:pt x="945" y="335"/>
                    <a:pt x="1039" y="373"/>
                  </a:cubicBezTo>
                  <a:cubicBezTo>
                    <a:pt x="1134" y="411"/>
                    <a:pt x="1228" y="449"/>
                    <a:pt x="1322" y="486"/>
                  </a:cubicBezTo>
                  <a:lnTo>
                    <a:pt x="1587" y="619"/>
                  </a:lnTo>
                  <a:lnTo>
                    <a:pt x="1851" y="788"/>
                  </a:lnTo>
                  <a:cubicBezTo>
                    <a:pt x="1945" y="826"/>
                    <a:pt x="2021" y="883"/>
                    <a:pt x="2096" y="958"/>
                  </a:cubicBezTo>
                  <a:cubicBezTo>
                    <a:pt x="2172" y="1015"/>
                    <a:pt x="2266" y="1053"/>
                    <a:pt x="2323" y="1109"/>
                  </a:cubicBezTo>
                  <a:cubicBezTo>
                    <a:pt x="2398" y="1166"/>
                    <a:pt x="2455" y="1223"/>
                    <a:pt x="2530" y="1279"/>
                  </a:cubicBezTo>
                  <a:cubicBezTo>
                    <a:pt x="2587" y="1317"/>
                    <a:pt x="2644" y="1374"/>
                    <a:pt x="2681" y="1430"/>
                  </a:cubicBezTo>
                  <a:lnTo>
                    <a:pt x="2814" y="1543"/>
                  </a:lnTo>
                  <a:lnTo>
                    <a:pt x="2927" y="1638"/>
                  </a:lnTo>
                  <a:lnTo>
                    <a:pt x="2870" y="1487"/>
                  </a:lnTo>
                  <a:lnTo>
                    <a:pt x="2795" y="1336"/>
                  </a:lnTo>
                  <a:cubicBezTo>
                    <a:pt x="2757" y="1260"/>
                    <a:pt x="2719" y="1204"/>
                    <a:pt x="2681" y="1147"/>
                  </a:cubicBezTo>
                  <a:cubicBezTo>
                    <a:pt x="2625" y="1072"/>
                    <a:pt x="2568" y="996"/>
                    <a:pt x="2512" y="921"/>
                  </a:cubicBezTo>
                  <a:cubicBezTo>
                    <a:pt x="2436" y="845"/>
                    <a:pt x="2361" y="770"/>
                    <a:pt x="2285" y="713"/>
                  </a:cubicBezTo>
                  <a:cubicBezTo>
                    <a:pt x="2210" y="637"/>
                    <a:pt x="2134" y="562"/>
                    <a:pt x="2040" y="505"/>
                  </a:cubicBezTo>
                  <a:lnTo>
                    <a:pt x="1757" y="316"/>
                  </a:lnTo>
                  <a:lnTo>
                    <a:pt x="1436" y="184"/>
                  </a:lnTo>
                  <a:cubicBezTo>
                    <a:pt x="1341" y="147"/>
                    <a:pt x="1228" y="109"/>
                    <a:pt x="1134" y="90"/>
                  </a:cubicBezTo>
                  <a:cubicBezTo>
                    <a:pt x="1039" y="52"/>
                    <a:pt x="926" y="33"/>
                    <a:pt x="832" y="33"/>
                  </a:cubicBezTo>
                  <a:cubicBezTo>
                    <a:pt x="737" y="14"/>
                    <a:pt x="643" y="14"/>
                    <a:pt x="567" y="14"/>
                  </a:cubicBezTo>
                  <a:cubicBezTo>
                    <a:pt x="520" y="5"/>
                    <a:pt x="478" y="0"/>
                    <a:pt x="4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3"/>
            <p:cNvSpPr/>
            <p:nvPr/>
          </p:nvSpPr>
          <p:spPr>
            <a:xfrm>
              <a:off x="8526150" y="2765241"/>
              <a:ext cx="39175" cy="52875"/>
            </a:xfrm>
            <a:custGeom>
              <a:avLst/>
              <a:gdLst/>
              <a:ahLst/>
              <a:cxnLst/>
              <a:rect l="l" t="t" r="r" b="b"/>
              <a:pathLst>
                <a:path w="1567" h="2115" extrusionOk="0">
                  <a:moveTo>
                    <a:pt x="0" y="0"/>
                  </a:moveTo>
                  <a:lnTo>
                    <a:pt x="95" y="76"/>
                  </a:lnTo>
                  <a:cubicBezTo>
                    <a:pt x="151" y="132"/>
                    <a:pt x="246" y="170"/>
                    <a:pt x="321" y="264"/>
                  </a:cubicBezTo>
                  <a:cubicBezTo>
                    <a:pt x="378" y="321"/>
                    <a:pt x="434" y="359"/>
                    <a:pt x="491" y="396"/>
                  </a:cubicBezTo>
                  <a:cubicBezTo>
                    <a:pt x="548" y="453"/>
                    <a:pt x="585" y="510"/>
                    <a:pt x="642" y="566"/>
                  </a:cubicBezTo>
                  <a:cubicBezTo>
                    <a:pt x="699" y="623"/>
                    <a:pt x="736" y="680"/>
                    <a:pt x="793" y="736"/>
                  </a:cubicBezTo>
                  <a:lnTo>
                    <a:pt x="944" y="925"/>
                  </a:lnTo>
                  <a:lnTo>
                    <a:pt x="1076" y="1133"/>
                  </a:lnTo>
                  <a:cubicBezTo>
                    <a:pt x="1114" y="1189"/>
                    <a:pt x="1152" y="1265"/>
                    <a:pt x="1189" y="1340"/>
                  </a:cubicBezTo>
                  <a:cubicBezTo>
                    <a:pt x="1208" y="1397"/>
                    <a:pt x="1265" y="1472"/>
                    <a:pt x="1284" y="1529"/>
                  </a:cubicBezTo>
                  <a:cubicBezTo>
                    <a:pt x="1321" y="1586"/>
                    <a:pt x="1340" y="1661"/>
                    <a:pt x="1378" y="1718"/>
                  </a:cubicBezTo>
                  <a:cubicBezTo>
                    <a:pt x="1435" y="1831"/>
                    <a:pt x="1454" y="1926"/>
                    <a:pt x="1473" y="2001"/>
                  </a:cubicBezTo>
                  <a:lnTo>
                    <a:pt x="1529" y="2114"/>
                  </a:lnTo>
                  <a:lnTo>
                    <a:pt x="1548" y="2001"/>
                  </a:lnTo>
                  <a:cubicBezTo>
                    <a:pt x="1567" y="1888"/>
                    <a:pt x="1567" y="1774"/>
                    <a:pt x="1567" y="1661"/>
                  </a:cubicBezTo>
                  <a:cubicBezTo>
                    <a:pt x="1567" y="1605"/>
                    <a:pt x="1548" y="1529"/>
                    <a:pt x="1529" y="1454"/>
                  </a:cubicBezTo>
                  <a:cubicBezTo>
                    <a:pt x="1529" y="1359"/>
                    <a:pt x="1491" y="1284"/>
                    <a:pt x="1473" y="1208"/>
                  </a:cubicBezTo>
                  <a:cubicBezTo>
                    <a:pt x="1435" y="1133"/>
                    <a:pt x="1397" y="1057"/>
                    <a:pt x="1359" y="982"/>
                  </a:cubicBezTo>
                  <a:lnTo>
                    <a:pt x="1227" y="736"/>
                  </a:lnTo>
                  <a:lnTo>
                    <a:pt x="1038" y="529"/>
                  </a:lnTo>
                  <a:cubicBezTo>
                    <a:pt x="982" y="472"/>
                    <a:pt x="906" y="415"/>
                    <a:pt x="831" y="359"/>
                  </a:cubicBezTo>
                  <a:cubicBezTo>
                    <a:pt x="774" y="302"/>
                    <a:pt x="699" y="245"/>
                    <a:pt x="642" y="208"/>
                  </a:cubicBezTo>
                  <a:cubicBezTo>
                    <a:pt x="566" y="170"/>
                    <a:pt x="491" y="151"/>
                    <a:pt x="434" y="113"/>
                  </a:cubicBezTo>
                  <a:cubicBezTo>
                    <a:pt x="340" y="76"/>
                    <a:pt x="227" y="38"/>
                    <a:pt x="113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3"/>
            <p:cNvSpPr/>
            <p:nvPr/>
          </p:nvSpPr>
          <p:spPr>
            <a:xfrm>
              <a:off x="7621950" y="3998291"/>
              <a:ext cx="421925" cy="502800"/>
            </a:xfrm>
            <a:custGeom>
              <a:avLst/>
              <a:gdLst/>
              <a:ahLst/>
              <a:cxnLst/>
              <a:rect l="l" t="t" r="r" b="b"/>
              <a:pathLst>
                <a:path w="16877" h="20112" extrusionOk="0">
                  <a:moveTo>
                    <a:pt x="5464" y="0"/>
                  </a:moveTo>
                  <a:cubicBezTo>
                    <a:pt x="3381" y="0"/>
                    <a:pt x="1731" y="446"/>
                    <a:pt x="1322" y="1739"/>
                  </a:cubicBezTo>
                  <a:cubicBezTo>
                    <a:pt x="1" y="5892"/>
                    <a:pt x="1095" y="18917"/>
                    <a:pt x="1095" y="18917"/>
                  </a:cubicBezTo>
                  <a:cubicBezTo>
                    <a:pt x="2716" y="19858"/>
                    <a:pt x="5052" y="20112"/>
                    <a:pt x="7098" y="20112"/>
                  </a:cubicBezTo>
                  <a:cubicBezTo>
                    <a:pt x="9485" y="20112"/>
                    <a:pt x="11478" y="19767"/>
                    <a:pt x="11478" y="19767"/>
                  </a:cubicBezTo>
                  <a:cubicBezTo>
                    <a:pt x="14573" y="15765"/>
                    <a:pt x="16876" y="2211"/>
                    <a:pt x="16876" y="2211"/>
                  </a:cubicBezTo>
                  <a:cubicBezTo>
                    <a:pt x="16876" y="2211"/>
                    <a:pt x="10099" y="0"/>
                    <a:pt x="54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3"/>
            <p:cNvSpPr/>
            <p:nvPr/>
          </p:nvSpPr>
          <p:spPr>
            <a:xfrm>
              <a:off x="5817825" y="3988066"/>
              <a:ext cx="384625" cy="503450"/>
            </a:xfrm>
            <a:custGeom>
              <a:avLst/>
              <a:gdLst/>
              <a:ahLst/>
              <a:cxnLst/>
              <a:rect l="l" t="t" r="r" b="b"/>
              <a:pathLst>
                <a:path w="15385" h="20138" extrusionOk="0">
                  <a:moveTo>
                    <a:pt x="11633" y="0"/>
                  </a:moveTo>
                  <a:cubicBezTo>
                    <a:pt x="7313" y="0"/>
                    <a:pt x="0" y="2281"/>
                    <a:pt x="0" y="2281"/>
                  </a:cubicBezTo>
                  <a:cubicBezTo>
                    <a:pt x="0" y="2281"/>
                    <a:pt x="19" y="12852"/>
                    <a:pt x="4719" y="19232"/>
                  </a:cubicBezTo>
                  <a:cubicBezTo>
                    <a:pt x="4719" y="19232"/>
                    <a:pt x="7283" y="20137"/>
                    <a:pt x="10091" y="20137"/>
                  </a:cubicBezTo>
                  <a:cubicBezTo>
                    <a:pt x="11905" y="20137"/>
                    <a:pt x="13822" y="19759"/>
                    <a:pt x="15215" y="18515"/>
                  </a:cubicBezTo>
                  <a:cubicBezTo>
                    <a:pt x="15215" y="18515"/>
                    <a:pt x="15385" y="4640"/>
                    <a:pt x="14705" y="1280"/>
                  </a:cubicBezTo>
                  <a:cubicBezTo>
                    <a:pt x="14521" y="340"/>
                    <a:pt x="13300" y="0"/>
                    <a:pt x="11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3"/>
            <p:cNvSpPr/>
            <p:nvPr/>
          </p:nvSpPr>
          <p:spPr>
            <a:xfrm>
              <a:off x="5873500" y="4140391"/>
              <a:ext cx="82150" cy="282225"/>
            </a:xfrm>
            <a:custGeom>
              <a:avLst/>
              <a:gdLst/>
              <a:ahLst/>
              <a:cxnLst/>
              <a:rect l="l" t="t" r="r" b="b"/>
              <a:pathLst>
                <a:path w="3286" h="11289" extrusionOk="0">
                  <a:moveTo>
                    <a:pt x="1" y="1"/>
                  </a:moveTo>
                  <a:lnTo>
                    <a:pt x="1" y="510"/>
                  </a:lnTo>
                  <a:lnTo>
                    <a:pt x="1" y="1114"/>
                  </a:lnTo>
                  <a:cubicBezTo>
                    <a:pt x="1" y="1341"/>
                    <a:pt x="20" y="1586"/>
                    <a:pt x="38" y="1870"/>
                  </a:cubicBezTo>
                  <a:cubicBezTo>
                    <a:pt x="76" y="2153"/>
                    <a:pt x="95" y="2455"/>
                    <a:pt x="133" y="2776"/>
                  </a:cubicBezTo>
                  <a:cubicBezTo>
                    <a:pt x="171" y="3078"/>
                    <a:pt x="227" y="3417"/>
                    <a:pt x="303" y="3757"/>
                  </a:cubicBezTo>
                  <a:cubicBezTo>
                    <a:pt x="359" y="4116"/>
                    <a:pt x="416" y="4456"/>
                    <a:pt x="510" y="4814"/>
                  </a:cubicBezTo>
                  <a:lnTo>
                    <a:pt x="793" y="5909"/>
                  </a:lnTo>
                  <a:lnTo>
                    <a:pt x="1133" y="6966"/>
                  </a:lnTo>
                  <a:cubicBezTo>
                    <a:pt x="1228" y="7306"/>
                    <a:pt x="1379" y="7646"/>
                    <a:pt x="1511" y="7967"/>
                  </a:cubicBezTo>
                  <a:cubicBezTo>
                    <a:pt x="1643" y="8288"/>
                    <a:pt x="1775" y="8608"/>
                    <a:pt x="1907" y="8892"/>
                  </a:cubicBezTo>
                  <a:cubicBezTo>
                    <a:pt x="2058" y="9175"/>
                    <a:pt x="2190" y="9458"/>
                    <a:pt x="2322" y="9703"/>
                  </a:cubicBezTo>
                  <a:cubicBezTo>
                    <a:pt x="2436" y="9930"/>
                    <a:pt x="2549" y="10156"/>
                    <a:pt x="2700" y="10364"/>
                  </a:cubicBezTo>
                  <a:lnTo>
                    <a:pt x="3002" y="10874"/>
                  </a:lnTo>
                  <a:lnTo>
                    <a:pt x="3285" y="11289"/>
                  </a:lnTo>
                  <a:lnTo>
                    <a:pt x="3285" y="11289"/>
                  </a:lnTo>
                  <a:lnTo>
                    <a:pt x="3134" y="10798"/>
                  </a:lnTo>
                  <a:lnTo>
                    <a:pt x="2945" y="10251"/>
                  </a:lnTo>
                  <a:cubicBezTo>
                    <a:pt x="2870" y="10043"/>
                    <a:pt x="2776" y="9798"/>
                    <a:pt x="2681" y="9552"/>
                  </a:cubicBezTo>
                  <a:cubicBezTo>
                    <a:pt x="2606" y="9288"/>
                    <a:pt x="2511" y="9005"/>
                    <a:pt x="2398" y="8703"/>
                  </a:cubicBezTo>
                  <a:cubicBezTo>
                    <a:pt x="2285" y="8401"/>
                    <a:pt x="2190" y="8099"/>
                    <a:pt x="2096" y="7759"/>
                  </a:cubicBezTo>
                  <a:cubicBezTo>
                    <a:pt x="1983" y="7438"/>
                    <a:pt x="1869" y="7098"/>
                    <a:pt x="1756" y="6759"/>
                  </a:cubicBezTo>
                  <a:lnTo>
                    <a:pt x="1435" y="5720"/>
                  </a:lnTo>
                  <a:lnTo>
                    <a:pt x="1152" y="4663"/>
                  </a:lnTo>
                  <a:cubicBezTo>
                    <a:pt x="1039" y="4323"/>
                    <a:pt x="944" y="3965"/>
                    <a:pt x="869" y="3644"/>
                  </a:cubicBezTo>
                  <a:cubicBezTo>
                    <a:pt x="812" y="3304"/>
                    <a:pt x="699" y="2983"/>
                    <a:pt x="642" y="2681"/>
                  </a:cubicBezTo>
                  <a:cubicBezTo>
                    <a:pt x="567" y="2379"/>
                    <a:pt x="510" y="2077"/>
                    <a:pt x="435" y="1813"/>
                  </a:cubicBezTo>
                  <a:cubicBezTo>
                    <a:pt x="359" y="1549"/>
                    <a:pt x="303" y="1303"/>
                    <a:pt x="265" y="1077"/>
                  </a:cubicBezTo>
                  <a:lnTo>
                    <a:pt x="133" y="5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3"/>
            <p:cNvSpPr/>
            <p:nvPr/>
          </p:nvSpPr>
          <p:spPr>
            <a:xfrm>
              <a:off x="5919275" y="4136141"/>
              <a:ext cx="59500" cy="244950"/>
            </a:xfrm>
            <a:custGeom>
              <a:avLst/>
              <a:gdLst/>
              <a:ahLst/>
              <a:cxnLst/>
              <a:rect l="l" t="t" r="r" b="b"/>
              <a:pathLst>
                <a:path w="2380" h="9798" extrusionOk="0">
                  <a:moveTo>
                    <a:pt x="95" y="1"/>
                  </a:moveTo>
                  <a:cubicBezTo>
                    <a:pt x="95" y="1"/>
                    <a:pt x="57" y="171"/>
                    <a:pt x="57" y="416"/>
                  </a:cubicBezTo>
                  <a:lnTo>
                    <a:pt x="20" y="926"/>
                  </a:lnTo>
                  <a:cubicBezTo>
                    <a:pt x="1" y="1152"/>
                    <a:pt x="1" y="1360"/>
                    <a:pt x="1" y="1586"/>
                  </a:cubicBezTo>
                  <a:cubicBezTo>
                    <a:pt x="1" y="1832"/>
                    <a:pt x="1" y="2077"/>
                    <a:pt x="20" y="2360"/>
                  </a:cubicBezTo>
                  <a:cubicBezTo>
                    <a:pt x="20" y="2644"/>
                    <a:pt x="57" y="2927"/>
                    <a:pt x="95" y="3229"/>
                  </a:cubicBezTo>
                  <a:cubicBezTo>
                    <a:pt x="133" y="3531"/>
                    <a:pt x="152" y="3833"/>
                    <a:pt x="208" y="4135"/>
                  </a:cubicBezTo>
                  <a:lnTo>
                    <a:pt x="397" y="5079"/>
                  </a:lnTo>
                  <a:lnTo>
                    <a:pt x="642" y="6004"/>
                  </a:lnTo>
                  <a:cubicBezTo>
                    <a:pt x="718" y="6306"/>
                    <a:pt x="812" y="6608"/>
                    <a:pt x="926" y="6891"/>
                  </a:cubicBezTo>
                  <a:cubicBezTo>
                    <a:pt x="1039" y="7174"/>
                    <a:pt x="1133" y="7457"/>
                    <a:pt x="1247" y="7703"/>
                  </a:cubicBezTo>
                  <a:cubicBezTo>
                    <a:pt x="1360" y="7967"/>
                    <a:pt x="1473" y="8193"/>
                    <a:pt x="1567" y="8420"/>
                  </a:cubicBezTo>
                  <a:cubicBezTo>
                    <a:pt x="1662" y="8609"/>
                    <a:pt x="1775" y="8797"/>
                    <a:pt x="1888" y="8986"/>
                  </a:cubicBezTo>
                  <a:lnTo>
                    <a:pt x="2153" y="9420"/>
                  </a:lnTo>
                  <a:lnTo>
                    <a:pt x="2379" y="9798"/>
                  </a:lnTo>
                  <a:lnTo>
                    <a:pt x="2266" y="9364"/>
                  </a:lnTo>
                  <a:lnTo>
                    <a:pt x="2134" y="8892"/>
                  </a:lnTo>
                  <a:cubicBezTo>
                    <a:pt x="2077" y="8722"/>
                    <a:pt x="2002" y="8514"/>
                    <a:pt x="1945" y="8269"/>
                  </a:cubicBezTo>
                  <a:cubicBezTo>
                    <a:pt x="1888" y="8042"/>
                    <a:pt x="1813" y="7797"/>
                    <a:pt x="1737" y="7552"/>
                  </a:cubicBezTo>
                  <a:cubicBezTo>
                    <a:pt x="1662" y="7287"/>
                    <a:pt x="1605" y="7004"/>
                    <a:pt x="1511" y="6721"/>
                  </a:cubicBezTo>
                  <a:cubicBezTo>
                    <a:pt x="1435" y="6438"/>
                    <a:pt x="1360" y="6155"/>
                    <a:pt x="1284" y="5853"/>
                  </a:cubicBezTo>
                  <a:lnTo>
                    <a:pt x="1039" y="4947"/>
                  </a:lnTo>
                  <a:lnTo>
                    <a:pt x="850" y="4040"/>
                  </a:lnTo>
                  <a:cubicBezTo>
                    <a:pt x="775" y="3738"/>
                    <a:pt x="718" y="3436"/>
                    <a:pt x="661" y="3153"/>
                  </a:cubicBezTo>
                  <a:cubicBezTo>
                    <a:pt x="624" y="2870"/>
                    <a:pt x="548" y="2587"/>
                    <a:pt x="510" y="2323"/>
                  </a:cubicBezTo>
                  <a:cubicBezTo>
                    <a:pt x="454" y="2058"/>
                    <a:pt x="416" y="1794"/>
                    <a:pt x="378" y="1568"/>
                  </a:cubicBezTo>
                  <a:cubicBezTo>
                    <a:pt x="322" y="1341"/>
                    <a:pt x="284" y="1133"/>
                    <a:pt x="265" y="926"/>
                  </a:cubicBezTo>
                  <a:lnTo>
                    <a:pt x="171" y="435"/>
                  </a:lnTo>
                  <a:cubicBezTo>
                    <a:pt x="133" y="171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3"/>
            <p:cNvSpPr/>
            <p:nvPr/>
          </p:nvSpPr>
          <p:spPr>
            <a:xfrm>
              <a:off x="5986775" y="4205041"/>
              <a:ext cx="29275" cy="148225"/>
            </a:xfrm>
            <a:custGeom>
              <a:avLst/>
              <a:gdLst/>
              <a:ahLst/>
              <a:cxnLst/>
              <a:rect l="l" t="t" r="r" b="b"/>
              <a:pathLst>
                <a:path w="1171" h="5929" extrusionOk="0">
                  <a:moveTo>
                    <a:pt x="189" y="1"/>
                  </a:moveTo>
                  <a:cubicBezTo>
                    <a:pt x="132" y="322"/>
                    <a:pt x="76" y="624"/>
                    <a:pt x="57" y="945"/>
                  </a:cubicBezTo>
                  <a:cubicBezTo>
                    <a:pt x="38" y="1096"/>
                    <a:pt x="19" y="1247"/>
                    <a:pt x="19" y="1417"/>
                  </a:cubicBezTo>
                  <a:cubicBezTo>
                    <a:pt x="0" y="1586"/>
                    <a:pt x="0" y="1756"/>
                    <a:pt x="19" y="1926"/>
                  </a:cubicBezTo>
                  <a:lnTo>
                    <a:pt x="57" y="2474"/>
                  </a:lnTo>
                  <a:lnTo>
                    <a:pt x="113" y="3059"/>
                  </a:lnTo>
                  <a:lnTo>
                    <a:pt x="227" y="3606"/>
                  </a:lnTo>
                  <a:cubicBezTo>
                    <a:pt x="264" y="3795"/>
                    <a:pt x="321" y="3965"/>
                    <a:pt x="378" y="4135"/>
                  </a:cubicBezTo>
                  <a:cubicBezTo>
                    <a:pt x="415" y="4305"/>
                    <a:pt x="472" y="4475"/>
                    <a:pt x="529" y="4644"/>
                  </a:cubicBezTo>
                  <a:cubicBezTo>
                    <a:pt x="585" y="4796"/>
                    <a:pt x="642" y="4928"/>
                    <a:pt x="717" y="5060"/>
                  </a:cubicBezTo>
                  <a:cubicBezTo>
                    <a:pt x="831" y="5324"/>
                    <a:pt x="944" y="5532"/>
                    <a:pt x="1019" y="5683"/>
                  </a:cubicBezTo>
                  <a:lnTo>
                    <a:pt x="1170" y="5928"/>
                  </a:lnTo>
                  <a:lnTo>
                    <a:pt x="1170" y="5645"/>
                  </a:lnTo>
                  <a:cubicBezTo>
                    <a:pt x="1152" y="5494"/>
                    <a:pt x="1133" y="5249"/>
                    <a:pt x="1095" y="4965"/>
                  </a:cubicBezTo>
                  <a:cubicBezTo>
                    <a:pt x="1095" y="4833"/>
                    <a:pt x="1057" y="4682"/>
                    <a:pt x="1038" y="4512"/>
                  </a:cubicBezTo>
                  <a:cubicBezTo>
                    <a:pt x="1000" y="4361"/>
                    <a:pt x="1000" y="4191"/>
                    <a:pt x="982" y="4022"/>
                  </a:cubicBezTo>
                  <a:cubicBezTo>
                    <a:pt x="944" y="3852"/>
                    <a:pt x="925" y="3663"/>
                    <a:pt x="887" y="3493"/>
                  </a:cubicBezTo>
                  <a:lnTo>
                    <a:pt x="793" y="2946"/>
                  </a:lnTo>
                  <a:lnTo>
                    <a:pt x="717" y="2398"/>
                  </a:lnTo>
                  <a:lnTo>
                    <a:pt x="604" y="1870"/>
                  </a:lnTo>
                  <a:cubicBezTo>
                    <a:pt x="585" y="1700"/>
                    <a:pt x="529" y="1549"/>
                    <a:pt x="510" y="1379"/>
                  </a:cubicBezTo>
                  <a:cubicBezTo>
                    <a:pt x="491" y="1228"/>
                    <a:pt x="453" y="1077"/>
                    <a:pt x="434" y="945"/>
                  </a:cubicBezTo>
                  <a:cubicBezTo>
                    <a:pt x="378" y="624"/>
                    <a:pt x="283" y="303"/>
                    <a:pt x="1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3"/>
            <p:cNvSpPr/>
            <p:nvPr/>
          </p:nvSpPr>
          <p:spPr>
            <a:xfrm>
              <a:off x="6044325" y="4158341"/>
              <a:ext cx="41100" cy="255800"/>
            </a:xfrm>
            <a:custGeom>
              <a:avLst/>
              <a:gdLst/>
              <a:ahLst/>
              <a:cxnLst/>
              <a:rect l="l" t="t" r="r" b="b"/>
              <a:pathLst>
                <a:path w="1644" h="10232" extrusionOk="0">
                  <a:moveTo>
                    <a:pt x="114" y="0"/>
                  </a:moveTo>
                  <a:cubicBezTo>
                    <a:pt x="114" y="0"/>
                    <a:pt x="39" y="661"/>
                    <a:pt x="1" y="1623"/>
                  </a:cubicBezTo>
                  <a:cubicBezTo>
                    <a:pt x="1" y="1869"/>
                    <a:pt x="1" y="2152"/>
                    <a:pt x="1" y="2416"/>
                  </a:cubicBezTo>
                  <a:cubicBezTo>
                    <a:pt x="1" y="2699"/>
                    <a:pt x="39" y="3001"/>
                    <a:pt x="58" y="3303"/>
                  </a:cubicBezTo>
                  <a:lnTo>
                    <a:pt x="133" y="4247"/>
                  </a:lnTo>
                  <a:lnTo>
                    <a:pt x="246" y="5210"/>
                  </a:lnTo>
                  <a:lnTo>
                    <a:pt x="416" y="6173"/>
                  </a:lnTo>
                  <a:cubicBezTo>
                    <a:pt x="473" y="6494"/>
                    <a:pt x="548" y="6796"/>
                    <a:pt x="624" y="7098"/>
                  </a:cubicBezTo>
                  <a:cubicBezTo>
                    <a:pt x="681" y="7381"/>
                    <a:pt x="737" y="7683"/>
                    <a:pt x="832" y="7947"/>
                  </a:cubicBezTo>
                  <a:cubicBezTo>
                    <a:pt x="907" y="8230"/>
                    <a:pt x="983" y="8476"/>
                    <a:pt x="1058" y="8702"/>
                  </a:cubicBezTo>
                  <a:cubicBezTo>
                    <a:pt x="1209" y="9174"/>
                    <a:pt x="1360" y="9552"/>
                    <a:pt x="1473" y="9816"/>
                  </a:cubicBezTo>
                  <a:lnTo>
                    <a:pt x="1643" y="10231"/>
                  </a:lnTo>
                  <a:lnTo>
                    <a:pt x="1605" y="9778"/>
                  </a:lnTo>
                  <a:cubicBezTo>
                    <a:pt x="1568" y="9495"/>
                    <a:pt x="1530" y="9080"/>
                    <a:pt x="1454" y="8608"/>
                  </a:cubicBezTo>
                  <a:cubicBezTo>
                    <a:pt x="1417" y="8362"/>
                    <a:pt x="1379" y="8098"/>
                    <a:pt x="1341" y="7834"/>
                  </a:cubicBezTo>
                  <a:cubicBezTo>
                    <a:pt x="1285" y="7570"/>
                    <a:pt x="1247" y="7268"/>
                    <a:pt x="1209" y="6966"/>
                  </a:cubicBezTo>
                  <a:cubicBezTo>
                    <a:pt x="1171" y="6664"/>
                    <a:pt x="1134" y="6361"/>
                    <a:pt x="1077" y="6059"/>
                  </a:cubicBezTo>
                  <a:lnTo>
                    <a:pt x="907" y="5116"/>
                  </a:lnTo>
                  <a:lnTo>
                    <a:pt x="794" y="4172"/>
                  </a:lnTo>
                  <a:lnTo>
                    <a:pt x="643" y="3247"/>
                  </a:lnTo>
                  <a:cubicBezTo>
                    <a:pt x="605" y="2945"/>
                    <a:pt x="530" y="2662"/>
                    <a:pt x="511" y="2378"/>
                  </a:cubicBezTo>
                  <a:cubicBezTo>
                    <a:pt x="473" y="2114"/>
                    <a:pt x="435" y="1850"/>
                    <a:pt x="397" y="1605"/>
                  </a:cubicBezTo>
                  <a:cubicBezTo>
                    <a:pt x="265" y="642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3"/>
            <p:cNvSpPr/>
            <p:nvPr/>
          </p:nvSpPr>
          <p:spPr>
            <a:xfrm>
              <a:off x="6101450" y="4151716"/>
              <a:ext cx="40125" cy="251575"/>
            </a:xfrm>
            <a:custGeom>
              <a:avLst/>
              <a:gdLst/>
              <a:ahLst/>
              <a:cxnLst/>
              <a:rect l="l" t="t" r="r" b="b"/>
              <a:pathLst>
                <a:path w="1605" h="10063" extrusionOk="0">
                  <a:moveTo>
                    <a:pt x="245" y="1"/>
                  </a:moveTo>
                  <a:cubicBezTo>
                    <a:pt x="245" y="1"/>
                    <a:pt x="227" y="171"/>
                    <a:pt x="189" y="454"/>
                  </a:cubicBezTo>
                  <a:cubicBezTo>
                    <a:pt x="151" y="718"/>
                    <a:pt x="76" y="1133"/>
                    <a:pt x="57" y="1605"/>
                  </a:cubicBezTo>
                  <a:cubicBezTo>
                    <a:pt x="38" y="1851"/>
                    <a:pt x="38" y="2115"/>
                    <a:pt x="19" y="2379"/>
                  </a:cubicBezTo>
                  <a:cubicBezTo>
                    <a:pt x="0" y="2662"/>
                    <a:pt x="0" y="2964"/>
                    <a:pt x="19" y="3266"/>
                  </a:cubicBezTo>
                  <a:cubicBezTo>
                    <a:pt x="38" y="3568"/>
                    <a:pt x="38" y="3870"/>
                    <a:pt x="76" y="4191"/>
                  </a:cubicBezTo>
                  <a:lnTo>
                    <a:pt x="170" y="5154"/>
                  </a:lnTo>
                  <a:lnTo>
                    <a:pt x="321" y="6098"/>
                  </a:lnTo>
                  <a:cubicBezTo>
                    <a:pt x="359" y="6400"/>
                    <a:pt x="453" y="6702"/>
                    <a:pt x="510" y="7004"/>
                  </a:cubicBezTo>
                  <a:cubicBezTo>
                    <a:pt x="585" y="7287"/>
                    <a:pt x="661" y="7570"/>
                    <a:pt x="736" y="7835"/>
                  </a:cubicBezTo>
                  <a:cubicBezTo>
                    <a:pt x="812" y="8118"/>
                    <a:pt x="887" y="8344"/>
                    <a:pt x="982" y="8590"/>
                  </a:cubicBezTo>
                  <a:cubicBezTo>
                    <a:pt x="1095" y="8948"/>
                    <a:pt x="1246" y="9307"/>
                    <a:pt x="1416" y="9666"/>
                  </a:cubicBezTo>
                  <a:lnTo>
                    <a:pt x="1605" y="10062"/>
                  </a:lnTo>
                  <a:lnTo>
                    <a:pt x="1548" y="9628"/>
                  </a:lnTo>
                  <a:cubicBezTo>
                    <a:pt x="1510" y="9345"/>
                    <a:pt x="1435" y="8948"/>
                    <a:pt x="1359" y="8476"/>
                  </a:cubicBezTo>
                  <a:cubicBezTo>
                    <a:pt x="1340" y="8250"/>
                    <a:pt x="1284" y="7986"/>
                    <a:pt x="1246" y="7721"/>
                  </a:cubicBezTo>
                  <a:cubicBezTo>
                    <a:pt x="1189" y="7457"/>
                    <a:pt x="1152" y="7174"/>
                    <a:pt x="1114" y="6872"/>
                  </a:cubicBezTo>
                  <a:cubicBezTo>
                    <a:pt x="1057" y="6589"/>
                    <a:pt x="1019" y="6287"/>
                    <a:pt x="982" y="5985"/>
                  </a:cubicBezTo>
                  <a:lnTo>
                    <a:pt x="831" y="5041"/>
                  </a:lnTo>
                  <a:lnTo>
                    <a:pt x="717" y="4097"/>
                  </a:lnTo>
                  <a:cubicBezTo>
                    <a:pt x="680" y="3795"/>
                    <a:pt x="642" y="3493"/>
                    <a:pt x="604" y="3191"/>
                  </a:cubicBezTo>
                  <a:cubicBezTo>
                    <a:pt x="585" y="2908"/>
                    <a:pt x="529" y="2625"/>
                    <a:pt x="510" y="2341"/>
                  </a:cubicBezTo>
                  <a:cubicBezTo>
                    <a:pt x="491" y="2077"/>
                    <a:pt x="453" y="1813"/>
                    <a:pt x="434" y="1586"/>
                  </a:cubicBezTo>
                  <a:cubicBezTo>
                    <a:pt x="378" y="1114"/>
                    <a:pt x="340" y="718"/>
                    <a:pt x="302" y="435"/>
                  </a:cubicBezTo>
                  <a:cubicBezTo>
                    <a:pt x="283" y="152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3"/>
            <p:cNvSpPr/>
            <p:nvPr/>
          </p:nvSpPr>
          <p:spPr>
            <a:xfrm>
              <a:off x="7929650" y="4218266"/>
              <a:ext cx="47200" cy="146325"/>
            </a:xfrm>
            <a:custGeom>
              <a:avLst/>
              <a:gdLst/>
              <a:ahLst/>
              <a:cxnLst/>
              <a:rect l="l" t="t" r="r" b="b"/>
              <a:pathLst>
                <a:path w="1888" h="5853" extrusionOk="0">
                  <a:moveTo>
                    <a:pt x="1888" y="0"/>
                  </a:moveTo>
                  <a:cubicBezTo>
                    <a:pt x="1718" y="265"/>
                    <a:pt x="1548" y="548"/>
                    <a:pt x="1416" y="850"/>
                  </a:cubicBezTo>
                  <a:cubicBezTo>
                    <a:pt x="1340" y="982"/>
                    <a:pt x="1265" y="1133"/>
                    <a:pt x="1208" y="1265"/>
                  </a:cubicBezTo>
                  <a:cubicBezTo>
                    <a:pt x="1152" y="1416"/>
                    <a:pt x="1057" y="1567"/>
                    <a:pt x="1001" y="1737"/>
                  </a:cubicBezTo>
                  <a:lnTo>
                    <a:pt x="812" y="2266"/>
                  </a:lnTo>
                  <a:lnTo>
                    <a:pt x="623" y="2813"/>
                  </a:lnTo>
                  <a:lnTo>
                    <a:pt x="453" y="3360"/>
                  </a:lnTo>
                  <a:cubicBezTo>
                    <a:pt x="396" y="3530"/>
                    <a:pt x="359" y="3719"/>
                    <a:pt x="302" y="3889"/>
                  </a:cubicBezTo>
                  <a:cubicBezTo>
                    <a:pt x="264" y="4059"/>
                    <a:pt x="227" y="4229"/>
                    <a:pt x="189" y="4399"/>
                  </a:cubicBezTo>
                  <a:cubicBezTo>
                    <a:pt x="151" y="4569"/>
                    <a:pt x="132" y="4720"/>
                    <a:pt x="113" y="4871"/>
                  </a:cubicBezTo>
                  <a:cubicBezTo>
                    <a:pt x="57" y="5154"/>
                    <a:pt x="38" y="5399"/>
                    <a:pt x="19" y="5569"/>
                  </a:cubicBezTo>
                  <a:lnTo>
                    <a:pt x="0" y="5852"/>
                  </a:lnTo>
                  <a:lnTo>
                    <a:pt x="0" y="5852"/>
                  </a:lnTo>
                  <a:lnTo>
                    <a:pt x="151" y="5607"/>
                  </a:lnTo>
                  <a:cubicBezTo>
                    <a:pt x="245" y="5456"/>
                    <a:pt x="359" y="5248"/>
                    <a:pt x="491" y="4984"/>
                  </a:cubicBezTo>
                  <a:cubicBezTo>
                    <a:pt x="548" y="4852"/>
                    <a:pt x="623" y="4701"/>
                    <a:pt x="680" y="4569"/>
                  </a:cubicBezTo>
                  <a:cubicBezTo>
                    <a:pt x="755" y="4418"/>
                    <a:pt x="831" y="4267"/>
                    <a:pt x="887" y="4097"/>
                  </a:cubicBezTo>
                  <a:cubicBezTo>
                    <a:pt x="963" y="3927"/>
                    <a:pt x="1019" y="3757"/>
                    <a:pt x="1095" y="3568"/>
                  </a:cubicBezTo>
                  <a:lnTo>
                    <a:pt x="1265" y="3040"/>
                  </a:lnTo>
                  <a:lnTo>
                    <a:pt x="1435" y="2473"/>
                  </a:lnTo>
                  <a:lnTo>
                    <a:pt x="1586" y="1945"/>
                  </a:lnTo>
                  <a:cubicBezTo>
                    <a:pt x="1623" y="1775"/>
                    <a:pt x="1642" y="1605"/>
                    <a:pt x="1699" y="1435"/>
                  </a:cubicBezTo>
                  <a:cubicBezTo>
                    <a:pt x="1718" y="1265"/>
                    <a:pt x="1756" y="1114"/>
                    <a:pt x="1774" y="963"/>
                  </a:cubicBezTo>
                  <a:cubicBezTo>
                    <a:pt x="1831" y="642"/>
                    <a:pt x="1869" y="321"/>
                    <a:pt x="1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3"/>
            <p:cNvSpPr/>
            <p:nvPr/>
          </p:nvSpPr>
          <p:spPr>
            <a:xfrm>
              <a:off x="7865925" y="4140866"/>
              <a:ext cx="86400" cy="308650"/>
            </a:xfrm>
            <a:custGeom>
              <a:avLst/>
              <a:gdLst/>
              <a:ahLst/>
              <a:cxnLst/>
              <a:rect l="l" t="t" r="r" b="b"/>
              <a:pathLst>
                <a:path w="3456" h="12346" extrusionOk="0">
                  <a:moveTo>
                    <a:pt x="3417" y="1"/>
                  </a:moveTo>
                  <a:lnTo>
                    <a:pt x="3323" y="567"/>
                  </a:lnTo>
                  <a:lnTo>
                    <a:pt x="3210" y="1190"/>
                  </a:lnTo>
                  <a:lnTo>
                    <a:pt x="3134" y="1567"/>
                  </a:lnTo>
                  <a:lnTo>
                    <a:pt x="3059" y="2002"/>
                  </a:lnTo>
                  <a:cubicBezTo>
                    <a:pt x="3002" y="2285"/>
                    <a:pt x="2927" y="2587"/>
                    <a:pt x="2870" y="2945"/>
                  </a:cubicBezTo>
                  <a:cubicBezTo>
                    <a:pt x="2813" y="3285"/>
                    <a:pt x="2719" y="3625"/>
                    <a:pt x="2625" y="4002"/>
                  </a:cubicBezTo>
                  <a:cubicBezTo>
                    <a:pt x="2549" y="4361"/>
                    <a:pt x="2474" y="4739"/>
                    <a:pt x="2360" y="5116"/>
                  </a:cubicBezTo>
                  <a:lnTo>
                    <a:pt x="2058" y="6268"/>
                  </a:lnTo>
                  <a:lnTo>
                    <a:pt x="1719" y="7400"/>
                  </a:lnTo>
                  <a:cubicBezTo>
                    <a:pt x="1605" y="7778"/>
                    <a:pt x="1492" y="8155"/>
                    <a:pt x="1379" y="8495"/>
                  </a:cubicBezTo>
                  <a:cubicBezTo>
                    <a:pt x="1247" y="8854"/>
                    <a:pt x="1152" y="9212"/>
                    <a:pt x="1039" y="9533"/>
                  </a:cubicBezTo>
                  <a:cubicBezTo>
                    <a:pt x="907" y="9854"/>
                    <a:pt x="794" y="10156"/>
                    <a:pt x="699" y="10439"/>
                  </a:cubicBezTo>
                  <a:lnTo>
                    <a:pt x="567" y="10855"/>
                  </a:lnTo>
                  <a:lnTo>
                    <a:pt x="416" y="11213"/>
                  </a:lnTo>
                  <a:lnTo>
                    <a:pt x="190" y="11817"/>
                  </a:lnTo>
                  <a:lnTo>
                    <a:pt x="1" y="12346"/>
                  </a:lnTo>
                  <a:lnTo>
                    <a:pt x="322" y="11874"/>
                  </a:lnTo>
                  <a:lnTo>
                    <a:pt x="661" y="11327"/>
                  </a:lnTo>
                  <a:lnTo>
                    <a:pt x="869" y="10987"/>
                  </a:lnTo>
                  <a:cubicBezTo>
                    <a:pt x="926" y="10874"/>
                    <a:pt x="1001" y="10741"/>
                    <a:pt x="1077" y="10609"/>
                  </a:cubicBezTo>
                  <a:cubicBezTo>
                    <a:pt x="1209" y="10326"/>
                    <a:pt x="1341" y="10024"/>
                    <a:pt x="1511" y="9722"/>
                  </a:cubicBezTo>
                  <a:cubicBezTo>
                    <a:pt x="1681" y="9420"/>
                    <a:pt x="1794" y="9061"/>
                    <a:pt x="1945" y="8703"/>
                  </a:cubicBezTo>
                  <a:cubicBezTo>
                    <a:pt x="2096" y="8344"/>
                    <a:pt x="2247" y="7985"/>
                    <a:pt x="2360" y="7608"/>
                  </a:cubicBezTo>
                  <a:lnTo>
                    <a:pt x="2719" y="6438"/>
                  </a:lnTo>
                  <a:lnTo>
                    <a:pt x="3002" y="5267"/>
                  </a:lnTo>
                  <a:cubicBezTo>
                    <a:pt x="3097" y="4871"/>
                    <a:pt x="3153" y="4493"/>
                    <a:pt x="3210" y="4116"/>
                  </a:cubicBezTo>
                  <a:cubicBezTo>
                    <a:pt x="3266" y="3719"/>
                    <a:pt x="3323" y="3361"/>
                    <a:pt x="3361" y="3021"/>
                  </a:cubicBezTo>
                  <a:cubicBezTo>
                    <a:pt x="3399" y="2662"/>
                    <a:pt x="3417" y="2341"/>
                    <a:pt x="3436" y="2039"/>
                  </a:cubicBezTo>
                  <a:cubicBezTo>
                    <a:pt x="3436" y="1888"/>
                    <a:pt x="3455" y="1737"/>
                    <a:pt x="3455" y="1605"/>
                  </a:cubicBezTo>
                  <a:lnTo>
                    <a:pt x="3455" y="1209"/>
                  </a:lnTo>
                  <a:lnTo>
                    <a:pt x="3455" y="567"/>
                  </a:lnTo>
                  <a:lnTo>
                    <a:pt x="34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7855075" y="4207891"/>
              <a:ext cx="48150" cy="181225"/>
            </a:xfrm>
            <a:custGeom>
              <a:avLst/>
              <a:gdLst/>
              <a:ahLst/>
              <a:cxnLst/>
              <a:rect l="l" t="t" r="r" b="b"/>
              <a:pathLst>
                <a:path w="1926" h="7249" extrusionOk="0">
                  <a:moveTo>
                    <a:pt x="1907" y="0"/>
                  </a:moveTo>
                  <a:lnTo>
                    <a:pt x="1907" y="0"/>
                  </a:lnTo>
                  <a:cubicBezTo>
                    <a:pt x="1756" y="359"/>
                    <a:pt x="1605" y="736"/>
                    <a:pt x="1492" y="1114"/>
                  </a:cubicBezTo>
                  <a:cubicBezTo>
                    <a:pt x="1435" y="1265"/>
                    <a:pt x="1379" y="1454"/>
                    <a:pt x="1322" y="1642"/>
                  </a:cubicBezTo>
                  <a:cubicBezTo>
                    <a:pt x="1284" y="1850"/>
                    <a:pt x="1190" y="2039"/>
                    <a:pt x="1133" y="2246"/>
                  </a:cubicBezTo>
                  <a:lnTo>
                    <a:pt x="963" y="2907"/>
                  </a:lnTo>
                  <a:lnTo>
                    <a:pt x="775" y="3568"/>
                  </a:lnTo>
                  <a:lnTo>
                    <a:pt x="605" y="4247"/>
                  </a:lnTo>
                  <a:cubicBezTo>
                    <a:pt x="548" y="4474"/>
                    <a:pt x="491" y="4682"/>
                    <a:pt x="435" y="4908"/>
                  </a:cubicBezTo>
                  <a:cubicBezTo>
                    <a:pt x="397" y="5116"/>
                    <a:pt x="359" y="5323"/>
                    <a:pt x="303" y="5512"/>
                  </a:cubicBezTo>
                  <a:cubicBezTo>
                    <a:pt x="265" y="5720"/>
                    <a:pt x="227" y="5890"/>
                    <a:pt x="189" y="6078"/>
                  </a:cubicBezTo>
                  <a:cubicBezTo>
                    <a:pt x="114" y="6418"/>
                    <a:pt x="76" y="6720"/>
                    <a:pt x="38" y="6928"/>
                  </a:cubicBezTo>
                  <a:lnTo>
                    <a:pt x="1" y="7249"/>
                  </a:lnTo>
                  <a:lnTo>
                    <a:pt x="1" y="7249"/>
                  </a:lnTo>
                  <a:lnTo>
                    <a:pt x="170" y="6966"/>
                  </a:lnTo>
                  <a:cubicBezTo>
                    <a:pt x="284" y="6777"/>
                    <a:pt x="416" y="6531"/>
                    <a:pt x="567" y="6192"/>
                  </a:cubicBezTo>
                  <a:cubicBezTo>
                    <a:pt x="642" y="6041"/>
                    <a:pt x="718" y="5871"/>
                    <a:pt x="812" y="5682"/>
                  </a:cubicBezTo>
                  <a:cubicBezTo>
                    <a:pt x="888" y="5474"/>
                    <a:pt x="963" y="5286"/>
                    <a:pt x="1039" y="5078"/>
                  </a:cubicBezTo>
                  <a:cubicBezTo>
                    <a:pt x="1114" y="4870"/>
                    <a:pt x="1190" y="4663"/>
                    <a:pt x="1246" y="4436"/>
                  </a:cubicBezTo>
                  <a:lnTo>
                    <a:pt x="1454" y="3757"/>
                  </a:lnTo>
                  <a:lnTo>
                    <a:pt x="1605" y="3058"/>
                  </a:lnTo>
                  <a:lnTo>
                    <a:pt x="1737" y="2397"/>
                  </a:lnTo>
                  <a:cubicBezTo>
                    <a:pt x="1775" y="2171"/>
                    <a:pt x="1813" y="1963"/>
                    <a:pt x="1832" y="1756"/>
                  </a:cubicBezTo>
                  <a:cubicBezTo>
                    <a:pt x="1850" y="1548"/>
                    <a:pt x="1869" y="1359"/>
                    <a:pt x="1888" y="1189"/>
                  </a:cubicBezTo>
                  <a:cubicBezTo>
                    <a:pt x="1907" y="793"/>
                    <a:pt x="1926" y="396"/>
                    <a:pt x="1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3"/>
            <p:cNvSpPr/>
            <p:nvPr/>
          </p:nvSpPr>
          <p:spPr>
            <a:xfrm>
              <a:off x="7798450" y="4140391"/>
              <a:ext cx="52875" cy="292150"/>
            </a:xfrm>
            <a:custGeom>
              <a:avLst/>
              <a:gdLst/>
              <a:ahLst/>
              <a:cxnLst/>
              <a:rect l="l" t="t" r="r" b="b"/>
              <a:pathLst>
                <a:path w="2115" h="11686" extrusionOk="0">
                  <a:moveTo>
                    <a:pt x="1982" y="1"/>
                  </a:moveTo>
                  <a:lnTo>
                    <a:pt x="1907" y="510"/>
                  </a:lnTo>
                  <a:lnTo>
                    <a:pt x="1831" y="1096"/>
                  </a:lnTo>
                  <a:cubicBezTo>
                    <a:pt x="1813" y="1322"/>
                    <a:pt x="1775" y="1567"/>
                    <a:pt x="1737" y="1851"/>
                  </a:cubicBezTo>
                  <a:cubicBezTo>
                    <a:pt x="1699" y="2115"/>
                    <a:pt x="1643" y="2417"/>
                    <a:pt x="1624" y="2738"/>
                  </a:cubicBezTo>
                  <a:cubicBezTo>
                    <a:pt x="1586" y="3059"/>
                    <a:pt x="1511" y="3380"/>
                    <a:pt x="1473" y="3719"/>
                  </a:cubicBezTo>
                  <a:cubicBezTo>
                    <a:pt x="1416" y="4078"/>
                    <a:pt x="1378" y="4418"/>
                    <a:pt x="1303" y="4777"/>
                  </a:cubicBezTo>
                  <a:lnTo>
                    <a:pt x="1133" y="5871"/>
                  </a:lnTo>
                  <a:lnTo>
                    <a:pt x="925" y="6947"/>
                  </a:lnTo>
                  <a:cubicBezTo>
                    <a:pt x="869" y="7306"/>
                    <a:pt x="793" y="7665"/>
                    <a:pt x="737" y="8004"/>
                  </a:cubicBezTo>
                  <a:cubicBezTo>
                    <a:pt x="661" y="8325"/>
                    <a:pt x="604" y="8665"/>
                    <a:pt x="529" y="8967"/>
                  </a:cubicBezTo>
                  <a:cubicBezTo>
                    <a:pt x="472" y="9288"/>
                    <a:pt x="397" y="9571"/>
                    <a:pt x="359" y="9854"/>
                  </a:cubicBezTo>
                  <a:cubicBezTo>
                    <a:pt x="302" y="10119"/>
                    <a:pt x="246" y="10383"/>
                    <a:pt x="208" y="10591"/>
                  </a:cubicBezTo>
                  <a:lnTo>
                    <a:pt x="76" y="11176"/>
                  </a:lnTo>
                  <a:lnTo>
                    <a:pt x="0" y="11685"/>
                  </a:lnTo>
                  <a:lnTo>
                    <a:pt x="0" y="11685"/>
                  </a:lnTo>
                  <a:lnTo>
                    <a:pt x="208" y="11213"/>
                  </a:lnTo>
                  <a:lnTo>
                    <a:pt x="453" y="10666"/>
                  </a:lnTo>
                  <a:cubicBezTo>
                    <a:pt x="548" y="10477"/>
                    <a:pt x="642" y="10232"/>
                    <a:pt x="737" y="9968"/>
                  </a:cubicBezTo>
                  <a:cubicBezTo>
                    <a:pt x="831" y="9703"/>
                    <a:pt x="925" y="9420"/>
                    <a:pt x="1039" y="9099"/>
                  </a:cubicBezTo>
                  <a:cubicBezTo>
                    <a:pt x="1152" y="8797"/>
                    <a:pt x="1227" y="8476"/>
                    <a:pt x="1322" y="8137"/>
                  </a:cubicBezTo>
                  <a:cubicBezTo>
                    <a:pt x="1416" y="7778"/>
                    <a:pt x="1511" y="7438"/>
                    <a:pt x="1586" y="7079"/>
                  </a:cubicBezTo>
                  <a:lnTo>
                    <a:pt x="1794" y="5985"/>
                  </a:lnTo>
                  <a:lnTo>
                    <a:pt x="1945" y="4871"/>
                  </a:lnTo>
                  <a:cubicBezTo>
                    <a:pt x="2001" y="4493"/>
                    <a:pt x="2020" y="4135"/>
                    <a:pt x="2058" y="3795"/>
                  </a:cubicBezTo>
                  <a:cubicBezTo>
                    <a:pt x="2077" y="3436"/>
                    <a:pt x="2115" y="3096"/>
                    <a:pt x="2115" y="2776"/>
                  </a:cubicBezTo>
                  <a:cubicBezTo>
                    <a:pt x="2115" y="2455"/>
                    <a:pt x="2115" y="2153"/>
                    <a:pt x="2115" y="1870"/>
                  </a:cubicBezTo>
                  <a:cubicBezTo>
                    <a:pt x="2115" y="1586"/>
                    <a:pt x="2096" y="1341"/>
                    <a:pt x="2077" y="1096"/>
                  </a:cubicBezTo>
                  <a:lnTo>
                    <a:pt x="2039" y="510"/>
                  </a:lnTo>
                  <a:lnTo>
                    <a:pt x="19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3"/>
            <p:cNvSpPr/>
            <p:nvPr/>
          </p:nvSpPr>
          <p:spPr>
            <a:xfrm>
              <a:off x="7757850" y="4194191"/>
              <a:ext cx="28350" cy="215225"/>
            </a:xfrm>
            <a:custGeom>
              <a:avLst/>
              <a:gdLst/>
              <a:ahLst/>
              <a:cxnLst/>
              <a:rect l="l" t="t" r="r" b="b"/>
              <a:pathLst>
                <a:path w="1134" h="8609" extrusionOk="0">
                  <a:moveTo>
                    <a:pt x="1077" y="1"/>
                  </a:moveTo>
                  <a:cubicBezTo>
                    <a:pt x="1077" y="1"/>
                    <a:pt x="907" y="529"/>
                    <a:pt x="737" y="1341"/>
                  </a:cubicBezTo>
                  <a:cubicBezTo>
                    <a:pt x="699" y="1549"/>
                    <a:pt x="643" y="1756"/>
                    <a:pt x="605" y="1983"/>
                  </a:cubicBezTo>
                  <a:cubicBezTo>
                    <a:pt x="548" y="2209"/>
                    <a:pt x="492" y="2455"/>
                    <a:pt x="473" y="2700"/>
                  </a:cubicBezTo>
                  <a:lnTo>
                    <a:pt x="341" y="3474"/>
                  </a:lnTo>
                  <a:lnTo>
                    <a:pt x="228" y="4286"/>
                  </a:lnTo>
                  <a:lnTo>
                    <a:pt x="133" y="5078"/>
                  </a:lnTo>
                  <a:cubicBezTo>
                    <a:pt x="114" y="5343"/>
                    <a:pt x="95" y="5588"/>
                    <a:pt x="77" y="5852"/>
                  </a:cubicBezTo>
                  <a:cubicBezTo>
                    <a:pt x="58" y="6117"/>
                    <a:pt x="58" y="6362"/>
                    <a:pt x="39" y="6589"/>
                  </a:cubicBezTo>
                  <a:cubicBezTo>
                    <a:pt x="20" y="6815"/>
                    <a:pt x="20" y="7042"/>
                    <a:pt x="20" y="7249"/>
                  </a:cubicBezTo>
                  <a:cubicBezTo>
                    <a:pt x="1" y="7646"/>
                    <a:pt x="20" y="8004"/>
                    <a:pt x="20" y="8231"/>
                  </a:cubicBezTo>
                  <a:lnTo>
                    <a:pt x="58" y="8608"/>
                  </a:lnTo>
                  <a:lnTo>
                    <a:pt x="171" y="8250"/>
                  </a:lnTo>
                  <a:cubicBezTo>
                    <a:pt x="228" y="8023"/>
                    <a:pt x="322" y="7702"/>
                    <a:pt x="416" y="7287"/>
                  </a:cubicBezTo>
                  <a:cubicBezTo>
                    <a:pt x="454" y="7098"/>
                    <a:pt x="492" y="6891"/>
                    <a:pt x="548" y="6645"/>
                  </a:cubicBezTo>
                  <a:cubicBezTo>
                    <a:pt x="605" y="6419"/>
                    <a:pt x="624" y="6173"/>
                    <a:pt x="681" y="5909"/>
                  </a:cubicBezTo>
                  <a:cubicBezTo>
                    <a:pt x="718" y="5664"/>
                    <a:pt x="756" y="5399"/>
                    <a:pt x="794" y="5135"/>
                  </a:cubicBezTo>
                  <a:lnTo>
                    <a:pt x="907" y="4342"/>
                  </a:lnTo>
                  <a:lnTo>
                    <a:pt x="983" y="3549"/>
                  </a:lnTo>
                  <a:lnTo>
                    <a:pt x="1039" y="2757"/>
                  </a:lnTo>
                  <a:cubicBezTo>
                    <a:pt x="1077" y="2511"/>
                    <a:pt x="1077" y="2266"/>
                    <a:pt x="1096" y="2039"/>
                  </a:cubicBezTo>
                  <a:cubicBezTo>
                    <a:pt x="1115" y="1794"/>
                    <a:pt x="1115" y="1567"/>
                    <a:pt x="1115" y="1379"/>
                  </a:cubicBezTo>
                  <a:cubicBezTo>
                    <a:pt x="1134" y="548"/>
                    <a:pt x="1077" y="1"/>
                    <a:pt x="1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3"/>
            <p:cNvSpPr/>
            <p:nvPr/>
          </p:nvSpPr>
          <p:spPr>
            <a:xfrm>
              <a:off x="7701700" y="4157866"/>
              <a:ext cx="23150" cy="294025"/>
            </a:xfrm>
            <a:custGeom>
              <a:avLst/>
              <a:gdLst/>
              <a:ahLst/>
              <a:cxnLst/>
              <a:rect l="l" t="t" r="r" b="b"/>
              <a:pathLst>
                <a:path w="926" h="11761" extrusionOk="0">
                  <a:moveTo>
                    <a:pt x="850" y="0"/>
                  </a:moveTo>
                  <a:cubicBezTo>
                    <a:pt x="850" y="0"/>
                    <a:pt x="699" y="717"/>
                    <a:pt x="529" y="1812"/>
                  </a:cubicBezTo>
                  <a:cubicBezTo>
                    <a:pt x="491" y="2095"/>
                    <a:pt x="454" y="2397"/>
                    <a:pt x="416" y="2700"/>
                  </a:cubicBezTo>
                  <a:cubicBezTo>
                    <a:pt x="378" y="3020"/>
                    <a:pt x="340" y="3360"/>
                    <a:pt x="303" y="3700"/>
                  </a:cubicBezTo>
                  <a:lnTo>
                    <a:pt x="208" y="4757"/>
                  </a:lnTo>
                  <a:lnTo>
                    <a:pt x="114" y="5852"/>
                  </a:lnTo>
                  <a:lnTo>
                    <a:pt x="57" y="6966"/>
                  </a:lnTo>
                  <a:cubicBezTo>
                    <a:pt x="38" y="7305"/>
                    <a:pt x="38" y="7683"/>
                    <a:pt x="20" y="8023"/>
                  </a:cubicBezTo>
                  <a:cubicBezTo>
                    <a:pt x="1" y="8363"/>
                    <a:pt x="1" y="8702"/>
                    <a:pt x="1" y="9023"/>
                  </a:cubicBezTo>
                  <a:lnTo>
                    <a:pt x="1" y="9910"/>
                  </a:lnTo>
                  <a:cubicBezTo>
                    <a:pt x="1" y="10477"/>
                    <a:pt x="20" y="10930"/>
                    <a:pt x="38" y="11251"/>
                  </a:cubicBezTo>
                  <a:lnTo>
                    <a:pt x="76" y="11760"/>
                  </a:lnTo>
                  <a:lnTo>
                    <a:pt x="189" y="11270"/>
                  </a:lnTo>
                  <a:cubicBezTo>
                    <a:pt x="246" y="10949"/>
                    <a:pt x="322" y="10496"/>
                    <a:pt x="397" y="9948"/>
                  </a:cubicBezTo>
                  <a:cubicBezTo>
                    <a:pt x="435" y="9665"/>
                    <a:pt x="473" y="9363"/>
                    <a:pt x="510" y="9061"/>
                  </a:cubicBezTo>
                  <a:cubicBezTo>
                    <a:pt x="567" y="8740"/>
                    <a:pt x="605" y="8419"/>
                    <a:pt x="624" y="8061"/>
                  </a:cubicBezTo>
                  <a:cubicBezTo>
                    <a:pt x="661" y="7702"/>
                    <a:pt x="699" y="7362"/>
                    <a:pt x="737" y="7003"/>
                  </a:cubicBezTo>
                  <a:lnTo>
                    <a:pt x="812" y="5909"/>
                  </a:lnTo>
                  <a:lnTo>
                    <a:pt x="869" y="4795"/>
                  </a:lnTo>
                  <a:lnTo>
                    <a:pt x="907" y="3738"/>
                  </a:lnTo>
                  <a:cubicBezTo>
                    <a:pt x="926" y="3398"/>
                    <a:pt x="926" y="3058"/>
                    <a:pt x="926" y="2737"/>
                  </a:cubicBezTo>
                  <a:lnTo>
                    <a:pt x="926" y="1850"/>
                  </a:lnTo>
                  <a:cubicBezTo>
                    <a:pt x="926" y="736"/>
                    <a:pt x="850" y="0"/>
                    <a:pt x="8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5573375" y="2354666"/>
              <a:ext cx="151500" cy="533750"/>
            </a:xfrm>
            <a:custGeom>
              <a:avLst/>
              <a:gdLst/>
              <a:ahLst/>
              <a:cxnLst/>
              <a:rect l="l" t="t" r="r" b="b"/>
              <a:pathLst>
                <a:path w="6060" h="21350" fill="none" extrusionOk="0">
                  <a:moveTo>
                    <a:pt x="3757" y="0"/>
                  </a:moveTo>
                  <a:lnTo>
                    <a:pt x="0" y="3266"/>
                  </a:lnTo>
                  <a:cubicBezTo>
                    <a:pt x="0" y="3266"/>
                    <a:pt x="548" y="13837"/>
                    <a:pt x="1963" y="17650"/>
                  </a:cubicBezTo>
                  <a:lnTo>
                    <a:pt x="6060" y="21350"/>
                  </a:lnTo>
                </a:path>
              </a:pathLst>
            </a:custGeom>
            <a:noFill/>
            <a:ln w="17925" cap="flat" cmpd="sng">
              <a:solidFill>
                <a:schemeClr val="accent6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5459625" y="2420716"/>
              <a:ext cx="125100" cy="183725"/>
            </a:xfrm>
            <a:custGeom>
              <a:avLst/>
              <a:gdLst/>
              <a:ahLst/>
              <a:cxnLst/>
              <a:rect l="l" t="t" r="r" b="b"/>
              <a:pathLst>
                <a:path w="5004" h="7349" extrusionOk="0">
                  <a:moveTo>
                    <a:pt x="1602" y="0"/>
                  </a:moveTo>
                  <a:cubicBezTo>
                    <a:pt x="1146" y="0"/>
                    <a:pt x="772" y="91"/>
                    <a:pt x="605" y="341"/>
                  </a:cubicBezTo>
                  <a:cubicBezTo>
                    <a:pt x="1" y="1266"/>
                    <a:pt x="208" y="6702"/>
                    <a:pt x="1058" y="7193"/>
                  </a:cubicBezTo>
                  <a:cubicBezTo>
                    <a:pt x="1252" y="7305"/>
                    <a:pt x="1562" y="7348"/>
                    <a:pt x="1926" y="7348"/>
                  </a:cubicBezTo>
                  <a:cubicBezTo>
                    <a:pt x="3158" y="7348"/>
                    <a:pt x="5003" y="6853"/>
                    <a:pt x="5003" y="6853"/>
                  </a:cubicBezTo>
                  <a:lnTo>
                    <a:pt x="4550" y="624"/>
                  </a:lnTo>
                  <a:cubicBezTo>
                    <a:pt x="4550" y="624"/>
                    <a:pt x="2798" y="0"/>
                    <a:pt x="1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5479925" y="2625291"/>
              <a:ext cx="135475" cy="167600"/>
            </a:xfrm>
            <a:custGeom>
              <a:avLst/>
              <a:gdLst/>
              <a:ahLst/>
              <a:cxnLst/>
              <a:rect l="l" t="t" r="r" b="b"/>
              <a:pathLst>
                <a:path w="5419" h="6704" extrusionOk="0">
                  <a:moveTo>
                    <a:pt x="3313" y="0"/>
                  </a:moveTo>
                  <a:cubicBezTo>
                    <a:pt x="2048" y="0"/>
                    <a:pt x="139" y="118"/>
                    <a:pt x="76" y="822"/>
                  </a:cubicBezTo>
                  <a:cubicBezTo>
                    <a:pt x="1" y="1879"/>
                    <a:pt x="642" y="6429"/>
                    <a:pt x="1379" y="6693"/>
                  </a:cubicBezTo>
                  <a:cubicBezTo>
                    <a:pt x="1397" y="6700"/>
                    <a:pt x="1430" y="6703"/>
                    <a:pt x="1474" y="6703"/>
                  </a:cubicBezTo>
                  <a:cubicBezTo>
                    <a:pt x="2133" y="6703"/>
                    <a:pt x="5418" y="5957"/>
                    <a:pt x="5418" y="5957"/>
                  </a:cubicBezTo>
                  <a:lnTo>
                    <a:pt x="4418" y="29"/>
                  </a:lnTo>
                  <a:cubicBezTo>
                    <a:pt x="4418" y="29"/>
                    <a:pt x="3946" y="0"/>
                    <a:pt x="3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7892825" y="2321641"/>
              <a:ext cx="184550" cy="528550"/>
            </a:xfrm>
            <a:custGeom>
              <a:avLst/>
              <a:gdLst/>
              <a:ahLst/>
              <a:cxnLst/>
              <a:rect l="l" t="t" r="r" b="b"/>
              <a:pathLst>
                <a:path w="7382" h="21142" fill="none" extrusionOk="0">
                  <a:moveTo>
                    <a:pt x="3889" y="0"/>
                  </a:moveTo>
                  <a:lnTo>
                    <a:pt x="7381" y="3549"/>
                  </a:lnTo>
                  <a:cubicBezTo>
                    <a:pt x="7381" y="3549"/>
                    <a:pt x="6060" y="14044"/>
                    <a:pt x="4361" y="17763"/>
                  </a:cubicBezTo>
                  <a:lnTo>
                    <a:pt x="1" y="21142"/>
                  </a:lnTo>
                </a:path>
              </a:pathLst>
            </a:custGeom>
            <a:noFill/>
            <a:ln w="17925" cap="flat" cmpd="sng">
              <a:solidFill>
                <a:schemeClr val="accent6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8054700" y="2399991"/>
              <a:ext cx="135000" cy="183350"/>
            </a:xfrm>
            <a:custGeom>
              <a:avLst/>
              <a:gdLst/>
              <a:ahLst/>
              <a:cxnLst/>
              <a:rect l="l" t="t" r="r" b="b"/>
              <a:pathLst>
                <a:path w="5400" h="7334" extrusionOk="0">
                  <a:moveTo>
                    <a:pt x="3571" y="1"/>
                  </a:moveTo>
                  <a:cubicBezTo>
                    <a:pt x="2405" y="1"/>
                    <a:pt x="906" y="415"/>
                    <a:pt x="906" y="415"/>
                  </a:cubicBezTo>
                  <a:lnTo>
                    <a:pt x="0" y="6606"/>
                  </a:lnTo>
                  <a:cubicBezTo>
                    <a:pt x="0" y="6606"/>
                    <a:pt x="2092" y="7334"/>
                    <a:pt x="3301" y="7334"/>
                  </a:cubicBezTo>
                  <a:cubicBezTo>
                    <a:pt x="3549" y="7334"/>
                    <a:pt x="3760" y="7303"/>
                    <a:pt x="3908" y="7229"/>
                  </a:cubicBezTo>
                  <a:cubicBezTo>
                    <a:pt x="4795" y="6795"/>
                    <a:pt x="5399" y="1396"/>
                    <a:pt x="4852" y="434"/>
                  </a:cubicBezTo>
                  <a:cubicBezTo>
                    <a:pt x="4673" y="109"/>
                    <a:pt x="4165" y="1"/>
                    <a:pt x="3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8010800" y="2598166"/>
              <a:ext cx="142550" cy="171950"/>
            </a:xfrm>
            <a:custGeom>
              <a:avLst/>
              <a:gdLst/>
              <a:ahLst/>
              <a:cxnLst/>
              <a:rect l="l" t="t" r="r" b="b"/>
              <a:pathLst>
                <a:path w="5702" h="6878" extrusionOk="0">
                  <a:moveTo>
                    <a:pt x="1417" y="1"/>
                  </a:moveTo>
                  <a:lnTo>
                    <a:pt x="1" y="5834"/>
                  </a:lnTo>
                  <a:cubicBezTo>
                    <a:pt x="1" y="5834"/>
                    <a:pt x="3358" y="6877"/>
                    <a:pt x="3894" y="6877"/>
                  </a:cubicBezTo>
                  <a:cubicBezTo>
                    <a:pt x="3917" y="6877"/>
                    <a:pt x="3934" y="6876"/>
                    <a:pt x="3946" y="6872"/>
                  </a:cubicBezTo>
                  <a:cubicBezTo>
                    <a:pt x="4720" y="6664"/>
                    <a:pt x="5702" y="2172"/>
                    <a:pt x="5683" y="1114"/>
                  </a:cubicBezTo>
                  <a:cubicBezTo>
                    <a:pt x="5664" y="57"/>
                    <a:pt x="1417" y="1"/>
                    <a:pt x="1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5641050" y="2092491"/>
              <a:ext cx="2385350" cy="1281075"/>
            </a:xfrm>
            <a:custGeom>
              <a:avLst/>
              <a:gdLst/>
              <a:ahLst/>
              <a:cxnLst/>
              <a:rect l="l" t="t" r="r" b="b"/>
              <a:pathLst>
                <a:path w="95414" h="51243" extrusionOk="0">
                  <a:moveTo>
                    <a:pt x="49923" y="1"/>
                  </a:moveTo>
                  <a:cubicBezTo>
                    <a:pt x="24628" y="1"/>
                    <a:pt x="0" y="4675"/>
                    <a:pt x="11" y="9185"/>
                  </a:cubicBezTo>
                  <a:cubicBezTo>
                    <a:pt x="11" y="16792"/>
                    <a:pt x="5127" y="51242"/>
                    <a:pt x="5127" y="51242"/>
                  </a:cubicBezTo>
                  <a:lnTo>
                    <a:pt x="89147" y="51091"/>
                  </a:lnTo>
                  <a:cubicBezTo>
                    <a:pt x="90997" y="41200"/>
                    <a:pt x="95414" y="8298"/>
                    <a:pt x="95414" y="8298"/>
                  </a:cubicBezTo>
                  <a:cubicBezTo>
                    <a:pt x="85207" y="2234"/>
                    <a:pt x="67406" y="1"/>
                    <a:pt x="49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5681900" y="2067041"/>
              <a:ext cx="2274200" cy="841875"/>
            </a:xfrm>
            <a:custGeom>
              <a:avLst/>
              <a:gdLst/>
              <a:ahLst/>
              <a:cxnLst/>
              <a:rect l="l" t="t" r="r" b="b"/>
              <a:pathLst>
                <a:path w="90968" h="33675" extrusionOk="0">
                  <a:moveTo>
                    <a:pt x="42658" y="0"/>
                  </a:moveTo>
                  <a:cubicBezTo>
                    <a:pt x="30477" y="0"/>
                    <a:pt x="10544" y="3278"/>
                    <a:pt x="4739" y="9523"/>
                  </a:cubicBezTo>
                  <a:cubicBezTo>
                    <a:pt x="1" y="14601"/>
                    <a:pt x="3417" y="27079"/>
                    <a:pt x="5022" y="32043"/>
                  </a:cubicBezTo>
                  <a:cubicBezTo>
                    <a:pt x="5358" y="33035"/>
                    <a:pt x="6276" y="33674"/>
                    <a:pt x="7272" y="33674"/>
                  </a:cubicBezTo>
                  <a:cubicBezTo>
                    <a:pt x="7452" y="33674"/>
                    <a:pt x="7634" y="33653"/>
                    <a:pt x="7816" y="33610"/>
                  </a:cubicBezTo>
                  <a:cubicBezTo>
                    <a:pt x="12967" y="32394"/>
                    <a:pt x="27580" y="29494"/>
                    <a:pt x="49767" y="29494"/>
                  </a:cubicBezTo>
                  <a:cubicBezTo>
                    <a:pt x="59616" y="29494"/>
                    <a:pt x="70956" y="30065"/>
                    <a:pt x="83624" y="31609"/>
                  </a:cubicBezTo>
                  <a:cubicBezTo>
                    <a:pt x="83787" y="31628"/>
                    <a:pt x="83948" y="31638"/>
                    <a:pt x="84108" y="31638"/>
                  </a:cubicBezTo>
                  <a:cubicBezTo>
                    <a:pt x="85993" y="31638"/>
                    <a:pt x="87664" y="30337"/>
                    <a:pt x="88117" y="28476"/>
                  </a:cubicBezTo>
                  <a:cubicBezTo>
                    <a:pt x="89476" y="22775"/>
                    <a:pt x="90967" y="11770"/>
                    <a:pt x="83983" y="7126"/>
                  </a:cubicBezTo>
                  <a:cubicBezTo>
                    <a:pt x="74356" y="689"/>
                    <a:pt x="55800" y="217"/>
                    <a:pt x="43757" y="9"/>
                  </a:cubicBezTo>
                  <a:cubicBezTo>
                    <a:pt x="43398" y="3"/>
                    <a:pt x="43032" y="0"/>
                    <a:pt x="42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5840475" y="2189916"/>
              <a:ext cx="873525" cy="611000"/>
            </a:xfrm>
            <a:custGeom>
              <a:avLst/>
              <a:gdLst/>
              <a:ahLst/>
              <a:cxnLst/>
              <a:rect l="l" t="t" r="r" b="b"/>
              <a:pathLst>
                <a:path w="34941" h="24440" extrusionOk="0">
                  <a:moveTo>
                    <a:pt x="32273" y="1"/>
                  </a:moveTo>
                  <a:cubicBezTo>
                    <a:pt x="32250" y="1"/>
                    <a:pt x="32227" y="1"/>
                    <a:pt x="32204" y="2"/>
                  </a:cubicBezTo>
                  <a:cubicBezTo>
                    <a:pt x="21444" y="606"/>
                    <a:pt x="5248" y="3325"/>
                    <a:pt x="2530" y="7232"/>
                  </a:cubicBezTo>
                  <a:cubicBezTo>
                    <a:pt x="0" y="10875"/>
                    <a:pt x="2020" y="20049"/>
                    <a:pt x="2870" y="23428"/>
                  </a:cubicBezTo>
                  <a:cubicBezTo>
                    <a:pt x="3017" y="24033"/>
                    <a:pt x="3574" y="24440"/>
                    <a:pt x="4187" y="24440"/>
                  </a:cubicBezTo>
                  <a:cubicBezTo>
                    <a:pt x="4282" y="24440"/>
                    <a:pt x="4378" y="24430"/>
                    <a:pt x="4474" y="24410"/>
                  </a:cubicBezTo>
                  <a:cubicBezTo>
                    <a:pt x="14649" y="22126"/>
                    <a:pt x="24615" y="21125"/>
                    <a:pt x="33582" y="20823"/>
                  </a:cubicBezTo>
                  <a:cubicBezTo>
                    <a:pt x="34356" y="20805"/>
                    <a:pt x="34941" y="20144"/>
                    <a:pt x="34884" y="19370"/>
                  </a:cubicBezTo>
                  <a:lnTo>
                    <a:pt x="33620" y="1267"/>
                  </a:lnTo>
                  <a:cubicBezTo>
                    <a:pt x="33565" y="554"/>
                    <a:pt x="32979" y="1"/>
                    <a:pt x="32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6871625" y="2187591"/>
              <a:ext cx="908925" cy="574325"/>
            </a:xfrm>
            <a:custGeom>
              <a:avLst/>
              <a:gdLst/>
              <a:ahLst/>
              <a:cxnLst/>
              <a:rect l="l" t="t" r="r" b="b"/>
              <a:pathLst>
                <a:path w="36357" h="22973" extrusionOk="0">
                  <a:moveTo>
                    <a:pt x="1364" y="1"/>
                  </a:moveTo>
                  <a:cubicBezTo>
                    <a:pt x="605" y="1"/>
                    <a:pt x="0" y="654"/>
                    <a:pt x="56" y="1417"/>
                  </a:cubicBezTo>
                  <a:cubicBezTo>
                    <a:pt x="321" y="6042"/>
                    <a:pt x="906" y="15631"/>
                    <a:pt x="1132" y="19350"/>
                  </a:cubicBezTo>
                  <a:cubicBezTo>
                    <a:pt x="1170" y="20067"/>
                    <a:pt x="1755" y="20614"/>
                    <a:pt x="2473" y="20614"/>
                  </a:cubicBezTo>
                  <a:cubicBezTo>
                    <a:pt x="3072" y="20608"/>
                    <a:pt x="3665" y="20606"/>
                    <a:pt x="4253" y="20606"/>
                  </a:cubicBezTo>
                  <a:cubicBezTo>
                    <a:pt x="18613" y="20606"/>
                    <a:pt x="29538" y="22320"/>
                    <a:pt x="33128" y="22955"/>
                  </a:cubicBezTo>
                  <a:cubicBezTo>
                    <a:pt x="33200" y="22967"/>
                    <a:pt x="33272" y="22972"/>
                    <a:pt x="33343" y="22972"/>
                  </a:cubicBezTo>
                  <a:cubicBezTo>
                    <a:pt x="33961" y="22972"/>
                    <a:pt x="34522" y="22543"/>
                    <a:pt x="34657" y="21917"/>
                  </a:cubicBezTo>
                  <a:cubicBezTo>
                    <a:pt x="35261" y="19085"/>
                    <a:pt x="36356" y="12233"/>
                    <a:pt x="34110" y="8288"/>
                  </a:cubicBezTo>
                  <a:cubicBezTo>
                    <a:pt x="31222" y="3210"/>
                    <a:pt x="11250" y="95"/>
                    <a:pt x="1415" y="1"/>
                  </a:cubicBezTo>
                  <a:lnTo>
                    <a:pt x="1397" y="1"/>
                  </a:lnTo>
                  <a:cubicBezTo>
                    <a:pt x="1386" y="1"/>
                    <a:pt x="1375" y="1"/>
                    <a:pt x="1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6463875" y="2472516"/>
              <a:ext cx="257675" cy="320100"/>
            </a:xfrm>
            <a:custGeom>
              <a:avLst/>
              <a:gdLst/>
              <a:ahLst/>
              <a:cxnLst/>
              <a:rect l="l" t="t" r="r" b="b"/>
              <a:pathLst>
                <a:path w="10307" h="12804" extrusionOk="0">
                  <a:moveTo>
                    <a:pt x="4600" y="1"/>
                  </a:moveTo>
                  <a:cubicBezTo>
                    <a:pt x="4548" y="1"/>
                    <a:pt x="4494" y="8"/>
                    <a:pt x="4436" y="24"/>
                  </a:cubicBezTo>
                  <a:cubicBezTo>
                    <a:pt x="3285" y="345"/>
                    <a:pt x="4078" y="3271"/>
                    <a:pt x="4078" y="3271"/>
                  </a:cubicBezTo>
                  <a:cubicBezTo>
                    <a:pt x="4078" y="3271"/>
                    <a:pt x="3521" y="3078"/>
                    <a:pt x="3019" y="3078"/>
                  </a:cubicBezTo>
                  <a:cubicBezTo>
                    <a:pt x="2605" y="3078"/>
                    <a:pt x="2228" y="3209"/>
                    <a:pt x="2228" y="3686"/>
                  </a:cubicBezTo>
                  <a:cubicBezTo>
                    <a:pt x="2228" y="4744"/>
                    <a:pt x="4248" y="4857"/>
                    <a:pt x="4248" y="4857"/>
                  </a:cubicBezTo>
                  <a:cubicBezTo>
                    <a:pt x="4059" y="7858"/>
                    <a:pt x="0" y="10237"/>
                    <a:pt x="0" y="10237"/>
                  </a:cubicBezTo>
                  <a:lnTo>
                    <a:pt x="1850" y="12804"/>
                  </a:lnTo>
                  <a:cubicBezTo>
                    <a:pt x="6324" y="11199"/>
                    <a:pt x="7249" y="5612"/>
                    <a:pt x="7249" y="5612"/>
                  </a:cubicBezTo>
                  <a:cubicBezTo>
                    <a:pt x="8382" y="5159"/>
                    <a:pt x="10307" y="1988"/>
                    <a:pt x="9590" y="1799"/>
                  </a:cubicBezTo>
                  <a:cubicBezTo>
                    <a:pt x="9551" y="1790"/>
                    <a:pt x="9510" y="1786"/>
                    <a:pt x="9467" y="1786"/>
                  </a:cubicBezTo>
                  <a:cubicBezTo>
                    <a:pt x="8693" y="1786"/>
                    <a:pt x="7287" y="3158"/>
                    <a:pt x="7287" y="3158"/>
                  </a:cubicBezTo>
                  <a:cubicBezTo>
                    <a:pt x="7287" y="3158"/>
                    <a:pt x="8646" y="459"/>
                    <a:pt x="7664" y="251"/>
                  </a:cubicBezTo>
                  <a:cubicBezTo>
                    <a:pt x="7622" y="242"/>
                    <a:pt x="7580" y="238"/>
                    <a:pt x="7538" y="238"/>
                  </a:cubicBezTo>
                  <a:cubicBezTo>
                    <a:pt x="6599" y="238"/>
                    <a:pt x="5681" y="2374"/>
                    <a:pt x="5644" y="2573"/>
                  </a:cubicBezTo>
                  <a:cubicBezTo>
                    <a:pt x="5643" y="2578"/>
                    <a:pt x="5642" y="2581"/>
                    <a:pt x="5641" y="2581"/>
                  </a:cubicBezTo>
                  <a:cubicBezTo>
                    <a:pt x="5606" y="2581"/>
                    <a:pt x="5558" y="1"/>
                    <a:pt x="4600" y="1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5850375" y="2597691"/>
              <a:ext cx="290250" cy="264775"/>
            </a:xfrm>
            <a:custGeom>
              <a:avLst/>
              <a:gdLst/>
              <a:ahLst/>
              <a:cxnLst/>
              <a:rect l="l" t="t" r="r" b="b"/>
              <a:pathLst>
                <a:path w="11610" h="10591" extrusionOk="0">
                  <a:moveTo>
                    <a:pt x="4117" y="0"/>
                  </a:moveTo>
                  <a:cubicBezTo>
                    <a:pt x="4110" y="0"/>
                    <a:pt x="4104" y="0"/>
                    <a:pt x="4097" y="1"/>
                  </a:cubicBezTo>
                  <a:cubicBezTo>
                    <a:pt x="3342" y="57"/>
                    <a:pt x="3776" y="2493"/>
                    <a:pt x="3984" y="3134"/>
                  </a:cubicBezTo>
                  <a:cubicBezTo>
                    <a:pt x="3984" y="3134"/>
                    <a:pt x="2671" y="989"/>
                    <a:pt x="1785" y="989"/>
                  </a:cubicBezTo>
                  <a:cubicBezTo>
                    <a:pt x="1709" y="989"/>
                    <a:pt x="1636" y="1005"/>
                    <a:pt x="1567" y="1039"/>
                  </a:cubicBezTo>
                  <a:cubicBezTo>
                    <a:pt x="718" y="1473"/>
                    <a:pt x="2776" y="4437"/>
                    <a:pt x="2776" y="4437"/>
                  </a:cubicBezTo>
                  <a:cubicBezTo>
                    <a:pt x="2776" y="4437"/>
                    <a:pt x="1664" y="3736"/>
                    <a:pt x="949" y="3736"/>
                  </a:cubicBezTo>
                  <a:cubicBezTo>
                    <a:pt x="770" y="3736"/>
                    <a:pt x="616" y="3780"/>
                    <a:pt x="510" y="3889"/>
                  </a:cubicBezTo>
                  <a:cubicBezTo>
                    <a:pt x="1" y="4437"/>
                    <a:pt x="2700" y="6532"/>
                    <a:pt x="4021" y="6532"/>
                  </a:cubicBezTo>
                  <a:cubicBezTo>
                    <a:pt x="4021" y="6532"/>
                    <a:pt x="6853" y="10572"/>
                    <a:pt x="10779" y="10591"/>
                  </a:cubicBezTo>
                  <a:lnTo>
                    <a:pt x="11610" y="7589"/>
                  </a:lnTo>
                  <a:cubicBezTo>
                    <a:pt x="11553" y="7533"/>
                    <a:pt x="8892" y="7929"/>
                    <a:pt x="6947" y="5003"/>
                  </a:cubicBezTo>
                  <a:cubicBezTo>
                    <a:pt x="6947" y="5003"/>
                    <a:pt x="8363" y="3342"/>
                    <a:pt x="8099" y="2511"/>
                  </a:cubicBezTo>
                  <a:cubicBezTo>
                    <a:pt x="8042" y="2334"/>
                    <a:pt x="7926" y="2264"/>
                    <a:pt x="7777" y="2264"/>
                  </a:cubicBezTo>
                  <a:cubicBezTo>
                    <a:pt x="7229" y="2264"/>
                    <a:pt x="6249" y="3210"/>
                    <a:pt x="6249" y="3210"/>
                  </a:cubicBezTo>
                  <a:cubicBezTo>
                    <a:pt x="6249" y="3210"/>
                    <a:pt x="4894" y="0"/>
                    <a:pt x="4117" y="0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5951375" y="2714841"/>
              <a:ext cx="32100" cy="18800"/>
            </a:xfrm>
            <a:custGeom>
              <a:avLst/>
              <a:gdLst/>
              <a:ahLst/>
              <a:cxnLst/>
              <a:rect l="l" t="t" r="r" b="b"/>
              <a:pathLst>
                <a:path w="1284" h="752" extrusionOk="0">
                  <a:moveTo>
                    <a:pt x="557" y="1"/>
                  </a:moveTo>
                  <a:cubicBezTo>
                    <a:pt x="529" y="1"/>
                    <a:pt x="501" y="6"/>
                    <a:pt x="472" y="15"/>
                  </a:cubicBezTo>
                  <a:cubicBezTo>
                    <a:pt x="416" y="15"/>
                    <a:pt x="378" y="15"/>
                    <a:pt x="321" y="34"/>
                  </a:cubicBezTo>
                  <a:cubicBezTo>
                    <a:pt x="283" y="53"/>
                    <a:pt x="246" y="72"/>
                    <a:pt x="208" y="91"/>
                  </a:cubicBezTo>
                  <a:cubicBezTo>
                    <a:pt x="132" y="110"/>
                    <a:pt x="95" y="147"/>
                    <a:pt x="38" y="204"/>
                  </a:cubicBezTo>
                  <a:cubicBezTo>
                    <a:pt x="19" y="223"/>
                    <a:pt x="0" y="242"/>
                    <a:pt x="0" y="261"/>
                  </a:cubicBezTo>
                  <a:lnTo>
                    <a:pt x="76" y="279"/>
                  </a:lnTo>
                  <a:cubicBezTo>
                    <a:pt x="104" y="270"/>
                    <a:pt x="132" y="265"/>
                    <a:pt x="161" y="265"/>
                  </a:cubicBezTo>
                  <a:cubicBezTo>
                    <a:pt x="189" y="265"/>
                    <a:pt x="217" y="270"/>
                    <a:pt x="246" y="279"/>
                  </a:cubicBezTo>
                  <a:lnTo>
                    <a:pt x="359" y="279"/>
                  </a:lnTo>
                  <a:cubicBezTo>
                    <a:pt x="378" y="298"/>
                    <a:pt x="416" y="298"/>
                    <a:pt x="453" y="317"/>
                  </a:cubicBezTo>
                  <a:cubicBezTo>
                    <a:pt x="491" y="317"/>
                    <a:pt x="529" y="317"/>
                    <a:pt x="567" y="336"/>
                  </a:cubicBezTo>
                  <a:lnTo>
                    <a:pt x="680" y="374"/>
                  </a:lnTo>
                  <a:lnTo>
                    <a:pt x="793" y="430"/>
                  </a:lnTo>
                  <a:cubicBezTo>
                    <a:pt x="831" y="449"/>
                    <a:pt x="869" y="468"/>
                    <a:pt x="887" y="487"/>
                  </a:cubicBezTo>
                  <a:cubicBezTo>
                    <a:pt x="925" y="506"/>
                    <a:pt x="963" y="525"/>
                    <a:pt x="1001" y="544"/>
                  </a:cubicBezTo>
                  <a:cubicBezTo>
                    <a:pt x="1020" y="563"/>
                    <a:pt x="1057" y="581"/>
                    <a:pt x="1076" y="600"/>
                  </a:cubicBezTo>
                  <a:cubicBezTo>
                    <a:pt x="1152" y="638"/>
                    <a:pt x="1171" y="676"/>
                    <a:pt x="1227" y="714"/>
                  </a:cubicBezTo>
                  <a:lnTo>
                    <a:pt x="1284" y="751"/>
                  </a:lnTo>
                  <a:lnTo>
                    <a:pt x="1284" y="676"/>
                  </a:lnTo>
                  <a:cubicBezTo>
                    <a:pt x="1284" y="619"/>
                    <a:pt x="1265" y="544"/>
                    <a:pt x="1246" y="487"/>
                  </a:cubicBezTo>
                  <a:cubicBezTo>
                    <a:pt x="1227" y="449"/>
                    <a:pt x="1208" y="393"/>
                    <a:pt x="1190" y="355"/>
                  </a:cubicBezTo>
                  <a:cubicBezTo>
                    <a:pt x="1152" y="317"/>
                    <a:pt x="1133" y="279"/>
                    <a:pt x="1095" y="242"/>
                  </a:cubicBezTo>
                  <a:cubicBezTo>
                    <a:pt x="1057" y="204"/>
                    <a:pt x="1001" y="166"/>
                    <a:pt x="963" y="128"/>
                  </a:cubicBezTo>
                  <a:lnTo>
                    <a:pt x="812" y="53"/>
                  </a:lnTo>
                  <a:lnTo>
                    <a:pt x="642" y="15"/>
                  </a:lnTo>
                  <a:cubicBezTo>
                    <a:pt x="614" y="6"/>
                    <a:pt x="585" y="1"/>
                    <a:pt x="557" y="1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6596475" y="2573641"/>
              <a:ext cx="32600" cy="30700"/>
            </a:xfrm>
            <a:custGeom>
              <a:avLst/>
              <a:gdLst/>
              <a:ahLst/>
              <a:cxnLst/>
              <a:rect l="l" t="t" r="r" b="b"/>
              <a:pathLst>
                <a:path w="1304" h="1228" extrusionOk="0">
                  <a:moveTo>
                    <a:pt x="831" y="0"/>
                  </a:moveTo>
                  <a:cubicBezTo>
                    <a:pt x="775" y="0"/>
                    <a:pt x="718" y="19"/>
                    <a:pt x="661" y="38"/>
                  </a:cubicBezTo>
                  <a:cubicBezTo>
                    <a:pt x="586" y="57"/>
                    <a:pt x="529" y="76"/>
                    <a:pt x="473" y="113"/>
                  </a:cubicBezTo>
                  <a:lnTo>
                    <a:pt x="303" y="227"/>
                  </a:lnTo>
                  <a:lnTo>
                    <a:pt x="171" y="397"/>
                  </a:lnTo>
                  <a:cubicBezTo>
                    <a:pt x="133" y="434"/>
                    <a:pt x="95" y="510"/>
                    <a:pt x="76" y="566"/>
                  </a:cubicBezTo>
                  <a:cubicBezTo>
                    <a:pt x="38" y="623"/>
                    <a:pt x="20" y="680"/>
                    <a:pt x="20" y="736"/>
                  </a:cubicBezTo>
                  <a:cubicBezTo>
                    <a:pt x="1" y="793"/>
                    <a:pt x="1" y="850"/>
                    <a:pt x="1" y="906"/>
                  </a:cubicBezTo>
                  <a:cubicBezTo>
                    <a:pt x="1" y="982"/>
                    <a:pt x="20" y="1057"/>
                    <a:pt x="38" y="1133"/>
                  </a:cubicBezTo>
                  <a:lnTo>
                    <a:pt x="76" y="1227"/>
                  </a:lnTo>
                  <a:lnTo>
                    <a:pt x="114" y="1133"/>
                  </a:lnTo>
                  <a:cubicBezTo>
                    <a:pt x="133" y="1076"/>
                    <a:pt x="171" y="1001"/>
                    <a:pt x="208" y="944"/>
                  </a:cubicBezTo>
                  <a:cubicBezTo>
                    <a:pt x="227" y="906"/>
                    <a:pt x="246" y="868"/>
                    <a:pt x="265" y="831"/>
                  </a:cubicBezTo>
                  <a:cubicBezTo>
                    <a:pt x="284" y="793"/>
                    <a:pt x="322" y="755"/>
                    <a:pt x="340" y="717"/>
                  </a:cubicBezTo>
                  <a:cubicBezTo>
                    <a:pt x="359" y="661"/>
                    <a:pt x="397" y="623"/>
                    <a:pt x="435" y="604"/>
                  </a:cubicBezTo>
                  <a:lnTo>
                    <a:pt x="529" y="491"/>
                  </a:lnTo>
                  <a:lnTo>
                    <a:pt x="642" y="397"/>
                  </a:lnTo>
                  <a:cubicBezTo>
                    <a:pt x="680" y="359"/>
                    <a:pt x="718" y="321"/>
                    <a:pt x="775" y="302"/>
                  </a:cubicBezTo>
                  <a:cubicBezTo>
                    <a:pt x="812" y="283"/>
                    <a:pt x="850" y="246"/>
                    <a:pt x="888" y="246"/>
                  </a:cubicBezTo>
                  <a:cubicBezTo>
                    <a:pt x="944" y="227"/>
                    <a:pt x="982" y="208"/>
                    <a:pt x="1020" y="189"/>
                  </a:cubicBezTo>
                  <a:cubicBezTo>
                    <a:pt x="1077" y="151"/>
                    <a:pt x="1152" y="132"/>
                    <a:pt x="1228" y="113"/>
                  </a:cubicBezTo>
                  <a:lnTo>
                    <a:pt x="1303" y="76"/>
                  </a:lnTo>
                  <a:cubicBezTo>
                    <a:pt x="1284" y="76"/>
                    <a:pt x="1246" y="57"/>
                    <a:pt x="1228" y="57"/>
                  </a:cubicBezTo>
                  <a:cubicBezTo>
                    <a:pt x="1152" y="19"/>
                    <a:pt x="1077" y="0"/>
                    <a:pt x="1001" y="0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6111825" y="2712841"/>
              <a:ext cx="416250" cy="307600"/>
            </a:xfrm>
            <a:custGeom>
              <a:avLst/>
              <a:gdLst/>
              <a:ahLst/>
              <a:cxnLst/>
              <a:rect l="l" t="t" r="r" b="b"/>
              <a:pathLst>
                <a:path w="16650" h="12304" extrusionOk="0">
                  <a:moveTo>
                    <a:pt x="14139" y="1"/>
                  </a:moveTo>
                  <a:cubicBezTo>
                    <a:pt x="14139" y="1"/>
                    <a:pt x="8948" y="1700"/>
                    <a:pt x="8457" y="1737"/>
                  </a:cubicBezTo>
                  <a:cubicBezTo>
                    <a:pt x="7966" y="1794"/>
                    <a:pt x="5022" y="1907"/>
                    <a:pt x="5022" y="1907"/>
                  </a:cubicBezTo>
                  <a:cubicBezTo>
                    <a:pt x="3818" y="2403"/>
                    <a:pt x="2532" y="2666"/>
                    <a:pt x="1226" y="2666"/>
                  </a:cubicBezTo>
                  <a:cubicBezTo>
                    <a:pt x="1138" y="2666"/>
                    <a:pt x="1051" y="2665"/>
                    <a:pt x="963" y="2662"/>
                  </a:cubicBezTo>
                  <a:cubicBezTo>
                    <a:pt x="963" y="2662"/>
                    <a:pt x="114" y="5551"/>
                    <a:pt x="0" y="6211"/>
                  </a:cubicBezTo>
                  <a:cubicBezTo>
                    <a:pt x="0" y="6211"/>
                    <a:pt x="668" y="6264"/>
                    <a:pt x="1547" y="6264"/>
                  </a:cubicBezTo>
                  <a:cubicBezTo>
                    <a:pt x="2562" y="6264"/>
                    <a:pt x="3859" y="6194"/>
                    <a:pt x="4738" y="5890"/>
                  </a:cubicBezTo>
                  <a:cubicBezTo>
                    <a:pt x="4738" y="5890"/>
                    <a:pt x="4984" y="11818"/>
                    <a:pt x="5135" y="12214"/>
                  </a:cubicBezTo>
                  <a:cubicBezTo>
                    <a:pt x="5158" y="12276"/>
                    <a:pt x="5404" y="12304"/>
                    <a:pt x="5805" y="12304"/>
                  </a:cubicBezTo>
                  <a:cubicBezTo>
                    <a:pt x="7963" y="12304"/>
                    <a:pt x="14611" y="11495"/>
                    <a:pt x="15121" y="10874"/>
                  </a:cubicBezTo>
                  <a:cubicBezTo>
                    <a:pt x="15706" y="10119"/>
                    <a:pt x="12421" y="4965"/>
                    <a:pt x="12421" y="4965"/>
                  </a:cubicBezTo>
                  <a:cubicBezTo>
                    <a:pt x="12421" y="4965"/>
                    <a:pt x="16215" y="3323"/>
                    <a:pt x="16423" y="3229"/>
                  </a:cubicBezTo>
                  <a:cubicBezTo>
                    <a:pt x="16650" y="3134"/>
                    <a:pt x="14516" y="227"/>
                    <a:pt x="14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6231225" y="2740216"/>
              <a:ext cx="264750" cy="281650"/>
            </a:xfrm>
            <a:custGeom>
              <a:avLst/>
              <a:gdLst/>
              <a:ahLst/>
              <a:cxnLst/>
              <a:rect l="l" t="t" r="r" b="b"/>
              <a:pathLst>
                <a:path w="10590" h="11266" extrusionOk="0">
                  <a:moveTo>
                    <a:pt x="5455" y="1"/>
                  </a:moveTo>
                  <a:lnTo>
                    <a:pt x="4927" y="246"/>
                  </a:lnTo>
                  <a:cubicBezTo>
                    <a:pt x="5021" y="1152"/>
                    <a:pt x="5323" y="3304"/>
                    <a:pt x="3455" y="3380"/>
                  </a:cubicBezTo>
                  <a:cubicBezTo>
                    <a:pt x="3430" y="3381"/>
                    <a:pt x="3406" y="3381"/>
                    <a:pt x="3382" y="3381"/>
                  </a:cubicBezTo>
                  <a:cubicBezTo>
                    <a:pt x="1582" y="3381"/>
                    <a:pt x="755" y="624"/>
                    <a:pt x="755" y="624"/>
                  </a:cubicBezTo>
                  <a:lnTo>
                    <a:pt x="472" y="831"/>
                  </a:lnTo>
                  <a:cubicBezTo>
                    <a:pt x="2586" y="5380"/>
                    <a:pt x="0" y="6211"/>
                    <a:pt x="0" y="6211"/>
                  </a:cubicBezTo>
                  <a:lnTo>
                    <a:pt x="113" y="11100"/>
                  </a:lnTo>
                  <a:cubicBezTo>
                    <a:pt x="668" y="11216"/>
                    <a:pt x="1300" y="11265"/>
                    <a:pt x="1972" y="11265"/>
                  </a:cubicBezTo>
                  <a:cubicBezTo>
                    <a:pt x="5670" y="11265"/>
                    <a:pt x="10590" y="9779"/>
                    <a:pt x="10590" y="9779"/>
                  </a:cubicBezTo>
                  <a:cubicBezTo>
                    <a:pt x="10533" y="7702"/>
                    <a:pt x="8042" y="4550"/>
                    <a:pt x="8042" y="4550"/>
                  </a:cubicBezTo>
                  <a:cubicBezTo>
                    <a:pt x="8001" y="4556"/>
                    <a:pt x="7960" y="4559"/>
                    <a:pt x="7920" y="4559"/>
                  </a:cubicBezTo>
                  <a:cubicBezTo>
                    <a:pt x="6353" y="4559"/>
                    <a:pt x="5455" y="1"/>
                    <a:pt x="5455" y="1"/>
                  </a:cubicBezTo>
                  <a:close/>
                </a:path>
              </a:pathLst>
            </a:custGeom>
            <a:solidFill>
              <a:srgbClr val="872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6207625" y="2766366"/>
              <a:ext cx="55700" cy="150375"/>
            </a:xfrm>
            <a:custGeom>
              <a:avLst/>
              <a:gdLst/>
              <a:ahLst/>
              <a:cxnLst/>
              <a:rect l="l" t="t" r="r" b="b"/>
              <a:pathLst>
                <a:path w="2228" h="6015" extrusionOk="0">
                  <a:moveTo>
                    <a:pt x="1288" y="1"/>
                  </a:moveTo>
                  <a:cubicBezTo>
                    <a:pt x="760" y="1"/>
                    <a:pt x="0" y="163"/>
                    <a:pt x="0" y="163"/>
                  </a:cubicBezTo>
                  <a:cubicBezTo>
                    <a:pt x="95" y="2541"/>
                    <a:pt x="1001" y="6014"/>
                    <a:pt x="1001" y="6014"/>
                  </a:cubicBezTo>
                  <a:cubicBezTo>
                    <a:pt x="2228" y="3334"/>
                    <a:pt x="1605" y="31"/>
                    <a:pt x="1605" y="31"/>
                  </a:cubicBezTo>
                  <a:cubicBezTo>
                    <a:pt x="1520" y="9"/>
                    <a:pt x="1410" y="1"/>
                    <a:pt x="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6378450" y="2726991"/>
              <a:ext cx="73175" cy="153400"/>
            </a:xfrm>
            <a:custGeom>
              <a:avLst/>
              <a:gdLst/>
              <a:ahLst/>
              <a:cxnLst/>
              <a:rect l="l" t="t" r="r" b="b"/>
              <a:pathLst>
                <a:path w="2927" h="6136" extrusionOk="0">
                  <a:moveTo>
                    <a:pt x="1123" y="0"/>
                  </a:moveTo>
                  <a:cubicBezTo>
                    <a:pt x="946" y="0"/>
                    <a:pt x="325" y="28"/>
                    <a:pt x="20" y="397"/>
                  </a:cubicBezTo>
                  <a:cubicBezTo>
                    <a:pt x="1" y="416"/>
                    <a:pt x="1303" y="4324"/>
                    <a:pt x="2927" y="6136"/>
                  </a:cubicBezTo>
                  <a:cubicBezTo>
                    <a:pt x="2927" y="6136"/>
                    <a:pt x="2096" y="1115"/>
                    <a:pt x="1171" y="1"/>
                  </a:cubicBezTo>
                  <a:cubicBezTo>
                    <a:pt x="1171" y="1"/>
                    <a:pt x="1154" y="0"/>
                    <a:pt x="1123" y="0"/>
                  </a:cubicBezTo>
                  <a:close/>
                </a:path>
              </a:pathLst>
            </a:custGeom>
            <a:solidFill>
              <a:srgbClr val="FFA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6255275" y="2745891"/>
              <a:ext cx="92050" cy="43950"/>
            </a:xfrm>
            <a:custGeom>
              <a:avLst/>
              <a:gdLst/>
              <a:ahLst/>
              <a:cxnLst/>
              <a:rect l="l" t="t" r="r" b="b"/>
              <a:pathLst>
                <a:path w="3682" h="1758" extrusionOk="0">
                  <a:moveTo>
                    <a:pt x="3682" y="0"/>
                  </a:moveTo>
                  <a:lnTo>
                    <a:pt x="1" y="736"/>
                  </a:lnTo>
                  <a:cubicBezTo>
                    <a:pt x="1" y="736"/>
                    <a:pt x="843" y="1757"/>
                    <a:pt x="1898" y="1757"/>
                  </a:cubicBezTo>
                  <a:cubicBezTo>
                    <a:pt x="1982" y="1757"/>
                    <a:pt x="2067" y="1751"/>
                    <a:pt x="2153" y="1737"/>
                  </a:cubicBezTo>
                  <a:cubicBezTo>
                    <a:pt x="3323" y="1529"/>
                    <a:pt x="3682" y="0"/>
                    <a:pt x="3682" y="0"/>
                  </a:cubicBezTo>
                  <a:close/>
                </a:path>
              </a:pathLst>
            </a:custGeom>
            <a:solidFill>
              <a:srgbClr val="7A2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5947600" y="2236016"/>
              <a:ext cx="559700" cy="404650"/>
            </a:xfrm>
            <a:custGeom>
              <a:avLst/>
              <a:gdLst/>
              <a:ahLst/>
              <a:cxnLst/>
              <a:rect l="l" t="t" r="r" b="b"/>
              <a:pathLst>
                <a:path w="22388" h="16186" extrusionOk="0">
                  <a:moveTo>
                    <a:pt x="11227" y="1"/>
                  </a:moveTo>
                  <a:cubicBezTo>
                    <a:pt x="10549" y="1"/>
                    <a:pt x="9919" y="335"/>
                    <a:pt x="9722" y="1141"/>
                  </a:cubicBezTo>
                  <a:cubicBezTo>
                    <a:pt x="9393" y="842"/>
                    <a:pt x="8933" y="671"/>
                    <a:pt x="8489" y="671"/>
                  </a:cubicBezTo>
                  <a:cubicBezTo>
                    <a:pt x="7839" y="671"/>
                    <a:pt x="7221" y="1039"/>
                    <a:pt x="7098" y="1915"/>
                  </a:cubicBezTo>
                  <a:cubicBezTo>
                    <a:pt x="6948" y="1769"/>
                    <a:pt x="6725" y="1701"/>
                    <a:pt x="6471" y="1701"/>
                  </a:cubicBezTo>
                  <a:cubicBezTo>
                    <a:pt x="5542" y="1701"/>
                    <a:pt x="4187" y="2603"/>
                    <a:pt x="4380" y="3878"/>
                  </a:cubicBezTo>
                  <a:cubicBezTo>
                    <a:pt x="4244" y="3839"/>
                    <a:pt x="4102" y="3821"/>
                    <a:pt x="3959" y="3821"/>
                  </a:cubicBezTo>
                  <a:cubicBezTo>
                    <a:pt x="2852" y="3821"/>
                    <a:pt x="1666" y="4925"/>
                    <a:pt x="2435" y="6162"/>
                  </a:cubicBezTo>
                  <a:cubicBezTo>
                    <a:pt x="2402" y="6159"/>
                    <a:pt x="2368" y="6157"/>
                    <a:pt x="2334" y="6157"/>
                  </a:cubicBezTo>
                  <a:cubicBezTo>
                    <a:pt x="1200" y="6157"/>
                    <a:pt x="148" y="7968"/>
                    <a:pt x="1303" y="9031"/>
                  </a:cubicBezTo>
                  <a:cubicBezTo>
                    <a:pt x="0" y="10655"/>
                    <a:pt x="1624" y="11410"/>
                    <a:pt x="1624" y="11410"/>
                  </a:cubicBezTo>
                  <a:cubicBezTo>
                    <a:pt x="604" y="13052"/>
                    <a:pt x="1963" y="13788"/>
                    <a:pt x="1963" y="13788"/>
                  </a:cubicBezTo>
                  <a:cubicBezTo>
                    <a:pt x="1303" y="15261"/>
                    <a:pt x="2926" y="16186"/>
                    <a:pt x="2926" y="16186"/>
                  </a:cubicBezTo>
                  <a:lnTo>
                    <a:pt x="8702" y="15751"/>
                  </a:lnTo>
                  <a:cubicBezTo>
                    <a:pt x="8702" y="15751"/>
                    <a:pt x="20878" y="10844"/>
                    <a:pt x="21614" y="10126"/>
                  </a:cubicBezTo>
                  <a:cubicBezTo>
                    <a:pt x="22350" y="9390"/>
                    <a:pt x="22388" y="8069"/>
                    <a:pt x="21199" y="7974"/>
                  </a:cubicBezTo>
                  <a:cubicBezTo>
                    <a:pt x="21657" y="7358"/>
                    <a:pt x="21490" y="5836"/>
                    <a:pt x="20253" y="5836"/>
                  </a:cubicBezTo>
                  <a:cubicBezTo>
                    <a:pt x="20164" y="5836"/>
                    <a:pt x="20071" y="5844"/>
                    <a:pt x="19972" y="5860"/>
                  </a:cubicBezTo>
                  <a:cubicBezTo>
                    <a:pt x="20445" y="5142"/>
                    <a:pt x="20241" y="3522"/>
                    <a:pt x="18897" y="3522"/>
                  </a:cubicBezTo>
                  <a:cubicBezTo>
                    <a:pt x="18687" y="3522"/>
                    <a:pt x="18447" y="3562"/>
                    <a:pt x="18178" y="3652"/>
                  </a:cubicBezTo>
                  <a:cubicBezTo>
                    <a:pt x="18512" y="2758"/>
                    <a:pt x="17557" y="1513"/>
                    <a:pt x="16514" y="1513"/>
                  </a:cubicBezTo>
                  <a:cubicBezTo>
                    <a:pt x="16256" y="1513"/>
                    <a:pt x="15994" y="1588"/>
                    <a:pt x="15743" y="1764"/>
                  </a:cubicBezTo>
                  <a:cubicBezTo>
                    <a:pt x="15808" y="1220"/>
                    <a:pt x="14957" y="551"/>
                    <a:pt x="14143" y="551"/>
                  </a:cubicBezTo>
                  <a:cubicBezTo>
                    <a:pt x="13770" y="551"/>
                    <a:pt x="13405" y="691"/>
                    <a:pt x="13138" y="1047"/>
                  </a:cubicBezTo>
                  <a:cubicBezTo>
                    <a:pt x="12791" y="411"/>
                    <a:pt x="11980" y="1"/>
                    <a:pt x="11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6436500" y="2475466"/>
              <a:ext cx="85875" cy="92300"/>
            </a:xfrm>
            <a:custGeom>
              <a:avLst/>
              <a:gdLst/>
              <a:ahLst/>
              <a:cxnLst/>
              <a:rect l="l" t="t" r="r" b="b"/>
              <a:pathLst>
                <a:path w="3435" h="3692" extrusionOk="0">
                  <a:moveTo>
                    <a:pt x="1964" y="0"/>
                  </a:moveTo>
                  <a:cubicBezTo>
                    <a:pt x="605" y="0"/>
                    <a:pt x="605" y="1341"/>
                    <a:pt x="605" y="1341"/>
                  </a:cubicBezTo>
                  <a:cubicBezTo>
                    <a:pt x="605" y="1341"/>
                    <a:pt x="0" y="3455"/>
                    <a:pt x="1718" y="3682"/>
                  </a:cubicBezTo>
                  <a:cubicBezTo>
                    <a:pt x="1767" y="3688"/>
                    <a:pt x="1815" y="3691"/>
                    <a:pt x="1861" y="3691"/>
                  </a:cubicBezTo>
                  <a:cubicBezTo>
                    <a:pt x="3435" y="3691"/>
                    <a:pt x="3396" y="37"/>
                    <a:pt x="2020" y="1"/>
                  </a:cubicBezTo>
                  <a:cubicBezTo>
                    <a:pt x="2001" y="0"/>
                    <a:pt x="1982" y="0"/>
                    <a:pt x="1964" y="0"/>
                  </a:cubicBezTo>
                  <a:close/>
                </a:path>
              </a:pathLst>
            </a:custGeom>
            <a:solidFill>
              <a:srgbClr val="9E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6466225" y="2496041"/>
              <a:ext cx="40150" cy="22875"/>
            </a:xfrm>
            <a:custGeom>
              <a:avLst/>
              <a:gdLst/>
              <a:ahLst/>
              <a:cxnLst/>
              <a:rect l="l" t="t" r="r" b="b"/>
              <a:pathLst>
                <a:path w="1606" h="915" extrusionOk="0">
                  <a:moveTo>
                    <a:pt x="810" y="1"/>
                  </a:moveTo>
                  <a:cubicBezTo>
                    <a:pt x="636" y="1"/>
                    <a:pt x="462" y="64"/>
                    <a:pt x="322" y="178"/>
                  </a:cubicBezTo>
                  <a:cubicBezTo>
                    <a:pt x="265" y="235"/>
                    <a:pt x="208" y="292"/>
                    <a:pt x="171" y="348"/>
                  </a:cubicBezTo>
                  <a:cubicBezTo>
                    <a:pt x="38" y="499"/>
                    <a:pt x="1" y="707"/>
                    <a:pt x="38" y="914"/>
                  </a:cubicBezTo>
                  <a:lnTo>
                    <a:pt x="95" y="801"/>
                  </a:lnTo>
                  <a:cubicBezTo>
                    <a:pt x="114" y="782"/>
                    <a:pt x="133" y="745"/>
                    <a:pt x="152" y="726"/>
                  </a:cubicBezTo>
                  <a:cubicBezTo>
                    <a:pt x="171" y="669"/>
                    <a:pt x="208" y="650"/>
                    <a:pt x="246" y="612"/>
                  </a:cubicBezTo>
                  <a:cubicBezTo>
                    <a:pt x="265" y="575"/>
                    <a:pt x="303" y="537"/>
                    <a:pt x="359" y="518"/>
                  </a:cubicBezTo>
                  <a:cubicBezTo>
                    <a:pt x="397" y="480"/>
                    <a:pt x="435" y="443"/>
                    <a:pt x="491" y="424"/>
                  </a:cubicBezTo>
                  <a:cubicBezTo>
                    <a:pt x="548" y="405"/>
                    <a:pt x="586" y="386"/>
                    <a:pt x="642" y="367"/>
                  </a:cubicBezTo>
                  <a:cubicBezTo>
                    <a:pt x="699" y="348"/>
                    <a:pt x="756" y="339"/>
                    <a:pt x="812" y="339"/>
                  </a:cubicBezTo>
                  <a:cubicBezTo>
                    <a:pt x="869" y="339"/>
                    <a:pt x="926" y="348"/>
                    <a:pt x="982" y="367"/>
                  </a:cubicBezTo>
                  <a:cubicBezTo>
                    <a:pt x="1020" y="386"/>
                    <a:pt x="1077" y="386"/>
                    <a:pt x="1133" y="424"/>
                  </a:cubicBezTo>
                  <a:cubicBezTo>
                    <a:pt x="1171" y="443"/>
                    <a:pt x="1228" y="461"/>
                    <a:pt x="1265" y="499"/>
                  </a:cubicBezTo>
                  <a:cubicBezTo>
                    <a:pt x="1322" y="518"/>
                    <a:pt x="1360" y="556"/>
                    <a:pt x="1398" y="594"/>
                  </a:cubicBezTo>
                  <a:cubicBezTo>
                    <a:pt x="1435" y="612"/>
                    <a:pt x="1454" y="650"/>
                    <a:pt x="1492" y="688"/>
                  </a:cubicBezTo>
                  <a:cubicBezTo>
                    <a:pt x="1511" y="707"/>
                    <a:pt x="1530" y="745"/>
                    <a:pt x="1549" y="782"/>
                  </a:cubicBezTo>
                  <a:lnTo>
                    <a:pt x="1605" y="858"/>
                  </a:lnTo>
                  <a:lnTo>
                    <a:pt x="1605" y="763"/>
                  </a:lnTo>
                  <a:cubicBezTo>
                    <a:pt x="1605" y="707"/>
                    <a:pt x="1605" y="669"/>
                    <a:pt x="1605" y="631"/>
                  </a:cubicBezTo>
                  <a:cubicBezTo>
                    <a:pt x="1605" y="575"/>
                    <a:pt x="1586" y="518"/>
                    <a:pt x="1549" y="480"/>
                  </a:cubicBezTo>
                  <a:cubicBezTo>
                    <a:pt x="1530" y="405"/>
                    <a:pt x="1492" y="348"/>
                    <a:pt x="1454" y="310"/>
                  </a:cubicBezTo>
                  <a:cubicBezTo>
                    <a:pt x="1341" y="178"/>
                    <a:pt x="1209" y="84"/>
                    <a:pt x="1058" y="46"/>
                  </a:cubicBezTo>
                  <a:cubicBezTo>
                    <a:pt x="978" y="15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>
              <a:hlinkClick r:id="rId3"/>
            </p:cNvPr>
            <p:cNvSpPr/>
            <p:nvPr/>
          </p:nvSpPr>
          <p:spPr>
            <a:xfrm>
              <a:off x="5987700" y="2383441"/>
              <a:ext cx="528575" cy="387675"/>
            </a:xfrm>
            <a:custGeom>
              <a:avLst/>
              <a:gdLst/>
              <a:ahLst/>
              <a:cxnLst/>
              <a:rect l="l" t="t" r="r" b="b"/>
              <a:pathLst>
                <a:path w="21143" h="15507" extrusionOk="0">
                  <a:moveTo>
                    <a:pt x="13252" y="1"/>
                  </a:moveTo>
                  <a:cubicBezTo>
                    <a:pt x="13252" y="1"/>
                    <a:pt x="12555" y="874"/>
                    <a:pt x="11801" y="874"/>
                  </a:cubicBezTo>
                  <a:cubicBezTo>
                    <a:pt x="11480" y="874"/>
                    <a:pt x="11148" y="716"/>
                    <a:pt x="10855" y="265"/>
                  </a:cubicBezTo>
                  <a:cubicBezTo>
                    <a:pt x="10855" y="265"/>
                    <a:pt x="10190" y="1133"/>
                    <a:pt x="9386" y="1133"/>
                  </a:cubicBezTo>
                  <a:cubicBezTo>
                    <a:pt x="9123" y="1133"/>
                    <a:pt x="8845" y="1040"/>
                    <a:pt x="8571" y="794"/>
                  </a:cubicBezTo>
                  <a:cubicBezTo>
                    <a:pt x="8571" y="794"/>
                    <a:pt x="8108" y="2197"/>
                    <a:pt x="7049" y="2197"/>
                  </a:cubicBezTo>
                  <a:cubicBezTo>
                    <a:pt x="6880" y="2197"/>
                    <a:pt x="6695" y="2161"/>
                    <a:pt x="6494" y="2077"/>
                  </a:cubicBezTo>
                  <a:lnTo>
                    <a:pt x="6494" y="2077"/>
                  </a:lnTo>
                  <a:cubicBezTo>
                    <a:pt x="6494" y="2077"/>
                    <a:pt x="6601" y="3497"/>
                    <a:pt x="5454" y="3497"/>
                  </a:cubicBezTo>
                  <a:cubicBezTo>
                    <a:pt x="5418" y="3497"/>
                    <a:pt x="5381" y="3496"/>
                    <a:pt x="5343" y="3493"/>
                  </a:cubicBezTo>
                  <a:lnTo>
                    <a:pt x="5343" y="3493"/>
                  </a:lnTo>
                  <a:cubicBezTo>
                    <a:pt x="5343" y="3493"/>
                    <a:pt x="5569" y="5173"/>
                    <a:pt x="4135" y="5324"/>
                  </a:cubicBezTo>
                  <a:cubicBezTo>
                    <a:pt x="4135" y="5324"/>
                    <a:pt x="5040" y="6268"/>
                    <a:pt x="4079" y="6947"/>
                  </a:cubicBezTo>
                  <a:lnTo>
                    <a:pt x="4079" y="6947"/>
                  </a:lnTo>
                  <a:cubicBezTo>
                    <a:pt x="4079" y="6947"/>
                    <a:pt x="4078" y="6947"/>
                    <a:pt x="4078" y="6947"/>
                  </a:cubicBezTo>
                  <a:lnTo>
                    <a:pt x="4078" y="6947"/>
                  </a:lnTo>
                  <a:cubicBezTo>
                    <a:pt x="4078" y="6947"/>
                    <a:pt x="4078" y="6947"/>
                    <a:pt x="4078" y="6947"/>
                  </a:cubicBezTo>
                  <a:cubicBezTo>
                    <a:pt x="4078" y="6947"/>
                    <a:pt x="4079" y="6947"/>
                    <a:pt x="4079" y="6947"/>
                  </a:cubicBezTo>
                  <a:lnTo>
                    <a:pt x="4079" y="6947"/>
                  </a:lnTo>
                  <a:cubicBezTo>
                    <a:pt x="4106" y="6964"/>
                    <a:pt x="5115" y="8933"/>
                    <a:pt x="3644" y="9213"/>
                  </a:cubicBezTo>
                  <a:cubicBezTo>
                    <a:pt x="3224" y="8750"/>
                    <a:pt x="2637" y="8496"/>
                    <a:pt x="2038" y="8496"/>
                  </a:cubicBezTo>
                  <a:cubicBezTo>
                    <a:pt x="1830" y="8496"/>
                    <a:pt x="1621" y="8527"/>
                    <a:pt x="1417" y="8590"/>
                  </a:cubicBezTo>
                  <a:cubicBezTo>
                    <a:pt x="1" y="8986"/>
                    <a:pt x="171" y="10779"/>
                    <a:pt x="1152" y="11893"/>
                  </a:cubicBezTo>
                  <a:cubicBezTo>
                    <a:pt x="1565" y="12371"/>
                    <a:pt x="2152" y="12546"/>
                    <a:pt x="2702" y="12546"/>
                  </a:cubicBezTo>
                  <a:cubicBezTo>
                    <a:pt x="3435" y="12546"/>
                    <a:pt x="4102" y="12235"/>
                    <a:pt x="4210" y="11912"/>
                  </a:cubicBezTo>
                  <a:cubicBezTo>
                    <a:pt x="4210" y="11912"/>
                    <a:pt x="6131" y="15506"/>
                    <a:pt x="10855" y="15506"/>
                  </a:cubicBezTo>
                  <a:cubicBezTo>
                    <a:pt x="11808" y="15506"/>
                    <a:pt x="12875" y="15360"/>
                    <a:pt x="14064" y="15008"/>
                  </a:cubicBezTo>
                  <a:cubicBezTo>
                    <a:pt x="21143" y="12912"/>
                    <a:pt x="20557" y="8325"/>
                    <a:pt x="19897" y="6721"/>
                  </a:cubicBezTo>
                  <a:cubicBezTo>
                    <a:pt x="19255" y="5135"/>
                    <a:pt x="18103" y="4059"/>
                    <a:pt x="17783" y="2455"/>
                  </a:cubicBezTo>
                  <a:cubicBezTo>
                    <a:pt x="17783" y="2455"/>
                    <a:pt x="17628" y="2504"/>
                    <a:pt x="17429" y="2504"/>
                  </a:cubicBezTo>
                  <a:cubicBezTo>
                    <a:pt x="17075" y="2504"/>
                    <a:pt x="16580" y="2349"/>
                    <a:pt x="16556" y="1492"/>
                  </a:cubicBezTo>
                  <a:cubicBezTo>
                    <a:pt x="16556" y="1492"/>
                    <a:pt x="16381" y="1550"/>
                    <a:pt x="16156" y="1550"/>
                  </a:cubicBezTo>
                  <a:cubicBezTo>
                    <a:pt x="15807" y="1550"/>
                    <a:pt x="15334" y="1411"/>
                    <a:pt x="15196" y="699"/>
                  </a:cubicBezTo>
                  <a:cubicBezTo>
                    <a:pt x="15196" y="699"/>
                    <a:pt x="14795" y="939"/>
                    <a:pt x="14342" y="939"/>
                  </a:cubicBezTo>
                  <a:cubicBezTo>
                    <a:pt x="13934" y="939"/>
                    <a:pt x="13485" y="744"/>
                    <a:pt x="13252" y="1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6138250" y="2485391"/>
              <a:ext cx="145850" cy="147725"/>
            </a:xfrm>
            <a:custGeom>
              <a:avLst/>
              <a:gdLst/>
              <a:ahLst/>
              <a:cxnLst/>
              <a:rect l="l" t="t" r="r" b="b"/>
              <a:pathLst>
                <a:path w="5834" h="5909" fill="none" extrusionOk="0">
                  <a:moveTo>
                    <a:pt x="3153" y="132"/>
                  </a:moveTo>
                  <a:cubicBezTo>
                    <a:pt x="4682" y="264"/>
                    <a:pt x="5833" y="1624"/>
                    <a:pt x="5701" y="3171"/>
                  </a:cubicBezTo>
                  <a:cubicBezTo>
                    <a:pt x="5569" y="4738"/>
                    <a:pt x="4210" y="5909"/>
                    <a:pt x="2681" y="5776"/>
                  </a:cubicBezTo>
                  <a:cubicBezTo>
                    <a:pt x="1152" y="5644"/>
                    <a:pt x="0" y="4285"/>
                    <a:pt x="133" y="2718"/>
                  </a:cubicBezTo>
                  <a:cubicBezTo>
                    <a:pt x="265" y="1171"/>
                    <a:pt x="1605" y="0"/>
                    <a:pt x="3153" y="132"/>
                  </a:cubicBezTo>
                  <a:close/>
                </a:path>
              </a:pathLst>
            </a:custGeom>
            <a:solidFill>
              <a:schemeClr val="lt1"/>
            </a:solidFill>
            <a:ln w="11800" cap="flat" cmpd="sng">
              <a:solidFill>
                <a:schemeClr val="lt1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6315225" y="2443866"/>
              <a:ext cx="140650" cy="154325"/>
            </a:xfrm>
            <a:custGeom>
              <a:avLst/>
              <a:gdLst/>
              <a:ahLst/>
              <a:cxnLst/>
              <a:rect l="l" t="t" r="r" b="b"/>
              <a:pathLst>
                <a:path w="5626" h="6173" fill="none" extrusionOk="0">
                  <a:moveTo>
                    <a:pt x="5248" y="2454"/>
                  </a:moveTo>
                  <a:cubicBezTo>
                    <a:pt x="5625" y="3964"/>
                    <a:pt x="4870" y="5474"/>
                    <a:pt x="3530" y="5833"/>
                  </a:cubicBezTo>
                  <a:cubicBezTo>
                    <a:pt x="2190" y="6173"/>
                    <a:pt x="793" y="5229"/>
                    <a:pt x="397" y="3719"/>
                  </a:cubicBezTo>
                  <a:cubicBezTo>
                    <a:pt x="0" y="2209"/>
                    <a:pt x="774" y="698"/>
                    <a:pt x="2095" y="340"/>
                  </a:cubicBezTo>
                  <a:cubicBezTo>
                    <a:pt x="3436" y="0"/>
                    <a:pt x="4851" y="944"/>
                    <a:pt x="5248" y="2454"/>
                  </a:cubicBezTo>
                  <a:close/>
                </a:path>
              </a:pathLst>
            </a:custGeom>
            <a:solidFill>
              <a:schemeClr val="lt1"/>
            </a:solidFill>
            <a:ln w="11800" cap="flat" cmpd="sng">
              <a:solidFill>
                <a:schemeClr val="lt1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6276050" y="2518766"/>
              <a:ext cx="48150" cy="26100"/>
            </a:xfrm>
            <a:custGeom>
              <a:avLst/>
              <a:gdLst/>
              <a:ahLst/>
              <a:cxnLst/>
              <a:rect l="l" t="t" r="r" b="b"/>
              <a:pathLst>
                <a:path w="1926" h="1044" extrusionOk="0">
                  <a:moveTo>
                    <a:pt x="1305" y="1"/>
                  </a:moveTo>
                  <a:cubicBezTo>
                    <a:pt x="257" y="1"/>
                    <a:pt x="0" y="572"/>
                    <a:pt x="0" y="572"/>
                  </a:cubicBezTo>
                  <a:lnTo>
                    <a:pt x="151" y="1044"/>
                  </a:lnTo>
                  <a:cubicBezTo>
                    <a:pt x="759" y="600"/>
                    <a:pt x="1209" y="491"/>
                    <a:pt x="1504" y="491"/>
                  </a:cubicBezTo>
                  <a:cubicBezTo>
                    <a:pt x="1786" y="491"/>
                    <a:pt x="1926" y="591"/>
                    <a:pt x="1926" y="591"/>
                  </a:cubicBezTo>
                  <a:lnTo>
                    <a:pt x="1831" y="43"/>
                  </a:lnTo>
                  <a:cubicBezTo>
                    <a:pt x="1637" y="14"/>
                    <a:pt x="1462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6042925" y="2565141"/>
              <a:ext cx="99600" cy="36825"/>
            </a:xfrm>
            <a:custGeom>
              <a:avLst/>
              <a:gdLst/>
              <a:ahLst/>
              <a:cxnLst/>
              <a:rect l="l" t="t" r="r" b="b"/>
              <a:pathLst>
                <a:path w="3984" h="1473" extrusionOk="0">
                  <a:moveTo>
                    <a:pt x="3908" y="0"/>
                  </a:moveTo>
                  <a:cubicBezTo>
                    <a:pt x="3908" y="0"/>
                    <a:pt x="718" y="661"/>
                    <a:pt x="0" y="1246"/>
                  </a:cubicBezTo>
                  <a:cubicBezTo>
                    <a:pt x="283" y="1284"/>
                    <a:pt x="567" y="1359"/>
                    <a:pt x="850" y="1473"/>
                  </a:cubicBezTo>
                  <a:lnTo>
                    <a:pt x="3983" y="737"/>
                  </a:lnTo>
                  <a:lnTo>
                    <a:pt x="39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6439800" y="2479591"/>
              <a:ext cx="30700" cy="28000"/>
            </a:xfrm>
            <a:custGeom>
              <a:avLst/>
              <a:gdLst/>
              <a:ahLst/>
              <a:cxnLst/>
              <a:rect l="l" t="t" r="r" b="b"/>
              <a:pathLst>
                <a:path w="1228" h="1120" extrusionOk="0">
                  <a:moveTo>
                    <a:pt x="1060" y="0"/>
                  </a:moveTo>
                  <a:cubicBezTo>
                    <a:pt x="844" y="0"/>
                    <a:pt x="1" y="364"/>
                    <a:pt x="1" y="364"/>
                  </a:cubicBezTo>
                  <a:cubicBezTo>
                    <a:pt x="114" y="591"/>
                    <a:pt x="208" y="855"/>
                    <a:pt x="265" y="1119"/>
                  </a:cubicBezTo>
                  <a:cubicBezTo>
                    <a:pt x="1228" y="515"/>
                    <a:pt x="1095" y="6"/>
                    <a:pt x="1095" y="6"/>
                  </a:cubicBezTo>
                  <a:cubicBezTo>
                    <a:pt x="1087" y="2"/>
                    <a:pt x="1075" y="0"/>
                    <a:pt x="1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6190150" y="2552991"/>
              <a:ext cx="31175" cy="35025"/>
            </a:xfrm>
            <a:custGeom>
              <a:avLst/>
              <a:gdLst/>
              <a:ahLst/>
              <a:cxnLst/>
              <a:rect l="l" t="t" r="r" b="b"/>
              <a:pathLst>
                <a:path w="1247" h="1401" extrusionOk="0">
                  <a:moveTo>
                    <a:pt x="564" y="1"/>
                  </a:moveTo>
                  <a:cubicBezTo>
                    <a:pt x="528" y="1"/>
                    <a:pt x="491" y="5"/>
                    <a:pt x="454" y="14"/>
                  </a:cubicBezTo>
                  <a:cubicBezTo>
                    <a:pt x="171" y="90"/>
                    <a:pt x="1" y="449"/>
                    <a:pt x="95" y="826"/>
                  </a:cubicBezTo>
                  <a:cubicBezTo>
                    <a:pt x="181" y="1167"/>
                    <a:pt x="451" y="1401"/>
                    <a:pt x="711" y="1401"/>
                  </a:cubicBezTo>
                  <a:cubicBezTo>
                    <a:pt x="739" y="1401"/>
                    <a:pt x="766" y="1398"/>
                    <a:pt x="794" y="1392"/>
                  </a:cubicBezTo>
                  <a:cubicBezTo>
                    <a:pt x="1096" y="1317"/>
                    <a:pt x="1247" y="939"/>
                    <a:pt x="1152" y="562"/>
                  </a:cubicBezTo>
                  <a:cubicBezTo>
                    <a:pt x="1069" y="230"/>
                    <a:pt x="827" y="1"/>
                    <a:pt x="5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6349675" y="2516791"/>
              <a:ext cx="31150" cy="35025"/>
            </a:xfrm>
            <a:custGeom>
              <a:avLst/>
              <a:gdLst/>
              <a:ahLst/>
              <a:cxnLst/>
              <a:rect l="l" t="t" r="r" b="b"/>
              <a:pathLst>
                <a:path w="1246" h="1401" extrusionOk="0">
                  <a:moveTo>
                    <a:pt x="540" y="1"/>
                  </a:moveTo>
                  <a:cubicBezTo>
                    <a:pt x="511" y="1"/>
                    <a:pt x="482" y="3"/>
                    <a:pt x="453" y="9"/>
                  </a:cubicBezTo>
                  <a:cubicBezTo>
                    <a:pt x="170" y="84"/>
                    <a:pt x="0" y="462"/>
                    <a:pt x="95" y="840"/>
                  </a:cubicBezTo>
                  <a:cubicBezTo>
                    <a:pt x="177" y="1171"/>
                    <a:pt x="420" y="1401"/>
                    <a:pt x="683" y="1401"/>
                  </a:cubicBezTo>
                  <a:cubicBezTo>
                    <a:pt x="719" y="1401"/>
                    <a:pt x="756" y="1396"/>
                    <a:pt x="793" y="1387"/>
                  </a:cubicBezTo>
                  <a:cubicBezTo>
                    <a:pt x="1095" y="1330"/>
                    <a:pt x="1246" y="953"/>
                    <a:pt x="1152" y="575"/>
                  </a:cubicBezTo>
                  <a:cubicBezTo>
                    <a:pt x="1066" y="234"/>
                    <a:pt x="811" y="1"/>
                    <a:pt x="5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6328425" y="2575691"/>
              <a:ext cx="43925" cy="41675"/>
            </a:xfrm>
            <a:custGeom>
              <a:avLst/>
              <a:gdLst/>
              <a:ahLst/>
              <a:cxnLst/>
              <a:rect l="l" t="t" r="r" b="b"/>
              <a:pathLst>
                <a:path w="1757" h="1667" extrusionOk="0">
                  <a:moveTo>
                    <a:pt x="742" y="0"/>
                  </a:moveTo>
                  <a:cubicBezTo>
                    <a:pt x="482" y="0"/>
                    <a:pt x="218" y="83"/>
                    <a:pt x="1" y="201"/>
                  </a:cubicBezTo>
                  <a:lnTo>
                    <a:pt x="926" y="1655"/>
                  </a:lnTo>
                  <a:cubicBezTo>
                    <a:pt x="968" y="1663"/>
                    <a:pt x="1010" y="1667"/>
                    <a:pt x="1051" y="1667"/>
                  </a:cubicBezTo>
                  <a:cubicBezTo>
                    <a:pt x="1303" y="1667"/>
                    <a:pt x="1524" y="1521"/>
                    <a:pt x="1605" y="1277"/>
                  </a:cubicBezTo>
                  <a:cubicBezTo>
                    <a:pt x="1756" y="919"/>
                    <a:pt x="1681" y="503"/>
                    <a:pt x="1398" y="239"/>
                  </a:cubicBezTo>
                  <a:cubicBezTo>
                    <a:pt x="1209" y="68"/>
                    <a:pt x="977" y="0"/>
                    <a:pt x="742" y="0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6328425" y="2572691"/>
              <a:ext cx="46275" cy="45925"/>
            </a:xfrm>
            <a:custGeom>
              <a:avLst/>
              <a:gdLst/>
              <a:ahLst/>
              <a:cxnLst/>
              <a:rect l="l" t="t" r="r" b="b"/>
              <a:pathLst>
                <a:path w="1851" h="1837" extrusionOk="0">
                  <a:moveTo>
                    <a:pt x="775" y="0"/>
                  </a:moveTo>
                  <a:cubicBezTo>
                    <a:pt x="661" y="0"/>
                    <a:pt x="567" y="19"/>
                    <a:pt x="491" y="57"/>
                  </a:cubicBezTo>
                  <a:cubicBezTo>
                    <a:pt x="359" y="95"/>
                    <a:pt x="227" y="151"/>
                    <a:pt x="114" y="246"/>
                  </a:cubicBezTo>
                  <a:cubicBezTo>
                    <a:pt x="38" y="302"/>
                    <a:pt x="1" y="321"/>
                    <a:pt x="1" y="321"/>
                  </a:cubicBezTo>
                  <a:lnTo>
                    <a:pt x="152" y="321"/>
                  </a:lnTo>
                  <a:cubicBezTo>
                    <a:pt x="284" y="302"/>
                    <a:pt x="397" y="284"/>
                    <a:pt x="529" y="265"/>
                  </a:cubicBezTo>
                  <a:lnTo>
                    <a:pt x="775" y="265"/>
                  </a:lnTo>
                  <a:cubicBezTo>
                    <a:pt x="812" y="265"/>
                    <a:pt x="850" y="284"/>
                    <a:pt x="888" y="284"/>
                  </a:cubicBezTo>
                  <a:lnTo>
                    <a:pt x="1020" y="321"/>
                  </a:lnTo>
                  <a:cubicBezTo>
                    <a:pt x="1096" y="359"/>
                    <a:pt x="1171" y="397"/>
                    <a:pt x="1228" y="453"/>
                  </a:cubicBezTo>
                  <a:cubicBezTo>
                    <a:pt x="1265" y="472"/>
                    <a:pt x="1303" y="510"/>
                    <a:pt x="1322" y="548"/>
                  </a:cubicBezTo>
                  <a:cubicBezTo>
                    <a:pt x="1360" y="567"/>
                    <a:pt x="1379" y="604"/>
                    <a:pt x="1398" y="642"/>
                  </a:cubicBezTo>
                  <a:cubicBezTo>
                    <a:pt x="1454" y="718"/>
                    <a:pt x="1473" y="793"/>
                    <a:pt x="1511" y="888"/>
                  </a:cubicBezTo>
                  <a:cubicBezTo>
                    <a:pt x="1530" y="963"/>
                    <a:pt x="1530" y="1057"/>
                    <a:pt x="1530" y="1133"/>
                  </a:cubicBezTo>
                  <a:cubicBezTo>
                    <a:pt x="1530" y="1227"/>
                    <a:pt x="1511" y="1303"/>
                    <a:pt x="1473" y="1378"/>
                  </a:cubicBezTo>
                  <a:cubicBezTo>
                    <a:pt x="1454" y="1454"/>
                    <a:pt x="1416" y="1511"/>
                    <a:pt x="1360" y="1567"/>
                  </a:cubicBezTo>
                  <a:cubicBezTo>
                    <a:pt x="1303" y="1662"/>
                    <a:pt x="1190" y="1718"/>
                    <a:pt x="1077" y="1756"/>
                  </a:cubicBezTo>
                  <a:cubicBezTo>
                    <a:pt x="1039" y="1775"/>
                    <a:pt x="982" y="1775"/>
                    <a:pt x="945" y="1775"/>
                  </a:cubicBezTo>
                  <a:cubicBezTo>
                    <a:pt x="982" y="1794"/>
                    <a:pt x="1039" y="1813"/>
                    <a:pt x="1077" y="1831"/>
                  </a:cubicBezTo>
                  <a:cubicBezTo>
                    <a:pt x="1102" y="1835"/>
                    <a:pt x="1127" y="1836"/>
                    <a:pt x="1152" y="1836"/>
                  </a:cubicBezTo>
                  <a:cubicBezTo>
                    <a:pt x="1278" y="1836"/>
                    <a:pt x="1401" y="1797"/>
                    <a:pt x="1511" y="1718"/>
                  </a:cubicBezTo>
                  <a:cubicBezTo>
                    <a:pt x="1586" y="1662"/>
                    <a:pt x="1662" y="1586"/>
                    <a:pt x="1718" y="1492"/>
                  </a:cubicBezTo>
                  <a:cubicBezTo>
                    <a:pt x="1775" y="1397"/>
                    <a:pt x="1813" y="1284"/>
                    <a:pt x="1832" y="1171"/>
                  </a:cubicBezTo>
                  <a:cubicBezTo>
                    <a:pt x="1851" y="1057"/>
                    <a:pt x="1851" y="925"/>
                    <a:pt x="1832" y="812"/>
                  </a:cubicBezTo>
                  <a:cubicBezTo>
                    <a:pt x="1794" y="680"/>
                    <a:pt x="1756" y="567"/>
                    <a:pt x="1700" y="453"/>
                  </a:cubicBezTo>
                  <a:cubicBezTo>
                    <a:pt x="1662" y="397"/>
                    <a:pt x="1624" y="359"/>
                    <a:pt x="1567" y="302"/>
                  </a:cubicBezTo>
                  <a:cubicBezTo>
                    <a:pt x="1530" y="265"/>
                    <a:pt x="1492" y="208"/>
                    <a:pt x="1435" y="170"/>
                  </a:cubicBezTo>
                  <a:cubicBezTo>
                    <a:pt x="1322" y="114"/>
                    <a:pt x="1209" y="57"/>
                    <a:pt x="1096" y="19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6238775" y="2621291"/>
              <a:ext cx="176975" cy="103450"/>
            </a:xfrm>
            <a:custGeom>
              <a:avLst/>
              <a:gdLst/>
              <a:ahLst/>
              <a:cxnLst/>
              <a:rect l="l" t="t" r="r" b="b"/>
              <a:pathLst>
                <a:path w="7079" h="4138" extrusionOk="0">
                  <a:moveTo>
                    <a:pt x="7079" y="1"/>
                  </a:moveTo>
                  <a:cubicBezTo>
                    <a:pt x="6267" y="246"/>
                    <a:pt x="0" y="1567"/>
                    <a:pt x="0" y="1567"/>
                  </a:cubicBezTo>
                  <a:cubicBezTo>
                    <a:pt x="473" y="2480"/>
                    <a:pt x="2168" y="4137"/>
                    <a:pt x="3995" y="4137"/>
                  </a:cubicBezTo>
                  <a:cubicBezTo>
                    <a:pt x="4285" y="4137"/>
                    <a:pt x="4578" y="4096"/>
                    <a:pt x="4870" y="4003"/>
                  </a:cubicBezTo>
                  <a:cubicBezTo>
                    <a:pt x="7022" y="3342"/>
                    <a:pt x="7079" y="1"/>
                    <a:pt x="7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6266600" y="2687916"/>
              <a:ext cx="98675" cy="37200"/>
            </a:xfrm>
            <a:custGeom>
              <a:avLst/>
              <a:gdLst/>
              <a:ahLst/>
              <a:cxnLst/>
              <a:rect l="l" t="t" r="r" b="b"/>
              <a:pathLst>
                <a:path w="3947" h="1488" extrusionOk="0">
                  <a:moveTo>
                    <a:pt x="1525" y="0"/>
                  </a:moveTo>
                  <a:cubicBezTo>
                    <a:pt x="985" y="0"/>
                    <a:pt x="453" y="108"/>
                    <a:pt x="1" y="243"/>
                  </a:cubicBezTo>
                  <a:cubicBezTo>
                    <a:pt x="778" y="900"/>
                    <a:pt x="1816" y="1487"/>
                    <a:pt x="2908" y="1487"/>
                  </a:cubicBezTo>
                  <a:cubicBezTo>
                    <a:pt x="3195" y="1487"/>
                    <a:pt x="3486" y="1447"/>
                    <a:pt x="3776" y="1356"/>
                  </a:cubicBezTo>
                  <a:cubicBezTo>
                    <a:pt x="3833" y="1338"/>
                    <a:pt x="3889" y="1319"/>
                    <a:pt x="3946" y="1281"/>
                  </a:cubicBezTo>
                  <a:cubicBezTo>
                    <a:pt x="3344" y="301"/>
                    <a:pt x="242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6128800" y="2640591"/>
              <a:ext cx="73150" cy="51500"/>
            </a:xfrm>
            <a:custGeom>
              <a:avLst/>
              <a:gdLst/>
              <a:ahLst/>
              <a:cxnLst/>
              <a:rect l="l" t="t" r="r" b="b"/>
              <a:pathLst>
                <a:path w="2926" h="2060" extrusionOk="0">
                  <a:moveTo>
                    <a:pt x="1855" y="0"/>
                  </a:moveTo>
                  <a:cubicBezTo>
                    <a:pt x="1034" y="0"/>
                    <a:pt x="0" y="673"/>
                    <a:pt x="133" y="1362"/>
                  </a:cubicBezTo>
                  <a:cubicBezTo>
                    <a:pt x="221" y="1826"/>
                    <a:pt x="753" y="2059"/>
                    <a:pt x="1320" y="2059"/>
                  </a:cubicBezTo>
                  <a:cubicBezTo>
                    <a:pt x="2091" y="2059"/>
                    <a:pt x="2925" y="1628"/>
                    <a:pt x="2795" y="758"/>
                  </a:cubicBezTo>
                  <a:cubicBezTo>
                    <a:pt x="2713" y="214"/>
                    <a:pt x="2318" y="0"/>
                    <a:pt x="1855" y="0"/>
                  </a:cubicBezTo>
                  <a:close/>
                </a:path>
              </a:pathLst>
            </a:custGeom>
            <a:solidFill>
              <a:srgbClr val="D65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6436100" y="2574316"/>
              <a:ext cx="53200" cy="35100"/>
            </a:xfrm>
            <a:custGeom>
              <a:avLst/>
              <a:gdLst/>
              <a:ahLst/>
              <a:cxnLst/>
              <a:rect l="l" t="t" r="r" b="b"/>
              <a:pathLst>
                <a:path w="2128" h="1404" extrusionOk="0">
                  <a:moveTo>
                    <a:pt x="1261" y="1"/>
                  </a:moveTo>
                  <a:cubicBezTo>
                    <a:pt x="674" y="1"/>
                    <a:pt x="0" y="452"/>
                    <a:pt x="262" y="1106"/>
                  </a:cubicBezTo>
                  <a:cubicBezTo>
                    <a:pt x="341" y="1300"/>
                    <a:pt x="641" y="1403"/>
                    <a:pt x="972" y="1403"/>
                  </a:cubicBezTo>
                  <a:cubicBezTo>
                    <a:pt x="1510" y="1403"/>
                    <a:pt x="2127" y="1129"/>
                    <a:pt x="1998" y="521"/>
                  </a:cubicBezTo>
                  <a:cubicBezTo>
                    <a:pt x="1922" y="157"/>
                    <a:pt x="1606" y="1"/>
                    <a:pt x="1261" y="1"/>
                  </a:cubicBezTo>
                  <a:close/>
                </a:path>
              </a:pathLst>
            </a:custGeom>
            <a:solidFill>
              <a:srgbClr val="D65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6138725" y="2448841"/>
              <a:ext cx="56175" cy="37500"/>
            </a:xfrm>
            <a:custGeom>
              <a:avLst/>
              <a:gdLst/>
              <a:ahLst/>
              <a:cxnLst/>
              <a:rect l="l" t="t" r="r" b="b"/>
              <a:pathLst>
                <a:path w="2247" h="1500" extrusionOk="0">
                  <a:moveTo>
                    <a:pt x="1862" y="1"/>
                  </a:moveTo>
                  <a:cubicBezTo>
                    <a:pt x="1832" y="1"/>
                    <a:pt x="1802" y="3"/>
                    <a:pt x="1775" y="9"/>
                  </a:cubicBezTo>
                  <a:cubicBezTo>
                    <a:pt x="1699" y="9"/>
                    <a:pt x="1624" y="28"/>
                    <a:pt x="1548" y="28"/>
                  </a:cubicBezTo>
                  <a:cubicBezTo>
                    <a:pt x="1454" y="28"/>
                    <a:pt x="1378" y="46"/>
                    <a:pt x="1303" y="84"/>
                  </a:cubicBezTo>
                  <a:cubicBezTo>
                    <a:pt x="1227" y="103"/>
                    <a:pt x="1133" y="141"/>
                    <a:pt x="1057" y="179"/>
                  </a:cubicBezTo>
                  <a:lnTo>
                    <a:pt x="812" y="311"/>
                  </a:lnTo>
                  <a:lnTo>
                    <a:pt x="604" y="481"/>
                  </a:lnTo>
                  <a:cubicBezTo>
                    <a:pt x="529" y="537"/>
                    <a:pt x="453" y="594"/>
                    <a:pt x="397" y="669"/>
                  </a:cubicBezTo>
                  <a:cubicBezTo>
                    <a:pt x="340" y="726"/>
                    <a:pt x="283" y="783"/>
                    <a:pt x="246" y="858"/>
                  </a:cubicBezTo>
                  <a:cubicBezTo>
                    <a:pt x="208" y="934"/>
                    <a:pt x="170" y="1009"/>
                    <a:pt x="132" y="1066"/>
                  </a:cubicBezTo>
                  <a:cubicBezTo>
                    <a:pt x="95" y="1160"/>
                    <a:pt x="57" y="1273"/>
                    <a:pt x="38" y="1387"/>
                  </a:cubicBezTo>
                  <a:lnTo>
                    <a:pt x="0" y="1500"/>
                  </a:lnTo>
                  <a:lnTo>
                    <a:pt x="0" y="1500"/>
                  </a:lnTo>
                  <a:lnTo>
                    <a:pt x="95" y="1406"/>
                  </a:lnTo>
                  <a:cubicBezTo>
                    <a:pt x="151" y="1349"/>
                    <a:pt x="208" y="1255"/>
                    <a:pt x="302" y="1179"/>
                  </a:cubicBezTo>
                  <a:cubicBezTo>
                    <a:pt x="359" y="1122"/>
                    <a:pt x="397" y="1085"/>
                    <a:pt x="453" y="1028"/>
                  </a:cubicBezTo>
                  <a:cubicBezTo>
                    <a:pt x="491" y="971"/>
                    <a:pt x="567" y="934"/>
                    <a:pt x="623" y="877"/>
                  </a:cubicBezTo>
                  <a:cubicBezTo>
                    <a:pt x="680" y="820"/>
                    <a:pt x="736" y="783"/>
                    <a:pt x="812" y="726"/>
                  </a:cubicBezTo>
                  <a:lnTo>
                    <a:pt x="1001" y="594"/>
                  </a:lnTo>
                  <a:lnTo>
                    <a:pt x="1208" y="462"/>
                  </a:lnTo>
                  <a:cubicBezTo>
                    <a:pt x="1284" y="424"/>
                    <a:pt x="1359" y="386"/>
                    <a:pt x="1435" y="348"/>
                  </a:cubicBezTo>
                  <a:cubicBezTo>
                    <a:pt x="1492" y="330"/>
                    <a:pt x="1567" y="292"/>
                    <a:pt x="1624" y="273"/>
                  </a:cubicBezTo>
                  <a:cubicBezTo>
                    <a:pt x="1699" y="235"/>
                    <a:pt x="1756" y="216"/>
                    <a:pt x="1812" y="197"/>
                  </a:cubicBezTo>
                  <a:cubicBezTo>
                    <a:pt x="1945" y="141"/>
                    <a:pt x="2039" y="122"/>
                    <a:pt x="2114" y="103"/>
                  </a:cubicBezTo>
                  <a:lnTo>
                    <a:pt x="2247" y="65"/>
                  </a:lnTo>
                  <a:lnTo>
                    <a:pt x="2096" y="28"/>
                  </a:lnTo>
                  <a:cubicBezTo>
                    <a:pt x="2016" y="14"/>
                    <a:pt x="1935" y="1"/>
                    <a:pt x="1862" y="1"/>
                  </a:cubicBezTo>
                  <a:close/>
                </a:path>
              </a:pathLst>
            </a:custGeom>
            <a:solidFill>
              <a:srgbClr val="4F1D12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6315225" y="2414116"/>
              <a:ext cx="59950" cy="9475"/>
            </a:xfrm>
            <a:custGeom>
              <a:avLst/>
              <a:gdLst/>
              <a:ahLst/>
              <a:cxnLst/>
              <a:rect l="l" t="t" r="r" b="b"/>
              <a:pathLst>
                <a:path w="2398" h="379" extrusionOk="0">
                  <a:moveTo>
                    <a:pt x="1171" y="1"/>
                  </a:moveTo>
                  <a:lnTo>
                    <a:pt x="944" y="20"/>
                  </a:lnTo>
                  <a:lnTo>
                    <a:pt x="717" y="57"/>
                  </a:lnTo>
                  <a:cubicBezTo>
                    <a:pt x="642" y="76"/>
                    <a:pt x="585" y="95"/>
                    <a:pt x="510" y="114"/>
                  </a:cubicBezTo>
                  <a:cubicBezTo>
                    <a:pt x="453" y="152"/>
                    <a:pt x="397" y="171"/>
                    <a:pt x="340" y="190"/>
                  </a:cubicBezTo>
                  <a:cubicBezTo>
                    <a:pt x="208" y="246"/>
                    <a:pt x="95" y="303"/>
                    <a:pt x="0" y="378"/>
                  </a:cubicBezTo>
                  <a:cubicBezTo>
                    <a:pt x="132" y="378"/>
                    <a:pt x="264" y="378"/>
                    <a:pt x="397" y="359"/>
                  </a:cubicBezTo>
                  <a:cubicBezTo>
                    <a:pt x="453" y="341"/>
                    <a:pt x="510" y="341"/>
                    <a:pt x="566" y="341"/>
                  </a:cubicBezTo>
                  <a:lnTo>
                    <a:pt x="982" y="341"/>
                  </a:lnTo>
                  <a:lnTo>
                    <a:pt x="1189" y="322"/>
                  </a:lnTo>
                  <a:lnTo>
                    <a:pt x="2284" y="322"/>
                  </a:lnTo>
                  <a:lnTo>
                    <a:pt x="2397" y="303"/>
                  </a:lnTo>
                  <a:lnTo>
                    <a:pt x="2303" y="246"/>
                  </a:lnTo>
                  <a:cubicBezTo>
                    <a:pt x="2209" y="208"/>
                    <a:pt x="2133" y="171"/>
                    <a:pt x="2039" y="133"/>
                  </a:cubicBezTo>
                  <a:cubicBezTo>
                    <a:pt x="1982" y="114"/>
                    <a:pt x="1926" y="95"/>
                    <a:pt x="1850" y="57"/>
                  </a:cubicBezTo>
                  <a:cubicBezTo>
                    <a:pt x="1793" y="39"/>
                    <a:pt x="1718" y="39"/>
                    <a:pt x="1642" y="39"/>
                  </a:cubicBezTo>
                  <a:cubicBezTo>
                    <a:pt x="1567" y="20"/>
                    <a:pt x="1491" y="1"/>
                    <a:pt x="1416" y="1"/>
                  </a:cubicBezTo>
                  <a:close/>
                </a:path>
              </a:pathLst>
            </a:custGeom>
            <a:solidFill>
              <a:srgbClr val="4F1D12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6362875" y="2509916"/>
              <a:ext cx="8525" cy="12300"/>
            </a:xfrm>
            <a:custGeom>
              <a:avLst/>
              <a:gdLst/>
              <a:ahLst/>
              <a:cxnLst/>
              <a:rect l="l" t="t" r="r" b="b"/>
              <a:pathLst>
                <a:path w="341" h="492" extrusionOk="0">
                  <a:moveTo>
                    <a:pt x="227" y="1"/>
                  </a:moveTo>
                  <a:lnTo>
                    <a:pt x="189" y="20"/>
                  </a:lnTo>
                  <a:cubicBezTo>
                    <a:pt x="171" y="39"/>
                    <a:pt x="133" y="57"/>
                    <a:pt x="114" y="76"/>
                  </a:cubicBezTo>
                  <a:cubicBezTo>
                    <a:pt x="114" y="76"/>
                    <a:pt x="95" y="95"/>
                    <a:pt x="95" y="95"/>
                  </a:cubicBezTo>
                  <a:cubicBezTo>
                    <a:pt x="76" y="114"/>
                    <a:pt x="57" y="114"/>
                    <a:pt x="57" y="133"/>
                  </a:cubicBezTo>
                  <a:cubicBezTo>
                    <a:pt x="38" y="133"/>
                    <a:pt x="38" y="152"/>
                    <a:pt x="38" y="171"/>
                  </a:cubicBezTo>
                  <a:lnTo>
                    <a:pt x="20" y="190"/>
                  </a:lnTo>
                  <a:lnTo>
                    <a:pt x="1" y="227"/>
                  </a:lnTo>
                  <a:lnTo>
                    <a:pt x="1" y="265"/>
                  </a:lnTo>
                  <a:lnTo>
                    <a:pt x="1" y="322"/>
                  </a:lnTo>
                  <a:cubicBezTo>
                    <a:pt x="1" y="322"/>
                    <a:pt x="1" y="341"/>
                    <a:pt x="1" y="359"/>
                  </a:cubicBezTo>
                  <a:cubicBezTo>
                    <a:pt x="1" y="397"/>
                    <a:pt x="1" y="435"/>
                    <a:pt x="20" y="492"/>
                  </a:cubicBezTo>
                  <a:lnTo>
                    <a:pt x="133" y="492"/>
                  </a:lnTo>
                  <a:cubicBezTo>
                    <a:pt x="152" y="473"/>
                    <a:pt x="171" y="473"/>
                    <a:pt x="189" y="473"/>
                  </a:cubicBezTo>
                  <a:cubicBezTo>
                    <a:pt x="208" y="454"/>
                    <a:pt x="227" y="454"/>
                    <a:pt x="246" y="435"/>
                  </a:cubicBezTo>
                  <a:lnTo>
                    <a:pt x="284" y="397"/>
                  </a:lnTo>
                  <a:lnTo>
                    <a:pt x="322" y="341"/>
                  </a:lnTo>
                  <a:lnTo>
                    <a:pt x="340" y="284"/>
                  </a:lnTo>
                  <a:cubicBezTo>
                    <a:pt x="340" y="265"/>
                    <a:pt x="340" y="227"/>
                    <a:pt x="340" y="208"/>
                  </a:cubicBezTo>
                  <a:cubicBezTo>
                    <a:pt x="340" y="190"/>
                    <a:pt x="340" y="171"/>
                    <a:pt x="340" y="152"/>
                  </a:cubicBezTo>
                  <a:cubicBezTo>
                    <a:pt x="340" y="133"/>
                    <a:pt x="322" y="114"/>
                    <a:pt x="322" y="95"/>
                  </a:cubicBezTo>
                  <a:cubicBezTo>
                    <a:pt x="303" y="76"/>
                    <a:pt x="284" y="39"/>
                    <a:pt x="265" y="20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6372325" y="2519366"/>
              <a:ext cx="10400" cy="9450"/>
            </a:xfrm>
            <a:custGeom>
              <a:avLst/>
              <a:gdLst/>
              <a:ahLst/>
              <a:cxnLst/>
              <a:rect l="l" t="t" r="r" b="b"/>
              <a:pathLst>
                <a:path w="416" h="378" extrusionOk="0">
                  <a:moveTo>
                    <a:pt x="246" y="0"/>
                  </a:moveTo>
                  <a:lnTo>
                    <a:pt x="208" y="19"/>
                  </a:lnTo>
                  <a:cubicBezTo>
                    <a:pt x="189" y="19"/>
                    <a:pt x="170" y="19"/>
                    <a:pt x="151" y="38"/>
                  </a:cubicBezTo>
                  <a:cubicBezTo>
                    <a:pt x="151" y="38"/>
                    <a:pt x="132" y="38"/>
                    <a:pt x="132" y="57"/>
                  </a:cubicBezTo>
                  <a:lnTo>
                    <a:pt x="95" y="76"/>
                  </a:lnTo>
                  <a:lnTo>
                    <a:pt x="76" y="114"/>
                  </a:lnTo>
                  <a:lnTo>
                    <a:pt x="57" y="132"/>
                  </a:lnTo>
                  <a:cubicBezTo>
                    <a:pt x="38" y="151"/>
                    <a:pt x="38" y="189"/>
                    <a:pt x="38" y="189"/>
                  </a:cubicBezTo>
                  <a:cubicBezTo>
                    <a:pt x="38" y="189"/>
                    <a:pt x="38" y="208"/>
                    <a:pt x="19" y="227"/>
                  </a:cubicBezTo>
                  <a:cubicBezTo>
                    <a:pt x="19" y="265"/>
                    <a:pt x="19" y="302"/>
                    <a:pt x="0" y="340"/>
                  </a:cubicBezTo>
                  <a:cubicBezTo>
                    <a:pt x="38" y="359"/>
                    <a:pt x="76" y="378"/>
                    <a:pt x="132" y="378"/>
                  </a:cubicBezTo>
                  <a:lnTo>
                    <a:pt x="227" y="378"/>
                  </a:lnTo>
                  <a:lnTo>
                    <a:pt x="283" y="359"/>
                  </a:lnTo>
                  <a:lnTo>
                    <a:pt x="340" y="321"/>
                  </a:lnTo>
                  <a:lnTo>
                    <a:pt x="378" y="283"/>
                  </a:lnTo>
                  <a:cubicBezTo>
                    <a:pt x="378" y="265"/>
                    <a:pt x="397" y="246"/>
                    <a:pt x="397" y="227"/>
                  </a:cubicBezTo>
                  <a:cubicBezTo>
                    <a:pt x="397" y="208"/>
                    <a:pt x="416" y="189"/>
                    <a:pt x="416" y="170"/>
                  </a:cubicBezTo>
                  <a:cubicBezTo>
                    <a:pt x="416" y="151"/>
                    <a:pt x="416" y="132"/>
                    <a:pt x="416" y="114"/>
                  </a:cubicBezTo>
                  <a:cubicBezTo>
                    <a:pt x="416" y="95"/>
                    <a:pt x="397" y="57"/>
                    <a:pt x="378" y="38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6204325" y="2542491"/>
              <a:ext cx="10400" cy="14650"/>
            </a:xfrm>
            <a:custGeom>
              <a:avLst/>
              <a:gdLst/>
              <a:ahLst/>
              <a:cxnLst/>
              <a:rect l="l" t="t" r="r" b="b"/>
              <a:pathLst>
                <a:path w="416" h="586" extrusionOk="0">
                  <a:moveTo>
                    <a:pt x="340" y="0"/>
                  </a:moveTo>
                  <a:lnTo>
                    <a:pt x="302" y="19"/>
                  </a:lnTo>
                  <a:cubicBezTo>
                    <a:pt x="264" y="38"/>
                    <a:pt x="227" y="57"/>
                    <a:pt x="208" y="76"/>
                  </a:cubicBezTo>
                  <a:cubicBezTo>
                    <a:pt x="189" y="76"/>
                    <a:pt x="189" y="95"/>
                    <a:pt x="170" y="114"/>
                  </a:cubicBezTo>
                  <a:cubicBezTo>
                    <a:pt x="151" y="114"/>
                    <a:pt x="151" y="132"/>
                    <a:pt x="132" y="151"/>
                  </a:cubicBezTo>
                  <a:cubicBezTo>
                    <a:pt x="113" y="151"/>
                    <a:pt x="113" y="170"/>
                    <a:pt x="95" y="189"/>
                  </a:cubicBezTo>
                  <a:lnTo>
                    <a:pt x="76" y="246"/>
                  </a:lnTo>
                  <a:lnTo>
                    <a:pt x="38" y="283"/>
                  </a:lnTo>
                  <a:lnTo>
                    <a:pt x="19" y="340"/>
                  </a:lnTo>
                  <a:cubicBezTo>
                    <a:pt x="19" y="359"/>
                    <a:pt x="19" y="378"/>
                    <a:pt x="19" y="397"/>
                  </a:cubicBezTo>
                  <a:cubicBezTo>
                    <a:pt x="0" y="416"/>
                    <a:pt x="0" y="416"/>
                    <a:pt x="0" y="434"/>
                  </a:cubicBezTo>
                  <a:cubicBezTo>
                    <a:pt x="0" y="491"/>
                    <a:pt x="0" y="529"/>
                    <a:pt x="0" y="585"/>
                  </a:cubicBezTo>
                  <a:lnTo>
                    <a:pt x="151" y="585"/>
                  </a:lnTo>
                  <a:cubicBezTo>
                    <a:pt x="170" y="567"/>
                    <a:pt x="189" y="567"/>
                    <a:pt x="208" y="567"/>
                  </a:cubicBezTo>
                  <a:cubicBezTo>
                    <a:pt x="227" y="548"/>
                    <a:pt x="246" y="529"/>
                    <a:pt x="264" y="510"/>
                  </a:cubicBezTo>
                  <a:lnTo>
                    <a:pt x="321" y="472"/>
                  </a:lnTo>
                  <a:lnTo>
                    <a:pt x="378" y="416"/>
                  </a:lnTo>
                  <a:lnTo>
                    <a:pt x="397" y="340"/>
                  </a:lnTo>
                  <a:cubicBezTo>
                    <a:pt x="397" y="321"/>
                    <a:pt x="415" y="283"/>
                    <a:pt x="415" y="265"/>
                  </a:cubicBezTo>
                  <a:cubicBezTo>
                    <a:pt x="415" y="246"/>
                    <a:pt x="415" y="227"/>
                    <a:pt x="415" y="189"/>
                  </a:cubicBezTo>
                  <a:cubicBezTo>
                    <a:pt x="415" y="170"/>
                    <a:pt x="415" y="151"/>
                    <a:pt x="397" y="132"/>
                  </a:cubicBezTo>
                  <a:cubicBezTo>
                    <a:pt x="397" y="95"/>
                    <a:pt x="378" y="57"/>
                    <a:pt x="359" y="38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6212800" y="2555216"/>
              <a:ext cx="11350" cy="9475"/>
            </a:xfrm>
            <a:custGeom>
              <a:avLst/>
              <a:gdLst/>
              <a:ahLst/>
              <a:cxnLst/>
              <a:rect l="l" t="t" r="r" b="b"/>
              <a:pathLst>
                <a:path w="454" h="379" extrusionOk="0">
                  <a:moveTo>
                    <a:pt x="227" y="1"/>
                  </a:moveTo>
                  <a:cubicBezTo>
                    <a:pt x="209" y="1"/>
                    <a:pt x="190" y="20"/>
                    <a:pt x="190" y="20"/>
                  </a:cubicBezTo>
                  <a:lnTo>
                    <a:pt x="152" y="39"/>
                  </a:lnTo>
                  <a:lnTo>
                    <a:pt x="133" y="76"/>
                  </a:lnTo>
                  <a:lnTo>
                    <a:pt x="95" y="95"/>
                  </a:lnTo>
                  <a:cubicBezTo>
                    <a:pt x="95" y="114"/>
                    <a:pt x="76" y="133"/>
                    <a:pt x="76" y="133"/>
                  </a:cubicBezTo>
                  <a:cubicBezTo>
                    <a:pt x="58" y="152"/>
                    <a:pt x="58" y="171"/>
                    <a:pt x="58" y="171"/>
                  </a:cubicBezTo>
                  <a:cubicBezTo>
                    <a:pt x="39" y="209"/>
                    <a:pt x="20" y="246"/>
                    <a:pt x="1" y="303"/>
                  </a:cubicBezTo>
                  <a:cubicBezTo>
                    <a:pt x="39" y="322"/>
                    <a:pt x="76" y="360"/>
                    <a:pt x="114" y="378"/>
                  </a:cubicBezTo>
                  <a:lnTo>
                    <a:pt x="227" y="378"/>
                  </a:lnTo>
                  <a:lnTo>
                    <a:pt x="284" y="360"/>
                  </a:lnTo>
                  <a:lnTo>
                    <a:pt x="341" y="341"/>
                  </a:lnTo>
                  <a:lnTo>
                    <a:pt x="397" y="303"/>
                  </a:lnTo>
                  <a:cubicBezTo>
                    <a:pt x="397" y="284"/>
                    <a:pt x="416" y="265"/>
                    <a:pt x="435" y="246"/>
                  </a:cubicBezTo>
                  <a:cubicBezTo>
                    <a:pt x="435" y="227"/>
                    <a:pt x="454" y="209"/>
                    <a:pt x="454" y="190"/>
                  </a:cubicBezTo>
                  <a:cubicBezTo>
                    <a:pt x="454" y="171"/>
                    <a:pt x="454" y="152"/>
                    <a:pt x="454" y="133"/>
                  </a:cubicBezTo>
                  <a:cubicBezTo>
                    <a:pt x="454" y="114"/>
                    <a:pt x="454" y="76"/>
                    <a:pt x="454" y="39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6010825" y="2610816"/>
              <a:ext cx="69875" cy="65550"/>
            </a:xfrm>
            <a:custGeom>
              <a:avLst/>
              <a:gdLst/>
              <a:ahLst/>
              <a:cxnLst/>
              <a:rect l="l" t="t" r="r" b="b"/>
              <a:pathLst>
                <a:path w="2795" h="2622" extrusionOk="0">
                  <a:moveTo>
                    <a:pt x="1203" y="1"/>
                  </a:moveTo>
                  <a:cubicBezTo>
                    <a:pt x="1019" y="1"/>
                    <a:pt x="826" y="54"/>
                    <a:pt x="661" y="137"/>
                  </a:cubicBezTo>
                  <a:cubicBezTo>
                    <a:pt x="246" y="344"/>
                    <a:pt x="1" y="816"/>
                    <a:pt x="114" y="1288"/>
                  </a:cubicBezTo>
                  <a:lnTo>
                    <a:pt x="152" y="1401"/>
                  </a:lnTo>
                  <a:lnTo>
                    <a:pt x="190" y="1496"/>
                  </a:lnTo>
                  <a:lnTo>
                    <a:pt x="227" y="1552"/>
                  </a:lnTo>
                  <a:lnTo>
                    <a:pt x="208" y="1477"/>
                  </a:lnTo>
                  <a:lnTo>
                    <a:pt x="171" y="1401"/>
                  </a:lnTo>
                  <a:lnTo>
                    <a:pt x="171" y="1269"/>
                  </a:lnTo>
                  <a:cubicBezTo>
                    <a:pt x="171" y="1024"/>
                    <a:pt x="246" y="797"/>
                    <a:pt x="416" y="608"/>
                  </a:cubicBezTo>
                  <a:cubicBezTo>
                    <a:pt x="510" y="514"/>
                    <a:pt x="624" y="420"/>
                    <a:pt x="756" y="382"/>
                  </a:cubicBezTo>
                  <a:cubicBezTo>
                    <a:pt x="883" y="339"/>
                    <a:pt x="1011" y="318"/>
                    <a:pt x="1138" y="318"/>
                  </a:cubicBezTo>
                  <a:cubicBezTo>
                    <a:pt x="1181" y="318"/>
                    <a:pt x="1223" y="321"/>
                    <a:pt x="1265" y="325"/>
                  </a:cubicBezTo>
                  <a:cubicBezTo>
                    <a:pt x="1435" y="344"/>
                    <a:pt x="1605" y="401"/>
                    <a:pt x="1756" y="495"/>
                  </a:cubicBezTo>
                  <a:cubicBezTo>
                    <a:pt x="1907" y="590"/>
                    <a:pt x="2039" y="722"/>
                    <a:pt x="2153" y="873"/>
                  </a:cubicBezTo>
                  <a:cubicBezTo>
                    <a:pt x="2209" y="948"/>
                    <a:pt x="2247" y="1043"/>
                    <a:pt x="2304" y="1118"/>
                  </a:cubicBezTo>
                  <a:lnTo>
                    <a:pt x="2323" y="1175"/>
                  </a:lnTo>
                  <a:lnTo>
                    <a:pt x="2228" y="1194"/>
                  </a:lnTo>
                  <a:lnTo>
                    <a:pt x="2058" y="1213"/>
                  </a:lnTo>
                  <a:lnTo>
                    <a:pt x="1907" y="1288"/>
                  </a:lnTo>
                  <a:cubicBezTo>
                    <a:pt x="1700" y="1364"/>
                    <a:pt x="1530" y="1515"/>
                    <a:pt x="1416" y="1703"/>
                  </a:cubicBezTo>
                  <a:cubicBezTo>
                    <a:pt x="1360" y="1798"/>
                    <a:pt x="1322" y="1892"/>
                    <a:pt x="1303" y="2005"/>
                  </a:cubicBezTo>
                  <a:cubicBezTo>
                    <a:pt x="1303" y="2100"/>
                    <a:pt x="1322" y="2194"/>
                    <a:pt x="1360" y="2288"/>
                  </a:cubicBezTo>
                  <a:cubicBezTo>
                    <a:pt x="1454" y="2439"/>
                    <a:pt x="1586" y="2553"/>
                    <a:pt x="1756" y="2591"/>
                  </a:cubicBezTo>
                  <a:cubicBezTo>
                    <a:pt x="1823" y="2613"/>
                    <a:pt x="1889" y="2622"/>
                    <a:pt x="1955" y="2622"/>
                  </a:cubicBezTo>
                  <a:cubicBezTo>
                    <a:pt x="2002" y="2622"/>
                    <a:pt x="2049" y="2617"/>
                    <a:pt x="2096" y="2609"/>
                  </a:cubicBezTo>
                  <a:cubicBezTo>
                    <a:pt x="2172" y="2591"/>
                    <a:pt x="2247" y="2572"/>
                    <a:pt x="2323" y="2553"/>
                  </a:cubicBezTo>
                  <a:lnTo>
                    <a:pt x="2379" y="2534"/>
                  </a:lnTo>
                  <a:lnTo>
                    <a:pt x="2096" y="2534"/>
                  </a:lnTo>
                  <a:cubicBezTo>
                    <a:pt x="2002" y="2515"/>
                    <a:pt x="1888" y="2496"/>
                    <a:pt x="1794" y="2458"/>
                  </a:cubicBezTo>
                  <a:cubicBezTo>
                    <a:pt x="1700" y="2402"/>
                    <a:pt x="1605" y="2307"/>
                    <a:pt x="1567" y="2194"/>
                  </a:cubicBezTo>
                  <a:cubicBezTo>
                    <a:pt x="1530" y="2062"/>
                    <a:pt x="1549" y="1930"/>
                    <a:pt x="1643" y="1835"/>
                  </a:cubicBezTo>
                  <a:cubicBezTo>
                    <a:pt x="1737" y="1703"/>
                    <a:pt x="1888" y="1609"/>
                    <a:pt x="2039" y="1552"/>
                  </a:cubicBezTo>
                  <a:lnTo>
                    <a:pt x="2153" y="1515"/>
                  </a:lnTo>
                  <a:lnTo>
                    <a:pt x="2285" y="1496"/>
                  </a:lnTo>
                  <a:lnTo>
                    <a:pt x="2757" y="1496"/>
                  </a:lnTo>
                  <a:cubicBezTo>
                    <a:pt x="2769" y="1496"/>
                    <a:pt x="2782" y="1504"/>
                    <a:pt x="2789" y="1504"/>
                  </a:cubicBezTo>
                  <a:cubicBezTo>
                    <a:pt x="2792" y="1504"/>
                    <a:pt x="2794" y="1502"/>
                    <a:pt x="2794" y="1496"/>
                  </a:cubicBezTo>
                  <a:lnTo>
                    <a:pt x="2700" y="1213"/>
                  </a:lnTo>
                  <a:cubicBezTo>
                    <a:pt x="2681" y="1156"/>
                    <a:pt x="2662" y="1099"/>
                    <a:pt x="2643" y="1062"/>
                  </a:cubicBezTo>
                  <a:lnTo>
                    <a:pt x="2606" y="967"/>
                  </a:lnTo>
                  <a:cubicBezTo>
                    <a:pt x="2568" y="854"/>
                    <a:pt x="2511" y="759"/>
                    <a:pt x="2436" y="665"/>
                  </a:cubicBezTo>
                  <a:cubicBezTo>
                    <a:pt x="2304" y="476"/>
                    <a:pt x="2134" y="306"/>
                    <a:pt x="1926" y="193"/>
                  </a:cubicBezTo>
                  <a:cubicBezTo>
                    <a:pt x="1737" y="80"/>
                    <a:pt x="1511" y="23"/>
                    <a:pt x="1284" y="4"/>
                  </a:cubicBezTo>
                  <a:cubicBezTo>
                    <a:pt x="1258" y="2"/>
                    <a:pt x="1230" y="1"/>
                    <a:pt x="1203" y="1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6985800" y="2701041"/>
              <a:ext cx="617500" cy="140500"/>
            </a:xfrm>
            <a:custGeom>
              <a:avLst/>
              <a:gdLst/>
              <a:ahLst/>
              <a:cxnLst/>
              <a:rect l="l" t="t" r="r" b="b"/>
              <a:pathLst>
                <a:path w="24700" h="5620" extrusionOk="0">
                  <a:moveTo>
                    <a:pt x="10059" y="0"/>
                  </a:moveTo>
                  <a:cubicBezTo>
                    <a:pt x="9716" y="0"/>
                    <a:pt x="9470" y="28"/>
                    <a:pt x="9383" y="95"/>
                  </a:cubicBezTo>
                  <a:cubicBezTo>
                    <a:pt x="9275" y="174"/>
                    <a:pt x="8932" y="198"/>
                    <a:pt x="8454" y="198"/>
                  </a:cubicBezTo>
                  <a:cubicBezTo>
                    <a:pt x="7689" y="198"/>
                    <a:pt x="6580" y="136"/>
                    <a:pt x="5543" y="136"/>
                  </a:cubicBezTo>
                  <a:cubicBezTo>
                    <a:pt x="4275" y="136"/>
                    <a:pt x="3116" y="229"/>
                    <a:pt x="2832" y="643"/>
                  </a:cubicBezTo>
                  <a:cubicBezTo>
                    <a:pt x="2191" y="1586"/>
                    <a:pt x="1" y="5060"/>
                    <a:pt x="1" y="5060"/>
                  </a:cubicBezTo>
                  <a:cubicBezTo>
                    <a:pt x="1" y="5060"/>
                    <a:pt x="8757" y="5619"/>
                    <a:pt x="15744" y="5619"/>
                  </a:cubicBezTo>
                  <a:cubicBezTo>
                    <a:pt x="20659" y="5619"/>
                    <a:pt x="24700" y="5342"/>
                    <a:pt x="24201" y="4399"/>
                  </a:cubicBezTo>
                  <a:cubicBezTo>
                    <a:pt x="22974" y="2134"/>
                    <a:pt x="15310" y="586"/>
                    <a:pt x="15310" y="586"/>
                  </a:cubicBezTo>
                  <a:cubicBezTo>
                    <a:pt x="15310" y="586"/>
                    <a:pt x="11642" y="0"/>
                    <a:pt x="100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7161350" y="2248291"/>
              <a:ext cx="467225" cy="118300"/>
            </a:xfrm>
            <a:custGeom>
              <a:avLst/>
              <a:gdLst/>
              <a:ahLst/>
              <a:cxnLst/>
              <a:rect l="l" t="t" r="r" b="b"/>
              <a:pathLst>
                <a:path w="18689" h="4732" extrusionOk="0">
                  <a:moveTo>
                    <a:pt x="482" y="0"/>
                  </a:moveTo>
                  <a:cubicBezTo>
                    <a:pt x="225" y="0"/>
                    <a:pt x="81" y="9"/>
                    <a:pt x="76" y="27"/>
                  </a:cubicBezTo>
                  <a:cubicBezTo>
                    <a:pt x="1" y="235"/>
                    <a:pt x="303" y="2254"/>
                    <a:pt x="303" y="2254"/>
                  </a:cubicBezTo>
                  <a:cubicBezTo>
                    <a:pt x="720" y="2100"/>
                    <a:pt x="1554" y="2022"/>
                    <a:pt x="2658" y="2022"/>
                  </a:cubicBezTo>
                  <a:cubicBezTo>
                    <a:pt x="6400" y="2022"/>
                    <a:pt x="13233" y="2911"/>
                    <a:pt x="17363" y="4698"/>
                  </a:cubicBezTo>
                  <a:lnTo>
                    <a:pt x="17363" y="4698"/>
                  </a:lnTo>
                  <a:cubicBezTo>
                    <a:pt x="17428" y="4335"/>
                    <a:pt x="18689" y="1122"/>
                    <a:pt x="18689" y="1122"/>
                  </a:cubicBezTo>
                  <a:cubicBezTo>
                    <a:pt x="17897" y="898"/>
                    <a:pt x="3133" y="0"/>
                    <a:pt x="482" y="0"/>
                  </a:cubicBezTo>
                  <a:close/>
                  <a:moveTo>
                    <a:pt x="17363" y="4698"/>
                  </a:moveTo>
                  <a:cubicBezTo>
                    <a:pt x="17359" y="4720"/>
                    <a:pt x="17359" y="4731"/>
                    <a:pt x="17364" y="4731"/>
                  </a:cubicBezTo>
                  <a:cubicBezTo>
                    <a:pt x="17368" y="4731"/>
                    <a:pt x="17376" y="4724"/>
                    <a:pt x="17386" y="4708"/>
                  </a:cubicBezTo>
                  <a:cubicBezTo>
                    <a:pt x="17378" y="4705"/>
                    <a:pt x="17371" y="4702"/>
                    <a:pt x="17363" y="46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7075725" y="2103741"/>
              <a:ext cx="621750" cy="178375"/>
            </a:xfrm>
            <a:custGeom>
              <a:avLst/>
              <a:gdLst/>
              <a:ahLst/>
              <a:cxnLst/>
              <a:rect l="l" t="t" r="r" b="b"/>
              <a:pathLst>
                <a:path w="24870" h="7135" extrusionOk="0">
                  <a:moveTo>
                    <a:pt x="9402" y="0"/>
                  </a:moveTo>
                  <a:cubicBezTo>
                    <a:pt x="4382" y="0"/>
                    <a:pt x="1" y="1634"/>
                    <a:pt x="104" y="3657"/>
                  </a:cubicBezTo>
                  <a:cubicBezTo>
                    <a:pt x="154" y="4820"/>
                    <a:pt x="1256" y="6071"/>
                    <a:pt x="3656" y="6071"/>
                  </a:cubicBezTo>
                  <a:cubicBezTo>
                    <a:pt x="3983" y="6071"/>
                    <a:pt x="4334" y="6048"/>
                    <a:pt x="4710" y="5998"/>
                  </a:cubicBezTo>
                  <a:cubicBezTo>
                    <a:pt x="5073" y="5947"/>
                    <a:pt x="5574" y="5925"/>
                    <a:pt x="6178" y="5925"/>
                  </a:cubicBezTo>
                  <a:cubicBezTo>
                    <a:pt x="10634" y="5925"/>
                    <a:pt x="20665" y="7134"/>
                    <a:pt x="21942" y="7134"/>
                  </a:cubicBezTo>
                  <a:cubicBezTo>
                    <a:pt x="21984" y="7134"/>
                    <a:pt x="22016" y="7133"/>
                    <a:pt x="22038" y="7130"/>
                  </a:cubicBezTo>
                  <a:cubicBezTo>
                    <a:pt x="22850" y="7055"/>
                    <a:pt x="24870" y="4790"/>
                    <a:pt x="24436" y="3355"/>
                  </a:cubicBezTo>
                  <a:cubicBezTo>
                    <a:pt x="24020" y="1939"/>
                    <a:pt x="16583" y="429"/>
                    <a:pt x="10939" y="52"/>
                  </a:cubicBezTo>
                  <a:cubicBezTo>
                    <a:pt x="10423" y="17"/>
                    <a:pt x="9909" y="0"/>
                    <a:pt x="9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7042900" y="2333191"/>
              <a:ext cx="614000" cy="356425"/>
            </a:xfrm>
            <a:custGeom>
              <a:avLst/>
              <a:gdLst/>
              <a:ahLst/>
              <a:cxnLst/>
              <a:rect l="l" t="t" r="r" b="b"/>
              <a:pathLst>
                <a:path w="24560" h="14257" extrusionOk="0">
                  <a:moveTo>
                    <a:pt x="11107" y="1"/>
                  </a:moveTo>
                  <a:cubicBezTo>
                    <a:pt x="7912" y="1"/>
                    <a:pt x="4914" y="202"/>
                    <a:pt x="3550" y="652"/>
                  </a:cubicBezTo>
                  <a:cubicBezTo>
                    <a:pt x="3550" y="652"/>
                    <a:pt x="1190" y="2955"/>
                    <a:pt x="1152" y="4993"/>
                  </a:cubicBezTo>
                  <a:cubicBezTo>
                    <a:pt x="1115" y="7032"/>
                    <a:pt x="1681" y="7164"/>
                    <a:pt x="1681" y="7164"/>
                  </a:cubicBezTo>
                  <a:cubicBezTo>
                    <a:pt x="1681" y="7164"/>
                    <a:pt x="1" y="8486"/>
                    <a:pt x="209" y="9259"/>
                  </a:cubicBezTo>
                  <a:cubicBezTo>
                    <a:pt x="355" y="9858"/>
                    <a:pt x="1020" y="9926"/>
                    <a:pt x="1314" y="9926"/>
                  </a:cubicBezTo>
                  <a:cubicBezTo>
                    <a:pt x="1400" y="9926"/>
                    <a:pt x="1454" y="9920"/>
                    <a:pt x="1454" y="9920"/>
                  </a:cubicBezTo>
                  <a:lnTo>
                    <a:pt x="1454" y="9920"/>
                  </a:lnTo>
                  <a:cubicBezTo>
                    <a:pt x="1454" y="9920"/>
                    <a:pt x="1115" y="11252"/>
                    <a:pt x="2338" y="11252"/>
                  </a:cubicBezTo>
                  <a:cubicBezTo>
                    <a:pt x="2556" y="11252"/>
                    <a:pt x="2824" y="11210"/>
                    <a:pt x="3153" y="11109"/>
                  </a:cubicBezTo>
                  <a:cubicBezTo>
                    <a:pt x="3372" y="11043"/>
                    <a:pt x="3713" y="11013"/>
                    <a:pt x="4148" y="11013"/>
                  </a:cubicBezTo>
                  <a:cubicBezTo>
                    <a:pt x="8025" y="11013"/>
                    <a:pt x="19425" y="13393"/>
                    <a:pt x="19425" y="13393"/>
                  </a:cubicBezTo>
                  <a:cubicBezTo>
                    <a:pt x="19425" y="13393"/>
                    <a:pt x="20222" y="14257"/>
                    <a:pt x="20946" y="14257"/>
                  </a:cubicBezTo>
                  <a:cubicBezTo>
                    <a:pt x="21086" y="14257"/>
                    <a:pt x="21222" y="14225"/>
                    <a:pt x="21350" y="14149"/>
                  </a:cubicBezTo>
                  <a:cubicBezTo>
                    <a:pt x="22162" y="13658"/>
                    <a:pt x="21898" y="12658"/>
                    <a:pt x="21898" y="12657"/>
                  </a:cubicBezTo>
                  <a:lnTo>
                    <a:pt x="21898" y="12657"/>
                  </a:lnTo>
                  <a:cubicBezTo>
                    <a:pt x="21898" y="12658"/>
                    <a:pt x="22503" y="13532"/>
                    <a:pt x="22987" y="13532"/>
                  </a:cubicBezTo>
                  <a:cubicBezTo>
                    <a:pt x="23076" y="13532"/>
                    <a:pt x="23162" y="13502"/>
                    <a:pt x="23238" y="13431"/>
                  </a:cubicBezTo>
                  <a:cubicBezTo>
                    <a:pt x="23748" y="12978"/>
                    <a:pt x="22200" y="9108"/>
                    <a:pt x="22200" y="9108"/>
                  </a:cubicBezTo>
                  <a:cubicBezTo>
                    <a:pt x="22200" y="9108"/>
                    <a:pt x="23351" y="7428"/>
                    <a:pt x="23616" y="6749"/>
                  </a:cubicBezTo>
                  <a:cubicBezTo>
                    <a:pt x="23861" y="6088"/>
                    <a:pt x="23181" y="4805"/>
                    <a:pt x="22898" y="4389"/>
                  </a:cubicBezTo>
                  <a:lnTo>
                    <a:pt x="22898" y="4389"/>
                  </a:lnTo>
                  <a:cubicBezTo>
                    <a:pt x="22898" y="4389"/>
                    <a:pt x="23322" y="4492"/>
                    <a:pt x="23711" y="4492"/>
                  </a:cubicBezTo>
                  <a:cubicBezTo>
                    <a:pt x="23946" y="4492"/>
                    <a:pt x="24169" y="4454"/>
                    <a:pt x="24276" y="4333"/>
                  </a:cubicBezTo>
                  <a:cubicBezTo>
                    <a:pt x="24559" y="4012"/>
                    <a:pt x="23767" y="2294"/>
                    <a:pt x="21822" y="1105"/>
                  </a:cubicBezTo>
                  <a:cubicBezTo>
                    <a:pt x="20677" y="415"/>
                    <a:pt x="15690" y="1"/>
                    <a:pt x="11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3"/>
            <p:cNvSpPr/>
            <p:nvPr/>
          </p:nvSpPr>
          <p:spPr>
            <a:xfrm>
              <a:off x="6963675" y="2362691"/>
              <a:ext cx="758825" cy="383975"/>
            </a:xfrm>
            <a:custGeom>
              <a:avLst/>
              <a:gdLst/>
              <a:ahLst/>
              <a:cxnLst/>
              <a:rect l="l" t="t" r="r" b="b"/>
              <a:pathLst>
                <a:path w="30353" h="15359" extrusionOk="0">
                  <a:moveTo>
                    <a:pt x="17686" y="246"/>
                  </a:moveTo>
                  <a:cubicBezTo>
                    <a:pt x="17686" y="246"/>
                    <a:pt x="17686" y="246"/>
                    <a:pt x="17686" y="246"/>
                  </a:cubicBezTo>
                  <a:lnTo>
                    <a:pt x="17686" y="246"/>
                  </a:lnTo>
                  <a:cubicBezTo>
                    <a:pt x="17686" y="246"/>
                    <a:pt x="17686" y="246"/>
                    <a:pt x="17686" y="246"/>
                  </a:cubicBezTo>
                  <a:close/>
                  <a:moveTo>
                    <a:pt x="9550" y="0"/>
                  </a:moveTo>
                  <a:cubicBezTo>
                    <a:pt x="9550" y="0"/>
                    <a:pt x="9109" y="2871"/>
                    <a:pt x="8243" y="2871"/>
                  </a:cubicBezTo>
                  <a:cubicBezTo>
                    <a:pt x="8232" y="2871"/>
                    <a:pt x="8221" y="2870"/>
                    <a:pt x="8210" y="2870"/>
                  </a:cubicBezTo>
                  <a:cubicBezTo>
                    <a:pt x="7323" y="2794"/>
                    <a:pt x="7210" y="2096"/>
                    <a:pt x="7210" y="2096"/>
                  </a:cubicBezTo>
                  <a:cubicBezTo>
                    <a:pt x="7210" y="2096"/>
                    <a:pt x="7005" y="5637"/>
                    <a:pt x="5998" y="5637"/>
                  </a:cubicBezTo>
                  <a:cubicBezTo>
                    <a:pt x="5945" y="5637"/>
                    <a:pt x="5889" y="5628"/>
                    <a:pt x="5832" y="5607"/>
                  </a:cubicBezTo>
                  <a:cubicBezTo>
                    <a:pt x="4661" y="5172"/>
                    <a:pt x="5718" y="2643"/>
                    <a:pt x="5718" y="2643"/>
                  </a:cubicBezTo>
                  <a:cubicBezTo>
                    <a:pt x="5718" y="2643"/>
                    <a:pt x="5699" y="1416"/>
                    <a:pt x="4189" y="1171"/>
                  </a:cubicBezTo>
                  <a:cubicBezTo>
                    <a:pt x="4151" y="1164"/>
                    <a:pt x="4112" y="1161"/>
                    <a:pt x="4072" y="1161"/>
                  </a:cubicBezTo>
                  <a:cubicBezTo>
                    <a:pt x="2542" y="1161"/>
                    <a:pt x="0" y="5651"/>
                    <a:pt x="5133" y="6645"/>
                  </a:cubicBezTo>
                  <a:cubicBezTo>
                    <a:pt x="5133" y="6645"/>
                    <a:pt x="3642" y="12912"/>
                    <a:pt x="13250" y="14969"/>
                  </a:cubicBezTo>
                  <a:cubicBezTo>
                    <a:pt x="14499" y="15239"/>
                    <a:pt x="15620" y="15358"/>
                    <a:pt x="16625" y="15358"/>
                  </a:cubicBezTo>
                  <a:cubicBezTo>
                    <a:pt x="23349" y="15358"/>
                    <a:pt x="24878" y="10040"/>
                    <a:pt x="24878" y="9137"/>
                  </a:cubicBezTo>
                  <a:cubicBezTo>
                    <a:pt x="24878" y="9137"/>
                    <a:pt x="25973" y="9908"/>
                    <a:pt x="27145" y="9908"/>
                  </a:cubicBezTo>
                  <a:cubicBezTo>
                    <a:pt x="28014" y="9908"/>
                    <a:pt x="28926" y="9483"/>
                    <a:pt x="29465" y="8004"/>
                  </a:cubicBezTo>
                  <a:cubicBezTo>
                    <a:pt x="30352" y="5580"/>
                    <a:pt x="29112" y="4355"/>
                    <a:pt x="27614" y="4355"/>
                  </a:cubicBezTo>
                  <a:cubicBezTo>
                    <a:pt x="26977" y="4355"/>
                    <a:pt x="26294" y="4577"/>
                    <a:pt x="25709" y="5021"/>
                  </a:cubicBezTo>
                  <a:cubicBezTo>
                    <a:pt x="25709" y="5021"/>
                    <a:pt x="25520" y="7853"/>
                    <a:pt x="24708" y="7928"/>
                  </a:cubicBezTo>
                  <a:cubicBezTo>
                    <a:pt x="24694" y="7929"/>
                    <a:pt x="24679" y="7930"/>
                    <a:pt x="24665" y="7930"/>
                  </a:cubicBezTo>
                  <a:cubicBezTo>
                    <a:pt x="23855" y="7930"/>
                    <a:pt x="22739" y="6398"/>
                    <a:pt x="24500" y="4210"/>
                  </a:cubicBezTo>
                  <a:cubicBezTo>
                    <a:pt x="24500" y="4210"/>
                    <a:pt x="21990" y="3417"/>
                    <a:pt x="22820" y="1473"/>
                  </a:cubicBezTo>
                  <a:lnTo>
                    <a:pt x="22820" y="1473"/>
                  </a:lnTo>
                  <a:cubicBezTo>
                    <a:pt x="22820" y="1473"/>
                    <a:pt x="21703" y="2474"/>
                    <a:pt x="20402" y="2474"/>
                  </a:cubicBezTo>
                  <a:cubicBezTo>
                    <a:pt x="19478" y="2474"/>
                    <a:pt x="18462" y="1970"/>
                    <a:pt x="17686" y="246"/>
                  </a:cubicBezTo>
                  <a:lnTo>
                    <a:pt x="17686" y="246"/>
                  </a:lnTo>
                  <a:cubicBezTo>
                    <a:pt x="17677" y="251"/>
                    <a:pt x="15401" y="800"/>
                    <a:pt x="13122" y="800"/>
                  </a:cubicBezTo>
                  <a:cubicBezTo>
                    <a:pt x="11777" y="800"/>
                    <a:pt x="10431" y="608"/>
                    <a:pt x="9550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3"/>
            <p:cNvSpPr/>
            <p:nvPr/>
          </p:nvSpPr>
          <p:spPr>
            <a:xfrm>
              <a:off x="7043375" y="2286366"/>
              <a:ext cx="576725" cy="105450"/>
            </a:xfrm>
            <a:custGeom>
              <a:avLst/>
              <a:gdLst/>
              <a:ahLst/>
              <a:cxnLst/>
              <a:rect l="l" t="t" r="r" b="b"/>
              <a:pathLst>
                <a:path w="23069" h="4218" extrusionOk="0">
                  <a:moveTo>
                    <a:pt x="8446" y="0"/>
                  </a:moveTo>
                  <a:cubicBezTo>
                    <a:pt x="2980" y="0"/>
                    <a:pt x="227" y="1844"/>
                    <a:pt x="133" y="2411"/>
                  </a:cubicBezTo>
                  <a:cubicBezTo>
                    <a:pt x="1" y="3148"/>
                    <a:pt x="3191" y="4110"/>
                    <a:pt x="10138" y="4205"/>
                  </a:cubicBezTo>
                  <a:cubicBezTo>
                    <a:pt x="10799" y="4214"/>
                    <a:pt x="11445" y="4218"/>
                    <a:pt x="12071" y="4218"/>
                  </a:cubicBezTo>
                  <a:cubicBezTo>
                    <a:pt x="18020" y="4218"/>
                    <a:pt x="22260" y="3840"/>
                    <a:pt x="22653" y="3601"/>
                  </a:cubicBezTo>
                  <a:cubicBezTo>
                    <a:pt x="23068" y="3318"/>
                    <a:pt x="19821" y="1260"/>
                    <a:pt x="12006" y="241"/>
                  </a:cubicBezTo>
                  <a:cubicBezTo>
                    <a:pt x="10713" y="72"/>
                    <a:pt x="9526" y="0"/>
                    <a:pt x="8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7288300" y="2597366"/>
              <a:ext cx="96750" cy="90500"/>
            </a:xfrm>
            <a:custGeom>
              <a:avLst/>
              <a:gdLst/>
              <a:ahLst/>
              <a:cxnLst/>
              <a:rect l="l" t="t" r="r" b="b"/>
              <a:pathLst>
                <a:path w="3870" h="3620" extrusionOk="0">
                  <a:moveTo>
                    <a:pt x="3012" y="0"/>
                  </a:moveTo>
                  <a:cubicBezTo>
                    <a:pt x="1942" y="0"/>
                    <a:pt x="206" y="383"/>
                    <a:pt x="1" y="1090"/>
                  </a:cubicBezTo>
                  <a:cubicBezTo>
                    <a:pt x="1" y="1090"/>
                    <a:pt x="1500" y="3619"/>
                    <a:pt x="2183" y="3619"/>
                  </a:cubicBezTo>
                  <a:cubicBezTo>
                    <a:pt x="2185" y="3619"/>
                    <a:pt x="2188" y="3619"/>
                    <a:pt x="2190" y="3619"/>
                  </a:cubicBezTo>
                  <a:cubicBezTo>
                    <a:pt x="2870" y="3582"/>
                    <a:pt x="3814" y="807"/>
                    <a:pt x="3852" y="259"/>
                  </a:cubicBezTo>
                  <a:cubicBezTo>
                    <a:pt x="3870" y="84"/>
                    <a:pt x="3514" y="0"/>
                    <a:pt x="3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7172675" y="2529966"/>
              <a:ext cx="299700" cy="120025"/>
            </a:xfrm>
            <a:custGeom>
              <a:avLst/>
              <a:gdLst/>
              <a:ahLst/>
              <a:cxnLst/>
              <a:rect l="l" t="t" r="r" b="b"/>
              <a:pathLst>
                <a:path w="11988" h="4801" extrusionOk="0">
                  <a:moveTo>
                    <a:pt x="6737" y="1"/>
                  </a:moveTo>
                  <a:cubicBezTo>
                    <a:pt x="4777" y="1"/>
                    <a:pt x="4494" y="331"/>
                    <a:pt x="4494" y="331"/>
                  </a:cubicBezTo>
                  <a:cubicBezTo>
                    <a:pt x="4494" y="331"/>
                    <a:pt x="2266" y="501"/>
                    <a:pt x="1134" y="1388"/>
                  </a:cubicBezTo>
                  <a:cubicBezTo>
                    <a:pt x="1" y="2276"/>
                    <a:pt x="322" y="3578"/>
                    <a:pt x="945" y="3710"/>
                  </a:cubicBezTo>
                  <a:cubicBezTo>
                    <a:pt x="994" y="3721"/>
                    <a:pt x="1048" y="3726"/>
                    <a:pt x="1105" y="3726"/>
                  </a:cubicBezTo>
                  <a:cubicBezTo>
                    <a:pt x="1782" y="3726"/>
                    <a:pt x="2983" y="3069"/>
                    <a:pt x="2983" y="3069"/>
                  </a:cubicBezTo>
                  <a:cubicBezTo>
                    <a:pt x="2983" y="3069"/>
                    <a:pt x="3245" y="4776"/>
                    <a:pt x="4404" y="4776"/>
                  </a:cubicBezTo>
                  <a:cubicBezTo>
                    <a:pt x="4451" y="4776"/>
                    <a:pt x="4500" y="4773"/>
                    <a:pt x="4550" y="4767"/>
                  </a:cubicBezTo>
                  <a:cubicBezTo>
                    <a:pt x="5834" y="4616"/>
                    <a:pt x="6344" y="3257"/>
                    <a:pt x="6344" y="3257"/>
                  </a:cubicBezTo>
                  <a:cubicBezTo>
                    <a:pt x="6344" y="3257"/>
                    <a:pt x="7768" y="4801"/>
                    <a:pt x="8624" y="4801"/>
                  </a:cubicBezTo>
                  <a:cubicBezTo>
                    <a:pt x="8671" y="4801"/>
                    <a:pt x="8716" y="4796"/>
                    <a:pt x="8760" y="4786"/>
                  </a:cubicBezTo>
                  <a:cubicBezTo>
                    <a:pt x="9590" y="4616"/>
                    <a:pt x="9439" y="2842"/>
                    <a:pt x="9439" y="2842"/>
                  </a:cubicBezTo>
                  <a:lnTo>
                    <a:pt x="9439" y="2842"/>
                  </a:lnTo>
                  <a:cubicBezTo>
                    <a:pt x="9439" y="2842"/>
                    <a:pt x="10316" y="3226"/>
                    <a:pt x="10966" y="3226"/>
                  </a:cubicBezTo>
                  <a:cubicBezTo>
                    <a:pt x="11216" y="3226"/>
                    <a:pt x="11433" y="3169"/>
                    <a:pt x="11553" y="3012"/>
                  </a:cubicBezTo>
                  <a:cubicBezTo>
                    <a:pt x="11988" y="2446"/>
                    <a:pt x="9836" y="105"/>
                    <a:pt x="7344" y="10"/>
                  </a:cubicBezTo>
                  <a:cubicBezTo>
                    <a:pt x="7126" y="4"/>
                    <a:pt x="6924" y="1"/>
                    <a:pt x="6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7226475" y="2472166"/>
              <a:ext cx="158600" cy="101700"/>
            </a:xfrm>
            <a:custGeom>
              <a:avLst/>
              <a:gdLst/>
              <a:ahLst/>
              <a:cxnLst/>
              <a:rect l="l" t="t" r="r" b="b"/>
              <a:pathLst>
                <a:path w="6344" h="4068" extrusionOk="0">
                  <a:moveTo>
                    <a:pt x="3720" y="1"/>
                  </a:moveTo>
                  <a:cubicBezTo>
                    <a:pt x="3720" y="1"/>
                    <a:pt x="1" y="1077"/>
                    <a:pt x="1549" y="3021"/>
                  </a:cubicBezTo>
                  <a:cubicBezTo>
                    <a:pt x="2137" y="3759"/>
                    <a:pt x="2918" y="4068"/>
                    <a:pt x="3681" y="4068"/>
                  </a:cubicBezTo>
                  <a:cubicBezTo>
                    <a:pt x="4926" y="4068"/>
                    <a:pt x="6121" y="3246"/>
                    <a:pt x="6343" y="2134"/>
                  </a:cubicBezTo>
                  <a:lnTo>
                    <a:pt x="3720" y="1"/>
                  </a:ln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7251500" y="2472166"/>
              <a:ext cx="133575" cy="105750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7207600" y="2445716"/>
              <a:ext cx="31175" cy="36950"/>
            </a:xfrm>
            <a:custGeom>
              <a:avLst/>
              <a:gdLst/>
              <a:ahLst/>
              <a:cxnLst/>
              <a:rect l="l" t="t" r="r" b="b"/>
              <a:pathLst>
                <a:path w="1247" h="1478" extrusionOk="0">
                  <a:moveTo>
                    <a:pt x="652" y="1"/>
                  </a:moveTo>
                  <a:cubicBezTo>
                    <a:pt x="342" y="1"/>
                    <a:pt x="57" y="297"/>
                    <a:pt x="39" y="700"/>
                  </a:cubicBezTo>
                  <a:cubicBezTo>
                    <a:pt x="1" y="1096"/>
                    <a:pt x="227" y="1455"/>
                    <a:pt x="567" y="1474"/>
                  </a:cubicBezTo>
                  <a:cubicBezTo>
                    <a:pt x="585" y="1476"/>
                    <a:pt x="603" y="1477"/>
                    <a:pt x="621" y="1477"/>
                  </a:cubicBezTo>
                  <a:cubicBezTo>
                    <a:pt x="919" y="1477"/>
                    <a:pt x="1173" y="1186"/>
                    <a:pt x="1209" y="794"/>
                  </a:cubicBezTo>
                  <a:cubicBezTo>
                    <a:pt x="1247" y="379"/>
                    <a:pt x="1001" y="39"/>
                    <a:pt x="680" y="2"/>
                  </a:cubicBezTo>
                  <a:cubicBezTo>
                    <a:pt x="671" y="1"/>
                    <a:pt x="661" y="1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7417600" y="2463116"/>
              <a:ext cx="31175" cy="36950"/>
            </a:xfrm>
            <a:custGeom>
              <a:avLst/>
              <a:gdLst/>
              <a:ahLst/>
              <a:cxnLst/>
              <a:rect l="l" t="t" r="r" b="b"/>
              <a:pathLst>
                <a:path w="1247" h="1478" extrusionOk="0">
                  <a:moveTo>
                    <a:pt x="629" y="1"/>
                  </a:moveTo>
                  <a:cubicBezTo>
                    <a:pt x="330" y="1"/>
                    <a:pt x="74" y="308"/>
                    <a:pt x="39" y="684"/>
                  </a:cubicBezTo>
                  <a:cubicBezTo>
                    <a:pt x="1" y="1099"/>
                    <a:pt x="246" y="1458"/>
                    <a:pt x="567" y="1476"/>
                  </a:cubicBezTo>
                  <a:cubicBezTo>
                    <a:pt x="577" y="1477"/>
                    <a:pt x="586" y="1477"/>
                    <a:pt x="596" y="1477"/>
                  </a:cubicBezTo>
                  <a:cubicBezTo>
                    <a:pt x="906" y="1477"/>
                    <a:pt x="1191" y="1181"/>
                    <a:pt x="1209" y="797"/>
                  </a:cubicBezTo>
                  <a:cubicBezTo>
                    <a:pt x="1247" y="382"/>
                    <a:pt x="1020" y="23"/>
                    <a:pt x="681" y="4"/>
                  </a:cubicBezTo>
                  <a:cubicBezTo>
                    <a:pt x="663" y="2"/>
                    <a:pt x="646" y="1"/>
                    <a:pt x="6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7184475" y="2397416"/>
              <a:ext cx="60450" cy="21450"/>
            </a:xfrm>
            <a:custGeom>
              <a:avLst/>
              <a:gdLst/>
              <a:ahLst/>
              <a:cxnLst/>
              <a:rect l="l" t="t" r="r" b="b"/>
              <a:pathLst>
                <a:path w="2418" h="858" extrusionOk="0">
                  <a:moveTo>
                    <a:pt x="1489" y="1"/>
                  </a:moveTo>
                  <a:cubicBezTo>
                    <a:pt x="1466" y="1"/>
                    <a:pt x="1442" y="3"/>
                    <a:pt x="1417" y="8"/>
                  </a:cubicBezTo>
                  <a:lnTo>
                    <a:pt x="1133" y="8"/>
                  </a:lnTo>
                  <a:lnTo>
                    <a:pt x="869" y="65"/>
                  </a:lnTo>
                  <a:cubicBezTo>
                    <a:pt x="775" y="84"/>
                    <a:pt x="699" y="121"/>
                    <a:pt x="624" y="178"/>
                  </a:cubicBezTo>
                  <a:cubicBezTo>
                    <a:pt x="548" y="197"/>
                    <a:pt x="473" y="254"/>
                    <a:pt x="397" y="310"/>
                  </a:cubicBezTo>
                  <a:cubicBezTo>
                    <a:pt x="341" y="348"/>
                    <a:pt x="284" y="405"/>
                    <a:pt x="246" y="461"/>
                  </a:cubicBezTo>
                  <a:cubicBezTo>
                    <a:pt x="152" y="537"/>
                    <a:pt x="95" y="631"/>
                    <a:pt x="58" y="744"/>
                  </a:cubicBezTo>
                  <a:cubicBezTo>
                    <a:pt x="39" y="782"/>
                    <a:pt x="20" y="820"/>
                    <a:pt x="1" y="858"/>
                  </a:cubicBezTo>
                  <a:lnTo>
                    <a:pt x="114" y="858"/>
                  </a:lnTo>
                  <a:cubicBezTo>
                    <a:pt x="209" y="839"/>
                    <a:pt x="303" y="801"/>
                    <a:pt x="416" y="801"/>
                  </a:cubicBezTo>
                  <a:cubicBezTo>
                    <a:pt x="473" y="782"/>
                    <a:pt x="548" y="782"/>
                    <a:pt x="605" y="763"/>
                  </a:cubicBezTo>
                  <a:cubicBezTo>
                    <a:pt x="633" y="754"/>
                    <a:pt x="666" y="754"/>
                    <a:pt x="699" y="754"/>
                  </a:cubicBezTo>
                  <a:cubicBezTo>
                    <a:pt x="732" y="754"/>
                    <a:pt x="765" y="754"/>
                    <a:pt x="794" y="744"/>
                  </a:cubicBezTo>
                  <a:cubicBezTo>
                    <a:pt x="869" y="725"/>
                    <a:pt x="926" y="707"/>
                    <a:pt x="1001" y="707"/>
                  </a:cubicBezTo>
                  <a:lnTo>
                    <a:pt x="1209" y="688"/>
                  </a:lnTo>
                  <a:lnTo>
                    <a:pt x="1417" y="669"/>
                  </a:lnTo>
                  <a:cubicBezTo>
                    <a:pt x="1473" y="650"/>
                    <a:pt x="1549" y="650"/>
                    <a:pt x="1605" y="650"/>
                  </a:cubicBezTo>
                  <a:cubicBezTo>
                    <a:pt x="1681" y="650"/>
                    <a:pt x="1738" y="631"/>
                    <a:pt x="1813" y="631"/>
                  </a:cubicBezTo>
                  <a:cubicBezTo>
                    <a:pt x="1870" y="631"/>
                    <a:pt x="1926" y="631"/>
                    <a:pt x="1983" y="612"/>
                  </a:cubicBezTo>
                  <a:cubicBezTo>
                    <a:pt x="2049" y="603"/>
                    <a:pt x="2106" y="603"/>
                    <a:pt x="2155" y="603"/>
                  </a:cubicBezTo>
                  <a:cubicBezTo>
                    <a:pt x="2205" y="603"/>
                    <a:pt x="2247" y="603"/>
                    <a:pt x="2285" y="593"/>
                  </a:cubicBezTo>
                  <a:lnTo>
                    <a:pt x="2417" y="574"/>
                  </a:lnTo>
                  <a:lnTo>
                    <a:pt x="2360" y="461"/>
                  </a:lnTo>
                  <a:cubicBezTo>
                    <a:pt x="2285" y="367"/>
                    <a:pt x="2209" y="291"/>
                    <a:pt x="2115" y="235"/>
                  </a:cubicBezTo>
                  <a:cubicBezTo>
                    <a:pt x="2058" y="178"/>
                    <a:pt x="1983" y="140"/>
                    <a:pt x="1926" y="121"/>
                  </a:cubicBezTo>
                  <a:cubicBezTo>
                    <a:pt x="1851" y="84"/>
                    <a:pt x="1756" y="46"/>
                    <a:pt x="1681" y="46"/>
                  </a:cubicBezTo>
                  <a:cubicBezTo>
                    <a:pt x="1612" y="18"/>
                    <a:pt x="1553" y="1"/>
                    <a:pt x="1489" y="1"/>
                  </a:cubicBezTo>
                  <a:close/>
                </a:path>
              </a:pathLst>
            </a:custGeom>
            <a:solidFill>
              <a:srgbClr val="995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7417150" y="2410816"/>
              <a:ext cx="55700" cy="29750"/>
            </a:xfrm>
            <a:custGeom>
              <a:avLst/>
              <a:gdLst/>
              <a:ahLst/>
              <a:cxnLst/>
              <a:rect l="l" t="t" r="r" b="b"/>
              <a:pathLst>
                <a:path w="2228" h="1190" extrusionOk="0">
                  <a:moveTo>
                    <a:pt x="831" y="1"/>
                  </a:moveTo>
                  <a:cubicBezTo>
                    <a:pt x="736" y="1"/>
                    <a:pt x="661" y="20"/>
                    <a:pt x="566" y="38"/>
                  </a:cubicBezTo>
                  <a:cubicBezTo>
                    <a:pt x="491" y="57"/>
                    <a:pt x="434" y="76"/>
                    <a:pt x="359" y="114"/>
                  </a:cubicBezTo>
                  <a:cubicBezTo>
                    <a:pt x="302" y="133"/>
                    <a:pt x="245" y="171"/>
                    <a:pt x="189" y="208"/>
                  </a:cubicBezTo>
                  <a:cubicBezTo>
                    <a:pt x="151" y="227"/>
                    <a:pt x="113" y="265"/>
                    <a:pt x="76" y="303"/>
                  </a:cubicBezTo>
                  <a:cubicBezTo>
                    <a:pt x="38" y="340"/>
                    <a:pt x="19" y="359"/>
                    <a:pt x="0" y="397"/>
                  </a:cubicBezTo>
                  <a:lnTo>
                    <a:pt x="113" y="416"/>
                  </a:lnTo>
                  <a:lnTo>
                    <a:pt x="245" y="454"/>
                  </a:lnTo>
                  <a:cubicBezTo>
                    <a:pt x="283" y="454"/>
                    <a:pt x="340" y="473"/>
                    <a:pt x="396" y="491"/>
                  </a:cubicBezTo>
                  <a:cubicBezTo>
                    <a:pt x="453" y="510"/>
                    <a:pt x="510" y="510"/>
                    <a:pt x="566" y="529"/>
                  </a:cubicBezTo>
                  <a:cubicBezTo>
                    <a:pt x="623" y="529"/>
                    <a:pt x="699" y="586"/>
                    <a:pt x="755" y="586"/>
                  </a:cubicBezTo>
                  <a:cubicBezTo>
                    <a:pt x="812" y="605"/>
                    <a:pt x="887" y="624"/>
                    <a:pt x="944" y="643"/>
                  </a:cubicBezTo>
                  <a:lnTo>
                    <a:pt x="1133" y="718"/>
                  </a:lnTo>
                  <a:lnTo>
                    <a:pt x="1321" y="794"/>
                  </a:lnTo>
                  <a:cubicBezTo>
                    <a:pt x="1378" y="812"/>
                    <a:pt x="1435" y="831"/>
                    <a:pt x="1491" y="869"/>
                  </a:cubicBezTo>
                  <a:cubicBezTo>
                    <a:pt x="1548" y="888"/>
                    <a:pt x="1623" y="907"/>
                    <a:pt x="1661" y="926"/>
                  </a:cubicBezTo>
                  <a:cubicBezTo>
                    <a:pt x="1718" y="963"/>
                    <a:pt x="1774" y="982"/>
                    <a:pt x="1831" y="1001"/>
                  </a:cubicBezTo>
                  <a:cubicBezTo>
                    <a:pt x="1888" y="1020"/>
                    <a:pt x="1925" y="1039"/>
                    <a:pt x="1982" y="1077"/>
                  </a:cubicBezTo>
                  <a:lnTo>
                    <a:pt x="2095" y="1133"/>
                  </a:lnTo>
                  <a:lnTo>
                    <a:pt x="2228" y="1190"/>
                  </a:lnTo>
                  <a:lnTo>
                    <a:pt x="2228" y="1058"/>
                  </a:lnTo>
                  <a:cubicBezTo>
                    <a:pt x="2209" y="1001"/>
                    <a:pt x="2209" y="963"/>
                    <a:pt x="2190" y="907"/>
                  </a:cubicBezTo>
                  <a:cubicBezTo>
                    <a:pt x="2190" y="850"/>
                    <a:pt x="2171" y="775"/>
                    <a:pt x="2133" y="718"/>
                  </a:cubicBezTo>
                  <a:cubicBezTo>
                    <a:pt x="2095" y="661"/>
                    <a:pt x="2058" y="586"/>
                    <a:pt x="2020" y="529"/>
                  </a:cubicBezTo>
                  <a:cubicBezTo>
                    <a:pt x="1963" y="454"/>
                    <a:pt x="1907" y="397"/>
                    <a:pt x="1831" y="340"/>
                  </a:cubicBezTo>
                  <a:cubicBezTo>
                    <a:pt x="1774" y="284"/>
                    <a:pt x="1699" y="227"/>
                    <a:pt x="1623" y="189"/>
                  </a:cubicBezTo>
                  <a:lnTo>
                    <a:pt x="1359" y="57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995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3"/>
            <p:cNvSpPr/>
            <p:nvPr/>
          </p:nvSpPr>
          <p:spPr>
            <a:xfrm>
              <a:off x="7600250" y="2496891"/>
              <a:ext cx="86850" cy="78650"/>
            </a:xfrm>
            <a:custGeom>
              <a:avLst/>
              <a:gdLst/>
              <a:ahLst/>
              <a:cxnLst/>
              <a:rect l="l" t="t" r="r" b="b"/>
              <a:pathLst>
                <a:path w="3474" h="3146" extrusionOk="0">
                  <a:moveTo>
                    <a:pt x="1860" y="0"/>
                  </a:moveTo>
                  <a:cubicBezTo>
                    <a:pt x="1662" y="0"/>
                    <a:pt x="1465" y="34"/>
                    <a:pt x="1284" y="107"/>
                  </a:cubicBezTo>
                  <a:cubicBezTo>
                    <a:pt x="982" y="220"/>
                    <a:pt x="718" y="427"/>
                    <a:pt x="510" y="673"/>
                  </a:cubicBezTo>
                  <a:cubicBezTo>
                    <a:pt x="415" y="786"/>
                    <a:pt x="321" y="918"/>
                    <a:pt x="264" y="1069"/>
                  </a:cubicBezTo>
                  <a:cubicBezTo>
                    <a:pt x="227" y="1145"/>
                    <a:pt x="189" y="1201"/>
                    <a:pt x="170" y="1277"/>
                  </a:cubicBezTo>
                  <a:cubicBezTo>
                    <a:pt x="113" y="1409"/>
                    <a:pt x="95" y="1541"/>
                    <a:pt x="57" y="1673"/>
                  </a:cubicBezTo>
                  <a:lnTo>
                    <a:pt x="0" y="1900"/>
                  </a:lnTo>
                  <a:cubicBezTo>
                    <a:pt x="113" y="1862"/>
                    <a:pt x="246" y="1824"/>
                    <a:pt x="340" y="1787"/>
                  </a:cubicBezTo>
                  <a:lnTo>
                    <a:pt x="510" y="1749"/>
                  </a:lnTo>
                  <a:lnTo>
                    <a:pt x="585" y="1730"/>
                  </a:lnTo>
                  <a:lnTo>
                    <a:pt x="623" y="1730"/>
                  </a:lnTo>
                  <a:cubicBezTo>
                    <a:pt x="718" y="1711"/>
                    <a:pt x="831" y="1711"/>
                    <a:pt x="925" y="1711"/>
                  </a:cubicBezTo>
                  <a:cubicBezTo>
                    <a:pt x="1152" y="1730"/>
                    <a:pt x="1378" y="1824"/>
                    <a:pt x="1529" y="1994"/>
                  </a:cubicBezTo>
                  <a:cubicBezTo>
                    <a:pt x="1661" y="2145"/>
                    <a:pt x="1718" y="2334"/>
                    <a:pt x="1699" y="2542"/>
                  </a:cubicBezTo>
                  <a:cubicBezTo>
                    <a:pt x="1680" y="2711"/>
                    <a:pt x="1567" y="2863"/>
                    <a:pt x="1416" y="2957"/>
                  </a:cubicBezTo>
                  <a:cubicBezTo>
                    <a:pt x="1284" y="3014"/>
                    <a:pt x="1133" y="3051"/>
                    <a:pt x="1001" y="3070"/>
                  </a:cubicBezTo>
                  <a:cubicBezTo>
                    <a:pt x="906" y="3089"/>
                    <a:pt x="793" y="3089"/>
                    <a:pt x="699" y="3089"/>
                  </a:cubicBezTo>
                  <a:lnTo>
                    <a:pt x="604" y="3089"/>
                  </a:lnTo>
                  <a:lnTo>
                    <a:pt x="699" y="3108"/>
                  </a:lnTo>
                  <a:cubicBezTo>
                    <a:pt x="793" y="3127"/>
                    <a:pt x="887" y="3127"/>
                    <a:pt x="1001" y="3146"/>
                  </a:cubicBezTo>
                  <a:cubicBezTo>
                    <a:pt x="1152" y="3146"/>
                    <a:pt x="1322" y="3127"/>
                    <a:pt x="1473" y="3070"/>
                  </a:cubicBezTo>
                  <a:cubicBezTo>
                    <a:pt x="1680" y="2995"/>
                    <a:pt x="1850" y="2806"/>
                    <a:pt x="1907" y="2579"/>
                  </a:cubicBezTo>
                  <a:cubicBezTo>
                    <a:pt x="1944" y="2315"/>
                    <a:pt x="1888" y="2032"/>
                    <a:pt x="1718" y="1824"/>
                  </a:cubicBezTo>
                  <a:cubicBezTo>
                    <a:pt x="1529" y="1579"/>
                    <a:pt x="1265" y="1428"/>
                    <a:pt x="944" y="1409"/>
                  </a:cubicBezTo>
                  <a:cubicBezTo>
                    <a:pt x="887" y="1400"/>
                    <a:pt x="826" y="1395"/>
                    <a:pt x="762" y="1395"/>
                  </a:cubicBezTo>
                  <a:cubicBezTo>
                    <a:pt x="699" y="1395"/>
                    <a:pt x="633" y="1400"/>
                    <a:pt x="567" y="1409"/>
                  </a:cubicBezTo>
                  <a:lnTo>
                    <a:pt x="472" y="1409"/>
                  </a:lnTo>
                  <a:lnTo>
                    <a:pt x="472" y="1390"/>
                  </a:lnTo>
                  <a:cubicBezTo>
                    <a:pt x="491" y="1315"/>
                    <a:pt x="529" y="1258"/>
                    <a:pt x="548" y="1201"/>
                  </a:cubicBezTo>
                  <a:cubicBezTo>
                    <a:pt x="623" y="1088"/>
                    <a:pt x="680" y="975"/>
                    <a:pt x="774" y="862"/>
                  </a:cubicBezTo>
                  <a:cubicBezTo>
                    <a:pt x="925" y="654"/>
                    <a:pt x="1152" y="503"/>
                    <a:pt x="1397" y="390"/>
                  </a:cubicBezTo>
                  <a:cubicBezTo>
                    <a:pt x="1552" y="325"/>
                    <a:pt x="1724" y="296"/>
                    <a:pt x="1896" y="296"/>
                  </a:cubicBezTo>
                  <a:cubicBezTo>
                    <a:pt x="1976" y="296"/>
                    <a:pt x="2056" y="302"/>
                    <a:pt x="2133" y="314"/>
                  </a:cubicBezTo>
                  <a:cubicBezTo>
                    <a:pt x="2379" y="333"/>
                    <a:pt x="2605" y="427"/>
                    <a:pt x="2794" y="578"/>
                  </a:cubicBezTo>
                  <a:cubicBezTo>
                    <a:pt x="2964" y="692"/>
                    <a:pt x="3096" y="880"/>
                    <a:pt x="3190" y="1069"/>
                  </a:cubicBezTo>
                  <a:cubicBezTo>
                    <a:pt x="3304" y="1390"/>
                    <a:pt x="3304" y="1749"/>
                    <a:pt x="3190" y="2051"/>
                  </a:cubicBezTo>
                  <a:lnTo>
                    <a:pt x="3115" y="2202"/>
                  </a:lnTo>
                  <a:lnTo>
                    <a:pt x="3039" y="2315"/>
                  </a:lnTo>
                  <a:lnTo>
                    <a:pt x="2983" y="2391"/>
                  </a:lnTo>
                  <a:lnTo>
                    <a:pt x="3077" y="2334"/>
                  </a:lnTo>
                  <a:lnTo>
                    <a:pt x="3171" y="2240"/>
                  </a:lnTo>
                  <a:lnTo>
                    <a:pt x="3266" y="2107"/>
                  </a:lnTo>
                  <a:cubicBezTo>
                    <a:pt x="3436" y="1768"/>
                    <a:pt x="3474" y="1390"/>
                    <a:pt x="3379" y="1031"/>
                  </a:cubicBezTo>
                  <a:cubicBezTo>
                    <a:pt x="3304" y="786"/>
                    <a:pt x="3153" y="560"/>
                    <a:pt x="2964" y="390"/>
                  </a:cubicBezTo>
                  <a:cubicBezTo>
                    <a:pt x="2737" y="201"/>
                    <a:pt x="2473" y="69"/>
                    <a:pt x="2190" y="31"/>
                  </a:cubicBezTo>
                  <a:cubicBezTo>
                    <a:pt x="2081" y="11"/>
                    <a:pt x="1971" y="0"/>
                    <a:pt x="1860" y="0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3"/>
            <p:cNvSpPr/>
            <p:nvPr/>
          </p:nvSpPr>
          <p:spPr>
            <a:xfrm>
              <a:off x="7030650" y="2416016"/>
              <a:ext cx="60425" cy="88750"/>
            </a:xfrm>
            <a:custGeom>
              <a:avLst/>
              <a:gdLst/>
              <a:ahLst/>
              <a:cxnLst/>
              <a:rect l="l" t="t" r="r" b="b"/>
              <a:pathLst>
                <a:path w="2417" h="3550" extrusionOk="0">
                  <a:moveTo>
                    <a:pt x="1001" y="0"/>
                  </a:moveTo>
                  <a:cubicBezTo>
                    <a:pt x="868" y="19"/>
                    <a:pt x="755" y="76"/>
                    <a:pt x="642" y="132"/>
                  </a:cubicBezTo>
                  <a:cubicBezTo>
                    <a:pt x="434" y="246"/>
                    <a:pt x="283" y="416"/>
                    <a:pt x="189" y="623"/>
                  </a:cubicBezTo>
                  <a:cubicBezTo>
                    <a:pt x="38" y="906"/>
                    <a:pt x="0" y="1246"/>
                    <a:pt x="57" y="1567"/>
                  </a:cubicBezTo>
                  <a:cubicBezTo>
                    <a:pt x="57" y="1643"/>
                    <a:pt x="76" y="1737"/>
                    <a:pt x="95" y="1812"/>
                  </a:cubicBezTo>
                  <a:lnTo>
                    <a:pt x="132" y="1907"/>
                  </a:lnTo>
                  <a:lnTo>
                    <a:pt x="132" y="1812"/>
                  </a:lnTo>
                  <a:cubicBezTo>
                    <a:pt x="132" y="1737"/>
                    <a:pt x="132" y="1643"/>
                    <a:pt x="132" y="1567"/>
                  </a:cubicBezTo>
                  <a:cubicBezTo>
                    <a:pt x="132" y="1265"/>
                    <a:pt x="227" y="982"/>
                    <a:pt x="378" y="737"/>
                  </a:cubicBezTo>
                  <a:cubicBezTo>
                    <a:pt x="472" y="567"/>
                    <a:pt x="623" y="453"/>
                    <a:pt x="774" y="378"/>
                  </a:cubicBezTo>
                  <a:cubicBezTo>
                    <a:pt x="884" y="323"/>
                    <a:pt x="994" y="294"/>
                    <a:pt x="1104" y="294"/>
                  </a:cubicBezTo>
                  <a:cubicBezTo>
                    <a:pt x="1183" y="294"/>
                    <a:pt x="1262" y="309"/>
                    <a:pt x="1340" y="340"/>
                  </a:cubicBezTo>
                  <a:cubicBezTo>
                    <a:pt x="1548" y="416"/>
                    <a:pt x="1718" y="548"/>
                    <a:pt x="1831" y="718"/>
                  </a:cubicBezTo>
                  <a:cubicBezTo>
                    <a:pt x="1963" y="906"/>
                    <a:pt x="2039" y="1114"/>
                    <a:pt x="2058" y="1341"/>
                  </a:cubicBezTo>
                  <a:cubicBezTo>
                    <a:pt x="2095" y="1586"/>
                    <a:pt x="2095" y="1812"/>
                    <a:pt x="2058" y="2058"/>
                  </a:cubicBezTo>
                  <a:lnTo>
                    <a:pt x="2058" y="2096"/>
                  </a:lnTo>
                  <a:lnTo>
                    <a:pt x="2058" y="2115"/>
                  </a:lnTo>
                  <a:lnTo>
                    <a:pt x="2039" y="2096"/>
                  </a:lnTo>
                  <a:cubicBezTo>
                    <a:pt x="1982" y="2058"/>
                    <a:pt x="1926" y="2020"/>
                    <a:pt x="1850" y="2001"/>
                  </a:cubicBezTo>
                  <a:cubicBezTo>
                    <a:pt x="1784" y="1982"/>
                    <a:pt x="1713" y="1973"/>
                    <a:pt x="1642" y="1973"/>
                  </a:cubicBezTo>
                  <a:cubicBezTo>
                    <a:pt x="1572" y="1973"/>
                    <a:pt x="1501" y="1982"/>
                    <a:pt x="1435" y="2001"/>
                  </a:cubicBezTo>
                  <a:cubicBezTo>
                    <a:pt x="1208" y="2077"/>
                    <a:pt x="1019" y="2284"/>
                    <a:pt x="963" y="2530"/>
                  </a:cubicBezTo>
                  <a:cubicBezTo>
                    <a:pt x="906" y="2719"/>
                    <a:pt x="944" y="2907"/>
                    <a:pt x="1019" y="3077"/>
                  </a:cubicBezTo>
                  <a:cubicBezTo>
                    <a:pt x="1095" y="3209"/>
                    <a:pt x="1189" y="3323"/>
                    <a:pt x="1303" y="3398"/>
                  </a:cubicBezTo>
                  <a:cubicBezTo>
                    <a:pt x="1378" y="3455"/>
                    <a:pt x="1454" y="3493"/>
                    <a:pt x="1529" y="3530"/>
                  </a:cubicBezTo>
                  <a:lnTo>
                    <a:pt x="1624" y="3549"/>
                  </a:lnTo>
                  <a:lnTo>
                    <a:pt x="1548" y="3511"/>
                  </a:lnTo>
                  <a:cubicBezTo>
                    <a:pt x="1472" y="3474"/>
                    <a:pt x="1416" y="3417"/>
                    <a:pt x="1359" y="3342"/>
                  </a:cubicBezTo>
                  <a:cubicBezTo>
                    <a:pt x="1265" y="3266"/>
                    <a:pt x="1189" y="3153"/>
                    <a:pt x="1152" y="3039"/>
                  </a:cubicBezTo>
                  <a:cubicBezTo>
                    <a:pt x="1095" y="2888"/>
                    <a:pt x="1095" y="2737"/>
                    <a:pt x="1152" y="2586"/>
                  </a:cubicBezTo>
                  <a:cubicBezTo>
                    <a:pt x="1208" y="2417"/>
                    <a:pt x="1340" y="2303"/>
                    <a:pt x="1510" y="2247"/>
                  </a:cubicBezTo>
                  <a:cubicBezTo>
                    <a:pt x="1586" y="2247"/>
                    <a:pt x="1661" y="2247"/>
                    <a:pt x="1737" y="2266"/>
                  </a:cubicBezTo>
                  <a:cubicBezTo>
                    <a:pt x="1775" y="2284"/>
                    <a:pt x="1812" y="2303"/>
                    <a:pt x="1850" y="2341"/>
                  </a:cubicBezTo>
                  <a:cubicBezTo>
                    <a:pt x="1869" y="2360"/>
                    <a:pt x="1888" y="2379"/>
                    <a:pt x="1907" y="2398"/>
                  </a:cubicBezTo>
                  <a:cubicBezTo>
                    <a:pt x="1926" y="2398"/>
                    <a:pt x="1944" y="2398"/>
                    <a:pt x="1944" y="2435"/>
                  </a:cubicBezTo>
                  <a:lnTo>
                    <a:pt x="1982" y="2586"/>
                  </a:lnTo>
                  <a:lnTo>
                    <a:pt x="2152" y="3190"/>
                  </a:lnTo>
                  <a:lnTo>
                    <a:pt x="2171" y="3323"/>
                  </a:lnTo>
                  <a:lnTo>
                    <a:pt x="2228" y="3021"/>
                  </a:lnTo>
                  <a:lnTo>
                    <a:pt x="2228" y="2983"/>
                  </a:lnTo>
                  <a:lnTo>
                    <a:pt x="2228" y="2964"/>
                  </a:lnTo>
                  <a:lnTo>
                    <a:pt x="2246" y="2888"/>
                  </a:lnTo>
                  <a:lnTo>
                    <a:pt x="2265" y="2737"/>
                  </a:lnTo>
                  <a:lnTo>
                    <a:pt x="2322" y="2398"/>
                  </a:lnTo>
                  <a:lnTo>
                    <a:pt x="2360" y="2209"/>
                  </a:lnTo>
                  <a:lnTo>
                    <a:pt x="2379" y="2077"/>
                  </a:lnTo>
                  <a:cubicBezTo>
                    <a:pt x="2416" y="1812"/>
                    <a:pt x="2416" y="1548"/>
                    <a:pt x="2379" y="1284"/>
                  </a:cubicBezTo>
                  <a:cubicBezTo>
                    <a:pt x="2341" y="1001"/>
                    <a:pt x="2228" y="737"/>
                    <a:pt x="2077" y="510"/>
                  </a:cubicBezTo>
                  <a:cubicBezTo>
                    <a:pt x="1907" y="283"/>
                    <a:pt x="1661" y="132"/>
                    <a:pt x="1397" y="38"/>
                  </a:cubicBezTo>
                  <a:cubicBezTo>
                    <a:pt x="1340" y="19"/>
                    <a:pt x="1265" y="19"/>
                    <a:pt x="1208" y="0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6886700" y="2530091"/>
              <a:ext cx="185975" cy="182325"/>
            </a:xfrm>
            <a:custGeom>
              <a:avLst/>
              <a:gdLst/>
              <a:ahLst/>
              <a:cxnLst/>
              <a:rect l="l" t="t" r="r" b="b"/>
              <a:pathLst>
                <a:path w="7439" h="7293" extrusionOk="0">
                  <a:moveTo>
                    <a:pt x="2931" y="1"/>
                  </a:moveTo>
                  <a:cubicBezTo>
                    <a:pt x="2058" y="1"/>
                    <a:pt x="805" y="96"/>
                    <a:pt x="1" y="572"/>
                  </a:cubicBezTo>
                  <a:cubicBezTo>
                    <a:pt x="1" y="572"/>
                    <a:pt x="227" y="4630"/>
                    <a:pt x="2474" y="7292"/>
                  </a:cubicBezTo>
                  <a:cubicBezTo>
                    <a:pt x="2474" y="7292"/>
                    <a:pt x="2533" y="7293"/>
                    <a:pt x="2639" y="7293"/>
                  </a:cubicBezTo>
                  <a:cubicBezTo>
                    <a:pt x="3414" y="7293"/>
                    <a:pt x="6691" y="7249"/>
                    <a:pt x="7438" y="6518"/>
                  </a:cubicBezTo>
                  <a:cubicBezTo>
                    <a:pt x="7438" y="6518"/>
                    <a:pt x="4550" y="3196"/>
                    <a:pt x="3927" y="43"/>
                  </a:cubicBezTo>
                  <a:cubicBezTo>
                    <a:pt x="3927" y="43"/>
                    <a:pt x="3513" y="1"/>
                    <a:pt x="2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6897100" y="2572691"/>
              <a:ext cx="84025" cy="20775"/>
            </a:xfrm>
            <a:custGeom>
              <a:avLst/>
              <a:gdLst/>
              <a:ahLst/>
              <a:cxnLst/>
              <a:rect l="l" t="t" r="r" b="b"/>
              <a:pathLst>
                <a:path w="3361" h="831" extrusionOk="0">
                  <a:moveTo>
                    <a:pt x="3360" y="0"/>
                  </a:moveTo>
                  <a:lnTo>
                    <a:pt x="3209" y="38"/>
                  </a:lnTo>
                  <a:cubicBezTo>
                    <a:pt x="3115" y="57"/>
                    <a:pt x="2983" y="114"/>
                    <a:pt x="2832" y="170"/>
                  </a:cubicBezTo>
                  <a:cubicBezTo>
                    <a:pt x="2756" y="189"/>
                    <a:pt x="2681" y="208"/>
                    <a:pt x="2586" y="246"/>
                  </a:cubicBezTo>
                  <a:cubicBezTo>
                    <a:pt x="2492" y="265"/>
                    <a:pt x="2416" y="302"/>
                    <a:pt x="2303" y="321"/>
                  </a:cubicBezTo>
                  <a:cubicBezTo>
                    <a:pt x="2209" y="340"/>
                    <a:pt x="2114" y="378"/>
                    <a:pt x="2020" y="397"/>
                  </a:cubicBezTo>
                  <a:cubicBezTo>
                    <a:pt x="1925" y="416"/>
                    <a:pt x="1812" y="435"/>
                    <a:pt x="1718" y="453"/>
                  </a:cubicBezTo>
                  <a:cubicBezTo>
                    <a:pt x="1605" y="472"/>
                    <a:pt x="1510" y="472"/>
                    <a:pt x="1397" y="491"/>
                  </a:cubicBezTo>
                  <a:cubicBezTo>
                    <a:pt x="1303" y="510"/>
                    <a:pt x="1208" y="510"/>
                    <a:pt x="1095" y="510"/>
                  </a:cubicBezTo>
                  <a:cubicBezTo>
                    <a:pt x="1000" y="510"/>
                    <a:pt x="906" y="529"/>
                    <a:pt x="812" y="529"/>
                  </a:cubicBezTo>
                  <a:lnTo>
                    <a:pt x="0" y="529"/>
                  </a:lnTo>
                  <a:lnTo>
                    <a:pt x="151" y="604"/>
                  </a:lnTo>
                  <a:cubicBezTo>
                    <a:pt x="264" y="661"/>
                    <a:pt x="396" y="699"/>
                    <a:pt x="529" y="737"/>
                  </a:cubicBezTo>
                  <a:cubicBezTo>
                    <a:pt x="623" y="737"/>
                    <a:pt x="698" y="774"/>
                    <a:pt x="793" y="793"/>
                  </a:cubicBezTo>
                  <a:cubicBezTo>
                    <a:pt x="887" y="793"/>
                    <a:pt x="1000" y="831"/>
                    <a:pt x="1095" y="831"/>
                  </a:cubicBezTo>
                  <a:lnTo>
                    <a:pt x="1435" y="831"/>
                  </a:lnTo>
                  <a:cubicBezTo>
                    <a:pt x="1548" y="812"/>
                    <a:pt x="1661" y="812"/>
                    <a:pt x="1774" y="793"/>
                  </a:cubicBezTo>
                  <a:cubicBezTo>
                    <a:pt x="1888" y="774"/>
                    <a:pt x="2001" y="755"/>
                    <a:pt x="2095" y="718"/>
                  </a:cubicBezTo>
                  <a:cubicBezTo>
                    <a:pt x="2209" y="680"/>
                    <a:pt x="2303" y="642"/>
                    <a:pt x="2416" y="604"/>
                  </a:cubicBezTo>
                  <a:cubicBezTo>
                    <a:pt x="2511" y="586"/>
                    <a:pt x="2605" y="529"/>
                    <a:pt x="2681" y="472"/>
                  </a:cubicBezTo>
                  <a:cubicBezTo>
                    <a:pt x="2775" y="435"/>
                    <a:pt x="2850" y="397"/>
                    <a:pt x="2926" y="340"/>
                  </a:cubicBezTo>
                  <a:cubicBezTo>
                    <a:pt x="3039" y="265"/>
                    <a:pt x="3134" y="189"/>
                    <a:pt x="3247" y="95"/>
                  </a:cubicBezTo>
                  <a:lnTo>
                    <a:pt x="3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6812150" y="2344266"/>
              <a:ext cx="240225" cy="204600"/>
            </a:xfrm>
            <a:custGeom>
              <a:avLst/>
              <a:gdLst/>
              <a:ahLst/>
              <a:cxnLst/>
              <a:rect l="l" t="t" r="r" b="b"/>
              <a:pathLst>
                <a:path w="9609" h="8184" extrusionOk="0">
                  <a:moveTo>
                    <a:pt x="3578" y="0"/>
                  </a:moveTo>
                  <a:cubicBezTo>
                    <a:pt x="3569" y="0"/>
                    <a:pt x="3559" y="1"/>
                    <a:pt x="3549" y="1"/>
                  </a:cubicBezTo>
                  <a:cubicBezTo>
                    <a:pt x="2265" y="58"/>
                    <a:pt x="3266" y="3569"/>
                    <a:pt x="3266" y="3569"/>
                  </a:cubicBezTo>
                  <a:cubicBezTo>
                    <a:pt x="3266" y="3569"/>
                    <a:pt x="1849" y="1485"/>
                    <a:pt x="989" y="1485"/>
                  </a:cubicBezTo>
                  <a:cubicBezTo>
                    <a:pt x="934" y="1485"/>
                    <a:pt x="881" y="1493"/>
                    <a:pt x="831" y="1511"/>
                  </a:cubicBezTo>
                  <a:cubicBezTo>
                    <a:pt x="0" y="1794"/>
                    <a:pt x="2567" y="7797"/>
                    <a:pt x="3436" y="8118"/>
                  </a:cubicBezTo>
                  <a:cubicBezTo>
                    <a:pt x="3557" y="8164"/>
                    <a:pt x="3715" y="8184"/>
                    <a:pt x="3896" y="8184"/>
                  </a:cubicBezTo>
                  <a:cubicBezTo>
                    <a:pt x="4981" y="8184"/>
                    <a:pt x="6909" y="7476"/>
                    <a:pt x="6909" y="7476"/>
                  </a:cubicBezTo>
                  <a:cubicBezTo>
                    <a:pt x="6909" y="7476"/>
                    <a:pt x="9608" y="6023"/>
                    <a:pt x="9495" y="4966"/>
                  </a:cubicBezTo>
                  <a:cubicBezTo>
                    <a:pt x="9460" y="4639"/>
                    <a:pt x="9182" y="4527"/>
                    <a:pt x="8817" y="4527"/>
                  </a:cubicBezTo>
                  <a:cubicBezTo>
                    <a:pt x="8028" y="4527"/>
                    <a:pt x="6834" y="5051"/>
                    <a:pt x="6815" y="5060"/>
                  </a:cubicBezTo>
                  <a:lnTo>
                    <a:pt x="6815" y="5060"/>
                  </a:lnTo>
                  <a:cubicBezTo>
                    <a:pt x="6842" y="4983"/>
                    <a:pt x="8022" y="1012"/>
                    <a:pt x="7003" y="586"/>
                  </a:cubicBezTo>
                  <a:cubicBezTo>
                    <a:pt x="6941" y="559"/>
                    <a:pt x="6880" y="546"/>
                    <a:pt x="6820" y="546"/>
                  </a:cubicBezTo>
                  <a:cubicBezTo>
                    <a:pt x="5888" y="546"/>
                    <a:pt x="5172" y="3625"/>
                    <a:pt x="5172" y="3625"/>
                  </a:cubicBezTo>
                  <a:cubicBezTo>
                    <a:pt x="5172" y="3625"/>
                    <a:pt x="4838" y="0"/>
                    <a:pt x="3578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6907000" y="2478416"/>
              <a:ext cx="40600" cy="40975"/>
            </a:xfrm>
            <a:custGeom>
              <a:avLst/>
              <a:gdLst/>
              <a:ahLst/>
              <a:cxnLst/>
              <a:rect l="l" t="t" r="r" b="b"/>
              <a:pathLst>
                <a:path w="1624" h="1639" extrusionOk="0">
                  <a:moveTo>
                    <a:pt x="208" y="1"/>
                  </a:moveTo>
                  <a:cubicBezTo>
                    <a:pt x="137" y="1"/>
                    <a:pt x="67" y="5"/>
                    <a:pt x="0" y="15"/>
                  </a:cubicBezTo>
                  <a:lnTo>
                    <a:pt x="359" y="204"/>
                  </a:lnTo>
                  <a:lnTo>
                    <a:pt x="510" y="279"/>
                  </a:lnTo>
                  <a:cubicBezTo>
                    <a:pt x="567" y="317"/>
                    <a:pt x="623" y="355"/>
                    <a:pt x="680" y="374"/>
                  </a:cubicBezTo>
                  <a:cubicBezTo>
                    <a:pt x="737" y="411"/>
                    <a:pt x="793" y="449"/>
                    <a:pt x="850" y="506"/>
                  </a:cubicBezTo>
                  <a:cubicBezTo>
                    <a:pt x="907" y="543"/>
                    <a:pt x="963" y="581"/>
                    <a:pt x="1001" y="638"/>
                  </a:cubicBezTo>
                  <a:cubicBezTo>
                    <a:pt x="1058" y="676"/>
                    <a:pt x="1095" y="732"/>
                    <a:pt x="1133" y="789"/>
                  </a:cubicBezTo>
                  <a:cubicBezTo>
                    <a:pt x="1190" y="827"/>
                    <a:pt x="1227" y="883"/>
                    <a:pt x="1246" y="940"/>
                  </a:cubicBezTo>
                  <a:lnTo>
                    <a:pt x="1341" y="1110"/>
                  </a:lnTo>
                  <a:cubicBezTo>
                    <a:pt x="1360" y="1166"/>
                    <a:pt x="1397" y="1204"/>
                    <a:pt x="1416" y="1261"/>
                  </a:cubicBezTo>
                  <a:cubicBezTo>
                    <a:pt x="1454" y="1374"/>
                    <a:pt x="1492" y="1468"/>
                    <a:pt x="1511" y="1525"/>
                  </a:cubicBezTo>
                  <a:lnTo>
                    <a:pt x="1548" y="1638"/>
                  </a:lnTo>
                  <a:lnTo>
                    <a:pt x="1586" y="1525"/>
                  </a:lnTo>
                  <a:cubicBezTo>
                    <a:pt x="1605" y="1431"/>
                    <a:pt x="1624" y="1336"/>
                    <a:pt x="1624" y="1223"/>
                  </a:cubicBezTo>
                  <a:cubicBezTo>
                    <a:pt x="1624" y="1072"/>
                    <a:pt x="1586" y="940"/>
                    <a:pt x="1529" y="808"/>
                  </a:cubicBezTo>
                  <a:cubicBezTo>
                    <a:pt x="1492" y="713"/>
                    <a:pt x="1454" y="657"/>
                    <a:pt x="1416" y="581"/>
                  </a:cubicBezTo>
                  <a:cubicBezTo>
                    <a:pt x="1360" y="506"/>
                    <a:pt x="1303" y="449"/>
                    <a:pt x="1246" y="374"/>
                  </a:cubicBezTo>
                  <a:cubicBezTo>
                    <a:pt x="1171" y="317"/>
                    <a:pt x="1114" y="279"/>
                    <a:pt x="1039" y="223"/>
                  </a:cubicBezTo>
                  <a:cubicBezTo>
                    <a:pt x="963" y="185"/>
                    <a:pt x="888" y="147"/>
                    <a:pt x="831" y="109"/>
                  </a:cubicBezTo>
                  <a:cubicBezTo>
                    <a:pt x="756" y="90"/>
                    <a:pt x="680" y="72"/>
                    <a:pt x="604" y="53"/>
                  </a:cubicBezTo>
                  <a:cubicBezTo>
                    <a:pt x="548" y="34"/>
                    <a:pt x="472" y="15"/>
                    <a:pt x="416" y="15"/>
                  </a:cubicBezTo>
                  <a:cubicBezTo>
                    <a:pt x="350" y="5"/>
                    <a:pt x="279" y="1"/>
                    <a:pt x="208" y="1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3"/>
            <p:cNvSpPr/>
            <p:nvPr/>
          </p:nvSpPr>
          <p:spPr>
            <a:xfrm>
              <a:off x="7088225" y="2307991"/>
              <a:ext cx="383100" cy="73325"/>
            </a:xfrm>
            <a:custGeom>
              <a:avLst/>
              <a:gdLst/>
              <a:ahLst/>
              <a:cxnLst/>
              <a:rect l="l" t="t" r="r" b="b"/>
              <a:pathLst>
                <a:path w="15324" h="2933" extrusionOk="0">
                  <a:moveTo>
                    <a:pt x="5645" y="1"/>
                  </a:moveTo>
                  <a:cubicBezTo>
                    <a:pt x="2702" y="1"/>
                    <a:pt x="181" y="456"/>
                    <a:pt x="113" y="1188"/>
                  </a:cubicBezTo>
                  <a:cubicBezTo>
                    <a:pt x="0" y="2132"/>
                    <a:pt x="2473" y="2547"/>
                    <a:pt x="6267" y="2849"/>
                  </a:cubicBezTo>
                  <a:cubicBezTo>
                    <a:pt x="6990" y="2906"/>
                    <a:pt x="7766" y="2932"/>
                    <a:pt x="8547" y="2932"/>
                  </a:cubicBezTo>
                  <a:cubicBezTo>
                    <a:pt x="11889" y="2932"/>
                    <a:pt x="15324" y="2456"/>
                    <a:pt x="15064" y="1905"/>
                  </a:cubicBezTo>
                  <a:cubicBezTo>
                    <a:pt x="14743" y="1226"/>
                    <a:pt x="9986" y="112"/>
                    <a:pt x="6626" y="17"/>
                  </a:cubicBezTo>
                  <a:cubicBezTo>
                    <a:pt x="6296" y="6"/>
                    <a:pt x="5968" y="1"/>
                    <a:pt x="56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5675775" y="2067041"/>
              <a:ext cx="2304850" cy="845300"/>
            </a:xfrm>
            <a:custGeom>
              <a:avLst/>
              <a:gdLst/>
              <a:ahLst/>
              <a:cxnLst/>
              <a:rect l="l" t="t" r="r" b="b"/>
              <a:pathLst>
                <a:path w="92194" h="33812" extrusionOk="0">
                  <a:moveTo>
                    <a:pt x="46328" y="2765"/>
                  </a:moveTo>
                  <a:cubicBezTo>
                    <a:pt x="46339" y="2765"/>
                    <a:pt x="46350" y="2765"/>
                    <a:pt x="46361" y="2765"/>
                  </a:cubicBezTo>
                  <a:lnTo>
                    <a:pt x="46380" y="2765"/>
                  </a:lnTo>
                  <a:cubicBezTo>
                    <a:pt x="57970" y="2879"/>
                    <a:pt x="81510" y="6541"/>
                    <a:pt x="84907" y="12525"/>
                  </a:cubicBezTo>
                  <a:cubicBezTo>
                    <a:pt x="87550" y="17187"/>
                    <a:pt x="86267" y="25266"/>
                    <a:pt x="85568" y="28589"/>
                  </a:cubicBezTo>
                  <a:cubicBezTo>
                    <a:pt x="85417" y="29326"/>
                    <a:pt x="84760" y="29841"/>
                    <a:pt x="84020" y="29841"/>
                  </a:cubicBezTo>
                  <a:cubicBezTo>
                    <a:pt x="83927" y="29841"/>
                    <a:pt x="83832" y="29833"/>
                    <a:pt x="83737" y="29816"/>
                  </a:cubicBezTo>
                  <a:cubicBezTo>
                    <a:pt x="79523" y="29071"/>
                    <a:pt x="66604" y="27050"/>
                    <a:pt x="49639" y="27050"/>
                  </a:cubicBezTo>
                  <a:cubicBezTo>
                    <a:pt x="48974" y="27050"/>
                    <a:pt x="48303" y="27053"/>
                    <a:pt x="47626" y="27060"/>
                  </a:cubicBezTo>
                  <a:cubicBezTo>
                    <a:pt x="46777" y="27060"/>
                    <a:pt x="46078" y="26418"/>
                    <a:pt x="46022" y="25568"/>
                  </a:cubicBezTo>
                  <a:cubicBezTo>
                    <a:pt x="45776" y="21189"/>
                    <a:pt x="45078" y="9882"/>
                    <a:pt x="44776" y="4427"/>
                  </a:cubicBezTo>
                  <a:cubicBezTo>
                    <a:pt x="44720" y="3531"/>
                    <a:pt x="45419" y="2765"/>
                    <a:pt x="46328" y="2765"/>
                  </a:cubicBezTo>
                  <a:close/>
                  <a:moveTo>
                    <a:pt x="41147" y="2896"/>
                  </a:moveTo>
                  <a:cubicBezTo>
                    <a:pt x="41966" y="2896"/>
                    <a:pt x="42663" y="3526"/>
                    <a:pt x="42718" y="4370"/>
                  </a:cubicBezTo>
                  <a:lnTo>
                    <a:pt x="44209" y="25474"/>
                  </a:lnTo>
                  <a:cubicBezTo>
                    <a:pt x="44266" y="26361"/>
                    <a:pt x="43586" y="27135"/>
                    <a:pt x="42699" y="27154"/>
                  </a:cubicBezTo>
                  <a:cubicBezTo>
                    <a:pt x="32242" y="27494"/>
                    <a:pt x="20614" y="28683"/>
                    <a:pt x="8759" y="31326"/>
                  </a:cubicBezTo>
                  <a:cubicBezTo>
                    <a:pt x="8642" y="31352"/>
                    <a:pt x="8526" y="31365"/>
                    <a:pt x="8411" y="31365"/>
                  </a:cubicBezTo>
                  <a:cubicBezTo>
                    <a:pt x="7707" y="31365"/>
                    <a:pt x="7069" y="30888"/>
                    <a:pt x="6890" y="30174"/>
                  </a:cubicBezTo>
                  <a:cubicBezTo>
                    <a:pt x="5890" y="26248"/>
                    <a:pt x="3549" y="15564"/>
                    <a:pt x="6494" y="11317"/>
                  </a:cubicBezTo>
                  <a:cubicBezTo>
                    <a:pt x="9665" y="6767"/>
                    <a:pt x="28542" y="3596"/>
                    <a:pt x="41076" y="2898"/>
                  </a:cubicBezTo>
                  <a:cubicBezTo>
                    <a:pt x="41100" y="2897"/>
                    <a:pt x="41123" y="2896"/>
                    <a:pt x="41147" y="2896"/>
                  </a:cubicBezTo>
                  <a:close/>
                  <a:moveTo>
                    <a:pt x="42903" y="0"/>
                  </a:moveTo>
                  <a:cubicBezTo>
                    <a:pt x="30722" y="0"/>
                    <a:pt x="10789" y="3278"/>
                    <a:pt x="4984" y="9523"/>
                  </a:cubicBezTo>
                  <a:cubicBezTo>
                    <a:pt x="0" y="14865"/>
                    <a:pt x="4021" y="28362"/>
                    <a:pt x="5512" y="32742"/>
                  </a:cubicBezTo>
                  <a:cubicBezTo>
                    <a:pt x="5733" y="33389"/>
                    <a:pt x="6337" y="33811"/>
                    <a:pt x="6992" y="33811"/>
                  </a:cubicBezTo>
                  <a:cubicBezTo>
                    <a:pt x="7120" y="33811"/>
                    <a:pt x="7251" y="33795"/>
                    <a:pt x="7381" y="33761"/>
                  </a:cubicBezTo>
                  <a:cubicBezTo>
                    <a:pt x="11803" y="32678"/>
                    <a:pt x="26746" y="29486"/>
                    <a:pt x="50036" y="29486"/>
                  </a:cubicBezTo>
                  <a:cubicBezTo>
                    <a:pt x="60447" y="29486"/>
                    <a:pt x="72525" y="30124"/>
                    <a:pt x="86078" y="31873"/>
                  </a:cubicBezTo>
                  <a:cubicBezTo>
                    <a:pt x="86155" y="31885"/>
                    <a:pt x="86231" y="31890"/>
                    <a:pt x="86306" y="31890"/>
                  </a:cubicBezTo>
                  <a:cubicBezTo>
                    <a:pt x="86989" y="31890"/>
                    <a:pt x="87591" y="31440"/>
                    <a:pt x="87796" y="30760"/>
                  </a:cubicBezTo>
                  <a:cubicBezTo>
                    <a:pt x="89060" y="26475"/>
                    <a:pt x="92194" y="12732"/>
                    <a:pt x="84228" y="7126"/>
                  </a:cubicBezTo>
                  <a:cubicBezTo>
                    <a:pt x="74771" y="444"/>
                    <a:pt x="56045" y="217"/>
                    <a:pt x="44002" y="9"/>
                  </a:cubicBezTo>
                  <a:cubicBezTo>
                    <a:pt x="43643" y="3"/>
                    <a:pt x="43277" y="0"/>
                    <a:pt x="42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5571625" y="1600816"/>
              <a:ext cx="2539725" cy="766150"/>
            </a:xfrm>
            <a:custGeom>
              <a:avLst/>
              <a:gdLst/>
              <a:ahLst/>
              <a:cxnLst/>
              <a:rect l="l" t="t" r="r" b="b"/>
              <a:pathLst>
                <a:path w="101589" h="30646" extrusionOk="0">
                  <a:moveTo>
                    <a:pt x="51103" y="0"/>
                  </a:moveTo>
                  <a:cubicBezTo>
                    <a:pt x="13672" y="0"/>
                    <a:pt x="1" y="24410"/>
                    <a:pt x="599" y="27455"/>
                  </a:cubicBezTo>
                  <a:cubicBezTo>
                    <a:pt x="1203" y="30551"/>
                    <a:pt x="2845" y="30645"/>
                    <a:pt x="2845" y="30645"/>
                  </a:cubicBezTo>
                  <a:cubicBezTo>
                    <a:pt x="2845" y="30645"/>
                    <a:pt x="19362" y="21339"/>
                    <a:pt x="48054" y="19980"/>
                  </a:cubicBezTo>
                  <a:cubicBezTo>
                    <a:pt x="49105" y="19930"/>
                    <a:pt x="50168" y="19906"/>
                    <a:pt x="51240" y="19906"/>
                  </a:cubicBezTo>
                  <a:cubicBezTo>
                    <a:pt x="72830" y="19906"/>
                    <a:pt x="97964" y="29569"/>
                    <a:pt x="97964" y="29569"/>
                  </a:cubicBezTo>
                  <a:cubicBezTo>
                    <a:pt x="97964" y="29569"/>
                    <a:pt x="97968" y="29569"/>
                    <a:pt x="97974" y="29569"/>
                  </a:cubicBezTo>
                  <a:cubicBezTo>
                    <a:pt x="98132" y="29569"/>
                    <a:pt x="100200" y="29517"/>
                    <a:pt x="100890" y="26794"/>
                  </a:cubicBezTo>
                  <a:cubicBezTo>
                    <a:pt x="101589" y="23963"/>
                    <a:pt x="90621" y="537"/>
                    <a:pt x="52302" y="8"/>
                  </a:cubicBezTo>
                  <a:cubicBezTo>
                    <a:pt x="51899" y="3"/>
                    <a:pt x="51500" y="0"/>
                    <a:pt x="51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5625750" y="1592841"/>
              <a:ext cx="2437475" cy="592900"/>
            </a:xfrm>
            <a:custGeom>
              <a:avLst/>
              <a:gdLst/>
              <a:ahLst/>
              <a:cxnLst/>
              <a:rect l="l" t="t" r="r" b="b"/>
              <a:pathLst>
                <a:path w="97499" h="23716" extrusionOk="0">
                  <a:moveTo>
                    <a:pt x="46954" y="0"/>
                  </a:moveTo>
                  <a:cubicBezTo>
                    <a:pt x="44044" y="0"/>
                    <a:pt x="41147" y="178"/>
                    <a:pt x="38263" y="535"/>
                  </a:cubicBezTo>
                  <a:cubicBezTo>
                    <a:pt x="34866" y="969"/>
                    <a:pt x="31505" y="1686"/>
                    <a:pt x="28240" y="2687"/>
                  </a:cubicBezTo>
                  <a:cubicBezTo>
                    <a:pt x="25163" y="3631"/>
                    <a:pt x="22199" y="4839"/>
                    <a:pt x="19349" y="6311"/>
                  </a:cubicBezTo>
                  <a:cubicBezTo>
                    <a:pt x="16782" y="7614"/>
                    <a:pt x="14347" y="9124"/>
                    <a:pt x="12044" y="10842"/>
                  </a:cubicBezTo>
                  <a:cubicBezTo>
                    <a:pt x="8589" y="13390"/>
                    <a:pt x="5475" y="16372"/>
                    <a:pt x="2775" y="19733"/>
                  </a:cubicBezTo>
                  <a:cubicBezTo>
                    <a:pt x="1813" y="20941"/>
                    <a:pt x="1114" y="21941"/>
                    <a:pt x="661" y="22640"/>
                  </a:cubicBezTo>
                  <a:cubicBezTo>
                    <a:pt x="208" y="23338"/>
                    <a:pt x="0" y="23716"/>
                    <a:pt x="0" y="23716"/>
                  </a:cubicBezTo>
                  <a:cubicBezTo>
                    <a:pt x="0" y="23716"/>
                    <a:pt x="246" y="23357"/>
                    <a:pt x="718" y="22677"/>
                  </a:cubicBezTo>
                  <a:cubicBezTo>
                    <a:pt x="1190" y="21998"/>
                    <a:pt x="1907" y="21016"/>
                    <a:pt x="2889" y="19827"/>
                  </a:cubicBezTo>
                  <a:cubicBezTo>
                    <a:pt x="5645" y="16561"/>
                    <a:pt x="8797" y="13654"/>
                    <a:pt x="12251" y="11163"/>
                  </a:cubicBezTo>
                  <a:cubicBezTo>
                    <a:pt x="14573" y="9520"/>
                    <a:pt x="17008" y="8048"/>
                    <a:pt x="19557" y="6764"/>
                  </a:cubicBezTo>
                  <a:cubicBezTo>
                    <a:pt x="22407" y="5349"/>
                    <a:pt x="25352" y="4178"/>
                    <a:pt x="28391" y="3272"/>
                  </a:cubicBezTo>
                  <a:cubicBezTo>
                    <a:pt x="31638" y="2309"/>
                    <a:pt x="34979" y="1611"/>
                    <a:pt x="38339" y="1215"/>
                  </a:cubicBezTo>
                  <a:cubicBezTo>
                    <a:pt x="41188" y="874"/>
                    <a:pt x="44062" y="698"/>
                    <a:pt x="46941" y="698"/>
                  </a:cubicBezTo>
                  <a:cubicBezTo>
                    <a:pt x="47572" y="698"/>
                    <a:pt x="48203" y="707"/>
                    <a:pt x="48834" y="724"/>
                  </a:cubicBezTo>
                  <a:cubicBezTo>
                    <a:pt x="52345" y="780"/>
                    <a:pt x="55837" y="1007"/>
                    <a:pt x="59330" y="1422"/>
                  </a:cubicBezTo>
                  <a:cubicBezTo>
                    <a:pt x="62690" y="1819"/>
                    <a:pt x="66031" y="2423"/>
                    <a:pt x="69334" y="3253"/>
                  </a:cubicBezTo>
                  <a:cubicBezTo>
                    <a:pt x="72411" y="4008"/>
                    <a:pt x="75431" y="5028"/>
                    <a:pt x="78338" y="6273"/>
                  </a:cubicBezTo>
                  <a:cubicBezTo>
                    <a:pt x="80962" y="7387"/>
                    <a:pt x="83473" y="8727"/>
                    <a:pt x="85851" y="10275"/>
                  </a:cubicBezTo>
                  <a:cubicBezTo>
                    <a:pt x="87852" y="11597"/>
                    <a:pt x="89740" y="13107"/>
                    <a:pt x="91477" y="14787"/>
                  </a:cubicBezTo>
                  <a:cubicBezTo>
                    <a:pt x="92798" y="16070"/>
                    <a:pt x="94025" y="17467"/>
                    <a:pt x="95120" y="18977"/>
                  </a:cubicBezTo>
                  <a:cubicBezTo>
                    <a:pt x="95837" y="19940"/>
                    <a:pt x="96479" y="20941"/>
                    <a:pt x="97045" y="21998"/>
                  </a:cubicBezTo>
                  <a:cubicBezTo>
                    <a:pt x="97253" y="22356"/>
                    <a:pt x="97385" y="22640"/>
                    <a:pt x="97498" y="22828"/>
                  </a:cubicBezTo>
                  <a:cubicBezTo>
                    <a:pt x="97404" y="22640"/>
                    <a:pt x="97272" y="22338"/>
                    <a:pt x="97083" y="21979"/>
                  </a:cubicBezTo>
                  <a:cubicBezTo>
                    <a:pt x="96535" y="20903"/>
                    <a:pt x="95913" y="19884"/>
                    <a:pt x="95233" y="18883"/>
                  </a:cubicBezTo>
                  <a:cubicBezTo>
                    <a:pt x="94176" y="17354"/>
                    <a:pt x="92968" y="15919"/>
                    <a:pt x="91665" y="14598"/>
                  </a:cubicBezTo>
                  <a:cubicBezTo>
                    <a:pt x="89948" y="12861"/>
                    <a:pt x="88079" y="11314"/>
                    <a:pt x="86078" y="9954"/>
                  </a:cubicBezTo>
                  <a:cubicBezTo>
                    <a:pt x="83699" y="8312"/>
                    <a:pt x="81189" y="6915"/>
                    <a:pt x="78565" y="5764"/>
                  </a:cubicBezTo>
                  <a:cubicBezTo>
                    <a:pt x="75639" y="4461"/>
                    <a:pt x="72600" y="3404"/>
                    <a:pt x="69485" y="2611"/>
                  </a:cubicBezTo>
                  <a:cubicBezTo>
                    <a:pt x="66182" y="1762"/>
                    <a:pt x="62803" y="1139"/>
                    <a:pt x="59405" y="724"/>
                  </a:cubicBezTo>
                  <a:cubicBezTo>
                    <a:pt x="55913" y="308"/>
                    <a:pt x="52383" y="82"/>
                    <a:pt x="48853" y="25"/>
                  </a:cubicBezTo>
                  <a:cubicBezTo>
                    <a:pt x="48219" y="8"/>
                    <a:pt x="47586" y="0"/>
                    <a:pt x="46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3"/>
            <p:cNvSpPr/>
            <p:nvPr/>
          </p:nvSpPr>
          <p:spPr>
            <a:xfrm>
              <a:off x="5629525" y="1673841"/>
              <a:ext cx="2424225" cy="602600"/>
            </a:xfrm>
            <a:custGeom>
              <a:avLst/>
              <a:gdLst/>
              <a:ahLst/>
              <a:cxnLst/>
              <a:rect l="l" t="t" r="r" b="b"/>
              <a:pathLst>
                <a:path w="96969" h="24104" extrusionOk="0">
                  <a:moveTo>
                    <a:pt x="46771" y="1"/>
                  </a:moveTo>
                  <a:cubicBezTo>
                    <a:pt x="46267" y="1"/>
                    <a:pt x="45759" y="5"/>
                    <a:pt x="45248" y="13"/>
                  </a:cubicBezTo>
                  <a:cubicBezTo>
                    <a:pt x="15762" y="504"/>
                    <a:pt x="0" y="23005"/>
                    <a:pt x="1964" y="23968"/>
                  </a:cubicBezTo>
                  <a:cubicBezTo>
                    <a:pt x="2153" y="24060"/>
                    <a:pt x="2427" y="24103"/>
                    <a:pt x="2775" y="24103"/>
                  </a:cubicBezTo>
                  <a:cubicBezTo>
                    <a:pt x="5758" y="24103"/>
                    <a:pt x="14122" y="20946"/>
                    <a:pt x="19972" y="18984"/>
                  </a:cubicBezTo>
                  <a:cubicBezTo>
                    <a:pt x="25179" y="17229"/>
                    <a:pt x="32187" y="15223"/>
                    <a:pt x="46163" y="15223"/>
                  </a:cubicBezTo>
                  <a:cubicBezTo>
                    <a:pt x="49769" y="15223"/>
                    <a:pt x="53839" y="15356"/>
                    <a:pt x="58461" y="15662"/>
                  </a:cubicBezTo>
                  <a:cubicBezTo>
                    <a:pt x="77576" y="16928"/>
                    <a:pt x="89973" y="23552"/>
                    <a:pt x="94139" y="23552"/>
                  </a:cubicBezTo>
                  <a:cubicBezTo>
                    <a:pt x="94881" y="23552"/>
                    <a:pt x="95362" y="23342"/>
                    <a:pt x="95573" y="22854"/>
                  </a:cubicBezTo>
                  <a:cubicBezTo>
                    <a:pt x="96968" y="19654"/>
                    <a:pt x="81545" y="1"/>
                    <a:pt x="46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6246325" y="1718341"/>
              <a:ext cx="1226525" cy="343950"/>
            </a:xfrm>
            <a:custGeom>
              <a:avLst/>
              <a:gdLst/>
              <a:ahLst/>
              <a:cxnLst/>
              <a:rect l="l" t="t" r="r" b="b"/>
              <a:pathLst>
                <a:path w="49061" h="13758" extrusionOk="0">
                  <a:moveTo>
                    <a:pt x="24045" y="1"/>
                  </a:moveTo>
                  <a:cubicBezTo>
                    <a:pt x="13119" y="1"/>
                    <a:pt x="2499" y="3605"/>
                    <a:pt x="1473" y="4217"/>
                  </a:cubicBezTo>
                  <a:cubicBezTo>
                    <a:pt x="0" y="5104"/>
                    <a:pt x="2454" y="12221"/>
                    <a:pt x="3738" y="12957"/>
                  </a:cubicBezTo>
                  <a:cubicBezTo>
                    <a:pt x="3937" y="13069"/>
                    <a:pt x="4329" y="13117"/>
                    <a:pt x="4884" y="13117"/>
                  </a:cubicBezTo>
                  <a:cubicBezTo>
                    <a:pt x="7839" y="13117"/>
                    <a:pt x="15415" y="11779"/>
                    <a:pt x="23078" y="11779"/>
                  </a:cubicBezTo>
                  <a:cubicBezTo>
                    <a:pt x="23414" y="11779"/>
                    <a:pt x="23751" y="11781"/>
                    <a:pt x="24087" y="11787"/>
                  </a:cubicBezTo>
                  <a:cubicBezTo>
                    <a:pt x="31236" y="11896"/>
                    <a:pt x="42995" y="13758"/>
                    <a:pt x="44888" y="13758"/>
                  </a:cubicBezTo>
                  <a:cubicBezTo>
                    <a:pt x="44959" y="13758"/>
                    <a:pt x="45016" y="13755"/>
                    <a:pt x="45059" y="13750"/>
                  </a:cubicBezTo>
                  <a:cubicBezTo>
                    <a:pt x="46248" y="13580"/>
                    <a:pt x="49061" y="5878"/>
                    <a:pt x="48494" y="4821"/>
                  </a:cubicBezTo>
                  <a:cubicBezTo>
                    <a:pt x="47947" y="3745"/>
                    <a:pt x="37074" y="423"/>
                    <a:pt x="25616" y="26"/>
                  </a:cubicBezTo>
                  <a:cubicBezTo>
                    <a:pt x="25092" y="9"/>
                    <a:pt x="24568" y="1"/>
                    <a:pt x="24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5728625" y="1863591"/>
              <a:ext cx="580475" cy="370100"/>
            </a:xfrm>
            <a:custGeom>
              <a:avLst/>
              <a:gdLst/>
              <a:ahLst/>
              <a:cxnLst/>
              <a:rect l="l" t="t" r="r" b="b"/>
              <a:pathLst>
                <a:path w="23219" h="14804" extrusionOk="0">
                  <a:moveTo>
                    <a:pt x="18671" y="1"/>
                  </a:moveTo>
                  <a:cubicBezTo>
                    <a:pt x="16813" y="1"/>
                    <a:pt x="13778" y="1263"/>
                    <a:pt x="9911" y="3787"/>
                  </a:cubicBezTo>
                  <a:cubicBezTo>
                    <a:pt x="3983" y="7676"/>
                    <a:pt x="1" y="13018"/>
                    <a:pt x="472" y="14433"/>
                  </a:cubicBezTo>
                  <a:cubicBezTo>
                    <a:pt x="561" y="14690"/>
                    <a:pt x="938" y="14803"/>
                    <a:pt x="1531" y="14803"/>
                  </a:cubicBezTo>
                  <a:cubicBezTo>
                    <a:pt x="5480" y="14803"/>
                    <a:pt x="19026" y="9784"/>
                    <a:pt x="21274" y="8487"/>
                  </a:cubicBezTo>
                  <a:cubicBezTo>
                    <a:pt x="23219" y="7392"/>
                    <a:pt x="21199" y="597"/>
                    <a:pt x="19500" y="106"/>
                  </a:cubicBezTo>
                  <a:cubicBezTo>
                    <a:pt x="19257" y="36"/>
                    <a:pt x="18980" y="1"/>
                    <a:pt x="18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5998100" y="1932041"/>
              <a:ext cx="193975" cy="186075"/>
            </a:xfrm>
            <a:custGeom>
              <a:avLst/>
              <a:gdLst/>
              <a:ahLst/>
              <a:cxnLst/>
              <a:rect l="l" t="t" r="r" b="b"/>
              <a:pathLst>
                <a:path w="7759" h="7443" extrusionOk="0">
                  <a:moveTo>
                    <a:pt x="3908" y="0"/>
                  </a:moveTo>
                  <a:cubicBezTo>
                    <a:pt x="1971" y="0"/>
                    <a:pt x="332" y="1465"/>
                    <a:pt x="170" y="3427"/>
                  </a:cubicBezTo>
                  <a:cubicBezTo>
                    <a:pt x="0" y="5466"/>
                    <a:pt x="1529" y="7259"/>
                    <a:pt x="3568" y="7429"/>
                  </a:cubicBezTo>
                  <a:cubicBezTo>
                    <a:pt x="3674" y="7438"/>
                    <a:pt x="3779" y="7442"/>
                    <a:pt x="3883" y="7442"/>
                  </a:cubicBezTo>
                  <a:cubicBezTo>
                    <a:pt x="5806" y="7442"/>
                    <a:pt x="7427" y="5983"/>
                    <a:pt x="7588" y="4031"/>
                  </a:cubicBezTo>
                  <a:cubicBezTo>
                    <a:pt x="7758" y="1974"/>
                    <a:pt x="6229" y="181"/>
                    <a:pt x="4191" y="11"/>
                  </a:cubicBezTo>
                  <a:cubicBezTo>
                    <a:pt x="4096" y="4"/>
                    <a:pt x="4001" y="0"/>
                    <a:pt x="3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6008950" y="1952366"/>
              <a:ext cx="125550" cy="120350"/>
            </a:xfrm>
            <a:custGeom>
              <a:avLst/>
              <a:gdLst/>
              <a:ahLst/>
              <a:cxnLst/>
              <a:rect l="l" t="t" r="r" b="b"/>
              <a:pathLst>
                <a:path w="5022" h="4814" extrusionOk="0">
                  <a:moveTo>
                    <a:pt x="2508" y="1"/>
                  </a:moveTo>
                  <a:cubicBezTo>
                    <a:pt x="1260" y="1"/>
                    <a:pt x="221" y="948"/>
                    <a:pt x="113" y="2218"/>
                  </a:cubicBezTo>
                  <a:cubicBezTo>
                    <a:pt x="0" y="3539"/>
                    <a:pt x="982" y="4710"/>
                    <a:pt x="2322" y="4804"/>
                  </a:cubicBezTo>
                  <a:cubicBezTo>
                    <a:pt x="2392" y="4810"/>
                    <a:pt x="2461" y="4813"/>
                    <a:pt x="2529" y="4813"/>
                  </a:cubicBezTo>
                  <a:cubicBezTo>
                    <a:pt x="3764" y="4813"/>
                    <a:pt x="4819" y="3865"/>
                    <a:pt x="4908" y="2596"/>
                  </a:cubicBezTo>
                  <a:cubicBezTo>
                    <a:pt x="5021" y="1274"/>
                    <a:pt x="4040" y="104"/>
                    <a:pt x="2718" y="9"/>
                  </a:cubicBezTo>
                  <a:cubicBezTo>
                    <a:pt x="2648" y="3"/>
                    <a:pt x="2578" y="1"/>
                    <a:pt x="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5832925" y="2043416"/>
              <a:ext cx="152925" cy="147300"/>
            </a:xfrm>
            <a:custGeom>
              <a:avLst/>
              <a:gdLst/>
              <a:ahLst/>
              <a:cxnLst/>
              <a:rect l="l" t="t" r="r" b="b"/>
              <a:pathLst>
                <a:path w="6117" h="5892" extrusionOk="0">
                  <a:moveTo>
                    <a:pt x="3061" y="1"/>
                  </a:moveTo>
                  <a:cubicBezTo>
                    <a:pt x="1541" y="1"/>
                    <a:pt x="258" y="1168"/>
                    <a:pt x="132" y="2710"/>
                  </a:cubicBezTo>
                  <a:cubicBezTo>
                    <a:pt x="0" y="4315"/>
                    <a:pt x="1189" y="5749"/>
                    <a:pt x="2813" y="5881"/>
                  </a:cubicBezTo>
                  <a:cubicBezTo>
                    <a:pt x="2894" y="5888"/>
                    <a:pt x="2975" y="5891"/>
                    <a:pt x="3055" y="5891"/>
                  </a:cubicBezTo>
                  <a:cubicBezTo>
                    <a:pt x="4575" y="5891"/>
                    <a:pt x="5859" y="4724"/>
                    <a:pt x="5984" y="3182"/>
                  </a:cubicBezTo>
                  <a:cubicBezTo>
                    <a:pt x="6116" y="1559"/>
                    <a:pt x="4908" y="143"/>
                    <a:pt x="3304" y="11"/>
                  </a:cubicBezTo>
                  <a:cubicBezTo>
                    <a:pt x="3222" y="4"/>
                    <a:pt x="3141" y="1"/>
                    <a:pt x="3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5843775" y="2049166"/>
              <a:ext cx="115175" cy="110375"/>
            </a:xfrm>
            <a:custGeom>
              <a:avLst/>
              <a:gdLst/>
              <a:ahLst/>
              <a:cxnLst/>
              <a:rect l="l" t="t" r="r" b="b"/>
              <a:pathLst>
                <a:path w="4607" h="4415" extrusionOk="0">
                  <a:moveTo>
                    <a:pt x="2301" y="0"/>
                  </a:moveTo>
                  <a:cubicBezTo>
                    <a:pt x="1166" y="0"/>
                    <a:pt x="203" y="877"/>
                    <a:pt x="95" y="2027"/>
                  </a:cubicBezTo>
                  <a:cubicBezTo>
                    <a:pt x="0" y="3254"/>
                    <a:pt x="906" y="4311"/>
                    <a:pt x="2115" y="4405"/>
                  </a:cubicBezTo>
                  <a:cubicBezTo>
                    <a:pt x="2184" y="4412"/>
                    <a:pt x="2253" y="4415"/>
                    <a:pt x="2321" y="4415"/>
                  </a:cubicBezTo>
                  <a:cubicBezTo>
                    <a:pt x="3458" y="4415"/>
                    <a:pt x="4404" y="3543"/>
                    <a:pt x="4493" y="2386"/>
                  </a:cubicBezTo>
                  <a:cubicBezTo>
                    <a:pt x="4606" y="1178"/>
                    <a:pt x="3700" y="120"/>
                    <a:pt x="2473" y="7"/>
                  </a:cubicBezTo>
                  <a:cubicBezTo>
                    <a:pt x="2415" y="3"/>
                    <a:pt x="2358" y="0"/>
                    <a:pt x="2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7429400" y="1839491"/>
              <a:ext cx="572725" cy="372750"/>
            </a:xfrm>
            <a:custGeom>
              <a:avLst/>
              <a:gdLst/>
              <a:ahLst/>
              <a:cxnLst/>
              <a:rect l="l" t="t" r="r" b="b"/>
              <a:pathLst>
                <a:path w="22909" h="14910" extrusionOk="0">
                  <a:moveTo>
                    <a:pt x="3764" y="0"/>
                  </a:moveTo>
                  <a:cubicBezTo>
                    <a:pt x="3696" y="0"/>
                    <a:pt x="3643" y="11"/>
                    <a:pt x="3606" y="32"/>
                  </a:cubicBezTo>
                  <a:cubicBezTo>
                    <a:pt x="2323" y="730"/>
                    <a:pt x="1" y="8904"/>
                    <a:pt x="1643" y="9640"/>
                  </a:cubicBezTo>
                  <a:cubicBezTo>
                    <a:pt x="3707" y="10585"/>
                    <a:pt x="15567" y="14910"/>
                    <a:pt x="19905" y="14910"/>
                  </a:cubicBezTo>
                  <a:cubicBezTo>
                    <a:pt x="20765" y="14910"/>
                    <a:pt x="21329" y="14740"/>
                    <a:pt x="21464" y="14340"/>
                  </a:cubicBezTo>
                  <a:cubicBezTo>
                    <a:pt x="22908" y="9988"/>
                    <a:pt x="5890" y="0"/>
                    <a:pt x="37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7515300" y="1916466"/>
              <a:ext cx="193975" cy="186075"/>
            </a:xfrm>
            <a:custGeom>
              <a:avLst/>
              <a:gdLst/>
              <a:ahLst/>
              <a:cxnLst/>
              <a:rect l="l" t="t" r="r" b="b"/>
              <a:pathLst>
                <a:path w="7759" h="7443" extrusionOk="0">
                  <a:moveTo>
                    <a:pt x="3891" y="0"/>
                  </a:moveTo>
                  <a:cubicBezTo>
                    <a:pt x="1971" y="0"/>
                    <a:pt x="332" y="1465"/>
                    <a:pt x="170" y="3427"/>
                  </a:cubicBezTo>
                  <a:cubicBezTo>
                    <a:pt x="0" y="5466"/>
                    <a:pt x="1529" y="7278"/>
                    <a:pt x="3568" y="7429"/>
                  </a:cubicBezTo>
                  <a:cubicBezTo>
                    <a:pt x="3674" y="7438"/>
                    <a:pt x="3779" y="7442"/>
                    <a:pt x="3883" y="7442"/>
                  </a:cubicBezTo>
                  <a:cubicBezTo>
                    <a:pt x="5806" y="7442"/>
                    <a:pt x="7428" y="5983"/>
                    <a:pt x="7589" y="4032"/>
                  </a:cubicBezTo>
                  <a:cubicBezTo>
                    <a:pt x="7759" y="1993"/>
                    <a:pt x="6230" y="181"/>
                    <a:pt x="4172" y="11"/>
                  </a:cubicBezTo>
                  <a:cubicBezTo>
                    <a:pt x="4078" y="4"/>
                    <a:pt x="3984" y="0"/>
                    <a:pt x="3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7537000" y="1916516"/>
              <a:ext cx="130750" cy="125500"/>
            </a:xfrm>
            <a:custGeom>
              <a:avLst/>
              <a:gdLst/>
              <a:ahLst/>
              <a:cxnLst/>
              <a:rect l="l" t="t" r="r" b="b"/>
              <a:pathLst>
                <a:path w="5230" h="5020" extrusionOk="0">
                  <a:moveTo>
                    <a:pt x="2605" y="0"/>
                  </a:moveTo>
                  <a:cubicBezTo>
                    <a:pt x="1315" y="0"/>
                    <a:pt x="221" y="986"/>
                    <a:pt x="114" y="2312"/>
                  </a:cubicBezTo>
                  <a:cubicBezTo>
                    <a:pt x="1" y="3690"/>
                    <a:pt x="1020" y="4898"/>
                    <a:pt x="2398" y="5011"/>
                  </a:cubicBezTo>
                  <a:cubicBezTo>
                    <a:pt x="2468" y="5017"/>
                    <a:pt x="2537" y="5020"/>
                    <a:pt x="2606" y="5020"/>
                  </a:cubicBezTo>
                  <a:cubicBezTo>
                    <a:pt x="3913" y="5020"/>
                    <a:pt x="5009" y="4017"/>
                    <a:pt x="5116" y="2708"/>
                  </a:cubicBezTo>
                  <a:cubicBezTo>
                    <a:pt x="5230" y="1330"/>
                    <a:pt x="4191" y="122"/>
                    <a:pt x="2813" y="9"/>
                  </a:cubicBezTo>
                  <a:cubicBezTo>
                    <a:pt x="2743" y="3"/>
                    <a:pt x="2674" y="0"/>
                    <a:pt x="2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7717275" y="2024541"/>
              <a:ext cx="152925" cy="147300"/>
            </a:xfrm>
            <a:custGeom>
              <a:avLst/>
              <a:gdLst/>
              <a:ahLst/>
              <a:cxnLst/>
              <a:rect l="l" t="t" r="r" b="b"/>
              <a:pathLst>
                <a:path w="6117" h="5892" extrusionOk="0">
                  <a:moveTo>
                    <a:pt x="3061" y="1"/>
                  </a:moveTo>
                  <a:cubicBezTo>
                    <a:pt x="1542" y="1"/>
                    <a:pt x="258" y="1168"/>
                    <a:pt x="133" y="2710"/>
                  </a:cubicBezTo>
                  <a:cubicBezTo>
                    <a:pt x="1" y="4333"/>
                    <a:pt x="1209" y="5749"/>
                    <a:pt x="2813" y="5881"/>
                  </a:cubicBezTo>
                  <a:cubicBezTo>
                    <a:pt x="2895" y="5888"/>
                    <a:pt x="2976" y="5891"/>
                    <a:pt x="3056" y="5891"/>
                  </a:cubicBezTo>
                  <a:cubicBezTo>
                    <a:pt x="4575" y="5891"/>
                    <a:pt x="5859" y="4724"/>
                    <a:pt x="5984" y="3182"/>
                  </a:cubicBezTo>
                  <a:cubicBezTo>
                    <a:pt x="6117" y="1577"/>
                    <a:pt x="4927" y="162"/>
                    <a:pt x="3304" y="11"/>
                  </a:cubicBezTo>
                  <a:cubicBezTo>
                    <a:pt x="3223" y="4"/>
                    <a:pt x="3142" y="1"/>
                    <a:pt x="3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7733800" y="2026091"/>
              <a:ext cx="97225" cy="93700"/>
            </a:xfrm>
            <a:custGeom>
              <a:avLst/>
              <a:gdLst/>
              <a:ahLst/>
              <a:cxnLst/>
              <a:rect l="l" t="t" r="r" b="b"/>
              <a:pathLst>
                <a:path w="3889" h="3748" extrusionOk="0">
                  <a:moveTo>
                    <a:pt x="1955" y="0"/>
                  </a:moveTo>
                  <a:cubicBezTo>
                    <a:pt x="994" y="0"/>
                    <a:pt x="166" y="733"/>
                    <a:pt x="76" y="1723"/>
                  </a:cubicBezTo>
                  <a:cubicBezTo>
                    <a:pt x="0" y="2742"/>
                    <a:pt x="755" y="3648"/>
                    <a:pt x="1794" y="3743"/>
                  </a:cubicBezTo>
                  <a:cubicBezTo>
                    <a:pt x="1840" y="3746"/>
                    <a:pt x="1885" y="3748"/>
                    <a:pt x="1931" y="3748"/>
                  </a:cubicBezTo>
                  <a:cubicBezTo>
                    <a:pt x="2893" y="3748"/>
                    <a:pt x="3723" y="2998"/>
                    <a:pt x="3813" y="2025"/>
                  </a:cubicBezTo>
                  <a:cubicBezTo>
                    <a:pt x="3889" y="987"/>
                    <a:pt x="3115" y="100"/>
                    <a:pt x="2096" y="5"/>
                  </a:cubicBezTo>
                  <a:cubicBezTo>
                    <a:pt x="2049" y="2"/>
                    <a:pt x="2002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5841875" y="2695666"/>
              <a:ext cx="2093125" cy="693575"/>
            </a:xfrm>
            <a:custGeom>
              <a:avLst/>
              <a:gdLst/>
              <a:ahLst/>
              <a:cxnLst/>
              <a:rect l="l" t="t" r="r" b="b"/>
              <a:pathLst>
                <a:path w="83725" h="27743" extrusionOk="0">
                  <a:moveTo>
                    <a:pt x="40499" y="0"/>
                  </a:moveTo>
                  <a:cubicBezTo>
                    <a:pt x="39646" y="0"/>
                    <a:pt x="38775" y="9"/>
                    <a:pt x="37886" y="27"/>
                  </a:cubicBezTo>
                  <a:cubicBezTo>
                    <a:pt x="5947" y="669"/>
                    <a:pt x="1" y="23887"/>
                    <a:pt x="1" y="23887"/>
                  </a:cubicBezTo>
                  <a:cubicBezTo>
                    <a:pt x="1" y="23887"/>
                    <a:pt x="33064" y="27742"/>
                    <a:pt x="57253" y="27742"/>
                  </a:cubicBezTo>
                  <a:cubicBezTo>
                    <a:pt x="72178" y="27742"/>
                    <a:pt x="83724" y="26274"/>
                    <a:pt x="82039" y="21528"/>
                  </a:cubicBezTo>
                  <a:cubicBezTo>
                    <a:pt x="77753" y="9458"/>
                    <a:pt x="68349" y="0"/>
                    <a:pt x="40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5587525" y="2671416"/>
              <a:ext cx="2657850" cy="1168175"/>
            </a:xfrm>
            <a:custGeom>
              <a:avLst/>
              <a:gdLst/>
              <a:ahLst/>
              <a:cxnLst/>
              <a:rect l="l" t="t" r="r" b="b"/>
              <a:pathLst>
                <a:path w="106314" h="46727" extrusionOk="0">
                  <a:moveTo>
                    <a:pt x="53889" y="1"/>
                  </a:moveTo>
                  <a:cubicBezTo>
                    <a:pt x="44744" y="1"/>
                    <a:pt x="35712" y="1602"/>
                    <a:pt x="30071" y="3489"/>
                  </a:cubicBezTo>
                  <a:cubicBezTo>
                    <a:pt x="19557" y="7000"/>
                    <a:pt x="19802" y="22063"/>
                    <a:pt x="19802" y="22063"/>
                  </a:cubicBezTo>
                  <a:cubicBezTo>
                    <a:pt x="19638" y="22036"/>
                    <a:pt x="19164" y="22011"/>
                    <a:pt x="18473" y="22011"/>
                  </a:cubicBezTo>
                  <a:cubicBezTo>
                    <a:pt x="14961" y="22011"/>
                    <a:pt x="5837" y="22653"/>
                    <a:pt x="3172" y="26802"/>
                  </a:cubicBezTo>
                  <a:cubicBezTo>
                    <a:pt x="0" y="31766"/>
                    <a:pt x="4965" y="46056"/>
                    <a:pt x="4965" y="46056"/>
                  </a:cubicBezTo>
                  <a:cubicBezTo>
                    <a:pt x="4965" y="46056"/>
                    <a:pt x="34049" y="46727"/>
                    <a:pt x="60539" y="46727"/>
                  </a:cubicBezTo>
                  <a:cubicBezTo>
                    <a:pt x="82315" y="46727"/>
                    <a:pt x="102337" y="46273"/>
                    <a:pt x="103010" y="44621"/>
                  </a:cubicBezTo>
                  <a:cubicBezTo>
                    <a:pt x="104501" y="40959"/>
                    <a:pt x="106314" y="28312"/>
                    <a:pt x="101972" y="23139"/>
                  </a:cubicBezTo>
                  <a:cubicBezTo>
                    <a:pt x="99348" y="20016"/>
                    <a:pt x="92801" y="19394"/>
                    <a:pt x="88002" y="19394"/>
                  </a:cubicBezTo>
                  <a:cubicBezTo>
                    <a:pt x="84826" y="19394"/>
                    <a:pt x="82416" y="19666"/>
                    <a:pt x="82416" y="19666"/>
                  </a:cubicBezTo>
                  <a:cubicBezTo>
                    <a:pt x="82416" y="19666"/>
                    <a:pt x="81849" y="7661"/>
                    <a:pt x="75450" y="4282"/>
                  </a:cubicBezTo>
                  <a:cubicBezTo>
                    <a:pt x="69525" y="1159"/>
                    <a:pt x="61666" y="1"/>
                    <a:pt x="53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6146750" y="2656216"/>
              <a:ext cx="1458225" cy="296400"/>
            </a:xfrm>
            <a:custGeom>
              <a:avLst/>
              <a:gdLst/>
              <a:ahLst/>
              <a:cxnLst/>
              <a:rect l="l" t="t" r="r" b="b"/>
              <a:pathLst>
                <a:path w="58329" h="11856" extrusionOk="0">
                  <a:moveTo>
                    <a:pt x="32525" y="1"/>
                  </a:moveTo>
                  <a:cubicBezTo>
                    <a:pt x="31486" y="19"/>
                    <a:pt x="30448" y="38"/>
                    <a:pt x="29410" y="95"/>
                  </a:cubicBezTo>
                  <a:cubicBezTo>
                    <a:pt x="28353" y="152"/>
                    <a:pt x="27315" y="227"/>
                    <a:pt x="26295" y="340"/>
                  </a:cubicBezTo>
                  <a:cubicBezTo>
                    <a:pt x="25257" y="435"/>
                    <a:pt x="24238" y="548"/>
                    <a:pt x="23218" y="680"/>
                  </a:cubicBezTo>
                  <a:cubicBezTo>
                    <a:pt x="21180" y="944"/>
                    <a:pt x="19198" y="1265"/>
                    <a:pt x="17272" y="1624"/>
                  </a:cubicBezTo>
                  <a:cubicBezTo>
                    <a:pt x="15347" y="1983"/>
                    <a:pt x="13516" y="2398"/>
                    <a:pt x="11779" y="2851"/>
                  </a:cubicBezTo>
                  <a:cubicBezTo>
                    <a:pt x="11345" y="2945"/>
                    <a:pt x="10911" y="3059"/>
                    <a:pt x="10496" y="3191"/>
                  </a:cubicBezTo>
                  <a:cubicBezTo>
                    <a:pt x="10080" y="3304"/>
                    <a:pt x="9665" y="3417"/>
                    <a:pt x="9269" y="3549"/>
                  </a:cubicBezTo>
                  <a:cubicBezTo>
                    <a:pt x="8872" y="3682"/>
                    <a:pt x="8476" y="3795"/>
                    <a:pt x="8079" y="3946"/>
                  </a:cubicBezTo>
                  <a:lnTo>
                    <a:pt x="7513" y="4153"/>
                  </a:lnTo>
                  <a:cubicBezTo>
                    <a:pt x="7324" y="4210"/>
                    <a:pt x="7154" y="4304"/>
                    <a:pt x="6966" y="4380"/>
                  </a:cubicBezTo>
                  <a:cubicBezTo>
                    <a:pt x="5644" y="4965"/>
                    <a:pt x="4455" y="5777"/>
                    <a:pt x="3417" y="6777"/>
                  </a:cubicBezTo>
                  <a:cubicBezTo>
                    <a:pt x="2643" y="7551"/>
                    <a:pt x="1926" y="8401"/>
                    <a:pt x="1340" y="9326"/>
                  </a:cubicBezTo>
                  <a:cubicBezTo>
                    <a:pt x="944" y="9911"/>
                    <a:pt x="604" y="10534"/>
                    <a:pt x="302" y="11176"/>
                  </a:cubicBezTo>
                  <a:cubicBezTo>
                    <a:pt x="95" y="11610"/>
                    <a:pt x="0" y="11855"/>
                    <a:pt x="0" y="11855"/>
                  </a:cubicBezTo>
                  <a:cubicBezTo>
                    <a:pt x="0" y="11855"/>
                    <a:pt x="113" y="11610"/>
                    <a:pt x="321" y="11176"/>
                  </a:cubicBezTo>
                  <a:cubicBezTo>
                    <a:pt x="642" y="10553"/>
                    <a:pt x="1020" y="9967"/>
                    <a:pt x="1435" y="9401"/>
                  </a:cubicBezTo>
                  <a:cubicBezTo>
                    <a:pt x="2058" y="8514"/>
                    <a:pt x="2775" y="7702"/>
                    <a:pt x="3587" y="6966"/>
                  </a:cubicBezTo>
                  <a:cubicBezTo>
                    <a:pt x="4625" y="6022"/>
                    <a:pt x="5814" y="5267"/>
                    <a:pt x="7117" y="4739"/>
                  </a:cubicBezTo>
                  <a:cubicBezTo>
                    <a:pt x="7287" y="4663"/>
                    <a:pt x="7456" y="4588"/>
                    <a:pt x="7645" y="4531"/>
                  </a:cubicBezTo>
                  <a:lnTo>
                    <a:pt x="8212" y="4342"/>
                  </a:lnTo>
                  <a:cubicBezTo>
                    <a:pt x="8589" y="4229"/>
                    <a:pt x="9004" y="4097"/>
                    <a:pt x="9401" y="3984"/>
                  </a:cubicBezTo>
                  <a:cubicBezTo>
                    <a:pt x="9797" y="3870"/>
                    <a:pt x="10212" y="3757"/>
                    <a:pt x="10628" y="3644"/>
                  </a:cubicBezTo>
                  <a:cubicBezTo>
                    <a:pt x="11043" y="3531"/>
                    <a:pt x="11458" y="3436"/>
                    <a:pt x="11892" y="3323"/>
                  </a:cubicBezTo>
                  <a:cubicBezTo>
                    <a:pt x="13629" y="2926"/>
                    <a:pt x="15479" y="2549"/>
                    <a:pt x="17386" y="2209"/>
                  </a:cubicBezTo>
                  <a:cubicBezTo>
                    <a:pt x="19292" y="1869"/>
                    <a:pt x="21274" y="1586"/>
                    <a:pt x="23294" y="1341"/>
                  </a:cubicBezTo>
                  <a:cubicBezTo>
                    <a:pt x="24313" y="1209"/>
                    <a:pt x="25333" y="1095"/>
                    <a:pt x="26371" y="1020"/>
                  </a:cubicBezTo>
                  <a:cubicBezTo>
                    <a:pt x="27390" y="944"/>
                    <a:pt x="28428" y="869"/>
                    <a:pt x="29467" y="793"/>
                  </a:cubicBezTo>
                  <a:cubicBezTo>
                    <a:pt x="30486" y="737"/>
                    <a:pt x="31524" y="718"/>
                    <a:pt x="32544" y="680"/>
                  </a:cubicBezTo>
                  <a:lnTo>
                    <a:pt x="34091" y="680"/>
                  </a:lnTo>
                  <a:cubicBezTo>
                    <a:pt x="34601" y="680"/>
                    <a:pt x="35111" y="718"/>
                    <a:pt x="35620" y="737"/>
                  </a:cubicBezTo>
                  <a:cubicBezTo>
                    <a:pt x="37602" y="812"/>
                    <a:pt x="39584" y="1001"/>
                    <a:pt x="41548" y="1322"/>
                  </a:cubicBezTo>
                  <a:cubicBezTo>
                    <a:pt x="43379" y="1643"/>
                    <a:pt x="45191" y="2058"/>
                    <a:pt x="46965" y="2587"/>
                  </a:cubicBezTo>
                  <a:cubicBezTo>
                    <a:pt x="48570" y="3059"/>
                    <a:pt x="50137" y="3625"/>
                    <a:pt x="51666" y="4304"/>
                  </a:cubicBezTo>
                  <a:cubicBezTo>
                    <a:pt x="52364" y="4606"/>
                    <a:pt x="53044" y="4946"/>
                    <a:pt x="53648" y="5267"/>
                  </a:cubicBezTo>
                  <a:cubicBezTo>
                    <a:pt x="54233" y="5588"/>
                    <a:pt x="54742" y="6003"/>
                    <a:pt x="55177" y="6494"/>
                  </a:cubicBezTo>
                  <a:cubicBezTo>
                    <a:pt x="55384" y="6740"/>
                    <a:pt x="55573" y="6966"/>
                    <a:pt x="55762" y="7211"/>
                  </a:cubicBezTo>
                  <a:lnTo>
                    <a:pt x="56271" y="7891"/>
                  </a:lnTo>
                  <a:cubicBezTo>
                    <a:pt x="56555" y="8344"/>
                    <a:pt x="56838" y="8759"/>
                    <a:pt x="57064" y="9156"/>
                  </a:cubicBezTo>
                  <a:lnTo>
                    <a:pt x="57385" y="9703"/>
                  </a:lnTo>
                  <a:lnTo>
                    <a:pt x="57631" y="10213"/>
                  </a:lnTo>
                  <a:lnTo>
                    <a:pt x="57857" y="10647"/>
                  </a:lnTo>
                  <a:lnTo>
                    <a:pt x="58027" y="11025"/>
                  </a:lnTo>
                  <a:lnTo>
                    <a:pt x="58329" y="11704"/>
                  </a:lnTo>
                  <a:lnTo>
                    <a:pt x="58065" y="11006"/>
                  </a:lnTo>
                  <a:lnTo>
                    <a:pt x="57914" y="10609"/>
                  </a:lnTo>
                  <a:lnTo>
                    <a:pt x="57706" y="10175"/>
                  </a:lnTo>
                  <a:lnTo>
                    <a:pt x="57480" y="9647"/>
                  </a:lnTo>
                  <a:lnTo>
                    <a:pt x="57177" y="9080"/>
                  </a:lnTo>
                  <a:cubicBezTo>
                    <a:pt x="56989" y="8665"/>
                    <a:pt x="56706" y="8231"/>
                    <a:pt x="56441" y="7759"/>
                  </a:cubicBezTo>
                  <a:lnTo>
                    <a:pt x="55969" y="7060"/>
                  </a:lnTo>
                  <a:cubicBezTo>
                    <a:pt x="55781" y="6815"/>
                    <a:pt x="55592" y="6570"/>
                    <a:pt x="55403" y="6324"/>
                  </a:cubicBezTo>
                  <a:cubicBezTo>
                    <a:pt x="55290" y="6192"/>
                    <a:pt x="55177" y="6079"/>
                    <a:pt x="55063" y="5966"/>
                  </a:cubicBezTo>
                  <a:lnTo>
                    <a:pt x="54893" y="5777"/>
                  </a:lnTo>
                  <a:cubicBezTo>
                    <a:pt x="54837" y="5720"/>
                    <a:pt x="54761" y="5664"/>
                    <a:pt x="54705" y="5607"/>
                  </a:cubicBezTo>
                  <a:cubicBezTo>
                    <a:pt x="54422" y="5362"/>
                    <a:pt x="54138" y="5154"/>
                    <a:pt x="53836" y="4984"/>
                  </a:cubicBezTo>
                  <a:cubicBezTo>
                    <a:pt x="53213" y="4625"/>
                    <a:pt x="52553" y="4267"/>
                    <a:pt x="51835" y="3927"/>
                  </a:cubicBezTo>
                  <a:cubicBezTo>
                    <a:pt x="50306" y="3210"/>
                    <a:pt x="48740" y="2587"/>
                    <a:pt x="47116" y="2096"/>
                  </a:cubicBezTo>
                  <a:cubicBezTo>
                    <a:pt x="45323" y="1511"/>
                    <a:pt x="43492" y="1039"/>
                    <a:pt x="41623" y="699"/>
                  </a:cubicBezTo>
                  <a:cubicBezTo>
                    <a:pt x="39641" y="359"/>
                    <a:pt x="37640" y="133"/>
                    <a:pt x="35620" y="38"/>
                  </a:cubicBezTo>
                  <a:cubicBezTo>
                    <a:pt x="35111" y="19"/>
                    <a:pt x="34601" y="1"/>
                    <a:pt x="34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5672475" y="2775966"/>
              <a:ext cx="2530900" cy="1080825"/>
            </a:xfrm>
            <a:custGeom>
              <a:avLst/>
              <a:gdLst/>
              <a:ahLst/>
              <a:cxnLst/>
              <a:rect l="l" t="t" r="r" b="b"/>
              <a:pathLst>
                <a:path w="101236" h="43233" extrusionOk="0">
                  <a:moveTo>
                    <a:pt x="48250" y="0"/>
                  </a:moveTo>
                  <a:cubicBezTo>
                    <a:pt x="39342" y="0"/>
                    <a:pt x="30377" y="1342"/>
                    <a:pt x="27805" y="3818"/>
                  </a:cubicBezTo>
                  <a:cubicBezTo>
                    <a:pt x="22709" y="8726"/>
                    <a:pt x="22728" y="22280"/>
                    <a:pt x="22728" y="22280"/>
                  </a:cubicBezTo>
                  <a:cubicBezTo>
                    <a:pt x="22728" y="22280"/>
                    <a:pt x="19457" y="21924"/>
                    <a:pt x="15539" y="21924"/>
                  </a:cubicBezTo>
                  <a:cubicBezTo>
                    <a:pt x="10475" y="21924"/>
                    <a:pt x="4329" y="22518"/>
                    <a:pt x="2775" y="25243"/>
                  </a:cubicBezTo>
                  <a:cubicBezTo>
                    <a:pt x="0" y="30057"/>
                    <a:pt x="3983" y="40647"/>
                    <a:pt x="3983" y="40647"/>
                  </a:cubicBezTo>
                  <a:lnTo>
                    <a:pt x="97120" y="43233"/>
                  </a:lnTo>
                  <a:cubicBezTo>
                    <a:pt x="97120" y="43233"/>
                    <a:pt x="101236" y="31246"/>
                    <a:pt x="96724" y="24469"/>
                  </a:cubicBezTo>
                  <a:cubicBezTo>
                    <a:pt x="94632" y="21336"/>
                    <a:pt x="89581" y="20495"/>
                    <a:pt x="84764" y="20495"/>
                  </a:cubicBezTo>
                  <a:cubicBezTo>
                    <a:pt x="79195" y="20495"/>
                    <a:pt x="73940" y="21619"/>
                    <a:pt x="73940" y="21619"/>
                  </a:cubicBezTo>
                  <a:cubicBezTo>
                    <a:pt x="73940" y="21619"/>
                    <a:pt x="73317" y="9708"/>
                    <a:pt x="68220" y="4083"/>
                  </a:cubicBezTo>
                  <a:cubicBezTo>
                    <a:pt x="65695" y="1295"/>
                    <a:pt x="57000" y="0"/>
                    <a:pt x="48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6335025" y="2862916"/>
              <a:ext cx="1034475" cy="699975"/>
            </a:xfrm>
            <a:custGeom>
              <a:avLst/>
              <a:gdLst/>
              <a:ahLst/>
              <a:cxnLst/>
              <a:rect l="l" t="t" r="r" b="b"/>
              <a:pathLst>
                <a:path w="41379" h="27999" extrusionOk="0">
                  <a:moveTo>
                    <a:pt x="21369" y="0"/>
                  </a:moveTo>
                  <a:cubicBezTo>
                    <a:pt x="12222" y="0"/>
                    <a:pt x="2729" y="725"/>
                    <a:pt x="1908" y="1907"/>
                  </a:cubicBezTo>
                  <a:cubicBezTo>
                    <a:pt x="360" y="4116"/>
                    <a:pt x="1" y="24937"/>
                    <a:pt x="2115" y="26919"/>
                  </a:cubicBezTo>
                  <a:cubicBezTo>
                    <a:pt x="2938" y="27683"/>
                    <a:pt x="7534" y="27998"/>
                    <a:pt x="13267" y="27998"/>
                  </a:cubicBezTo>
                  <a:cubicBezTo>
                    <a:pt x="24245" y="27998"/>
                    <a:pt x="39389" y="26842"/>
                    <a:pt x="40170" y="25465"/>
                  </a:cubicBezTo>
                  <a:cubicBezTo>
                    <a:pt x="41360" y="23351"/>
                    <a:pt x="41379" y="4682"/>
                    <a:pt x="38585" y="1888"/>
                  </a:cubicBezTo>
                  <a:cubicBezTo>
                    <a:pt x="37282" y="568"/>
                    <a:pt x="29461" y="0"/>
                    <a:pt x="2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6370900" y="2887516"/>
              <a:ext cx="963200" cy="651375"/>
            </a:xfrm>
            <a:custGeom>
              <a:avLst/>
              <a:gdLst/>
              <a:ahLst/>
              <a:cxnLst/>
              <a:rect l="l" t="t" r="r" b="b"/>
              <a:pathLst>
                <a:path w="38528" h="26055" extrusionOk="0">
                  <a:moveTo>
                    <a:pt x="19973" y="0"/>
                  </a:moveTo>
                  <a:cubicBezTo>
                    <a:pt x="11437" y="0"/>
                    <a:pt x="2557" y="678"/>
                    <a:pt x="1794" y="1773"/>
                  </a:cubicBezTo>
                  <a:cubicBezTo>
                    <a:pt x="359" y="3830"/>
                    <a:pt x="1" y="23216"/>
                    <a:pt x="1983" y="25047"/>
                  </a:cubicBezTo>
                  <a:cubicBezTo>
                    <a:pt x="2747" y="25760"/>
                    <a:pt x="7033" y="26055"/>
                    <a:pt x="12376" y="26055"/>
                  </a:cubicBezTo>
                  <a:cubicBezTo>
                    <a:pt x="22594" y="26055"/>
                    <a:pt x="36683" y="24978"/>
                    <a:pt x="37414" y="23688"/>
                  </a:cubicBezTo>
                  <a:cubicBezTo>
                    <a:pt x="38509" y="21725"/>
                    <a:pt x="38528" y="4378"/>
                    <a:pt x="35942" y="1754"/>
                  </a:cubicBezTo>
                  <a:cubicBezTo>
                    <a:pt x="34731" y="525"/>
                    <a:pt x="27485" y="0"/>
                    <a:pt x="19973" y="0"/>
                  </a:cubicBezTo>
                  <a:close/>
                </a:path>
              </a:pathLst>
            </a:custGeom>
            <a:solidFill>
              <a:srgbClr val="262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6438850" y="2933666"/>
              <a:ext cx="828725" cy="560575"/>
            </a:xfrm>
            <a:custGeom>
              <a:avLst/>
              <a:gdLst/>
              <a:ahLst/>
              <a:cxnLst/>
              <a:rect l="l" t="t" r="r" b="b"/>
              <a:pathLst>
                <a:path w="33149" h="22423" extrusionOk="0">
                  <a:moveTo>
                    <a:pt x="17208" y="0"/>
                  </a:moveTo>
                  <a:cubicBezTo>
                    <a:pt x="9853" y="0"/>
                    <a:pt x="2193" y="587"/>
                    <a:pt x="1530" y="1531"/>
                  </a:cubicBezTo>
                  <a:cubicBezTo>
                    <a:pt x="303" y="3305"/>
                    <a:pt x="1" y="19974"/>
                    <a:pt x="1700" y="21559"/>
                  </a:cubicBezTo>
                  <a:cubicBezTo>
                    <a:pt x="2350" y="22171"/>
                    <a:pt x="5993" y="22422"/>
                    <a:pt x="10550" y="22422"/>
                  </a:cubicBezTo>
                  <a:cubicBezTo>
                    <a:pt x="19354" y="22422"/>
                    <a:pt x="31570" y="21483"/>
                    <a:pt x="32204" y="20389"/>
                  </a:cubicBezTo>
                  <a:cubicBezTo>
                    <a:pt x="33148" y="18709"/>
                    <a:pt x="33148" y="3759"/>
                    <a:pt x="30940" y="1512"/>
                  </a:cubicBezTo>
                  <a:cubicBezTo>
                    <a:pt x="29898" y="453"/>
                    <a:pt x="23670" y="0"/>
                    <a:pt x="17208" y="0"/>
                  </a:cubicBezTo>
                  <a:close/>
                </a:path>
              </a:pathLst>
            </a:custGeom>
            <a:solidFill>
              <a:srgbClr val="484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6325125" y="2970991"/>
              <a:ext cx="1030225" cy="16525"/>
            </a:xfrm>
            <a:custGeom>
              <a:avLst/>
              <a:gdLst/>
              <a:ahLst/>
              <a:cxnLst/>
              <a:rect l="l" t="t" r="r" b="b"/>
              <a:pathLst>
                <a:path w="41209" h="661" fill="none" extrusionOk="0">
                  <a:moveTo>
                    <a:pt x="1" y="661"/>
                  </a:moveTo>
                  <a:lnTo>
                    <a:pt x="41208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6319475" y="3038466"/>
              <a:ext cx="1030200" cy="16550"/>
            </a:xfrm>
            <a:custGeom>
              <a:avLst/>
              <a:gdLst/>
              <a:ahLst/>
              <a:cxnLst/>
              <a:rect l="l" t="t" r="r" b="b"/>
              <a:pathLst>
                <a:path w="41208" h="662" fill="none" extrusionOk="0">
                  <a:moveTo>
                    <a:pt x="0" y="661"/>
                  </a:moveTo>
                  <a:lnTo>
                    <a:pt x="41208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6314275" y="3105966"/>
              <a:ext cx="1029750" cy="16525"/>
            </a:xfrm>
            <a:custGeom>
              <a:avLst/>
              <a:gdLst/>
              <a:ahLst/>
              <a:cxnLst/>
              <a:rect l="l" t="t" r="r" b="b"/>
              <a:pathLst>
                <a:path w="41190" h="661" fill="none" extrusionOk="0">
                  <a:moveTo>
                    <a:pt x="0" y="661"/>
                  </a:moveTo>
                  <a:lnTo>
                    <a:pt x="41189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6308600" y="3173441"/>
              <a:ext cx="1029750" cy="16550"/>
            </a:xfrm>
            <a:custGeom>
              <a:avLst/>
              <a:gdLst/>
              <a:ahLst/>
              <a:cxnLst/>
              <a:rect l="l" t="t" r="r" b="b"/>
              <a:pathLst>
                <a:path w="41190" h="662" fill="none" extrusionOk="0">
                  <a:moveTo>
                    <a:pt x="1" y="661"/>
                  </a:moveTo>
                  <a:lnTo>
                    <a:pt x="41190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6302950" y="3240916"/>
              <a:ext cx="1030225" cy="16550"/>
            </a:xfrm>
            <a:custGeom>
              <a:avLst/>
              <a:gdLst/>
              <a:ahLst/>
              <a:cxnLst/>
              <a:rect l="l" t="t" r="r" b="b"/>
              <a:pathLst>
                <a:path w="41209" h="662" fill="none" extrusionOk="0">
                  <a:moveTo>
                    <a:pt x="0" y="661"/>
                  </a:moveTo>
                  <a:lnTo>
                    <a:pt x="41208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6297275" y="3308416"/>
              <a:ext cx="1030225" cy="16525"/>
            </a:xfrm>
            <a:custGeom>
              <a:avLst/>
              <a:gdLst/>
              <a:ahLst/>
              <a:cxnLst/>
              <a:rect l="l" t="t" r="r" b="b"/>
              <a:pathLst>
                <a:path w="41209" h="661" fill="none" extrusionOk="0">
                  <a:moveTo>
                    <a:pt x="1" y="661"/>
                  </a:moveTo>
                  <a:lnTo>
                    <a:pt x="41209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6324175" y="3375416"/>
              <a:ext cx="1029750" cy="16550"/>
            </a:xfrm>
            <a:custGeom>
              <a:avLst/>
              <a:gdLst/>
              <a:ahLst/>
              <a:cxnLst/>
              <a:rect l="l" t="t" r="r" b="b"/>
              <a:pathLst>
                <a:path w="41190" h="662" fill="none" extrusionOk="0">
                  <a:moveTo>
                    <a:pt x="1" y="661"/>
                  </a:moveTo>
                  <a:lnTo>
                    <a:pt x="41190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6324175" y="3429216"/>
              <a:ext cx="1029750" cy="16550"/>
            </a:xfrm>
            <a:custGeom>
              <a:avLst/>
              <a:gdLst/>
              <a:ahLst/>
              <a:cxnLst/>
              <a:rect l="l" t="t" r="r" b="b"/>
              <a:pathLst>
                <a:path w="41190" h="662" fill="none" extrusionOk="0">
                  <a:moveTo>
                    <a:pt x="1" y="661"/>
                  </a:moveTo>
                  <a:lnTo>
                    <a:pt x="41190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6539850" y="2853941"/>
              <a:ext cx="9925" cy="776800"/>
            </a:xfrm>
            <a:custGeom>
              <a:avLst/>
              <a:gdLst/>
              <a:ahLst/>
              <a:cxnLst/>
              <a:rect l="l" t="t" r="r" b="b"/>
              <a:pathLst>
                <a:path w="397" h="31072" fill="none" extrusionOk="0">
                  <a:moveTo>
                    <a:pt x="0" y="1"/>
                  </a:moveTo>
                  <a:lnTo>
                    <a:pt x="397" y="31072"/>
                  </a:lnTo>
                </a:path>
              </a:pathLst>
            </a:custGeom>
            <a:solidFill>
              <a:schemeClr val="accent2"/>
            </a:solidFill>
            <a:ln w="29725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6814500" y="2843566"/>
              <a:ext cx="9950" cy="776800"/>
            </a:xfrm>
            <a:custGeom>
              <a:avLst/>
              <a:gdLst/>
              <a:ahLst/>
              <a:cxnLst/>
              <a:rect l="l" t="t" r="r" b="b"/>
              <a:pathLst>
                <a:path w="398" h="31072" fill="none" extrusionOk="0">
                  <a:moveTo>
                    <a:pt x="1" y="1"/>
                  </a:moveTo>
                  <a:lnTo>
                    <a:pt x="397" y="31072"/>
                  </a:lnTo>
                </a:path>
              </a:pathLst>
            </a:custGeom>
            <a:solidFill>
              <a:schemeClr val="accent2"/>
            </a:solidFill>
            <a:ln w="29725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7090575" y="2820441"/>
              <a:ext cx="10400" cy="776800"/>
            </a:xfrm>
            <a:custGeom>
              <a:avLst/>
              <a:gdLst/>
              <a:ahLst/>
              <a:cxnLst/>
              <a:rect l="l" t="t" r="r" b="b"/>
              <a:pathLst>
                <a:path w="416" h="31072" fill="none" extrusionOk="0">
                  <a:moveTo>
                    <a:pt x="0" y="1"/>
                  </a:moveTo>
                  <a:lnTo>
                    <a:pt x="416" y="31072"/>
                  </a:lnTo>
                </a:path>
              </a:pathLst>
            </a:custGeom>
            <a:solidFill>
              <a:schemeClr val="accent2"/>
            </a:solidFill>
            <a:ln w="29725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6261425" y="3604116"/>
              <a:ext cx="1325150" cy="210675"/>
            </a:xfrm>
            <a:custGeom>
              <a:avLst/>
              <a:gdLst/>
              <a:ahLst/>
              <a:cxnLst/>
              <a:rect l="l" t="t" r="r" b="b"/>
              <a:pathLst>
                <a:path w="53006" h="8427" extrusionOk="0">
                  <a:moveTo>
                    <a:pt x="24250" y="0"/>
                  </a:moveTo>
                  <a:cubicBezTo>
                    <a:pt x="15034" y="0"/>
                    <a:pt x="6421" y="279"/>
                    <a:pt x="5625" y="744"/>
                  </a:cubicBezTo>
                  <a:cubicBezTo>
                    <a:pt x="3945" y="1726"/>
                    <a:pt x="0" y="6445"/>
                    <a:pt x="0" y="6445"/>
                  </a:cubicBezTo>
                  <a:lnTo>
                    <a:pt x="53006" y="8427"/>
                  </a:lnTo>
                  <a:cubicBezTo>
                    <a:pt x="51024" y="5576"/>
                    <a:pt x="47305" y="1159"/>
                    <a:pt x="47305" y="1159"/>
                  </a:cubicBezTo>
                  <a:cubicBezTo>
                    <a:pt x="45477" y="345"/>
                    <a:pt x="34491" y="0"/>
                    <a:pt x="24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5768275" y="3380966"/>
              <a:ext cx="343100" cy="329175"/>
            </a:xfrm>
            <a:custGeom>
              <a:avLst/>
              <a:gdLst/>
              <a:ahLst/>
              <a:cxnLst/>
              <a:rect l="l" t="t" r="r" b="b"/>
              <a:pathLst>
                <a:path w="13724" h="13167" extrusionOk="0">
                  <a:moveTo>
                    <a:pt x="6847" y="1"/>
                  </a:moveTo>
                  <a:cubicBezTo>
                    <a:pt x="3458" y="1"/>
                    <a:pt x="589" y="2607"/>
                    <a:pt x="302" y="6046"/>
                  </a:cubicBezTo>
                  <a:cubicBezTo>
                    <a:pt x="0" y="9670"/>
                    <a:pt x="2700" y="12841"/>
                    <a:pt x="6324" y="13143"/>
                  </a:cubicBezTo>
                  <a:cubicBezTo>
                    <a:pt x="6509" y="13159"/>
                    <a:pt x="6694" y="13166"/>
                    <a:pt x="6877" y="13166"/>
                  </a:cubicBezTo>
                  <a:cubicBezTo>
                    <a:pt x="10265" y="13166"/>
                    <a:pt x="13135" y="10560"/>
                    <a:pt x="13421" y="7122"/>
                  </a:cubicBezTo>
                  <a:cubicBezTo>
                    <a:pt x="13723" y="3497"/>
                    <a:pt x="11024" y="307"/>
                    <a:pt x="7400" y="24"/>
                  </a:cubicBezTo>
                  <a:cubicBezTo>
                    <a:pt x="7214" y="9"/>
                    <a:pt x="7030" y="1"/>
                    <a:pt x="684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5797050" y="3408466"/>
              <a:ext cx="285525" cy="274175"/>
            </a:xfrm>
            <a:custGeom>
              <a:avLst/>
              <a:gdLst/>
              <a:ahLst/>
              <a:cxnLst/>
              <a:rect l="l" t="t" r="r" b="b"/>
              <a:pathLst>
                <a:path w="11421" h="10967" extrusionOk="0">
                  <a:moveTo>
                    <a:pt x="5703" y="1"/>
                  </a:moveTo>
                  <a:cubicBezTo>
                    <a:pt x="2875" y="1"/>
                    <a:pt x="479" y="2171"/>
                    <a:pt x="246" y="5040"/>
                  </a:cubicBezTo>
                  <a:cubicBezTo>
                    <a:pt x="1" y="8060"/>
                    <a:pt x="2247" y="10703"/>
                    <a:pt x="5267" y="10948"/>
                  </a:cubicBezTo>
                  <a:cubicBezTo>
                    <a:pt x="5419" y="10961"/>
                    <a:pt x="5569" y="10967"/>
                    <a:pt x="5718" y="10967"/>
                  </a:cubicBezTo>
                  <a:cubicBezTo>
                    <a:pt x="8546" y="10967"/>
                    <a:pt x="10942" y="8796"/>
                    <a:pt x="11176" y="5927"/>
                  </a:cubicBezTo>
                  <a:cubicBezTo>
                    <a:pt x="11421" y="2907"/>
                    <a:pt x="9175" y="264"/>
                    <a:pt x="6154" y="19"/>
                  </a:cubicBezTo>
                  <a:cubicBezTo>
                    <a:pt x="6003" y="7"/>
                    <a:pt x="5853" y="1"/>
                    <a:pt x="5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5810750" y="3432241"/>
              <a:ext cx="170850" cy="164275"/>
            </a:xfrm>
            <a:custGeom>
              <a:avLst/>
              <a:gdLst/>
              <a:ahLst/>
              <a:cxnLst/>
              <a:rect l="l" t="t" r="r" b="b"/>
              <a:pathLst>
                <a:path w="6834" h="6571" extrusionOk="0">
                  <a:moveTo>
                    <a:pt x="3403" y="0"/>
                  </a:moveTo>
                  <a:cubicBezTo>
                    <a:pt x="1709" y="0"/>
                    <a:pt x="275" y="1294"/>
                    <a:pt x="132" y="3013"/>
                  </a:cubicBezTo>
                  <a:cubicBezTo>
                    <a:pt x="0" y="4825"/>
                    <a:pt x="1340" y="6411"/>
                    <a:pt x="3152" y="6562"/>
                  </a:cubicBezTo>
                  <a:cubicBezTo>
                    <a:pt x="3234" y="6568"/>
                    <a:pt x="3316" y="6571"/>
                    <a:pt x="3396" y="6571"/>
                  </a:cubicBezTo>
                  <a:cubicBezTo>
                    <a:pt x="5087" y="6571"/>
                    <a:pt x="6538" y="5272"/>
                    <a:pt x="6682" y="3561"/>
                  </a:cubicBezTo>
                  <a:cubicBezTo>
                    <a:pt x="6833" y="1748"/>
                    <a:pt x="5493" y="163"/>
                    <a:pt x="3681" y="12"/>
                  </a:cubicBezTo>
                  <a:cubicBezTo>
                    <a:pt x="3588" y="4"/>
                    <a:pt x="3495" y="0"/>
                    <a:pt x="3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7669625" y="3371541"/>
              <a:ext cx="343100" cy="329150"/>
            </a:xfrm>
            <a:custGeom>
              <a:avLst/>
              <a:gdLst/>
              <a:ahLst/>
              <a:cxnLst/>
              <a:rect l="l" t="t" r="r" b="b"/>
              <a:pathLst>
                <a:path w="13724" h="13166" extrusionOk="0">
                  <a:moveTo>
                    <a:pt x="6847" y="0"/>
                  </a:moveTo>
                  <a:cubicBezTo>
                    <a:pt x="3456" y="0"/>
                    <a:pt x="571" y="2606"/>
                    <a:pt x="302" y="6045"/>
                  </a:cubicBezTo>
                  <a:cubicBezTo>
                    <a:pt x="0" y="9669"/>
                    <a:pt x="2699" y="12860"/>
                    <a:pt x="6324" y="13143"/>
                  </a:cubicBezTo>
                  <a:cubicBezTo>
                    <a:pt x="6509" y="13158"/>
                    <a:pt x="6694" y="13166"/>
                    <a:pt x="6877" y="13166"/>
                  </a:cubicBezTo>
                  <a:cubicBezTo>
                    <a:pt x="10265" y="13166"/>
                    <a:pt x="13135" y="10560"/>
                    <a:pt x="13421" y="7121"/>
                  </a:cubicBezTo>
                  <a:cubicBezTo>
                    <a:pt x="13723" y="3497"/>
                    <a:pt x="11024" y="326"/>
                    <a:pt x="7400" y="23"/>
                  </a:cubicBezTo>
                  <a:cubicBezTo>
                    <a:pt x="7214" y="8"/>
                    <a:pt x="7030" y="0"/>
                    <a:pt x="684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7698400" y="3399041"/>
              <a:ext cx="285525" cy="274175"/>
            </a:xfrm>
            <a:custGeom>
              <a:avLst/>
              <a:gdLst/>
              <a:ahLst/>
              <a:cxnLst/>
              <a:rect l="l" t="t" r="r" b="b"/>
              <a:pathLst>
                <a:path w="11421" h="10967" extrusionOk="0">
                  <a:moveTo>
                    <a:pt x="5703" y="0"/>
                  </a:moveTo>
                  <a:cubicBezTo>
                    <a:pt x="2875" y="0"/>
                    <a:pt x="479" y="2171"/>
                    <a:pt x="246" y="5040"/>
                  </a:cubicBezTo>
                  <a:cubicBezTo>
                    <a:pt x="1" y="8060"/>
                    <a:pt x="2247" y="10703"/>
                    <a:pt x="5267" y="10948"/>
                  </a:cubicBezTo>
                  <a:cubicBezTo>
                    <a:pt x="5418" y="10960"/>
                    <a:pt x="5569" y="10966"/>
                    <a:pt x="5718" y="10966"/>
                  </a:cubicBezTo>
                  <a:cubicBezTo>
                    <a:pt x="8546" y="10966"/>
                    <a:pt x="10942" y="8796"/>
                    <a:pt x="11176" y="5927"/>
                  </a:cubicBezTo>
                  <a:cubicBezTo>
                    <a:pt x="11421" y="2925"/>
                    <a:pt x="9175" y="264"/>
                    <a:pt x="6154" y="18"/>
                  </a:cubicBezTo>
                  <a:cubicBezTo>
                    <a:pt x="6003" y="6"/>
                    <a:pt x="5853" y="0"/>
                    <a:pt x="5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7720100" y="3429941"/>
              <a:ext cx="170875" cy="164300"/>
            </a:xfrm>
            <a:custGeom>
              <a:avLst/>
              <a:gdLst/>
              <a:ahLst/>
              <a:cxnLst/>
              <a:rect l="l" t="t" r="r" b="b"/>
              <a:pathLst>
                <a:path w="6835" h="6572" extrusionOk="0">
                  <a:moveTo>
                    <a:pt x="3438" y="0"/>
                  </a:moveTo>
                  <a:cubicBezTo>
                    <a:pt x="1747" y="0"/>
                    <a:pt x="296" y="1300"/>
                    <a:pt x="152" y="3030"/>
                  </a:cubicBezTo>
                  <a:cubicBezTo>
                    <a:pt x="1" y="4823"/>
                    <a:pt x="1341" y="6409"/>
                    <a:pt x="3153" y="6560"/>
                  </a:cubicBezTo>
                  <a:cubicBezTo>
                    <a:pt x="3247" y="6567"/>
                    <a:pt x="3339" y="6571"/>
                    <a:pt x="3431" y="6571"/>
                  </a:cubicBezTo>
                  <a:cubicBezTo>
                    <a:pt x="5125" y="6571"/>
                    <a:pt x="6558" y="5277"/>
                    <a:pt x="6683" y="3558"/>
                  </a:cubicBezTo>
                  <a:cubicBezTo>
                    <a:pt x="6834" y="1746"/>
                    <a:pt x="5494" y="160"/>
                    <a:pt x="3682" y="9"/>
                  </a:cubicBezTo>
                  <a:cubicBezTo>
                    <a:pt x="3600" y="3"/>
                    <a:pt x="3519" y="0"/>
                    <a:pt x="3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5648875" y="3730841"/>
              <a:ext cx="2598400" cy="408275"/>
            </a:xfrm>
            <a:custGeom>
              <a:avLst/>
              <a:gdLst/>
              <a:ahLst/>
              <a:cxnLst/>
              <a:rect l="l" t="t" r="r" b="b"/>
              <a:pathLst>
                <a:path w="103936" h="16331" extrusionOk="0">
                  <a:moveTo>
                    <a:pt x="54422" y="1"/>
                  </a:moveTo>
                  <a:cubicBezTo>
                    <a:pt x="29737" y="1"/>
                    <a:pt x="4856" y="350"/>
                    <a:pt x="3587" y="753"/>
                  </a:cubicBezTo>
                  <a:cubicBezTo>
                    <a:pt x="2133" y="1244"/>
                    <a:pt x="869" y="2187"/>
                    <a:pt x="0" y="3471"/>
                  </a:cubicBezTo>
                  <a:cubicBezTo>
                    <a:pt x="661" y="6831"/>
                    <a:pt x="3115" y="15382"/>
                    <a:pt x="3115" y="15382"/>
                  </a:cubicBezTo>
                  <a:cubicBezTo>
                    <a:pt x="3115" y="15382"/>
                    <a:pt x="3782" y="16330"/>
                    <a:pt x="4828" y="16330"/>
                  </a:cubicBezTo>
                  <a:cubicBezTo>
                    <a:pt x="4867" y="16330"/>
                    <a:pt x="4906" y="16329"/>
                    <a:pt x="4946" y="16326"/>
                  </a:cubicBezTo>
                  <a:cubicBezTo>
                    <a:pt x="6041" y="16269"/>
                    <a:pt x="99442" y="15873"/>
                    <a:pt x="99442" y="15873"/>
                  </a:cubicBezTo>
                  <a:cubicBezTo>
                    <a:pt x="99442" y="15873"/>
                    <a:pt x="101311" y="15080"/>
                    <a:pt x="101726" y="14155"/>
                  </a:cubicBezTo>
                  <a:cubicBezTo>
                    <a:pt x="102142" y="13249"/>
                    <a:pt x="103935" y="4245"/>
                    <a:pt x="103878" y="3150"/>
                  </a:cubicBezTo>
                  <a:cubicBezTo>
                    <a:pt x="103803" y="2055"/>
                    <a:pt x="102802" y="998"/>
                    <a:pt x="102802" y="998"/>
                  </a:cubicBezTo>
                  <a:cubicBezTo>
                    <a:pt x="97423" y="268"/>
                    <a:pt x="75997" y="1"/>
                    <a:pt x="544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6071225" y="3776066"/>
              <a:ext cx="1664300" cy="108825"/>
            </a:xfrm>
            <a:custGeom>
              <a:avLst/>
              <a:gdLst/>
              <a:ahLst/>
              <a:cxnLst/>
              <a:rect l="l" t="t" r="r" b="b"/>
              <a:pathLst>
                <a:path w="66572" h="4353" extrusionOk="0">
                  <a:moveTo>
                    <a:pt x="63124" y="0"/>
                  </a:moveTo>
                  <a:cubicBezTo>
                    <a:pt x="63099" y="0"/>
                    <a:pt x="63074" y="1"/>
                    <a:pt x="63049" y="1"/>
                  </a:cubicBezTo>
                  <a:cubicBezTo>
                    <a:pt x="62007" y="18"/>
                    <a:pt x="56688" y="23"/>
                    <a:pt x="49620" y="23"/>
                  </a:cubicBezTo>
                  <a:cubicBezTo>
                    <a:pt x="37972" y="23"/>
                    <a:pt x="21576" y="9"/>
                    <a:pt x="11749" y="9"/>
                  </a:cubicBezTo>
                  <a:cubicBezTo>
                    <a:pt x="7340" y="9"/>
                    <a:pt x="4254" y="12"/>
                    <a:pt x="3512" y="20"/>
                  </a:cubicBezTo>
                  <a:cubicBezTo>
                    <a:pt x="1058" y="39"/>
                    <a:pt x="1" y="3814"/>
                    <a:pt x="4059" y="4154"/>
                  </a:cubicBezTo>
                  <a:cubicBezTo>
                    <a:pt x="5769" y="4297"/>
                    <a:pt x="15969" y="4353"/>
                    <a:pt x="27428" y="4353"/>
                  </a:cubicBezTo>
                  <a:cubicBezTo>
                    <a:pt x="43175" y="4353"/>
                    <a:pt x="61301" y="4247"/>
                    <a:pt x="63049" y="4116"/>
                  </a:cubicBezTo>
                  <a:cubicBezTo>
                    <a:pt x="66066" y="3891"/>
                    <a:pt x="66572" y="0"/>
                    <a:pt x="63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5772525" y="4123891"/>
              <a:ext cx="2362425" cy="18900"/>
            </a:xfrm>
            <a:custGeom>
              <a:avLst/>
              <a:gdLst/>
              <a:ahLst/>
              <a:cxnLst/>
              <a:rect l="l" t="t" r="r" b="b"/>
              <a:pathLst>
                <a:path w="94497" h="756" extrusionOk="0">
                  <a:moveTo>
                    <a:pt x="56064" y="0"/>
                  </a:moveTo>
                  <a:lnTo>
                    <a:pt x="47248" y="38"/>
                  </a:lnTo>
                  <a:lnTo>
                    <a:pt x="38433" y="94"/>
                  </a:lnTo>
                  <a:lnTo>
                    <a:pt x="29901" y="170"/>
                  </a:lnTo>
                  <a:cubicBezTo>
                    <a:pt x="27126" y="189"/>
                    <a:pt x="24445" y="227"/>
                    <a:pt x="21916" y="264"/>
                  </a:cubicBezTo>
                  <a:cubicBezTo>
                    <a:pt x="19367" y="283"/>
                    <a:pt x="16970" y="321"/>
                    <a:pt x="14762" y="359"/>
                  </a:cubicBezTo>
                  <a:cubicBezTo>
                    <a:pt x="5890" y="472"/>
                    <a:pt x="0" y="623"/>
                    <a:pt x="0" y="623"/>
                  </a:cubicBezTo>
                  <a:cubicBezTo>
                    <a:pt x="0" y="623"/>
                    <a:pt x="5908" y="698"/>
                    <a:pt x="14762" y="736"/>
                  </a:cubicBezTo>
                  <a:cubicBezTo>
                    <a:pt x="16970" y="755"/>
                    <a:pt x="19386" y="755"/>
                    <a:pt x="21916" y="755"/>
                  </a:cubicBezTo>
                  <a:lnTo>
                    <a:pt x="38433" y="755"/>
                  </a:lnTo>
                  <a:lnTo>
                    <a:pt x="47248" y="736"/>
                  </a:lnTo>
                  <a:lnTo>
                    <a:pt x="56064" y="680"/>
                  </a:lnTo>
                  <a:cubicBezTo>
                    <a:pt x="58971" y="661"/>
                    <a:pt x="61821" y="623"/>
                    <a:pt x="64596" y="604"/>
                  </a:cubicBezTo>
                  <a:cubicBezTo>
                    <a:pt x="67371" y="585"/>
                    <a:pt x="70032" y="547"/>
                    <a:pt x="72581" y="510"/>
                  </a:cubicBezTo>
                  <a:cubicBezTo>
                    <a:pt x="75110" y="491"/>
                    <a:pt x="77507" y="453"/>
                    <a:pt x="79735" y="415"/>
                  </a:cubicBezTo>
                  <a:cubicBezTo>
                    <a:pt x="84152" y="359"/>
                    <a:pt x="87833" y="283"/>
                    <a:pt x="90438" y="245"/>
                  </a:cubicBezTo>
                  <a:lnTo>
                    <a:pt x="94496" y="151"/>
                  </a:lnTo>
                  <a:lnTo>
                    <a:pt x="90438" y="94"/>
                  </a:lnTo>
                  <a:cubicBezTo>
                    <a:pt x="87852" y="76"/>
                    <a:pt x="84152" y="38"/>
                    <a:pt x="79735" y="19"/>
                  </a:cubicBezTo>
                  <a:cubicBezTo>
                    <a:pt x="77507" y="0"/>
                    <a:pt x="75110" y="0"/>
                    <a:pt x="72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42"/>
          <p:cNvSpPr txBox="1">
            <a:spLocks noGrp="1"/>
          </p:cNvSpPr>
          <p:nvPr>
            <p:ph type="title"/>
          </p:nvPr>
        </p:nvSpPr>
        <p:spPr>
          <a:xfrm>
            <a:off x="713099" y="96808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Quan sát tranh: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36353-ABA7-28FB-DB65-12F2EEBE5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165" y="1010094"/>
            <a:ext cx="4319669" cy="3587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AB386B-6FF3-A96F-1B22-7E5535D109F9}"/>
              </a:ext>
            </a:extLst>
          </p:cNvPr>
          <p:cNvSpPr txBox="1"/>
          <p:nvPr/>
        </p:nvSpPr>
        <p:spPr>
          <a:xfrm>
            <a:off x="127592" y="1010094"/>
            <a:ext cx="2137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Cô có bức tranh vẽ gì đây?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1F219-00C6-7264-1D44-D90A3C3523EA}"/>
              </a:ext>
            </a:extLst>
          </p:cNvPr>
          <p:cNvSpPr txBox="1"/>
          <p:nvPr/>
        </p:nvSpPr>
        <p:spPr>
          <a:xfrm>
            <a:off x="6879263" y="1786920"/>
            <a:ext cx="2137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Cô vẽ biển báo bằng nét gì?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458;p44"/>
          <p:cNvGrpSpPr/>
          <p:nvPr/>
        </p:nvGrpSpPr>
        <p:grpSpPr>
          <a:xfrm>
            <a:off x="4484064" y="637169"/>
            <a:ext cx="3490572" cy="853937"/>
            <a:chOff x="5630139" y="665700"/>
            <a:chExt cx="708600" cy="613800"/>
          </a:xfrm>
        </p:grpSpPr>
        <p:sp>
          <p:nvSpPr>
            <p:cNvPr id="1459" name="Google Shape;1459;p44"/>
            <p:cNvSpPr/>
            <p:nvPr/>
          </p:nvSpPr>
          <p:spPr>
            <a:xfrm>
              <a:off x="5630139" y="665700"/>
              <a:ext cx="708600" cy="613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4"/>
            <p:cNvSpPr/>
            <p:nvPr/>
          </p:nvSpPr>
          <p:spPr>
            <a:xfrm>
              <a:off x="5666900" y="697500"/>
              <a:ext cx="635100" cy="550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2" name="Google Shape;1462;p44"/>
          <p:cNvSpPr/>
          <p:nvPr/>
        </p:nvSpPr>
        <p:spPr>
          <a:xfrm>
            <a:off x="1938751" y="3223100"/>
            <a:ext cx="158083" cy="1920399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44"/>
          <p:cNvSpPr txBox="1">
            <a:spLocks noGrp="1"/>
          </p:cNvSpPr>
          <p:nvPr>
            <p:ph type="title"/>
          </p:nvPr>
        </p:nvSpPr>
        <p:spPr>
          <a:xfrm>
            <a:off x="4036324" y="1556331"/>
            <a:ext cx="4480355" cy="8539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  <a:t>Hình tròn</a:t>
            </a:r>
            <a:b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  <a:t>Nền đỏ</a:t>
            </a:r>
            <a:endParaRPr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67" name="Google Shape;1467;p44"/>
          <p:cNvSpPr txBox="1">
            <a:spLocks noGrp="1"/>
          </p:cNvSpPr>
          <p:nvPr>
            <p:ph type="title" idx="2"/>
          </p:nvPr>
        </p:nvSpPr>
        <p:spPr>
          <a:xfrm>
            <a:off x="4524213" y="717592"/>
            <a:ext cx="3410274" cy="7024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vi-VN" sz="4000" dirty="0"/>
              <a:t>Bên ngoài</a:t>
            </a:r>
            <a:endParaRPr sz="4000" dirty="0"/>
          </a:p>
        </p:txBody>
      </p:sp>
      <p:sp>
        <p:nvSpPr>
          <p:cNvPr id="1477" name="Google Shape;1477;p44"/>
          <p:cNvSpPr txBox="1">
            <a:spLocks noGrp="1"/>
          </p:cNvSpPr>
          <p:nvPr>
            <p:ph type="title" idx="15"/>
          </p:nvPr>
        </p:nvSpPr>
        <p:spPr>
          <a:xfrm>
            <a:off x="978195" y="285332"/>
            <a:ext cx="2073349" cy="962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Biển báo cấm đi ngược chiều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0ED83-20BD-E1B0-EBB2-87729350B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65" l="5460" r="89943">
                        <a14:foregroundMark x1="29023" y1="44637" x2="67241" y2="453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985" y="986877"/>
            <a:ext cx="3314700" cy="2752725"/>
          </a:xfrm>
          <a:prstGeom prst="rect">
            <a:avLst/>
          </a:prstGeom>
        </p:spPr>
      </p:pic>
      <p:grpSp>
        <p:nvGrpSpPr>
          <p:cNvPr id="24" name="Google Shape;1458;p44">
            <a:extLst>
              <a:ext uri="{FF2B5EF4-FFF2-40B4-BE49-F238E27FC236}">
                <a16:creationId xmlns:a16="http://schemas.microsoft.com/office/drawing/2014/main" id="{50D58FCB-254D-4660-D905-4AD6506FDD35}"/>
              </a:ext>
            </a:extLst>
          </p:cNvPr>
          <p:cNvGrpSpPr/>
          <p:nvPr/>
        </p:nvGrpSpPr>
        <p:grpSpPr>
          <a:xfrm>
            <a:off x="4484064" y="2696628"/>
            <a:ext cx="3490572" cy="853937"/>
            <a:chOff x="5630139" y="665700"/>
            <a:chExt cx="708600" cy="613800"/>
          </a:xfrm>
        </p:grpSpPr>
        <p:sp>
          <p:nvSpPr>
            <p:cNvPr id="25" name="Google Shape;1459;p44">
              <a:extLst>
                <a:ext uri="{FF2B5EF4-FFF2-40B4-BE49-F238E27FC236}">
                  <a16:creationId xmlns:a16="http://schemas.microsoft.com/office/drawing/2014/main" id="{FB2C99AB-CC16-9894-0E0C-24988B98EDBF}"/>
                </a:ext>
              </a:extLst>
            </p:cNvPr>
            <p:cNvSpPr/>
            <p:nvPr/>
          </p:nvSpPr>
          <p:spPr>
            <a:xfrm>
              <a:off x="5630139" y="665700"/>
              <a:ext cx="708600" cy="613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60;p44">
              <a:extLst>
                <a:ext uri="{FF2B5EF4-FFF2-40B4-BE49-F238E27FC236}">
                  <a16:creationId xmlns:a16="http://schemas.microsoft.com/office/drawing/2014/main" id="{EBB3F5BE-D870-D0CC-69DB-44A9B8FD1760}"/>
                </a:ext>
              </a:extLst>
            </p:cNvPr>
            <p:cNvSpPr/>
            <p:nvPr/>
          </p:nvSpPr>
          <p:spPr>
            <a:xfrm>
              <a:off x="5666900" y="697500"/>
              <a:ext cx="635100" cy="550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465;p44">
            <a:extLst>
              <a:ext uri="{FF2B5EF4-FFF2-40B4-BE49-F238E27FC236}">
                <a16:creationId xmlns:a16="http://schemas.microsoft.com/office/drawing/2014/main" id="{83D2E34C-667C-7D05-B270-CFB869C971C4}"/>
              </a:ext>
            </a:extLst>
          </p:cNvPr>
          <p:cNvSpPr txBox="1">
            <a:spLocks/>
          </p:cNvSpPr>
          <p:nvPr/>
        </p:nvSpPr>
        <p:spPr>
          <a:xfrm>
            <a:off x="4036324" y="3615790"/>
            <a:ext cx="4480355" cy="85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Mouse Memoirs"/>
              <a:buNone/>
              <a:defRPr sz="27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  <a:t>Hình trắng</a:t>
            </a:r>
            <a:b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vi-VN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8" name="Google Shape;1467;p44">
            <a:extLst>
              <a:ext uri="{FF2B5EF4-FFF2-40B4-BE49-F238E27FC236}">
                <a16:creationId xmlns:a16="http://schemas.microsoft.com/office/drawing/2014/main" id="{FF51117E-8A48-16C1-0740-4EF516D581E8}"/>
              </a:ext>
            </a:extLst>
          </p:cNvPr>
          <p:cNvSpPr txBox="1">
            <a:spLocks/>
          </p:cNvSpPr>
          <p:nvPr/>
        </p:nvSpPr>
        <p:spPr>
          <a:xfrm>
            <a:off x="4524213" y="2777051"/>
            <a:ext cx="3410274" cy="70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Mouse Memoirs"/>
              <a:buNone/>
              <a:defRPr sz="2800" b="0" i="0" u="none" strike="noStrike" cap="none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vi-VN" sz="4000" dirty="0"/>
              <a:t>Bên trong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42"/>
          <p:cNvSpPr txBox="1">
            <a:spLocks noGrp="1"/>
          </p:cNvSpPr>
          <p:nvPr>
            <p:ph type="title"/>
          </p:nvPr>
        </p:nvSpPr>
        <p:spPr>
          <a:xfrm>
            <a:off x="713099" y="96808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Quan sát tranh: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B386B-6FF3-A96F-1B22-7E5535D109F9}"/>
              </a:ext>
            </a:extLst>
          </p:cNvPr>
          <p:cNvSpPr txBox="1"/>
          <p:nvPr/>
        </p:nvSpPr>
        <p:spPr>
          <a:xfrm>
            <a:off x="127592" y="1010094"/>
            <a:ext cx="2137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Cô có bức tranh vẽ gì đây?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1F219-00C6-7264-1D44-D90A3C3523EA}"/>
              </a:ext>
            </a:extLst>
          </p:cNvPr>
          <p:cNvSpPr txBox="1"/>
          <p:nvPr/>
        </p:nvSpPr>
        <p:spPr>
          <a:xfrm>
            <a:off x="6879263" y="1786920"/>
            <a:ext cx="2137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Cô vẽ biển báo bằng nét gì?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D6720F-8424-27C6-FA21-5BD446227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428" y="920924"/>
            <a:ext cx="4321998" cy="366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8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458;p44"/>
          <p:cNvGrpSpPr/>
          <p:nvPr/>
        </p:nvGrpSpPr>
        <p:grpSpPr>
          <a:xfrm>
            <a:off x="4484064" y="637169"/>
            <a:ext cx="3490572" cy="853937"/>
            <a:chOff x="5630139" y="665700"/>
            <a:chExt cx="708600" cy="613800"/>
          </a:xfrm>
        </p:grpSpPr>
        <p:sp>
          <p:nvSpPr>
            <p:cNvPr id="1459" name="Google Shape;1459;p44"/>
            <p:cNvSpPr/>
            <p:nvPr/>
          </p:nvSpPr>
          <p:spPr>
            <a:xfrm>
              <a:off x="5630139" y="665700"/>
              <a:ext cx="708600" cy="613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4"/>
            <p:cNvSpPr/>
            <p:nvPr/>
          </p:nvSpPr>
          <p:spPr>
            <a:xfrm>
              <a:off x="5666900" y="697500"/>
              <a:ext cx="635100" cy="550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62" name="Google Shape;1462;p44"/>
          <p:cNvSpPr/>
          <p:nvPr/>
        </p:nvSpPr>
        <p:spPr>
          <a:xfrm>
            <a:off x="1938751" y="3223100"/>
            <a:ext cx="158083" cy="1920399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5" name="Google Shape;1465;p44"/>
          <p:cNvSpPr txBox="1">
            <a:spLocks noGrp="1"/>
          </p:cNvSpPr>
          <p:nvPr>
            <p:ph type="title"/>
          </p:nvPr>
        </p:nvSpPr>
        <p:spPr>
          <a:xfrm>
            <a:off x="4036324" y="1666898"/>
            <a:ext cx="4480355" cy="8539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  <a:t>Hình tam giác</a:t>
            </a:r>
            <a:b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  <a:t>Viền đỏ</a:t>
            </a:r>
            <a:endParaRPr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67" name="Google Shape;1467;p44"/>
          <p:cNvSpPr txBox="1">
            <a:spLocks noGrp="1"/>
          </p:cNvSpPr>
          <p:nvPr>
            <p:ph type="title" idx="2"/>
          </p:nvPr>
        </p:nvSpPr>
        <p:spPr>
          <a:xfrm>
            <a:off x="4524213" y="717592"/>
            <a:ext cx="3410274" cy="7024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vi-VN" sz="4000" dirty="0"/>
              <a:t>Bên ngoài</a:t>
            </a:r>
            <a:endParaRPr sz="4000" dirty="0"/>
          </a:p>
        </p:txBody>
      </p:sp>
      <p:sp>
        <p:nvSpPr>
          <p:cNvPr id="1477" name="Google Shape;1477;p44"/>
          <p:cNvSpPr txBox="1">
            <a:spLocks noGrp="1"/>
          </p:cNvSpPr>
          <p:nvPr>
            <p:ph type="title" idx="15"/>
          </p:nvPr>
        </p:nvSpPr>
        <p:spPr>
          <a:xfrm>
            <a:off x="516814" y="80781"/>
            <a:ext cx="2924173" cy="962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Biển báo nguy hiểm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nhau với đường không ưu tiên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oogle Shape;1458;p44">
            <a:extLst>
              <a:ext uri="{FF2B5EF4-FFF2-40B4-BE49-F238E27FC236}">
                <a16:creationId xmlns:a16="http://schemas.microsoft.com/office/drawing/2014/main" id="{50D58FCB-254D-4660-D905-4AD6506FDD35}"/>
              </a:ext>
            </a:extLst>
          </p:cNvPr>
          <p:cNvGrpSpPr/>
          <p:nvPr/>
        </p:nvGrpSpPr>
        <p:grpSpPr>
          <a:xfrm>
            <a:off x="4484064" y="2771059"/>
            <a:ext cx="3490572" cy="853937"/>
            <a:chOff x="5630139" y="665700"/>
            <a:chExt cx="708600" cy="613800"/>
          </a:xfrm>
        </p:grpSpPr>
        <p:sp>
          <p:nvSpPr>
            <p:cNvPr id="25" name="Google Shape;1459;p44">
              <a:extLst>
                <a:ext uri="{FF2B5EF4-FFF2-40B4-BE49-F238E27FC236}">
                  <a16:creationId xmlns:a16="http://schemas.microsoft.com/office/drawing/2014/main" id="{FB2C99AB-CC16-9894-0E0C-24988B98EDBF}"/>
                </a:ext>
              </a:extLst>
            </p:cNvPr>
            <p:cNvSpPr/>
            <p:nvPr/>
          </p:nvSpPr>
          <p:spPr>
            <a:xfrm>
              <a:off x="5630139" y="665700"/>
              <a:ext cx="708600" cy="613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460;p44">
              <a:extLst>
                <a:ext uri="{FF2B5EF4-FFF2-40B4-BE49-F238E27FC236}">
                  <a16:creationId xmlns:a16="http://schemas.microsoft.com/office/drawing/2014/main" id="{EBB3F5BE-D870-D0CC-69DB-44A9B8FD1760}"/>
                </a:ext>
              </a:extLst>
            </p:cNvPr>
            <p:cNvSpPr/>
            <p:nvPr/>
          </p:nvSpPr>
          <p:spPr>
            <a:xfrm>
              <a:off x="5666900" y="697500"/>
              <a:ext cx="635100" cy="550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1465;p44">
            <a:extLst>
              <a:ext uri="{FF2B5EF4-FFF2-40B4-BE49-F238E27FC236}">
                <a16:creationId xmlns:a16="http://schemas.microsoft.com/office/drawing/2014/main" id="{83D2E34C-667C-7D05-B270-CFB869C971C4}"/>
              </a:ext>
            </a:extLst>
          </p:cNvPr>
          <p:cNvSpPr txBox="1">
            <a:spLocks/>
          </p:cNvSpPr>
          <p:nvPr/>
        </p:nvSpPr>
        <p:spPr>
          <a:xfrm>
            <a:off x="4036324" y="3690221"/>
            <a:ext cx="4480355" cy="85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Mouse Memoirs"/>
              <a:buNone/>
              <a:defRPr sz="27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Mouse Memoirs"/>
              <a:buNone/>
              <a:tabLst/>
              <a:defRPr/>
            </a:pPr>
            <a:r>
              <a:rPr kumimoji="0" lang="vi-VN" sz="2700" b="0" i="0" u="none" strike="noStrike" kern="0" cap="none" spc="0" normalizeH="0" baseline="0" noProof="0" dirty="0">
                <a:ln>
                  <a:noFill/>
                </a:ln>
                <a:solidFill>
                  <a:srgbClr val="5587AC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sym typeface="Mouse Memoirs"/>
              </a:rPr>
              <a:t>Hình </a:t>
            </a:r>
            <a: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  <a:t>đen</a:t>
            </a:r>
            <a:r>
              <a:rPr kumimoji="0" lang="vi-VN" sz="2700" b="0" i="0" u="none" strike="noStrike" kern="0" cap="none" spc="0" normalizeH="0" baseline="0" noProof="0" dirty="0">
                <a:ln>
                  <a:noFill/>
                </a:ln>
                <a:solidFill>
                  <a:srgbClr val="5587AC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sym typeface="Mouse Memoirs"/>
              </a:rPr>
              <a:t/>
            </a:r>
            <a:br>
              <a:rPr kumimoji="0" lang="vi-VN" sz="2700" b="0" i="0" u="none" strike="noStrike" kern="0" cap="none" spc="0" normalizeH="0" baseline="0" noProof="0" dirty="0">
                <a:ln>
                  <a:noFill/>
                </a:ln>
                <a:solidFill>
                  <a:srgbClr val="5587AC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sym typeface="Mouse Memoirs"/>
              </a:rPr>
            </a:br>
            <a:r>
              <a:rPr kumimoji="0" lang="vi-VN" sz="2700" b="0" i="0" u="none" strike="noStrike" kern="0" cap="none" spc="0" normalizeH="0" baseline="0" noProof="0" dirty="0">
                <a:ln>
                  <a:noFill/>
                </a:ln>
                <a:solidFill>
                  <a:srgbClr val="5587AC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sym typeface="Mouse Memoirs"/>
              </a:rPr>
              <a:t>Nền vàng</a:t>
            </a:r>
          </a:p>
        </p:txBody>
      </p:sp>
      <p:sp>
        <p:nvSpPr>
          <p:cNvPr id="28" name="Google Shape;1467;p44">
            <a:extLst>
              <a:ext uri="{FF2B5EF4-FFF2-40B4-BE49-F238E27FC236}">
                <a16:creationId xmlns:a16="http://schemas.microsoft.com/office/drawing/2014/main" id="{FF51117E-8A48-16C1-0740-4EF516D581E8}"/>
              </a:ext>
            </a:extLst>
          </p:cNvPr>
          <p:cNvSpPr txBox="1">
            <a:spLocks/>
          </p:cNvSpPr>
          <p:nvPr/>
        </p:nvSpPr>
        <p:spPr>
          <a:xfrm>
            <a:off x="4524213" y="2851482"/>
            <a:ext cx="3410274" cy="70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Mouse Memoirs"/>
              <a:buNone/>
              <a:defRPr sz="2800" b="0" i="0" u="none" strike="noStrike" cap="none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990"/>
              <a:buFont typeface="Mouse Memoirs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Mouse Memoirs"/>
              </a:rPr>
              <a:t>Bên trong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54401-35F0-494B-4880-D6E60A7D0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2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664" y="997135"/>
            <a:ext cx="2924174" cy="24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4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42"/>
          <p:cNvSpPr txBox="1">
            <a:spLocks noGrp="1"/>
          </p:cNvSpPr>
          <p:nvPr>
            <p:ph type="title"/>
          </p:nvPr>
        </p:nvSpPr>
        <p:spPr>
          <a:xfrm>
            <a:off x="713099" y="96808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Quan sát tranh: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B386B-6FF3-A96F-1B22-7E5535D109F9}"/>
              </a:ext>
            </a:extLst>
          </p:cNvPr>
          <p:cNvSpPr txBox="1"/>
          <p:nvPr/>
        </p:nvSpPr>
        <p:spPr>
          <a:xfrm>
            <a:off x="127592" y="1010094"/>
            <a:ext cx="2137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Cô có bức tranh vẽ gì đây?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1F219-00C6-7264-1D44-D90A3C3523EA}"/>
              </a:ext>
            </a:extLst>
          </p:cNvPr>
          <p:cNvSpPr txBox="1"/>
          <p:nvPr/>
        </p:nvSpPr>
        <p:spPr>
          <a:xfrm>
            <a:off x="6879263" y="1786920"/>
            <a:ext cx="2137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Cô vẽ biển báo bằng nét gì?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FC6D0-D95A-AD84-515F-14D4F29E9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0" y="842107"/>
            <a:ext cx="3774558" cy="37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2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458;p44"/>
          <p:cNvGrpSpPr/>
          <p:nvPr/>
        </p:nvGrpSpPr>
        <p:grpSpPr>
          <a:xfrm>
            <a:off x="4484064" y="637169"/>
            <a:ext cx="3490572" cy="853937"/>
            <a:chOff x="5630139" y="665700"/>
            <a:chExt cx="708600" cy="613800"/>
          </a:xfrm>
        </p:grpSpPr>
        <p:sp>
          <p:nvSpPr>
            <p:cNvPr id="1459" name="Google Shape;1459;p44"/>
            <p:cNvSpPr/>
            <p:nvPr/>
          </p:nvSpPr>
          <p:spPr>
            <a:xfrm>
              <a:off x="5630139" y="665700"/>
              <a:ext cx="708600" cy="613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4"/>
            <p:cNvSpPr/>
            <p:nvPr/>
          </p:nvSpPr>
          <p:spPr>
            <a:xfrm>
              <a:off x="5666900" y="697500"/>
              <a:ext cx="635100" cy="550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62" name="Google Shape;1462;p44"/>
          <p:cNvSpPr/>
          <p:nvPr/>
        </p:nvSpPr>
        <p:spPr>
          <a:xfrm>
            <a:off x="1938751" y="3223100"/>
            <a:ext cx="158083" cy="1920399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5" name="Google Shape;1465;p44"/>
          <p:cNvSpPr txBox="1">
            <a:spLocks noGrp="1"/>
          </p:cNvSpPr>
          <p:nvPr>
            <p:ph type="title"/>
          </p:nvPr>
        </p:nvSpPr>
        <p:spPr>
          <a:xfrm>
            <a:off x="4036324" y="1666898"/>
            <a:ext cx="4480355" cy="8539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  <a:t>Hình tròn</a:t>
            </a:r>
            <a:b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  <a:t>Nền xanh</a:t>
            </a:r>
            <a:endParaRPr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67" name="Google Shape;1467;p44"/>
          <p:cNvSpPr txBox="1">
            <a:spLocks noGrp="1"/>
          </p:cNvSpPr>
          <p:nvPr>
            <p:ph type="title" idx="2"/>
          </p:nvPr>
        </p:nvSpPr>
        <p:spPr>
          <a:xfrm>
            <a:off x="4524213" y="717592"/>
            <a:ext cx="3410274" cy="7024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vi-VN" sz="4000" dirty="0"/>
              <a:t>Bên ngoài</a:t>
            </a:r>
            <a:endParaRPr sz="4000" dirty="0"/>
          </a:p>
        </p:txBody>
      </p:sp>
      <p:sp>
        <p:nvSpPr>
          <p:cNvPr id="1477" name="Google Shape;1477;p44"/>
          <p:cNvSpPr txBox="1">
            <a:spLocks noGrp="1"/>
          </p:cNvSpPr>
          <p:nvPr>
            <p:ph type="title" idx="15"/>
          </p:nvPr>
        </p:nvSpPr>
        <p:spPr>
          <a:xfrm>
            <a:off x="555705" y="415448"/>
            <a:ext cx="2924173" cy="962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Biển báo hiệu lệnh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Rẽ trái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oogle Shape;1458;p44">
            <a:extLst>
              <a:ext uri="{FF2B5EF4-FFF2-40B4-BE49-F238E27FC236}">
                <a16:creationId xmlns:a16="http://schemas.microsoft.com/office/drawing/2014/main" id="{50D58FCB-254D-4660-D905-4AD6506FDD35}"/>
              </a:ext>
            </a:extLst>
          </p:cNvPr>
          <p:cNvGrpSpPr/>
          <p:nvPr/>
        </p:nvGrpSpPr>
        <p:grpSpPr>
          <a:xfrm>
            <a:off x="4484064" y="2771059"/>
            <a:ext cx="3490572" cy="853937"/>
            <a:chOff x="5630139" y="665700"/>
            <a:chExt cx="708600" cy="613800"/>
          </a:xfrm>
        </p:grpSpPr>
        <p:sp>
          <p:nvSpPr>
            <p:cNvPr id="25" name="Google Shape;1459;p44">
              <a:extLst>
                <a:ext uri="{FF2B5EF4-FFF2-40B4-BE49-F238E27FC236}">
                  <a16:creationId xmlns:a16="http://schemas.microsoft.com/office/drawing/2014/main" id="{FB2C99AB-CC16-9894-0E0C-24988B98EDBF}"/>
                </a:ext>
              </a:extLst>
            </p:cNvPr>
            <p:cNvSpPr/>
            <p:nvPr/>
          </p:nvSpPr>
          <p:spPr>
            <a:xfrm>
              <a:off x="5630139" y="665700"/>
              <a:ext cx="708600" cy="613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460;p44">
              <a:extLst>
                <a:ext uri="{FF2B5EF4-FFF2-40B4-BE49-F238E27FC236}">
                  <a16:creationId xmlns:a16="http://schemas.microsoft.com/office/drawing/2014/main" id="{EBB3F5BE-D870-D0CC-69DB-44A9B8FD1760}"/>
                </a:ext>
              </a:extLst>
            </p:cNvPr>
            <p:cNvSpPr/>
            <p:nvPr/>
          </p:nvSpPr>
          <p:spPr>
            <a:xfrm>
              <a:off x="5666900" y="697500"/>
              <a:ext cx="635100" cy="550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1465;p44">
            <a:extLst>
              <a:ext uri="{FF2B5EF4-FFF2-40B4-BE49-F238E27FC236}">
                <a16:creationId xmlns:a16="http://schemas.microsoft.com/office/drawing/2014/main" id="{83D2E34C-667C-7D05-B270-CFB869C971C4}"/>
              </a:ext>
            </a:extLst>
          </p:cNvPr>
          <p:cNvSpPr txBox="1">
            <a:spLocks/>
          </p:cNvSpPr>
          <p:nvPr/>
        </p:nvSpPr>
        <p:spPr>
          <a:xfrm>
            <a:off x="4036324" y="3690221"/>
            <a:ext cx="4480355" cy="85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Mouse Memoirs"/>
              <a:buNone/>
              <a:defRPr sz="27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Mouse Memoirs"/>
              <a:buNone/>
              <a:tabLst/>
              <a:defRPr/>
            </a:pPr>
            <a:r>
              <a:rPr kumimoji="0" lang="vi-VN" sz="2700" b="0" i="0" u="none" strike="noStrike" kern="0" cap="none" spc="0" normalizeH="0" baseline="0" noProof="0" dirty="0">
                <a:ln>
                  <a:noFill/>
                </a:ln>
                <a:solidFill>
                  <a:srgbClr val="5587AC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sym typeface="Mouse Memoirs"/>
              </a:rPr>
              <a:t>Hình trắng</a:t>
            </a:r>
          </a:p>
        </p:txBody>
      </p:sp>
      <p:sp>
        <p:nvSpPr>
          <p:cNvPr id="28" name="Google Shape;1467;p44">
            <a:extLst>
              <a:ext uri="{FF2B5EF4-FFF2-40B4-BE49-F238E27FC236}">
                <a16:creationId xmlns:a16="http://schemas.microsoft.com/office/drawing/2014/main" id="{FF51117E-8A48-16C1-0740-4EF516D581E8}"/>
              </a:ext>
            </a:extLst>
          </p:cNvPr>
          <p:cNvSpPr txBox="1">
            <a:spLocks/>
          </p:cNvSpPr>
          <p:nvPr/>
        </p:nvSpPr>
        <p:spPr>
          <a:xfrm>
            <a:off x="4524213" y="2851482"/>
            <a:ext cx="3410274" cy="70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Mouse Memoirs"/>
              <a:buNone/>
              <a:defRPr sz="2800" b="0" i="0" u="none" strike="noStrike" cap="none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990"/>
              <a:buFont typeface="Mouse Memoirs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Mouse Memoirs"/>
              </a:rPr>
              <a:t>Bên trong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1F3B3-28B7-630A-38CC-36E330ECF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548" y1="28144" x2="64881" y2="29940"/>
                        <a14:foregroundMark x1="65476" y1="29341" x2="68452" y2="874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098" y="1152468"/>
            <a:ext cx="2215388" cy="22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47"/>
          <p:cNvGrpSpPr/>
          <p:nvPr/>
        </p:nvGrpSpPr>
        <p:grpSpPr>
          <a:xfrm>
            <a:off x="-400053" y="85625"/>
            <a:ext cx="10203869" cy="1624887"/>
            <a:chOff x="-400053" y="85625"/>
            <a:chExt cx="10203869" cy="1624887"/>
          </a:xfrm>
        </p:grpSpPr>
        <p:sp>
          <p:nvSpPr>
            <p:cNvPr id="1500" name="Google Shape;1500;p47"/>
            <p:cNvSpPr/>
            <p:nvPr/>
          </p:nvSpPr>
          <p:spPr>
            <a:xfrm>
              <a:off x="8130102" y="856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7"/>
            <p:cNvSpPr/>
            <p:nvPr/>
          </p:nvSpPr>
          <p:spPr>
            <a:xfrm>
              <a:off x="-400053" y="1155572"/>
              <a:ext cx="1164380" cy="554939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7"/>
            <p:cNvSpPr/>
            <p:nvPr/>
          </p:nvSpPr>
          <p:spPr>
            <a:xfrm>
              <a:off x="7846224" y="1104899"/>
              <a:ext cx="970448" cy="419657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3" name="Google Shape;1503;p47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biển báo cấm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9" y="5009847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0" name="Google Shape;1510;p47"/>
          <p:cNvGrpSpPr/>
          <p:nvPr/>
        </p:nvGrpSpPr>
        <p:grpSpPr>
          <a:xfrm>
            <a:off x="8115" y="1821960"/>
            <a:ext cx="4079978" cy="3316739"/>
            <a:chOff x="930325" y="770800"/>
            <a:chExt cx="5779825" cy="4698597"/>
          </a:xfrm>
        </p:grpSpPr>
        <p:sp>
          <p:nvSpPr>
            <p:cNvPr id="1511" name="Google Shape;1511;p47"/>
            <p:cNvSpPr/>
            <p:nvPr/>
          </p:nvSpPr>
          <p:spPr>
            <a:xfrm>
              <a:off x="3699050" y="3412297"/>
              <a:ext cx="3011100" cy="2057100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7"/>
            <p:cNvSpPr/>
            <p:nvPr/>
          </p:nvSpPr>
          <p:spPr>
            <a:xfrm>
              <a:off x="2959925" y="1979100"/>
              <a:ext cx="289050" cy="60680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2997975" y="2508975"/>
              <a:ext cx="51825" cy="42125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3029550" y="2370200"/>
              <a:ext cx="25125" cy="19775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3078925" y="2264475"/>
              <a:ext cx="55900" cy="38675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3091875" y="2177850"/>
              <a:ext cx="24325" cy="12175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3102400" y="2082325"/>
              <a:ext cx="43750" cy="30775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3133975" y="2440950"/>
              <a:ext cx="38900" cy="34050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7"/>
            <p:cNvSpPr/>
            <p:nvPr/>
          </p:nvSpPr>
          <p:spPr>
            <a:xfrm>
              <a:off x="1105200" y="1944350"/>
              <a:ext cx="340300" cy="920125"/>
            </a:xfrm>
            <a:custGeom>
              <a:avLst/>
              <a:gdLst/>
              <a:ahLst/>
              <a:cxnLst/>
              <a:rect l="l" t="t" r="r" b="b"/>
              <a:pathLst>
                <a:path w="13612" h="36805" extrusionOk="0">
                  <a:moveTo>
                    <a:pt x="7138" y="0"/>
                  </a:moveTo>
                  <a:cubicBezTo>
                    <a:pt x="7013" y="0"/>
                    <a:pt x="6879" y="35"/>
                    <a:pt x="6736" y="111"/>
                  </a:cubicBezTo>
                  <a:cubicBezTo>
                    <a:pt x="5829" y="597"/>
                    <a:pt x="5246" y="3123"/>
                    <a:pt x="5019" y="4062"/>
                  </a:cubicBezTo>
                  <a:cubicBezTo>
                    <a:pt x="4825" y="4904"/>
                    <a:pt x="4404" y="6394"/>
                    <a:pt x="4858" y="7203"/>
                  </a:cubicBezTo>
                  <a:cubicBezTo>
                    <a:pt x="3692" y="8240"/>
                    <a:pt x="2558" y="10118"/>
                    <a:pt x="3724" y="11478"/>
                  </a:cubicBezTo>
                  <a:cubicBezTo>
                    <a:pt x="2979" y="12093"/>
                    <a:pt x="2494" y="12967"/>
                    <a:pt x="2364" y="13907"/>
                  </a:cubicBezTo>
                  <a:cubicBezTo>
                    <a:pt x="2332" y="14489"/>
                    <a:pt x="2850" y="15655"/>
                    <a:pt x="2688" y="16076"/>
                  </a:cubicBezTo>
                  <a:cubicBezTo>
                    <a:pt x="2623" y="16335"/>
                    <a:pt x="2040" y="16594"/>
                    <a:pt x="1814" y="16821"/>
                  </a:cubicBezTo>
                  <a:cubicBezTo>
                    <a:pt x="1490" y="17307"/>
                    <a:pt x="1295" y="17857"/>
                    <a:pt x="1198" y="18408"/>
                  </a:cubicBezTo>
                  <a:cubicBezTo>
                    <a:pt x="1101" y="19250"/>
                    <a:pt x="1101" y="20092"/>
                    <a:pt x="1781" y="20707"/>
                  </a:cubicBezTo>
                  <a:cubicBezTo>
                    <a:pt x="1775" y="20702"/>
                    <a:pt x="1768" y="20700"/>
                    <a:pt x="1760" y="20700"/>
                  </a:cubicBezTo>
                  <a:cubicBezTo>
                    <a:pt x="1558" y="20700"/>
                    <a:pt x="808" y="22203"/>
                    <a:pt x="777" y="22358"/>
                  </a:cubicBezTo>
                  <a:cubicBezTo>
                    <a:pt x="615" y="23006"/>
                    <a:pt x="615" y="23686"/>
                    <a:pt x="810" y="24301"/>
                  </a:cubicBezTo>
                  <a:cubicBezTo>
                    <a:pt x="1004" y="24917"/>
                    <a:pt x="1134" y="25564"/>
                    <a:pt x="1134" y="26212"/>
                  </a:cubicBezTo>
                  <a:cubicBezTo>
                    <a:pt x="1134" y="26989"/>
                    <a:pt x="972" y="27766"/>
                    <a:pt x="680" y="28479"/>
                  </a:cubicBezTo>
                  <a:cubicBezTo>
                    <a:pt x="0" y="30228"/>
                    <a:pt x="162" y="31037"/>
                    <a:pt x="1781" y="32009"/>
                  </a:cubicBezTo>
                  <a:cubicBezTo>
                    <a:pt x="2656" y="32527"/>
                    <a:pt x="2235" y="32300"/>
                    <a:pt x="2073" y="33077"/>
                  </a:cubicBezTo>
                  <a:cubicBezTo>
                    <a:pt x="1846" y="34308"/>
                    <a:pt x="3109" y="35085"/>
                    <a:pt x="4048" y="35506"/>
                  </a:cubicBezTo>
                  <a:cubicBezTo>
                    <a:pt x="5019" y="35927"/>
                    <a:pt x="6088" y="36542"/>
                    <a:pt x="7092" y="36736"/>
                  </a:cubicBezTo>
                  <a:cubicBezTo>
                    <a:pt x="7357" y="36782"/>
                    <a:pt x="7624" y="36804"/>
                    <a:pt x="7891" y="36804"/>
                  </a:cubicBezTo>
                  <a:cubicBezTo>
                    <a:pt x="10074" y="36804"/>
                    <a:pt x="12257" y="35334"/>
                    <a:pt x="13180" y="33401"/>
                  </a:cubicBezTo>
                  <a:cubicBezTo>
                    <a:pt x="13612" y="32445"/>
                    <a:pt x="13485" y="29754"/>
                    <a:pt x="12016" y="29754"/>
                  </a:cubicBezTo>
                  <a:cubicBezTo>
                    <a:pt x="11943" y="29754"/>
                    <a:pt x="11867" y="29760"/>
                    <a:pt x="11787" y="29774"/>
                  </a:cubicBezTo>
                  <a:cubicBezTo>
                    <a:pt x="12273" y="29029"/>
                    <a:pt x="12370" y="28090"/>
                    <a:pt x="12014" y="27281"/>
                  </a:cubicBezTo>
                  <a:cubicBezTo>
                    <a:pt x="11852" y="26924"/>
                    <a:pt x="11690" y="26536"/>
                    <a:pt x="11561" y="26147"/>
                  </a:cubicBezTo>
                  <a:cubicBezTo>
                    <a:pt x="11496" y="25597"/>
                    <a:pt x="11561" y="25726"/>
                    <a:pt x="11885" y="25241"/>
                  </a:cubicBezTo>
                  <a:cubicBezTo>
                    <a:pt x="12338" y="24690"/>
                    <a:pt x="12565" y="23978"/>
                    <a:pt x="12500" y="23233"/>
                  </a:cubicBezTo>
                  <a:cubicBezTo>
                    <a:pt x="12500" y="23050"/>
                    <a:pt x="11781" y="21400"/>
                    <a:pt x="11536" y="21400"/>
                  </a:cubicBezTo>
                  <a:cubicBezTo>
                    <a:pt x="11522" y="21400"/>
                    <a:pt x="11510" y="21405"/>
                    <a:pt x="11500" y="21415"/>
                  </a:cubicBezTo>
                  <a:lnTo>
                    <a:pt x="11500" y="21415"/>
                  </a:lnTo>
                  <a:cubicBezTo>
                    <a:pt x="12340" y="20510"/>
                    <a:pt x="12920" y="19604"/>
                    <a:pt x="12435" y="18311"/>
                  </a:cubicBezTo>
                  <a:cubicBezTo>
                    <a:pt x="12079" y="17307"/>
                    <a:pt x="11269" y="16497"/>
                    <a:pt x="10265" y="16173"/>
                  </a:cubicBezTo>
                  <a:cubicBezTo>
                    <a:pt x="11367" y="15267"/>
                    <a:pt x="11658" y="13712"/>
                    <a:pt x="10946" y="12482"/>
                  </a:cubicBezTo>
                  <a:cubicBezTo>
                    <a:pt x="10784" y="12093"/>
                    <a:pt x="10039" y="11575"/>
                    <a:pt x="9974" y="11154"/>
                  </a:cubicBezTo>
                  <a:cubicBezTo>
                    <a:pt x="9942" y="10863"/>
                    <a:pt x="10201" y="10474"/>
                    <a:pt x="10265" y="10182"/>
                  </a:cubicBezTo>
                  <a:cubicBezTo>
                    <a:pt x="10654" y="9211"/>
                    <a:pt x="10525" y="8110"/>
                    <a:pt x="9845" y="7268"/>
                  </a:cubicBezTo>
                  <a:cubicBezTo>
                    <a:pt x="9424" y="6685"/>
                    <a:pt x="9100" y="6458"/>
                    <a:pt x="9003" y="5649"/>
                  </a:cubicBezTo>
                  <a:cubicBezTo>
                    <a:pt x="8905" y="4936"/>
                    <a:pt x="8873" y="4159"/>
                    <a:pt x="8776" y="3414"/>
                  </a:cubicBezTo>
                  <a:cubicBezTo>
                    <a:pt x="8660" y="2659"/>
                    <a:pt x="8231" y="0"/>
                    <a:pt x="7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7"/>
            <p:cNvSpPr/>
            <p:nvPr/>
          </p:nvSpPr>
          <p:spPr>
            <a:xfrm>
              <a:off x="1202350" y="2420125"/>
              <a:ext cx="103650" cy="75925"/>
            </a:xfrm>
            <a:custGeom>
              <a:avLst/>
              <a:gdLst/>
              <a:ahLst/>
              <a:cxnLst/>
              <a:rect l="l" t="t" r="r" b="b"/>
              <a:pathLst>
                <a:path w="4146" h="3037" extrusionOk="0">
                  <a:moveTo>
                    <a:pt x="3157" y="0"/>
                  </a:moveTo>
                  <a:cubicBezTo>
                    <a:pt x="3117" y="0"/>
                    <a:pt x="3076" y="8"/>
                    <a:pt x="3044" y="24"/>
                  </a:cubicBezTo>
                  <a:cubicBezTo>
                    <a:pt x="2947" y="24"/>
                    <a:pt x="2882" y="24"/>
                    <a:pt x="2817" y="57"/>
                  </a:cubicBezTo>
                  <a:cubicBezTo>
                    <a:pt x="2655" y="89"/>
                    <a:pt x="2494" y="186"/>
                    <a:pt x="2364" y="251"/>
                  </a:cubicBezTo>
                  <a:cubicBezTo>
                    <a:pt x="2105" y="478"/>
                    <a:pt x="1878" y="737"/>
                    <a:pt x="1781" y="1028"/>
                  </a:cubicBezTo>
                  <a:cubicBezTo>
                    <a:pt x="1716" y="1190"/>
                    <a:pt x="1684" y="1352"/>
                    <a:pt x="1652" y="1514"/>
                  </a:cubicBezTo>
                  <a:cubicBezTo>
                    <a:pt x="1645" y="1549"/>
                    <a:pt x="1639" y="1583"/>
                    <a:pt x="1635" y="1615"/>
                  </a:cubicBezTo>
                  <a:lnTo>
                    <a:pt x="1635" y="1615"/>
                  </a:lnTo>
                  <a:cubicBezTo>
                    <a:pt x="1630" y="1614"/>
                    <a:pt x="1625" y="1612"/>
                    <a:pt x="1619" y="1611"/>
                  </a:cubicBezTo>
                  <a:cubicBezTo>
                    <a:pt x="1522" y="1546"/>
                    <a:pt x="1393" y="1514"/>
                    <a:pt x="1263" y="1514"/>
                  </a:cubicBezTo>
                  <a:cubicBezTo>
                    <a:pt x="1182" y="1498"/>
                    <a:pt x="1109" y="1490"/>
                    <a:pt x="1040" y="1490"/>
                  </a:cubicBezTo>
                  <a:cubicBezTo>
                    <a:pt x="972" y="1490"/>
                    <a:pt x="907" y="1498"/>
                    <a:pt x="842" y="1514"/>
                  </a:cubicBezTo>
                  <a:cubicBezTo>
                    <a:pt x="712" y="1514"/>
                    <a:pt x="551" y="1579"/>
                    <a:pt x="453" y="1644"/>
                  </a:cubicBezTo>
                  <a:cubicBezTo>
                    <a:pt x="324" y="1741"/>
                    <a:pt x="227" y="1838"/>
                    <a:pt x="162" y="1967"/>
                  </a:cubicBezTo>
                  <a:cubicBezTo>
                    <a:pt x="97" y="2065"/>
                    <a:pt x="32" y="2194"/>
                    <a:pt x="32" y="2324"/>
                  </a:cubicBezTo>
                  <a:cubicBezTo>
                    <a:pt x="0" y="2453"/>
                    <a:pt x="0" y="2583"/>
                    <a:pt x="0" y="2680"/>
                  </a:cubicBezTo>
                  <a:cubicBezTo>
                    <a:pt x="0" y="2809"/>
                    <a:pt x="32" y="2939"/>
                    <a:pt x="32" y="3036"/>
                  </a:cubicBezTo>
                  <a:cubicBezTo>
                    <a:pt x="32" y="2939"/>
                    <a:pt x="32" y="2809"/>
                    <a:pt x="162" y="2712"/>
                  </a:cubicBezTo>
                  <a:cubicBezTo>
                    <a:pt x="194" y="2583"/>
                    <a:pt x="227" y="2486"/>
                    <a:pt x="259" y="2388"/>
                  </a:cubicBezTo>
                  <a:cubicBezTo>
                    <a:pt x="292" y="2291"/>
                    <a:pt x="356" y="2194"/>
                    <a:pt x="421" y="2129"/>
                  </a:cubicBezTo>
                  <a:cubicBezTo>
                    <a:pt x="486" y="2032"/>
                    <a:pt x="583" y="1967"/>
                    <a:pt x="648" y="1935"/>
                  </a:cubicBezTo>
                  <a:cubicBezTo>
                    <a:pt x="745" y="1903"/>
                    <a:pt x="842" y="1870"/>
                    <a:pt x="939" y="1870"/>
                  </a:cubicBezTo>
                  <a:cubicBezTo>
                    <a:pt x="1036" y="1870"/>
                    <a:pt x="1133" y="1870"/>
                    <a:pt x="1231" y="1903"/>
                  </a:cubicBezTo>
                  <a:cubicBezTo>
                    <a:pt x="1328" y="1935"/>
                    <a:pt x="1425" y="1967"/>
                    <a:pt x="1522" y="2000"/>
                  </a:cubicBezTo>
                  <a:cubicBezTo>
                    <a:pt x="1619" y="2065"/>
                    <a:pt x="1684" y="2097"/>
                    <a:pt x="1781" y="2162"/>
                  </a:cubicBezTo>
                  <a:cubicBezTo>
                    <a:pt x="1814" y="2194"/>
                    <a:pt x="1878" y="2194"/>
                    <a:pt x="1911" y="2194"/>
                  </a:cubicBezTo>
                  <a:cubicBezTo>
                    <a:pt x="2040" y="2194"/>
                    <a:pt x="2137" y="2097"/>
                    <a:pt x="2137" y="1967"/>
                  </a:cubicBezTo>
                  <a:cubicBezTo>
                    <a:pt x="2105" y="1838"/>
                    <a:pt x="2105" y="1708"/>
                    <a:pt x="2137" y="1546"/>
                  </a:cubicBezTo>
                  <a:cubicBezTo>
                    <a:pt x="2137" y="1449"/>
                    <a:pt x="2170" y="1320"/>
                    <a:pt x="2202" y="1190"/>
                  </a:cubicBezTo>
                  <a:cubicBezTo>
                    <a:pt x="2234" y="1125"/>
                    <a:pt x="2267" y="1061"/>
                    <a:pt x="2299" y="996"/>
                  </a:cubicBezTo>
                  <a:cubicBezTo>
                    <a:pt x="2299" y="964"/>
                    <a:pt x="2332" y="899"/>
                    <a:pt x="2396" y="834"/>
                  </a:cubicBezTo>
                  <a:cubicBezTo>
                    <a:pt x="2461" y="737"/>
                    <a:pt x="2526" y="640"/>
                    <a:pt x="2623" y="543"/>
                  </a:cubicBezTo>
                  <a:cubicBezTo>
                    <a:pt x="2720" y="478"/>
                    <a:pt x="2817" y="413"/>
                    <a:pt x="2947" y="348"/>
                  </a:cubicBezTo>
                  <a:cubicBezTo>
                    <a:pt x="3012" y="316"/>
                    <a:pt x="3076" y="283"/>
                    <a:pt x="3141" y="283"/>
                  </a:cubicBezTo>
                  <a:cubicBezTo>
                    <a:pt x="3206" y="251"/>
                    <a:pt x="3271" y="251"/>
                    <a:pt x="3336" y="251"/>
                  </a:cubicBezTo>
                  <a:cubicBezTo>
                    <a:pt x="3400" y="235"/>
                    <a:pt x="3465" y="227"/>
                    <a:pt x="3530" y="227"/>
                  </a:cubicBezTo>
                  <a:cubicBezTo>
                    <a:pt x="3595" y="227"/>
                    <a:pt x="3659" y="235"/>
                    <a:pt x="3724" y="251"/>
                  </a:cubicBezTo>
                  <a:cubicBezTo>
                    <a:pt x="3854" y="251"/>
                    <a:pt x="4016" y="283"/>
                    <a:pt x="4145" y="316"/>
                  </a:cubicBezTo>
                  <a:cubicBezTo>
                    <a:pt x="4016" y="251"/>
                    <a:pt x="3886" y="154"/>
                    <a:pt x="3724" y="122"/>
                  </a:cubicBezTo>
                  <a:cubicBezTo>
                    <a:pt x="3659" y="89"/>
                    <a:pt x="3595" y="57"/>
                    <a:pt x="3497" y="57"/>
                  </a:cubicBezTo>
                  <a:cubicBezTo>
                    <a:pt x="3433" y="24"/>
                    <a:pt x="3368" y="24"/>
                    <a:pt x="3271" y="24"/>
                  </a:cubicBezTo>
                  <a:cubicBezTo>
                    <a:pt x="3238" y="8"/>
                    <a:pt x="3198" y="0"/>
                    <a:pt x="3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7"/>
            <p:cNvSpPr/>
            <p:nvPr/>
          </p:nvSpPr>
          <p:spPr>
            <a:xfrm>
              <a:off x="1418500" y="1998350"/>
              <a:ext cx="344900" cy="847600"/>
            </a:xfrm>
            <a:custGeom>
              <a:avLst/>
              <a:gdLst/>
              <a:ahLst/>
              <a:cxnLst/>
              <a:rect l="l" t="t" r="r" b="b"/>
              <a:pathLst>
                <a:path w="13796" h="33904" extrusionOk="0">
                  <a:moveTo>
                    <a:pt x="6908" y="0"/>
                  </a:moveTo>
                  <a:cubicBezTo>
                    <a:pt x="6773" y="0"/>
                    <a:pt x="6629" y="38"/>
                    <a:pt x="6477" y="121"/>
                  </a:cubicBezTo>
                  <a:cubicBezTo>
                    <a:pt x="5473" y="704"/>
                    <a:pt x="4890" y="3489"/>
                    <a:pt x="4663" y="4525"/>
                  </a:cubicBezTo>
                  <a:cubicBezTo>
                    <a:pt x="4469" y="5432"/>
                    <a:pt x="4048" y="7116"/>
                    <a:pt x="4566" y="7990"/>
                  </a:cubicBezTo>
                  <a:cubicBezTo>
                    <a:pt x="3271" y="9156"/>
                    <a:pt x="2073" y="11228"/>
                    <a:pt x="3368" y="12750"/>
                  </a:cubicBezTo>
                  <a:cubicBezTo>
                    <a:pt x="2656" y="13463"/>
                    <a:pt x="2008" y="14337"/>
                    <a:pt x="1943" y="15406"/>
                  </a:cubicBezTo>
                  <a:cubicBezTo>
                    <a:pt x="1911" y="16053"/>
                    <a:pt x="2526" y="17316"/>
                    <a:pt x="2332" y="17802"/>
                  </a:cubicBezTo>
                  <a:cubicBezTo>
                    <a:pt x="2267" y="18094"/>
                    <a:pt x="1619" y="18385"/>
                    <a:pt x="1393" y="18644"/>
                  </a:cubicBezTo>
                  <a:cubicBezTo>
                    <a:pt x="1069" y="19195"/>
                    <a:pt x="842" y="19777"/>
                    <a:pt x="745" y="20425"/>
                  </a:cubicBezTo>
                  <a:cubicBezTo>
                    <a:pt x="648" y="21332"/>
                    <a:pt x="680" y="22271"/>
                    <a:pt x="1425" y="22951"/>
                  </a:cubicBezTo>
                  <a:cubicBezTo>
                    <a:pt x="1412" y="22939"/>
                    <a:pt x="1397" y="22933"/>
                    <a:pt x="1381" y="22933"/>
                  </a:cubicBezTo>
                  <a:cubicBezTo>
                    <a:pt x="1050" y="22933"/>
                    <a:pt x="195" y="25392"/>
                    <a:pt x="195" y="25639"/>
                  </a:cubicBezTo>
                  <a:cubicBezTo>
                    <a:pt x="162" y="26772"/>
                    <a:pt x="713" y="27517"/>
                    <a:pt x="1231" y="28424"/>
                  </a:cubicBezTo>
                  <a:cubicBezTo>
                    <a:pt x="0" y="29007"/>
                    <a:pt x="0" y="31112"/>
                    <a:pt x="648" y="32115"/>
                  </a:cubicBezTo>
                  <a:cubicBezTo>
                    <a:pt x="1497" y="33470"/>
                    <a:pt x="2915" y="33903"/>
                    <a:pt x="4452" y="33903"/>
                  </a:cubicBezTo>
                  <a:cubicBezTo>
                    <a:pt x="5376" y="33903"/>
                    <a:pt x="6342" y="33747"/>
                    <a:pt x="7254" y="33540"/>
                  </a:cubicBezTo>
                  <a:cubicBezTo>
                    <a:pt x="8064" y="33346"/>
                    <a:pt x="8841" y="33119"/>
                    <a:pt x="9521" y="32925"/>
                  </a:cubicBezTo>
                  <a:cubicBezTo>
                    <a:pt x="10719" y="32569"/>
                    <a:pt x="12273" y="31824"/>
                    <a:pt x="13051" y="30788"/>
                  </a:cubicBezTo>
                  <a:cubicBezTo>
                    <a:pt x="13795" y="29816"/>
                    <a:pt x="13407" y="27970"/>
                    <a:pt x="13342" y="26837"/>
                  </a:cubicBezTo>
                  <a:cubicBezTo>
                    <a:pt x="13342" y="26125"/>
                    <a:pt x="13213" y="25445"/>
                    <a:pt x="12986" y="24797"/>
                  </a:cubicBezTo>
                  <a:cubicBezTo>
                    <a:pt x="12926" y="24677"/>
                    <a:pt x="12450" y="23477"/>
                    <a:pt x="12226" y="23477"/>
                  </a:cubicBezTo>
                  <a:cubicBezTo>
                    <a:pt x="12208" y="23477"/>
                    <a:pt x="12192" y="23484"/>
                    <a:pt x="12177" y="23500"/>
                  </a:cubicBezTo>
                  <a:lnTo>
                    <a:pt x="12177" y="23500"/>
                  </a:lnTo>
                  <a:cubicBezTo>
                    <a:pt x="13051" y="22497"/>
                    <a:pt x="13698" y="21493"/>
                    <a:pt x="13148" y="20069"/>
                  </a:cubicBezTo>
                  <a:cubicBezTo>
                    <a:pt x="12694" y="18968"/>
                    <a:pt x="11788" y="18094"/>
                    <a:pt x="10654" y="17770"/>
                  </a:cubicBezTo>
                  <a:cubicBezTo>
                    <a:pt x="11852" y="16766"/>
                    <a:pt x="12144" y="15050"/>
                    <a:pt x="11334" y="13722"/>
                  </a:cubicBezTo>
                  <a:cubicBezTo>
                    <a:pt x="11108" y="13269"/>
                    <a:pt x="10330" y="12718"/>
                    <a:pt x="10233" y="12265"/>
                  </a:cubicBezTo>
                  <a:cubicBezTo>
                    <a:pt x="10201" y="11941"/>
                    <a:pt x="10460" y="11520"/>
                    <a:pt x="10525" y="11196"/>
                  </a:cubicBezTo>
                  <a:cubicBezTo>
                    <a:pt x="10946" y="10095"/>
                    <a:pt x="10784" y="8864"/>
                    <a:pt x="10039" y="7958"/>
                  </a:cubicBezTo>
                  <a:cubicBezTo>
                    <a:pt x="9521" y="7342"/>
                    <a:pt x="9197" y="7051"/>
                    <a:pt x="9068" y="6177"/>
                  </a:cubicBezTo>
                  <a:cubicBezTo>
                    <a:pt x="8938" y="5432"/>
                    <a:pt x="8906" y="4525"/>
                    <a:pt x="8744" y="3716"/>
                  </a:cubicBezTo>
                  <a:cubicBezTo>
                    <a:pt x="8627" y="2902"/>
                    <a:pt x="8094" y="0"/>
                    <a:pt x="6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7"/>
            <p:cNvSpPr/>
            <p:nvPr/>
          </p:nvSpPr>
          <p:spPr>
            <a:xfrm>
              <a:off x="1512400" y="2522925"/>
              <a:ext cx="112550" cy="85650"/>
            </a:xfrm>
            <a:custGeom>
              <a:avLst/>
              <a:gdLst/>
              <a:ahLst/>
              <a:cxnLst/>
              <a:rect l="l" t="t" r="r" b="b"/>
              <a:pathLst>
                <a:path w="4502" h="3426" extrusionOk="0">
                  <a:moveTo>
                    <a:pt x="3421" y="1"/>
                  </a:moveTo>
                  <a:cubicBezTo>
                    <a:pt x="3377" y="1"/>
                    <a:pt x="3336" y="9"/>
                    <a:pt x="3304" y="25"/>
                  </a:cubicBezTo>
                  <a:cubicBezTo>
                    <a:pt x="3207" y="25"/>
                    <a:pt x="3109" y="25"/>
                    <a:pt x="3045" y="57"/>
                  </a:cubicBezTo>
                  <a:cubicBezTo>
                    <a:pt x="2850" y="122"/>
                    <a:pt x="2689" y="187"/>
                    <a:pt x="2559" y="316"/>
                  </a:cubicBezTo>
                  <a:cubicBezTo>
                    <a:pt x="2268" y="511"/>
                    <a:pt x="2041" y="835"/>
                    <a:pt x="1911" y="1158"/>
                  </a:cubicBezTo>
                  <a:cubicBezTo>
                    <a:pt x="1847" y="1320"/>
                    <a:pt x="1814" y="1515"/>
                    <a:pt x="1782" y="1677"/>
                  </a:cubicBezTo>
                  <a:cubicBezTo>
                    <a:pt x="1782" y="1721"/>
                    <a:pt x="1782" y="1764"/>
                    <a:pt x="1782" y="1806"/>
                  </a:cubicBezTo>
                  <a:cubicBezTo>
                    <a:pt x="1652" y="1741"/>
                    <a:pt x="1490" y="1709"/>
                    <a:pt x="1361" y="1677"/>
                  </a:cubicBezTo>
                  <a:lnTo>
                    <a:pt x="907" y="1677"/>
                  </a:lnTo>
                  <a:cubicBezTo>
                    <a:pt x="746" y="1709"/>
                    <a:pt x="616" y="1774"/>
                    <a:pt x="486" y="1871"/>
                  </a:cubicBezTo>
                  <a:cubicBezTo>
                    <a:pt x="357" y="1968"/>
                    <a:pt x="260" y="2065"/>
                    <a:pt x="195" y="2195"/>
                  </a:cubicBezTo>
                  <a:cubicBezTo>
                    <a:pt x="98" y="2324"/>
                    <a:pt x="65" y="2454"/>
                    <a:pt x="33" y="2616"/>
                  </a:cubicBezTo>
                  <a:cubicBezTo>
                    <a:pt x="1" y="2745"/>
                    <a:pt x="1" y="2875"/>
                    <a:pt x="33" y="3004"/>
                  </a:cubicBezTo>
                  <a:cubicBezTo>
                    <a:pt x="33" y="3166"/>
                    <a:pt x="33" y="3296"/>
                    <a:pt x="65" y="3425"/>
                  </a:cubicBezTo>
                  <a:cubicBezTo>
                    <a:pt x="98" y="3296"/>
                    <a:pt x="98" y="3166"/>
                    <a:pt x="130" y="3004"/>
                  </a:cubicBezTo>
                  <a:cubicBezTo>
                    <a:pt x="130" y="2907"/>
                    <a:pt x="195" y="2778"/>
                    <a:pt x="227" y="2648"/>
                  </a:cubicBezTo>
                  <a:cubicBezTo>
                    <a:pt x="260" y="2551"/>
                    <a:pt x="325" y="2454"/>
                    <a:pt x="389" y="2357"/>
                  </a:cubicBezTo>
                  <a:cubicBezTo>
                    <a:pt x="486" y="2292"/>
                    <a:pt x="551" y="2195"/>
                    <a:pt x="648" y="2162"/>
                  </a:cubicBezTo>
                  <a:cubicBezTo>
                    <a:pt x="746" y="2098"/>
                    <a:pt x="843" y="2098"/>
                    <a:pt x="940" y="2065"/>
                  </a:cubicBezTo>
                  <a:cubicBezTo>
                    <a:pt x="1069" y="2065"/>
                    <a:pt x="1167" y="2065"/>
                    <a:pt x="1264" y="2098"/>
                  </a:cubicBezTo>
                  <a:cubicBezTo>
                    <a:pt x="1393" y="2130"/>
                    <a:pt x="1490" y="2162"/>
                    <a:pt x="1587" y="2195"/>
                  </a:cubicBezTo>
                  <a:cubicBezTo>
                    <a:pt x="1685" y="2259"/>
                    <a:pt x="1814" y="2324"/>
                    <a:pt x="1911" y="2389"/>
                  </a:cubicBezTo>
                  <a:cubicBezTo>
                    <a:pt x="1944" y="2389"/>
                    <a:pt x="1976" y="2421"/>
                    <a:pt x="2041" y="2421"/>
                  </a:cubicBezTo>
                  <a:cubicBezTo>
                    <a:pt x="2170" y="2389"/>
                    <a:pt x="2268" y="2292"/>
                    <a:pt x="2268" y="2162"/>
                  </a:cubicBezTo>
                  <a:cubicBezTo>
                    <a:pt x="2268" y="2000"/>
                    <a:pt x="2268" y="1871"/>
                    <a:pt x="2268" y="1741"/>
                  </a:cubicBezTo>
                  <a:cubicBezTo>
                    <a:pt x="2268" y="1579"/>
                    <a:pt x="2300" y="1450"/>
                    <a:pt x="2365" y="1320"/>
                  </a:cubicBezTo>
                  <a:cubicBezTo>
                    <a:pt x="2397" y="1191"/>
                    <a:pt x="2462" y="1061"/>
                    <a:pt x="2527" y="932"/>
                  </a:cubicBezTo>
                  <a:cubicBezTo>
                    <a:pt x="2624" y="835"/>
                    <a:pt x="2689" y="705"/>
                    <a:pt x="2786" y="608"/>
                  </a:cubicBezTo>
                  <a:cubicBezTo>
                    <a:pt x="2915" y="511"/>
                    <a:pt x="3012" y="446"/>
                    <a:pt x="3142" y="381"/>
                  </a:cubicBezTo>
                  <a:cubicBezTo>
                    <a:pt x="3207" y="349"/>
                    <a:pt x="3271" y="316"/>
                    <a:pt x="3336" y="316"/>
                  </a:cubicBezTo>
                  <a:cubicBezTo>
                    <a:pt x="3433" y="284"/>
                    <a:pt x="3498" y="252"/>
                    <a:pt x="3563" y="252"/>
                  </a:cubicBezTo>
                  <a:lnTo>
                    <a:pt x="4016" y="252"/>
                  </a:lnTo>
                  <a:cubicBezTo>
                    <a:pt x="4178" y="284"/>
                    <a:pt x="4340" y="316"/>
                    <a:pt x="4502" y="349"/>
                  </a:cubicBezTo>
                  <a:cubicBezTo>
                    <a:pt x="4340" y="252"/>
                    <a:pt x="4211" y="187"/>
                    <a:pt x="4049" y="122"/>
                  </a:cubicBezTo>
                  <a:cubicBezTo>
                    <a:pt x="3984" y="90"/>
                    <a:pt x="3887" y="57"/>
                    <a:pt x="3822" y="57"/>
                  </a:cubicBezTo>
                  <a:cubicBezTo>
                    <a:pt x="3725" y="25"/>
                    <a:pt x="3628" y="25"/>
                    <a:pt x="3563" y="25"/>
                  </a:cubicBezTo>
                  <a:cubicBezTo>
                    <a:pt x="3514" y="9"/>
                    <a:pt x="3466" y="1"/>
                    <a:pt x="3421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1922850" y="2414175"/>
              <a:ext cx="1190100" cy="358725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930325" y="2422350"/>
              <a:ext cx="5059850" cy="1920325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930325" y="2565353"/>
              <a:ext cx="5060675" cy="2132450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930325" y="3457775"/>
              <a:ext cx="5059850" cy="200860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1988425" y="3457775"/>
              <a:ext cx="4001750" cy="200860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2098525" y="3457775"/>
              <a:ext cx="3891650" cy="200860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4528875" y="3460225"/>
              <a:ext cx="378100" cy="2006150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4171850" y="5008125"/>
              <a:ext cx="83425" cy="22675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4830850" y="5229125"/>
              <a:ext cx="49400" cy="23500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5719750" y="5055875"/>
              <a:ext cx="101225" cy="25125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4171850" y="4576625"/>
              <a:ext cx="83425" cy="22675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4314350" y="4599275"/>
              <a:ext cx="48600" cy="23500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4112750" y="4695625"/>
              <a:ext cx="101225" cy="25925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4925575" y="4701300"/>
              <a:ext cx="80975" cy="14600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4831650" y="4743400"/>
              <a:ext cx="47800" cy="22675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5006525" y="4762825"/>
              <a:ext cx="61550" cy="6500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3090275" y="4483525"/>
              <a:ext cx="82600" cy="22675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7"/>
            <p:cNvSpPr/>
            <p:nvPr/>
          </p:nvSpPr>
          <p:spPr>
            <a:xfrm>
              <a:off x="2587525" y="5019450"/>
              <a:ext cx="48600" cy="23500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7"/>
                    <a:pt x="454" y="1"/>
                    <a:pt x="972" y="1"/>
                  </a:cubicBezTo>
                  <a:cubicBezTo>
                    <a:pt x="1522" y="1"/>
                    <a:pt x="1943" y="227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3127500" y="4571750"/>
              <a:ext cx="101225" cy="25950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3342850" y="4957925"/>
              <a:ext cx="46975" cy="13800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3426225" y="4970875"/>
              <a:ext cx="87475" cy="37275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3376050" y="5025925"/>
              <a:ext cx="30775" cy="9750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3694200" y="5061550"/>
              <a:ext cx="38075" cy="13800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2794775" y="4717475"/>
              <a:ext cx="80975" cy="14600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2893550" y="4754725"/>
              <a:ext cx="47775" cy="23500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2794775" y="4928775"/>
              <a:ext cx="61550" cy="7325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4281950" y="5090700"/>
              <a:ext cx="65600" cy="2917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5512500" y="5241275"/>
              <a:ext cx="47000" cy="13800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5388650" y="5254225"/>
              <a:ext cx="88250" cy="37275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5495500" y="5309275"/>
              <a:ext cx="31600" cy="9750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5235625" y="5241275"/>
              <a:ext cx="37275" cy="13800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5842825" y="4805725"/>
              <a:ext cx="46975" cy="13800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5718950" y="4819500"/>
              <a:ext cx="88275" cy="3645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5825825" y="4874550"/>
              <a:ext cx="30775" cy="8925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7"/>
            <p:cNvSpPr/>
            <p:nvPr/>
          </p:nvSpPr>
          <p:spPr>
            <a:xfrm>
              <a:off x="2404550" y="5307650"/>
              <a:ext cx="76950" cy="23525"/>
            </a:xfrm>
            <a:custGeom>
              <a:avLst/>
              <a:gdLst/>
              <a:ahLst/>
              <a:cxnLst/>
              <a:rect l="l" t="t" r="r" b="b"/>
              <a:pathLst>
                <a:path w="3078" h="941" extrusionOk="0">
                  <a:moveTo>
                    <a:pt x="3077" y="454"/>
                  </a:moveTo>
                  <a:cubicBezTo>
                    <a:pt x="3077" y="713"/>
                    <a:pt x="2397" y="940"/>
                    <a:pt x="1555" y="940"/>
                  </a:cubicBezTo>
                  <a:cubicBezTo>
                    <a:pt x="681" y="940"/>
                    <a:pt x="1" y="713"/>
                    <a:pt x="1" y="454"/>
                  </a:cubicBezTo>
                  <a:cubicBezTo>
                    <a:pt x="1" y="195"/>
                    <a:pt x="681" y="1"/>
                    <a:pt x="1555" y="1"/>
                  </a:cubicBezTo>
                  <a:cubicBezTo>
                    <a:pt x="2397" y="1"/>
                    <a:pt x="3077" y="195"/>
                    <a:pt x="3077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2570525" y="5361900"/>
              <a:ext cx="41300" cy="6500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7"/>
            <p:cNvSpPr/>
            <p:nvPr/>
          </p:nvSpPr>
          <p:spPr>
            <a:xfrm>
              <a:off x="2429650" y="3199525"/>
              <a:ext cx="97175" cy="31600"/>
            </a:xfrm>
            <a:custGeom>
              <a:avLst/>
              <a:gdLst/>
              <a:ahLst/>
              <a:cxnLst/>
              <a:rect l="l" t="t" r="r" b="b"/>
              <a:pathLst>
                <a:path w="3887" h="1264" extrusionOk="0">
                  <a:moveTo>
                    <a:pt x="324" y="1264"/>
                  </a:moveTo>
                  <a:cubicBezTo>
                    <a:pt x="260" y="1199"/>
                    <a:pt x="195" y="1102"/>
                    <a:pt x="130" y="1005"/>
                  </a:cubicBezTo>
                  <a:cubicBezTo>
                    <a:pt x="65" y="908"/>
                    <a:pt x="1" y="810"/>
                    <a:pt x="1" y="681"/>
                  </a:cubicBezTo>
                  <a:cubicBezTo>
                    <a:pt x="1" y="551"/>
                    <a:pt x="33" y="422"/>
                    <a:pt x="163" y="357"/>
                  </a:cubicBezTo>
                  <a:cubicBezTo>
                    <a:pt x="260" y="260"/>
                    <a:pt x="389" y="195"/>
                    <a:pt x="551" y="195"/>
                  </a:cubicBezTo>
                  <a:cubicBezTo>
                    <a:pt x="843" y="163"/>
                    <a:pt x="1102" y="227"/>
                    <a:pt x="1361" y="357"/>
                  </a:cubicBezTo>
                  <a:cubicBezTo>
                    <a:pt x="1587" y="487"/>
                    <a:pt x="1782" y="681"/>
                    <a:pt x="1879" y="908"/>
                  </a:cubicBezTo>
                  <a:lnTo>
                    <a:pt x="1652" y="940"/>
                  </a:lnTo>
                  <a:cubicBezTo>
                    <a:pt x="1652" y="843"/>
                    <a:pt x="1652" y="778"/>
                    <a:pt x="1652" y="681"/>
                  </a:cubicBezTo>
                  <a:cubicBezTo>
                    <a:pt x="1685" y="648"/>
                    <a:pt x="1685" y="584"/>
                    <a:pt x="1685" y="551"/>
                  </a:cubicBezTo>
                  <a:lnTo>
                    <a:pt x="1717" y="422"/>
                  </a:lnTo>
                  <a:lnTo>
                    <a:pt x="1782" y="292"/>
                  </a:lnTo>
                  <a:cubicBezTo>
                    <a:pt x="1814" y="260"/>
                    <a:pt x="1846" y="227"/>
                    <a:pt x="1879" y="195"/>
                  </a:cubicBezTo>
                  <a:cubicBezTo>
                    <a:pt x="1911" y="130"/>
                    <a:pt x="1976" y="98"/>
                    <a:pt x="2008" y="66"/>
                  </a:cubicBezTo>
                  <a:cubicBezTo>
                    <a:pt x="2073" y="33"/>
                    <a:pt x="2138" y="1"/>
                    <a:pt x="2203" y="1"/>
                  </a:cubicBezTo>
                  <a:cubicBezTo>
                    <a:pt x="2267" y="1"/>
                    <a:pt x="2332" y="1"/>
                    <a:pt x="2429" y="1"/>
                  </a:cubicBezTo>
                  <a:cubicBezTo>
                    <a:pt x="2494" y="33"/>
                    <a:pt x="2526" y="66"/>
                    <a:pt x="2591" y="98"/>
                  </a:cubicBezTo>
                  <a:cubicBezTo>
                    <a:pt x="2624" y="130"/>
                    <a:pt x="2656" y="163"/>
                    <a:pt x="2688" y="227"/>
                  </a:cubicBezTo>
                  <a:cubicBezTo>
                    <a:pt x="2721" y="260"/>
                    <a:pt x="2753" y="292"/>
                    <a:pt x="2753" y="357"/>
                  </a:cubicBezTo>
                  <a:lnTo>
                    <a:pt x="2818" y="487"/>
                  </a:lnTo>
                  <a:lnTo>
                    <a:pt x="2818" y="616"/>
                  </a:lnTo>
                  <a:cubicBezTo>
                    <a:pt x="2818" y="681"/>
                    <a:pt x="2818" y="778"/>
                    <a:pt x="2818" y="843"/>
                  </a:cubicBezTo>
                  <a:lnTo>
                    <a:pt x="2818" y="843"/>
                  </a:lnTo>
                  <a:cubicBezTo>
                    <a:pt x="2818" y="908"/>
                    <a:pt x="2786" y="940"/>
                    <a:pt x="2721" y="940"/>
                  </a:cubicBezTo>
                  <a:cubicBezTo>
                    <a:pt x="2656" y="940"/>
                    <a:pt x="2624" y="908"/>
                    <a:pt x="2624" y="875"/>
                  </a:cubicBezTo>
                  <a:lnTo>
                    <a:pt x="2624" y="875"/>
                  </a:lnTo>
                  <a:cubicBezTo>
                    <a:pt x="2591" y="778"/>
                    <a:pt x="2591" y="681"/>
                    <a:pt x="2624" y="616"/>
                  </a:cubicBezTo>
                  <a:cubicBezTo>
                    <a:pt x="2624" y="551"/>
                    <a:pt x="2624" y="519"/>
                    <a:pt x="2656" y="487"/>
                  </a:cubicBezTo>
                  <a:cubicBezTo>
                    <a:pt x="2656" y="422"/>
                    <a:pt x="2688" y="389"/>
                    <a:pt x="2721" y="357"/>
                  </a:cubicBezTo>
                  <a:cubicBezTo>
                    <a:pt x="2753" y="292"/>
                    <a:pt x="2786" y="260"/>
                    <a:pt x="2818" y="227"/>
                  </a:cubicBezTo>
                  <a:cubicBezTo>
                    <a:pt x="2850" y="195"/>
                    <a:pt x="2915" y="163"/>
                    <a:pt x="2947" y="163"/>
                  </a:cubicBezTo>
                  <a:cubicBezTo>
                    <a:pt x="3012" y="130"/>
                    <a:pt x="3077" y="130"/>
                    <a:pt x="3142" y="98"/>
                  </a:cubicBezTo>
                  <a:cubicBezTo>
                    <a:pt x="3174" y="98"/>
                    <a:pt x="3239" y="98"/>
                    <a:pt x="3304" y="98"/>
                  </a:cubicBezTo>
                  <a:cubicBezTo>
                    <a:pt x="3368" y="130"/>
                    <a:pt x="3401" y="130"/>
                    <a:pt x="3466" y="163"/>
                  </a:cubicBezTo>
                  <a:cubicBezTo>
                    <a:pt x="3563" y="195"/>
                    <a:pt x="3627" y="260"/>
                    <a:pt x="3692" y="325"/>
                  </a:cubicBezTo>
                  <a:cubicBezTo>
                    <a:pt x="3725" y="357"/>
                    <a:pt x="3757" y="389"/>
                    <a:pt x="3789" y="422"/>
                  </a:cubicBezTo>
                  <a:cubicBezTo>
                    <a:pt x="3822" y="454"/>
                    <a:pt x="3822" y="519"/>
                    <a:pt x="3854" y="551"/>
                  </a:cubicBezTo>
                  <a:cubicBezTo>
                    <a:pt x="3854" y="584"/>
                    <a:pt x="3887" y="616"/>
                    <a:pt x="3887" y="681"/>
                  </a:cubicBezTo>
                  <a:cubicBezTo>
                    <a:pt x="3887" y="713"/>
                    <a:pt x="3887" y="746"/>
                    <a:pt x="3887" y="810"/>
                  </a:cubicBezTo>
                  <a:lnTo>
                    <a:pt x="3887" y="908"/>
                  </a:lnTo>
                  <a:lnTo>
                    <a:pt x="3854" y="810"/>
                  </a:lnTo>
                  <a:cubicBezTo>
                    <a:pt x="3854" y="746"/>
                    <a:pt x="3854" y="713"/>
                    <a:pt x="3822" y="681"/>
                  </a:cubicBezTo>
                  <a:cubicBezTo>
                    <a:pt x="3822" y="648"/>
                    <a:pt x="3789" y="616"/>
                    <a:pt x="3789" y="584"/>
                  </a:cubicBezTo>
                  <a:cubicBezTo>
                    <a:pt x="3757" y="519"/>
                    <a:pt x="3725" y="487"/>
                    <a:pt x="3692" y="487"/>
                  </a:cubicBezTo>
                  <a:cubicBezTo>
                    <a:pt x="3692" y="422"/>
                    <a:pt x="3660" y="422"/>
                    <a:pt x="3627" y="389"/>
                  </a:cubicBezTo>
                  <a:cubicBezTo>
                    <a:pt x="3595" y="357"/>
                    <a:pt x="3530" y="325"/>
                    <a:pt x="3498" y="325"/>
                  </a:cubicBezTo>
                  <a:cubicBezTo>
                    <a:pt x="3466" y="292"/>
                    <a:pt x="3433" y="260"/>
                    <a:pt x="3368" y="260"/>
                  </a:cubicBezTo>
                  <a:cubicBezTo>
                    <a:pt x="3336" y="227"/>
                    <a:pt x="3304" y="227"/>
                    <a:pt x="3239" y="227"/>
                  </a:cubicBezTo>
                  <a:cubicBezTo>
                    <a:pt x="3207" y="227"/>
                    <a:pt x="3174" y="227"/>
                    <a:pt x="3109" y="227"/>
                  </a:cubicBezTo>
                  <a:cubicBezTo>
                    <a:pt x="3077" y="227"/>
                    <a:pt x="3045" y="227"/>
                    <a:pt x="3012" y="260"/>
                  </a:cubicBezTo>
                  <a:cubicBezTo>
                    <a:pt x="2980" y="260"/>
                    <a:pt x="2947" y="292"/>
                    <a:pt x="2915" y="325"/>
                  </a:cubicBezTo>
                  <a:cubicBezTo>
                    <a:pt x="2883" y="325"/>
                    <a:pt x="2883" y="389"/>
                    <a:pt x="2850" y="422"/>
                  </a:cubicBezTo>
                  <a:cubicBezTo>
                    <a:pt x="2818" y="454"/>
                    <a:pt x="2818" y="487"/>
                    <a:pt x="2818" y="519"/>
                  </a:cubicBezTo>
                  <a:cubicBezTo>
                    <a:pt x="2786" y="551"/>
                    <a:pt x="2786" y="584"/>
                    <a:pt x="2786" y="616"/>
                  </a:cubicBezTo>
                  <a:cubicBezTo>
                    <a:pt x="2786" y="681"/>
                    <a:pt x="2786" y="778"/>
                    <a:pt x="2786" y="843"/>
                  </a:cubicBezTo>
                  <a:lnTo>
                    <a:pt x="2559" y="843"/>
                  </a:lnTo>
                  <a:cubicBezTo>
                    <a:pt x="2559" y="778"/>
                    <a:pt x="2559" y="681"/>
                    <a:pt x="2559" y="616"/>
                  </a:cubicBezTo>
                  <a:lnTo>
                    <a:pt x="2526" y="519"/>
                  </a:lnTo>
                  <a:lnTo>
                    <a:pt x="2494" y="389"/>
                  </a:lnTo>
                  <a:cubicBezTo>
                    <a:pt x="2462" y="357"/>
                    <a:pt x="2462" y="325"/>
                    <a:pt x="2429" y="292"/>
                  </a:cubicBezTo>
                  <a:cubicBezTo>
                    <a:pt x="2397" y="260"/>
                    <a:pt x="2397" y="260"/>
                    <a:pt x="2365" y="227"/>
                  </a:cubicBezTo>
                  <a:cubicBezTo>
                    <a:pt x="2332" y="227"/>
                    <a:pt x="2300" y="195"/>
                    <a:pt x="2267" y="195"/>
                  </a:cubicBezTo>
                  <a:cubicBezTo>
                    <a:pt x="2267" y="163"/>
                    <a:pt x="2235" y="163"/>
                    <a:pt x="2203" y="195"/>
                  </a:cubicBezTo>
                  <a:cubicBezTo>
                    <a:pt x="2170" y="195"/>
                    <a:pt x="2138" y="195"/>
                    <a:pt x="2105" y="227"/>
                  </a:cubicBezTo>
                  <a:cubicBezTo>
                    <a:pt x="2073" y="227"/>
                    <a:pt x="2041" y="260"/>
                    <a:pt x="2041" y="292"/>
                  </a:cubicBezTo>
                  <a:lnTo>
                    <a:pt x="1976" y="357"/>
                  </a:lnTo>
                  <a:lnTo>
                    <a:pt x="1911" y="454"/>
                  </a:lnTo>
                  <a:lnTo>
                    <a:pt x="1879" y="584"/>
                  </a:lnTo>
                  <a:cubicBezTo>
                    <a:pt x="1879" y="616"/>
                    <a:pt x="1846" y="648"/>
                    <a:pt x="1846" y="681"/>
                  </a:cubicBezTo>
                  <a:cubicBezTo>
                    <a:pt x="1846" y="778"/>
                    <a:pt x="1846" y="843"/>
                    <a:pt x="1846" y="908"/>
                  </a:cubicBezTo>
                  <a:lnTo>
                    <a:pt x="1846" y="908"/>
                  </a:lnTo>
                  <a:cubicBezTo>
                    <a:pt x="1846" y="972"/>
                    <a:pt x="1782" y="1005"/>
                    <a:pt x="1717" y="1005"/>
                  </a:cubicBezTo>
                  <a:cubicBezTo>
                    <a:pt x="1685" y="1005"/>
                    <a:pt x="1652" y="972"/>
                    <a:pt x="1620" y="940"/>
                  </a:cubicBezTo>
                  <a:cubicBezTo>
                    <a:pt x="1523" y="746"/>
                    <a:pt x="1361" y="584"/>
                    <a:pt x="1199" y="487"/>
                  </a:cubicBezTo>
                  <a:cubicBezTo>
                    <a:pt x="972" y="357"/>
                    <a:pt x="745" y="292"/>
                    <a:pt x="519" y="292"/>
                  </a:cubicBezTo>
                  <a:cubicBezTo>
                    <a:pt x="389" y="292"/>
                    <a:pt x="260" y="325"/>
                    <a:pt x="163" y="389"/>
                  </a:cubicBezTo>
                  <a:cubicBezTo>
                    <a:pt x="98" y="454"/>
                    <a:pt x="33" y="551"/>
                    <a:pt x="33" y="648"/>
                  </a:cubicBezTo>
                  <a:cubicBezTo>
                    <a:pt x="33" y="746"/>
                    <a:pt x="65" y="875"/>
                    <a:pt x="98" y="972"/>
                  </a:cubicBezTo>
                  <a:cubicBezTo>
                    <a:pt x="163" y="1069"/>
                    <a:pt x="260" y="1167"/>
                    <a:pt x="324" y="1264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3006875" y="2725925"/>
              <a:ext cx="96375" cy="30800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7"/>
            <p:cNvSpPr/>
            <p:nvPr/>
          </p:nvSpPr>
          <p:spPr>
            <a:xfrm>
              <a:off x="1054175" y="3210875"/>
              <a:ext cx="84225" cy="36450"/>
            </a:xfrm>
            <a:custGeom>
              <a:avLst/>
              <a:gdLst/>
              <a:ahLst/>
              <a:cxnLst/>
              <a:rect l="l" t="t" r="r" b="b"/>
              <a:pathLst>
                <a:path w="3369" h="1458" extrusionOk="0">
                  <a:moveTo>
                    <a:pt x="325" y="1457"/>
                  </a:moveTo>
                  <a:cubicBezTo>
                    <a:pt x="292" y="1360"/>
                    <a:pt x="228" y="1263"/>
                    <a:pt x="195" y="1166"/>
                  </a:cubicBezTo>
                  <a:cubicBezTo>
                    <a:pt x="131" y="1069"/>
                    <a:pt x="98" y="972"/>
                    <a:pt x="66" y="874"/>
                  </a:cubicBezTo>
                  <a:cubicBezTo>
                    <a:pt x="1" y="777"/>
                    <a:pt x="1" y="648"/>
                    <a:pt x="1" y="551"/>
                  </a:cubicBezTo>
                  <a:cubicBezTo>
                    <a:pt x="1" y="486"/>
                    <a:pt x="33" y="421"/>
                    <a:pt x="98" y="389"/>
                  </a:cubicBezTo>
                  <a:cubicBezTo>
                    <a:pt x="98" y="356"/>
                    <a:pt x="131" y="356"/>
                    <a:pt x="163" y="324"/>
                  </a:cubicBezTo>
                  <a:cubicBezTo>
                    <a:pt x="195" y="292"/>
                    <a:pt x="228" y="292"/>
                    <a:pt x="260" y="259"/>
                  </a:cubicBezTo>
                  <a:cubicBezTo>
                    <a:pt x="325" y="259"/>
                    <a:pt x="422" y="227"/>
                    <a:pt x="487" y="259"/>
                  </a:cubicBezTo>
                  <a:cubicBezTo>
                    <a:pt x="551" y="259"/>
                    <a:pt x="616" y="259"/>
                    <a:pt x="713" y="292"/>
                  </a:cubicBezTo>
                  <a:cubicBezTo>
                    <a:pt x="746" y="324"/>
                    <a:pt x="811" y="356"/>
                    <a:pt x="875" y="356"/>
                  </a:cubicBezTo>
                  <a:cubicBezTo>
                    <a:pt x="940" y="389"/>
                    <a:pt x="1005" y="421"/>
                    <a:pt x="1037" y="486"/>
                  </a:cubicBezTo>
                  <a:cubicBezTo>
                    <a:pt x="1134" y="551"/>
                    <a:pt x="1232" y="615"/>
                    <a:pt x="1296" y="713"/>
                  </a:cubicBezTo>
                  <a:cubicBezTo>
                    <a:pt x="1393" y="810"/>
                    <a:pt x="1458" y="907"/>
                    <a:pt x="1491" y="1036"/>
                  </a:cubicBezTo>
                  <a:lnTo>
                    <a:pt x="1264" y="1036"/>
                  </a:lnTo>
                  <a:cubicBezTo>
                    <a:pt x="1264" y="972"/>
                    <a:pt x="1264" y="907"/>
                    <a:pt x="1264" y="842"/>
                  </a:cubicBezTo>
                  <a:cubicBezTo>
                    <a:pt x="1264" y="745"/>
                    <a:pt x="1264" y="680"/>
                    <a:pt x="1296" y="615"/>
                  </a:cubicBezTo>
                  <a:cubicBezTo>
                    <a:pt x="1329" y="518"/>
                    <a:pt x="1361" y="454"/>
                    <a:pt x="1426" y="389"/>
                  </a:cubicBezTo>
                  <a:cubicBezTo>
                    <a:pt x="1426" y="356"/>
                    <a:pt x="1491" y="324"/>
                    <a:pt x="1523" y="292"/>
                  </a:cubicBezTo>
                  <a:lnTo>
                    <a:pt x="1588" y="259"/>
                  </a:lnTo>
                  <a:lnTo>
                    <a:pt x="1685" y="227"/>
                  </a:lnTo>
                  <a:cubicBezTo>
                    <a:pt x="1750" y="227"/>
                    <a:pt x="1814" y="227"/>
                    <a:pt x="1879" y="227"/>
                  </a:cubicBezTo>
                  <a:cubicBezTo>
                    <a:pt x="1912" y="259"/>
                    <a:pt x="1976" y="259"/>
                    <a:pt x="2041" y="292"/>
                  </a:cubicBezTo>
                  <a:cubicBezTo>
                    <a:pt x="2106" y="356"/>
                    <a:pt x="2171" y="421"/>
                    <a:pt x="2203" y="486"/>
                  </a:cubicBezTo>
                  <a:cubicBezTo>
                    <a:pt x="2235" y="551"/>
                    <a:pt x="2268" y="648"/>
                    <a:pt x="2300" y="713"/>
                  </a:cubicBezTo>
                  <a:cubicBezTo>
                    <a:pt x="2300" y="777"/>
                    <a:pt x="2333" y="842"/>
                    <a:pt x="2333" y="907"/>
                  </a:cubicBezTo>
                  <a:lnTo>
                    <a:pt x="2106" y="907"/>
                  </a:lnTo>
                  <a:cubicBezTo>
                    <a:pt x="2138" y="810"/>
                    <a:pt x="2171" y="713"/>
                    <a:pt x="2203" y="615"/>
                  </a:cubicBezTo>
                  <a:cubicBezTo>
                    <a:pt x="2268" y="518"/>
                    <a:pt x="2300" y="421"/>
                    <a:pt x="2365" y="324"/>
                  </a:cubicBezTo>
                  <a:cubicBezTo>
                    <a:pt x="2397" y="292"/>
                    <a:pt x="2430" y="259"/>
                    <a:pt x="2494" y="194"/>
                  </a:cubicBezTo>
                  <a:cubicBezTo>
                    <a:pt x="2527" y="162"/>
                    <a:pt x="2559" y="130"/>
                    <a:pt x="2624" y="97"/>
                  </a:cubicBezTo>
                  <a:cubicBezTo>
                    <a:pt x="2689" y="65"/>
                    <a:pt x="2721" y="33"/>
                    <a:pt x="2786" y="0"/>
                  </a:cubicBezTo>
                  <a:cubicBezTo>
                    <a:pt x="2851" y="0"/>
                    <a:pt x="2883" y="0"/>
                    <a:pt x="2915" y="0"/>
                  </a:cubicBezTo>
                  <a:cubicBezTo>
                    <a:pt x="2948" y="0"/>
                    <a:pt x="2980" y="0"/>
                    <a:pt x="3013" y="0"/>
                  </a:cubicBezTo>
                  <a:cubicBezTo>
                    <a:pt x="3045" y="0"/>
                    <a:pt x="3110" y="33"/>
                    <a:pt x="3142" y="33"/>
                  </a:cubicBezTo>
                  <a:lnTo>
                    <a:pt x="3175" y="65"/>
                  </a:lnTo>
                  <a:cubicBezTo>
                    <a:pt x="3175" y="65"/>
                    <a:pt x="3207" y="65"/>
                    <a:pt x="3207" y="97"/>
                  </a:cubicBezTo>
                  <a:cubicBezTo>
                    <a:pt x="3239" y="97"/>
                    <a:pt x="3272" y="130"/>
                    <a:pt x="3304" y="162"/>
                  </a:cubicBezTo>
                  <a:cubicBezTo>
                    <a:pt x="3304" y="194"/>
                    <a:pt x="3304" y="194"/>
                    <a:pt x="3336" y="227"/>
                  </a:cubicBezTo>
                  <a:cubicBezTo>
                    <a:pt x="3369" y="324"/>
                    <a:pt x="3369" y="421"/>
                    <a:pt x="3369" y="551"/>
                  </a:cubicBezTo>
                  <a:cubicBezTo>
                    <a:pt x="3369" y="648"/>
                    <a:pt x="3369" y="745"/>
                    <a:pt x="3336" y="842"/>
                  </a:cubicBezTo>
                  <a:cubicBezTo>
                    <a:pt x="3336" y="874"/>
                    <a:pt x="3304" y="939"/>
                    <a:pt x="3304" y="972"/>
                  </a:cubicBezTo>
                  <a:cubicBezTo>
                    <a:pt x="3272" y="1036"/>
                    <a:pt x="3272" y="1069"/>
                    <a:pt x="3239" y="1101"/>
                  </a:cubicBezTo>
                  <a:cubicBezTo>
                    <a:pt x="3239" y="1069"/>
                    <a:pt x="3272" y="1036"/>
                    <a:pt x="3272" y="972"/>
                  </a:cubicBezTo>
                  <a:lnTo>
                    <a:pt x="3272" y="842"/>
                  </a:lnTo>
                  <a:cubicBezTo>
                    <a:pt x="3272" y="745"/>
                    <a:pt x="3272" y="648"/>
                    <a:pt x="3272" y="551"/>
                  </a:cubicBezTo>
                  <a:cubicBezTo>
                    <a:pt x="3272" y="454"/>
                    <a:pt x="3239" y="356"/>
                    <a:pt x="3207" y="259"/>
                  </a:cubicBezTo>
                  <a:cubicBezTo>
                    <a:pt x="3175" y="259"/>
                    <a:pt x="3175" y="227"/>
                    <a:pt x="3175" y="194"/>
                  </a:cubicBezTo>
                  <a:cubicBezTo>
                    <a:pt x="3175" y="194"/>
                    <a:pt x="3175" y="194"/>
                    <a:pt x="3110" y="162"/>
                  </a:cubicBezTo>
                  <a:cubicBezTo>
                    <a:pt x="3077" y="162"/>
                    <a:pt x="3077" y="130"/>
                    <a:pt x="3077" y="162"/>
                  </a:cubicBezTo>
                  <a:lnTo>
                    <a:pt x="3045" y="162"/>
                  </a:lnTo>
                  <a:cubicBezTo>
                    <a:pt x="3013" y="162"/>
                    <a:pt x="3013" y="162"/>
                    <a:pt x="2980" y="162"/>
                  </a:cubicBezTo>
                  <a:cubicBezTo>
                    <a:pt x="2948" y="162"/>
                    <a:pt x="2948" y="162"/>
                    <a:pt x="2915" y="162"/>
                  </a:cubicBezTo>
                  <a:cubicBezTo>
                    <a:pt x="2883" y="162"/>
                    <a:pt x="2883" y="162"/>
                    <a:pt x="2851" y="162"/>
                  </a:cubicBezTo>
                  <a:cubicBezTo>
                    <a:pt x="2786" y="194"/>
                    <a:pt x="2754" y="194"/>
                    <a:pt x="2721" y="227"/>
                  </a:cubicBezTo>
                  <a:cubicBezTo>
                    <a:pt x="2689" y="259"/>
                    <a:pt x="2656" y="292"/>
                    <a:pt x="2624" y="324"/>
                  </a:cubicBezTo>
                  <a:cubicBezTo>
                    <a:pt x="2592" y="389"/>
                    <a:pt x="2559" y="421"/>
                    <a:pt x="2527" y="454"/>
                  </a:cubicBezTo>
                  <a:cubicBezTo>
                    <a:pt x="2494" y="551"/>
                    <a:pt x="2430" y="615"/>
                    <a:pt x="2397" y="713"/>
                  </a:cubicBezTo>
                  <a:cubicBezTo>
                    <a:pt x="2365" y="810"/>
                    <a:pt x="2333" y="907"/>
                    <a:pt x="2333" y="972"/>
                  </a:cubicBezTo>
                  <a:cubicBezTo>
                    <a:pt x="2300" y="1036"/>
                    <a:pt x="2268" y="1069"/>
                    <a:pt x="2203" y="1069"/>
                  </a:cubicBezTo>
                  <a:cubicBezTo>
                    <a:pt x="2138" y="1069"/>
                    <a:pt x="2106" y="1036"/>
                    <a:pt x="2106" y="1004"/>
                  </a:cubicBezTo>
                  <a:lnTo>
                    <a:pt x="2106" y="1004"/>
                  </a:lnTo>
                  <a:cubicBezTo>
                    <a:pt x="2106" y="939"/>
                    <a:pt x="2073" y="874"/>
                    <a:pt x="2041" y="810"/>
                  </a:cubicBezTo>
                  <a:cubicBezTo>
                    <a:pt x="2041" y="745"/>
                    <a:pt x="2009" y="680"/>
                    <a:pt x="1976" y="615"/>
                  </a:cubicBezTo>
                  <a:lnTo>
                    <a:pt x="1912" y="518"/>
                  </a:lnTo>
                  <a:lnTo>
                    <a:pt x="1847" y="454"/>
                  </a:lnTo>
                  <a:cubicBezTo>
                    <a:pt x="1847" y="454"/>
                    <a:pt x="1814" y="421"/>
                    <a:pt x="1782" y="421"/>
                  </a:cubicBezTo>
                  <a:cubicBezTo>
                    <a:pt x="1782" y="421"/>
                    <a:pt x="1750" y="421"/>
                    <a:pt x="1750" y="421"/>
                  </a:cubicBezTo>
                  <a:lnTo>
                    <a:pt x="1717" y="421"/>
                  </a:lnTo>
                  <a:lnTo>
                    <a:pt x="1685" y="421"/>
                  </a:lnTo>
                  <a:cubicBezTo>
                    <a:pt x="1653" y="421"/>
                    <a:pt x="1653" y="454"/>
                    <a:pt x="1620" y="486"/>
                  </a:cubicBezTo>
                  <a:cubicBezTo>
                    <a:pt x="1588" y="518"/>
                    <a:pt x="1555" y="583"/>
                    <a:pt x="1523" y="648"/>
                  </a:cubicBezTo>
                  <a:cubicBezTo>
                    <a:pt x="1523" y="713"/>
                    <a:pt x="1491" y="745"/>
                    <a:pt x="1491" y="810"/>
                  </a:cubicBezTo>
                  <a:cubicBezTo>
                    <a:pt x="1491" y="874"/>
                    <a:pt x="1491" y="939"/>
                    <a:pt x="1491" y="1004"/>
                  </a:cubicBezTo>
                  <a:lnTo>
                    <a:pt x="1491" y="1004"/>
                  </a:lnTo>
                  <a:cubicBezTo>
                    <a:pt x="1491" y="1069"/>
                    <a:pt x="1426" y="1101"/>
                    <a:pt x="1393" y="1101"/>
                  </a:cubicBezTo>
                  <a:cubicBezTo>
                    <a:pt x="1329" y="1101"/>
                    <a:pt x="1296" y="1069"/>
                    <a:pt x="1264" y="1036"/>
                  </a:cubicBezTo>
                  <a:cubicBezTo>
                    <a:pt x="1232" y="939"/>
                    <a:pt x="1199" y="842"/>
                    <a:pt x="1134" y="777"/>
                  </a:cubicBezTo>
                  <a:cubicBezTo>
                    <a:pt x="1070" y="713"/>
                    <a:pt x="972" y="615"/>
                    <a:pt x="908" y="551"/>
                  </a:cubicBezTo>
                  <a:cubicBezTo>
                    <a:pt x="843" y="518"/>
                    <a:pt x="811" y="486"/>
                    <a:pt x="778" y="486"/>
                  </a:cubicBezTo>
                  <a:cubicBezTo>
                    <a:pt x="713" y="454"/>
                    <a:pt x="681" y="421"/>
                    <a:pt x="616" y="389"/>
                  </a:cubicBezTo>
                  <a:cubicBezTo>
                    <a:pt x="584" y="389"/>
                    <a:pt x="519" y="356"/>
                    <a:pt x="454" y="356"/>
                  </a:cubicBezTo>
                  <a:cubicBezTo>
                    <a:pt x="422" y="356"/>
                    <a:pt x="357" y="356"/>
                    <a:pt x="325" y="356"/>
                  </a:cubicBezTo>
                  <a:lnTo>
                    <a:pt x="260" y="389"/>
                  </a:lnTo>
                  <a:cubicBezTo>
                    <a:pt x="228" y="389"/>
                    <a:pt x="228" y="421"/>
                    <a:pt x="195" y="421"/>
                  </a:cubicBezTo>
                  <a:cubicBezTo>
                    <a:pt x="163" y="454"/>
                    <a:pt x="131" y="486"/>
                    <a:pt x="131" y="518"/>
                  </a:cubicBezTo>
                  <a:cubicBezTo>
                    <a:pt x="98" y="615"/>
                    <a:pt x="98" y="713"/>
                    <a:pt x="131" y="810"/>
                  </a:cubicBezTo>
                  <a:cubicBezTo>
                    <a:pt x="163" y="907"/>
                    <a:pt x="195" y="1004"/>
                    <a:pt x="228" y="1101"/>
                  </a:cubicBezTo>
                  <a:cubicBezTo>
                    <a:pt x="260" y="1231"/>
                    <a:pt x="292" y="1328"/>
                    <a:pt x="325" y="145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7"/>
            <p:cNvSpPr/>
            <p:nvPr/>
          </p:nvSpPr>
          <p:spPr>
            <a:xfrm>
              <a:off x="2586700" y="2673300"/>
              <a:ext cx="106100" cy="61550"/>
            </a:xfrm>
            <a:custGeom>
              <a:avLst/>
              <a:gdLst/>
              <a:ahLst/>
              <a:cxnLst/>
              <a:rect l="l" t="t" r="r" b="b"/>
              <a:pathLst>
                <a:path w="4244" h="2462" extrusionOk="0">
                  <a:moveTo>
                    <a:pt x="1847" y="1005"/>
                  </a:moveTo>
                  <a:cubicBezTo>
                    <a:pt x="1750" y="843"/>
                    <a:pt x="1879" y="228"/>
                    <a:pt x="2268" y="163"/>
                  </a:cubicBezTo>
                  <a:cubicBezTo>
                    <a:pt x="3077" y="1"/>
                    <a:pt x="2494" y="875"/>
                    <a:pt x="2365" y="1134"/>
                  </a:cubicBezTo>
                  <a:cubicBezTo>
                    <a:pt x="2721" y="746"/>
                    <a:pt x="3272" y="584"/>
                    <a:pt x="3790" y="746"/>
                  </a:cubicBezTo>
                  <a:cubicBezTo>
                    <a:pt x="4243" y="1037"/>
                    <a:pt x="2980" y="1264"/>
                    <a:pt x="2559" y="1329"/>
                  </a:cubicBezTo>
                  <a:cubicBezTo>
                    <a:pt x="2915" y="1361"/>
                    <a:pt x="3952" y="1329"/>
                    <a:pt x="3693" y="1652"/>
                  </a:cubicBezTo>
                  <a:cubicBezTo>
                    <a:pt x="3369" y="2106"/>
                    <a:pt x="2494" y="1847"/>
                    <a:pt x="2268" y="1588"/>
                  </a:cubicBezTo>
                  <a:cubicBezTo>
                    <a:pt x="2365" y="1814"/>
                    <a:pt x="2009" y="2462"/>
                    <a:pt x="1555" y="2365"/>
                  </a:cubicBezTo>
                  <a:cubicBezTo>
                    <a:pt x="1231" y="2268"/>
                    <a:pt x="1296" y="1588"/>
                    <a:pt x="1490" y="1426"/>
                  </a:cubicBezTo>
                  <a:cubicBezTo>
                    <a:pt x="1329" y="1588"/>
                    <a:pt x="66" y="2073"/>
                    <a:pt x="98" y="1458"/>
                  </a:cubicBezTo>
                  <a:cubicBezTo>
                    <a:pt x="98" y="1264"/>
                    <a:pt x="681" y="1102"/>
                    <a:pt x="1264" y="1102"/>
                  </a:cubicBezTo>
                  <a:lnTo>
                    <a:pt x="1167" y="1070"/>
                  </a:lnTo>
                  <a:cubicBezTo>
                    <a:pt x="908" y="972"/>
                    <a:pt x="1" y="875"/>
                    <a:pt x="422" y="584"/>
                  </a:cubicBezTo>
                  <a:cubicBezTo>
                    <a:pt x="746" y="325"/>
                    <a:pt x="1879" y="681"/>
                    <a:pt x="1879" y="9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2621525" y="2696775"/>
              <a:ext cx="28350" cy="15425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2640950" y="3197925"/>
              <a:ext cx="133600" cy="77725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2685475" y="3227050"/>
              <a:ext cx="35650" cy="1945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7"/>
            <p:cNvSpPr/>
            <p:nvPr/>
          </p:nvSpPr>
          <p:spPr>
            <a:xfrm>
              <a:off x="1033150" y="2778550"/>
              <a:ext cx="135200" cy="77750"/>
            </a:xfrm>
            <a:custGeom>
              <a:avLst/>
              <a:gdLst/>
              <a:ahLst/>
              <a:cxnLst/>
              <a:rect l="l" t="t" r="r" b="b"/>
              <a:pathLst>
                <a:path w="5408" h="3110" extrusionOk="0">
                  <a:moveTo>
                    <a:pt x="2364" y="1264"/>
                  </a:moveTo>
                  <a:cubicBezTo>
                    <a:pt x="2234" y="1102"/>
                    <a:pt x="2396" y="292"/>
                    <a:pt x="2882" y="195"/>
                  </a:cubicBezTo>
                  <a:cubicBezTo>
                    <a:pt x="3951" y="1"/>
                    <a:pt x="3174" y="1102"/>
                    <a:pt x="3012" y="1426"/>
                  </a:cubicBezTo>
                  <a:cubicBezTo>
                    <a:pt x="3206" y="1069"/>
                    <a:pt x="3983" y="713"/>
                    <a:pt x="4825" y="940"/>
                  </a:cubicBezTo>
                  <a:cubicBezTo>
                    <a:pt x="5408" y="1296"/>
                    <a:pt x="3756" y="1587"/>
                    <a:pt x="3238" y="1685"/>
                  </a:cubicBezTo>
                  <a:cubicBezTo>
                    <a:pt x="3724" y="1717"/>
                    <a:pt x="5019" y="1685"/>
                    <a:pt x="4728" y="2106"/>
                  </a:cubicBezTo>
                  <a:cubicBezTo>
                    <a:pt x="4275" y="2688"/>
                    <a:pt x="3174" y="2300"/>
                    <a:pt x="2882" y="1976"/>
                  </a:cubicBezTo>
                  <a:cubicBezTo>
                    <a:pt x="3012" y="2300"/>
                    <a:pt x="2558" y="3109"/>
                    <a:pt x="1975" y="2980"/>
                  </a:cubicBezTo>
                  <a:cubicBezTo>
                    <a:pt x="1554" y="2850"/>
                    <a:pt x="1652" y="2008"/>
                    <a:pt x="1878" y="1782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3"/>
                    <a:pt x="1587" y="1393"/>
                  </a:cubicBezTo>
                  <a:lnTo>
                    <a:pt x="1457" y="1328"/>
                  </a:lnTo>
                  <a:cubicBezTo>
                    <a:pt x="1133" y="1199"/>
                    <a:pt x="0" y="1069"/>
                    <a:pt x="518" y="681"/>
                  </a:cubicBezTo>
                  <a:cubicBezTo>
                    <a:pt x="939" y="389"/>
                    <a:pt x="2396" y="843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7"/>
            <p:cNvSpPr/>
            <p:nvPr/>
          </p:nvSpPr>
          <p:spPr>
            <a:xfrm>
              <a:off x="1077675" y="2808500"/>
              <a:ext cx="35625" cy="19475"/>
            </a:xfrm>
            <a:custGeom>
              <a:avLst/>
              <a:gdLst/>
              <a:ahLst/>
              <a:cxnLst/>
              <a:rect l="l" t="t" r="r" b="b"/>
              <a:pathLst>
                <a:path w="1425" h="779" extrusionOk="0">
                  <a:moveTo>
                    <a:pt x="227" y="551"/>
                  </a:moveTo>
                  <a:cubicBezTo>
                    <a:pt x="389" y="778"/>
                    <a:pt x="1425" y="713"/>
                    <a:pt x="1393" y="357"/>
                  </a:cubicBezTo>
                  <a:cubicBezTo>
                    <a:pt x="1328" y="1"/>
                    <a:pt x="583" y="1"/>
                    <a:pt x="324" y="98"/>
                  </a:cubicBezTo>
                  <a:cubicBezTo>
                    <a:pt x="97" y="163"/>
                    <a:pt x="0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2788300" y="2839275"/>
              <a:ext cx="112550" cy="64800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2826350" y="2863550"/>
              <a:ext cx="29175" cy="16225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7"/>
            <p:cNvSpPr/>
            <p:nvPr/>
          </p:nvSpPr>
          <p:spPr>
            <a:xfrm>
              <a:off x="2571325" y="2803650"/>
              <a:ext cx="94750" cy="60750"/>
            </a:xfrm>
            <a:custGeom>
              <a:avLst/>
              <a:gdLst/>
              <a:ahLst/>
              <a:cxnLst/>
              <a:rect l="l" t="t" r="r" b="b"/>
              <a:pathLst>
                <a:path w="3790" h="2430" extrusionOk="0">
                  <a:moveTo>
                    <a:pt x="2267" y="1069"/>
                  </a:moveTo>
                  <a:cubicBezTo>
                    <a:pt x="2559" y="1166"/>
                    <a:pt x="3789" y="778"/>
                    <a:pt x="3401" y="454"/>
                  </a:cubicBezTo>
                  <a:cubicBezTo>
                    <a:pt x="3077" y="227"/>
                    <a:pt x="1911" y="745"/>
                    <a:pt x="1944" y="1037"/>
                  </a:cubicBezTo>
                  <a:cubicBezTo>
                    <a:pt x="2235" y="972"/>
                    <a:pt x="3401" y="1231"/>
                    <a:pt x="3433" y="1523"/>
                  </a:cubicBezTo>
                  <a:cubicBezTo>
                    <a:pt x="3498" y="2105"/>
                    <a:pt x="2138" y="1425"/>
                    <a:pt x="2008" y="1263"/>
                  </a:cubicBezTo>
                  <a:cubicBezTo>
                    <a:pt x="2170" y="1425"/>
                    <a:pt x="2170" y="2235"/>
                    <a:pt x="1879" y="2300"/>
                  </a:cubicBezTo>
                  <a:cubicBezTo>
                    <a:pt x="1425" y="2429"/>
                    <a:pt x="1587" y="1717"/>
                    <a:pt x="1717" y="1555"/>
                  </a:cubicBezTo>
                  <a:cubicBezTo>
                    <a:pt x="1393" y="1684"/>
                    <a:pt x="98" y="2235"/>
                    <a:pt x="33" y="1652"/>
                  </a:cubicBezTo>
                  <a:cubicBezTo>
                    <a:pt x="1" y="1263"/>
                    <a:pt x="810" y="1328"/>
                    <a:pt x="1199" y="1328"/>
                  </a:cubicBezTo>
                  <a:cubicBezTo>
                    <a:pt x="778" y="1231"/>
                    <a:pt x="227" y="810"/>
                    <a:pt x="357" y="454"/>
                  </a:cubicBezTo>
                  <a:cubicBezTo>
                    <a:pt x="745" y="389"/>
                    <a:pt x="1231" y="842"/>
                    <a:pt x="1361" y="1102"/>
                  </a:cubicBezTo>
                  <a:cubicBezTo>
                    <a:pt x="1231" y="875"/>
                    <a:pt x="1004" y="1"/>
                    <a:pt x="1685" y="195"/>
                  </a:cubicBezTo>
                  <a:cubicBezTo>
                    <a:pt x="2073" y="292"/>
                    <a:pt x="1976" y="842"/>
                    <a:pt x="1879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2601275" y="2827125"/>
              <a:ext cx="27550" cy="14600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3086225" y="2612600"/>
              <a:ext cx="131175" cy="84200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3138025" y="2644975"/>
              <a:ext cx="38075" cy="20275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1547225" y="1495375"/>
              <a:ext cx="471200" cy="183800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7"/>
            <p:cNvSpPr/>
            <p:nvPr/>
          </p:nvSpPr>
          <p:spPr>
            <a:xfrm>
              <a:off x="1518075" y="4568525"/>
              <a:ext cx="82600" cy="16200"/>
            </a:xfrm>
            <a:custGeom>
              <a:avLst/>
              <a:gdLst/>
              <a:ahLst/>
              <a:cxnLst/>
              <a:rect l="l" t="t" r="r" b="b"/>
              <a:pathLst>
                <a:path w="3304" h="648" extrusionOk="0">
                  <a:moveTo>
                    <a:pt x="3303" y="324"/>
                  </a:moveTo>
                  <a:cubicBezTo>
                    <a:pt x="3303" y="486"/>
                    <a:pt x="2559" y="648"/>
                    <a:pt x="1652" y="648"/>
                  </a:cubicBezTo>
                  <a:cubicBezTo>
                    <a:pt x="713" y="648"/>
                    <a:pt x="0" y="486"/>
                    <a:pt x="0" y="324"/>
                  </a:cubicBezTo>
                  <a:cubicBezTo>
                    <a:pt x="0" y="162"/>
                    <a:pt x="713" y="0"/>
                    <a:pt x="1652" y="0"/>
                  </a:cubicBezTo>
                  <a:cubicBezTo>
                    <a:pt x="2559" y="0"/>
                    <a:pt x="3303" y="162"/>
                    <a:pt x="3303" y="324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7"/>
            <p:cNvSpPr/>
            <p:nvPr/>
          </p:nvSpPr>
          <p:spPr>
            <a:xfrm>
              <a:off x="1623325" y="4655950"/>
              <a:ext cx="48600" cy="15400"/>
            </a:xfrm>
            <a:custGeom>
              <a:avLst/>
              <a:gdLst/>
              <a:ahLst/>
              <a:cxnLst/>
              <a:rect l="l" t="t" r="r" b="b"/>
              <a:pathLst>
                <a:path w="1944" h="616" extrusionOk="0">
                  <a:moveTo>
                    <a:pt x="1943" y="325"/>
                  </a:moveTo>
                  <a:cubicBezTo>
                    <a:pt x="1943" y="486"/>
                    <a:pt x="1490" y="616"/>
                    <a:pt x="972" y="616"/>
                  </a:cubicBezTo>
                  <a:cubicBezTo>
                    <a:pt x="421" y="616"/>
                    <a:pt x="0" y="486"/>
                    <a:pt x="0" y="325"/>
                  </a:cubicBezTo>
                  <a:cubicBezTo>
                    <a:pt x="0" y="130"/>
                    <a:pt x="421" y="1"/>
                    <a:pt x="972" y="1"/>
                  </a:cubicBezTo>
                  <a:cubicBezTo>
                    <a:pt x="1490" y="1"/>
                    <a:pt x="1943" y="130"/>
                    <a:pt x="1943" y="32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7"/>
            <p:cNvSpPr/>
            <p:nvPr/>
          </p:nvSpPr>
          <p:spPr>
            <a:xfrm>
              <a:off x="2374600" y="4082775"/>
              <a:ext cx="101225" cy="17025"/>
            </a:xfrm>
            <a:custGeom>
              <a:avLst/>
              <a:gdLst/>
              <a:ahLst/>
              <a:cxnLst/>
              <a:rect l="l" t="t" r="r" b="b"/>
              <a:pathLst>
                <a:path w="4049" h="681" extrusionOk="0">
                  <a:moveTo>
                    <a:pt x="4048" y="324"/>
                  </a:moveTo>
                  <a:cubicBezTo>
                    <a:pt x="4048" y="519"/>
                    <a:pt x="3142" y="681"/>
                    <a:pt x="2008" y="681"/>
                  </a:cubicBezTo>
                  <a:cubicBezTo>
                    <a:pt x="907" y="681"/>
                    <a:pt x="1" y="519"/>
                    <a:pt x="1" y="324"/>
                  </a:cubicBezTo>
                  <a:cubicBezTo>
                    <a:pt x="1" y="130"/>
                    <a:pt x="907" y="1"/>
                    <a:pt x="2008" y="1"/>
                  </a:cubicBezTo>
                  <a:cubicBezTo>
                    <a:pt x="3142" y="1"/>
                    <a:pt x="4048" y="130"/>
                    <a:pt x="4048" y="324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7"/>
            <p:cNvSpPr/>
            <p:nvPr/>
          </p:nvSpPr>
          <p:spPr>
            <a:xfrm>
              <a:off x="2019200" y="5065600"/>
              <a:ext cx="46975" cy="9750"/>
            </a:xfrm>
            <a:custGeom>
              <a:avLst/>
              <a:gdLst/>
              <a:ahLst/>
              <a:cxnLst/>
              <a:rect l="l" t="t" r="r" b="b"/>
              <a:pathLst>
                <a:path w="1879" h="390" extrusionOk="0">
                  <a:moveTo>
                    <a:pt x="1879" y="195"/>
                  </a:moveTo>
                  <a:cubicBezTo>
                    <a:pt x="1879" y="292"/>
                    <a:pt x="1458" y="389"/>
                    <a:pt x="940" y="389"/>
                  </a:cubicBezTo>
                  <a:cubicBezTo>
                    <a:pt x="421" y="389"/>
                    <a:pt x="0" y="292"/>
                    <a:pt x="0" y="195"/>
                  </a:cubicBezTo>
                  <a:cubicBezTo>
                    <a:pt x="0" y="98"/>
                    <a:pt x="421" y="0"/>
                    <a:pt x="940" y="0"/>
                  </a:cubicBezTo>
                  <a:cubicBezTo>
                    <a:pt x="1458" y="0"/>
                    <a:pt x="1879" y="98"/>
                    <a:pt x="1879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7"/>
            <p:cNvSpPr/>
            <p:nvPr/>
          </p:nvSpPr>
          <p:spPr>
            <a:xfrm>
              <a:off x="995900" y="4630050"/>
              <a:ext cx="80975" cy="10550"/>
            </a:xfrm>
            <a:custGeom>
              <a:avLst/>
              <a:gdLst/>
              <a:ahLst/>
              <a:cxnLst/>
              <a:rect l="l" t="t" r="r" b="b"/>
              <a:pathLst>
                <a:path w="3239" h="422" extrusionOk="0">
                  <a:moveTo>
                    <a:pt x="3239" y="195"/>
                  </a:moveTo>
                  <a:cubicBezTo>
                    <a:pt x="3239" y="324"/>
                    <a:pt x="2526" y="421"/>
                    <a:pt x="1620" y="421"/>
                  </a:cubicBezTo>
                  <a:cubicBezTo>
                    <a:pt x="713" y="421"/>
                    <a:pt x="0" y="324"/>
                    <a:pt x="0" y="195"/>
                  </a:cubicBezTo>
                  <a:cubicBezTo>
                    <a:pt x="0" y="98"/>
                    <a:pt x="713" y="0"/>
                    <a:pt x="1620" y="0"/>
                  </a:cubicBezTo>
                  <a:cubicBezTo>
                    <a:pt x="2526" y="0"/>
                    <a:pt x="3239" y="98"/>
                    <a:pt x="3239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7"/>
            <p:cNvSpPr/>
            <p:nvPr/>
          </p:nvSpPr>
          <p:spPr>
            <a:xfrm>
              <a:off x="1094675" y="4655950"/>
              <a:ext cx="47775" cy="15400"/>
            </a:xfrm>
            <a:custGeom>
              <a:avLst/>
              <a:gdLst/>
              <a:ahLst/>
              <a:cxnLst/>
              <a:rect l="l" t="t" r="r" b="b"/>
              <a:pathLst>
                <a:path w="1911" h="616" extrusionOk="0">
                  <a:moveTo>
                    <a:pt x="1911" y="325"/>
                  </a:moveTo>
                  <a:cubicBezTo>
                    <a:pt x="1911" y="486"/>
                    <a:pt x="1490" y="616"/>
                    <a:pt x="939" y="616"/>
                  </a:cubicBezTo>
                  <a:cubicBezTo>
                    <a:pt x="421" y="616"/>
                    <a:pt x="0" y="486"/>
                    <a:pt x="0" y="325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90" y="1"/>
                    <a:pt x="1911" y="130"/>
                    <a:pt x="1911" y="32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7"/>
            <p:cNvSpPr/>
            <p:nvPr/>
          </p:nvSpPr>
          <p:spPr>
            <a:xfrm>
              <a:off x="995900" y="4774950"/>
              <a:ext cx="61550" cy="4075"/>
            </a:xfrm>
            <a:custGeom>
              <a:avLst/>
              <a:gdLst/>
              <a:ahLst/>
              <a:cxnLst/>
              <a:rect l="l" t="t" r="r" b="b"/>
              <a:pathLst>
                <a:path w="2462" h="163" extrusionOk="0">
                  <a:moveTo>
                    <a:pt x="2462" y="66"/>
                  </a:moveTo>
                  <a:cubicBezTo>
                    <a:pt x="2462" y="131"/>
                    <a:pt x="1911" y="163"/>
                    <a:pt x="1231" y="163"/>
                  </a:cubicBezTo>
                  <a:cubicBezTo>
                    <a:pt x="551" y="163"/>
                    <a:pt x="0" y="131"/>
                    <a:pt x="0" y="66"/>
                  </a:cubicBezTo>
                  <a:cubicBezTo>
                    <a:pt x="0" y="33"/>
                    <a:pt x="551" y="1"/>
                    <a:pt x="1231" y="1"/>
                  </a:cubicBezTo>
                  <a:cubicBezTo>
                    <a:pt x="1911" y="1"/>
                    <a:pt x="2462" y="33"/>
                    <a:pt x="2462" y="66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062275" y="5360275"/>
              <a:ext cx="64800" cy="9750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7"/>
            <p:cNvSpPr/>
            <p:nvPr/>
          </p:nvSpPr>
          <p:spPr>
            <a:xfrm>
              <a:off x="1298675" y="5144950"/>
              <a:ext cx="65600" cy="19450"/>
            </a:xfrm>
            <a:custGeom>
              <a:avLst/>
              <a:gdLst/>
              <a:ahLst/>
              <a:cxnLst/>
              <a:rect l="l" t="t" r="r" b="b"/>
              <a:pathLst>
                <a:path w="2624" h="778" extrusionOk="0">
                  <a:moveTo>
                    <a:pt x="2624" y="389"/>
                  </a:moveTo>
                  <a:cubicBezTo>
                    <a:pt x="2624" y="615"/>
                    <a:pt x="2041" y="777"/>
                    <a:pt x="1296" y="777"/>
                  </a:cubicBezTo>
                  <a:cubicBezTo>
                    <a:pt x="584" y="777"/>
                    <a:pt x="1" y="615"/>
                    <a:pt x="1" y="389"/>
                  </a:cubicBezTo>
                  <a:cubicBezTo>
                    <a:pt x="1" y="162"/>
                    <a:pt x="584" y="0"/>
                    <a:pt x="1296" y="0"/>
                  </a:cubicBezTo>
                  <a:cubicBezTo>
                    <a:pt x="2041" y="0"/>
                    <a:pt x="2624" y="162"/>
                    <a:pt x="2624" y="389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1690500" y="5356225"/>
              <a:ext cx="55900" cy="812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2381075" y="1300275"/>
              <a:ext cx="72075" cy="2797100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2124450" y="1025825"/>
              <a:ext cx="616925" cy="6193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2153600" y="1054975"/>
              <a:ext cx="558625" cy="56025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2259650" y="1117300"/>
              <a:ext cx="347325" cy="437200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2200550" y="1233900"/>
              <a:ext cx="29175" cy="87450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2636100" y="1233900"/>
              <a:ext cx="29175" cy="86625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7"/>
            <p:cNvSpPr/>
            <p:nvPr/>
          </p:nvSpPr>
          <p:spPr>
            <a:xfrm>
              <a:off x="1728550" y="2521925"/>
              <a:ext cx="124700" cy="87450"/>
            </a:xfrm>
            <a:custGeom>
              <a:avLst/>
              <a:gdLst/>
              <a:ahLst/>
              <a:cxnLst/>
              <a:rect l="l" t="t" r="r" b="b"/>
              <a:pathLst>
                <a:path w="4988" h="3498" extrusionOk="0">
                  <a:moveTo>
                    <a:pt x="1264" y="3400"/>
                  </a:moveTo>
                  <a:cubicBezTo>
                    <a:pt x="972" y="2235"/>
                    <a:pt x="1" y="1069"/>
                    <a:pt x="1653" y="389"/>
                  </a:cubicBezTo>
                  <a:cubicBezTo>
                    <a:pt x="2559" y="0"/>
                    <a:pt x="4081" y="292"/>
                    <a:pt x="4599" y="972"/>
                  </a:cubicBezTo>
                  <a:cubicBezTo>
                    <a:pt x="4988" y="1652"/>
                    <a:pt x="4891" y="3303"/>
                    <a:pt x="4016" y="3400"/>
                  </a:cubicBezTo>
                  <a:cubicBezTo>
                    <a:pt x="3725" y="1555"/>
                    <a:pt x="3822" y="1263"/>
                    <a:pt x="1750" y="1360"/>
                  </a:cubicBezTo>
                  <a:cubicBezTo>
                    <a:pt x="1814" y="2105"/>
                    <a:pt x="2009" y="2818"/>
                    <a:pt x="2333" y="3498"/>
                  </a:cubicBezTo>
                  <a:close/>
                </a:path>
              </a:pathLst>
            </a:custGeom>
            <a:solidFill>
              <a:srgbClr val="233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7"/>
            <p:cNvSpPr/>
            <p:nvPr/>
          </p:nvSpPr>
          <p:spPr>
            <a:xfrm>
              <a:off x="1499450" y="2656300"/>
              <a:ext cx="153025" cy="688975"/>
            </a:xfrm>
            <a:custGeom>
              <a:avLst/>
              <a:gdLst/>
              <a:ahLst/>
              <a:cxnLst/>
              <a:rect l="l" t="t" r="r" b="b"/>
              <a:pathLst>
                <a:path w="6121" h="27559" extrusionOk="0">
                  <a:moveTo>
                    <a:pt x="5441" y="26684"/>
                  </a:moveTo>
                  <a:cubicBezTo>
                    <a:pt x="5862" y="25907"/>
                    <a:pt x="5538" y="24061"/>
                    <a:pt x="5538" y="23187"/>
                  </a:cubicBezTo>
                  <a:cubicBezTo>
                    <a:pt x="5538" y="21406"/>
                    <a:pt x="5538" y="19657"/>
                    <a:pt x="5635" y="17811"/>
                  </a:cubicBezTo>
                  <a:cubicBezTo>
                    <a:pt x="5830" y="13731"/>
                    <a:pt x="6121" y="9521"/>
                    <a:pt x="5927" y="5344"/>
                  </a:cubicBezTo>
                  <a:cubicBezTo>
                    <a:pt x="5862" y="3045"/>
                    <a:pt x="5311" y="1"/>
                    <a:pt x="2915" y="1005"/>
                  </a:cubicBezTo>
                  <a:cubicBezTo>
                    <a:pt x="2786" y="1167"/>
                    <a:pt x="2688" y="1361"/>
                    <a:pt x="2624" y="1555"/>
                  </a:cubicBezTo>
                  <a:cubicBezTo>
                    <a:pt x="2170" y="2365"/>
                    <a:pt x="1814" y="3272"/>
                    <a:pt x="1555" y="4178"/>
                  </a:cubicBezTo>
                  <a:cubicBezTo>
                    <a:pt x="1264" y="5441"/>
                    <a:pt x="1102" y="7352"/>
                    <a:pt x="972" y="8550"/>
                  </a:cubicBezTo>
                  <a:cubicBezTo>
                    <a:pt x="1" y="16646"/>
                    <a:pt x="486" y="20694"/>
                    <a:pt x="1555" y="24936"/>
                  </a:cubicBezTo>
                  <a:cubicBezTo>
                    <a:pt x="1814" y="26004"/>
                    <a:pt x="2462" y="26911"/>
                    <a:pt x="3401" y="27494"/>
                  </a:cubicBezTo>
                  <a:cubicBezTo>
                    <a:pt x="4243" y="27559"/>
                    <a:pt x="5052" y="27364"/>
                    <a:pt x="5441" y="26684"/>
                  </a:cubicBezTo>
                  <a:close/>
                </a:path>
              </a:pathLst>
            </a:custGeom>
            <a:solidFill>
              <a:srgbClr val="436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7"/>
            <p:cNvSpPr/>
            <p:nvPr/>
          </p:nvSpPr>
          <p:spPr>
            <a:xfrm>
              <a:off x="1572325" y="2580200"/>
              <a:ext cx="467950" cy="802325"/>
            </a:xfrm>
            <a:custGeom>
              <a:avLst/>
              <a:gdLst/>
              <a:ahLst/>
              <a:cxnLst/>
              <a:rect l="l" t="t" r="r" b="b"/>
              <a:pathLst>
                <a:path w="18718" h="32093" extrusionOk="0">
                  <a:moveTo>
                    <a:pt x="17843" y="6639"/>
                  </a:moveTo>
                  <a:cubicBezTo>
                    <a:pt x="17552" y="3433"/>
                    <a:pt x="16969" y="1069"/>
                    <a:pt x="13439" y="389"/>
                  </a:cubicBezTo>
                  <a:cubicBezTo>
                    <a:pt x="11205" y="1"/>
                    <a:pt x="8582" y="292"/>
                    <a:pt x="6347" y="810"/>
                  </a:cubicBezTo>
                  <a:cubicBezTo>
                    <a:pt x="4372" y="1167"/>
                    <a:pt x="1198" y="2171"/>
                    <a:pt x="0" y="4049"/>
                  </a:cubicBezTo>
                  <a:cubicBezTo>
                    <a:pt x="2429" y="3045"/>
                    <a:pt x="2947" y="6089"/>
                    <a:pt x="3044" y="8388"/>
                  </a:cubicBezTo>
                  <a:cubicBezTo>
                    <a:pt x="3238" y="12565"/>
                    <a:pt x="2947" y="16775"/>
                    <a:pt x="2753" y="20855"/>
                  </a:cubicBezTo>
                  <a:cubicBezTo>
                    <a:pt x="2655" y="22701"/>
                    <a:pt x="2655" y="24450"/>
                    <a:pt x="2655" y="26231"/>
                  </a:cubicBezTo>
                  <a:cubicBezTo>
                    <a:pt x="2655" y="27105"/>
                    <a:pt x="2947" y="28951"/>
                    <a:pt x="2558" y="29728"/>
                  </a:cubicBezTo>
                  <a:cubicBezTo>
                    <a:pt x="2137" y="30408"/>
                    <a:pt x="1328" y="30603"/>
                    <a:pt x="518" y="30538"/>
                  </a:cubicBezTo>
                  <a:cubicBezTo>
                    <a:pt x="3012" y="32092"/>
                    <a:pt x="7545" y="31736"/>
                    <a:pt x="12597" y="30894"/>
                  </a:cubicBezTo>
                  <a:cubicBezTo>
                    <a:pt x="14540" y="30408"/>
                    <a:pt x="17163" y="29826"/>
                    <a:pt x="17843" y="27785"/>
                  </a:cubicBezTo>
                  <a:cubicBezTo>
                    <a:pt x="18717" y="25551"/>
                    <a:pt x="18620" y="22345"/>
                    <a:pt x="18620" y="19981"/>
                  </a:cubicBezTo>
                  <a:cubicBezTo>
                    <a:pt x="18717" y="15415"/>
                    <a:pt x="18232" y="11108"/>
                    <a:pt x="17843" y="66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7"/>
            <p:cNvSpPr/>
            <p:nvPr/>
          </p:nvSpPr>
          <p:spPr>
            <a:xfrm>
              <a:off x="2018400" y="4254400"/>
              <a:ext cx="281750" cy="430725"/>
            </a:xfrm>
            <a:custGeom>
              <a:avLst/>
              <a:gdLst/>
              <a:ahLst/>
              <a:cxnLst/>
              <a:rect l="l" t="t" r="r" b="b"/>
              <a:pathLst>
                <a:path w="11270" h="17229" extrusionOk="0">
                  <a:moveTo>
                    <a:pt x="8905" y="15577"/>
                  </a:moveTo>
                  <a:cubicBezTo>
                    <a:pt x="6995" y="14703"/>
                    <a:pt x="4890" y="13666"/>
                    <a:pt x="4663" y="11497"/>
                  </a:cubicBezTo>
                  <a:cubicBezTo>
                    <a:pt x="4437" y="9198"/>
                    <a:pt x="4437" y="6931"/>
                    <a:pt x="4663" y="4664"/>
                  </a:cubicBezTo>
                  <a:cubicBezTo>
                    <a:pt x="4825" y="3077"/>
                    <a:pt x="4955" y="1652"/>
                    <a:pt x="5084" y="325"/>
                  </a:cubicBezTo>
                  <a:cubicBezTo>
                    <a:pt x="3497" y="357"/>
                    <a:pt x="1943" y="260"/>
                    <a:pt x="389" y="1"/>
                  </a:cubicBezTo>
                  <a:cubicBezTo>
                    <a:pt x="0" y="4599"/>
                    <a:pt x="324" y="7740"/>
                    <a:pt x="518" y="12922"/>
                  </a:cubicBezTo>
                  <a:cubicBezTo>
                    <a:pt x="518" y="13116"/>
                    <a:pt x="292" y="14541"/>
                    <a:pt x="65" y="15739"/>
                  </a:cubicBezTo>
                  <a:cubicBezTo>
                    <a:pt x="680" y="15966"/>
                    <a:pt x="1328" y="16127"/>
                    <a:pt x="2008" y="16225"/>
                  </a:cubicBezTo>
                  <a:cubicBezTo>
                    <a:pt x="4793" y="16516"/>
                    <a:pt x="8355" y="17228"/>
                    <a:pt x="11269" y="16387"/>
                  </a:cubicBezTo>
                  <a:cubicBezTo>
                    <a:pt x="10460" y="16160"/>
                    <a:pt x="9650" y="15901"/>
                    <a:pt x="8905" y="1557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7"/>
            <p:cNvSpPr/>
            <p:nvPr/>
          </p:nvSpPr>
          <p:spPr>
            <a:xfrm>
              <a:off x="2028100" y="3661800"/>
              <a:ext cx="168425" cy="601525"/>
            </a:xfrm>
            <a:custGeom>
              <a:avLst/>
              <a:gdLst/>
              <a:ahLst/>
              <a:cxnLst/>
              <a:rect l="l" t="t" r="r" b="b"/>
              <a:pathLst>
                <a:path w="6737" h="24061" extrusionOk="0">
                  <a:moveTo>
                    <a:pt x="4696" y="23996"/>
                  </a:moveTo>
                  <a:cubicBezTo>
                    <a:pt x="5020" y="20434"/>
                    <a:pt x="5247" y="17520"/>
                    <a:pt x="5635" y="13990"/>
                  </a:cubicBezTo>
                  <a:cubicBezTo>
                    <a:pt x="5992" y="10460"/>
                    <a:pt x="6736" y="5797"/>
                    <a:pt x="6736" y="2267"/>
                  </a:cubicBezTo>
                  <a:lnTo>
                    <a:pt x="1458" y="0"/>
                  </a:lnTo>
                  <a:cubicBezTo>
                    <a:pt x="1328" y="3368"/>
                    <a:pt x="1944" y="7028"/>
                    <a:pt x="1620" y="11205"/>
                  </a:cubicBezTo>
                  <a:cubicBezTo>
                    <a:pt x="1264" y="15156"/>
                    <a:pt x="875" y="16775"/>
                    <a:pt x="324" y="20758"/>
                  </a:cubicBezTo>
                  <a:cubicBezTo>
                    <a:pt x="195" y="21827"/>
                    <a:pt x="98" y="22798"/>
                    <a:pt x="1" y="23672"/>
                  </a:cubicBezTo>
                  <a:cubicBezTo>
                    <a:pt x="1555" y="23931"/>
                    <a:pt x="3109" y="24061"/>
                    <a:pt x="4696" y="23996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7"/>
            <p:cNvSpPr/>
            <p:nvPr/>
          </p:nvSpPr>
          <p:spPr>
            <a:xfrm>
              <a:off x="2013525" y="4551525"/>
              <a:ext cx="357875" cy="173275"/>
            </a:xfrm>
            <a:custGeom>
              <a:avLst/>
              <a:gdLst/>
              <a:ahLst/>
              <a:cxnLst/>
              <a:rect l="l" t="t" r="r" b="b"/>
              <a:pathLst>
                <a:path w="14315" h="6931" extrusionOk="0">
                  <a:moveTo>
                    <a:pt x="14152" y="5311"/>
                  </a:moveTo>
                  <a:cubicBezTo>
                    <a:pt x="13990" y="4631"/>
                    <a:pt x="13213" y="4534"/>
                    <a:pt x="12630" y="4404"/>
                  </a:cubicBezTo>
                  <a:cubicBezTo>
                    <a:pt x="11691" y="4210"/>
                    <a:pt x="10784" y="3983"/>
                    <a:pt x="9878" y="3692"/>
                  </a:cubicBezTo>
                  <a:cubicBezTo>
                    <a:pt x="8971" y="3433"/>
                    <a:pt x="8096" y="3077"/>
                    <a:pt x="7255" y="2656"/>
                  </a:cubicBezTo>
                  <a:cubicBezTo>
                    <a:pt x="6542" y="2267"/>
                    <a:pt x="5797" y="1814"/>
                    <a:pt x="5700" y="939"/>
                  </a:cubicBezTo>
                  <a:cubicBezTo>
                    <a:pt x="5700" y="518"/>
                    <a:pt x="5830" y="227"/>
                    <a:pt x="5344" y="130"/>
                  </a:cubicBezTo>
                  <a:cubicBezTo>
                    <a:pt x="5053" y="0"/>
                    <a:pt x="4761" y="97"/>
                    <a:pt x="4534" y="292"/>
                  </a:cubicBezTo>
                  <a:cubicBezTo>
                    <a:pt x="4211" y="810"/>
                    <a:pt x="4632" y="1781"/>
                    <a:pt x="4632" y="2202"/>
                  </a:cubicBezTo>
                  <a:lnTo>
                    <a:pt x="4632" y="3077"/>
                  </a:lnTo>
                  <a:cubicBezTo>
                    <a:pt x="3887" y="3174"/>
                    <a:pt x="3142" y="3239"/>
                    <a:pt x="2397" y="3206"/>
                  </a:cubicBezTo>
                  <a:cubicBezTo>
                    <a:pt x="1944" y="3271"/>
                    <a:pt x="1490" y="3271"/>
                    <a:pt x="1037" y="3239"/>
                  </a:cubicBezTo>
                  <a:cubicBezTo>
                    <a:pt x="778" y="3206"/>
                    <a:pt x="325" y="2980"/>
                    <a:pt x="195" y="3239"/>
                  </a:cubicBezTo>
                  <a:cubicBezTo>
                    <a:pt x="130" y="3498"/>
                    <a:pt x="130" y="3757"/>
                    <a:pt x="163" y="3983"/>
                  </a:cubicBezTo>
                  <a:cubicBezTo>
                    <a:pt x="130" y="4275"/>
                    <a:pt x="163" y="4599"/>
                    <a:pt x="130" y="4890"/>
                  </a:cubicBezTo>
                  <a:cubicBezTo>
                    <a:pt x="130" y="5117"/>
                    <a:pt x="1" y="5343"/>
                    <a:pt x="1" y="5603"/>
                  </a:cubicBezTo>
                  <a:lnTo>
                    <a:pt x="1" y="5926"/>
                  </a:lnTo>
                  <a:cubicBezTo>
                    <a:pt x="1" y="6088"/>
                    <a:pt x="1134" y="6250"/>
                    <a:pt x="1264" y="6250"/>
                  </a:cubicBezTo>
                  <a:cubicBezTo>
                    <a:pt x="1782" y="6315"/>
                    <a:pt x="10525" y="6898"/>
                    <a:pt x="10979" y="6930"/>
                  </a:cubicBezTo>
                  <a:cubicBezTo>
                    <a:pt x="11529" y="6930"/>
                    <a:pt x="12080" y="6898"/>
                    <a:pt x="12630" y="6801"/>
                  </a:cubicBezTo>
                  <a:cubicBezTo>
                    <a:pt x="13537" y="6639"/>
                    <a:pt x="14314" y="6347"/>
                    <a:pt x="14152" y="53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7"/>
            <p:cNvSpPr/>
            <p:nvPr/>
          </p:nvSpPr>
          <p:spPr>
            <a:xfrm>
              <a:off x="1984375" y="3302350"/>
              <a:ext cx="244525" cy="1326925"/>
            </a:xfrm>
            <a:custGeom>
              <a:avLst/>
              <a:gdLst/>
              <a:ahLst/>
              <a:cxnLst/>
              <a:rect l="l" t="t" r="r" b="b"/>
              <a:pathLst>
                <a:path w="9781" h="53077" extrusionOk="0">
                  <a:moveTo>
                    <a:pt x="1" y="1749"/>
                  </a:moveTo>
                  <a:cubicBezTo>
                    <a:pt x="584" y="7416"/>
                    <a:pt x="1005" y="30764"/>
                    <a:pt x="908" y="34877"/>
                  </a:cubicBezTo>
                  <a:cubicBezTo>
                    <a:pt x="713" y="41094"/>
                    <a:pt x="584" y="46761"/>
                    <a:pt x="584" y="52979"/>
                  </a:cubicBezTo>
                  <a:lnTo>
                    <a:pt x="584" y="52979"/>
                  </a:lnTo>
                  <a:cubicBezTo>
                    <a:pt x="2041" y="53076"/>
                    <a:pt x="6057" y="52752"/>
                    <a:pt x="7287" y="51943"/>
                  </a:cubicBezTo>
                  <a:cubicBezTo>
                    <a:pt x="6996" y="51004"/>
                    <a:pt x="6769" y="50032"/>
                    <a:pt x="6704" y="49061"/>
                  </a:cubicBezTo>
                  <a:cubicBezTo>
                    <a:pt x="6510" y="47150"/>
                    <a:pt x="7741" y="28756"/>
                    <a:pt x="8259" y="21438"/>
                  </a:cubicBezTo>
                  <a:cubicBezTo>
                    <a:pt x="8550" y="16742"/>
                    <a:pt x="9068" y="12144"/>
                    <a:pt x="9586" y="7416"/>
                  </a:cubicBezTo>
                  <a:cubicBezTo>
                    <a:pt x="9683" y="6024"/>
                    <a:pt x="9781" y="4502"/>
                    <a:pt x="9262" y="3109"/>
                  </a:cubicBezTo>
                  <a:cubicBezTo>
                    <a:pt x="8550" y="810"/>
                    <a:pt x="5571" y="713"/>
                    <a:pt x="3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7"/>
            <p:cNvSpPr/>
            <p:nvPr/>
          </p:nvSpPr>
          <p:spPr>
            <a:xfrm>
              <a:off x="1834625" y="3690950"/>
              <a:ext cx="167600" cy="595875"/>
            </a:xfrm>
            <a:custGeom>
              <a:avLst/>
              <a:gdLst/>
              <a:ahLst/>
              <a:cxnLst/>
              <a:rect l="l" t="t" r="r" b="b"/>
              <a:pathLst>
                <a:path w="6704" h="23835" extrusionOk="0">
                  <a:moveTo>
                    <a:pt x="5570" y="13990"/>
                  </a:moveTo>
                  <a:cubicBezTo>
                    <a:pt x="5926" y="10428"/>
                    <a:pt x="6703" y="5797"/>
                    <a:pt x="6703" y="2267"/>
                  </a:cubicBezTo>
                  <a:lnTo>
                    <a:pt x="1425" y="0"/>
                  </a:lnTo>
                  <a:cubicBezTo>
                    <a:pt x="1295" y="3336"/>
                    <a:pt x="1911" y="7027"/>
                    <a:pt x="1555" y="11205"/>
                  </a:cubicBezTo>
                  <a:cubicBezTo>
                    <a:pt x="1231" y="15155"/>
                    <a:pt x="842" y="16775"/>
                    <a:pt x="292" y="20758"/>
                  </a:cubicBezTo>
                  <a:cubicBezTo>
                    <a:pt x="162" y="21632"/>
                    <a:pt x="65" y="22474"/>
                    <a:pt x="0" y="23251"/>
                  </a:cubicBezTo>
                  <a:cubicBezTo>
                    <a:pt x="1555" y="23445"/>
                    <a:pt x="3109" y="23640"/>
                    <a:pt x="4663" y="23834"/>
                  </a:cubicBezTo>
                  <a:cubicBezTo>
                    <a:pt x="4987" y="20337"/>
                    <a:pt x="5214" y="17487"/>
                    <a:pt x="5570" y="1399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7"/>
            <p:cNvSpPr/>
            <p:nvPr/>
          </p:nvSpPr>
          <p:spPr>
            <a:xfrm>
              <a:off x="1822475" y="4272225"/>
              <a:ext cx="282575" cy="442050"/>
            </a:xfrm>
            <a:custGeom>
              <a:avLst/>
              <a:gdLst/>
              <a:ahLst/>
              <a:cxnLst/>
              <a:rect l="l" t="t" r="r" b="b"/>
              <a:pathLst>
                <a:path w="11303" h="17682" extrusionOk="0">
                  <a:moveTo>
                    <a:pt x="8970" y="16030"/>
                  </a:moveTo>
                  <a:cubicBezTo>
                    <a:pt x="7060" y="15123"/>
                    <a:pt x="4955" y="14087"/>
                    <a:pt x="4728" y="11917"/>
                  </a:cubicBezTo>
                  <a:cubicBezTo>
                    <a:pt x="4502" y="9650"/>
                    <a:pt x="4502" y="7351"/>
                    <a:pt x="4728" y="5084"/>
                  </a:cubicBezTo>
                  <a:cubicBezTo>
                    <a:pt x="4890" y="3433"/>
                    <a:pt x="5020" y="1943"/>
                    <a:pt x="5149" y="583"/>
                  </a:cubicBezTo>
                  <a:cubicBezTo>
                    <a:pt x="3595" y="389"/>
                    <a:pt x="2041" y="194"/>
                    <a:pt x="486" y="0"/>
                  </a:cubicBezTo>
                  <a:cubicBezTo>
                    <a:pt x="0" y="4825"/>
                    <a:pt x="389" y="7999"/>
                    <a:pt x="551" y="13342"/>
                  </a:cubicBezTo>
                  <a:cubicBezTo>
                    <a:pt x="551" y="13569"/>
                    <a:pt x="324" y="14961"/>
                    <a:pt x="130" y="16192"/>
                  </a:cubicBezTo>
                  <a:cubicBezTo>
                    <a:pt x="745" y="16418"/>
                    <a:pt x="1393" y="16580"/>
                    <a:pt x="2041" y="16645"/>
                  </a:cubicBezTo>
                  <a:cubicBezTo>
                    <a:pt x="4825" y="16969"/>
                    <a:pt x="8388" y="17681"/>
                    <a:pt x="11302" y="16839"/>
                  </a:cubicBezTo>
                  <a:cubicBezTo>
                    <a:pt x="10492" y="16613"/>
                    <a:pt x="9715" y="16354"/>
                    <a:pt x="8970" y="160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7"/>
            <p:cNvSpPr/>
            <p:nvPr/>
          </p:nvSpPr>
          <p:spPr>
            <a:xfrm>
              <a:off x="1819225" y="4582275"/>
              <a:ext cx="357875" cy="173275"/>
            </a:xfrm>
            <a:custGeom>
              <a:avLst/>
              <a:gdLst/>
              <a:ahLst/>
              <a:cxnLst/>
              <a:rect l="l" t="t" r="r" b="b"/>
              <a:pathLst>
                <a:path w="14315" h="6931" extrusionOk="0">
                  <a:moveTo>
                    <a:pt x="14120" y="5279"/>
                  </a:moveTo>
                  <a:cubicBezTo>
                    <a:pt x="13958" y="4632"/>
                    <a:pt x="13213" y="4534"/>
                    <a:pt x="12598" y="4373"/>
                  </a:cubicBezTo>
                  <a:cubicBezTo>
                    <a:pt x="11659" y="4178"/>
                    <a:pt x="10752" y="3952"/>
                    <a:pt x="9845" y="3660"/>
                  </a:cubicBezTo>
                  <a:cubicBezTo>
                    <a:pt x="8971" y="3401"/>
                    <a:pt x="8097" y="3045"/>
                    <a:pt x="7255" y="2624"/>
                  </a:cubicBezTo>
                  <a:cubicBezTo>
                    <a:pt x="6510" y="2300"/>
                    <a:pt x="5927" y="1685"/>
                    <a:pt x="5700" y="940"/>
                  </a:cubicBezTo>
                  <a:cubicBezTo>
                    <a:pt x="5538" y="519"/>
                    <a:pt x="5830" y="228"/>
                    <a:pt x="5312" y="98"/>
                  </a:cubicBezTo>
                  <a:cubicBezTo>
                    <a:pt x="5053" y="1"/>
                    <a:pt x="4729" y="66"/>
                    <a:pt x="4502" y="260"/>
                  </a:cubicBezTo>
                  <a:cubicBezTo>
                    <a:pt x="4211" y="778"/>
                    <a:pt x="4632" y="1750"/>
                    <a:pt x="4599" y="2171"/>
                  </a:cubicBezTo>
                  <a:lnTo>
                    <a:pt x="4599" y="3077"/>
                  </a:lnTo>
                  <a:cubicBezTo>
                    <a:pt x="3854" y="3174"/>
                    <a:pt x="3110" y="3207"/>
                    <a:pt x="2397" y="3207"/>
                  </a:cubicBezTo>
                  <a:cubicBezTo>
                    <a:pt x="1944" y="3239"/>
                    <a:pt x="1490" y="3239"/>
                    <a:pt x="1005" y="3207"/>
                  </a:cubicBezTo>
                  <a:cubicBezTo>
                    <a:pt x="746" y="3207"/>
                    <a:pt x="292" y="2948"/>
                    <a:pt x="163" y="3207"/>
                  </a:cubicBezTo>
                  <a:cubicBezTo>
                    <a:pt x="130" y="3466"/>
                    <a:pt x="98" y="3725"/>
                    <a:pt x="130" y="3984"/>
                  </a:cubicBezTo>
                  <a:cubicBezTo>
                    <a:pt x="98" y="4275"/>
                    <a:pt x="130" y="4567"/>
                    <a:pt x="98" y="4858"/>
                  </a:cubicBezTo>
                  <a:cubicBezTo>
                    <a:pt x="98" y="5117"/>
                    <a:pt x="1" y="5344"/>
                    <a:pt x="1" y="5571"/>
                  </a:cubicBezTo>
                  <a:lnTo>
                    <a:pt x="1" y="5927"/>
                  </a:lnTo>
                  <a:cubicBezTo>
                    <a:pt x="1" y="6056"/>
                    <a:pt x="1134" y="6218"/>
                    <a:pt x="1264" y="6251"/>
                  </a:cubicBezTo>
                  <a:cubicBezTo>
                    <a:pt x="1750" y="6316"/>
                    <a:pt x="10493" y="6866"/>
                    <a:pt x="10946" y="6898"/>
                  </a:cubicBezTo>
                  <a:cubicBezTo>
                    <a:pt x="11497" y="6931"/>
                    <a:pt x="12080" y="6898"/>
                    <a:pt x="12630" y="6769"/>
                  </a:cubicBezTo>
                  <a:cubicBezTo>
                    <a:pt x="13505" y="6607"/>
                    <a:pt x="14314" y="6348"/>
                    <a:pt x="14120" y="53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7"/>
            <p:cNvSpPr/>
            <p:nvPr/>
          </p:nvSpPr>
          <p:spPr>
            <a:xfrm>
              <a:off x="1800625" y="3314500"/>
              <a:ext cx="427475" cy="1350375"/>
            </a:xfrm>
            <a:custGeom>
              <a:avLst/>
              <a:gdLst/>
              <a:ahLst/>
              <a:cxnLst/>
              <a:rect l="l" t="t" r="r" b="b"/>
              <a:pathLst>
                <a:path w="17099" h="54015" extrusionOk="0">
                  <a:moveTo>
                    <a:pt x="16774" y="4987"/>
                  </a:moveTo>
                  <a:cubicBezTo>
                    <a:pt x="16710" y="4178"/>
                    <a:pt x="16580" y="3368"/>
                    <a:pt x="16321" y="2591"/>
                  </a:cubicBezTo>
                  <a:cubicBezTo>
                    <a:pt x="16030" y="1555"/>
                    <a:pt x="14929" y="1101"/>
                    <a:pt x="13925" y="680"/>
                  </a:cubicBezTo>
                  <a:cubicBezTo>
                    <a:pt x="13115" y="292"/>
                    <a:pt x="12208" y="65"/>
                    <a:pt x="11269" y="0"/>
                  </a:cubicBezTo>
                  <a:cubicBezTo>
                    <a:pt x="10265" y="0"/>
                    <a:pt x="9294" y="615"/>
                    <a:pt x="8290" y="810"/>
                  </a:cubicBezTo>
                  <a:lnTo>
                    <a:pt x="8290" y="1101"/>
                  </a:lnTo>
                  <a:cubicBezTo>
                    <a:pt x="6995" y="713"/>
                    <a:pt x="4890" y="1457"/>
                    <a:pt x="3206" y="939"/>
                  </a:cubicBezTo>
                  <a:lnTo>
                    <a:pt x="0" y="2720"/>
                  </a:lnTo>
                  <a:cubicBezTo>
                    <a:pt x="583" y="8387"/>
                    <a:pt x="1004" y="31703"/>
                    <a:pt x="907" y="35816"/>
                  </a:cubicBezTo>
                  <a:cubicBezTo>
                    <a:pt x="712" y="42033"/>
                    <a:pt x="615" y="47700"/>
                    <a:pt x="615" y="53918"/>
                  </a:cubicBezTo>
                  <a:cubicBezTo>
                    <a:pt x="2040" y="54015"/>
                    <a:pt x="6056" y="53691"/>
                    <a:pt x="7286" y="52914"/>
                  </a:cubicBezTo>
                  <a:cubicBezTo>
                    <a:pt x="6995" y="51975"/>
                    <a:pt x="6800" y="51003"/>
                    <a:pt x="6703" y="49999"/>
                  </a:cubicBezTo>
                  <a:cubicBezTo>
                    <a:pt x="6509" y="48089"/>
                    <a:pt x="6477" y="46016"/>
                    <a:pt x="6347" y="44106"/>
                  </a:cubicBezTo>
                  <a:cubicBezTo>
                    <a:pt x="6056" y="36787"/>
                    <a:pt x="7740" y="29728"/>
                    <a:pt x="8258" y="22409"/>
                  </a:cubicBezTo>
                  <a:cubicBezTo>
                    <a:pt x="8517" y="18394"/>
                    <a:pt x="8938" y="14443"/>
                    <a:pt x="9359" y="10427"/>
                  </a:cubicBezTo>
                  <a:lnTo>
                    <a:pt x="9553" y="10395"/>
                  </a:lnTo>
                  <a:cubicBezTo>
                    <a:pt x="10395" y="10104"/>
                    <a:pt x="11205" y="9747"/>
                    <a:pt x="11982" y="9359"/>
                  </a:cubicBezTo>
                  <a:cubicBezTo>
                    <a:pt x="13342" y="8614"/>
                    <a:pt x="15220" y="8193"/>
                    <a:pt x="16677" y="7092"/>
                  </a:cubicBezTo>
                  <a:cubicBezTo>
                    <a:pt x="17098" y="6768"/>
                    <a:pt x="16807" y="5602"/>
                    <a:pt x="16774" y="49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7"/>
            <p:cNvSpPr/>
            <p:nvPr/>
          </p:nvSpPr>
          <p:spPr>
            <a:xfrm>
              <a:off x="2069400" y="4558000"/>
              <a:ext cx="59125" cy="12975"/>
            </a:xfrm>
            <a:custGeom>
              <a:avLst/>
              <a:gdLst/>
              <a:ahLst/>
              <a:cxnLst/>
              <a:rect l="l" t="t" r="r" b="b"/>
              <a:pathLst>
                <a:path w="2365" h="519" extrusionOk="0">
                  <a:moveTo>
                    <a:pt x="0" y="0"/>
                  </a:moveTo>
                  <a:cubicBezTo>
                    <a:pt x="130" y="0"/>
                    <a:pt x="259" y="0"/>
                    <a:pt x="389" y="0"/>
                  </a:cubicBezTo>
                  <a:lnTo>
                    <a:pt x="583" y="33"/>
                  </a:lnTo>
                  <a:lnTo>
                    <a:pt x="777" y="33"/>
                  </a:lnTo>
                  <a:cubicBezTo>
                    <a:pt x="907" y="33"/>
                    <a:pt x="1069" y="65"/>
                    <a:pt x="1198" y="65"/>
                  </a:cubicBezTo>
                  <a:cubicBezTo>
                    <a:pt x="1328" y="98"/>
                    <a:pt x="1490" y="130"/>
                    <a:pt x="1619" y="162"/>
                  </a:cubicBezTo>
                  <a:lnTo>
                    <a:pt x="2008" y="227"/>
                  </a:lnTo>
                  <a:cubicBezTo>
                    <a:pt x="2137" y="259"/>
                    <a:pt x="2267" y="292"/>
                    <a:pt x="2364" y="357"/>
                  </a:cubicBezTo>
                  <a:cubicBezTo>
                    <a:pt x="2235" y="421"/>
                    <a:pt x="2105" y="454"/>
                    <a:pt x="1976" y="486"/>
                  </a:cubicBezTo>
                  <a:cubicBezTo>
                    <a:pt x="1684" y="518"/>
                    <a:pt x="1393" y="518"/>
                    <a:pt x="1101" y="486"/>
                  </a:cubicBezTo>
                  <a:cubicBezTo>
                    <a:pt x="939" y="421"/>
                    <a:pt x="777" y="389"/>
                    <a:pt x="648" y="357"/>
                  </a:cubicBezTo>
                  <a:cubicBezTo>
                    <a:pt x="518" y="324"/>
                    <a:pt x="389" y="259"/>
                    <a:pt x="292" y="195"/>
                  </a:cubicBezTo>
                  <a:cubicBezTo>
                    <a:pt x="194" y="130"/>
                    <a:pt x="97" y="65"/>
                    <a:pt x="0" y="0"/>
                  </a:cubicBez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7"/>
            <p:cNvSpPr/>
            <p:nvPr/>
          </p:nvSpPr>
          <p:spPr>
            <a:xfrm>
              <a:off x="1862150" y="4601725"/>
              <a:ext cx="89075" cy="25925"/>
            </a:xfrm>
            <a:custGeom>
              <a:avLst/>
              <a:gdLst/>
              <a:ahLst/>
              <a:cxnLst/>
              <a:rect l="l" t="t" r="r" b="b"/>
              <a:pathLst>
                <a:path w="3563" h="1037" extrusionOk="0">
                  <a:moveTo>
                    <a:pt x="3562" y="0"/>
                  </a:moveTo>
                  <a:cubicBezTo>
                    <a:pt x="3562" y="0"/>
                    <a:pt x="3530" y="32"/>
                    <a:pt x="3465" y="130"/>
                  </a:cubicBezTo>
                  <a:lnTo>
                    <a:pt x="3336" y="291"/>
                  </a:lnTo>
                  <a:cubicBezTo>
                    <a:pt x="3271" y="356"/>
                    <a:pt x="3206" y="389"/>
                    <a:pt x="3141" y="453"/>
                  </a:cubicBezTo>
                  <a:cubicBezTo>
                    <a:pt x="3077" y="518"/>
                    <a:pt x="2979" y="583"/>
                    <a:pt x="2882" y="615"/>
                  </a:cubicBezTo>
                  <a:cubicBezTo>
                    <a:pt x="2817" y="680"/>
                    <a:pt x="2688" y="712"/>
                    <a:pt x="2591" y="777"/>
                  </a:cubicBezTo>
                  <a:cubicBezTo>
                    <a:pt x="2494" y="810"/>
                    <a:pt x="2364" y="874"/>
                    <a:pt x="2267" y="907"/>
                  </a:cubicBezTo>
                  <a:lnTo>
                    <a:pt x="1911" y="1004"/>
                  </a:lnTo>
                  <a:lnTo>
                    <a:pt x="1522" y="1036"/>
                  </a:lnTo>
                  <a:cubicBezTo>
                    <a:pt x="1425" y="1036"/>
                    <a:pt x="1295" y="1036"/>
                    <a:pt x="1166" y="1036"/>
                  </a:cubicBezTo>
                  <a:cubicBezTo>
                    <a:pt x="1069" y="1036"/>
                    <a:pt x="939" y="1036"/>
                    <a:pt x="842" y="1004"/>
                  </a:cubicBezTo>
                  <a:cubicBezTo>
                    <a:pt x="745" y="1004"/>
                    <a:pt x="648" y="972"/>
                    <a:pt x="551" y="939"/>
                  </a:cubicBezTo>
                  <a:cubicBezTo>
                    <a:pt x="454" y="907"/>
                    <a:pt x="389" y="907"/>
                    <a:pt x="292" y="842"/>
                  </a:cubicBezTo>
                  <a:lnTo>
                    <a:pt x="130" y="745"/>
                  </a:lnTo>
                  <a:lnTo>
                    <a:pt x="0" y="680"/>
                  </a:lnTo>
                  <a:lnTo>
                    <a:pt x="162" y="680"/>
                  </a:lnTo>
                  <a:lnTo>
                    <a:pt x="356" y="680"/>
                  </a:lnTo>
                  <a:cubicBezTo>
                    <a:pt x="421" y="680"/>
                    <a:pt x="486" y="680"/>
                    <a:pt x="583" y="680"/>
                  </a:cubicBezTo>
                  <a:lnTo>
                    <a:pt x="842" y="680"/>
                  </a:lnTo>
                  <a:cubicBezTo>
                    <a:pt x="939" y="680"/>
                    <a:pt x="1069" y="680"/>
                    <a:pt x="1166" y="648"/>
                  </a:cubicBezTo>
                  <a:cubicBezTo>
                    <a:pt x="1263" y="648"/>
                    <a:pt x="1360" y="648"/>
                    <a:pt x="1490" y="615"/>
                  </a:cubicBezTo>
                  <a:lnTo>
                    <a:pt x="1814" y="551"/>
                  </a:lnTo>
                  <a:lnTo>
                    <a:pt x="2137" y="486"/>
                  </a:lnTo>
                  <a:cubicBezTo>
                    <a:pt x="2267" y="486"/>
                    <a:pt x="2364" y="453"/>
                    <a:pt x="2461" y="421"/>
                  </a:cubicBezTo>
                  <a:cubicBezTo>
                    <a:pt x="2558" y="389"/>
                    <a:pt x="2656" y="356"/>
                    <a:pt x="2753" y="324"/>
                  </a:cubicBezTo>
                  <a:lnTo>
                    <a:pt x="3012" y="227"/>
                  </a:lnTo>
                  <a:cubicBezTo>
                    <a:pt x="3109" y="194"/>
                    <a:pt x="3174" y="194"/>
                    <a:pt x="3238" y="130"/>
                  </a:cubicBezTo>
                  <a:lnTo>
                    <a:pt x="3400" y="65"/>
                  </a:ln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7"/>
            <p:cNvSpPr/>
            <p:nvPr/>
          </p:nvSpPr>
          <p:spPr>
            <a:xfrm>
              <a:off x="1884800" y="4593625"/>
              <a:ext cx="59950" cy="12975"/>
            </a:xfrm>
            <a:custGeom>
              <a:avLst/>
              <a:gdLst/>
              <a:ahLst/>
              <a:cxnLst/>
              <a:rect l="l" t="t" r="r" b="b"/>
              <a:pathLst>
                <a:path w="2398" h="519" extrusionOk="0">
                  <a:moveTo>
                    <a:pt x="1" y="33"/>
                  </a:moveTo>
                  <a:cubicBezTo>
                    <a:pt x="163" y="0"/>
                    <a:pt x="292" y="0"/>
                    <a:pt x="422" y="33"/>
                  </a:cubicBezTo>
                  <a:lnTo>
                    <a:pt x="616" y="33"/>
                  </a:lnTo>
                  <a:lnTo>
                    <a:pt x="810" y="33"/>
                  </a:lnTo>
                  <a:cubicBezTo>
                    <a:pt x="940" y="33"/>
                    <a:pt x="1070" y="65"/>
                    <a:pt x="1199" y="97"/>
                  </a:cubicBezTo>
                  <a:cubicBezTo>
                    <a:pt x="1361" y="97"/>
                    <a:pt x="1523" y="130"/>
                    <a:pt x="1652" y="162"/>
                  </a:cubicBezTo>
                  <a:lnTo>
                    <a:pt x="2041" y="259"/>
                  </a:lnTo>
                  <a:cubicBezTo>
                    <a:pt x="2138" y="259"/>
                    <a:pt x="2268" y="324"/>
                    <a:pt x="2397" y="389"/>
                  </a:cubicBezTo>
                  <a:cubicBezTo>
                    <a:pt x="2268" y="421"/>
                    <a:pt x="2138" y="454"/>
                    <a:pt x="2009" y="486"/>
                  </a:cubicBezTo>
                  <a:cubicBezTo>
                    <a:pt x="1717" y="518"/>
                    <a:pt x="1426" y="518"/>
                    <a:pt x="1134" y="486"/>
                  </a:cubicBezTo>
                  <a:cubicBezTo>
                    <a:pt x="972" y="454"/>
                    <a:pt x="810" y="421"/>
                    <a:pt x="681" y="356"/>
                  </a:cubicBezTo>
                  <a:cubicBezTo>
                    <a:pt x="551" y="324"/>
                    <a:pt x="422" y="259"/>
                    <a:pt x="325" y="195"/>
                  </a:cubicBezTo>
                  <a:cubicBezTo>
                    <a:pt x="195" y="162"/>
                    <a:pt x="98" y="97"/>
                    <a:pt x="1" y="33"/>
                  </a:cubicBez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7"/>
            <p:cNvSpPr/>
            <p:nvPr/>
          </p:nvSpPr>
          <p:spPr>
            <a:xfrm>
              <a:off x="2030525" y="4579050"/>
              <a:ext cx="112575" cy="18650"/>
            </a:xfrm>
            <a:custGeom>
              <a:avLst/>
              <a:gdLst/>
              <a:ahLst/>
              <a:cxnLst/>
              <a:rect l="l" t="t" r="r" b="b"/>
              <a:pathLst>
                <a:path w="4503" h="746" extrusionOk="0">
                  <a:moveTo>
                    <a:pt x="1" y="0"/>
                  </a:moveTo>
                  <a:lnTo>
                    <a:pt x="195" y="33"/>
                  </a:lnTo>
                  <a:cubicBezTo>
                    <a:pt x="325" y="33"/>
                    <a:pt x="487" y="130"/>
                    <a:pt x="713" y="130"/>
                  </a:cubicBezTo>
                  <a:cubicBezTo>
                    <a:pt x="810" y="130"/>
                    <a:pt x="908" y="162"/>
                    <a:pt x="1037" y="195"/>
                  </a:cubicBezTo>
                  <a:cubicBezTo>
                    <a:pt x="1167" y="227"/>
                    <a:pt x="1296" y="227"/>
                    <a:pt x="1426" y="227"/>
                  </a:cubicBezTo>
                  <a:cubicBezTo>
                    <a:pt x="1652" y="259"/>
                    <a:pt x="1944" y="292"/>
                    <a:pt x="2235" y="324"/>
                  </a:cubicBezTo>
                  <a:cubicBezTo>
                    <a:pt x="2786" y="324"/>
                    <a:pt x="3336" y="357"/>
                    <a:pt x="3790" y="421"/>
                  </a:cubicBezTo>
                  <a:cubicBezTo>
                    <a:pt x="4016" y="454"/>
                    <a:pt x="4243" y="486"/>
                    <a:pt x="4502" y="518"/>
                  </a:cubicBezTo>
                  <a:cubicBezTo>
                    <a:pt x="4243" y="583"/>
                    <a:pt x="4016" y="616"/>
                    <a:pt x="3790" y="648"/>
                  </a:cubicBezTo>
                  <a:cubicBezTo>
                    <a:pt x="3563" y="680"/>
                    <a:pt x="3304" y="713"/>
                    <a:pt x="3045" y="713"/>
                  </a:cubicBezTo>
                  <a:cubicBezTo>
                    <a:pt x="2786" y="745"/>
                    <a:pt x="2494" y="713"/>
                    <a:pt x="2203" y="713"/>
                  </a:cubicBezTo>
                  <a:lnTo>
                    <a:pt x="1749" y="680"/>
                  </a:lnTo>
                  <a:cubicBezTo>
                    <a:pt x="1620" y="648"/>
                    <a:pt x="1490" y="616"/>
                    <a:pt x="1361" y="583"/>
                  </a:cubicBezTo>
                  <a:cubicBezTo>
                    <a:pt x="1231" y="583"/>
                    <a:pt x="1069" y="551"/>
                    <a:pt x="940" y="486"/>
                  </a:cubicBezTo>
                  <a:cubicBezTo>
                    <a:pt x="843" y="454"/>
                    <a:pt x="713" y="389"/>
                    <a:pt x="616" y="357"/>
                  </a:cubicBezTo>
                  <a:cubicBezTo>
                    <a:pt x="454" y="292"/>
                    <a:pt x="292" y="227"/>
                    <a:pt x="163" y="97"/>
                  </a:cubicBez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7"/>
            <p:cNvSpPr/>
            <p:nvPr/>
          </p:nvSpPr>
          <p:spPr>
            <a:xfrm>
              <a:off x="2034575" y="3536325"/>
              <a:ext cx="89075" cy="39675"/>
            </a:xfrm>
            <a:custGeom>
              <a:avLst/>
              <a:gdLst/>
              <a:ahLst/>
              <a:cxnLst/>
              <a:rect l="l" t="t" r="r" b="b"/>
              <a:pathLst>
                <a:path w="3563" h="1587" extrusionOk="0">
                  <a:moveTo>
                    <a:pt x="1" y="1587"/>
                  </a:moveTo>
                  <a:cubicBezTo>
                    <a:pt x="163" y="1457"/>
                    <a:pt x="325" y="1328"/>
                    <a:pt x="519" y="1231"/>
                  </a:cubicBezTo>
                  <a:cubicBezTo>
                    <a:pt x="907" y="1004"/>
                    <a:pt x="1296" y="777"/>
                    <a:pt x="1717" y="615"/>
                  </a:cubicBezTo>
                  <a:cubicBezTo>
                    <a:pt x="2106" y="421"/>
                    <a:pt x="2527" y="259"/>
                    <a:pt x="2948" y="130"/>
                  </a:cubicBezTo>
                  <a:cubicBezTo>
                    <a:pt x="3142" y="65"/>
                    <a:pt x="3369" y="32"/>
                    <a:pt x="3563" y="0"/>
                  </a:cubicBezTo>
                  <a:cubicBezTo>
                    <a:pt x="3401" y="130"/>
                    <a:pt x="3239" y="227"/>
                    <a:pt x="3045" y="356"/>
                  </a:cubicBezTo>
                  <a:cubicBezTo>
                    <a:pt x="2656" y="583"/>
                    <a:pt x="2268" y="810"/>
                    <a:pt x="1847" y="972"/>
                  </a:cubicBezTo>
                  <a:cubicBezTo>
                    <a:pt x="1458" y="1166"/>
                    <a:pt x="1037" y="1328"/>
                    <a:pt x="584" y="1425"/>
                  </a:cubicBezTo>
                  <a:cubicBezTo>
                    <a:pt x="389" y="1490"/>
                    <a:pt x="195" y="1554"/>
                    <a:pt x="1" y="15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7"/>
            <p:cNvSpPr/>
            <p:nvPr/>
          </p:nvSpPr>
          <p:spPr>
            <a:xfrm>
              <a:off x="2031350" y="3371150"/>
              <a:ext cx="11350" cy="204850"/>
            </a:xfrm>
            <a:custGeom>
              <a:avLst/>
              <a:gdLst/>
              <a:ahLst/>
              <a:cxnLst/>
              <a:rect l="l" t="t" r="r" b="b"/>
              <a:pathLst>
                <a:path w="454" h="8194" extrusionOk="0">
                  <a:moveTo>
                    <a:pt x="356" y="1"/>
                  </a:moveTo>
                  <a:cubicBezTo>
                    <a:pt x="356" y="1"/>
                    <a:pt x="356" y="131"/>
                    <a:pt x="389" y="357"/>
                  </a:cubicBezTo>
                  <a:cubicBezTo>
                    <a:pt x="421" y="584"/>
                    <a:pt x="421" y="908"/>
                    <a:pt x="421" y="1264"/>
                  </a:cubicBezTo>
                  <a:cubicBezTo>
                    <a:pt x="454" y="2041"/>
                    <a:pt x="454" y="3077"/>
                    <a:pt x="421" y="4114"/>
                  </a:cubicBezTo>
                  <a:cubicBezTo>
                    <a:pt x="389" y="5150"/>
                    <a:pt x="356" y="6154"/>
                    <a:pt x="259" y="6931"/>
                  </a:cubicBezTo>
                  <a:cubicBezTo>
                    <a:pt x="227" y="7320"/>
                    <a:pt x="194" y="7643"/>
                    <a:pt x="162" y="7838"/>
                  </a:cubicBezTo>
                  <a:cubicBezTo>
                    <a:pt x="130" y="8064"/>
                    <a:pt x="97" y="8194"/>
                    <a:pt x="97" y="8194"/>
                  </a:cubicBezTo>
                  <a:cubicBezTo>
                    <a:pt x="97" y="8194"/>
                    <a:pt x="97" y="8064"/>
                    <a:pt x="97" y="7838"/>
                  </a:cubicBezTo>
                  <a:cubicBezTo>
                    <a:pt x="65" y="7643"/>
                    <a:pt x="33" y="7320"/>
                    <a:pt x="33" y="6931"/>
                  </a:cubicBezTo>
                  <a:cubicBezTo>
                    <a:pt x="0" y="6154"/>
                    <a:pt x="0" y="5117"/>
                    <a:pt x="33" y="4081"/>
                  </a:cubicBezTo>
                  <a:cubicBezTo>
                    <a:pt x="65" y="3045"/>
                    <a:pt x="130" y="2041"/>
                    <a:pt x="194" y="1264"/>
                  </a:cubicBezTo>
                  <a:cubicBezTo>
                    <a:pt x="227" y="875"/>
                    <a:pt x="292" y="551"/>
                    <a:pt x="292" y="325"/>
                  </a:cubicBezTo>
                  <a:cubicBezTo>
                    <a:pt x="324" y="98"/>
                    <a:pt x="356" y="1"/>
                    <a:pt x="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7"/>
            <p:cNvSpPr/>
            <p:nvPr/>
          </p:nvSpPr>
          <p:spPr>
            <a:xfrm>
              <a:off x="2051575" y="3374400"/>
              <a:ext cx="27550" cy="158700"/>
            </a:xfrm>
            <a:custGeom>
              <a:avLst/>
              <a:gdLst/>
              <a:ahLst/>
              <a:cxnLst/>
              <a:rect l="l" t="t" r="r" b="b"/>
              <a:pathLst>
                <a:path w="1102" h="6348" extrusionOk="0">
                  <a:moveTo>
                    <a:pt x="713" y="1"/>
                  </a:moveTo>
                  <a:cubicBezTo>
                    <a:pt x="810" y="324"/>
                    <a:pt x="907" y="681"/>
                    <a:pt x="972" y="1004"/>
                  </a:cubicBezTo>
                  <a:cubicBezTo>
                    <a:pt x="1005" y="1361"/>
                    <a:pt x="1037" y="1684"/>
                    <a:pt x="1069" y="2041"/>
                  </a:cubicBezTo>
                  <a:cubicBezTo>
                    <a:pt x="1102" y="2462"/>
                    <a:pt x="1102" y="2850"/>
                    <a:pt x="1069" y="3271"/>
                  </a:cubicBezTo>
                  <a:cubicBezTo>
                    <a:pt x="1037" y="3465"/>
                    <a:pt x="1037" y="3660"/>
                    <a:pt x="1005" y="3886"/>
                  </a:cubicBezTo>
                  <a:cubicBezTo>
                    <a:pt x="972" y="4081"/>
                    <a:pt x="940" y="4275"/>
                    <a:pt x="907" y="4469"/>
                  </a:cubicBezTo>
                  <a:cubicBezTo>
                    <a:pt x="843" y="4631"/>
                    <a:pt x="810" y="4826"/>
                    <a:pt x="746" y="4987"/>
                  </a:cubicBezTo>
                  <a:cubicBezTo>
                    <a:pt x="713" y="5182"/>
                    <a:pt x="648" y="5311"/>
                    <a:pt x="584" y="5473"/>
                  </a:cubicBezTo>
                  <a:cubicBezTo>
                    <a:pt x="519" y="5603"/>
                    <a:pt x="454" y="5732"/>
                    <a:pt x="389" y="5829"/>
                  </a:cubicBezTo>
                  <a:cubicBezTo>
                    <a:pt x="325" y="5927"/>
                    <a:pt x="260" y="6024"/>
                    <a:pt x="195" y="6121"/>
                  </a:cubicBezTo>
                  <a:cubicBezTo>
                    <a:pt x="98" y="6250"/>
                    <a:pt x="1" y="6348"/>
                    <a:pt x="1" y="6348"/>
                  </a:cubicBezTo>
                  <a:cubicBezTo>
                    <a:pt x="1" y="6348"/>
                    <a:pt x="66" y="6250"/>
                    <a:pt x="130" y="6089"/>
                  </a:cubicBezTo>
                  <a:cubicBezTo>
                    <a:pt x="163" y="5991"/>
                    <a:pt x="195" y="5894"/>
                    <a:pt x="227" y="5797"/>
                  </a:cubicBezTo>
                  <a:cubicBezTo>
                    <a:pt x="292" y="5668"/>
                    <a:pt x="292" y="5538"/>
                    <a:pt x="357" y="5376"/>
                  </a:cubicBezTo>
                  <a:cubicBezTo>
                    <a:pt x="389" y="5214"/>
                    <a:pt x="422" y="5085"/>
                    <a:pt x="454" y="4923"/>
                  </a:cubicBezTo>
                  <a:cubicBezTo>
                    <a:pt x="487" y="4761"/>
                    <a:pt x="519" y="4567"/>
                    <a:pt x="519" y="4372"/>
                  </a:cubicBezTo>
                  <a:cubicBezTo>
                    <a:pt x="551" y="4210"/>
                    <a:pt x="584" y="4016"/>
                    <a:pt x="616" y="3822"/>
                  </a:cubicBezTo>
                  <a:cubicBezTo>
                    <a:pt x="616" y="3627"/>
                    <a:pt x="648" y="3401"/>
                    <a:pt x="648" y="3206"/>
                  </a:cubicBezTo>
                  <a:cubicBezTo>
                    <a:pt x="713" y="2397"/>
                    <a:pt x="746" y="1620"/>
                    <a:pt x="746" y="1037"/>
                  </a:cubicBezTo>
                  <a:lnTo>
                    <a:pt x="746" y="292"/>
                  </a:lnTo>
                  <a:cubicBezTo>
                    <a:pt x="746" y="98"/>
                    <a:pt x="713" y="1"/>
                    <a:pt x="7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7"/>
            <p:cNvSpPr/>
            <p:nvPr/>
          </p:nvSpPr>
          <p:spPr>
            <a:xfrm>
              <a:off x="1825700" y="3380075"/>
              <a:ext cx="38900" cy="135225"/>
            </a:xfrm>
            <a:custGeom>
              <a:avLst/>
              <a:gdLst/>
              <a:ahLst/>
              <a:cxnLst/>
              <a:rect l="l" t="t" r="r" b="b"/>
              <a:pathLst>
                <a:path w="1556" h="5409" extrusionOk="0">
                  <a:moveTo>
                    <a:pt x="1458" y="0"/>
                  </a:moveTo>
                  <a:lnTo>
                    <a:pt x="1491" y="259"/>
                  </a:lnTo>
                  <a:cubicBezTo>
                    <a:pt x="1523" y="454"/>
                    <a:pt x="1555" y="680"/>
                    <a:pt x="1555" y="907"/>
                  </a:cubicBezTo>
                  <a:lnTo>
                    <a:pt x="1555" y="1328"/>
                  </a:lnTo>
                  <a:cubicBezTo>
                    <a:pt x="1523" y="1490"/>
                    <a:pt x="1523" y="1652"/>
                    <a:pt x="1491" y="1814"/>
                  </a:cubicBezTo>
                  <a:cubicBezTo>
                    <a:pt x="1458" y="2008"/>
                    <a:pt x="1426" y="2170"/>
                    <a:pt x="1393" y="2332"/>
                  </a:cubicBezTo>
                  <a:lnTo>
                    <a:pt x="1264" y="2850"/>
                  </a:lnTo>
                  <a:lnTo>
                    <a:pt x="1102" y="3368"/>
                  </a:lnTo>
                  <a:cubicBezTo>
                    <a:pt x="1037" y="3530"/>
                    <a:pt x="972" y="3692"/>
                    <a:pt x="908" y="3854"/>
                  </a:cubicBezTo>
                  <a:cubicBezTo>
                    <a:pt x="778" y="4113"/>
                    <a:pt x="649" y="4404"/>
                    <a:pt x="487" y="4663"/>
                  </a:cubicBezTo>
                  <a:cubicBezTo>
                    <a:pt x="390" y="4858"/>
                    <a:pt x="260" y="5020"/>
                    <a:pt x="130" y="5214"/>
                  </a:cubicBezTo>
                  <a:lnTo>
                    <a:pt x="1" y="5408"/>
                  </a:lnTo>
                  <a:lnTo>
                    <a:pt x="66" y="5181"/>
                  </a:lnTo>
                  <a:lnTo>
                    <a:pt x="260" y="4566"/>
                  </a:lnTo>
                  <a:cubicBezTo>
                    <a:pt x="325" y="4437"/>
                    <a:pt x="357" y="4307"/>
                    <a:pt x="422" y="4145"/>
                  </a:cubicBezTo>
                  <a:cubicBezTo>
                    <a:pt x="454" y="4016"/>
                    <a:pt x="519" y="3854"/>
                    <a:pt x="551" y="3692"/>
                  </a:cubicBezTo>
                  <a:cubicBezTo>
                    <a:pt x="681" y="3400"/>
                    <a:pt x="778" y="3077"/>
                    <a:pt x="875" y="2720"/>
                  </a:cubicBezTo>
                  <a:cubicBezTo>
                    <a:pt x="1005" y="2397"/>
                    <a:pt x="1070" y="2073"/>
                    <a:pt x="1134" y="1749"/>
                  </a:cubicBezTo>
                  <a:cubicBezTo>
                    <a:pt x="1167" y="1587"/>
                    <a:pt x="1231" y="1425"/>
                    <a:pt x="1264" y="1296"/>
                  </a:cubicBezTo>
                  <a:cubicBezTo>
                    <a:pt x="1264" y="1134"/>
                    <a:pt x="1296" y="1004"/>
                    <a:pt x="1329" y="875"/>
                  </a:cubicBezTo>
                  <a:cubicBezTo>
                    <a:pt x="1393" y="615"/>
                    <a:pt x="1393" y="389"/>
                    <a:pt x="1426" y="259"/>
                  </a:cubicBez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7"/>
            <p:cNvSpPr/>
            <p:nvPr/>
          </p:nvSpPr>
          <p:spPr>
            <a:xfrm>
              <a:off x="1908275" y="4145125"/>
              <a:ext cx="44575" cy="39675"/>
            </a:xfrm>
            <a:custGeom>
              <a:avLst/>
              <a:gdLst/>
              <a:ahLst/>
              <a:cxnLst/>
              <a:rect l="l" t="t" r="r" b="b"/>
              <a:pathLst>
                <a:path w="1783" h="1587" extrusionOk="0">
                  <a:moveTo>
                    <a:pt x="1" y="1587"/>
                  </a:moveTo>
                  <a:cubicBezTo>
                    <a:pt x="66" y="1457"/>
                    <a:pt x="131" y="1328"/>
                    <a:pt x="195" y="1231"/>
                  </a:cubicBezTo>
                  <a:cubicBezTo>
                    <a:pt x="454" y="745"/>
                    <a:pt x="908" y="356"/>
                    <a:pt x="1393" y="130"/>
                  </a:cubicBezTo>
                  <a:cubicBezTo>
                    <a:pt x="1523" y="65"/>
                    <a:pt x="1653" y="32"/>
                    <a:pt x="1782" y="0"/>
                  </a:cubicBezTo>
                  <a:cubicBezTo>
                    <a:pt x="1717" y="130"/>
                    <a:pt x="1620" y="227"/>
                    <a:pt x="1555" y="324"/>
                  </a:cubicBezTo>
                  <a:cubicBezTo>
                    <a:pt x="1458" y="421"/>
                    <a:pt x="1393" y="518"/>
                    <a:pt x="1296" y="615"/>
                  </a:cubicBezTo>
                  <a:cubicBezTo>
                    <a:pt x="1199" y="712"/>
                    <a:pt x="1102" y="810"/>
                    <a:pt x="972" y="907"/>
                  </a:cubicBezTo>
                  <a:cubicBezTo>
                    <a:pt x="778" y="1069"/>
                    <a:pt x="551" y="1263"/>
                    <a:pt x="325" y="1393"/>
                  </a:cubicBezTo>
                  <a:cubicBezTo>
                    <a:pt x="228" y="1457"/>
                    <a:pt x="131" y="1522"/>
                    <a:pt x="1" y="15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7"/>
            <p:cNvSpPr/>
            <p:nvPr/>
          </p:nvSpPr>
          <p:spPr>
            <a:xfrm>
              <a:off x="2235350" y="2332475"/>
              <a:ext cx="408050" cy="751325"/>
            </a:xfrm>
            <a:custGeom>
              <a:avLst/>
              <a:gdLst/>
              <a:ahLst/>
              <a:cxnLst/>
              <a:rect l="l" t="t" r="r" b="b"/>
              <a:pathLst>
                <a:path w="16322" h="30053" extrusionOk="0">
                  <a:moveTo>
                    <a:pt x="2494" y="21730"/>
                  </a:moveTo>
                  <a:lnTo>
                    <a:pt x="2494" y="21730"/>
                  </a:lnTo>
                  <a:cubicBezTo>
                    <a:pt x="6089" y="23996"/>
                    <a:pt x="6477" y="24191"/>
                    <a:pt x="8938" y="25227"/>
                  </a:cubicBezTo>
                  <a:cubicBezTo>
                    <a:pt x="9586" y="22280"/>
                    <a:pt x="9813" y="20272"/>
                    <a:pt x="10104" y="18265"/>
                  </a:cubicBezTo>
                  <a:cubicBezTo>
                    <a:pt x="10396" y="16225"/>
                    <a:pt x="10979" y="12274"/>
                    <a:pt x="10881" y="11853"/>
                  </a:cubicBezTo>
                  <a:cubicBezTo>
                    <a:pt x="10428" y="10007"/>
                    <a:pt x="10072" y="9586"/>
                    <a:pt x="10137" y="5732"/>
                  </a:cubicBezTo>
                  <a:cubicBezTo>
                    <a:pt x="10169" y="4599"/>
                    <a:pt x="10266" y="3012"/>
                    <a:pt x="10169" y="1620"/>
                  </a:cubicBezTo>
                  <a:cubicBezTo>
                    <a:pt x="10137" y="972"/>
                    <a:pt x="10525" y="1"/>
                    <a:pt x="10817" y="681"/>
                  </a:cubicBezTo>
                  <a:cubicBezTo>
                    <a:pt x="11076" y="1296"/>
                    <a:pt x="11270" y="1911"/>
                    <a:pt x="11335" y="2559"/>
                  </a:cubicBezTo>
                  <a:cubicBezTo>
                    <a:pt x="11497" y="3822"/>
                    <a:pt x="11820" y="5247"/>
                    <a:pt x="11756" y="6477"/>
                  </a:cubicBezTo>
                  <a:cubicBezTo>
                    <a:pt x="11820" y="5894"/>
                    <a:pt x="12112" y="778"/>
                    <a:pt x="12760" y="907"/>
                  </a:cubicBezTo>
                  <a:cubicBezTo>
                    <a:pt x="13861" y="1069"/>
                    <a:pt x="12889" y="5894"/>
                    <a:pt x="13019" y="6704"/>
                  </a:cubicBezTo>
                  <a:cubicBezTo>
                    <a:pt x="13245" y="5311"/>
                    <a:pt x="13861" y="2041"/>
                    <a:pt x="14314" y="2106"/>
                  </a:cubicBezTo>
                  <a:cubicBezTo>
                    <a:pt x="15253" y="1846"/>
                    <a:pt x="14379" y="6024"/>
                    <a:pt x="14087" y="7384"/>
                  </a:cubicBezTo>
                  <a:cubicBezTo>
                    <a:pt x="13990" y="7805"/>
                    <a:pt x="14929" y="5279"/>
                    <a:pt x="15544" y="4729"/>
                  </a:cubicBezTo>
                  <a:cubicBezTo>
                    <a:pt x="16322" y="4534"/>
                    <a:pt x="14929" y="8647"/>
                    <a:pt x="14703" y="10104"/>
                  </a:cubicBezTo>
                  <a:cubicBezTo>
                    <a:pt x="14476" y="11432"/>
                    <a:pt x="14767" y="13310"/>
                    <a:pt x="12792" y="14184"/>
                  </a:cubicBezTo>
                  <a:cubicBezTo>
                    <a:pt x="12144" y="18880"/>
                    <a:pt x="12565" y="22507"/>
                    <a:pt x="11529" y="27105"/>
                  </a:cubicBezTo>
                  <a:cubicBezTo>
                    <a:pt x="11076" y="29307"/>
                    <a:pt x="10979" y="30052"/>
                    <a:pt x="8841" y="29340"/>
                  </a:cubicBezTo>
                  <a:cubicBezTo>
                    <a:pt x="6801" y="28757"/>
                    <a:pt x="5311" y="27753"/>
                    <a:pt x="2915" y="26360"/>
                  </a:cubicBezTo>
                  <a:cubicBezTo>
                    <a:pt x="1652" y="25648"/>
                    <a:pt x="843" y="25000"/>
                    <a:pt x="1" y="24515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7"/>
            <p:cNvSpPr/>
            <p:nvPr/>
          </p:nvSpPr>
          <p:spPr>
            <a:xfrm>
              <a:off x="2442600" y="2440950"/>
              <a:ext cx="104475" cy="227525"/>
            </a:xfrm>
            <a:custGeom>
              <a:avLst/>
              <a:gdLst/>
              <a:ahLst/>
              <a:cxnLst/>
              <a:rect l="l" t="t" r="r" b="b"/>
              <a:pathLst>
                <a:path w="4179" h="9101" extrusionOk="0">
                  <a:moveTo>
                    <a:pt x="2786" y="9101"/>
                  </a:moveTo>
                  <a:cubicBezTo>
                    <a:pt x="2656" y="8647"/>
                    <a:pt x="1976" y="8000"/>
                    <a:pt x="1685" y="7449"/>
                  </a:cubicBezTo>
                  <a:cubicBezTo>
                    <a:pt x="1296" y="6672"/>
                    <a:pt x="1037" y="5862"/>
                    <a:pt x="875" y="5020"/>
                  </a:cubicBezTo>
                  <a:cubicBezTo>
                    <a:pt x="681" y="3660"/>
                    <a:pt x="1" y="2009"/>
                    <a:pt x="260" y="681"/>
                  </a:cubicBezTo>
                  <a:cubicBezTo>
                    <a:pt x="1167" y="1"/>
                    <a:pt x="1879" y="3725"/>
                    <a:pt x="1976" y="4049"/>
                  </a:cubicBezTo>
                  <a:cubicBezTo>
                    <a:pt x="2138" y="4470"/>
                    <a:pt x="2624" y="4632"/>
                    <a:pt x="3045" y="4988"/>
                  </a:cubicBezTo>
                  <a:cubicBezTo>
                    <a:pt x="3887" y="5798"/>
                    <a:pt x="4178" y="7028"/>
                    <a:pt x="3854" y="8129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7"/>
            <p:cNvSpPr/>
            <p:nvPr/>
          </p:nvSpPr>
          <p:spPr>
            <a:xfrm>
              <a:off x="2449075" y="2455525"/>
              <a:ext cx="94750" cy="190275"/>
            </a:xfrm>
            <a:custGeom>
              <a:avLst/>
              <a:gdLst/>
              <a:ahLst/>
              <a:cxnLst/>
              <a:rect l="l" t="t" r="r" b="b"/>
              <a:pathLst>
                <a:path w="3790" h="7611" extrusionOk="0">
                  <a:moveTo>
                    <a:pt x="1" y="98"/>
                  </a:moveTo>
                  <a:lnTo>
                    <a:pt x="98" y="33"/>
                  </a:lnTo>
                  <a:cubicBezTo>
                    <a:pt x="195" y="1"/>
                    <a:pt x="292" y="1"/>
                    <a:pt x="389" y="33"/>
                  </a:cubicBezTo>
                  <a:cubicBezTo>
                    <a:pt x="713" y="228"/>
                    <a:pt x="940" y="519"/>
                    <a:pt x="1069" y="843"/>
                  </a:cubicBezTo>
                  <a:cubicBezTo>
                    <a:pt x="1264" y="1296"/>
                    <a:pt x="1458" y="1750"/>
                    <a:pt x="1588" y="2203"/>
                  </a:cubicBezTo>
                  <a:cubicBezTo>
                    <a:pt x="1652" y="2462"/>
                    <a:pt x="1749" y="2721"/>
                    <a:pt x="1814" y="3012"/>
                  </a:cubicBezTo>
                  <a:lnTo>
                    <a:pt x="1911" y="3401"/>
                  </a:lnTo>
                  <a:lnTo>
                    <a:pt x="1911" y="3433"/>
                  </a:lnTo>
                  <a:lnTo>
                    <a:pt x="1911" y="3466"/>
                  </a:lnTo>
                  <a:lnTo>
                    <a:pt x="1944" y="3563"/>
                  </a:lnTo>
                  <a:cubicBezTo>
                    <a:pt x="1976" y="3595"/>
                    <a:pt x="2009" y="3628"/>
                    <a:pt x="2041" y="3660"/>
                  </a:cubicBezTo>
                  <a:cubicBezTo>
                    <a:pt x="2268" y="3822"/>
                    <a:pt x="2462" y="3984"/>
                    <a:pt x="2689" y="4146"/>
                  </a:cubicBezTo>
                  <a:cubicBezTo>
                    <a:pt x="2753" y="4178"/>
                    <a:pt x="2818" y="4243"/>
                    <a:pt x="2850" y="4275"/>
                  </a:cubicBezTo>
                  <a:cubicBezTo>
                    <a:pt x="2915" y="4340"/>
                    <a:pt x="2980" y="4405"/>
                    <a:pt x="3012" y="4437"/>
                  </a:cubicBezTo>
                  <a:cubicBezTo>
                    <a:pt x="3110" y="4567"/>
                    <a:pt x="3207" y="4664"/>
                    <a:pt x="3271" y="4794"/>
                  </a:cubicBezTo>
                  <a:cubicBezTo>
                    <a:pt x="3433" y="5020"/>
                    <a:pt x="3531" y="5247"/>
                    <a:pt x="3628" y="5506"/>
                  </a:cubicBezTo>
                  <a:lnTo>
                    <a:pt x="3725" y="5862"/>
                  </a:lnTo>
                  <a:cubicBezTo>
                    <a:pt x="3757" y="5959"/>
                    <a:pt x="3757" y="6089"/>
                    <a:pt x="3790" y="6186"/>
                  </a:cubicBezTo>
                  <a:cubicBezTo>
                    <a:pt x="3790" y="6380"/>
                    <a:pt x="3790" y="6575"/>
                    <a:pt x="3790" y="6769"/>
                  </a:cubicBezTo>
                  <a:cubicBezTo>
                    <a:pt x="3757" y="6963"/>
                    <a:pt x="3725" y="7093"/>
                    <a:pt x="3692" y="7222"/>
                  </a:cubicBezTo>
                  <a:cubicBezTo>
                    <a:pt x="3628" y="7481"/>
                    <a:pt x="3563" y="7611"/>
                    <a:pt x="3563" y="7611"/>
                  </a:cubicBezTo>
                  <a:cubicBezTo>
                    <a:pt x="3563" y="7611"/>
                    <a:pt x="3563" y="7449"/>
                    <a:pt x="3628" y="7222"/>
                  </a:cubicBezTo>
                  <a:lnTo>
                    <a:pt x="3628" y="6769"/>
                  </a:lnTo>
                  <a:cubicBezTo>
                    <a:pt x="3595" y="6607"/>
                    <a:pt x="3563" y="6413"/>
                    <a:pt x="3531" y="6218"/>
                  </a:cubicBezTo>
                  <a:cubicBezTo>
                    <a:pt x="3498" y="6121"/>
                    <a:pt x="3498" y="6024"/>
                    <a:pt x="3466" y="5927"/>
                  </a:cubicBezTo>
                  <a:lnTo>
                    <a:pt x="3336" y="5603"/>
                  </a:lnTo>
                  <a:cubicBezTo>
                    <a:pt x="3239" y="5409"/>
                    <a:pt x="3110" y="5182"/>
                    <a:pt x="2980" y="5020"/>
                  </a:cubicBezTo>
                  <a:cubicBezTo>
                    <a:pt x="2915" y="4891"/>
                    <a:pt x="2818" y="4794"/>
                    <a:pt x="2721" y="4696"/>
                  </a:cubicBezTo>
                  <a:cubicBezTo>
                    <a:pt x="2689" y="4664"/>
                    <a:pt x="2656" y="4632"/>
                    <a:pt x="2591" y="4567"/>
                  </a:cubicBezTo>
                  <a:cubicBezTo>
                    <a:pt x="2559" y="4534"/>
                    <a:pt x="2494" y="4502"/>
                    <a:pt x="2430" y="4470"/>
                  </a:cubicBezTo>
                  <a:cubicBezTo>
                    <a:pt x="2203" y="4308"/>
                    <a:pt x="1976" y="4146"/>
                    <a:pt x="1749" y="3952"/>
                  </a:cubicBezTo>
                  <a:cubicBezTo>
                    <a:pt x="1685" y="3887"/>
                    <a:pt x="1620" y="3822"/>
                    <a:pt x="1588" y="3725"/>
                  </a:cubicBezTo>
                  <a:lnTo>
                    <a:pt x="1523" y="3628"/>
                  </a:lnTo>
                  <a:cubicBezTo>
                    <a:pt x="1523" y="3628"/>
                    <a:pt x="1523" y="3628"/>
                    <a:pt x="1490" y="3563"/>
                  </a:cubicBezTo>
                  <a:lnTo>
                    <a:pt x="1490" y="3498"/>
                  </a:lnTo>
                  <a:lnTo>
                    <a:pt x="1393" y="3110"/>
                  </a:lnTo>
                  <a:lnTo>
                    <a:pt x="1231" y="2332"/>
                  </a:lnTo>
                  <a:cubicBezTo>
                    <a:pt x="1102" y="1847"/>
                    <a:pt x="972" y="1393"/>
                    <a:pt x="810" y="972"/>
                  </a:cubicBezTo>
                  <a:cubicBezTo>
                    <a:pt x="746" y="649"/>
                    <a:pt x="551" y="357"/>
                    <a:pt x="325" y="163"/>
                  </a:cubicBezTo>
                  <a:cubicBezTo>
                    <a:pt x="260" y="98"/>
                    <a:pt x="163" y="98"/>
                    <a:pt x="66" y="98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7"/>
            <p:cNvSpPr/>
            <p:nvPr/>
          </p:nvSpPr>
          <p:spPr>
            <a:xfrm>
              <a:off x="2159250" y="2683025"/>
              <a:ext cx="208900" cy="302800"/>
            </a:xfrm>
            <a:custGeom>
              <a:avLst/>
              <a:gdLst/>
              <a:ahLst/>
              <a:cxnLst/>
              <a:rect l="l" t="t" r="r" b="b"/>
              <a:pathLst>
                <a:path w="8356" h="12112" extrusionOk="0">
                  <a:moveTo>
                    <a:pt x="357" y="0"/>
                  </a:moveTo>
                  <a:cubicBezTo>
                    <a:pt x="2008" y="713"/>
                    <a:pt x="2656" y="1684"/>
                    <a:pt x="3725" y="3044"/>
                  </a:cubicBezTo>
                  <a:cubicBezTo>
                    <a:pt x="4372" y="3886"/>
                    <a:pt x="5117" y="4664"/>
                    <a:pt x="5959" y="5311"/>
                  </a:cubicBezTo>
                  <a:cubicBezTo>
                    <a:pt x="6445" y="5732"/>
                    <a:pt x="7481" y="6509"/>
                    <a:pt x="7999" y="6963"/>
                  </a:cubicBezTo>
                  <a:cubicBezTo>
                    <a:pt x="8355" y="7254"/>
                    <a:pt x="6348" y="10169"/>
                    <a:pt x="5506" y="10849"/>
                  </a:cubicBezTo>
                  <a:cubicBezTo>
                    <a:pt x="4761" y="11529"/>
                    <a:pt x="3822" y="11950"/>
                    <a:pt x="2786" y="11982"/>
                  </a:cubicBezTo>
                  <a:cubicBezTo>
                    <a:pt x="2591" y="11982"/>
                    <a:pt x="2300" y="12112"/>
                    <a:pt x="2106" y="12079"/>
                  </a:cubicBezTo>
                  <a:cubicBezTo>
                    <a:pt x="1814" y="11917"/>
                    <a:pt x="1490" y="11011"/>
                    <a:pt x="1361" y="10752"/>
                  </a:cubicBezTo>
                  <a:cubicBezTo>
                    <a:pt x="875" y="9813"/>
                    <a:pt x="422" y="8873"/>
                    <a:pt x="1" y="78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7"/>
            <p:cNvSpPr/>
            <p:nvPr/>
          </p:nvSpPr>
          <p:spPr>
            <a:xfrm>
              <a:off x="1752850" y="1944700"/>
              <a:ext cx="642025" cy="614475"/>
            </a:xfrm>
            <a:custGeom>
              <a:avLst/>
              <a:gdLst/>
              <a:ahLst/>
              <a:cxnLst/>
              <a:rect l="l" t="t" r="r" b="b"/>
              <a:pathLst>
                <a:path w="25681" h="24579" extrusionOk="0">
                  <a:moveTo>
                    <a:pt x="23672" y="2494"/>
                  </a:moveTo>
                  <a:cubicBezTo>
                    <a:pt x="25680" y="3789"/>
                    <a:pt x="25032" y="8226"/>
                    <a:pt x="24223" y="10039"/>
                  </a:cubicBezTo>
                  <a:cubicBezTo>
                    <a:pt x="23510" y="11723"/>
                    <a:pt x="22701" y="13342"/>
                    <a:pt x="21729" y="14896"/>
                  </a:cubicBezTo>
                  <a:cubicBezTo>
                    <a:pt x="20952" y="16062"/>
                    <a:pt x="20013" y="16548"/>
                    <a:pt x="18847" y="17228"/>
                  </a:cubicBezTo>
                  <a:cubicBezTo>
                    <a:pt x="16742" y="18394"/>
                    <a:pt x="14767" y="18556"/>
                    <a:pt x="12468" y="18459"/>
                  </a:cubicBezTo>
                  <a:cubicBezTo>
                    <a:pt x="11982" y="18394"/>
                    <a:pt x="10719" y="18167"/>
                    <a:pt x="10266" y="18491"/>
                  </a:cubicBezTo>
                  <a:cubicBezTo>
                    <a:pt x="9294" y="19171"/>
                    <a:pt x="9586" y="22377"/>
                    <a:pt x="9294" y="23510"/>
                  </a:cubicBezTo>
                  <a:cubicBezTo>
                    <a:pt x="9230" y="23866"/>
                    <a:pt x="9132" y="24255"/>
                    <a:pt x="8971" y="24579"/>
                  </a:cubicBezTo>
                  <a:cubicBezTo>
                    <a:pt x="8420" y="24158"/>
                    <a:pt x="8323" y="23413"/>
                    <a:pt x="7967" y="22895"/>
                  </a:cubicBezTo>
                  <a:cubicBezTo>
                    <a:pt x="7934" y="23219"/>
                    <a:pt x="7837" y="24061"/>
                    <a:pt x="7351" y="24093"/>
                  </a:cubicBezTo>
                  <a:cubicBezTo>
                    <a:pt x="6704" y="24093"/>
                    <a:pt x="6542" y="22539"/>
                    <a:pt x="6315" y="22053"/>
                  </a:cubicBezTo>
                  <a:cubicBezTo>
                    <a:pt x="5408" y="21988"/>
                    <a:pt x="5117" y="20142"/>
                    <a:pt x="4826" y="19430"/>
                  </a:cubicBezTo>
                  <a:cubicBezTo>
                    <a:pt x="4016" y="17649"/>
                    <a:pt x="3271" y="15641"/>
                    <a:pt x="2559" y="13828"/>
                  </a:cubicBezTo>
                  <a:cubicBezTo>
                    <a:pt x="1263" y="10363"/>
                    <a:pt x="0" y="7869"/>
                    <a:pt x="3012" y="5376"/>
                  </a:cubicBezTo>
                  <a:cubicBezTo>
                    <a:pt x="5246" y="3498"/>
                    <a:pt x="11788" y="810"/>
                    <a:pt x="14735" y="421"/>
                  </a:cubicBezTo>
                  <a:cubicBezTo>
                    <a:pt x="16710" y="130"/>
                    <a:pt x="19430" y="0"/>
                    <a:pt x="21373" y="5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7"/>
            <p:cNvSpPr/>
            <p:nvPr/>
          </p:nvSpPr>
          <p:spPr>
            <a:xfrm>
              <a:off x="1810325" y="1956825"/>
              <a:ext cx="544875" cy="812850"/>
            </a:xfrm>
            <a:custGeom>
              <a:avLst/>
              <a:gdLst/>
              <a:ahLst/>
              <a:cxnLst/>
              <a:rect l="l" t="t" r="r" b="b"/>
              <a:pathLst>
                <a:path w="21795" h="32514" extrusionOk="0">
                  <a:moveTo>
                    <a:pt x="3109" y="15189"/>
                  </a:moveTo>
                  <a:cubicBezTo>
                    <a:pt x="1879" y="13828"/>
                    <a:pt x="260" y="15448"/>
                    <a:pt x="130" y="16711"/>
                  </a:cubicBezTo>
                  <a:cubicBezTo>
                    <a:pt x="1" y="18168"/>
                    <a:pt x="551" y="19496"/>
                    <a:pt x="2041" y="19981"/>
                  </a:cubicBezTo>
                  <a:cubicBezTo>
                    <a:pt x="2624" y="20208"/>
                    <a:pt x="3401" y="19916"/>
                    <a:pt x="3919" y="20176"/>
                  </a:cubicBezTo>
                  <a:cubicBezTo>
                    <a:pt x="4469" y="20402"/>
                    <a:pt x="5020" y="21374"/>
                    <a:pt x="5473" y="21795"/>
                  </a:cubicBezTo>
                  <a:cubicBezTo>
                    <a:pt x="6542" y="22669"/>
                    <a:pt x="7708" y="23414"/>
                    <a:pt x="8938" y="23964"/>
                  </a:cubicBezTo>
                  <a:cubicBezTo>
                    <a:pt x="9716" y="24385"/>
                    <a:pt x="9716" y="25292"/>
                    <a:pt x="9521" y="26134"/>
                  </a:cubicBezTo>
                  <a:cubicBezTo>
                    <a:pt x="9392" y="26846"/>
                    <a:pt x="9035" y="27008"/>
                    <a:pt x="8744" y="27688"/>
                  </a:cubicBezTo>
                  <a:cubicBezTo>
                    <a:pt x="8129" y="28984"/>
                    <a:pt x="6995" y="29858"/>
                    <a:pt x="8647" y="31089"/>
                  </a:cubicBezTo>
                  <a:cubicBezTo>
                    <a:pt x="9683" y="31866"/>
                    <a:pt x="12954" y="32513"/>
                    <a:pt x="13342" y="30862"/>
                  </a:cubicBezTo>
                  <a:cubicBezTo>
                    <a:pt x="13472" y="30311"/>
                    <a:pt x="13342" y="29567"/>
                    <a:pt x="13342" y="29048"/>
                  </a:cubicBezTo>
                  <a:cubicBezTo>
                    <a:pt x="13342" y="28271"/>
                    <a:pt x="13116" y="28757"/>
                    <a:pt x="13245" y="27786"/>
                  </a:cubicBezTo>
                  <a:cubicBezTo>
                    <a:pt x="13310" y="27106"/>
                    <a:pt x="13634" y="25422"/>
                    <a:pt x="13634" y="25422"/>
                  </a:cubicBezTo>
                  <a:cubicBezTo>
                    <a:pt x="13634" y="25422"/>
                    <a:pt x="15285" y="25324"/>
                    <a:pt x="15901" y="25163"/>
                  </a:cubicBezTo>
                  <a:cubicBezTo>
                    <a:pt x="18070" y="24709"/>
                    <a:pt x="20305" y="22863"/>
                    <a:pt x="20920" y="20758"/>
                  </a:cubicBezTo>
                  <a:cubicBezTo>
                    <a:pt x="21665" y="18265"/>
                    <a:pt x="21600" y="15350"/>
                    <a:pt x="21665" y="12760"/>
                  </a:cubicBezTo>
                  <a:cubicBezTo>
                    <a:pt x="21697" y="9845"/>
                    <a:pt x="21794" y="7320"/>
                    <a:pt x="20888" y="4502"/>
                  </a:cubicBezTo>
                  <a:cubicBezTo>
                    <a:pt x="19430" y="1"/>
                    <a:pt x="14832" y="33"/>
                    <a:pt x="10849" y="454"/>
                  </a:cubicBezTo>
                  <a:cubicBezTo>
                    <a:pt x="8517" y="681"/>
                    <a:pt x="6315" y="1264"/>
                    <a:pt x="4405" y="2721"/>
                  </a:cubicBezTo>
                  <a:cubicBezTo>
                    <a:pt x="2365" y="4340"/>
                    <a:pt x="1685" y="5474"/>
                    <a:pt x="1620" y="8194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7"/>
            <p:cNvSpPr/>
            <p:nvPr/>
          </p:nvSpPr>
          <p:spPr>
            <a:xfrm>
              <a:off x="1804650" y="1876700"/>
              <a:ext cx="711650" cy="498700"/>
            </a:xfrm>
            <a:custGeom>
              <a:avLst/>
              <a:gdLst/>
              <a:ahLst/>
              <a:cxnLst/>
              <a:rect l="l" t="t" r="r" b="b"/>
              <a:pathLst>
                <a:path w="28466" h="19948" extrusionOk="0">
                  <a:moveTo>
                    <a:pt x="2592" y="17519"/>
                  </a:moveTo>
                  <a:cubicBezTo>
                    <a:pt x="3369" y="18296"/>
                    <a:pt x="4211" y="19948"/>
                    <a:pt x="4956" y="17940"/>
                  </a:cubicBezTo>
                  <a:cubicBezTo>
                    <a:pt x="5441" y="16613"/>
                    <a:pt x="4956" y="15350"/>
                    <a:pt x="4470" y="14119"/>
                  </a:cubicBezTo>
                  <a:cubicBezTo>
                    <a:pt x="7579" y="13018"/>
                    <a:pt x="6542" y="9553"/>
                    <a:pt x="5247" y="7319"/>
                  </a:cubicBezTo>
                  <a:cubicBezTo>
                    <a:pt x="8874" y="7642"/>
                    <a:pt x="12533" y="7124"/>
                    <a:pt x="16257" y="6898"/>
                  </a:cubicBezTo>
                  <a:cubicBezTo>
                    <a:pt x="19949" y="6703"/>
                    <a:pt x="23705" y="6703"/>
                    <a:pt x="27397" y="6477"/>
                  </a:cubicBezTo>
                  <a:cubicBezTo>
                    <a:pt x="27883" y="6412"/>
                    <a:pt x="28466" y="6412"/>
                    <a:pt x="28271" y="5699"/>
                  </a:cubicBezTo>
                  <a:cubicBezTo>
                    <a:pt x="28077" y="4955"/>
                    <a:pt x="26717" y="4696"/>
                    <a:pt x="26199" y="4534"/>
                  </a:cubicBezTo>
                  <a:cubicBezTo>
                    <a:pt x="25130" y="4113"/>
                    <a:pt x="23997" y="3854"/>
                    <a:pt x="22863" y="3789"/>
                  </a:cubicBezTo>
                  <a:cubicBezTo>
                    <a:pt x="23964" y="3562"/>
                    <a:pt x="25001" y="3141"/>
                    <a:pt x="25940" y="2526"/>
                  </a:cubicBezTo>
                  <a:cubicBezTo>
                    <a:pt x="26620" y="2040"/>
                    <a:pt x="26749" y="1846"/>
                    <a:pt x="25745" y="1716"/>
                  </a:cubicBezTo>
                  <a:cubicBezTo>
                    <a:pt x="23705" y="1457"/>
                    <a:pt x="21471" y="2105"/>
                    <a:pt x="19398" y="2234"/>
                  </a:cubicBezTo>
                  <a:cubicBezTo>
                    <a:pt x="19981" y="2008"/>
                    <a:pt x="22799" y="356"/>
                    <a:pt x="21924" y="194"/>
                  </a:cubicBezTo>
                  <a:cubicBezTo>
                    <a:pt x="20920" y="0"/>
                    <a:pt x="19204" y="551"/>
                    <a:pt x="18654" y="745"/>
                  </a:cubicBezTo>
                  <a:cubicBezTo>
                    <a:pt x="15512" y="1749"/>
                    <a:pt x="12533" y="1069"/>
                    <a:pt x="8453" y="1490"/>
                  </a:cubicBezTo>
                  <a:cubicBezTo>
                    <a:pt x="7093" y="1587"/>
                    <a:pt x="5441" y="2008"/>
                    <a:pt x="4502" y="2915"/>
                  </a:cubicBezTo>
                  <a:cubicBezTo>
                    <a:pt x="3855" y="3562"/>
                    <a:pt x="3336" y="4307"/>
                    <a:pt x="2980" y="5149"/>
                  </a:cubicBezTo>
                  <a:cubicBezTo>
                    <a:pt x="2851" y="5667"/>
                    <a:pt x="2818" y="6185"/>
                    <a:pt x="2851" y="6703"/>
                  </a:cubicBezTo>
                  <a:cubicBezTo>
                    <a:pt x="2656" y="7448"/>
                    <a:pt x="1426" y="7578"/>
                    <a:pt x="940" y="8128"/>
                  </a:cubicBezTo>
                  <a:cubicBezTo>
                    <a:pt x="325" y="8711"/>
                    <a:pt x="1" y="9553"/>
                    <a:pt x="33" y="10395"/>
                  </a:cubicBezTo>
                  <a:cubicBezTo>
                    <a:pt x="33" y="12079"/>
                    <a:pt x="519" y="13471"/>
                    <a:pt x="1134" y="150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7"/>
            <p:cNvSpPr/>
            <p:nvPr/>
          </p:nvSpPr>
          <p:spPr>
            <a:xfrm>
              <a:off x="2161675" y="2233700"/>
              <a:ext cx="75325" cy="175725"/>
            </a:xfrm>
            <a:custGeom>
              <a:avLst/>
              <a:gdLst/>
              <a:ahLst/>
              <a:cxnLst/>
              <a:rect l="l" t="t" r="r" b="b"/>
              <a:pathLst>
                <a:path w="3013" h="7029" extrusionOk="0">
                  <a:moveTo>
                    <a:pt x="940" y="1"/>
                  </a:moveTo>
                  <a:cubicBezTo>
                    <a:pt x="940" y="1"/>
                    <a:pt x="940" y="163"/>
                    <a:pt x="972" y="454"/>
                  </a:cubicBezTo>
                  <a:lnTo>
                    <a:pt x="1005" y="1620"/>
                  </a:lnTo>
                  <a:cubicBezTo>
                    <a:pt x="1037" y="1847"/>
                    <a:pt x="1037" y="2106"/>
                    <a:pt x="1102" y="2365"/>
                  </a:cubicBezTo>
                  <a:lnTo>
                    <a:pt x="1167" y="2786"/>
                  </a:lnTo>
                  <a:cubicBezTo>
                    <a:pt x="1199" y="2915"/>
                    <a:pt x="1231" y="3045"/>
                    <a:pt x="1296" y="3174"/>
                  </a:cubicBezTo>
                  <a:cubicBezTo>
                    <a:pt x="1490" y="3693"/>
                    <a:pt x="2009" y="4081"/>
                    <a:pt x="2397" y="4632"/>
                  </a:cubicBezTo>
                  <a:cubicBezTo>
                    <a:pt x="2591" y="4923"/>
                    <a:pt x="2753" y="5215"/>
                    <a:pt x="2883" y="5538"/>
                  </a:cubicBezTo>
                  <a:cubicBezTo>
                    <a:pt x="3012" y="5895"/>
                    <a:pt x="2980" y="6283"/>
                    <a:pt x="2753" y="6607"/>
                  </a:cubicBezTo>
                  <a:cubicBezTo>
                    <a:pt x="2656" y="6737"/>
                    <a:pt x="2527" y="6866"/>
                    <a:pt x="2365" y="6931"/>
                  </a:cubicBezTo>
                  <a:cubicBezTo>
                    <a:pt x="2268" y="6963"/>
                    <a:pt x="2203" y="6996"/>
                    <a:pt x="2106" y="7028"/>
                  </a:cubicBezTo>
                  <a:cubicBezTo>
                    <a:pt x="2041" y="7028"/>
                    <a:pt x="1944" y="7028"/>
                    <a:pt x="1879" y="7028"/>
                  </a:cubicBezTo>
                  <a:cubicBezTo>
                    <a:pt x="1588" y="6996"/>
                    <a:pt x="1329" y="6866"/>
                    <a:pt x="1069" y="6737"/>
                  </a:cubicBezTo>
                  <a:cubicBezTo>
                    <a:pt x="746" y="6510"/>
                    <a:pt x="454" y="6218"/>
                    <a:pt x="228" y="5927"/>
                  </a:cubicBezTo>
                  <a:cubicBezTo>
                    <a:pt x="163" y="5830"/>
                    <a:pt x="98" y="5733"/>
                    <a:pt x="33" y="5636"/>
                  </a:cubicBezTo>
                  <a:lnTo>
                    <a:pt x="1" y="5538"/>
                  </a:lnTo>
                  <a:cubicBezTo>
                    <a:pt x="98" y="5636"/>
                    <a:pt x="195" y="5765"/>
                    <a:pt x="292" y="5862"/>
                  </a:cubicBezTo>
                  <a:cubicBezTo>
                    <a:pt x="551" y="6121"/>
                    <a:pt x="875" y="6348"/>
                    <a:pt x="1199" y="6542"/>
                  </a:cubicBezTo>
                  <a:cubicBezTo>
                    <a:pt x="1426" y="6639"/>
                    <a:pt x="1652" y="6704"/>
                    <a:pt x="1879" y="6737"/>
                  </a:cubicBezTo>
                  <a:cubicBezTo>
                    <a:pt x="2009" y="6737"/>
                    <a:pt x="2106" y="6704"/>
                    <a:pt x="2203" y="6639"/>
                  </a:cubicBezTo>
                  <a:cubicBezTo>
                    <a:pt x="2268" y="6607"/>
                    <a:pt x="2300" y="6575"/>
                    <a:pt x="2332" y="6542"/>
                  </a:cubicBezTo>
                  <a:cubicBezTo>
                    <a:pt x="2365" y="6510"/>
                    <a:pt x="2430" y="6445"/>
                    <a:pt x="2462" y="6380"/>
                  </a:cubicBezTo>
                  <a:cubicBezTo>
                    <a:pt x="2559" y="6154"/>
                    <a:pt x="2591" y="5895"/>
                    <a:pt x="2494" y="5668"/>
                  </a:cubicBezTo>
                  <a:cubicBezTo>
                    <a:pt x="2365" y="5377"/>
                    <a:pt x="2235" y="5117"/>
                    <a:pt x="2041" y="4891"/>
                  </a:cubicBezTo>
                  <a:cubicBezTo>
                    <a:pt x="1847" y="4632"/>
                    <a:pt x="1652" y="4405"/>
                    <a:pt x="1458" y="4146"/>
                  </a:cubicBezTo>
                  <a:cubicBezTo>
                    <a:pt x="1231" y="3919"/>
                    <a:pt x="1069" y="3628"/>
                    <a:pt x="940" y="3304"/>
                  </a:cubicBezTo>
                  <a:cubicBezTo>
                    <a:pt x="875" y="3174"/>
                    <a:pt x="843" y="3013"/>
                    <a:pt x="810" y="2883"/>
                  </a:cubicBezTo>
                  <a:lnTo>
                    <a:pt x="778" y="2430"/>
                  </a:lnTo>
                  <a:cubicBezTo>
                    <a:pt x="746" y="2171"/>
                    <a:pt x="746" y="1879"/>
                    <a:pt x="778" y="1620"/>
                  </a:cubicBezTo>
                  <a:cubicBezTo>
                    <a:pt x="810" y="1134"/>
                    <a:pt x="843" y="746"/>
                    <a:pt x="875" y="454"/>
                  </a:cubicBezTo>
                  <a:cubicBezTo>
                    <a:pt x="908" y="163"/>
                    <a:pt x="940" y="1"/>
                    <a:pt x="94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7"/>
            <p:cNvSpPr/>
            <p:nvPr/>
          </p:nvSpPr>
          <p:spPr>
            <a:xfrm>
              <a:off x="2046725" y="2101750"/>
              <a:ext cx="54275" cy="34025"/>
            </a:xfrm>
            <a:custGeom>
              <a:avLst/>
              <a:gdLst/>
              <a:ahLst/>
              <a:cxnLst/>
              <a:rect l="l" t="t" r="r" b="b"/>
              <a:pathLst>
                <a:path w="2171" h="1361" extrusionOk="0">
                  <a:moveTo>
                    <a:pt x="0" y="1361"/>
                  </a:moveTo>
                  <a:cubicBezTo>
                    <a:pt x="0" y="422"/>
                    <a:pt x="1263" y="1"/>
                    <a:pt x="2170" y="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7"/>
            <p:cNvSpPr/>
            <p:nvPr/>
          </p:nvSpPr>
          <p:spPr>
            <a:xfrm>
              <a:off x="2245875" y="2113075"/>
              <a:ext cx="51850" cy="41325"/>
            </a:xfrm>
            <a:custGeom>
              <a:avLst/>
              <a:gdLst/>
              <a:ahLst/>
              <a:cxnLst/>
              <a:rect l="l" t="t" r="r" b="b"/>
              <a:pathLst>
                <a:path w="2074" h="1653" extrusionOk="0">
                  <a:moveTo>
                    <a:pt x="1" y="487"/>
                  </a:moveTo>
                  <a:cubicBezTo>
                    <a:pt x="1458" y="1"/>
                    <a:pt x="2073" y="1005"/>
                    <a:pt x="2073" y="16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7"/>
            <p:cNvSpPr/>
            <p:nvPr/>
          </p:nvSpPr>
          <p:spPr>
            <a:xfrm>
              <a:off x="2031350" y="2402900"/>
              <a:ext cx="200800" cy="90700"/>
            </a:xfrm>
            <a:custGeom>
              <a:avLst/>
              <a:gdLst/>
              <a:ahLst/>
              <a:cxnLst/>
              <a:rect l="l" t="t" r="r" b="b"/>
              <a:pathLst>
                <a:path w="8032" h="3628" extrusionOk="0">
                  <a:moveTo>
                    <a:pt x="0" y="1"/>
                  </a:moveTo>
                  <a:lnTo>
                    <a:pt x="227" y="357"/>
                  </a:lnTo>
                  <a:cubicBezTo>
                    <a:pt x="324" y="487"/>
                    <a:pt x="389" y="616"/>
                    <a:pt x="518" y="778"/>
                  </a:cubicBezTo>
                  <a:cubicBezTo>
                    <a:pt x="648" y="940"/>
                    <a:pt x="777" y="1070"/>
                    <a:pt x="907" y="1232"/>
                  </a:cubicBezTo>
                  <a:cubicBezTo>
                    <a:pt x="1263" y="1620"/>
                    <a:pt x="1684" y="1944"/>
                    <a:pt x="2105" y="2203"/>
                  </a:cubicBezTo>
                  <a:cubicBezTo>
                    <a:pt x="2364" y="2365"/>
                    <a:pt x="2591" y="2494"/>
                    <a:pt x="2850" y="2624"/>
                  </a:cubicBezTo>
                  <a:cubicBezTo>
                    <a:pt x="3109" y="2754"/>
                    <a:pt x="3400" y="2851"/>
                    <a:pt x="3659" y="2948"/>
                  </a:cubicBezTo>
                  <a:cubicBezTo>
                    <a:pt x="4242" y="3110"/>
                    <a:pt x="4793" y="3207"/>
                    <a:pt x="5376" y="3239"/>
                  </a:cubicBezTo>
                  <a:cubicBezTo>
                    <a:pt x="5894" y="3239"/>
                    <a:pt x="6412" y="3175"/>
                    <a:pt x="6865" y="3013"/>
                  </a:cubicBezTo>
                  <a:cubicBezTo>
                    <a:pt x="7060" y="2948"/>
                    <a:pt x="7254" y="2851"/>
                    <a:pt x="7416" y="2721"/>
                  </a:cubicBezTo>
                  <a:cubicBezTo>
                    <a:pt x="7545" y="2656"/>
                    <a:pt x="7675" y="2527"/>
                    <a:pt x="7772" y="2430"/>
                  </a:cubicBezTo>
                  <a:cubicBezTo>
                    <a:pt x="7837" y="2333"/>
                    <a:pt x="7902" y="2268"/>
                    <a:pt x="7966" y="2171"/>
                  </a:cubicBezTo>
                  <a:lnTo>
                    <a:pt x="8031" y="2073"/>
                  </a:lnTo>
                  <a:cubicBezTo>
                    <a:pt x="7966" y="2235"/>
                    <a:pt x="7934" y="2365"/>
                    <a:pt x="7837" y="2494"/>
                  </a:cubicBezTo>
                  <a:cubicBezTo>
                    <a:pt x="7610" y="2818"/>
                    <a:pt x="7319" y="3077"/>
                    <a:pt x="6963" y="3239"/>
                  </a:cubicBezTo>
                  <a:cubicBezTo>
                    <a:pt x="6477" y="3466"/>
                    <a:pt x="5926" y="3595"/>
                    <a:pt x="5408" y="3628"/>
                  </a:cubicBezTo>
                  <a:cubicBezTo>
                    <a:pt x="4760" y="3628"/>
                    <a:pt x="4145" y="3531"/>
                    <a:pt x="3562" y="3336"/>
                  </a:cubicBezTo>
                  <a:cubicBezTo>
                    <a:pt x="2947" y="3175"/>
                    <a:pt x="2397" y="2883"/>
                    <a:pt x="1878" y="2527"/>
                  </a:cubicBezTo>
                  <a:cubicBezTo>
                    <a:pt x="1457" y="2203"/>
                    <a:pt x="1036" y="1814"/>
                    <a:pt x="713" y="1393"/>
                  </a:cubicBezTo>
                  <a:cubicBezTo>
                    <a:pt x="583" y="1232"/>
                    <a:pt x="486" y="1037"/>
                    <a:pt x="356" y="843"/>
                  </a:cubicBezTo>
                  <a:cubicBezTo>
                    <a:pt x="259" y="681"/>
                    <a:pt x="194" y="519"/>
                    <a:pt x="130" y="422"/>
                  </a:cubicBezTo>
                  <a:cubicBezTo>
                    <a:pt x="65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7"/>
            <p:cNvSpPr/>
            <p:nvPr/>
          </p:nvSpPr>
          <p:spPr>
            <a:xfrm>
              <a:off x="2068575" y="2233700"/>
              <a:ext cx="43750" cy="70475"/>
            </a:xfrm>
            <a:custGeom>
              <a:avLst/>
              <a:gdLst/>
              <a:ahLst/>
              <a:cxnLst/>
              <a:rect l="l" t="t" r="r" b="b"/>
              <a:pathLst>
                <a:path w="1750" h="2819" extrusionOk="0">
                  <a:moveTo>
                    <a:pt x="389" y="2009"/>
                  </a:moveTo>
                  <a:cubicBezTo>
                    <a:pt x="195" y="1555"/>
                    <a:pt x="1" y="1"/>
                    <a:pt x="940" y="292"/>
                  </a:cubicBezTo>
                  <a:cubicBezTo>
                    <a:pt x="1749" y="584"/>
                    <a:pt x="1231" y="2818"/>
                    <a:pt x="519" y="21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7"/>
            <p:cNvSpPr/>
            <p:nvPr/>
          </p:nvSpPr>
          <p:spPr>
            <a:xfrm>
              <a:off x="2240200" y="2246675"/>
              <a:ext cx="43750" cy="75300"/>
            </a:xfrm>
            <a:custGeom>
              <a:avLst/>
              <a:gdLst/>
              <a:ahLst/>
              <a:cxnLst/>
              <a:rect l="l" t="t" r="r" b="b"/>
              <a:pathLst>
                <a:path w="1750" h="3012" extrusionOk="0">
                  <a:moveTo>
                    <a:pt x="131" y="2073"/>
                  </a:moveTo>
                  <a:cubicBezTo>
                    <a:pt x="1" y="1587"/>
                    <a:pt x="131" y="0"/>
                    <a:pt x="972" y="486"/>
                  </a:cubicBezTo>
                  <a:cubicBezTo>
                    <a:pt x="1750" y="939"/>
                    <a:pt x="778" y="3012"/>
                    <a:pt x="195" y="22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7"/>
            <p:cNvSpPr/>
            <p:nvPr/>
          </p:nvSpPr>
          <p:spPr>
            <a:xfrm>
              <a:off x="1733425" y="3217350"/>
              <a:ext cx="67225" cy="106075"/>
            </a:xfrm>
            <a:custGeom>
              <a:avLst/>
              <a:gdLst/>
              <a:ahLst/>
              <a:cxnLst/>
              <a:rect l="l" t="t" r="r" b="b"/>
              <a:pathLst>
                <a:path w="2689" h="4243" extrusionOk="0">
                  <a:moveTo>
                    <a:pt x="2267" y="0"/>
                  </a:moveTo>
                  <a:cubicBezTo>
                    <a:pt x="939" y="518"/>
                    <a:pt x="0" y="518"/>
                    <a:pt x="130" y="2332"/>
                  </a:cubicBezTo>
                  <a:cubicBezTo>
                    <a:pt x="227" y="3141"/>
                    <a:pt x="421" y="4242"/>
                    <a:pt x="1619" y="4080"/>
                  </a:cubicBezTo>
                  <a:cubicBezTo>
                    <a:pt x="2688" y="3886"/>
                    <a:pt x="2332" y="2202"/>
                    <a:pt x="2494" y="1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7"/>
            <p:cNvSpPr/>
            <p:nvPr/>
          </p:nvSpPr>
          <p:spPr>
            <a:xfrm>
              <a:off x="1778750" y="2660350"/>
              <a:ext cx="464725" cy="789375"/>
            </a:xfrm>
            <a:custGeom>
              <a:avLst/>
              <a:gdLst/>
              <a:ahLst/>
              <a:cxnLst/>
              <a:rect l="l" t="t" r="r" b="b"/>
              <a:pathLst>
                <a:path w="18589" h="31575" extrusionOk="0">
                  <a:moveTo>
                    <a:pt x="8712" y="1"/>
                  </a:moveTo>
                  <a:cubicBezTo>
                    <a:pt x="7254" y="584"/>
                    <a:pt x="5214" y="648"/>
                    <a:pt x="4016" y="1749"/>
                  </a:cubicBezTo>
                  <a:cubicBezTo>
                    <a:pt x="2721" y="2915"/>
                    <a:pt x="2559" y="5700"/>
                    <a:pt x="2365" y="7384"/>
                  </a:cubicBezTo>
                  <a:cubicBezTo>
                    <a:pt x="2073" y="9845"/>
                    <a:pt x="1847" y="12403"/>
                    <a:pt x="1620" y="14897"/>
                  </a:cubicBezTo>
                  <a:cubicBezTo>
                    <a:pt x="1393" y="17682"/>
                    <a:pt x="875" y="20370"/>
                    <a:pt x="681" y="23155"/>
                  </a:cubicBezTo>
                  <a:cubicBezTo>
                    <a:pt x="519" y="25583"/>
                    <a:pt x="292" y="28109"/>
                    <a:pt x="1" y="30538"/>
                  </a:cubicBezTo>
                  <a:cubicBezTo>
                    <a:pt x="4016" y="30700"/>
                    <a:pt x="7546" y="30473"/>
                    <a:pt x="10817" y="30894"/>
                  </a:cubicBezTo>
                  <a:cubicBezTo>
                    <a:pt x="13537" y="31347"/>
                    <a:pt x="15577" y="31186"/>
                    <a:pt x="18265" y="31574"/>
                  </a:cubicBezTo>
                  <a:cubicBezTo>
                    <a:pt x="18168" y="25616"/>
                    <a:pt x="18427" y="21697"/>
                    <a:pt x="18491" y="17002"/>
                  </a:cubicBezTo>
                  <a:cubicBezTo>
                    <a:pt x="18556" y="13440"/>
                    <a:pt x="18589" y="8777"/>
                    <a:pt x="18168" y="5182"/>
                  </a:cubicBezTo>
                  <a:cubicBezTo>
                    <a:pt x="17876" y="2689"/>
                    <a:pt x="17390" y="1814"/>
                    <a:pt x="15059" y="648"/>
                  </a:cubicBezTo>
                  <a:cubicBezTo>
                    <a:pt x="14832" y="1976"/>
                    <a:pt x="13148" y="2624"/>
                    <a:pt x="11918" y="2753"/>
                  </a:cubicBezTo>
                  <a:cubicBezTo>
                    <a:pt x="10169" y="2980"/>
                    <a:pt x="9651" y="1944"/>
                    <a:pt x="9359" y="3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7"/>
            <p:cNvSpPr/>
            <p:nvPr/>
          </p:nvSpPr>
          <p:spPr>
            <a:xfrm>
              <a:off x="1670275" y="2875700"/>
              <a:ext cx="191075" cy="339250"/>
            </a:xfrm>
            <a:custGeom>
              <a:avLst/>
              <a:gdLst/>
              <a:ahLst/>
              <a:cxnLst/>
              <a:rect l="l" t="t" r="r" b="b"/>
              <a:pathLst>
                <a:path w="7643" h="13570" extrusionOk="0">
                  <a:moveTo>
                    <a:pt x="4404" y="1"/>
                  </a:moveTo>
                  <a:cubicBezTo>
                    <a:pt x="2882" y="3628"/>
                    <a:pt x="1037" y="8485"/>
                    <a:pt x="324" y="11237"/>
                  </a:cubicBezTo>
                  <a:cubicBezTo>
                    <a:pt x="0" y="12436"/>
                    <a:pt x="227" y="12565"/>
                    <a:pt x="1393" y="13310"/>
                  </a:cubicBezTo>
                  <a:cubicBezTo>
                    <a:pt x="1911" y="13569"/>
                    <a:pt x="2526" y="13537"/>
                    <a:pt x="3012" y="13213"/>
                  </a:cubicBezTo>
                  <a:cubicBezTo>
                    <a:pt x="3595" y="12921"/>
                    <a:pt x="4761" y="9716"/>
                    <a:pt x="5117" y="8679"/>
                  </a:cubicBezTo>
                  <a:cubicBezTo>
                    <a:pt x="5862" y="6736"/>
                    <a:pt x="5926" y="6251"/>
                    <a:pt x="7643" y="2203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7"/>
            <p:cNvSpPr/>
            <p:nvPr/>
          </p:nvSpPr>
          <p:spPr>
            <a:xfrm>
              <a:off x="2082350" y="2640125"/>
              <a:ext cx="111750" cy="144125"/>
            </a:xfrm>
            <a:custGeom>
              <a:avLst/>
              <a:gdLst/>
              <a:ahLst/>
              <a:cxnLst/>
              <a:rect l="l" t="t" r="r" b="b"/>
              <a:pathLst>
                <a:path w="4470" h="5765" extrusionOk="0">
                  <a:moveTo>
                    <a:pt x="2494" y="0"/>
                  </a:moveTo>
                  <a:cubicBezTo>
                    <a:pt x="2623" y="1457"/>
                    <a:pt x="1101" y="2623"/>
                    <a:pt x="0" y="3368"/>
                  </a:cubicBezTo>
                  <a:lnTo>
                    <a:pt x="0" y="3368"/>
                  </a:lnTo>
                  <a:cubicBezTo>
                    <a:pt x="357" y="3951"/>
                    <a:pt x="1263" y="5246"/>
                    <a:pt x="1911" y="5473"/>
                  </a:cubicBezTo>
                  <a:cubicBezTo>
                    <a:pt x="2850" y="5764"/>
                    <a:pt x="3206" y="4890"/>
                    <a:pt x="3660" y="3951"/>
                  </a:cubicBezTo>
                  <a:cubicBezTo>
                    <a:pt x="4404" y="2267"/>
                    <a:pt x="4469" y="1457"/>
                    <a:pt x="3012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7"/>
            <p:cNvSpPr/>
            <p:nvPr/>
          </p:nvSpPr>
          <p:spPr>
            <a:xfrm>
              <a:off x="1930950" y="2634450"/>
              <a:ext cx="152225" cy="162750"/>
            </a:xfrm>
            <a:custGeom>
              <a:avLst/>
              <a:gdLst/>
              <a:ahLst/>
              <a:cxnLst/>
              <a:rect l="l" t="t" r="r" b="b"/>
              <a:pathLst>
                <a:path w="6089" h="6510" extrusionOk="0">
                  <a:moveTo>
                    <a:pt x="4308" y="1"/>
                  </a:moveTo>
                  <a:cubicBezTo>
                    <a:pt x="2915" y="1"/>
                    <a:pt x="1" y="519"/>
                    <a:pt x="486" y="2624"/>
                  </a:cubicBezTo>
                  <a:cubicBezTo>
                    <a:pt x="713" y="3433"/>
                    <a:pt x="2462" y="5765"/>
                    <a:pt x="3271" y="6056"/>
                  </a:cubicBezTo>
                  <a:cubicBezTo>
                    <a:pt x="4664" y="6509"/>
                    <a:pt x="5538" y="4534"/>
                    <a:pt x="6089" y="3595"/>
                  </a:cubicBezTo>
                  <a:cubicBezTo>
                    <a:pt x="4891" y="3206"/>
                    <a:pt x="3887" y="2300"/>
                    <a:pt x="3401" y="1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7"/>
            <p:cNvSpPr/>
            <p:nvPr/>
          </p:nvSpPr>
          <p:spPr>
            <a:xfrm>
              <a:off x="1726125" y="2689500"/>
              <a:ext cx="215375" cy="327900"/>
            </a:xfrm>
            <a:custGeom>
              <a:avLst/>
              <a:gdLst/>
              <a:ahLst/>
              <a:cxnLst/>
              <a:rect l="l" t="t" r="r" b="b"/>
              <a:pathLst>
                <a:path w="8615" h="13116" extrusionOk="0">
                  <a:moveTo>
                    <a:pt x="7578" y="1"/>
                  </a:moveTo>
                  <a:cubicBezTo>
                    <a:pt x="4599" y="227"/>
                    <a:pt x="3336" y="2170"/>
                    <a:pt x="2235" y="4728"/>
                  </a:cubicBezTo>
                  <a:cubicBezTo>
                    <a:pt x="1879" y="5668"/>
                    <a:pt x="1393" y="6510"/>
                    <a:pt x="1102" y="7449"/>
                  </a:cubicBezTo>
                  <a:cubicBezTo>
                    <a:pt x="875" y="8032"/>
                    <a:pt x="1" y="10234"/>
                    <a:pt x="1" y="10234"/>
                  </a:cubicBezTo>
                  <a:cubicBezTo>
                    <a:pt x="422" y="11108"/>
                    <a:pt x="2656" y="12144"/>
                    <a:pt x="4243" y="12533"/>
                  </a:cubicBezTo>
                  <a:cubicBezTo>
                    <a:pt x="6542" y="13116"/>
                    <a:pt x="6672" y="12047"/>
                    <a:pt x="6575" y="12209"/>
                  </a:cubicBezTo>
                  <a:cubicBezTo>
                    <a:pt x="7449" y="9586"/>
                    <a:pt x="8129" y="6898"/>
                    <a:pt x="8615" y="41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7"/>
            <p:cNvSpPr/>
            <p:nvPr/>
          </p:nvSpPr>
          <p:spPr>
            <a:xfrm>
              <a:off x="1910725" y="2923475"/>
              <a:ext cx="28350" cy="27550"/>
            </a:xfrm>
            <a:custGeom>
              <a:avLst/>
              <a:gdLst/>
              <a:ahLst/>
              <a:cxnLst/>
              <a:rect l="l" t="t" r="r" b="b"/>
              <a:pathLst>
                <a:path w="1134" h="1102" extrusionOk="0">
                  <a:moveTo>
                    <a:pt x="0" y="1101"/>
                  </a:moveTo>
                  <a:lnTo>
                    <a:pt x="33" y="1036"/>
                  </a:lnTo>
                  <a:cubicBezTo>
                    <a:pt x="65" y="972"/>
                    <a:pt x="130" y="939"/>
                    <a:pt x="162" y="875"/>
                  </a:cubicBezTo>
                  <a:cubicBezTo>
                    <a:pt x="194" y="810"/>
                    <a:pt x="259" y="745"/>
                    <a:pt x="324" y="680"/>
                  </a:cubicBezTo>
                  <a:lnTo>
                    <a:pt x="518" y="486"/>
                  </a:lnTo>
                  <a:cubicBezTo>
                    <a:pt x="615" y="356"/>
                    <a:pt x="777" y="227"/>
                    <a:pt x="907" y="130"/>
                  </a:cubicBezTo>
                  <a:cubicBezTo>
                    <a:pt x="972" y="65"/>
                    <a:pt x="1069" y="33"/>
                    <a:pt x="1134" y="0"/>
                  </a:cubicBezTo>
                  <a:cubicBezTo>
                    <a:pt x="1134" y="97"/>
                    <a:pt x="1134" y="162"/>
                    <a:pt x="1101" y="259"/>
                  </a:cubicBezTo>
                  <a:cubicBezTo>
                    <a:pt x="1036" y="454"/>
                    <a:pt x="939" y="615"/>
                    <a:pt x="777" y="777"/>
                  </a:cubicBezTo>
                  <a:cubicBezTo>
                    <a:pt x="648" y="907"/>
                    <a:pt x="453" y="1036"/>
                    <a:pt x="259" y="1069"/>
                  </a:cubicBezTo>
                  <a:cubicBezTo>
                    <a:pt x="194" y="1101"/>
                    <a:pt x="130" y="1101"/>
                    <a:pt x="65" y="10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7"/>
            <p:cNvSpPr/>
            <p:nvPr/>
          </p:nvSpPr>
          <p:spPr>
            <a:xfrm>
              <a:off x="1738275" y="2660350"/>
              <a:ext cx="352200" cy="692225"/>
            </a:xfrm>
            <a:custGeom>
              <a:avLst/>
              <a:gdLst/>
              <a:ahLst/>
              <a:cxnLst/>
              <a:rect l="l" t="t" r="r" b="b"/>
              <a:pathLst>
                <a:path w="14088" h="27689" extrusionOk="0">
                  <a:moveTo>
                    <a:pt x="4469" y="1102"/>
                  </a:moveTo>
                  <a:cubicBezTo>
                    <a:pt x="6153" y="648"/>
                    <a:pt x="6607" y="292"/>
                    <a:pt x="8064" y="1"/>
                  </a:cubicBezTo>
                  <a:lnTo>
                    <a:pt x="8064" y="1"/>
                  </a:lnTo>
                  <a:cubicBezTo>
                    <a:pt x="9100" y="1102"/>
                    <a:pt x="10136" y="2397"/>
                    <a:pt x="10622" y="3498"/>
                  </a:cubicBezTo>
                  <a:cubicBezTo>
                    <a:pt x="11432" y="5409"/>
                    <a:pt x="12047" y="7514"/>
                    <a:pt x="12889" y="9424"/>
                  </a:cubicBezTo>
                  <a:cubicBezTo>
                    <a:pt x="14055" y="12144"/>
                    <a:pt x="14087" y="16192"/>
                    <a:pt x="13893" y="19010"/>
                  </a:cubicBezTo>
                  <a:cubicBezTo>
                    <a:pt x="13699" y="21244"/>
                    <a:pt x="12015" y="24774"/>
                    <a:pt x="9975" y="25875"/>
                  </a:cubicBezTo>
                  <a:cubicBezTo>
                    <a:pt x="7837" y="27073"/>
                    <a:pt x="5441" y="27688"/>
                    <a:pt x="2980" y="27688"/>
                  </a:cubicBezTo>
                  <a:cubicBezTo>
                    <a:pt x="2267" y="27688"/>
                    <a:pt x="745" y="27461"/>
                    <a:pt x="324" y="27041"/>
                  </a:cubicBezTo>
                  <a:cubicBezTo>
                    <a:pt x="324" y="27041"/>
                    <a:pt x="1" y="24417"/>
                    <a:pt x="1" y="23705"/>
                  </a:cubicBezTo>
                  <a:cubicBezTo>
                    <a:pt x="1004" y="24644"/>
                    <a:pt x="1587" y="24871"/>
                    <a:pt x="2688" y="25033"/>
                  </a:cubicBezTo>
                  <a:cubicBezTo>
                    <a:pt x="3725" y="25065"/>
                    <a:pt x="4793" y="24968"/>
                    <a:pt x="5829" y="24709"/>
                  </a:cubicBezTo>
                  <a:cubicBezTo>
                    <a:pt x="7967" y="24353"/>
                    <a:pt x="10169" y="22863"/>
                    <a:pt x="10881" y="20532"/>
                  </a:cubicBezTo>
                  <a:cubicBezTo>
                    <a:pt x="12144" y="16451"/>
                    <a:pt x="11497" y="12727"/>
                    <a:pt x="9683" y="8906"/>
                  </a:cubicBezTo>
                  <a:cubicBezTo>
                    <a:pt x="8420" y="6283"/>
                    <a:pt x="7805" y="4016"/>
                    <a:pt x="5635" y="20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7"/>
            <p:cNvSpPr/>
            <p:nvPr/>
          </p:nvSpPr>
          <p:spPr>
            <a:xfrm>
              <a:off x="1674325" y="3005225"/>
              <a:ext cx="496300" cy="229150"/>
            </a:xfrm>
            <a:custGeom>
              <a:avLst/>
              <a:gdLst/>
              <a:ahLst/>
              <a:cxnLst/>
              <a:rect l="l" t="t" r="r" b="b"/>
              <a:pathLst>
                <a:path w="19852" h="9166" extrusionOk="0">
                  <a:moveTo>
                    <a:pt x="454" y="5668"/>
                  </a:moveTo>
                  <a:cubicBezTo>
                    <a:pt x="454" y="5959"/>
                    <a:pt x="0" y="6575"/>
                    <a:pt x="65" y="6866"/>
                  </a:cubicBezTo>
                  <a:cubicBezTo>
                    <a:pt x="357" y="9165"/>
                    <a:pt x="4955" y="8518"/>
                    <a:pt x="6704" y="8582"/>
                  </a:cubicBezTo>
                  <a:cubicBezTo>
                    <a:pt x="8128" y="8615"/>
                    <a:pt x="9877" y="8518"/>
                    <a:pt x="11270" y="8485"/>
                  </a:cubicBezTo>
                  <a:cubicBezTo>
                    <a:pt x="12597" y="8388"/>
                    <a:pt x="12986" y="7967"/>
                    <a:pt x="13439" y="6866"/>
                  </a:cubicBezTo>
                  <a:cubicBezTo>
                    <a:pt x="14249" y="7222"/>
                    <a:pt x="15123" y="7417"/>
                    <a:pt x="16030" y="7449"/>
                  </a:cubicBezTo>
                  <a:cubicBezTo>
                    <a:pt x="16710" y="7352"/>
                    <a:pt x="16742" y="6769"/>
                    <a:pt x="16386" y="6218"/>
                  </a:cubicBezTo>
                  <a:cubicBezTo>
                    <a:pt x="17034" y="6089"/>
                    <a:pt x="17811" y="5830"/>
                    <a:pt x="17617" y="5020"/>
                  </a:cubicBezTo>
                  <a:cubicBezTo>
                    <a:pt x="19074" y="4955"/>
                    <a:pt x="18491" y="3531"/>
                    <a:pt x="18491" y="3531"/>
                  </a:cubicBezTo>
                  <a:cubicBezTo>
                    <a:pt x="19851" y="3563"/>
                    <a:pt x="19203" y="2430"/>
                    <a:pt x="19074" y="2235"/>
                  </a:cubicBezTo>
                  <a:cubicBezTo>
                    <a:pt x="18718" y="1717"/>
                    <a:pt x="18232" y="1296"/>
                    <a:pt x="17649" y="1037"/>
                  </a:cubicBezTo>
                  <a:cubicBezTo>
                    <a:pt x="16839" y="616"/>
                    <a:pt x="15706" y="1"/>
                    <a:pt x="14735" y="195"/>
                  </a:cubicBezTo>
                  <a:cubicBezTo>
                    <a:pt x="13601" y="389"/>
                    <a:pt x="13569" y="1814"/>
                    <a:pt x="13277" y="2915"/>
                  </a:cubicBezTo>
                  <a:cubicBezTo>
                    <a:pt x="12986" y="4016"/>
                    <a:pt x="12824" y="5247"/>
                    <a:pt x="12533" y="6186"/>
                  </a:cubicBezTo>
                  <a:cubicBezTo>
                    <a:pt x="9391" y="5603"/>
                    <a:pt x="6833" y="4405"/>
                    <a:pt x="2656" y="3822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7"/>
            <p:cNvSpPr/>
            <p:nvPr/>
          </p:nvSpPr>
          <p:spPr>
            <a:xfrm>
              <a:off x="2042675" y="3147725"/>
              <a:ext cx="40500" cy="12975"/>
            </a:xfrm>
            <a:custGeom>
              <a:avLst/>
              <a:gdLst/>
              <a:ahLst/>
              <a:cxnLst/>
              <a:rect l="l" t="t" r="r" b="b"/>
              <a:pathLst>
                <a:path w="1620" h="519" extrusionOk="0">
                  <a:moveTo>
                    <a:pt x="1" y="33"/>
                  </a:moveTo>
                  <a:cubicBezTo>
                    <a:pt x="98" y="33"/>
                    <a:pt x="195" y="0"/>
                    <a:pt x="292" y="0"/>
                  </a:cubicBezTo>
                  <a:cubicBezTo>
                    <a:pt x="486" y="0"/>
                    <a:pt x="681" y="0"/>
                    <a:pt x="875" y="33"/>
                  </a:cubicBezTo>
                  <a:cubicBezTo>
                    <a:pt x="1069" y="97"/>
                    <a:pt x="1263" y="162"/>
                    <a:pt x="1425" y="292"/>
                  </a:cubicBezTo>
                  <a:cubicBezTo>
                    <a:pt x="1490" y="356"/>
                    <a:pt x="1555" y="421"/>
                    <a:pt x="1620" y="518"/>
                  </a:cubicBezTo>
                  <a:cubicBezTo>
                    <a:pt x="1523" y="518"/>
                    <a:pt x="1425" y="518"/>
                    <a:pt x="1328" y="518"/>
                  </a:cubicBezTo>
                  <a:lnTo>
                    <a:pt x="1069" y="486"/>
                  </a:lnTo>
                  <a:cubicBezTo>
                    <a:pt x="972" y="486"/>
                    <a:pt x="875" y="454"/>
                    <a:pt x="778" y="421"/>
                  </a:cubicBezTo>
                  <a:cubicBezTo>
                    <a:pt x="583" y="389"/>
                    <a:pt x="389" y="324"/>
                    <a:pt x="227" y="195"/>
                  </a:cubicBezTo>
                  <a:cubicBezTo>
                    <a:pt x="130" y="162"/>
                    <a:pt x="65" y="97"/>
                    <a:pt x="1" y="33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7"/>
            <p:cNvSpPr/>
            <p:nvPr/>
          </p:nvSpPr>
          <p:spPr>
            <a:xfrm>
              <a:off x="2037825" y="3099950"/>
              <a:ext cx="72875" cy="30800"/>
            </a:xfrm>
            <a:custGeom>
              <a:avLst/>
              <a:gdLst/>
              <a:ahLst/>
              <a:cxnLst/>
              <a:rect l="l" t="t" r="r" b="b"/>
              <a:pathLst>
                <a:path w="2915" h="1232" extrusionOk="0">
                  <a:moveTo>
                    <a:pt x="0" y="33"/>
                  </a:moveTo>
                  <a:lnTo>
                    <a:pt x="130" y="33"/>
                  </a:lnTo>
                  <a:cubicBezTo>
                    <a:pt x="259" y="1"/>
                    <a:pt x="389" y="1"/>
                    <a:pt x="518" y="33"/>
                  </a:cubicBezTo>
                  <a:cubicBezTo>
                    <a:pt x="680" y="33"/>
                    <a:pt x="875" y="65"/>
                    <a:pt x="1037" y="98"/>
                  </a:cubicBezTo>
                  <a:cubicBezTo>
                    <a:pt x="1231" y="130"/>
                    <a:pt x="1425" y="195"/>
                    <a:pt x="1587" y="292"/>
                  </a:cubicBezTo>
                  <a:cubicBezTo>
                    <a:pt x="1781" y="357"/>
                    <a:pt x="1976" y="454"/>
                    <a:pt x="2138" y="551"/>
                  </a:cubicBezTo>
                  <a:cubicBezTo>
                    <a:pt x="2267" y="648"/>
                    <a:pt x="2397" y="746"/>
                    <a:pt x="2526" y="875"/>
                  </a:cubicBezTo>
                  <a:cubicBezTo>
                    <a:pt x="2656" y="972"/>
                    <a:pt x="2785" y="1102"/>
                    <a:pt x="2915" y="1231"/>
                  </a:cubicBezTo>
                  <a:cubicBezTo>
                    <a:pt x="2753" y="1166"/>
                    <a:pt x="2591" y="1134"/>
                    <a:pt x="2429" y="1069"/>
                  </a:cubicBezTo>
                  <a:cubicBezTo>
                    <a:pt x="2138" y="972"/>
                    <a:pt x="1781" y="810"/>
                    <a:pt x="1425" y="648"/>
                  </a:cubicBezTo>
                  <a:lnTo>
                    <a:pt x="454" y="260"/>
                  </a:lnTo>
                  <a:cubicBezTo>
                    <a:pt x="324" y="195"/>
                    <a:pt x="195" y="163"/>
                    <a:pt x="97" y="13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7"/>
            <p:cNvSpPr/>
            <p:nvPr/>
          </p:nvSpPr>
          <p:spPr>
            <a:xfrm>
              <a:off x="2040250" y="3055425"/>
              <a:ext cx="96350" cy="38075"/>
            </a:xfrm>
            <a:custGeom>
              <a:avLst/>
              <a:gdLst/>
              <a:ahLst/>
              <a:cxnLst/>
              <a:rect l="l" t="t" r="r" b="b"/>
              <a:pathLst>
                <a:path w="3854" h="1523" extrusionOk="0">
                  <a:moveTo>
                    <a:pt x="0" y="33"/>
                  </a:moveTo>
                  <a:lnTo>
                    <a:pt x="162" y="1"/>
                  </a:lnTo>
                  <a:cubicBezTo>
                    <a:pt x="324" y="1"/>
                    <a:pt x="486" y="1"/>
                    <a:pt x="680" y="1"/>
                  </a:cubicBezTo>
                  <a:cubicBezTo>
                    <a:pt x="875" y="33"/>
                    <a:pt x="1101" y="98"/>
                    <a:pt x="1328" y="163"/>
                  </a:cubicBezTo>
                  <a:cubicBezTo>
                    <a:pt x="1587" y="227"/>
                    <a:pt x="1814" y="324"/>
                    <a:pt x="2073" y="422"/>
                  </a:cubicBezTo>
                  <a:cubicBezTo>
                    <a:pt x="2300" y="519"/>
                    <a:pt x="2526" y="616"/>
                    <a:pt x="2753" y="745"/>
                  </a:cubicBezTo>
                  <a:cubicBezTo>
                    <a:pt x="2947" y="843"/>
                    <a:pt x="3142" y="972"/>
                    <a:pt x="3336" y="1102"/>
                  </a:cubicBezTo>
                  <a:cubicBezTo>
                    <a:pt x="3465" y="1199"/>
                    <a:pt x="3595" y="1296"/>
                    <a:pt x="3724" y="1393"/>
                  </a:cubicBezTo>
                  <a:lnTo>
                    <a:pt x="3854" y="1523"/>
                  </a:lnTo>
                  <a:lnTo>
                    <a:pt x="3660" y="1490"/>
                  </a:lnTo>
                  <a:cubicBezTo>
                    <a:pt x="3563" y="1425"/>
                    <a:pt x="3401" y="1393"/>
                    <a:pt x="3239" y="1328"/>
                  </a:cubicBezTo>
                  <a:cubicBezTo>
                    <a:pt x="3044" y="1264"/>
                    <a:pt x="2818" y="1166"/>
                    <a:pt x="2623" y="1069"/>
                  </a:cubicBezTo>
                  <a:cubicBezTo>
                    <a:pt x="2397" y="1005"/>
                    <a:pt x="2138" y="875"/>
                    <a:pt x="1911" y="810"/>
                  </a:cubicBezTo>
                  <a:lnTo>
                    <a:pt x="1231" y="519"/>
                  </a:lnTo>
                  <a:cubicBezTo>
                    <a:pt x="1004" y="422"/>
                    <a:pt x="778" y="324"/>
                    <a:pt x="616" y="260"/>
                  </a:cubicBezTo>
                  <a:cubicBezTo>
                    <a:pt x="486" y="195"/>
                    <a:pt x="324" y="130"/>
                    <a:pt x="195" y="98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7"/>
            <p:cNvSpPr/>
            <p:nvPr/>
          </p:nvSpPr>
          <p:spPr>
            <a:xfrm>
              <a:off x="1720475" y="2719450"/>
              <a:ext cx="204850" cy="292275"/>
            </a:xfrm>
            <a:custGeom>
              <a:avLst/>
              <a:gdLst/>
              <a:ahLst/>
              <a:cxnLst/>
              <a:rect l="l" t="t" r="r" b="b"/>
              <a:pathLst>
                <a:path w="8194" h="11691" extrusionOk="0">
                  <a:moveTo>
                    <a:pt x="4728" y="1"/>
                  </a:moveTo>
                  <a:cubicBezTo>
                    <a:pt x="4599" y="163"/>
                    <a:pt x="4437" y="292"/>
                    <a:pt x="4307" y="486"/>
                  </a:cubicBezTo>
                  <a:cubicBezTo>
                    <a:pt x="4145" y="648"/>
                    <a:pt x="4016" y="810"/>
                    <a:pt x="3918" y="972"/>
                  </a:cubicBezTo>
                  <a:cubicBezTo>
                    <a:pt x="3659" y="1328"/>
                    <a:pt x="3465" y="1685"/>
                    <a:pt x="3271" y="2041"/>
                  </a:cubicBezTo>
                  <a:cubicBezTo>
                    <a:pt x="3077" y="2429"/>
                    <a:pt x="2915" y="2818"/>
                    <a:pt x="2720" y="3207"/>
                  </a:cubicBezTo>
                  <a:lnTo>
                    <a:pt x="2267" y="4372"/>
                  </a:lnTo>
                  <a:cubicBezTo>
                    <a:pt x="2073" y="4761"/>
                    <a:pt x="1911" y="5150"/>
                    <a:pt x="1749" y="5538"/>
                  </a:cubicBezTo>
                  <a:cubicBezTo>
                    <a:pt x="1684" y="5732"/>
                    <a:pt x="1619" y="5959"/>
                    <a:pt x="1555" y="6121"/>
                  </a:cubicBezTo>
                  <a:lnTo>
                    <a:pt x="1425" y="6445"/>
                  </a:lnTo>
                  <a:lnTo>
                    <a:pt x="1328" y="6736"/>
                  </a:lnTo>
                  <a:lnTo>
                    <a:pt x="389" y="9068"/>
                  </a:lnTo>
                  <a:lnTo>
                    <a:pt x="389" y="8938"/>
                  </a:lnTo>
                  <a:cubicBezTo>
                    <a:pt x="486" y="9036"/>
                    <a:pt x="551" y="9165"/>
                    <a:pt x="648" y="9262"/>
                  </a:cubicBezTo>
                  <a:cubicBezTo>
                    <a:pt x="745" y="9359"/>
                    <a:pt x="874" y="9457"/>
                    <a:pt x="1004" y="9521"/>
                  </a:cubicBezTo>
                  <a:cubicBezTo>
                    <a:pt x="1231" y="9716"/>
                    <a:pt x="1490" y="9878"/>
                    <a:pt x="1749" y="10039"/>
                  </a:cubicBezTo>
                  <a:cubicBezTo>
                    <a:pt x="2299" y="10331"/>
                    <a:pt x="2850" y="10590"/>
                    <a:pt x="3433" y="10817"/>
                  </a:cubicBezTo>
                  <a:cubicBezTo>
                    <a:pt x="4016" y="11011"/>
                    <a:pt x="4599" y="11173"/>
                    <a:pt x="5214" y="11302"/>
                  </a:cubicBezTo>
                  <a:cubicBezTo>
                    <a:pt x="5505" y="11335"/>
                    <a:pt x="5797" y="11335"/>
                    <a:pt x="6088" y="11302"/>
                  </a:cubicBezTo>
                  <a:cubicBezTo>
                    <a:pt x="6218" y="11270"/>
                    <a:pt x="6380" y="11238"/>
                    <a:pt x="6509" y="11173"/>
                  </a:cubicBezTo>
                  <a:cubicBezTo>
                    <a:pt x="6541" y="11140"/>
                    <a:pt x="6606" y="11076"/>
                    <a:pt x="6639" y="11043"/>
                  </a:cubicBezTo>
                  <a:cubicBezTo>
                    <a:pt x="6671" y="11011"/>
                    <a:pt x="6671" y="11011"/>
                    <a:pt x="6703" y="10979"/>
                  </a:cubicBezTo>
                  <a:lnTo>
                    <a:pt x="6703" y="10979"/>
                  </a:lnTo>
                  <a:lnTo>
                    <a:pt x="6703" y="11011"/>
                  </a:lnTo>
                  <a:cubicBezTo>
                    <a:pt x="6703" y="11011"/>
                    <a:pt x="6703" y="11043"/>
                    <a:pt x="6703" y="11076"/>
                  </a:cubicBezTo>
                  <a:cubicBezTo>
                    <a:pt x="6736" y="11076"/>
                    <a:pt x="6736" y="11108"/>
                    <a:pt x="6768" y="11108"/>
                  </a:cubicBezTo>
                  <a:cubicBezTo>
                    <a:pt x="6801" y="11108"/>
                    <a:pt x="6833" y="11108"/>
                    <a:pt x="6865" y="11108"/>
                  </a:cubicBezTo>
                  <a:cubicBezTo>
                    <a:pt x="6865" y="11108"/>
                    <a:pt x="6898" y="11108"/>
                    <a:pt x="6898" y="11076"/>
                  </a:cubicBezTo>
                  <a:lnTo>
                    <a:pt x="6898" y="11076"/>
                  </a:lnTo>
                  <a:lnTo>
                    <a:pt x="6639" y="10946"/>
                  </a:lnTo>
                  <a:cubicBezTo>
                    <a:pt x="6930" y="10137"/>
                    <a:pt x="7189" y="9359"/>
                    <a:pt x="7448" y="8550"/>
                  </a:cubicBezTo>
                  <a:cubicBezTo>
                    <a:pt x="7740" y="7773"/>
                    <a:pt x="7934" y="6931"/>
                    <a:pt x="8193" y="6121"/>
                  </a:cubicBezTo>
                  <a:cubicBezTo>
                    <a:pt x="7999" y="6931"/>
                    <a:pt x="7804" y="7773"/>
                    <a:pt x="7643" y="8615"/>
                  </a:cubicBezTo>
                  <a:cubicBezTo>
                    <a:pt x="7448" y="9424"/>
                    <a:pt x="7157" y="10234"/>
                    <a:pt x="6930" y="11043"/>
                  </a:cubicBezTo>
                  <a:lnTo>
                    <a:pt x="6671" y="10914"/>
                  </a:lnTo>
                  <a:lnTo>
                    <a:pt x="6703" y="10881"/>
                  </a:lnTo>
                  <a:cubicBezTo>
                    <a:pt x="6703" y="10849"/>
                    <a:pt x="6736" y="10849"/>
                    <a:pt x="6768" y="10817"/>
                  </a:cubicBezTo>
                  <a:cubicBezTo>
                    <a:pt x="6801" y="10817"/>
                    <a:pt x="6930" y="10849"/>
                    <a:pt x="6930" y="10881"/>
                  </a:cubicBezTo>
                  <a:cubicBezTo>
                    <a:pt x="6930" y="10914"/>
                    <a:pt x="6962" y="10946"/>
                    <a:pt x="6962" y="10979"/>
                  </a:cubicBezTo>
                  <a:lnTo>
                    <a:pt x="6962" y="10979"/>
                  </a:lnTo>
                  <a:cubicBezTo>
                    <a:pt x="6962" y="11011"/>
                    <a:pt x="6962" y="11011"/>
                    <a:pt x="6962" y="11043"/>
                  </a:cubicBezTo>
                  <a:cubicBezTo>
                    <a:pt x="6930" y="11076"/>
                    <a:pt x="6930" y="11108"/>
                    <a:pt x="6930" y="11140"/>
                  </a:cubicBezTo>
                  <a:cubicBezTo>
                    <a:pt x="6898" y="11173"/>
                    <a:pt x="6865" y="11205"/>
                    <a:pt x="6833" y="11270"/>
                  </a:cubicBezTo>
                  <a:cubicBezTo>
                    <a:pt x="6768" y="11335"/>
                    <a:pt x="6703" y="11400"/>
                    <a:pt x="6606" y="11432"/>
                  </a:cubicBezTo>
                  <a:cubicBezTo>
                    <a:pt x="6477" y="11529"/>
                    <a:pt x="6315" y="11594"/>
                    <a:pt x="6121" y="11626"/>
                  </a:cubicBezTo>
                  <a:cubicBezTo>
                    <a:pt x="5797" y="11691"/>
                    <a:pt x="5473" y="11691"/>
                    <a:pt x="5149" y="11626"/>
                  </a:cubicBezTo>
                  <a:cubicBezTo>
                    <a:pt x="4501" y="11529"/>
                    <a:pt x="3886" y="11367"/>
                    <a:pt x="3271" y="11140"/>
                  </a:cubicBezTo>
                  <a:cubicBezTo>
                    <a:pt x="2688" y="10946"/>
                    <a:pt x="2105" y="10655"/>
                    <a:pt x="1522" y="10363"/>
                  </a:cubicBezTo>
                  <a:cubicBezTo>
                    <a:pt x="1263" y="10201"/>
                    <a:pt x="972" y="10039"/>
                    <a:pt x="713" y="9845"/>
                  </a:cubicBezTo>
                  <a:cubicBezTo>
                    <a:pt x="454" y="9651"/>
                    <a:pt x="194" y="9392"/>
                    <a:pt x="33" y="9100"/>
                  </a:cubicBezTo>
                  <a:lnTo>
                    <a:pt x="0" y="9003"/>
                  </a:lnTo>
                  <a:lnTo>
                    <a:pt x="33" y="8938"/>
                  </a:lnTo>
                  <a:lnTo>
                    <a:pt x="972" y="6574"/>
                  </a:lnTo>
                  <a:lnTo>
                    <a:pt x="1101" y="6283"/>
                  </a:lnTo>
                  <a:lnTo>
                    <a:pt x="1134" y="6153"/>
                  </a:lnTo>
                  <a:lnTo>
                    <a:pt x="1198" y="5992"/>
                  </a:lnTo>
                  <a:cubicBezTo>
                    <a:pt x="1263" y="5797"/>
                    <a:pt x="1328" y="5571"/>
                    <a:pt x="1425" y="5376"/>
                  </a:cubicBezTo>
                  <a:cubicBezTo>
                    <a:pt x="1619" y="4988"/>
                    <a:pt x="1781" y="4599"/>
                    <a:pt x="1976" y="4243"/>
                  </a:cubicBezTo>
                  <a:cubicBezTo>
                    <a:pt x="2299" y="3433"/>
                    <a:pt x="2688" y="2688"/>
                    <a:pt x="3109" y="1944"/>
                  </a:cubicBezTo>
                  <a:cubicBezTo>
                    <a:pt x="3303" y="1555"/>
                    <a:pt x="3562" y="1231"/>
                    <a:pt x="3821" y="875"/>
                  </a:cubicBezTo>
                  <a:cubicBezTo>
                    <a:pt x="3951" y="713"/>
                    <a:pt x="4080" y="551"/>
                    <a:pt x="4210" y="422"/>
                  </a:cubicBezTo>
                  <a:cubicBezTo>
                    <a:pt x="4404" y="292"/>
                    <a:pt x="4566" y="163"/>
                    <a:pt x="4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7"/>
            <p:cNvSpPr/>
            <p:nvPr/>
          </p:nvSpPr>
          <p:spPr>
            <a:xfrm>
              <a:off x="1842700" y="2375375"/>
              <a:ext cx="62375" cy="49425"/>
            </a:xfrm>
            <a:custGeom>
              <a:avLst/>
              <a:gdLst/>
              <a:ahLst/>
              <a:cxnLst/>
              <a:rect l="l" t="t" r="r" b="b"/>
              <a:pathLst>
                <a:path w="2495" h="1977" extrusionOk="0">
                  <a:moveTo>
                    <a:pt x="1" y="66"/>
                  </a:moveTo>
                  <a:lnTo>
                    <a:pt x="163" y="33"/>
                  </a:lnTo>
                  <a:cubicBezTo>
                    <a:pt x="292" y="1"/>
                    <a:pt x="422" y="1"/>
                    <a:pt x="551" y="1"/>
                  </a:cubicBezTo>
                  <a:cubicBezTo>
                    <a:pt x="649" y="1"/>
                    <a:pt x="746" y="33"/>
                    <a:pt x="843" y="66"/>
                  </a:cubicBezTo>
                  <a:cubicBezTo>
                    <a:pt x="940" y="66"/>
                    <a:pt x="1037" y="98"/>
                    <a:pt x="1102" y="130"/>
                  </a:cubicBezTo>
                  <a:cubicBezTo>
                    <a:pt x="1232" y="195"/>
                    <a:pt x="1296" y="228"/>
                    <a:pt x="1393" y="292"/>
                  </a:cubicBezTo>
                  <a:lnTo>
                    <a:pt x="1685" y="487"/>
                  </a:lnTo>
                  <a:lnTo>
                    <a:pt x="1912" y="713"/>
                  </a:lnTo>
                  <a:cubicBezTo>
                    <a:pt x="1976" y="778"/>
                    <a:pt x="2041" y="875"/>
                    <a:pt x="2106" y="940"/>
                  </a:cubicBezTo>
                  <a:cubicBezTo>
                    <a:pt x="2171" y="1037"/>
                    <a:pt x="2235" y="1102"/>
                    <a:pt x="2268" y="1199"/>
                  </a:cubicBezTo>
                  <a:cubicBezTo>
                    <a:pt x="2300" y="1296"/>
                    <a:pt x="2333" y="1361"/>
                    <a:pt x="2365" y="1426"/>
                  </a:cubicBezTo>
                  <a:cubicBezTo>
                    <a:pt x="2430" y="1555"/>
                    <a:pt x="2462" y="1685"/>
                    <a:pt x="2494" y="1814"/>
                  </a:cubicBezTo>
                  <a:cubicBezTo>
                    <a:pt x="2494" y="1912"/>
                    <a:pt x="2494" y="1976"/>
                    <a:pt x="2494" y="1976"/>
                  </a:cubicBezTo>
                  <a:lnTo>
                    <a:pt x="2397" y="1847"/>
                  </a:lnTo>
                  <a:cubicBezTo>
                    <a:pt x="2333" y="1782"/>
                    <a:pt x="2268" y="1685"/>
                    <a:pt x="2171" y="1555"/>
                  </a:cubicBezTo>
                  <a:cubicBezTo>
                    <a:pt x="2073" y="1458"/>
                    <a:pt x="2073" y="1458"/>
                    <a:pt x="2009" y="1393"/>
                  </a:cubicBezTo>
                  <a:cubicBezTo>
                    <a:pt x="1944" y="1296"/>
                    <a:pt x="1879" y="1264"/>
                    <a:pt x="1814" y="1199"/>
                  </a:cubicBezTo>
                  <a:cubicBezTo>
                    <a:pt x="1717" y="1037"/>
                    <a:pt x="1555" y="908"/>
                    <a:pt x="1426" y="778"/>
                  </a:cubicBezTo>
                  <a:cubicBezTo>
                    <a:pt x="1264" y="649"/>
                    <a:pt x="1134" y="551"/>
                    <a:pt x="972" y="454"/>
                  </a:cubicBezTo>
                  <a:cubicBezTo>
                    <a:pt x="875" y="422"/>
                    <a:pt x="811" y="357"/>
                    <a:pt x="746" y="325"/>
                  </a:cubicBezTo>
                  <a:cubicBezTo>
                    <a:pt x="649" y="292"/>
                    <a:pt x="584" y="260"/>
                    <a:pt x="519" y="228"/>
                  </a:cubicBezTo>
                  <a:cubicBezTo>
                    <a:pt x="422" y="195"/>
                    <a:pt x="292" y="130"/>
                    <a:pt x="163" y="98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7"/>
            <p:cNvSpPr/>
            <p:nvPr/>
          </p:nvSpPr>
          <p:spPr>
            <a:xfrm>
              <a:off x="1729375" y="3107250"/>
              <a:ext cx="75300" cy="15400"/>
            </a:xfrm>
            <a:custGeom>
              <a:avLst/>
              <a:gdLst/>
              <a:ahLst/>
              <a:cxnLst/>
              <a:rect l="l" t="t" r="r" b="b"/>
              <a:pathLst>
                <a:path w="3012" h="616" extrusionOk="0">
                  <a:moveTo>
                    <a:pt x="0" y="615"/>
                  </a:moveTo>
                  <a:cubicBezTo>
                    <a:pt x="130" y="518"/>
                    <a:pt x="292" y="421"/>
                    <a:pt x="421" y="356"/>
                  </a:cubicBezTo>
                  <a:cubicBezTo>
                    <a:pt x="583" y="259"/>
                    <a:pt x="713" y="194"/>
                    <a:pt x="907" y="162"/>
                  </a:cubicBezTo>
                  <a:cubicBezTo>
                    <a:pt x="1069" y="97"/>
                    <a:pt x="1263" y="65"/>
                    <a:pt x="1458" y="33"/>
                  </a:cubicBezTo>
                  <a:cubicBezTo>
                    <a:pt x="1652" y="33"/>
                    <a:pt x="1879" y="0"/>
                    <a:pt x="2040" y="0"/>
                  </a:cubicBezTo>
                  <a:cubicBezTo>
                    <a:pt x="2202" y="33"/>
                    <a:pt x="2364" y="33"/>
                    <a:pt x="2526" y="65"/>
                  </a:cubicBezTo>
                  <a:cubicBezTo>
                    <a:pt x="2688" y="97"/>
                    <a:pt x="2850" y="130"/>
                    <a:pt x="3012" y="162"/>
                  </a:cubicBezTo>
                  <a:cubicBezTo>
                    <a:pt x="2850" y="227"/>
                    <a:pt x="2688" y="259"/>
                    <a:pt x="2526" y="292"/>
                  </a:cubicBezTo>
                  <a:cubicBezTo>
                    <a:pt x="2364" y="324"/>
                    <a:pt x="2202" y="356"/>
                    <a:pt x="2040" y="389"/>
                  </a:cubicBezTo>
                  <a:cubicBezTo>
                    <a:pt x="1879" y="421"/>
                    <a:pt x="1684" y="421"/>
                    <a:pt x="1522" y="454"/>
                  </a:cubicBezTo>
                  <a:cubicBezTo>
                    <a:pt x="1328" y="486"/>
                    <a:pt x="1134" y="486"/>
                    <a:pt x="972" y="518"/>
                  </a:cubicBezTo>
                  <a:cubicBezTo>
                    <a:pt x="778" y="518"/>
                    <a:pt x="616" y="518"/>
                    <a:pt x="486" y="551"/>
                  </a:cubicBezTo>
                  <a:cubicBezTo>
                    <a:pt x="324" y="583"/>
                    <a:pt x="162" y="615"/>
                    <a:pt x="0" y="615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7"/>
            <p:cNvSpPr/>
            <p:nvPr/>
          </p:nvSpPr>
          <p:spPr>
            <a:xfrm>
              <a:off x="1049325" y="3388175"/>
              <a:ext cx="115000" cy="285800"/>
            </a:xfrm>
            <a:custGeom>
              <a:avLst/>
              <a:gdLst/>
              <a:ahLst/>
              <a:cxnLst/>
              <a:rect l="l" t="t" r="r" b="b"/>
              <a:pathLst>
                <a:path w="4600" h="11432" extrusionOk="0">
                  <a:moveTo>
                    <a:pt x="2300" y="0"/>
                  </a:moveTo>
                  <a:cubicBezTo>
                    <a:pt x="1426" y="583"/>
                    <a:pt x="745" y="1069"/>
                    <a:pt x="486" y="2137"/>
                  </a:cubicBezTo>
                  <a:cubicBezTo>
                    <a:pt x="98" y="3854"/>
                    <a:pt x="1" y="5602"/>
                    <a:pt x="260" y="7319"/>
                  </a:cubicBezTo>
                  <a:cubicBezTo>
                    <a:pt x="454" y="8582"/>
                    <a:pt x="745" y="9585"/>
                    <a:pt x="1717" y="10460"/>
                  </a:cubicBezTo>
                  <a:cubicBezTo>
                    <a:pt x="2041" y="10816"/>
                    <a:pt x="2494" y="11107"/>
                    <a:pt x="2980" y="11237"/>
                  </a:cubicBezTo>
                  <a:cubicBezTo>
                    <a:pt x="4243" y="11431"/>
                    <a:pt x="4146" y="10557"/>
                    <a:pt x="4599" y="9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7"/>
            <p:cNvSpPr/>
            <p:nvPr/>
          </p:nvSpPr>
          <p:spPr>
            <a:xfrm>
              <a:off x="1301100" y="2981750"/>
              <a:ext cx="124700" cy="102850"/>
            </a:xfrm>
            <a:custGeom>
              <a:avLst/>
              <a:gdLst/>
              <a:ahLst/>
              <a:cxnLst/>
              <a:rect l="l" t="t" r="r" b="b"/>
              <a:pathLst>
                <a:path w="4988" h="4114" extrusionOk="0">
                  <a:moveTo>
                    <a:pt x="1" y="2850"/>
                  </a:moveTo>
                  <a:cubicBezTo>
                    <a:pt x="422" y="1814"/>
                    <a:pt x="1102" y="1"/>
                    <a:pt x="2721" y="1"/>
                  </a:cubicBezTo>
                  <a:cubicBezTo>
                    <a:pt x="4988" y="1"/>
                    <a:pt x="3887" y="2850"/>
                    <a:pt x="3142" y="4049"/>
                  </a:cubicBezTo>
                  <a:cubicBezTo>
                    <a:pt x="2850" y="4113"/>
                    <a:pt x="2559" y="4113"/>
                    <a:pt x="2268" y="4049"/>
                  </a:cubicBezTo>
                  <a:cubicBezTo>
                    <a:pt x="2721" y="3369"/>
                    <a:pt x="4405" y="1037"/>
                    <a:pt x="2850" y="746"/>
                  </a:cubicBezTo>
                  <a:cubicBezTo>
                    <a:pt x="1523" y="454"/>
                    <a:pt x="810" y="2721"/>
                    <a:pt x="422" y="3433"/>
                  </a:cubicBezTo>
                  <a:close/>
                </a:path>
              </a:pathLst>
            </a:custGeom>
            <a:solidFill>
              <a:srgbClr val="FF8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7"/>
            <p:cNvSpPr/>
            <p:nvPr/>
          </p:nvSpPr>
          <p:spPr>
            <a:xfrm>
              <a:off x="1076050" y="3056250"/>
              <a:ext cx="161125" cy="635525"/>
            </a:xfrm>
            <a:custGeom>
              <a:avLst/>
              <a:gdLst/>
              <a:ahLst/>
              <a:cxnLst/>
              <a:rect l="l" t="t" r="r" b="b"/>
              <a:pathLst>
                <a:path w="6445" h="25421" extrusionOk="0">
                  <a:moveTo>
                    <a:pt x="4016" y="24125"/>
                  </a:moveTo>
                  <a:cubicBezTo>
                    <a:pt x="4372" y="23024"/>
                    <a:pt x="4242" y="21697"/>
                    <a:pt x="4372" y="20531"/>
                  </a:cubicBezTo>
                  <a:cubicBezTo>
                    <a:pt x="4534" y="18847"/>
                    <a:pt x="4728" y="17163"/>
                    <a:pt x="4825" y="15544"/>
                  </a:cubicBezTo>
                  <a:lnTo>
                    <a:pt x="5473" y="5667"/>
                  </a:lnTo>
                  <a:cubicBezTo>
                    <a:pt x="5635" y="4048"/>
                    <a:pt x="6445" y="1198"/>
                    <a:pt x="4469" y="162"/>
                  </a:cubicBezTo>
                  <a:cubicBezTo>
                    <a:pt x="4275" y="65"/>
                    <a:pt x="4048" y="0"/>
                    <a:pt x="3854" y="0"/>
                  </a:cubicBezTo>
                  <a:cubicBezTo>
                    <a:pt x="3239" y="291"/>
                    <a:pt x="2688" y="745"/>
                    <a:pt x="2267" y="1263"/>
                  </a:cubicBezTo>
                  <a:cubicBezTo>
                    <a:pt x="1328" y="2461"/>
                    <a:pt x="1231" y="4501"/>
                    <a:pt x="1004" y="6023"/>
                  </a:cubicBezTo>
                  <a:cubicBezTo>
                    <a:pt x="713" y="7934"/>
                    <a:pt x="292" y="9844"/>
                    <a:pt x="130" y="11820"/>
                  </a:cubicBezTo>
                  <a:cubicBezTo>
                    <a:pt x="0" y="14831"/>
                    <a:pt x="65" y="17843"/>
                    <a:pt x="357" y="20822"/>
                  </a:cubicBezTo>
                  <a:cubicBezTo>
                    <a:pt x="551" y="22960"/>
                    <a:pt x="1134" y="24449"/>
                    <a:pt x="2526" y="25388"/>
                  </a:cubicBezTo>
                  <a:cubicBezTo>
                    <a:pt x="3109" y="25421"/>
                    <a:pt x="3627" y="25097"/>
                    <a:pt x="4016" y="24125"/>
                  </a:cubicBezTo>
                  <a:close/>
                </a:path>
              </a:pathLst>
            </a:custGeom>
            <a:solidFill>
              <a:srgbClr val="E66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7"/>
            <p:cNvSpPr/>
            <p:nvPr/>
          </p:nvSpPr>
          <p:spPr>
            <a:xfrm>
              <a:off x="1139200" y="3032750"/>
              <a:ext cx="399125" cy="693025"/>
            </a:xfrm>
            <a:custGeom>
              <a:avLst/>
              <a:gdLst/>
              <a:ahLst/>
              <a:cxnLst/>
              <a:rect l="l" t="t" r="r" b="b"/>
              <a:pathLst>
                <a:path w="15965" h="27721" extrusionOk="0">
                  <a:moveTo>
                    <a:pt x="7481" y="454"/>
                  </a:moveTo>
                  <a:cubicBezTo>
                    <a:pt x="5538" y="228"/>
                    <a:pt x="3174" y="1"/>
                    <a:pt x="1328" y="940"/>
                  </a:cubicBezTo>
                  <a:cubicBezTo>
                    <a:pt x="1522" y="940"/>
                    <a:pt x="1749" y="1005"/>
                    <a:pt x="1911" y="1102"/>
                  </a:cubicBezTo>
                  <a:cubicBezTo>
                    <a:pt x="3919" y="2106"/>
                    <a:pt x="3109" y="4988"/>
                    <a:pt x="2947" y="6607"/>
                  </a:cubicBezTo>
                  <a:lnTo>
                    <a:pt x="2299" y="16484"/>
                  </a:lnTo>
                  <a:cubicBezTo>
                    <a:pt x="2202" y="18103"/>
                    <a:pt x="2008" y="19787"/>
                    <a:pt x="1846" y="21471"/>
                  </a:cubicBezTo>
                  <a:cubicBezTo>
                    <a:pt x="1716" y="22637"/>
                    <a:pt x="1846" y="23964"/>
                    <a:pt x="1490" y="25065"/>
                  </a:cubicBezTo>
                  <a:cubicBezTo>
                    <a:pt x="1101" y="26037"/>
                    <a:pt x="551" y="26361"/>
                    <a:pt x="0" y="26296"/>
                  </a:cubicBezTo>
                  <a:cubicBezTo>
                    <a:pt x="713" y="26782"/>
                    <a:pt x="1555" y="27105"/>
                    <a:pt x="2429" y="27267"/>
                  </a:cubicBezTo>
                  <a:cubicBezTo>
                    <a:pt x="4307" y="27656"/>
                    <a:pt x="6250" y="27721"/>
                    <a:pt x="8161" y="27462"/>
                  </a:cubicBezTo>
                  <a:cubicBezTo>
                    <a:pt x="9845" y="27203"/>
                    <a:pt x="12014" y="26425"/>
                    <a:pt x="13212" y="25130"/>
                  </a:cubicBezTo>
                  <a:cubicBezTo>
                    <a:pt x="14054" y="24159"/>
                    <a:pt x="14054" y="22863"/>
                    <a:pt x="14346" y="21633"/>
                  </a:cubicBezTo>
                  <a:cubicBezTo>
                    <a:pt x="15220" y="18492"/>
                    <a:pt x="15706" y="15253"/>
                    <a:pt x="15835" y="12015"/>
                  </a:cubicBezTo>
                  <a:cubicBezTo>
                    <a:pt x="15900" y="9521"/>
                    <a:pt x="15965" y="6607"/>
                    <a:pt x="14605" y="4437"/>
                  </a:cubicBezTo>
                  <a:cubicBezTo>
                    <a:pt x="13892" y="3272"/>
                    <a:pt x="12921" y="2300"/>
                    <a:pt x="11755" y="1588"/>
                  </a:cubicBezTo>
                  <a:cubicBezTo>
                    <a:pt x="10525" y="875"/>
                    <a:pt x="8938" y="584"/>
                    <a:pt x="7481" y="454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7"/>
            <p:cNvSpPr/>
            <p:nvPr/>
          </p:nvSpPr>
          <p:spPr>
            <a:xfrm>
              <a:off x="1359400" y="4671325"/>
              <a:ext cx="266375" cy="419400"/>
            </a:xfrm>
            <a:custGeom>
              <a:avLst/>
              <a:gdLst/>
              <a:ahLst/>
              <a:cxnLst/>
              <a:rect l="l" t="t" r="r" b="b"/>
              <a:pathLst>
                <a:path w="10655" h="16776" extrusionOk="0">
                  <a:moveTo>
                    <a:pt x="8420" y="15189"/>
                  </a:moveTo>
                  <a:cubicBezTo>
                    <a:pt x="6639" y="14347"/>
                    <a:pt x="4631" y="13343"/>
                    <a:pt x="4437" y="11205"/>
                  </a:cubicBezTo>
                  <a:cubicBezTo>
                    <a:pt x="4210" y="9003"/>
                    <a:pt x="4210" y="6769"/>
                    <a:pt x="4437" y="4535"/>
                  </a:cubicBezTo>
                  <a:cubicBezTo>
                    <a:pt x="4566" y="3013"/>
                    <a:pt x="4696" y="1620"/>
                    <a:pt x="4825" y="325"/>
                  </a:cubicBezTo>
                  <a:cubicBezTo>
                    <a:pt x="3336" y="357"/>
                    <a:pt x="1846" y="260"/>
                    <a:pt x="389" y="1"/>
                  </a:cubicBezTo>
                  <a:cubicBezTo>
                    <a:pt x="0" y="4470"/>
                    <a:pt x="324" y="7546"/>
                    <a:pt x="486" y="12598"/>
                  </a:cubicBezTo>
                  <a:cubicBezTo>
                    <a:pt x="486" y="12792"/>
                    <a:pt x="292" y="14152"/>
                    <a:pt x="97" y="15350"/>
                  </a:cubicBezTo>
                  <a:cubicBezTo>
                    <a:pt x="680" y="15577"/>
                    <a:pt x="1296" y="15707"/>
                    <a:pt x="1911" y="15804"/>
                  </a:cubicBezTo>
                  <a:cubicBezTo>
                    <a:pt x="4534" y="16095"/>
                    <a:pt x="7902" y="16775"/>
                    <a:pt x="10654" y="15998"/>
                  </a:cubicBezTo>
                  <a:cubicBezTo>
                    <a:pt x="9910" y="15771"/>
                    <a:pt x="9165" y="15512"/>
                    <a:pt x="8420" y="1518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7"/>
            <p:cNvSpPr/>
            <p:nvPr/>
          </p:nvSpPr>
          <p:spPr>
            <a:xfrm>
              <a:off x="1368300" y="4094100"/>
              <a:ext cx="160325" cy="586175"/>
            </a:xfrm>
            <a:custGeom>
              <a:avLst/>
              <a:gdLst/>
              <a:ahLst/>
              <a:cxnLst/>
              <a:rect l="l" t="t" r="r" b="b"/>
              <a:pathLst>
                <a:path w="6413" h="23447" extrusionOk="0">
                  <a:moveTo>
                    <a:pt x="4469" y="23414"/>
                  </a:moveTo>
                  <a:cubicBezTo>
                    <a:pt x="4761" y="19916"/>
                    <a:pt x="4988" y="17099"/>
                    <a:pt x="5344" y="13667"/>
                  </a:cubicBezTo>
                  <a:cubicBezTo>
                    <a:pt x="5668" y="10202"/>
                    <a:pt x="6412" y="5668"/>
                    <a:pt x="6412" y="2203"/>
                  </a:cubicBezTo>
                  <a:lnTo>
                    <a:pt x="1425" y="1"/>
                  </a:lnTo>
                  <a:cubicBezTo>
                    <a:pt x="1263" y="3272"/>
                    <a:pt x="1879" y="6866"/>
                    <a:pt x="1555" y="10946"/>
                  </a:cubicBezTo>
                  <a:cubicBezTo>
                    <a:pt x="1231" y="14800"/>
                    <a:pt x="875" y="16354"/>
                    <a:pt x="324" y="20240"/>
                  </a:cubicBezTo>
                  <a:cubicBezTo>
                    <a:pt x="195" y="21277"/>
                    <a:pt x="98" y="22216"/>
                    <a:pt x="1" y="23090"/>
                  </a:cubicBezTo>
                  <a:cubicBezTo>
                    <a:pt x="1490" y="23317"/>
                    <a:pt x="2980" y="23446"/>
                    <a:pt x="4469" y="23414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7"/>
            <p:cNvSpPr/>
            <p:nvPr/>
          </p:nvSpPr>
          <p:spPr>
            <a:xfrm>
              <a:off x="1355350" y="5055075"/>
              <a:ext cx="358675" cy="89075"/>
            </a:xfrm>
            <a:custGeom>
              <a:avLst/>
              <a:gdLst/>
              <a:ahLst/>
              <a:cxnLst/>
              <a:rect l="l" t="t" r="r" b="b"/>
              <a:pathLst>
                <a:path w="14347" h="3563" extrusionOk="0">
                  <a:moveTo>
                    <a:pt x="11853" y="972"/>
                  </a:moveTo>
                  <a:cubicBezTo>
                    <a:pt x="11529" y="842"/>
                    <a:pt x="11173" y="745"/>
                    <a:pt x="10816" y="616"/>
                  </a:cubicBezTo>
                  <a:cubicBezTo>
                    <a:pt x="8064" y="1425"/>
                    <a:pt x="4696" y="745"/>
                    <a:pt x="2073" y="454"/>
                  </a:cubicBezTo>
                  <a:cubicBezTo>
                    <a:pt x="1458" y="357"/>
                    <a:pt x="842" y="195"/>
                    <a:pt x="259" y="0"/>
                  </a:cubicBezTo>
                  <a:cubicBezTo>
                    <a:pt x="98" y="842"/>
                    <a:pt x="0" y="1620"/>
                    <a:pt x="0" y="1782"/>
                  </a:cubicBezTo>
                  <a:lnTo>
                    <a:pt x="0" y="2105"/>
                  </a:lnTo>
                  <a:cubicBezTo>
                    <a:pt x="1652" y="2850"/>
                    <a:pt x="4243" y="2235"/>
                    <a:pt x="6056" y="2494"/>
                  </a:cubicBezTo>
                  <a:cubicBezTo>
                    <a:pt x="7934" y="2721"/>
                    <a:pt x="11561" y="3563"/>
                    <a:pt x="13213" y="2429"/>
                  </a:cubicBezTo>
                  <a:cubicBezTo>
                    <a:pt x="14346" y="1717"/>
                    <a:pt x="12792" y="1361"/>
                    <a:pt x="11853" y="97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7"/>
            <p:cNvSpPr/>
            <p:nvPr/>
          </p:nvSpPr>
          <p:spPr>
            <a:xfrm>
              <a:off x="1237950" y="4119200"/>
              <a:ext cx="158700" cy="581300"/>
            </a:xfrm>
            <a:custGeom>
              <a:avLst/>
              <a:gdLst/>
              <a:ahLst/>
              <a:cxnLst/>
              <a:rect l="l" t="t" r="r" b="b"/>
              <a:pathLst>
                <a:path w="6348" h="23252" extrusionOk="0">
                  <a:moveTo>
                    <a:pt x="5279" y="13634"/>
                  </a:moveTo>
                  <a:cubicBezTo>
                    <a:pt x="5603" y="10201"/>
                    <a:pt x="6348" y="5668"/>
                    <a:pt x="6348" y="2203"/>
                  </a:cubicBezTo>
                  <a:lnTo>
                    <a:pt x="1361" y="1"/>
                  </a:lnTo>
                  <a:cubicBezTo>
                    <a:pt x="1199" y="3271"/>
                    <a:pt x="1814" y="6866"/>
                    <a:pt x="1491" y="10914"/>
                  </a:cubicBezTo>
                  <a:cubicBezTo>
                    <a:pt x="1167" y="14800"/>
                    <a:pt x="810" y="16354"/>
                    <a:pt x="260" y="20240"/>
                  </a:cubicBezTo>
                  <a:cubicBezTo>
                    <a:pt x="163" y="21114"/>
                    <a:pt x="66" y="21892"/>
                    <a:pt x="1" y="22669"/>
                  </a:cubicBezTo>
                  <a:cubicBezTo>
                    <a:pt x="1458" y="22863"/>
                    <a:pt x="2915" y="23057"/>
                    <a:pt x="4405" y="23252"/>
                  </a:cubicBezTo>
                  <a:cubicBezTo>
                    <a:pt x="4696" y="19819"/>
                    <a:pt x="4955" y="17034"/>
                    <a:pt x="5279" y="13634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7"/>
            <p:cNvSpPr/>
            <p:nvPr/>
          </p:nvSpPr>
          <p:spPr>
            <a:xfrm>
              <a:off x="1227425" y="4685900"/>
              <a:ext cx="266375" cy="429925"/>
            </a:xfrm>
            <a:custGeom>
              <a:avLst/>
              <a:gdLst/>
              <a:ahLst/>
              <a:cxnLst/>
              <a:rect l="l" t="t" r="r" b="b"/>
              <a:pathLst>
                <a:path w="10655" h="17197" extrusionOk="0">
                  <a:moveTo>
                    <a:pt x="8420" y="15609"/>
                  </a:moveTo>
                  <a:cubicBezTo>
                    <a:pt x="6639" y="14735"/>
                    <a:pt x="4632" y="13731"/>
                    <a:pt x="4437" y="11626"/>
                  </a:cubicBezTo>
                  <a:cubicBezTo>
                    <a:pt x="4211" y="9392"/>
                    <a:pt x="4211" y="7190"/>
                    <a:pt x="4437" y="4955"/>
                  </a:cubicBezTo>
                  <a:cubicBezTo>
                    <a:pt x="4567" y="3336"/>
                    <a:pt x="4696" y="1911"/>
                    <a:pt x="4826" y="584"/>
                  </a:cubicBezTo>
                  <a:cubicBezTo>
                    <a:pt x="3369" y="389"/>
                    <a:pt x="1912" y="163"/>
                    <a:pt x="422" y="1"/>
                  </a:cubicBezTo>
                  <a:cubicBezTo>
                    <a:pt x="1" y="4696"/>
                    <a:pt x="325" y="7805"/>
                    <a:pt x="519" y="13019"/>
                  </a:cubicBezTo>
                  <a:cubicBezTo>
                    <a:pt x="519" y="13213"/>
                    <a:pt x="292" y="14573"/>
                    <a:pt x="98" y="15771"/>
                  </a:cubicBezTo>
                  <a:cubicBezTo>
                    <a:pt x="681" y="15998"/>
                    <a:pt x="1296" y="16128"/>
                    <a:pt x="1912" y="16225"/>
                  </a:cubicBezTo>
                  <a:cubicBezTo>
                    <a:pt x="4535" y="16516"/>
                    <a:pt x="7902" y="17196"/>
                    <a:pt x="10655" y="16419"/>
                  </a:cubicBezTo>
                  <a:cubicBezTo>
                    <a:pt x="9910" y="16192"/>
                    <a:pt x="9165" y="15933"/>
                    <a:pt x="8420" y="15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7"/>
            <p:cNvSpPr/>
            <p:nvPr/>
          </p:nvSpPr>
          <p:spPr>
            <a:xfrm>
              <a:off x="1223400" y="5080175"/>
              <a:ext cx="358650" cy="89075"/>
            </a:xfrm>
            <a:custGeom>
              <a:avLst/>
              <a:gdLst/>
              <a:ahLst/>
              <a:cxnLst/>
              <a:rect l="l" t="t" r="r" b="b"/>
              <a:pathLst>
                <a:path w="14346" h="3563" extrusionOk="0">
                  <a:moveTo>
                    <a:pt x="11852" y="972"/>
                  </a:moveTo>
                  <a:cubicBezTo>
                    <a:pt x="11528" y="842"/>
                    <a:pt x="11172" y="745"/>
                    <a:pt x="10816" y="616"/>
                  </a:cubicBezTo>
                  <a:cubicBezTo>
                    <a:pt x="8063" y="1425"/>
                    <a:pt x="4696" y="745"/>
                    <a:pt x="2073" y="454"/>
                  </a:cubicBezTo>
                  <a:cubicBezTo>
                    <a:pt x="1457" y="357"/>
                    <a:pt x="842" y="195"/>
                    <a:pt x="259" y="0"/>
                  </a:cubicBezTo>
                  <a:cubicBezTo>
                    <a:pt x="130" y="842"/>
                    <a:pt x="0" y="1620"/>
                    <a:pt x="0" y="1781"/>
                  </a:cubicBezTo>
                  <a:lnTo>
                    <a:pt x="0" y="2073"/>
                  </a:lnTo>
                  <a:cubicBezTo>
                    <a:pt x="1652" y="2818"/>
                    <a:pt x="4242" y="2235"/>
                    <a:pt x="6056" y="2494"/>
                  </a:cubicBezTo>
                  <a:cubicBezTo>
                    <a:pt x="7934" y="2688"/>
                    <a:pt x="11561" y="3562"/>
                    <a:pt x="13212" y="2429"/>
                  </a:cubicBezTo>
                  <a:cubicBezTo>
                    <a:pt x="14346" y="1717"/>
                    <a:pt x="12791" y="1360"/>
                    <a:pt x="11852" y="97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7"/>
            <p:cNvSpPr/>
            <p:nvPr/>
          </p:nvSpPr>
          <p:spPr>
            <a:xfrm>
              <a:off x="1152950" y="3707125"/>
              <a:ext cx="584550" cy="520600"/>
            </a:xfrm>
            <a:custGeom>
              <a:avLst/>
              <a:gdLst/>
              <a:ahLst/>
              <a:cxnLst/>
              <a:rect l="l" t="t" r="r" b="b"/>
              <a:pathLst>
                <a:path w="23382" h="20824" extrusionOk="0">
                  <a:moveTo>
                    <a:pt x="6898" y="66"/>
                  </a:moveTo>
                  <a:cubicBezTo>
                    <a:pt x="5862" y="1"/>
                    <a:pt x="4826" y="389"/>
                    <a:pt x="4113" y="1167"/>
                  </a:cubicBezTo>
                  <a:cubicBezTo>
                    <a:pt x="2786" y="2624"/>
                    <a:pt x="1" y="18394"/>
                    <a:pt x="1" y="18394"/>
                  </a:cubicBezTo>
                  <a:cubicBezTo>
                    <a:pt x="1296" y="18783"/>
                    <a:pt x="2300" y="18394"/>
                    <a:pt x="3498" y="18945"/>
                  </a:cubicBezTo>
                  <a:cubicBezTo>
                    <a:pt x="4988" y="19593"/>
                    <a:pt x="5603" y="20078"/>
                    <a:pt x="7287" y="20078"/>
                  </a:cubicBezTo>
                  <a:cubicBezTo>
                    <a:pt x="9975" y="20078"/>
                    <a:pt x="12241" y="20823"/>
                    <a:pt x="14832" y="19884"/>
                  </a:cubicBezTo>
                  <a:cubicBezTo>
                    <a:pt x="16127" y="19431"/>
                    <a:pt x="16872" y="19981"/>
                    <a:pt x="18168" y="19690"/>
                  </a:cubicBezTo>
                  <a:cubicBezTo>
                    <a:pt x="19560" y="19334"/>
                    <a:pt x="20175" y="18686"/>
                    <a:pt x="21665" y="18589"/>
                  </a:cubicBezTo>
                  <a:cubicBezTo>
                    <a:pt x="22377" y="18492"/>
                    <a:pt x="22248" y="18492"/>
                    <a:pt x="23057" y="18006"/>
                  </a:cubicBezTo>
                  <a:cubicBezTo>
                    <a:pt x="23381" y="17779"/>
                    <a:pt x="19884" y="4437"/>
                    <a:pt x="18427" y="1588"/>
                  </a:cubicBezTo>
                  <a:cubicBezTo>
                    <a:pt x="17973" y="681"/>
                    <a:pt x="17811" y="389"/>
                    <a:pt x="17682" y="292"/>
                  </a:cubicBezTo>
                  <a:cubicBezTo>
                    <a:pt x="17423" y="163"/>
                    <a:pt x="8291" y="130"/>
                    <a:pt x="6898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7"/>
            <p:cNvSpPr/>
            <p:nvPr/>
          </p:nvSpPr>
          <p:spPr>
            <a:xfrm>
              <a:off x="1237150" y="3699050"/>
              <a:ext cx="90700" cy="437175"/>
            </a:xfrm>
            <a:custGeom>
              <a:avLst/>
              <a:gdLst/>
              <a:ahLst/>
              <a:cxnLst/>
              <a:rect l="l" t="t" r="r" b="b"/>
              <a:pathLst>
                <a:path w="3628" h="17487" extrusionOk="0">
                  <a:moveTo>
                    <a:pt x="1" y="17487"/>
                  </a:moveTo>
                  <a:lnTo>
                    <a:pt x="98" y="16936"/>
                  </a:lnTo>
                  <a:cubicBezTo>
                    <a:pt x="98" y="16774"/>
                    <a:pt x="162" y="16580"/>
                    <a:pt x="162" y="16386"/>
                  </a:cubicBezTo>
                  <a:lnTo>
                    <a:pt x="260" y="15285"/>
                  </a:lnTo>
                  <a:lnTo>
                    <a:pt x="389" y="14184"/>
                  </a:lnTo>
                  <a:lnTo>
                    <a:pt x="551" y="13083"/>
                  </a:lnTo>
                  <a:lnTo>
                    <a:pt x="551" y="13083"/>
                  </a:lnTo>
                  <a:cubicBezTo>
                    <a:pt x="713" y="11949"/>
                    <a:pt x="907" y="10848"/>
                    <a:pt x="1102" y="9747"/>
                  </a:cubicBezTo>
                  <a:cubicBezTo>
                    <a:pt x="1361" y="8646"/>
                    <a:pt x="1620" y="7578"/>
                    <a:pt x="1879" y="6477"/>
                  </a:cubicBezTo>
                  <a:cubicBezTo>
                    <a:pt x="2138" y="5376"/>
                    <a:pt x="2429" y="4307"/>
                    <a:pt x="2721" y="3238"/>
                  </a:cubicBezTo>
                  <a:cubicBezTo>
                    <a:pt x="2883" y="2688"/>
                    <a:pt x="3012" y="2170"/>
                    <a:pt x="3174" y="1619"/>
                  </a:cubicBezTo>
                  <a:cubicBezTo>
                    <a:pt x="3336" y="1069"/>
                    <a:pt x="3465" y="551"/>
                    <a:pt x="3627" y="0"/>
                  </a:cubicBezTo>
                  <a:cubicBezTo>
                    <a:pt x="3530" y="551"/>
                    <a:pt x="3433" y="1101"/>
                    <a:pt x="3336" y="1652"/>
                  </a:cubicBezTo>
                  <a:cubicBezTo>
                    <a:pt x="3206" y="2202"/>
                    <a:pt x="3109" y="2753"/>
                    <a:pt x="2980" y="3303"/>
                  </a:cubicBezTo>
                  <a:cubicBezTo>
                    <a:pt x="2753" y="4404"/>
                    <a:pt x="2494" y="5473"/>
                    <a:pt x="2235" y="6574"/>
                  </a:cubicBezTo>
                  <a:cubicBezTo>
                    <a:pt x="2008" y="7642"/>
                    <a:pt x="1749" y="8743"/>
                    <a:pt x="1523" y="9844"/>
                  </a:cubicBezTo>
                  <a:cubicBezTo>
                    <a:pt x="1263" y="10913"/>
                    <a:pt x="1102" y="12014"/>
                    <a:pt x="842" y="13115"/>
                  </a:cubicBezTo>
                  <a:lnTo>
                    <a:pt x="842" y="13115"/>
                  </a:lnTo>
                  <a:lnTo>
                    <a:pt x="648" y="14184"/>
                  </a:lnTo>
                  <a:lnTo>
                    <a:pt x="454" y="15285"/>
                  </a:lnTo>
                  <a:lnTo>
                    <a:pt x="260" y="16418"/>
                  </a:lnTo>
                  <a:cubicBezTo>
                    <a:pt x="195" y="16774"/>
                    <a:pt x="98" y="17131"/>
                    <a:pt x="1" y="174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7"/>
            <p:cNvSpPr/>
            <p:nvPr/>
          </p:nvSpPr>
          <p:spPr>
            <a:xfrm>
              <a:off x="1332675" y="3794575"/>
              <a:ext cx="41325" cy="354600"/>
            </a:xfrm>
            <a:custGeom>
              <a:avLst/>
              <a:gdLst/>
              <a:ahLst/>
              <a:cxnLst/>
              <a:rect l="l" t="t" r="r" b="b"/>
              <a:pathLst>
                <a:path w="1653" h="14184" extrusionOk="0">
                  <a:moveTo>
                    <a:pt x="1" y="14184"/>
                  </a:moveTo>
                  <a:lnTo>
                    <a:pt x="1" y="13569"/>
                  </a:lnTo>
                  <a:cubicBezTo>
                    <a:pt x="1" y="13148"/>
                    <a:pt x="33" y="12597"/>
                    <a:pt x="65" y="11950"/>
                  </a:cubicBezTo>
                  <a:cubicBezTo>
                    <a:pt x="98" y="11270"/>
                    <a:pt x="130" y="10492"/>
                    <a:pt x="195" y="9650"/>
                  </a:cubicBezTo>
                  <a:cubicBezTo>
                    <a:pt x="292" y="8808"/>
                    <a:pt x="357" y="7934"/>
                    <a:pt x="422" y="7027"/>
                  </a:cubicBezTo>
                  <a:cubicBezTo>
                    <a:pt x="519" y="6153"/>
                    <a:pt x="648" y="5279"/>
                    <a:pt x="778" y="4437"/>
                  </a:cubicBezTo>
                  <a:cubicBezTo>
                    <a:pt x="843" y="4048"/>
                    <a:pt x="875" y="3627"/>
                    <a:pt x="972" y="3239"/>
                  </a:cubicBezTo>
                  <a:lnTo>
                    <a:pt x="1166" y="2170"/>
                  </a:lnTo>
                  <a:cubicBezTo>
                    <a:pt x="1296" y="1522"/>
                    <a:pt x="1426" y="972"/>
                    <a:pt x="1523" y="616"/>
                  </a:cubicBezTo>
                  <a:lnTo>
                    <a:pt x="1652" y="0"/>
                  </a:lnTo>
                  <a:lnTo>
                    <a:pt x="1587" y="616"/>
                  </a:lnTo>
                  <a:cubicBezTo>
                    <a:pt x="1555" y="1004"/>
                    <a:pt x="1490" y="1555"/>
                    <a:pt x="1393" y="2235"/>
                  </a:cubicBezTo>
                  <a:lnTo>
                    <a:pt x="1264" y="3303"/>
                  </a:lnTo>
                  <a:cubicBezTo>
                    <a:pt x="1199" y="3692"/>
                    <a:pt x="1199" y="4081"/>
                    <a:pt x="1134" y="4501"/>
                  </a:cubicBezTo>
                  <a:cubicBezTo>
                    <a:pt x="1037" y="5343"/>
                    <a:pt x="940" y="6218"/>
                    <a:pt x="843" y="7125"/>
                  </a:cubicBezTo>
                  <a:cubicBezTo>
                    <a:pt x="746" y="7999"/>
                    <a:pt x="648" y="8873"/>
                    <a:pt x="551" y="9715"/>
                  </a:cubicBezTo>
                  <a:lnTo>
                    <a:pt x="292" y="11982"/>
                  </a:lnTo>
                  <a:cubicBezTo>
                    <a:pt x="227" y="12662"/>
                    <a:pt x="130" y="13212"/>
                    <a:pt x="98" y="136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7"/>
            <p:cNvSpPr/>
            <p:nvPr/>
          </p:nvSpPr>
          <p:spPr>
            <a:xfrm>
              <a:off x="1452500" y="3758150"/>
              <a:ext cx="17025" cy="407225"/>
            </a:xfrm>
            <a:custGeom>
              <a:avLst/>
              <a:gdLst/>
              <a:ahLst/>
              <a:cxnLst/>
              <a:rect l="l" t="t" r="r" b="b"/>
              <a:pathLst>
                <a:path w="681" h="16289" extrusionOk="0">
                  <a:moveTo>
                    <a:pt x="98" y="0"/>
                  </a:moveTo>
                  <a:lnTo>
                    <a:pt x="162" y="712"/>
                  </a:lnTo>
                  <a:cubicBezTo>
                    <a:pt x="162" y="1133"/>
                    <a:pt x="227" y="1781"/>
                    <a:pt x="259" y="2558"/>
                  </a:cubicBezTo>
                  <a:lnTo>
                    <a:pt x="324" y="3756"/>
                  </a:lnTo>
                  <a:cubicBezTo>
                    <a:pt x="324" y="4210"/>
                    <a:pt x="389" y="4663"/>
                    <a:pt x="421" y="5149"/>
                  </a:cubicBezTo>
                  <a:cubicBezTo>
                    <a:pt x="486" y="6088"/>
                    <a:pt x="519" y="7092"/>
                    <a:pt x="583" y="8128"/>
                  </a:cubicBezTo>
                  <a:cubicBezTo>
                    <a:pt x="616" y="9132"/>
                    <a:pt x="648" y="10136"/>
                    <a:pt x="648" y="11107"/>
                  </a:cubicBezTo>
                  <a:cubicBezTo>
                    <a:pt x="648" y="11593"/>
                    <a:pt x="680" y="12046"/>
                    <a:pt x="648" y="12500"/>
                  </a:cubicBezTo>
                  <a:lnTo>
                    <a:pt x="616" y="13730"/>
                  </a:lnTo>
                  <a:cubicBezTo>
                    <a:pt x="583" y="14508"/>
                    <a:pt x="551" y="15155"/>
                    <a:pt x="519" y="15576"/>
                  </a:cubicBezTo>
                  <a:lnTo>
                    <a:pt x="486" y="16289"/>
                  </a:lnTo>
                  <a:lnTo>
                    <a:pt x="454" y="15576"/>
                  </a:lnTo>
                  <a:cubicBezTo>
                    <a:pt x="454" y="15155"/>
                    <a:pt x="389" y="14508"/>
                    <a:pt x="389" y="13730"/>
                  </a:cubicBezTo>
                  <a:cubicBezTo>
                    <a:pt x="389" y="13342"/>
                    <a:pt x="389" y="12921"/>
                    <a:pt x="357" y="12532"/>
                  </a:cubicBezTo>
                  <a:cubicBezTo>
                    <a:pt x="324" y="12111"/>
                    <a:pt x="292" y="11626"/>
                    <a:pt x="292" y="11140"/>
                  </a:cubicBezTo>
                  <a:cubicBezTo>
                    <a:pt x="227" y="10201"/>
                    <a:pt x="195" y="9164"/>
                    <a:pt x="162" y="8161"/>
                  </a:cubicBezTo>
                  <a:cubicBezTo>
                    <a:pt x="98" y="7124"/>
                    <a:pt x="65" y="6120"/>
                    <a:pt x="33" y="5149"/>
                  </a:cubicBezTo>
                  <a:cubicBezTo>
                    <a:pt x="33" y="4663"/>
                    <a:pt x="0" y="4210"/>
                    <a:pt x="0" y="3789"/>
                  </a:cubicBezTo>
                  <a:cubicBezTo>
                    <a:pt x="33" y="3335"/>
                    <a:pt x="0" y="2914"/>
                    <a:pt x="0" y="2526"/>
                  </a:cubicBezTo>
                  <a:cubicBezTo>
                    <a:pt x="0" y="1781"/>
                    <a:pt x="33" y="1133"/>
                    <a:pt x="65" y="6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7"/>
            <p:cNvSpPr/>
            <p:nvPr/>
          </p:nvSpPr>
          <p:spPr>
            <a:xfrm>
              <a:off x="1539925" y="3735475"/>
              <a:ext cx="38900" cy="444475"/>
            </a:xfrm>
            <a:custGeom>
              <a:avLst/>
              <a:gdLst/>
              <a:ahLst/>
              <a:cxnLst/>
              <a:rect l="l" t="t" r="r" b="b"/>
              <a:pathLst>
                <a:path w="1556" h="17779" extrusionOk="0">
                  <a:moveTo>
                    <a:pt x="1" y="0"/>
                  </a:moveTo>
                  <a:lnTo>
                    <a:pt x="227" y="745"/>
                  </a:lnTo>
                  <a:lnTo>
                    <a:pt x="454" y="1619"/>
                  </a:lnTo>
                  <a:lnTo>
                    <a:pt x="584" y="2138"/>
                  </a:lnTo>
                  <a:cubicBezTo>
                    <a:pt x="648" y="2332"/>
                    <a:pt x="681" y="2526"/>
                    <a:pt x="713" y="2720"/>
                  </a:cubicBezTo>
                  <a:lnTo>
                    <a:pt x="940" y="4048"/>
                  </a:lnTo>
                  <a:cubicBezTo>
                    <a:pt x="1037" y="4534"/>
                    <a:pt x="1069" y="5052"/>
                    <a:pt x="1134" y="5570"/>
                  </a:cubicBezTo>
                  <a:cubicBezTo>
                    <a:pt x="1199" y="6088"/>
                    <a:pt x="1264" y="6639"/>
                    <a:pt x="1296" y="7189"/>
                  </a:cubicBezTo>
                  <a:lnTo>
                    <a:pt x="1393" y="8841"/>
                  </a:lnTo>
                  <a:cubicBezTo>
                    <a:pt x="1426" y="9974"/>
                    <a:pt x="1490" y="11075"/>
                    <a:pt x="1490" y="12144"/>
                  </a:cubicBezTo>
                  <a:cubicBezTo>
                    <a:pt x="1490" y="13180"/>
                    <a:pt x="1523" y="14184"/>
                    <a:pt x="1523" y="14994"/>
                  </a:cubicBezTo>
                  <a:cubicBezTo>
                    <a:pt x="1523" y="15803"/>
                    <a:pt x="1555" y="16516"/>
                    <a:pt x="1555" y="17001"/>
                  </a:cubicBezTo>
                  <a:cubicBezTo>
                    <a:pt x="1555" y="17519"/>
                    <a:pt x="1555" y="17779"/>
                    <a:pt x="1555" y="17779"/>
                  </a:cubicBezTo>
                  <a:lnTo>
                    <a:pt x="1458" y="17034"/>
                  </a:lnTo>
                  <a:cubicBezTo>
                    <a:pt x="1426" y="16548"/>
                    <a:pt x="1328" y="15836"/>
                    <a:pt x="1296" y="14994"/>
                  </a:cubicBezTo>
                  <a:cubicBezTo>
                    <a:pt x="1231" y="14152"/>
                    <a:pt x="1167" y="13180"/>
                    <a:pt x="1102" y="12144"/>
                  </a:cubicBezTo>
                  <a:lnTo>
                    <a:pt x="972" y="8841"/>
                  </a:lnTo>
                  <a:lnTo>
                    <a:pt x="875" y="7189"/>
                  </a:lnTo>
                  <a:cubicBezTo>
                    <a:pt x="875" y="6639"/>
                    <a:pt x="810" y="6121"/>
                    <a:pt x="778" y="5570"/>
                  </a:cubicBezTo>
                  <a:cubicBezTo>
                    <a:pt x="713" y="5052"/>
                    <a:pt x="713" y="4534"/>
                    <a:pt x="648" y="4081"/>
                  </a:cubicBezTo>
                  <a:lnTo>
                    <a:pt x="454" y="2753"/>
                  </a:lnTo>
                  <a:lnTo>
                    <a:pt x="389" y="2138"/>
                  </a:lnTo>
                  <a:lnTo>
                    <a:pt x="292" y="1619"/>
                  </a:lnTo>
                  <a:lnTo>
                    <a:pt x="130" y="7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7"/>
            <p:cNvSpPr/>
            <p:nvPr/>
          </p:nvSpPr>
          <p:spPr>
            <a:xfrm>
              <a:off x="1589325" y="3782425"/>
              <a:ext cx="58300" cy="283375"/>
            </a:xfrm>
            <a:custGeom>
              <a:avLst/>
              <a:gdLst/>
              <a:ahLst/>
              <a:cxnLst/>
              <a:rect l="l" t="t" r="r" b="b"/>
              <a:pathLst>
                <a:path w="2332" h="11335" extrusionOk="0">
                  <a:moveTo>
                    <a:pt x="0" y="1"/>
                  </a:moveTo>
                  <a:lnTo>
                    <a:pt x="162" y="486"/>
                  </a:lnTo>
                  <a:cubicBezTo>
                    <a:pt x="259" y="778"/>
                    <a:pt x="421" y="1199"/>
                    <a:pt x="551" y="1717"/>
                  </a:cubicBezTo>
                  <a:lnTo>
                    <a:pt x="810" y="2559"/>
                  </a:lnTo>
                  <a:cubicBezTo>
                    <a:pt x="907" y="2850"/>
                    <a:pt x="972" y="3174"/>
                    <a:pt x="1069" y="3498"/>
                  </a:cubicBezTo>
                  <a:cubicBezTo>
                    <a:pt x="1231" y="4178"/>
                    <a:pt x="1393" y="4890"/>
                    <a:pt x="1554" y="5603"/>
                  </a:cubicBezTo>
                  <a:cubicBezTo>
                    <a:pt x="1716" y="6283"/>
                    <a:pt x="1814" y="7028"/>
                    <a:pt x="1911" y="7675"/>
                  </a:cubicBezTo>
                  <a:cubicBezTo>
                    <a:pt x="2008" y="8355"/>
                    <a:pt x="2105" y="8971"/>
                    <a:pt x="2170" y="9521"/>
                  </a:cubicBezTo>
                  <a:cubicBezTo>
                    <a:pt x="2235" y="10072"/>
                    <a:pt x="2267" y="10525"/>
                    <a:pt x="2299" y="10849"/>
                  </a:cubicBezTo>
                  <a:lnTo>
                    <a:pt x="2332" y="11335"/>
                  </a:lnTo>
                  <a:lnTo>
                    <a:pt x="2202" y="10849"/>
                  </a:lnTo>
                  <a:cubicBezTo>
                    <a:pt x="2137" y="10525"/>
                    <a:pt x="2040" y="10104"/>
                    <a:pt x="1943" y="9553"/>
                  </a:cubicBezTo>
                  <a:lnTo>
                    <a:pt x="1749" y="8712"/>
                  </a:lnTo>
                  <a:lnTo>
                    <a:pt x="1554" y="7740"/>
                  </a:lnTo>
                  <a:cubicBezTo>
                    <a:pt x="1425" y="7092"/>
                    <a:pt x="1263" y="6380"/>
                    <a:pt x="1134" y="5668"/>
                  </a:cubicBezTo>
                  <a:cubicBezTo>
                    <a:pt x="1004" y="4955"/>
                    <a:pt x="842" y="4275"/>
                    <a:pt x="713" y="3595"/>
                  </a:cubicBezTo>
                  <a:cubicBezTo>
                    <a:pt x="648" y="3271"/>
                    <a:pt x="615" y="2947"/>
                    <a:pt x="518" y="2656"/>
                  </a:cubicBezTo>
                  <a:lnTo>
                    <a:pt x="356" y="1782"/>
                  </a:lnTo>
                  <a:cubicBezTo>
                    <a:pt x="227" y="1263"/>
                    <a:pt x="162" y="810"/>
                    <a:pt x="97" y="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7"/>
            <p:cNvSpPr/>
            <p:nvPr/>
          </p:nvSpPr>
          <p:spPr>
            <a:xfrm>
              <a:off x="1232300" y="3573550"/>
              <a:ext cx="68825" cy="106900"/>
            </a:xfrm>
            <a:custGeom>
              <a:avLst/>
              <a:gdLst/>
              <a:ahLst/>
              <a:cxnLst/>
              <a:rect l="l" t="t" r="r" b="b"/>
              <a:pathLst>
                <a:path w="2753" h="4276" extrusionOk="0">
                  <a:moveTo>
                    <a:pt x="1878" y="1"/>
                  </a:moveTo>
                  <a:cubicBezTo>
                    <a:pt x="1036" y="65"/>
                    <a:pt x="97" y="1814"/>
                    <a:pt x="65" y="2689"/>
                  </a:cubicBezTo>
                  <a:cubicBezTo>
                    <a:pt x="0" y="3563"/>
                    <a:pt x="648" y="4275"/>
                    <a:pt x="1522" y="4016"/>
                  </a:cubicBezTo>
                  <a:cubicBezTo>
                    <a:pt x="2397" y="3757"/>
                    <a:pt x="2656" y="1523"/>
                    <a:pt x="2753" y="648"/>
                  </a:cubicBezTo>
                  <a:close/>
                </a:path>
              </a:pathLst>
            </a:custGeom>
            <a:solidFill>
              <a:srgbClr val="EC3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7"/>
            <p:cNvSpPr/>
            <p:nvPr/>
          </p:nvSpPr>
          <p:spPr>
            <a:xfrm>
              <a:off x="1182900" y="2346250"/>
              <a:ext cx="660650" cy="869500"/>
            </a:xfrm>
            <a:custGeom>
              <a:avLst/>
              <a:gdLst/>
              <a:ahLst/>
              <a:cxnLst/>
              <a:rect l="l" t="t" r="r" b="b"/>
              <a:pathLst>
                <a:path w="26426" h="34780" extrusionOk="0">
                  <a:moveTo>
                    <a:pt x="23997" y="12500"/>
                  </a:moveTo>
                  <a:cubicBezTo>
                    <a:pt x="25745" y="11626"/>
                    <a:pt x="26425" y="9229"/>
                    <a:pt x="26037" y="7383"/>
                  </a:cubicBezTo>
                  <a:cubicBezTo>
                    <a:pt x="25519" y="4890"/>
                    <a:pt x="21989" y="3433"/>
                    <a:pt x="19981" y="2688"/>
                  </a:cubicBezTo>
                  <a:cubicBezTo>
                    <a:pt x="14832" y="777"/>
                    <a:pt x="8323" y="0"/>
                    <a:pt x="4146" y="4016"/>
                  </a:cubicBezTo>
                  <a:cubicBezTo>
                    <a:pt x="1" y="7902"/>
                    <a:pt x="2009" y="15674"/>
                    <a:pt x="2430" y="20563"/>
                  </a:cubicBezTo>
                  <a:cubicBezTo>
                    <a:pt x="2689" y="23348"/>
                    <a:pt x="2721" y="26133"/>
                    <a:pt x="2527" y="28918"/>
                  </a:cubicBezTo>
                  <a:cubicBezTo>
                    <a:pt x="2365" y="31055"/>
                    <a:pt x="1782" y="31574"/>
                    <a:pt x="33" y="32448"/>
                  </a:cubicBezTo>
                  <a:cubicBezTo>
                    <a:pt x="616" y="32869"/>
                    <a:pt x="1490" y="32869"/>
                    <a:pt x="2138" y="32869"/>
                  </a:cubicBezTo>
                  <a:cubicBezTo>
                    <a:pt x="1944" y="33031"/>
                    <a:pt x="1717" y="33387"/>
                    <a:pt x="1426" y="33549"/>
                  </a:cubicBezTo>
                  <a:cubicBezTo>
                    <a:pt x="2203" y="33937"/>
                    <a:pt x="3174" y="33808"/>
                    <a:pt x="3854" y="33257"/>
                  </a:cubicBezTo>
                  <a:cubicBezTo>
                    <a:pt x="3693" y="33387"/>
                    <a:pt x="3563" y="33549"/>
                    <a:pt x="3466" y="33776"/>
                  </a:cubicBezTo>
                  <a:cubicBezTo>
                    <a:pt x="4729" y="34779"/>
                    <a:pt x="6218" y="34779"/>
                    <a:pt x="8809" y="34423"/>
                  </a:cubicBezTo>
                  <a:cubicBezTo>
                    <a:pt x="10493" y="34197"/>
                    <a:pt x="14249" y="32739"/>
                    <a:pt x="15707" y="31800"/>
                  </a:cubicBezTo>
                  <a:cubicBezTo>
                    <a:pt x="17391" y="30764"/>
                    <a:pt x="18265" y="29307"/>
                    <a:pt x="18945" y="27396"/>
                  </a:cubicBezTo>
                  <a:cubicBezTo>
                    <a:pt x="20499" y="23057"/>
                    <a:pt x="20208" y="18232"/>
                    <a:pt x="21665" y="138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7"/>
            <p:cNvSpPr/>
            <p:nvPr/>
          </p:nvSpPr>
          <p:spPr>
            <a:xfrm>
              <a:off x="1264675" y="2451475"/>
              <a:ext cx="535150" cy="711650"/>
            </a:xfrm>
            <a:custGeom>
              <a:avLst/>
              <a:gdLst/>
              <a:ahLst/>
              <a:cxnLst/>
              <a:rect l="l" t="t" r="r" b="b"/>
              <a:pathLst>
                <a:path w="21406" h="28466" extrusionOk="0">
                  <a:moveTo>
                    <a:pt x="19009" y="3595"/>
                  </a:moveTo>
                  <a:cubicBezTo>
                    <a:pt x="18232" y="2462"/>
                    <a:pt x="17584" y="1264"/>
                    <a:pt x="17099" y="1"/>
                  </a:cubicBezTo>
                  <a:cubicBezTo>
                    <a:pt x="15901" y="2171"/>
                    <a:pt x="14152" y="3984"/>
                    <a:pt x="12015" y="5215"/>
                  </a:cubicBezTo>
                  <a:cubicBezTo>
                    <a:pt x="9651" y="6542"/>
                    <a:pt x="7222" y="8064"/>
                    <a:pt x="4599" y="8647"/>
                  </a:cubicBezTo>
                  <a:cubicBezTo>
                    <a:pt x="4631" y="10331"/>
                    <a:pt x="4469" y="12015"/>
                    <a:pt x="4048" y="13667"/>
                  </a:cubicBezTo>
                  <a:cubicBezTo>
                    <a:pt x="3627" y="15707"/>
                    <a:pt x="3206" y="14735"/>
                    <a:pt x="2785" y="13731"/>
                  </a:cubicBezTo>
                  <a:lnTo>
                    <a:pt x="2785" y="13958"/>
                  </a:lnTo>
                  <a:cubicBezTo>
                    <a:pt x="1684" y="13148"/>
                    <a:pt x="65" y="14832"/>
                    <a:pt x="65" y="16063"/>
                  </a:cubicBezTo>
                  <a:cubicBezTo>
                    <a:pt x="1" y="17909"/>
                    <a:pt x="2494" y="18913"/>
                    <a:pt x="4016" y="17973"/>
                  </a:cubicBezTo>
                  <a:cubicBezTo>
                    <a:pt x="4696" y="18880"/>
                    <a:pt x="5473" y="19657"/>
                    <a:pt x="6380" y="20305"/>
                  </a:cubicBezTo>
                  <a:cubicBezTo>
                    <a:pt x="6963" y="20758"/>
                    <a:pt x="8647" y="21341"/>
                    <a:pt x="9003" y="22021"/>
                  </a:cubicBezTo>
                  <a:cubicBezTo>
                    <a:pt x="9294" y="22604"/>
                    <a:pt x="8647" y="23770"/>
                    <a:pt x="8355" y="24450"/>
                  </a:cubicBezTo>
                  <a:cubicBezTo>
                    <a:pt x="7902" y="25454"/>
                    <a:pt x="7611" y="25616"/>
                    <a:pt x="6510" y="25907"/>
                  </a:cubicBezTo>
                  <a:cubicBezTo>
                    <a:pt x="5344" y="26264"/>
                    <a:pt x="4890" y="26490"/>
                    <a:pt x="6153" y="27526"/>
                  </a:cubicBezTo>
                  <a:cubicBezTo>
                    <a:pt x="6866" y="28077"/>
                    <a:pt x="7740" y="28368"/>
                    <a:pt x="8647" y="28401"/>
                  </a:cubicBezTo>
                  <a:cubicBezTo>
                    <a:pt x="9877" y="28466"/>
                    <a:pt x="11658" y="28466"/>
                    <a:pt x="12241" y="27073"/>
                  </a:cubicBezTo>
                  <a:cubicBezTo>
                    <a:pt x="11367" y="26555"/>
                    <a:pt x="11043" y="26264"/>
                    <a:pt x="11205" y="25163"/>
                  </a:cubicBezTo>
                  <a:cubicBezTo>
                    <a:pt x="11367" y="24450"/>
                    <a:pt x="11594" y="23479"/>
                    <a:pt x="12144" y="23187"/>
                  </a:cubicBezTo>
                  <a:cubicBezTo>
                    <a:pt x="13407" y="22539"/>
                    <a:pt x="15415" y="22993"/>
                    <a:pt x="16710" y="22378"/>
                  </a:cubicBezTo>
                  <a:cubicBezTo>
                    <a:pt x="18524" y="21568"/>
                    <a:pt x="20078" y="20337"/>
                    <a:pt x="20369" y="18297"/>
                  </a:cubicBezTo>
                  <a:cubicBezTo>
                    <a:pt x="20596" y="16387"/>
                    <a:pt x="20143" y="14476"/>
                    <a:pt x="20434" y="12566"/>
                  </a:cubicBezTo>
                  <a:cubicBezTo>
                    <a:pt x="20855" y="9943"/>
                    <a:pt x="21406" y="7611"/>
                    <a:pt x="21147" y="5409"/>
                  </a:cubicBezTo>
                  <a:cubicBezTo>
                    <a:pt x="20305" y="4988"/>
                    <a:pt x="19560" y="4373"/>
                    <a:pt x="19009" y="3595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7"/>
            <p:cNvSpPr/>
            <p:nvPr/>
          </p:nvSpPr>
          <p:spPr>
            <a:xfrm>
              <a:off x="1289775" y="2834425"/>
              <a:ext cx="46175" cy="41300"/>
            </a:xfrm>
            <a:custGeom>
              <a:avLst/>
              <a:gdLst/>
              <a:ahLst/>
              <a:cxnLst/>
              <a:rect l="l" t="t" r="r" b="b"/>
              <a:pathLst>
                <a:path w="1847" h="1652" extrusionOk="0">
                  <a:moveTo>
                    <a:pt x="0" y="130"/>
                  </a:moveTo>
                  <a:lnTo>
                    <a:pt x="98" y="65"/>
                  </a:lnTo>
                  <a:cubicBezTo>
                    <a:pt x="195" y="32"/>
                    <a:pt x="324" y="0"/>
                    <a:pt x="421" y="0"/>
                  </a:cubicBezTo>
                  <a:cubicBezTo>
                    <a:pt x="583" y="0"/>
                    <a:pt x="745" y="32"/>
                    <a:pt x="875" y="130"/>
                  </a:cubicBezTo>
                  <a:cubicBezTo>
                    <a:pt x="1037" y="194"/>
                    <a:pt x="1166" y="292"/>
                    <a:pt x="1296" y="421"/>
                  </a:cubicBezTo>
                  <a:cubicBezTo>
                    <a:pt x="1522" y="648"/>
                    <a:pt x="1684" y="907"/>
                    <a:pt x="1781" y="1231"/>
                  </a:cubicBezTo>
                  <a:cubicBezTo>
                    <a:pt x="1846" y="1360"/>
                    <a:pt x="1846" y="1490"/>
                    <a:pt x="1846" y="1652"/>
                  </a:cubicBezTo>
                  <a:lnTo>
                    <a:pt x="1587" y="1328"/>
                  </a:lnTo>
                  <a:lnTo>
                    <a:pt x="1328" y="1036"/>
                  </a:lnTo>
                  <a:cubicBezTo>
                    <a:pt x="1231" y="939"/>
                    <a:pt x="1134" y="810"/>
                    <a:pt x="1037" y="713"/>
                  </a:cubicBezTo>
                  <a:cubicBezTo>
                    <a:pt x="907" y="615"/>
                    <a:pt x="810" y="518"/>
                    <a:pt x="680" y="453"/>
                  </a:cubicBezTo>
                  <a:cubicBezTo>
                    <a:pt x="616" y="356"/>
                    <a:pt x="486" y="292"/>
                    <a:pt x="389" y="259"/>
                  </a:cubicBezTo>
                  <a:cubicBezTo>
                    <a:pt x="292" y="194"/>
                    <a:pt x="227" y="194"/>
                    <a:pt x="130" y="162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7"/>
            <p:cNvSpPr/>
            <p:nvPr/>
          </p:nvSpPr>
          <p:spPr>
            <a:xfrm>
              <a:off x="1617650" y="2748600"/>
              <a:ext cx="51850" cy="89075"/>
            </a:xfrm>
            <a:custGeom>
              <a:avLst/>
              <a:gdLst/>
              <a:ahLst/>
              <a:cxnLst/>
              <a:rect l="l" t="t" r="r" b="b"/>
              <a:pathLst>
                <a:path w="2074" h="3563" extrusionOk="0">
                  <a:moveTo>
                    <a:pt x="875" y="0"/>
                  </a:moveTo>
                  <a:cubicBezTo>
                    <a:pt x="875" y="195"/>
                    <a:pt x="810" y="357"/>
                    <a:pt x="778" y="519"/>
                  </a:cubicBezTo>
                  <a:cubicBezTo>
                    <a:pt x="713" y="713"/>
                    <a:pt x="681" y="875"/>
                    <a:pt x="616" y="1037"/>
                  </a:cubicBezTo>
                  <a:cubicBezTo>
                    <a:pt x="551" y="1199"/>
                    <a:pt x="519" y="1361"/>
                    <a:pt x="486" y="1522"/>
                  </a:cubicBezTo>
                  <a:cubicBezTo>
                    <a:pt x="486" y="1587"/>
                    <a:pt x="454" y="1684"/>
                    <a:pt x="421" y="1749"/>
                  </a:cubicBezTo>
                  <a:cubicBezTo>
                    <a:pt x="421" y="1846"/>
                    <a:pt x="421" y="1911"/>
                    <a:pt x="421" y="1976"/>
                  </a:cubicBezTo>
                  <a:lnTo>
                    <a:pt x="357" y="1846"/>
                  </a:lnTo>
                  <a:lnTo>
                    <a:pt x="681" y="2008"/>
                  </a:lnTo>
                  <a:cubicBezTo>
                    <a:pt x="810" y="2073"/>
                    <a:pt x="907" y="2105"/>
                    <a:pt x="1037" y="2170"/>
                  </a:cubicBezTo>
                  <a:cubicBezTo>
                    <a:pt x="1296" y="2235"/>
                    <a:pt x="1555" y="2364"/>
                    <a:pt x="1814" y="2462"/>
                  </a:cubicBezTo>
                  <a:lnTo>
                    <a:pt x="2073" y="2526"/>
                  </a:lnTo>
                  <a:lnTo>
                    <a:pt x="1911" y="2721"/>
                  </a:lnTo>
                  <a:lnTo>
                    <a:pt x="1652" y="3012"/>
                  </a:lnTo>
                  <a:cubicBezTo>
                    <a:pt x="1555" y="3077"/>
                    <a:pt x="1425" y="3142"/>
                    <a:pt x="1328" y="3239"/>
                  </a:cubicBezTo>
                  <a:cubicBezTo>
                    <a:pt x="1134" y="3368"/>
                    <a:pt x="907" y="3465"/>
                    <a:pt x="681" y="3563"/>
                  </a:cubicBezTo>
                  <a:cubicBezTo>
                    <a:pt x="842" y="3401"/>
                    <a:pt x="1037" y="3239"/>
                    <a:pt x="1199" y="3044"/>
                  </a:cubicBezTo>
                  <a:cubicBezTo>
                    <a:pt x="1263" y="2980"/>
                    <a:pt x="1361" y="2883"/>
                    <a:pt x="1425" y="2785"/>
                  </a:cubicBezTo>
                  <a:lnTo>
                    <a:pt x="1620" y="2526"/>
                  </a:lnTo>
                  <a:lnTo>
                    <a:pt x="1717" y="2785"/>
                  </a:lnTo>
                  <a:cubicBezTo>
                    <a:pt x="1458" y="2721"/>
                    <a:pt x="1199" y="2624"/>
                    <a:pt x="907" y="2559"/>
                  </a:cubicBezTo>
                  <a:cubicBezTo>
                    <a:pt x="778" y="2494"/>
                    <a:pt x="616" y="2462"/>
                    <a:pt x="486" y="2397"/>
                  </a:cubicBezTo>
                  <a:lnTo>
                    <a:pt x="98" y="2138"/>
                  </a:lnTo>
                  <a:lnTo>
                    <a:pt x="1" y="2105"/>
                  </a:lnTo>
                  <a:lnTo>
                    <a:pt x="1" y="2008"/>
                  </a:lnTo>
                  <a:cubicBezTo>
                    <a:pt x="1" y="1911"/>
                    <a:pt x="1" y="1782"/>
                    <a:pt x="33" y="1717"/>
                  </a:cubicBezTo>
                  <a:cubicBezTo>
                    <a:pt x="65" y="1620"/>
                    <a:pt x="98" y="1522"/>
                    <a:pt x="130" y="1425"/>
                  </a:cubicBezTo>
                  <a:cubicBezTo>
                    <a:pt x="195" y="1263"/>
                    <a:pt x="260" y="1102"/>
                    <a:pt x="357" y="940"/>
                  </a:cubicBezTo>
                  <a:cubicBezTo>
                    <a:pt x="421" y="778"/>
                    <a:pt x="519" y="616"/>
                    <a:pt x="616" y="486"/>
                  </a:cubicBezTo>
                  <a:cubicBezTo>
                    <a:pt x="713" y="324"/>
                    <a:pt x="810" y="162"/>
                    <a:pt x="875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7"/>
            <p:cNvSpPr/>
            <p:nvPr/>
          </p:nvSpPr>
          <p:spPr>
            <a:xfrm>
              <a:off x="1514825" y="2601250"/>
              <a:ext cx="54275" cy="31600"/>
            </a:xfrm>
            <a:custGeom>
              <a:avLst/>
              <a:gdLst/>
              <a:ahLst/>
              <a:cxnLst/>
              <a:rect l="l" t="t" r="r" b="b"/>
              <a:pathLst>
                <a:path w="2171" h="1264" extrusionOk="0">
                  <a:moveTo>
                    <a:pt x="1" y="1264"/>
                  </a:moveTo>
                  <a:lnTo>
                    <a:pt x="1" y="1134"/>
                  </a:lnTo>
                  <a:cubicBezTo>
                    <a:pt x="1" y="1069"/>
                    <a:pt x="1" y="1037"/>
                    <a:pt x="33" y="1005"/>
                  </a:cubicBezTo>
                  <a:cubicBezTo>
                    <a:pt x="33" y="940"/>
                    <a:pt x="66" y="875"/>
                    <a:pt x="66" y="843"/>
                  </a:cubicBezTo>
                  <a:cubicBezTo>
                    <a:pt x="130" y="681"/>
                    <a:pt x="228" y="551"/>
                    <a:pt x="357" y="422"/>
                  </a:cubicBezTo>
                  <a:cubicBezTo>
                    <a:pt x="389" y="357"/>
                    <a:pt x="454" y="292"/>
                    <a:pt x="551" y="260"/>
                  </a:cubicBezTo>
                  <a:lnTo>
                    <a:pt x="778" y="98"/>
                  </a:lnTo>
                  <a:lnTo>
                    <a:pt x="1037" y="33"/>
                  </a:lnTo>
                  <a:cubicBezTo>
                    <a:pt x="1134" y="1"/>
                    <a:pt x="1231" y="1"/>
                    <a:pt x="1329" y="1"/>
                  </a:cubicBezTo>
                  <a:cubicBezTo>
                    <a:pt x="1458" y="1"/>
                    <a:pt x="1620" y="33"/>
                    <a:pt x="1782" y="66"/>
                  </a:cubicBezTo>
                  <a:cubicBezTo>
                    <a:pt x="1879" y="98"/>
                    <a:pt x="1976" y="163"/>
                    <a:pt x="2073" y="195"/>
                  </a:cubicBezTo>
                  <a:lnTo>
                    <a:pt x="2171" y="260"/>
                  </a:lnTo>
                  <a:lnTo>
                    <a:pt x="2041" y="260"/>
                  </a:lnTo>
                  <a:lnTo>
                    <a:pt x="1750" y="260"/>
                  </a:lnTo>
                  <a:lnTo>
                    <a:pt x="1555" y="292"/>
                  </a:lnTo>
                  <a:cubicBezTo>
                    <a:pt x="1490" y="292"/>
                    <a:pt x="1426" y="325"/>
                    <a:pt x="1361" y="325"/>
                  </a:cubicBezTo>
                  <a:cubicBezTo>
                    <a:pt x="1296" y="357"/>
                    <a:pt x="1199" y="357"/>
                    <a:pt x="1134" y="389"/>
                  </a:cubicBezTo>
                  <a:lnTo>
                    <a:pt x="940" y="454"/>
                  </a:lnTo>
                  <a:lnTo>
                    <a:pt x="746" y="551"/>
                  </a:lnTo>
                  <a:cubicBezTo>
                    <a:pt x="681" y="584"/>
                    <a:pt x="649" y="616"/>
                    <a:pt x="584" y="681"/>
                  </a:cubicBezTo>
                  <a:cubicBezTo>
                    <a:pt x="519" y="713"/>
                    <a:pt x="454" y="746"/>
                    <a:pt x="422" y="778"/>
                  </a:cubicBezTo>
                  <a:cubicBezTo>
                    <a:pt x="389" y="843"/>
                    <a:pt x="325" y="875"/>
                    <a:pt x="292" y="908"/>
                  </a:cubicBezTo>
                  <a:cubicBezTo>
                    <a:pt x="260" y="940"/>
                    <a:pt x="195" y="1005"/>
                    <a:pt x="163" y="1037"/>
                  </a:cubicBezTo>
                  <a:cubicBezTo>
                    <a:pt x="130" y="1069"/>
                    <a:pt x="98" y="1102"/>
                    <a:pt x="98" y="1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7"/>
            <p:cNvSpPr/>
            <p:nvPr/>
          </p:nvSpPr>
          <p:spPr>
            <a:xfrm>
              <a:off x="1718850" y="2611775"/>
              <a:ext cx="26750" cy="30800"/>
            </a:xfrm>
            <a:custGeom>
              <a:avLst/>
              <a:gdLst/>
              <a:ahLst/>
              <a:cxnLst/>
              <a:rect l="l" t="t" r="r" b="b"/>
              <a:pathLst>
                <a:path w="1070" h="1232" extrusionOk="0">
                  <a:moveTo>
                    <a:pt x="0" y="66"/>
                  </a:moveTo>
                  <a:lnTo>
                    <a:pt x="65" y="33"/>
                  </a:lnTo>
                  <a:cubicBezTo>
                    <a:pt x="130" y="1"/>
                    <a:pt x="195" y="1"/>
                    <a:pt x="259" y="1"/>
                  </a:cubicBezTo>
                  <a:cubicBezTo>
                    <a:pt x="324" y="1"/>
                    <a:pt x="389" y="1"/>
                    <a:pt x="421" y="1"/>
                  </a:cubicBezTo>
                  <a:cubicBezTo>
                    <a:pt x="486" y="33"/>
                    <a:pt x="551" y="33"/>
                    <a:pt x="583" y="66"/>
                  </a:cubicBezTo>
                  <a:cubicBezTo>
                    <a:pt x="648" y="98"/>
                    <a:pt x="713" y="130"/>
                    <a:pt x="745" y="195"/>
                  </a:cubicBezTo>
                  <a:lnTo>
                    <a:pt x="875" y="325"/>
                  </a:lnTo>
                  <a:lnTo>
                    <a:pt x="972" y="487"/>
                  </a:lnTo>
                  <a:cubicBezTo>
                    <a:pt x="1004" y="519"/>
                    <a:pt x="1037" y="584"/>
                    <a:pt x="1037" y="648"/>
                  </a:cubicBezTo>
                  <a:cubicBezTo>
                    <a:pt x="1069" y="746"/>
                    <a:pt x="1069" y="843"/>
                    <a:pt x="1069" y="940"/>
                  </a:cubicBezTo>
                  <a:cubicBezTo>
                    <a:pt x="1069" y="1005"/>
                    <a:pt x="1069" y="1069"/>
                    <a:pt x="1037" y="1167"/>
                  </a:cubicBezTo>
                  <a:cubicBezTo>
                    <a:pt x="1037" y="1167"/>
                    <a:pt x="1004" y="1199"/>
                    <a:pt x="1004" y="1231"/>
                  </a:cubicBezTo>
                  <a:lnTo>
                    <a:pt x="939" y="1167"/>
                  </a:lnTo>
                  <a:cubicBezTo>
                    <a:pt x="907" y="1134"/>
                    <a:pt x="907" y="1069"/>
                    <a:pt x="842" y="1005"/>
                  </a:cubicBezTo>
                  <a:cubicBezTo>
                    <a:pt x="810" y="940"/>
                    <a:pt x="745" y="843"/>
                    <a:pt x="713" y="778"/>
                  </a:cubicBezTo>
                  <a:cubicBezTo>
                    <a:pt x="648" y="713"/>
                    <a:pt x="583" y="648"/>
                    <a:pt x="551" y="551"/>
                  </a:cubicBezTo>
                  <a:cubicBezTo>
                    <a:pt x="486" y="487"/>
                    <a:pt x="421" y="422"/>
                    <a:pt x="389" y="389"/>
                  </a:cubicBezTo>
                  <a:cubicBezTo>
                    <a:pt x="357" y="357"/>
                    <a:pt x="324" y="292"/>
                    <a:pt x="292" y="292"/>
                  </a:cubicBezTo>
                  <a:cubicBezTo>
                    <a:pt x="259" y="260"/>
                    <a:pt x="227" y="227"/>
                    <a:pt x="227" y="227"/>
                  </a:cubicBezTo>
                  <a:cubicBezTo>
                    <a:pt x="162" y="163"/>
                    <a:pt x="98" y="130"/>
                    <a:pt x="33" y="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7"/>
            <p:cNvSpPr/>
            <p:nvPr/>
          </p:nvSpPr>
          <p:spPr>
            <a:xfrm>
              <a:off x="1705075" y="2827125"/>
              <a:ext cx="59125" cy="44550"/>
            </a:xfrm>
            <a:custGeom>
              <a:avLst/>
              <a:gdLst/>
              <a:ahLst/>
              <a:cxnLst/>
              <a:rect l="l" t="t" r="r" b="b"/>
              <a:pathLst>
                <a:path w="2365" h="1782" extrusionOk="0">
                  <a:moveTo>
                    <a:pt x="1555" y="130"/>
                  </a:moveTo>
                  <a:cubicBezTo>
                    <a:pt x="1199" y="1"/>
                    <a:pt x="843" y="1"/>
                    <a:pt x="519" y="65"/>
                  </a:cubicBezTo>
                  <a:cubicBezTo>
                    <a:pt x="1" y="227"/>
                    <a:pt x="98" y="843"/>
                    <a:pt x="422" y="1166"/>
                  </a:cubicBezTo>
                  <a:cubicBezTo>
                    <a:pt x="908" y="1620"/>
                    <a:pt x="2365" y="1782"/>
                    <a:pt x="2268" y="810"/>
                  </a:cubicBezTo>
                  <a:cubicBezTo>
                    <a:pt x="2235" y="454"/>
                    <a:pt x="1944" y="227"/>
                    <a:pt x="1555" y="13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7"/>
            <p:cNvSpPr/>
            <p:nvPr/>
          </p:nvSpPr>
          <p:spPr>
            <a:xfrm>
              <a:off x="1418500" y="2751025"/>
              <a:ext cx="92300" cy="59925"/>
            </a:xfrm>
            <a:custGeom>
              <a:avLst/>
              <a:gdLst/>
              <a:ahLst/>
              <a:cxnLst/>
              <a:rect l="l" t="t" r="r" b="b"/>
              <a:pathLst>
                <a:path w="3692" h="2397" extrusionOk="0">
                  <a:moveTo>
                    <a:pt x="2591" y="2397"/>
                  </a:moveTo>
                  <a:cubicBezTo>
                    <a:pt x="2299" y="2397"/>
                    <a:pt x="2040" y="2365"/>
                    <a:pt x="1781" y="2300"/>
                  </a:cubicBezTo>
                  <a:cubicBezTo>
                    <a:pt x="1166" y="2138"/>
                    <a:pt x="0" y="1717"/>
                    <a:pt x="324" y="843"/>
                  </a:cubicBezTo>
                  <a:cubicBezTo>
                    <a:pt x="616" y="98"/>
                    <a:pt x="1328" y="1"/>
                    <a:pt x="2040" y="227"/>
                  </a:cubicBezTo>
                  <a:cubicBezTo>
                    <a:pt x="2559" y="454"/>
                    <a:pt x="3044" y="843"/>
                    <a:pt x="3368" y="1328"/>
                  </a:cubicBezTo>
                  <a:cubicBezTo>
                    <a:pt x="3692" y="1782"/>
                    <a:pt x="3044" y="2365"/>
                    <a:pt x="2591" y="2397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7"/>
            <p:cNvSpPr/>
            <p:nvPr/>
          </p:nvSpPr>
          <p:spPr>
            <a:xfrm>
              <a:off x="1523750" y="2712975"/>
              <a:ext cx="42925" cy="75325"/>
            </a:xfrm>
            <a:custGeom>
              <a:avLst/>
              <a:gdLst/>
              <a:ahLst/>
              <a:cxnLst/>
              <a:rect l="l" t="t" r="r" b="b"/>
              <a:pathLst>
                <a:path w="1717" h="3013" extrusionOk="0">
                  <a:moveTo>
                    <a:pt x="97" y="2041"/>
                  </a:moveTo>
                  <a:cubicBezTo>
                    <a:pt x="0" y="1587"/>
                    <a:pt x="65" y="1"/>
                    <a:pt x="939" y="486"/>
                  </a:cubicBezTo>
                  <a:cubicBezTo>
                    <a:pt x="1716" y="907"/>
                    <a:pt x="745" y="3012"/>
                    <a:pt x="162" y="22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7"/>
            <p:cNvSpPr/>
            <p:nvPr/>
          </p:nvSpPr>
          <p:spPr>
            <a:xfrm>
              <a:off x="1678375" y="2745350"/>
              <a:ext cx="38075" cy="66425"/>
            </a:xfrm>
            <a:custGeom>
              <a:avLst/>
              <a:gdLst/>
              <a:ahLst/>
              <a:cxnLst/>
              <a:rect l="l" t="t" r="r" b="b"/>
              <a:pathLst>
                <a:path w="1523" h="2657" extrusionOk="0">
                  <a:moveTo>
                    <a:pt x="97" y="1814"/>
                  </a:moveTo>
                  <a:cubicBezTo>
                    <a:pt x="0" y="1393"/>
                    <a:pt x="65" y="1"/>
                    <a:pt x="842" y="422"/>
                  </a:cubicBezTo>
                  <a:cubicBezTo>
                    <a:pt x="1522" y="811"/>
                    <a:pt x="680" y="2656"/>
                    <a:pt x="162" y="19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7"/>
            <p:cNvSpPr/>
            <p:nvPr/>
          </p:nvSpPr>
          <p:spPr>
            <a:xfrm>
              <a:off x="1515650" y="2855475"/>
              <a:ext cx="131975" cy="67200"/>
            </a:xfrm>
            <a:custGeom>
              <a:avLst/>
              <a:gdLst/>
              <a:ahLst/>
              <a:cxnLst/>
              <a:rect l="l" t="t" r="r" b="b"/>
              <a:pathLst>
                <a:path w="5279" h="2688" extrusionOk="0">
                  <a:moveTo>
                    <a:pt x="4922" y="2461"/>
                  </a:moveTo>
                  <a:cubicBezTo>
                    <a:pt x="5084" y="2299"/>
                    <a:pt x="5214" y="2105"/>
                    <a:pt x="5279" y="1846"/>
                  </a:cubicBezTo>
                  <a:cubicBezTo>
                    <a:pt x="3271" y="1716"/>
                    <a:pt x="1911" y="1133"/>
                    <a:pt x="0" y="0"/>
                  </a:cubicBezTo>
                  <a:cubicBezTo>
                    <a:pt x="875" y="842"/>
                    <a:pt x="1684" y="1684"/>
                    <a:pt x="2882" y="2073"/>
                  </a:cubicBezTo>
                  <a:cubicBezTo>
                    <a:pt x="3271" y="2234"/>
                    <a:pt x="4501" y="2688"/>
                    <a:pt x="4922" y="2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7"/>
            <p:cNvSpPr/>
            <p:nvPr/>
          </p:nvSpPr>
          <p:spPr>
            <a:xfrm>
              <a:off x="1512400" y="2854650"/>
              <a:ext cx="117425" cy="84225"/>
            </a:xfrm>
            <a:custGeom>
              <a:avLst/>
              <a:gdLst/>
              <a:ahLst/>
              <a:cxnLst/>
              <a:rect l="l" t="t" r="r" b="b"/>
              <a:pathLst>
                <a:path w="4697" h="3369" extrusionOk="0">
                  <a:moveTo>
                    <a:pt x="3012" y="2106"/>
                  </a:moveTo>
                  <a:cubicBezTo>
                    <a:pt x="1814" y="1717"/>
                    <a:pt x="1005" y="907"/>
                    <a:pt x="163" y="33"/>
                  </a:cubicBezTo>
                  <a:lnTo>
                    <a:pt x="65" y="1"/>
                  </a:lnTo>
                  <a:lnTo>
                    <a:pt x="1" y="65"/>
                  </a:lnTo>
                  <a:cubicBezTo>
                    <a:pt x="130" y="1199"/>
                    <a:pt x="1458" y="2721"/>
                    <a:pt x="2850" y="3109"/>
                  </a:cubicBezTo>
                  <a:cubicBezTo>
                    <a:pt x="3433" y="3271"/>
                    <a:pt x="4049" y="3368"/>
                    <a:pt x="4696" y="3336"/>
                  </a:cubicBezTo>
                  <a:cubicBezTo>
                    <a:pt x="4599" y="3077"/>
                    <a:pt x="4534" y="2818"/>
                    <a:pt x="4437" y="2527"/>
                  </a:cubicBezTo>
                  <a:cubicBezTo>
                    <a:pt x="3951" y="2429"/>
                    <a:pt x="3498" y="2300"/>
                    <a:pt x="3012" y="2106"/>
                  </a:cubicBez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7"/>
            <p:cNvSpPr/>
            <p:nvPr/>
          </p:nvSpPr>
          <p:spPr>
            <a:xfrm>
              <a:off x="1622500" y="2901600"/>
              <a:ext cx="47800" cy="36475"/>
            </a:xfrm>
            <a:custGeom>
              <a:avLst/>
              <a:gdLst/>
              <a:ahLst/>
              <a:cxnLst/>
              <a:rect l="l" t="t" r="r" b="b"/>
              <a:pathLst>
                <a:path w="1912" h="1459" extrusionOk="0">
                  <a:moveTo>
                    <a:pt x="1911" y="33"/>
                  </a:moveTo>
                  <a:cubicBezTo>
                    <a:pt x="1588" y="33"/>
                    <a:pt x="1296" y="33"/>
                    <a:pt x="1005" y="1"/>
                  </a:cubicBezTo>
                  <a:cubicBezTo>
                    <a:pt x="940" y="260"/>
                    <a:pt x="810" y="454"/>
                    <a:pt x="648" y="616"/>
                  </a:cubicBezTo>
                  <a:cubicBezTo>
                    <a:pt x="454" y="713"/>
                    <a:pt x="227" y="713"/>
                    <a:pt x="1" y="649"/>
                  </a:cubicBezTo>
                  <a:cubicBezTo>
                    <a:pt x="98" y="908"/>
                    <a:pt x="195" y="1199"/>
                    <a:pt x="260" y="1458"/>
                  </a:cubicBezTo>
                  <a:cubicBezTo>
                    <a:pt x="1069" y="1426"/>
                    <a:pt x="1749" y="843"/>
                    <a:pt x="1911" y="33"/>
                  </a:cubicBez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7"/>
            <p:cNvSpPr/>
            <p:nvPr/>
          </p:nvSpPr>
          <p:spPr>
            <a:xfrm>
              <a:off x="1573125" y="3310450"/>
              <a:ext cx="283375" cy="265550"/>
            </a:xfrm>
            <a:custGeom>
              <a:avLst/>
              <a:gdLst/>
              <a:ahLst/>
              <a:cxnLst/>
              <a:rect l="l" t="t" r="r" b="b"/>
              <a:pathLst>
                <a:path w="11335" h="10622" extrusionOk="0">
                  <a:moveTo>
                    <a:pt x="2785" y="0"/>
                  </a:moveTo>
                  <a:cubicBezTo>
                    <a:pt x="2947" y="1717"/>
                    <a:pt x="3757" y="6283"/>
                    <a:pt x="3854" y="6833"/>
                  </a:cubicBezTo>
                  <a:cubicBezTo>
                    <a:pt x="3854" y="6801"/>
                    <a:pt x="8258" y="7060"/>
                    <a:pt x="9165" y="6833"/>
                  </a:cubicBezTo>
                  <a:cubicBezTo>
                    <a:pt x="9456" y="6768"/>
                    <a:pt x="10104" y="6218"/>
                    <a:pt x="10428" y="6283"/>
                  </a:cubicBezTo>
                  <a:cubicBezTo>
                    <a:pt x="10849" y="6347"/>
                    <a:pt x="11108" y="7319"/>
                    <a:pt x="11173" y="7772"/>
                  </a:cubicBezTo>
                  <a:cubicBezTo>
                    <a:pt x="11334" y="9165"/>
                    <a:pt x="8517" y="9327"/>
                    <a:pt x="7481" y="9683"/>
                  </a:cubicBezTo>
                  <a:cubicBezTo>
                    <a:pt x="6348" y="10039"/>
                    <a:pt x="5149" y="10266"/>
                    <a:pt x="3951" y="10428"/>
                  </a:cubicBezTo>
                  <a:cubicBezTo>
                    <a:pt x="2883" y="10525"/>
                    <a:pt x="2397" y="10622"/>
                    <a:pt x="1976" y="9553"/>
                  </a:cubicBezTo>
                  <a:cubicBezTo>
                    <a:pt x="1134" y="7448"/>
                    <a:pt x="551" y="5279"/>
                    <a:pt x="260" y="3044"/>
                  </a:cubicBezTo>
                  <a:cubicBezTo>
                    <a:pt x="195" y="2688"/>
                    <a:pt x="0" y="1846"/>
                    <a:pt x="195" y="1587"/>
                  </a:cubicBezTo>
                  <a:cubicBezTo>
                    <a:pt x="357" y="1360"/>
                    <a:pt x="940" y="1198"/>
                    <a:pt x="1166" y="1069"/>
                  </a:cubicBezTo>
                  <a:cubicBezTo>
                    <a:pt x="1263" y="1037"/>
                    <a:pt x="2785" y="33"/>
                    <a:pt x="2785" y="0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7"/>
            <p:cNvSpPr/>
            <p:nvPr/>
          </p:nvSpPr>
          <p:spPr>
            <a:xfrm>
              <a:off x="1553700" y="3135575"/>
              <a:ext cx="142500" cy="237225"/>
            </a:xfrm>
            <a:custGeom>
              <a:avLst/>
              <a:gdLst/>
              <a:ahLst/>
              <a:cxnLst/>
              <a:rect l="l" t="t" r="r" b="b"/>
              <a:pathLst>
                <a:path w="5700" h="9489" extrusionOk="0">
                  <a:moveTo>
                    <a:pt x="939" y="1"/>
                  </a:moveTo>
                  <a:cubicBezTo>
                    <a:pt x="3595" y="1037"/>
                    <a:pt x="4728" y="5020"/>
                    <a:pt x="5279" y="7513"/>
                  </a:cubicBezTo>
                  <a:cubicBezTo>
                    <a:pt x="5570" y="8744"/>
                    <a:pt x="5700" y="9100"/>
                    <a:pt x="4210" y="9327"/>
                  </a:cubicBezTo>
                  <a:cubicBezTo>
                    <a:pt x="3239" y="9456"/>
                    <a:pt x="2267" y="9489"/>
                    <a:pt x="1296" y="9392"/>
                  </a:cubicBezTo>
                  <a:cubicBezTo>
                    <a:pt x="875" y="9294"/>
                    <a:pt x="421" y="9262"/>
                    <a:pt x="0" y="9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7"/>
            <p:cNvSpPr/>
            <p:nvPr/>
          </p:nvSpPr>
          <p:spPr>
            <a:xfrm>
              <a:off x="1569875" y="3114525"/>
              <a:ext cx="285825" cy="569150"/>
            </a:xfrm>
            <a:custGeom>
              <a:avLst/>
              <a:gdLst/>
              <a:ahLst/>
              <a:cxnLst/>
              <a:rect l="l" t="t" r="r" b="b"/>
              <a:pathLst>
                <a:path w="11433" h="22766" extrusionOk="0">
                  <a:moveTo>
                    <a:pt x="11141" y="13083"/>
                  </a:moveTo>
                  <a:cubicBezTo>
                    <a:pt x="10493" y="10752"/>
                    <a:pt x="8582" y="6963"/>
                    <a:pt x="6996" y="5247"/>
                  </a:cubicBezTo>
                  <a:cubicBezTo>
                    <a:pt x="5085" y="3142"/>
                    <a:pt x="3854" y="1523"/>
                    <a:pt x="1555" y="1"/>
                  </a:cubicBezTo>
                  <a:cubicBezTo>
                    <a:pt x="1231" y="357"/>
                    <a:pt x="843" y="648"/>
                    <a:pt x="454" y="907"/>
                  </a:cubicBezTo>
                  <a:cubicBezTo>
                    <a:pt x="3434" y="3789"/>
                    <a:pt x="9230" y="9554"/>
                    <a:pt x="9975" y="15480"/>
                  </a:cubicBezTo>
                  <a:cubicBezTo>
                    <a:pt x="9716" y="17131"/>
                    <a:pt x="8259" y="18815"/>
                    <a:pt x="6898" y="19722"/>
                  </a:cubicBezTo>
                  <a:cubicBezTo>
                    <a:pt x="4858" y="21147"/>
                    <a:pt x="2365" y="21276"/>
                    <a:pt x="1" y="21114"/>
                  </a:cubicBezTo>
                  <a:lnTo>
                    <a:pt x="260" y="22733"/>
                  </a:lnTo>
                  <a:cubicBezTo>
                    <a:pt x="3434" y="22766"/>
                    <a:pt x="7255" y="22215"/>
                    <a:pt x="9360" y="19722"/>
                  </a:cubicBezTo>
                  <a:cubicBezTo>
                    <a:pt x="10040" y="18912"/>
                    <a:pt x="10590" y="18038"/>
                    <a:pt x="10946" y="17034"/>
                  </a:cubicBezTo>
                  <a:cubicBezTo>
                    <a:pt x="11367" y="15771"/>
                    <a:pt x="11432" y="14411"/>
                    <a:pt x="11141" y="13083"/>
                  </a:cubicBezTo>
                  <a:close/>
                </a:path>
              </a:pathLst>
            </a:custGeom>
            <a:solidFill>
              <a:srgbClr val="E06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7"/>
            <p:cNvSpPr/>
            <p:nvPr/>
          </p:nvSpPr>
          <p:spPr>
            <a:xfrm>
              <a:off x="1234725" y="3098325"/>
              <a:ext cx="390225" cy="690600"/>
            </a:xfrm>
            <a:custGeom>
              <a:avLst/>
              <a:gdLst/>
              <a:ahLst/>
              <a:cxnLst/>
              <a:rect l="l" t="t" r="r" b="b"/>
              <a:pathLst>
                <a:path w="15609" h="27624" extrusionOk="0">
                  <a:moveTo>
                    <a:pt x="13860" y="1555"/>
                  </a:moveTo>
                  <a:cubicBezTo>
                    <a:pt x="13536" y="1102"/>
                    <a:pt x="13148" y="1134"/>
                    <a:pt x="12662" y="584"/>
                  </a:cubicBezTo>
                  <a:lnTo>
                    <a:pt x="12662" y="584"/>
                  </a:lnTo>
                  <a:cubicBezTo>
                    <a:pt x="12176" y="1523"/>
                    <a:pt x="10784" y="1717"/>
                    <a:pt x="9877" y="1588"/>
                  </a:cubicBezTo>
                  <a:cubicBezTo>
                    <a:pt x="9035" y="1491"/>
                    <a:pt x="8679" y="1005"/>
                    <a:pt x="8161" y="487"/>
                  </a:cubicBezTo>
                  <a:cubicBezTo>
                    <a:pt x="7610" y="1"/>
                    <a:pt x="7481" y="1"/>
                    <a:pt x="6639" y="66"/>
                  </a:cubicBezTo>
                  <a:cubicBezTo>
                    <a:pt x="5214" y="163"/>
                    <a:pt x="4502" y="163"/>
                    <a:pt x="3822" y="1458"/>
                  </a:cubicBezTo>
                  <a:cubicBezTo>
                    <a:pt x="3239" y="2430"/>
                    <a:pt x="2947" y="3498"/>
                    <a:pt x="2947" y="4599"/>
                  </a:cubicBezTo>
                  <a:cubicBezTo>
                    <a:pt x="3044" y="8129"/>
                    <a:pt x="2526" y="10687"/>
                    <a:pt x="2202" y="14185"/>
                  </a:cubicBezTo>
                  <a:cubicBezTo>
                    <a:pt x="1943" y="16225"/>
                    <a:pt x="1555" y="19204"/>
                    <a:pt x="1231" y="21244"/>
                  </a:cubicBezTo>
                  <a:cubicBezTo>
                    <a:pt x="972" y="22637"/>
                    <a:pt x="680" y="24482"/>
                    <a:pt x="0" y="25648"/>
                  </a:cubicBezTo>
                  <a:cubicBezTo>
                    <a:pt x="778" y="26490"/>
                    <a:pt x="3012" y="26749"/>
                    <a:pt x="4048" y="26879"/>
                  </a:cubicBezTo>
                  <a:cubicBezTo>
                    <a:pt x="7513" y="27300"/>
                    <a:pt x="7513" y="27300"/>
                    <a:pt x="9456" y="27494"/>
                  </a:cubicBezTo>
                  <a:cubicBezTo>
                    <a:pt x="11529" y="27624"/>
                    <a:pt x="13601" y="27397"/>
                    <a:pt x="15609" y="26814"/>
                  </a:cubicBezTo>
                  <a:cubicBezTo>
                    <a:pt x="15512" y="24288"/>
                    <a:pt x="15188" y="22313"/>
                    <a:pt x="15318" y="19981"/>
                  </a:cubicBezTo>
                  <a:cubicBezTo>
                    <a:pt x="15350" y="18524"/>
                    <a:pt x="15415" y="17002"/>
                    <a:pt x="15350" y="15480"/>
                  </a:cubicBezTo>
                  <a:cubicBezTo>
                    <a:pt x="15318" y="13699"/>
                    <a:pt x="15253" y="11885"/>
                    <a:pt x="15253" y="10072"/>
                  </a:cubicBezTo>
                  <a:cubicBezTo>
                    <a:pt x="15253" y="7935"/>
                    <a:pt x="15123" y="5085"/>
                    <a:pt x="15220" y="2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7"/>
            <p:cNvSpPr/>
            <p:nvPr/>
          </p:nvSpPr>
          <p:spPr>
            <a:xfrm>
              <a:off x="1162675" y="3294250"/>
              <a:ext cx="153025" cy="233175"/>
            </a:xfrm>
            <a:custGeom>
              <a:avLst/>
              <a:gdLst/>
              <a:ahLst/>
              <a:cxnLst/>
              <a:rect l="l" t="t" r="r" b="b"/>
              <a:pathLst>
                <a:path w="6121" h="9327" extrusionOk="0">
                  <a:moveTo>
                    <a:pt x="6121" y="1944"/>
                  </a:moveTo>
                  <a:cubicBezTo>
                    <a:pt x="5829" y="3174"/>
                    <a:pt x="3983" y="7708"/>
                    <a:pt x="3174" y="8388"/>
                  </a:cubicBezTo>
                  <a:cubicBezTo>
                    <a:pt x="2656" y="8355"/>
                    <a:pt x="680" y="9327"/>
                    <a:pt x="324" y="8841"/>
                  </a:cubicBezTo>
                  <a:cubicBezTo>
                    <a:pt x="0" y="8453"/>
                    <a:pt x="1328" y="6380"/>
                    <a:pt x="1555" y="5894"/>
                  </a:cubicBezTo>
                  <a:cubicBezTo>
                    <a:pt x="2040" y="4729"/>
                    <a:pt x="3724" y="810"/>
                    <a:pt x="4048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7"/>
            <p:cNvSpPr/>
            <p:nvPr/>
          </p:nvSpPr>
          <p:spPr>
            <a:xfrm>
              <a:off x="1216900" y="3100775"/>
              <a:ext cx="171675" cy="302800"/>
            </a:xfrm>
            <a:custGeom>
              <a:avLst/>
              <a:gdLst/>
              <a:ahLst/>
              <a:cxnLst/>
              <a:rect l="l" t="t" r="r" b="b"/>
              <a:pathLst>
                <a:path w="6867" h="12112" extrusionOk="0">
                  <a:moveTo>
                    <a:pt x="6866" y="0"/>
                  </a:moveTo>
                  <a:cubicBezTo>
                    <a:pt x="6413" y="65"/>
                    <a:pt x="5959" y="130"/>
                    <a:pt x="5506" y="259"/>
                  </a:cubicBezTo>
                  <a:cubicBezTo>
                    <a:pt x="4437" y="551"/>
                    <a:pt x="3660" y="1522"/>
                    <a:pt x="3272" y="2558"/>
                  </a:cubicBezTo>
                  <a:cubicBezTo>
                    <a:pt x="2333" y="5084"/>
                    <a:pt x="1523" y="7642"/>
                    <a:pt x="1" y="9909"/>
                  </a:cubicBezTo>
                  <a:cubicBezTo>
                    <a:pt x="1361" y="10816"/>
                    <a:pt x="2980" y="11982"/>
                    <a:pt x="4632" y="12111"/>
                  </a:cubicBezTo>
                  <a:cubicBezTo>
                    <a:pt x="5053" y="11237"/>
                    <a:pt x="6154" y="7448"/>
                    <a:pt x="6575" y="64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7"/>
            <p:cNvSpPr/>
            <p:nvPr/>
          </p:nvSpPr>
          <p:spPr>
            <a:xfrm>
              <a:off x="1209625" y="3164725"/>
              <a:ext cx="171650" cy="244500"/>
            </a:xfrm>
            <a:custGeom>
              <a:avLst/>
              <a:gdLst/>
              <a:ahLst/>
              <a:cxnLst/>
              <a:rect l="l" t="t" r="r" b="b"/>
              <a:pathLst>
                <a:path w="6866" h="9780" extrusionOk="0">
                  <a:moveTo>
                    <a:pt x="3563" y="0"/>
                  </a:moveTo>
                  <a:cubicBezTo>
                    <a:pt x="3368" y="648"/>
                    <a:pt x="3142" y="1296"/>
                    <a:pt x="2947" y="1911"/>
                  </a:cubicBezTo>
                  <a:cubicBezTo>
                    <a:pt x="2753" y="2559"/>
                    <a:pt x="2494" y="3206"/>
                    <a:pt x="2267" y="3822"/>
                  </a:cubicBezTo>
                  <a:lnTo>
                    <a:pt x="1879" y="4793"/>
                  </a:lnTo>
                  <a:cubicBezTo>
                    <a:pt x="1749" y="5084"/>
                    <a:pt x="1587" y="5408"/>
                    <a:pt x="1458" y="5700"/>
                  </a:cubicBezTo>
                  <a:lnTo>
                    <a:pt x="972" y="6606"/>
                  </a:lnTo>
                  <a:lnTo>
                    <a:pt x="454" y="7448"/>
                  </a:lnTo>
                  <a:lnTo>
                    <a:pt x="389" y="7189"/>
                  </a:lnTo>
                  <a:lnTo>
                    <a:pt x="1490" y="7902"/>
                  </a:lnTo>
                  <a:lnTo>
                    <a:pt x="2041" y="8226"/>
                  </a:lnTo>
                  <a:lnTo>
                    <a:pt x="2591" y="8549"/>
                  </a:lnTo>
                  <a:lnTo>
                    <a:pt x="3142" y="8841"/>
                  </a:lnTo>
                  <a:lnTo>
                    <a:pt x="3725" y="9068"/>
                  </a:lnTo>
                  <a:cubicBezTo>
                    <a:pt x="3919" y="9132"/>
                    <a:pt x="4146" y="9197"/>
                    <a:pt x="4340" y="9262"/>
                  </a:cubicBezTo>
                  <a:lnTo>
                    <a:pt x="4923" y="9359"/>
                  </a:lnTo>
                  <a:lnTo>
                    <a:pt x="4761" y="9489"/>
                  </a:lnTo>
                  <a:cubicBezTo>
                    <a:pt x="4923" y="9003"/>
                    <a:pt x="5117" y="8549"/>
                    <a:pt x="5279" y="8096"/>
                  </a:cubicBezTo>
                  <a:lnTo>
                    <a:pt x="5797" y="6671"/>
                  </a:lnTo>
                  <a:cubicBezTo>
                    <a:pt x="5959" y="6218"/>
                    <a:pt x="6121" y="5732"/>
                    <a:pt x="6315" y="5279"/>
                  </a:cubicBezTo>
                  <a:cubicBezTo>
                    <a:pt x="6380" y="5020"/>
                    <a:pt x="6477" y="4793"/>
                    <a:pt x="6574" y="4566"/>
                  </a:cubicBezTo>
                  <a:lnTo>
                    <a:pt x="6866" y="3886"/>
                  </a:lnTo>
                  <a:lnTo>
                    <a:pt x="6639" y="4631"/>
                  </a:lnTo>
                  <a:cubicBezTo>
                    <a:pt x="6574" y="4858"/>
                    <a:pt x="6477" y="5084"/>
                    <a:pt x="6412" y="5344"/>
                  </a:cubicBezTo>
                  <a:cubicBezTo>
                    <a:pt x="6283" y="5829"/>
                    <a:pt x="6153" y="6315"/>
                    <a:pt x="6024" y="6768"/>
                  </a:cubicBezTo>
                  <a:lnTo>
                    <a:pt x="5570" y="8226"/>
                  </a:lnTo>
                  <a:cubicBezTo>
                    <a:pt x="5441" y="8679"/>
                    <a:pt x="5247" y="9165"/>
                    <a:pt x="5085" y="9650"/>
                  </a:cubicBezTo>
                  <a:lnTo>
                    <a:pt x="5052" y="9780"/>
                  </a:lnTo>
                  <a:lnTo>
                    <a:pt x="4923" y="9748"/>
                  </a:lnTo>
                  <a:cubicBezTo>
                    <a:pt x="4696" y="9715"/>
                    <a:pt x="4469" y="9683"/>
                    <a:pt x="4243" y="9650"/>
                  </a:cubicBezTo>
                  <a:cubicBezTo>
                    <a:pt x="4016" y="9618"/>
                    <a:pt x="3822" y="9521"/>
                    <a:pt x="3595" y="9456"/>
                  </a:cubicBezTo>
                  <a:lnTo>
                    <a:pt x="2980" y="9197"/>
                  </a:lnTo>
                  <a:lnTo>
                    <a:pt x="2397" y="8906"/>
                  </a:lnTo>
                  <a:cubicBezTo>
                    <a:pt x="2008" y="8711"/>
                    <a:pt x="1652" y="8485"/>
                    <a:pt x="1263" y="8258"/>
                  </a:cubicBezTo>
                  <a:lnTo>
                    <a:pt x="162" y="7546"/>
                  </a:lnTo>
                  <a:lnTo>
                    <a:pt x="1" y="7416"/>
                  </a:lnTo>
                  <a:lnTo>
                    <a:pt x="98" y="7254"/>
                  </a:lnTo>
                  <a:lnTo>
                    <a:pt x="648" y="6412"/>
                  </a:lnTo>
                  <a:lnTo>
                    <a:pt x="1134" y="5538"/>
                  </a:lnTo>
                  <a:lnTo>
                    <a:pt x="1587" y="4631"/>
                  </a:lnTo>
                  <a:lnTo>
                    <a:pt x="1976" y="3724"/>
                  </a:lnTo>
                  <a:lnTo>
                    <a:pt x="2397" y="2785"/>
                  </a:lnTo>
                  <a:cubicBezTo>
                    <a:pt x="2526" y="2461"/>
                    <a:pt x="2656" y="2170"/>
                    <a:pt x="2785" y="1846"/>
                  </a:cubicBezTo>
                  <a:cubicBezTo>
                    <a:pt x="3045" y="1231"/>
                    <a:pt x="3304" y="616"/>
                    <a:pt x="3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7"/>
            <p:cNvSpPr/>
            <p:nvPr/>
          </p:nvSpPr>
          <p:spPr>
            <a:xfrm>
              <a:off x="1508350" y="3075675"/>
              <a:ext cx="85850" cy="125500"/>
            </a:xfrm>
            <a:custGeom>
              <a:avLst/>
              <a:gdLst/>
              <a:ahLst/>
              <a:cxnLst/>
              <a:rect l="l" t="t" r="r" b="b"/>
              <a:pathLst>
                <a:path w="3434" h="5020" extrusionOk="0">
                  <a:moveTo>
                    <a:pt x="1555" y="0"/>
                  </a:moveTo>
                  <a:cubicBezTo>
                    <a:pt x="2009" y="1198"/>
                    <a:pt x="1426" y="2332"/>
                    <a:pt x="1" y="2299"/>
                  </a:cubicBezTo>
                  <a:cubicBezTo>
                    <a:pt x="163" y="2915"/>
                    <a:pt x="778" y="3659"/>
                    <a:pt x="1167" y="4145"/>
                  </a:cubicBezTo>
                  <a:cubicBezTo>
                    <a:pt x="1911" y="5020"/>
                    <a:pt x="2300" y="5020"/>
                    <a:pt x="2786" y="3951"/>
                  </a:cubicBezTo>
                  <a:cubicBezTo>
                    <a:pt x="3433" y="2591"/>
                    <a:pt x="3271" y="875"/>
                    <a:pt x="171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7"/>
            <p:cNvSpPr/>
            <p:nvPr/>
          </p:nvSpPr>
          <p:spPr>
            <a:xfrm>
              <a:off x="1384500" y="3063525"/>
              <a:ext cx="125500" cy="130375"/>
            </a:xfrm>
            <a:custGeom>
              <a:avLst/>
              <a:gdLst/>
              <a:ahLst/>
              <a:cxnLst/>
              <a:rect l="l" t="t" r="r" b="b"/>
              <a:pathLst>
                <a:path w="5020" h="5215" extrusionOk="0">
                  <a:moveTo>
                    <a:pt x="3400" y="0"/>
                  </a:moveTo>
                  <a:cubicBezTo>
                    <a:pt x="2623" y="0"/>
                    <a:pt x="1846" y="227"/>
                    <a:pt x="1198" y="616"/>
                  </a:cubicBezTo>
                  <a:cubicBezTo>
                    <a:pt x="0" y="1393"/>
                    <a:pt x="324" y="2494"/>
                    <a:pt x="1198" y="3368"/>
                  </a:cubicBezTo>
                  <a:cubicBezTo>
                    <a:pt x="1619" y="3854"/>
                    <a:pt x="2850" y="5117"/>
                    <a:pt x="3498" y="5149"/>
                  </a:cubicBezTo>
                  <a:cubicBezTo>
                    <a:pt x="4242" y="5214"/>
                    <a:pt x="4631" y="3498"/>
                    <a:pt x="5020" y="2883"/>
                  </a:cubicBezTo>
                  <a:cubicBezTo>
                    <a:pt x="4372" y="2462"/>
                    <a:pt x="3530" y="2397"/>
                    <a:pt x="3206" y="1652"/>
                  </a:cubicBezTo>
                  <a:cubicBezTo>
                    <a:pt x="2850" y="940"/>
                    <a:pt x="3239" y="681"/>
                    <a:pt x="3498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7"/>
            <p:cNvSpPr/>
            <p:nvPr/>
          </p:nvSpPr>
          <p:spPr>
            <a:xfrm>
              <a:off x="1233900" y="3087800"/>
              <a:ext cx="266375" cy="616925"/>
            </a:xfrm>
            <a:custGeom>
              <a:avLst/>
              <a:gdLst/>
              <a:ahLst/>
              <a:cxnLst/>
              <a:rect l="l" t="t" r="r" b="b"/>
              <a:pathLst>
                <a:path w="10655" h="24677" extrusionOk="0">
                  <a:moveTo>
                    <a:pt x="4243" y="195"/>
                  </a:moveTo>
                  <a:cubicBezTo>
                    <a:pt x="7676" y="3531"/>
                    <a:pt x="8647" y="8518"/>
                    <a:pt x="8744" y="13148"/>
                  </a:cubicBezTo>
                  <a:cubicBezTo>
                    <a:pt x="8842" y="16516"/>
                    <a:pt x="7773" y="20014"/>
                    <a:pt x="4405" y="21406"/>
                  </a:cubicBezTo>
                  <a:cubicBezTo>
                    <a:pt x="3401" y="21827"/>
                    <a:pt x="2365" y="22086"/>
                    <a:pt x="1296" y="22183"/>
                  </a:cubicBezTo>
                  <a:cubicBezTo>
                    <a:pt x="1199" y="22183"/>
                    <a:pt x="33" y="22280"/>
                    <a:pt x="1" y="22280"/>
                  </a:cubicBezTo>
                  <a:cubicBezTo>
                    <a:pt x="98" y="22831"/>
                    <a:pt x="228" y="23381"/>
                    <a:pt x="422" y="23900"/>
                  </a:cubicBezTo>
                  <a:cubicBezTo>
                    <a:pt x="778" y="24677"/>
                    <a:pt x="843" y="24644"/>
                    <a:pt x="1717" y="24450"/>
                  </a:cubicBezTo>
                  <a:cubicBezTo>
                    <a:pt x="5215" y="23673"/>
                    <a:pt x="8971" y="21309"/>
                    <a:pt x="9975" y="17650"/>
                  </a:cubicBezTo>
                  <a:cubicBezTo>
                    <a:pt x="10655" y="15156"/>
                    <a:pt x="10590" y="11011"/>
                    <a:pt x="10007" y="8518"/>
                  </a:cubicBezTo>
                  <a:cubicBezTo>
                    <a:pt x="9457" y="5830"/>
                    <a:pt x="8421" y="3239"/>
                    <a:pt x="6931" y="940"/>
                  </a:cubicBezTo>
                  <a:cubicBezTo>
                    <a:pt x="6672" y="616"/>
                    <a:pt x="6380" y="292"/>
                    <a:pt x="6186" y="1"/>
                  </a:cubicBezTo>
                  <a:close/>
                </a:path>
              </a:pathLst>
            </a:custGeom>
            <a:solidFill>
              <a:srgbClr val="E06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7"/>
            <p:cNvSpPr/>
            <p:nvPr/>
          </p:nvSpPr>
          <p:spPr>
            <a:xfrm>
              <a:off x="1158625" y="3355775"/>
              <a:ext cx="375675" cy="213750"/>
            </a:xfrm>
            <a:custGeom>
              <a:avLst/>
              <a:gdLst/>
              <a:ahLst/>
              <a:cxnLst/>
              <a:rect l="l" t="t" r="r" b="b"/>
              <a:pathLst>
                <a:path w="15027" h="8550" extrusionOk="0">
                  <a:moveTo>
                    <a:pt x="11043" y="6542"/>
                  </a:moveTo>
                  <a:cubicBezTo>
                    <a:pt x="11496" y="6639"/>
                    <a:pt x="11950" y="6834"/>
                    <a:pt x="12371" y="7093"/>
                  </a:cubicBezTo>
                  <a:cubicBezTo>
                    <a:pt x="12792" y="7319"/>
                    <a:pt x="12727" y="7449"/>
                    <a:pt x="12759" y="7902"/>
                  </a:cubicBezTo>
                  <a:cubicBezTo>
                    <a:pt x="13731" y="7935"/>
                    <a:pt x="13731" y="6380"/>
                    <a:pt x="13439" y="5797"/>
                  </a:cubicBezTo>
                  <a:cubicBezTo>
                    <a:pt x="14281" y="5927"/>
                    <a:pt x="14249" y="4988"/>
                    <a:pt x="14184" y="4437"/>
                  </a:cubicBezTo>
                  <a:cubicBezTo>
                    <a:pt x="14897" y="4502"/>
                    <a:pt x="14832" y="3077"/>
                    <a:pt x="14540" y="2688"/>
                  </a:cubicBezTo>
                  <a:cubicBezTo>
                    <a:pt x="14961" y="2235"/>
                    <a:pt x="15026" y="1523"/>
                    <a:pt x="14670" y="1005"/>
                  </a:cubicBezTo>
                  <a:cubicBezTo>
                    <a:pt x="14119" y="325"/>
                    <a:pt x="13277" y="1"/>
                    <a:pt x="12403" y="195"/>
                  </a:cubicBezTo>
                  <a:cubicBezTo>
                    <a:pt x="9877" y="551"/>
                    <a:pt x="9521" y="2753"/>
                    <a:pt x="8938" y="4891"/>
                  </a:cubicBezTo>
                  <a:cubicBezTo>
                    <a:pt x="8873" y="5247"/>
                    <a:pt x="8776" y="5603"/>
                    <a:pt x="8614" y="5959"/>
                  </a:cubicBezTo>
                  <a:cubicBezTo>
                    <a:pt x="8420" y="6251"/>
                    <a:pt x="8388" y="6218"/>
                    <a:pt x="8031" y="6121"/>
                  </a:cubicBezTo>
                  <a:cubicBezTo>
                    <a:pt x="7092" y="5927"/>
                    <a:pt x="6186" y="5732"/>
                    <a:pt x="5279" y="5506"/>
                  </a:cubicBezTo>
                  <a:cubicBezTo>
                    <a:pt x="4566" y="5247"/>
                    <a:pt x="3822" y="5085"/>
                    <a:pt x="3109" y="4955"/>
                  </a:cubicBezTo>
                  <a:cubicBezTo>
                    <a:pt x="2494" y="4923"/>
                    <a:pt x="1911" y="4955"/>
                    <a:pt x="1296" y="5020"/>
                  </a:cubicBezTo>
                  <a:cubicBezTo>
                    <a:pt x="680" y="5150"/>
                    <a:pt x="421" y="6056"/>
                    <a:pt x="195" y="6607"/>
                  </a:cubicBezTo>
                  <a:cubicBezTo>
                    <a:pt x="65" y="6931"/>
                    <a:pt x="0" y="7254"/>
                    <a:pt x="33" y="7578"/>
                  </a:cubicBezTo>
                  <a:cubicBezTo>
                    <a:pt x="130" y="7999"/>
                    <a:pt x="648" y="8032"/>
                    <a:pt x="1037" y="8129"/>
                  </a:cubicBezTo>
                  <a:cubicBezTo>
                    <a:pt x="3239" y="8550"/>
                    <a:pt x="5603" y="8129"/>
                    <a:pt x="7869" y="8129"/>
                  </a:cubicBezTo>
                  <a:cubicBezTo>
                    <a:pt x="9327" y="8129"/>
                    <a:pt x="10784" y="8356"/>
                    <a:pt x="11043" y="6574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7"/>
            <p:cNvSpPr/>
            <p:nvPr/>
          </p:nvSpPr>
          <p:spPr>
            <a:xfrm>
              <a:off x="1419300" y="3512025"/>
              <a:ext cx="17850" cy="11350"/>
            </a:xfrm>
            <a:custGeom>
              <a:avLst/>
              <a:gdLst/>
              <a:ahLst/>
              <a:cxnLst/>
              <a:rect l="l" t="t" r="r" b="b"/>
              <a:pathLst>
                <a:path w="714" h="454" extrusionOk="0">
                  <a:moveTo>
                    <a:pt x="1" y="130"/>
                  </a:moveTo>
                  <a:cubicBezTo>
                    <a:pt x="33" y="98"/>
                    <a:pt x="65" y="65"/>
                    <a:pt x="130" y="33"/>
                  </a:cubicBezTo>
                  <a:cubicBezTo>
                    <a:pt x="227" y="1"/>
                    <a:pt x="292" y="1"/>
                    <a:pt x="389" y="33"/>
                  </a:cubicBezTo>
                  <a:cubicBezTo>
                    <a:pt x="486" y="33"/>
                    <a:pt x="551" y="98"/>
                    <a:pt x="616" y="163"/>
                  </a:cubicBezTo>
                  <a:cubicBezTo>
                    <a:pt x="648" y="195"/>
                    <a:pt x="681" y="260"/>
                    <a:pt x="713" y="324"/>
                  </a:cubicBezTo>
                  <a:cubicBezTo>
                    <a:pt x="648" y="357"/>
                    <a:pt x="616" y="389"/>
                    <a:pt x="584" y="389"/>
                  </a:cubicBezTo>
                  <a:cubicBezTo>
                    <a:pt x="486" y="422"/>
                    <a:pt x="389" y="454"/>
                    <a:pt x="292" y="422"/>
                  </a:cubicBezTo>
                  <a:cubicBezTo>
                    <a:pt x="227" y="389"/>
                    <a:pt x="130" y="357"/>
                    <a:pt x="65" y="260"/>
                  </a:cubicBezTo>
                  <a:cubicBezTo>
                    <a:pt x="33" y="227"/>
                    <a:pt x="1" y="195"/>
                    <a:pt x="1" y="13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7"/>
            <p:cNvSpPr/>
            <p:nvPr/>
          </p:nvSpPr>
          <p:spPr>
            <a:xfrm>
              <a:off x="1429825" y="3473975"/>
              <a:ext cx="58325" cy="23500"/>
            </a:xfrm>
            <a:custGeom>
              <a:avLst/>
              <a:gdLst/>
              <a:ahLst/>
              <a:cxnLst/>
              <a:rect l="l" t="t" r="r" b="b"/>
              <a:pathLst>
                <a:path w="2333" h="940" extrusionOk="0">
                  <a:moveTo>
                    <a:pt x="1" y="33"/>
                  </a:moveTo>
                  <a:cubicBezTo>
                    <a:pt x="130" y="1"/>
                    <a:pt x="292" y="1"/>
                    <a:pt x="422" y="33"/>
                  </a:cubicBezTo>
                  <a:cubicBezTo>
                    <a:pt x="713" y="65"/>
                    <a:pt x="972" y="130"/>
                    <a:pt x="1264" y="227"/>
                  </a:cubicBezTo>
                  <a:cubicBezTo>
                    <a:pt x="1523" y="357"/>
                    <a:pt x="1782" y="486"/>
                    <a:pt x="2008" y="681"/>
                  </a:cubicBezTo>
                  <a:cubicBezTo>
                    <a:pt x="2138" y="745"/>
                    <a:pt x="2235" y="843"/>
                    <a:pt x="2332" y="940"/>
                  </a:cubicBezTo>
                  <a:cubicBezTo>
                    <a:pt x="2203" y="940"/>
                    <a:pt x="2041" y="907"/>
                    <a:pt x="1911" y="875"/>
                  </a:cubicBezTo>
                  <a:cubicBezTo>
                    <a:pt x="1652" y="810"/>
                    <a:pt x="1361" y="713"/>
                    <a:pt x="1102" y="616"/>
                  </a:cubicBezTo>
                  <a:cubicBezTo>
                    <a:pt x="843" y="519"/>
                    <a:pt x="584" y="389"/>
                    <a:pt x="324" y="227"/>
                  </a:cubicBezTo>
                  <a:cubicBezTo>
                    <a:pt x="227" y="163"/>
                    <a:pt x="98" y="98"/>
                    <a:pt x="1" y="33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7"/>
            <p:cNvSpPr/>
            <p:nvPr/>
          </p:nvSpPr>
          <p:spPr>
            <a:xfrm>
              <a:off x="1442775" y="3438350"/>
              <a:ext cx="68850" cy="25950"/>
            </a:xfrm>
            <a:custGeom>
              <a:avLst/>
              <a:gdLst/>
              <a:ahLst/>
              <a:cxnLst/>
              <a:rect l="l" t="t" r="r" b="b"/>
              <a:pathLst>
                <a:path w="2754" h="1038" extrusionOk="0">
                  <a:moveTo>
                    <a:pt x="1" y="33"/>
                  </a:moveTo>
                  <a:cubicBezTo>
                    <a:pt x="163" y="1"/>
                    <a:pt x="325" y="1"/>
                    <a:pt x="487" y="1"/>
                  </a:cubicBezTo>
                  <a:cubicBezTo>
                    <a:pt x="648" y="1"/>
                    <a:pt x="810" y="1"/>
                    <a:pt x="940" y="33"/>
                  </a:cubicBezTo>
                  <a:cubicBezTo>
                    <a:pt x="1134" y="66"/>
                    <a:pt x="1328" y="130"/>
                    <a:pt x="1490" y="163"/>
                  </a:cubicBezTo>
                  <a:cubicBezTo>
                    <a:pt x="1685" y="227"/>
                    <a:pt x="1847" y="325"/>
                    <a:pt x="2009" y="422"/>
                  </a:cubicBezTo>
                  <a:cubicBezTo>
                    <a:pt x="2138" y="487"/>
                    <a:pt x="2300" y="584"/>
                    <a:pt x="2397" y="681"/>
                  </a:cubicBezTo>
                  <a:cubicBezTo>
                    <a:pt x="2527" y="810"/>
                    <a:pt x="2656" y="907"/>
                    <a:pt x="2753" y="1037"/>
                  </a:cubicBezTo>
                  <a:cubicBezTo>
                    <a:pt x="2591" y="1005"/>
                    <a:pt x="2430" y="940"/>
                    <a:pt x="2300" y="907"/>
                  </a:cubicBezTo>
                  <a:lnTo>
                    <a:pt x="2106" y="810"/>
                  </a:lnTo>
                  <a:cubicBezTo>
                    <a:pt x="2009" y="778"/>
                    <a:pt x="1944" y="778"/>
                    <a:pt x="1847" y="746"/>
                  </a:cubicBezTo>
                  <a:cubicBezTo>
                    <a:pt x="1685" y="681"/>
                    <a:pt x="1523" y="616"/>
                    <a:pt x="1361" y="584"/>
                  </a:cubicBezTo>
                  <a:cubicBezTo>
                    <a:pt x="1199" y="519"/>
                    <a:pt x="1037" y="454"/>
                    <a:pt x="875" y="389"/>
                  </a:cubicBezTo>
                  <a:cubicBezTo>
                    <a:pt x="810" y="389"/>
                    <a:pt x="746" y="325"/>
                    <a:pt x="648" y="325"/>
                  </a:cubicBezTo>
                  <a:lnTo>
                    <a:pt x="454" y="227"/>
                  </a:lnTo>
                  <a:cubicBezTo>
                    <a:pt x="292" y="195"/>
                    <a:pt x="130" y="130"/>
                    <a:pt x="1" y="33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7"/>
            <p:cNvSpPr/>
            <p:nvPr/>
          </p:nvSpPr>
          <p:spPr>
            <a:xfrm>
              <a:off x="1442775" y="3397875"/>
              <a:ext cx="78550" cy="27550"/>
            </a:xfrm>
            <a:custGeom>
              <a:avLst/>
              <a:gdLst/>
              <a:ahLst/>
              <a:cxnLst/>
              <a:rect l="l" t="t" r="r" b="b"/>
              <a:pathLst>
                <a:path w="3142" h="1102" extrusionOk="0">
                  <a:moveTo>
                    <a:pt x="1" y="260"/>
                  </a:moveTo>
                  <a:lnTo>
                    <a:pt x="130" y="195"/>
                  </a:lnTo>
                  <a:cubicBezTo>
                    <a:pt x="260" y="130"/>
                    <a:pt x="389" y="98"/>
                    <a:pt x="519" y="65"/>
                  </a:cubicBezTo>
                  <a:cubicBezTo>
                    <a:pt x="713" y="33"/>
                    <a:pt x="908" y="1"/>
                    <a:pt x="1102" y="1"/>
                  </a:cubicBezTo>
                  <a:cubicBezTo>
                    <a:pt x="1199" y="1"/>
                    <a:pt x="1296" y="1"/>
                    <a:pt x="1426" y="1"/>
                  </a:cubicBezTo>
                  <a:lnTo>
                    <a:pt x="1749" y="65"/>
                  </a:lnTo>
                  <a:lnTo>
                    <a:pt x="2073" y="163"/>
                  </a:lnTo>
                  <a:cubicBezTo>
                    <a:pt x="2170" y="195"/>
                    <a:pt x="2268" y="260"/>
                    <a:pt x="2365" y="324"/>
                  </a:cubicBezTo>
                  <a:cubicBezTo>
                    <a:pt x="2527" y="389"/>
                    <a:pt x="2689" y="519"/>
                    <a:pt x="2818" y="648"/>
                  </a:cubicBezTo>
                  <a:cubicBezTo>
                    <a:pt x="2883" y="713"/>
                    <a:pt x="2915" y="778"/>
                    <a:pt x="2980" y="843"/>
                  </a:cubicBezTo>
                  <a:cubicBezTo>
                    <a:pt x="3012" y="875"/>
                    <a:pt x="3045" y="940"/>
                    <a:pt x="3077" y="972"/>
                  </a:cubicBezTo>
                  <a:cubicBezTo>
                    <a:pt x="3110" y="1037"/>
                    <a:pt x="3142" y="1102"/>
                    <a:pt x="3142" y="1102"/>
                  </a:cubicBezTo>
                  <a:lnTo>
                    <a:pt x="3012" y="1037"/>
                  </a:lnTo>
                  <a:lnTo>
                    <a:pt x="2850" y="972"/>
                  </a:lnTo>
                  <a:cubicBezTo>
                    <a:pt x="2818" y="907"/>
                    <a:pt x="2753" y="875"/>
                    <a:pt x="2689" y="843"/>
                  </a:cubicBezTo>
                  <a:cubicBezTo>
                    <a:pt x="2591" y="810"/>
                    <a:pt x="2527" y="778"/>
                    <a:pt x="2462" y="745"/>
                  </a:cubicBezTo>
                  <a:cubicBezTo>
                    <a:pt x="2365" y="713"/>
                    <a:pt x="2300" y="681"/>
                    <a:pt x="2203" y="648"/>
                  </a:cubicBezTo>
                  <a:cubicBezTo>
                    <a:pt x="2106" y="584"/>
                    <a:pt x="2041" y="551"/>
                    <a:pt x="1944" y="551"/>
                  </a:cubicBezTo>
                  <a:lnTo>
                    <a:pt x="1652" y="454"/>
                  </a:lnTo>
                  <a:cubicBezTo>
                    <a:pt x="1458" y="422"/>
                    <a:pt x="1264" y="389"/>
                    <a:pt x="1069" y="357"/>
                  </a:cubicBezTo>
                  <a:cubicBezTo>
                    <a:pt x="972" y="357"/>
                    <a:pt x="875" y="324"/>
                    <a:pt x="810" y="324"/>
                  </a:cubicBezTo>
                  <a:lnTo>
                    <a:pt x="551" y="292"/>
                  </a:lnTo>
                  <a:cubicBezTo>
                    <a:pt x="389" y="292"/>
                    <a:pt x="260" y="292"/>
                    <a:pt x="130" y="26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7"/>
            <p:cNvSpPr/>
            <p:nvPr/>
          </p:nvSpPr>
          <p:spPr>
            <a:xfrm>
              <a:off x="1778750" y="3439975"/>
              <a:ext cx="47800" cy="94750"/>
            </a:xfrm>
            <a:custGeom>
              <a:avLst/>
              <a:gdLst/>
              <a:ahLst/>
              <a:cxnLst/>
              <a:rect l="l" t="t" r="r" b="b"/>
              <a:pathLst>
                <a:path w="1912" h="3790" extrusionOk="0">
                  <a:moveTo>
                    <a:pt x="195" y="3789"/>
                  </a:moveTo>
                  <a:cubicBezTo>
                    <a:pt x="519" y="3401"/>
                    <a:pt x="1" y="2267"/>
                    <a:pt x="1" y="1782"/>
                  </a:cubicBezTo>
                  <a:cubicBezTo>
                    <a:pt x="1" y="1166"/>
                    <a:pt x="163" y="1"/>
                    <a:pt x="1069" y="195"/>
                  </a:cubicBezTo>
                  <a:cubicBezTo>
                    <a:pt x="1717" y="357"/>
                    <a:pt x="1717" y="1231"/>
                    <a:pt x="1814" y="1782"/>
                  </a:cubicBezTo>
                  <a:cubicBezTo>
                    <a:pt x="1879" y="2397"/>
                    <a:pt x="1911" y="3142"/>
                    <a:pt x="1328" y="3530"/>
                  </a:cubicBezTo>
                  <a:cubicBezTo>
                    <a:pt x="1037" y="3692"/>
                    <a:pt x="713" y="3757"/>
                    <a:pt x="422" y="3660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7"/>
            <p:cNvSpPr/>
            <p:nvPr/>
          </p:nvSpPr>
          <p:spPr>
            <a:xfrm>
              <a:off x="1775525" y="3438350"/>
              <a:ext cx="52650" cy="89900"/>
            </a:xfrm>
            <a:custGeom>
              <a:avLst/>
              <a:gdLst/>
              <a:ahLst/>
              <a:cxnLst/>
              <a:rect l="l" t="t" r="r" b="b"/>
              <a:pathLst>
                <a:path w="2106" h="3596" extrusionOk="0">
                  <a:moveTo>
                    <a:pt x="356" y="3045"/>
                  </a:moveTo>
                  <a:cubicBezTo>
                    <a:pt x="356" y="3045"/>
                    <a:pt x="324" y="2915"/>
                    <a:pt x="259" y="2753"/>
                  </a:cubicBezTo>
                  <a:lnTo>
                    <a:pt x="130" y="2397"/>
                  </a:lnTo>
                  <a:cubicBezTo>
                    <a:pt x="97" y="2235"/>
                    <a:pt x="33" y="2106"/>
                    <a:pt x="0" y="1944"/>
                  </a:cubicBezTo>
                  <a:cubicBezTo>
                    <a:pt x="0" y="1749"/>
                    <a:pt x="0" y="1555"/>
                    <a:pt x="0" y="1361"/>
                  </a:cubicBezTo>
                  <a:cubicBezTo>
                    <a:pt x="33" y="1134"/>
                    <a:pt x="65" y="940"/>
                    <a:pt x="130" y="713"/>
                  </a:cubicBezTo>
                  <a:cubicBezTo>
                    <a:pt x="227" y="454"/>
                    <a:pt x="389" y="227"/>
                    <a:pt x="615" y="98"/>
                  </a:cubicBezTo>
                  <a:cubicBezTo>
                    <a:pt x="745" y="33"/>
                    <a:pt x="875" y="1"/>
                    <a:pt x="1036" y="33"/>
                  </a:cubicBezTo>
                  <a:cubicBezTo>
                    <a:pt x="1166" y="33"/>
                    <a:pt x="1295" y="66"/>
                    <a:pt x="1425" y="130"/>
                  </a:cubicBezTo>
                  <a:cubicBezTo>
                    <a:pt x="1684" y="260"/>
                    <a:pt x="1846" y="487"/>
                    <a:pt x="1943" y="746"/>
                  </a:cubicBezTo>
                  <a:cubicBezTo>
                    <a:pt x="2008" y="972"/>
                    <a:pt x="2040" y="1199"/>
                    <a:pt x="2073" y="1458"/>
                  </a:cubicBezTo>
                  <a:cubicBezTo>
                    <a:pt x="2073" y="1652"/>
                    <a:pt x="2105" y="1847"/>
                    <a:pt x="2105" y="2073"/>
                  </a:cubicBezTo>
                  <a:cubicBezTo>
                    <a:pt x="2105" y="2235"/>
                    <a:pt x="2105" y="2429"/>
                    <a:pt x="2073" y="2624"/>
                  </a:cubicBezTo>
                  <a:cubicBezTo>
                    <a:pt x="2040" y="2786"/>
                    <a:pt x="2008" y="2948"/>
                    <a:pt x="1911" y="3110"/>
                  </a:cubicBezTo>
                  <a:cubicBezTo>
                    <a:pt x="1878" y="3207"/>
                    <a:pt x="1781" y="3304"/>
                    <a:pt x="1684" y="3401"/>
                  </a:cubicBezTo>
                  <a:cubicBezTo>
                    <a:pt x="1652" y="3466"/>
                    <a:pt x="1587" y="3498"/>
                    <a:pt x="1522" y="3531"/>
                  </a:cubicBezTo>
                  <a:lnTo>
                    <a:pt x="1425" y="3595"/>
                  </a:lnTo>
                  <a:lnTo>
                    <a:pt x="1490" y="3531"/>
                  </a:lnTo>
                  <a:cubicBezTo>
                    <a:pt x="1555" y="3466"/>
                    <a:pt x="1587" y="3401"/>
                    <a:pt x="1619" y="3336"/>
                  </a:cubicBezTo>
                  <a:cubicBezTo>
                    <a:pt x="1684" y="3239"/>
                    <a:pt x="1749" y="3142"/>
                    <a:pt x="1781" y="3045"/>
                  </a:cubicBezTo>
                  <a:cubicBezTo>
                    <a:pt x="1814" y="2883"/>
                    <a:pt x="1846" y="2753"/>
                    <a:pt x="1846" y="2591"/>
                  </a:cubicBezTo>
                  <a:cubicBezTo>
                    <a:pt x="1846" y="2429"/>
                    <a:pt x="1814" y="2268"/>
                    <a:pt x="1781" y="2073"/>
                  </a:cubicBezTo>
                  <a:lnTo>
                    <a:pt x="1684" y="1490"/>
                  </a:lnTo>
                  <a:cubicBezTo>
                    <a:pt x="1684" y="1296"/>
                    <a:pt x="1619" y="1069"/>
                    <a:pt x="1555" y="875"/>
                  </a:cubicBezTo>
                  <a:cubicBezTo>
                    <a:pt x="1522" y="713"/>
                    <a:pt x="1393" y="584"/>
                    <a:pt x="1263" y="487"/>
                  </a:cubicBezTo>
                  <a:cubicBezTo>
                    <a:pt x="1101" y="389"/>
                    <a:pt x="939" y="389"/>
                    <a:pt x="777" y="454"/>
                  </a:cubicBezTo>
                  <a:cubicBezTo>
                    <a:pt x="615" y="551"/>
                    <a:pt x="518" y="681"/>
                    <a:pt x="454" y="875"/>
                  </a:cubicBezTo>
                  <a:cubicBezTo>
                    <a:pt x="389" y="1037"/>
                    <a:pt x="324" y="1231"/>
                    <a:pt x="292" y="1426"/>
                  </a:cubicBezTo>
                  <a:cubicBezTo>
                    <a:pt x="259" y="1588"/>
                    <a:pt x="259" y="1749"/>
                    <a:pt x="227" y="1944"/>
                  </a:cubicBezTo>
                  <a:cubicBezTo>
                    <a:pt x="259" y="2073"/>
                    <a:pt x="259" y="2235"/>
                    <a:pt x="292" y="2397"/>
                  </a:cubicBezTo>
                  <a:lnTo>
                    <a:pt x="324" y="2753"/>
                  </a:lnTo>
                  <a:cubicBezTo>
                    <a:pt x="356" y="2915"/>
                    <a:pt x="356" y="3045"/>
                    <a:pt x="356" y="3045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7"/>
            <p:cNvSpPr/>
            <p:nvPr/>
          </p:nvSpPr>
          <p:spPr>
            <a:xfrm>
              <a:off x="1801425" y="3410025"/>
              <a:ext cx="94750" cy="163550"/>
            </a:xfrm>
            <a:custGeom>
              <a:avLst/>
              <a:gdLst/>
              <a:ahLst/>
              <a:cxnLst/>
              <a:rect l="l" t="t" r="r" b="b"/>
              <a:pathLst>
                <a:path w="3790" h="6542" extrusionOk="0">
                  <a:moveTo>
                    <a:pt x="3336" y="1101"/>
                  </a:moveTo>
                  <a:cubicBezTo>
                    <a:pt x="3077" y="324"/>
                    <a:pt x="1684" y="0"/>
                    <a:pt x="940" y="454"/>
                  </a:cubicBezTo>
                  <a:cubicBezTo>
                    <a:pt x="195" y="907"/>
                    <a:pt x="454" y="1814"/>
                    <a:pt x="842" y="2429"/>
                  </a:cubicBezTo>
                  <a:cubicBezTo>
                    <a:pt x="227" y="2623"/>
                    <a:pt x="583" y="3303"/>
                    <a:pt x="940" y="3562"/>
                  </a:cubicBezTo>
                  <a:cubicBezTo>
                    <a:pt x="389" y="3789"/>
                    <a:pt x="551" y="4275"/>
                    <a:pt x="1004" y="4566"/>
                  </a:cubicBezTo>
                  <a:cubicBezTo>
                    <a:pt x="0" y="4502"/>
                    <a:pt x="519" y="5505"/>
                    <a:pt x="940" y="5926"/>
                  </a:cubicBezTo>
                  <a:cubicBezTo>
                    <a:pt x="1393" y="6315"/>
                    <a:pt x="1976" y="6542"/>
                    <a:pt x="2559" y="6542"/>
                  </a:cubicBezTo>
                  <a:cubicBezTo>
                    <a:pt x="3271" y="6477"/>
                    <a:pt x="3239" y="5667"/>
                    <a:pt x="3401" y="5117"/>
                  </a:cubicBezTo>
                  <a:cubicBezTo>
                    <a:pt x="3498" y="4825"/>
                    <a:pt x="3498" y="4534"/>
                    <a:pt x="3530" y="4243"/>
                  </a:cubicBezTo>
                  <a:cubicBezTo>
                    <a:pt x="3595" y="3919"/>
                    <a:pt x="3757" y="3660"/>
                    <a:pt x="3789" y="3303"/>
                  </a:cubicBezTo>
                  <a:cubicBezTo>
                    <a:pt x="3757" y="2915"/>
                    <a:pt x="3692" y="2526"/>
                    <a:pt x="3595" y="2170"/>
                  </a:cubicBezTo>
                  <a:cubicBezTo>
                    <a:pt x="3563" y="1846"/>
                    <a:pt x="3692" y="1458"/>
                    <a:pt x="3465" y="1231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7"/>
            <p:cNvSpPr/>
            <p:nvPr/>
          </p:nvSpPr>
          <p:spPr>
            <a:xfrm>
              <a:off x="1807900" y="3414875"/>
              <a:ext cx="57500" cy="159525"/>
            </a:xfrm>
            <a:custGeom>
              <a:avLst/>
              <a:gdLst/>
              <a:ahLst/>
              <a:cxnLst/>
              <a:rect l="l" t="t" r="r" b="b"/>
              <a:pathLst>
                <a:path w="2300" h="6381" extrusionOk="0">
                  <a:moveTo>
                    <a:pt x="1684" y="65"/>
                  </a:moveTo>
                  <a:cubicBezTo>
                    <a:pt x="1555" y="65"/>
                    <a:pt x="1425" y="65"/>
                    <a:pt x="1296" y="98"/>
                  </a:cubicBezTo>
                  <a:cubicBezTo>
                    <a:pt x="1166" y="130"/>
                    <a:pt x="1037" y="163"/>
                    <a:pt x="907" y="227"/>
                  </a:cubicBezTo>
                  <a:lnTo>
                    <a:pt x="745" y="324"/>
                  </a:lnTo>
                  <a:cubicBezTo>
                    <a:pt x="713" y="357"/>
                    <a:pt x="648" y="389"/>
                    <a:pt x="616" y="454"/>
                  </a:cubicBezTo>
                  <a:cubicBezTo>
                    <a:pt x="519" y="519"/>
                    <a:pt x="454" y="616"/>
                    <a:pt x="389" y="745"/>
                  </a:cubicBezTo>
                  <a:cubicBezTo>
                    <a:pt x="292" y="1231"/>
                    <a:pt x="421" y="1749"/>
                    <a:pt x="745" y="2138"/>
                  </a:cubicBezTo>
                  <a:lnTo>
                    <a:pt x="842" y="2300"/>
                  </a:lnTo>
                  <a:lnTo>
                    <a:pt x="648" y="2397"/>
                  </a:lnTo>
                  <a:cubicBezTo>
                    <a:pt x="616" y="2397"/>
                    <a:pt x="551" y="2429"/>
                    <a:pt x="519" y="2462"/>
                  </a:cubicBezTo>
                  <a:cubicBezTo>
                    <a:pt x="519" y="2462"/>
                    <a:pt x="486" y="2494"/>
                    <a:pt x="486" y="2527"/>
                  </a:cubicBezTo>
                  <a:cubicBezTo>
                    <a:pt x="454" y="2591"/>
                    <a:pt x="454" y="2656"/>
                    <a:pt x="486" y="2721"/>
                  </a:cubicBezTo>
                  <a:cubicBezTo>
                    <a:pt x="551" y="2915"/>
                    <a:pt x="648" y="3077"/>
                    <a:pt x="810" y="3207"/>
                  </a:cubicBezTo>
                  <a:lnTo>
                    <a:pt x="1037" y="3401"/>
                  </a:lnTo>
                  <a:lnTo>
                    <a:pt x="778" y="3563"/>
                  </a:lnTo>
                  <a:lnTo>
                    <a:pt x="648" y="3628"/>
                  </a:lnTo>
                  <a:cubicBezTo>
                    <a:pt x="616" y="3628"/>
                    <a:pt x="616" y="3660"/>
                    <a:pt x="583" y="3692"/>
                  </a:cubicBezTo>
                  <a:cubicBezTo>
                    <a:pt x="551" y="3692"/>
                    <a:pt x="583" y="3725"/>
                    <a:pt x="551" y="3757"/>
                  </a:cubicBezTo>
                  <a:cubicBezTo>
                    <a:pt x="519" y="3757"/>
                    <a:pt x="551" y="3757"/>
                    <a:pt x="551" y="3789"/>
                  </a:cubicBezTo>
                  <a:lnTo>
                    <a:pt x="551" y="3822"/>
                  </a:lnTo>
                  <a:cubicBezTo>
                    <a:pt x="551" y="3854"/>
                    <a:pt x="551" y="3887"/>
                    <a:pt x="583" y="3919"/>
                  </a:cubicBezTo>
                  <a:cubicBezTo>
                    <a:pt x="583" y="3951"/>
                    <a:pt x="616" y="3984"/>
                    <a:pt x="648" y="4016"/>
                  </a:cubicBezTo>
                  <a:cubicBezTo>
                    <a:pt x="681" y="4049"/>
                    <a:pt x="713" y="4081"/>
                    <a:pt x="745" y="4113"/>
                  </a:cubicBezTo>
                  <a:lnTo>
                    <a:pt x="842" y="4210"/>
                  </a:lnTo>
                  <a:lnTo>
                    <a:pt x="1263" y="4534"/>
                  </a:lnTo>
                  <a:lnTo>
                    <a:pt x="713" y="4567"/>
                  </a:lnTo>
                  <a:cubicBezTo>
                    <a:pt x="648" y="4567"/>
                    <a:pt x="583" y="4567"/>
                    <a:pt x="519" y="4567"/>
                  </a:cubicBezTo>
                  <a:cubicBezTo>
                    <a:pt x="486" y="4567"/>
                    <a:pt x="421" y="4567"/>
                    <a:pt x="389" y="4599"/>
                  </a:cubicBezTo>
                  <a:cubicBezTo>
                    <a:pt x="357" y="4599"/>
                    <a:pt x="357" y="4631"/>
                    <a:pt x="324" y="4696"/>
                  </a:cubicBezTo>
                  <a:cubicBezTo>
                    <a:pt x="324" y="4729"/>
                    <a:pt x="324" y="4793"/>
                    <a:pt x="324" y="4826"/>
                  </a:cubicBezTo>
                  <a:cubicBezTo>
                    <a:pt x="421" y="5117"/>
                    <a:pt x="551" y="5344"/>
                    <a:pt x="745" y="5571"/>
                  </a:cubicBezTo>
                  <a:cubicBezTo>
                    <a:pt x="778" y="5603"/>
                    <a:pt x="842" y="5668"/>
                    <a:pt x="907" y="5732"/>
                  </a:cubicBezTo>
                  <a:cubicBezTo>
                    <a:pt x="940" y="5765"/>
                    <a:pt x="1004" y="5797"/>
                    <a:pt x="1069" y="5862"/>
                  </a:cubicBezTo>
                  <a:cubicBezTo>
                    <a:pt x="1199" y="5927"/>
                    <a:pt x="1296" y="6024"/>
                    <a:pt x="1458" y="6089"/>
                  </a:cubicBezTo>
                  <a:cubicBezTo>
                    <a:pt x="1555" y="6153"/>
                    <a:pt x="1717" y="6218"/>
                    <a:pt x="1846" y="6283"/>
                  </a:cubicBezTo>
                  <a:cubicBezTo>
                    <a:pt x="2008" y="6315"/>
                    <a:pt x="2138" y="6348"/>
                    <a:pt x="2300" y="6348"/>
                  </a:cubicBezTo>
                  <a:cubicBezTo>
                    <a:pt x="2138" y="6380"/>
                    <a:pt x="1976" y="6380"/>
                    <a:pt x="1846" y="6348"/>
                  </a:cubicBezTo>
                  <a:cubicBezTo>
                    <a:pt x="1522" y="6283"/>
                    <a:pt x="1199" y="6186"/>
                    <a:pt x="940" y="6024"/>
                  </a:cubicBezTo>
                  <a:cubicBezTo>
                    <a:pt x="875" y="5992"/>
                    <a:pt x="778" y="5959"/>
                    <a:pt x="745" y="5894"/>
                  </a:cubicBezTo>
                  <a:cubicBezTo>
                    <a:pt x="648" y="5862"/>
                    <a:pt x="583" y="5797"/>
                    <a:pt x="551" y="5732"/>
                  </a:cubicBezTo>
                  <a:cubicBezTo>
                    <a:pt x="421" y="5635"/>
                    <a:pt x="324" y="5506"/>
                    <a:pt x="227" y="5376"/>
                  </a:cubicBezTo>
                  <a:cubicBezTo>
                    <a:pt x="130" y="5214"/>
                    <a:pt x="65" y="5052"/>
                    <a:pt x="0" y="4890"/>
                  </a:cubicBezTo>
                  <a:cubicBezTo>
                    <a:pt x="0" y="4793"/>
                    <a:pt x="0" y="4696"/>
                    <a:pt x="0" y="4599"/>
                  </a:cubicBezTo>
                  <a:cubicBezTo>
                    <a:pt x="33" y="4470"/>
                    <a:pt x="98" y="4372"/>
                    <a:pt x="195" y="4308"/>
                  </a:cubicBezTo>
                  <a:cubicBezTo>
                    <a:pt x="292" y="4243"/>
                    <a:pt x="389" y="4178"/>
                    <a:pt x="486" y="4178"/>
                  </a:cubicBezTo>
                  <a:cubicBezTo>
                    <a:pt x="583" y="4146"/>
                    <a:pt x="681" y="4146"/>
                    <a:pt x="745" y="4146"/>
                  </a:cubicBezTo>
                  <a:lnTo>
                    <a:pt x="648" y="4502"/>
                  </a:lnTo>
                  <a:lnTo>
                    <a:pt x="486" y="4405"/>
                  </a:lnTo>
                  <a:cubicBezTo>
                    <a:pt x="421" y="4340"/>
                    <a:pt x="389" y="4308"/>
                    <a:pt x="357" y="4275"/>
                  </a:cubicBezTo>
                  <a:cubicBezTo>
                    <a:pt x="292" y="4210"/>
                    <a:pt x="260" y="4146"/>
                    <a:pt x="227" y="4081"/>
                  </a:cubicBezTo>
                  <a:cubicBezTo>
                    <a:pt x="195" y="4016"/>
                    <a:pt x="162" y="3951"/>
                    <a:pt x="162" y="3887"/>
                  </a:cubicBezTo>
                  <a:cubicBezTo>
                    <a:pt x="130" y="3789"/>
                    <a:pt x="130" y="3725"/>
                    <a:pt x="162" y="3628"/>
                  </a:cubicBezTo>
                  <a:cubicBezTo>
                    <a:pt x="162" y="3563"/>
                    <a:pt x="227" y="3466"/>
                    <a:pt x="260" y="3401"/>
                  </a:cubicBezTo>
                  <a:cubicBezTo>
                    <a:pt x="324" y="3336"/>
                    <a:pt x="357" y="3304"/>
                    <a:pt x="421" y="3271"/>
                  </a:cubicBezTo>
                  <a:lnTo>
                    <a:pt x="616" y="3174"/>
                  </a:lnTo>
                  <a:lnTo>
                    <a:pt x="583" y="3498"/>
                  </a:lnTo>
                  <a:cubicBezTo>
                    <a:pt x="357" y="3336"/>
                    <a:pt x="162" y="3077"/>
                    <a:pt x="98" y="2818"/>
                  </a:cubicBezTo>
                  <a:cubicBezTo>
                    <a:pt x="65" y="2753"/>
                    <a:pt x="65" y="2656"/>
                    <a:pt x="65" y="2591"/>
                  </a:cubicBezTo>
                  <a:cubicBezTo>
                    <a:pt x="65" y="2397"/>
                    <a:pt x="162" y="2235"/>
                    <a:pt x="324" y="2138"/>
                  </a:cubicBezTo>
                  <a:cubicBezTo>
                    <a:pt x="389" y="2073"/>
                    <a:pt x="454" y="2041"/>
                    <a:pt x="551" y="2041"/>
                  </a:cubicBezTo>
                  <a:lnTo>
                    <a:pt x="454" y="2300"/>
                  </a:lnTo>
                  <a:cubicBezTo>
                    <a:pt x="292" y="2041"/>
                    <a:pt x="162" y="1782"/>
                    <a:pt x="98" y="1490"/>
                  </a:cubicBezTo>
                  <a:cubicBezTo>
                    <a:pt x="33" y="1199"/>
                    <a:pt x="65" y="875"/>
                    <a:pt x="195" y="616"/>
                  </a:cubicBezTo>
                  <a:cubicBezTo>
                    <a:pt x="260" y="454"/>
                    <a:pt x="357" y="357"/>
                    <a:pt x="486" y="260"/>
                  </a:cubicBezTo>
                  <a:cubicBezTo>
                    <a:pt x="551" y="195"/>
                    <a:pt x="616" y="163"/>
                    <a:pt x="681" y="130"/>
                  </a:cubicBezTo>
                  <a:lnTo>
                    <a:pt x="875" y="65"/>
                  </a:lnTo>
                  <a:cubicBezTo>
                    <a:pt x="1004" y="33"/>
                    <a:pt x="1134" y="1"/>
                    <a:pt x="1296" y="1"/>
                  </a:cubicBezTo>
                  <a:cubicBezTo>
                    <a:pt x="1425" y="1"/>
                    <a:pt x="1555" y="33"/>
                    <a:pt x="1684" y="65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7"/>
            <p:cNvSpPr/>
            <p:nvPr/>
          </p:nvSpPr>
          <p:spPr>
            <a:xfrm>
              <a:off x="1815175" y="3456175"/>
              <a:ext cx="56700" cy="15400"/>
            </a:xfrm>
            <a:custGeom>
              <a:avLst/>
              <a:gdLst/>
              <a:ahLst/>
              <a:cxnLst/>
              <a:rect l="l" t="t" r="r" b="b"/>
              <a:pathLst>
                <a:path w="2268" h="616" extrusionOk="0">
                  <a:moveTo>
                    <a:pt x="1" y="0"/>
                  </a:moveTo>
                  <a:lnTo>
                    <a:pt x="130" y="65"/>
                  </a:lnTo>
                  <a:cubicBezTo>
                    <a:pt x="195" y="97"/>
                    <a:pt x="260" y="97"/>
                    <a:pt x="357" y="130"/>
                  </a:cubicBezTo>
                  <a:cubicBezTo>
                    <a:pt x="454" y="162"/>
                    <a:pt x="584" y="162"/>
                    <a:pt x="713" y="194"/>
                  </a:cubicBezTo>
                  <a:lnTo>
                    <a:pt x="1102" y="194"/>
                  </a:lnTo>
                  <a:cubicBezTo>
                    <a:pt x="1393" y="194"/>
                    <a:pt x="1652" y="227"/>
                    <a:pt x="1879" y="259"/>
                  </a:cubicBezTo>
                  <a:cubicBezTo>
                    <a:pt x="2009" y="292"/>
                    <a:pt x="2138" y="324"/>
                    <a:pt x="2268" y="356"/>
                  </a:cubicBezTo>
                  <a:cubicBezTo>
                    <a:pt x="2138" y="421"/>
                    <a:pt x="2041" y="454"/>
                    <a:pt x="1912" y="518"/>
                  </a:cubicBezTo>
                  <a:cubicBezTo>
                    <a:pt x="1652" y="583"/>
                    <a:pt x="1361" y="615"/>
                    <a:pt x="1070" y="615"/>
                  </a:cubicBezTo>
                  <a:cubicBezTo>
                    <a:pt x="908" y="615"/>
                    <a:pt x="778" y="583"/>
                    <a:pt x="616" y="518"/>
                  </a:cubicBezTo>
                  <a:cubicBezTo>
                    <a:pt x="487" y="486"/>
                    <a:pt x="357" y="421"/>
                    <a:pt x="260" y="324"/>
                  </a:cubicBezTo>
                  <a:cubicBezTo>
                    <a:pt x="163" y="292"/>
                    <a:pt x="98" y="194"/>
                    <a:pt x="66" y="97"/>
                  </a:cubicBezTo>
                  <a:cubicBezTo>
                    <a:pt x="33" y="6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7"/>
            <p:cNvSpPr/>
            <p:nvPr/>
          </p:nvSpPr>
          <p:spPr>
            <a:xfrm>
              <a:off x="1820850" y="3491800"/>
              <a:ext cx="48600" cy="13775"/>
            </a:xfrm>
            <a:custGeom>
              <a:avLst/>
              <a:gdLst/>
              <a:ahLst/>
              <a:cxnLst/>
              <a:rect l="l" t="t" r="r" b="b"/>
              <a:pathLst>
                <a:path w="1944" h="551" extrusionOk="0">
                  <a:moveTo>
                    <a:pt x="1" y="227"/>
                  </a:moveTo>
                  <a:lnTo>
                    <a:pt x="65" y="162"/>
                  </a:lnTo>
                  <a:cubicBezTo>
                    <a:pt x="130" y="97"/>
                    <a:pt x="195" y="65"/>
                    <a:pt x="292" y="65"/>
                  </a:cubicBezTo>
                  <a:cubicBezTo>
                    <a:pt x="389" y="32"/>
                    <a:pt x="519" y="0"/>
                    <a:pt x="648" y="0"/>
                  </a:cubicBezTo>
                  <a:cubicBezTo>
                    <a:pt x="778" y="0"/>
                    <a:pt x="907" y="32"/>
                    <a:pt x="1037" y="65"/>
                  </a:cubicBezTo>
                  <a:cubicBezTo>
                    <a:pt x="1166" y="97"/>
                    <a:pt x="1264" y="130"/>
                    <a:pt x="1393" y="162"/>
                  </a:cubicBezTo>
                  <a:cubicBezTo>
                    <a:pt x="1490" y="227"/>
                    <a:pt x="1587" y="259"/>
                    <a:pt x="1685" y="324"/>
                  </a:cubicBezTo>
                  <a:cubicBezTo>
                    <a:pt x="1782" y="389"/>
                    <a:pt x="1846" y="453"/>
                    <a:pt x="1944" y="551"/>
                  </a:cubicBezTo>
                  <a:cubicBezTo>
                    <a:pt x="1814" y="551"/>
                    <a:pt x="1717" y="551"/>
                    <a:pt x="1620" y="551"/>
                  </a:cubicBezTo>
                  <a:cubicBezTo>
                    <a:pt x="1523" y="551"/>
                    <a:pt x="1393" y="551"/>
                    <a:pt x="1296" y="518"/>
                  </a:cubicBezTo>
                  <a:lnTo>
                    <a:pt x="940" y="453"/>
                  </a:lnTo>
                  <a:lnTo>
                    <a:pt x="745" y="421"/>
                  </a:lnTo>
                  <a:cubicBezTo>
                    <a:pt x="713" y="421"/>
                    <a:pt x="648" y="356"/>
                    <a:pt x="584" y="356"/>
                  </a:cubicBezTo>
                  <a:cubicBezTo>
                    <a:pt x="551" y="356"/>
                    <a:pt x="389" y="291"/>
                    <a:pt x="292" y="291"/>
                  </a:cubicBezTo>
                  <a:lnTo>
                    <a:pt x="195" y="227"/>
                  </a:lnTo>
                  <a:lnTo>
                    <a:pt x="98" y="227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7"/>
            <p:cNvSpPr/>
            <p:nvPr/>
          </p:nvSpPr>
          <p:spPr>
            <a:xfrm>
              <a:off x="1823275" y="3523350"/>
              <a:ext cx="34850" cy="13800"/>
            </a:xfrm>
            <a:custGeom>
              <a:avLst/>
              <a:gdLst/>
              <a:ahLst/>
              <a:cxnLst/>
              <a:rect l="l" t="t" r="r" b="b"/>
              <a:pathLst>
                <a:path w="1394" h="552" extrusionOk="0">
                  <a:moveTo>
                    <a:pt x="1" y="1"/>
                  </a:moveTo>
                  <a:cubicBezTo>
                    <a:pt x="66" y="1"/>
                    <a:pt x="163" y="1"/>
                    <a:pt x="260" y="1"/>
                  </a:cubicBezTo>
                  <a:cubicBezTo>
                    <a:pt x="325" y="1"/>
                    <a:pt x="389" y="33"/>
                    <a:pt x="487" y="33"/>
                  </a:cubicBezTo>
                  <a:cubicBezTo>
                    <a:pt x="551" y="33"/>
                    <a:pt x="648" y="66"/>
                    <a:pt x="713" y="98"/>
                  </a:cubicBezTo>
                  <a:cubicBezTo>
                    <a:pt x="875" y="131"/>
                    <a:pt x="1037" y="195"/>
                    <a:pt x="1167" y="292"/>
                  </a:cubicBezTo>
                  <a:cubicBezTo>
                    <a:pt x="1231" y="325"/>
                    <a:pt x="1328" y="357"/>
                    <a:pt x="1393" y="422"/>
                  </a:cubicBezTo>
                  <a:cubicBezTo>
                    <a:pt x="1296" y="487"/>
                    <a:pt x="1231" y="487"/>
                    <a:pt x="1134" y="519"/>
                  </a:cubicBezTo>
                  <a:cubicBezTo>
                    <a:pt x="972" y="551"/>
                    <a:pt x="778" y="551"/>
                    <a:pt x="616" y="487"/>
                  </a:cubicBezTo>
                  <a:cubicBezTo>
                    <a:pt x="422" y="422"/>
                    <a:pt x="260" y="325"/>
                    <a:pt x="163" y="195"/>
                  </a:cubicBezTo>
                  <a:cubicBezTo>
                    <a:pt x="98" y="131"/>
                    <a:pt x="33" y="66"/>
                    <a:pt x="1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2698425" y="1709925"/>
              <a:ext cx="445300" cy="774775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2823925" y="2013500"/>
              <a:ext cx="484150" cy="60750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2823925" y="2217525"/>
              <a:ext cx="484150" cy="60750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6094600" y="1709925"/>
              <a:ext cx="446100" cy="774775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5930250" y="2013500"/>
              <a:ext cx="484950" cy="60750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5930250" y="2217525"/>
              <a:ext cx="484950" cy="60750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3163925" y="1229025"/>
              <a:ext cx="2911250" cy="1530925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3265950" y="1371525"/>
              <a:ext cx="1309900" cy="1126950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4664075" y="1370700"/>
              <a:ext cx="1308300" cy="1114000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3303175" y="2459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4562875" y="1371525"/>
              <a:ext cx="111750" cy="1071075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3552525" y="770800"/>
              <a:ext cx="2133250" cy="54325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3529050" y="785375"/>
              <a:ext cx="59125" cy="528675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2997975" y="786200"/>
              <a:ext cx="566725" cy="527850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5650125" y="786200"/>
              <a:ext cx="59950" cy="527850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5674425" y="787000"/>
              <a:ext cx="540825" cy="527050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3133975" y="908450"/>
              <a:ext cx="367575" cy="268800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5736750" y="908450"/>
              <a:ext cx="367575" cy="268800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3168800" y="964300"/>
              <a:ext cx="156275" cy="15627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3357425" y="988575"/>
              <a:ext cx="108500" cy="108525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5913250" y="964300"/>
              <a:ext cx="156275" cy="15627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5773200" y="988575"/>
              <a:ext cx="107700" cy="108525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7"/>
            <p:cNvSpPr/>
            <p:nvPr/>
          </p:nvSpPr>
          <p:spPr>
            <a:xfrm>
              <a:off x="3645625" y="908450"/>
              <a:ext cx="1947875" cy="268800"/>
            </a:xfrm>
            <a:custGeom>
              <a:avLst/>
              <a:gdLst/>
              <a:ahLst/>
              <a:cxnLst/>
              <a:rect l="l" t="t" r="r" b="b"/>
              <a:pathLst>
                <a:path w="77915" h="10752" extrusionOk="0">
                  <a:moveTo>
                    <a:pt x="77914" y="5376"/>
                  </a:moveTo>
                  <a:cubicBezTo>
                    <a:pt x="77914" y="8322"/>
                    <a:pt x="75485" y="10751"/>
                    <a:pt x="72539" y="10751"/>
                  </a:cubicBezTo>
                  <a:lnTo>
                    <a:pt x="5376" y="10751"/>
                  </a:lnTo>
                  <a:cubicBezTo>
                    <a:pt x="2397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397" y="0"/>
                    <a:pt x="5376" y="0"/>
                  </a:cubicBezTo>
                  <a:lnTo>
                    <a:pt x="72539" y="0"/>
                  </a:lnTo>
                  <a:cubicBezTo>
                    <a:pt x="75485" y="0"/>
                    <a:pt x="77914" y="2396"/>
                    <a:pt x="77914" y="5376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3631875" y="896300"/>
              <a:ext cx="1975375" cy="293075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3645625" y="828300"/>
              <a:ext cx="1947875" cy="38875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3645625" y="1218500"/>
              <a:ext cx="1947875" cy="38075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7"/>
            <p:cNvSpPr/>
            <p:nvPr/>
          </p:nvSpPr>
          <p:spPr>
            <a:xfrm>
              <a:off x="3890248" y="953775"/>
              <a:ext cx="105275" cy="179750"/>
            </a:xfrm>
            <a:custGeom>
              <a:avLst/>
              <a:gdLst/>
              <a:ahLst/>
              <a:cxnLst/>
              <a:rect l="l" t="t" r="r" b="b"/>
              <a:pathLst>
                <a:path w="4211" h="7190" extrusionOk="0">
                  <a:moveTo>
                    <a:pt x="227" y="5991"/>
                  </a:moveTo>
                  <a:cubicBezTo>
                    <a:pt x="713" y="6283"/>
                    <a:pt x="1296" y="6445"/>
                    <a:pt x="1847" y="6445"/>
                  </a:cubicBezTo>
                  <a:cubicBezTo>
                    <a:pt x="2786" y="6445"/>
                    <a:pt x="3304" y="5959"/>
                    <a:pt x="3304" y="5279"/>
                  </a:cubicBezTo>
                  <a:cubicBezTo>
                    <a:pt x="3304" y="4567"/>
                    <a:pt x="2948" y="4243"/>
                    <a:pt x="2008" y="3886"/>
                  </a:cubicBezTo>
                  <a:cubicBezTo>
                    <a:pt x="875" y="3465"/>
                    <a:pt x="163" y="2915"/>
                    <a:pt x="163" y="1911"/>
                  </a:cubicBezTo>
                  <a:cubicBezTo>
                    <a:pt x="163" y="842"/>
                    <a:pt x="1069" y="33"/>
                    <a:pt x="2429" y="33"/>
                  </a:cubicBezTo>
                  <a:cubicBezTo>
                    <a:pt x="2948" y="1"/>
                    <a:pt x="3466" y="130"/>
                    <a:pt x="3951" y="389"/>
                  </a:cubicBezTo>
                  <a:lnTo>
                    <a:pt x="3692" y="1102"/>
                  </a:lnTo>
                  <a:cubicBezTo>
                    <a:pt x="3304" y="875"/>
                    <a:pt x="2818" y="778"/>
                    <a:pt x="2365" y="778"/>
                  </a:cubicBezTo>
                  <a:cubicBezTo>
                    <a:pt x="1426" y="778"/>
                    <a:pt x="1069" y="1328"/>
                    <a:pt x="1069" y="1814"/>
                  </a:cubicBezTo>
                  <a:cubicBezTo>
                    <a:pt x="1069" y="2462"/>
                    <a:pt x="1458" y="2785"/>
                    <a:pt x="2429" y="3142"/>
                  </a:cubicBezTo>
                  <a:cubicBezTo>
                    <a:pt x="3595" y="3595"/>
                    <a:pt x="4211" y="4178"/>
                    <a:pt x="4211" y="5182"/>
                  </a:cubicBezTo>
                  <a:cubicBezTo>
                    <a:pt x="4211" y="6186"/>
                    <a:pt x="3401" y="7190"/>
                    <a:pt x="1782" y="7190"/>
                  </a:cubicBezTo>
                  <a:cubicBezTo>
                    <a:pt x="1167" y="7190"/>
                    <a:pt x="551" y="7028"/>
                    <a:pt x="1" y="67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7"/>
            <p:cNvSpPr/>
            <p:nvPr/>
          </p:nvSpPr>
          <p:spPr>
            <a:xfrm>
              <a:off x="4022223" y="953775"/>
              <a:ext cx="132775" cy="180550"/>
            </a:xfrm>
            <a:custGeom>
              <a:avLst/>
              <a:gdLst/>
              <a:ahLst/>
              <a:cxnLst/>
              <a:rect l="l" t="t" r="r" b="b"/>
              <a:pathLst>
                <a:path w="5311" h="7222" extrusionOk="0">
                  <a:moveTo>
                    <a:pt x="5279" y="6866"/>
                  </a:moveTo>
                  <a:cubicBezTo>
                    <a:pt x="4696" y="7092"/>
                    <a:pt x="4080" y="7222"/>
                    <a:pt x="3433" y="7190"/>
                  </a:cubicBezTo>
                  <a:cubicBezTo>
                    <a:pt x="1490" y="7190"/>
                    <a:pt x="0" y="5959"/>
                    <a:pt x="0" y="3692"/>
                  </a:cubicBezTo>
                  <a:cubicBezTo>
                    <a:pt x="0" y="1523"/>
                    <a:pt x="1490" y="33"/>
                    <a:pt x="3659" y="33"/>
                  </a:cubicBezTo>
                  <a:cubicBezTo>
                    <a:pt x="4210" y="1"/>
                    <a:pt x="4760" y="130"/>
                    <a:pt x="5311" y="357"/>
                  </a:cubicBezTo>
                  <a:lnTo>
                    <a:pt x="5084" y="1069"/>
                  </a:lnTo>
                  <a:cubicBezTo>
                    <a:pt x="4631" y="875"/>
                    <a:pt x="4178" y="778"/>
                    <a:pt x="3692" y="778"/>
                  </a:cubicBezTo>
                  <a:cubicBezTo>
                    <a:pt x="2073" y="778"/>
                    <a:pt x="972" y="1814"/>
                    <a:pt x="972" y="3660"/>
                  </a:cubicBezTo>
                  <a:cubicBezTo>
                    <a:pt x="972" y="5344"/>
                    <a:pt x="1943" y="6445"/>
                    <a:pt x="3627" y="6445"/>
                  </a:cubicBezTo>
                  <a:cubicBezTo>
                    <a:pt x="4145" y="6445"/>
                    <a:pt x="4631" y="6348"/>
                    <a:pt x="5117" y="6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7"/>
            <p:cNvSpPr/>
            <p:nvPr/>
          </p:nvSpPr>
          <p:spPr>
            <a:xfrm>
              <a:off x="4188173" y="957825"/>
              <a:ext cx="129550" cy="173275"/>
            </a:xfrm>
            <a:custGeom>
              <a:avLst/>
              <a:gdLst/>
              <a:ahLst/>
              <a:cxnLst/>
              <a:rect l="l" t="t" r="r" b="b"/>
              <a:pathLst>
                <a:path w="5182" h="6931" extrusionOk="0">
                  <a:moveTo>
                    <a:pt x="907" y="0"/>
                  </a:moveTo>
                  <a:lnTo>
                    <a:pt x="907" y="2883"/>
                  </a:lnTo>
                  <a:lnTo>
                    <a:pt x="4275" y="2883"/>
                  </a:lnTo>
                  <a:lnTo>
                    <a:pt x="4275" y="0"/>
                  </a:lnTo>
                  <a:lnTo>
                    <a:pt x="5182" y="0"/>
                  </a:lnTo>
                  <a:lnTo>
                    <a:pt x="5182" y="6930"/>
                  </a:lnTo>
                  <a:lnTo>
                    <a:pt x="4275" y="6930"/>
                  </a:lnTo>
                  <a:lnTo>
                    <a:pt x="4275" y="3692"/>
                  </a:lnTo>
                  <a:lnTo>
                    <a:pt x="907" y="3692"/>
                  </a:lnTo>
                  <a:lnTo>
                    <a:pt x="907" y="6930"/>
                  </a:lnTo>
                  <a:lnTo>
                    <a:pt x="1" y="6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7"/>
            <p:cNvSpPr/>
            <p:nvPr/>
          </p:nvSpPr>
          <p:spPr>
            <a:xfrm>
              <a:off x="4352523" y="954575"/>
              <a:ext cx="158700" cy="178950"/>
            </a:xfrm>
            <a:custGeom>
              <a:avLst/>
              <a:gdLst/>
              <a:ahLst/>
              <a:cxnLst/>
              <a:rect l="l" t="t" r="r" b="b"/>
              <a:pathLst>
                <a:path w="6348" h="7158" extrusionOk="0">
                  <a:moveTo>
                    <a:pt x="6347" y="3531"/>
                  </a:moveTo>
                  <a:cubicBezTo>
                    <a:pt x="6347" y="5895"/>
                    <a:pt x="4890" y="7158"/>
                    <a:pt x="3109" y="7158"/>
                  </a:cubicBezTo>
                  <a:cubicBezTo>
                    <a:pt x="1263" y="7158"/>
                    <a:pt x="0" y="5733"/>
                    <a:pt x="0" y="3628"/>
                  </a:cubicBezTo>
                  <a:cubicBezTo>
                    <a:pt x="0" y="1426"/>
                    <a:pt x="1360" y="1"/>
                    <a:pt x="3239" y="1"/>
                  </a:cubicBezTo>
                  <a:cubicBezTo>
                    <a:pt x="5085" y="1"/>
                    <a:pt x="6347" y="1458"/>
                    <a:pt x="6347" y="3531"/>
                  </a:cubicBezTo>
                  <a:close/>
                  <a:moveTo>
                    <a:pt x="972" y="3628"/>
                  </a:moveTo>
                  <a:cubicBezTo>
                    <a:pt x="972" y="5117"/>
                    <a:pt x="1781" y="6445"/>
                    <a:pt x="3174" y="6445"/>
                  </a:cubicBezTo>
                  <a:cubicBezTo>
                    <a:pt x="4566" y="6445"/>
                    <a:pt x="5408" y="5150"/>
                    <a:pt x="5408" y="3563"/>
                  </a:cubicBezTo>
                  <a:cubicBezTo>
                    <a:pt x="5408" y="2171"/>
                    <a:pt x="4664" y="713"/>
                    <a:pt x="3174" y="713"/>
                  </a:cubicBezTo>
                  <a:cubicBezTo>
                    <a:pt x="1684" y="713"/>
                    <a:pt x="972" y="2106"/>
                    <a:pt x="972" y="3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7"/>
            <p:cNvSpPr/>
            <p:nvPr/>
          </p:nvSpPr>
          <p:spPr>
            <a:xfrm>
              <a:off x="4536298" y="954575"/>
              <a:ext cx="158700" cy="178950"/>
            </a:xfrm>
            <a:custGeom>
              <a:avLst/>
              <a:gdLst/>
              <a:ahLst/>
              <a:cxnLst/>
              <a:rect l="l" t="t" r="r" b="b"/>
              <a:pathLst>
                <a:path w="6348" h="7158" extrusionOk="0">
                  <a:moveTo>
                    <a:pt x="6347" y="3531"/>
                  </a:moveTo>
                  <a:cubicBezTo>
                    <a:pt x="6347" y="5895"/>
                    <a:pt x="4890" y="7158"/>
                    <a:pt x="3109" y="7158"/>
                  </a:cubicBezTo>
                  <a:cubicBezTo>
                    <a:pt x="1263" y="7158"/>
                    <a:pt x="0" y="5733"/>
                    <a:pt x="0" y="3628"/>
                  </a:cubicBezTo>
                  <a:cubicBezTo>
                    <a:pt x="0" y="1426"/>
                    <a:pt x="1360" y="1"/>
                    <a:pt x="3239" y="1"/>
                  </a:cubicBezTo>
                  <a:cubicBezTo>
                    <a:pt x="5084" y="1"/>
                    <a:pt x="6347" y="1458"/>
                    <a:pt x="6347" y="3531"/>
                  </a:cubicBezTo>
                  <a:close/>
                  <a:moveTo>
                    <a:pt x="972" y="3628"/>
                  </a:moveTo>
                  <a:cubicBezTo>
                    <a:pt x="972" y="5117"/>
                    <a:pt x="1781" y="6445"/>
                    <a:pt x="3174" y="6445"/>
                  </a:cubicBezTo>
                  <a:cubicBezTo>
                    <a:pt x="4566" y="6445"/>
                    <a:pt x="5408" y="5150"/>
                    <a:pt x="5408" y="3563"/>
                  </a:cubicBezTo>
                  <a:cubicBezTo>
                    <a:pt x="5408" y="2171"/>
                    <a:pt x="4696" y="713"/>
                    <a:pt x="3174" y="713"/>
                  </a:cubicBezTo>
                  <a:cubicBezTo>
                    <a:pt x="1684" y="713"/>
                    <a:pt x="972" y="2106"/>
                    <a:pt x="972" y="3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7"/>
            <p:cNvSpPr/>
            <p:nvPr/>
          </p:nvSpPr>
          <p:spPr>
            <a:xfrm>
              <a:off x="4730598" y="957825"/>
              <a:ext cx="96350" cy="173275"/>
            </a:xfrm>
            <a:custGeom>
              <a:avLst/>
              <a:gdLst/>
              <a:ahLst/>
              <a:cxnLst/>
              <a:rect l="l" t="t" r="r" b="b"/>
              <a:pathLst>
                <a:path w="3854" h="6931" extrusionOk="0">
                  <a:moveTo>
                    <a:pt x="0" y="0"/>
                  </a:moveTo>
                  <a:lnTo>
                    <a:pt x="907" y="0"/>
                  </a:lnTo>
                  <a:lnTo>
                    <a:pt x="907" y="6186"/>
                  </a:lnTo>
                  <a:lnTo>
                    <a:pt x="3854" y="6186"/>
                  </a:lnTo>
                  <a:lnTo>
                    <a:pt x="3854" y="6930"/>
                  </a:lnTo>
                  <a:lnTo>
                    <a:pt x="0" y="69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7"/>
            <p:cNvSpPr/>
            <p:nvPr/>
          </p:nvSpPr>
          <p:spPr>
            <a:xfrm>
              <a:off x="4919223" y="956200"/>
              <a:ext cx="109325" cy="176525"/>
            </a:xfrm>
            <a:custGeom>
              <a:avLst/>
              <a:gdLst/>
              <a:ahLst/>
              <a:cxnLst/>
              <a:rect l="l" t="t" r="r" b="b"/>
              <a:pathLst>
                <a:path w="4373" h="7061" extrusionOk="0">
                  <a:moveTo>
                    <a:pt x="0" y="130"/>
                  </a:moveTo>
                  <a:cubicBezTo>
                    <a:pt x="551" y="33"/>
                    <a:pt x="1101" y="1"/>
                    <a:pt x="1620" y="1"/>
                  </a:cubicBezTo>
                  <a:cubicBezTo>
                    <a:pt x="2526" y="1"/>
                    <a:pt x="3109" y="163"/>
                    <a:pt x="3530" y="519"/>
                  </a:cubicBezTo>
                  <a:cubicBezTo>
                    <a:pt x="3919" y="778"/>
                    <a:pt x="4145" y="1231"/>
                    <a:pt x="4113" y="1717"/>
                  </a:cubicBezTo>
                  <a:cubicBezTo>
                    <a:pt x="4081" y="2429"/>
                    <a:pt x="3627" y="3045"/>
                    <a:pt x="2947" y="3239"/>
                  </a:cubicBezTo>
                  <a:lnTo>
                    <a:pt x="2947" y="3271"/>
                  </a:lnTo>
                  <a:cubicBezTo>
                    <a:pt x="3757" y="3433"/>
                    <a:pt x="4372" y="4146"/>
                    <a:pt x="4372" y="5020"/>
                  </a:cubicBezTo>
                  <a:cubicBezTo>
                    <a:pt x="4372" y="5538"/>
                    <a:pt x="4178" y="6024"/>
                    <a:pt x="3789" y="6412"/>
                  </a:cubicBezTo>
                  <a:cubicBezTo>
                    <a:pt x="3304" y="6833"/>
                    <a:pt x="2526" y="7060"/>
                    <a:pt x="1393" y="7060"/>
                  </a:cubicBezTo>
                  <a:cubicBezTo>
                    <a:pt x="940" y="7060"/>
                    <a:pt x="454" y="7028"/>
                    <a:pt x="0" y="6963"/>
                  </a:cubicBezTo>
                  <a:close/>
                  <a:moveTo>
                    <a:pt x="907" y="2980"/>
                  </a:moveTo>
                  <a:lnTo>
                    <a:pt x="1717" y="2980"/>
                  </a:lnTo>
                  <a:cubicBezTo>
                    <a:pt x="2656" y="2980"/>
                    <a:pt x="3239" y="2494"/>
                    <a:pt x="3239" y="1814"/>
                  </a:cubicBezTo>
                  <a:cubicBezTo>
                    <a:pt x="3239" y="1005"/>
                    <a:pt x="2591" y="681"/>
                    <a:pt x="1684" y="681"/>
                  </a:cubicBezTo>
                  <a:cubicBezTo>
                    <a:pt x="1425" y="681"/>
                    <a:pt x="1166" y="681"/>
                    <a:pt x="875" y="745"/>
                  </a:cubicBezTo>
                  <a:close/>
                  <a:moveTo>
                    <a:pt x="907" y="6315"/>
                  </a:moveTo>
                  <a:cubicBezTo>
                    <a:pt x="1166" y="6348"/>
                    <a:pt x="1425" y="6348"/>
                    <a:pt x="1684" y="6348"/>
                  </a:cubicBezTo>
                  <a:cubicBezTo>
                    <a:pt x="2623" y="6348"/>
                    <a:pt x="3465" y="5992"/>
                    <a:pt x="3465" y="4988"/>
                  </a:cubicBezTo>
                  <a:cubicBezTo>
                    <a:pt x="3465" y="4049"/>
                    <a:pt x="2656" y="3660"/>
                    <a:pt x="1684" y="3660"/>
                  </a:cubicBezTo>
                  <a:lnTo>
                    <a:pt x="907" y="36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7"/>
            <p:cNvSpPr/>
            <p:nvPr/>
          </p:nvSpPr>
          <p:spPr>
            <a:xfrm>
              <a:off x="5065748" y="957825"/>
              <a:ext cx="127950" cy="176500"/>
            </a:xfrm>
            <a:custGeom>
              <a:avLst/>
              <a:gdLst/>
              <a:ahLst/>
              <a:cxnLst/>
              <a:rect l="l" t="t" r="r" b="b"/>
              <a:pathLst>
                <a:path w="5118" h="7060" extrusionOk="0">
                  <a:moveTo>
                    <a:pt x="908" y="0"/>
                  </a:moveTo>
                  <a:lnTo>
                    <a:pt x="908" y="4081"/>
                  </a:lnTo>
                  <a:cubicBezTo>
                    <a:pt x="908" y="5667"/>
                    <a:pt x="1588" y="6315"/>
                    <a:pt x="2527" y="6315"/>
                  </a:cubicBezTo>
                  <a:cubicBezTo>
                    <a:pt x="3531" y="6315"/>
                    <a:pt x="4211" y="5635"/>
                    <a:pt x="4211" y="4081"/>
                  </a:cubicBezTo>
                  <a:lnTo>
                    <a:pt x="4211" y="0"/>
                  </a:lnTo>
                  <a:lnTo>
                    <a:pt x="5117" y="0"/>
                  </a:lnTo>
                  <a:lnTo>
                    <a:pt x="5117" y="4048"/>
                  </a:lnTo>
                  <a:cubicBezTo>
                    <a:pt x="5117" y="6186"/>
                    <a:pt x="3984" y="7060"/>
                    <a:pt x="2494" y="7060"/>
                  </a:cubicBezTo>
                  <a:cubicBezTo>
                    <a:pt x="1069" y="7060"/>
                    <a:pt x="1" y="6250"/>
                    <a:pt x="1" y="40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7"/>
            <p:cNvSpPr/>
            <p:nvPr/>
          </p:nvSpPr>
          <p:spPr>
            <a:xfrm>
              <a:off x="5230098" y="953775"/>
              <a:ext cx="105275" cy="179750"/>
            </a:xfrm>
            <a:custGeom>
              <a:avLst/>
              <a:gdLst/>
              <a:ahLst/>
              <a:cxnLst/>
              <a:rect l="l" t="t" r="r" b="b"/>
              <a:pathLst>
                <a:path w="4211" h="7190" extrusionOk="0">
                  <a:moveTo>
                    <a:pt x="227" y="5991"/>
                  </a:moveTo>
                  <a:cubicBezTo>
                    <a:pt x="713" y="6283"/>
                    <a:pt x="1263" y="6445"/>
                    <a:pt x="1846" y="6445"/>
                  </a:cubicBezTo>
                  <a:cubicBezTo>
                    <a:pt x="2753" y="6445"/>
                    <a:pt x="3304" y="5959"/>
                    <a:pt x="3304" y="5279"/>
                  </a:cubicBezTo>
                  <a:cubicBezTo>
                    <a:pt x="3304" y="4567"/>
                    <a:pt x="2915" y="4243"/>
                    <a:pt x="1976" y="3886"/>
                  </a:cubicBezTo>
                  <a:cubicBezTo>
                    <a:pt x="842" y="3465"/>
                    <a:pt x="162" y="2915"/>
                    <a:pt x="162" y="1911"/>
                  </a:cubicBezTo>
                  <a:cubicBezTo>
                    <a:pt x="162" y="842"/>
                    <a:pt x="1037" y="33"/>
                    <a:pt x="2397" y="33"/>
                  </a:cubicBezTo>
                  <a:cubicBezTo>
                    <a:pt x="2915" y="1"/>
                    <a:pt x="3465" y="130"/>
                    <a:pt x="3919" y="389"/>
                  </a:cubicBezTo>
                  <a:lnTo>
                    <a:pt x="3692" y="1102"/>
                  </a:lnTo>
                  <a:cubicBezTo>
                    <a:pt x="3271" y="875"/>
                    <a:pt x="2818" y="778"/>
                    <a:pt x="2364" y="778"/>
                  </a:cubicBezTo>
                  <a:cubicBezTo>
                    <a:pt x="1425" y="778"/>
                    <a:pt x="1069" y="1361"/>
                    <a:pt x="1069" y="1814"/>
                  </a:cubicBezTo>
                  <a:cubicBezTo>
                    <a:pt x="1069" y="2462"/>
                    <a:pt x="1458" y="2785"/>
                    <a:pt x="2429" y="3174"/>
                  </a:cubicBezTo>
                  <a:cubicBezTo>
                    <a:pt x="3627" y="3627"/>
                    <a:pt x="4210" y="4178"/>
                    <a:pt x="4210" y="5182"/>
                  </a:cubicBezTo>
                  <a:cubicBezTo>
                    <a:pt x="4210" y="6186"/>
                    <a:pt x="3401" y="7190"/>
                    <a:pt x="1782" y="7190"/>
                  </a:cubicBezTo>
                  <a:cubicBezTo>
                    <a:pt x="1166" y="7190"/>
                    <a:pt x="551" y="7028"/>
                    <a:pt x="1" y="67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3236000" y="3643175"/>
              <a:ext cx="756150" cy="1115625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3308050" y="4054450"/>
              <a:ext cx="141700" cy="631475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3411675" y="3982400"/>
              <a:ext cx="83400" cy="589375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3503950" y="4036625"/>
              <a:ext cx="66425" cy="618550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3620525" y="3985625"/>
              <a:ext cx="28375" cy="678450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3735500" y="3975925"/>
              <a:ext cx="30775" cy="67035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3849650" y="4051200"/>
              <a:ext cx="35650" cy="537575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5246975" y="3644000"/>
              <a:ext cx="756150" cy="1114800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5789375" y="4054450"/>
              <a:ext cx="140900" cy="631475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5744050" y="3982400"/>
              <a:ext cx="84225" cy="589375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5668750" y="4036625"/>
              <a:ext cx="65600" cy="619350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5590225" y="3985625"/>
              <a:ext cx="27550" cy="679250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5472025" y="3975925"/>
              <a:ext cx="30800" cy="67035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5353025" y="4051200"/>
              <a:ext cx="36450" cy="538400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2935625" y="3615650"/>
              <a:ext cx="3367850" cy="81690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4218800" y="4311075"/>
              <a:ext cx="884900" cy="12795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2907300" y="2558350"/>
              <a:ext cx="3423700" cy="1471825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3699075" y="2291200"/>
              <a:ext cx="1866075" cy="708400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4609825" y="2330050"/>
              <a:ext cx="19475" cy="619350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3790550" y="2929950"/>
              <a:ext cx="1658025" cy="1082425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3974325" y="3056250"/>
              <a:ext cx="1289675" cy="96350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3974325" y="3212475"/>
              <a:ext cx="1289675" cy="96375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3974325" y="3357400"/>
              <a:ext cx="1289675" cy="95550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3974325" y="3501500"/>
              <a:ext cx="1289675" cy="96375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3974325" y="3652075"/>
              <a:ext cx="1289675" cy="95575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3974325" y="3796200"/>
              <a:ext cx="1289675" cy="95550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5944825" y="3166350"/>
              <a:ext cx="109300" cy="709200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3184175" y="3166350"/>
              <a:ext cx="109325" cy="709200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2985825" y="2820650"/>
              <a:ext cx="583725" cy="583725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2997175" y="2832800"/>
              <a:ext cx="560250" cy="56025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3009300" y="2844125"/>
              <a:ext cx="536775" cy="537575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3020650" y="2856275"/>
              <a:ext cx="514100" cy="513300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3032775" y="2867600"/>
              <a:ext cx="489825" cy="490625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3044125" y="2879750"/>
              <a:ext cx="467150" cy="466350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3055450" y="2891075"/>
              <a:ext cx="443675" cy="443675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3067600" y="2902425"/>
              <a:ext cx="420200" cy="420175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3078925" y="2914575"/>
              <a:ext cx="397525" cy="39670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3091075" y="2925900"/>
              <a:ext cx="373225" cy="374050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3102400" y="2938050"/>
              <a:ext cx="350575" cy="349750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3114550" y="2949375"/>
              <a:ext cx="326275" cy="3271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3125875" y="2960700"/>
              <a:ext cx="303625" cy="303625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3137225" y="2972850"/>
              <a:ext cx="280125" cy="280150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3149375" y="2984175"/>
              <a:ext cx="256650" cy="257475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3160700" y="2996325"/>
              <a:ext cx="234000" cy="233175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3172850" y="3007675"/>
              <a:ext cx="209700" cy="210500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3184175" y="3019800"/>
              <a:ext cx="187025" cy="186225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3196325" y="3031150"/>
              <a:ext cx="162750" cy="1635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3207650" y="3042475"/>
              <a:ext cx="140075" cy="140075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3218975" y="3054625"/>
              <a:ext cx="117425" cy="116600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3231125" y="3065950"/>
              <a:ext cx="93125" cy="93950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3242475" y="3078100"/>
              <a:ext cx="70450" cy="69650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3254600" y="3089425"/>
              <a:ext cx="46175" cy="46975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3265950" y="3101575"/>
              <a:ext cx="23500" cy="22700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5668750" y="2820650"/>
              <a:ext cx="583725" cy="583725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5680900" y="2832800"/>
              <a:ext cx="560250" cy="56025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5692225" y="2844125"/>
              <a:ext cx="536775" cy="537575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5704375" y="2856275"/>
              <a:ext cx="513300" cy="513300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5715700" y="2867600"/>
              <a:ext cx="490625" cy="490625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5727050" y="2879750"/>
              <a:ext cx="467150" cy="466350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5739200" y="2891075"/>
              <a:ext cx="443650" cy="443675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5750525" y="2902425"/>
              <a:ext cx="420200" cy="420175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5762675" y="2914575"/>
              <a:ext cx="396700" cy="39670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5774000" y="2925900"/>
              <a:ext cx="374050" cy="374050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5786150" y="2938050"/>
              <a:ext cx="349750" cy="349750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5797475" y="2949375"/>
              <a:ext cx="327100" cy="3271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5808800" y="2960700"/>
              <a:ext cx="303625" cy="303625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5820950" y="2972850"/>
              <a:ext cx="280150" cy="280150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5832300" y="2984175"/>
              <a:ext cx="256650" cy="257475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5844425" y="2996325"/>
              <a:ext cx="233200" cy="233175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5855775" y="3007675"/>
              <a:ext cx="210500" cy="210500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5867100" y="3019800"/>
              <a:ext cx="187025" cy="186225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5879250" y="3031150"/>
              <a:ext cx="163550" cy="1635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5890575" y="3042475"/>
              <a:ext cx="140075" cy="140075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5902725" y="3054625"/>
              <a:ext cx="116600" cy="116600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5914050" y="3065950"/>
              <a:ext cx="93125" cy="93950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5926200" y="3078100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5937525" y="3089425"/>
              <a:ext cx="47000" cy="46975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5948875" y="3101575"/>
              <a:ext cx="23500" cy="22700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3144500" y="2825500"/>
              <a:ext cx="440450" cy="354625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3243275" y="2815800"/>
              <a:ext cx="333575" cy="268800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3091875" y="2874900"/>
              <a:ext cx="440450" cy="354600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2978550" y="3070800"/>
              <a:ext cx="406425" cy="3271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2982600" y="3167950"/>
              <a:ext cx="305225" cy="251800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3050600" y="2938050"/>
              <a:ext cx="456625" cy="366750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3000400" y="2985800"/>
              <a:ext cx="455825" cy="366775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2982600" y="2818225"/>
              <a:ext cx="420175" cy="378900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2985025" y="2814175"/>
              <a:ext cx="319000" cy="287425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3038450" y="2864375"/>
              <a:ext cx="419375" cy="378900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3195500" y="3053800"/>
              <a:ext cx="387000" cy="348950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3293475" y="3150950"/>
              <a:ext cx="290650" cy="268000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3067600" y="2925900"/>
              <a:ext cx="435575" cy="39185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3121025" y="2970425"/>
              <a:ext cx="435575" cy="39185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5824200" y="2825500"/>
              <a:ext cx="439625" cy="354625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5922150" y="2815800"/>
              <a:ext cx="333575" cy="268800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5771575" y="2874900"/>
              <a:ext cx="439625" cy="354600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5658225" y="3070800"/>
              <a:ext cx="405625" cy="3271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5661475" y="3167950"/>
              <a:ext cx="305225" cy="251800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5729475" y="2938050"/>
              <a:ext cx="456625" cy="366750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5656600" y="2985800"/>
              <a:ext cx="455825" cy="364350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5647700" y="2797175"/>
              <a:ext cx="417775" cy="379725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5717325" y="2864375"/>
              <a:ext cx="420200" cy="378100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5874375" y="3053800"/>
              <a:ext cx="387025" cy="348950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5972350" y="3150950"/>
              <a:ext cx="290650" cy="268000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5747275" y="2925075"/>
              <a:ext cx="434775" cy="392675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5799900" y="2970425"/>
              <a:ext cx="435575" cy="39185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2921075" y="2770450"/>
              <a:ext cx="674400" cy="659825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5604000" y="2770450"/>
              <a:ext cx="674400" cy="659825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3" name="Google Shape;1833;p47"/>
          <p:cNvSpPr/>
          <p:nvPr/>
        </p:nvSpPr>
        <p:spPr>
          <a:xfrm>
            <a:off x="1662119" y="2243150"/>
            <a:ext cx="912025" cy="797700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34" name="Google Shape;1834;p47"/>
          <p:cNvSpPr/>
          <p:nvPr/>
        </p:nvSpPr>
        <p:spPr>
          <a:xfrm>
            <a:off x="2643200" y="2247900"/>
            <a:ext cx="866775" cy="678650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00AFC-8585-A2F0-489A-B79A2C773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26" r="21490"/>
          <a:stretch/>
        </p:blipFill>
        <p:spPr>
          <a:xfrm>
            <a:off x="4017429" y="1604012"/>
            <a:ext cx="5022538" cy="26138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On-screen Show (16:9)</PresentationFormat>
  <Paragraphs>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UVN Nguyen Du</vt:lpstr>
      <vt:lpstr>Mouse Memoirs</vt:lpstr>
      <vt:lpstr>Alfa Slab One</vt:lpstr>
      <vt:lpstr>Arial</vt:lpstr>
      <vt:lpstr>Anaheim</vt:lpstr>
      <vt:lpstr>Times New Roman</vt:lpstr>
      <vt:lpstr>Catamaran</vt:lpstr>
      <vt:lpstr>Roboto Condensed Light</vt:lpstr>
      <vt:lpstr>Segoe UI Black</vt:lpstr>
      <vt:lpstr>UVN Bay Buom Nang</vt:lpstr>
      <vt:lpstr>Boogaloo</vt:lpstr>
      <vt:lpstr>School Bus Drivers Day by Slidesgo</vt:lpstr>
      <vt:lpstr>Vẽ biển báo giao thông</vt:lpstr>
      <vt:lpstr>Bài hát:</vt:lpstr>
      <vt:lpstr>Quan sát tranh:</vt:lpstr>
      <vt:lpstr>Hình tròn Nền đỏ</vt:lpstr>
      <vt:lpstr>Quan sát tranh:</vt:lpstr>
      <vt:lpstr>Hình tam giác Viền đỏ</vt:lpstr>
      <vt:lpstr>Quan sát tranh:</vt:lpstr>
      <vt:lpstr>Hình tròn Nền xanh</vt:lpstr>
      <vt:lpstr>Một số hình ảnh biển báo cấm</vt:lpstr>
      <vt:lpstr>Một số hình ảnh biển báo nguy hiểm</vt:lpstr>
      <vt:lpstr>Một số hình ảnh biển báo hiệu lệnh</vt:lpstr>
      <vt:lpstr>Hỏi ý tưởng trẻ??</vt:lpstr>
      <vt:lpstr>Trẻ thực hiện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Vẽ biển báo giao thông</dc:title>
  <cp:lastModifiedBy>PHUONG</cp:lastModifiedBy>
  <cp:revision>2</cp:revision>
  <dcterms:modified xsi:type="dcterms:W3CDTF">2025-05-18T13:46:29Z</dcterms:modified>
</cp:coreProperties>
</file>