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2"/>
  </p:notesMasterIdLst>
  <p:sldIdLst>
    <p:sldId id="256" r:id="rId5"/>
    <p:sldId id="261" r:id="rId6"/>
    <p:sldId id="268" r:id="rId7"/>
    <p:sldId id="265" r:id="rId8"/>
    <p:sldId id="262" r:id="rId9"/>
    <p:sldId id="263" r:id="rId10"/>
    <p:sldId id="264" r:id="rId11"/>
    <p:sldId id="266" r:id="rId12"/>
    <p:sldId id="267" r:id="rId13"/>
    <p:sldId id="269" r:id="rId14"/>
    <p:sldId id="270" r:id="rId15"/>
    <p:sldId id="271" r:id="rId16"/>
    <p:sldId id="272" r:id="rId17"/>
    <p:sldId id="281" r:id="rId18"/>
    <p:sldId id="273" r:id="rId19"/>
    <p:sldId id="277"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70" d="100"/>
          <a:sy n="70" d="100"/>
        </p:scale>
        <p:origin x="57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A42BB-B181-45ED-855B-29F804D14848}" type="datetimeFigureOut">
              <a:rPr lang="en-US" smtClean="0"/>
              <a:t>5/18/2025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09C20E-0623-4676-B0F5-8DCEC0BB2F2F}" type="slidenum">
              <a:rPr lang="en-US" smtClean="0"/>
              <a:t>‹#›</a:t>
            </a:fld>
            <a:endParaRPr lang="en-US"/>
          </a:p>
        </p:txBody>
      </p:sp>
    </p:spTree>
    <p:extLst>
      <p:ext uri="{BB962C8B-B14F-4D97-AF65-F5344CB8AC3E}">
        <p14:creationId xmlns:p14="http://schemas.microsoft.com/office/powerpoint/2010/main" val="409264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84993"/>
          <p:cNvSpPr>
            <a:spLocks noGrp="1" noRot="1" noChangeAspect="1" noTextEdit="1"/>
          </p:cNvSpPr>
          <p:nvPr>
            <p:ph type="sldImg"/>
          </p:nvPr>
        </p:nvSpPr>
        <p:spPr/>
      </p:sp>
      <p:sp>
        <p:nvSpPr>
          <p:cNvPr id="40963" name="文本占位符 84994"/>
          <p:cNvSpPr>
            <a:spLocks noGrp="1"/>
          </p:cNvSpPr>
          <p:nvPr>
            <p:ph type="body" idx="1"/>
          </p:nvPr>
        </p:nvSpPr>
        <p:spPr/>
        <p:txBody>
          <a:bodyPr wrap="square" lIns="91440" tIns="45720" rIns="91440" bIns="45720" anchor="t" anchorCtr="0"/>
          <a:lstStyle/>
          <a:p>
            <a:pPr lvl="0" eaLnBrk="1" hangingPunct="1"/>
            <a:endParaRPr dirty="0"/>
          </a:p>
        </p:txBody>
      </p:sp>
      <p:sp>
        <p:nvSpPr>
          <p:cNvPr id="40964" name="灯片编号占位符 1"/>
          <p:cNvSpPr txBox="1">
            <a:spLocks noGrp="1"/>
          </p:cNvSpPr>
          <p:nvPr/>
        </p:nvSpPr>
        <p:spPr>
          <a:xfrm>
            <a:off x="3884613" y="8685213"/>
            <a:ext cx="2971800" cy="457200"/>
          </a:xfrm>
          <a:prstGeom prst="rect">
            <a:avLst/>
          </a:prstGeom>
          <a:noFill/>
          <a:ln w="9525">
            <a:noFill/>
          </a:ln>
        </p:spPr>
        <p:txBody>
          <a:bodyPr anchor="b" anchorCtr="0"/>
          <a:lstStyle/>
          <a:p>
            <a:pPr marL="0" marR="0" lvl="0" indent="0" algn="r" defTabSz="914400" rtl="0" eaLnBrk="1" fontAlgn="auto" latinLnBrk="0" hangingPunct="1">
              <a:lnSpc>
                <a:spcPct val="100000"/>
              </a:lnSpc>
              <a:spcBef>
                <a:spcPts val="0"/>
              </a:spcBef>
              <a:spcAft>
                <a:spcPts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zh-CN" sz="1200" b="0" i="0" u="none" strike="noStrike" kern="1200" cap="none" spc="0" normalizeH="0" baseline="0" noProof="0" dirty="0">
              <a:ln>
                <a:noFill/>
              </a:ln>
              <a:solidFill>
                <a:prstClr val="black"/>
              </a:solidFill>
              <a:effectLst/>
              <a:uLnTx/>
              <a:uFillTx/>
              <a:latin typeface="Calibri" panose="020F0502020204030204"/>
              <a:ea typeface="SimSun" panose="02010600030101010101" pitchFamily="2" charset="-122"/>
              <a:cs typeface="+mn-cs"/>
            </a:endParaRPr>
          </a:p>
        </p:txBody>
      </p:sp>
    </p:spTree>
    <p:extLst>
      <p:ext uri="{BB962C8B-B14F-4D97-AF65-F5344CB8AC3E}">
        <p14:creationId xmlns:p14="http://schemas.microsoft.com/office/powerpoint/2010/main" val="2442564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082178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944392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330016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smtClean="0"/>
              <a:t>Click to edit Master title style</a:t>
            </a:r>
            <a:endParaRPr lang="en-US"/>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38481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54836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smtClean="0"/>
              <a:t>Click to edit Master title style</a:t>
            </a:r>
            <a:endParaRPr lang="en-US"/>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89129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5437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smtClean="0"/>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16447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6461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593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smtClean="0"/>
              <a:t>Click to edit Master title style</a:t>
            </a:r>
            <a:endParaRPr lang="en-US"/>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027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FD00F1-D550-46B7-9605-A26347A9D23D}"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1540159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smtClean="0"/>
              <a:t>Click to edit Master title style</a:t>
            </a:r>
            <a:endParaRPr lang="en-US"/>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41182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24855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20368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717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40801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456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075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541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57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673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AFD00F1-D550-46B7-9605-A26347A9D23D}" type="datetimeFigureOut">
              <a:rPr lang="en-US" smtClean="0"/>
              <a:t>5/18/2025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1922760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9019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5598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256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8205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30" indent="0" algn="ctr">
              <a:buNone/>
              <a:defRPr>
                <a:solidFill>
                  <a:schemeClr val="tx1">
                    <a:tint val="75000"/>
                  </a:schemeClr>
                </a:solidFill>
              </a:defRPr>
            </a:lvl2pPr>
            <a:lvl3pPr marL="1219261" indent="0" algn="ctr">
              <a:buNone/>
              <a:defRPr>
                <a:solidFill>
                  <a:schemeClr val="tx1">
                    <a:tint val="75000"/>
                  </a:schemeClr>
                </a:solidFill>
              </a:defRPr>
            </a:lvl3pPr>
            <a:lvl4pPr marL="1828891" indent="0" algn="ctr">
              <a:buNone/>
              <a:defRPr>
                <a:solidFill>
                  <a:schemeClr val="tx1">
                    <a:tint val="75000"/>
                  </a:schemeClr>
                </a:solidFill>
              </a:defRPr>
            </a:lvl4pPr>
            <a:lvl5pPr marL="2438522" indent="0" algn="ctr">
              <a:buNone/>
              <a:defRPr>
                <a:solidFill>
                  <a:schemeClr val="tx1">
                    <a:tint val="75000"/>
                  </a:schemeClr>
                </a:solidFill>
              </a:defRPr>
            </a:lvl5pPr>
            <a:lvl6pPr marL="3048152" indent="0" algn="ctr">
              <a:buNone/>
              <a:defRPr>
                <a:solidFill>
                  <a:schemeClr val="tx1">
                    <a:tint val="75000"/>
                  </a:schemeClr>
                </a:solidFill>
              </a:defRPr>
            </a:lvl6pPr>
            <a:lvl7pPr marL="3657783" indent="0" algn="ctr">
              <a:buNone/>
              <a:defRPr>
                <a:solidFill>
                  <a:schemeClr val="tx1">
                    <a:tint val="75000"/>
                  </a:schemeClr>
                </a:solidFill>
              </a:defRPr>
            </a:lvl7pPr>
            <a:lvl8pPr marL="4267413" indent="0" algn="ctr">
              <a:buNone/>
              <a:defRPr>
                <a:solidFill>
                  <a:schemeClr val="tx1">
                    <a:tint val="75000"/>
                  </a:schemeClr>
                </a:solidFill>
              </a:defRPr>
            </a:lvl8pPr>
            <a:lvl9pPr marL="4877044"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138637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415869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6"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665">
                <a:solidFill>
                  <a:schemeClr val="tx1">
                    <a:tint val="75000"/>
                  </a:schemeClr>
                </a:solidFill>
              </a:defRPr>
            </a:lvl1pPr>
            <a:lvl2pPr marL="609630" indent="0">
              <a:buNone/>
              <a:defRPr sz="2400">
                <a:solidFill>
                  <a:schemeClr val="tx1">
                    <a:tint val="75000"/>
                  </a:schemeClr>
                </a:solidFill>
              </a:defRPr>
            </a:lvl2pPr>
            <a:lvl3pPr marL="1219261" indent="0">
              <a:buNone/>
              <a:defRPr sz="2135">
                <a:solidFill>
                  <a:schemeClr val="tx1">
                    <a:tint val="75000"/>
                  </a:schemeClr>
                </a:solidFill>
              </a:defRPr>
            </a:lvl3pPr>
            <a:lvl4pPr marL="1828891" indent="0">
              <a:buNone/>
              <a:defRPr sz="1865">
                <a:solidFill>
                  <a:schemeClr val="tx1">
                    <a:tint val="75000"/>
                  </a:schemeClr>
                </a:solidFill>
              </a:defRPr>
            </a:lvl4pPr>
            <a:lvl5pPr marL="2438522" indent="0">
              <a:buNone/>
              <a:defRPr sz="1865">
                <a:solidFill>
                  <a:schemeClr val="tx1">
                    <a:tint val="75000"/>
                  </a:schemeClr>
                </a:solidFill>
              </a:defRPr>
            </a:lvl5pPr>
            <a:lvl6pPr marL="3048152" indent="0">
              <a:buNone/>
              <a:defRPr sz="1865">
                <a:solidFill>
                  <a:schemeClr val="tx1">
                    <a:tint val="75000"/>
                  </a:schemeClr>
                </a:solidFill>
              </a:defRPr>
            </a:lvl6pPr>
            <a:lvl7pPr marL="3657783" indent="0">
              <a:buNone/>
              <a:defRPr sz="1865">
                <a:solidFill>
                  <a:schemeClr val="tx1">
                    <a:tint val="75000"/>
                  </a:schemeClr>
                </a:solidFill>
              </a:defRPr>
            </a:lvl7pPr>
            <a:lvl8pPr marL="4267413" indent="0">
              <a:buNone/>
              <a:defRPr sz="1865">
                <a:solidFill>
                  <a:schemeClr val="tx1">
                    <a:tint val="75000"/>
                  </a:schemeClr>
                </a:solidFill>
              </a:defRPr>
            </a:lvl8pPr>
            <a:lvl9pPr marL="4877044" indent="0">
              <a:buNone/>
              <a:defRPr sz="1865">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781560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2"/>
            <a:ext cx="5384800" cy="3394075"/>
          </a:xfrm>
        </p:spPr>
        <p:txBody>
          <a:bodyPr/>
          <a:lstStyle>
            <a:lvl1pPr>
              <a:defRPr sz="3736"/>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2"/>
            <a:ext cx="5384800" cy="3394075"/>
          </a:xfrm>
        </p:spPr>
        <p:txBody>
          <a:bodyPr/>
          <a:lstStyle>
            <a:lvl1pPr>
              <a:defRPr sz="3736"/>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63682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30" indent="0">
              <a:buNone/>
              <a:defRPr sz="2665" b="1"/>
            </a:lvl2pPr>
            <a:lvl3pPr marL="1219261" indent="0">
              <a:buNone/>
              <a:defRPr sz="2400" b="1"/>
            </a:lvl3pPr>
            <a:lvl4pPr marL="1828891" indent="0">
              <a:buNone/>
              <a:defRPr sz="2135" b="1"/>
            </a:lvl4pPr>
            <a:lvl5pPr marL="2438522" indent="0">
              <a:buNone/>
              <a:defRPr sz="2135" b="1"/>
            </a:lvl5pPr>
            <a:lvl6pPr marL="3048152" indent="0">
              <a:buNone/>
              <a:defRPr sz="2135" b="1"/>
            </a:lvl6pPr>
            <a:lvl7pPr marL="3657783" indent="0">
              <a:buNone/>
              <a:defRPr sz="2135" b="1"/>
            </a:lvl7pPr>
            <a:lvl8pPr marL="4267413" indent="0">
              <a:buNone/>
              <a:defRPr sz="2135" b="1"/>
            </a:lvl8pPr>
            <a:lvl9pPr marL="4877044"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9630" indent="0">
              <a:buNone/>
              <a:defRPr sz="2665" b="1"/>
            </a:lvl2pPr>
            <a:lvl3pPr marL="1219261" indent="0">
              <a:buNone/>
              <a:defRPr sz="2400" b="1"/>
            </a:lvl3pPr>
            <a:lvl4pPr marL="1828891" indent="0">
              <a:buNone/>
              <a:defRPr sz="2135" b="1"/>
            </a:lvl4pPr>
            <a:lvl5pPr marL="2438522" indent="0">
              <a:buNone/>
              <a:defRPr sz="2135" b="1"/>
            </a:lvl5pPr>
            <a:lvl6pPr marL="3048152" indent="0">
              <a:buNone/>
              <a:defRPr sz="2135" b="1"/>
            </a:lvl6pPr>
            <a:lvl7pPr marL="3657783" indent="0">
              <a:buNone/>
              <a:defRPr sz="2135" b="1"/>
            </a:lvl7pPr>
            <a:lvl8pPr marL="4267413" indent="0">
              <a:buNone/>
              <a:defRPr sz="2135" b="1"/>
            </a:lvl8pPr>
            <a:lvl9pPr marL="4877044"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79802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8541831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FD00F1-D550-46B7-9605-A26347A9D23D}"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5351027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019804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4266"/>
            </a:lvl1pPr>
            <a:lvl2pPr>
              <a:defRPr sz="3736"/>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865"/>
            </a:lvl1pPr>
            <a:lvl2pPr marL="609630" indent="0">
              <a:buNone/>
              <a:defRPr sz="1600"/>
            </a:lvl2pPr>
            <a:lvl3pPr marL="1219261" indent="0">
              <a:buNone/>
              <a:defRPr sz="1335"/>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US"/>
              <a:t>Click to edit Master text styles</a:t>
            </a:r>
          </a:p>
        </p:txBody>
      </p:sp>
    </p:spTree>
    <p:extLst>
      <p:ext uri="{BB962C8B-B14F-4D97-AF65-F5344CB8AC3E}">
        <p14:creationId xmlns:p14="http://schemas.microsoft.com/office/powerpoint/2010/main" val="215679554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vert="horz" lIns="91440" tIns="45720" rIns="91440" bIns="45720" rtlCol="0">
            <a:normAutofit/>
          </a:bodyPr>
          <a:lstStyle>
            <a:lvl1pPr marL="0" indent="0">
              <a:buNone/>
              <a:defRPr sz="4266"/>
            </a:lvl1pPr>
            <a:lvl2pPr marL="609630" indent="0">
              <a:buNone/>
              <a:defRPr sz="3736"/>
            </a:lvl2pPr>
            <a:lvl3pPr marL="1219261" indent="0">
              <a:buNone/>
              <a:defRPr sz="3200"/>
            </a:lvl3pPr>
            <a:lvl4pPr marL="1828891" indent="0">
              <a:buNone/>
              <a:defRPr sz="2665"/>
            </a:lvl4pPr>
            <a:lvl5pPr marL="2438522" indent="0">
              <a:buNone/>
              <a:defRPr sz="2665"/>
            </a:lvl5pPr>
            <a:lvl6pPr marL="3048152" indent="0">
              <a:buNone/>
              <a:defRPr sz="2665"/>
            </a:lvl6pPr>
            <a:lvl7pPr marL="3657783" indent="0">
              <a:buNone/>
              <a:defRPr sz="2665"/>
            </a:lvl7pPr>
            <a:lvl8pPr marL="4267413" indent="0">
              <a:buNone/>
              <a:defRPr sz="2665"/>
            </a:lvl8pPr>
            <a:lvl9pPr marL="4877044" indent="0">
              <a:buNone/>
              <a:defRPr sz="2665"/>
            </a:lvl9pPr>
          </a:lstStyle>
          <a:p>
            <a:pPr marL="0" marR="0" lvl="0" indent="0" algn="l" defTabSz="914446"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630" indent="0">
              <a:buNone/>
              <a:defRPr sz="1600"/>
            </a:lvl2pPr>
            <a:lvl3pPr marL="1219261" indent="0">
              <a:buNone/>
              <a:defRPr sz="1335"/>
            </a:lvl3pPr>
            <a:lvl4pPr marL="1828891" indent="0">
              <a:buNone/>
              <a:defRPr sz="1200"/>
            </a:lvl4pPr>
            <a:lvl5pPr marL="2438522" indent="0">
              <a:buNone/>
              <a:defRPr sz="1200"/>
            </a:lvl5pPr>
            <a:lvl6pPr marL="3048152" indent="0">
              <a:buNone/>
              <a:defRPr sz="1200"/>
            </a:lvl6pPr>
            <a:lvl7pPr marL="3657783" indent="0">
              <a:buNone/>
              <a:defRPr sz="1200"/>
            </a:lvl7pPr>
            <a:lvl8pPr marL="4267413" indent="0">
              <a:buNone/>
              <a:defRPr sz="1200"/>
            </a:lvl8pPr>
            <a:lvl9pPr marL="4877044" indent="0">
              <a:buNone/>
              <a:defRPr sz="1200"/>
            </a:lvl9pPr>
          </a:lstStyle>
          <a:p>
            <a:pPr lvl="0"/>
            <a:r>
              <a:rPr lang="en-US"/>
              <a:t>Click to edit Master text styles</a:t>
            </a:r>
          </a:p>
        </p:txBody>
      </p:sp>
    </p:spTree>
    <p:extLst>
      <p:ext uri="{BB962C8B-B14F-4D97-AF65-F5344CB8AC3E}">
        <p14:creationId xmlns:p14="http://schemas.microsoft.com/office/powerpoint/2010/main" val="321827143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654437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0686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FD00F1-D550-46B7-9605-A26347A9D23D}" type="datetimeFigureOut">
              <a:rPr lang="en-US" smtClean="0"/>
              <a:t>5/18/2025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55134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FD00F1-D550-46B7-9605-A26347A9D23D}" type="datetimeFigureOut">
              <a:rPr lang="en-US" smtClean="0"/>
              <a:t>5/18/2025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83679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FD00F1-D550-46B7-9605-A26347A9D23D}" type="datetimeFigureOut">
              <a:rPr lang="en-US" smtClean="0"/>
              <a:t>5/18/2025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1868664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D00F1-D550-46B7-9605-A26347A9D23D}"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2976741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AFD00F1-D550-46B7-9605-A26347A9D23D}" type="datetimeFigureOut">
              <a:rPr lang="en-US" smtClean="0"/>
              <a:t>5/18/2025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622B14-4399-4361-8963-7ACC7B91C486}" type="slidenum">
              <a:rPr lang="en-US" smtClean="0"/>
              <a:t>‹#›</a:t>
            </a:fld>
            <a:endParaRPr lang="en-US"/>
          </a:p>
        </p:txBody>
      </p:sp>
    </p:spTree>
    <p:extLst>
      <p:ext uri="{BB962C8B-B14F-4D97-AF65-F5344CB8AC3E}">
        <p14:creationId xmlns:p14="http://schemas.microsoft.com/office/powerpoint/2010/main" val="347952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FD00F1-D550-46B7-9605-A26347A9D23D}" type="datetimeFigureOut">
              <a:rPr lang="en-US" smtClean="0"/>
              <a:t>5/18/2025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22B14-4399-4361-8963-7ACC7B91C486}" type="slidenum">
              <a:rPr lang="en-US" smtClean="0"/>
              <a:t>‹#›</a:t>
            </a:fld>
            <a:endParaRPr lang="en-US"/>
          </a:p>
        </p:txBody>
      </p:sp>
    </p:spTree>
    <p:extLst>
      <p:ext uri="{BB962C8B-B14F-4D97-AF65-F5344CB8AC3E}">
        <p14:creationId xmlns:p14="http://schemas.microsoft.com/office/powerpoint/2010/main" val="2396443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5/18/2025</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644192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405D4BA-62BA-4C79-ACAC-B25D9CDE6FC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5/18/2025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F69E697-4D3F-4F96-9B94-93F86ACC579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638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7" descr="100+ Hình nền Slide đẹp 2020"/>
          <p:cNvPicPr>
            <a:picLocks noChangeAspect="1"/>
          </p:cNvPicPr>
          <p:nvPr userDrawn="1"/>
        </p:nvPicPr>
        <p:blipFill>
          <a:blip r:embed="rId13"/>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30289151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algn="ctr" rtl="0" eaLnBrk="0" fontAlgn="base" hangingPunct="0">
        <a:spcBef>
          <a:spcPct val="0"/>
        </a:spcBef>
        <a:spcAft>
          <a:spcPct val="0"/>
        </a:spcAft>
        <a:defRPr sz="5866"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charset="0"/>
        </a:defRPr>
      </a:lvl2pPr>
      <a:lvl3pPr algn="ctr" rtl="0" eaLnBrk="0" fontAlgn="base" hangingPunct="0">
        <a:spcBef>
          <a:spcPct val="0"/>
        </a:spcBef>
        <a:spcAft>
          <a:spcPct val="0"/>
        </a:spcAft>
        <a:defRPr sz="4400">
          <a:solidFill>
            <a:schemeClr val="tx1"/>
          </a:solidFill>
          <a:latin typeface="Calibri" panose="020F0502020204030204" charset="0"/>
        </a:defRPr>
      </a:lvl3pPr>
      <a:lvl4pPr algn="ctr" rtl="0" eaLnBrk="0" fontAlgn="base" hangingPunct="0">
        <a:spcBef>
          <a:spcPct val="0"/>
        </a:spcBef>
        <a:spcAft>
          <a:spcPct val="0"/>
        </a:spcAft>
        <a:defRPr sz="4400">
          <a:solidFill>
            <a:schemeClr val="tx1"/>
          </a:solidFill>
          <a:latin typeface="Calibri" panose="020F0502020204030204" charset="0"/>
        </a:defRPr>
      </a:lvl4pPr>
      <a:lvl5pPr algn="ctr" rtl="0" eaLnBrk="0" fontAlgn="base" hangingPunct="0">
        <a:spcBef>
          <a:spcPct val="0"/>
        </a:spcBef>
        <a:spcAft>
          <a:spcPct val="0"/>
        </a:spcAft>
        <a:defRPr sz="4400">
          <a:solidFill>
            <a:schemeClr val="tx1"/>
          </a:solidFill>
          <a:latin typeface="Calibri" panose="020F0502020204030204" charset="0"/>
        </a:defRPr>
      </a:lvl5pPr>
      <a:lvl6pPr marL="457223" algn="ctr" rtl="0" fontAlgn="base">
        <a:spcBef>
          <a:spcPct val="0"/>
        </a:spcBef>
        <a:spcAft>
          <a:spcPct val="0"/>
        </a:spcAft>
        <a:defRPr sz="4400">
          <a:solidFill>
            <a:schemeClr val="tx1"/>
          </a:solidFill>
          <a:latin typeface="Calibri" panose="020F0502020204030204" charset="0"/>
        </a:defRPr>
      </a:lvl6pPr>
      <a:lvl7pPr marL="914446" algn="ctr" rtl="0" fontAlgn="base">
        <a:spcBef>
          <a:spcPct val="0"/>
        </a:spcBef>
        <a:spcAft>
          <a:spcPct val="0"/>
        </a:spcAft>
        <a:defRPr sz="4400">
          <a:solidFill>
            <a:schemeClr val="tx1"/>
          </a:solidFill>
          <a:latin typeface="Calibri" panose="020F0502020204030204" charset="0"/>
        </a:defRPr>
      </a:lvl7pPr>
      <a:lvl8pPr marL="1371669" algn="ctr" rtl="0" fontAlgn="base">
        <a:spcBef>
          <a:spcPct val="0"/>
        </a:spcBef>
        <a:spcAft>
          <a:spcPct val="0"/>
        </a:spcAft>
        <a:defRPr sz="4400">
          <a:solidFill>
            <a:schemeClr val="tx1"/>
          </a:solidFill>
          <a:latin typeface="Calibri" panose="020F0502020204030204" charset="0"/>
        </a:defRPr>
      </a:lvl8pPr>
      <a:lvl9pPr marL="1828891" algn="ctr" rtl="0" fontAlgn="base">
        <a:spcBef>
          <a:spcPct val="0"/>
        </a:spcBef>
        <a:spcAft>
          <a:spcPct val="0"/>
        </a:spcAft>
        <a:defRPr sz="4400">
          <a:solidFill>
            <a:schemeClr val="tx1"/>
          </a:solidFill>
          <a:latin typeface="Calibri" panose="020F0502020204030204" charset="0"/>
        </a:defRPr>
      </a:lvl9pPr>
    </p:titleStyle>
    <p:bodyStyle>
      <a:lvl1pPr marL="457223" indent="-457223" algn="l" rtl="0" eaLnBrk="0" fontAlgn="base" hangingPunct="0">
        <a:spcBef>
          <a:spcPts val="130"/>
        </a:spcBef>
        <a:spcAft>
          <a:spcPct val="0"/>
        </a:spcAft>
        <a:buFont typeface="Arial" panose="020B0604020202020204" pitchFamily="34" charset="0"/>
        <a:buChar char="•"/>
        <a:defRPr sz="4266" kern="1200">
          <a:solidFill>
            <a:schemeClr val="tx1"/>
          </a:solidFill>
          <a:latin typeface="+mn-lt"/>
          <a:ea typeface="+mn-ea"/>
          <a:cs typeface="+mn-cs"/>
        </a:defRPr>
      </a:lvl1pPr>
      <a:lvl2pPr marL="990650" indent="-381019" algn="l" rtl="0" eaLnBrk="0" fontAlgn="base" hangingPunct="0">
        <a:spcBef>
          <a:spcPts val="130"/>
        </a:spcBef>
        <a:spcAft>
          <a:spcPct val="0"/>
        </a:spcAft>
        <a:buFont typeface="Arial" panose="020B0604020202020204" pitchFamily="34" charset="0"/>
        <a:buChar char="–"/>
        <a:defRPr sz="3736" kern="1200">
          <a:solidFill>
            <a:schemeClr val="tx1"/>
          </a:solidFill>
          <a:latin typeface="+mn-lt"/>
          <a:ea typeface="+mn-ea"/>
          <a:cs typeface="+mn-cs"/>
        </a:defRPr>
      </a:lvl2pPr>
      <a:lvl3pPr marL="1524076" indent="-304815" algn="l" rtl="0" eaLnBrk="0" fontAlgn="base" hangingPunct="0">
        <a:spcBef>
          <a:spcPts val="130"/>
        </a:spcBef>
        <a:spcAft>
          <a:spcPct val="0"/>
        </a:spcAft>
        <a:buFont typeface="Arial" panose="020B0604020202020204" pitchFamily="34" charset="0"/>
        <a:buChar char="•"/>
        <a:defRPr sz="3200" kern="1200">
          <a:solidFill>
            <a:schemeClr val="tx1"/>
          </a:solidFill>
          <a:latin typeface="+mn-lt"/>
          <a:ea typeface="+mn-ea"/>
          <a:cs typeface="+mn-cs"/>
        </a:defRPr>
      </a:lvl3pPr>
      <a:lvl4pPr marL="2133707" indent="-304815"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4pPr>
      <a:lvl5pPr marL="2743337" indent="-304815" algn="l" rtl="0" eaLnBrk="0" fontAlgn="base" hangingPunct="0">
        <a:spcBef>
          <a:spcPts val="130"/>
        </a:spcBef>
        <a:spcAft>
          <a:spcPct val="0"/>
        </a:spcAft>
        <a:buFont typeface="Arial" panose="020B0604020202020204" pitchFamily="34" charset="0"/>
        <a:buChar char="»"/>
        <a:defRPr sz="2665" kern="1200">
          <a:solidFill>
            <a:schemeClr val="tx1"/>
          </a:solidFill>
          <a:latin typeface="+mn-lt"/>
          <a:ea typeface="+mn-ea"/>
          <a:cs typeface="+mn-cs"/>
        </a:defRPr>
      </a:lvl5pPr>
      <a:lvl6pPr marL="3352968"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598"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229"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859" indent="-304815" algn="l" defTabSz="1219261"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61" rtl="0" eaLnBrk="1" latinLnBrk="0" hangingPunct="1">
        <a:defRPr sz="2400" kern="1200">
          <a:solidFill>
            <a:schemeClr val="tx1"/>
          </a:solidFill>
          <a:latin typeface="+mn-lt"/>
          <a:ea typeface="+mn-ea"/>
          <a:cs typeface="+mn-cs"/>
        </a:defRPr>
      </a:lvl1pPr>
      <a:lvl2pPr marL="609630" algn="l" defTabSz="1219261" rtl="0" eaLnBrk="1" latinLnBrk="0" hangingPunct="1">
        <a:defRPr sz="2400" kern="1200">
          <a:solidFill>
            <a:schemeClr val="tx1"/>
          </a:solidFill>
          <a:latin typeface="+mn-lt"/>
          <a:ea typeface="+mn-ea"/>
          <a:cs typeface="+mn-cs"/>
        </a:defRPr>
      </a:lvl2pPr>
      <a:lvl3pPr marL="1219261" algn="l" defTabSz="1219261" rtl="0" eaLnBrk="1" latinLnBrk="0" hangingPunct="1">
        <a:defRPr sz="2400" kern="1200">
          <a:solidFill>
            <a:schemeClr val="tx1"/>
          </a:solidFill>
          <a:latin typeface="+mn-lt"/>
          <a:ea typeface="+mn-ea"/>
          <a:cs typeface="+mn-cs"/>
        </a:defRPr>
      </a:lvl3pPr>
      <a:lvl4pPr marL="1828891" algn="l" defTabSz="1219261" rtl="0" eaLnBrk="1" latinLnBrk="0" hangingPunct="1">
        <a:defRPr sz="2400" kern="1200">
          <a:solidFill>
            <a:schemeClr val="tx1"/>
          </a:solidFill>
          <a:latin typeface="+mn-lt"/>
          <a:ea typeface="+mn-ea"/>
          <a:cs typeface="+mn-cs"/>
        </a:defRPr>
      </a:lvl4pPr>
      <a:lvl5pPr marL="2438522" algn="l" defTabSz="1219261" rtl="0" eaLnBrk="1" latinLnBrk="0" hangingPunct="1">
        <a:defRPr sz="2400" kern="1200">
          <a:solidFill>
            <a:schemeClr val="tx1"/>
          </a:solidFill>
          <a:latin typeface="+mn-lt"/>
          <a:ea typeface="+mn-ea"/>
          <a:cs typeface="+mn-cs"/>
        </a:defRPr>
      </a:lvl5pPr>
      <a:lvl6pPr marL="3048152" algn="l" defTabSz="1219261" rtl="0" eaLnBrk="1" latinLnBrk="0" hangingPunct="1">
        <a:defRPr sz="2400" kern="1200">
          <a:solidFill>
            <a:schemeClr val="tx1"/>
          </a:solidFill>
          <a:latin typeface="+mn-lt"/>
          <a:ea typeface="+mn-ea"/>
          <a:cs typeface="+mn-cs"/>
        </a:defRPr>
      </a:lvl6pPr>
      <a:lvl7pPr marL="3657783" algn="l" defTabSz="1219261" rtl="0" eaLnBrk="1" latinLnBrk="0" hangingPunct="1">
        <a:defRPr sz="2400" kern="1200">
          <a:solidFill>
            <a:schemeClr val="tx1"/>
          </a:solidFill>
          <a:latin typeface="+mn-lt"/>
          <a:ea typeface="+mn-ea"/>
          <a:cs typeface="+mn-cs"/>
        </a:defRPr>
      </a:lvl7pPr>
      <a:lvl8pPr marL="4267413" algn="l" defTabSz="1219261" rtl="0" eaLnBrk="1" latinLnBrk="0" hangingPunct="1">
        <a:defRPr sz="2400" kern="1200">
          <a:solidFill>
            <a:schemeClr val="tx1"/>
          </a:solidFill>
          <a:latin typeface="+mn-lt"/>
          <a:ea typeface="+mn-ea"/>
          <a:cs typeface="+mn-cs"/>
        </a:defRPr>
      </a:lvl8pPr>
      <a:lvl9pPr marL="4877044" algn="l" defTabSz="1219261"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png"/><Relationship Id="rId21" Type="http://schemas.openxmlformats.org/officeDocument/2006/relationships/image" Target="../media/image15.jpeg"/><Relationship Id="rId2" Type="http://schemas.openxmlformats.org/officeDocument/2006/relationships/slideLayout" Target="../slideLayouts/slideLayout18.xml"/><Relationship Id="rId16" Type="http://schemas.openxmlformats.org/officeDocument/2006/relationships/image" Target="../media/image7.png"/><Relationship Id="rId20" Type="http://schemas.openxmlformats.org/officeDocument/2006/relationships/image" Target="../media/image280.svg"/><Relationship Id="rId1" Type="http://schemas.openxmlformats.org/officeDocument/2006/relationships/tags" Target="../tags/tag6.xml"/><Relationship Id="rId15" Type="http://schemas.openxmlformats.org/officeDocument/2006/relationships/image" Target="../media/image6.png"/><Relationship Id="rId9" Type="http://schemas.openxmlformats.org/officeDocument/2006/relationships/image" Target="../media/image5.png"/><Relationship Id="rId14" Type="http://schemas.openxmlformats.org/officeDocument/2006/relationships/image" Target="../media/image10.svg"/><Relationship Id="rId22"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1" Type="http://schemas.openxmlformats.org/officeDocument/2006/relationships/image" Target="../media/image10.png"/><Relationship Id="rId2" Type="http://schemas.openxmlformats.org/officeDocument/2006/relationships/slideLayout" Target="../slideLayouts/slideLayout18.xml"/><Relationship Id="rId16" Type="http://schemas.openxmlformats.org/officeDocument/2006/relationships/image" Target="../media/image7.png"/><Relationship Id="rId20" Type="http://schemas.openxmlformats.org/officeDocument/2006/relationships/image" Target="../media/image280.svg"/><Relationship Id="rId1" Type="http://schemas.openxmlformats.org/officeDocument/2006/relationships/tags" Target="../tags/tag7.xml"/><Relationship Id="rId15" Type="http://schemas.openxmlformats.org/officeDocument/2006/relationships/image" Target="../media/image6.png"/><Relationship Id="rId1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1" Type="http://schemas.openxmlformats.org/officeDocument/2006/relationships/image" Target="../media/image16.jpeg"/><Relationship Id="rId2" Type="http://schemas.openxmlformats.org/officeDocument/2006/relationships/slideLayout" Target="../slideLayouts/slideLayout18.xml"/><Relationship Id="rId16" Type="http://schemas.openxmlformats.org/officeDocument/2006/relationships/image" Target="../media/image7.png"/><Relationship Id="rId20" Type="http://schemas.openxmlformats.org/officeDocument/2006/relationships/image" Target="../media/image280.svg"/><Relationship Id="rId1" Type="http://schemas.openxmlformats.org/officeDocument/2006/relationships/tags" Target="../tags/tag8.xml"/><Relationship Id="rId15" Type="http://schemas.openxmlformats.org/officeDocument/2006/relationships/image" Target="../media/image6.png"/><Relationship Id="rId1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1" Type="http://schemas.openxmlformats.org/officeDocument/2006/relationships/image" Target="../media/image17.png"/><Relationship Id="rId2" Type="http://schemas.openxmlformats.org/officeDocument/2006/relationships/slideLayout" Target="../slideLayouts/slideLayout18.xml"/><Relationship Id="rId16" Type="http://schemas.openxmlformats.org/officeDocument/2006/relationships/image" Target="../media/image7.png"/><Relationship Id="rId20" Type="http://schemas.openxmlformats.org/officeDocument/2006/relationships/image" Target="../media/image2800.svg"/><Relationship Id="rId1" Type="http://schemas.openxmlformats.org/officeDocument/2006/relationships/tags" Target="../tags/tag9.xml"/><Relationship Id="rId15" Type="http://schemas.openxmlformats.org/officeDocument/2006/relationships/image" Target="../media/image6.png"/><Relationship Id="rId14" Type="http://schemas.openxmlformats.org/officeDocument/2006/relationships/image" Target="../media/image100.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1" Type="http://schemas.openxmlformats.org/officeDocument/2006/relationships/image" Target="../media/image17.png"/><Relationship Id="rId2" Type="http://schemas.openxmlformats.org/officeDocument/2006/relationships/slideLayout" Target="../slideLayouts/slideLayout18.xml"/><Relationship Id="rId16" Type="http://schemas.openxmlformats.org/officeDocument/2006/relationships/image" Target="../media/image7.png"/><Relationship Id="rId20" Type="http://schemas.openxmlformats.org/officeDocument/2006/relationships/image" Target="../media/image2800.svg"/><Relationship Id="rId1" Type="http://schemas.openxmlformats.org/officeDocument/2006/relationships/tags" Target="../tags/tag10.xml"/><Relationship Id="rId15" Type="http://schemas.openxmlformats.org/officeDocument/2006/relationships/image" Target="../media/image6.png"/><Relationship Id="rId14" Type="http://schemas.openxmlformats.org/officeDocument/2006/relationships/image" Target="../media/image100.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1" Type="http://schemas.openxmlformats.org/officeDocument/2006/relationships/image" Target="../media/image16.jpeg"/><Relationship Id="rId2" Type="http://schemas.openxmlformats.org/officeDocument/2006/relationships/slideLayout" Target="../slideLayouts/slideLayout18.xml"/><Relationship Id="rId16" Type="http://schemas.openxmlformats.org/officeDocument/2006/relationships/image" Target="../media/image7.png"/><Relationship Id="rId20" Type="http://schemas.openxmlformats.org/officeDocument/2006/relationships/image" Target="../media/image2800.svg"/><Relationship Id="rId1" Type="http://schemas.openxmlformats.org/officeDocument/2006/relationships/tags" Target="../tags/tag11.xml"/><Relationship Id="rId15" Type="http://schemas.openxmlformats.org/officeDocument/2006/relationships/image" Target="../media/image6.png"/><Relationship Id="rId14" Type="http://schemas.openxmlformats.org/officeDocument/2006/relationships/image" Target="../media/image100.sv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0.xml"/><Relationship Id="rId1" Type="http://schemas.openxmlformats.org/officeDocument/2006/relationships/tags" Target="../tags/tag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1" Type="http://schemas.openxmlformats.org/officeDocument/2006/relationships/image" Target="../media/image8.jpeg"/><Relationship Id="rId2" Type="http://schemas.openxmlformats.org/officeDocument/2006/relationships/slideLayout" Target="../slideLayouts/slideLayout18.xml"/><Relationship Id="rId16" Type="http://schemas.openxmlformats.org/officeDocument/2006/relationships/image" Target="../media/image7.png"/><Relationship Id="rId20" Type="http://schemas.openxmlformats.org/officeDocument/2006/relationships/image" Target="../media/image2800.svg"/><Relationship Id="rId1" Type="http://schemas.openxmlformats.org/officeDocument/2006/relationships/tags" Target="../tags/tag13.xml"/><Relationship Id="rId15" Type="http://schemas.openxmlformats.org/officeDocument/2006/relationships/image" Target="../media/image6.png"/><Relationship Id="rId4" Type="http://schemas.openxmlformats.org/officeDocument/2006/relationships/image" Target="../media/image5.png"/><Relationship Id="rId14" Type="http://schemas.openxmlformats.org/officeDocument/2006/relationships/image" Target="../media/image100.svg"/></Relationships>
</file>

<file path=ppt/slides/_rels/slide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4.png"/><Relationship Id="rId21" Type="http://schemas.openxmlformats.org/officeDocument/2006/relationships/image" Target="../media/image8.jpeg"/><Relationship Id="rId2" Type="http://schemas.openxmlformats.org/officeDocument/2006/relationships/slideLayout" Target="../slideLayouts/slideLayout18.xml"/><Relationship Id="rId16" Type="http://schemas.openxmlformats.org/officeDocument/2006/relationships/image" Target="../media/image7.png"/><Relationship Id="rId20" Type="http://schemas.openxmlformats.org/officeDocument/2006/relationships/image" Target="../media/image280.svg"/><Relationship Id="rId1" Type="http://schemas.openxmlformats.org/officeDocument/2006/relationships/tags" Target="../tags/tag2.xml"/><Relationship Id="rId15" Type="http://schemas.openxmlformats.org/officeDocument/2006/relationships/image" Target="../media/image6.png"/><Relationship Id="rId9" Type="http://schemas.openxmlformats.org/officeDocument/2006/relationships/image" Target="../media/image5.png"/><Relationship Id="rId1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9.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18.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29.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1691223" y="2163172"/>
            <a:ext cx="8684642" cy="584775"/>
          </a:xfrm>
          <a:prstGeom prst="rect">
            <a:avLst/>
          </a:prstGeom>
        </p:spPr>
        <p:txBody>
          <a:bodyPr wrap="square">
            <a:spAutoFit/>
          </a:bodyPr>
          <a:lstStyle/>
          <a:p>
            <a:pPr algn="ctr" defTabSz="685800"/>
            <a:r>
              <a:rPr lang="en-GB" sz="32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LĨNH VỰC </a:t>
            </a:r>
            <a:r>
              <a:rPr lang="en-GB" sz="32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PHÁT TRIỂN NGÔN NGỮ </a:t>
            </a:r>
            <a:endParaRPr lang="en-US" sz="32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
        <p:nvSpPr>
          <p:cNvPr id="8" name="Rectangle 7"/>
          <p:cNvSpPr/>
          <p:nvPr/>
        </p:nvSpPr>
        <p:spPr>
          <a:xfrm>
            <a:off x="3672692" y="3783931"/>
            <a:ext cx="5220467" cy="461665"/>
          </a:xfrm>
          <a:prstGeom prst="rect">
            <a:avLst/>
          </a:prstGeom>
        </p:spPr>
        <p:txBody>
          <a:bodyPr wrap="square">
            <a:spAutoFit/>
          </a:bodyPr>
          <a:lstStyle/>
          <a:p>
            <a:pPr algn="ctr" defTabSz="685800"/>
            <a:r>
              <a:rPr lang="en-GB" sz="2400" i="1" dirty="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Lứa tuổi: </a:t>
            </a:r>
            <a:r>
              <a:rPr lang="en-GB"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Mẫu </a:t>
            </a:r>
            <a:r>
              <a:rPr lang="en-GB" sz="2400" i="1" dirty="0" err="1"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giáo</a:t>
            </a:r>
            <a:r>
              <a:rPr lang="en-GB"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r>
              <a:rPr lang="vi-VN" sz="2400" i="1"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nhỡ </a:t>
            </a:r>
            <a:r>
              <a:rPr lang="vi-VN"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a:t>
            </a:r>
            <a:r>
              <a:rPr lang="en-US"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4</a:t>
            </a:r>
            <a:r>
              <a:rPr lang="vi-VN"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 </a:t>
            </a:r>
            <a:r>
              <a:rPr lang="en-US"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5</a:t>
            </a:r>
            <a:r>
              <a:rPr lang="vi-VN"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r>
              <a:rPr lang="en-GB" sz="2400" i="1" dirty="0" smtClean="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tuổi)</a:t>
            </a:r>
            <a:endParaRPr lang="en-US" sz="2400" i="1" dirty="0">
              <a:ln w="0"/>
              <a:solidFill>
                <a:srgbClr val="0070C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
        <p:nvSpPr>
          <p:cNvPr id="9" name="Rectangle 8"/>
          <p:cNvSpPr/>
          <p:nvPr/>
        </p:nvSpPr>
        <p:spPr>
          <a:xfrm>
            <a:off x="5709274" y="4621633"/>
            <a:ext cx="3219151" cy="400110"/>
          </a:xfrm>
          <a:prstGeom prst="rect">
            <a:avLst/>
          </a:prstGeom>
        </p:spPr>
        <p:txBody>
          <a:bodyPr wrap="none">
            <a:spAutoFit/>
          </a:bodyPr>
          <a:lstStyle/>
          <a:p>
            <a:pPr defTabSz="685800"/>
            <a:r>
              <a:rPr lang="en-GB" sz="2000" b="1" i="1" dirty="0">
                <a:latin typeface="Times New Roman" panose="02020603050405020304" pitchFamily="18" charset="0"/>
                <a:ea typeface="宋体" pitchFamily="2" charset="-122"/>
                <a:cs typeface="Times New Roman" panose="02020603050405020304" pitchFamily="18" charset="0"/>
              </a:rPr>
              <a:t>Giáo viên: </a:t>
            </a:r>
            <a:r>
              <a:rPr lang="vi-VN" sz="2000" b="1" i="1" dirty="0" smtClean="0">
                <a:latin typeface="Times New Roman" panose="02020603050405020304" pitchFamily="18" charset="0"/>
                <a:ea typeface="宋体" pitchFamily="2" charset="-122"/>
                <a:cs typeface="Times New Roman" panose="02020603050405020304" pitchFamily="18" charset="0"/>
              </a:rPr>
              <a:t>Đỗ Thanh Huyền</a:t>
            </a:r>
            <a:endParaRPr lang="en-US" sz="2000" b="1" i="1" dirty="0">
              <a:latin typeface="Times New Roman" panose="02020603050405020304" pitchFamily="18" charset="0"/>
              <a:ea typeface="宋体" pitchFamily="2" charset="-122"/>
              <a:cs typeface="Times New Roman" panose="02020603050405020304" pitchFamily="18" charset="0"/>
            </a:endParaRPr>
          </a:p>
        </p:txBody>
      </p:sp>
      <p:sp>
        <p:nvSpPr>
          <p:cNvPr id="10" name="Rectangle 9"/>
          <p:cNvSpPr/>
          <p:nvPr/>
        </p:nvSpPr>
        <p:spPr>
          <a:xfrm>
            <a:off x="898960" y="2891379"/>
            <a:ext cx="9881241" cy="892552"/>
          </a:xfrm>
          <a:prstGeom prst="rect">
            <a:avLst/>
          </a:prstGeom>
        </p:spPr>
        <p:txBody>
          <a:bodyPr wrap="square">
            <a:spAutoFit/>
          </a:bodyPr>
          <a:lstStyle/>
          <a:p>
            <a:pPr algn="ctr" defTabSz="685800"/>
            <a:r>
              <a:rPr lang="en-GB" sz="28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THƠ: BÉ TẬP ĐI XE ĐẠP ( ST: Cao </a:t>
            </a:r>
            <a:r>
              <a:rPr lang="en-GB" sz="2800" dirty="0" err="1"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Thúy</a:t>
            </a:r>
            <a:r>
              <a:rPr lang="en-GB" sz="28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r>
              <a:rPr lang="en-GB" sz="2800" dirty="0" err="1"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Hưng</a:t>
            </a:r>
            <a:r>
              <a:rPr lang="en-GB" sz="28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endParaRPr lang="en-GB" sz="2800" dirty="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a:p>
            <a:pPr algn="ctr" defTabSz="685800"/>
            <a:r>
              <a:rPr lang="en-GB" sz="2400" dirty="0" smtClean="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endParaRPr lang="en-US" sz="2400" dirty="0">
              <a:ln w="0"/>
              <a:solidFill>
                <a:srgbClr val="7030A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
        <p:nvSpPr>
          <p:cNvPr id="3" name="Rectangle 2"/>
          <p:cNvSpPr/>
          <p:nvPr/>
        </p:nvSpPr>
        <p:spPr>
          <a:xfrm>
            <a:off x="2966113" y="608295"/>
            <a:ext cx="6096000" cy="830997"/>
          </a:xfrm>
          <a:prstGeom prst="rect">
            <a:avLst/>
          </a:prstGeom>
        </p:spPr>
        <p:txBody>
          <a:bodyPr>
            <a:spAutoFit/>
          </a:bodyPr>
          <a:lstStyle/>
          <a:p>
            <a:pPr algn="ctr"/>
            <a:r>
              <a:rPr lang="vi-VN" altLang="en-US" sz="2400" b="1" dirty="0">
                <a:solidFill>
                  <a:srgbClr val="002060"/>
                </a:solidFill>
                <a:latin typeface="Times New Roman" panose="02020603050405020304" pitchFamily="18" charset="0"/>
                <a:cs typeface="Times New Roman" panose="02020603050405020304" pitchFamily="18" charset="0"/>
              </a:rPr>
              <a:t>UBND HUYỆN AN LÃO</a:t>
            </a:r>
            <a:r>
              <a:rPr lang="en-US" altLang="en-US" sz="2400" b="1" dirty="0">
                <a:solidFill>
                  <a:srgbClr val="002060"/>
                </a:solidFill>
                <a:latin typeface="Times New Roman" panose="02020603050405020304" pitchFamily="18" charset="0"/>
                <a:cs typeface="Times New Roman" panose="02020603050405020304" pitchFamily="18" charset="0"/>
              </a:rPr>
              <a:t/>
            </a:r>
            <a:br>
              <a:rPr lang="en-US" altLang="en-US" sz="2400" b="1" dirty="0">
                <a:solidFill>
                  <a:srgbClr val="002060"/>
                </a:solidFill>
                <a:latin typeface="Times New Roman" panose="02020603050405020304" pitchFamily="18" charset="0"/>
                <a:cs typeface="Times New Roman" panose="02020603050405020304" pitchFamily="18" charset="0"/>
              </a:rPr>
            </a:br>
            <a:r>
              <a:rPr lang="en-US" altLang="en-US" sz="2400" b="1" dirty="0">
                <a:solidFill>
                  <a:srgbClr val="002060"/>
                </a:solidFill>
                <a:latin typeface="Times New Roman" panose="02020603050405020304" pitchFamily="18" charset="0"/>
                <a:cs typeface="Times New Roman" panose="02020603050405020304" pitchFamily="18" charset="0"/>
              </a:rPr>
              <a:t> TRƯỜNG MẦM NON </a:t>
            </a:r>
            <a:r>
              <a:rPr lang="vi-VN" altLang="en-US" sz="2400" b="1" dirty="0">
                <a:solidFill>
                  <a:srgbClr val="002060"/>
                </a:solidFill>
                <a:latin typeface="Times New Roman" panose="02020603050405020304" pitchFamily="18" charset="0"/>
                <a:cs typeface="Times New Roman" panose="02020603050405020304" pitchFamily="18" charset="0"/>
              </a:rPr>
              <a:t>QUỐC TUẤN</a:t>
            </a:r>
            <a:endParaRPr lang="vi-VN" altLang="en-US" sz="2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26094805"/>
      </p:ext>
    </p:extLst>
  </p:cSld>
  <p:clrMapOvr>
    <a:masterClrMapping/>
  </p:clrMapOvr>
  <mc:AlternateContent xmlns:mc="http://schemas.openxmlformats.org/markup-compatibility/2006" xmlns:p14="http://schemas.microsoft.com/office/powerpoint/2010/main">
    <mc:Choice Requires="p14">
      <p:transition spd="slow" p14:dur="800" advTm="33352">
        <p:circle/>
      </p:transition>
    </mc:Choice>
    <mc:Fallback xmlns="">
      <p:transition spd="slow" advTm="33352">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2638970" y="400896"/>
            <a:ext cx="9376966" cy="6241204"/>
          </a:xfrm>
          <a:prstGeom prst="rect">
            <a:avLst/>
          </a:prstGeom>
        </p:spPr>
      </p:pic>
      <p:sp>
        <p:nvSpPr>
          <p:cNvPr id="4" name="TextBox 4"/>
          <p:cNvSpPr txBox="1"/>
          <p:nvPr/>
        </p:nvSpPr>
        <p:spPr>
          <a:xfrm>
            <a:off x="3257725" y="496968"/>
            <a:ext cx="856174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Các</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con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vừa</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lắng</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nghe</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bài</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thơ</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gì</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Do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ai</a:t>
            </a:r>
            <a:r>
              <a:rPr kumimoji="0" lang="en-US" sz="2400" b="0"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baseline="0" noProof="0" dirty="0" err="1" smtClean="0">
                <a:ln>
                  <a:noFill/>
                </a:ln>
                <a:solidFill>
                  <a:srgbClr val="FF0000"/>
                </a:solidFill>
                <a:effectLst/>
                <a:uLnTx/>
                <a:uFillTx/>
                <a:latin typeface="Baloo Bold"/>
                <a:ea typeface="+mn-ea"/>
                <a:cs typeface="+mn-cs"/>
              </a:rPr>
              <a:t>sáng</a:t>
            </a:r>
            <a:r>
              <a:rPr kumimoji="0" lang="en-US" sz="2400" b="0" i="0" u="none" strike="noStrike" kern="1200" cap="none" spc="0" normalizeH="0" noProof="0" dirty="0" smtClean="0">
                <a:ln>
                  <a:noFill/>
                </a:ln>
                <a:solidFill>
                  <a:srgbClr val="FF0000"/>
                </a:solidFill>
                <a:effectLst/>
                <a:uLnTx/>
                <a:uFillTx/>
                <a:latin typeface="Baloo Bold"/>
                <a:ea typeface="+mn-ea"/>
                <a:cs typeface="+mn-cs"/>
              </a:rPr>
              <a:t> </a:t>
            </a:r>
            <a:r>
              <a:rPr kumimoji="0" lang="en-US" sz="2400" b="0" i="0" u="none" strike="noStrike" kern="1200" cap="none" spc="0" normalizeH="0" noProof="0" dirty="0" err="1" smtClean="0">
                <a:ln>
                  <a:noFill/>
                </a:ln>
                <a:solidFill>
                  <a:srgbClr val="FF0000"/>
                </a:solidFill>
                <a:effectLst/>
                <a:uLnTx/>
                <a:uFillTx/>
                <a:latin typeface="Baloo Bold"/>
                <a:ea typeface="+mn-ea"/>
                <a:cs typeface="+mn-cs"/>
              </a:rPr>
              <a:t>tác</a:t>
            </a:r>
            <a:r>
              <a:rPr kumimoji="0" lang="en-US" sz="2400" b="0" i="0" u="none" strike="noStrike" kern="1200" cap="none" spc="0" normalizeH="0" noProof="0" dirty="0" smtClean="0">
                <a:ln>
                  <a:noFill/>
                </a:ln>
                <a:solidFill>
                  <a:srgbClr val="FF0000"/>
                </a:solidFill>
                <a:effectLst/>
                <a:uLnTx/>
                <a:uFillTx/>
                <a:latin typeface="Baloo Bold"/>
                <a:ea typeface="+mn-ea"/>
                <a:cs typeface="+mn-cs"/>
              </a:rPr>
              <a:t>?</a:t>
            </a:r>
            <a:endParaRPr kumimoji="0" lang="en-US" sz="2400" b="0" i="0" u="none" strike="noStrike" kern="1200" cap="none" spc="0" normalizeH="0" baseline="0" noProof="0" dirty="0" smtClean="0">
              <a:ln>
                <a:noFill/>
              </a:ln>
              <a:solidFill>
                <a:srgbClr val="FF0000"/>
              </a:solidFill>
              <a:effectLst/>
              <a:uLnTx/>
              <a:uFillTx/>
              <a:latin typeface="Baloo Bold"/>
              <a:ea typeface="+mn-ea"/>
              <a:cs typeface="+mn-cs"/>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28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grpSp>
        <p:nvGrpSpPr>
          <p:cNvPr id="13" name="Group 10"/>
          <p:cNvGrpSpPr/>
          <p:nvPr/>
        </p:nvGrpSpPr>
        <p:grpSpPr>
          <a:xfrm>
            <a:off x="6566200" y="267838"/>
            <a:ext cx="1868959" cy="408181"/>
            <a:chOff x="0" y="0"/>
            <a:chExt cx="3737918" cy="816362"/>
          </a:xfrm>
        </p:grpSpPr>
        <p:grpSp>
          <p:nvGrpSpPr>
            <p:cNvPr id="14" name="Group 11"/>
            <p:cNvGrpSpPr/>
            <p:nvPr/>
          </p:nvGrpSpPr>
          <p:grpSpPr>
            <a:xfrm>
              <a:off x="0" y="61568"/>
              <a:ext cx="747584" cy="747584"/>
              <a:chOff x="0" y="0"/>
              <a:chExt cx="6350000" cy="6350000"/>
            </a:xfrm>
          </p:grpSpPr>
          <p:sp>
            <p:nvSpPr>
              <p:cNvPr id="28"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6F"/>
              </a:solidFill>
            </p:spPr>
          </p:sp>
        </p:grpSp>
        <p:sp>
          <p:nvSpPr>
            <p:cNvPr id="15" name="TextBox 14"/>
            <p:cNvSpPr txBox="1"/>
            <p:nvPr/>
          </p:nvSpPr>
          <p:spPr>
            <a:xfrm>
              <a:off x="255210" y="175160"/>
              <a:ext cx="33086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a:ln>
                    <a:noFill/>
                  </a:ln>
                  <a:solidFill>
                    <a:srgbClr val="FFFEFE"/>
                  </a:solidFill>
                  <a:effectLst/>
                  <a:uLnTx/>
                  <a:uFillTx/>
                  <a:latin typeface="Sriracha"/>
                  <a:ea typeface="+mn-ea"/>
                  <a:cs typeface="+mn-cs"/>
                </a:rPr>
                <a:t>H</a:t>
              </a:r>
            </a:p>
          </p:txBody>
        </p:sp>
        <p:grpSp>
          <p:nvGrpSpPr>
            <p:cNvPr id="16" name="Group 15"/>
            <p:cNvGrpSpPr/>
            <p:nvPr/>
          </p:nvGrpSpPr>
          <p:grpSpPr>
            <a:xfrm>
              <a:off x="747584" y="61568"/>
              <a:ext cx="747584" cy="747584"/>
              <a:chOff x="0" y="0"/>
              <a:chExt cx="6350000" cy="6350000"/>
            </a:xfrm>
          </p:grpSpPr>
          <p:sp>
            <p:nvSpPr>
              <p:cNvPr id="27"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09BFF"/>
              </a:solidFill>
            </p:spPr>
          </p:sp>
        </p:grpSp>
        <p:grpSp>
          <p:nvGrpSpPr>
            <p:cNvPr id="17" name="Group 16"/>
            <p:cNvGrpSpPr/>
            <p:nvPr/>
          </p:nvGrpSpPr>
          <p:grpSpPr>
            <a:xfrm>
              <a:off x="2990334" y="61568"/>
              <a:ext cx="747584" cy="747584"/>
              <a:chOff x="0" y="0"/>
              <a:chExt cx="6350000" cy="6350000"/>
            </a:xfrm>
          </p:grpSpPr>
          <p:sp>
            <p:nvSpPr>
              <p:cNvPr id="26"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D87B1"/>
              </a:solidFill>
            </p:spPr>
          </p:sp>
        </p:grpSp>
        <p:sp>
          <p:nvSpPr>
            <p:cNvPr id="18" name="TextBox 18"/>
            <p:cNvSpPr txBox="1"/>
            <p:nvPr/>
          </p:nvSpPr>
          <p:spPr>
            <a:xfrm>
              <a:off x="841276" y="137660"/>
              <a:ext cx="56020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dirty="0">
                  <a:ln>
                    <a:noFill/>
                  </a:ln>
                  <a:solidFill>
                    <a:srgbClr val="FFFEFE"/>
                  </a:solidFill>
                  <a:effectLst/>
                  <a:uLnTx/>
                  <a:uFillTx/>
                  <a:latin typeface="Sriracha"/>
                  <a:ea typeface="+mn-ea"/>
                  <a:cs typeface="+mn-cs"/>
                </a:rPr>
                <a:t>E</a:t>
              </a:r>
            </a:p>
          </p:txBody>
        </p:sp>
        <p:sp>
          <p:nvSpPr>
            <p:cNvPr id="19" name="TextBox 19"/>
            <p:cNvSpPr txBox="1"/>
            <p:nvPr/>
          </p:nvSpPr>
          <p:spPr>
            <a:xfrm>
              <a:off x="3084028" y="137660"/>
              <a:ext cx="56020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a:ln>
                    <a:noFill/>
                  </a:ln>
                  <a:solidFill>
                    <a:srgbClr val="FFFEFE"/>
                  </a:solidFill>
                  <a:effectLst/>
                  <a:uLnTx/>
                  <a:uFillTx/>
                  <a:latin typeface="Sriracha"/>
                  <a:ea typeface="+mn-ea"/>
                  <a:cs typeface="+mn-cs"/>
                </a:rPr>
                <a:t>O</a:t>
              </a:r>
            </a:p>
          </p:txBody>
        </p:sp>
        <p:grpSp>
          <p:nvGrpSpPr>
            <p:cNvPr id="20" name="Group 20"/>
            <p:cNvGrpSpPr/>
            <p:nvPr/>
          </p:nvGrpSpPr>
          <p:grpSpPr>
            <a:xfrm>
              <a:off x="1495167" y="0"/>
              <a:ext cx="747584" cy="747584"/>
              <a:chOff x="0" y="0"/>
              <a:chExt cx="6350000" cy="6350000"/>
            </a:xfrm>
          </p:grpSpPr>
          <p:sp>
            <p:nvSpPr>
              <p:cNvPr id="25"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BAE6FF"/>
              </a:solidFill>
            </p:spPr>
          </p:sp>
        </p:grpSp>
        <p:sp>
          <p:nvSpPr>
            <p:cNvPr id="21" name="TextBox 22"/>
            <p:cNvSpPr txBox="1"/>
            <p:nvPr/>
          </p:nvSpPr>
          <p:spPr>
            <a:xfrm>
              <a:off x="1719926" y="76092"/>
              <a:ext cx="298068"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dirty="0">
                  <a:ln>
                    <a:noFill/>
                  </a:ln>
                  <a:solidFill>
                    <a:srgbClr val="FFFEFE"/>
                  </a:solidFill>
                  <a:effectLst/>
                  <a:uLnTx/>
                  <a:uFillTx/>
                  <a:latin typeface="Sriracha"/>
                  <a:ea typeface="+mn-ea"/>
                  <a:cs typeface="+mn-cs"/>
                </a:rPr>
                <a:t>L</a:t>
              </a:r>
            </a:p>
          </p:txBody>
        </p:sp>
        <p:grpSp>
          <p:nvGrpSpPr>
            <p:cNvPr id="22" name="Group 23"/>
            <p:cNvGrpSpPr/>
            <p:nvPr/>
          </p:nvGrpSpPr>
          <p:grpSpPr>
            <a:xfrm>
              <a:off x="2242751" y="37227"/>
              <a:ext cx="747584" cy="747584"/>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A9EBA1"/>
              </a:solidFill>
            </p:spPr>
          </p:sp>
        </p:grpSp>
        <p:sp>
          <p:nvSpPr>
            <p:cNvPr id="23" name="TextBox 25"/>
            <p:cNvSpPr txBox="1"/>
            <p:nvPr/>
          </p:nvSpPr>
          <p:spPr>
            <a:xfrm>
              <a:off x="2336444" y="108594"/>
              <a:ext cx="560200" cy="641202"/>
            </a:xfrm>
            <a:prstGeom prst="rect">
              <a:avLst/>
            </a:prstGeom>
          </p:spPr>
          <p:txBody>
            <a:bodyPr lIns="0" tIns="0" rIns="0" bIns="0" rtlCol="0" anchor="t">
              <a:spAutoFit/>
            </a:bodyPr>
            <a:lstStyle/>
            <a:p>
              <a:pPr marL="0" marR="0" lvl="0" indent="0" algn="ctr" defTabSz="609630" rtl="0" eaLnBrk="1" fontAlgn="auto" latinLnBrk="0" hangingPunct="1">
                <a:lnSpc>
                  <a:spcPts val="2501"/>
                </a:lnSpc>
                <a:spcBef>
                  <a:spcPct val="0"/>
                </a:spcBef>
                <a:spcAft>
                  <a:spcPts val="0"/>
                </a:spcAft>
                <a:buClrTx/>
                <a:buSzTx/>
                <a:buFontTx/>
                <a:buNone/>
                <a:tabLst/>
                <a:defRPr/>
              </a:pPr>
              <a:r>
                <a:rPr kumimoji="0" lang="en-US" sz="2084" b="0" i="0" u="none" strike="noStrike" kern="1200" cap="none" spc="0" normalizeH="0" baseline="0" noProof="0" dirty="0">
                  <a:ln>
                    <a:noFill/>
                  </a:ln>
                  <a:solidFill>
                    <a:srgbClr val="FFFEFE"/>
                  </a:solidFill>
                  <a:effectLst/>
                  <a:uLnTx/>
                  <a:uFillTx/>
                  <a:latin typeface="Sriracha"/>
                  <a:ea typeface="+mn-ea"/>
                  <a:cs typeface="+mn-cs"/>
                </a:rPr>
                <a:t>L</a:t>
              </a:r>
            </a:p>
          </p:txBody>
        </p:sp>
      </p:grpSp>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0886215" y="75388"/>
            <a:ext cx="1131371" cy="1201263"/>
          </a:xfrm>
          <a:prstGeom prst="rect">
            <a:avLst/>
          </a:prstGeom>
        </p:spPr>
      </p:pic>
      <p:pic>
        <p:nvPicPr>
          <p:cNvPr id="1026" name="Picture 2" descr="Girl Listen Stock Illustrations – 5,474 Girl Listen Stock Illustrations,  Vectors &amp;amp; Clipart - Dreamstime"/>
          <p:cNvPicPr>
            <a:picLocks noChangeAspect="1"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7534" y="1179085"/>
            <a:ext cx="7703549" cy="626876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253738" y="1468957"/>
            <a:ext cx="8026400" cy="41171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1" name="Rectangle 30"/>
          <p:cNvSpPr/>
          <p:nvPr/>
        </p:nvSpPr>
        <p:spPr>
          <a:xfrm>
            <a:off x="4227158" y="5673119"/>
            <a:ext cx="6783487" cy="646331"/>
          </a:xfrm>
          <a:prstGeom prst="rect">
            <a:avLst/>
          </a:prstGeom>
        </p:spPr>
        <p:txBody>
          <a:bodyPr wrap="square">
            <a:spAutoFit/>
          </a:bodyPr>
          <a:lstStyle/>
          <a:p>
            <a:pPr algn="ctr" defTabSz="685800"/>
            <a:r>
              <a:rPr lang="en-GB" sz="36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BÉ TẬP ĐI XE ĐẠP  </a:t>
            </a:r>
            <a:endParaRPr lang="en-US" sz="3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69398523"/>
      </p:ext>
    </p:extLst>
  </p:cSld>
  <p:clrMapOvr>
    <a:masterClrMapping/>
  </p:clrMapOvr>
  <mc:AlternateContent xmlns:mc="http://schemas.openxmlformats.org/markup-compatibility/2006" xmlns:p14="http://schemas.microsoft.com/office/powerpoint/2010/main">
    <mc:Choice Requires="p14">
      <p:transition spd="slow" p14:dur="1400" advTm="17784">
        <p14:ripple/>
      </p:transition>
    </mc:Choice>
    <mc:Fallback xmlns="">
      <p:transition spd="slow" advTm="17784">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1331287" y="-161340"/>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dirty="0" smtClean="0">
                <a:solidFill>
                  <a:srgbClr val="FF0000"/>
                </a:solidFill>
                <a:latin typeface="Baloo Bold"/>
              </a:rPr>
              <a:t>Ai </a:t>
            </a:r>
            <a:r>
              <a:rPr lang="en-US" sz="2800" b="1" dirty="0" err="1" smtClean="0">
                <a:solidFill>
                  <a:srgbClr val="FF0000"/>
                </a:solidFill>
                <a:latin typeface="Baloo Bold"/>
              </a:rPr>
              <a:t>đã</a:t>
            </a:r>
            <a:r>
              <a:rPr lang="en-US" sz="2800" b="1" dirty="0" smtClean="0">
                <a:solidFill>
                  <a:srgbClr val="FF0000"/>
                </a:solidFill>
                <a:latin typeface="Baloo Bold"/>
              </a:rPr>
              <a:t> </a:t>
            </a:r>
            <a:r>
              <a:rPr lang="en-US" sz="2800" b="1" dirty="0" err="1" smtClean="0">
                <a:solidFill>
                  <a:srgbClr val="FF0000"/>
                </a:solidFill>
                <a:latin typeface="Baloo Bold"/>
              </a:rPr>
              <a:t>mua</a:t>
            </a:r>
            <a:r>
              <a:rPr lang="en-US" sz="2800" b="1" dirty="0" smtClean="0">
                <a:solidFill>
                  <a:srgbClr val="FF0000"/>
                </a:solidFill>
                <a:latin typeface="Baloo Bold"/>
              </a:rPr>
              <a:t> </a:t>
            </a:r>
            <a:r>
              <a:rPr lang="en-US" sz="2800" b="1" dirty="0" err="1" smtClean="0">
                <a:solidFill>
                  <a:srgbClr val="FF0000"/>
                </a:solidFill>
                <a:latin typeface="Baloo Bold"/>
              </a:rPr>
              <a:t>xe</a:t>
            </a:r>
            <a:r>
              <a:rPr lang="en-US" sz="2800" b="1" dirty="0" smtClean="0">
                <a:solidFill>
                  <a:srgbClr val="FF0000"/>
                </a:solidFill>
                <a:latin typeface="Baloo Bold"/>
              </a:rPr>
              <a:t> </a:t>
            </a:r>
            <a:r>
              <a:rPr lang="en-US" sz="2800" b="1" dirty="0" err="1" smtClean="0">
                <a:solidFill>
                  <a:srgbClr val="FF0000"/>
                </a:solidFill>
                <a:latin typeface="Baloo Bold"/>
              </a:rPr>
              <a:t>đạp</a:t>
            </a:r>
            <a:r>
              <a:rPr lang="en-US" sz="2800" b="1" dirty="0" smtClean="0">
                <a:solidFill>
                  <a:srgbClr val="FF0000"/>
                </a:solidFill>
                <a:latin typeface="Baloo Bold"/>
              </a:rPr>
              <a:t> </a:t>
            </a:r>
            <a:r>
              <a:rPr lang="en-US" sz="2800" b="1" dirty="0" err="1" smtClean="0">
                <a:solidFill>
                  <a:srgbClr val="FF0000"/>
                </a:solidFill>
                <a:latin typeface="Baloo Bold"/>
              </a:rPr>
              <a:t>cho</a:t>
            </a:r>
            <a:r>
              <a:rPr lang="en-US" sz="2800" b="1" dirty="0" smtClean="0">
                <a:solidFill>
                  <a:srgbClr val="FF0000"/>
                </a:solidFill>
                <a:latin typeface="Baloo Bold"/>
              </a:rPr>
              <a:t> </a:t>
            </a:r>
            <a:r>
              <a:rPr lang="en-US" sz="2800" b="1" dirty="0" err="1" smtClean="0">
                <a:solidFill>
                  <a:srgbClr val="FF0000"/>
                </a:solidFill>
                <a:latin typeface="Baloo Bold"/>
              </a:rPr>
              <a:t>bé</a:t>
            </a:r>
            <a:r>
              <a:rPr kumimoji="0" lang="en-US" sz="2800" b="1" i="0" u="none" strike="noStrike" kern="1200" cap="none" spc="0" normalizeH="0" baseline="0" noProof="0" dirty="0" smtClean="0">
                <a:ln>
                  <a:noFill/>
                </a:ln>
                <a:solidFill>
                  <a:srgbClr val="FF0000"/>
                </a:solidFill>
                <a:effectLst/>
                <a:uLnTx/>
                <a:uFillTx/>
                <a:latin typeface="Baloo Bold"/>
              </a:rPr>
              <a:t>? Ai </a:t>
            </a:r>
            <a:r>
              <a:rPr kumimoji="0" lang="en-US" sz="2800" b="1" i="0" u="none" strike="noStrike" kern="1200" cap="none" spc="0" normalizeH="0" baseline="0" noProof="0" dirty="0" err="1" smtClean="0">
                <a:ln>
                  <a:noFill/>
                </a:ln>
                <a:solidFill>
                  <a:srgbClr val="FF0000"/>
                </a:solidFill>
                <a:effectLst/>
                <a:uLnTx/>
                <a:uFillTx/>
                <a:latin typeface="Baloo Bold"/>
              </a:rPr>
              <a:t>tập</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cho</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bé</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biết</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đi</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xe</a:t>
            </a:r>
            <a:r>
              <a:rPr kumimoji="0" lang="en-US" sz="2800" b="1" i="0" u="none" strike="noStrike" kern="1200" cap="none" spc="0" normalizeH="0" noProof="0" dirty="0" smtClean="0">
                <a:ln>
                  <a:noFill/>
                </a:ln>
                <a:solidFill>
                  <a:srgbClr val="FF0000"/>
                </a:solidFill>
                <a:effectLst/>
                <a:uLnTx/>
                <a:uFillTx/>
                <a:latin typeface="Baloo Bold"/>
              </a:rPr>
              <a:t> </a:t>
            </a:r>
            <a:r>
              <a:rPr kumimoji="0" lang="en-US" sz="2800" b="1" i="0" u="none" strike="noStrike" kern="1200" cap="none" spc="0" normalizeH="0" noProof="0" dirty="0" err="1" smtClean="0">
                <a:ln>
                  <a:noFill/>
                </a:ln>
                <a:solidFill>
                  <a:srgbClr val="FF0000"/>
                </a:solidFill>
                <a:effectLst/>
                <a:uLnTx/>
                <a:uFillTx/>
                <a:latin typeface="Baloo Bold"/>
              </a:rPr>
              <a:t>đạp</a:t>
            </a:r>
            <a:r>
              <a:rPr kumimoji="0" lang="en-US" sz="2800" b="1" i="0" u="none" strike="noStrike" kern="1200" cap="none" spc="0" normalizeH="0" noProof="0" dirty="0" smtClean="0">
                <a:ln>
                  <a:noFill/>
                </a:ln>
                <a:solidFill>
                  <a:srgbClr val="FF0000"/>
                </a:solidFill>
                <a:effectLst/>
                <a:uLnTx/>
                <a:uFillTx/>
                <a:latin typeface="Baloo Bold"/>
              </a:rPr>
              <a:t>?</a:t>
            </a:r>
            <a:endParaRPr kumimoji="0" lang="en-US" sz="2800" b="1" i="0" u="none" strike="noStrike" kern="1200" cap="none" spc="0" normalizeH="0" baseline="0" noProof="0" dirty="0" smtClean="0">
              <a:ln>
                <a:noFill/>
              </a:ln>
              <a:solidFill>
                <a:srgbClr val="FF0000"/>
              </a:solidFill>
              <a:effectLst/>
              <a:uLnTx/>
              <a:uFillTx/>
              <a:latin typeface="Baloo Bold"/>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rPr>
              <a:t> </a:t>
            </a:r>
            <a:endParaRPr kumimoji="0" lang="en-US" sz="3200" b="0" i="0" u="none" strike="noStrike" kern="1200" cap="none" spc="0" normalizeH="0" baseline="0" noProof="0" dirty="0">
              <a:ln>
                <a:noFill/>
              </a:ln>
              <a:solidFill>
                <a:srgbClr val="53A272"/>
              </a:solidFill>
              <a:effectLst/>
              <a:uLnTx/>
              <a:uFillTx/>
              <a:latin typeface="Baloo Bold"/>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039203" y="1222730"/>
            <a:ext cx="5156448" cy="521617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7091349" y="2041236"/>
            <a:ext cx="3943927" cy="2308324"/>
          </a:xfrm>
          <a:prstGeom prst="rect">
            <a:avLst/>
          </a:prstGeom>
          <a:noFill/>
        </p:spPr>
        <p:txBody>
          <a:bodyPr wrap="square" rtlCol="0">
            <a:spAutoFit/>
          </a:bodyPr>
          <a:lstStyle/>
          <a:p>
            <a:r>
              <a:rPr lang="en-GB" sz="3600" b="1" dirty="0" err="1" smtClean="0">
                <a:solidFill>
                  <a:srgbClr val="002060"/>
                </a:solidFill>
              </a:rPr>
              <a:t>Bố</a:t>
            </a:r>
            <a:r>
              <a:rPr lang="en-GB" sz="3600" b="1" dirty="0" smtClean="0">
                <a:solidFill>
                  <a:srgbClr val="002060"/>
                </a:solidFill>
              </a:rPr>
              <a:t> </a:t>
            </a:r>
            <a:r>
              <a:rPr lang="en-GB" sz="3600" b="1" dirty="0" err="1" smtClean="0">
                <a:solidFill>
                  <a:srgbClr val="002060"/>
                </a:solidFill>
              </a:rPr>
              <a:t>mua</a:t>
            </a:r>
            <a:r>
              <a:rPr lang="en-GB" sz="3600" b="1" dirty="0" smtClean="0">
                <a:solidFill>
                  <a:srgbClr val="002060"/>
                </a:solidFill>
              </a:rPr>
              <a:t> </a:t>
            </a:r>
            <a:r>
              <a:rPr lang="en-GB" sz="3600" b="1" dirty="0" err="1" smtClean="0">
                <a:solidFill>
                  <a:srgbClr val="002060"/>
                </a:solidFill>
              </a:rPr>
              <a:t>xe</a:t>
            </a:r>
            <a:r>
              <a:rPr lang="en-GB" sz="3600" b="1" dirty="0" smtClean="0">
                <a:solidFill>
                  <a:srgbClr val="002060"/>
                </a:solidFill>
              </a:rPr>
              <a:t> </a:t>
            </a:r>
            <a:r>
              <a:rPr lang="en-GB" sz="3600" b="1" dirty="0" err="1" smtClean="0">
                <a:solidFill>
                  <a:srgbClr val="002060"/>
                </a:solidFill>
              </a:rPr>
              <a:t>đạp</a:t>
            </a:r>
            <a:endParaRPr lang="en-GB" sz="3600" b="1" dirty="0" smtClean="0">
              <a:solidFill>
                <a:srgbClr val="002060"/>
              </a:solidFill>
            </a:endParaRPr>
          </a:p>
          <a:p>
            <a:r>
              <a:rPr lang="en-GB" sz="3600" b="1" dirty="0" err="1" smtClean="0">
                <a:solidFill>
                  <a:srgbClr val="002060"/>
                </a:solidFill>
              </a:rPr>
              <a:t>Mẹ</a:t>
            </a:r>
            <a:r>
              <a:rPr lang="en-GB" sz="3600" b="1" dirty="0" smtClean="0">
                <a:solidFill>
                  <a:srgbClr val="002060"/>
                </a:solidFill>
              </a:rPr>
              <a:t> </a:t>
            </a:r>
            <a:r>
              <a:rPr lang="en-GB" sz="3600" b="1" dirty="0" err="1" smtClean="0">
                <a:solidFill>
                  <a:srgbClr val="002060"/>
                </a:solidFill>
              </a:rPr>
              <a:t>dạy</a:t>
            </a:r>
            <a:r>
              <a:rPr lang="en-GB" sz="3600" b="1" dirty="0" smtClean="0">
                <a:solidFill>
                  <a:srgbClr val="002060"/>
                </a:solidFill>
              </a:rPr>
              <a:t> </a:t>
            </a:r>
            <a:r>
              <a:rPr lang="en-GB" sz="3600" b="1" dirty="0" err="1" smtClean="0">
                <a:solidFill>
                  <a:srgbClr val="002060"/>
                </a:solidFill>
              </a:rPr>
              <a:t>bé</a:t>
            </a:r>
            <a:r>
              <a:rPr lang="en-GB" sz="3600" b="1" dirty="0" smtClean="0">
                <a:solidFill>
                  <a:srgbClr val="002060"/>
                </a:solidFill>
              </a:rPr>
              <a:t> </a:t>
            </a:r>
            <a:r>
              <a:rPr lang="en-GB" sz="3600" b="1" dirty="0" err="1" smtClean="0">
                <a:solidFill>
                  <a:srgbClr val="002060"/>
                </a:solidFill>
              </a:rPr>
              <a:t>đi</a:t>
            </a:r>
            <a:endParaRPr lang="en-GB" sz="3600" b="1" dirty="0" smtClean="0">
              <a:solidFill>
                <a:srgbClr val="002060"/>
              </a:solidFill>
            </a:endParaRPr>
          </a:p>
          <a:p>
            <a:r>
              <a:rPr lang="en-GB" sz="3600" b="1" dirty="0" err="1" smtClean="0">
                <a:solidFill>
                  <a:srgbClr val="002060"/>
                </a:solidFill>
              </a:rPr>
              <a:t>Mắt</a:t>
            </a:r>
            <a:r>
              <a:rPr lang="en-GB" sz="3600" b="1" dirty="0" smtClean="0">
                <a:solidFill>
                  <a:srgbClr val="002060"/>
                </a:solidFill>
              </a:rPr>
              <a:t> </a:t>
            </a:r>
            <a:r>
              <a:rPr lang="en-GB" sz="3600" b="1" dirty="0" err="1" smtClean="0">
                <a:solidFill>
                  <a:srgbClr val="002060"/>
                </a:solidFill>
              </a:rPr>
              <a:t>bé</a:t>
            </a:r>
            <a:r>
              <a:rPr lang="en-GB" sz="3600" b="1" dirty="0" smtClean="0">
                <a:solidFill>
                  <a:srgbClr val="002060"/>
                </a:solidFill>
              </a:rPr>
              <a:t> </a:t>
            </a:r>
            <a:r>
              <a:rPr lang="en-GB" sz="3600" b="1" dirty="0" err="1" smtClean="0">
                <a:solidFill>
                  <a:srgbClr val="002060"/>
                </a:solidFill>
              </a:rPr>
              <a:t>trông</a:t>
            </a:r>
            <a:r>
              <a:rPr lang="en-GB" sz="3600" b="1" dirty="0" smtClean="0">
                <a:solidFill>
                  <a:srgbClr val="002060"/>
                </a:solidFill>
              </a:rPr>
              <a:t> </a:t>
            </a:r>
            <a:r>
              <a:rPr lang="en-GB" sz="3600" b="1" dirty="0" err="1" smtClean="0">
                <a:solidFill>
                  <a:srgbClr val="002060"/>
                </a:solidFill>
              </a:rPr>
              <a:t>kìa</a:t>
            </a:r>
            <a:endParaRPr lang="en-GB" sz="3600" b="1" dirty="0" smtClean="0">
              <a:solidFill>
                <a:srgbClr val="002060"/>
              </a:solidFill>
            </a:endParaRPr>
          </a:p>
          <a:p>
            <a:r>
              <a:rPr lang="en-GB" sz="3600" b="1" dirty="0" err="1" smtClean="0">
                <a:solidFill>
                  <a:srgbClr val="002060"/>
                </a:solidFill>
              </a:rPr>
              <a:t>Tròn</a:t>
            </a:r>
            <a:r>
              <a:rPr lang="en-GB" sz="3600" b="1" dirty="0" smtClean="0">
                <a:solidFill>
                  <a:srgbClr val="002060"/>
                </a:solidFill>
              </a:rPr>
              <a:t> </a:t>
            </a:r>
            <a:r>
              <a:rPr lang="en-GB" sz="3600" b="1" dirty="0" err="1" smtClean="0">
                <a:solidFill>
                  <a:srgbClr val="002060"/>
                </a:solidFill>
              </a:rPr>
              <a:t>xoe</a:t>
            </a:r>
            <a:r>
              <a:rPr lang="en-GB" sz="3600" b="1" dirty="0" smtClean="0">
                <a:solidFill>
                  <a:srgbClr val="002060"/>
                </a:solidFill>
              </a:rPr>
              <a:t> </a:t>
            </a:r>
            <a:r>
              <a:rPr lang="en-GB" sz="3600" b="1" dirty="0" err="1" smtClean="0">
                <a:solidFill>
                  <a:srgbClr val="002060"/>
                </a:solidFill>
              </a:rPr>
              <a:t>chăm</a:t>
            </a:r>
            <a:r>
              <a:rPr lang="en-GB" sz="3600" b="1" dirty="0" smtClean="0">
                <a:solidFill>
                  <a:srgbClr val="002060"/>
                </a:solidFill>
              </a:rPr>
              <a:t> </a:t>
            </a:r>
            <a:r>
              <a:rPr lang="en-GB" sz="3600" b="1" dirty="0" err="1" smtClean="0">
                <a:solidFill>
                  <a:srgbClr val="002060"/>
                </a:solidFill>
              </a:rPr>
              <a:t>chú</a:t>
            </a:r>
            <a:endParaRPr lang="en-US" sz="3600" b="1" dirty="0">
              <a:solidFill>
                <a:srgbClr val="002060"/>
              </a:solidFill>
            </a:endParaRPr>
          </a:p>
        </p:txBody>
      </p:sp>
      <p:sp>
        <p:nvSpPr>
          <p:cNvPr id="31" name="TextBox 4"/>
          <p:cNvSpPr txBox="1"/>
          <p:nvPr/>
        </p:nvSpPr>
        <p:spPr>
          <a:xfrm>
            <a:off x="1535153" y="475584"/>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noProof="0" dirty="0" err="1" smtClean="0">
                <a:solidFill>
                  <a:srgbClr val="FF0000"/>
                </a:solidFill>
                <a:latin typeface="Baloo Bold"/>
              </a:rPr>
              <a:t>Mắt</a:t>
            </a:r>
            <a:r>
              <a:rPr lang="en-US" sz="2800" b="1" noProof="0" dirty="0" smtClean="0">
                <a:solidFill>
                  <a:srgbClr val="FF0000"/>
                </a:solidFill>
                <a:latin typeface="Baloo Bold"/>
              </a:rPr>
              <a:t> </a:t>
            </a:r>
            <a:r>
              <a:rPr lang="en-US" sz="2800" b="1" noProof="0" dirty="0" err="1" smtClean="0">
                <a:solidFill>
                  <a:srgbClr val="FF0000"/>
                </a:solidFill>
                <a:latin typeface="Baloo Bold"/>
              </a:rPr>
              <a:t>bé</a:t>
            </a:r>
            <a:r>
              <a:rPr lang="en-US" sz="2800" b="1" noProof="0" dirty="0" smtClean="0">
                <a:solidFill>
                  <a:srgbClr val="FF0000"/>
                </a:solidFill>
                <a:latin typeface="Baloo Bold"/>
              </a:rPr>
              <a:t> </a:t>
            </a:r>
            <a:r>
              <a:rPr lang="en-US" sz="2800" b="1" noProof="0" dirty="0" err="1" smtClean="0">
                <a:solidFill>
                  <a:srgbClr val="FF0000"/>
                </a:solidFill>
                <a:latin typeface="Baloo Bold"/>
              </a:rPr>
              <a:t>như</a:t>
            </a:r>
            <a:r>
              <a:rPr lang="en-US" sz="2800" b="1" noProof="0" dirty="0" smtClean="0">
                <a:solidFill>
                  <a:srgbClr val="FF0000"/>
                </a:solidFill>
                <a:latin typeface="Baloo Bold"/>
              </a:rPr>
              <a:t> </a:t>
            </a:r>
            <a:r>
              <a:rPr lang="en-US" sz="2800" b="1" noProof="0" dirty="0" err="1" smtClean="0">
                <a:solidFill>
                  <a:srgbClr val="FF0000"/>
                </a:solidFill>
                <a:latin typeface="Baloo Bold"/>
              </a:rPr>
              <a:t>thế</a:t>
            </a:r>
            <a:r>
              <a:rPr lang="en-US" sz="2800" b="1" noProof="0" dirty="0" smtClean="0">
                <a:solidFill>
                  <a:srgbClr val="FF0000"/>
                </a:solidFill>
                <a:latin typeface="Baloo Bold"/>
              </a:rPr>
              <a:t> </a:t>
            </a:r>
            <a:r>
              <a:rPr lang="en-US" sz="2800" b="1" noProof="0" dirty="0" err="1" smtClean="0">
                <a:solidFill>
                  <a:srgbClr val="FF0000"/>
                </a:solidFill>
                <a:latin typeface="Baloo Bold"/>
              </a:rPr>
              <a:t>nào</a:t>
            </a:r>
            <a:r>
              <a:rPr lang="en-US" sz="2800" b="1" noProof="0" dirty="0" smtClean="0">
                <a:solidFill>
                  <a:srgbClr val="FF0000"/>
                </a:solidFill>
                <a:latin typeface="Baloo Bold"/>
              </a:rPr>
              <a:t> </a:t>
            </a:r>
            <a:r>
              <a:rPr lang="en-US" sz="2800" b="1" noProof="0" dirty="0" err="1" smtClean="0">
                <a:solidFill>
                  <a:srgbClr val="FF0000"/>
                </a:solidFill>
                <a:latin typeface="Baloo Bold"/>
              </a:rPr>
              <a:t>khi</a:t>
            </a:r>
            <a:r>
              <a:rPr lang="en-US" sz="2800" b="1" noProof="0" dirty="0" smtClean="0">
                <a:solidFill>
                  <a:srgbClr val="FF0000"/>
                </a:solidFill>
                <a:latin typeface="Baloo Bold"/>
              </a:rPr>
              <a:t> </a:t>
            </a:r>
            <a:r>
              <a:rPr lang="en-US" sz="2800" b="1" noProof="0" dirty="0" err="1" smtClean="0">
                <a:solidFill>
                  <a:srgbClr val="FF0000"/>
                </a:solidFill>
                <a:latin typeface="Baloo Bold"/>
              </a:rPr>
              <a:t>tập</a:t>
            </a:r>
            <a:r>
              <a:rPr lang="en-US" sz="2800" b="1" noProof="0" dirty="0" smtClean="0">
                <a:solidFill>
                  <a:srgbClr val="FF0000"/>
                </a:solidFill>
                <a:latin typeface="Baloo Bold"/>
              </a:rPr>
              <a:t> </a:t>
            </a:r>
            <a:r>
              <a:rPr lang="en-US" sz="2800" b="1" noProof="0" dirty="0" err="1" smtClean="0">
                <a:solidFill>
                  <a:srgbClr val="FF0000"/>
                </a:solidFill>
                <a:latin typeface="Baloo Bold"/>
              </a:rPr>
              <a:t>đi</a:t>
            </a:r>
            <a:r>
              <a:rPr lang="en-US" sz="2800" b="1" noProof="0" dirty="0" smtClean="0">
                <a:solidFill>
                  <a:srgbClr val="FF0000"/>
                </a:solidFill>
                <a:latin typeface="Baloo Bold"/>
              </a:rPr>
              <a:t> </a:t>
            </a:r>
            <a:r>
              <a:rPr lang="en-US" sz="2800" b="1" noProof="0" dirty="0" err="1" smtClean="0">
                <a:solidFill>
                  <a:srgbClr val="FF0000"/>
                </a:solidFill>
                <a:latin typeface="Baloo Bold"/>
              </a:rPr>
              <a:t>xe</a:t>
            </a:r>
            <a:r>
              <a:rPr lang="en-US" sz="2800" b="1" noProof="0" dirty="0" smtClean="0">
                <a:solidFill>
                  <a:srgbClr val="FF0000"/>
                </a:solidFill>
                <a:latin typeface="Baloo Bold"/>
              </a:rPr>
              <a:t> </a:t>
            </a:r>
            <a:r>
              <a:rPr lang="en-US" sz="2800" b="1" noProof="0" dirty="0" err="1" smtClean="0">
                <a:solidFill>
                  <a:srgbClr val="FF0000"/>
                </a:solidFill>
                <a:latin typeface="Baloo Bold"/>
              </a:rPr>
              <a:t>đạp</a:t>
            </a:r>
            <a:r>
              <a:rPr kumimoji="0" lang="en-US" sz="2800" b="1" i="0" u="none" strike="noStrike" kern="1200" cap="none" spc="0" normalizeH="0" noProof="0" dirty="0" smtClean="0">
                <a:ln>
                  <a:noFill/>
                </a:ln>
                <a:solidFill>
                  <a:srgbClr val="FF0000"/>
                </a:solidFill>
                <a:effectLst/>
                <a:uLnTx/>
                <a:uFillTx/>
                <a:latin typeface="Baloo Bold"/>
              </a:rPr>
              <a:t>?</a:t>
            </a:r>
            <a:endParaRPr kumimoji="0" lang="en-US" sz="2800" b="1" i="0" u="none" strike="noStrike" kern="1200" cap="none" spc="0" normalizeH="0" baseline="0" noProof="0" dirty="0" smtClean="0">
              <a:ln>
                <a:noFill/>
              </a:ln>
              <a:solidFill>
                <a:srgbClr val="FF0000"/>
              </a:solidFill>
              <a:effectLst/>
              <a:uLnTx/>
              <a:uFillTx/>
              <a:latin typeface="Baloo Bold"/>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rPr>
              <a:t> </a:t>
            </a:r>
            <a:endParaRPr kumimoji="0" lang="en-US" sz="3200" b="0" i="0" u="none" strike="noStrike" kern="1200" cap="none" spc="0" normalizeH="0" baseline="0" noProof="0" dirty="0">
              <a:ln>
                <a:noFill/>
              </a:ln>
              <a:solidFill>
                <a:srgbClr val="53A272"/>
              </a:solidFill>
              <a:effectLst/>
              <a:uLnTx/>
              <a:uFillTx/>
              <a:latin typeface="Baloo Bold"/>
            </a:endParaRPr>
          </a:p>
        </p:txBody>
      </p:sp>
    </p:spTree>
    <p:custDataLst>
      <p:tags r:id="rId1"/>
    </p:custDataLst>
    <p:extLst>
      <p:ext uri="{BB962C8B-B14F-4D97-AF65-F5344CB8AC3E}">
        <p14:creationId xmlns:p14="http://schemas.microsoft.com/office/powerpoint/2010/main" val="26402176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61235">
        <p15:prstTrans prst="pageCurlDouble"/>
      </p:transition>
    </mc:Choice>
    <mc:Fallback xmlns="">
      <p:transition spd="slow" advTm="61235">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912158" y="-141269"/>
            <a:ext cx="10502898"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dirty="0" err="1" smtClean="0">
                <a:solidFill>
                  <a:srgbClr val="FF0000"/>
                </a:solidFill>
                <a:latin typeface="Baloo Bold"/>
              </a:rPr>
              <a:t>Lúc</a:t>
            </a:r>
            <a:r>
              <a:rPr lang="en-US" sz="2800" b="1" dirty="0" smtClean="0">
                <a:solidFill>
                  <a:srgbClr val="FF0000"/>
                </a:solidFill>
                <a:latin typeface="Baloo Bold"/>
              </a:rPr>
              <a:t> </a:t>
            </a:r>
            <a:r>
              <a:rPr lang="en-US" sz="2800" b="1" dirty="0" err="1" smtClean="0">
                <a:solidFill>
                  <a:srgbClr val="FF0000"/>
                </a:solidFill>
                <a:latin typeface="Baloo Bold"/>
              </a:rPr>
              <a:t>tập</a:t>
            </a:r>
            <a:r>
              <a:rPr lang="en-US" sz="2800" b="1" dirty="0" smtClean="0">
                <a:solidFill>
                  <a:srgbClr val="FF0000"/>
                </a:solidFill>
                <a:latin typeface="Baloo Bold"/>
              </a:rPr>
              <a:t> </a:t>
            </a:r>
            <a:r>
              <a:rPr lang="en-US" sz="2800" b="1" dirty="0" err="1" smtClean="0">
                <a:solidFill>
                  <a:srgbClr val="FF0000"/>
                </a:solidFill>
                <a:latin typeface="Baloo Bold"/>
              </a:rPr>
              <a:t>đi</a:t>
            </a:r>
            <a:r>
              <a:rPr lang="en-US" sz="2800" b="1" dirty="0" smtClean="0">
                <a:solidFill>
                  <a:srgbClr val="FF0000"/>
                </a:solidFill>
                <a:latin typeface="Baloo Bold"/>
              </a:rPr>
              <a:t> </a:t>
            </a:r>
            <a:r>
              <a:rPr lang="en-US" sz="2800" b="1" dirty="0" err="1" smtClean="0">
                <a:solidFill>
                  <a:srgbClr val="FF0000"/>
                </a:solidFill>
                <a:latin typeface="Baloo Bold"/>
              </a:rPr>
              <a:t>xe</a:t>
            </a:r>
            <a:r>
              <a:rPr lang="en-US" sz="2800" b="1" dirty="0" smtClean="0">
                <a:solidFill>
                  <a:srgbClr val="FF0000"/>
                </a:solidFill>
                <a:latin typeface="Baloo Bold"/>
              </a:rPr>
              <a:t> </a:t>
            </a:r>
            <a:r>
              <a:rPr lang="en-US" sz="2800" b="1" dirty="0" err="1" smtClean="0">
                <a:solidFill>
                  <a:srgbClr val="FF0000"/>
                </a:solidFill>
                <a:latin typeface="Baloo Bold"/>
              </a:rPr>
              <a:t>đạp</a:t>
            </a:r>
            <a:r>
              <a:rPr lang="en-US" sz="2800" b="1" dirty="0" smtClean="0">
                <a:solidFill>
                  <a:srgbClr val="FF0000"/>
                </a:solidFill>
                <a:latin typeface="Baloo Bold"/>
              </a:rPr>
              <a:t>, </a:t>
            </a:r>
            <a:r>
              <a:rPr lang="en-US" sz="2800" b="1" dirty="0" err="1" smtClean="0">
                <a:solidFill>
                  <a:srgbClr val="FF0000"/>
                </a:solidFill>
                <a:latin typeface="Baloo Bold"/>
              </a:rPr>
              <a:t>trông</a:t>
            </a:r>
            <a:r>
              <a:rPr lang="en-US" sz="2800" b="1" dirty="0" smtClean="0">
                <a:solidFill>
                  <a:srgbClr val="FF0000"/>
                </a:solidFill>
                <a:latin typeface="Baloo Bold"/>
              </a:rPr>
              <a:t> </a:t>
            </a:r>
            <a:r>
              <a:rPr lang="en-US" sz="2800" b="1" dirty="0" err="1" smtClean="0">
                <a:solidFill>
                  <a:srgbClr val="FF0000"/>
                </a:solidFill>
                <a:latin typeface="Baloo Bold"/>
              </a:rPr>
              <a:t>bạn</a:t>
            </a:r>
            <a:r>
              <a:rPr lang="en-US" sz="2800" b="1" dirty="0" smtClean="0">
                <a:solidFill>
                  <a:srgbClr val="FF0000"/>
                </a:solidFill>
                <a:latin typeface="Baloo Bold"/>
              </a:rPr>
              <a:t> </a:t>
            </a:r>
            <a:r>
              <a:rPr lang="en-US" sz="2800" b="1" dirty="0" err="1" smtClean="0">
                <a:solidFill>
                  <a:srgbClr val="FF0000"/>
                </a:solidFill>
                <a:latin typeface="Baloo Bold"/>
              </a:rPr>
              <a:t>nhỏ</a:t>
            </a:r>
            <a:r>
              <a:rPr lang="en-US" sz="2800" b="1" dirty="0" smtClean="0">
                <a:solidFill>
                  <a:srgbClr val="FF0000"/>
                </a:solidFill>
                <a:latin typeface="Baloo Bold"/>
              </a:rPr>
              <a:t> </a:t>
            </a:r>
            <a:r>
              <a:rPr lang="en-US" sz="2800" b="1" dirty="0" err="1" smtClean="0">
                <a:solidFill>
                  <a:srgbClr val="FF0000"/>
                </a:solidFill>
                <a:latin typeface="Baloo Bold"/>
              </a:rPr>
              <a:t>như</a:t>
            </a:r>
            <a:r>
              <a:rPr lang="en-US" sz="2800" b="1" dirty="0" smtClean="0">
                <a:solidFill>
                  <a:srgbClr val="FF0000"/>
                </a:solidFill>
                <a:latin typeface="Baloo Bold"/>
              </a:rPr>
              <a:t> </a:t>
            </a:r>
            <a:r>
              <a:rPr lang="en-US" sz="2800" b="1" dirty="0" err="1" smtClean="0">
                <a:solidFill>
                  <a:srgbClr val="FF0000"/>
                </a:solidFill>
                <a:latin typeface="Baloo Bold"/>
              </a:rPr>
              <a:t>thế</a:t>
            </a:r>
            <a:r>
              <a:rPr lang="en-US" sz="2800" b="1" dirty="0" smtClean="0">
                <a:solidFill>
                  <a:srgbClr val="FF0000"/>
                </a:solidFill>
                <a:latin typeface="Baloo Bold"/>
              </a:rPr>
              <a:t> </a:t>
            </a:r>
            <a:r>
              <a:rPr lang="en-US" sz="2800" b="1" dirty="0" err="1" smtClean="0">
                <a:solidFill>
                  <a:srgbClr val="FF0000"/>
                </a:solidFill>
                <a:latin typeface="Baloo Bold"/>
              </a:rPr>
              <a:t>nào</a:t>
            </a:r>
            <a:r>
              <a:rPr kumimoji="0" lang="en-US" sz="2800" b="1" i="0" u="none" strike="noStrike" kern="1200" cap="none" spc="0" normalizeH="0" baseline="0" noProof="0" dirty="0" smtClean="0">
                <a:ln>
                  <a:noFill/>
                </a:ln>
                <a:solidFill>
                  <a:srgbClr val="FF0000"/>
                </a:solidFill>
                <a:effectLst/>
                <a:uLnTx/>
                <a:uFillTx/>
                <a:latin typeface="Baloo Bold"/>
                <a:ea typeface="+mn-ea"/>
                <a:cs typeface="+mn-cs"/>
              </a:rPr>
              <a:t>?</a:t>
            </a: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096764" y="-149216"/>
            <a:ext cx="1131371" cy="1201263"/>
          </a:xfrm>
          <a:prstGeom prst="rect">
            <a:avLst/>
          </a:prstGeom>
        </p:spPr>
      </p:pic>
      <p:sp>
        <p:nvSpPr>
          <p:cNvPr id="5" name="TextBox 4"/>
          <p:cNvSpPr txBox="1"/>
          <p:nvPr/>
        </p:nvSpPr>
        <p:spPr>
          <a:xfrm>
            <a:off x="7875540" y="2038958"/>
            <a:ext cx="394392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Chân</a:t>
            </a:r>
            <a:r>
              <a:rPr lang="en-GB" sz="3600" b="1" dirty="0" smtClean="0">
                <a:solidFill>
                  <a:srgbClr val="002060"/>
                </a:solidFill>
                <a:latin typeface="Calibri"/>
              </a:rPr>
              <a:t> </a:t>
            </a:r>
            <a:r>
              <a:rPr lang="en-GB" sz="3600" b="1" dirty="0" err="1" smtClean="0">
                <a:solidFill>
                  <a:srgbClr val="002060"/>
                </a:solidFill>
                <a:latin typeface="Calibri"/>
              </a:rPr>
              <a:t>đạp</a:t>
            </a:r>
            <a:r>
              <a:rPr lang="en-GB" sz="3600" b="1" dirty="0" smtClean="0">
                <a:solidFill>
                  <a:srgbClr val="002060"/>
                </a:solidFill>
                <a:latin typeface="Calibri"/>
              </a:rPr>
              <a:t> </a:t>
            </a:r>
            <a:r>
              <a:rPr lang="en-GB" sz="3600" b="1" dirty="0" err="1" smtClean="0">
                <a:solidFill>
                  <a:srgbClr val="002060"/>
                </a:solidFill>
                <a:latin typeface="Calibri"/>
              </a:rPr>
              <a:t>hăm</a:t>
            </a:r>
            <a:r>
              <a:rPr lang="en-GB" sz="3600" b="1" dirty="0" smtClean="0">
                <a:solidFill>
                  <a:srgbClr val="002060"/>
                </a:solidFill>
                <a:latin typeface="Calibri"/>
              </a:rPr>
              <a:t> </a:t>
            </a:r>
            <a:r>
              <a:rPr lang="en-GB" sz="3600" b="1" dirty="0" err="1" smtClean="0">
                <a:solidFill>
                  <a:srgbClr val="002060"/>
                </a:solidFill>
                <a:latin typeface="Calibri"/>
              </a:rPr>
              <a:t>hở</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Người</a:t>
            </a:r>
            <a:r>
              <a:rPr lang="en-GB" sz="3600" b="1" dirty="0" smtClean="0">
                <a:solidFill>
                  <a:srgbClr val="002060"/>
                </a:solidFill>
                <a:latin typeface="Calibri"/>
              </a:rPr>
              <a:t> </a:t>
            </a:r>
            <a:r>
              <a:rPr lang="en-GB" sz="3600" b="1" dirty="0" err="1" smtClean="0">
                <a:solidFill>
                  <a:srgbClr val="002060"/>
                </a:solidFill>
                <a:latin typeface="Calibri"/>
              </a:rPr>
              <a:t>toát</a:t>
            </a:r>
            <a:r>
              <a:rPr lang="en-GB" sz="3600" b="1" dirty="0" smtClean="0">
                <a:solidFill>
                  <a:srgbClr val="002060"/>
                </a:solidFill>
                <a:latin typeface="Calibri"/>
              </a:rPr>
              <a:t> </a:t>
            </a:r>
            <a:r>
              <a:rPr lang="en-GB" sz="3600" b="1" dirty="0" err="1" smtClean="0">
                <a:solidFill>
                  <a:srgbClr val="002060"/>
                </a:solidFill>
                <a:latin typeface="Calibri"/>
              </a:rPr>
              <a:t>mồ</a:t>
            </a:r>
            <a:r>
              <a:rPr lang="en-GB" sz="3600" b="1" dirty="0" smtClean="0">
                <a:solidFill>
                  <a:srgbClr val="002060"/>
                </a:solidFill>
                <a:latin typeface="Calibri"/>
              </a:rPr>
              <a:t> </a:t>
            </a:r>
            <a:r>
              <a:rPr lang="en-GB" sz="3600" b="1" dirty="0" err="1" smtClean="0">
                <a:solidFill>
                  <a:srgbClr val="002060"/>
                </a:solidFill>
                <a:latin typeface="Calibri"/>
              </a:rPr>
              <a:t>hôi</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Mặt</a:t>
            </a:r>
            <a:r>
              <a:rPr kumimoji="0" lang="en-GB" sz="3600" b="1" i="0" u="none" strike="noStrike" kern="1200" cap="none" spc="0" normalizeH="0" noProof="0" dirty="0" smtClean="0">
                <a:ln>
                  <a:noFill/>
                </a:ln>
                <a:solidFill>
                  <a:srgbClr val="002060"/>
                </a:solidFill>
                <a:effectLst/>
                <a:uLnTx/>
                <a:uFillTx/>
                <a:latin typeface="Calibri"/>
                <a:ea typeface="+mn-ea"/>
                <a:cs typeface="+mn-cs"/>
              </a:rPr>
              <a:t> </a:t>
            </a:r>
            <a:r>
              <a:rPr kumimoji="0" lang="en-GB" sz="3600" b="1" i="0" u="none" strike="noStrike" kern="1200" cap="none" spc="0" normalizeH="0" noProof="0" dirty="0" err="1" smtClean="0">
                <a:ln>
                  <a:noFill/>
                </a:ln>
                <a:solidFill>
                  <a:srgbClr val="002060"/>
                </a:solidFill>
                <a:effectLst/>
                <a:uLnTx/>
                <a:uFillTx/>
                <a:latin typeface="Calibri"/>
                <a:ea typeface="+mn-ea"/>
                <a:cs typeface="+mn-cs"/>
              </a:rPr>
              <a:t>rạng</a:t>
            </a:r>
            <a:r>
              <a:rPr kumimoji="0" lang="en-GB" sz="3600" b="1" i="0" u="none" strike="noStrike" kern="1200" cap="none" spc="0" normalizeH="0" noProof="0" dirty="0" smtClean="0">
                <a:ln>
                  <a:noFill/>
                </a:ln>
                <a:solidFill>
                  <a:srgbClr val="002060"/>
                </a:solidFill>
                <a:effectLst/>
                <a:uLnTx/>
                <a:uFillTx/>
                <a:latin typeface="Calibri"/>
                <a:ea typeface="+mn-ea"/>
                <a:cs typeface="+mn-cs"/>
              </a:rPr>
              <a:t> </a:t>
            </a:r>
            <a:r>
              <a:rPr kumimoji="0" lang="en-GB" sz="3600" b="1" i="0" u="none" strike="noStrike" kern="1200" cap="none" spc="0" normalizeH="0" noProof="0" dirty="0" err="1" smtClean="0">
                <a:ln>
                  <a:noFill/>
                </a:ln>
                <a:solidFill>
                  <a:srgbClr val="002060"/>
                </a:solidFill>
                <a:effectLst/>
                <a:uLnTx/>
                <a:uFillTx/>
                <a:latin typeface="Calibri"/>
                <a:ea typeface="+mn-ea"/>
                <a:cs typeface="+mn-cs"/>
              </a:rPr>
              <a:t>rỡ</a:t>
            </a:r>
            <a:r>
              <a:rPr kumimoji="0" lang="en-GB" sz="3600" b="1" i="0" u="none" strike="noStrike" kern="1200" cap="none" spc="0" normalizeH="0" noProof="0" dirty="0" smtClean="0">
                <a:ln>
                  <a:noFill/>
                </a:ln>
                <a:solidFill>
                  <a:srgbClr val="002060"/>
                </a:solidFill>
                <a:effectLst/>
                <a:uLnTx/>
                <a:uFillTx/>
                <a:latin typeface="Calibri"/>
                <a:ea typeface="+mn-ea"/>
                <a:cs typeface="+mn-cs"/>
              </a:rPr>
              <a:t> </a:t>
            </a:r>
            <a:r>
              <a:rPr kumimoji="0" lang="en-GB" sz="3600" b="1" i="0" u="none" strike="noStrike" kern="1200" cap="none" spc="0" normalizeH="0" noProof="0" dirty="0" err="1" smtClean="0">
                <a:ln>
                  <a:noFill/>
                </a:ln>
                <a:solidFill>
                  <a:srgbClr val="002060"/>
                </a:solidFill>
                <a:effectLst/>
                <a:uLnTx/>
                <a:uFillTx/>
                <a:latin typeface="Calibri"/>
                <a:ea typeface="+mn-ea"/>
                <a:cs typeface="+mn-cs"/>
              </a:rPr>
              <a:t>cười</a:t>
            </a:r>
            <a:endParaRPr kumimoji="0" lang="en-GB" sz="3600" b="1" i="0" u="none" strike="noStrike" kern="1200" cap="none" spc="0" normalizeH="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baseline="0" dirty="0" err="1" smtClean="0">
                <a:solidFill>
                  <a:srgbClr val="002060"/>
                </a:solidFill>
                <a:latin typeface="Calibri"/>
              </a:rPr>
              <a:t>Trông</a:t>
            </a:r>
            <a:r>
              <a:rPr lang="en-GB" sz="3600" b="1" dirty="0" smtClean="0">
                <a:solidFill>
                  <a:srgbClr val="002060"/>
                </a:solidFill>
                <a:latin typeface="Calibri"/>
              </a:rPr>
              <a:t> </a:t>
            </a:r>
            <a:r>
              <a:rPr lang="en-GB" sz="3600" b="1" dirty="0" err="1" smtClean="0">
                <a:solidFill>
                  <a:srgbClr val="002060"/>
                </a:solidFill>
                <a:latin typeface="Calibri"/>
              </a:rPr>
              <a:t>yêu</a:t>
            </a:r>
            <a:r>
              <a:rPr lang="en-GB" sz="3600" b="1" dirty="0" smtClean="0">
                <a:solidFill>
                  <a:srgbClr val="002060"/>
                </a:solidFill>
                <a:latin typeface="Calibri"/>
              </a:rPr>
              <a:t> </a:t>
            </a:r>
            <a:r>
              <a:rPr lang="en-GB" sz="3600" b="1" dirty="0" err="1" smtClean="0">
                <a:solidFill>
                  <a:srgbClr val="002060"/>
                </a:solidFill>
                <a:latin typeface="Calibri"/>
              </a:rPr>
              <a:t>yêu</a:t>
            </a:r>
            <a:r>
              <a:rPr lang="en-GB" sz="3600" b="1" dirty="0" smtClean="0">
                <a:solidFill>
                  <a:srgbClr val="002060"/>
                </a:solidFill>
                <a:latin typeface="Calibri"/>
              </a:rPr>
              <a:t> </a:t>
            </a:r>
            <a:r>
              <a:rPr lang="en-GB" sz="3600" b="1" dirty="0" err="1" smtClean="0">
                <a:solidFill>
                  <a:srgbClr val="002060"/>
                </a:solidFill>
                <a:latin typeface="Calibri"/>
              </a:rPr>
              <a:t>quá</a:t>
            </a:r>
            <a:r>
              <a:rPr lang="en-GB" sz="3600" b="1" dirty="0" smtClean="0">
                <a:solidFill>
                  <a:srgbClr val="002060"/>
                </a:solidFill>
                <a:latin typeface="Calibri"/>
              </a:rPr>
              <a:t>!</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p:txBody>
      </p:sp>
      <p:pic>
        <p:nvPicPr>
          <p:cNvPr id="1026" name="Picture 2" descr="Bé tập đi xe đạp -"/>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3552" y="1137883"/>
            <a:ext cx="6177387" cy="53073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ustDataLst>
      <p:tags r:id="rId1"/>
    </p:custDataLst>
    <p:extLst>
      <p:ext uri="{BB962C8B-B14F-4D97-AF65-F5344CB8AC3E}">
        <p14:creationId xmlns:p14="http://schemas.microsoft.com/office/powerpoint/2010/main" val="2255881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4430">
        <p15:prstTrans prst="pageCurlDouble"/>
      </p:transition>
    </mc:Choice>
    <mc:Fallback xmlns="">
      <p:transition spd="slow" advTm="5443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1331287" y="-161340"/>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lang="en-US" sz="2800" b="1" noProof="0" dirty="0" err="1" smtClean="0">
                <a:solidFill>
                  <a:srgbClr val="FF0000"/>
                </a:solidFill>
                <a:latin typeface="Baloo Bold"/>
              </a:rPr>
              <a:t>Ông</a:t>
            </a:r>
            <a:r>
              <a:rPr lang="en-US" sz="2800" b="1" noProof="0" dirty="0" smtClean="0">
                <a:solidFill>
                  <a:srgbClr val="FF0000"/>
                </a:solidFill>
                <a:latin typeface="Baloo Bold"/>
              </a:rPr>
              <a:t> </a:t>
            </a:r>
            <a:r>
              <a:rPr lang="en-US" sz="2800" b="1" noProof="0" dirty="0" err="1" smtClean="0">
                <a:solidFill>
                  <a:srgbClr val="FF0000"/>
                </a:solidFill>
                <a:latin typeface="Baloo Bold"/>
              </a:rPr>
              <a:t>đã</a:t>
            </a:r>
            <a:r>
              <a:rPr lang="en-US" sz="2800" b="1" noProof="0" dirty="0" smtClean="0">
                <a:solidFill>
                  <a:srgbClr val="FF0000"/>
                </a:solidFill>
                <a:latin typeface="Baloo Bold"/>
              </a:rPr>
              <a:t> </a:t>
            </a:r>
            <a:r>
              <a:rPr lang="en-US" sz="2800" b="1" noProof="0" dirty="0" err="1" smtClean="0">
                <a:solidFill>
                  <a:srgbClr val="FF0000"/>
                </a:solidFill>
                <a:latin typeface="Baloo Bold"/>
              </a:rPr>
              <a:t>cười</a:t>
            </a:r>
            <a:r>
              <a:rPr lang="en-US" sz="2800" b="1" noProof="0" dirty="0" smtClean="0">
                <a:solidFill>
                  <a:srgbClr val="FF0000"/>
                </a:solidFill>
                <a:latin typeface="Baloo Bold"/>
              </a:rPr>
              <a:t> </a:t>
            </a:r>
            <a:r>
              <a:rPr lang="en-US" sz="2800" b="1" noProof="0" dirty="0" err="1" smtClean="0">
                <a:solidFill>
                  <a:srgbClr val="FF0000"/>
                </a:solidFill>
                <a:latin typeface="Baloo Bold"/>
              </a:rPr>
              <a:t>và</a:t>
            </a:r>
            <a:r>
              <a:rPr lang="en-US" sz="2800" b="1" noProof="0" dirty="0" smtClean="0">
                <a:solidFill>
                  <a:srgbClr val="FF0000"/>
                </a:solidFill>
                <a:latin typeface="Baloo Bold"/>
              </a:rPr>
              <a:t> </a:t>
            </a:r>
            <a:r>
              <a:rPr lang="en-US" sz="2800" b="1" noProof="0" dirty="0" err="1" smtClean="0">
                <a:solidFill>
                  <a:srgbClr val="FF0000"/>
                </a:solidFill>
                <a:latin typeface="Baloo Bold"/>
              </a:rPr>
              <a:t>nhắc</a:t>
            </a:r>
            <a:r>
              <a:rPr lang="en-US" sz="2800" b="1" noProof="0" dirty="0" smtClean="0">
                <a:solidFill>
                  <a:srgbClr val="FF0000"/>
                </a:solidFill>
                <a:latin typeface="Baloo Bold"/>
              </a:rPr>
              <a:t> </a:t>
            </a:r>
            <a:r>
              <a:rPr lang="en-US" sz="2800" b="1" noProof="0" dirty="0" err="1" smtClean="0">
                <a:solidFill>
                  <a:srgbClr val="FF0000"/>
                </a:solidFill>
                <a:latin typeface="Baloo Bold"/>
              </a:rPr>
              <a:t>bé</a:t>
            </a:r>
            <a:r>
              <a:rPr lang="en-US" sz="2800" b="1" noProof="0" dirty="0" smtClean="0">
                <a:solidFill>
                  <a:srgbClr val="FF0000"/>
                </a:solidFill>
                <a:latin typeface="Baloo Bold"/>
              </a:rPr>
              <a:t> </a:t>
            </a:r>
            <a:r>
              <a:rPr lang="en-US" sz="2800" b="1" noProof="0" dirty="0" err="1" smtClean="0">
                <a:solidFill>
                  <a:srgbClr val="FF0000"/>
                </a:solidFill>
                <a:latin typeface="Baloo Bold"/>
              </a:rPr>
              <a:t>điều</a:t>
            </a:r>
            <a:r>
              <a:rPr lang="en-US" sz="2800" b="1" noProof="0" dirty="0" smtClean="0">
                <a:solidFill>
                  <a:srgbClr val="FF0000"/>
                </a:solidFill>
                <a:latin typeface="Baloo Bold"/>
              </a:rPr>
              <a:t> </a:t>
            </a:r>
            <a:r>
              <a:rPr lang="en-US" sz="2800" b="1" noProof="0" dirty="0" err="1" smtClean="0">
                <a:solidFill>
                  <a:srgbClr val="FF0000"/>
                </a:solidFill>
                <a:latin typeface="Baloo Bold"/>
              </a:rPr>
              <a:t>gì</a:t>
            </a:r>
            <a:r>
              <a:rPr kumimoji="0" lang="en-US" sz="2800" b="1" i="0" u="none" strike="noStrike" kern="1200" cap="none" spc="0" normalizeH="0" baseline="0" noProof="0" dirty="0" smtClean="0">
                <a:ln>
                  <a:noFill/>
                </a:ln>
                <a:solidFill>
                  <a:srgbClr val="FF0000"/>
                </a:solidFill>
                <a:effectLst/>
                <a:uLnTx/>
                <a:uFillTx/>
                <a:latin typeface="Baloo Bold"/>
                <a:ea typeface="+mn-ea"/>
                <a:cs typeface="+mn-cs"/>
              </a:rPr>
              <a:t>?</a:t>
            </a: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sp>
        <p:nvSpPr>
          <p:cNvPr id="5" name="TextBox 4"/>
          <p:cNvSpPr txBox="1"/>
          <p:nvPr/>
        </p:nvSpPr>
        <p:spPr>
          <a:xfrm>
            <a:off x="8055587" y="1854000"/>
            <a:ext cx="45269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err="1" smtClean="0">
                <a:solidFill>
                  <a:srgbClr val="002060"/>
                </a:solidFill>
                <a:latin typeface="Calibri"/>
              </a:rPr>
              <a:t>Ông</a:t>
            </a:r>
            <a:r>
              <a:rPr lang="en-GB" sz="3600" b="1" noProof="0" dirty="0" smtClean="0">
                <a:solidFill>
                  <a:srgbClr val="002060"/>
                </a:solidFill>
                <a:latin typeface="Calibri"/>
              </a:rPr>
              <a:t> </a:t>
            </a:r>
            <a:r>
              <a:rPr lang="en-GB" sz="3600" b="1" noProof="0" dirty="0" err="1" smtClean="0">
                <a:solidFill>
                  <a:srgbClr val="002060"/>
                </a:solidFill>
                <a:latin typeface="Calibri"/>
              </a:rPr>
              <a:t>cười</a:t>
            </a:r>
            <a:r>
              <a:rPr lang="en-GB" sz="3600" b="1" noProof="0" dirty="0" smtClean="0">
                <a:solidFill>
                  <a:srgbClr val="002060"/>
                </a:solidFill>
                <a:latin typeface="Calibri"/>
              </a:rPr>
              <a:t> </a:t>
            </a:r>
            <a:r>
              <a:rPr lang="en-GB" sz="3600" b="1" noProof="0" dirty="0" err="1" smtClean="0">
                <a:solidFill>
                  <a:srgbClr val="002060"/>
                </a:solidFill>
                <a:latin typeface="Calibri"/>
              </a:rPr>
              <a:t>hể</a:t>
            </a:r>
            <a:r>
              <a:rPr lang="en-GB" sz="3600" b="1" noProof="0" dirty="0" smtClean="0">
                <a:solidFill>
                  <a:srgbClr val="002060"/>
                </a:solidFill>
                <a:latin typeface="Calibri"/>
              </a:rPr>
              <a:t> </a:t>
            </a:r>
            <a:r>
              <a:rPr lang="en-GB" sz="3600" b="1" noProof="0" dirty="0" err="1" smtClean="0">
                <a:solidFill>
                  <a:srgbClr val="002060"/>
                </a:solidFill>
                <a:latin typeface="Calibri"/>
              </a:rPr>
              <a:t>hả</a:t>
            </a:r>
            <a:endParaRPr lang="en-GB" sz="3600" b="1" noProof="0"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Nhắc</a:t>
            </a:r>
            <a:r>
              <a:rPr lang="en-GB" sz="3600" b="1" dirty="0" smtClean="0">
                <a:solidFill>
                  <a:srgbClr val="002060"/>
                </a:solidFill>
                <a:latin typeface="Calibri"/>
              </a:rPr>
              <a:t> </a:t>
            </a:r>
            <a:r>
              <a:rPr lang="en-GB" sz="3600" b="1" dirty="0" err="1" smtClean="0">
                <a:solidFill>
                  <a:srgbClr val="002060"/>
                </a:solidFill>
                <a:latin typeface="Calibri"/>
              </a:rPr>
              <a:t>đi</a:t>
            </a:r>
            <a:r>
              <a:rPr lang="en-GB" sz="3600" b="1" dirty="0" smtClean="0">
                <a:solidFill>
                  <a:srgbClr val="002060"/>
                </a:solidFill>
                <a:latin typeface="Calibri"/>
              </a:rPr>
              <a:t> </a:t>
            </a:r>
            <a:r>
              <a:rPr lang="en-GB" sz="3600" b="1" dirty="0" err="1" smtClean="0">
                <a:solidFill>
                  <a:srgbClr val="002060"/>
                </a:solidFill>
                <a:latin typeface="Calibri"/>
              </a:rPr>
              <a:t>phải</a:t>
            </a:r>
            <a:r>
              <a:rPr lang="en-GB" sz="3600" b="1" dirty="0" smtClean="0">
                <a:solidFill>
                  <a:srgbClr val="002060"/>
                </a:solidFill>
                <a:latin typeface="Calibri"/>
              </a:rPr>
              <a:t> </a:t>
            </a:r>
            <a:r>
              <a:rPr lang="en-GB" sz="3600" b="1" dirty="0" err="1" smtClean="0">
                <a:solidFill>
                  <a:srgbClr val="002060"/>
                </a:solidFill>
                <a:latin typeface="Calibri"/>
              </a:rPr>
              <a:t>đường</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err="1" smtClean="0">
                <a:solidFill>
                  <a:srgbClr val="002060"/>
                </a:solidFill>
                <a:latin typeface="Calibri"/>
              </a:rPr>
              <a:t>Chớ</a:t>
            </a:r>
            <a:r>
              <a:rPr lang="en-GB" sz="3600" b="1" noProof="0" dirty="0" smtClean="0">
                <a:solidFill>
                  <a:srgbClr val="002060"/>
                </a:solidFill>
                <a:latin typeface="Calibri"/>
              </a:rPr>
              <a:t> </a:t>
            </a:r>
            <a:r>
              <a:rPr lang="en-GB" sz="3600" b="1" noProof="0" dirty="0" err="1" smtClean="0">
                <a:solidFill>
                  <a:srgbClr val="002060"/>
                </a:solidFill>
                <a:latin typeface="Calibri"/>
              </a:rPr>
              <a:t>có</a:t>
            </a:r>
            <a:r>
              <a:rPr lang="en-GB" sz="3600" b="1" noProof="0" dirty="0" smtClean="0">
                <a:solidFill>
                  <a:srgbClr val="002060"/>
                </a:solidFill>
                <a:latin typeface="Calibri"/>
              </a:rPr>
              <a:t> </a:t>
            </a:r>
            <a:r>
              <a:rPr lang="en-GB" sz="3600" b="1" noProof="0" dirty="0" err="1" smtClean="0">
                <a:solidFill>
                  <a:srgbClr val="002060"/>
                </a:solidFill>
                <a:latin typeface="Calibri"/>
              </a:rPr>
              <a:t>coi</a:t>
            </a:r>
            <a:r>
              <a:rPr lang="en-GB" sz="3600" b="1" noProof="0" dirty="0" smtClean="0">
                <a:solidFill>
                  <a:srgbClr val="002060"/>
                </a:solidFill>
                <a:latin typeface="Calibri"/>
              </a:rPr>
              <a:t> </a:t>
            </a:r>
            <a:r>
              <a:rPr lang="en-GB" sz="3600" b="1" noProof="0" dirty="0" err="1" smtClean="0">
                <a:solidFill>
                  <a:srgbClr val="002060"/>
                </a:solidFill>
                <a:latin typeface="Calibri"/>
              </a:rPr>
              <a:t>thường</a:t>
            </a:r>
            <a:endParaRPr lang="en-GB" sz="3600" b="1" noProof="0"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noProof="0" dirty="0" smtClean="0">
                <a:solidFill>
                  <a:srgbClr val="002060"/>
                </a:solidFill>
                <a:latin typeface="Calibri"/>
              </a:rPr>
              <a:t>Ô </a:t>
            </a:r>
            <a:r>
              <a:rPr lang="en-GB" sz="3600" b="1" noProof="0" dirty="0" err="1" smtClean="0">
                <a:solidFill>
                  <a:srgbClr val="002060"/>
                </a:solidFill>
                <a:latin typeface="Calibri"/>
              </a:rPr>
              <a:t>tô</a:t>
            </a:r>
            <a:r>
              <a:rPr lang="en-GB" sz="3600" b="1" noProof="0" dirty="0" smtClean="0">
                <a:solidFill>
                  <a:srgbClr val="002060"/>
                </a:solidFill>
                <a:latin typeface="Calibri"/>
              </a:rPr>
              <a:t>, </a:t>
            </a:r>
            <a:r>
              <a:rPr lang="en-GB" sz="3600" b="1" noProof="0" dirty="0" err="1" smtClean="0">
                <a:solidFill>
                  <a:srgbClr val="002060"/>
                </a:solidFill>
                <a:latin typeface="Calibri"/>
              </a:rPr>
              <a:t>xe</a:t>
            </a:r>
            <a:r>
              <a:rPr lang="en-GB" sz="3600" b="1" noProof="0" dirty="0" smtClean="0">
                <a:solidFill>
                  <a:srgbClr val="002060"/>
                </a:solidFill>
                <a:latin typeface="Calibri"/>
              </a:rPr>
              <a:t> </a:t>
            </a:r>
            <a:r>
              <a:rPr lang="en-GB" sz="3600" b="1" noProof="0" dirty="0" err="1" smtClean="0">
                <a:solidFill>
                  <a:srgbClr val="002060"/>
                </a:solidFill>
                <a:latin typeface="Calibri"/>
              </a:rPr>
              <a:t>máy</a:t>
            </a:r>
            <a:endParaRPr lang="en-GB" sz="3600" b="1" noProof="0" dirty="0" smtClean="0">
              <a:solidFill>
                <a:srgbClr val="002060"/>
              </a:solidFill>
              <a:latin typeface="Calibri"/>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66790" y="837259"/>
            <a:ext cx="6606162" cy="57374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extLst>
      <p:ext uri="{BB962C8B-B14F-4D97-AF65-F5344CB8AC3E}">
        <p14:creationId xmlns:p14="http://schemas.microsoft.com/office/powerpoint/2010/main" val="2119854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2727">
        <p15:prstTrans prst="pageCurlDouble"/>
      </p:transition>
    </mc:Choice>
    <mc:Fallback xmlns="">
      <p:transition spd="slow" advTm="32727">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sp>
        <p:nvSpPr>
          <p:cNvPr id="5" name="TextBox 4"/>
          <p:cNvSpPr txBox="1"/>
          <p:nvPr/>
        </p:nvSpPr>
        <p:spPr>
          <a:xfrm>
            <a:off x="7851204" y="2090515"/>
            <a:ext cx="4526945"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Ngã</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ba</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ngã</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bảy</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Xe</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dừng</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sang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ngang</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Đèn</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đỏ</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không</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sang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Đèn</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xanh</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đi</a:t>
            </a:r>
            <a:r>
              <a:rPr kumimoji="0" lang="en-GB" sz="3600" b="1" i="0" u="none" strike="noStrike" kern="1200" cap="none" spc="0" normalizeH="0" baseline="0" noProof="0" dirty="0" smtClean="0">
                <a:ln>
                  <a:noFill/>
                </a:ln>
                <a:solidFill>
                  <a:srgbClr val="002060"/>
                </a:solidFill>
                <a:effectLst/>
                <a:uLnTx/>
                <a:uFillTx/>
                <a:latin typeface="Calibri"/>
                <a:ea typeface="+mn-ea"/>
                <a:cs typeface="+mn-cs"/>
              </a:rPr>
              <a:t> </a:t>
            </a:r>
            <a:r>
              <a:rPr kumimoji="0" lang="en-GB" sz="3600" b="1" i="0" u="none" strike="noStrike" kern="1200" cap="none" spc="0" normalizeH="0" baseline="0" noProof="0" dirty="0" err="1" smtClean="0">
                <a:ln>
                  <a:noFill/>
                </a:ln>
                <a:solidFill>
                  <a:srgbClr val="002060"/>
                </a:solidFill>
                <a:effectLst/>
                <a:uLnTx/>
                <a:uFillTx/>
                <a:latin typeface="Calibri"/>
                <a:ea typeface="+mn-ea"/>
                <a:cs typeface="+mn-cs"/>
              </a:rPr>
              <a:t>tiếp</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29844" y="1198973"/>
            <a:ext cx="6606162" cy="52399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4"/>
          <p:cNvSpPr txBox="1"/>
          <p:nvPr/>
        </p:nvSpPr>
        <p:spPr>
          <a:xfrm>
            <a:off x="1331198" y="-7289"/>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Ông</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còn</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dặn</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bạn</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nhỏ</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khi</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đến</a:t>
            </a:r>
            <a:r>
              <a:rPr kumimoji="0" lang="en-US" sz="2400" b="1" i="0" u="none" strike="noStrike" kern="1200" cap="none" spc="0" normalizeH="0" baseline="0" noProof="0" dirty="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ngã</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ba</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ngã</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bảy</a:t>
            </a:r>
            <a:r>
              <a:rPr kumimoji="0" lang="en-US" sz="2400" b="1" i="0" u="none" strike="noStrike" kern="1200" cap="none" spc="0" normalizeH="0" baseline="0" noProof="0" dirty="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thì</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phải</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chú</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ý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điều</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 </a:t>
            </a:r>
            <a:r>
              <a:rPr kumimoji="0" lang="en-US" sz="2400" b="1" i="0" u="none" strike="noStrike" kern="1200" cap="none" spc="0" normalizeH="0" baseline="0" noProof="0" dirty="0" err="1" smtClean="0">
                <a:ln>
                  <a:noFill/>
                </a:ln>
                <a:solidFill>
                  <a:srgbClr val="FF0000"/>
                </a:solidFill>
                <a:effectLst/>
                <a:uLnTx/>
                <a:uFillTx/>
                <a:latin typeface="Baloo Bold"/>
                <a:ea typeface="+mn-ea"/>
                <a:cs typeface="+mn-cs"/>
              </a:rPr>
              <a:t>gì</a:t>
            </a:r>
            <a:r>
              <a:rPr kumimoji="0" lang="en-US" sz="2400" b="1" i="0" u="none" strike="noStrike" kern="1200" cap="none" spc="0" normalizeH="0" baseline="0" noProof="0" dirty="0" smtClean="0">
                <a:ln>
                  <a:noFill/>
                </a:ln>
                <a:solidFill>
                  <a:srgbClr val="FF0000"/>
                </a:solidFill>
                <a:effectLst/>
                <a:uLnTx/>
                <a:uFillTx/>
                <a:latin typeface="Baloo Bold"/>
                <a:ea typeface="+mn-ea"/>
                <a:cs typeface="+mn-cs"/>
              </a:rPr>
              <a:t>?</a:t>
            </a: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spTree>
    <p:custDataLst>
      <p:tags r:id="rId1"/>
    </p:custDataLst>
    <p:extLst>
      <p:ext uri="{BB962C8B-B14F-4D97-AF65-F5344CB8AC3E}">
        <p14:creationId xmlns:p14="http://schemas.microsoft.com/office/powerpoint/2010/main" val="2814396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8007">
        <p15:prstTrans prst="pageCurlDouble"/>
      </p:transition>
    </mc:Choice>
    <mc:Fallback xmlns="">
      <p:transition spd="slow" advTm="38007">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sp>
        <p:nvSpPr>
          <p:cNvPr id="4" name="TextBox 4"/>
          <p:cNvSpPr txBox="1"/>
          <p:nvPr/>
        </p:nvSpPr>
        <p:spPr>
          <a:xfrm>
            <a:off x="1285105" y="63336"/>
            <a:ext cx="9905163" cy="1718419"/>
          </a:xfrm>
          <a:prstGeom prst="rect">
            <a:avLst/>
          </a:prstGeom>
        </p:spPr>
        <p:txBody>
          <a:bodyPr wrap="square" lIns="0" tIns="0" rIns="0" bIns="0" rtlCol="0" anchor="t">
            <a:spAutoFit/>
          </a:bodyPr>
          <a:lstStyle/>
          <a:p>
            <a:pPr marL="0" marR="0" lvl="0" indent="0" algn="ctr" defTabSz="609630" rtl="0" eaLnBrk="1" fontAlgn="auto" latinLnBrk="0" hangingPunct="1">
              <a:lnSpc>
                <a:spcPts val="6666"/>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srgbClr val="FF0000"/>
              </a:solidFill>
              <a:effectLst/>
              <a:uLnTx/>
              <a:uFillTx/>
              <a:latin typeface="Baloo Bold"/>
              <a:ea typeface="+mn-ea"/>
              <a:cs typeface="+mn-cs"/>
            </a:endParaRPr>
          </a:p>
          <a:p>
            <a:pPr marL="0" marR="0" lvl="0" indent="0" algn="ctr" defTabSz="609630" rtl="0" eaLnBrk="1" fontAlgn="auto" latinLnBrk="0" hangingPunct="1">
              <a:lnSpc>
                <a:spcPts val="6666"/>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53A272"/>
                </a:solidFill>
                <a:effectLst/>
                <a:uLnTx/>
                <a:uFillTx/>
                <a:latin typeface="Baloo Bold"/>
                <a:ea typeface="+mn-ea"/>
                <a:cs typeface="+mn-cs"/>
              </a:rPr>
              <a:t> </a:t>
            </a:r>
            <a:endParaRPr kumimoji="0" lang="en-US" sz="3200" b="0" i="0" u="none" strike="noStrike" kern="1200" cap="none" spc="0" normalizeH="0" baseline="0" noProof="0" dirty="0">
              <a:ln>
                <a:noFill/>
              </a:ln>
              <a:solidFill>
                <a:srgbClr val="53A272"/>
              </a:solidFill>
              <a:effectLst/>
              <a:uLnTx/>
              <a:uFillTx/>
              <a:latin typeface="Baloo Bold"/>
              <a:ea typeface="+mn-ea"/>
              <a:cs typeface="+mn-cs"/>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253782" y="-46322"/>
            <a:ext cx="1131371" cy="1201263"/>
          </a:xfrm>
          <a:prstGeom prst="rect">
            <a:avLst/>
          </a:prstGeom>
        </p:spPr>
      </p:pic>
      <p:sp>
        <p:nvSpPr>
          <p:cNvPr id="5" name="TextBox 4"/>
          <p:cNvSpPr txBox="1"/>
          <p:nvPr/>
        </p:nvSpPr>
        <p:spPr>
          <a:xfrm>
            <a:off x="7382933" y="2200640"/>
            <a:ext cx="48090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Xe</a:t>
            </a:r>
            <a:r>
              <a:rPr lang="en-GB" sz="3600" b="1" dirty="0" smtClean="0">
                <a:solidFill>
                  <a:srgbClr val="002060"/>
                </a:solidFill>
                <a:latin typeface="Calibri"/>
              </a:rPr>
              <a:t> </a:t>
            </a:r>
            <a:r>
              <a:rPr lang="en-GB" sz="3600" b="1" dirty="0" err="1" smtClean="0">
                <a:solidFill>
                  <a:srgbClr val="002060"/>
                </a:solidFill>
                <a:latin typeface="Calibri"/>
              </a:rPr>
              <a:t>bé</a:t>
            </a:r>
            <a:r>
              <a:rPr lang="en-GB" sz="3600" b="1" dirty="0" smtClean="0">
                <a:solidFill>
                  <a:srgbClr val="002060"/>
                </a:solidFill>
                <a:latin typeface="Calibri"/>
              </a:rPr>
              <a:t> </a:t>
            </a:r>
            <a:r>
              <a:rPr lang="en-GB" sz="3600" b="1" dirty="0" err="1" smtClean="0">
                <a:solidFill>
                  <a:srgbClr val="002060"/>
                </a:solidFill>
                <a:latin typeface="Calibri"/>
              </a:rPr>
              <a:t>rất</a:t>
            </a:r>
            <a:r>
              <a:rPr lang="en-GB" sz="3600" b="1" dirty="0" smtClean="0">
                <a:solidFill>
                  <a:srgbClr val="002060"/>
                </a:solidFill>
                <a:latin typeface="Calibri"/>
              </a:rPr>
              <a:t> </a:t>
            </a:r>
            <a:r>
              <a:rPr lang="en-GB" sz="3600" b="1" dirty="0" err="1" smtClean="0">
                <a:solidFill>
                  <a:srgbClr val="002060"/>
                </a:solidFill>
                <a:latin typeface="Calibri"/>
              </a:rPr>
              <a:t>đẹp</a:t>
            </a:r>
            <a:endParaRPr lang="en-GB" sz="3600" b="1" dirty="0" smtClean="0">
              <a:solidFill>
                <a:srgbClr val="002060"/>
              </a:solidFill>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dirty="0" err="1" smtClean="0">
                <a:solidFill>
                  <a:srgbClr val="002060"/>
                </a:solidFill>
                <a:latin typeface="Calibri"/>
              </a:rPr>
              <a:t>Kính</a:t>
            </a:r>
            <a:r>
              <a:rPr lang="en-GB" sz="3600" b="1" dirty="0" smtClean="0">
                <a:solidFill>
                  <a:srgbClr val="002060"/>
                </a:solidFill>
                <a:latin typeface="Calibri"/>
              </a:rPr>
              <a:t> </a:t>
            </a:r>
            <a:r>
              <a:rPr lang="en-GB" sz="3600" b="1" dirty="0" err="1" smtClean="0">
                <a:solidFill>
                  <a:srgbClr val="002060"/>
                </a:solidFill>
                <a:latin typeface="Calibri"/>
              </a:rPr>
              <a:t>coong</a:t>
            </a:r>
            <a:r>
              <a:rPr lang="en-GB" sz="3600" b="1" dirty="0" smtClean="0">
                <a:solidFill>
                  <a:srgbClr val="002060"/>
                </a:solidFill>
                <a:latin typeface="Calibri"/>
              </a:rPr>
              <a:t>…</a:t>
            </a:r>
            <a:r>
              <a:rPr lang="en-GB" sz="3600" b="1" dirty="0" err="1" smtClean="0">
                <a:solidFill>
                  <a:srgbClr val="002060"/>
                </a:solidFill>
                <a:latin typeface="Calibri"/>
              </a:rPr>
              <a:t>kính</a:t>
            </a:r>
            <a:r>
              <a:rPr lang="en-GB" sz="3600" b="1" dirty="0" smtClean="0">
                <a:solidFill>
                  <a:srgbClr val="002060"/>
                </a:solidFill>
                <a:latin typeface="Calibri"/>
              </a:rPr>
              <a:t> </a:t>
            </a:r>
            <a:r>
              <a:rPr lang="en-GB" sz="3600" b="1" dirty="0" err="1" smtClean="0">
                <a:solidFill>
                  <a:srgbClr val="002060"/>
                </a:solidFill>
                <a:latin typeface="Calibri"/>
              </a:rPr>
              <a:t>coong</a:t>
            </a:r>
            <a:endParaRPr kumimoji="0" lang="en-GB" sz="3600" b="1" i="0" u="none" strike="noStrike" kern="1200" cap="none" spc="0" normalizeH="0" baseline="0" noProof="0" dirty="0" smtClean="0">
              <a:ln>
                <a:noFill/>
              </a:ln>
              <a:solidFill>
                <a:srgbClr val="002060"/>
              </a:solidFill>
              <a:effectLst/>
              <a:uLnTx/>
              <a:uFillTx/>
              <a:latin typeface="Calibri"/>
              <a:ea typeface="+mn-ea"/>
              <a:cs typeface="+mn-cs"/>
            </a:endParaRPr>
          </a:p>
        </p:txBody>
      </p:sp>
      <p:pic>
        <p:nvPicPr>
          <p:cNvPr id="1026" name="Picture 2" descr="Bé tập đi xe đạp -"/>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33552" y="1137883"/>
            <a:ext cx="6177387" cy="530730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ustDataLst>
      <p:tags r:id="rId1"/>
    </p:custDataLst>
    <p:extLst>
      <p:ext uri="{BB962C8B-B14F-4D97-AF65-F5344CB8AC3E}">
        <p14:creationId xmlns:p14="http://schemas.microsoft.com/office/powerpoint/2010/main" val="301208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26586">
        <p15:prstTrans prst="pageCurlDouble"/>
      </p:transition>
    </mc:Choice>
    <mc:Fallback xmlns="">
      <p:transition spd="slow" advTm="26586">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p:cNvPicPr>
            <a:picLocks noChangeAspect="1"/>
          </p:cNvPicPr>
          <p:nvPr/>
        </p:nvPicPr>
        <p:blipFill>
          <a:blip r:embed="rId4"/>
          <a:stretch>
            <a:fillRect/>
          </a:stretch>
        </p:blipFill>
        <p:spPr>
          <a:xfrm>
            <a:off x="240770" y="-410633"/>
            <a:ext cx="12187767" cy="6849533"/>
          </a:xfrm>
          <a:prstGeom prst="rect">
            <a:avLst/>
          </a:prstGeom>
          <a:noFill/>
          <a:ln w="9525">
            <a:noFill/>
          </a:ln>
        </p:spPr>
      </p:pic>
      <p:sp>
        <p:nvSpPr>
          <p:cNvPr id="53254" name="Text Box 6"/>
          <p:cNvSpPr txBox="1"/>
          <p:nvPr/>
        </p:nvSpPr>
        <p:spPr>
          <a:xfrm>
            <a:off x="1361017" y="3530601"/>
            <a:ext cx="9448800" cy="667234"/>
          </a:xfrm>
          <a:prstGeom prst="rect">
            <a:avLst/>
          </a:prstGeom>
          <a:noFill/>
          <a:ln w="9525">
            <a:noFill/>
          </a:ln>
        </p:spPr>
        <p:txBody>
          <a:bodyPr>
            <a:spAutoFit/>
          </a:bodyPr>
          <a:lstStyle/>
          <a:p>
            <a:pPr defTabSz="914446">
              <a:spcBef>
                <a:spcPct val="50000"/>
              </a:spcBef>
              <a:defRPr/>
            </a:pPr>
            <a:endParaRPr sz="3736" dirty="0">
              <a:solidFill>
                <a:prstClr val="black"/>
              </a:solidFill>
              <a:latin typeface=".VnAvant" panose="020B7200000000000000" pitchFamily="34" charset="0"/>
            </a:endParaRPr>
          </a:p>
        </p:txBody>
      </p:sp>
      <p:sp>
        <p:nvSpPr>
          <p:cNvPr id="2" name="TextBox 1">
            <a:extLst>
              <a:ext uri="{FF2B5EF4-FFF2-40B4-BE49-F238E27FC236}">
                <a16:creationId xmlns:a16="http://schemas.microsoft.com/office/drawing/2014/main" id="{FF44E4A5-FFA9-4AFF-B145-43D3C3923303}"/>
              </a:ext>
            </a:extLst>
          </p:cNvPr>
          <p:cNvSpPr txBox="1"/>
          <p:nvPr/>
        </p:nvSpPr>
        <p:spPr>
          <a:xfrm>
            <a:off x="4851399" y="977844"/>
            <a:ext cx="3454400" cy="1261884"/>
          </a:xfrm>
          <a:prstGeom prst="rect">
            <a:avLst/>
          </a:prstGeom>
          <a:noFill/>
        </p:spPr>
        <p:txBody>
          <a:bodyPr wrap="square" rtlCol="0">
            <a:spAutoFit/>
          </a:bodyPr>
          <a:lstStyle/>
          <a:p>
            <a:pPr algn="ctr" defTabSz="914446">
              <a:defRPr/>
            </a:pPr>
            <a:r>
              <a:rPr lang="en-GB" sz="4000" b="1" dirty="0">
                <a:solidFill>
                  <a:srgbClr val="FF0000"/>
                </a:solidFill>
                <a:latin typeface="Times New Roman" panose="02020603050405020304" pitchFamily="18" charset="0"/>
                <a:ea typeface="Arial-Rounded" panose="020B0500000000000000" pitchFamily="34" charset="0"/>
                <a:cs typeface="Arial-Rounded" panose="020B0500000000000000" pitchFamily="34" charset="0"/>
              </a:rPr>
              <a:t>GIÁO DỤC</a:t>
            </a:r>
            <a:endParaRPr lang="vi-VN" sz="4000" b="1" dirty="0">
              <a:solidFill>
                <a:srgbClr val="FF0000"/>
              </a:solidFill>
              <a:latin typeface="Times New Roman" panose="02020603050405020304" pitchFamily="18" charset="0"/>
              <a:ea typeface="Arial-Rounded" panose="020B0500000000000000" pitchFamily="34" charset="0"/>
              <a:cs typeface="Arial-Rounded" panose="020B0500000000000000" pitchFamily="34" charset="0"/>
            </a:endParaRPr>
          </a:p>
          <a:p>
            <a:pPr algn="ctr" defTabSz="914446">
              <a:defRPr/>
            </a:pPr>
            <a:endParaRPr lang="en-US" sz="3600" dirty="0">
              <a:solidFill>
                <a:srgbClr val="FF0000"/>
              </a:solidFill>
              <a:latin typeface="Calibri"/>
              <a:ea typeface="Arial-Rounded" panose="020B0500000000000000" pitchFamily="34" charset="0"/>
              <a:cs typeface="Arial-Rounded" panose="020B0500000000000000" pitchFamily="34" charset="0"/>
            </a:endParaRPr>
          </a:p>
        </p:txBody>
      </p:sp>
      <p:sp>
        <p:nvSpPr>
          <p:cNvPr id="8" name="Rectangle 7"/>
          <p:cNvSpPr/>
          <p:nvPr/>
        </p:nvSpPr>
        <p:spPr>
          <a:xfrm>
            <a:off x="2433782" y="1811924"/>
            <a:ext cx="8376035" cy="3046988"/>
          </a:xfrm>
          <a:prstGeom prst="rect">
            <a:avLst/>
          </a:prstGeom>
        </p:spPr>
        <p:txBody>
          <a:bodyPr wrap="square">
            <a:spAutoFit/>
          </a:bodyPr>
          <a:lstStyle/>
          <a:p>
            <a:pPr lvl="0">
              <a:defRPr/>
            </a:pPr>
            <a:r>
              <a:rPr lang="en-GB" sz="3200" noProof="0" dirty="0"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sz="3200" noProof="0" dirty="0" err="1"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Các</a:t>
            </a:r>
            <a:r>
              <a:rPr lang="en-GB" sz="3200" noProof="0" dirty="0"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con </a:t>
            </a:r>
            <a:r>
              <a:rPr lang="en-GB" sz="3200" dirty="0" err="1"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ơi</a:t>
            </a:r>
            <a:r>
              <a:rPr lang="en-GB" sz="3200" noProof="0" dirty="0"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vi-VN" sz="3200" dirty="0"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Bạn </a:t>
            </a:r>
            <a:r>
              <a:rPr lang="vi-VN" sz="3200" dirty="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nhỏ trong bài thơ rất thích tập đi chiếc xe đạp mà bố mua cho, và còn được ông dặn dò rất nhiều điều khi đi xe đạp ra đường đấy! Nếu chúng mình đã biết đi xe đạp thì hãy nhớ những điều mà ông bạn nhỏ đã dặn trong bài thơ để tham gia giao thông an toàn nhé</a:t>
            </a:r>
            <a:r>
              <a:rPr lang="vi-VN" sz="3200" dirty="0" smtClean="0">
                <a:ln w="0"/>
                <a:solidFill>
                  <a:schemeClr val="accent1">
                    <a:lumMod val="50000"/>
                  </a:schemeClr>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a:t>
            </a:r>
            <a:endParaRPr kumimoji="0" lang="en-GB" sz="3200" b="0" i="0" u="none" strike="noStrike" kern="1200" cap="none" spc="0" normalizeH="0" baseline="0" noProof="0" dirty="0" smtClean="0">
              <a:ln w="0"/>
              <a:solidFill>
                <a:schemeClr val="accent1">
                  <a:lumMod val="50000"/>
                </a:schemeClr>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048094806"/>
      </p:ext>
    </p:extLst>
  </p:cSld>
  <p:clrMapOvr>
    <a:masterClrMapping/>
  </p:clrMapOvr>
  <mc:AlternateContent xmlns:mc="http://schemas.openxmlformats.org/markup-compatibility/2006" xmlns:p14="http://schemas.microsoft.com/office/powerpoint/2010/main">
    <mc:Choice Requires="p14">
      <p:transition spd="slow" p14:dur="800" advTm="34194">
        <p:circle/>
      </p:transition>
    </mc:Choice>
    <mc:Fallback xmlns="">
      <p:transition spd="slow" advTm="34194">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0941292" y="85168"/>
            <a:ext cx="1131371" cy="1201263"/>
          </a:xfrm>
          <a:prstGeom prst="rect">
            <a:avLst/>
          </a:prstGeom>
        </p:spPr>
      </p:pic>
      <p:pic>
        <p:nvPicPr>
          <p:cNvPr id="10" name="Picture 2" descr="Bé tập đi xe đạp"/>
          <p:cNvPicPr>
            <a:picLocks noChangeAspect="1" noChangeArrowheads="1"/>
          </p:cNvPicPr>
          <p:nvPr/>
        </p:nvPicPr>
        <p:blipFill>
          <a:blip r:embed="rId2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3076" y="801619"/>
            <a:ext cx="4943576" cy="628497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976143" y="34238"/>
            <a:ext cx="8684642" cy="646331"/>
          </a:xfrm>
          <a:prstGeom prst="rect">
            <a:avLst/>
          </a:prstGeom>
        </p:spPr>
        <p:txBody>
          <a:bodyPr wrap="square">
            <a:spAutoFit/>
          </a:bodyPr>
          <a:lstStyle/>
          <a:p>
            <a:pPr algn="ctr" defTabSz="685800"/>
            <a:r>
              <a:rPr lang="en-GB" sz="36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BÉ TẬP ĐI XE ĐẠP  </a:t>
            </a:r>
            <a:endParaRPr lang="en-US" sz="3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
        <p:nvSpPr>
          <p:cNvPr id="13" name="Rectangle 12"/>
          <p:cNvSpPr/>
          <p:nvPr/>
        </p:nvSpPr>
        <p:spPr>
          <a:xfrm>
            <a:off x="2597254" y="914899"/>
            <a:ext cx="3803965" cy="4401205"/>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Bố</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mua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Mẹ</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dạy</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Mắt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kìa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Tròn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xoe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chú</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Chân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hở</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toát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mồ</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hôi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Mặt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rạng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rỡ</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quá</a:t>
            </a:r>
            <a:r>
              <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14" name="Rectangle 13"/>
          <p:cNvSpPr/>
          <p:nvPr/>
        </p:nvSpPr>
        <p:spPr>
          <a:xfrm>
            <a:off x="6531061" y="841393"/>
            <a:ext cx="5278179" cy="5755422"/>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hể</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hả</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Nhắc</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phải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Chớ</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có</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thường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tô</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máy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bảy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dừng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ngang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đỏ</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không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xanh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tiếp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rất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đẹp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32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32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15" name="Rectangle 14"/>
          <p:cNvSpPr/>
          <p:nvPr/>
        </p:nvSpPr>
        <p:spPr>
          <a:xfrm>
            <a:off x="3432779" y="6096157"/>
            <a:ext cx="8684642" cy="461665"/>
          </a:xfrm>
          <a:prstGeom prst="rect">
            <a:avLst/>
          </a:prstGeom>
        </p:spPr>
        <p:txBody>
          <a:bodyPr wrap="square">
            <a:spAutoFit/>
          </a:bodyPr>
          <a:lstStyle/>
          <a:p>
            <a:pPr algn="ctr" defTabSz="685800"/>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Cao </a:t>
            </a:r>
            <a:r>
              <a:rPr lang="en-GB" sz="2400" i="1" dirty="0" err="1"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Thúy</a:t>
            </a:r>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 </a:t>
            </a:r>
            <a:r>
              <a:rPr lang="en-GB" sz="2400" i="1" dirty="0" err="1"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Hưng</a:t>
            </a:r>
            <a:r>
              <a:rPr lang="en-GB" sz="2400" i="1" dirty="0" smtClean="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rPr>
              <a:t>  </a:t>
            </a:r>
            <a:endParaRPr lang="en-US" sz="2400" i="1" dirty="0">
              <a:ln w="0"/>
              <a:solidFill>
                <a:srgbClr val="FF0000"/>
              </a:solidFill>
              <a:effectLst>
                <a:outerShdw blurRad="38100" dist="19050" dir="2700000" algn="tl" rotWithShape="0">
                  <a:prstClr val="black">
                    <a:alpha val="40000"/>
                  </a:prstClr>
                </a:outerShdw>
              </a:effectLst>
              <a:latin typeface="#9Slide07 Itim" panose="00000500000000000000" pitchFamily="2" charset="-34"/>
              <a:ea typeface="宋体" pitchFamily="2" charset="-122"/>
              <a:cs typeface="#9Slide07 Itim" panose="00000500000000000000" pitchFamily="2" charset="-34"/>
            </a:endParaRPr>
          </a:p>
        </p:txBody>
      </p:sp>
    </p:spTree>
    <p:custDataLst>
      <p:tags r:id="rId1"/>
    </p:custDataLst>
    <p:extLst>
      <p:ext uri="{BB962C8B-B14F-4D97-AF65-F5344CB8AC3E}">
        <p14:creationId xmlns:p14="http://schemas.microsoft.com/office/powerpoint/2010/main" val="500473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55643">
        <p15:prstTrans prst="origami"/>
      </p:transition>
    </mc:Choice>
    <mc:Fallback xmlns="">
      <p:transition spd="slow" advTm="55643">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0DA"/>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353669" y="39901"/>
            <a:ext cx="10688504" cy="7223258"/>
          </a:xfrm>
          <a:prstGeom prst="rect">
            <a:avLst/>
          </a:prstGeom>
        </p:spPr>
      </p:pic>
      <p:pic>
        <p:nvPicPr>
          <p:cNvPr id="7" name="Picture 7"/>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768370" flipH="1">
            <a:off x="1577944" y="964132"/>
            <a:ext cx="620017" cy="741324"/>
          </a:xfrm>
          <a:prstGeom prst="rect">
            <a:avLst/>
          </a:prstGeom>
        </p:spPr>
      </p:pic>
      <p:pic>
        <p:nvPicPr>
          <p:cNvPr id="8" name="Picture 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934288">
            <a:off x="11100158" y="5225273"/>
            <a:ext cx="629797" cy="753018"/>
          </a:xfrm>
          <a:prstGeom prst="rect">
            <a:avLst/>
          </a:prstGeom>
        </p:spPr>
      </p:pic>
      <p:pic>
        <p:nvPicPr>
          <p:cNvPr id="29" name="Picture 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1461588">
            <a:off x="11141348" y="122470"/>
            <a:ext cx="1131371" cy="1201263"/>
          </a:xfrm>
          <a:prstGeom prst="rect">
            <a:avLst/>
          </a:prstGeom>
        </p:spPr>
      </p:pic>
      <p:sp>
        <p:nvSpPr>
          <p:cNvPr id="31" name="Rectangle 30"/>
          <p:cNvSpPr/>
          <p:nvPr/>
        </p:nvSpPr>
        <p:spPr>
          <a:xfrm>
            <a:off x="2493282" y="362850"/>
            <a:ext cx="8684642" cy="646331"/>
          </a:xfrm>
          <a:prstGeom prst="rect">
            <a:avLst/>
          </a:prstGeom>
        </p:spPr>
        <p:txBody>
          <a:bodyPr wrap="square">
            <a:spAutoFit/>
          </a:bodyPr>
          <a:lstStyle/>
          <a:p>
            <a:pPr algn="ctr" defTabSz="685800"/>
            <a:r>
              <a:rPr lang="en-GB" sz="36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BÉ TẬP ĐI XE ĐẠP  </a:t>
            </a:r>
            <a:endParaRPr lang="en-US" sz="36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
        <p:nvSpPr>
          <p:cNvPr id="32" name="Rectangle 31"/>
          <p:cNvSpPr/>
          <p:nvPr/>
        </p:nvSpPr>
        <p:spPr>
          <a:xfrm>
            <a:off x="2746188" y="1177805"/>
            <a:ext cx="3803965" cy="4462760"/>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Bố</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mua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Mẹ</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dạy</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Mắt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kìa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Tròn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xoe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chú</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Chân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đạp</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hăm</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hở</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toát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mồ</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hôi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Mặt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rạng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rỡ</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Trông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yêu</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quá</a:t>
            </a:r>
            <a:r>
              <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32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32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33" name="Rectangle 32"/>
          <p:cNvSpPr/>
          <p:nvPr/>
        </p:nvSpPr>
        <p:spPr>
          <a:xfrm>
            <a:off x="6763994" y="1123592"/>
            <a:ext cx="5278179" cy="5755422"/>
          </a:xfrm>
          <a:prstGeom prst="rect">
            <a:avLst/>
          </a:prstGeom>
        </p:spPr>
        <p:txBody>
          <a:bodyPr wrap="square">
            <a:spAutoFit/>
          </a:bodyPr>
          <a:lstStyle/>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cười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hể</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hả</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Nhắc</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phải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Chớ</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có</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thường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Ô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tô</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máy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ba</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ngã</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bảy</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dừng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ngang</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đỏ</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không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sang</a:t>
            </a: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Đèn</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xanh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đi</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tiếp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Xe</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bé</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rất</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đẹp</a:t>
            </a:r>
            <a:endPar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a:p>
            <a:pPr defTabSz="685800"/>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kính</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r>
              <a:rPr lang="en-GB" sz="2800" dirty="0" err="1"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coong</a:t>
            </a:r>
            <a:r>
              <a:rPr lang="en-GB" sz="28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a:t>
            </a:r>
          </a:p>
          <a:p>
            <a:pPr algn="ctr" defTabSz="685800"/>
            <a:r>
              <a:rPr lang="en-GB" sz="3200" dirty="0" smtClean="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rPr>
              <a:t>  </a:t>
            </a:r>
            <a:endParaRPr lang="en-US" sz="3200" dirty="0">
              <a:ln w="0"/>
              <a:solidFill>
                <a:srgbClr val="002060"/>
              </a:solidFill>
              <a:effectLst>
                <a:outerShdw blurRad="38100" dist="19050" dir="2700000" algn="tl" rotWithShape="0">
                  <a:prstClr val="black">
                    <a:alpha val="40000"/>
                  </a:prstClr>
                </a:outerShdw>
              </a:effectLst>
              <a:latin typeface="Arial" panose="020B0604020202020204" pitchFamily="34" charset="0"/>
              <a:ea typeface="宋体" pitchFamily="2" charset="-122"/>
              <a:cs typeface="Arial" panose="020B0604020202020204" pitchFamily="34" charset="0"/>
            </a:endParaRPr>
          </a:p>
        </p:txBody>
      </p:sp>
      <p:sp>
        <p:nvSpPr>
          <p:cNvPr id="34" name="Rectangle 33"/>
          <p:cNvSpPr/>
          <p:nvPr/>
        </p:nvSpPr>
        <p:spPr>
          <a:xfrm>
            <a:off x="373188" y="6396335"/>
            <a:ext cx="8684642" cy="461665"/>
          </a:xfrm>
          <a:prstGeom prst="rect">
            <a:avLst/>
          </a:prstGeom>
        </p:spPr>
        <p:txBody>
          <a:bodyPr wrap="square">
            <a:spAutoFit/>
          </a:bodyPr>
          <a:lstStyle/>
          <a:p>
            <a:pPr algn="ctr" defTabSz="685800"/>
            <a:r>
              <a:rPr lang="en-GB" sz="2400" i="1"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Cao </a:t>
            </a:r>
            <a:r>
              <a:rPr lang="en-GB" sz="2400" i="1" dirty="0" err="1"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Thúy</a:t>
            </a:r>
            <a:r>
              <a:rPr lang="en-GB" sz="2400" i="1"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r>
              <a:rPr lang="en-GB" sz="2400" i="1" dirty="0" err="1"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Hưng</a:t>
            </a:r>
            <a:r>
              <a:rPr lang="en-GB" sz="2400" i="1"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  </a:t>
            </a:r>
            <a:endParaRPr lang="en-US" sz="2400" i="1"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pic>
        <p:nvPicPr>
          <p:cNvPr id="6" name="Picture 2" descr="Bé tập đi xe đạp"/>
          <p:cNvPicPr>
            <a:picLocks noChangeAspect="1" noChangeArrowheads="1"/>
          </p:cNvPicPr>
          <p:nvPr/>
        </p:nvPicPr>
        <p:blipFill>
          <a:blip r:embed="rId21">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963076" y="801619"/>
            <a:ext cx="4943576" cy="628497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20816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57123">
        <p15:prstTrans prst="pageCurlDouble"/>
      </p:transition>
    </mc:Choice>
    <mc:Fallback xmlns="">
      <p:transition spd="slow" advTm="5712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1000"/>
                                        <p:tgtEl>
                                          <p:spTgt spid="34">
                                            <p:txEl>
                                              <p:pRg st="0" end="0"/>
                                            </p:txEl>
                                          </p:spTgt>
                                        </p:tgtEl>
                                      </p:cBhvr>
                                    </p:animEffect>
                                    <p:anim calcmode="lin" valueType="num">
                                      <p:cBhvr>
                                        <p:cTn id="8"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9000"/>
          </a:stretch>
        </a:blipFill>
        <a:effectLst/>
      </p:bgPr>
    </p:bg>
    <p:spTree>
      <p:nvGrpSpPr>
        <p:cNvPr id="1" name=""/>
        <p:cNvGrpSpPr/>
        <p:nvPr/>
      </p:nvGrpSpPr>
      <p:grpSpPr>
        <a:xfrm>
          <a:off x="0" y="0"/>
          <a:ext cx="0" cy="0"/>
          <a:chOff x="0" y="0"/>
          <a:chExt cx="0" cy="0"/>
        </a:xfrm>
      </p:grpSpPr>
      <p:sp>
        <p:nvSpPr>
          <p:cNvPr id="6" name="Rectangle 5"/>
          <p:cNvSpPr/>
          <p:nvPr/>
        </p:nvSpPr>
        <p:spPr>
          <a:xfrm>
            <a:off x="0" y="2614259"/>
            <a:ext cx="7063944" cy="243143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Các</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con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vừa</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lắng</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nghe</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cô</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đọc</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bài</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thơ</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gì</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Do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ai</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sáng</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tác</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Đó</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là</a:t>
            </a:r>
            <a:r>
              <a:rPr kumimoji="0" lang="en-GB" sz="2800" b="0" i="0" u="none" strike="noStrike" kern="1200" cap="none" spc="0" normalizeH="0" baseline="0" noProof="0" dirty="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bài</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thơ</a:t>
            </a:r>
            <a:r>
              <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baseline="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Bé</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tập</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đi</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xe</a:t>
            </a:r>
            <a:r>
              <a:rPr kumimoji="0" lang="en-GB" sz="2800" b="0" i="0" u="none" strike="noStrike" kern="1200" cap="none" spc="0" normalizeH="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 </a:t>
            </a:r>
            <a:r>
              <a:rPr kumimoji="0" lang="en-GB" sz="2800" b="0" i="0" u="none" strike="noStrike" kern="1200" cap="none" spc="0" normalizeH="0" noProof="0" dirty="0" err="1"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đạp</a:t>
            </a:r>
            <a:endPar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Cao </a:t>
            </a:r>
            <a:r>
              <a:rPr lang="en-GB" sz="2800" dirty="0" err="1"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Thúy</a:t>
            </a:r>
            <a:r>
              <a:rPr lang="en-GB" sz="28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GB" sz="2800" dirty="0" err="1"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cs typeface="Times New Roman" panose="02020603050405020304" pitchFamily="18" charset="0"/>
              </a:rPr>
              <a:t>Hưng</a:t>
            </a:r>
            <a:endParaRPr kumimoji="0" lang="en-GB" sz="2800" b="0" i="0" u="none" strike="noStrike" kern="1200" cap="none" spc="0" normalizeH="0" baseline="0" noProof="0" dirty="0" smtClean="0">
              <a:ln w="0"/>
              <a:solidFill>
                <a:srgbClr val="FF000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46908637"/>
      </p:ext>
    </p:extLst>
  </p:cSld>
  <p:clrMapOvr>
    <a:masterClrMapping/>
  </p:clrMapOvr>
  <mc:AlternateContent xmlns:mc="http://schemas.openxmlformats.org/markup-compatibility/2006" xmlns:p14="http://schemas.microsoft.com/office/powerpoint/2010/main">
    <mc:Choice Requires="p14">
      <p:transition spd="slow" p14:dur="1400" advTm="24894">
        <p14:ripple/>
      </p:transition>
    </mc:Choice>
    <mc:Fallback xmlns="">
      <p:transition spd="slow" advTm="24894">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1" name="Rectangle 30"/>
          <p:cNvSpPr/>
          <p:nvPr/>
        </p:nvSpPr>
        <p:spPr>
          <a:xfrm>
            <a:off x="-484287" y="104882"/>
            <a:ext cx="6783487" cy="769441"/>
          </a:xfrm>
          <a:prstGeom prst="rect">
            <a:avLst/>
          </a:prstGeom>
        </p:spPr>
        <p:txBody>
          <a:bodyPr wrap="square">
            <a:spAutoFit/>
          </a:bodyPr>
          <a:lstStyle/>
          <a:p>
            <a:pPr algn="ctr" defTabSz="685800"/>
            <a:r>
              <a:rPr lang="en-GB" sz="4400" dirty="0" smtClean="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rPr>
              <a:t>BÉ TẬP ĐI XE ĐẠP  </a:t>
            </a:r>
            <a:endParaRPr lang="en-US" sz="4400" dirty="0">
              <a:ln w="0"/>
              <a:solidFill>
                <a:srgbClr val="FF0000"/>
              </a:solidFill>
              <a:effectLst>
                <a:outerShdw blurRad="38100" dist="19050" dir="2700000" algn="tl" rotWithShape="0">
                  <a:prstClr val="black">
                    <a:alpha val="40000"/>
                  </a:prstClr>
                </a:outerShdw>
              </a:effectLst>
              <a:latin typeface="Times New Roman" panose="02020603050405020304" pitchFamily="18" charset="0"/>
              <a:ea typeface="宋体" pitchFamily="2" charset="-122"/>
              <a:cs typeface="Times New Roman" panose="02020603050405020304" pitchFamily="18" charset="0"/>
            </a:endParaRPr>
          </a:p>
        </p:txBody>
      </p:sp>
    </p:spTree>
    <p:custDataLst>
      <p:tags r:id="rId1"/>
    </p:custDataLst>
    <p:extLst>
      <p:ext uri="{BB962C8B-B14F-4D97-AF65-F5344CB8AC3E}">
        <p14:creationId xmlns:p14="http://schemas.microsoft.com/office/powerpoint/2010/main" val="3012442962"/>
      </p:ext>
    </p:extLst>
  </p:cSld>
  <p:clrMapOvr>
    <a:masterClrMapping/>
  </p:clrMapOvr>
  <p:transition spd="slow" advTm="4031">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rot="2229708" flipV="1">
            <a:off x="2788137" y="770879"/>
            <a:ext cx="63075" cy="45719"/>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770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506">
        <p15:prstTrans prst="pageCurlDouble"/>
      </p:transition>
    </mc:Choice>
    <mc:Fallback xmlns="">
      <p:transition spd="slow" advTm="10506">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367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164">
        <p15:prstTrans prst="pageCurlDouble"/>
      </p:transition>
    </mc:Choice>
    <mc:Fallback xmlns="">
      <p:transition spd="slow" advTm="10164">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1397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0375">
        <p15:prstTrans prst="pageCurlDouble"/>
      </p:transition>
    </mc:Choice>
    <mc:Fallback xmlns="">
      <p:transition spd="slow" advTm="10375">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687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7843">
        <p15:prstTrans prst="pageCurlDouble"/>
      </p:transition>
    </mc:Choice>
    <mc:Fallback xmlns="">
      <p:transition spd="slow" advTm="17843">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19000"/>
          </a:stretch>
        </a:blipFill>
        <a:effectLst/>
      </p:bgPr>
    </p:bg>
    <p:spTree>
      <p:nvGrpSpPr>
        <p:cNvPr id="1" name=""/>
        <p:cNvGrpSpPr/>
        <p:nvPr/>
      </p:nvGrpSpPr>
      <p:grpSpPr>
        <a:xfrm>
          <a:off x="0" y="0"/>
          <a:ext cx="0" cy="0"/>
          <a:chOff x="0" y="0"/>
          <a:chExt cx="0" cy="0"/>
        </a:xfrm>
      </p:grpSpPr>
      <p:sp>
        <p:nvSpPr>
          <p:cNvPr id="6" name="Rectangle 5"/>
          <p:cNvSpPr/>
          <p:nvPr/>
        </p:nvSpPr>
        <p:spPr>
          <a:xfrm>
            <a:off x="152400" y="3414359"/>
            <a:ext cx="7063944"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smtClean="0">
                <a:ln w="0"/>
                <a:solidFill>
                  <a:srgbClr val="7030A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rPr>
              <a:t>ĐÀM THOẠI</a:t>
            </a:r>
            <a:endParaRPr kumimoji="0" lang="en-GB" sz="5400" b="0" i="0" u="none" strike="noStrike" kern="1200" cap="none" spc="0" normalizeH="0" baseline="0" noProof="0" dirty="0">
              <a:ln w="0"/>
              <a:solidFill>
                <a:srgbClr val="7030A0"/>
              </a:solidFill>
              <a:effectLst>
                <a:outerShdw blurRad="38100" dist="19050" dir="2700000" algn="tl" rotWithShape="0">
                  <a:prstClr val="black">
                    <a:alpha val="40000"/>
                  </a:prstClr>
                </a:outerShdw>
              </a:effectLst>
              <a:uLnTx/>
              <a:uFillTx/>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61590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15577">
        <p15:prstTrans prst="pageCurlDouble"/>
      </p:transition>
    </mc:Choice>
    <mc:Fallback xmlns="">
      <p:transition spd="slow" advTm="1557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2|5.6"/>
</p:tagLst>
</file>

<file path=ppt/tags/tag10.xml><?xml version="1.0" encoding="utf-8"?>
<p:tagLst xmlns:a="http://schemas.openxmlformats.org/drawingml/2006/main" xmlns:r="http://schemas.openxmlformats.org/officeDocument/2006/relationships" xmlns:p="http://schemas.openxmlformats.org/presentationml/2006/main">
  <p:tag name="TIMING" val="|1.1|24.5|0.9|2.5|2.5|2.1"/>
</p:tagLst>
</file>

<file path=ppt/tags/tag11.xml><?xml version="1.0" encoding="utf-8"?>
<p:tagLst xmlns:a="http://schemas.openxmlformats.org/drawingml/2006/main" xmlns:r="http://schemas.openxmlformats.org/officeDocument/2006/relationships" xmlns:p="http://schemas.openxmlformats.org/presentationml/2006/main">
  <p:tag name="TIMING" val="|0.3|8.3|2.6"/>
</p:tagLst>
</file>

<file path=ppt/tags/tag12.xml><?xml version="1.0" encoding="utf-8"?>
<p:tagLst xmlns:a="http://schemas.openxmlformats.org/drawingml/2006/main" xmlns:r="http://schemas.openxmlformats.org/officeDocument/2006/relationships" xmlns:p="http://schemas.openxmlformats.org/presentationml/2006/main">
  <p:tag name="TIMING" val="|0|1.6|1"/>
</p:tagLst>
</file>

<file path=ppt/tags/tag13.xml><?xml version="1.0" encoding="utf-8"?>
<p:tagLst xmlns:a="http://schemas.openxmlformats.org/drawingml/2006/main" xmlns:r="http://schemas.openxmlformats.org/officeDocument/2006/relationships" xmlns:p="http://schemas.openxmlformats.org/presentationml/2006/main">
  <p:tag name="TIMING" val="|0.8|2.9|2.6|2.8|2.6|2.7|2.7|2.8|2.4|2.7|2.4|2.8|2.7|2.5|2.7|2.6|2.7|2.2|2.7|3.6"/>
</p:tagLst>
</file>

<file path=ppt/tags/tag2.xml><?xml version="1.0" encoding="utf-8"?>
<p:tagLst xmlns:a="http://schemas.openxmlformats.org/drawingml/2006/main" xmlns:r="http://schemas.openxmlformats.org/officeDocument/2006/relationships" xmlns:p="http://schemas.openxmlformats.org/presentationml/2006/main">
  <p:tag name="TIMING" val="|1.4|3|2.5|2.7|2.7|2.7|3.1|2.3|2.7|2.5|2.8|2.6|2.9|2.5|2.6|2.9|2.5|2.7|2.4|3.6"/>
</p:tagLst>
</file>

<file path=ppt/tags/tag3.xml><?xml version="1.0" encoding="utf-8"?>
<p:tagLst xmlns:a="http://schemas.openxmlformats.org/drawingml/2006/main" xmlns:r="http://schemas.openxmlformats.org/officeDocument/2006/relationships" xmlns:p="http://schemas.openxmlformats.org/presentationml/2006/main">
  <p:tag name="TIMING" val="|1.5|3.2|5.1|3.7"/>
</p:tagLst>
</file>

<file path=ppt/tags/tag4.xml><?xml version="1.0" encoding="utf-8"?>
<p:tagLst xmlns:a="http://schemas.openxmlformats.org/drawingml/2006/main" xmlns:r="http://schemas.openxmlformats.org/officeDocument/2006/relationships" xmlns:p="http://schemas.openxmlformats.org/presentationml/2006/main">
  <p:tag name="TIMING" val="|0.7"/>
</p:tagLst>
</file>

<file path=ppt/tags/tag5.xml><?xml version="1.0" encoding="utf-8"?>
<p:tagLst xmlns:a="http://schemas.openxmlformats.org/drawingml/2006/main" xmlns:r="http://schemas.openxmlformats.org/officeDocument/2006/relationships" xmlns:p="http://schemas.openxmlformats.org/presentationml/2006/main">
  <p:tag name="TIMING" val="|5.8"/>
</p:tagLst>
</file>

<file path=ppt/tags/tag6.xml><?xml version="1.0" encoding="utf-8"?>
<p:tagLst xmlns:a="http://schemas.openxmlformats.org/drawingml/2006/main" xmlns:r="http://schemas.openxmlformats.org/officeDocument/2006/relationships" xmlns:p="http://schemas.openxmlformats.org/presentationml/2006/main">
  <p:tag name="TIMING" val="|1.6|6.4"/>
</p:tagLst>
</file>

<file path=ppt/tags/tag7.xml><?xml version="1.0" encoding="utf-8"?>
<p:tagLst xmlns:a="http://schemas.openxmlformats.org/drawingml/2006/main" xmlns:r="http://schemas.openxmlformats.org/officeDocument/2006/relationships" xmlns:p="http://schemas.openxmlformats.org/presentationml/2006/main">
  <p:tag name="TIMING" val="|5.6|7.9|12.6|1|3|4.1|18.9|1|2.6"/>
</p:tagLst>
</file>

<file path=ppt/tags/tag8.xml><?xml version="1.0" encoding="utf-8"?>
<p:tagLst xmlns:a="http://schemas.openxmlformats.org/drawingml/2006/main" xmlns:r="http://schemas.openxmlformats.org/officeDocument/2006/relationships" xmlns:p="http://schemas.openxmlformats.org/presentationml/2006/main">
  <p:tag name="TIMING" val="|1.3|8.2|19.4|1.1|2.5|2.5|2.4"/>
</p:tagLst>
</file>

<file path=ppt/tags/tag9.xml><?xml version="1.0" encoding="utf-8"?>
<p:tagLst xmlns:a="http://schemas.openxmlformats.org/drawingml/2006/main" xmlns:r="http://schemas.openxmlformats.org/officeDocument/2006/relationships" xmlns:p="http://schemas.openxmlformats.org/presentationml/2006/main">
  <p:tag name="TIMING" val="|1|5.2|10.7|2.6|3.4|2.5|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494</Words>
  <Application>Microsoft Office PowerPoint</Application>
  <PresentationFormat>Widescreen</PresentationFormat>
  <Paragraphs>104</Paragraphs>
  <Slides>17</Slides>
  <Notes>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宋体</vt:lpstr>
      <vt:lpstr>宋体</vt:lpstr>
      <vt:lpstr>#9Slide07 Itim</vt:lpstr>
      <vt:lpstr>.VnAvant</vt:lpstr>
      <vt:lpstr>Arial</vt:lpstr>
      <vt:lpstr>Arial-Rounded</vt:lpstr>
      <vt:lpstr>Baloo Bold</vt:lpstr>
      <vt:lpstr>Calibri</vt:lpstr>
      <vt:lpstr>Calibri Light</vt:lpstr>
      <vt:lpstr>Sriracha</vt:lpstr>
      <vt:lpstr>Times New Roman</vt:lpstr>
      <vt:lpstr>Office Theme</vt:lpstr>
      <vt:lpstr>3_Office Theme</vt:lpstr>
      <vt:lpstr>2_Office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Ms. Lien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Lien</dc:creator>
  <cp:lastModifiedBy>PHUONG</cp:lastModifiedBy>
  <cp:revision>42</cp:revision>
  <dcterms:created xsi:type="dcterms:W3CDTF">2022-03-03T16:02:18Z</dcterms:created>
  <dcterms:modified xsi:type="dcterms:W3CDTF">2025-05-18T14:30:49Z</dcterms:modified>
</cp:coreProperties>
</file>