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66" d="100"/>
          <a:sy n="66" d="100"/>
        </p:scale>
        <p:origin x="136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0"/>
            <a:ext cx="99568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981200" y="4343400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133600" y="5011341"/>
            <a:ext cx="47244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3000" b="1" dirty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66"/>
                </a:solidFill>
                <a:latin typeface=".VnAvant" panose="020B7200000000000000" pitchFamily="34" charset="0"/>
              </a:rPr>
              <a:t>GV</a:t>
            </a:r>
            <a:r>
              <a:rPr lang="en-US" sz="2800" b="1" dirty="0">
                <a:solidFill>
                  <a:srgbClr val="FF0066"/>
                </a:solidFill>
                <a:latin typeface=".VnAvant" panose="020B7200000000000000" pitchFamily="34" charset="0"/>
              </a:rPr>
              <a:t>: </a:t>
            </a:r>
            <a:r>
              <a:rPr lang="vi-VN" sz="2800" b="1" dirty="0" smtClean="0">
                <a:solidFill>
                  <a:srgbClr val="FF0066"/>
                </a:solidFill>
              </a:rPr>
              <a:t>Vũ Thị Thanh Hường</a:t>
            </a:r>
          </a:p>
          <a:p>
            <a:pPr algn="ctr">
              <a:spcBef>
                <a:spcPct val="50000"/>
              </a:spcBef>
            </a:pPr>
            <a:r>
              <a:rPr lang="vi-VN" sz="2800" b="1" dirty="0" smtClean="0">
                <a:solidFill>
                  <a:srgbClr val="FF0066"/>
                </a:solidFill>
                <a:latin typeface="+mj-lt"/>
              </a:rPr>
              <a:t>Năm học: 2024-2025</a:t>
            </a:r>
            <a:endParaRPr lang="en-US" sz="28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3124200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3200" y="1905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AN LÃO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TRƯỜNG MẦM NON </a:t>
            </a:r>
            <a:r>
              <a:rPr lang="vi-VN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TUẤN</a:t>
            </a:r>
            <a:endParaRPr lang="vi-V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27</Words>
  <Application>Microsoft Office PowerPoint</Application>
  <PresentationFormat>On-screen Show (4:3)</PresentationFormat>
  <Paragraphs>8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PHUONG</cp:lastModifiedBy>
  <cp:revision>11</cp:revision>
  <dcterms:created xsi:type="dcterms:W3CDTF">2017-05-18T01:55:44Z</dcterms:created>
  <dcterms:modified xsi:type="dcterms:W3CDTF">2025-05-18T13:49:35Z</dcterms:modified>
</cp:coreProperties>
</file>