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2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82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9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7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4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4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CEF84-36DE-49B1-B167-8793D5048CB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9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300 hình nền Powerpoint đẹp chuyên nghiệp chất lừ nhấ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2"/>
            <a:ext cx="9143999" cy="514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09800" y="2038350"/>
            <a:ext cx="424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8400" y="2554536"/>
            <a:ext cx="34975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TRUYỆN: THỎ NGOAN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GV: </a:t>
            </a:r>
            <a:r>
              <a:rPr lang="vi-VN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Ngần</a:t>
            </a:r>
          </a:p>
          <a:p>
            <a:pPr algn="ctr"/>
            <a:r>
              <a:rPr lang="vi-VN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2024-2025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5905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</a:t>
            </a:r>
            <a:r>
              <a:rPr lang="vi-VN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TUẤN</a:t>
            </a:r>
          </a:p>
        </p:txBody>
      </p:sp>
    </p:spTree>
    <p:extLst>
      <p:ext uri="{BB962C8B-B14F-4D97-AF65-F5344CB8AC3E}">
        <p14:creationId xmlns:p14="http://schemas.microsoft.com/office/powerpoint/2010/main" val="5761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781"/>
            <a:ext cx="9268691" cy="5122719"/>
          </a:xfrm>
        </p:spPr>
      </p:pic>
      <p:sp>
        <p:nvSpPr>
          <p:cNvPr id="5" name="Rectangle 4"/>
          <p:cNvSpPr/>
          <p:nvPr/>
        </p:nvSpPr>
        <p:spPr>
          <a:xfrm>
            <a:off x="3581400" y="128150"/>
            <a:ext cx="59124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chemeClr val="tx2">
                    <a:lumMod val="50000"/>
                  </a:schemeClr>
                </a:solidFill>
              </a:rPr>
              <a:t>Bác gấu đang đi giữa rừng, thì trời đổ mưa ào ào. Bác ướt hết.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455">
        <p:circle/>
      </p:transition>
    </mc:Choice>
    <mc:Fallback xmlns="">
      <p:transition spd="slow" advTm="1245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12" b="87907" l="9362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0" b="11505"/>
          <a:stretch/>
        </p:blipFill>
        <p:spPr>
          <a:xfrm>
            <a:off x="-457200" y="-247650"/>
            <a:ext cx="2590800" cy="2667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90800" y="11121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</a:t>
            </a:r>
            <a:r>
              <a:rPr lang="en-US" sz="1400" b="1" dirty="0" smtClean="0">
                <a:solidFill>
                  <a:srgbClr val="002060"/>
                </a:solidFill>
              </a:rPr>
              <a:t>đi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đến nhà cáo.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Cáo ơi ! Bác ướt hết rồi, cho bác vào nhà với!"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1078">
        <p14:doors dir="vert"/>
      </p:transition>
    </mc:Choice>
    <mc:Fallback xmlns="">
      <p:transition spd="slow" advTm="210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" y="0"/>
            <a:ext cx="9161318" cy="515324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323850"/>
            <a:ext cx="2895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9800" y="0"/>
            <a:ext cx="678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Cáo không muốn cho bác gấu vào nhà nên không mở cửa. Nó bảo :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-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 smtClean="0">
                <a:solidFill>
                  <a:srgbClr val="002060"/>
                </a:solidFill>
              </a:rPr>
              <a:t>Không </a:t>
            </a:r>
            <a:r>
              <a:rPr lang="vi-VN" sz="1400" b="1" dirty="0">
                <a:solidFill>
                  <a:srgbClr val="002060"/>
                </a:solidFill>
              </a:rPr>
              <a:t>được vào đâu.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6813">
        <p14:warp dir="in"/>
      </p:transition>
    </mc:Choice>
    <mc:Fallback xmlns="">
      <p:transition spd="slow" advTm="368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16291" cy="5122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0" y="83127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B</a:t>
            </a:r>
            <a:r>
              <a:rPr lang="vi-VN" sz="1400" b="1" dirty="0" smtClean="0">
                <a:solidFill>
                  <a:srgbClr val="002060"/>
                </a:solidFill>
              </a:rPr>
              <a:t>ác </a:t>
            </a:r>
            <a:r>
              <a:rPr lang="vi-VN" sz="1400" b="1" dirty="0">
                <a:solidFill>
                  <a:srgbClr val="002060"/>
                </a:solidFill>
              </a:rPr>
              <a:t>gấu lại phải ra đi. Trời vẫn đổ mưa ào ào.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993">
        <p:circle/>
      </p:transition>
    </mc:Choice>
    <mc:Fallback xmlns="">
      <p:transition spd="slow" advTm="1599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23850"/>
            <a:ext cx="29019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40827" y="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đến nhà thỏ.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"Thỏ ơi ! Bác ướt hết rồi , cho bác vào với. 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84446"/>
      </p:ext>
    </p:extLst>
  </p:cSld>
  <p:clrMapOvr>
    <a:masterClrMapping/>
  </p:clrMapOvr>
  <p:transition spd="slow" advTm="23996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 r="24" b="11829"/>
          <a:stretch/>
        </p:blipFill>
        <p:spPr>
          <a:xfrm>
            <a:off x="1" y="0"/>
            <a:ext cx="9144000" cy="51435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00050"/>
            <a:ext cx="290195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31903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con vội chạy ra mở cửa ,vừa trông thấy bác gấu Thỏ kêu lên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Ôi bác ướt hết rồi , bác vào nhà cháu đi!". 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74756"/>
      </p:ext>
    </p:extLst>
  </p:cSld>
  <p:clrMapOvr>
    <a:masterClrMapping/>
  </p:clrMapOvr>
  <p:transition spd="slow" advTm="19507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6889" r="23" b="8002"/>
          <a:stretch/>
        </p:blipFill>
        <p:spPr>
          <a:xfrm>
            <a:off x="-17318" y="0"/>
            <a:ext cx="9167802" cy="51435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704850"/>
            <a:ext cx="29083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133349"/>
            <a:ext cx="61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dắt tay mời bác gấu vào nhà .Thỏ con đốt lửa để bác gấu sưởi ấm.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6"/>
    </mc:Choice>
    <mc:Fallback xmlns="">
      <p:transition spd="slow" advTm="1803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 t="20818" r="16431" b="9046"/>
          <a:stretch/>
        </p:blipFill>
        <p:spPr>
          <a:xfrm>
            <a:off x="-24246" y="0"/>
            <a:ext cx="9168245" cy="5157138"/>
          </a:xfrm>
        </p:spPr>
      </p:pic>
      <p:sp>
        <p:nvSpPr>
          <p:cNvPr id="5" name="Rectangle 4"/>
          <p:cNvSpPr/>
          <p:nvPr/>
        </p:nvSpPr>
        <p:spPr>
          <a:xfrm>
            <a:off x="2133600" y="42294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Lửa cháy bập bùng , ấm áp quá .Một lúc sau bác gấu đã khô người . Bác gấu nói :</a:t>
            </a:r>
            <a:r>
              <a:rPr lang="vi-VN" sz="1400" b="1" dirty="0" smtClean="0">
                <a:solidFill>
                  <a:srgbClr val="002060"/>
                </a:solidFill>
              </a:rPr>
              <a:t/>
            </a:r>
            <a:br>
              <a:rPr lang="vi-VN" sz="1400" b="1" dirty="0" smtClean="0">
                <a:solidFill>
                  <a:srgbClr val="002060"/>
                </a:solidFill>
              </a:rPr>
            </a:br>
            <a:r>
              <a:rPr lang="vi-VN" sz="1400" b="1" dirty="0">
                <a:solidFill>
                  <a:srgbClr val="002060"/>
                </a:solidFill>
              </a:rPr>
              <a:t>- Thỏ ngoan quá. Bác cám ơn nhiều.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71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6809">
        <p15:prstTrans prst="prestige"/>
      </p:transition>
    </mc:Choice>
    <mc:Fallback xmlns="">
      <p:transition spd="slow" advTm="368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210</Words>
  <Application>Microsoft Office PowerPoint</Application>
  <PresentationFormat>On-screen Show (16:9)</PresentationFormat>
  <Paragraphs>17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</dc:creator>
  <cp:lastModifiedBy>PHUONG</cp:lastModifiedBy>
  <cp:revision>21</cp:revision>
  <dcterms:created xsi:type="dcterms:W3CDTF">2021-05-16T03:34:04Z</dcterms:created>
  <dcterms:modified xsi:type="dcterms:W3CDTF">2025-05-18T14:55:03Z</dcterms:modified>
</cp:coreProperties>
</file>