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</a:t>
            </a:r>
            <a:r>
              <a:rPr lang="en-US" sz="2400" dirty="0"/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HUYỆN AN LÃO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i="1" dirty="0" smtClean="0"/>
              <a:t>Trường Mầm Non</a:t>
            </a:r>
            <a:r>
              <a:rPr lang="en-US" sz="2800" i="1" dirty="0" smtClean="0"/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en-US" sz="2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2024 - 2025</a:t>
            </a:r>
            <a:endParaRPr lang="en-US" sz="2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67405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ĐỀ TÀI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Vẽ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Bông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Hoa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GIÁO VIÊN: ĐỖ THỊ DUYÊN</a:t>
            </a:r>
          </a:p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THỜI 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372</Words>
  <Application>Microsoft Office PowerPoint</Application>
  <PresentationFormat>On-screen Show (4:3)</PresentationFormat>
  <Paragraphs>64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PHÒNG GIÁO DỤC VÀ ĐÀO TẠO HUYỆN AN LÃO Trường Mầm Non Quốc Tuấn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PHUONG</cp:lastModifiedBy>
  <cp:revision>24</cp:revision>
  <dcterms:created xsi:type="dcterms:W3CDTF">2006-08-16T00:00:00Z</dcterms:created>
  <dcterms:modified xsi:type="dcterms:W3CDTF">2025-05-18T10:40:29Z</dcterms:modified>
</cp:coreProperties>
</file>