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60" r:id="rId5"/>
    <p:sldId id="268" r:id="rId6"/>
    <p:sldId id="266" r:id="rId7"/>
    <p:sldId id="258" r:id="rId8"/>
    <p:sldId id="259" r:id="rId9"/>
    <p:sldId id="270" r:id="rId10"/>
    <p:sldId id="271" r:id="rId11"/>
    <p:sldId id="280" r:id="rId12"/>
    <p:sldId id="279" r:id="rId13"/>
    <p:sldId id="272" r:id="rId14"/>
    <p:sldId id="281" r:id="rId15"/>
    <p:sldId id="274" r:id="rId16"/>
    <p:sldId id="282" r:id="rId17"/>
  </p:sldIdLst>
  <p:sldSz cx="13716000" cy="10287000"/>
  <p:notesSz cx="6858000" cy="9144000"/>
  <p:embeddedFontLst>
    <p:embeddedFont>
      <p:font typeface="Charmonman Bold" panose="020B0604020202020204" charset="-34"/>
      <p:regular r:id="rId19"/>
    </p:embeddedFont>
    <p:embeddedFont>
      <p:font typeface="ไอติม" panose="020B0604020202020204" charset="-34"/>
      <p:regular r:id="rId20"/>
    </p:embeddedFont>
    <p:embeddedFont>
      <p:font typeface="Sigmar One" panose="020B0604020202020204" charset="0"/>
      <p:regular r:id="rId21"/>
    </p:embeddedFont>
    <p:embeddedFont>
      <p:font typeface="Oswald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swald" panose="020B0604020202020204" charset="0"/>
      <p:regular r:id="rId27"/>
      <p:bold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 autoAdjust="0"/>
    <p:restoredTop sz="94622" autoAdjust="0"/>
  </p:normalViewPr>
  <p:slideViewPr>
    <p:cSldViewPr>
      <p:cViewPr varScale="1">
        <p:scale>
          <a:sx n="44" d="100"/>
          <a:sy n="44" d="100"/>
        </p:scale>
        <p:origin x="720" y="60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69A2B-072C-429D-B6A7-5099ADC2CE5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FBDE3-5C3A-4A62-B94B-C399646DE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FBDE3-5C3A-4A62-B94B-C399646DE0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7.png"/><Relationship Id="rId38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34.svg"/><Relationship Id="rId8" Type="http://schemas.openxmlformats.org/officeDocument/2006/relationships/image" Target="../media/image4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gif"/><Relationship Id="rId12" Type="http://schemas.openxmlformats.org/officeDocument/2006/relationships/image" Target="../media/image48.sv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sv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8.sv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2.gif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microsoft.com/office/2007/relationships/media" Target="../media/media2.mp3"/><Relationship Id="rId9" Type="http://schemas.openxmlformats.org/officeDocument/2006/relationships/image" Target="../media/image41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12" Type="http://schemas.openxmlformats.org/officeDocument/2006/relationships/image" Target="../media/image43.png"/><Relationship Id="rId17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4.gif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11" Type="http://schemas.openxmlformats.org/officeDocument/2006/relationships/image" Target="../media/image83.svg"/><Relationship Id="rId5" Type="http://schemas.openxmlformats.org/officeDocument/2006/relationships/image" Target="../media/image49.png"/><Relationship Id="rId15" Type="http://schemas.openxmlformats.org/officeDocument/2006/relationships/image" Target="../media/image85.svg"/><Relationship Id="rId10" Type="http://schemas.openxmlformats.org/officeDocument/2006/relationships/image" Target="../media/image52.png"/><Relationship Id="rId4" Type="http://schemas.openxmlformats.org/officeDocument/2006/relationships/image" Target="../media/image50.jpeg"/><Relationship Id="rId9" Type="http://schemas.openxmlformats.org/officeDocument/2006/relationships/image" Target="../media/image58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12" Type="http://schemas.openxmlformats.org/officeDocument/2006/relationships/image" Target="../media/image43.png"/><Relationship Id="rId17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4.gif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11" Type="http://schemas.openxmlformats.org/officeDocument/2006/relationships/image" Target="../media/image83.svg"/><Relationship Id="rId5" Type="http://schemas.openxmlformats.org/officeDocument/2006/relationships/image" Target="../media/image49.png"/><Relationship Id="rId15" Type="http://schemas.openxmlformats.org/officeDocument/2006/relationships/image" Target="../media/image85.svg"/><Relationship Id="rId10" Type="http://schemas.openxmlformats.org/officeDocument/2006/relationships/image" Target="../media/image52.png"/><Relationship Id="rId4" Type="http://schemas.openxmlformats.org/officeDocument/2006/relationships/image" Target="../media/image50.jpeg"/><Relationship Id="rId9" Type="http://schemas.openxmlformats.org/officeDocument/2006/relationships/image" Target="../media/image58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3.svg"/><Relationship Id="rId18" Type="http://schemas.openxmlformats.org/officeDocument/2006/relationships/image" Target="../media/image54.gif"/><Relationship Id="rId3" Type="http://schemas.microsoft.com/office/2007/relationships/media" Target="../media/media5.mp3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17" Type="http://schemas.openxmlformats.org/officeDocument/2006/relationships/image" Target="../media/image85.svg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1" Type="http://schemas.microsoft.com/office/2007/relationships/media" Target="../media/media4.mp3"/><Relationship Id="rId6" Type="http://schemas.openxmlformats.org/officeDocument/2006/relationships/image" Target="../media/image50.jpeg"/><Relationship Id="rId11" Type="http://schemas.openxmlformats.org/officeDocument/2006/relationships/image" Target="../media/image5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5.svg"/><Relationship Id="rId10" Type="http://schemas.openxmlformats.org/officeDocument/2006/relationships/image" Target="../media/image21.png"/><Relationship Id="rId19" Type="http://schemas.openxmlformats.org/officeDocument/2006/relationships/image" Target="../media/image55.png"/><Relationship Id="rId4" Type="http://schemas.openxmlformats.org/officeDocument/2006/relationships/audio" Target="../media/media5.mp3"/><Relationship Id="rId9" Type="http://schemas.openxmlformats.org/officeDocument/2006/relationships/image" Target="../media/image81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1.png"/><Relationship Id="rId10" Type="http://schemas.openxmlformats.org/officeDocument/2006/relationships/image" Target="../media/image48.svg"/><Relationship Id="rId4" Type="http://schemas.openxmlformats.org/officeDocument/2006/relationships/image" Target="../media/image42.gif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9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4" Type="http://schemas.openxmlformats.org/officeDocument/2006/relationships/image" Target="../media/image21.png"/><Relationship Id="rId9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0.jpe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5.sv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21.png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5.sv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3060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479146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2537364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734228" y="571700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2"/>
                </a:lnTo>
                <a:lnTo>
                  <a:pt x="0" y="29172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-390283" y="5815631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2917272" y="0"/>
                </a:moveTo>
                <a:lnTo>
                  <a:pt x="0" y="0"/>
                </a:lnTo>
                <a:lnTo>
                  <a:pt x="0" y="2917272"/>
                </a:lnTo>
                <a:lnTo>
                  <a:pt x="2917272" y="2917272"/>
                </a:lnTo>
                <a:lnTo>
                  <a:pt x="29172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2570814" y="1641229"/>
            <a:ext cx="9132934" cy="1621894"/>
            <a:chOff x="0" y="-110067"/>
            <a:chExt cx="12242800" cy="234357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0067"/>
              <a:ext cx="12242800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0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Chọn</a:t>
              </a:r>
              <a:r>
                <a:rPr lang="en-US" sz="4000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những người giúp đỡ bạn.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24412" y="1600858"/>
              <a:ext cx="1059397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2"/>
                </a:lnSpc>
              </a:pPr>
              <a:r>
                <a:rPr lang="en-US" sz="2608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Michelle Obama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5685551" y="1147814"/>
              <a:ext cx="871698" cy="78025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9210892">
            <a:off x="9440272" y="929296"/>
            <a:ext cx="4585133" cy="1278353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270978">
            <a:off x="-2072166" y="4949203"/>
            <a:ext cx="6147926" cy="2504235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6057" y="1017465"/>
            <a:ext cx="12411638" cy="7270969"/>
          </a:xfrm>
          <a:custGeom>
            <a:avLst/>
            <a:gdLst/>
            <a:ahLst/>
            <a:cxnLst/>
            <a:rect l="l" t="t" r="r" b="b"/>
            <a:pathLst>
              <a:path w="13799120" h="9002066">
                <a:moveTo>
                  <a:pt x="0" y="0"/>
                </a:moveTo>
                <a:lnTo>
                  <a:pt x="13799120" y="0"/>
                </a:lnTo>
                <a:lnTo>
                  <a:pt x="13799120" y="9002067"/>
                </a:lnTo>
                <a:lnTo>
                  <a:pt x="0" y="90020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88977" y="4412433"/>
            <a:ext cx="4280875" cy="5828148"/>
          </a:xfrm>
          <a:custGeom>
            <a:avLst/>
            <a:gdLst/>
            <a:ahLst/>
            <a:cxnLst/>
            <a:rect l="l" t="t" r="r" b="b"/>
            <a:pathLst>
              <a:path w="4303921" h="6316088">
                <a:moveTo>
                  <a:pt x="0" y="0"/>
                </a:moveTo>
                <a:lnTo>
                  <a:pt x="4303921" y="0"/>
                </a:lnTo>
                <a:lnTo>
                  <a:pt x="4303921" y="6316088"/>
                </a:lnTo>
                <a:lnTo>
                  <a:pt x="0" y="631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b="-67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15822">
            <a:off x="505115" y="28099"/>
            <a:ext cx="1266496" cy="1722027"/>
          </a:xfrm>
          <a:custGeom>
            <a:avLst/>
            <a:gdLst/>
            <a:ahLst/>
            <a:cxnLst/>
            <a:rect l="l" t="t" r="r" b="b"/>
            <a:pathLst>
              <a:path w="2047522" h="2113571">
                <a:moveTo>
                  <a:pt x="0" y="0"/>
                </a:moveTo>
                <a:lnTo>
                  <a:pt x="2047522" y="0"/>
                </a:lnTo>
                <a:lnTo>
                  <a:pt x="2047522" y="2113571"/>
                </a:lnTo>
                <a:lnTo>
                  <a:pt x="0" y="2113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7355442">
            <a:off x="356644" y="2525963"/>
            <a:ext cx="1390740" cy="821793"/>
          </a:xfrm>
          <a:custGeom>
            <a:avLst/>
            <a:gdLst/>
            <a:ahLst/>
            <a:cxnLst/>
            <a:rect l="l" t="t" r="r" b="b"/>
            <a:pathLst>
              <a:path w="1295627" h="961120">
                <a:moveTo>
                  <a:pt x="0" y="0"/>
                </a:moveTo>
                <a:lnTo>
                  <a:pt x="1295627" y="0"/>
                </a:lnTo>
                <a:lnTo>
                  <a:pt x="1295627" y="961120"/>
                </a:lnTo>
                <a:lnTo>
                  <a:pt x="0" y="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987044">
            <a:off x="1963963" y="8270098"/>
            <a:ext cx="2243055" cy="2100006"/>
          </a:xfrm>
          <a:custGeom>
            <a:avLst/>
            <a:gdLst/>
            <a:ahLst/>
            <a:cxnLst/>
            <a:rect l="l" t="t" r="r" b="b"/>
            <a:pathLst>
              <a:path w="2255131" h="2275821">
                <a:moveTo>
                  <a:pt x="0" y="0"/>
                </a:moveTo>
                <a:lnTo>
                  <a:pt x="2255132" y="0"/>
                </a:lnTo>
                <a:lnTo>
                  <a:pt x="2255132" y="2275821"/>
                </a:lnTo>
                <a:lnTo>
                  <a:pt x="0" y="22758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989055" y="8332819"/>
            <a:ext cx="1928445" cy="3123729"/>
          </a:xfrm>
          <a:custGeom>
            <a:avLst/>
            <a:gdLst/>
            <a:ahLst/>
            <a:cxnLst/>
            <a:rect l="l" t="t" r="r" b="b"/>
            <a:pathLst>
              <a:path w="1938826" h="3385251">
                <a:moveTo>
                  <a:pt x="0" y="0"/>
                </a:moveTo>
                <a:lnTo>
                  <a:pt x="1938826" y="0"/>
                </a:lnTo>
                <a:lnTo>
                  <a:pt x="1938826" y="3385251"/>
                </a:lnTo>
                <a:lnTo>
                  <a:pt x="0" y="33852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24654">
            <a:off x="12205909" y="2954842"/>
            <a:ext cx="1596352" cy="1291820"/>
          </a:xfrm>
          <a:custGeom>
            <a:avLst/>
            <a:gdLst/>
            <a:ahLst/>
            <a:cxnLst/>
            <a:rect l="l" t="t" r="r" b="b"/>
            <a:pathLst>
              <a:path w="1983105" h="1921133">
                <a:moveTo>
                  <a:pt x="0" y="0"/>
                </a:moveTo>
                <a:lnTo>
                  <a:pt x="1983106" y="0"/>
                </a:lnTo>
                <a:lnTo>
                  <a:pt x="1983106" y="1921133"/>
                </a:lnTo>
                <a:lnTo>
                  <a:pt x="0" y="19211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9594367">
            <a:off x="10762167" y="308646"/>
            <a:ext cx="2228672" cy="1582632"/>
          </a:xfrm>
          <a:custGeom>
            <a:avLst/>
            <a:gdLst/>
            <a:ahLst/>
            <a:cxnLst/>
            <a:rect l="l" t="t" r="r" b="b"/>
            <a:pathLst>
              <a:path w="2240669" h="1715131">
                <a:moveTo>
                  <a:pt x="0" y="0"/>
                </a:moveTo>
                <a:lnTo>
                  <a:pt x="2240669" y="0"/>
                </a:lnTo>
                <a:lnTo>
                  <a:pt x="2240669" y="1715130"/>
                </a:lnTo>
                <a:lnTo>
                  <a:pt x="0" y="17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059893" y="2443160"/>
            <a:ext cx="683577" cy="634164"/>
          </a:xfrm>
          <a:custGeom>
            <a:avLst/>
            <a:gdLst/>
            <a:ahLst/>
            <a:cxnLst/>
            <a:rect l="l" t="t" r="r" b="b"/>
            <a:pathLst>
              <a:path w="687257" h="687257">
                <a:moveTo>
                  <a:pt x="0" y="0"/>
                </a:moveTo>
                <a:lnTo>
                  <a:pt x="687257" y="0"/>
                </a:lnTo>
                <a:lnTo>
                  <a:pt x="687257" y="687258"/>
                </a:lnTo>
                <a:lnTo>
                  <a:pt x="0" y="68725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2917" y="6682634"/>
            <a:ext cx="1109304" cy="1029117"/>
          </a:xfrm>
          <a:custGeom>
            <a:avLst/>
            <a:gdLst/>
            <a:ahLst/>
            <a:cxnLst/>
            <a:rect l="l" t="t" r="r" b="b"/>
            <a:pathLst>
              <a:path w="1115276" h="1115276">
                <a:moveTo>
                  <a:pt x="0" y="0"/>
                </a:moveTo>
                <a:lnTo>
                  <a:pt x="1115276" y="0"/>
                </a:lnTo>
                <a:lnTo>
                  <a:pt x="1115276" y="1115276"/>
                </a:lnTo>
                <a:lnTo>
                  <a:pt x="0" y="11152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5722" y="6712313"/>
            <a:ext cx="3506489" cy="2801662"/>
          </a:xfrm>
          <a:custGeom>
            <a:avLst/>
            <a:gdLst/>
            <a:ahLst/>
            <a:cxnLst/>
            <a:rect l="l" t="t" r="r" b="b"/>
            <a:pathLst>
              <a:path w="3525365" h="3036220">
                <a:moveTo>
                  <a:pt x="0" y="0"/>
                </a:moveTo>
                <a:lnTo>
                  <a:pt x="3525365" y="0"/>
                </a:lnTo>
                <a:lnTo>
                  <a:pt x="3525365" y="3036220"/>
                </a:lnTo>
                <a:lnTo>
                  <a:pt x="0" y="303622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852915" y="2437729"/>
            <a:ext cx="2297921" cy="253153"/>
          </a:xfrm>
          <a:custGeom>
            <a:avLst/>
            <a:gdLst/>
            <a:ahLst/>
            <a:cxnLst/>
            <a:rect l="l" t="t" r="r" b="b"/>
            <a:pathLst>
              <a:path w="2310291" h="274347">
                <a:moveTo>
                  <a:pt x="0" y="0"/>
                </a:moveTo>
                <a:lnTo>
                  <a:pt x="2310291" y="0"/>
                </a:lnTo>
                <a:lnTo>
                  <a:pt x="2310291" y="274347"/>
                </a:lnTo>
                <a:lnTo>
                  <a:pt x="0" y="274347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002636" y="4700708"/>
            <a:ext cx="7181111" cy="1658670"/>
          </a:xfrm>
          <a:custGeom>
            <a:avLst/>
            <a:gdLst/>
            <a:ahLst/>
            <a:cxnLst/>
            <a:rect l="l" t="t" r="r" b="b"/>
            <a:pathLst>
              <a:path w="7219770" h="1797536">
                <a:moveTo>
                  <a:pt x="0" y="0"/>
                </a:moveTo>
                <a:lnTo>
                  <a:pt x="7219770" y="0"/>
                </a:lnTo>
                <a:lnTo>
                  <a:pt x="7219770" y="1797536"/>
                </a:lnTo>
                <a:lnTo>
                  <a:pt x="0" y="179753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 r="-1321" b="-57677"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27" name="TextBox 27"/>
          <p:cNvSpPr txBox="1"/>
          <p:nvPr/>
        </p:nvSpPr>
        <p:spPr>
          <a:xfrm>
            <a:off x="2911684" y="4947312"/>
            <a:ext cx="7890189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Lứa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tuổi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Mẫu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giáo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lớn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5-6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tuổi</a:t>
            </a:r>
            <a:endParaRPr lang="en-US" sz="2400" b="1" dirty="0">
              <a:solidFill>
                <a:srgbClr val="FFFFF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  <a:p>
            <a:pPr algn="ctr">
              <a:lnSpc>
                <a:spcPts val="4878"/>
              </a:lnSpc>
            </a:pP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Giáo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viên</a:t>
            </a:r>
            <a:r>
              <a:rPr lang="en-US" sz="2400" b="1" dirty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: </a:t>
            </a:r>
            <a:r>
              <a:rPr lang="vi-VN" sz="2400" b="1" dirty="0" smtClean="0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Bùi Thị Phương</a:t>
            </a:r>
            <a:endParaRPr lang="en-US" sz="2400" b="1" dirty="0">
              <a:solidFill>
                <a:srgbClr val="FFFFF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  <a:p>
            <a:pPr algn="ctr">
              <a:lnSpc>
                <a:spcPts val="4878"/>
              </a:lnSpc>
            </a:pPr>
            <a:endParaRPr lang="en-US" sz="2400" b="1" dirty="0">
              <a:solidFill>
                <a:srgbClr val="FFFFF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020227" y="5884901"/>
            <a:ext cx="5367442" cy="556814"/>
          </a:xfrm>
          <a:custGeom>
            <a:avLst/>
            <a:gdLst/>
            <a:ahLst/>
            <a:cxnLst/>
            <a:rect l="l" t="t" r="r" b="b"/>
            <a:pathLst>
              <a:path w="5396337" h="603432">
                <a:moveTo>
                  <a:pt x="0" y="0"/>
                </a:moveTo>
                <a:lnTo>
                  <a:pt x="5396337" y="0"/>
                </a:lnTo>
                <a:lnTo>
                  <a:pt x="5396337" y="603432"/>
                </a:lnTo>
                <a:lnTo>
                  <a:pt x="0" y="60343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 l="-16150" t="-369697" r="-194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793702">
            <a:off x="9112948" y="4167392"/>
            <a:ext cx="774612" cy="446560"/>
          </a:xfrm>
          <a:custGeom>
            <a:avLst/>
            <a:gdLst/>
            <a:ahLst/>
            <a:cxnLst/>
            <a:rect l="l" t="t" r="r" b="b"/>
            <a:pathLst>
              <a:path w="1073627" h="646128">
                <a:moveTo>
                  <a:pt x="0" y="0"/>
                </a:moveTo>
                <a:lnTo>
                  <a:pt x="1073627" y="0"/>
                </a:lnTo>
                <a:lnTo>
                  <a:pt x="1073627" y="646129"/>
                </a:lnTo>
                <a:lnTo>
                  <a:pt x="0" y="64612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331591" y="3275883"/>
            <a:ext cx="1130428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5400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0" y="1409700"/>
            <a:ext cx="60515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94745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628044" y="6526415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433887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366967" y="6606964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976906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707486" y="6930675"/>
              <a:ext cx="10822088" cy="7453713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263060" y="4820136"/>
              <a:ext cx="8927838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138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</p:grpSp>
      <p:pic>
        <p:nvPicPr>
          <p:cNvPr id="17" name="Nhạc đầu game show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873915" y="8587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5909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94745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628044" y="6526415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433887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366967" y="6606964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976906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707486" y="6930675"/>
              <a:ext cx="10822088" cy="7453713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53373" y="4931292"/>
              <a:ext cx="1307762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7"/>
                </a:lnSpc>
              </a:pPr>
              <a:r>
                <a:rPr lang="en-US" sz="8800" b="1">
                  <a:solidFill>
                    <a:srgbClr val="FFFF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NHÀ THÔNG THÁI NHÍ</a:t>
              </a:r>
              <a:endParaRPr lang="en-US" sz="88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601737" y="2663193"/>
              <a:ext cx="66560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6458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</p:grpSp>
      <p:pic>
        <p:nvPicPr>
          <p:cNvPr id="17" name="Nhạc đầu game show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873915" y="8587269"/>
            <a:ext cx="609600" cy="609600"/>
          </a:xfrm>
          <a:prstGeom prst="rect">
            <a:avLst/>
          </a:prstGeom>
        </p:spPr>
      </p:pic>
      <p:pic>
        <p:nvPicPr>
          <p:cNvPr id="18" name="Nhạc đầu game show rung chuông vàng">
            <a:hlinkClick r:id="" action="ppaction://media"/>
            <a:extLst>
              <a:ext uri="{FF2B5EF4-FFF2-40B4-BE49-F238E27FC236}">
                <a16:creationId xmlns:a16="http://schemas.microsoft.com/office/drawing/2014/main" id="{3D1FA114-4DD1-B6F7-833E-C6A3BEA26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6" end="5322.6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393169" y="244157"/>
            <a:ext cx="406400" cy="406400"/>
          </a:xfrm>
          <a:prstGeom prst="rect">
            <a:avLst/>
          </a:prstGeom>
        </p:spPr>
      </p:pic>
      <p:pic>
        <p:nvPicPr>
          <p:cNvPr id="19" name="yeah!!! sound effect #soundeffect #2022 #new #sound#gaming">
            <a:hlinkClick r:id="" action="ppaction://media"/>
            <a:extLst>
              <a:ext uri="{FF2B5EF4-FFF2-40B4-BE49-F238E27FC236}">
                <a16:creationId xmlns:a16="http://schemas.microsoft.com/office/drawing/2014/main" id="{619F1963-9D63-832A-8727-964028E4E5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393169" y="634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346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0" y="8637755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515587" y="8789411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816145" y="8727630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534823" y="5456405"/>
            <a:ext cx="4689190" cy="5328625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791614" y="5211928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8993559" y="4958375"/>
            <a:ext cx="4689190" cy="53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-152400" y="0"/>
            <a:ext cx="13868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-210019" y="8686190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386440" y="8657720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315776" y="8005777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523999" y="5454333"/>
            <a:ext cx="4445001" cy="5051138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474964" y="4809591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8940019" y="5048152"/>
            <a:ext cx="4689190" cy="53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-103434" y="8626493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534714" y="8626494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816145" y="8727630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803222" y="5605486"/>
            <a:ext cx="4689190" cy="5328625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474964" y="4809591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8920727" y="5325590"/>
            <a:ext cx="4689190" cy="5328625"/>
          </a:xfrm>
          <a:prstGeom prst="rect">
            <a:avLst/>
          </a:prstGeom>
        </p:spPr>
      </p:pic>
      <p:pic>
        <p:nvPicPr>
          <p:cNvPr id="2" name="Tiếng vỗ tay chào mừng">
            <a:hlinkClick r:id="" action="ppaction://media"/>
            <a:extLst>
              <a:ext uri="{FF2B5EF4-FFF2-40B4-BE49-F238E27FC236}">
                <a16:creationId xmlns:a16="http://schemas.microsoft.com/office/drawing/2014/main" id="{645B778A-D6F2-CE48-06D1-DDF0CFF33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2656" y="501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62600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7584035" y="12167025"/>
              <a:ext cx="9691578" cy="2185009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6343420" y="12183617"/>
              <a:ext cx="9691578" cy="2185009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735498" y="6931506"/>
              <a:ext cx="10822088" cy="7453712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414190" y="4769388"/>
              <a:ext cx="1307762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7"/>
                </a:lnSpc>
              </a:pPr>
              <a:r>
                <a:rPr lang="en-US" sz="7200" b="1">
                  <a:solidFill>
                    <a:srgbClr val="FFFF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Thiên tài tạo chữ</a:t>
              </a:r>
              <a:endParaRPr lang="en-US" sz="72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624989" y="3045145"/>
              <a:ext cx="66560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6458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7822901" y="6606964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2095649" y="7223698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7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4683" indent="-534683" defTabSz="1424376">
              <a:defRPr/>
            </a:pPr>
            <a:endParaRPr lang="en-US" altLang="en-US" sz="5046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" y="1285875"/>
            <a:ext cx="13716000" cy="771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4786313" y="2518172"/>
            <a:ext cx="80010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8250" b="1">
                <a:solidFill>
                  <a:srgbClr val="6600CC"/>
                </a:solidFill>
                <a:latin typeface=".VnAvant" panose="020B7200000000000000" pitchFamily="34" charset="0"/>
              </a:rPr>
              <a:t>Xin chµo,t¹m biÖt c¸c bÐ.</a:t>
            </a:r>
            <a:endParaRPr lang="en-US" altLang="en-US" sz="8250" b="1">
              <a:solidFill>
                <a:srgbClr val="66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33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1262" y="0"/>
            <a:ext cx="13716000" cy="10359609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9179" y="818866"/>
            <a:ext cx="12235118" cy="7442874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6971" y="2754245"/>
            <a:ext cx="4006326" cy="6743700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1556339" y="394980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730047" y="8865408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0138" y="9473266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1633" y="-739072"/>
            <a:ext cx="5069016" cy="92486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5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8522" y="1040177"/>
            <a:ext cx="41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Cấu tạo chữ e</a:t>
            </a:r>
          </a:p>
        </p:txBody>
      </p:sp>
      <p:pic>
        <p:nvPicPr>
          <p:cNvPr id="14" name="Picture 13" descr="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56" y="3969699"/>
            <a:ext cx="4192851" cy="11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4584547" y="2307012"/>
            <a:ext cx="4563189" cy="2332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4584547" y="4438694"/>
            <a:ext cx="4619877" cy="236514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8E30C99-F0B3-5FCF-7AA9-536E4D0E6D99}"/>
              </a:ext>
            </a:extLst>
          </p:cNvPr>
          <p:cNvSpPr/>
          <p:nvPr/>
        </p:nvSpPr>
        <p:spPr>
          <a:xfrm>
            <a:off x="12115800" y="133430"/>
            <a:ext cx="1738102" cy="2343070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grpId="1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9" build="allAtOnce"/>
      <p:bldP spid="11" grpId="12" build="allAtOnce"/>
      <p:bldP spid="11" grpId="13" build="allAtOnce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6848" y="55828"/>
            <a:ext cx="13805978" cy="10247388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2471" y="1078144"/>
            <a:ext cx="11010949" cy="6773812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3624" y="3222410"/>
            <a:ext cx="4338884" cy="7064590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198573" y="450810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3215">
            <a:off x="10518076" y="47599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2"/>
                </a:lnTo>
                <a:lnTo>
                  <a:pt x="0" y="732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753600" y="8773086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8914" y="9380944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1633" y="-739072"/>
            <a:ext cx="5069016" cy="92486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5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940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515" y="3352800"/>
            <a:ext cx="13809515" cy="6934200"/>
            <a:chOff x="0" y="0"/>
            <a:chExt cx="243840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055141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110282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93514" y="77253"/>
            <a:ext cx="5532423" cy="3467100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8" y="0"/>
                </a:lnTo>
                <a:lnTo>
                  <a:pt x="671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86730" y="121287"/>
            <a:ext cx="3545295" cy="3034901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0204" y="1207840"/>
            <a:ext cx="11286365" cy="6752953"/>
          </a:xfrm>
          <a:custGeom>
            <a:avLst/>
            <a:gdLst/>
            <a:ahLst/>
            <a:cxnLst/>
            <a:rect l="l" t="t" r="r" b="b"/>
            <a:pathLst>
              <a:path w="13699990" h="8014494">
                <a:moveTo>
                  <a:pt x="0" y="0"/>
                </a:moveTo>
                <a:lnTo>
                  <a:pt x="13699990" y="0"/>
                </a:lnTo>
                <a:lnTo>
                  <a:pt x="13699990" y="8014494"/>
                </a:lnTo>
                <a:lnTo>
                  <a:pt x="0" y="8014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434" y="47486"/>
            <a:ext cx="1585471" cy="2320707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37300" y="1053957"/>
            <a:ext cx="2158461" cy="1733550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 txBox="1">
            <a:spLocks/>
          </p:cNvSpPr>
          <p:nvPr/>
        </p:nvSpPr>
        <p:spPr>
          <a:xfrm>
            <a:off x="1507037" y="2961185"/>
            <a:ext cx="2164517" cy="4420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E</a:t>
            </a:r>
            <a:endParaRPr lang="en-GB" sz="384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5438909" y="2023615"/>
            <a:ext cx="19798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0" b="1" dirty="0">
                <a:solidFill>
                  <a:srgbClr val="FFC000"/>
                </a:solidFill>
                <a:latin typeface=".VnAvant" panose="020BE200000000000000" pitchFamily="34" charset="0"/>
              </a:rPr>
              <a:t>e</a:t>
            </a:r>
            <a:endParaRPr lang="en-GB" sz="33600" b="1" dirty="0">
              <a:solidFill>
                <a:srgbClr val="FFC000"/>
              </a:solidFill>
              <a:latin typeface=".VnAvant" panose="020BE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51" y="3721482"/>
            <a:ext cx="2775666" cy="2976131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967186" y="1875215"/>
            <a:ext cx="6009582" cy="65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Các kiểu chữ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/>
      <p:bldP spid="12" grpId="1"/>
      <p:bldP spid="12" grpId="2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77475">
            <a:off x="12630075" y="258509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269717" y="0"/>
            <a:ext cx="18271717" cy="10247388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7620" y="580611"/>
            <a:ext cx="13035538" cy="7929003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32005" y="4573717"/>
            <a:ext cx="4079832" cy="5707509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2249615" y="39498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3215">
            <a:off x="12619987" y="52872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2"/>
                </a:lnTo>
                <a:lnTo>
                  <a:pt x="0" y="7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220996" y="8725607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0996" y="9333465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2768" y="939291"/>
            <a:ext cx="41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Cấu</a:t>
            </a:r>
            <a:r>
              <a:rPr lang="en-US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en-US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chữ</a:t>
            </a:r>
            <a:r>
              <a:rPr lang="en-US" sz="5400" b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ê</a:t>
            </a:r>
            <a:endParaRPr lang="en-US" sz="54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5B5E1-0DFC-D368-1C0C-FAABE04DB7CE}"/>
              </a:ext>
            </a:extLst>
          </p:cNvPr>
          <p:cNvSpPr txBox="1"/>
          <p:nvPr/>
        </p:nvSpPr>
        <p:spPr>
          <a:xfrm>
            <a:off x="4009453" y="-134487"/>
            <a:ext cx="3641098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9500" b="1" dirty="0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  <a:endParaRPr lang="en-US" sz="595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090E73-7AEB-CB0B-B8CA-4CE23236F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286" y="4579492"/>
            <a:ext cx="4580832" cy="1088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F870ED-A05B-694F-17DC-47462695F4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r="32932" b="51752"/>
          <a:stretch/>
        </p:blipFill>
        <p:spPr>
          <a:xfrm>
            <a:off x="3886200" y="-3349300"/>
            <a:ext cx="5181600" cy="8971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AA6D84-4874-25F8-97A8-D9EA728A79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47689" r="-959" b="-420"/>
          <a:stretch/>
        </p:blipFill>
        <p:spPr>
          <a:xfrm>
            <a:off x="-928119" y="5170152"/>
            <a:ext cx="15079641" cy="8596687"/>
          </a:xfrm>
          <a:prstGeom prst="rect">
            <a:avLst/>
          </a:prstGeom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001670" y="1418224"/>
            <a:ext cx="3270011" cy="1337829"/>
            <a:chOff x="7287669" y="1418223"/>
            <a:chExt cx="3270011" cy="13378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1E1165-2D85-3485-9F45-12778E762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61"/>
            <a:stretch/>
          </p:blipFill>
          <p:spPr>
            <a:xfrm>
              <a:off x="7287669" y="1418223"/>
              <a:ext cx="1267577" cy="1337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CD5ADF-CB4B-9D79-ADC0-8C124CFFB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8"/>
            <a:stretch/>
          </p:blipFill>
          <p:spPr>
            <a:xfrm>
              <a:off x="8537244" y="1478299"/>
              <a:ext cx="2020436" cy="124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4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4" presetClass="emph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0" grpId="1"/>
      <p:bldP spid="10" grpId="2"/>
      <p:bldP spid="10" grpId="3"/>
      <p:bldP spid="10" grpId="4"/>
      <p:bldP spid="10" grpId="5"/>
      <p:bldP spid="10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57400"/>
            <a:ext cx="13716000" cy="8229600"/>
            <a:chOff x="0" y="0"/>
            <a:chExt cx="243840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055141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110282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89225" y="5800"/>
            <a:ext cx="5905695" cy="3729611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8" y="0"/>
                </a:lnTo>
                <a:lnTo>
                  <a:pt x="671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52075" y="446068"/>
            <a:ext cx="4303467" cy="3601860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97985" y="1215464"/>
            <a:ext cx="11493028" cy="6856389"/>
          </a:xfrm>
          <a:custGeom>
            <a:avLst/>
            <a:gdLst/>
            <a:ahLst/>
            <a:cxnLst/>
            <a:rect l="l" t="t" r="r" b="b"/>
            <a:pathLst>
              <a:path w="13699990" h="8014494">
                <a:moveTo>
                  <a:pt x="0" y="0"/>
                </a:moveTo>
                <a:lnTo>
                  <a:pt x="13699990" y="0"/>
                </a:lnTo>
                <a:lnTo>
                  <a:pt x="13699990" y="8014494"/>
                </a:lnTo>
                <a:lnTo>
                  <a:pt x="0" y="801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8696" y="176244"/>
            <a:ext cx="1425375" cy="2179061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6846" y="2127440"/>
            <a:ext cx="3607484" cy="2057400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 txBox="1">
            <a:spLocks/>
          </p:cNvSpPr>
          <p:nvPr/>
        </p:nvSpPr>
        <p:spPr>
          <a:xfrm>
            <a:off x="1621939" y="2351746"/>
            <a:ext cx="2627406" cy="524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£</a:t>
            </a:r>
            <a:endParaRPr lang="en-GB" sz="320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5102969" y="2143141"/>
            <a:ext cx="24032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0" b="1" dirty="0">
                <a:solidFill>
                  <a:srgbClr val="FFC000"/>
                </a:solidFill>
                <a:latin typeface=".VnAvant" panose="020BE200000000000000" pitchFamily="34" charset="0"/>
              </a:rPr>
              <a:t>ª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3757243" y="1884357"/>
            <a:ext cx="5681488" cy="65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Các kiểu chữ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AAEE90-EDA7-2FEF-D819-095BB8A3B4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44" y="3212336"/>
            <a:ext cx="2954615" cy="3389600"/>
          </a:xfrm>
          <a:prstGeom prst="rect">
            <a:avLst/>
          </a:prstGeom>
        </p:spPr>
      </p:pic>
      <p:sp>
        <p:nvSpPr>
          <p:cNvPr id="13" name="TextBox 30">
            <a:extLst>
              <a:ext uri="{FF2B5EF4-FFF2-40B4-BE49-F238E27FC236}">
                <a16:creationId xmlns:a16="http://schemas.microsoft.com/office/drawing/2014/main" id="{4C148C64-B1AE-58A1-2663-20E61B712305}"/>
              </a:ext>
            </a:extLst>
          </p:cNvPr>
          <p:cNvSpPr txBox="1"/>
          <p:nvPr/>
        </p:nvSpPr>
        <p:spPr>
          <a:xfrm>
            <a:off x="9732336" y="8766955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746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2" grpId="0"/>
      <p:bldP spid="12" grpId="1"/>
      <p:bldP spid="12" grpId="2"/>
      <p:bldP spid="1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3600" y="0"/>
            <a:ext cx="7772400" cy="10287000"/>
          </a:xfrm>
          <a:custGeom>
            <a:avLst/>
            <a:gdLst/>
            <a:ahLst/>
            <a:cxnLst/>
            <a:rect l="l" t="t" r="r" b="b"/>
            <a:pathLst>
              <a:path w="10058400" h="10287000">
                <a:moveTo>
                  <a:pt x="0" y="0"/>
                </a:moveTo>
                <a:lnTo>
                  <a:pt x="10058400" y="0"/>
                </a:lnTo>
                <a:lnTo>
                  <a:pt x="10058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r="-6250" b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772400" cy="10287000"/>
          </a:xfrm>
          <a:custGeom>
            <a:avLst/>
            <a:gdLst/>
            <a:ahLst/>
            <a:cxnLst/>
            <a:rect l="l" t="t" r="r" b="b"/>
            <a:pathLst>
              <a:path w="10058400" h="10287000">
                <a:moveTo>
                  <a:pt x="0" y="0"/>
                </a:moveTo>
                <a:lnTo>
                  <a:pt x="10058400" y="0"/>
                </a:lnTo>
                <a:lnTo>
                  <a:pt x="10058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r="-6250" b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58836" y="326673"/>
            <a:ext cx="5216457" cy="3196266"/>
          </a:xfrm>
          <a:custGeom>
            <a:avLst/>
            <a:gdLst/>
            <a:ahLst/>
            <a:cxnLst/>
            <a:rect l="l" t="t" r="r" b="b"/>
            <a:pathLst>
              <a:path w="5216457" h="3196266">
                <a:moveTo>
                  <a:pt x="0" y="0"/>
                </a:moveTo>
                <a:lnTo>
                  <a:pt x="5216457" y="0"/>
                </a:lnTo>
                <a:lnTo>
                  <a:pt x="5216457" y="3196266"/>
                </a:lnTo>
                <a:lnTo>
                  <a:pt x="0" y="319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49778" y="2293146"/>
            <a:ext cx="6318573" cy="9195908"/>
          </a:xfrm>
          <a:custGeom>
            <a:avLst/>
            <a:gdLst/>
            <a:ahLst/>
            <a:cxnLst/>
            <a:rect l="l" t="t" r="r" b="b"/>
            <a:pathLst>
              <a:path w="7563716" h="10186822">
                <a:moveTo>
                  <a:pt x="0" y="0"/>
                </a:moveTo>
                <a:lnTo>
                  <a:pt x="7563716" y="0"/>
                </a:lnTo>
                <a:lnTo>
                  <a:pt x="7563716" y="10186823"/>
                </a:lnTo>
                <a:lnTo>
                  <a:pt x="0" y="10186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5479" y="171269"/>
            <a:ext cx="2769355" cy="1696859"/>
          </a:xfrm>
          <a:custGeom>
            <a:avLst/>
            <a:gdLst/>
            <a:ahLst/>
            <a:cxnLst/>
            <a:rect l="l" t="t" r="r" b="b"/>
            <a:pathLst>
              <a:path w="2769355" h="1696859">
                <a:moveTo>
                  <a:pt x="0" y="0"/>
                </a:moveTo>
                <a:lnTo>
                  <a:pt x="2769354" y="0"/>
                </a:lnTo>
                <a:lnTo>
                  <a:pt x="2769354" y="1696859"/>
                </a:lnTo>
                <a:lnTo>
                  <a:pt x="0" y="169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649" y="2248015"/>
            <a:ext cx="6555017" cy="9367124"/>
          </a:xfrm>
          <a:custGeom>
            <a:avLst/>
            <a:gdLst/>
            <a:ahLst/>
            <a:cxnLst/>
            <a:rect l="l" t="t" r="r" b="b"/>
            <a:pathLst>
              <a:path w="7563716" h="10186822">
                <a:moveTo>
                  <a:pt x="0" y="0"/>
                </a:moveTo>
                <a:lnTo>
                  <a:pt x="7563716" y="0"/>
                </a:lnTo>
                <a:lnTo>
                  <a:pt x="7563716" y="10186823"/>
                </a:lnTo>
                <a:lnTo>
                  <a:pt x="0" y="10186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27021" y="128347"/>
            <a:ext cx="3505425" cy="1266335"/>
          </a:xfrm>
          <a:custGeom>
            <a:avLst/>
            <a:gdLst/>
            <a:ahLst/>
            <a:cxnLst/>
            <a:rect l="l" t="t" r="r" b="b"/>
            <a:pathLst>
              <a:path w="3505425" h="1266335">
                <a:moveTo>
                  <a:pt x="0" y="0"/>
                </a:moveTo>
                <a:lnTo>
                  <a:pt x="3505424" y="0"/>
                </a:lnTo>
                <a:lnTo>
                  <a:pt x="3505424" y="1266334"/>
                </a:lnTo>
                <a:lnTo>
                  <a:pt x="0" y="126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106963" y="521669"/>
            <a:ext cx="3145539" cy="6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727" dirty="0">
                <a:solidFill>
                  <a:srgbClr val="FF3131"/>
                </a:solidFill>
                <a:latin typeface="Sigmar One"/>
                <a:ea typeface="Sigmar One"/>
                <a:cs typeface="Sigmar One"/>
                <a:sym typeface="Sigmar One"/>
              </a:rPr>
              <a:t>So </a:t>
            </a:r>
            <a:r>
              <a:rPr lang="en-US" sz="4727" dirty="0" err="1">
                <a:solidFill>
                  <a:srgbClr val="FF3131"/>
                </a:solidFill>
                <a:latin typeface="Sigmar One"/>
                <a:ea typeface="Sigmar One"/>
                <a:cs typeface="Sigmar One"/>
                <a:sym typeface="Sigmar One"/>
              </a:rPr>
              <a:t>sánh</a:t>
            </a:r>
            <a:endParaRPr lang="en-US" sz="4727" dirty="0">
              <a:solidFill>
                <a:srgbClr val="FF313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CE04A-1D3F-362A-9EF1-72E5202BA6B9}"/>
              </a:ext>
            </a:extLst>
          </p:cNvPr>
          <p:cNvSpPr txBox="1"/>
          <p:nvPr/>
        </p:nvSpPr>
        <p:spPr>
          <a:xfrm>
            <a:off x="1905001" y="3009900"/>
            <a:ext cx="1847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99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368E4-AB49-DE7D-798C-41486CD87514}"/>
              </a:ext>
            </a:extLst>
          </p:cNvPr>
          <p:cNvSpPr txBox="1"/>
          <p:nvPr/>
        </p:nvSpPr>
        <p:spPr>
          <a:xfrm>
            <a:off x="6843712" y="54363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FCBEA-5A3C-9EE0-C6BF-297858CF0CA9}"/>
              </a:ext>
            </a:extLst>
          </p:cNvPr>
          <p:cNvSpPr txBox="1"/>
          <p:nvPr/>
        </p:nvSpPr>
        <p:spPr>
          <a:xfrm>
            <a:off x="1755589" y="1499408"/>
            <a:ext cx="261170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3EC5A-7149-DE57-09B9-12C12FE3E22A}"/>
              </a:ext>
            </a:extLst>
          </p:cNvPr>
          <p:cNvSpPr txBox="1"/>
          <p:nvPr/>
        </p:nvSpPr>
        <p:spPr>
          <a:xfrm>
            <a:off x="9092493" y="1696860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FF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9D2444-CC9A-A1CC-E056-0DA2AE75CC71}"/>
              </a:ext>
            </a:extLst>
          </p:cNvPr>
          <p:cNvSpPr txBox="1"/>
          <p:nvPr/>
        </p:nvSpPr>
        <p:spPr>
          <a:xfrm>
            <a:off x="7772401" y="4787473"/>
            <a:ext cx="701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15240"/>
            <a:ext cx="13868400" cy="10256520"/>
          </a:xfrm>
          <a:custGeom>
            <a:avLst/>
            <a:gdLst/>
            <a:ahLst/>
            <a:cxnLst/>
            <a:rect l="l" t="t" r="r" b="b"/>
            <a:pathLst>
              <a:path w="18288000" h="10256520">
                <a:moveTo>
                  <a:pt x="0" y="0"/>
                </a:moveTo>
                <a:lnTo>
                  <a:pt x="18288000" y="0"/>
                </a:lnTo>
                <a:lnTo>
                  <a:pt x="18288000" y="10256520"/>
                </a:lnTo>
                <a:lnTo>
                  <a:pt x="0" y="1025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200" y="-2583533"/>
            <a:ext cx="12314647" cy="10307592"/>
          </a:xfrm>
          <a:custGeom>
            <a:avLst/>
            <a:gdLst/>
            <a:ahLst/>
            <a:cxnLst/>
            <a:rect l="l" t="t" r="r" b="b"/>
            <a:pathLst>
              <a:path w="14446850" h="11792241">
                <a:moveTo>
                  <a:pt x="0" y="0"/>
                </a:moveTo>
                <a:lnTo>
                  <a:pt x="14446849" y="0"/>
                </a:lnTo>
                <a:lnTo>
                  <a:pt x="14446849" y="11792241"/>
                </a:lnTo>
                <a:lnTo>
                  <a:pt x="0" y="11792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2E4AF-7B31-1645-AE87-E5F6E7A1B2D5}"/>
              </a:ext>
            </a:extLst>
          </p:cNvPr>
          <p:cNvSpPr txBox="1">
            <a:spLocks/>
          </p:cNvSpPr>
          <p:nvPr/>
        </p:nvSpPr>
        <p:spPr>
          <a:xfrm>
            <a:off x="1509123" y="1244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Gièng</a:t>
            </a:r>
            <a:r>
              <a:rPr lang="en-US" sz="54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nhau</a:t>
            </a:r>
            <a:endParaRPr lang="en-GB" sz="5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4103F-05B8-78D4-B72C-9C6FB1C95F50}"/>
              </a:ext>
            </a:extLst>
          </p:cNvPr>
          <p:cNvSpPr/>
          <p:nvPr/>
        </p:nvSpPr>
        <p:spPr>
          <a:xfrm>
            <a:off x="3072184" y="1523171"/>
            <a:ext cx="233523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691181-B2A9-5AF5-A9E4-4A39D1D70212}"/>
              </a:ext>
            </a:extLst>
          </p:cNvPr>
          <p:cNvSpPr txBox="1"/>
          <p:nvPr/>
        </p:nvSpPr>
        <p:spPr>
          <a:xfrm>
            <a:off x="7618305" y="1341128"/>
            <a:ext cx="30345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400" b="1" dirty="0">
                <a:solidFill>
                  <a:schemeClr val="bg1"/>
                </a:solidFill>
                <a:latin typeface=".VnAvant" panose="020B7200000000000000" pitchFamily="34" charset="0"/>
              </a:rPr>
              <a:t>ª</a:t>
            </a:r>
            <a:endParaRPr lang="en-US" sz="34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2921297" y="3341550"/>
            <a:ext cx="2598753" cy="1328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2941111" y="4601197"/>
            <a:ext cx="2631037" cy="1346961"/>
          </a:xfrm>
          <a:prstGeom prst="rect">
            <a:avLst/>
          </a:prstGeom>
        </p:spPr>
      </p:pic>
      <p:pic>
        <p:nvPicPr>
          <p:cNvPr id="24" name="Picture 23" descr="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49" y="4316015"/>
            <a:ext cx="2387844" cy="6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7814225" y="3154225"/>
            <a:ext cx="2598753" cy="132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7814225" y="4409738"/>
            <a:ext cx="2631037" cy="1346961"/>
          </a:xfrm>
          <a:prstGeom prst="rect">
            <a:avLst/>
          </a:prstGeom>
        </p:spPr>
      </p:pic>
      <p:pic>
        <p:nvPicPr>
          <p:cNvPr id="28" name="Picture 27" descr="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20" y="4034173"/>
            <a:ext cx="2387844" cy="6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0">
            <a:extLst>
              <a:ext uri="{FF2B5EF4-FFF2-40B4-BE49-F238E27FC236}">
                <a16:creationId xmlns:a16="http://schemas.microsoft.com/office/drawing/2014/main" id="{B07F1F92-2E47-A90E-378F-7332022E104E}"/>
              </a:ext>
            </a:extLst>
          </p:cNvPr>
          <p:cNvSpPr txBox="1"/>
          <p:nvPr/>
        </p:nvSpPr>
        <p:spPr>
          <a:xfrm>
            <a:off x="9186145" y="8938910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19CCF-60BE-3C74-54A9-F7D9A3B32885}"/>
              </a:ext>
            </a:extLst>
          </p:cNvPr>
          <p:cNvSpPr/>
          <p:nvPr/>
        </p:nvSpPr>
        <p:spPr>
          <a:xfrm>
            <a:off x="9186145" y="9556822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4267853-150E-D85D-D3C1-75A9F5DA9B77}"/>
              </a:ext>
            </a:extLst>
          </p:cNvPr>
          <p:cNvSpPr/>
          <p:nvPr/>
        </p:nvSpPr>
        <p:spPr>
          <a:xfrm>
            <a:off x="11367767" y="-115256"/>
            <a:ext cx="3272528" cy="1529641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/>
          <p:cNvSpPr/>
          <p:nvPr/>
        </p:nvSpPr>
        <p:spPr>
          <a:xfrm>
            <a:off x="-208403" y="4382437"/>
            <a:ext cx="3810198" cy="5940395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30480"/>
            <a:ext cx="13868400" cy="10256520"/>
          </a:xfrm>
          <a:custGeom>
            <a:avLst/>
            <a:gdLst/>
            <a:ahLst/>
            <a:cxnLst/>
            <a:rect l="l" t="t" r="r" b="b"/>
            <a:pathLst>
              <a:path w="18288000" h="10256520">
                <a:moveTo>
                  <a:pt x="0" y="0"/>
                </a:moveTo>
                <a:lnTo>
                  <a:pt x="18288000" y="0"/>
                </a:lnTo>
                <a:lnTo>
                  <a:pt x="18288000" y="10256520"/>
                </a:lnTo>
                <a:lnTo>
                  <a:pt x="0" y="10256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99" y="-3364831"/>
            <a:ext cx="12482015" cy="11022931"/>
          </a:xfrm>
          <a:custGeom>
            <a:avLst/>
            <a:gdLst/>
            <a:ahLst/>
            <a:cxnLst/>
            <a:rect l="l" t="t" r="r" b="b"/>
            <a:pathLst>
              <a:path w="14446850" h="11792241">
                <a:moveTo>
                  <a:pt x="0" y="0"/>
                </a:moveTo>
                <a:lnTo>
                  <a:pt x="14446849" y="0"/>
                </a:lnTo>
                <a:lnTo>
                  <a:pt x="14446849" y="11792241"/>
                </a:lnTo>
                <a:lnTo>
                  <a:pt x="0" y="11792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2E4AF-7B31-1645-AE87-E5F6E7A1B2D5}"/>
              </a:ext>
            </a:extLst>
          </p:cNvPr>
          <p:cNvSpPr txBox="1">
            <a:spLocks/>
          </p:cNvSpPr>
          <p:nvPr/>
        </p:nvSpPr>
        <p:spPr>
          <a:xfrm>
            <a:off x="1533895" y="760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D00F7606-5B79-467C-14AB-E1A6F80469CD}"/>
              </a:ext>
            </a:extLst>
          </p:cNvPr>
          <p:cNvSpPr txBox="1"/>
          <p:nvPr/>
        </p:nvSpPr>
        <p:spPr>
          <a:xfrm>
            <a:off x="9519196" y="9191969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9CE1B-9C60-526A-34E9-5FB8481B69A4}"/>
              </a:ext>
            </a:extLst>
          </p:cNvPr>
          <p:cNvSpPr/>
          <p:nvPr/>
        </p:nvSpPr>
        <p:spPr>
          <a:xfrm>
            <a:off x="9575960" y="9845585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B5AA29-6CF8-A1B6-D8E7-4720E00FA5AA}"/>
              </a:ext>
            </a:extLst>
          </p:cNvPr>
          <p:cNvSpPr txBox="1">
            <a:spLocks/>
          </p:cNvSpPr>
          <p:nvPr/>
        </p:nvSpPr>
        <p:spPr>
          <a:xfrm>
            <a:off x="1592806" y="719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Kh¸c</a:t>
            </a:r>
            <a:r>
              <a:rPr lang="en-US" sz="54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nhau</a:t>
            </a:r>
            <a:endParaRPr lang="en-GB" sz="5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6A108-D696-2A11-C302-B4CFDEC37083}"/>
              </a:ext>
            </a:extLst>
          </p:cNvPr>
          <p:cNvSpPr txBox="1"/>
          <p:nvPr/>
        </p:nvSpPr>
        <p:spPr>
          <a:xfrm>
            <a:off x="3296882" y="1295799"/>
            <a:ext cx="26633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GB" sz="36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45CCD-6C29-F7D5-86A5-47A314415DE6}"/>
              </a:ext>
            </a:extLst>
          </p:cNvPr>
          <p:cNvSpPr txBox="1"/>
          <p:nvPr/>
        </p:nvSpPr>
        <p:spPr>
          <a:xfrm>
            <a:off x="7010797" y="1297508"/>
            <a:ext cx="26514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FF00"/>
                </a:solidFill>
                <a:latin typeface=".VnAvant" panose="020B7200000000000000" pitchFamily="34" charset="0"/>
              </a:rPr>
              <a:t>ª</a:t>
            </a:r>
            <a:endParaRPr lang="en-GB" sz="36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7942807">
            <a:off x="8759086" y="1326617"/>
            <a:ext cx="1709184" cy="4992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/>
          <p:cNvSpPr/>
          <p:nvPr/>
        </p:nvSpPr>
        <p:spPr>
          <a:xfrm>
            <a:off x="-211546" y="3797232"/>
            <a:ext cx="3810198" cy="5940395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135" y="2277899"/>
            <a:ext cx="2314802" cy="8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5926E-6 -1.35802E-6 L -4.25926E-6 -0.072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2963E-6 4.32099E-6 L -4.62963E-6 -0.07207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0" grpId="1" animBg="1"/>
      <p:bldP spid="1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164</Words>
  <Application>Microsoft Office PowerPoint</Application>
  <PresentationFormat>Custom</PresentationFormat>
  <Paragraphs>50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Charmonman Bold</vt:lpstr>
      <vt:lpstr>ไอติม</vt:lpstr>
      <vt:lpstr>Times New Roman</vt:lpstr>
      <vt:lpstr>Marykate</vt:lpstr>
      <vt:lpstr>Arial</vt:lpstr>
      <vt:lpstr>Sigmar One</vt:lpstr>
      <vt:lpstr>Oswald Bold</vt:lpstr>
      <vt:lpstr>Calibri</vt:lpstr>
      <vt:lpstr>Oswald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chữ cái</dc:title>
  <dc:creator>Techsi.vn</dc:creator>
  <cp:lastModifiedBy>PHUONG</cp:lastModifiedBy>
  <cp:revision>35</cp:revision>
  <dcterms:created xsi:type="dcterms:W3CDTF">2006-08-16T00:00:00Z</dcterms:created>
  <dcterms:modified xsi:type="dcterms:W3CDTF">2025-05-18T22:16:40Z</dcterms:modified>
  <dc:identifier>DAGRM4uxCZ0</dc:identifier>
</cp:coreProperties>
</file>