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7"/>
  </p:notesMasterIdLst>
  <p:sldIdLst>
    <p:sldId id="360" r:id="rId2"/>
    <p:sldId id="324" r:id="rId3"/>
    <p:sldId id="265" r:id="rId4"/>
    <p:sldId id="267" r:id="rId5"/>
    <p:sldId id="268" r:id="rId6"/>
    <p:sldId id="326" r:id="rId7"/>
    <p:sldId id="335" r:id="rId8"/>
    <p:sldId id="339" r:id="rId9"/>
    <p:sldId id="336" r:id="rId10"/>
    <p:sldId id="340" r:id="rId11"/>
    <p:sldId id="341" r:id="rId12"/>
    <p:sldId id="322" r:id="rId13"/>
    <p:sldId id="330" r:id="rId14"/>
    <p:sldId id="343" r:id="rId15"/>
    <p:sldId id="34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579E4D-2A80-4DD6-9410-55208D25F1D7}" type="datetimeFigureOut">
              <a:rPr lang="en-US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AF812B-6108-44AF-8CE1-1014D800431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F812B-6108-44AF-8CE1-1014D8004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17A93-43FF-48AE-BDF6-A5B46866567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D3D16-5539-40C3-B2FE-F8BDCFAF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7121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79C8F-7CA3-4C8C-9A49-D1A9DA2E15E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15B84-F911-4E25-82EE-3FD63B04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9984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8B200-64D8-4065-A23D-584908DD1B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98E3B-081F-440A-B91F-FBB25D8C1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5430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A4AA1-70AE-4BA5-BAEE-1B2F556133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660BA-41C8-475E-80E1-95767D61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0544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406E7-CE0A-47AA-A217-1574D2E22F8B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C3BFD-06FD-4321-9933-9DFF463FC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87830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FA8C1-AF68-44F2-A7D8-7830339608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E19-94B7-43B1-B14C-EDB1A2E95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09768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2D23B-D4C6-4546-8055-FE35B9EFB8C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90CF7-F2B9-40DD-8233-41428FA9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30286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E44C9-01FC-4509-A7D0-25CD34B4B68B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8EF17-433C-48C5-B4D9-F7A54F7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46997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CD106-A669-47D1-87B5-69A1382763A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4AE80-D805-4ACD-B71E-52253D6F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5001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97F45-BD9F-4A98-9D4E-4D07AB94156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27487-959A-4595-B4F9-F6517A98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0812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85BAD-A3FF-47E0-94B9-17A12002E9D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75871-DFFF-436F-A53F-17FD3059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29777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BFA77E-6298-4635-913E-12F60B0911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ACE67-A4DB-427E-AE7C-B5E6C869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tags" Target="../tags/tag13.xml"/><Relationship Id="rId21" Type="http://schemas.openxmlformats.org/officeDocument/2006/relationships/image" Target="../media/image18.jpe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15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21.emf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20.emf"/><Relationship Id="rId10" Type="http://schemas.openxmlformats.org/officeDocument/2006/relationships/tags" Target="../tags/tag20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0.emf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18.jpeg"/><Relationship Id="rId2" Type="http://schemas.openxmlformats.org/officeDocument/2006/relationships/tags" Target="../tags/tag30.xml"/><Relationship Id="rId16" Type="http://schemas.openxmlformats.org/officeDocument/2006/relationships/image" Target="../media/image19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1.emf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image" Target="../media/image25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image" Target="../media/image24.jpeg"/><Relationship Id="rId2" Type="http://schemas.openxmlformats.org/officeDocument/2006/relationships/tags" Target="../tags/tag42.xml"/><Relationship Id="rId16" Type="http://schemas.openxmlformats.org/officeDocument/2006/relationships/image" Target="../media/image23.jpeg"/><Relationship Id="rId20" Type="http://schemas.openxmlformats.org/officeDocument/2006/relationships/image" Target="../media/image21.emf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50.xml"/><Relationship Id="rId19" Type="http://schemas.openxmlformats.org/officeDocument/2006/relationships/image" Target="../media/image20.emf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499" b="30850"/>
          <a:stretch>
            <a:fillRect/>
          </a:stretch>
        </p:blipFill>
        <p:spPr>
          <a:xfrm rot="20217383">
            <a:off x="2545051" y="2631114"/>
            <a:ext cx="2850984" cy="30183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200000">
            <a:off x="1839646" y="-2667002"/>
            <a:ext cx="8512707" cy="12192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35189" y="697902"/>
            <a:ext cx="8380411" cy="5855299"/>
            <a:chOff x="-138342" y="-456503"/>
            <a:chExt cx="3201451" cy="2242074"/>
          </a:xfrm>
        </p:grpSpPr>
        <p:sp>
          <p:nvSpPr>
            <p:cNvPr id="6" name="Freeform 6"/>
            <p:cNvSpPr/>
            <p:nvPr/>
          </p:nvSpPr>
          <p:spPr>
            <a:xfrm>
              <a:off x="-138342" y="-456503"/>
              <a:ext cx="3201451" cy="2242074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879937" y="3164105"/>
            <a:ext cx="509856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endParaRPr lang="en-US" sz="8000" spc="-200" dirty="0">
              <a:solidFill>
                <a:srgbClr val="272626"/>
              </a:solidFill>
              <a:latin typeface="Sriracha" panose="0000050000000000000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981200" y="3506441"/>
            <a:ext cx="1816984" cy="529881"/>
            <a:chOff x="0" y="0"/>
            <a:chExt cx="3737918" cy="158389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55209" y="175158"/>
              <a:ext cx="330857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3125">
                  <a:solidFill>
                    <a:srgbClr val="FFFEFE"/>
                  </a:solidFill>
                  <a:latin typeface="Sriracha" panose="00000500000000000000"/>
                </a:rPr>
                <a:t>H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841276" y="137659"/>
              <a:ext cx="560199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3125" dirty="0">
                <a:solidFill>
                  <a:srgbClr val="FFFEFE"/>
                </a:solidFill>
                <a:latin typeface="Sriracha" panose="0000050000000000000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84028" y="137659"/>
              <a:ext cx="560199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3125" dirty="0">
                  <a:solidFill>
                    <a:srgbClr val="FFFEFE"/>
                  </a:solidFill>
                  <a:latin typeface="Sriracha" panose="00000500000000000000"/>
                </a:rPr>
                <a:t>O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719924" y="76092"/>
              <a:ext cx="298067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3125" dirty="0">
                <a:solidFill>
                  <a:srgbClr val="FFFEFE"/>
                </a:solidFill>
                <a:latin typeface="Sriracha" panose="00000500000000000000"/>
              </a:endParaRP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336444" y="108593"/>
              <a:ext cx="560199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3125">
                <a:solidFill>
                  <a:srgbClr val="FFFEFE"/>
                </a:solidFill>
                <a:latin typeface="Sriracha" panose="00000500000000000000"/>
              </a:endParaRP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419769">
            <a:off x="2917900" y="2194842"/>
            <a:ext cx="539133" cy="37104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8917656">
            <a:off x="2081853" y="1734836"/>
            <a:ext cx="1522077" cy="3428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06411" y="2708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25541" y="2790994"/>
            <a:ext cx="18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84119-7FCE-5E9A-5AA7-4BDDBCDFCF59}"/>
              </a:ext>
            </a:extLst>
          </p:cNvPr>
          <p:cNvSpPr txBox="1"/>
          <p:nvPr/>
        </p:nvSpPr>
        <p:spPr>
          <a:xfrm>
            <a:off x="2514600" y="1600200"/>
            <a:ext cx="779907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 algn="ctr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Đối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tượng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vi-VN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Mẫu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giáo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lớn</a:t>
            </a:r>
            <a:r>
              <a:rPr lang="en-US" sz="2000" b="1" dirty="0">
                <a:solidFill>
                  <a:srgbClr val="FF0000"/>
                </a:solidFill>
              </a:rPr>
              <a:t> ( 5-6 </a:t>
            </a:r>
            <a:r>
              <a:rPr lang="en-US" sz="2000" b="1" dirty="0" err="1">
                <a:solidFill>
                  <a:srgbClr val="FF0000"/>
                </a:solidFill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vi-VN" sz="2000" b="1" dirty="0" smtClean="0">
              <a:solidFill>
                <a:srgbClr val="FF0000"/>
              </a:solidFill>
            </a:endParaRPr>
          </a:p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Phương</a:t>
            </a:r>
          </a:p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2024-2025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               </a:t>
            </a:r>
            <a:endParaRPr lang="en-US" sz="1600" i="1" dirty="0"/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914400" y="1219200"/>
            <a:ext cx="11622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LÃO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QUỐC TUẤN</a:t>
            </a:r>
          </a:p>
          <a:p>
            <a:pPr algn="ctr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</a:rPr>
              <a:t>Làm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thế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nào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giúp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các</a:t>
            </a:r>
            <a:r>
              <a:rPr lang="en-US" sz="4800" i="1" dirty="0">
                <a:solidFill>
                  <a:srgbClr val="FF0000"/>
                </a:solidFill>
              </a:rPr>
              <a:t> con </a:t>
            </a:r>
            <a:r>
              <a:rPr lang="en-US" sz="4800" i="1" dirty="0" err="1">
                <a:solidFill>
                  <a:srgbClr val="FF0000"/>
                </a:solidFill>
              </a:rPr>
              <a:t>xem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được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giờ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đúng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nhỉ</a:t>
            </a:r>
            <a:r>
              <a:rPr lang="en-US" sz="4800" i="1" dirty="0">
                <a:solidFill>
                  <a:srgbClr val="FF0000"/>
                </a:solidFill>
              </a:rPr>
              <a:t> ! </a:t>
            </a:r>
            <a:r>
              <a:rPr lang="en-US" sz="4800" i="1" dirty="0" err="1">
                <a:solidFill>
                  <a:srgbClr val="FF0000"/>
                </a:solidFill>
              </a:rPr>
              <a:t>Vậy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các</a:t>
            </a:r>
            <a:r>
              <a:rPr lang="en-US" sz="4800" i="1" dirty="0">
                <a:solidFill>
                  <a:srgbClr val="FF0000"/>
                </a:solidFill>
              </a:rPr>
              <a:t> con </a:t>
            </a:r>
            <a:r>
              <a:rPr lang="en-US" sz="4800" i="1" dirty="0" err="1">
                <a:solidFill>
                  <a:srgbClr val="FF0000"/>
                </a:solidFill>
              </a:rPr>
              <a:t>hãy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chú</a:t>
            </a:r>
            <a:r>
              <a:rPr lang="en-US" sz="4800" i="1" dirty="0">
                <a:solidFill>
                  <a:srgbClr val="FF0000"/>
                </a:solidFill>
              </a:rPr>
              <a:t> ý </a:t>
            </a:r>
            <a:r>
              <a:rPr lang="en-US" sz="4800" i="1" dirty="0" err="1">
                <a:solidFill>
                  <a:srgbClr val="FF0000"/>
                </a:solidFill>
              </a:rPr>
              <a:t>cô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hướng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dẫn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nhé</a:t>
            </a:r>
            <a:r>
              <a:rPr lang="en-US" sz="4800" i="1" dirty="0">
                <a:solidFill>
                  <a:srgbClr val="FF0000"/>
                </a:solidFill>
              </a:rPr>
              <a:t> !</a:t>
            </a: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hockwaveFlash1">
            <a:extLst>
              <a:ext uri="{FF2B5EF4-FFF2-40B4-BE49-F238E27FC236}">
                <a16:creationId xmlns:a16="http://schemas.microsoft.com/office/drawing/2014/main" id="{DA6B2B75-8D88-C47D-DF98-70B54FF78E36}"/>
              </a:ext>
            </a:extLst>
          </p:cNvPr>
          <p:cNvPicPr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tin hoc\08 - PHAN MEM VA TU LIEU CHEP CHO GIAO VIEN\13 - Hinh Anh - Hinh Nen\Hinh Nen PMSV 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76200"/>
            <a:ext cx="12573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00400" y="1920894"/>
            <a:ext cx="5791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n-lt"/>
              </a:rPr>
              <a:t>Đồng hồ rất cần thiết cho chúng ta đúng hay sai?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9" name="mmprod_Button104"/>
          <p:cNvGrpSpPr/>
          <p:nvPr>
            <p:custDataLst>
              <p:tags r:id="rId3"/>
            </p:custDataLst>
          </p:nvPr>
        </p:nvGrpSpPr>
        <p:grpSpPr>
          <a:xfrm>
            <a:off x="7830819" y="5718826"/>
            <a:ext cx="1145540" cy="407336"/>
            <a:chOff x="6306819" y="5718826"/>
            <a:chExt cx="1145540" cy="407336"/>
          </a:xfrm>
        </p:grpSpPr>
        <p:sp>
          <p:nvSpPr>
            <p:cNvPr id="17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Kết quả</a:t>
              </a:r>
            </a:p>
          </p:txBody>
        </p:sp>
        <p:sp>
          <p:nvSpPr>
            <p:cNvPr id="18" name="mmprod_ButtonText105"/>
            <p:cNvSpPr/>
            <p:nvPr>
              <p:custDataLst>
                <p:tags r:id="rId18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Kết quả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mmprod_Button106"/>
          <p:cNvGrpSpPr/>
          <p:nvPr>
            <p:custDataLst>
              <p:tags r:id="rId4"/>
            </p:custDataLst>
          </p:nvPr>
        </p:nvGrpSpPr>
        <p:grpSpPr>
          <a:xfrm>
            <a:off x="9065260" y="5718826"/>
            <a:ext cx="1145541" cy="407336"/>
            <a:chOff x="7541259" y="5718826"/>
            <a:chExt cx="1145541" cy="407336"/>
          </a:xfrm>
        </p:grpSpPr>
        <p:sp>
          <p:nvSpPr>
            <p:cNvPr id="20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Tiếp tục</a:t>
              </a:r>
            </a:p>
          </p:txBody>
        </p:sp>
        <p:sp>
          <p:nvSpPr>
            <p:cNvPr id="21" name="mmprod_ButtonText107"/>
            <p:cNvSpPr/>
            <p:nvPr>
              <p:custDataLst>
                <p:tags r:id="rId17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Tiếp tục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pic>
        <p:nvPicPr>
          <p:cNvPr id="23" name="Picture 22" descr="mặt cười vui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24200" y="1981201"/>
            <a:ext cx="2819400" cy="2491169"/>
          </a:xfrm>
          <a:prstGeom prst="rect">
            <a:avLst/>
          </a:prstGeom>
        </p:spPr>
      </p:pic>
      <p:pic>
        <p:nvPicPr>
          <p:cNvPr id="24" name="Picture 23" descr="hinh-anh-buon-16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86600" y="1905000"/>
            <a:ext cx="2514600" cy="2514600"/>
          </a:xfrm>
          <a:prstGeom prst="rect">
            <a:avLst/>
          </a:prstGeom>
        </p:spPr>
      </p:pic>
      <p:sp>
        <p:nvSpPr>
          <p:cNvPr id="29" name="mmprod_feedback_7009"/>
          <p:cNvSpPr/>
          <p:nvPr>
            <p:custDataLst>
              <p:tags r:id="rId5"/>
            </p:custDataLst>
          </p:nvPr>
        </p:nvSpPr>
        <p:spPr>
          <a:xfrm>
            <a:off x="4038600" y="5334119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 panose="020F0502020204030204"/>
              </a:rPr>
              <a:t>You answered this correctly!</a:t>
            </a:r>
          </a:p>
        </p:txBody>
      </p:sp>
      <p:sp>
        <p:nvSpPr>
          <p:cNvPr id="30" name="mmprod_feedback_7006"/>
          <p:cNvSpPr/>
          <p:nvPr>
            <p:custDataLst>
              <p:tags r:id="rId6"/>
            </p:custDataLst>
          </p:nvPr>
        </p:nvSpPr>
        <p:spPr>
          <a:xfrm>
            <a:off x="4038600" y="4994671"/>
            <a:ext cx="658368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rgbClr val="2B333C"/>
                </a:solidFill>
                <a:latin typeface="Calibri" panose="020F0502020204030204"/>
              </a:rPr>
              <a:t>Your answer:</a:t>
            </a:r>
          </a:p>
        </p:txBody>
      </p:sp>
      <p:sp>
        <p:nvSpPr>
          <p:cNvPr id="31" name="mmprod_feedback_7010"/>
          <p:cNvSpPr/>
          <p:nvPr>
            <p:custDataLst>
              <p:tags r:id="rId7"/>
            </p:custDataLst>
          </p:nvPr>
        </p:nvSpPr>
        <p:spPr>
          <a:xfrm>
            <a:off x="4038600" y="5673566"/>
            <a:ext cx="658368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rgbClr val="2B333C"/>
                </a:solidFill>
                <a:latin typeface="Calibri" panose="020F0502020204030204"/>
              </a:rPr>
              <a:t>The correct answer is:</a:t>
            </a:r>
          </a:p>
        </p:txBody>
      </p:sp>
      <p:sp>
        <p:nvSpPr>
          <p:cNvPr id="32" name="mmprod_feedback_7011"/>
          <p:cNvSpPr/>
          <p:nvPr>
            <p:custDataLst>
              <p:tags r:id="rId8"/>
            </p:custDataLst>
          </p:nvPr>
        </p:nvSpPr>
        <p:spPr>
          <a:xfrm>
            <a:off x="4038600" y="5334119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 panose="020F0502020204030204"/>
              </a:rPr>
              <a:t>You did not answer this question completely</a:t>
            </a:r>
          </a:p>
        </p:txBody>
      </p:sp>
      <p:grpSp>
        <p:nvGrpSpPr>
          <p:cNvPr id="46" name="mmprod_answer10020"/>
          <p:cNvGrpSpPr/>
          <p:nvPr>
            <p:custDataLst>
              <p:tags r:id="rId9"/>
            </p:custDataLst>
          </p:nvPr>
        </p:nvGrpSpPr>
        <p:grpSpPr>
          <a:xfrm>
            <a:off x="2057400" y="2895601"/>
            <a:ext cx="6212840" cy="533400"/>
            <a:chOff x="533400" y="2895601"/>
            <a:chExt cx="6212840" cy="533400"/>
          </a:xfrm>
        </p:grpSpPr>
        <p:sp>
          <p:nvSpPr>
            <p:cNvPr id="4" name="mmprod_s2_1041"/>
            <p:cNvSpPr txBox="1"/>
            <p:nvPr>
              <p:custDataLst>
                <p:tags r:id="rId14"/>
              </p:custDataLst>
            </p:nvPr>
          </p:nvSpPr>
          <p:spPr>
            <a:xfrm>
              <a:off x="972082" y="2895601"/>
              <a:ext cx="514081" cy="5334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4000" dirty="0">
                  <a:latin typeface="Calibri" panose="020F0502020204030204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5"/>
              </p:custDataLst>
            </p:nvPr>
          </p:nvSpPr>
          <p:spPr>
            <a:xfrm>
              <a:off x="1479309" y="2895601"/>
              <a:ext cx="5266931" cy="5334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 panose="020F0502020204030204"/>
              </a:endParaRPr>
            </a:p>
          </p:txBody>
        </p:sp>
        <p:pic>
          <p:nvPicPr>
            <p:cNvPr id="45" name="mmprod_answer_input10020" descr="radio2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533400" y="3034474"/>
              <a:ext cx="205646" cy="204522"/>
            </a:xfrm>
            <a:prstGeom prst="rect">
              <a:avLst/>
            </a:prstGeom>
          </p:spPr>
        </p:pic>
      </p:grpSp>
      <p:grpSp>
        <p:nvGrpSpPr>
          <p:cNvPr id="48" name="mmprod_answer10022"/>
          <p:cNvGrpSpPr/>
          <p:nvPr>
            <p:custDataLst>
              <p:tags r:id="rId10"/>
            </p:custDataLst>
          </p:nvPr>
        </p:nvGrpSpPr>
        <p:grpSpPr>
          <a:xfrm>
            <a:off x="6096000" y="3002282"/>
            <a:ext cx="5755640" cy="426719"/>
            <a:chOff x="4572000" y="3002281"/>
            <a:chExt cx="5755640" cy="426719"/>
          </a:xfrm>
        </p:grpSpPr>
        <p:sp>
          <p:nvSpPr>
            <p:cNvPr id="9" name="mmprod_s2_1042"/>
            <p:cNvSpPr txBox="1"/>
            <p:nvPr>
              <p:custDataLst>
                <p:tags r:id="rId11"/>
              </p:custDataLst>
            </p:nvPr>
          </p:nvSpPr>
          <p:spPr>
            <a:xfrm>
              <a:off x="4978400" y="3002281"/>
              <a:ext cx="4635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4000" dirty="0">
                  <a:latin typeface="Calibri" panose="020F0502020204030204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12"/>
              </p:custDataLst>
            </p:nvPr>
          </p:nvSpPr>
          <p:spPr>
            <a:xfrm>
              <a:off x="5448300" y="3002281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 panose="020F0502020204030204"/>
              </a:endParaRPr>
            </a:p>
          </p:txBody>
        </p:sp>
        <p:pic>
          <p:nvPicPr>
            <p:cNvPr id="47" name="mmprod_answer_input10022" descr="radio1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4572000" y="311337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Kim ngắn nhất của đồng hồ chỉ giờ đúng hay sai?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9" name="mmprod_s2_10042"/>
          <p:cNvSpPr txBox="1"/>
          <p:nvPr>
            <p:custDataLst>
              <p:tags r:id="rId3"/>
            </p:custDataLst>
          </p:nvPr>
        </p:nvSpPr>
        <p:spPr>
          <a:xfrm>
            <a:off x="6324600" y="3002282"/>
            <a:ext cx="463550" cy="426719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dirty="0">
                <a:latin typeface="Calibri" panose="020F0502020204030204"/>
              </a:rPr>
              <a:t>B) </a:t>
            </a:r>
          </a:p>
        </p:txBody>
      </p:sp>
      <p:pic>
        <p:nvPicPr>
          <p:cNvPr id="11" name="mmprod_answer_input10042" descr="radio1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93177" y="3224478"/>
            <a:ext cx="205646" cy="204522"/>
          </a:xfrm>
          <a:prstGeom prst="rect">
            <a:avLst/>
          </a:prstGeom>
        </p:spPr>
      </p:pic>
      <p:grpSp>
        <p:nvGrpSpPr>
          <p:cNvPr id="19" name="mmprod_Button104"/>
          <p:cNvGrpSpPr/>
          <p:nvPr>
            <p:custDataLst>
              <p:tags r:id="rId5"/>
            </p:custDataLst>
          </p:nvPr>
        </p:nvGrpSpPr>
        <p:grpSpPr>
          <a:xfrm>
            <a:off x="7830819" y="5718826"/>
            <a:ext cx="1145540" cy="407336"/>
            <a:chOff x="6306819" y="5718826"/>
            <a:chExt cx="1145540" cy="407336"/>
          </a:xfrm>
        </p:grpSpPr>
        <p:sp>
          <p:nvSpPr>
            <p:cNvPr id="17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Kết quả</a:t>
              </a:r>
            </a:p>
          </p:txBody>
        </p:sp>
        <p:sp>
          <p:nvSpPr>
            <p:cNvPr id="18" name="mmprod_ButtonText105"/>
            <p:cNvSpPr/>
            <p:nvPr>
              <p:custDataLst>
                <p:tags r:id="rId12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Kết quả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mmprod_Button106"/>
          <p:cNvGrpSpPr/>
          <p:nvPr>
            <p:custDataLst>
              <p:tags r:id="rId6"/>
            </p:custDataLst>
          </p:nvPr>
        </p:nvGrpSpPr>
        <p:grpSpPr>
          <a:xfrm>
            <a:off x="9065260" y="5718826"/>
            <a:ext cx="1145541" cy="407336"/>
            <a:chOff x="7541259" y="5718826"/>
            <a:chExt cx="1145541" cy="407336"/>
          </a:xfrm>
        </p:grpSpPr>
        <p:sp>
          <p:nvSpPr>
            <p:cNvPr id="20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Tiếp tục</a:t>
              </a:r>
            </a:p>
          </p:txBody>
        </p:sp>
        <p:sp>
          <p:nvSpPr>
            <p:cNvPr id="21" name="mmprod_ButtonText107"/>
            <p:cNvSpPr/>
            <p:nvPr>
              <p:custDataLst>
                <p:tags r:id="rId11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Tiếp tục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pic>
        <p:nvPicPr>
          <p:cNvPr id="23" name="Picture 22" descr="hinh-anh-buon-16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86600" y="2233449"/>
            <a:ext cx="2667000" cy="2391103"/>
          </a:xfrm>
          <a:prstGeom prst="rect">
            <a:avLst/>
          </a:prstGeom>
        </p:spPr>
      </p:pic>
      <p:pic>
        <p:nvPicPr>
          <p:cNvPr id="24" name="Picture 23" descr="mặt cười vui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200" y="2286001"/>
            <a:ext cx="2895600" cy="2209799"/>
          </a:xfrm>
          <a:prstGeom prst="rect">
            <a:avLst/>
          </a:prstGeom>
        </p:spPr>
      </p:pic>
      <p:grpSp>
        <p:nvGrpSpPr>
          <p:cNvPr id="34" name="mmprod_answer10040"/>
          <p:cNvGrpSpPr/>
          <p:nvPr>
            <p:custDataLst>
              <p:tags r:id="rId7"/>
            </p:custDataLst>
          </p:nvPr>
        </p:nvGrpSpPr>
        <p:grpSpPr>
          <a:xfrm>
            <a:off x="1524000" y="2971801"/>
            <a:ext cx="4191000" cy="457200"/>
            <a:chOff x="0" y="2971801"/>
            <a:chExt cx="4191000" cy="457200"/>
          </a:xfrm>
        </p:grpSpPr>
        <p:sp>
          <p:nvSpPr>
            <p:cNvPr id="4" name="mmprod_s2_1041"/>
            <p:cNvSpPr txBox="1"/>
            <p:nvPr>
              <p:custDataLst>
                <p:tags r:id="rId8"/>
              </p:custDataLst>
            </p:nvPr>
          </p:nvSpPr>
          <p:spPr>
            <a:xfrm>
              <a:off x="710998" y="3002281"/>
              <a:ext cx="476013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9"/>
              </p:custDataLst>
            </p:nvPr>
          </p:nvSpPr>
          <p:spPr>
            <a:xfrm>
              <a:off x="0" y="2971801"/>
              <a:ext cx="4191000" cy="4572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3600" dirty="0">
                <a:latin typeface="Calibri" panose="020F0502020204030204"/>
              </a:endParaRPr>
            </a:p>
          </p:txBody>
        </p:sp>
        <p:pic>
          <p:nvPicPr>
            <p:cNvPr id="33" name="mmprod_answer_input10040" descr="radio2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04800" y="311337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6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r>
              <a:rPr lang="vi-VN" sz="4000" b="1" dirty="0">
                <a:latin typeface="+mn-lt"/>
              </a:rPr>
              <a:t>Buổi tối các con nên đi ngủ lúc mấy giờ?</a:t>
            </a:r>
            <a:endParaRPr lang="en-US" sz="4000" b="1" dirty="0">
              <a:latin typeface="+mn-lt"/>
            </a:endParaRPr>
          </a:p>
        </p:txBody>
      </p:sp>
      <p:grpSp>
        <p:nvGrpSpPr>
          <p:cNvPr id="19" name="mmprod_Button104"/>
          <p:cNvGrpSpPr/>
          <p:nvPr>
            <p:custDataLst>
              <p:tags r:id="rId3"/>
            </p:custDataLst>
          </p:nvPr>
        </p:nvGrpSpPr>
        <p:grpSpPr>
          <a:xfrm>
            <a:off x="7830819" y="5718826"/>
            <a:ext cx="1145540" cy="407336"/>
            <a:chOff x="6306819" y="5718826"/>
            <a:chExt cx="1145540" cy="407336"/>
          </a:xfrm>
        </p:grpSpPr>
        <p:sp>
          <p:nvSpPr>
            <p:cNvPr id="17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Kết quả</a:t>
              </a:r>
            </a:p>
          </p:txBody>
        </p:sp>
        <p:sp>
          <p:nvSpPr>
            <p:cNvPr id="18" name="mmprod_ButtonText105"/>
            <p:cNvSpPr/>
            <p:nvPr>
              <p:custDataLst>
                <p:tags r:id="rId14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Kết quả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mmprod_Button106"/>
          <p:cNvGrpSpPr/>
          <p:nvPr>
            <p:custDataLst>
              <p:tags r:id="rId4"/>
            </p:custDataLst>
          </p:nvPr>
        </p:nvGrpSpPr>
        <p:grpSpPr>
          <a:xfrm>
            <a:off x="9065260" y="5718826"/>
            <a:ext cx="1145541" cy="407336"/>
            <a:chOff x="7541259" y="5718826"/>
            <a:chExt cx="1145541" cy="407336"/>
          </a:xfrm>
        </p:grpSpPr>
        <p:sp>
          <p:nvSpPr>
            <p:cNvPr id="20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Tiếp tục</a:t>
              </a:r>
            </a:p>
          </p:txBody>
        </p:sp>
        <p:sp>
          <p:nvSpPr>
            <p:cNvPr id="21" name="mmprod_ButtonText107"/>
            <p:cNvSpPr/>
            <p:nvPr>
              <p:custDataLst>
                <p:tags r:id="rId13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Tiếp tục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pic>
        <p:nvPicPr>
          <p:cNvPr id="23" name="Picture 22" descr="IMG_1808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362200" y="1752600"/>
            <a:ext cx="3200400" cy="2590800"/>
          </a:xfrm>
          <a:prstGeom prst="rect">
            <a:avLst/>
          </a:prstGeom>
        </p:spPr>
      </p:pic>
      <p:pic>
        <p:nvPicPr>
          <p:cNvPr id="24" name="Picture 23" descr="IMG_1809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81800" y="1752600"/>
            <a:ext cx="3124200" cy="2590800"/>
          </a:xfrm>
          <a:prstGeom prst="rect">
            <a:avLst/>
          </a:prstGeom>
        </p:spPr>
      </p:pic>
      <p:grpSp>
        <p:nvGrpSpPr>
          <p:cNvPr id="26" name="mmprod_answer10059"/>
          <p:cNvGrpSpPr/>
          <p:nvPr>
            <p:custDataLst>
              <p:tags r:id="rId5"/>
            </p:custDataLst>
          </p:nvPr>
        </p:nvGrpSpPr>
        <p:grpSpPr>
          <a:xfrm>
            <a:off x="3048000" y="4419601"/>
            <a:ext cx="5755640" cy="426719"/>
            <a:chOff x="1524000" y="4419600"/>
            <a:chExt cx="5755640" cy="426719"/>
          </a:xfrm>
        </p:grpSpPr>
        <p:sp>
          <p:nvSpPr>
            <p:cNvPr id="4" name="mmprod_s2_1041"/>
            <p:cNvSpPr txBox="1"/>
            <p:nvPr>
              <p:custDataLst>
                <p:tags r:id="rId10"/>
              </p:custDataLst>
            </p:nvPr>
          </p:nvSpPr>
          <p:spPr>
            <a:xfrm>
              <a:off x="1930400" y="4419600"/>
              <a:ext cx="4762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1"/>
              </p:custDataLst>
            </p:nvPr>
          </p:nvSpPr>
          <p:spPr>
            <a:xfrm>
              <a:off x="2400300" y="4419600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9h</a:t>
              </a:r>
            </a:p>
          </p:txBody>
        </p:sp>
        <p:pic>
          <p:nvPicPr>
            <p:cNvPr id="25" name="mmprod_answer_input10059" descr="radio2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524000" y="4530697"/>
              <a:ext cx="205646" cy="204522"/>
            </a:xfrm>
            <a:prstGeom prst="rect">
              <a:avLst/>
            </a:prstGeom>
          </p:spPr>
        </p:pic>
      </p:grpSp>
      <p:grpSp>
        <p:nvGrpSpPr>
          <p:cNvPr id="28" name="mmprod_answer10061"/>
          <p:cNvGrpSpPr/>
          <p:nvPr>
            <p:custDataLst>
              <p:tags r:id="rId6"/>
            </p:custDataLst>
          </p:nvPr>
        </p:nvGrpSpPr>
        <p:grpSpPr>
          <a:xfrm>
            <a:off x="7239000" y="4419601"/>
            <a:ext cx="5755640" cy="426719"/>
            <a:chOff x="5715000" y="4419600"/>
            <a:chExt cx="5755640" cy="426719"/>
          </a:xfrm>
        </p:grpSpPr>
        <p:sp>
          <p:nvSpPr>
            <p:cNvPr id="9" name="mmprod_s2_1042"/>
            <p:cNvSpPr txBox="1"/>
            <p:nvPr>
              <p:custDataLst>
                <p:tags r:id="rId7"/>
              </p:custDataLst>
            </p:nvPr>
          </p:nvSpPr>
          <p:spPr>
            <a:xfrm>
              <a:off x="6121400" y="4419600"/>
              <a:ext cx="4635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8"/>
              </p:custDataLst>
            </p:nvPr>
          </p:nvSpPr>
          <p:spPr>
            <a:xfrm>
              <a:off x="6591300" y="4419600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11h</a:t>
              </a:r>
            </a:p>
          </p:txBody>
        </p:sp>
        <p:pic>
          <p:nvPicPr>
            <p:cNvPr id="27" name="mmprod_answer_input10061" descr="radio1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5715000" y="453069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14" descr="http://www.vatgia.com/raovat_pictures/1/nny12942138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5223" y="838200"/>
            <a:ext cx="5041554" cy="5181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.violet.vn/uploads/thumbnails/364/thumbnails2/0.flower-pattern-powerpoint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4" descr="C:\Users\Admin\Download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8382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1999" cy="6743700"/>
          </a:xfrm>
          <a:prstGeom prst="rect">
            <a:avLst/>
          </a:prstGeom>
          <a:noFill/>
        </p:spPr>
      </p:pic>
      <p:pic>
        <p:nvPicPr>
          <p:cNvPr id="5" name="Picture 28" descr="http://thethaohainam.com/webcms/uploads/image/dong%20ho%20de%20ban%20chelsea_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762000"/>
            <a:ext cx="7162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2.gstatic.com/images?q=tbn:ANd9GcTGSKPE4Hxm9SaTJ01m4gdLKOel-jFB2jvW43PW-6mx_kEP8md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12115799" cy="6858000"/>
          </a:xfrm>
          <a:prstGeom prst="rect">
            <a:avLst/>
          </a:prstGeom>
          <a:noFill/>
        </p:spPr>
      </p:pic>
      <p:pic>
        <p:nvPicPr>
          <p:cNvPr id="4" name="Picture 18" descr="https://encrypted-tbn0.gstatic.com/images?q=tbn:ANd9GcSYZjphBfINcImFmW42XDH4bRqqaAhxGYDXJWzr5DdXelUZFHT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609600"/>
            <a:ext cx="5448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059885" cy="6743700"/>
          </a:xfrm>
          <a:prstGeom prst="rect">
            <a:avLst/>
          </a:prstGeom>
          <a:noFill/>
        </p:spPr>
      </p:pic>
      <p:pic>
        <p:nvPicPr>
          <p:cNvPr id="4" name="Picture 2" descr="http://rongbay2.vcmedia.vn/thumb_max/up_new/2011/11/04/834810/201111162121_img_0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50" y="1144567"/>
            <a:ext cx="5676900" cy="45688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1" y="838200"/>
            <a:ext cx="5714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đồng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hồ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hình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dạng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khác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nhau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trang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trí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cũng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khác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nhau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nhưng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tất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cả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đồng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hồ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này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đều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dùng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xem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giờ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đấy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con ạ!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059885" cy="6743700"/>
          </a:xfrm>
          <a:prstGeom prst="rect">
            <a:avLst/>
          </a:prstGeom>
          <a:noFill/>
        </p:spPr>
      </p:pic>
      <p:pic>
        <p:nvPicPr>
          <p:cNvPr id="4" name="Picture 2" descr="http://rongbay2.vcmedia.vn/thumb_max/up_new/2011/11/04/834810/201111162121_img_0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50" y="1144567"/>
            <a:ext cx="5676900" cy="45688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ockwaveFlash1">
            <a:extLst>
              <a:ext uri="{FF2B5EF4-FFF2-40B4-BE49-F238E27FC236}">
                <a16:creationId xmlns:a16="http://schemas.microsoft.com/office/drawing/2014/main" id="{0C86EF0B-116D-78ED-F461-86A247BB65AC}"/>
              </a:ext>
            </a:extLst>
          </p:cNvPr>
          <p:cNvPicPr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208PHOTO" val="/9j/4AAQSkZJRgABAQAAAQABAAD/2wBDAAMCAgMCAgMDAwMEAwMEBQgFBQQEBQoHBwYIDAoMDAsKCwsNDhIQDQ4RDgsLEBYQERMUFRUVDA8XGBYUGBIUFRT/2wBDAQMEBAUEBQkFBQkUDQsNFBQUFBQUFBQUFBQUFBQUFBQUFBQUFBQUFBQUFBQUFBQUFBQUFBQUFBQUFBQUFBQUFBT/wAARCAjID6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vaMRuCo49DUUqFhvPBznr0pUUmUsWJBHIokJlKgBtncEdRX7/Zn4kSwxI58ojJA3HJ7USRAghR8g4PPU9uKVpA4KogQgY3AdfaojI++PIBI4HHWhE3Hi4kAAMQAXhdo7e9LJtZlcrsPUgH7x9aHcxsrOf3WctjkgeoHf6UhlSZVKDcD0c9APpTJYtxEFkVgxAYcgetBQlSpJJHII7U0kyEqpwcZFOicFyD1HJ5xTuQ0QBQpYxgB2HzNjqfep0A+zgDIBGGx61CUDs5DEJnKj0HpnvRuMe4sSFB54ppjsWYSeMlSO4JqBi+5iEDAcZ9qfE7kkAYJ6Z708EhAGKk55A7VohpDEkkdoCqkIpKsGP3hUmUjecqS0RPyhjlse/vTkyJDHjcwGSPQetRyBNygDeVOC2eW+vak3coA67SxIhVeCx6AVM0XmKCCD3HtVbynkmSNAGQn51PUD2p7ExgYJGBgj3FTcViZ1EBKMcsSD1zTkdjlSAVHJz2qqk7qr+YM4PBx1qSFiFMpG4Y6elWriaLCqwXzAcqxwAB1PtXQabYhpUKEzDgAsMc1j2Ugdl46np6V1nh+2fABTZFkgDPU1T0M5WRuWlkjQhmABHUCi8UruCY2dsjpV6IbLdgMg9Pr71haldGESoHYsvygMDwfSsHc5+fUrzzujYCJIMEksT1/CqFysjg5AweoFEsynIBJJGfpVbzmPJbBzjFCRVxJgsTKpRmbGR7VXkkUMc8A/wkU6aQ+YQ7M5GSWJ6e1RSOmFGQCeMnsK2SJFV2eMFTsU/KSRnI9j61EMLlQ+Bj7zdqkMqxfIpBI4OO9MZUkUkllU8HArRIWhNHePEBuIJxwT0NX7fUXiMUqTGNlIYkHrjt9K599jKYkLY7E9qlt8iM/MAB1XPJq7CsjvdN8RkMhmKyOTkseMDtXoOieLRmKAoHBIYOXxtHrjv6V4T54UkRgIBj8BWtpOsSWLoDIzJn+M5xn0oeqDkje9j6k0zX4niJkOVIADD1zW7BdIygDkHkE14T4X8THcC8yOq4yuTkf0r0/RtW86JHD71BAJz09q55wRnK6dkjslICgqdrEEHHemyQAoCUCH0ByPrVaGdJRkHAIBIzU6IRIAhAHU7hkH1FczTQK73E8kkgAEjGRioLyIyRsqgEkd60AhOQSCPT0qOSLzMKBgg8ds0JmbVzy/xhphmO4xBZAAGYEnOK8h1y3fzZ1CthSQrN6due9fRPiTTfMRlZTkc5XvXkXiexRXnBVTjopPX1GK0jyowhanO556qSMiIw3YG0nHIq/ZwmOZZSdyg5A/xHSpJtOljZCPlBwSAQSR6VZt4hEQCpA3fX8a00Z3c9y3D88iRqh3Hoe1XltwIwC2CDyPQ1TUOgf5ck/d56VMGkkQBnAU8kYyc/WpsDYqqGuHwCCh2nPYmpmiwBEAQT0HWqsMRRiqtkYxzV2NGOCW3bemT09qaVjFyJY0JQgqGK9MnGat29oXVWVQCBnA9T1qC3IDkum48gDoPrWha53Ag4Uc4z1FKw1IgEBaUDHA569anhgcsDuyvYEdDUhUtg7drdiD2qRABExbk9QRRcorx2zpIUZtwY4J61LFEELIQQmM5HrTo0fBLlQeo2nPHbPoaaFET4EjsW5+YDA+hpmd0h8TGJ5SpwZF2EA44/xoeMjDI24DggU54mRVwOQc59RSxJhskMCeMHtV2NFIZJbiQruAC46jORR5IjHyKXIPAB6irdvCTGSVwFOMUfZ2jlJBy44wOgrJxuaRepPZsVlj2qV5GSTyBXXadcn5Qw3DrjNcrbskhOVyTxnFbVjeiI7CMkjAPTFeTjcOqtN6XZ6uDxLp1FqdrbsmAyEg9DtPQGpIgVBG3AB4APUVm2V1HIwBcBgACM9a1LfC9Rlv7uenpX5biKEqU2pI/TcNV9rFNFiNUkUbwMenoacYZCGYyYBPAx2HarEMBwAV4IyPenGJixwoBHX3rgcT0EyoCNwDAkjjrUg3bgFAx3zSvAqSM4OCRyM05SFlAZNyEZJU459KxaNCPaDuBBAA4IpGbywACTKASCoHT3pzNyDnGOqg9/601mDsh24BPzMOwqdB3ISpIgcsxEse44A55P6ZpoMjHIG0rxyOtTyQ/IBEdoU447CkXLTbg4ZeuAMfgaQXFVMjLIAOxBzUgj+cMDgd896j8zaeeTnoTjjNOlkLSbSMjqGHYduKNyriPuVgSCwB4HpUhBJDgDGOe1JuLkgAgkcn1p+0qDkbgB0xRYY3yzJGhLYCksBjHXsfWpFdkiIXAPYkZpIMnIJOOeD2qUhVjC4wc8GlZjI4yFAJAz35qWMh48AkOeFGMZpRbkhH6A9R6VMsW1ixO1FGQSOtVa4iupO3EiEbjjOKGRTL5YGDjI3d6vhDJhskLgZBGMmnvao0qhUOQQxOckH1B7duKpK4XKKxMzDIKkHOOmalS1YsSUwSeeSRjtxWklliQEgtnv6VbSzyxywRcZLHtVKIuYzRaNuUDp34qzFYBZCCCSRj2rSitEGCpcnJLbxgA+3qKuLbBskjg+lFiGzG+w4yFKg443Zxn3xU8dmckkAjocdzWibcRZIwQTkDPIpEtwNxXJII6/zqkZ3fcox2akgFcBuuB0qeO3BJLAhVO05HX/61W1UowJAIxwR6/SlkZSoQEhid20DqaoOZlQxjaPl3DOBnvUcgJYq6KEx0bnP1FWXUOpQjI67fU1XmLjeHQqVOAx7iixm22c9rbmNmVSoQnJA4BrlLyUZIA4JzknpXTazISjEIH5wMnFcvclHcHgluP8KqJBXfDKpAJUg4NRkBhiUZcYb5Tjj6U6QGM7QpODzgfnTZQrJlTkkY/CuqBlIb8guFIXCcnA7VsWakgAnIHIyelZFsCHBT5h157Gtq3iygJIJI5HoK/Q8pjy0dT4TOZpzsiYRBmY8AqB1PWmR53MQAWzjnninjJGzGW+9x2FPWNRtcIC4OQfX617tz5ZiCM7XccEcjjnHpUSICQSCWBPyk4zmpm3AZORnNIqrKpGCWHXBpXJE34JABB6Y6ilUjkMcAHk4/KmgAMcnIXqB1pwG7cMFU6ZPagENaIM2WkIQYYqBkNjpT2IDldw54XHekICHcBjjAbPQ/So5VCYLkAY7VNyZMcwURgZJIIJB7YqlqF5HbRtJK+wDoD3qjqniCLSDG0h2L1JkGA309q8j8YePvtJIicoSTjJ6+2KzcnsYOfM+VG94v+IYtwyI5AwVBB4GeDkd68d1nxC7OHikKMOVZeMHGDx6YrM1TV5tQkIZyFxkDvnvmoorZZAiygsCM46Zq400/iO+lh0tZbklor3JwXMhJyWIAOT/SvVvAN1JaOgR2Z1UZcnqehFcDaWbRwqQoIXsoxiuo8PTzQyRiNMgjls4I/Csq1BTjyo9WhU9jJNM+kvDNwrRxs5y54yO1dQpDKQFAPUH3rzLwTquwJGzEHHOTwcV6PazmWFCqsWLYI9B65r88x1B0Klmfd4Suq0E7lyF8CJjHlwSGyegpwBjkIPzDngHr6UoV+CcEjjIFK8hVgpAyeAfU15DPQTImfcoDAb8jIHUCglyp3FSByMDBNSH94CCSADggetN9QRj0OahliR7wuQFPOeRVW+QyoQRgdeneri7gQAMkjOPX8fWkkjOfmXKsMEA9D2qbFK5x+oQSbmUEKQMg56+2KzmjPkSAMVYjG5eo+ldPqMIGQVGAcgjrn61z12hH7pFVVbrkdj9Khm6Y2Rg7McYQgkKSTgduargEEKUbB6FegqyUI2BxnjoD0pEVlVkPKMd2fQ1AxjRNDkkAqRknPWoCrjLkjYxwMLkmrLROoAJVwxxgjgD6d6ciDccgZxkgdB+HakNFQyAARAEk9DijhkXABwOMdKmIABJXaVJIYd8+v50iRpIoKDAxyDSuMjSIeYOckjueBStGdrgkAEgEDknHT8Kk8sISSRjGQKdtQIpDje2QEHWi4rFUwhW2hsjH6+lOKBkYDAKjLAnr9PWpfKOAG4A5z71AuXYknJB7DGKq4WCSFIwm04BGcHjkjnj61GhBQgISCDkkdDVnaolJI3AAEE9j6USIJVLE7VJBKg9aE7CsVgpaNGbgjqDSum/JQFeNoB6YqwsYCgHkMCRnvTWjVcYBGBg5Oaq6FYpuTuAcZUY5FIyiSMFBkE9xViOMiQlxkEEAZz9DSCExSYApXFYgaJihLHzDxwe9NdCcADA681akcrJgDaD696HTo2cjGBQmJoz9ixh1CMAefm64qKeMOwKBd2OGrQSES72wqkDjJxzUYUxEqApQ/LjHOT3+lO5BRuLM+ShJALHAxzgiq7wOhAL71ySB2Hqfr0rRZCcgsdwPII7etQYYqTj5funjnmjmZLRlvEdrkrkckH19BVF7UlAQFVm5PPQ+lbZBwRg4A5yKzpk2AgAZznBHUelaxkzJoxpLBJmAKKrc5JPWq7W4ERO0kg4xjoa0pmAOQDk84PaqZlV1fDbcDGT0Jrrg2zGSMi+iDQSMAM4wCR0Fef6mxDBXJxuKjA4Ga7rUGeON1JARgSD6GuH1TLucEkKe3evqMqjdtnzGaS0SMySEoQSSRnAIOah8kxyBVbacFhgZq2EMoGRlCTkZwcU1QC5JOQBgYPNfWxR8rJiQSiEIACXyePWtqCN54whAAcYKk4yfSsRISZGCjAXBGT1rUt5iNmHyF6g+tbpIxuMl0tjISpAA4I9aofZBHO4fr1yT+ldE1uZoyEIQkEH3Jqm+lNKwJGACMsBn9K3jbqx2RTt4y0oKoo5AyOBXQWOmhgshwe5Bo07RVRjlsrngkYx+FbSweWCUVS5B6jIHrxVOUUNJoqNNHEoIA+UhSRxj0qC7yysAQWPPJ6VYkTEToQu4ncMHr7VmajMhyBujI4IJHB781nzLoQ7mRdQ/vSSwXHIPpTVQsSmMgDIOKkkj3dfnHY560j8rhSSfaqTM2yoDyEc5J6H3p8WWlAA4Xkk859qkSAPHvK7nU5Geop0UDKxKIN7fMSOM+v41qtR3YrAMQD39ulJKYw7oh3YHUjHFPRWcucEMOAV5qOK2mjciUhwf4iMZqbD1K/2QTZAQliMg5qm1oGk2ZwPvbsYAI7Z9fatpV2RsACSR1B4FQJaqFO1wCDvwc8nv+VVFmcr9THuLMq5ZMMT1B4HvXT+D9XexvFiBIQYYD19qxbkIzAE8DoQDzUun25t78TsxztChRn1znPSqk+ZWM0mmep3WpCZQC2QRuOAeM9q5qeYSTFEALk8AnA/OpvtxvCvloIogoHJzk96iaJEcsCC5z2z14r4nMIcsz7PLNYFaVcSlwAXxgt6gdqls5haMJ2UkAg4FQBJAThCxB4PqKmKFioPGeoNeRzOLTR7jgpRtY9R8OauJRGGwBgAkDsK7i18uVAwfJI+vNeM6DqJgZEDBQxAyTyPpXo2lahFEFRHOMjLEYyccn+dfW4PFwqQtfU+DxuGnRqPTQ6KaERKDkkdzUJG9lG5QARye3v8AWrKyLNGDvU8ZCg5yD05qJ1TYFC7T7DofSvXjK55QpO7GWJxkDPcU1UAZuMDuD2pIxkc8Ec81LuyeXDY7Dt7VWwnZmdqiKEyMLgAZx19qwbvCO6DAYDnFdHqO11AI6ZP0rAnVBJgjaD1YjrW8HpqZy0MO/tQwORlWHIFcrqMAVmJbYoGWJ4AFd6IyEJDB8dGHesm7tVDNKY1yTk5AOfwP0roVjO7OSglTcoLCTPIYDg0XNklwHGMMwAz1xjpUt9ZF5BcINikBQoGAB247VHBcLG4QgkDq2cYodkXFmHqOkAbrlJWjRAFcEA5PqPrWRcwuJHDRAMoHOPXpXdy2oliYIcrJywPc5rI1PStsZPmgJnBcjofp1rRGykjiRbNGApYZbJH164qs7FcMSWKnI9j/AJNbt5a7cAL84JOT3FZhtHjYkkFmOduOAcc802i07k+j3EiSuGkJR23HcM4A7D0r1DwhYvMokbDR9QSf5VxnhTw7JclJJgFTOcAHB/H+leq6bGlnFFFGgAYbQMYBI964a9XkVkbwg2bdmI4AAQGCnJBPB/CrLSoEQIhALZO3gCsd7jkHgH6U5LxkVyTzjC89WHUe1eNJ3d7nZGNjXe4Ef7vduAz8w4z+FME6SIFLkKx4PpWJNKzOXYEBTnGcEHvTxOz7RwR157VlbzHympI6KQFmJOM8en1qI3KNgE8k9T3rPkmChwHwCMnB/lSLKHQO5wOAB05pqJFkaDSBGBQEuAQSehFV1ugw3diBg+oqhLccOQTjqD61BDdIxygYsw5ycg+49KrlFojRe6+bY2QcZDCoJJWDZBzkcnNUpLktGSWBAGcr3qo904U7WIJIAJFWk0Q35Gg0zYGQQATyT1qGTUfIAYMBzjGc1m3VyDHhyCwO5QDwWHf61wniHxDdQxltxiLMykEZJ9APr61vBNuxzzb7HW6t4ud3kgT5ShKkgY6+/euA1W4MjsFODz1PGO3FUYNQfCl3Ic8kZzgntS3NwZo3KDjPzE9z2r04RsYJIx5kJkDMASwOQDwD2qqsI3Dc+GyQUx1HrWk8cayqAMRbcAA8hv8ACqjRuGJBBPQ+1bJ2CxXYlcgAqc4zTwo3Arwyg5IPUVI0ZJUNyOpbqKfEoGZNu7JyAOPwq7jWgRoCCQMt2HqaVpBkEAKozk+uOopY7cQEsgYK5JIBzg/jUixpJIoMeSedxzke2KFZg9B0U6DlwTkdPWiAFkYElwOoPU07yGByWO49Qwzj6VLCmQQVwRyT61orGLdxIIm3hgCDnkVo29tvc7nAQKTyMkn0ototzocYB5A9DV5YFRiHyCecA9T/AIVWhhIbFGBgjGMZ/CpWhXK4UMO4I4NPSCNZAQCp7gHOasRQkkMiYXknP68VLsQiMBoouQpHYrzikScLMo3lR3APB/CtBLVpIihAAIyMVg3sbQzEknA44rCdjaCudHvLAOCCvQY61ha8iqoyQS2T16VY0+6WNS3mEHH3SePyrN1VhcKzj5jngVzS1W51wumcrPGsjuWOAM4FIkShUDj5WPWpZQ0kpAAHOPShwVjUYBOTx6GsErHdGZVmRdjKGzyCIscEZ5Ofb+taOmMUnkkVyEkI/d5yAR0qs6gEBUYluSx7evHekguDDMRsIAPDdjWkdGErM7rTbhzG6uCGONpHbHX61ccnbkNuI5PFYGlX5QIQ5cdywHHqK348OQQchureld8NUefKNhWJcoA5AxkDPA/+vVeYfPkZ3Dg4HB96l5AJCkHOKQv5gJUgc4Pv7Vsroi5nXmUgYopVCQCCc5OOf15rjtbmMSSuASFzhR1OBXb35EMaK7EMRuBAzkjtXCaxvmVz5ewhiSxP5AD8Dz9K5q2xtT1ZltOZcyEjJUKCOOPTHrUoCbMAkjGNp6/WqpGchuVOOF9RUr4eNtwLk8cnNcHKdqiSxNFHIhIJIORnnFTW0m+7jUy7WLBUZj3J4GKokmNtgw4XAbBxirEblJosooQHJLHk+lVGJVj2nwL4WvL2RxI+HRFADNgMTn+XtXruh+GTpqkgggAZwMAnv1rjfhbIklrAScsAPmPY4r2bTrQsmWAKsvT05/8ArVNapy6HM7S6EENoVyr/ACsAAwzyD6VUvp4tP+cIA+DkKepPf+VbN1JBZwSTSkIiAsWbvgc/yrxDx18TZ5tRmht3Btg25AFAyCBnj/PSvKlVd7JXHy9kd1JrT3EuA2Fz/DnmnfaruZgIgSAeQT0Hr7149p/xRNtIIJlIJbcBjI+ue1drpnxJs5ZYQJUySFOeOfSrVS3xIhrl3PRdNe5bcXYsDjI9foOgrooCTsA4JHGfSuU0zxlp1+yLEVDj5SAepFdLa6jFNgo3AGMHiplUjLYcZxNFdo5Iye4Izg1Iv3WwDzwM1FCWkBZWxzyBzwe1TIeQD9APQVzs6Iu4nl56ABvX1A70xogC2OB1PvirAB2NzjjGaQBGBXcCwx161Ny7XM+7QIyRjIbbkkYIP/16yNVtlkiZQOcEYJxW+UU5G/cQQCAMYqnPAu11wce3NddOfKzGUT5+8eeGQzOUGE6ksa8iurGS2ldN4YbiRgjoK+mPHekxMXKruBH3q8A8R6emn3byxnDbjjHIPrX0dKfNFNnHOK7GTCAwJAGR68Vft43LlQQ0LKO2Du7/AIdaz7cIWKE4BYHce4PUVr2cQZlAOSh49q3sjndzdtIXjZRgggbcHtWtEMMuw5cA5B5rOtFYgnJLYz9TWvpyocEnknB+tJozauaNiwdFLqVbGeDyK0LcAKXDEknafp9Kz4iUmCBcDPp0rTjUKwJG1+uM9a52NEuHaTeHyD1wBipt5XaAMN1471FBKoJDKSSPTpT4SZJGYqQgORkc+9ZNFpFkSM6gM2G6nvU2cFEJJ65GMY4z/h+dQKo2hgNwB/Kpg4dRKwYnqB3NQxpD2JwCeAOnHSntlYuSC+SME9qgyGcL0IOSRxnjvTw6FSpcovQkjOKgsWG48sgRqcE45qUbWRiikHJJyc89/oKYEKuCG8xFGScYz700OG3fNtXoSBmkUtRUZQxdwCOhJJ5FJlCeMZPGR3oALEKu1kxgZGCTTmQvImRgYwfanYCMwNLbhHKlgCoDDjAPHPf8a5fUY2tnmdkC7iXAbgZPJHHAGa6uRt4ZCAdpKgj0HOazryJJPmIGMYA61tTdmS4nmPiG5VY3BB6Hp2JrzWW4eS6liAilERDsGXgk9Oe1egeN8rPKR91R1Uehx/XrXnMjia6cvMbZFAICIDu9j/jWlVJ7HRTSQgnG52YYx3AzirEZUkAsCeAVzzz0+lVgoG5kXO45J7fl2qRWCSBgCS3B+tcbidCZcSNU2hwSRnkd/wAKmJYEBFyCQee34VVUl1BJYAHk1YZirDBLL06Vk4mtyeVnQKQQDjnAzn0qa1DSOCwz61GkoZWAUlufxHpWhpkBlIbYQOoI5HU+nTp3oUbkM0bKKP8Aelot6n5V5wR7mti3jCIQBkFeM+tQ20CRZ4+UjJJ9a0YYlO1idwUZAJ6f4VpGFjBzGop2hWI54qSKN49oIJJBJx9eKkjSPzAXOFzyRzirSoXRSOAcjAOfpWyujJ6lUpj5cknrk1bSMQRB2bAI4HrTvLJUrtAY8n1BpyxlVIIyR0HuRQ9SSKNEJD7QHBIDEcjPUfoKmVSGBJJyD36ZpBCXAbgDgnFWCgWMADcxPP0qbAtCLyDBlwCxIByTnNWN78gAFCMBjwT+FJtZQC2CSOlPwBOECYjCghs9T9KlqxVx0BZYypGCeM5ySKeilWcIMEgK2e5HvQpjdnUvhgM4A60+GIlZDnKjpzk5/wD1UWAEAyMv8wOVyvA46e/14pyy5DtnByMDHXNKCMHIBdc5p+2MkAYxnt2pWQhsJBJLAsQMZJxinGEOqqQCSepFMUGQBWQqQTkLzmp4UMO4sPmYdM547fSi9hamZd6Wkm4ADzexHSqtvYG1YBeXOM8c1vBgzZEZBA5JPFPdUcKqL8xIyWOOO5HrQ5ytZlJFZHCgADDDjk5xUsk4UKrZJyBx9etEkIEjFQTgnnGM1WdoyG+b5lP3Tx26Vg1c0RaaU7nBcFSM5A6UjSsxCg/Jj8cVVikDqS52HJGOvFOlkVo0CH5icEk9BWbRpa5N5w4CDJFSNKWOGKg5yNq4zVUzbOpU44yTg49qjF1GsSnJBbI5PT8KjUagXmlUsmBlQcsB1I9Ae1ReYGLDOzI6EdRVTzvkByQ2M/hTEnKxlgQXHK9x+NK5Vi+ZEYBAxBHJ+bPNNnudrq7SAAccjGapyzrHIQWUnaCWxgZPbPtSeaCSSQccjNK5SRe+1DIIOCRkHHWo3uW8w7SBkEHPcVTmc7CRKpbGcrxinKUMAcsWBHJAzgetFykvMzdcsDPGWQEYBI4/lXlmvaUjSsJFKgZIyOnvXrc2GUFTyDndnr6VyXiKzknkli8kkKoYucYIPYe/tXdh52dmLk1vc8tQrDKFAYkkqOOoHfjtTZ9C+2ROIw24EkL2x64FbGqaWbQCVQUc5wex9aXw8zfbQGXIIwCD0J7V6LSktTP2ns3ozjT4ZmtbgMVaR+5z1/DpWzZW72/BQoPQ17Gnhey/sOScIBtADEgfKSeo9a8+1/y474rEFUKQMevTn6cVCjSWqJlifaaNjLOUhNhQDPIxWtazF1ABIJ4PHQ1mWrNJMpYhHIySo4Ga37C12EEgFSc5ot2ORyRctLeRnEWGBzkkjpXTWoCOQVI2qBknrmse1wZCkQO/dyfT2rat8hyrEEDn0zSsZOXY0oJc5IG4sB8wHOB2J/OrkKtkkZLYxwOgqnayAHYBhc8cVoRKVkL7z0wM9/as5aEot2wXA3AYY9B6VeiQM5QOEHYkZAqkr9AEAyen9BViGQYAALEnHHrWDuaJF9TtQEDJ6ZAq5AvmAnBBHBz61TLEIFyC2Tz6H0q3A4bPGxTwOayd0bRH3WlLLCWC7gRyD1NZ9xpgkdHdcuFCggYwB2rpbQlwVYAhTgEHg1LcaeJYyyuQ4GdpHGPQUKdjXXozhn8NQTthlAYnIbGSDUFz4PUw4QtIeQ2RyfwrrUsnt2YuNpJ4GeSPWrtvGJcbkGB3x1rXmUlqjSNerD4WecXfhiS13RRHkADeBnIwD3/Ks1tMnQEtExKkgjB5r16S0Ugrt+7znFUrrSEnyXXcTwcjpWM8Nhq3xwR108yxFPqeNXFvMhO9GRc7cEZJPrxWDrkMvCPKSiH5VAxgn3r3C48MwyEBVDHrwP0rEvfAKTxSblA3MSQpIJA7H15rink2FqO8ZWPTp520rTifPd7ahFJDqeeQexqOCAlRI0gB9P8A69eual8KonViUaNGORnksCOTjpjPFctqXgCW0Wby4GKjgnBIHp9MjtXZRyqNJWhK5yVsdTqu5yX2czyBN+xSOoHOa6/TLEW1sqgADGSc8ms+00BrMhpOSSAOegroYYBHEAXAwDg5yc9uK1+r+yOGdTm2Fj/dgAg4P8Qxxjkc9e9PWMuN2SB1I9TT40DqHyAPTHX2pzDARgMDnOO+KtM5mxBGCAp3Fs9hVuNE24xliMA+h9arKTwyKSeoIq5Hnq/3scDFbJmTsPUKpBYBRkD8aeitMCCCgzkehqFyVGCSSex5watQ/uShkGRgMR7HvVWJuKFO4rgEc5pCDHKvlriPHAxjApjFi0uJGYknBI6DsKldWMWNzEjnFFmZtkLZMoBAIOSTQ0SJyASGB5HOT6YpYgqKSoYZJ5Y5wT1/DmlkzhEU8RghRyQoPXHpQCbIVhbzdiHIYEknsAM/0qneRtbRFyQVzgFjya0I1km2oBuYAnK+nWuZ1+9AJCEhQOpHOe/HpkU1KxtFX2MjXWW62tgNjJA75rI0/UbjS7yOUQsuGBKMQMrnqK29NgF4xDAHJ+U+/wDhUOqaWArnaWOTnnp/9ah2lobNux7Z4B15LyOAJKSGGSCSdh64P5V6baXIlRSWyvXIPWvmb4d6rJpk6RiRYo1G0BhnOe31Oa9/8N38bRxISxAGADnkfXvXj1oOErImM+x1ON2CxIA6e9OBBAPRemfeoBLuJBAAHTniiNyS/wApKggZzkZNc9mbplgMHYgOM5yMDt9OlRlsYJHIOcEZNIXVASODxx6Z4p29TnBwRwTSsO5IJGQKQcNgnJHr04qSJ8MX+8xGDUMq8EKpYAcjufXmnRjcCQfl9z0xUtKxWpIZGSNQoyQe/PH9aDIq7c8MTxz19qTknHQe/ekTD4BIJByCR0qbDHHbyMbuCCD0oGNxUADjn0A+tEmFJ2nLH1Pes7WbtLW0Z2cAY5A61UVzOwbHC/EjxEI4fJRleDaQXB4Pfj1zz+VfPmr3Qv7xpXO89FLDkCuv+ImuS31y9uXKRGQtsU8gYOOfz6VwoSNcxxKQAf4iSQPr3NezCKikjBq+4AscKDgDjGOpq1CxVCQCW5z7Uy2UhgxIBHOCKsW5AjYBSDk8fWm7EjI5jHEAVJ2n5iB1/wAKdvJwpPBJI460BCpJYE8Yx6e9MfDyJwTjoemKRBeRgY1YnIzgY7EU5HDMX3kDoARn8aphQJFcOSVOcZ61KhcMWU4Vuuf5VI1ctug24yCTTUJKhc5JPJPeoi4CbwcMOtIl0qklkOCAAAe/r9KauUaUTsNuW4yFq2ZMMO/c57nuayxcrtBPXr9Pep4po5GJ3MSB3BH6VVmD1NOG4YEEkgEjJNbkCgNEXkIQsAfQ89K5yykEjFGGQOh9K6eyKNCASGJGMEZ/Gpu0ZtFtAozl/m/hFTceXksCcZPHWmxvGgAZQAOBx6VLEygkgjOOhNZSYIs2wGBn5j1HtV21hMkgBOO4UVSgyXBDYIHSt7SbUvMGdRux/wDqP41zTlY6oK42+tTbQCd/3eBkk8DA966Tw5fOjokoVRkAAHOBiqWoRme2WBwGVM9R1BrIN0lpciXYC6Dgnsf8gVwzvNWOj2fY9agmRwAJFOOSueSPWpQVIBByCehryyw8aPASjKzknduyAc/X09q6S18UpchNjMQxAJxyPw7/AJ1xOE10K5rHXysxBfAJzyQe1RFh5ZHTJ3ZJ549/SueGu/OYyxDjPynjp1qGbXxtCuQepJU1rCEn0E6qR0TSMHGwAsBgEHOf6VwHj7Vxtlijl27MYUfxnPPNWdS8VR20ABkAJyVAPevL/EvieJ3LTnzAWIwDXp4ei0+ZmMqjkrIyNOuTB4pfUSmyNXDKF7Adh+Neg3nx2Gk20i2jsj4PGcE56ivHNf8AGxuS6QxRwAfKBGMZH455rjby9csGeX5yNxHoD0OPStsRhqeKadSOxVKrVofBI7vxV8U9S8RM/nz4iYkiILjGDwT61xF1rLTzKC5c4znPA9qy55jtDbsjuemaajAlXALAnaQOccdT7VrSw8KKtBWJlUnUd5MvPPLORlSijqc5p/2Js43gg9MnrUdvKMFW5Vu571HLcBJCWOyPjGeMfj7mulXRF+4kli6M6hgeCQqr1P1qrseFwrnAAzt961YrncpDHBI4I4xULWZIIBBBGck8n/69Wpdw0exSndxKS25JDtLYGOB7Vcg1JgACRx0PvVFrM20jFCzOQcljyR3Ge9V3dgwYDgHOScVooqRDOsstbdZAEIz0BIzXV6dq5mj2yBXJxyTjHrXmK3QwSoAPRcdM1u6ZfyKIg0hIjXCY75PIP51nKDWyMJQ5uh6EbkqwKOSp6gd6eLgspJDFT1JGMYrHsbwNGHD5PQe9XVndkCgkgHOayt3M+Wxc88+UxBbaDk89M09rtJI94yOMcc496qLuQAk70J5HoaeGKoQseFYZwRgjFHKMnjmY5AwQep7n3pwcxjIGSTnPpUEWRGzEDj1OMVNsTaxDMMgY4zk1DRoh4kch3XAK5wCeCa6XwXcm312N1bezEbFHUetc20MrBisSl+yMxC/iaveHZJLW+tpEH70ScMOgHp+lctenzwaN6UuWaZ9ZeGJS9vGh4JHf1roxIpO3c24cHjpXn3hDVVFirs4d1AYrnOD2z7VgeOPi3feHt72kwWVixwVBXP41+WVcDVqVnCCP0uhjIU8OpSZ65NKiv8rZ9S3WomlHUcHrk+lfK8f7SWrfa9l7a27hmwZgSpA7nA4P5V22ifFUa8iNFcGQLyQpzgf0rp/sTEQV56HBLiCjflUWe4echyQyscEnnGKha8h2lw6lcZOTnAFecW/iATYcSli3JAJ4q0L2Rwzo5KEbSuOh9a0hlX80jN55f4YndHVLdY9wlUqeRtrJvtVWRiiEE5GNveuZFyZAyg424AJOAaQTHzApPzLyTg8j612Qyun9oylm9Sa0R0Vr4gihDEZJGeCOTipz42ZFBS2jIUHcZWIx+ABrly4VGZSAWP8AH/IfzprndtBO0A5JA6+1bf2bh/5TB5niOkjo28aTSkkrGqdsE5/WqMviW6lcgNgZ4+lY+FwCQoAyPm6k5NSo6+VgIoduAwBBGK1hg6NPaJy1cbiKnxSJ5NSuHwCxPPNV52ZpA6uwYkliOAPSo5CSFwckinrmMFiQDjk5611whGOyORzlP4mZ+txpcWpDn5+fmPODXmeuoTkgHJ6ZHI/CvUr5A1rIWYKPvHJ4+teYeJSY5iwbB6g54xXpUH0MpbHLsxwSQSF9upqJ3GVDE7dwbAOCSD60+aTaxBfJY5Aqm04JO9cMCR16V1tHG3Y9G8NeKUTYAvlnkBS3T8a6U6xLcoQxBB4wO9eOafeCIlGBaM4JbPIIPHP9K7vSNQE6KASx7H1ryJ4OPPztHSsVKMeU6XOWBCkEj+I9KRAZcjymkIPBU42n1I7j/GoYJgwYE4BOeO1TIArkHOOoPrXZThZHM5c2oqxlmUpgHPOeKsKqpMwIHzHPrTVRWZSAQF6k9zVhiqYIIUAZOBW9rCGB3XAACjuPSljyxBUA7uRnjPvTWJZyYwNp6bj2pxicOHY5IG0YPUelSykhI43eQgkgZwRmu48MaLhQzLuxzg1j+H7FbiVJCCGxtOD2PUV6DptsIImUHaCRtIHQV83mmK9lHkjufTZTg1Umqk9i5ZwiKMIVwAc8cVYyvAIYYPr1qIEKAHfBAx65qSMBgARla+Ek3Jts++gktESh9gYbSSQVBAyMn+QoUEYBAOByB603aRwCSM54o8xCgcHAbue2KyNiQkcEjI6fjSkAAgsSRwRjrTNwbABIHtT15YlQQOpHrQA+MYQg8ChD1J4wOc9qUMpzkEd+KASSACMnnmgoUKRk4Bz0xS7l5IBA96RsoQQCF9SMc00u2cFTtx1FACk7gGGVB7kUuBtBDh/9oDrRtYgAjA9DTCfvMMnnG0/0HpQApJDHkYHTNBIGGBzgZ+tEbhGBYZAOeehpEAySD3yc0mA7KMCMk+vGKTGQQCQvTHrQuUyXOSTxjsKVs5Axgd+aSQDd5VcscADAFcx4n1UR2zgqTIDkMDnitrVLtYICAMjrkHpXmXi3XR5ckUS5djkZPSvSwtH2s1ocOKrKlTbI9LMt7q4lJIjXJBU53Z9vbFelaZGDEMqCR0/xrzbwNBKWjZjuwc8DoPTFeo2QCr0zkVpjlyy5Tgy3305MtkDACggYyTSsduWztyMEA9aahBHGcZzg0AmTJYEDOBXkHvpAMsASMDtgUrAAHIwT/d5zQMEkg9OoxTiCqghWIByNo6UDGjOQApABxknP6UpA3ZIzxjOaVST1PPuaNpVs5/A0ANKHgk4PYUDBxkYOcA+lIVxJuJJAPIzxQ2DgKMDI4AzxQAMCpJXgevXFIyjJJJJboDStxkZII7elNYEkYOPegA8sDJONx9OM0YBIxyP5UEfPkckcfSk3kkAAY7kmpAVSMhc5YnApqtmQjDAAYz2NPKA5wQCO+KSLamQpBXuT696q4EZ2sSASGAyD6/jSYJXB4yM4PapFC7gRyT0oYBVIOCOvHakA0FwxYYJ4ySM0M3JJIx3z2oUjAA796HAUgZJB56UgBSOSeQTjAFMORKR0HJ57UoY5GEwPXPUUMwUAD5gTkg9R6c0DQzf8ucDAOMg07g4BHOaRoywwi85yQB1pJFZQWAw/TJPSgokOQWJGRjkimFmJAAUpnOT1Jp2WZSAcnuPWhUITJABPQ0A9BpJ24L4wCcDvSoDgbEZxjccdh60YLZyoAxjcO1Cgq2ASBjtQSAkO4BlBI7EUjMI1Axk9CCOaUgHOUwGBA96ZHG4IDsrSdN2MDFADTKHYDBYjpntTyhBG0gnOc+hoBJdiTk8nNO35XBOW9PagY1mbcSPvE5PvQOXIYAkfdPpQSXckAgDjGKUYBAJCu3AJ7fh3oGD44IJJ7k0whXIBGAOgzjFPBLkkHIHU+tM2nJAGADwaAECkrgdckEg9aUEdCM4Gc5o4VyAvB6EUnQnnJ7UgFyBhyCy4zjHWkIUkFXKk87W6ihSGbbnnk0BiGKgZXryP60rAN4YMSR1zwOfzpMAgE8DuKXhcgJnJ5I7e5o4YAk4PT6UgHYUAZBB9c1HvypIGcHoO9KwL4JJIHUg4pwjyCAQM8igBAxHIOSffNIIxggHaGBGR29/rTVjXgnMZBwFUcfSnDaykNkg8EetACbADkHIA+8e9K4AYAEk4zz2qIAK4UAjHAA6VKzngDBanYBrgkAkgH2OM02PJcgpkAYDEdfxp+1WcnaPqTSFCWGwkqRjk07AfjoCEmUAnBPPFWWdQ21Dg9ajh81yBtwc5xjrVi5xcOj+VHC/UiMkgfnzX9BN2Pw4hZ3kcAAAnjPQVHK5VjGRlx1welSQqC7oPvYz1oMSRRu5BaQnr6CmmmJ3IJCeQCScZ5qRCFjChMnHGBSBxkqCC6jdz6GlS5MAw65PY4qiWJG3zb1QgqdjEjr/hTpYl3EkYbqDTEnZS4Awjc4PrT9wlTLFicHkDOPxpWJsNUAbiEGMcZNIsr7kDDA6bfWkGYpAQCQwwCQaVQGLFhg1RRKSFRAZA7g5+UYBz2/Cq5g8ubd8x3dRmnSF4gAieYSemcYqzNHIYwWXy2wGww6g01KxViAsyKdxAbkfUUyIvK0aAFByxP0pZCrOFDAnGT7ZpLdG3FQN7g8EdxRe4rEn2iOMEbGJOfnHQUGUeWQSCSRgj9ajaWNSwIJPfiiONUUl8hScqwGcH/wDVmhWZROJY8FCAWHX3/CnRzsyGLaoAORjuPeqU2EctHhyRtDDuatRiVwjgKGUAHjHH+NaKxm9GamlIm8IAQM7iSe5r0bRYUSOIMpIrgNIhMtwoRwADyCeuen1r0jTcLGCTlQoAG3uBj19qGzCo9CW6O3JHygkkD0FYeoyEyMyncW4yw61p38rMgferqMg7T93HWuevbrEAcZlfdyMgAD1zWaVzlRnySiRicBWXjA4z61S80mQ5TBUkgGpvMJYkoSxOcDsKhkJZ2PykHJGDnI/oa0jE0uNkYvIAxA39vX1pJIYjkAZAGelAnE24lRkcAg9qhXIO8KzEjbkt2rVXQiKRQZco5AHUY61MCVIBOVPHXrUbFtwIOVHWmAqshJJPtVoBTEu4AsQTyCKb5LPKCpJJOAAM5FSTsrxjYWBXnoCR61FC0oBwcDPQ9xQIm3DyygyGA+96HPSi2YebtZiF9Rz+lMLgHOQF6ktzgVEssbxCSI5yT8wPBGatFo39K1c2AdssZD0K8/hXqPgjxa6wxpLuCtjIk7Y+n414lFMZgACCB1IPOa3tE1BrJg6ysIum0nOT+NJxugcYs+odI1yGfbjG7jvwBmuwiy6goFcMMhyemOteF+FNfUSiHcCfLVsk5HIzjP416loepo8SHdg4zgHP1/nXLUhpdHO7p6o6ePchJOXQjoOCD60PKx3MQAcY57Goop1lTIbJHP8A9anxnOcgkenrXLaxT1KOoQG4twQMA54PNec+KdPAjfK7ipOAByc/5FeqNGdrjBXHBBFcnr1mJA3yliQccVcZGMrRdzxe8sxC5YgBmOcDgA1UY7CQQMA5yR1rotdtfJZ3ClkBJyR0xWAk52kEbe+7HUHtXRFXKVSLIjvlBRSQT07YFSRxmFQjnGMAc9KhMpDkKQRnhqmwnljJLAk4OfTrVWC9ywqJuQAbMcnnOc96mTbvXepdScnBwRVNMIyMCSec+w7fWr9tcI+FIBfP5CnYhlyJCHAUZTaMFuTmpRvJCqu0DknPX2pDchARtLN3wKSNkEqs5yh69eKklMuhD5YJfJ64pId+d3UE547fWo4pBIspQ5VRgEHJNS25I2sARx8wPQ0WZaZIWYwhipAyQfpTEVZlBHIHI4p6MzEqOQ3UGljUiUkuAMYwOMVOwMdEzggkZPcDtVtYSTl2w3bmoHgKMGV930HUVMCwZ0AyVOAw6H8aTGrkhQI6AkhByQD1ogU5Jc5wTjA7UxCF3E9TzxVhgcAqygcEc/pilsCY6LKlzg7RwBjv65qW1cGQOxIIOOaghaSVCHkICMVCE9PcexpEYSBgh3gEqfYjrWclc2jI67TLhCVBbdnqcdK6+xto3ZHIDMOA2Of/ANVea6TeGK4BIAXIA3dAa9I8PXCz4U4Ljr0wa+LzfB295I+4yrF6KNzoIrElCEJYt0X0pptVVCGOWzgjFXYMFiFGB6GnvFuYArwDktnoK+FnE+zhNsxZbRGJICIQeT/Ew9Pw/rULRMquFOXx8u7pn3rYa23yAlCQW2n2HrVea1YM5IBAOAfUetYNM6FJma0S8g8EEZI7etRTIhUBc7cn5iOuP61fa3cggjPpUDwBA6MM7ht+grOxSdymC+Sg2hAOvc09GEUZIGR7dTUhgWNVUjhRjr1FKIzlQF7cZpcrLuRbHck5wh5wR3pwjdsEDBHSrUcLOOTnOAARkCrUNoWyCM0+WwKRUSAq/IIOM4bjFPhBmjAGcHjnjNXRphDEkEHqQx6Vag0wAbyTu6Z9qdrlJlAWZ3kYLEY5A61N9hdwg2gHrluMCteKAIoIOPUjjFOKhp0lBDsgyp65P+e9Fh8xQjswLcnaWA/X6VKlmpAAXntmrxi+8xPXqOwP0qSBAQMYYgnt+VJInmKq2gjOwfMSN3I6VJHbA5YpsGcc9/erOwcsThwGIx3x2/GkhjXeQEIJGS5bgewHrViuOjhXGACT9akW3XABOOxJqVQU2kHBHf0pQiOpKjIzk47mi4rjChXAzkdB2JqV8qQvTHfNOVkYq+ASCRz+tJ5YYuwbIz09PakK4qqZMsQAe5x0/GlEYU5BwGHAPepI1V1JABI9f5VIyF4sgZIHAxTsJspSrsJOSRnv29qa2WIKrz147VbmhJVRgEYyR71XClSuQdxOMZ7etUtDMhZRyVOSRWdfKURiCcDnGetacqDzg4ZiiqwIHGT2rJ1WUhASSxY9PSi5LOW1aY7WIOCDjFYMwLQROwyZQWOeCD7jtWjqsjStgEqc4+uDWazSsNhOQTzx/WtYozZCzEIW3YZePwqszGSaRwzDcuMDgA561YwzvKJOQh2gnowI61VjKqHUIxIBxxXXTjdoxm7E9lEZLlghLsiqzD0Bzz+hrbgcNGChyenNYthbhplkBZXI2kqcHHpW/GqqApBJIyGB/nX6RgPdopH55mck6zsOXJYg8KBkc9z1p0aheDhRycZ6mmmNCMNzg557U0sWc4GQOx7ivSPDbHlQcjcQT6GmugVsglRjkijPzYjGRjnccEVIgI5IyeBn2pXJ0IwyKwJBcE9BwaQxrvIdQSMkBqDMF3MVJCjIx1PtVS+1SGyt2llYqh5APc1m5WMpSsTT3IjQEqCAfoM/WuS8XeOLfS7PKSp5oJBBPQD/ACa57xb48FuTFbEkkbgVYHr2x614zr3iaa+uWcFgDyCec0oP2jsYJSqOxu+JPH82pvIgmJTJMYzwB6VxFzd3c8nLiVM5ACjK+pzUEm+UBnILHsDj8fpUtup5QuqEDkscfrXXGHKd9GnGmKsBmYjblwMk+ladlaDAJXlcdarW8UvmjAIAAG7sa37KBDGSTyOpJpM7edWLtsAGCKAxHTA4IFbWko/nmQKMgcAHP51l2ybiQEAJxgjj61uaZZgEs2QcggjjFCSZk5Weh3fhW/KOpdQrjBPGQT+NesaPqKuihDjjGQP6V4zpbCFkB+bAHXivQNC1KMusYJKjgsK+bzTCqouZI+hyzFcj5Wz0CEkpwcLnPAxS5Dk4BC9M+/rVO2uTMF2vkHj6VeaLJBJwQK+DmrNo+0hK6uO8sA8tk9eBjNRhC/IyAD+dSJGeHAJHcZp+SCCh47gdqwZ0IbGgaMgkhs8AHqKFgZWDFjkVKG3uCMc+nakEoUjeWDk/LtGQfTJ7Vm2aJGXqVuHV2ySFGdo71z9/aIMjaQp5wOw9M11s6m43sRkY6DjmsbU4gLYgIzlGydoycH+lZu5aOWlKSTLjcWXgc9T7+tTuAyICdrAfNzxn29ulPnwSQiBSSByKZhwxDKMYx060rlgMBUJGQBgE9qZJhgFHDlgc+2aleM7AA3U4ANMG/AJHP8qllJCZHm7GZkBOBgZz7H2oK+XMcHBIKntkelOGdwK7S54GTxSXCbQUQc5wTnkVIESIspbBIIznI6nHFOiDGMsyBCRyAc4/GnIzjJZQFPaibCEgDnqeaoCGWJ0YIxPUHGeopZlG/jJAxz9KlRiygkYBGAWHQUkkLtjBAA5OaYmQqQpyCFY9VxwT2xSNGVfkEnPIFTiFQMAYbqGz0oO4Rkk7hnGfWkIhljJOWOUUABR1FNRMSBgCQDnB71J8oUyoCx4BA7/hRJhskvgEdOmKm4DCgjBLMfm+bAHIFNjUFiSWGckE1OyAwgEsx7ZOeKiZIgBvjEj9RntTuBA4VGJcM+Tt57ZpQgjyAqgZILA9R649anBVcAg9cEdetMuI4k3EKQTyOelMh6lbBdyFAK+ppZQOFJOFGQR3H1p4VuMKEHAx7euaVl+4CMAnBxyf89KYWKrE5GV4HTnn65qCZgUIA46fWppplAIC7jnHHamSwxqgaRWGDkkHpVrUl2KYYlXABUDjnnNZtw+GyACTnjNahUwyOXb5COnpVOeGLIYDLLnkjk/jVxRi7MyniEmXJCH1PT6fWs6aIbWUk7ckkKK1JSfMYsAqAdSetVZZS0WAVUAMRgYya6oHNM5PVmAkMcj5AG4BewrjdQwpkCtvDEkD1rqtYlVg4KujkEEkcEVyd1blWUgkDGQfWvuMtp8sb3PjMxqc0rEUCKsQBOX27mH90+me/aq5OWIUAED061ZSIlSSffg5yKHjAICgFu4I5Ar6KOh8/JEVqPNLgnBHP1qxGjGUKF3EkAEnAGT1pYLR2bCBQTkAtkcn+o61tWejlsGRySOSB0NVdIFTbLljbMSiOASDjcDkZrT+yKrEAAHoT61HBatAgZBkjkA9xVgyHcFIyxOMn1qee5fshfKIjOAAAOo71B54WEB0AdRgsOtSMW2OrsAe5BBA/Gs28VUj2o5YEZLE96tai5bFO+vA6vhQBjINZcrCZAAdpP44qzfxHYiISwZSHBPBOaqIjREkrkjrntW0YmUt7B5e1SA4BIzg9sUhjbllGTjOakZTNmVRxjkHrTsFRtYKQecA9DVbEESsY1GFGDyTjpTjEfmAOUPJU8ZqVnYrsSMSE8bWOAc+p9KcHLAKwAxyVByBRzCvYrwqFlCINgxwM5x7ZqR97Kd5yx4wxzUqojZYgKw4H0prqZGABBxyCe5puVxcxHtbyApOSBtAPYf5zUGMDMb4UjuOo/pUznYpLgg8gg9/eq27CMXOGOSPfJqkS2UwDI7EggdDjtV5Qvl5QkjGBmokhdAxCkE8g4yBViODCsAwDdRu/lTYkjR0qQMgjJw456da0SgzwBvJxj27mqOnRsGidSBIOzDIB9x3FaxjY3MoAyQOuOCa+OzOX72x9jlcLU7lbaxwASF7j1oCGNQclgG6Htn+lXY0JxuAJ/KoXty7AKcA8EeteBJ3PoUiGCQx3RlRsHJYADgE8cDtXRabrU0bGOYnJwUcHp65HeufW0aORgoIwepH604rKQWckHocHqKdKpKnLmgzKrSjVjyyPTdG8RIwAL7mB6g9fwroLfURKoYsBnJC56j1rxezvZbIIIiY2ByCGIyPr1rp9L8RBHQOyIwBJBOSQR2zX0eHzS2lRHxuJymcHzU9Uemo4cAgkqVyMc/nUgQYO1Rz82a5DTvEjtGAQVTocHnFbEGtxyACM4B5HPNe9SxUKqumeDUpzpO00X75y0R3kZHyhiAMe3H8zWNNA+AWCkr1DDv64rVS5W7QLgO/YcYqrfQDJcgg8dO/vXdCa6HOZLQEKWyQOwA61FLaljhUG0jOW5/z3rSkQZPIx1AznFQTRPGhCkIc55GeK6FPzEc5qtoZHYKoO04J6cVy91avE2WGQueelehG0eTc4ICdeTyTWLqWlh94c4BBIIHX2rROPVk3fQ5K0uwCFYBXPDPk4PpxzitKCOO4QggHnNUrrS3RiQAuBke1PsZHTcxIMi9AehpupCPU0ipEGqaIJZC6gAkYHHIFM0/wzBE7yzuZnYY2MB8vPWte4mLlAVVACSVJ6H60kMw3EsRk8Zrkq4hvRM6YQtqy9YH7JCFjI296vQXw3oZcsqnJXOM+1ZLzFQFGA5PB7U0zMpG/C4HJByBXmv3jsizZa6HmmMP1y2R29s0w3ClgVcgY69/rWWs7ZDDjcOakBIVjkA5AGR25yc/lU8przGkLkvuBJcDkknk0eefMAY5AAIx2PpWUt3GGbc5U4K5AJ5+lKl0TLkgKwA3NnqaXIDkaLzbpRIQMquwduM+nr71CZxjCmTaGydxyc4xke3PSqpnBjkkLYAOMdSc9/pUT3pDIQNhU7ht78cfzq1AzcjQnnKqoRmJPykjHX1qA3DiQEHkn6VSluA2D0J5x60jbGVTgk98mqUbEcxdlmEZGDhiMYqv55Ukkgn0qnLl2U5wV4571HLKQFAGRnBHTFHKQ5Bql8kVqxwARnHHevOdUuTdOQ5Yjkg9cV03iO7RYhEDuY+h6Vx94xJCqCT1yDXTTj1MW+pCwIcHOSOp9KEnOCQNwI4HrQVYk4YZp6gOhTKjPHHXNdaJsQiYEEFCGzwc4ApsilsFRtJODxjJqZoTtAJyT2IpHhZiCScgYAIyKu4vUj2MIyCMlRyAc5p0alVLDCggAAjIGKkQDaQoCkcZHcUixBsNkgEZK+hp6hoKiF/usQMjI9fWpYLYvKTuB+YkEHp7U04VxgZBODjtUlvjeQBgDk/jRqTctsq+mT3zTBgupAI7U6UoygdT35pqIqlQhDL0znqa0RnJFu1IaYnBIXr9K00jMrsSuVxuBHoO1Q2NiUwZU2EjK85yK04rCQ42MQOR6DHerVjBxbIBGZ1ACbiPmUjrj0q9DaKhA3kHGCcVbjsxGysuBwFwKsSIEAGzIPXnGKZlZ9SvJHsjGHBC85rCvLZ3lkUODEfmG7AOfb1roxg8bcj3PSsLV0QOWGHYHgjnFctR2R0U97HOiaW3mKs4cZwpAxgen196iuLhskDB6YHp71ZlUgliuQOc1XuYwQWBBC4Y+w9a5TvSM5o3MxAGRnd24/wA5pGw43lgCp25I6D09zViYDhCwxnn3GaglcM5QJhc5BI61OprsV5GKgFmwApUZ5z/n1qpJIxdAoDAnOc9avzbHBIAckYx2qoBghVXJ/ventWkRNmppkxCqB1JxXXWIMiA5wQK4ixlEjY4BU811mn3isFyhJA4//VXbTZlJdTQa4VXVRuJJwSBSI5DFdgB6AtwBnvSLHhwyKSDzTgBtCEFiScjPSukw3MzUyYoGKMUc8A9QAB29+tcLeXAe3Ult7hmV88ZAPB/Gu41lTFGQDkKM5IyOf681wl2GLykx7FXKspHQn+tctZXOmjo9SkjK4ymNmOfWotxUhUBwxxnPShWSKVAA2QCMKMA+nNOABbJOHHqcZNc6idqBICztggDPfvVuysvtjmJpAq9WXGdw9B6VCGDbQrZY9QvPNdt4F0lZ9zOAFDbQx/vHp+HvVJMbdj1v4U20ltpqRShg6nAY9cEYB/Svdre7iWxjlIMYCYckcDHfP0xXjvha3/s4BJJAyKATJ/CM9fyrR8TeMLiSza0spSYWG5iCRjt0968zEJylocKvfUrfEv4iCUS2tpIXRAckDkAgjGK8WmRrsmV3YSOOTnoPSupi043dy7zrJtYlsZ59B+B96zb+0EMhURkkDcMDk+1c0KfLqdkFFI5O/gCKdzDAGMg8n61zxv5rdy3mFEUkDaeT6Guu1eyJsZCwUljhWU8rz0x3rjbyMo5KkDA79jXVCzKaNjSfHd/YMCtzJsHQnhh+NdzonxtvLFEe7maQbwoAJLAHue3FeLFjI74YlWHQjAB+tTqRExeXfJxhVRsc9jRPDxmY+zjLdH1t4Y+N1pe4UzRgdMq3J+ua9E0nx/aakwYyoowNpB4PFfBCaiYChGQc8e1dR4e+IN/YTopuA0YORuHIP/6q5JYRx1Rk6co/Cz74tr+K7iQZGGGRnjIP/wCqrIQMcjGV4yTyRXy/4K+NERZIZ5CrqcAuxO7HUgntXtnh3x1banbK/moQDgqTkn0Oa5ZRcd9C41GtJHXMgLuuQDgkkDp/9eq8iDyySOSOe2RUsNytzDuEgZRxwe5705kBBBGRgGhOxq2pbHJ+ItOMsLHaGGMj1J/lXz/8QtEMQcsjImSpOMZPtX03fJ55MQ+8R0IJ4rxT4k6U3nXDhCEU7T1wcDqB2617mFqtqxwVYdUeHRhNxTLAjDDPFb1jbyfZ47hACGYqVzg8AEn6YIxXJ3QnttYMu4lW+UKRwCO9dHo7yRxhQ+FwSeepPWvVjcxmpKN2jrLMFETAyjjkY7dR+taNrH82QACw79jnrWTYTo8MZCuDg5DD3I/Ktm3kjYYHDjoc4H5VTucl77mkW8lQ0gILYAJ9exqykZKu7AkqMgA4JNQK6CICQZY88mrIcHhHJbHY1g2aJi2yBnRghAwSQWySfSrsYbBA4BBOPT2qGJCigkkE9SO1WkIZAyHjnHHU1i5FJj4vNgBEqRjPOVYk/j0waemWclvlAznPt2pjsWkVCoJYcNjkH/8AVmnqihgAd23qpGOO3PfvUPUq7JAy8HHGcg5ppC+YSD1PNSFVKgIMkUxVRwxIxkYPPWoZV2TIu+JgCQMEEDv7fSoinllUHGRng9qeVIUYdQMdzQdgQnGRgkmo1FfuNIIU4wAeBnt70qrsYFiCMEZpiKoKrkkD5ueacsQSRwxJDHOTjHPajUtMcIRlwWIUgjI5x71FeRrMj7AAMBeB0AAGT71OqiMgk4xxjFRGLbggYBG4jOe9VGQ2ed+MNHP7x9hAePBkOCAAemOvHWvH9R097aVy5JO4gEDqM8GvpXWrJbq2DKuAByApYsDxwBXj/jHSJLi4u3KvEsbFQdoUuBgDAHAzjv610J8xtTbZwqruwBHuJ5AA/WhsoQSuD3HpQzG3kIYNjpwcYphldJUwNwLYbHOAe9ZuJ1Int2CKQSSD0z3qzEpMZIHPp6VXihWe6JZ2KKcKAOCfrW5Z2oJBIwOvA61nyik0tyG0tUkdN5ZcngA4zXT2UAt1YJxgZx0wc1Ut4EDgoQABjcwyeRzj/Gty3twMBiApHOPSqWhzSfZjYFJBLEKR0wOtXkiMiKAArnr7VBAgaXk4A45rThRNp3jeQcjHGKpO5ndrcjjt0CnJDDH5GnJmGVhtJIAPy9alMbKCQAF6ge9ShEKAAgnoWqhXEVS0rHIGQMZHP51NtSTGGwQMn396SO2ypBO0AYye9MSPvwADjijQLk8YEiF2IBBwPcGnFR1Q5PTHpSlWChAN3IAA96VXHBRSwLYBA796hhcFAG0vgnpkU+XAJJPzU+OJWJMh2D1Azj8KbOpSQgEOc7sMMfjjtUgmEGQQGUcnOcZx7U6PCiVgcfxBQPvf596UwSAIyvhs9QAce2Kc6y4ZyFd8EZRcDH0oGgClCWCg7u9EYHAC5Ynp688UsSIweMZQDDkg5yakZQVBGQvC9O4pMLjshSdxZCpweKVVGSwbJ7D0FNjkMbFAMqwBye5+lOHzsQRjByTjrUjuPRQRgggE/Wn+WrSqQAWUnDeopiBHkBJYKDx7VL5ioAGIHv61DQ0DRpGpB4wpy2e+ahljHlgRjcRglicYBqZyGwMZUjmmyMRIsQJKsMBsdD6UrM0TMuaIdcYB/iA/KqyZMrhwyqOMkdePSth4izMCMEYJBOM5NUry0YOzAZUAkn1o5TeLRS+0LjJAJxj8Krm4C7xtAOOG9KdKpXLhQGGcD1rPlmGSCpck9D0FZuLNLl1LsEg5ycY5PWk87ExIGQe3YYqmAdpbHA64PSlFwQ7KpxkcDOQOazcSeYtl/LjAchgemfWhbh/NUGMtuBJPYYqoHLODktjGOenrUxuSOSd6rx+FLlY7ol3hwGUZXHPPFRvhxwWIIwRngmq4YB9wJAJ4z2FJJII0JJOOuQetWoCbSLO8rEVcjHcHnIqpcPFJ8juyRkcMFzj14qs9yp3Et8wGcZ7Vmy3uZQRKAMYK46fjW0IWIdRGXrdgWhdFjZwrEseoPoR6cdq5WZJLa8t3QfIrZZl4A9OK7S5uy0ioCHduFUHGT2rA1FYjIWYBscg+hruhPlVmZXjLc3L3xM9tYva5IZVAkUjBDdcY/KuHuZXvbwO7guRwQMDFackcToWz8zdTjrVUQhCCsZKnjIByKLJu4KMY7I1NHB+UFyUbse3+cV0tsoMyEhdikZBOCa5nTw5IOMKp4I71vwK5w2NzHoB3NaJHJN2ZsRO0crMjhHBzvXsO35VfgBKoC28gks57575rKt0IwCNzD1Gc1r26mQAEbQeMHgUMzua3+rMeScYxir9sxETMCcggHPp3NZkS/OBkttGDg1eTCQlCWYA7hnqR6fnWTGjRaQSKoyCSMY9KtRJsAA5HtVBGRIAUb5vT27VaglkVBISNpOTjsKyaLRdiw8cex1IYtlcHIx6+n41eTI2jjOKoxsj4IIUYzgnrVxcMY8jacdfUVizVGvZnaYyMhOpCntW5bYYoMZDDpXNwShGCgEAnFbti5QAB88g4x0xmueZvFlq/05XgZ4lDyrjHPH0qqlrsYEckcnNbkZSRixAyemO2etMks1AJXgDvnpWKnbRmjiU4IlljJyGAOCR2PpT/ALIigqASTwPrUgCxqQME5AIJ61YRAQuOg4yKHJkcqMv7B2wVJzllHTn+dR3Fh8wPll14wCen41tYwCNuB1zimNyhC9apVZEuJhyaWjKSeRnAGMY/+tXKeLLKKK3wOCSc46f55r0I4cMApODjOCMnv16ivOPiBdLEynzFVERgVA5LAjB/U/lXVRqSk9SXHseYahCPtDhmyob5Qvcd85qJArOGC4UDbgVM0jzAO20u3JBHSowmwAbsk5yB2rqY9kODBmCrkZOBx0/+tSNnzFAB4OCfSnEMNpQkbTjNKJBkJswM8HPT2x6VBm2XbKDuCCAcY7GrMgBygOCRjjtUcMeMgMFOAcjsB2qVY5JJS6ZKgHIA/U00SRoIlgGckKoBI5zipRHF5oABEbtkgEnAI9evXFLGEiQJvAJB4Pf0qaAEFnJGWUKVP8P/ANetES1ciOyEENkgZ5A7UwyGQnBLEjsOlWMEyKBkZOC3oKiRES5c7OQNvPQiquLlGJucBQMj1HajmOUhsAYwfepEke0VxER15yAevfmoGfYGkLlhgMSxAqWJJXsUdZvV08F9wUsPlXPTFcRcXhupiAAecnnGMmr3i3WEkbCABgcEnvWRpURdiQBlsZGeoFRc6IRaR02iopVcknaAc4xk960LyzFwrEAJkY571BpcRAAAyeCQO1a0eGBQKcgZJPcUuaxsn0ONW3k0+9RwqlgflOeB717b4G1sz28AYoHAAy3Qg8/nzXlt7pxaYyb8jByp6D6elbfge5+xzpDvJDNj5j0JORWddqUb9SJK2x7zbXQcqQQR3yPz4q/Gw5GPl64Fc9pF6t0gj8wAqdrcdD6g9xjFbcYKkAPlR+tebe4RdyyxUYwMgnnPYetAlG05GTjnPemluc5DA8bR296TJBOW+QHIA4xSsbolEoMgUEgkZx7d6d8qkYJIIxtHc0xWXaoC4BJUDAGB6/SgBg58sFiO56D8agdiVSxAJTYvoGBx7U4uV6ICewYnH6U1QCcg4OckGm4AJAOSO57mpGSyMEU5IA45Jxj3z2ry74leJ2s45THKWgyFxj7p9z3zg13Wu3wsrUuzqAeAD1NfOXjnXGvdTlSQOhQ/cJI4Pt3NdmGgr3ZlOT2Ryl/ffbp5JSzMQSCzDHPsPSoI5xkkHJA7Dr7UjSo4JGSpByB3FRwDKoRwFJr0bGSuX4XG5TtKk9QT0FSNINwUDg9SO1RwwhklJOx9wKFjwR1Off0qXaxww2k9SDxWbRWohlSTgP05J+lRCRWIYkgeg60u5yCGBAz0A61AWZFORubPUdqLEt9y4mxPmAyrfLj8acpVS5UHaDzluhNQJdNgZUZA5p0cwM0RKAorbieufY/lSsySdzGYiSzHHAXB5980xJEZQSMAcEnnB7DHqab9oKu8jsAmTnjoD0o84xTEKoIHNUkBNA6O5VwwOMgelSo5LELgHOOtUmuAjEkEFjgYGf8A9QqdArBHU4OcYHc1tyk3salnI+8hs4OM/hXTafKoG84LflXJQ3RjcAA5DA5966PTSBCc5Kkhjj171lJWIubkUpdSCAGYYJ9RmrMQwygLg+p71ENjxqUGGxjp0q5DCzMCASu0HcTk571zSZcS/aJkAFckniuq0S3AdcgAMpJGPSuf0yIsQD8xDHnGBj0rtrSFLdSWUlSvBX1rhqyPQoopX9xHEkjbBlTyR3rgdc1NYmOAAucZz1ya6HxPqyRBwJBHtUseM5IBIGPfFeQ6h4gfUCAxZcknaQOP8K2o4ZzVwq1+TRHRNqwQgMSSDyM1ct/FD7WVHKE8hhzXnraiULgyknIA56Vp2M7T3ICOCWGM5AUe9df1RLc82VeUnZHoKeJJbghWGBgAgnOasS6siQmQzKqfdyTjBxzx1/GuBl12DSkIdiWUHIHPNcjq/iWa9dwGxEU2kE4OKXsoxdgUKk9zsfEnjciMoh2FjtJGTwD1PpXn9/fzXspaVyx7AdwfaqzMWjCsSFxgDPQVVZzHeEJuiKxqQQMAjJGB78GqUWjphDkW4ydSikkAnP3fT3pg3SIRlpOOo7Ul1M5lwI2lU8l8jimecq4KZXjkZ4NaK5oR7JHUAkkk4JPOBU8cSpISEGOm3GMkf/XpkkUgcE7gfvNn36fhV6BV2kuMkKSAO5p3GrdCa3ty4GUBbstRXcTRxlGj3EHOT2rb02ABCJEYgqQCOQD25pt7EY0lYAEkAE5GT6UkxM5rYcjGV+vQGtG2JfIBAUetVpIwHGUz7CrNuSGAYAKeMAVoJXHXNuJgCE5JwDism/t1iC4BJHG3HUV1FuobCkbV7HHFLdaXG0ZdVJIBIzzVwkkU9TiQwTIAJAOcehrSsJxIV3owI52I2MehyeoHU1He2oiQAEsepFQJllIDFHB7DOBW7s0YyO10qfzVBLYG7bkdx6j/AOvXToqyPGEBMYU/MeDu7f1ridBm83aF5A4znoRXc2UYa3Cu28HqRxiuOS1OdvUlQBRs6kcjHantCzgkMBgcg9TUojGxgOAe/cYp8du8akhCVIzknGam4JkXkjyTvXJ4G1RwanhtmXBAyMYwOPxpwZiwwNgx0z09s1PGyICCMEHrnOalmidxTEZCAwOSc8dTV20jC3EALuqq4YRocZI9T6etV8BmBzlT0OcYpwUIu+R+MhT/APrrKUbpouLsevaZqcEGnAsduVwSDgkema81+IeqJeB3LgkFRtXqeR29OOTTdV8UPaobQqwdVBBUZByAev41xmq3jXzhpHYFegx19q8yhgXCpzs9eWNfs+RHJ6vbMzkAFg3OAemKgtJp7GTKOykENtViMkdOB1rbuQhJKknOR6YI6nNZtxaG5IKqd2eMenrXt8t1ZnnWUtTrtE+L9zpSKtzCZ1HGYx8w/DPNeh6J8Z9M1FokMohkbgJIChPbv2rwzTtAlvpAkAYyMTgHPOP6V1dp8L7lUM9/KkUYBJU9D7YNebVwlBvsyFTktUz3638WadOABcxBhgEGQcGtGDWLaQgCVGYHIdWBr5klttK0OdpYGD3LZywPykfhxUbeL7uKFIIm8sNKcEShSMjIAHXsfzFczy+X2WbKtKOh9Ti7jQGQsHQnJIHf1NBu4QQHkVWYZG5gPp9K+VF8fahau2LuUbvl2hyQB9Ke/wAR9Xg8wC+kKtgbI2yCPp61P1Cr3K+sy7H1SLgGTbIIzxkGJgwx65qWOVQxcEMoBOM9a+VB8RdURHT7dcCNxtKxttIJ6E/SrcPxR1WJEjS5ZhGoGX5z+I5JrN4GsH1h/wAp9MiYkhgVGeQMAYPfinyXkYcbyWJ4IUDg9uK+drH40ax5SRE20m04yVI4PU/WtK2+LkjTN5gwQcKCTyfrUrB110F9Zf8AKe2XbFoGGcgevJIrznxWhcSMWGxQcpxzjvWfD8S7m5VAhUJ1IySc/X0rM1HxBc6iSXiiRO5yST+GK6qdGdPcv6wpKxlzMjHchyVPI9qphggCCNlGPl3HJI/rU0jM8oJCgnnIGKhuLhonyBhx0PpXRYlNMbHP5RDk8ngj0rofDerlZUgJIDlsM3Yg9DXLSMXQADLevvUlrfNayAsxLgZwDjFKUbomSTR7Fp1wDGoIzzuJz+ta+0GIgkljyCvYVwfhnWTPGHkeNRkARg4Yj6V3FnOsqbiSDnAHrXPZp2M43vqXlKhSSAAwChT39TmiaRYQwIwF600ABRlxg9QBRJIMEjjHQ5p6M3TGyKQy5JBPzbT6HvmpolOCQQSeOQDgVXXccF2ct0AxkY9zVyJSAu4ZJ4wO1S2NHTeGNybCSCTzx2Fd1ay5wCCQRxXD+GYAsoJYKpOST2rvLYgRggZx3r4TN3+8Pusn/hk6gLhs4PUEDpTtxBBkbJz1Pemq2AckAdc5pWbLAKQR6kV80z6mLHB3JAAUZycEngUiouCAMj0oILYBAI7mlBPIPGOh9aixomPVSArM3XIA+lShSwGCAOhGetQ7CFBAyTzjP605SFyMgnpxRYZLggk5IbsCOBTskqecnPpjNRqoUjHOB+dOVTyoBIxnr2+tFhjjkuhIyAMkE96BlmJyCM5wepP1pm07hkEIPTk05UBYgcAZpFCr8pbaCSSOppzYB5wT9abuK5IOewo4LZIGQOW/pSAVSSpOMgHv2o5wSDkZ44puAwzxkHPHrTlbLZbk89OOamwCBhk5ABJ45pJ3Mag9TihMpH84Cv0JYZwP8ay9avxBESXwBkdcZFaRi20kKUkldmF4o1hII3AYZIztzivLZrh73UZWZyRI+QvZRjGBWx4q1VJWcK2QOPWsbSLcXd3FGQQwIcAHqAf8a+twlFUafM9z47HV/bVOSOx6J4NsPJTzQCSwAwTwBXdW6qiAng4rE0SyEdpEFXaQBnPrW+2CASC5IA+Q18ziajqVGz6HBU/Z00P4Yg5IOMAUEBSOoOMEdifWowMSAMcH0z1p+055BI65z3rjPTQxSxJBGPUnvUoPByWHGODTSeQMdDjn/PSkCFmLH5AONoP61Nhi/KuAeD0HvQWwTu6etMGcBmG5uQMdMml2HkE5AOeaoADBucjGaVQTuIAA6j3pJCWBIAHHpSByMLgsSucg8CgBARIQwOQDgkHg0u4HkjpSZO/YDgkEgnvSIhABPB6EnvRYBzsAmSct1wDTI1AUkkkk5IJ5HtTnIySQAPWmHD/d5U8kj1pWAceHOGJyOR6UmSGBJwCcADuaV3UYJBGfancoMjqPTtSegAYnKsEiLAd16imKoC4IIA64pO4YhgeSCTxTvMHQ8CgBAOCc446GgMWRSevb2pM7WIzgHjnvSkYAGMkdDQVcZsVSSx2knJOepo5YHAIH94jGaeVLMCDnHJpBIzEhs5HGTQAigMwycDvk01gGQqBhTx8vp6UrICwJJUdTjvQCeAOMGgVxIxjH3gV4GT2oIJOQcinMTtIBPXnPehcBkOCRnk5qnoMbtU85JPUjP9KFYZYEZP8AKggE8kDJ6qKdg4JAAPTipEkMGQCSMZ5JBoOGwSMj0PelZSybQcnrk9qaiE4B5NBQ4htuVQJn1OajPHOehGT65p/GTk/N0H0pFxyoIJHOKACVSHcAkKOAwPWlKkpkkEj17UrZJAHA70xSGUAHJ5GT3pWAVGGGIOMcEemKQ5YKSCDjIPTI9aCu1Tg5OOcd6VTkAc47ZPT2pgNRSQCvI6YPrQqE5JODR8sAJAABPOPWl+bJJPA7UAIAeQAMng5o3ckYIIPfpQX++AMEAEe9HIByc59O1ADeCGAOD0JpCApADBlx1Axk07nHpzg57U3cFyoGeePf3pWAQAKQCcHpinFRwAQCPalXD5J4oBIJAGQeuelFgGtITtXaBtHHvSEKYjyQevFObLZBOCOgNRluFAUgHvnpTAVgMKCcHGQR1ApQVBBHTPPel8sDIzknnBHWo1D7QWAVupFAD2kUbyAMDGT9TxSsQcYG0Y7Um0sASgKgd8cn6UpKkgsMn0BoA/HuRTArFVYLjJwKbGoVo8HJIznHausl0lVDKAGBPIxWZc6QplMhOCoICg4/Sv6C5GfhHtEYiMzzBmGBjGRUzMGcgkk9Mf1qxPaFFZRwjcEEdqjljSKZjjcwXaGHQip5WNTIliDnaEyWOAAOTUIK3AeVATGCYyfQjrUyRoJklJbcmdpViMH6d6gkt+SwYhgPXr+FC0NFZkbEEnqcAgYpqK6xgbiCx4x6U47lUZIA6f8A16kiZAVAIcEkcnHNWnYNCMxTBg+crnHFLKpEgIOMDPWnySNAryOm5V+YqMmmJMZUEoAKsMkHtRcoYGIclmAOcYJ6mp0kLkFwQQeg6EVX3P5ke1AQWw27kgeo96sO4WRipyCMgZpagRs4XDxgY53Z64qVIjIqsCQ/JAHf8KiRWlMSoh3u20jPTNEyzKzIg2yLkDPShCuSNGm4MxKsR1AqKRwcgjCjp7055HLAud7HqfQ0x0B2gthehbuKtAPjGAQOAeRRFudsE5IPbjNN3GLADYB/WnRkswIADA7sE9atO5NrnQ6AxgucqDkgMuOx+td9YXRePgYU8Z9DXnejRx3c6sZ54CDn90Bgn057V6BY/LGoU8KOpHWnY5atkJesEidVAAIIIPeubnyFZQoII+7noK39RLjCkYBGQVPauYurpTdsiFlBQEkjoRx1ppM5URFniZWxhdpUqDyfSq6sF2HsSRwKmmcKpI5HrVVpGUhvKBQnlQcY961Vy0TRoscjADhgcHPQ1GCsZKAF2Yk8Hp9aZlTMQAMAZBB4OagkKqcqck5DL6CqsWh80gUFo0yvAyTioY5FaRkc4fG4L7emakjeKZNoLqwOCrLgH3B701SPNIYggcZIxigqw8yqikBcN0z65pkMhDkMQTng+goCkyOWOVwCOehHb8c/pUNw5ZlKJg5GRSJSsTXQI3FCCCMNjuKSEHGzbtUAHBHWkZi7HJGQMY/pTQHdjluRxjPSqRRIsYjJZVChuo9akVWiAYMSM5II6H61FgxY3H5QOR1yasRyF0LuyqgGcdzWikUkjovD+tyW0ygyZHYivZPCuutuidJF3bcAueuetfOlncpvMqOSByu7gH6+1ej+GtYREDJIrgEHOf0od5KxE4trQ+htP1EvEGLKGPUA8Vsw3gwQCu5eTxnINeaaRqayW64GCQDjGc1uwaoVYM0rKw6YPBrinG5x6xZ26yFlBDZLdR6VnazEPsxYEFscD3qhZ6wJsAOCwPODWi80dzCwLKRjkZ5P0Nc/LysHqeU+K4ZjcRyABFVSCqn73qTXISxl5ADgqwJGB0r0bxfCsKOVG9d21WPGAeh/+tXDTErtAAOM/rXXTtbQxjGxkvAyMhLqpU85HBqNSWdQDtC5UZHHvV2eEuhLAEZ796r7V4zwQckD0rZFCW8gQkHDEZGCOK1LViIChdSM5yB0rNkSM7GClAxOQOnFTWkqwEA/xHue9DHY14nRdrDDEnBHTA7mpPNKM4RcK3JXGc1Xt8KCGGATU2RKxKsAAcdehrO1h2JYpVOwAIhwCcEAgEnkjtUrMTkEg84yrAg++RUUcRIAJGOpHrU2EiiAIUdSMdqdikiVZQygdABj6VJG4XJiBJzyWPJJ61BCo2kjkHk8d6sKiDGwlhgEnGMGpEPSNTkbshevsaSNHYMv3cng/wBacvljkBiTyeepqeMBcHGTj8hUsCKNQi4K7jnIJ9assAuC4BDDJx61EmMkqcnOSPSjzAJGQ4IByFA6ZA4/z61JNixFt8sqpIxnAx09PwqSOQqCXKiX+IjnJ+vemAmLZlMgjOM1DKwE5DrIpHYDrStcuL1sXre7aIkFAM5B4rpND1VoHQs4AZgoJ45PArlVQBQckg84NaGlzJ5pBIQKAQH6GuSvSjOLTR6VCtKnJNM9j0zURIhBPPGea3FCiNiAHbH3c5z/APXrhvDV20kSM4VCRg4Oc119qRHGGDZYk5GP61+W4+gqVRpI/T8HW9pTTbLSgEgEYyMHike2GSuchRkEGlQk8g4zUgQKQN5cgcE8EivHaPUiyk9u0ilgdxbAAxjA9qqvp+35AWAB4yQT+dbIjYSBlIwOR7GmiEZY4yckEn1NRY0RjiwKEcA981KLQD5sfe46dKuiMAkZBx6dqlEaDbgYbHJz19P61VrCZTW0CyAKOM4NSpCELAAMFPJ9DU7AiQkqQQMAA9R9KeuFQsScnJP/AOr6UMVyNYhhACSSM4PpU3kkggfc4z7UihGUlT1GART1xnKkjPAGakpNjolaPKkA7uAp70mwcEgAgkgKO3anCQuxUnC9z3pFByXIAIBBxzgelKxV7jt5lycA4GCc9PQfWnR42AHORyQvemgs5bIDHqHPU+2PanKDvGwqhAyd3f8AznpTsFx0ibwCSxUDAB7U9UGFwMdz705QI4xvYAgct2NOiBEhAJBIHB9O1FguLFgAKUyMcHP9KeVEZBBwQelLtxIBnGR0HaiVMggHOeCaVhMZCkbSFCgUHLDjv3NTKqhyv8QpgUyPGoOwghQT0I/p+NWljXdkgEDg0xAiBSACCOpAHWp4juXAJAAPIPT8KYqJkZ5YDjBIwKe48xwMZPUVIDApwcjK4PHYZ71Xa3HyoOGBwWJ5q4FHAGcKexpjqAS2QDz1qhMzZQQCkvzAAjjj/PWuf1mQ7Mbtw6ZHFdJdIQpJGSeuO9crrGWDoTg54pJGbOS1JgrkYDeh9apfLHkuJFLAEY5A+tXZ085SZDsIJ6+3SqUilYXUFiuAx7YzXRDUlkUrIoIJABOBz1PpVdozy4Ygd1Hep3RXiAOCM5B9D2phwkYD4LgDIHNd9FXkrHLNqzJtNVVkzuwWIxmtbJV+Qdx5xis22xkYQE9R7VpeYGjViT0xuJr9Kw0bUkfm+OlzVmOfcsZwpOOaSJSylsY570BnycsSAB15Ap6K6kAEE/XArpvY8l2IlaTzZCuOPuj+dSFisLkc5IO7Hp2qCW5jhiZs8ryT2B/qK5rWfGcVnE0Mc2yUZJJOMZqG30Rm5W0L+seIINPtyfMKuOoJGDXkHir4kPcTPGWJTJxk9DVPxF4wnvxIVYgHKgsOvqa851FpbiQliyKD3Oc1rThf4kKMW3eQ7WdTku5maKIRlmyWVsbvc+tZoY7sMCH5wc5qfyiCWJDADAyakjiCowySDyMDoa6IxjHZHUiKFTNKAVZuMDb3ParcauQIpWEidQQMYB7fhUqRRxFgQxbAJI6H2x6ip7ZQHBUZPvTsaJFq0txEwZRuzhTnnj1rRSBNrIpZj3YDGT/hUMQKFCVwo5bnrV20nDblUAqDxUNCLllAN7AneFxgjsa6SxDeYgYYjYZBHcdM1h2GCQCH3c9RwRW9Y7FQne2SMYx09aFdEt2NmEBc7RkDnntXQeH9SMEgUgOGPy84xjrzXMwBHUkhimOVlHfsfzq9BOIpQeCMD6CuerTVSPKyqdVwkpRPYdIvEkGD1BHTvW6rEYYHI6c15/4Y1EHZGQADwBnrXa28nnrkcAcnBzX5xj8O6FQ/RMBW9tTTuaIJdMMQiHuRwKbzHgIMx45PJyfX/wCtSFCCDuyRgYBqQsNoIyABjA9a8aSse3EcuDsaIYTOGypBJ7nmkdzhkAJBOeegpC7S4YZLAY69RTBguCRk5+nPbmsrF3FYIpHOfQY71RuoRgknCsMEZxmtNCrq5AG4DABPFVLuFJkAKBiDk7hkD0xUtDTOWvrdEAMYwDnr2NUowSCxcuhPDEY/Ct6/tF2gFAc8gk8H/wCvWLOpiwhG5c5GO1YtGkWV+XYlgRztI9ak+XtyTyRnpT5AhZFAII6n+XFRpA0UhIAYHrk0jS4owWwAAccZ7UxF81HAOCCQGHrTzF+9O0YPXnvTggWHIUAk8gHvT2HcY+UUAgOR0Hc1DMoeMgt5BYY3E4I/HtUiQ5UkMSewJ6UeWzIysu9Tzg9KegwiAQEO+BjkkZprukk8UcQYs3XI6mnbEeVAVJIGODimvH5gZQMAHAZT2oIHBQCcuwYdwM59qjcHcSxIIORinuXBAwpHoRSnLMABz1pMaERB5YAAQc4wOnrTT1CE8nJOenHbNPCFpCSCVxyBSCPbyMEknBbtU2KI4Q+yMuCAxJAIwR7YpzoWY4AOOue5pd5kUHaCSeMjpSsAYyFIVQOQO1VYllcbXY78K3YZzx6U072QAtkjjJ9PSnAlC+FDnORjuKe4EsW0DBBBwKCGVwjruJCFMjaQeSO/FR7lckFysg5HFTPjeATgZyN3GPambSELgAkHr6Ci4iuImYngITljnvj3qOTIyxGQe5q1EdygMMSEljgcH04qGbO4jIAweCPyqkxMz71CwO4AIRncO1UWC7CpO5cZBJ61oz5KAHntnFUJgAFAIG47VHqfT9DXRAwkUJdjEgEEkdOuRWVqDlMk5Ttj1rVeIhlAVQM4yTjArK1GQ4JLgHaW5/l+Nd1KF5I46skos4zW5nklCggAcnPcVgtA8gbcgERJySc59sVsagr3E24KzgnG08VFFp74DEYBzkelfoeHp8lNHweJlzzbMuKyJkIQnCnIPpVxdMBIJyzk5Jx1rYtrJsbnAC4wSvpVmKNIlYkZHOAeorrc7HDylSy06Fp4y7eWqENjbnPqMVfhjCq5B4yeT3GeKbsV2IQgnuQehqQIQCGkUgDhVHI+prNyuUkP3CAKxkZicKFPAA7kd8+1RTTFmbBIRiCFPcDvjsetNe4UoFdc4PUHkCsu9ujEix5GFGF9hTi+4ORd88bjgAHOM+pprKksSKhAIzuU9j7VlpeMqgvyc5PvWlCRjeyhQRx6iuuLMZO5DPYh/mHAAzketV57cYJIwxGCOua1IVAYAEkd80CNBMpZBJgEYzgH8q0TOc50w4RQMhiclsdB6Y9ahkB+8CQAcc1uy2yu7lQQSMAE9fXA7VnTWBOQzEj0x1p8wrFWJ02EM5ZsZHsDUgKKodRweKryoFII4I454zioRcsilRyGOQD0qdxNF98Ng5xg8Ad6aXEWQTlsZyOwqkt5sbBGQMZJPU0z7WgJLHKE/Kp5yPQmrjFmbJJnEm8l2cgYG4/pUYBm2IACFXGT/LNOWEXOAARgZGO1WUtWEYyrEDOGA6e9dUYkkTsUnjBXK7Mk9ACO3/16txwG5hDoMHG0j1Oc5pPI+0BECF2xuzjqB1NaljaFYs4AI7A0VGoR5mXBczsixp0JjgBdQGAOMirkMZcgsSpzyKktbXoXLM/QZHAFWhAiEMVY84IHWvzjG1lUqtn6Fgqfs6SRVeInIBwR2zSGNyC+VDjGCfbt6VdmhZJEjABLjIxySP6Gq/kgKqogTcSTIO59/wAsV5fMeokVCsuDIWBzlSuecj+lKzlo1Bi3AcnkgH8atOgWEHZvB4yPemNCUfaQwQDGD396fMOxUbbtTCgEHr60EF2DkEcEBsdD/wDqqwLcBySMMT0PtSujPKpwVB4JHfHTipchctxtvdS25YoWctgHceCBWrHrssTHYNhJBBB4H0rP8pdwKLhepBHU0giYqSVAOentVwrSp6xZy1cLTrK01c3oPFssQABIAOCQO9aR8SqsUDu4Pm42gDLYJ6nnAA/zmuNYHIZsAA8471JKqygMQpB5GD0HpXfTzKrHqeZPJaE3daHYDXoljlDEM/VXPOOeePpTF8RRPGAmWXHDMefz71yBkkV8EADHQnnnpVbzH34VsL057fhXZHN6qOWWQU3sztX12MkKGCjHBY4FUpNeF0xCqwGD94YrmZpnQR5Jzk5yMfQ1A1ySrF3IGcbex9x3rWOcVPtHO8hjHZmrcXIlZkLclSpPvVVmAmLgZO0LgdOO/wBaiSZNpJG8kEADjBxxzUUKmLJBycYAJJxXTDNIy3M3lUobFtWZgCW3EDkYp25twBYBQM4J6H6VRaZ1KsDgA7gfemyXJaRpDkl+SPeuqONhLqc08HUj0NF3JKEEnb6HrTvPPowBHOTx7cVRWQbSAxBI4z2NP+0qBsBLAjGCO9bRrwfU5pUpR3ROLktgA4IOT9Kk+1hWAJOMZwKz/MLSAggEdwaSScpMQcHByV9K6Izi9mZ6o0VuDMQSQgUHoOtDXOOSOSO3asxpwzDadozzz0p4lO84O0EEkA8+3510KxDZeFwFYqTtBHHeoZT5ToEO4ZJJznkn+VV2nLIFIACjAJPOM5/rTgAVDbskj1rRWMnIsOxkbBkQSL1UHnFPcAKcuCOwPUVTRQpBBAfvnsfrUf2klZA5Bdfl471aSZi5PqXGuNyhFAAyAcnOT6/SqF9ci0t2ZiSCMAep+tJ9qEcbHZlscEnpWBqd0124QsTGhDY6YPfnvmmoXIckUL64W4lLhiJCQC2eoHQYqnJjy3JJOAfwrQFuJuVXGT2FW4tGdgTsyOv4VtGFhJmFLl44lUDj5jxg80ioRIpKjNb7aK3dfkJ79qG0ZUwSWJI4/pWyiUpLuc+yuZABwAC2SOvtUMod3jIUhgwypPbvW1dWySghkAwcnBxWcseZwANicjGc5981SQr9hGI86VYx8hJwR6UCMMQocllODz09qneIKQEfIbqF71ftLASGPAwCMkY5zV2RLZmLG5lyTkDjgdKnW0KM05JBAC5J7dhXRJpLIAQAQTyPWrEdkhBOxSO6kdatIz5kc7HYnzAT8wY4yBnFaVtooeT7+EOAOOTWtHbpk7ogCOhBxj8Kv2lmeCSATzjHSq2IdTsR2+mrCgOScDaCfSrMcQGQmM9SCOlTG3UoUYsxGGUofT270CMbnJBOcFiRwT2qbk8zY7G21VjgsDtCntUQJyFIyDxkjpVn7KWXepAUHjJ59qkjtXlkAwQM8g4GaTlbqLcpNHIFwANhOd1YWoxBWYYwSegrq5rNlIAJwuSccgY+n9Kyb20aQhygCkZBU579T6GsJ2aNae5zIgOJSVBJAChh09TVG6tgMEqDnOCfWtq6CoZFO7J4yc/zqhPCuwEHLEjvxXLynamYc6hlUEbNuR9arSblJAYbccg+lal1bkkkkAdsdqzZoH2uAxd+oJ7mmkUiu6ARMVIBxgYPSq5SVthxkHjIGK0YbFbpliKZY4BweAa2IvDxfguUI6HGc1pGIM56DTzuDBWBY5J9TXSaPbv5gdmYAdMdj6Vbj08Ii4Csg9fWrmnAJISVG3oBjgGuiDt1MpF+G0ZkIJIH06VKdMeMkIASRwCepI45rStDGbcuQCORk+o61ckiGACuGIGRjsa39oY3scBqtpIkDoSxwxLgj7pI54rg57Ri0qEMAGIUHOSB0JNev+IIWljJJ+YDgAdT61w2p2kbzRADZKMsSD1B9vwrOS5mb05WOJls5w5RQME7huPA4quCGcuwBYEZQDFdedLZpwqAA4LZYEg+tYc9iiM0gGQRnIFJQaOnmuU7eMtPGqkeZI4CqB0J6Cvon4beGjZ6ZH5kBMxXJccYUjkfka8l8CeGZNVvo5giyJE6tkDpz1r6X0rTxZ2cSg5cDdkHGRWFWXItw5pL0KE1uLaIhQQADnBxWNNaJIzyKg9D711E0HnOQTjPPTr61jXwFqkpKYQgt07DrgV5bncxvYxmhVFYkYIGM1z2ssFjMm0ZHQHv+NdHeTRsoCsCMYK9wa5vUlBBVwpAGRgg/wCT7VJpG+5xerSRsrqAIweRHycfjXEXSmeSQ5wTkGu91kAW5jCZBOAWOK8/vLh45JkIBBY84/QH0rakuyOlO5nACMgEMwU4z60Tg4BjkBBHcdDTy7MwycLjIAFVt/mRkkc7jwOwrqVx7DgSckgEAcn096iSdg7gqFckBSO4/wAakVxuYkDB6AURQPMCI0yx5DEdK2irkuVi1bzzvzG5WZCMY7V6T4J8UajpsYD71gYlsu3Rj14rltD0UjErkmRgMFl24HbI7Vta1ImmwhHKpPjkI4IJ9QRwR9KuVKMl7yOWrLoe/wDhf4qWjrFB5v74fNtOTg+v/wBavVtI8Sw6lHGykkEAE/7WK+AY9dvIrlXguDA24EsCM4zXs/w++LJjkjtp3LuRtJIBwD1Pt9eteLWwsoe8lczjI+qnk3R7flxksCOxrgPiFpf2i08wkkYIkz09sfWtTQvFdtqCIFmzkBQpAwPoepz71q6nbC7sHACuGB96yoy9nK5TtNWPj/xXpK2swcxsEByGweh7UunWyERBSQq4wB3r0Px9pdzAzugRAGZVIfDjB6gYrz20cRzxBSxUErhhjJHBzntn86+lpSc1dHLOTS5WzpbGxLSby7B1AAAPGD7e9btrYIMqZRsA+Xj8v1rH0qQtKjlyrhQBIp6en/1q6GB0YqQMkdSe9XJyW5z6MicSgAuhKdeT1pst61uUZeGzyCO3eteAPLKAUyCMhiODjsTS3empMgTYoDHnac49/Wsbp7j9DPj8SJHGc8DPQ96uxa9b4id5REVJYbgcHIrLuvDu5WCqpHYt0P4ViXFtLAWBU5HA2ggDHt6VDjHoNXPQE1KBlGWBA+YDP61ZjuYyAFZSCMjBry8z3ZUjcwCnAYn9BTovEF1a3ABJyOAT0FZezfQ0TkeqQy5OVYFgcg0ME3gDgYJI9cf/AK683h8Yy2wSN3YSclmBHzAkYHTjHP1z7VeXx/btMwYsjxrlo1GcZ7A+hpOnLoiW0nqdzgEMxzjHAFOXHADgAYwMZz7Vy1v41t3CmSQoAMkKOQD04/rWnbeJrZkDqVCDAwWGee+KylGS3RKcTbUr0AwfpSEhMAjIHJ5ziqMWs28oz5gBJzjBJA+gq2syOSAQR7d6zNFJdBWwFJJJJO0Y7E011CqAGyR8uPSjcj55zkfwn8qRUMaAM2SAcfTt9aZSYjRsFGxmAxgsOMZ7ZrlvFGgmZywXeMA47nIrqtxYEMCfUHjNV5wDGQ5OcYJXrj2Faxk09C07Hztr+kzRTsJoVzuLKOy46Z9RWXBGzyuMYIOCSMYr1jxVoYDMwLEtkgkVxa6GYpkklJLDOQR/Oui9zaNQpWlgIwhAyAcgVrwKCxBGMnAAFOSAbVIHGcYA/wA8U8xtkYBJBz+FHKRKdy3awBgWHQdA3bFbEYJA5AbuoFZ9qMbARwSDnFbEIKOCrkHscc+1ZtEcwkeDnKFQPUYz71dhiOVOSqjtjqaiiWR5/wB6xK4AGexyc1dTIDAjgdTjNSSLh3UgMQD3A6e9KkJVwANxxyT2qWJicgDaMdxilZHCZjKhicksOtO4tUOgy+VcMBnAz3J6Ux7cJnIKPyC2cg/h/wDXqbBeSIIQwGS5Y8DHTB+tPk2uqkqSVJOCaRVyOLYXYEsAAcYx1xx+tOiiARgTkgEgDuacoG0DIZsgnA6jNLt4bJwT0PrU6kXQnDx4xgKRyvWhImUiQtjIJOeSfanwxYkKDAOCSc+lSBA0YcISPUmgLkaK74IXg8nnGB609XaRioBVR1HrTFQbkxwSOMnAH4nipkRCpKsST1GOlJ6lJiOwijLFSfTaMk+1IUeJQpYlC27rnBwf8acF3RgZILE89MUiQGRyEBUIMnOeR+NSWwAMmXUgOwK4IxjqM1NEytkAqikYDe9QDBLKpy2SxAPYd/yqRScAAZJH5mla4rj1QhGcBShBVccZweaVUDBwnJHYgc1AxKgMQVCnLDHUVZjBmAcrtOcjbxkdqHoA1CdpxgFeACakc5ZGIAB9PUUTAKoIGCTjimqj7gSmVxwB2qGzRDmw4LuFwDgEnp6Y96URBwQwBHUY5zTY0gdnRo/MIwct2/zzVgypEhJA+uDU37F3Mq908kFlHByM56VhT6aYIg5IIJJ68muvdknYKhyecqOo4z/Kqt1p0U7oQis2CC4HOPTPpVJ33Hc4yUFIy6AgnqxGcVBGWZg6gAZ5HrXRajo3lMQwKhugxWJdRCNWiwSBkjHBIq2lFcxom3sV5JCkYbdlz1xTFkYqRnjORUcpjCkKxAUYC55JqjG8+S4AzngE5wD1/GvJqZhRpu1zup4DEVdlYvzsURGcMpclVJBGSOv5VWkeJCPMmUkHkbuD/hVR/PjkD+e7kHcu9s4NQTxtJ8pAy3JPqT1rhnm+vuo9KGTSespD7zU7e2eRWHmAg48tsYP49axL7W0htWkCZKryT+hNSXNuI1aMKSo6HqfzrH1KIyQCMDCBtxXPU9jXDPNK0tnY7IZPSj8Wpk6n4muvnZEjR8AJuJPXr9DXLXfiC7mug8k8ipnBVTgVo6rlS65ABOAD1NcveIcOrE7twJ+oNZLEVZ68zN/qFCKtynfaJqz3SpE4yAMhh3HpXSbQQgBOTxx0NefeGrpkutpKgADALYzmvQ7RUeIvuXKnkZx1/nX1eCrOcEpbny2MoOjLRaFy2wsTAIVwCcY6kVqWjOUDA4AUEn0J7VnxgkgAFRjgk5zV6zDggE4XPPuK9hHiTV2a9szeaoB2lSeT2FaEJMjYD4I5OO5rOtwGViAxc4wM9ME9vfNXrUlGBKnIHI96uxCRsad5WDlwHz0zWosJ2kADJ/UetY8CrhXZySDkAdvataApKhYEhgckDjHpWUjRIueQm0RuMNjhgeoqypUup4UKoXb2OO/41Vj2ld24kgdDViIhgGJUkeg5B/xrFo1RYVQqgknJbGcVaikQxxsT5iE8g1UWQpGAzA98dMnvxUkEwWM5UEkgjPas2ik7GoshZmyMIcDHsa6GxmR5HcjaC2VA/hB7VymZJmJDAL7d62tJ8xFy5yDxk1zziXFu9jrrVwQoAIOOc81YuW2RkgZPtWXZyICoBBDcdevtVuWYpASHUqTg57Z6CuKSszpT0sU97yTAgEAnnnNbEUC+UCC2SOuOKrWkaH7oUnOck9BWgGKEKkRIPGcnAH41MpPZDSRHKingd+eKhkUBgcEnrgCrjFWUjPtj1qpPMsaMzYCgEk9MY681EWwaRk+INQGn2MshySVIGO/FeE+JtfGp3JVGBORkdQCK7D4m+MIfLlgtrjzgqFdqnlSe9eKWV4FchixJJILdSa9elScVdo5ZNdDoiwVSSCTnA/rTkhdgNq5JPAz1qKJ/MjDYJGMn3qxaSjdknABzgkDA6nk9K6dSBIndi6FGQIwzuGM/T1qeKNZGDg5XPTGDkc00PLcSEPISB0DEkAGrsEKjJzggZJx1FBJJGVySw4PQgdasBEbB3EDr1xn2pv2ZnZRuIUqTkdKnZEdNpAQjjAHUD+po0ERRoGJPDZGCcVMg2gAgMCQM45AqPaMohVgfvf8A1qkdlEi/PsUZO1RnNUITaVBKksc4x6UsGWLgJuZgeg6UrIVVQjFi2dwwOPSieIzEghkx1OcfyouK5TZyrLHjJzgcVg+KNVjtIHjGC2c8Hpx0/Wt3Vphpun+cHDeblVAwScdTXl/iTVzfXMmwDgYIHBJ9c/SkzenDmdzPhl+2OXCKSmSrMTyemK6XSLOVWSQkOSMkAYxntn0rnbGzbahxgZBrs7DIgTaSDjGayZpJWNS2jC5Ixlhtyp6GrYjIIycYAAz39agtY5MDgHJyTnoKnmceeNuTHjgdTnvzWbYkx5ij5L5Zj044A96qWkH2HUknJYoflIHQfhV6JcbA/EbNgHrz3/mKl8kDBIyPXFZuV9DSyZ6F4YvBI4wAQynn0IHFdtbHegO0ZwOmTx7+leaeGLlUZUB+bGfwr0WylGVJclcDqe9cjstEQkouxdCFVLFefbmpAFbacEE8Z7ClySDgAZHHvTVBLBQSMD0zk5/SobubJC+U5POQcAH696QRspJZTkHACtwB7+tOdguFyQTyBnr6mlRyuSCGPUY7ilqOw7KgZ25fI59PWoJJCpJCkkZOTzgf/Wp+8bXIOQvJLDoKwPEOqrZWcp34JyOuCBVwjzOxMtEcL8TPFH2cTKsmIx8pJPX0+leD6jdy3E07yuxd2LKGbOOO3scZ/Gt34h6xPqd4DFKnkBzuRslsjpz0rlAwSMjID9Qzc4Ne5CmoxRkot6lyE+XGAVAJGCT1qQOW2FFUAHPI61VlcTFQD8wGCQOtTwwkxgsSA3APuKfKGxaVS245JIxx2GTUjAkKCcEnselVzM0JVG4BPIA5Yeue1O80BQDgHH51Dj2FdFtWIRsAAr39aquzggkZBGSc015iqMQQpI6kZzSMxeJC7YBGOOM+9HKQ2Ri4IYxA4BHNFvOAxJJG0/nVc5O5gcYPenRyCRiSNwbAyO/4UrEF17uO4wNpBxxjoacSGjDYPHQ1Cqr5qkjJPJAGAKdK5eRkjO1SQBkcChb2KsOD4UlvmLE5HoMcVYicgEY3Lj6Gq0hI2MCNigg9skUoY5AVicjIxWoM0o5QDHgcE+uRium0lvtEm0rtjYk4BxgAdK5KF0eJduGUHccHoR3rqPD80jpGS3mtksWPpWU1oZeh1lmNwyBjBwcmtSyhDMASwKnIAPWqVgj+aiqN5YElRxkjoK3NOt3yHMe0twVPJBrzqjsdNNXNzR7RQULpnJyCehrcvr1dPhDhAxXqM5BqrZxr5alVO7jPPGfWszxTeN9llVG2Mq8cZzXn255pHpL3Inl3j3XljneYvhyS5B4BHI4/GvL11x9RugLSORzkkrt4JPYGuo8SeEL/AMRaq87mUoAqllbqAcgEeg5rStfD0OhxAC3V3YZJAxjgEnjpX08IqnBanlTSlK5zdpocrAz35MSMeVJ6jFJd65DCDFakAAlRx2q7rc0155qxOwjb5QCc7T6+tcrNYNHO7uSTzjHNZObkzWMbbEd3eSzMPMJAJxzzn0x6UxdqO5aTLPj5WOc4pgLhHDqd4yeB0pIXXALsFCgglh0z3/Cs7Mq76k7lWyQeBzz3NV2v1aFiSRjCjcMYyen61BC4Yg4I543DGR60u184BUEkgqOf1o06juJHIjKSBkdM+nrTsIQAQSuR0/nSCGRyRgIOnTp61KFABAONvTjrUuwAXBkQgsMLhs859MemPSrduMtkD2xmq0RUQzPKGMajJwcbT6+/ar1tGBtJjygwTzyT9DUjOisAtwgKMzAAAZ9hio9RiQIQTg9/er1gkYttyjYMDqc1n6uhRfY9ya0irmbOfuoX80mM7AOgHepIIxsDOMFT+dMhmSS4Ad9hGQM9z2FaUWfJLMgU5wD6ihuw0WYmkNtGGXCZLK3qD/SrsSF4CoJwT09qr2yvMSoIB4HHStGBCFAUjC8EscYpKRfMclrdm6XCgoBDtJLZxg9hisI9XByHBADDp+VdrrEDXAHyggZyeuTXNSWwiYkrg9DxXTCWhjM0fDIZZzghUI5BHU16BphR4VyrDPZhg/lXB+Hoy5JLFl7lTjA9sV6DYzK29mBOB29etYzd2ZFoAgEg7SemecfWnAH5QCSN24gHOP8A61M3GRQcBWPSnQYZX3MAAQCcVAE8bFgSTkZP4U4mGR8gop+8RnnkUxAoYKeA3U1JwilVGQQRnPWpKQkas5IU5TOdpPQ1JFA/lsScp1IBxz34pqoTGURFZzwcZz+VEKKGIeNiRxg5HNQ5WKRVv/NmkeQjceB6AdgOPpWQdLvryZoooZJW6gIM4/Gu80e0tp2QT24lAIJycAeh/Cuys5ImtBHFBGgB5dUAJPueprGeK9nokaxjzHlum/DLV9UdN3kwFj/q3bGB3JrrNK+F1hphSS7uDPMp+ZVyoUj6feFdZPcsQSACVA4b+VVvtaknccZ9PWuWWJqVNFodMVGI/wAyDS4SiJAiKCQViXP54zXlfjfxO6OQH3EHgA5wPeun8Ua/HaxMoBJHbPcV5LrVyLqR3cDLHGff0z2rSjRafNImfv6XOavdUnleWMEJuPBA6ew9qqm6kBBBOF6se9aV5bREqCcqRk7Ryp9M+lV5LeOMbQNwYdR2r1Yyj2MeWxS86XLuhy2OMnGPemC6eMqoYBiCceh7n2qWa1UZAG4A8A1XaBxyB1HORWyaYWJku3IJDZwefehb1zIAcAE8D1qlk5cIVAGAQBjFSBwMEjcAOTTtcll9LtsBg7RqTkkY49vpVyO/ZsoCCwGdvcD1rIhugS0flgZ5IJ59uKmWYKSMYIHJqXEh+p1Gk62Yg4BBKAFueufauktdWadFYjIbgV5rHcDzRgBC3Jwetbuj34icpI5c5DKcgAZ7cfhXLUp31JSdzuGfMYIYqcYz1xVKSR0Jc4IyAWIyT6D2qONiUO/Oe656Ux5TuYMSDnPIrlcGdEX5liS5EiEEAEHI46GokkbeAE3ED5jjJNQqzbi2FIxkFu+acsxBLEHHscVPKFy/pOqvY3yP8yxgkucZP5V6l4e1Zb60icE7pC3J46c9B0ryASqQ5UsRwfmGMeoB71saNr8sE0MZAEa42lugJIz+OKxnHyMmpN6HtFtchsgnp1Gc4q2QHCkDJ7ZP5Vy+k6skyDkc85BrpoLmOQqzoWQ4AK8YPr+lc17GkG3oSckgElSMdP5Vat1ZmAUHng8/rVRgXcYOFPQVctw0YAJxx2rKWp1ROn8PuF+VlAHQE9q7i2x5QcHj2rw3xLr19pVv5lncNbSAZVl6g+v1rhfDfxl14+IRZX95Jchl3LIwAyM4xgdq8PHZXWxUfaU+h7+DzKOEXJKO/U+rklEhIUfJnnPepRgYUEZPrXL+FdX/ALVsoGEm6QJuYoeM+n4cV0hf5QBgYOSe5r4apSlTlyy3Pt8PWVaCnHYlbBBG9VYDO3uaFJBwSAD0JpiBsAg9ehpX+bAJyB+tYtWOxMkGAxIyT1AJp+SeFOGPfGahRgACCCPXNS5JYABQo5JPU0rFJkx4AAOMigAAEEkgc/jTdzEAAZzTlBGCTgCgpMfwGAD5AHUjGaVGGSQCT2OeB+FRsQcgqCeo96cuNoJGxO2O9QMcDycjn+dIuVUAHcc859PWlDAsoAJXvQQcHJG7Hagq4A4BCjB7e1C4OCTgY4x60ckgkbR2IOc01yUyzHgngnimguQ3dwLdSM5465rzjxdrxJYIcgArn3rpfEesCGFsADAOBnqa8m1zU2uZ8bsjBP0PpXvZfQTfO0eHmOJ9nDlT1KNzM07FyCDySQa6PwNaRXlyLhUIZht54yB0rlbUSTyqGB2ltoIHU+n1r1fwVo/2ezCGMBmJYsR8xx2/CvVxtVUqdj5zCQdeqkdfpyNHF8wBOOnpV1SOxBPcDtSWsJ8tQRgY71LlU4PJ9q+Mlq7n3dOPKrDCCQQAPcn/ABpUB8vAJGOACelPG3GScjtkY4NNRhuIAwBWZuIpDZJyAOCcdaUj5HIyAoBB9OaG3B2AOR2PrSjng4H1oAbgMMA4HtSs2UAHPYn1pcFTxwvWm71jyGyo9QM4oARSSAoHHegHkBRz0xTiBgFTuHYgdaTaFUcFiOnqaAFLAqR3Bxmm/MAoYAlm2jBpTjaSeB/OmEAKD2HOO4/+vQA7BwQ53qrFTgdD6ZpWAXBJz6Y7UwnbkAYVju//AF+9BQpHKQQGI4IGRmgBGyMA5b9SacMNlVALdSQegpiMMKSSSec+lO43E469SKLAD437sYBAGB396V0wAGGR296RlJ57Y/KkYhQASSoHPPX8aLALtCqMHIHNMlLqQVYAHrkZxT8gqNgyB1z2pN+OhwT1GKTQB83cjp270hy2Mr0GBz1pFJzknB6Z9RQ5IJIOQc4PpSASUsyoAwBHGPUUj7iMA4I9OopVCvgMzAjkYGQfrTvlIwDuI6j0qh3GMrLCAHJfIJLfypXyFKj5CQDxS5PJAGAeDTcAYBGfcHJqQuG08ZwD7UoyseCSX5O7GM0gDBQRweetK0ZUEMSD3BFAXEVycYO9uhCmnYI2kDk5zn1phBbaQMjsR2xTmI25J6d6ClqJkMGIOSOPpSADJycnpn+lNDEuACPoTT1UnAA45JHvQA5sDIHDAgDJ61GwVc7vlGcD8acm4gEgAjgilCou4ABQe1ADSQikY5oDAHkZAoZWCkEBs8hc0oUAEkUANk25IABB5Jx+lISMZJx6UMG5IJYYxsA6/jRksoBBBHagBGAIORvx7daSTO0BR1Bz7UvIOegoYh2wBsHdSc5PrQAKwVQCMZwPpRyCQACPUikOSQpPJPT1pUJOd5ZjnGT29qAEKkEYJJ67f/r05WUnBBAPUjtQw3NgEgdaaCOpGOcYz1oAYAxdlbbwcg56j/GpMFBlSR6VG2N4BUlgM+mc9KAX4AIUDIO7kfnQAbSGyOXI6+tBVlBIXG7jcRmjy3JyHBAz070LkIAScDnHYetAAWIRFPJA259fejaACQeepxRxwdgPv6ClTHlhtygkkEYOTQB+Z8diZixK4B5BNVrrQt2coNynAY8Ee1dQ1vgEJgcZK+oqE24QAONwznBr+k2kfzpexxN3pZkUgqFCngg9RWLfaWPLLDABOBXo09gJASFyO/FYl5oxmnMaAhwcgMMdenJrLkiCqzWyPOrqL7OvIIB+XgdDVQ5ZSDwwOCT6V2V5pklyCQgUg4zjHSsC7sfIVw/ODnpWUoJHVTqt7ozNiSqBs+f+9k80xlaHKjCHqGXt606WII2YywI55poyyDdy2fXJrBqx2RkLHctLIAr4wMA+tOEe0Elgy55ANNeIRyhQwYDutIhMgcFlKqcHFQXccyBWJAOM8Z7CnbB5mSefakkccsoKjHHPUU3ggOSScZxQFhzhY8yCQoAeABnP4UyZGluElDEgLtIzxUkCIVkOSQxyQe1OitzcbhH1Gc07l2uRM6rkkYGOe9LHGj5JBIPTmp5LUyMCAUCx4OBnc2evtSQ2UrDJXK9sjnNU5pDUWyvczR24jdgSpYIDjgk9BThHO+87CrDkBuN1aEejmRUeWIOgYHa3QkVbXSXiLu0R29AxPTPQVKqJGsaUmti3pJZ7oERIVZEBXOSrAcgdB1Pp2rvLNES2JUFSQMKT0FcjY6U9uEkwUAIzkZzmu8i05beEiU+aGUEMhx1rZST1uceIjy7nPagzBGYMAemcZxWDPAzsCDkEcnjBrpdRswikoSCSSA1c5eTGNyAmQAAcdj3rVeR56t2KEsJXAbIfuAeKY6HGHOVxkEU+SQJlyWJznb0yPrTHcrbh2JOOg6mtVc0sQPIAhG0AAgBiccVHJDhTg/N1yBTFMrvGruXAG3J9O1WWcABVUgjOQT1qtRkG0RwFSWYk8YOMVLHiQZeUEjqWHI9BimrIZ42AIUBgDngn6e3vUBfZIwJIBIJJ71Oo1cc6hMlAACc8HrUReTaHAAOemM1MCgDMc8qSpz1bsMVGLhjsRcLgZKtzj1wad2ND8FYyTgMSGJxUSzBHBZlG4hck4BJ6VZUg5JG88jk8VXECOCjxgn7wDHqPUUx7Dp1cISxwMkg56UIWgVHKqyd9xzzSRSkOoK5K9Aecj0PrULhWkVUG1CRlR6/T0pp2DmJIpCQcksSeeAMg/TtXS6LeRWoUTSLAgIBZv0H1zisFLZI22xJtBGAC3fv9KsWdwYpEHy4HUMM0XGpK57j4cuXnhQKc4AzjsPWuhk8za+V2gkkD2rzvwXqhuEQCQFzgLwQDz6e1erwol3CoAy4UZJ7HvWUpcupnVit0YMd88E4iV8cbjn6//Wrf0/Wgtu6O4ZywwScYFYOrWLwgsEJJc4boAD0H4Vz17dzWoeRHOAMbgeoqb8xyN62N7xNqoUvA8gliDBvlbIyOh+tcoNRWaUqBwTwRXN6prkpuAELFSS2euT0PNVrTUGaVAHAfBODwDXRCnoZe9e1jrZcNjK7wDnHrVS6gf5TGNmecE5wKEvi20gggjJI7e1SeeGIAGQRnNNqxRW3NtIGQ4OMN0I71LC2XQun3eTxUgAkfCnOBxSrjIUnIHf1qQRfjkAIyNwPOalQhFZQMAsCTjp7Vn4YYHJjJxkCrEYduCCwBGMHmosjS5oRskuATtC9TUhDHIIBHQZPWqyZL9iD1KircYLMxYblHIOcbqCR0CHPIwCOBnrViBAZAASAOMGq6SMAMgYHAPcD0qzE8ZQ4YlypG3AxyOOfWk2ImIIDlSQc8k/4UNtcBsgcYB96RMnaQcHGCKftUYyv7vGRn171m2O1xYUPmLsJDsPfBFTxurbzjLDgnvmoJZgihkIijBAAbnPsP50wSkTgbSUIyWyOD6etFrklr7Sjbchsk4IHb3qQOCSwyQOMn0qIuE+VBuU889qBIVDZYjjgUrFJE4mVwFDAHNSw4MgJPQYHHQ561ViYMCCGDcjIHX0qzGAVUE7JQcE5zUNGkGz0Dwq5KRiR8KB1A/pXe27jYoByBzkDke1eXeH711dA4yBgZxjFej6ZOrxAOMEjrX5/nFJ87kfomU1eamkaaSEsCgyAOc1OgEpyTjHT3qKIDeoBbyyOh6mnRKSrEDAB4Oa+SkrH00WSsxyQBkHjA7U75ggBYHgnHUg1C3O1SSoxTCxhwyE59c8jHesWrG6ZOSGXKgEjqDxSEpuAIAIAOF6D2qITCUEuSST1P9aciqyknIHQEDvTHccGOdyHjODkdaJFKuCzhSTgY7k0yDcZAAcnuDT23k5A+cHIFGoEsaCMEHk9TTlXOSCAOwxjFNO4EkjLYyM1JgMQR97GD6VIXCN9rgHgknqKlTODtK5z0NQHKLyAcnJxU4zhHZgRjG0YGTU2KuMaMFkOTkehqaBjgo+0jOVZuNvr+J4qNNrMxAIz+tPAGcFcntk96YuYk2M2SgyTx83SpYom3EggAYBPpSLg5HIyMZHanFSAArYxySeRikxpkjZHy7cg8FgelIAq7Y+SzZOPQUZU4GcnqD605UJwMYJGMnqKQxUQbsHOatKgXIHXqQKhRHUYJ3c9SKnUEkcsCeCc9cUPUB0ZZVBchiO4p2CI9+MnIU8die1DKu0AHAJyccU5CGBOSAM9aQDABnaAxJ6DGaNp288nIOQO9OUBQCCwXPJBxkdxTUByQWyOfypg0U73eUyOM/hXKapbgOWcgqwxgdvQ5rq7tjvABIA547Vy2oyb3JGGHQe1VG5hNnLzQp5pBXcBk4J6VnTgHeSSGPAHbHpW9OhYEkgFuB7kD0rMngEiEFMv1AI6H1rqhExbMdS+SrJhFIOfftUJyVYqFaQnqRjIrSe0IyGBAOSWHaq7whzGMbsHG4DkE16FBe+jmqP3WXLOIFQcZGMZ9DVlGj2kkEAHGCKgssKzBH3IDjOastksSWUqedoHSv0WlK0Ej86xj5qrYb/JUscBOpPrVS8voYFMjAshUqF3AYPqar6hfraRuzMWAyQvp7Yrg9d8Ss80sUBDFMBs56H0q7qWlzypwk1oS+KfFcaKYgQERSGAOc4OQfw9q811LWBqEhWRxKvUMw6U/W7qQDaCGTJ2g9h6Z7iufRlIJldIyeAM9T6D9fyrqp01uzKFOzuxs0hlZ2IAXkgA9KypwbhXDKwC5xjqRWoEAAJAUelQTwkZcEBSK322OhaGQ8JbBCH0PPAHc47mp4goAUKyBT94nqKlVy+CgyM8e1TxRB855JzgU+Y0TGxwnzcgfIRxz71dtoAGODh85xjORTbazMakuTjqoHb24q9HG0KpIGAYHPTOD+NS3cq4hlw4UgkYA6E1YhVWkwAVfoAe9OiYuW5y+cknnJq1aKkzBiAGHpSIbNOxDZCMoJAHB9/8A9Va8cvzoAMkYB9hVC2KLlc4DDaWIzgVo22wqQQS+RyvTH0NKxi2XQ4Ybgcgnbgnk+9W49u1SvB9CelZ1upNz8wBG3kdiT7VcQFcDbx9fzqWiVI6Lw7cK8oJJBU9D616ZodyksWd209CPWvGIbpbWVHQEEnHHb3z+Fd54Z1IbQu8Ek8nNfN5phXVXOj6fKsV7OahI9JjI2gk5HY1JGBOCB8oA5J7VStZTLEoBAGMED+dW4gACSQD0618DUVnZn30JJ6ofsCnDHcBwCKQhec8AnIz2HpQQfnbqDjJ9aay5AGOCcZrnbNkxUCspKnYOuCaR4wCBglSeSOcU8RYJABBp+CSQB2wcHrUtlLUyr+2xvOz5s5JBz9KwbmM5Y4JA7etdZPbl0YgjGcc9qw763MbkDJHU47VkzRGLKBvGenA4qPa+QS2eTnNWJEHmFRgHHSo3KBSA2/H8XvUvU0HsgOHBx9aYAxyAFA9ScZpis4QgoxBHysD0PvS5K4VjjPfGah6lWEwqgAsFHbHGPamqSHC5wM9+9KsaqHLA4B6EUkaszggYFBI9FcO5ZAQvQ5z19RTdoIyG2Z5OBT42OCA2CwOQT1xTZGRSoxwwNGo0hWAA2kgEHOajGNxOM45yD0oWNRkJwCeh9akEbwklTtOCpCjrxyPxoGMMY+Vi+ADn6004KsQA2OeeM08kCEBkAOANoPSmMvPyNu4yRnpQA1XLupC4+UjB9TSiJZmVHIUr8wYnHIobLABQSTx1xzStH5wAZCcnnPamSRMQCAQSBknA60m0jcQMgjAPpUph+cMxxuwBnvUMgdc44wSTn0ptWAiJDEK6scdOOtI5GHCgBVALe1WCAMPuyfSoZgJInQ42SABsdSPQ1JJEJV8xwTggdB1BqCbd5hJGQeg9KldgJgyggYAIbvVe5ZnKAnADbgcdPatIxuZSdijcOZMgAoR2znIqlcMAyFxgj7uO2atX1xHCGYkkgfe7Y7f1rnb/AFcGQBMk5OB9K9bC4WpWdoo8uvioUt2STTCB3y2c5BB5xXPajdvPK5JySQuCeCtPmv5LiESMPLLEhSTnOOtZ8xkeQlgqjGNwPUfTtX12FwEKWsldnzOKx0qmkdEQyqmBwMg5B96aCVjLlFAIxhjgE/WnhN8RYnIHPUZJpwPmW7qWABGSvt9K9lKx4cnciSYhQmACvrT0LSyIcFt2VwT68CjyVlQsQR0JHQ0oQLIOSFPqP61RKdySJQJCitg45z2ApdqgkHkngkUmNpIBBI5wOc0yRhHvYqAQMgZJGadgZWvZArMccgbcDtXPzl5WZickAk89quX9y4B3kEkkkqOBWXISSGJyfQd60irGEmSW7GVnUsEXG7cTjGKvRakCqAcjoW9T61j7QqAuPvA7gBS27CIIgQgKAAM54x61qtDK1zrYJ0WMIflYjJ3HNSrtQk5wMc5rDtp0AVmYFPuhSecn29K1oLmLdyxQkgHI4xV3JcX2LLSqzRAhdykgEDGAev14qpqHlQHzVIYcgYHIqfk71Ay7EsvPVQDk1j6hdrIoycYGCB65qXqCMy8VZiWdA3PGecfh0qp5iyJvC4POOMVYcFskEkEdB2qOO1ebesal5ANwAOM+grSKLeg23hFwRk7lxxgYwe9a1roce0lwSTz9KtaVpDHDOcbeemK3ooTkgqAuODmuyKsck59EULbRUhQkRBgBkbgeR+FWE0pGRRKxVCc5UZwK0JHCKscQypGCSOhqFM7whJGMArnrnvVuVjJSdygtmEAKHEeSCx4Jx1GPyrRtrNAVMYDEfeHTGe9SJYgSKxOQBgr79jVqO3cKcAIx+YHHWvl81xqUPZwep9PlWEc5e0mtAjhKZRVycZB6k00BzwFDADJOehqygfcMDBxgEHpT44lCEEAhhtLEdcjnj8a+IlI+4jAgaN1kQEqHXkFTk8+9QvC6lABkEkkDuTVoxRIpC70bu2c5PsMcDFOGBtIUkjpnrWLdzRRKRDRghU39yMgY/OmMDhCRwThsnGBU8MMjFjOigliQAM8evPeleIMxZRuAO0A9x60cw7FVoRGzxg5Rhjdjken0pDCG2KDggdf7x9fyrReONQBtJY88elMjjGSHGCOhIqeYLFJoiuSFLEdcd6ZCN8JdMnBJCkc/SrzIbcFnOUAyTQdhiJZSAw4AHr0+lF2FjNK5dWKsQccbTxn2okRDIyYG4DnHHHatDy3ULscgMcFvT61EYN6kgZOfzpqRaRnEEyb2BdCQoA4wMUNCVyGGG/2TnB+tX4oMNKCoAOME9h3pHiOwFeFA4GOpq1IfLcoSIZAQwJcfxHvUBjCIUK8HkketaM0IGCQxOOw4NRmFMEMoKA5BzjB71XMZNFJUfkjGwjpjuKiMbkAE8DmtQwoqrwCMEjnpVcW0vlExoTgZOO1PnFYzZcjeNrFQAAQehqMCVCGIJUj0rTe3IIQcnGSoOaZsfaTtyAMc1pGYnBMpHe53AnA42nt7iopLkEMGBJHIIOMVoBQMgEL3OaryKrZRUwxOQxrVVGupjKjB7oqly0bYyvpzTfOMZyRkYx9TU5jLghiBngVBJGzNsAyR2xXRTxE47M46mDpS6A0+9eSQM1Os7y5VDluOPWqbRSFggUqe4J71r6fbwwROXBaXg4zjP+Fd0cwqLqefLLqT6FOVDFHl0JYcHnv/APqqFtREG9ARtAAznpUeuzBW8wMyCMlgofp+HeueNz5jEnDgnOCOte/gMS8R8R8/jsJGg/dOkS6Cq2H69CaR7wONufnPGR3rCM5YgHO7jHHGKuwKsmAGyQMkntXuJWPFcSdrgvEQxI7bqpRxIzYJZ1G4BjwT71ZkjLIRkcnGRTjEIAq5DkAEnFaqxk/MLOQW4yqgseBuXIreihDFkJ3kHjHGfwrBj2mRcAgE7QffBP8AStiylLEB22tnqR1pt2BMvyWhlgcAAEEEZHSqV1DshBbg4Jx9OlbEMxCEsBgc5z1rJ1bE4ZQwKrzn0pqQmupyV1DKHJAwDkj2qAozsNyBDjGBz+NbYtiVILKBuBHrjvTLq2LyAxoQOpI/l7VpcpGULc5JIwfatzSIfLQqMuSNuW5JFMjsxJtAOSOWrbtLVYo1ABIB3cdvU/ShXIk+gRZCjfwfQd6VcOxBBUHjjtU3lAl2AAOex7VGEO9wc5HI4wTWidzFkjRLLNnPHQirhjIYFQQgwCQOB+NVIUPnkk4TAO4DkVejhZgSScHqD3pk2HROHkGCC4wcj0qP54tzjdIjErgLgg554P8AOtCKJ5sEKDgYBx1HardtprK+Typ/hA7k09ENamakMjTEeXhMDaxHOO+avw25CE9COvc/lVu3jLOwQsCpK9Op9KebdGIZxznAwcYNZyaGkJZ2iXAAO7LcdMGma3pwjiKooIxz2rT0tVjJIyTnkkU/UykgJIw45A9q55S1NVoeVanA3mYCnJyASOKypyVnClCUwASOvPWu41q1ZdhVwCc5JXOc1yWoRNA5CkMByzE4yPb/AAqErm6npqzMkhKsMLkH9KmXSfNKMVwT2xVyw0uS4cqkZcs2489PT+RroYNLltUUSukjNxwMAe3XrWmxakYUGkpbKrui5bP3eo9yKsy5ZSG+QDncO9bBszIRGjDzCcBcEk+uB3qjcW4JJByo6k85FNO4+YzioEaoAQDyKhizG4YsDzwoGMH1PrVh40HzEqRnGM8g/SohGy5BwUBOMDJrREmnZSkRtApwSx255Az1P0roVkBXDkEkbSa5G1kMUqkSLGTlV3dzjpW9p8okYN8pCDABPH5VQrFXX5ChKAAkcZBz+Oa5GaEzSFgoLKOrHGRXS658iOAxwB26mublQYypJGQQW6n8KaEkV5ocEMSxwMAqeme9ZtzpZmT5BvO7IUdx6Vq87wAQQTkmtzw3pTalqAO0FUORkYx9KUpcupR1Pwy8NDTLNGaLDyHcwz69v5V6XgEAKeBxg9qoabZeVaqijaF9O/rU7gKChIJIwST2ryatVTe5vHYimlEQYHlgTz6elYGqzrIj7juB5IHvxjHpWrfsLdQQQT3zXOX04yUUHYoGGPc4rnuHLcoXO0q3JPI69hWBqIVYiQMHPQdzWtdybtwzgDknrgVj34VlLEkEdvUVSNEuU5LXZXw6s6ggHa2OCK4a4QDBJLEknmu51xkdZFbnI2r7ZriL0qrmNWLEfKykYxiuuGiCLsyjLGhCgMQ5PC4zx9aiCiMHaMnkkY61I+58KWIxwCByBT4IJZ3WMMqnBJ3cZrdXZoRR2rXEojUMQcEYGMf/AFq6vRPDD3UBWYmEnPzLkHAbjHuQaf4d0KUOGnwylcrg8gg8/h0xXYlrfTrRpgm2MYBGerbev6ZrthTtrIzlVgtChdPbafAZJEVnyTyvBIHHH1xXAeIdT+33WQmzg7V3EgeoGegrT8Q6+88hQOApGRGV5Oe+a5kyiZgCcAHByMYqJS10Mo6u42BgqhjwAe3atC2unjmDxF145wcEn6+lUigiwAheMtlgT0HtV6MEKpQAE/KCeo/Cpeqsa7Hp3gH4lXNlcxW08uEI+Vm7EH1r6L8L+LVvLMAzI2Rkc8GvitTIsiOhCOv8R716T4A8by2dxDazyjIGAW7j/GvNrYe2sTnm3F3R7p440+21C2MgjCyAkb857dcV4nfWi294UlTeSThiehzx+ma9eOsLf2R3J5ZMYABOd3vXnviDT445t6AkMckt2b0FdeEm17pxSaqO5TsnEXlshAIOBgcZHOK6WxlWUKSdoBwxxXK2jGNCisDg5Hsa3tPncF3c4ABJwMAV6EkQlY6CAkHCEhee/WrsAMkpZypUAAZ6j3FZ1lOGRW2bSwzz3zV+JS2WXGPfrXLJFR0LghXoBk1n3cHmSuSqkMArcZxjofatKLeVGEKnPLEdfap2hDbQFABOCcdTWTdjWJxkukjkjJKjBBHX39qy7rSHmkQMBljtAA6V6Fc6cse8k847Csae2MeWAwSchhVRlY0R51qOlbnCnhQCwJHU+mfwrEeGSJztwgP3gDzx3+lem3tikyBD0JxuA6GuV1PSfJd2Awfuk479q7qdTTUiUDmlcqQ4fODwSfXtUi38qScPtOeCOopLuNoJAHIJzycdDUSBXdgSCWPGO1bNxZk4m3a6ndqUcXcyuOSeMsPetSLxNeREMZSgHcGsWDDiIE7QPl4HX61YECo+AckDhT0Nc8owfQzcOx0dt4xuYCNxUgnBVuh9iRSR/EuBLieN3yIm27mXAPHOPb3rn7hAtu5EeCeSVHXHSuF17F0AjOQNyuCvGcHkZ9K5alKNvdCMZN2ue0Wnj+zvHBEw34OBnjHY5rWtvElrdhBHLmfOQRjGO3Pr1r51tp5mn2xuFBHDDrx6e1dXovmxoZDIweN1KYPscnFcnsJ30Z0qm1uz1nVPJvEBdwvO0Lj1rjdSshGXQncrZAGeopkWozyKSzsxpbSC61BmCwSMSMruG2u2FCoi0tLIzUjAbAQqo6E1P5e5wQeM4HHWujsfBeoXqF/IdCoJ2dc4rUtvh3fzZd4xEnGDkk59Mdqtxtuy/ZtnLxwmIB2DEDklRkj8BWjbvDLGpQyAMSoMkZTJHJ4NdLH4CuopAx3FQABhiOfoKbd+GbtWDSREHJbd2PqM1DjfZk8jRhoySISo81+cDGckds+uavKSsZBOw5ByOtKulyxTIXQJzg4JwM89Pzp7QhgFIUAcDPAAHSs3EVmKiCVlJKhD1H8Xt+FOWIxglwRzkZp7oiOgJUNjHXrmpJlJQIOSvQ1DIYwBEiDEZBOAcd/SnRbUDkrgE5JPenRrtVWdh8wwAecU9giIy8kkYIzkEUrE3IFUGUFUIi6k571KyEYAAIHzHPcf5xToVD4OcHG30zSxI21wScDIA9RQA1SkpUEspyQCB7d/apcl1ZcZTs3oR1phTYowCCvX6U1CNrgHcjHcoB4AP86mzBaEi7cAZyB1wKbHKuQCDwSuMdaeMAgIMB2wAD0+vtQB8xDHBFFilcA43MmQSBkcdqeAHQgCPgZyxOT+HakYn5guOehxURlWIlyCRjB2jmpsWKqrwAhDdCTzn/61PlQtsTG0A5LegpyyKrAoWBODhhyKkcmSQAtuIxgnvU6gkiNkY7hveYdcsAMe3HalUsgLk4HoDnFSlz5bq3A6EDuKhZ0ZSoOASM54qWx7EihZHGTg4z16ipQ7ISCcqo4qOLAJBIIHU46CpGvLOAAT3ccIxkbjyfrnj9a551Yw1bKTQRBtqjGRkkZHrU0YMZLBhk8cVzepfEXQLKRoBqKzNGSCsS5IP44z9aw7z4ppEGNraOUPAaYA5Pr8pOP8+9YKvCXwsLvsz0RbZI4o1Y7RGNuT1PuT3NTQwosZcOioB1JrxpviVreo3ToksUMbcuBHux+JIrpdPv7u7QmVySORjj6cVyYnFSoK56+EwMsR1sd9Olg4WW5uUVBgjIJyfTiue8RRaRE7GKZJ3YZXywSCD71jTTyuQ5J5GME8AD27VWZCGICkHGMeleLUzKtJWvofQUcqhB3k7mTNjcygAYPpULpsHygk459q1JYkiIYrl84we5qvHAxciRwOMAA15Eqt3c92EElYyfKErBXG4g547jtUNxbrLG24nPUAHBGK15bbygSAAO1VzaiUMTkKeOvT1rP2h0KJjXEQUN8pKEdfWufvIguCFKjGME5rp7rIygXAHX3FYmoQhXGSAuCemc0KRLRxWqwFcExh+oBHauT1GIleQBkg898Hj+VdpqzF5G3AIvcA1yNw5a/ZQMp1LY/pXbC9jlnozU0xY1MBdN7lvvAY2k+p9OK7OwuhIyxttcZwOMZrlLGFoygIBIPVT+VdLaL8ocAAjk8V9Vl/wnyOYK8zqIQJowpOAONtaNsh2jeVBHZjWVaYeJQow3UsT1rWSOMKpD5dRkivpoLQ+ZmtTShH3SGww5DCrtsylmYFiR2Ixk1lQbiiE/KDyB6+grThlKgKAd/IYEdKuxmatuCYSScHqq47/WtG3ACoAMMCCfr/AIVlW8xwCBkscE56D1FX1l8pAAwLHuaykrgnY0Q5ILKwByVxTxkBFBAYDnHfJ5NQhG2KRhM84P8AOpgFVQQdxHGazZopFwsFQgYLjoDzmpISTMFKE5GQegBqtHjAJPOAcDtVmJiXLb8DkDH0rNjLsLhgQAQeecVctrjyZUbJYng89fwrKBKgBTwDnntVmOVQCwAJIwMnpWfKUnY6G0uhAAADgEtz7nNVPEHiMRwQwxAIZJVBO7qBzjHrwayJ7xoYzudTzwCcYrhdQ1l7rUoyWYM0oXbnIAHXH1weevNVGgpag6mmh7p4d1AXKh2O4YA47jtW/wCaGxtByfeuM8D5a2jIXYGUAL6fhXZLtGQCCeh9q8qqkpWOynqtR/yZC7ckn9RUM8SXKusoypUnnuQCR+uKkYDaCeg5yD0pjNu44wcjmsV5GrseF/ErSWAaQh0HJYLzz/hmvIbGAi6lCiQtG+CZTuLH1GOMV9P+OdDF5blgockEgZxzXgesaYNOv2O3DY5APQ19LTnGdNM5ZrUWAnyySecZ2Y5wO+KnKgsInAJChjjoaZZTsIgSignHyk9PerscSzSEEgsAcMBgVJjp3FtwZXRRwW4HuBWggUcbuOmcdarRKUZSWJCnBB7D2FWFDsgCoGGflC+lBNydGCgBSxB7elKECFQS2Rkkk9B2qaGAA5dCSOmD0NWBCGYlh0HPsaCdyAIHBBO0EcEDrSi2yhIGCBwR3q0qARguoCHgj1qPbh8FyqH5eASB+VTchkFrlgS3BPQZpZ3MUZ8w4AORx2+tSiMb1AXB7AVy3i3WVtUkUOoKHb97qfYdx7inYaOa8d+JZbmYRoIxFGpRQq4OT34riYonedQ5YA8kk5zUtzIdRkDuxYBiwBGME/z4rSsbFeHY7iB0PQ+1Q2d8VyovaPG63RDxgwsCIxnPbGT755xXV29uYkRMZAABPqR3rJ09IwECqwYd+wrahiDSBHJ+6SQOpwCcVOhm3dliEuoIb5VzwfWrMZZRgEoGBwRzkVVcs21gc4GCT3/Cpo5XgQKmATwRjpUtCRPGSkZLBVfJOQOueB/IVPE4WMlgXYnAUHJ+uKhSQuVG3LdcetTRgOCSDv5GQOgrnkaI2dLuRFIhJ2gnnPGK9K0O4SSKNycgcgE9eK8lg8ooXc4AwD7iur8N6m0d4ACRCIyFXPUnpXHUv0G9z0uMgsrIy5xnk9fwqQOVIDgbic8GsqykR8AAAsMBscj2z+daCsFIyN2eeeoNRHUabJJGD8sCB/SoXADAoSAB90052LZ7dqhkYRkEnLZAx7dzWyRYplET7nbCdTjkivH/AImeLkUzcF1DMAwGMEcDjvwa9A8Ua4umafOCQsjDKsegGP618yeLtXfU75yxYhxu4JKgg+nSu+hS+0yWzIvLiS5ufMdg4JyT6e1QS4ySFBHvURZy6gDAzgeuKeZWLnKgqON3pXorQxuWIxukDA42qRt7E+v4VYD5DO6nIwAMnjH0/rVSINlCCQc55HUVYD7yw7d+aegmyQOxcsTkgHBPvUgkVQrSKxBGeBzioF+QAE5PTJ704OAzEDnpwM4FFiSdCzcg4QcYIzmmupYEAYycnvikx5YABwuOhOf1qSFfmcscALuJz+me59qzk7CTKs8QjBJUMSMAHv8AjSwqY1G0EHPpnFbVnostyokc7YlI64q+yadZlnEfmSk8ggEA+w7VzSqpGqp8xgKpTeFjLBgB1PBzyakZMhFIwB1PetG41KIBvL2qWGCNowP8KpG8jzhlyzHk5qFVK5OUrSjcGCAA553A0nKxkIcbRgc9FJ5+neppVBZipyD+QquyiNju+YscDB6Ct4zuYtEluVgAUswjJxkdc11nh+4VoyFOBnoD0rkSyoGIO9wTgnvnrWnpF8bCMyjAIBJUjINXLVGTjc9Z0Us4QsQG4xz0Pauz063jRIygBAyWycbT2x65r53l+Il3YghPnBGcjgjPTBHFRy/HTWdiRwpDbbRgTgZb8Qa8yth6k/hOmlLlPqaa6ttPtxLLKiIefvDn8K8/17xjZXl9cQQyCQqwCMhBBBHXNfPkPj/V9WvLg3OrSMMFgG5GMcDHb8Ks6RrhtZC7Pgk+ueT1NckcPUpu8jonU5o2PZRfeXDMU4JXIYHvn0/OuSvrk317ttwVkAZsMSMg9SferWh6xY6rbFGnIlAG5GbBOfpXbadpdpE8UsMcU7gcSgEkHuB2P5V6dOrF7nDJRXU89h8P3dzcROYJI0DjcxHBHetTUfAYeOWZCNoOMdOD39a9Hh09ypDAgdgD0qwmiowYkcEDINdUZwWo4ysfO+r+HTpbOQjHaSdxY8/mTXI3E3lyFSwYsxwFP3R6GvprxJ4KhutOUiLdMrlww5JGBxjuK8L8U+DbiyLzrEVO/kEYIH0rsXJVV4nRHU5ZLhmcFxzyc1PE5BDlcY9On/66zrqd7QkumMnAIBJH5VNFcgWokY5XcByeQfp+Ncc4MtaGk1w21yQAAMk45x34psmYTG4OSzbQMZ56/l70sSuGDAE5x2zWpbWFzcYc2z4JwMCso03LZBdIz/IJAO75c8jHWtOzVGkUk8EDg+tTnRJ0lClCGI3bT6HvVqDSXhkRmCgAc4BNa+xn2FdM1LHYkZjDqSOQM8mqHiGQCJyCoBwSuOc4659KvwGKMlhGN2MbsZI/GsfxDMcsAuQQeB/OhRa3C1zl1d2mORg9QxNdBbs0tsCMu4GQB3rmZ5fLfeAVJGK1tMuTsOCrMwHGenPJqJrQxeh0en4KEFsEnkYxkj3rUiwQSoDhflIx3rGtphGgOQT1FaFvKEV2IO37zYrn1JTuXZIBIgBAHYgjp71yuq2myRwAxJPA9fwrsEdJI3bHAG4A9ST2rC1qETkkggYxjPNb03qVLUyfDrFXJBJAOOK7mzfEQIOAex71yWiQC2ZwUwxBwfQ56/lXT2cYeNSxcyg7sY4K1c7MwVzSSUKQoUu3J4HSpXK+SQRsY9SOapiULufOAw421Ks4MZBGQCD8x6jvWNjReZOsoVEUjkgkE9TjrxUsO3YGBICkY561ViuCzbCpAxkMegFOzhSCpZSOxxmhoLkySyj5wSic4IPP51biL/MScjGQQSc59zVR5G2jYS4J/wBWCBgY96mgYlyDkZHA9KhibN3RLhIHVXbI6nAyRXQQ3sjgseAx7dOtcpYZj2sxIB6N61t2lwjswcEgjCgHGD61xVIXdy4yNPzJfmDOGRj93HT8ahuJVBBVsNjjnAzVaW5VeAeR2IrB1/V1SJyPkOMYwQDSp03c05zkvGOqrPLLsdg2TuU4yD6Z71w0l6ZGRSx5PIPQntWjrV2L+8CIWYsSNwHTFZ0GnXE0gU20oVWxvIxuGOtevCnpsHN2Gu4LkKct159KY8oEYyMgH0q9JpU43AIcqOcjke9UGLYlIjkZQMEvERjHcZ+laeyklew7sjiQyzksAT2q79iUgEjIPOPSo9PDSQpKYigIyARzVuR/myAwHoePwqOSSFdmTPpyLLKY1UBucHgA96zXtnhkCgZQ5yT0FdOsSOGUr1Oce9V7rSjIxZQVGMAZxVxuhPU50MwUKTxnIwOc/WlOTn5ioI5Y1YnsHikORg/yFVRAVkYqWVs9e1aEO48BIkV0cOW4DdiOxFaekoXdUQHezAZFUoEDu4cbiOhI7+v862dFQSsNgwOx61MjM6vTt/2faTndwSQMnFPuY2chwQXBGSTnI9Ks6Ym5AccD360tyhMhJXAz0A6ZPFcMkaJmUFBfeSysc8A8Y+lNMjswUDgckmluHwSFOSfbpSIyKoQghxglgeuahqxaZOJDwgGUzkjOMe9KzHOQcscEH0I6VXRldyAGODgg8ZqcxkKCuCe/tWUkaJnS+GtcNrJDFI5cFQGyOhBOTmvVNJ1OK6ULGSFHqc5NeFWzSFwoAUjoQeSfWur8NeKTaFEkchQxXLHgn0+tefVpveLJUIxd0eywsHwAAXB69cVp26CUtt5AGT7GuX0bVkuI1LbVDAdO/oa6qzYRk4AzJ39a5ObWx20mmcj8RGkis0ES70OCSBnGfevDtLYt4sLjKSEABvYHoPbOTXtnj58xsC3OCMY4A7V5H4YtDdeJ3dQpkUhCCeApPBx69a9qhaNFtmtf3YKyPpj4e3gWCIFyhbGeK9KgYMpIIcnqT3ryzwpEsFuhDYGPvDvXfaXeqAEBJPqa/Pszw3PJ1Io+kyjFci5Jm4p2xliSQDge1MG8cspQHnBqPzgSAeh4p2Q4IHIHP418vONj7CErkwcqRwS+M4I6A9Kdk8E8eoNVw5wSQQQRyTVgEggnBDdCO9ZGyZNvAwQc5qQMNjFeCQQM+tVy4wDjNSLIgKgjIPUe/bmkaJjlYIg3nLAenWiMAZJAwc5Jpq43McZJ6nGOacCWyCMDp+FSUSrtbABIB5z6UwgAsQScnvTBIF+UPg56etJ5ikgEbSOoo0Alc7cknAxgD0rL1jUVtLdieSAckdh3q5dzi3iLMd468dxXnfjXxElnA5DkMzgBVBJAJA7fWurD0XVmkkcterGlBtnPeKdd+1T7YpAY+oKnOfauXaWN2YOevTvk066kEs7gMpycjitDRfDk2p3Me0hEzkkjqPQe9fYRjGjBLY+FqTnWncv+EtAN7cpKAxiyOCcAn1+tewaTpwsoQhTywOnOc1neHNBSyhACZAAJB7mukjjCIVXAA5AY9c18tjcR7aXL0R9Vl+E9jHme7JEAIABxx2qMqSQASCP4u9OXGQMEPjAOOMfWhm2AEEbQMEdcntXlnuokjUNGCTnnBzTCwBOOQfX1oLBQgY5BP1xTdynGBnmpegxQhOQTknoKQZZgAcgZBX1pWBHIP5U0KCASSG9COlILgo4JAKkckGl4AyTxjmnDftAHA7GmkjBXsetAxFySFZyD1GPT0pQmS5ZmyOgHb8aR02lSDgDrTu5ycj1oAQ89skDOF5pgYqxJGB1HHWncsxCnBIxgHqKQnawUoxHT6UC1EZiwGCQOpGOtIhypznI6KBTg43kDjHSl25BAOB696BiBPlGOCOee9G1sgqRnpTUyrcfdHBOadgBgEGVJ45zQAHGWJYk9hSBSGXChgDkg96BnJJFNkQ8cByBwDwPzoAXJOSBt3c7fajCj5xyMUMw2KXUAqNoGc4H170cBgAMg+nQCgCNfnY4HP06CnMCMgYI7U4YXIY7RngjvTf4iM5JyQPagAJwuAMjoVzjNOUJyFxj0Apo3ZGQuBnI7n8aPmiUAjGcnJHUVNwAHrggjk7cU1SN5UAKxHc9acWOw4O1+pOOopFO5QSMe+ORQArMwIBOR7Uh6HOSucZPWkRDvcAjaBuDdc/hSRksXkJyrHIGMY/CgBRjYAADg5yP5UMdzFSSDxkY4pGBTBHAJ5J7fhT26qABkck+tAwb5gCB8vSmSA4AAIBGOD0pQqqcn5QepJ4FJLkRkockHI4zmgoXIaMFCD2AHahlOSMDI60hXk8jkdB2oCAEEliR26A0ABGSQC2AB15zS5TBDg46YBxg0uGwATyf7vamYJOCTnGRxQApXC9cgUIjE5yST0FMViXKliAOSccU5sZJJIUdCKAFZiCAy4Pfb2qNGBl3Z2gdPXNOYhSApLZPcdBTWXIJHJJ49qVwHNhWIAIPXaacPlAzwe+KRgxyQMjqSTSr0BJwSOOKYDS3UDjNRsQGAbI7c09mETszDgDsM4pEmLZZQQD6j/GgAZ92QOSOKaVHIJ47A1IxfYEJBAHXHNRqBIoIGB29xQA5MLgcYxTchnIB685HNO2jhQCT/ADpFRslcjGd2FHSkAwyFQQCSepUDrS8hipABPBHcUrMcgkkDOABweKThSHBPXOCeTQB+fghaRg2MnoR6+1MwCBiPCk56c5/HmtqPTRgrImQeoIyDTV08RHYgGCc/Sv6SsmfzijFERbcqxhBjOFJ59zVaWx83EhysqjHJ7V0LWhjmLYIYKVzjgg1Va3IiICkHk47imojSZyd5p4h3MRhc5BJ5NctqdhIJJpwGkBYlQwBwD0H4V6PfWW8ICCAvJYd6x76zDgFUIA64HBocLqw0+55PdWbLnPyuTnaRzmsvyWecMpyFyGx3xXoOs6cjMCAoUjJTBLIT0B9q5u+02RiyIpJHUjjNefVThuenQ9/YwY0dZjvAB7YPaleJTcs8SBABh1UEZPrzXRWehvPNErrsBAJJHIrbsPCRuFJcAsDtDAdq4J4iMdz04YacjhfIe5jxEjMnQnHH0q6mmTLEoCblJ4x2/CvSrTwKSGDOZUAGY1XC/U564zj861rXwgGJBgBIAIAHUfWuSWPgjthgZPdHldtoEkygg/Keqgcg/T0rXh8GsYC5RsKQT5ZwTXqdh4NXDBogoIwpHUZ65Na2n+DonQM8W9Qdu3OCPeuWeYpbHZDCRjujylPB8qYlSJnBOFRuoHYn1Nadn4Pd8ebCA45G0ZxXrsfhxISBGWK9ctwatJooR2KxEnkjGDx71wvMmzoVCC6HlKeDHCgIgfuAe5rVt/CkoUO8YB6MGGf0r0ZNFj8sFTuBHT0pIrBZN6ktlR1Y96lY6UivZRZxEGgLHuaW3/dL/cGc/hSXWnDYDGCEAztx0Fdpf26w7EUMQRlj71zV+GywYlATkDHOK9fA1ZTd7nz+YxitEtTi9TVXJ+VlJHGRjFcrdxgbwQAclQwHX3r0bUrEPHjeSWXPTGa4/WLMQRS5hMxUZKLwT7j1r6SElY+dV09TkbhSmA5GORx1qDzT8pAyOQT6VqzacBKruSkDL/qxywI7HNZ5U8hBlQcc8YrVSTNLESSxsCrgBwM5FVrgqJigOV2554ye9TSQjzHYEFyQCfWo7lDksADnjOOlWtRvQiuPKkiSNOEU5GO3tn0qSECdQp5bPBPeoDG3IYYHY46Un71EwPXr60xXJTGSXIBIHQYwfeq6SszyRkFApB3bDz7ZqcSOmCTgMOfpSF2ZJGAwijd15PPQDuaBpkceRJkZIPP1Bp5hAkLsMkZXryAajhxkBt2cDBxjAqcRgud5wSDhgQeaNQeooVI5F3BvLI3Egc4+lReXHMhlj3FckDIxn8PWmvDJ0JZgO47UkbSxsiqNxYk7T6U0idSxERvHBDEcjHpUiEI4KjqefpUWxl3lHwUXcdp6A8frTYIn3BkJAJ4BOc1qogr9TufDF+FvrRELE/NhQOvTv2xXtfhuYfYyS4wDjacls+ufSvnrSJnhljKMwwc4Bxj3r2fwnftJGoOSMAZIrKpC6saSSa1O1uYDOqkpvTBJPTAAzn36VzPiHRhJNO8C4EoICYAwp9q7G0dvLGBkY7HrTbi23Ak4HBUjrgGuNXizknC+x4XqnhuW1jYEb1UkHBANYqWrwjI4B7ivYtV0pVYgqDkdxXE6ppD22wxBZBIcNkEFefSu+nVvocq5m7GHYyFFCBd3qfSryqzBHjDBwfu9qVbR4WClACeMjvirKW7+UyHndnIA7Vs3ctR7isHUsXBDkkEEYwe4qLMhXAGQSealWE7NgODngk02WIpkrnODmsGPYWFAj5ZwCMYTPXnririSFZQQQGOTkdBWahh8xXkLEqCQQCcetWVniKl0JCn1GD+VQ0JaGpHcSOQBhiBgYGO9WI3YsFPJxkY5wPrWbE6tECDgHoQcGrME2cjIHOTn0oSsNstrMX3Ljp39acMKV3EKT0zUSugO/OSD0WrMRWSVQepGQGIpMRZ8xlQAEBsj5yQAPb6mguzKC75JJwM4z+FVXySQBwTzgZA9qn84FXCAZUZG7tWTRRKkgaJUVzjOc9CB6U5UIySGcc7VUZJ9KERSwcMFA5y3QUxGJyQGU5IIPb/61NWAktzIYACfnB5HYH0qXzSqhiCNpIPHWq5B4IYkg84OD7GpGDnCs+D296diblr7WSsROctxnPHXgfzpZMCZlU5IwCD1JP8ASoYGaM7SAQBwB2xUjyPlEzkMwKjHOfT3FQ0axkdJoNzsKZBLZwV6/Q16Tok+VxIMjGMEV5Hp0xtpVcEh8jkHpXo2g3UkioS2eBk+5r5jNaHNG59ZlNflfKzuLYBw5ALbQM4PQdqsJyxAOBjJ96q2cpCgIpVGGGI6mrKq+4BcYPUk1+d1Y8rsffQldXQxieTuwTxQJj8yY5+7nGc0cOQSQB7GmbiJWIHA71zWN0ABQZA398egpqvuYuDg9Bnml35ckkZJycdqad6NkNhAcbcdc98/5600rjuSwg7i5OW6HAp5lKyDAwPUdqg84KSAwUgbuvX2qpc6pFDEZnkUEj7uMH64rRQu9jCVWMVds0pJxtJD4A/Wo5r8KoCvsOOR6ntz/SuNv/GqRb0LJhfm+bjA+tcbqvxLhtnVWmBZ2IXngH0rshgp1Oh588fSi/iPX31dCgIcFu4btUq6xAGOWyAMA54rwGf4llXcmbYgGSS2BUKfE8kI7ygIeVw2Qcd81v8A2XUMP7Ugnoz6NtdVgdSA65HYmrVvOjkguHOcgqcYrwHTPiQWLl22DGVbqCfT613OieObe4RwBsMYDMQ2Rg9/zrCpl9Sn0Oqlj4VNLnqIZXUAjafQd6cD84YEgLwR2Nc5pmuxXMQPmZPUHrmtyOcSAODwR6da86VOUeh6EZpllmDMS5YkkHAqymxgQQSBwccZ/Gq0SAyIzBirMNxz0HtVuMMchmDY4BUYyKysbRdx6RgYIHHQMafyMAjAPAJ70qfKoycAcDvk01xkAA5C8gkdaLFD3yMEAY7jPSnYSUlQxBzwFGc+xphkDEmVtoPA4zk0pbBJAwuODUjuPJIXaCNw4AYZAH0qLBBC4yMk4FAUHBL575z1pkjBRgMynPUDqO4oEUb0ruDAZwCCc4wa5i/I3kIcDGAf/rV0d/cna5OMAYHFc1cgyMpQ7+enpnofxrWOhjJXKBiWTAcBSufm9KgmtwMADPfJq1MDnPUjgjGamkti5JUgjHB9feulSsYNGI1oVfLDIPVc9ajS0CzABCxY4AAreNthXDjBHr2NQi2MbI5IDK2R7+ldlKrGMk2Y1dY2MdoygkLnaMgLx/SqV9djCRKCBtO584wQeP0rb1KBAqlTksScEdDXPXULFWDHLA5wOoHrXv8A9opxtE+XeWpy5pMwtYumNuVUqcdTjmuB1e7YlnBXkbdxUdK7fVwsCuAcEjn1rgNTJXexBJU85HBr1culKo25annYyEKXuxOa1CJnYlySpPAHGKy1tFTIACljuPHU+v6VvTkyAyNgAdOKozRhnyp4IOR6V9RF2VjwZJdCi8R6AgkdMjrUflNIpLnYFGMY+97VYPDkAN6AnpmnJjkHse9J3Zk7mVcRgFCBgg5wO9SWW9pFDDkEkHGM/lU0cLSTgHkMSq+5qza25ilZXOQec/0qWhpsIWEJICEgEtgDqT3qUgbZPNBAYnrxgmmCIRzMQ7DvgnoRTpGM6ESOznOQSf0pJXNeYmh8tGCI4cY5J65q/aqkcgGeSevrWbAoLBQeT0wB+prZsrYFgHyD3q0kZt3LKMI5D3TqT/T61r2shyUIUMACDnkg+1Z6KqMEJABHetCzVdwcgFwCM9yPSnoZ3LUQIcgjDHkH0FTQt+8IZwSOQCeuB6deajSVXyQwJXsOx9PrThGbhiQyRMR/EOTUsCbGYgfLG0kgkuM5+lbuhXBt8A8Efwr3FYaIkamM8jduIB/i9aswTmOVABtXrvz0PpXPUgppo3pT9nNSR694dvVmiDFsLnHXkY610CSF84AC5wCR1rznwnencsYbJJ/M967+G4DYXeGC8HHYV+cZlhvY1T9Jy/EKtTRdZlxgHHNLCylhkEOeBTIcbmIO4deO1OCAOAxwCccdq8CSse3FkjsEZWYMX6AKePyp4csuQR705I2lUOMAjgDI59KYFJ5KnBODtwMVmaIbJleCVyefw9az76A5JyQCMcc5rTIAYg7WHTAHWq93E2MZKn7wI6gduaTLRyd1AxckjYR3U4zVGRhIxBBJ7Gt69QMDuBJPU1ktG0LKRgZPfuO9ZlpjQQsYBU5xxioQHZWTpnjkdRViTO7IGcdPeomYM5JznPTHApWZQrFgoRznHf19BilMgGQMkngYHUd/pTjGWABOR1Jquy73CK5AzkE8dO1Fh2HCFAck5IGMdcfjTgQVGG4HrQqlZAVGSetIA7uV2blz0A7UrDWgnmt86bOQAQexpPMlZhkAAnANTAgRsDwT69qjRd+QFyAc5zS0HcgIBJBbJznPWnKwWQ5IBbjjipD1IJ2r1x600QKxAzkdRzQQxC6bwoJxnr0zTHlIYgggdM+1PLMQEcZAPBxSmHKtvOQentVJ2EROgIJLbgBgeuKjOHUkZz059KkEQ2goWI7FhgkfSkOxMAAg9hjrSvfYCEKcEgkjHQCmNtRcIMkEYLDHfmpXJTGAVzg4A6g1DMpLM4BBOAC3GPatIxuZuRHcEzSlwVG7qScVk6nctbg9cduau31zHCUyQR0Knoa5vVr4tuAIZQevtXtYHDOpNNrQ8bG4lU4Oz1MvUr5GyssjxDk5HIJrCdjJCGQbsHkHirEs5nLZGdrDBYdfp9Kgn3MNoJyeeRX3NKlGCskfFVKzm7tlbfI7jP8AqwckeopWwFIccHoO9CoUJ3AMOoAPOac6HlypKDqQOldaRzNkcYBBXGABwaVgOMFRIRgtjoPWnLtaMsoJB6ZGP0oIVw6AnJHBPGR3OexquUybEyxKHfuyMkkHBPqc85FPJOHAbAHBBHBpgBlZXLNkHH196kaAbSqkBR15pEXBVSPBTgkZIbnJ749qzruXAcucHJGK0ZCEjAI+YDhh3FYV9NkEEAgnqexoQ+a5kzB5GOOADjB70xMJIN5IUelTDck7knKnooHSq/8ArZCBwc9K3RNriKS0hQjLEFgBzkCmjAIBABznIoMSw3IJYng4Unr68U/ygMENkk9KtIVhqk5DAEc1ZEpk3OSAQMA/0/SljRwDmMsudpIHQ+lPFkSSGGMcgk4AB96uMbhdIY1yyqZIwQW4Jz3qrMZX4IJA74rUitDuIGQB/CBnP41r2mirsVnUYJ/h7+9bqHcydS3Q5y30maZQ7HYRyARnH4V0GnaRHGoAzt689z3rbTTY44wAdw9COlTRWYiyGIBUcrnoa2jyx2MpVL9CGOBYkKqhYDuB/Ol8sKwGM8ZB9asTIyqSDgjjPpUSu2QjKBx2FDlc5W7kcqpHkgEqFDE9h6/lS20L3MxyNoUDlu+ferdvavI8aKBESQCZRkDng4HUd63V0xEtwMZCjOM14WYZlDCx5Vue1gMvlipcz0RlJAUyAchht471YigSQASEv8pxt4NWzZlFDA5BH3e9DQZCIp8tRkrkdPWvz2rWdSTkz9Bo0lTiooppAFK4GAOmTnP40rQKxQEBDkkkd/bFTywFuCXAHGRxn6U5bcOQXLBM9cc4x3965+bzOpaFAxHLqCUIOSVGcilkibAIIKj9a0DbY3hASD8u4+lMlsGVVHU5xx6UuZdykUxGWA3DacYH0FNS3AQgKSAcllHGe358/lWkbSX5943EHg57UkNixyoQuevAPAo5kVa5mmI8blwOowc8UhUqQAAD1HuPpWubEhwCMMOxFSPpxSRWABz264pc6GoGNGhGQyk4G7AAyaaFBlKnqByQOBW5/ZwZGbOXUZyOMikgsTIxwpKdCT0FTzxHyMxRAQCgGc/MT60jx5BUKQ2cgit+OyO8s6Z5wB60jaYAXIOQxBVl6DHWlzoaps537ExYORz2OelI8RUYUAkE9R1H1rp5tOG7egIQHlSc/rULacMYRCEOQSTnJ9u4o9qVyHNmNlVcpknqPSq5tRKx2gkHnkdK6x7Vg4IACgDAHr61ALFWyGRQSc8VSqkumczLaMzZEYCg4B7n8O1L9jlwoCYUnBHpXRixCE71yOSP6USWRfOOmOCKpVET7M5h7EK4JUq7Zx3xVfySlwikgjup/iArqDbBCAwJAGBnqKT7GglRFjDSgZJdRkA+h9+KPavoL2bOVOmu+8uACSeAMcelMfS3cls4IGAoHX2rqmtSG8sqSxPDcdKSazjRXUjByMNnpVKs+wvZs5RrA7hlASByp7Gqt3EHIC7QR19j6V013bxRxsyNuY9z3rAvbdcF3BBBOCDg5rSNQzcbGdFGUy2ACDnrUs077QQ2HPA9xUO5m3Ejdnj6U14x5JAOSo2qf55raMrmEkZGtQmdQUGXRQuDznnuaqWulGWXDLsTIwc5471rtb8MWGGPcmm6fOIZBExLKx6Yzg19bk09XFny+awtaVhF0Y8qCWXPBx6VA9lNas5ThC2QcdFrtrFLea2UEAkHAPTmrUmkx+UUKhy5IKt0PsfavtopHyMpo4MZ3AMe3alaB1itiq7jISrAHOw9s+2O9dV/wj8bElhgk4PHT6VA+iCJmZEYnvxnI9hV8iexlzGBIjgIhCrGp3AAZOemaktriRG+UkjPJI61ryaO+wlkZX4K5Haq40mXBLEEnn5eMmpcCR/29lhIKgknGKo3bu4CIjNyCwB49+e9XBp7FCASXUkYPFJ/Z8uIyoyS20+3vUqAGcFC4BGCRkY9KkwAxCkhWxkHuRV99HDTrLIjGRAQu044PXjv2qSHQ53XeFy4OdpGABnjn1rRRYmLptoZGBIwnc47VsQwRRRsFDAAgAcYIqe10x1DREAOuFbHOMjNWZdFeQqScp3Hr6fSjlZDsY8/ClgmGJwFFTW+nvIxdxlxjDY6Vv2WhxAIZCcgEYUZznpWpb6ZFABkbh2DdapJIg56w0jZcEyLlQCpHoT0/KtS30ZASu4MQSpx6g9P0rWiiyHJRSWYEHHUdyT60hiVnAdWDLyACR+PHapcuw7lT+zAqBY15x0ApwgYOQQFUEds1ddxGAMMCRxwaYynaGKgDGAVPX3NZ3YijNsRyQQpPTJwSfYd6ZLho1GM4IbPTBq0YASGZQSOQT2pk6wou4OS2MlSMAH2ovcDN+2NE5UOQw5Pb9ajfUTMSBICMjJBz+tQ3uHLEEqAchl46UsamSNWABjXAdgBwD0OO9KyAZfRrLANow7HBZRkhexHr34rn7zSN7knBHAAI65NdGMMQcbQeBzVmKxEjhgA4xnkVWxUdDnbbSTYEDYFIPIQVPwZlXAOD19M+1dLd2zBDLgO7H5ioxg/T2rFltPnBwMAEEnqfeoZumzPeMmYkNyOBVSaJckEAMeoHeroZVuQFViQec0l3GpyQVZgcjnAH41Ow7mDc26YOxHLg4YMOBVXy3EYJIUnrg9K2pSTIATsMoJCnjdj39KpToPuFQM5GPXFaJiv2KLB928hWODyR0HqPQ//AF6vabOPk5OWXdkjGQOpqnMoihYsSCBwMEk+3FRG7kjaMYYhxtZgOg64q7lK5d1aUbmBYE5IOD09BWHNK7MFWIKOCQTnH4ircj+aztuIAHPtVZZkjkJJBUjnJxmmmkWtCFI/MmwAd7dCO1eoeB9GSxUTzIJGKgg5/LIrhfDdml3ckh0dlOSmefy9K9isLeK0t1jAw6gFgBxgjjjtXJXqJKxrG25eE5EW1SUUcjacdaqPcxgrgqWYkBupJGcj/PpT53G3CnI469h3OaqySBw8ZyTjjHBA9a8podynqF0GUtnIA7isC9kEgBV1CjnBzz7VavrlpG2gqhyQQDkFex+uc1izXGHKAEEdT2PtVJWLWpDO7bQ27Dg5GKzLuVBv3kPkfTBq/cNE6lgHVh0BIxWTdIwUEIHIJ59K0SGzmdeiPmhXdQhw25TnA+lcjcgtcXEgdpSWKhnAGQO+K6vVJAI5SVAOeSfSuRuwcEhWbBAUKepPb611wRKRSyXmVTgEnGcV0/h3w+LtiSikKAzOwPTPYd80aJopuJELwBSDk5PI/CusiSLS4HydgPzc9h6V3wjGKu2Z1ZNKyH+Uul2pLoqFexNcb4r1v7ZIIopDFFjAVB949wfajXdea8neON8xY5OTyfT2/wDr1z0gYdCXPJGTmoqVL7Mxpw6yK+WmDKGyw+XgZIFSRxAkhgSwHU9xToLQks4YqcA4I7+lSsHZhk4JGDjjArPmZ1J2IoX3uBtwmcEY5/OrEcgdjGCwdOemBj1z60FAuSjYPXAqzE7G3KksAeQCP1qguQGRZMk5JB5J9as27GBllcEEDOcc4pDCpjIBAPGRnGfenGAmASlyVRgpP/1vwoeqsYSd+h6d4F8Xi7tFjd3Rgu3ZJkFce3pW5fXwlR1KAluuewryHTbl4ZYp4pdgDcoR95c+v+etd9HqSXql0UKvULkkD2z3xU04cr0ORxfQsAYbcoyMnIA5B9fpWraSHaS5IEgGRnjFYtuw8x3JyWPO01qWrkRDcflJz6/Tiu3oZWtudNZODGATlVGTkdAK0reUyKcEbVAIJ4wKxLJ0ZSyOQVGOuMH/AArYgZWiy6MATgAc/j9KwkUi/bzndvkdnPTLd60SAygoSVI4yMGsuA9S2XPYAdK042+YMDlccj3rlbNUWkUyoAwGR0ye9Ury2DMSVBI6e1XoQGJYHC46YzU3kiXAJAJFQmWcpNCykgKPXgdBWXe2CyxkkZJyceldlqGnAKAcMM5IHesO9tfJBcEBcdB14NUmO9jyfxHpMsYkEEQZsbjk461z0cMtq6gyKzEbtqg5X2J716zq1us8RUpgg7gCO54zXEXeiMt9MQ+xwQrL3I9K66c9DKbT1SKEE7OqAqFAOAVyc+596148MqFjjkHPtUcOkkEMQCCeFA6Vpw2LA4QruC5w3StuZMlFPU7oJaygqoJGFwevuRXn98895cDd5e9V2gAcDBz+NdtrdmbkDacOFxhhyPYUzwt8PJ9TuIbiVzaxHJ2yx5bI6d+KtRjJasqOmqMXSdCPko+10cLlgIjwPc9ga7/TvBEtwqrMRblR/ACS/pn8/wAq7XQfDiaUqiAESkHc571twWG0BpFB52krxgH/AD2rKU4w0Rbd3cxdH8D2cBV2Q7gARnke9dnYaJp8WHSAbxngDAA7c1WiBVlAYMOigD065Na9pkLjJw3IwcVw1Ksn1NIstQWsUYXgbQMDIHWtARxOu5lwRxnHaq9uCion3mxnJIFWI2EWQdoB4AJ6k15c22bpkhtYpmLEAggAYxzVebS4p0AKAk9R6e1XI+Dhhx6Cp+FwcAkHGM9Kx55RejNDj9W8NW0kbkKVfIIAxg4/rXFalpaQ7nCZCnBI6H8K9ZvIw4IOABznuDXG69ZiNJQhAHJOT1H0716NGrKSszGaZw7K5wEVd7AgbhwMUuFYgAFhjqD/ABf4VNd+aXBkYEZySBjFRiNFypcMxGQB3966k7nG2RlEXJbIz1x+lLt8yVAWYBAWBU8E+hqYQKdxJySe3pSCJo2UAhlPUelUnYEwVXf5iQoPTFOVQ8vyncwAyPanfZ8SA5IXPXsKIhujckbTzkjsKljF3BSwJO7B4IyPzprW6Ehg5UD5sDnJ9PapF3s4ULkEHFIA0YQfKS2CTjOB3xWd2PRkDgKHZlYgdAvGD707ABBIAUgYORz61O5CKMkAkcg96hkmjTAYqQOW7YFLmQ9BdiKoIDDGQDn9aSNcq27kg8HHWoTqtjaRu8lyAByF6/hXNa98R7KwjBs0aV+4c7Rn69qxq1o0lzSNYQlUdoq51bkSsiEgkk4XoTUjEW6F5WVAuBgnnB7141rHxb1Ofb9nSKEAklsFiT7E9fyrj9R8Y6vqigTXdxL5bAhTKRwe2BjI9jxXgVc26U4/eexQyqtU+LQ97v8Axpomng+fcqTzlQwrkNZ+OunaU7xWcEV3Iy/KspBVCeh9TXgOpM08rysNx7kknn8azhblQTEiqOMgADPoK82pja9Xrb0PWpZNTWs3c9F1X48eIJy5QQxfNk+UDwPQD2rHn8ZX+sW5e7vppElbaVBA6/0rjHhDyliSDk8Z6VDE00UyspBb7oA7D0x61ipO927ncsDRgrRieh6bEYYQwOQvBJOTXSxg+QjE/Iyhl/xP+FefeGdWN1dbSzMIztKnoDXosUJntxIpBBJLA9vpXu4WUZRPEr05U52ZJo6N9sUKu/kEkdxXpGmrujDbiEUcjPHPQ1wmkQbbhSVIB7V6PpUCLbKCAABgY9K8/M3ZI9bLloxi2o3M+7eMZw3SmMpErlyQcZGe9Wyx5RUZyD/CM5FDQASEhdzkY54xXzkme/EzHQMSSMsTk5qrPEpyFUMQMgHjmteZVeNQRgjoemaptEQoB+X0AHWsWzVIpMnmyKu7AY7Ru6Cq3lny3LNhixCjHQVbcEEAEggkEEd6ryRbnYhshRuJJqVc0SsZF7EZWI6le/SsG8iCq5IJIPUV1Fyh2lgc9yfSsS+hKRs4PJOSCcD649a2iRI4LVVJdgQWb1I5NcjqQWEyOY2VkwSOmR9O9d9qlqqFpiQxI6elcPqkJkugSN6secmu+m7o86o7GzoUJKhX4JwxO7OBjIrpLPa0QAZkJUFlK9j0BPQ/hWDoEaQHeI9xCMoB6DIxn610NowhCEAkEAYHavqsu2ufJY+VpGxY7mAPXGAQDjn6Vt24LRgYyV5PuKx7CIhzvOAeSR2rdjVgAeAvbFfU03ofNTepZtmBQuVwoGcEdMd6vRqzbHByG5OepzVRFKYKAEgZOe/tVuC4MxyEAA4OOMH0HqPetLGZet9hKKhKleSp71owxq5BPJznOex7Vl2+BKWBUkjAP481qQuAQoADnsTjOP8A61ZSVirF0EoBChAUDcVxwcnr9akQIhYBT6hQOv40D7uSCXIwNozk+lO5BBOcgZPsaxZViUMJFJA25GMevtU4uPLUswyccgjGOMf/AF6jSZSCWABHf1JpHC/OS2QxDZ/D/wDVSHaxc+0CN8qSwKgkkcZ9KJJ9pUgYBOBx3qj55yArAjsfSoJ751yxJJGRsHc04wuK9xmv6iiJKrgghCVK92z0/KuN3+br1mASD5gYBe/B61d1K5E7SCUF2zkLuIIrN8PQy3HieKQOFgCsGDevbH1rpUbRKS1PojwZDutoizlW2glSOv411xY7M5GBwB7Vg+FIF/s+F9wJKjIPOCM8fliuhCqVO1eSMGvmazvNnp04tIy77U4bFisuA2Nxz02+uaqwa5BclRE2dw654NM8UwFrMnGSAQCR0rx298Zv4c1FInJMIbLHgBRnpXRTpc8OZbkTule57ddWy3UBySwIIIIGB6V4t450Ly7y5RxtjGJHaMA5GOAD6jPSu88OeNbfWRsErhSvB64B6fU8VH4ztEulM0HJIJZQoHP0Fb4SfLPlfUyjJS3PERCItihiwGBgDkDtn0q3HII5UAG5cgY6c1NqGnNFqjhHKMQCYwMAD6+/pSpCA4BGSD2HSvXkrHPLR2LEMIcOQCDkEZHUfWrkUG1iUGBj8zUliu8ysBiKMDOferYYEEBVUYJGB3zWLJuPixEFy+D1K9cU6UHIZDgMCAMjBPrj1qFSCASpc9woyafGQcAYYg9AOlTYm9xY5CFcgAvnG1xxjuajQlTsDkgAAn1/GptpKbioDZIAPJP+FVZZFsYXeQELGcsBzj8fTmhIGrFbWLyKxtJJHcYB6E81414j1GDUdUEwXzXTJVyegPUfpW34y8RC4meMOxDAkKOc+1cdBDkocg5HQnpTa8zSEuqJrfc7gg4PLFiMAc8AetdHpcauAjHjHJHrWVZRLKFDgEE+lblja+RhwCQSMD1FZuJ0KdzUsYSrhWI+Xn5TnNbtnGGJBbJ6gnkkVnQoDgqAGAzjHStGORE2lQSwUjoQD+FQ7k3uTG1UZKsS5HIB6CiJUQEnkj170IxRQScEjnH8ql2qcEjBPUVm2VYdFCsoR2U7zwCDgAU4AQOchivI65we3NRgBChY7VbqAelTbCCSMk9wT0rGTuUkXLZAYo1xkkfMW7n6Vp2CssjuRkHAUDjArJtmLnhskHA961rJ2B2gYHqa5popI7rRb9wiKG2P2Pp711cMJmYMSCCOo7mvONMuZFYMwGAcAg9q7K01hYIEJcMMDhuvFc+sdBXsaktu4J2sAR0JFVbsiONpCwUKMnIxn8ang1aO8ZSBgHgZrN8ZXkVnYxrJEAZM7XJycjoMdvrW0JXaQ7qx4/8AErxI++8iGCrptVTzg7sZ+mBmvGpZnhkY78nGDjuD1rtfFmpG/vpQqAxkgiTdyCMjGPTn9K5C4gRXGRk557Yr3oK0bWIbuZZkPmq23YCMDB6+9TwKWYEnfGSQTjABHb3qW4UQSoxAYAbhnofaq8Mp4QAiP72Pc9apmZddBNuYgbSRgDtSBCrEA4GMHJxioYpGV5udiEghc9RTC4Z3Yu23G0gjgVNmJsublOWCFsDIwO9La/vGIYEBuynrVBWMvBY7QQRg9qswq8shRBgAdWPWh3RKdy3FhyAI2IyR83pWlCtvaQIZTgrjcccA+w/+vVMhrVc5wBgsfSsXVNcRwVBZ9uAQBnnsawk7m0Y9zYv9YEmIwWMRyAuevp06Vny6wZpGJymRgHPTHSsV7shotyOysM5PQkelONwGKbFy+TxnqDWDWtzeOmhppOSMiQE9M5qXcMEsctgEEHGT61hs4lfYAUUYPB71K0nzADIB4zSURtXNZ7swL5pJaPIUqpyQT7VctpVlZWCgHqd3Fc2jrb3QAZjuByT0Hp+daFvcAgEttLdQD0P1rRKxjJGvtAAIPzHkL6j1p5b5VB5GOSD09qhtpFVDI5D4IypPUVG+QTt4BJOBXTFmLIb2JpFEi7SmcYI6iuUukEEruyFyScqT39K7S4RZbdFO5GYZHv8AjXO6jbjeUI3Yw2PXPv8AhXQrsqLXYztKINww2kuyk7ewBrQcGCGUOSrbcgDgk5HFUbMCK4LFmQ4xgHtWhfQ7otynBGCMnqO/41Dhc3iQafr91pU4dDu2ncy+voK9G8O/G2DSYY4tSiYOxARrUEqD6HP868eupgL54QxAwWUkfeHf6H2zRCwXgEg/lWU8NGe4pUoz+I+sdK+MehPCTcXIUY5IGWUkccZFdHpvjnSb7Y8V7G8bYBOQK+Ki52lSWABDYB6ketOhcxzGeMlJCc7h1J7GuKWCqX92ZzOhJP3ZH3tZ3dtqMjCBt4BAHB2nPQ56Vx/jPwpbajA7kOJWzuKcEHNfLFh4513T3Vk1achRgKwBB+or0jwz8e7+1t4vt8AuCB5bCLkYPGcN09cc+1TFYjDNSWo1OdJ7GD4s8IzWbu0a5RCCGI5I75rM8O6LHfXGJSUDNyw6EdhXqGo65pvijTzcRPG7noiyDJ9cgdq5y1iigcmIIp7LjgGvT9vGvG7VmVOspK6On0HwzawqpSEOF4LMM5rqbXS49oCRqozuIUe1ZmgzSTwqHIIIGfbFdZarllJB7HCjis1Ukkcak+pnHQ7WfGYFBIIyBiq134LgmQLbKdxPRj3rrIkU4wgHvVlbAsobgEjg/wD1qftpLqaxbPKr/wAGvZxui7omHfGeR2rkde8P3UTFyhJ2EbAeSD3+le93On+aqxsoYAYYH+Lnr7cVzOreGI8kxoUUAlQTnHtmt4SjP4jojNrofOd5Zyqu5xsIGCvBwe/TrUOnM8EiqpyWOA2Olen694LPlYjjJPJye/t+FcHqOiz6bMsSxsEJOWHIBrSdNJaMXxa2Na02TojLMGYDDKo+6a2LA+VE+wFyeuT/AC9K5yxXnIk2gckevrWzbSShA+xgpHAIxxXnzg0CVjdgcMAAVH8XzEDHHIzUGoxo6HPJznLdx6U+3KkIARlRk56ZqWe2FwygMZExn5h3qYuw7sy7SNlYAKDjoSeAPT3rYglMUaqTsI6sByKjNqtrgEEHqabJJJGHIKmNiMDHTjoT371pe5DJ+eCeVzxUqYDZYnBOQOOBVSO7LIA5A5wABipI2JjLEYG4gflSsRuX9xZQoGAcYYe1SeaQUKAkqDuz0J7Y9ao/aAABk47kdqkhl+QAZUAYyep96mw0XFdVBdgxI54HOKmMxR3CKWYDPzHAx6ZqCKYEglTgjBHr70RyGaVYwvlnJKAHOQP8ijlJZehuDsUEYTkjBz1rTsLkE7QHJB4JHFY6yFSoIAOMgVZS7JRCH2IAc+hPbFZuAlKxrPcO7lic8Y/Cuf1mE30hEjnAG0EntVk34jlKs5DFcYJxgk/4fzqlI5eZgSJcDO4DH4YojFrUfNcXSNAt7ZgxVZQBn5xk5PfIrsdOsbcrGrQowUHkjkn3rE0pQzgsvIGM+h9K6SzVgxBwExke5ocpLqTfUtR+H7Gdy01qkgYHI6c9ulZt78ObG4uFljOx1OVPQZ+ldHbAlBwSpxk+laCW+9GRkw7HBUntSWInDZnRFs8j1b4fPArkMrOCW/dKRx6c1x91o72jFSAhJIwRnPtX0U+nhiBKAIycdeSa57XfCKXanylAPPJ4z+NdVPFKWky/ee54YlqgcAnB6dO9TS2YbAI3jHSux1XwtLbFCsQVSMEeh+vpWK0HklkJjLr1CsDgetbpxewrNHPajpqGAsABIoyAeAfrXIaog84BJVQAYYY7noM16FeEbGBGO2TXIalA6Sgqm7JOSOwqk7B8zJsy/mgAEHPzZHUen6112g2aw+WSMd8e1Y+mW8s88QePcOThTjGPWuusLIEK5ypHB3A8Cpk0ZNGvGYolUA4A9BVW93SSEhyARyFPWpDG+8lAEB6emPWmzK+xQAfTgVzOwomNNEQxIOAO9DIEPmpkrtIOeQePT1qW9U7HVUJJypHqO5+lVo2dFVQxIXAAz0rGSN0iaM7oUUDj1PUj61YhlLggjK1GAmwqAVPcjvUkQ82REjByTwp4JrmloWPUmPLrwRzzUkDfaNhcAEYYYGOfWkUFpMbckZzVpAFBbHzHtjtWbKSubOh+IJ7S+VJWZ4MgAADA989a9Z8P+I0usAS+YcYBOOBXikIDNktjPb1rW0jUJrS4R4CUCksynkfWuSpBdDaEbO6O+8dXSTQhYxliMbj6e49axvA+hOtxvMMaSs+NwHLKepJ/pVRTc6ncb5ZnaIsD5Z6A9jj8T+dei+F7CK2BkBBJAXa3b3FZyr2hyHXJuasdTZW6wJsQKFUYAzjA+laFlJJDICrFQSCOevrVGFUZ9wUAkYLYqwuGAIYkHvmvOklLQ1h7lmdPBfYQkEuQM7e9X4ZN6BlPB6jvzXJ2ly0cuC5GRjnsK37OUsAM5J6EcAflXymOwqpvmifZYHF+1ioy3NSMEDkB2HHoBU0ZEbqQcBQSM84NV1JVSCPMJ6Y4qQ7mGSCp5+XPSvCaPdUieNhkHkjOdrDBP/1qkQkbiSuCeAvaoIySAT8xA5OeaeGU4AOADzWb0NUyR2YISjZPb2pzMxB2gEnkk85PeoEkMiYIwBkNT1wFK5wBg4qSrkiH7wyCQMnHUUjum0naCPWmByCTjjGeeM1R1O+W2hZAPmPIAPQdziqjFyaSFKVlcw/FGum1UgEBM4OTz7Y9q8k1vVDqF2C2XIBwFJAzWt4w1kahMVD5AbgqeoHvWXoulS6nMqnABOc55FfZYOgsPT55LU+Px1d1anKnoS6Pokt/KigYGRk4zxXr3hrw2ljEmeTjJJwcZ+lVfC3hj7FGpcIcdWU9fSuwTEcYAGB615OOxrqNxhsengMFGCVSe49UEeB1HTinEHhcjb645/Omrkckg0MxbODtAOSfavBkfQpDiSCCCTwBj2oIHUZyeQM0i/MoIOR1puC44IIIIOR1qCx7IAqkAZPJPpTBnPABB9KcMKATyTxg00feCICAckkdv85pNASYAIJKgd1PUig8lsEkdsnOKTknGB04ycc00nII3bDjqozUgOViFBAJAOMntTFUK4IAA6/Un2oOBySWOeM9h/WlUjIJGSDkUFBtICgZLE8Drz/WgKTggj3PoaV8kHB2knOR2oK4UgHJI5HrQFxnBcgHGRj3oBIYxnd8oBy3fNOKjzMk/OABjHbtzSGRRvLMAAeDmgVxCpJBHXoaXgckYPf3pBjIYHJPQ5oyTknn3HTFAxMEIQCCdxYDHIJoBIyCDkdQO+aASBkHaM8EDpSMG5fG4AgMxPSgB5CgjjLZ6+gpNjBWOcLnjJppc8kAkHpS7QCSByR1NADSCVIAAbGOecGnBmIAdskDA+lGAcEHJ6E4xSb/AC5VIAYrztPQ0AKCGyDwKTscnAHGaXIKkE855wc4pqqSSCcp3HvSeoAA4ABO854pi79xJJJ5xnt7U9lGDjk/XGKa2do2kFuo3HGKQCmQBsAMT04GKR2OAejd807I3EKCeMYPrTVJLjBUqSAcjOKBiuSAeOvAHTJpqkA4LBW6465pzo+WLKNo4GDnPvjtQOAQWyeoAAGBQIRs7cE5JORxSbugPWnlgdpIwD1PpSEIWXgEnp7GgBrKGXa43DOcimSMcAkkc9Fp+5AxxuHru6UgYcAEbjzTKEbKDgDJ5+g9/elJOwsehOMHufpSgNuBBKEnG49velU4DbiCScZpCuxFcrg4AJGDmgBeQSw46CmsCyk7wueADxk0/apIIODjHFVcYuRwQCQKjJHKKCBjPzc808FS5Qk7uDjPajIwSeDnAGOtAxqtgHuRwcjoaaCDnOQKeikKwAB5yTjkfjSKCXOBkY455J9KgBXIGSMkEDCmmkgqQBk9TQ6kEkgKVHPNMGFABbk85NCQCoCSecH1oKtySxA69qWPKEKCGUndwMdaUqFBJOB3pgIrb2JOQPQjpTAxGCSFGSBk9afG4yyg5J4HuKa2cEKMkHjNAA6qigA8scjBxkmkw4yCQDnjPanZBcAgAD9DSbjnAwB2JGaQDQSzYIAPUnHU/SlIVgOeCacVZjkJwBnPtSN0IK4I5zTA+N4rbCgOAWPcdqgeyW3ILZGcnjnmugTTCQXIyR8pNRzWgZQQu8Dgjpn2r+jE4s/nJI56RAIwAoLk9cdqpG1yG3qpJzj2rpDYhSVBBBH3sdKqTWaQArnK/dBAzn3q00wa8zmpbQspQAgkghm7f/WrPvLV13gHcF5wORjuRXVG1EbEOpIzyKqzWKIvygAnIx7VadibNHBXmjpcZIG0MpwwGcHBxWZb6E7QgvEElJxj0H1r0GWyRAAV2gDA9T71SFmBMI/KY/LuJA7fXsa5MRK8dEd2Ek4zMSy0QGVUUBQVA5AJz65NdJZ6NDGAdgDY5FNhhczFyMj1Y81cjuXMiJGQTuUMW7DPP6Zr4HFqcZtM++wtSM4JsvWumxSlQqbWAwSvIP4Vopp6JIoTAAHIAwR75qpDeJvYkeUOegyDVyO724Yvge/evIk2epE010yM7Su3I5wcVZg09CxyoLEdT2FVbG7WVWeQgkHAA7D1q9Hchww3ZFYNy7lOwktsFYhACQOeOtPWEbCzHAAxn0pFcHJ5Ldznt6VOJo9gAwSR09alXRm0ipLZhnZoWEROeCMgH1Ipv2VFQAjL+o71O0h3qoUDnB57USkhyBtwB1JxkVvBsxkkYN/aOMsxCYyAT0OelchqAKsSQSpOD259a7nVQWt2y2OM5HYVxOt7pXAU7VPXnORX1OVu+58xmatrYzZv3jhSCGUYBJzkelZt7aRNAThTk7SCOc9zWmI1jSMMQGUYJXvzx+lRTbWBDKO5B9a+nTPmGzhr/TCSEhBBz0PJxXN3VkbZySzEMe3SvRL23Lyh0UbgMBlOMVgX+mEh1ChAc5wcZ9a1hJI0jqcbPt64xtOcdM1XEpY5UHBBBBrXvtKxKVZCF6jmqLxGMkHJ9Ca6YtMdigD8rh+TjjmoBIWOAMAdQatlTCcuNxPOR2qKNgxYFBj6Va1E0NLoxI81SQPugEkCkVsOFBYDqc96c0j4McSDBOSO/wCdLE5Vcsm488ntTEMB81wgLYB+7ngn1qZUILJIpUgZBoUpu3Ac44/GlWIIFlSVWUjBiJJZff6HtQi0hqMXcRKQC3ABOM0zzW3hAvOdpPoamUxzAuoJGcA4xzUkMIecDOD1ORmtUkS0MEPVZU3hhggmrEduPMwPukAbewFXI7He2TwQOo7mr8FqoVWcgHkYxnFVoLVDbK0BmDoAV649K9N8E3Bt0KvKdvQY7+xrg7RQ2AAowCTiuv8ADV0beBEUhxvBIPU+5Ptmok7mkW2rHrumzo0SkDAxjr+dXSCqEryOAQBk4rE02RJIyC5GPlQqpIJ7ccVsKHBALMAP4Rjk+tee7XM2ihqFqzAh1UA9NpyTXN6hp7FCApA67TzXazNuKBgAwHGBjNZk1s7pKUCkElsMcVcWkYSirnmk+nuskjsdqAE/NUEaOpUEHaRkkcZHpXa6rYEKSUUEjBGelczNayKwUjapJwB7V1xmZNoyHRlkcFcIOBjqKhG52JyQMY+lalwjqMBVcEY9MVmkEZIBBzyDVCb7DUhy5KnbgEZHHWhrcrggeYAcEA9aj8uTAKnLMT8o7e1CR/ISWKnOAM5qQTLcTgqIyhUAZDKRx7VOs53jbgg8YI61TtdyyEFsrjpmpYyUYgEgk4IzwRQNGh8smQPl2/eGOT7CrMJCgHbyOnHQVSSduBwQowB6VYWbdEpByQePr3qWimi19oDZOwgA84PU+tWFZNuNpII5zVKLdOQCBknaQoxn0zU8MmQxCgkeo61m0FiZXY7lIGCeM05QQRhSOc4JzSK5ckEccYz2odwZhETlfVe9KwmiwHDNkLsHoRmm/Y2cAvKxMZyvuT6+1G5liAVQWU9T3FKN4di0peLGQrcEHvgelBDLMCsCQ4CnGQfWm4SIrK7kbW4B5zURZpl3CUBew6YqV0JjBJycZGOaaVxosRXKZLKSQBnce/4V3HhS+2lIhuIY5K9eveuBhbapCoMgYBJ6mul8LTiK5BDbjnGR61w4ujGdNpnq4OpyVEz2fSwJYlwMjqCe+K1TEwLMQCDjgDGKwvD9wHjRCQEHJ+p711McYkG0HepPBA6CvybGRcKjP0/DS5oJmUVCCQAYyclfX3qHym8wr0JGfoK1HhUyOV4J4xjPSqM6RuCG2sMbTnnODXAdfPYqy4jcgnIHHHNV5ryNFwSdo7txTL64W1CKpC5OAgHWuK8QeJ0LkbwUAwTnHI7V34fDyrOyODEYmFJXbNzVtehtonMTA445PT3zXnev+M2MjgygZHUnqaw9V8TC4EwWUFlydgbqARXH6jqZuMhI2jUckswOT6e1fU4fLeTc+VxGPdR2TLWs+I5njfO4EnB5zketc3c6rLLyFJIH1wKhu7pp5iUwFPUEZyB/XpVMzBCQSc44x3r24UIwWiPKnWciw147RgkggZByKqvc8KQMgdqZKz7CCpUdge9V3LhwBgqDz7Gt1BLoc/M2aVtq8sM5Akk2DjYDxn6V0GkeMJ4JBGCQgPGT1riwG5BJCDjGckmmyzOjqqMUJ/ixnFKVKM1Zo1hVlDVM+gfDfj8AxIzgAcYzjFep+HPF8F1JGnmbu5APQV8dWHiCSKYhA2VO1t4wD9PWvQfBfjY2chEkoJJ4VeCBXiYnLozTZ9FhMx5VaR9hadfC4AwQRng561qKVGQuACa8W8GeOllCktkMdoXoQfevTtJ1VHQlny5PTOa+Pr4OdJ7aH09HF06iR0C5bgHABOM96RsgAgAjHbvUKSpKpx8xxkAHFSfMzIyqCFG0jPAB7mvOcbHoqSYuTyTyKeQzABSAc8kimcFiQe3505SOgYEdj6GoHcQkCQqEVG7kZ596ZM4CtzgH1qRmBUkEbuhJ9agmIwQTuDHIGOlTYTMnUciM9CD1zWHNCY2LgAAgArnqO3862dQDBgSBg+9UGjKtuwMDgVpHQzZT8kgDCgAnNSBAQQRgjpzU7gNkgFCTjbimbQMADnOCc1SZnoQSqzAnbkscHHeopkwgQ5JzkEjpVuZSBgsQRwV6EfhUEhXygWODnge1aJkNXM29BwFJwD0zWRcQOuS4AVh1BzWze44ODyMc1k3cwS3lwMY4JIrpp36HJUstzz/xS7KX2nJzgEnqa4u7V5A4cMCecAcEeproPFd48l62SUiAAAHJz3Oa5i5tXuAyu6lCOd3PFfpGW0uSim+p8Bj6nNVaMy8V9pWIqSem4VnFXUuCPn64A6VtXKIUJUFnyeR0OKzCrFwW+Qj36/jXto8lsrNCSinBBPfPSg25zwMk9asqVQsVwTngdcD0pRghwVODgZ9PxoYXRCtuWQBFAwc88frT2jCZygOCME1Y2OsYJGD1GO4psodkO87cDPPapsxqxVJZ22YAYE4yeTntSJCuCoABzkkdqkaMGMgnL85YdSDTAhSMbTgng+9NIdyS1tllDBnKnoFwTn3z2rYtVCKoUkDHfvWdaq0IILckAFQetagZJE3AEdiD2NXYxkyaJfNcnsBjOa0oEBRQoDMOCR/nrVKzJaNQqArjIwOcVeiIRQACTkfMDjH4UPQha9CyvBAByenSnrGjgFmIAOCy9iOopinYxYde+eafKgZwCuDjnBzzWb9R7EykbnGMOR8uR1qVEKgnGCvYnoKijjwrHGSOhzzmpYkeRmCAucc57D1qWik9bGzoFyYLhXVyQD0J6V6bocvnMhY4GQTx1FePW8ptZhkkHPbuK9G8LasZI0IcEgAYx1HrXzma4fnhzJH0uVYhRnyNnfbwoLAKpJxxwW9vf6U6RC4Kg8ghsgcgen0NQWkyyRrg5HXFWyScHI3HgnPpX53OLTP0OErrQY0bBVAAxjrnv9KEd1AZlAIPG09KJFywwCScDNNyxDEncOgA45HasrGyFEgUgkbnBwOenrTn/eYyOevWkIUEEgAgdaaUdiCM/WpsUUr21JTAXAJzmsO9t2UthVJ6A+ldRdqZIinBUENwOc1kXlq4YE7SAeCOtZtFq5gqso4ZmAz07H3oZAqk5wR61YnhMcuQSR19qqtJuYoRkHoDxmpsWmCNkAkED37UjYLAggAcYI6mjYUfbkgEFuBnnsKAD8juAGAI69PxosO4jYwJASDk5A7CkBYsCDxnFO8wKCzAADvQeoIDc88dMUWC4hiMrkh8FegxnPt7VJG+0EEc9KijyrA5yehoOWDE53dsHgn69qEiWxZEUnBOT2zTFG6NdygDrtI6Um08liSMAAHmpAuAVJIbOQD6etDVhXIgpdTvkAIwSV4xg/4UTMiMARvOAVKmp/LQkgOGVuCCMVXYIMkEOQeg7VI7gSzpkLgg5Bz1pg+ckngEdKVNpYENtycA+uaaYnVjwSPX0qkmxNjJQ7vEYnWIKcsGUkEeg5/WqN7dCLeHfceSWA/pVi5nECuSQQT2PSuT1bUg2SzYHTP9a9fBYOVaS00PIxuKjRi+5Rv9RLzyodzEDIYjAPNZEl07qxAyc4I9vWpL2Uh0ycljtwD04JzVCZykmAuGIySOg9q+7o0VCPKkfD1qspu7ZDghySwI6jBqMyh5S5OdopJXC7VVAvBAwKgijYykdmBUgngD/IrvjCxxSdx8jsZQirkkErjuB1xSl3G0hssOnAGP8ac6KgQKSWBxu7j2psYVWJ3GQHIPHQ1aSRFyVZXJVyN5zk59aZKqtgBsHPIB5FOV1XKfdJIyeuR3OKhnRI5i4LMjnA3DByPb+tVZEtjvulQWIBP50K4aXaTg8gD1pvlhpVJbAH6Uq7fMK5ySeGpWuRdkF1KyYwcAZGAetYN7KASTwqjGB/hWzduJcoPmPOcdqxZIDIWxwM4Gep/CqSFqV0csCQxBPGQOtN2BHDEYBPPvVmO2k8tgMLkYUkZwfXFBgZuI3Az1DdjV2KRUlWNyOMvnAz/KnQLnkEBhwe+KvrYMxGwBv9o8Yq7baWucFAR1I6g1SQtEQWsRnjUEEHIOQOD71o2mnOrsJSASSAF547fjVyG1jRww2RxZ5GPu+4HoK0be3WMABfNyOCTj8a6Iruc032KtvZIkZDDKk9avRQKQVQgBSOPSlZQpACcdyKnRUwzEcgckDnFVzWMSORAGUgEAnkDn1/SnBA2SsZIPG7PT8KnQAoyZxwMnPUUwxlcBHyOnPrUOpYdrlcwLkAucZq5Z6cbp8MCFHQgdRU+n6WJWJckDqATW7aW6oMIhJB+Zh0r5zMM0jRThSd2e/l+Vuu1OpoiG2tNjqoTcQuCcZz/9etBYVGSRgZwR3qxFEgYBcDHJGelJJbtIxZSEHXk9a+Aq1ZTlzSZ+hUaMYRUYrQrSQq0h2gAAcA9ajewMpVipBPfHSr/2cEAk5HGaUQyZOJAwP94dK5+dnTyGfJYlyuCSVG36/h60+OxOMucNjPPar/lhHJHzHOB7VI1uCQGOS3alzsagZosN/IJA7gdqeLZNjEKxKkdT2rRt1Coykgc4B9KTyV2kkDJJww9aycilBIoi2QhQQwY9c9BTvsJVCA5AJycGraxHqAWyOR7U4wR7SQpLZ6Anj3pcxSjYpizQlA/zEcknvTPI2MAByeAME1dSBmVn4KgYxnmnsmCc5BUY5x+dVzPuNIoi3XB5UMODnt7U77MgAwcEjccDp7GrO1VBDKTzwV560oxByqAgnge9TzMZUMBJJICr1BqTyd6AMNvcZ4qUwKqkAgPnPy8jPeiTc7EMeAOvrSuwKkqFAFCkoSM4qM5beoQqIyBu65q6YypDqpJPbrxTSjbXYEKeDtK5yaYigsJIYHkkjk85z/nFJ5CpI7KhLNj5s8DFWgDtGSynP3cUxUZXClSSScYPT8Kq4WIJlDwkFcEjr1xVeUhIMpHl2+UH0J74q+0AiVlRiiY4LHJPqM1VEQmXaCQFI4z0oTsKxQmtyjBJDh87Tk9WqIhjISwGMADBzzWi0aSMVPLA5HtUP2cM4ZBgLwWzVqRLKrRDcCRyD1plyG8p2iUB+wbofWrsqYBBUEDpiqrxHawcEKR1rRO5m2Y+poVjOxgx2gg46HvXNyxFyUDs8rHO3PU+g9q3b8jDKpIGCQax8MCSWwDyR6VvExZQ8p1JHl5YjKqpySemMetQthCAMhxzjHQ1daFRy7OCcgdvxqJ4lBBGSe59a6Is55IzJMHJkUg5xgfzrLEphus9AG+YjsP8a6WS3SVQ4IDDkA96wNQQrKxAAAPPFfS5TL37Hz+aL92mdRo17HI42dGHAPOB/jXWQBDCQDgkcEcnNeZadcPFIUQ7TjaG9Peu7066efaQCCAoPPpX3NNtrU+CqKz3NOXbiN0AYIQGXHX1zTY0SQjCkEDJNSGMSbmCYKnB+tK0YQggk+g9K2Tsc5C1kCSQCzMcYPYUz7HFkZGMHkYq1AGgJAYuC+7DU5k2ElAWdjk89PejmYyhJp8B5VNhY5P/AOqgWqKuBHnB29OnqavEiTIYEkHBJqS2tzOWAUtt5wByR1rRPuBTt7EMxIUbjwGIzj8K2IrJUAYKGbI3EjGD9KsW8Coclee2OwqbBVSW6jnGKbkIqyQBHG0LjOenSpooVkAJAIJJyO9SJGWcKw4YbgfQVPFaL98A8Hbn0qHIVgWEcEKQAOSB0pDs3BCSGIOBjPFWeDlQVJPJAPIA9qSRiQAoAOMc9hUXCxXJKAHIxnGBTSxZ92MuR+YqZ8cAANimhAriVGwCSBkc4+n0p3C5TLnJaRGbsFHY/wCFPXKlgQFU4wM1aRQxwU5zw2QAPwqsIl81ix3AEgehPrTugWgwqCHJ7jGfSsy+jAwoBJUY5rYEY3FUbn196q3Nq0iE4AbqT607jscz5ZyyEEknJPtUYZRuAGQcA++K1prQqGG0liQd2cAD09azp4jDyhJkU5KleAf6iqFsIgQqAVKAHOSeme9bWnqoVAGBA9e9ZEczDD4Yn3HU1Mk5QBwxyR60O4k7HRyXEJQoRkY5OK5vUJ1g2kOA3J6fkKGdmIBl+ZhnbnkiqV8nnxkFir9s9KFC5opsoXOpwhWbAMjHOehBqkNUiw7ZG4fMRwMfgKpXlsY0wCzOctgnIJrmr/eZAiMQCeR0yKl0zS11c6u516GRUQgAg5XnoTVJ9XQkhiGIOBgg1yckw+cFyCuQSaq/bm3IAeWBIz7UclgSOnvddQIEEUhc8AjBA+tZEviBGkCh9wjzv29Gz0IP51lyXPml8sRkkYzVIkK2NpUdsdxVKJomaF9rrLvKByGOAARk5rOk1155gkZ2nG3J5AP0qtIrfaH+ZipOVBHStnwZ4cGoarEsiZRnyMDJJ7UnFJD5vI9U+HujNbW0c8yEGVQBIUyCf6V6CHMcLAkE9AR3qjpdsbCyMDMUCjbgHGDUhmIBBIAB9f1ryakuaR1K1h7yujDOSAM4NU7y5AyeA2MHmnyzneqklxg5bPSsTUJkiZwgyHIz7HPWs0K5BeTnLsBgglW9iOtZkrF0cnkHpjtU8tyG851OWBAIXsT2qiLgLG+8ggAhcHndnnj0607gpDZnTy2YHBwFUY6YHJ/Gs+7YvGwU8EcAetSSSkwhzySeB6Vn3DFS6hySQMg8Y9DWkQ5rnPaxcRu5ULk+hqhp2m/arxABlM5YHoo9frV28hHnZYgFmHIHT2J9KmfVlskZUCsQDgjBx+NdkbLYjmNa6vbPSoHETkkNtO4YJP1rjdY1aW9kYbyiYznPpUF/qMt3KTMAqgADbnk9zmqgmaRiuQxHBIXHFaNti5b7lYEiUhzknn60rRb4zg4K5xjvVuNSONoI5BJphfzVwinB5xjBx+NA2rFa2Kwg7EAYEsdxzknvTmV95XG0E5PfOe3tVgRgyAhcHIwcdB61IqYBYjeXPLZ5JqkQV41jVlLAggcnHapgsrgEgADn5TSyKCxUFRgcA55p0SyhQOCMcAUwuNKuzElcnpnpVhIi+5c4GKEjdSCQcHpVuGBmUgksWHKkdPxq0Q33ZHbwCNAmckHqeuK6CwuFjjADlFAA+YY5/wDrmsz7OixYMhWQnoB09DnvVy1YNIC4DLnDZHUVaRLaN2zZmZNoIHcmtq3BKBgwBxg81iaYwXahc5JPOMkD6e1bFugyATu29+ma1ucs7GvaSYwMgcevU10FvMT5aK+T3J4rmrMgSAqM5GCM9vSt1EkRd4Eak8LiTJHHBx2+lYTFE1Ud8EFwSMkADGauW7bRkng9D61SgyAGd1XIxtIzg9zV1FJZivTGR9a5mjVGjbyBkHO0DjHarYUBAq5D5OT1HtWdbujKh3FCDzg8e4rSilVZFUjJ9+1ZstWAwtLICCcDkjHUfWqN3ahgwAJUE4JGM1sIi/MwJLHAHPGKcsJdWBX5E4GfUnt+ZpJlHCXsDb381DheBnuK5ue1EszP5YL5IJI5Nem6jpJlUYBIJ6dc+lczf6SSwWMbSpyTjr7VtHyJauckLcB2KDIxgg9j61JLEuAAB8oyR6emK0DaMjMpAUEn86kXS3kTeFVgMEgnH61qmZ2sc55MMl6gnTfETghj1Paux0KeJLSVQAhVgqAdMetY9voBRnJcuWYlQRyB25rcstMljiChQB79/erbEnY6aykjKkBwD1w3ABrRtY1mCgEEkc54xWDbQTLtZo8qcZwOvvit21iw6sy7lU5HPQ1yzuaRlc0RahdoDcDp7CrKxkkLhRj+Ijn86IQTt+XnvVyPG7O0AHkAjORXFKTOiOoRQjaQ3J/nVxQVUYGTjAGOlJHn5izDAAxgdc08NnHpXJJtmyt0FVSuM9fQ1KE5IVgxPcDpUaYbnGPQGphzhTjkk4HGaxbNIoiliwpJ5IGPrXO+IoPtC9DgjGSfQcfyrp9uTg8H3rJ1hMoXEYO0YGD1rehK0kKSVjy7U7Z1cqwBPTIHFQRqyy4KjZtABA6MBz+da+sNb2kxFxKIRncWboQRxXI33i7S7Jyxnjk2A5JPHB45HUnmvQq4mnSV5uxwyhd+6je2hWAYsB1yADxSmIIOm4dyTXndx8XtIVmhto7qWcnJLABAT2Ge1Z7/ABZv7ssn2eCIDK5Qkk474rzKua0Ke2p00cFiKrsoHqTRumAyFVILAtxkexPWqZ1K1jVxJKIyG2kP6Y/WvNm8S6lfw5+2yDI3Yz0H06VmSalMuC7szDPLE5P4149XPZbQge1TyKrK3NKx6fdeL9MiuDCX3jGcYwSP8Ky73x9FaAiG1IjAJGGBx+ZzXmx1wGUMW3nOMDmmvfreBCDldx3DPIGP05rzJZriqkr7I9KOS0YLV3NjWvidfyzp5ClUUfxfwk+31rBj8T6jfXTyPdSS7j/EwwPpise8D7pVByc9z1yak0aIyTxoQFBIAAGck9P1r7LB1VVpqR85isPGlNqx6HpUIu7YCRicnOM96ytf0xLVTjcCxyQ/Q16D4W0iK4tEmiCkMQCuckYHJPtTvEHg6W8QtEAQCSckAEYrvnTjWjy3FhK6pzvY+fNUVo5nXAAU4wO3pWYZHNwzlCXKkbvQCu28T6L9i812KxlR8wZevvkf1ribqJ5HDrgIechgQR64r4vFYaVCdmtD7rD1Y1YXRl3C/KRkuxOWJqs6CNSQSQTx7VcngK5cOSDwVPb0NUpMQ2xeVgGyRtHp2rgsdJBLGpUkEBiMZPaqARjJtLkkHt3q7ISrIpXJIDZHoarvGY5NyvsfqMDOK0ijGRpeHISl3vKDYSGGGwwYnrjuPavXNCnR4yhc5wFIbgn3ryTQnk+1FiCVIwHI4J9AfWvQdPvDDEjhf3o42sMfrXu4GLaaPm8wvzI9D02OJJACuR1HHSuv05UZQM5zxiuC8N6h/aDGPYEAGM5+97V3tpC8BgIjyoBPI6k4/wAKjF4f2jt1Iw1aVHXobqaWFjZxLsIx90+vNZuoIquCck98jrTDq5XKsuCeC3rTPPMysHBIxgE14c8FVir2PoKWMhLQqSBySCM4yOD09KrGIgMXYnPYnOBU5cgEbiACQcjHSoS4JLZwMc5rhlSknZo9SE4simTcqiNhuJz83eqcquORtKk4KjOST3+lW5EBjAQ4GSeTVYgDa29QOh9/asOVo25jPniEaksMjtk9Kx74ExqWGQ3Y9RW3cuMEAZySAvWsm5VZwdoOQcBj2NOO5m3Y4/WkC5ByAK4jV0P2mIkvncOQBgk9vpXrOpaSbmGIyKpAI+YAc+/vXm/iO28rUUUEhGJxgcDHc120kmcNWzLmkxtucIQ6gg5GcDPWugTKhQAMnGMHpWBpSGJQQxLk5z6g9sV0NnIOA8RJHrxX2uXU/cufFZi0pmnYM7ghlKjkEHvW1CXSJUaMj+IHPUdhisa0kMQRwNxz0I6c1tQMm5QgJLHPJ6GvooKx87OWpZjkLkBDkHgj3q7C3CorZBPK9s+tVoGO8OASe4x0FaVvgRgxjB6Akdq0bIi7k0DblOTiQHaOOhq/ABFIXDiRvQnke+Kq2sZbBIBIOWI/pVpWRZGAODwM9+awkzZGikZDBnLKBjO07iCfcYqYoCzFXkcAZBK4yPcc4qpaFSxQPyAWOTjoM1Tm8S2KKzTzgpjOFPX2+tczlYq9zUWMttJICdSD6+tOHzMoDAoMkEHOc15/qXxis9LmC29v9olGSu/lRj1rl9R+NF/f3BRIoYg5w7RjaFGewFQ6rWyuVGEpdD2JrhI2IGQecDPes+4tZ7qQABgD1P8AKuP8J+L0mlVLif7TI6s4Zxjb6DPc59q7/T9QWSCIkhRgKSzAksOvHYYxVRxLXQ05eX4jNj8MfaZQJZTEFOCAM11Hgzwjb2960/lCRlYBfM5z74psGwsWBJXGSQOnNdr4TsyMSlCA3YdaVXFScbXNIRTZ2WnRbIlBUZAHQAAj8KtkCMsqfLznj396ZFjygwJbHBpSoxjPHTJ5rwG7u56aVlYztX3PYzDcvCknPUj0r5g+KNs0cshUEA5BJ719SX0ZkjMZwc54HHOOK+a/i0Y4kmnD4MilWXOQMnAr2cDK10YTWp5x4V8fz+HLuIS3Oy2J5bOduPX24r6P8N+MbXxLYqyzIm8biSeDnPT26V8dOEsLhgCCVYqcjgGu7+H/AI8bSL+0tnQyB5FUKQRj156YrTFYbmfPA5Go7nvGtWsYAcRRlyDudRz7VyMgEMoAGSSRz3rdGtQXkasg3ByDlh07fyrPvAA4YBQpPGDk06M2lY5p6EkIOCUK4IwVJ5/KpFjLJlDgZ2/U+lRKqRshB3nHJHapo5RGpOcgDIB710ptmNyVVGzYAQw4JxjNKFdFBX5Se5FKsnIB+uKXzlXKYLBTu4PrT1NYjg7xqWcgKByR1NcX4w8VQRW0tuh8tj8p3Zyea6HXvEEmiwFonUiRMFo1EhT2x614j4gv21G8DuWIkZgDgjJ9x2zVKnJ6o6IxIZd10zOCGkbkAnOKfDaFGUEksT2FQQxvAwfqvGR6Vr2cruQCik9iB0pOEluU4JFqztwq5CZf0FbdmhdkBGAAOCOBVTTo/NUl8Kw5I9K2bRFjUIsjSgkMCygY9Rgf54rNkWRZWBvMCE7iBnK9gaswRNExK7mBPIY5IFOiRxhsbd3U4xkelTNlXYAHgAjHesWylEWN9mFRiFI+bnGSeg9xkDiiWQRnDHOPQcj2qMOI8kqQzY7ZxRGhdmYk78E4Pf8AGsWrlkrAuxKnec1YyqAEHBOMjHWqwiIG5TtA6DPOamiDO4zyT1ye1ZtAXbaNkQseCw+VvQ+ta9mgXYXxkHP596zIysqhFQhQMBSen41qWpKbSCByBtxnpWMjRamrayAEEBgCQAp71bDuJnTJABPQ5wewqpbffLSHBIyOelTRgtKGBBQggbexHrUctxpXNu01ZNMiEjOAQOQSP0rzf4geNWupCqO7AkjcM5Fb2vWlxc2ziNlCBScIDvLd/qMYArkZfh3rWrMXj8r7MrDLTSBdhI7Dqfwrrw9KCfNJkyWlkeez5Z2LOXDHIAHSqVygKgsckkDk16X/AMK2a1RmnuvMYH7sa4B/E81w3imzj09iiDJUkkH+nvXspprRmXJfqczPKpdySSexHeo45WEYDMQSc+oA78etVWd2kY52YPI9qmDgq2AxAHXODWLZFiXeZpBGW2r0DGo5MrERneCecGmTEiB2iHzquVBGcn0JqSCGWXyk25A7LjkmqRLLFohkRipJGMcd63dKtEhs4bmeLc86CTDk5iPPBHrx096ZpdkVBIiZCp+YNjj61Pq119mREYbDkMB6elDQRdnY53xDqyCRIQS0jHoCQAO5J71hearAqxz1HHFO1iUS3TYOQT1zWcJQG2u2GxwPauaR1xRfmuCfJUOdig4Gc4Hf6ZqFpzv3qRwOimoo51bcg5J4z6VExWMFwdqgkFgOOKmxaL73QADFGJwMbe59acLgyOQHIHGQSefT/Iqt9pjlUKEBU9Wz19CKRtvykIQQcZJ+8PX+lHKUXEmxMA5yCcHPetBHQbgFCDIwKykkO3ICgLzzzxVxJmCmUAADkk9vwpWM5G8ksSogwQwA5I796la4O5lACkgEgdcVR3ARoxKlsAkAnj2qWMOf3gIAzzuOMitoxOd6F4MpOS3JIG30NUtRtgy7yMAdsY/WnMVdFdeSp3A/TIzU8iPPACxGD/DnrXVFIi6Odt7ZkmJkXIHBZeR1rUltPMJAwQR0A5z6VHJahTvIIRSMAHgnnBxVzBaAEEh+571ra5Sl5nJ30AjYoB8yk4JHPPUZ9KqQq8nyErGynqRxW9qMJjmeJ1O9VzkYIIPcEcVisRlyUIyc7f6Vm9GbqWhBJjlmABLYCoOD6nnoKclu8uSh2gDPJ6Cp/IwASOMc57UsDfMT9wkbT7ipV2O6KqoI8k/MF9D3qWG5dgRERGxBP09DTzggrtyD6jPNPWAJtIGCpyCo6GrTTMmadhq1xYx5thGpJ2SYGS4HXn3rprXXXlVAURJAcBUyR7da4uBTGSGGB1ye9X7ecqcodxznBrKUU9jGSvue0eFdVlugQiAoCqsc4wcda9D0uYrhiwJIxjPWvC/BuokH5X5PysAehx/nmvYNFnLIgLiduFwgwQff1rjno7HK1ys7CKRm2lgFBwAAOK0IYSrFiAHPygdsf41lWMjAkuMkcYPUVsWmGJOODzjPWuWTsbwZILcvwFBOMZqtJpu4qSpOB0xWzFGCgAIB5zjvUvkEICy8gZOfWslWcTqikcRqmiJdKylNpGSCOM45xXnuveHknheOS3nSbLHdIuAQSSBj2GK9wmsPMYEY9s54rC1fRBOSHAGc8jnNd9HEJuzNEkt0fOd1optXIiGG6cjqaZEoiOHGdp4A716R4i8O+W5IiJkAIG0dPeuCvbCSGUgpggkYI6V1yjdXiRKz1RJbMxK71AycgA5x+NbVmCPmIwhJA9Rjr/OubhuHSQAneQeABzXUwCIQAFmBIyd/HOOn58VzOFjHYiughJJJx3PXis1hmRySSQ2FXHbA5/nVy4ccBAQD6npVIyLGxGCexOe9VGJDEjZTNGC2A4POCcY9asK7EAbyjE4GRkfWq5mVEYhckdB6UscrPtIXeenJxgetVyhYuDJfJCkDBOOhqcODhuAFJbAPQY6VDa+YJGVgCM+tTuy7iQFzjA561AnoT/aCsYZsIgGTySefapFlGQ4dVIGVOM8VCNkgTB3EnkEdP/rVZKIykjAI44FBJLHP5ik7FIHGccipFeJQgYEggnjtjpUccgCFSQAD0B6mnRkFjkAgdBntU2GlcZcyrGqEFWJ5OOo9qqwzGSYkKACdxovGUMBgHPO0cEGq+nnexJJwDwp65p2Bqx12lrvAIbJPPA6Vv22XlVUYZHJFc7pkoRSxIJY8jvXQ2yrgEHDYHI6iueaBG3at5SIcKRnoSeRWhDhmDgAsDkg9APUHvWVbuCi+Yhcj+LIGPwrTimLbBnCY6Vyy0N4s0NglGODnrk4xSPAOnRR0pUkBBJIBA4AFTqBgAkFuCeemax5mjZGJqmgwakpjYsGYgAjgZJ5ya888ReGniYbYyg+6u0AYA7++fevYvKDkAruUHIAOOaytU0M3WRuCLgtkjOPauqjiHHRmnK3ofPer2b25cFWKAdSOorlrmyklnO18gnIBPQV674w0MKC0bY6hgB1rghowGZWOHHAHc16kJqauc1ROOiK1jYiKESE5DYGTxg4rSSRhtUEAAcEnrTAjowAGVAwfehivDFSTjH49qtxOa7LLSs0gBIJI4Hel84lCXXI6YzVdZmDEsMHHcc0huQFKhSBjGR2rCSLixt2/RAwIPIPoO/41QcnzGUjIJ4I9KmutpwMk4PVe9V2nV5QB8hHy49TWTRupEgcbliJyT1IBxVyBSk5AAIAxu7jFQRYXJAwSMAn1qcZiVMck8ECsJItMkgVVZnQ75CSRj+H296ns3aQuCDkHn2NESFwHBKMp4qWK3IDg/KSTkg9c1izWJbgtN6qQ65Y8DPIFXrW3GwxsclW3Aj3qCzjJm34yVAXJ9u1a9vDH5ChkJkLBiA2B7dOvU9a45uyOiFkbem2riMgZGOQcZBNddoSSjYTkMRyD2Nc7prPECquQqkB1zgH/ABrsdNVBgodwIyHPQ+/0ryqktTuhqjftAeCDnAyR6VaXHJBzz09KqwEgAAYJO0kdvfFWUkPJccZxkGoiWybaWZWD4HcEcn8a0bS6KSLlioUYHPaszeHBDAEEjAxwB61IJVSbCkFQODjOayq0lUjys2o1fZyUkdhDcKYkJOSeMZ6n0qXcWyCcj0rGsblHTPyAKR/FyD64rUinBJwcjrXxVek6c3Fn29GsqsFJFscLjkE8YHcU8OQxYKB0PPTHpVYMdxxkj1PNSMWZSC+Mrjkda43E7FIcZQCQDyT09qdG+MlRn1JNVRKMYwxAHfvTxKpZwGzg5AzyKlIfMTy3JgQOfTI9xXnHjHXgN5V9pAIABxnNdF4m1lbSAASEOAQVx0565ryTXr43UzGQBlznk9+1e9l+GfNzyWh42YYpQhyp6leCBtTuioBJPXbxgV6j4S8MRwxxyyxKxxzkcj8K848L3EEN6HuXKKp3BhwAM8Z5r1vTPENgtrmOdSy4JYHOeP8ACu/MKle3JSR4WCdKUuerI6a1iWJFAAAAwR6mpfMTJIOQp6kdKw28V6ehG2XeeDuUZApo8Y2AUkvlCCSwHX8K+c+q15P4GfVxxuHirc6N84JLEd8/SpNwIySST1965U+PbDKlCzJnHCn8CRTW+IVmoYeRKjAcMwzn8BT+o4h/YK/tLDL7Z1ykqCQfpR8/BAUE84J6CuOPjtGY4hwABglutQy+P2O0iFQOhUn9c1Sy3Ev7JLzbCr7R2+4McEZHcjrQGVcAZA9Sc1wj/EB/L3GEFwf9UDt47nPNQTeNZ3wY1QKOcs2MfpzVrKsS+hn/AGxhe56GGDEZGSOlIyYLHGCetc7omuyaiiF2Bkb5twHX6VurIGwArHJ59B71wVsPOhLlmelQxNPER5oPQlChkAHBxjLHrTeBgZIx+GafjaiuSCvbFMkB6oSDn+LuK5TquG8lhlcA8daUg+YAB0yDk9KQFGyCNwIxg8UM6xrjBGOpA/rSEJvO4gEAj9KcQPkYEAqc9OpoZRjIG0kZ47+9KRlQSc44BHagYm4kkkAHuKC4YckDAxgDpSchiXwVIxtxQS+4ggAEYJA5oCwHO0k8Dt7fhTTuEYUKrgnLE0qvk4wTjg0pJGAQCD15oGriHAIJQsccYOKdyU4yMDj2odsHkcdBSHPIDc+npQMUkEYzjjtTEyAC4ycnkUqBVkZgMZAByc9KUMRnIyM8CgBhO1SABjPQd6UcEHJAx0pXyMEDJz+lKwG4gHIIzg8c0ANznAI2k9800YPJBI/2e9JICqg4IYnByc4p5HAYjBGeAaAEYCXIAwnBHPIpWUICdgA7hRjJpowwZTkbhgH0pWIbAYhlB2igBSgAHA65IU9KYxO4HBA7jFO5QkDABGAKbvPRhjPf0pMBV+6MFgM9+nPtThjZuCAE5GAOR7molY42kkkHjPQ0pYI+cnOOQO59aQCsTGCScA8EAdc0HEZABBLcZ9RRksuTgjuKZwGAAHTIyOlBYpAdwXAcjkZHSmmMcFQAR0HSn5bIB4HU0EnICnGTyAM8UAEYbABG4dyB0NND5PQqAc8jqKfjcwAJHBOB1PvS4Z8ElQwGMkZyKAGZLEk7senqPQUfMcFlIA6Z5IPrQZGBAIBOM8+nrSb2G0HkE5P0oAWXKgEMqgc7icZpfKBwM4HU470bgQSGXacZBGf1pCT2AQ5zSuA04KkPy5PC9iPen8g5HB/PmgDcQV+du2KjySC4PGcnvTAcCE6D3NJgthiCQOgppQEhgQjEZwO9IAVYku5PQfNwPw7UAOJQOhCZJBB9/ahwGABAUDnC0NlcjPB70MpXGSVJ4AP86VwFOCMgE/Xim7gJiCgY4yu4Zx704kK2CMkd6a7gkHGWzjI6imAO4yBjLDg8dKbyBnDEk5zmgP8AMCSGJPp1p4JMbM4AReCtAHzOd6MBjB68cVCYDGhBOQTnA7n1q2QwuQ5XzCQAST2oljDIxU4OQRnnFfvykfzw4mY0KYYuCmOT3AFVHgDZIJx2IArZdQ7Eheep96rm0HlSkqNuCMeue1bKZHLYx7i28zJAGDzntVJ7XepAAJHOcda3SibSoGCB0FV0jG4kjAI4AHWtFMk5+6hBwAoJ7gjofaql1D8o6pjrt4z7V0ssCspZYyOcHcQef8Kzp4S5JKhSTtGeeaNxJtHOuuwnL5xxg1FGSspJU7O+Bya1L2xDkkjDjnHrVLyJCxBVgcZBxwPavHxmEjOLkfQYHGuDUZEaXjgEBB8p5XPbNW0mMmXcZ5yB2qh5ZDEEYYjBx3FSbxCoHJJ4xnOK+JrUuWVj7WjVU1dGtDduoXC7SR0XoavW948LZJwSCDg8GueW8PCgkN0FKt6/mAbsnOMZFcbgzo5jpftski5V9pHGKmjuGTBLZHrXLpfSZJDsWOSQakjvGLBicD+VNQaM5M6N9SZclAHIyCpbHbjnmg3bTohlARsZKg5z+NYKTKDK6ghQfmZjkZ9v0qZb0MIlByByTjrVxsjFplq+vwYiCSVJxgVzV06XDlCoAA4A45q1qUpwXJBGcjnvWHc3DeWAgDP1x0zX0+WR6o+bzKWlmSvCYgN4D8/lVWXaHKBzxnGecVICzAgscnnJqKVWwcuAFFfSHzDViDyN6ghgSetUdUswYS7jcqDdx1OPbvVkuEQgPtVedxNNuv30IJJbnoB2pXsUkc1fW/lqGJAUjOW7D69qx7uzQoSrBiBySO/9a6+ePcuQM46D1rOudKEqbgcDPTFaRnY0VzibmKXgOgVexBzVRxFEcsQc8c+tdhcaZhXD7XIJBI7elZV3o4ly0QCOADtA446n1rrjUTDU5xwACWcqSMHHb8aa0wjcwfMRgEsehzWhLZyOnknhGO4qBwWHQ1H9lVQBKmB3Unt9a3TTIuQgEMYwNxBwT6UgREO9iQTx8ozSggYYkhmYgjJP61K3zYBPHfHU1aBMcrtlyTheCeMce1XbWBgUJXkjcCe4rOVwrkOjlTgAKM4PqfarkdwEDAlsgcbj+go1C6NZY9rAliQTkZqyQTliAFP3VHesu2uzNLHkjaoOc9PpVzc/JUBe+GPNAty2k8cLFVZi33jkY5rV0nUzEcxr90j5QMZya55mLSHAYdCfQmrlhO0LgkcZzxzTauUlc9p0K7eSGEh+chmGO3pXXWnzkM8bFT1IOK838HXQZFZnLEDgkdTnpXpFjI7wA5Byc/SuCasyWuXqTyRucOMAYOCeoz7de1VWTACE5xkMSOSf5Vdd8FBuO4dDjpTCCFIyDnrWauRa5kXloZMEDIXpuGc+1c9e2Z8tvlJXOMY6V2BUMCAcEcj3rLvbNipJjIB5I9a2izCUexwl3b7P3ZyUBJGe+ayrgFHbcSAuCAO/r/Sur1SFidyJhRxjrisKVEYsCcvycH0roi7maTMWeMLFJKCxUAkBeoqFQHCgElsZPv8A/XrVeIbME4BHGBVWSFVDYBUnncD0q7opIrJJswACMHPJ6VP5pcoSQTnooxxUUsEpQHIOeNwA4pIVO4qcA9CT3o0GtDRt3CgBm3Bjx7VZ8wbypIAB5GMc1lPGNjDcQg/i6dfenWcjoxjJaVeoyRwPx60nqVc2vMAYMCSc5471NHKFBw2STnBxxVKCYhQoXIxwD2qc4EbsRl2xuK9falYkt/an8wjjPUYGOKlWQSMN6Ak8gmqETrsyMkg4JPOKtRhGlUkgAHOexpWAmaUpgknJHIz0pyykyEBtygcHGP0prZZCVABPHI7UIWCkMxIAwqk5wPQUWRLLCYZeeCTwQOhqbzw+ASSygDP0qsCWRVIyeee2B70qApvLNlCQF4x+BoshK5aEitFkcDOORzxW34ddop0BXcGOdxHSsOOMjLKSxHUY4HpzWrpJH2+IsfLcgA5PA9axqq8Wjqot86PavDEsQgAEQMgH3yTk+nHSunhO5VxkMQCV6Vxvh0FY12uCQOo5yK6eK4cAKHDgEnPQjPavyrH071mfpuFnakrluWVskICOccnpWbeXK2+SzZJyQB+tOvbwQIzsQD9a4bxF4iARlE4AJOAeCT3A9a5aOGdSVkTiMXGlG7KPiTWy7uiMW3ZAIPXPb615pqmrR/PtfIBIIBLEHPNaOsat5m4qcHOOa5G6uELl1O5uvTGK+3wmGjTilY+Mr4uVaTKt9eF1CkAtk8gYwKw5ZHy4GSpODkY5rSuZkc5ZtuT1zWXdO5LEMWwMg56+nNeqopbHHe5QvN0QJUsT/Kq7zPtUkZBOCfT3qxdxO6k5BDAnAPIPpVJyWhBdQhBwQp4AHSiyExpYlyQ2RSF2QkEDB5z9KjXIAYgA9uetMbJbJfd6jsPanZDTJMFg2x9pIIz6VEWeMKHjcBuCx/xpqhlyAMo3BzUmBscE4bGBnoKaiaLUY7ncSCMkAYFSw3clqxKg57kVW+cMpZgxAwDjFNmMhcFd6BQQQCCCauyY1oeieE/GkttNEJZSuCOa9w8IeNjexpJuBQHbwwJz6H09a+UraQJgh8tkZyeCK7zwh4pLQwCVxbqOMHqR2z71hUw0a3Q7aOKlSW59i6F4hW7YKBgnAABzmuhhv0lyQcgHGa8D8JeLoleNlnyAAAR2r07StYaeMFclRyT2Ga+Xx2UcusT28Lm6vZndRuFxjkDgU/eMgEAH2rGs9VjZMEkDHJP860YpwygjLEnrjrXyNbDSpPVH1NHExqq8SZ2GGUE5PAPXBqvPOFAA5OO3Y1IzE7nK52npj1qpcOBnAwwOceork5bHUpXM65BZmOCAeRk9KgZFRwpUsMAhs4z7YqzLhwQ3z54wB1/Cq0zEhQTwuFGewHagTZGwIySGIBwMj8cVC2NpPQ5yR3qcu4JZSQcc56U2SIO24N82P4RTuRcrmBME75Ax5JzUc6FcHbvXHIzj6GppXQAEHeehAHeoLkkkEkk449quJnJmZdnfjkjPcc4rA1q8ksIHxgvg4DjOTjuDW5MpBcgkjBbk9MVyXiqbcpBbAxxxnBr0sNDnqJHnYmfJBs871i8SZyzZV+p5zyaxmYDLA5HatHVGQyOTEG46E9/WswMyyjAXYAAQTyQfb9Pwr9Sw8VCmkj81xFRzm2VXmRjhxgjkAnGao3Kg4QnCHPAHetuZTtOyND67gP51lSxCOQxqACM/KBnOa7DjuyrFlUBBBA7Ef1q3HGVIJTG7oPSmRRPuVGK5OAc8AVYcYkU5BIHBz602ikPkQGQFhhCNuF9fWqdzIRwgYAEcjrx/Sre6TDEgbegIPX8KrzEIMFRg9CB0qOUaKwRS4OCGIxknpStF94MRnqCKewDEkAgDg5FEOxmJHAb5QM5wfWmlYpaliG1kZEUMEJwckVdEMu4qBgkZGO49aZFG0UeVOQvUk8n8P8KtxO6EsNvIIOT1U9aLiaJLUFc7snPcHqa0UQsFOAhPXNU4ceUgICjqMc8VZ2sAXAABxg+op3I2J2YMxJGCBjjvUgyI1JBBHOR1NMjwsYYKofONrHrUrsoQFnwrHhlOckdR71NibiFiSoIwD1+lWo40GH6kc4JqrE6soZQGXnI9f61KMAAkHPYGlYEx5YMSSSX4HA6D6/nXSeG74oygAgA4A74rnVyyAA4IOCD6Ve0/UEhnUAgjpkVzVoc8HFnXQnyTUrnsuk3IKoCSQeuPStiJiTnaXQ/xZ6Vx/hy4aSJCx7DnNdfbqWQOHGB2zX5hjqSpVGj9SwdX2sEyaT7wBJQ9BwTUTYHTlu4qR5Sx2gYIPPtxTGwMEDJz6147PWTGAhjkjB6AHmpEferAPsB4Bx0NIyBGYI+CeSTTRsUMrOqjG4s3ApPUdyZ0Cq7gZIwAPWq09uJEHYkHPHSp2JBORuXqCOlMzvX5OR3JqGh3MC+gKMyg8nofU1lSLkkFMle/pXTTW6kuSTkmsO/tcOQCF6HJOMn0pWZSZRJ+U7y3qdvJH0pnll4grEk+rDrSzI6Kwzhs5B68d+KZ5pCAAnPcmnyjuK8YdCJNoTGCM9aJZJEiJQhwOgAzmmJhjvBYgcYPQ01GLFlZMHPIHODRyktkkDGVCXBDngAdqI5ApZcZKnBHvUZkwVAyCSQB6mlK8EnhzySO9VYi5PkMpIGRx17UiANMZSedu36VAoCqA7EnHOMnP4UmC3yklwTgrUtDUiaViGCM7SOBkMT2NOBXYCy5I7EdaRNpBOMEetO8wKWB+bjoR/KkkVzFaeQGEhEBbORjjB9KV5Sqs7YCgAY9TTdxQuxACkkgkdPasLU9VcwGPOD0JBrvwuHdeaikcmIxEaMHJlTVb8M7b3EcZGK5C5uDNIEUFixAUev4fSptRujJMAWZyPUAVS+ZwAOHySDnoO39a+/wuGVCKSPgsTinXk2yGbCyEg5APIPaoJclSSBg96mlibcWJ3ADjHc5pqb1DkoASAAp5xXppWPObuQSYlHQngc474pqIXY+VFISTgAjvU74jzkEk859KrlxkjfwTjGDmqIY14UMoJJQ9+vBoJARsEE9jTYpTE2SSBng56Gh2UM5AMhYfQCq1MxFypJAUk4OSMkD61MYROu4ldw4BB5xVZHAjckbUJIyKbHJuUoGKkAsG6ZOOBRYVx0yBMMoLAfKc9zQxbchRVJ757f/AF6YXPlKWID8Egdj/jRbuJHGMZzjkHrVRiDYsNpLKTIEJTJG9enNRT6e28mMAgcZB4NdLbxPOi+Y52gADPOPbFQ3enHerjgeWVwBjOTnP14roUDFya6mCbZfLKugBPIb0pqwRqAMAjvkda15rUCJ2I+dQcAj161ThhHkxgjljknPSjlIu+4xLcIAoyBnJGO1WIMIXB4A4pjB1kAR1MfTLdj9PSpUYkFGABI5IFVy2JZJvaQhCQqKSRxyeeuauI7plS4cE8cYwD0A9aZa2wIAcZU/xLVtdigoR8oOdxHOam6RDVxq/uAFf5xngelPDBXAXABBPTvT0Q4GB8wOQSKsW1g85AbgE8MOK56leFJc0nZF06c6j5Y6srWaF8hsOucEY6j0rXsNMjcBniJO7K89qu2dmiICVBIOOR1HrWhDp5SJyTsB+5jv659K+NxubupeFLRH2eAyjltOtq+xHDbqHIZAEI4C9qnjjaCF0jbChgzbuMNjA4/pVmOECMkMpA4wQcinKgcj5QQOCT296+VnUcru59fCko6ESSmMBjGQDwTUpwxDFSSBgcdvSn7M4GeB2qYREsAoO0eprlbOqMbELR7lAGQcZ+lJGQiYJLODgBh196mhIYK4IZSGH07D/GmvHhQXYALwTmobNLEEkYLkgkN19qklA5ZAxAAIA5JPpUnlLkk5OQKUKCDhMDOck0rkkaxoIy2WQH5sYzz6Uzy0dwccqf4SeSc9RVkISCCNpxk57ihocSBwCobuOnFIVxhYcqTtHBBB600RuSWzhRkY7mpTs5JBDkdM5Uf/AF6YqmM52s4ByVB6/jQUhEVON4LlclSeCDUiqMFmwRgrjHQEdaayBWBYFgR2qUgEgfwnocdzQUV4VGBglhjj3FMMQY7S2znJJGcVcKGAlQpAB5xikMZkDBnABORxyPxoHYq5ZowSBkZHB6j1piwgICNzBSCc85qxGCiEDLEnByOtSgjaFIBOOg700IrlGT5SdxbjJPbsM1E6jDAliB/dPINWzg7eQDnGD60x0ETEgZc9fencCoyEEAMcAg896jdAGD7SWOeAM4FW5lDZJOWAxjFQN5igEFlPTKnke9K5D1K0xABwGJyMA1D5LPKNy/Jgk4457c/nV5sOpOSpAyAOcmmtGXQkkk8Ek07iKBhKM8hYKQNozzxmmFAIXPr1Iq1PCHQxsMAnPXJI7c9qhWJ3LLG6vjqMggAU0yWiqYQUQK2QO/SqsubfeZHBDAnJ6D047VdmiMfILBcD5hyTVLUwm05cHIHGe/pWsWQ0YF8d2QRtYA5x0rFYk5wMsGxz3rUulJkdskrjp71T8gyZMYBcEHg9q7YI52ivLkxtkAlhjBHSq6xhcFxx2xWt9heTJAyM9COlVJLMxswC59K2Whk0ULqIBSVJI7AHrWFeWnku4j3SqeoxnFdK1o/lEkFvfHSptL0tDM4lJZmYbSOw9DXvZTb26R4maW9ic3p+i3E8wwhLEgjbxgV3mkaaLdSjAiQHBJJ49fY1agtoYmPlKA4G3JHQ1f2oeAecZPPQ1+h3VrI/OZu7vcgQAZbORk496F3SSEghSOjYxipkhGwkHBByKaYZI3w6BCecK2R+dK5i9BqxhSS6qxYfeHUn6VEFBYIjMAwOTjGKuxxgSAbRg960I7Mbg5TBA70N2EilbafvARCQAcnJySBWkLZEIKqF2jGQOSKmjgAxsOCcgdifWpcLEVzyT1B7UXYWII1xkDg460wKVkBbLA8lj0B9MVYYAYJGVJwKlMR2grHnIwOR0FDYEcEAUBg27njPeplxKWG7BHBA7U9wEJRcgEfex14psaAKACxAHLY5OKm47DFRN+Rww+XOO1MaEs4wQSDkknGasGMcN0JGcUnlHJckBcZNNMViMxBiHYAMVBPbH+c0xoQAWIwc459O9WDKTkkgrgAZqF9zgAOAo6qO9FxshUgbkQZUHGfWopoicAAEDnOcc1cZQuABknnJP6Vla3qUWlwNJMQoAySTiplVUFdkpXdkWljKDOcnrk85p3ljKkkkYwQO5ri7fxv9olCr5ZT+Eg5OK6XT9RF0uWmyScYx09qiFeFTWLKd4O0kXJrWLggcnisy6s0PmAhkOCMgd61HDZAYZGAQc9qjlQeWSRl24JPauqLuG5yckRVwASBnn2qLzAzMyNuUNtVcct747CtO+iZWIIwpPBx0rMYFHAL5x3x0rZE2JgfNOSgDDoe49qZOwEYJQnOQTjpSAh5SEIAPJ5zigMSCWcZHGM9D9K0SJuZ11ZrJECAFyew6Vy2tWDPG6iEZJzuAwRjtn0rs2UozZbcDzgjp+NU720WVSA6gsCQW5VCe+Bycda0STH7Ro8vuYWjJVlyCePeqcqqBuAGUGAB79TXY6rpoQ7doJOSWAxmuXuYDHM0IRXcLuKsccdj/AIfSpcOxopJ9TOkHGcBB2BH61GVLypGCSzHgVNu8wsQdo6A5qFbcbySFGerL1/OotY2jqOW2kuJ1jjAaTIG08Zr2DwJ4eXS7ZZZERmI3AE/dPeuQ8F+GwbuO5nQOMhlBJNelwfuEKgAKDxjsK5K9RJWR0xjZao0zIrPgE4756ConcNw7AMRwvTH1NVpZ8xggjGeCPSqtzMQAwIKkevIrzb3KsWpZ0hygbJIwD7/Wsa9nDHyz8rocMD1z6Gm3F6EYhRvOMEHtnvislpiSclgTzuJotcnVFps4IjcAZBwQAMg9c/5FZhAJJ2gkgjPc+1K927RuGGVJ54qqZQSTGcEHj2NHKyLhODgBWwMfd64NUb1jEjkgEkAZPXA6DNTLM7uEBGSCevTHqao3hZ0BPQjuOQa1imBg38rXCSKC654JU4IrJaJ44iCdzdCT3963LgL5qgvvJwM4xz6VCbM7mYkgYxgjqa7IspIx/IeSQEnKjoCO1IkDBly5Q5xnHQelbITayEGPeDnYwPIpv2IMACMEck5z+FXuVcyrjdBG7geYoZVGPUnGac0IYBeuTuOR0Na6WIzjGU7jHemtaEgKwAKsW3DuOwpEsyRlQABls4H0PXn6VJ9lBVtjAAdZCMZ/CtD7MM4IwF4zjr71A6AOCCTHjGB0+tMyuQbG2hVAIIx0FT2qOVGIwB03HtSeWAwIGRjnB61fgDGIKeAOce1UgGCPPLqSc4AHP41NHGsQJYgHPFPgB3BTjGeM08wkSuWwQMjPXBrRIzaZWlIcnAyQeuKfEAZEjIIZsknPAxz+tTqoKksVUdDVy108yOZXlBAKgLjBPGP6CtLoy1JtPypDuOAcEeua3bXcEAJBJIxnnI71kny4n+YnHfHrSjV4LZUaRxEBySew9alyRmzrII1SRnQgFjwp7VpW5CSjD4YckEd64y11qGd8BnOegzgEA9c9s1uQX7EqW5x3Pb8azvcaTOtBEiqGOfWrkUgVVCgjsDnpXOR6rHFEAcucZyapaj46h0qJnkKhYzkjPUH+dYzulcvU7+F1iIIwSOxGa0LdlCAEnHqef1ryJPjDZRMABG4wMNuJJJ7EfiKs2/xehKzEqXBGBg42d+lcM6rWyLXN2PaIWjYAgjPvVtETBIBBbrmvFl+MUKQJMQDIx3EOemOxAqoPjujIRCkiODtywx06n6Vl7SbekS1ddD26d40UMzfMCSFIyOMdTWLe3FvlgxDP1GD0ryK1+L974ivRDbsRkncxUjBBH9f5Vuw3N27tJOxyxDFm6MRXTCM7XkO7XQ6YLFLKSzFTn5VUZDevPaq2ovMm6K3AR1GeeQfaqX9spBC8kjqrg5Hv71xt54+k+2MEj3Eg5LDg1sp8pjK72R6JpWnTOkb3EhZ2+Y4AGc+1dFDaxRKgDHJODgDA+pryW18eT4A3YHXFXF8fzogKMQe4zgD1pOcpO6RjaS+yesQ+V5gAAyRjPTOOnNXYo0AUo2VAwRivHYviPNtITJUdQO9alj8S1k4yykAFsjpnOP5VnKM7bFqT7HrYYfINxU5B+XHIHbntV1FDHeCTz6fpXnlh4/tXKmV1LDnHIwD0NdLYeLrK6UbJg4PRunPpXHNtdDohUR0ybSMEE+uP61L+7JwQSuegOMY96rwalatGg8wFmGcEY/WrMcqSY2gfzrmZ1qSZLgZ2nAJ4GOcfjTwQTggKRx7n3qP5dpC4I6cjg+oqRcRgEgKBjnOB+FZs1THcA5JIJ45qvc2xmjkRF3MQSCegx14+lWxgsS5ODwCKhnUgEgkk8YHvSi7MtHzv8VobmWS4BdljwVRScKQBkj6jHAr53uJWsri6JDAuwYck4wPQ9Oc19ZfFXTdwcqm/AyB7kc/zr5U8S28kWqShTuhBCluuGycjPtXRjabrQjJI9LA1IxumUvtRmIIOSef8a2tA2FjIykHONx9Kx47WXy2AAR8cFuceh47V0+k2M8UallBIUZVFPB7nPpXztTC1OkD3adeCe5qNIAEAOAep6UyVg8bhW3sCOPb61FK5IKseQR16CoZLtYNxIBUdc8ZrjWCrN/CdX1qC6mTO4jmww2Ak8+lOTqrK3DGq+o3yNkrgAgjkdjWZ/awhiVQMoowMHkYrthl9VrYwnjIXtc1LiVixDDAJJBBqfTbhIZI3cZXIIB+vXPt1rlpdfMYd3UFXAUZPQ57e9O0XWhJ/o5RhJuLDJzkDrXtYOhUoK0keHjpwrK8dz6m8Ayx+REobeB95QOgGO/41293CkyYZQpP4815J8KdaW90qCSEgq5KiTPXHB49OK9itYzPErHkgDPvXqxZ8u3yysjyPxroT/vS4VZCcsVGR7fWvDNaiK6jLAVIdDywGAf6V9ceI9OOoWThQG4wAK8E8c+GzDcSEIEYdQBnH+NcuNoe3hddD6fK8VyPkkzyS+cKWBGB1K/1qi8e9GJAAxkEkHK+o/OtO9s1WdyyEZJ+UHNVpLYuqAEEtkAdMH09q+SlHldj6u9zIlBgKrlj15JqG4AcoIjlmOG56VaubdpI2dPmPKjnuKqINjYIBfjJx2oizCZpab5sflhi7MuCINwwD6/Wu90pmngPmKNw4x6VwulYWXau4g4zkep9a9A0aGKOHBRyWIAKtjB9+9fRZar3PnMwai02df4Dti+oOJTlCeNvb8fWvcNI05J7QKRkYwCw5NeUeBLZI7vf5ocZDeWe3v9a9p024iityMYCcgCuLNnOnNOJrgVCtFo5PWfDUsUytGN0ZUsSByCDwP1NUjp78gjAIxjPWu7mnikckkEHPB7CsK9tA07Op/dHODnr+FbYLG+2ShPc4sXQeHd47GFPHuUhyHOAufQDoM1TuLGRQCgUA5+U9zW2tmwDk5ABGAR6jOcU2e0OAQMqvOPU16zw9GqrSRyUsbUpu6ZyjRPbyBmUbwcZIyB/Q1XmAJYkgjpgjpXTvZCdXyMs3BGKozaWgQKqKCuRt+ledVyilNXhoe5Rzd/bOWuAGBOwsf7o4Jqk1u3nKodREcBpM/d/DqQK2tRs1WB3Khnxxz79qzrcCOQk8lSCB6j19q8KtllSi9UevTxlOqvdFvUUWDSKVKDAB9RXkfiBiL1i5yoJ2nGODXr+ohJ9MnYsuDzjJGSf6j+leOeJEC3yRZMgySSRwR6fWnRw8luhVKitcfpal5CW3HAyMHANdVagNEpIKfLgc9T61zuntE20YIOBgE4PHtXT20ZSFWcAHHHOc19ngINU9j4nGyc6jsTW2QAASVAwRW1ZgGAOWAI6nNc+LorkqMdifSlN64wqMCfQnivV5uU8h0XJ3O0tHVcscDHQnnNTjUzG+XZDgdFXHFc/bXoyQXI4wBnvU8hEm1iCTkA+1RzXKVKxqP4litjIscUkmQMMQFAPtzzULeJ54ArRlUeQBSSoJHtz9azGUKQWJKMcA+hpriIYkQ5QfdJ45+lPli+hqorqWrzU5pnZmLSBhkqhwSfXPt1rC1WNpgwbKKQDtBzyfetIzCRCAMgjHTGDTGsXvCFMMluOBvbBDj1Ht259KlwRpHlR55qNpktFGpHX61iSQmJcggkggH0Nel6voUUKySmMsyjG4E4AHfHrXE6nblrwIEAQrv3juc9PrWM48qudtKalojNsb240+6gBuFcKdxCk4IHY1674N8ZCSOMl0NyPlUyKGAHORg+3evHprYvISMbRnBHXNJZ3U9nIDDK0bKcggZxzzXBUXMro0q0+aJ9d6FfLqVxbRK43yKWLHAAA616voNqYbaPAIJG4Z4Jx1x618/fBq2vtcaC9YEKyHbv6EdSQO/GK+krKNLe2QdQB8vsO9ccpStqY0oOO5oAgqMHA6getMaYqzAgkkADjpiq6zk5GCeOx6U9mCxlmJZjzycnNc6R1FW7kYhnP3R+lfO/xacq7hEAO5iFI6jPSvfNTvFhtnK4ckHIJ9q+afindtciaB2YswIL5w3HIwffmvZwMG22ctVnjktuFkumZAXlcsMj7p9RUStcBwUfLDqT3NOmkeW7VUcIQOSak2EZJJ5OST3r2GcrVz0Lwd4kH2eO2eWQugwAzZwfQe3+Nd5a3sU0OGUBzgg55HsK8Ss5FtrqKbcInUgBj0wfX2rv8AQ9We4JjR1Iz8xA6Ec4yevGK5HCKehhKF9TuF4BCnB9TUkbkkAnODnkcGorGRJ7eIkAMfmIPb2zVsK0r/ADbSAuAAKrQ57WLEKFgQCuzgjHUnvzTnjYqSBhyQME9s01FEChPlJXoQeBnqK0IlSVAcYB5HvSbsaxZi3+mxzwvujUP0LYxn8a851zQNkyRwKYkYkl0bAX1HPevWNTAWzcR5aTgjjgjvz6157raszMASHzyPSqU5WOmnJp2OQuNMSFmCHCk4G49fT8ada28sbqXXah6HOOK1XhRR87AsT09KgJDoE4AU5IJou2bNlmOAyMjqAFAAOe9alurRopChQDgfWsuKeQIFCKGyCOeAPwrRF2FAGeMhsEd6zd2YaI1QZQuSTtIwefxp6uFBdhlCcDb3HeqdreCUlXdU3DqeBVthDE2GmU4O3g5GM+tZtFcw/wCTAkEhkLAEKTnAPQe1O2kAMSDnkFTkVHJJ5RBiAlUHggZBFS73uAWBUOOCAMACp5WxpkvlEr3bjAwO9OjBRUJBBIB61EDJ5TBHDkkEAkgdeT7nGeKlUJESIwQmc/McnPf/APVWco2KvcuQt84Lkgk8AcfjWzEMBeme2O9YcWJJAcg89jXQWcZfACEhemDXMy0yzCjllwSQ2cg9qt+Uy5CgqAM8d6ktdPm2KwjJycDir8Vs8TAuASB/F2qblblNLd5FD4JOOM9BUvmuquhOMDPXAPOMfWtWO1EiBt+MDGBwDVK7jjhjIJ47LjOK0g9SZwdjKuAZLdwx2g9eM14546tVjaVnIYgkcV65dTl3chgdvy4HavLvGyO8soJUlPmYjsD0r0abaTMqeskjyqV8SE5AC/r7Uxb5ZCVJwSO3aqmtW0vmhIWZmlYgYAwp7HP5/lTtP09ijLKQCCBlT1rnjVbdjepSsro0rTMp4wynlSDmtvTrRthQAByADnoQetQWFsJSAEzx24rasLdhlk+RzkZYZxXpQV1c86UrOzLtpbeWFXhMdhyDXO+I9SzO8TuEiU44AJ9uT0rrCCtuWAGCCN/oR2rzXxPdC4EqhCJFcgMPyz9OaGtGa0lGTMS4mD3DHIYZ4AP9ahZTJmNiyITkkDkfSq8bYBBO4rgZJxn3pn2gssoSdnRmypBJCDuB9T61xNNHo2JLeFbcSJvkLhzhickj19qkQOQWblehU1H5p2gggMOOnP1p9ox8smVw5PBwP6U1dBYPOIAEfCjrjsalivFZwAuCOTxVeV1jZUTBUkknHWky4Ytne4IAAqtANNkEsiOpygHp0PpV2Ib1AJ3DIzjtVC0lm2hWJMYzhD2Pc/X/AAq/b4CBwMEnkCpMpI1I5A8akEgAkFCOBwOfxqRlSdAsgGQMAg4/Wq0BVd4BJBO459alVgxYkA8dPQ+tUmYPUuRSEBwQCgwoAGMevPerduwZAFOGzwDWVG6IzBizMRjk8CrVu3G8PgEcVvFmTLzxBoySCzdcIMke2KI0AibBXhedw60Ru0bBkeRH4JKHr+NXCitwRkEY4reLJOev1+XJALdMCsAw+ZcOmcegPaunvYAjOQCWOcHOMVitEquSwAJHX1qZs1WxnNC27ykOQBg89aeI9mAQCBVqO1IUkyF3LYGe47D6DpQI96OHBBBK9uD/AFrJMexWW3zKWTLE5OM9BSq4KsCGJBwNvSpo7UBWAOWxkcdalitn6IAueCM9RVpkOTK8duWlUlhnaWzk8HPAxV1IVVh5aGNgOQTkn3x6GpLa2XzCD0HOfSrltbkyFw4Q/dGB1qyGx2iiXT5A5nVi8m/BGACBwPWvZfCmpmQgg4GAOOAcd8fjXj8ZEUjIRk9fxr0DwlcsWRSQYVAXdkAg8kgj8a56sLq5zTtc9b0+5fb8vIJ5zzXSaYFZGJBJ25OT/SuM0y5KgkEgtgV0VjNkglsKozyeleZUWhdN6nWWqDgISyNjA7VfWIFWAIwuC3fAP/18VX02BVTBIAAGB61ooqLuAIyRyfT0ry5ys7HqQjoVUgYLg4Y96imtUOCVLE4BB6CrwUYJDAnjgGmsBuAwAByT6ipU3c1sc5qejpcwSxlSEbJGOxryTxf4da2vIztLBOCoHBA9TXuskJkwSdoB4OK5nxZp5niMhJcYIII/WvSw+IadmTt0PnjRdFuRfu4RQ5YkHO4MOo6dMDj8K6OexeONCAM9T6V1VppMSTIhAGCW4HQdyKfeWELREMgI7DOM+leg5q92cjS7Hn80QUFThRgnJPes5yASAAwA3A+tdufDccyBnlCFiQuRwT6VWbweWEjhhmMbcDHzZ9PWtY1Idxcq6HHMp2qo7rknGSR059KfCQqkg8jsf51tP4bkTC5O48ZH8qhOjmFChfIzk/hTc4dxSVitE+1cseWGB9KdGqOzFjtOMjjvUsWnj5XB3AZIBNCo3msCQQOoqHJMxZJHOVjCYAVsZ7HI96tJIFUEkhgOo9arGFUiJk4IPJPvVO71S0tYYwZw5OQQp6EUlqRsXfNEchO7I9R6nrV2zClWmYsmDgKR1HrWXpbNcByFDxsO4B4/Hp+FWtU1RNOjZSQNq45OcVLutAUyrczHznZX3jtntU2n7UcOwBIOeec1z9pfy306OQFiYNjHU1v2aiNDyCOM47UXsXzXOo08iRUAGNwDHdgYP/663bbMhGCQwOeD6Vz2nuGjjcEIgyMEda3LNwilt+cjHBrCeoI3bJzJEXYFskgYPbsa07RFJVScnqSBWPZHbEmCQpO1R2J9K1bbnBAJI5xXNK50RRoW6EykZ4zt6d60rdGlKozqq85ZiBjFZEkwtIDJI4ReT81cb4t+Ja2a+TbBThTtUcZ9SfQVj7Oc9EaqSjudvrPjDTNChIkkMr/3V459Ae9cPqPxnjN2kENgRE/WQuSy/UZx+XrXlN/4ku9TuHM+FUkkBSTjnj0qgbhlkBI3E8Ag9K6lg0ldkTqN/Cz2e9uItYtw8R37gGOMdfSuUvtBuZZZEEDnA4wpwePWqPgzUpRPiMs6DgAjIJ9K9R00zzxAEsgxgjnHNSpOg7FRalozy1fD+o4DRWMsgHy4Jxg/SlHhHV5ckW5QkEbRgnNevrZqWCsVCgZ784qxBZCNMkjYORih45rZHRHDxkeRRfDjV5I0me3SKJY8SHzcvkZyduOB07np19MvWNNi0wMkjMpA4BHJP0r0vxV4litY5It+HGATnGc14zq+tPqNyZCzKQSCAOvJ7VdPEVKm4VKUKaISwMgc8kD6U6JAZCCyjIJ3HsfSqisZCShDE87ScCrNuGlIZVwwGcEdK2bZyXLUcaRuGBIyf4jnJ9BU4t5JJCCChHOcdDVfEsoQk4AIJA7ntV23BjckuQX5IJzn/OKyk7DTJoozEygKwXGOuefWtG0RDgbiQckgcVEgKgEjnpz2NXbZFEi/KCSMEjnFc85HRAt2cASMszFmyCK1IAGIwm0dM+tUUQ71ABQE9AM5rUSEPKoBwAASByDmuOo7nZBG5o8YKgEnggjb3rrrEAIFAwGPQ9hXL6X8jBAoC9cg9T9K6a0nCxFmIBGSD2IrzKibZ3QWmh0FurKASQeOSKfG4LkAgkckYzxXmXib4kXejI628HmP0BOAoriJvjd4njZTH9ktpFB2SKpJHseRkGrhRqtXiiKjaex9FDIyThQR0A/Os+7vDCrkHkd+1fPs3x58TyEmd7eSUDPEZxn2OeKgHxyv2OLu23gKGYQcZJ7fMa0dGuldxMOe3Q+jNE1dvMCNh3PUjgAV2lrcR/Jl2w2OQM4Pp9PevmXw38YLSa8hDJJAZflKyLnH4jI/WvdPCOvx6vZiZBlAcYPfB6ivl8zptPmcT3MsxScvZ3Oz88sQCuAOQc9akM45OcHpj0qnHMCobqOwNSNKFBJGQOoxnNfONH1sZEm8sSSACOT7Cor29W3g/wBaynHG1Qc/U1FLIZUYjaDnaQpPA7VheItR8qEqrFAF2lQcA/WtaVP2klEU58qucp4x1XzJCN5bIIIz1zXBXV2JGfJ2r02mrXiDUxLMVDDOeTmuYurxFyhcFuuM191hcP7OCifD4ytzzeprWs5SQBzG0Q6ICT9OfyrqrO/PlLmUg9iD1/CvLnvGiuEKuWAGeT+lbui60WkImk3LkbQB0FegqdlqePJu53on8uIyK5IycrnGT608yPx+8IAGTx0FZttcxSREHB3DkegqzDC+1CVABOCAOoxx/ShJIlTLXmHcAzEEjII4yPWrG92R8sSqgd+gqFQOgyDj9KkAG0gE5I+YiqSSKTHuwMYYlgdxAAOeKcXIxng8gA96ZCu4EDoOeR3pQDIRxkg4yKqyHcN3llQcgnv1qQOFB3ng0wkLuyMkd6s20ayTABg3QZA6E9qmTSKi7nXeEIyACwBGcD6Yrt48bSMkAcntXM+HLYLCoAIIGPmGK6iJTgDOCOx71+eZnUVSsz9IyuDhQQ9GJjIXBHb0pCDyQQCfWlAABJGCD2H9KTAxnHOa8No91ApEmGIBI4yoxTWHmYGMAdTnvThk5ACgdSWOMUoHBOcg8fjUCGnJBIJIHpTghwBkkYySe9IgK5BGB25pSTwp5U8/SgpAw3kFjkrwDTShbJDYCnkHvRyCCAODkUpYBgQCSDkrjrQMbkKSVIYe1ICDyCCM85pz8kMAQMcg0gXcoAHI657D/GgBuSGwTkY4xTyCOSeOp5oGEYDoB60m5xgoFLYIJcZFADtuPunj1I6imSE8A8AHAA7ClDHucP6rximncoy3IzkHrmgAwCBlWIBwG7ZFCsqKxYMQwKjaOQTTtwOclgDzwOlJkcgEn6mgCMKflULkDjNOJPGAB65oXnJBJPvQVYkHOPagBFw6lSMj0PenhSoAAAHt0FJld20kAgdB2pN4DjHSgBRnaSRk/wA6TG4gk5xxTuCpBHJPHtTA2HIAx3Jx1NS9QE2nkgbRnt3pUJDHBy/UcdBQcq4AIweeP1FG9sn5QMnH4UAChfmbBAB4zTXVsjBJOcE+gp64LDAAAH50j4OCCBnnPTNMdxCCMAkkHoc0iggknkU4Y6DBI70KWLEYB4p2C4rfMwIOWxj6CkChMkk+vWgnIPBAPQ+tDISGJb58ZA9akoYjhsggHrgH0p+4YGRz0FMVsAlgNw6t6GldTgEAEk/pSAUKMjOMc4GOvpSKwdmyDhRnkY+tIGGQVGTnBI7UpAZxk4AG3A4zSsAKwXoMDPApWQ8kADJz6fWkPUggEgY4PT3pHYHAP4D1qidRdhX5iAR2wckfhUb4YEduhJ7inuQmSEy7dTShR8gyCAOPcUFDdijCspIzxjtQyNuB2sRgndjp+NLwW3k7VA6ev1pMgkAMSOSBntSsA0gOQQcY4570jHnAGCRjjvTlGUJ5BBwM9xS7QckAEejUwGuoByR8w4P1pVVi2MjAG7IOOfSkODkZz7dOad8mByCR+lVcD5vUoSCASxwvFIzAHAxt9j3rmR4pg3ZDqjN0AOdp/rUcHiGHDKZcOSTt65Hr9K/eUrn88OT6HUhwhwwwSOAKjZtykFSoIyQe3vXOnxIg2guoAHBzUE3itAFRWzzzgcn8fSmkyHM6AsFjBKgBjgY5ziovKAcFuQeePSufTxTb8AuGGcDB4pH8Rxb8Bwc9BnpWiTIc0bckYckocA5xkZAqnPASQCAT1z61mDxIJS4RiCn3gT0ph1+IqTkIvZQapXIckyzLbAsQxAPbNUJ0PIVgqkFc+9EmtpLhgRtB5PoKhW5SWZ13K4yGGDgH/wCvVNNqxcJ21M2VCHJcbecEetQ3ERRgwICngHrge9aU10GYIIgSx69yPp2qhejy5WyAEY4UHqBXh43CxnqkfRYDGSTtJ6FOS42HeNoHY0scyF97RAkdCO1RXcLxQs4UsmQFA6io43KZAGXIxgnrXy06dm0fWwqKSuaAcEHAAJG5fU0huHaJQ5Ck5yueR/Sq0MpZCsnyOTkEHIA9KlibOZCMkccjrXO4mykmTwyqm5SGBbG4joffFO89NzBCCUOMngA1B55kywHT27UiOGQsRjJOfekoktjZZi6kOSFbIBPb3rOdCrDYS4HAJHWrN4PPQgnAXpg9azBMU3oBkMQd2ckY7D619Tli0PmsxRYlVlDHPzDnCnNR7jkFwwJOcY60FgSXCAHGPrTXcqo3Ag9ce1e6fOyQTo7IwiRSSRt3DgVDIDG0igkAElQeCAT6VMXWUEAso6jJ5A+tVpVBcFcgHg7jyazcgTsQmUIwQDOOST2FDFfL3A8Z6AUSRvE+7bkHP4CnpIkxBBBHcAcVm2aplWfTxjcGzngj+tUZdGEuXCFSOME1rnBZiAxXsoFJiVmOwY6H5h0oVRo1UUzlptJjVCxLZGRyMVlzaZlSCSoccHGcfh2rt5rdpySxyw4OR1qtLZHBARWUnPIrohXsL2a6HncumSRsdylsdGA6UixsqhBHuOchge3piu1m0xCGypdWGSCSAT+FY6aYNOcABgASwYnJFdsa6Zk6bWxgsgdldRjPHHeobhw8iBgCVyOmK2jaAgywkNFgkrjBLetUZ7NpZCQoVxzg9q1VRMnlY2ElHClMKcc56+1acDGRiAMj1J6VjlXyoLhx03KMAHuPqK1bRAFGCQT3rVMFF9S1tKfMyMoyF255Gfb+tTwYiYAkgjqMU2NioIIyQcAk5yKVyVlViSQOm0datO5SR3Xg6dpz5ZfAQFyxPJHp+Feq6JOHgAOcfXrXi3hR2W4KhgGIyB7V654eu0dASGUYC5PqOtc9VaEyWh06hN7MoypxhTyQPrUZAwSc5wcD37UsUpkLsSoGM4xjNT5IiJK4PauG5k1coFGZMnAfGMjp71UuFYDAfcew9KvT48zAyc+g6fjUEqorAnkVomYs5u9idWKrhTydxGQPwrk9SRI5QEBII3E13epIoLshG4DjPXB6iuL1NM4JO0g4Ix0rpgzNMyZ518oHBAPHy9QahmiK7AAWAXccDOfwpxkTzHyuQvI+tQxyyPIWcYGODnAIrXUq5Wu43ntlEEpictu8wrnjuKYbcuoCksAeGbqatyNsAVk2nBweTk9qjkBECnkSkYZQcgGnqDREEcxouQFIJLMcAY7VNBgSJwCCcA561WbOCCoJA5zzSwM6kEklV5x6GmrsmxqRjy5SGJwRgAnpVyEpySzK3YY4I+tZSk5Dx5Izwr84H9atwyFSHUCRgMDccgetD0LRpKik8sAD8uOxqXaY2dDymMg4qq6pK7uCiAAMWjGC/HTHt0zVgMdoAcuM4AI5x61JDJgwECkvt24UE8984pqkg4GQCQxB7DvzUZiMLBshwpyAegqdHLjLFQSecDGPaqsZ6kql41BJxG3OD19qnhYOQQCM8AH+dVkkG/aAWGefpVlcNHyvGMAA8gVLBEyRlXxlt3txg1paVHKLtFmBZ8hSSOvrWUrZTBLEjGGJrotBYSSRkuZACCS1c1WXLFs6qOskj1DQMRxxkjbu+VW6ZPcVuSTGGIknaMcMe2fY1z+k4VeGxkA4PaoNc11Le3aMuN+cAHua/PMRSlVq6H30KqhTVw8ReIxbRGNW3swJG7oPevMdU1ZZ5SC3z56k4AzVjXtSNxIG34kxg5J6Vx95KzyOQcN6nvXv4TBwpRXc+axeKdSRPfXC5ztywJw27oO4x3rJvCiqJC+EA2gDnJNSNcAgIckL0z/nms67nG8Arx0JB6GvVjGx5vPcgmu43ZcrgjtiqdwQCwBBLHIUcEVLOwVAxATJIXBziqU8blx5ZLk/KAep9/SqaKTsQ3UhVTuGCO1ZjgSElycKDwO9WrqQ7QJCdwOcdzVSXHJQH0NSkK4yPYVUE5OOPYelJcFUQtgDBzn+dIFIIKqSQOee9MmTMJJILgkgD+L/AOvVjTFadBEHGSxO0oO3vUMzgEHLKT1GelOWNZEUDByNxIJzn0P0qORckADBPAz3ppFpkikG3ZS4JzkZqMygkJGmEAwTnGD6UKp2EMAdpwfWm+Why6sSSckMOAapWBNjgQCwzzjp61YguktgAXBXIwpPf0ql5o+0IznKng7RjA71IiqXcqAQw/iwcjsa0i7a3He56x4H8TlEVN4CEjO4cggcc/jXtugaq1xChRmKjCkg4HPavlLQ9QTSwgLlI85wfU17R4K8RloEjdyQSGAxjjp/jVziqq1J5Ywd7numm3z8BgXUZBIHQe9btlqgYjLlQCMc9fauGtLvfCgAdHX5RhiPrn1q/FOysSDwMZycV8/icDCsrSR6eGxsqHwnoJ1FXZUHJb9KZLIGY87VA4Pqa5O21TbswQc981oNqCtlRwx469TXyGLyydJ+5sfVYTMlW+IvMhbDg8565xSbXKEoI2wckSHBA9hVaOZGdEVsEA5DHpTnlZ3Ykk7V6/SvDnTcdGe3GopDmZVIBGCf1qF5c5B4LDAyMU8sXAKhmZgMLjt6+1MDOCEYBTzkHvWfKy7kTxiLYFGFJwVHemSrlRggnOD7VNK5kACDEgyeRwB9aoXDlSRnJxjJ71pGLM5Mzb8vErIyELkgMR1zXB+J5niJyxJA2nJruLwM/LEkZ5PoPWvN/FM2x5QWyMcH0r6LLKfNVV0eDmM+WkzkrzHnBWOWIJzVYIQSxHPIBPYVLKQyAhvmUZ3EdcH0qMzMwBbDjJyDwRX6PCOh+fTd3chkBEZIPJPTHT8agki+cMSVOPvL1FW9xmUKoUDoRj+tRSxFygAIUEliSBx/PrWq0MSusBJIc5PUM3JNIIk8zceWxgn2p8yOkoLHAC4XA+8Mn/69RiGUkvghMdcdaZaHOoy2BlcdPSmsAuQEySMAntUhY7SCuCeMEcGmkEqp3MDnBA7j0oL0KcyzFijKQPRjj8aW2iHAJCDPXpzU0iEEjvnkE5p0QK7g6gADJDUhqxbjAOV3gqB1IxQqrvkUOSD8oyeo9KAmSoBGOozVlIX+YHGO2O9BLafUlgx5aoBtJ4GB0FXTlkAdSUJGDVSBVAJClSDjJ5zx/KrUSlWJJJBOSOw/Cixkx8yBNnDDByAO5+lLvEgLMhUg8K386VvMBIJUgLkFj1/+vSwDKrvKhyOpHH50WJHjEeASFDHv3qWLcSS+QvQHHU9qTduyAU9CpGfxHoakk2rHEQdxL7QoHTjqfalcEOeQByQo81uSB3NSoiklkGHHLBu34VV5eQAEFlOCzeverUW0u5BIBwDweKykao7fw1qamK3JLAqpXHYkmvQtIuC8QIYBiMk46+1eRaNdJFIqAEnPavT9Du1uEiUEksMAKvAI7E9q+JzjD2XMkfc5PX5vdZ0CqdpJ5HU571G55ZcnHOCvapkIZACOQO55pkqBgCMAjoQetfEyR9omRwgKwzyVBIyM5+vammRlIPl4I6EgEGldTJgEnIH4H8aQI3nYIARVyOe/pUFj8NKMINzdSBximcLkhgR3ApzMACQMrnBxUDkICQ3fnjoatIlsR2DE4HHtWZeQBnJBwMZyauM4kDAHBXkmoZMO4BkIQDlcZz75qlEm5z9zvDcjaDwKoSFwJCSMKMjPBNbt/EhJI5OOB61iTxFvnCkgkqO+MU+UdyITnygoOT0qNB5jq8ZLDG3avfHf600oYmySMd8imuQ+5k4IPOD6dqhxsFyeKQEFwCCeoNOeZmyQwDAZGe1VUYyMQcKOPwpzMdhUAAdAR3osS9CxkKiOCCGJyQenrTZJiqkBgAD94DrVTcMhSSNxKjPQkDJA/CmKxSSRXOY+No7jAGR+lHLcLmgjlE2gmQgYLEjP1pwnLKQU5xw2evrWfFckNIXwMkgYGMCie+MCBwylOenaqjSc5KMUZzqKEeZjdVv1iAQcAHJJ7Vyeo3ZYkq7EZ5GKu3195m4lCMk4bPH5Vi3GZCACSSCSF619zgMKsPFaanxWNxcq8nroVWB3cjcc88dKqXGIi5K5GeDnpVnIhjOQWwMn1HP61BLIBhiCpPQdc17kWeJJkDyhYS+SSGxtHXH1qNpg4ARjgnOev15pZCrZYuVbPTFRBlwpBBAyCOmM1qSHmSuAXHKgjGcgCoHPCqBtII49BnmpfOw4THB6Y7VXkYRktEhGcgc9fXmqWg9CR9iliQGA4HvTVESKQAWQZIBPc981GxJOcZPcelMLhSDnA6Yz1qiHYa+VzEwDA++cUJh3QuMDPJHYeuKa23G8OoOdpUnk+9KrKjMqAuSOp7iktCdCBnxuLDBBOADwRV7TICZSdxBOCAe1V2QM5B5JGcZ71raHaGSIMeJQ2CO1dNPczlornQ2FsApUsCepIHarMljPLGXEZEPUOw4J/wAg0QBxsAZkbG44A5A6irDKMAA5I54NdDZy3Mi6szvVRGTHjG49KoSWrByAqlTwcgHj2PaujnZTGgPJXJwB1zVcWYkAQ5XJzn0oSXUlyOdNkzMwVQB14p8NmQAWUsc9j1rolsBxggk55qcaciRKCeM8+1RKyGncxYbMxuMZQHqO5qUWTFAygk54LDAI7/jW59gQhSCNw6bhUyafyh3MoJwQvSvGxWOpYde8z1cJgqmJklBGVZ6bLLgscEZII7VsW9iYgSSSD2Pary2R3sBEwQA4YjCk+masWtuVzGQwB5IJzk/4V8JjMwqYltX07H3mDyynhldLUrwxpIqk5UjIPvUw3eYgB/d4OSeSD6VaktkQEkMSeflFMVAMgYjDEBS3fj/HNeM5XPajCw2SMhCUGOfzpyKFEe8YB6jPU1MsZKhGbjHIzwPepGiyRuZVCjPIzms2zdIi43IVAIJOQew7VIHCAhAWAOTuGDTFYMocYYg44GMUOoaQgEA43HIyCKzepaQodmYbhgYyD6ipVUtkEKBjuOtNTB5br6gdR6VM0ZSPcRknkVIyB1dSQRhfUd6VV3IBjB6896l2goCQ28EfNnGalSMnqeDyNwouSyuFwwLEsegA5pJGMCAEZU8ADrTsCNwAWyxxxzTzFsO4DJPf0FImw0OjICiMAOuRt5qNCPMYsjFuNu3p759asbSqklt/JOT6VGE2k5JOBuAHXnpTLSEKpGCGAJYgZHYmiPq8RADA43LznBqQqqjcBl+p9hTEAyCBgnmpYxJyGKAtt5wfc02eIvbyRk5BGCRUzEqhIG89+M4p0aq+WBJA4K+9CArDc0TEttk24DgdCO+O9MCSLgqCRjkjufWrgiLAnBAAzgdhUT4LFd+GI4+tFwGlxggLhuhNRMWLICSQf4iP0zU6jCuBkAYy3rmo3t4okAClyOhY5xRcREygsVIy7DGR2qKVCFGck45xxVlEHmAENnsc8YqORgWJA4HABoWoiD5doJHHpTGViRtJI6AE9farAQqCWUE1FsIwpAYAZJz1poRWuYBvZApJbAIz0xVWS2iXIK7HPdTg1osAilsEHPHPIqntMpMmQR2571aJbIblXcMSMseQBwAAP8msG+JLE4AUHIJPSty/3/IAwK4xgHoawr9xgKQFDL908jI/rW8TGUjPKFmJUbweCc9B61dttOgRQzqASASwGM/jUNqEWZWKbMDBUEnIrWjjD/KRhDyBiumLsc7k2VJERmBC4B4yB0qCSFI4GJGCTtB9Qa0HtwCSo4AOB6io1izu8w5HYAdBWqZi7nO3QVQyoAB6Edaq2sxjYBQC4OQSeh7ZFbNzaLIzsSUHQZ6Y9a5xZgbgKiAsTnOeQPSvoMo1rni5n/BZ1VvdSSCMyJGsrgnagwCB6CpygcklsFhk89T/AIU20j32hBj2k4IYcHj0qYWYkkZzyTzgV+h2R+cyI+chcggnBPpVqOwWXnG0HquelT2umGc5AIJ4wRnmtGCzEJO35mByWHUjuPpRsTZEEFqkaoARkEgrjt2q0yBOW5Ht3p/lvIQSgCEnG3/H2qRo5fMDBlCqvG3jJPr+FIa02RCxCqHUcqMD3/zmoEjebBYElRkMe3tVtYScgjIz3qdIiCC4xk8gU9hasrRwkKSTnuAe1ThWwCF3nsOn61P5ZyCVCjk7T3/GmlSHIycdcVLZVhjjJUAEkdSeppFICnjaT61YMJYArgHt24p7WiYwx3Htk9KXMhcpUKEqBkAg5z3PtSMQqs2CSqliB6Va8htwwhB/2u49aclsMYbapA69cZpcyFymeyg7ScBT/OlKJvyMEdOlXFQBygxwcZNQPGQSWIz02jv75pOXYdivcFURnDZAUsRjpjvXjXxH8Tm+aa0EzEKRkgZPtgd67vxr4mGm2EqxANKVKshbAYV4vq8wu5zOUJZgADknA9D/AI18xmWL5f3SZ72VYJ1p+0mtEU7TVJLKRCvA6k56n6V2ugeNhJiPzACrLlWGcH69q4B7UOS7lixOQCOB7g1XQzW0oIb5O5HevHo4qVJ6M+kxGApV46pH0Jp/iJLzAC7AeRlsnitiO/jnjIBGMD5geleBaT4oe2cRO5IVeOeSOe1d3o3i9LoKkhBBwMk5wO1fUYXM4TVp7nx+Jy+rQeiujurqFZIpXOSEIGF6kn/PeueuoSkhyxI6YA/StWLV4biIIuFG0NycZFRXCxMoAcO5OS3T8K96nVjNXizyZpx0kZigKBgYJ6A8ZpTGjqHKAuBkgngHv9adIArFSeAcAmmK4GFAwCeT6ntXUmZ3CRgjKFJBIzjGcjuKpbhlggyRwR6Vpqis4RhjI4bOMVBc+W0fygFyegrROxLRl3dkJ0OQDkfiTXL3uhnBcR429eOSPQV2zxhYA4YBsgHnpnpVS7tGfh9yyDIKnp/+utIzsQo6nk9zaywR+WUzICTtAxle341a8O6HNqMyoYiEyCwYdBXW3OnxiZi6gn+8B1qxbMtptCRhRjB29z61zVa0V8KPQpLubFlaDT4FSMgspwCPSpxcliVLgnBzzxWR9qLuSflGMEeopFugivtCgevoK8mTbd2dK02NRJYg4AJLkbTz+XFRXFwGG7fgKcbemazJLr5kAIDY5YHOagS5Eiux5VDknGcY71HKNtlmRiWkIfDYBGe/PSqjsTtJYEY6j61Gl2ZyHBKowJG4YOP89qrSOkseY2+TgoFHUepHUfSqSM2ydpnikcAqYyvII5zn+VVMt+8IGXAyR0zSvM+4ggEDg/X61UuJ2UkZ5PU+laKJFxxkEkhwNh4Jaqd1KBG4LliT1PpTnk/dOQAMjv3qkyPPlWGVPXPGa0US1IiIR2QAYIHfv71MI325Ayp4xmoreEhhg4UZBHWp4SQ5JBKDgAGtLW2LvcJLQOmCSARgAHp6mot0QcgFgMc4GatbiwUEA4OQD3qOS3cyFyygtwQvT6YpoTl2GRFhGSGGSTweOO31NOaANGTgqCMjv/8ArqWKzadjGE4UgEE1oW2lEIzqRERnGOwFaE7mUypGcBw4A+8ARn8DzWZdckkj5eRgd63JrKUghThSMZI689KgbRJZN5JURFcEAfnzQo3M3oZljbC4dYwSxUbsnjA9PwrSW3CMVYqexAznHb6Vc0/RnRAxUqMADPBFaA0lDICQckc5qlGxi5eZimE4JXhQOCT39KfawCRQ5UlipHXqe3FbkOlxhsOocE/dzjHvU32BAQFQhhyNozitFoRe/Uy7W0KJl0BGc8itBIUAG1eSM4AqWRCwIHI6knvTFcJhcZYdPpTGZ98AQ4JwvQ4OOo9a4nULiU3KOxdNpK+WcHI7H6HGa7nVIgkDsBlvQ1xmoFZZQdmMDv3rGZvSS6lvTb4IxJbYMDB9K7Sy1MXSkAY4xhe4/H/GvNkZtxUHAUgYPv0rq9AuTuAJxg5IxUQsmdEkuh2qsFiR3ClBzgn9DiuM8UOjRtgxybTuDMSAP64rqoZA1u5JyG4wOn5VxPiNCZCoAIAJ6cCtJJWFDR7HMrIWAj89ZZWPDKpAI/oKUl41UEkAnkYzmmRD95kgAA4zjGaluJRFDktuCDoBnArkZ0+pC1wGDMibwDtKs3T2Jwe3tSREliqrhGO4kHP+fwpqOvmEIAqnBJPap4+d4jZSACSR0P0oTsQ0d58LdMS9iW8UZRpGj3EYyQ2K9f1WCCK1jjiTYNgDN6nuawvhX4VOl6LZQyEBWQyeYSeSRkjH1HB967DW4keIkjkKFBPbFac3M9TlkrvQ8v1yWfKRIwCMNp4xk+ua5OeJkuBEwckg/PjIGK9NuvDsV3l5AwKnIKsR/Kuf1PR2jUsqHjsBmlyXY07I5u2gbCnIBHHOaseSZBgK2DwW7CnG3FvCsQ3ZU5LOc5qOK42MwKMQeRnt610Qi0L5EqxKknAwO/NSIURhjkZzz61APn3MCQSCoPoKQfJtBb5AAOR1OK2tcmSuW2umDOFfgAEED9KtWWuXdsFPnkseQMYxWUVMjBkYgZwRnp+FOkfLgoehAPHUUnTi9zJwO90XxvdROiyvvYKSQDnArv8Aw/42WWMq7kg/MARg14zphDKpY7VYjJOTgE8nFa0V/KluXjcKI84YDBC+pFcc8PF7C+HY+gbHxFHdhFU9sEe9bBcsqZAOegNeAaT4rnsIk8wmZwOsPBOehwa73w142S9KIzkvnadx7+n1rzKuHcNTSFZx0kekITjBOMcY9KSVumOCO9U7O+juVV1ywORjuMe3arciggs3GOBnsPSvPtqehCakrnIeNtIOoWu1QCxBHTvXzxrnhBbe6mLIFTdubHdj/wDWJr6n1eHNu2GzxnNeR+L7BGhRnG1kkZiQPvggAAn2x+te5g6vu2ZFVNaxPHz4etoVO2NQQo2ZHQ9x9OlPWzYRYK4BOSR1rqf7ODP5jY2gYGTjNNaxQnIUGPHrg5/wr004nI6s+5yNzpK3JdgGRc5CDjBHv3H1rGvNILqQ7EGMckD73+fau4ksEZQCCcnlc9DVWeybBQhizZ2kVtFRYRrTXU8h1KFld96+WoJAG4EkVjzXIyoX5QDjkZzXpms+GwSQkYcMMljxiuH1HRxC0pBwOxx/SsZ0o9DthWb3MFvLKshG9QSTnnk1nxzslzuD7ATtBU9B61en2RgEA4JILe9ZUsIRzhsEjHI5IrkcOx1Xcj274O6zHbytAWBhYllCjGeRkge5Jr6e0S68y3U7CAVBAJ5Ge1fDHgPUX0/XLa4ALsp8osCcFWI5x04IHP1r7C8DapHcWqnzd5U44PBx3rz5RcJ2PJrU+Sd77nWTRAb1QYY5+Y9Dn2rzXxtoDDBeEzFwxWMHBI7816u8QMYIIJIzxWNqtslzAVdFLAFQ2MkA9a6KUknqVB8klI+PvE+ixadeebGCo5UgHIBzXNXm8ZCjB7EV7h8QvCgWWUoPLUHJUjBP1FeL3tv9nuHDLkDOAT0rwMywvs37SOzPusFivbxSZjFmUAgEKCQR6n/9dVnBLdMA9TVqSJ54yEZQAcnNVSpTdvOK8FM75mnpEYEoJJyBjGa7zRjvCgDgDB964LSsTIsiMQMhvmHLD09jzn8K7/SVCRIw4bGQDX02WLqfL5mzsfD1ybRgUfYcgsB1xXo+l665QuZQRtJKk9hXmunRxhgwOGwMj1NbFpK4JIDYBAxXvVsLDER99Hz9DFToyvE759Yd4SyKpBGcnqfaqS+ICrYnACjCja3T0rMgmd4yAcAjI9qydXPlwPznOf0r5HF4KWHleC0PrKGJp4uNpbnbWupJNM4R0kKAEjcOM1pJELgbgMAjnnHGf0NeJ23i250a5lYtlWAzuXOPyr0jw141ttQt2ijDKjsrYYggke/sfX1rTDY9wtCqvmeLi8N7KV4LQ3J9PdWcKpAGcn+lZ01tIjjI3g9vSupt7mK8bDEE5wzZ79+e9Jd6ajyExgsAeAeAa+hp1lLU83Y4PVdMM0EgGUwdwCjOSKxJNMljjwqZY4+bGcDvn2r0G7sCrAkBTnkEdaq3OnJN8oJUkYYjjArrXLLRlRqThrFnmOrArDJEpCvjIHt/+uuJufDct7coWTO5gCcE8H/6+K9Q1DSkluQJBhmBAzxyM4JPpmq0Big4aMkjGT6HsKrkpL7JbxNZ6cxm6L4Mhsbcbx5jg4OeeabrenBSEUDAwCAMf/rNdNb36pblYjhieeOlZWsZMTSk5bpgnjNVzuKstCVebvI4m7iCsEAJcnBGelVZADGQpKHswHf8auzxxRvKAGyzFlBOcZ7VAyF0OCFIAJ759azc2zdwLFvOWjBJ3yqA3Axn1rajceWqh8k/MfTB/rXNAhWLZ2bQTkmr9lel7clSBIp4UHhhzzn8qFIwcbGv5YQhQSB2Hb61HNEFADHDNnafXFNZnyoJAOMkDByD7iiNssA5GeoPpWyZmSxQsxACEEEA4710um6VtijMhAOASp7Gqvh6wNzcEuAQBggnkE9DiuuS1KqFwCSByR2p3IcjltesRLA0YICn73HavLtZ01YWChNhBO3AOCpPXPc17ZqlgZYDtUh+3HJrhNc0MCcSkuRGCzRk5GeO1NpSjZm9GzerPMp9PEZC5y2N2ccVpeDfB0vijVkiWA+SxAkbJ5HcCti28MXOranBFagpGrkNtGSB2Oa+ivh14Hi8N28TumZCMkt1JPrXk1rQVz0reZ0ngHwvB4a0yFLdQqwgIu4chcV1/nDaSpxxkg9qzhNGowMgnjk5AqeJh8oJABJBBIHA75ryZSuaKyRaDFiDg4BBwB1qORwfNXoYwCQevNRLIV3MG4zxz2qGe4RAWJy5HJx3+tVB3EzK1icxxSOoIO0k98DHJ/LNfNXxNv0MpKOQRlQwUnJJ4JA+te6eMNZFvp0o37CVIx/er5r8W6pL/aEskUhACsu0c5zj/wCv+de1hU1qcMuVy1OSkjQsWXJb7xUnqadAFZGwpRyckM2aXJR1BIIxksTzn/CljV8kkAtkE4HAHavUTuZysW4YQUIlAdBz6nNbWiXz2typQAIRgbux96x7SIvuZOoPIY8E1diV7dWKHzJSQwDEAH2J9KiUbnLK/Q9V0jURIyKjZHBOT1NdGhI25A3kcHHavPPDl6nKlW6/KSfX3rv9JMlwEcglO+R1/wDrVi9Dl1vqX4LUS4EiB0fg55x+FW9u1wQGKgZ2qOw9vSplQiIsqgAYyc9Kk2hhnkHvWdzoRmakzG0dwMgDcR0xn+vNcDqchViW+Uk4BPeu81IBYHBJKdAMdDXA6vBukQh8sGJIPZatLQ1huc5djGEVSCpIznrmoxjIBPJ4JPercyEhycEZydvGT64qm6l5FAGWYgYHtVI6LXLlqxYAZUMOeOBmrzAFBnBI5APrWdBh22qQB1JJq/sDMxckKFAwOx7HPvVIyaQ1zkkgAAjB3HOKtWVs1wxUDIGBjOKr20AckEsBnndxmup03TxAIy2HbOSw6Yq7oxk7AkBtoFQjAznp0qN5QrkAZAOM+tatygGWJ3qwOfrg4/U1jlDbQDfknG1mHOfyqNxKbYC5BV9pyCCCAOmPT0pEdcMxYrGR681B5qFQY1YAHjIPNMeMnLEkHuPX3qeVF87LkOoJFkgs3fHc16F4IgN0olmGNxBH09K8vsoDNe26AkpkYx3Fe3eFLeKKBARkAcD0rhxCjFBGTbOlW0RYQoBOOV9h3rIvVbzXK4AHpWlPOVAJGGwQADnisO7nUklmKHPTPT2rijqdsWOWQLGAHyR1A7VVmtZZcuRtHUUWsitKQWBX6VcvJC1sSkuABgZ7U+dJ2NOW6ucxPD5azMhACsA5ABwT/XFedeMxB+9jcviQYbbGTx257V6DO4DuGIO4k5A6+9cb4uhVrVtoBJ4I7EV6tJXRx3SmeKajbkyygJsEZxksDkdjjtU1paj5FIyevPTipL61WOeXzCAVOOFxgelWrNQVDD7pGc+1ZRpe9dnZUrLl0NKyjAw4DKduBtHb0rbtY0SNXwTkcZGMVTslQgAFioAAJIyf6VroiEKDkHrkc/hivSjorHiy1ZDfFEsyQFAIKnJ6V5n4htmaTJYDIIOD2r0DXJFjXahJHQ47E9q4XUcLO5c8Hnms6jaR10FY5WS2ELuA28HAyOmKiERjchB8p5wBjHrWvgTAYGUJ4OMVWmjLgxRAGUHkjsD7/SuTmuz0Eyh9oTzzF5Ac+pJG3/GlVijqANue3qKdeafJHcREOSG+8uOnpzUbKQxLDp69qtagI5KSgFOB79RUkWI5g5YBOpJphdN6BxgYOBjkntUiSgyAgcjqKBFxGdHK5APBYN1welakc6BECuCCQMY796yLOWLyp3kiZnJ2qVPA9zV5kEMcGZQZFwzFRgEHtz6etTYybuaQlMQYA43c/WnPOIwGB5bJwe9V5SGiQgAseSQentUe8SoCRnA5Ge9aRiYS8y8uXBYkE9fl7VYgYyTqMMABjkcVVt5l2kqSGAAODVy3IM+VlZjjADEc+9bIyehpWjbZMBsjPHtWigJGUAIJyTn06VnWjRtKAUyT/dPT1rVtGTy5CqOAOCSDgVqiTKv5AxcEHAHJI4FYCyo5BVsgnIYc1vajKyEkMGJyMEcCsXYXlJQIPmO5do5+g7VL1NItDGSWMS7MtlTwehzzipVgxHkDecDPHT1/KrFvFGCECM0rDaqKRz7AetWbG2MoV0DEH5SSCMkdahK4NxM8IAwIjygOSF4JOKsJb7VUt8hI4J5/EgVqQaDLLKSx2KTxmtGDSIWG11LkcbSMY/H9a0UTFtHP+QY497Nle5xjIqeKzLqhAIVhuUjuPWujgsY48AoG28jIzUzW/mYfbhwcnAGMfSrSsZt9jnEtnwCxy3cr1NdDoFxJaOhTGWIByRzk471DNAAAVG4jqQMfpU9qoXaSdpByCRkD3qZLQz1Z6NpF7NIiqYwAMNyea6ux1aOyOZSoBHOe4rgNP1OOzgV3O9Npyo6k9vwrE17xgfOijKswJ2ggcKO1ebKNzSHNc9a1P4mNDGRZBGcZwD90flXH3fxi1mxOXUXDdSpOP1rm7OcmLzHGSwwBnjHbjtUGpWfnozAFWIAIYZyP6U44ek1qja7vZs6a0/aXvY5ZhPodvKUYgeXOVAGOAR3+tdDpX7TmgXCqLu2awlXmQAOwGffHIHtXz7qVuI5XKANtJBAPU1iXSlo+YwBjBA6GuSeW05axbR0ptLRn2RpXxl8Oa2NttqMEzYyF3AEj1Azmti412yv7VJUmU7hkAEED8fWvh6FHiiAaJDFjGMA1u+G9Z1GzvI2gupY7fcu6J5CUQdyFz16cDFc/1CcNVIjnqXPqK8eJ3YgqpAK8Dkg1kyxmRSgGTjPPFc/4YnluYVM7u024nIOFYduDyK3Zy33QN205GD1rSMZLdlJuQwqQuCBkdO+Kq3DmKZUIIO0tkHpj/wDXS3FwFcMAQGJChuuPes24vcz4DkoBxkZwev5VoHKOnunBYLtDkYXecYNZNw+I3LgMxHK5xT5blCCG/eHBILetY1xdEKQUDgnOD39vpVqxPL5E08wiQMrjfj16gVk3OoExO6HaVG4tmqWo3rKpOVQngAHHSuT1PVri7VobNTIOC4U8DnnmuqC7mL0exs3/AInDIsUMwlGNxKHOR6Z9asaVpjakyS8uWPIx2qp4f8KyzzGWZABwRtGAPXIr0HT0TTYMgLuPQBeSa6HppEzdRLSKDyo9LsUVzghQBntXD67qy3srwHABBUMDyAf5VZ8VeI0uJHVWbeMgbfT0x61ymnyPczDeCQxIJYYI9/aufbcqN2r2On0yVITEGJAVQBg+nSuntsryBh92woeMH39PxrkLJS+Ci5KnGD3xXUaXIFhAI2kN09TUPUDqbQtHvDOHUcn0PsK37II8RMjbCeAFHU+lc7YnzUT5goZc4AOcg1twodqEnIXBznoazkWom5aYLhRnAAzk1pNfR6fCXdyCcgAc5PpWBLqcGlwxyyKJWOfk3Ywexz7elcB4o8X3eoXTxq6JHyQQMNnvz6dKzjTlN2NUtDU8XeNjJmNHJlXcud3AHpXn815JdTNK7knp8x7VFO5IKlTKzAkluQc9qqySAsscaM2FBJPHzdxj0FenTp8pm9y2HIcAkAnsRjA9aftYzBMbge4Peo4oH2BpFBUDAya6Dw1oL3M6NIpIJznsKc2optiSbO7+FemrAsbuis5OfLYZUE54/KvY49PgjtpCIwBt5x1H0rz/AMOWAstrKGI4BHQYr0DTrkFCpKMwUkZyfw+tfK15OU7nqUIJblG4tRESNuc8CuS8WeJ4tJtJUbIKjBAOM/8A1q3fFevvpUcgQASBcjA5Br528ZeKtR1O7eJY5XJbnI/XNXRpyk7tHbJxjG6GeIfEx1OQjfmIMCWJ4PoazRIC6shBKgg89c+tZK20u1vNDNk5yR0q7YKUcgjcrcAHtXqxiktEeRNyk7stoQZQgJ2nBJxxmtOEBSSWIHp6VSG1XAB3kjaCRjAq/CpaMAAkg8Be9XYzLMUIyGQAoRVlIgS7F8MeoA6+1VonAIAbIBwQOMGtK3tVaUE5JPIA56Viy0ieCMvECTsIGfmFaNqAyLgAkdSBUSqG43oEIAJHp71Zgimt1KBNiMQQSRkg9wK5pHRFl21eNnJGSQMc849cVftyCyshDAnBx29qoNMqFkVc5OM+oq3BMHCAjaEXAIHX/E1ySizrjI37D5JSAAwwAB6VuSSL9jbkKe3NcvZ3cUDhnkwBzkgnH5VHrXjS1t7OOMjBLFSfTp+nIrFU3J6HXGpFatnOeLrgguEVXXn94W6HPTHfvXB3jGQB3AZs4yox+lbeuazDqU0qW6eUpxucNkEg8nHuKxZMHMZDMp79K7oJwRnOrF7MpfYyQSFwOoz3FRtankAAE9MjrV9kJBCnAB5NMjjLu2eAD1PpWnO0YN3LnhfRXvr2JnDARtjIyOe/HevpnwFMkWmoEXy1yVwSGzjjPtkg15T8N9FR7aNmUkk5JHJIr17T7QWduqxMFA6ZGcH6V8jmlf2svZ9j18FS5XznYwXIMQBOOelSvdEhMPtGSDgZzXJLqEsaFMEgHJPqf6VVl8QSwSBlbY65wTyAfpXznsG9j6CNW252c18LeMkMQ4yTg4/GvNfFniIujKGLEk4J7U3WPGzsrqXDykYBIwB+H9K881XVnu5ixYgE4IzwPevZwGDkpc0zzsbjUo8sSK+vwhJbJGSM9TWFeXAyxYkAdD60Xt5uVxtJdSR14rMubkSlAo27QAcetfYQhpY+WnUu7liO4csApVgecOCQR36Vesp3tiMksOpIPNYQmKSA4wMdcdK0opGfbtPOOfetHElSTPR9AvkeNCUKKw3BWIJOO5x057V1cFwrqGAyowMHjmvK9KuzbFSAAWI3EHGfU16Do9yk7AFwR2Y8ZrkkrGDdnY3mO9AUGXBwQacFPIBAwPmyM4qIAlg6Zz0HtUzZwSSuRySP8aVzZIeiELkHg8cHr+FMZApB3OpzgqoyD7mpEchQ7BScdBzTdzswJUgPjOOgqWyrCKgG4u+1BwD6/hWjpFsJbkZBIyKpsCcqRwpxn1rd8MGKSQDG4ZGCD3rkxNT2dNyOrDU+eqkdxotu0UCnBBHABOeK1duACBg56mqlopQkZKnvgcVYXcSzEgoDtHrX5rXn7SbkfqVCPs6aSJOclgeT0x2oUHkE4yePamMQq7s8HninZPUDIxnPvXMzqEI3b02AkjgsOAfWkRWwFIwf5UFix6EHuTxmlV/mYAEnH61IB5m5ACDnPpigkKSM8dgKMkHsDSbQWUAqHPQetAxdxIx3/lSDbwCucng5NIC/TCFs8A9DSkk5AOADghRjB9KCkx3BJyeASD701SQCTjJ7DtSbd33mZQOu0ikLKoAd2B65AzmgBQFJJcg+xp2RkAYI/nTEwwBHB9xSjIJJ4Pf3oAUliwKn5e4x1NIS2cKCQByc0oyARg54OewoMa5yTg9hnrQAZCjkZIHT1oUkYKgDjr6UjuNgLnkDAHoKbvG0kAFT0FAhygAHd83t60wFsEknvgDoKXYx3knIHA96cMmIZIDAZK+tAxhG5QSck8EjtSZCkA8H1pVJIAYADPC56/hQSVGQMtnHT170bgPUlGYsMkAg57VDuGBk78nv2p5wSAVyCeTnoacMNkAAHr9aLANXGQQVB6YI6ihgXzsIB9TSqRsVyME9iOhpTwAQMCgBquOQQMjr7UZYggEAdQMUMHVV2EMc8544pMnYARg9+c0x2FGMgEAgDkdiKVUG0YPGOR6UzAZMkkjODjgmlZxk4OQB2pBYMFSACSB2HYUPtALAsWyAFHpSsAwBBwTUXlFWBHyDPJ9aAHBSN+4hw3T2p64wFJyfX0pm4s52hinQEdDSghecEkDjnrSYC7Asm0HGckkDp701PmwQ2R/ex1qQK3UMoOck98elIykgkEnvk96QxknHzhMt90k0mMHBYkdAe5NOZjjgYJ44PSgsucMo/wB4np+FAwGBkZ5pNxIIBxt4HFOcKNoDZ75IpGwWGDxnB4pgRsASSW+XAGD3NSHcrDJ2n2prAAAEKDnII60Hggt83TFFwAkMDg7tvJ7kUgdXAbGB7il3AuEIIbuR0NBXIJzgfzpAIcEFjzjk0joGBDpgEZGPSgNtYlfnGMHHamq75UsjAY27j3xQB+Y0vjpGmRQiRyKueB1Prk1XufiLIkZlacADkMh7en1rzW5upZZPKfBj5+YHoazprt1Qo4JTOMV/QlmfgkaHmeuR/EOSZB+/3oVDDPy8ntz1/CoR4+mzsMpjOcfex8vfJ9K8pNy06gSD5VIKAdvepJb54drxlZDgDaVz9eKNS/qqe56g/jpmcKs2wqMAKMACpofH0mcmVjLjAJGQB615j5sxh8w4BPQAjP5Uy3u51EhkJcMAFBbGz6Af1qkL6tFHqlv45ljyjzbpCCGycZpT44kZHBlABGBjqK8sS6fOFBGPl55yfrSfbZbeVnkmJQLtK+hHf61pbyM3QPXrXxkyxI8jMisSoJAGSPatGDxkWJcsqOrBgwOB9MflXi4u5ZJkBdyMBgHPIX6VrW+qyQXEbgZCggjPXPTrQ2jP2CXQ9hsfE/lTupJLSfMWPOPYe3NaY1MXZBLEhecjkV45Z61OiKsiIJOQWQk5B5Gc9D2rasPEEqISGKJ90knj3rCcUzSMXHoeky3ispyd7dDg9vWmCVFYBQSpAJyeQe/4Vx8WqFEVhKrEjqDnIrY07UhIcO3OPvYr5zG4ZW5oo9zB4h/DJm0rlgCrZbpgnFWop3wCxwMcg9qyUu4wpBdSc4BHGKetyivuZ8q3Oa+flTaPejM2RKgRnBGeh5qvE4eAjPJByPT8az2uY4EJRgVY5IPelNyGi3KyqTnAB61KiU2yWS4iiURvJlz0XPWqbcSHaHCjOCg3AemailnK2wUkb1yQe5qhFOJJGJfnHTpivpctjZM8DMJWsmaTXL7S0hwOnT06cClcjBI+dcfNt65qlvdmUA8gdRU8askLElgCQA3bPevZZ4EmSbgzENKAwUFQe4psuRIecMoxtx+tR58sEl1IHBXGSfxpynepcEgYxWMiEmKobI3gkYyeO1NLrG5CDCg5445NPBZYh39qjjU+WTkEHJwe1Ys3iiwFRm3K+DjLA+vtTZlEcfyoXJIJbONo9aYIycEqAT6N29c+tIsZbLOxJ5681kzdDyxAQKcjru9KZHHHHvIGC5yec5PqM9PwoIKxHA3AevGKazE5JGEGNpPHFQ7osjmjXJJXOTxgVHJp5ZQ5TB/hz61OynyjuDOeoUcE+wqV2LYYEggAAE8H8PWjnaHa5hz2BUElASRnGMc1m3GlbklZRmUgBQB7812AjDqCQCSOeO9V5bJEUEkZP6VvCu07EOCOB/smeOISyBiGJ2hlx0PJp9vburglduQCM9x2NddNaAoIyMjJAB7561ROipHkqpBzzlif516FLFLqZOKM1VYlARgAHOe59fyxTyhzgbdoIx61pR2AKLkbiDkmoZLUq7lVwM8fSu2NaLJaJdF+W7cTt+6DfKQcHnp+GcV654WuRNlnIYABcHuMV47HbG4kUujKMgnPsa9M8GXQeDeuGZuDznBFKcr7EtXWp6RaohQsAQF7jvVtsOEIYAMMgmqWmuHAAOFOPlIxzV2aMwMyEglTggHOD6Vxt6mFipvZUlUDY55DdSD6j1FQSqHYMAQu0cD171bKMdx6Aiq8qbUKkEEdSOR7c1cWjKRl3jfITIioW4Accj2zXF6vGP3gBORnkDINds6Fw42k+7HOfoK5LXopIASjKhIPJ7Ct4uxyt2OJlkMUhVSRng8VGs3kgAHIHByc4pLtneSQlSoU7Txjn19x71AMmNgCQD97jrXUilIvR3CMJTIS3GAB2NN80eWAEAPtxUG0JlVcA55OcAj1pAXBRuODwT3p2NFIUopYuASxGD+FI26JSEc4Iwee1OjY52k/Kepx1qb7PEGwFyvbJxg0XFcZE7LIuGwCOQe/vVpZTArYCg/zquETlsknGQw6Aio4zgFSxYk8e3403Zk6mzbSxsoKrlsDnPQelXI1KpuUgOTyDWPa7NgGQpDbiTxn2q6JiJQQCQo5APQHuaViW7l4yblGRnJwc05T5OVXleuGNQo4GSzZGMgY5BqUkbg4IK45GetUkS2TIUjcbGaND2B6DuM1YikIIKAkMR2/WoY9hiLAgnJ4Y9KfFINxZeWA7d6iWgi4UOSMggjIBOK6rwxaFSrEAA+vauTWbcyNhQc4JIzXT2Fy8EaEkEY5we1efibuFkduHaUk2dhd6mkEZAfLdSRxmuQ1/WZJHlcEPK45fHAx04/zmor3UXfeEkKDIBwB09Kwb27MhZQeQeDmvJpYdRd2etUxMpKyIryU3YLDII6nPWsljlmiUYUZO/PHParkshCNg5J61S4AcbwD1II7V6KPNk+Z6lW4mdWAIEhB28sF4+tZtyTLIHKlEyFOGByfoOgqa8AecASgpnBIGcD6VTkIQOTyOg+nrWiBIimIJGONp9Kry3JAIAIb1ppkZiCRgLxkd6bcqOCueR1pNGiM+5zNISFw2CCe+BVRGPmbVOSRwc9atTbmJclMjKhcHcR6+mKr71gQEDZjgk9jU2GkQxkyFydwKkqSQRzQVbJVSC4GQCOpo84uzkjAHA96a8x+V0XOOuKdirEIjnLAADJPGO5p21lwrEsRx16GnKr7CAcNjd096juWIG1CA5GcHvTKsMEb5cEMQMEFsdaaxJXawYqpJAX361M4ZCFdg2ByynINMkycY4PrTuxcqIlj2xgh9xUYwTyT3qTyWiYEH5cdQajSJdxJABBz9TUsW+RQzEKOVCnqMd/oaadxJEgfkhsMAc4Ndf4L1yWC6CSSFEyOc9R6VxSlvMKk4LD7w5xU9hP9jnR2LFBk4AyM9c1pFtbD5FLc+r/DWvR3SwhG3ORlsDAGPauxhKzKDnJHGT2FeC+APEhe2iWWbzWGSzA4yueOPyr2fRroTIoQ/KVDDLZwP8azrU7LmMmuU0y4jYAAYB7VOtyVdiuGLnBHXBqJkB5GDzyaYIjlmznBwccc1wyjGasy4zlB3TLwvgjnIzkEFh2ORWpBeKwQKckjuOlc2coxJOExznvT7e5k6rLJEq+gGD9c142KyyFRXgtT28LmM6bSm9DqGfqfbnFIMIGAGT64zms2DUEmcZbGOOD1q4JRJghhs75Hevkq2FnSlyyR9ZRxMKiumKsgyCFwAMEetV7ll3NxknpjtU4J3oVGTnrjp61DeBEeRkYk+pHX0rmULHVz3MTVJwsLgDGM4Oa8p8QzEzursoJzg9cV6N4huRBAV3Ycg8nnB7V5XrLiaQuVCSEAMW4JPpX1uTUW5c1j5TN6qtyozJ4xvZA4bBwGUEZx9ahdQCuHIJOAPU96R5DuJI2gDpjrTowhfBGQDkn0NfdRVj41u5NGhQjGMng5pLp4VBYjheCQOnrzUsSgOcAk+9R3CEbgAQTyeOCaTiZ6FF2yygjKAYXnoM+lRSoBjaMnOSck4/OpSACCRyOAcdKjMi7gBwMYJ96ErFJiuTtBHBI6EUxMAIhBLMcZzToyCQScAHaAR1/GnyFjjcABng0XNL3CGNEIAUgA4APYCnlP3L5XJ3ZJB6Ke9PgRpJASu1e/vT2H3gg3c4x60krksrKApARiTyAWGCfc1dtgzKRLww5zVdnEcq/uySTjOelX4mxkkgnHAIzz9KZkTxIPlXeMf3jVmMAYBYFu5Haq6h9uAihSfumpYoGCsfusRyvtng/SpZVh0xIlVQQcDr61KVVfKIzhQwIHINIkRGQzc469qVVAjOXIOeBQKw0Iy5IYkN8wBFToCqkOCWAz8o7fSooJF8zlsgA8mrRdULuCwydq55+XsM1IhreUwBK4JIzzjr3+tSl2WUBR8ucHHNQyMZBwASBjBOPxp8WQxA4GBwepqWi0y/YkQ3AYEkAjBI5P4V6b4YnDBCp2nqSO9eUxOUcENwDkjNegeFrkDy3Rt4IAINeHmVPnos+iyipyVkejxkYbMZLY65x+NKQMbiMHHWi1ZyiIGUoRkknBH+NO2/eUgkH16V+YzVm0fpcHdJkZ+XYScA5zznB+nvTHKrkuGx/eUZIFPdDgkkDsKiYEAMQxxxnFZou4xmJyEJJ9SOtVpJAWVSMA9fenNMrOTkjtwOlVmkDygPkjttHStEiGyVirhgDnjOD1PtTBkjaDtAHBNNLFHKlSQRgYFLywKgYHXNXYVxk6b2UBMjGSR1x61Snt0KFVGRkkcVpAlowpOQBjntVYooAAbIHb1NBNzCuLIswIAAxyCapNCWYALgYOQK6J4iSeAT371nSxvHM5UbmIwQfShxbGmYXkyYdmOI+mT1Hr+FLkpEB95TwGB5q/JGRIw5UHnGKqNaFwVJ2nIIYip5WVcgckylBlEIGGxk57moHMnDE5Ckg+9WpYyDyWJB27h3FQzW55KDcmM1aRLZDOwERZSMnjPXB9aybyV1udhIIJAJB4HvV+6lCRMoGBjIAP9KwJrsEMoPLHnjqe1fSZXh3/ABJI+ZzTEKyppkN5cAAscsAxUAdz2qn5zLkZxnjnjHtUl65BjXfuJ6DHSq1woA3EHGM4z1r6eMbHykpMbdPhVJYKFJLYHJFVZvLwmCWH3gcdaS7lE2Ahyp6gdqqjerAlgsajAAHWtVEzuJKRLICvINGAqhWIB5wAfzqJ32bnDEE9AO9RyI28uWx6cdfatkihNxbJxgg4wOhHrTYz5W/cM5BGM5x+VJ54VSBgk9eaiMpgWMohcEkHHb0/PmqsZsGuSz5JLk8FjwSfWo5ZBkBhgk5A9KbLMs0YCrhVGSO9MyxCbtpyu4EdQPf0PtRYm48iRyAFBRuCO+P/ANdOdDECoLEKpBKjJH9KhSRmYkyblAAAx0I96dHIZCTu2LjGcUK4uYWKXZiV8BiOTjnjpXU6JagOJWLeaRwFJCkd+PX3rmbTbJdIikksOhGRXcaVZFHRidwAAzjGD3rtpLuc9WdkrF/Ky4A3KQQCRxT/ACnyQTlvUDFT+UWJCjA9cdKsxQFV8xhujIxu45P0qpNIwXvFYwlsAgE96fBAVJC4IHABPIqwVKgMUO0nG4Edfp2pywgtu3AZxkqOSB0zXFVxVOirzdjelRlVkowV2ILZI/lClxjtzz3p0dugRSHyScAY6VMIyE2Dk9znqKlt1COUwACuR7V8fjc8bThR+8+uwWS7TrfcV/srJKWOGUAAHHOatRoCQcZOPSpmGAgJCqSM7ucZ7VIiqWIxgDqM4r5CrWnVd5u59nRoQpK0VYSJWC5BKqONpOQffFadjbGePIIDcBTjp+FU1CqRgYUnHNa2nLlwoXaGPUcGsVqdqVhz2mFcEEgcDNZtxCySKQoOORnsa6prcuCGOVwAAfUVmX1qTkqABnoB6UMhSMpFEpBBEbEYO7pmlkjAlYlwyAADHQ0/bhSSue/0pdodRvAGOgUVi7miZHDGJnYldqcEY7+1KF6qRkZJA/z+FTqqKCAQCeg9aQIWYqflHY+tSWQgHAG3GfTtTVJ3lcYbBOCetWFG1juU5HIAFDRlyGA2kcZHpQA0JiQEnKjB9OaV2VZG+TAHIPuaQQuVdi6gLycE5NStkoQwBI6e9AisQAp+QKTngVMilUI3bsAY9qTG44KEHrgmlEQXBAIOd3J6UPQBjKQ2CRkHp61IECxuANuQOvcU5EV5GfOHznn1psqyZ2SkhCeCFP8AP86m4xjxgqDjg4Bx3oVQMgDG3uKlBKAIpUE9CecCkZlVQAOc5z60CISfLJUJkk5J5zT1z5YCDAJBwB1pysHYAnkcCpI1IckHgfzqhkbBi4B4Qg8jqD2GPemvECCAcN1zipWYpy3zEHr05qNk3sAQS5BAIOMUmBGUAGCCBnnFRS4CxoDkE9u1WcGIAqMkDkkZqumGzkDOcD6VIrDlHzAgAjuc1E6lFD7SQSQCB1I5IqQFTuIDIRjHPUfTt6YqNi3QqACcn2/GqSFYhdAcEAqT1UnrmmGIKCmAB25qbJlDMQwx8vPf3quUJZgOV6A+pqxPQax2FCRkg43HkD2xVdmmlBLKpGc/KMYqzIhKkY6jIJ9ajnzGgZSMgZJHatEjNmTeRBYHEa4YZOOnNYV/CGKBWLMOoPb1rpJEWTeQcHhgT6+tZN1Zom0B/myWIA6g1vFHPIr2sS/IWGCOnFaOD54QsFYjIBIHFRQoVYbhwRjHp+NWniV4gXTehGAGGQa2MmitKck7SBg4AHGKjZd2zBAPXJHWrAiJbgZU4OfQ+lV58CYIzZYjgYPIHWriZMp3wAydqSAdVIOD+XauA82NdbljnlwrMXBAyQPYcdPSu61ZFSJnSTBHBX1BFeZXF0DraIAOW5OccV9Rk0G6tzwsyaVNo9U0GSOWMIpJwAwJGK6OCwbzFYhQHPOBjJrJ8Iwo64YZyB8x712AgUoG6IB0xyK+8k0j8/lvoiuLdQrKoIYNtI9TSmJhhVwTnbjpz6e9WdjkgqAwPTnipFtixUvtLqeShyFJHb3xWLkZlbyVUspGGU4HoR3P8qQWm4YEmBwcjnnvVrZhgMZHuOvsfalH3wBGIl6naMA0uZhYY1sAoAGec8UrxKuMgMoGeD3qQLgllyQTg5GPrQERU5AwOc1NyiJ9sjAbQMDjd3pjKHZCMDOQVPUY9/erBUELt4Yc59ah2SKwAClScAHr7800w1GSEcKTgk4BHqBUZTchBkZSM4OMkc5xz2NWQNrLtXLDnmmyRgEADJBzzVXAg+XeT5nljbjCjPHYYPTnvTyQ4IyT3GOCcU/gvggDA6DqT6n2qOVS8igAh1U7SOOD15pOQBKobBUgdwM1latqK2FvK/RsHBzjmtB547cAu43DopGc15d4y157+5khQ+XGhxle+f8ACvMxuKWHhdbnXhcNPFVFGK0OV8R6oNVuWcxrOGJwSccjrXMzEbwQy+WckBh0rZb93tcHcVJAB6/Wq7WMbKCEAAJOD2zXwtSo6knKR+k0aEaMFCPQxxgqxDZGOhFUXRlYkRg/Mep4wev41r3EYm3EgDJI44wBxiqT2jJgsdmDgKxzketZqRq0ZcimJQqnJA2h2+9j60Q3jWSM0DgPkdW6+tSXStuIA3NkdsCqV1aCLcQCDmtk33OecU1ax1Fr4tmhijMhLFu+7gY7Y7V09l43gEaK7BnkIBbJJFeTSRvM6IcgnkAEjBp4klshgZBB4Ar0sPi6uH+Fnh4vLaVdaKzPb08RQzINzKwxxhhn8RVmLUrdijtOIi3bOTj8K8Hj8QXULEkmME4LAAnHrzSQePL60YuTKTG21QHJ49QO1e5Szip9pHzs8mqR+GR9AR3luwIEqkt1PPNQTXkCFkLqSDj5SDXgp8e3LEIkbhWJJ56Z56VqWHiC8eJTOwQjDDbk5BHAxXrUMwlW2R51XAVqfxM9al1K0RJCkpAUDCk4Jb6+me9ZlxrwUOFZi+QAM5AHfPfNeftqtyrEuZJdxwCvJxnj8v6VDJfyKhILFwRkg8gjvmuv2tSRnHDSWsmdu+sR7gSxLE4IH8I9fr7UxtUJZYlOQSSWHXHbFcSL+XdgMcnn5jyad/aM6SFtxDY29f1rNuT3R0qk11OwN/JGNw3GPoW6gfU0C8LRtIrq0WcZBHJriX1ScYVXJBOSueDUMmpy265IIAJGV4ABrHmsaqnPodt/aSoCEIByCy56ZzzUX9pKULszRoWxtBwTg/1riV1t0ZpEcYYAsW7gdOaa2rtcQA4KMecZzgjpzQqiL9jUO5GoCRmYk4OQQe5NVnvhDvJLbRlcgd84rkH1yWUgbGQjHI7mq1zrctuHDkhsAke/+NaxkiHT7nYRXi8kMW7E54//AF0Cd5JBg5BHIrj9M1BpXIEjIWIZlzwc8f0rttO2MY8DhRxj0roi0zCUEiSKwMqgHciHOCakW0kkjaMhdqnBZR830z6Vt71e3CB9pPJIFSrHGdoC7QeoA6+9ak6I55bMb0QABj8oBHX3pBYvvIIwK6FIk84ADIJ5YjpUU6pErsAOuVxSdhptnOSwNGwDcA8DimFCGGCByCMDPIq7LJvZ3bBIy230qC3AuZULPhM5J9qgNTUsgjqW2YYnJz3qyZCi7AcBuCD2zUSNtYkgk42geg7VLsLkEEgdCBVJEXI4bfzMKRkKSQM9/WrbQrgAKoJ6rjtUsFuShYDBBBGO4qzJGJCZXbGeTkdD/OtEyCoChBCgj0GKaCI8uSSx6CrSxMEYKduejDrmmNCVVS6sxzjd6irTRlJECsRkgcYycDpTY5GffKm5lKk5U447H+tWCq/KUBCtzg9RTY3ILISAg4wBjj096aZGqK0SlkVgCwxnr1FNbesgKlRnBAYcGrMqhJSEbKg/eHekWz3MChDHGdshOGPpxVXKjqZGqSypbSwkAmQghiOARnj9a4+8to7e5LymV1IClUGcEfyrvNTtxICWU5yWA64OO1c7eW4RlYoXQEEqTjPrWE2d1Pucps42EGViOHHBGO+K0rPUJEYFDh++ahmtUWQg4UMxwWPOTyBUXllJVdSUC8Hng1kW2eh6ReG4tyCoQccE5rA8R4SRiRkkkH3qbQ7sSW4dgyZGQrHpVLWg0+8kgDHHfB+lNyurArXOZMXlh8tuTk/SoUA5UqWz09qsndvCMQwHXAxxSqI26sFA79MfjWR1KzI9iBQAct2UDpWr4T0033iC1jZAYypU5PVsggY9gD+dZjsIHBztCjJz716H8GdPOpaxNcSEGIkrH25A/qaaVxNKx7noWnHTrONJCBIAF2gcYxkEH0NF/bhy/R1kG1lJ/hq8rm3tFRQAcDPf61QnnQSFlUAE9+Mn/HArLZnBypFVkKlt6oQegUdBisnWLSMQhhwcHcOxrUuJwImc9CcYHYetZ85UoUc7wQeDWikQzgtXtmhcq8RVmAYA9wehrDm8w5UZCgdPSu01q3EjgLjAHA61ydzGzSOAcDBIAHTFdlNouN2tSrGrRxhi6twflU5I/Ck3FkUYIOc5PfNPiAUFnIBPfHamZPmhsBkUHqep7GujcCREKjeTwSQfWmyyqiqRgE9z3polYIoJyTycjvTzGGw7DcoOMY60GbLdncbZFAIUFQ3zHOeccVopdjqDt52nisOEpHmQjA7D3q8l5BLGHDAY4IPc1LsSrrqaF9fJbRSyyB95OSVPX0rnJPEk8V2GidwD0AYjGPcYqDWNae5YwBCijPJGAMH9a5y5uyhIRv8AaBz1rKajJWHy3Pc/APxei3paTyugOEYAg5Pvk/rXt+g6/HqUZdJ1dV5IYDkduvWvhGO7likLIcAnJxxn8a9a+G/xKnt2ignkCDOCGOSRXhV8Ny+9E3heLPqi7P2qBioDHaSMnAFeS+NMQsyO6hgQAueo7EHv/wDXrutA8Rx30ZDuApww5yQCOBXGfFVY41uZI0MiFlKqD1AII/UCjDXi7HS2po4BbuOWV4o8MyAk5OMH056/hVgKkiKCQCeoBxzXG6fqAGply28MxAU9CQef5GvQbNJWhzKdxUZAIB+UjgfkRXq83KcThZ2bMs2aj5yWBBycdDVN4Flw5UjJ4DDr/hW/FYuiOspYjcSCfTPAqK4gQEhRhQeQwxk+1awnci1jlbuyLBiVBJOAo5rgvE2jmKZpQCy4wFBxk16vNbjepUMAOcjrXMeJ7KKYStEHDheDJyCffGBXVCVzWnJpni2pWQJYPF5YGCVJzj8axbm1RWVAQxyTkjt6V3et2AhcyuwCBSCrdAfWuejto7lyIgJAwwJVGRXPUlFM9KErq6Ynh2wEMiOQSD8px0x/jXvnwu1ZIIYIZXDupySD39P5145CgtQFIEb5BOR1/CtvwnrjaRrQkkBEEzABVySGPX8MV5NZ31RnVh7RWPrjTZkuYCch1K5A9cjpT5rYNExMYUjoQ2SfbFcr4J1pLqNCxzGVKgg4we3Fdmf3gADZGMmopydjjgr7nn3jTw40tm8rAMWB5PUe9fOPjPQVtZ3KoSSTknvX1/qNvFc28ySR+YSNqZONpPevC/iB4Y8tWjRFQgks5OS1dtSKr0XCS1PVwdV0ZqzPntlMUpLDBIyQDjgVR2li+9izHJBNbWs2ZsbqVGyUxjcR0+lZBKPIwV1IIwCRivhJ0pQk0fWc14l7THfzkkaZiQoQ84AUdOOn1Peu309i4Tb8yjnOK4zSSqMFKhiRkA+xrstMZ4YVk24VsLgH09q+nyyPu6o+YzKXRHXaQX2EyhQWOQAc8Ct23zgEnAPNYGnPG5CHcpxkH09q37Ml4whyXAyTivp0j5d3uaNufO2sH2mM8gHqah1eAyxvIVyQM/Kc8fSp7cHcSQB0A55P4Vb2gIIgnnGQckscr74HWsalOM1aSOmlVlBppnlmvwkEtk8EZCj9PesldXudOkDWzukoPOR8oUdOPXPX8K9Q1Tw8kse9QSADkAdSD1x15rgfFOhGDe7gxxSAYA4weg5+tfO4rL4r3qaPpaGMVVckzpfB3xNMEoivldnxuxuHOT1r1fSvGiakqAFFOeFUdu1fK8du9qpDucgAk88kdK09I8b6lpzoTKSqjhSOB+Irxearh3eP3FV8BGp71Pc+si63W1jwewFUZ7f5ncJlicE9MjtXlnhT4ovdIC7KzDCszDOD9K9Ks/EFle2tuI5UlmddzbWBAz29iK9OhmUG+WTsz56rRq0naSKmoadG8TkAE4wc964zUNPMIPzmU5ySx5Az0+gFejCSGbbsIIYcnPSsXU9KF3C6ui4Yk4A6jtX0NKpGSvcwVzziS6ktp2ALbQeAw5GKr6heo9uAhIJO5gT1NbmqaaI2JxgLnJHOPYj9a47UiRvLkBQcHPv0rocU9jeJm3l0RMwCEbQW3EHH0z6+1RWt4hy6gkEDJPfFRTSuGcOzCJeQM8Z+nrTHRnKqCVxySwrBxOhSLXmAEEKYzjdhu2TUkF2kRYKQJMjrxkVQjBcEA4AySWPX86Qx+acg5fGFAqeUiR0VterM0ilQAvG4HrXQ6FpzanKnlqNo6Njr7f8A164vRrd7q5SLeMsR14yM8j8q9m8PaQI4kKFYlx91T/WnzKLszkk5XLunaUlsowMt0xj+takNgSwY5Ax0znAqaC3EUYJJ3dsHpVjeUJAIIPOScZodTzFG6Kd1p4ZXChiSOGJyQa5a/wBHGrh0t0BkyylmOORwfx61101yCuQQSM5ANMglVzvKjB6k9TWTrcp0wTuM8OeE7fRkjAQecACSR3rsFd4mKuAFAHzZxmsNZgAWJAz68kn61ajniZcAZPvzk15VWUpu7PSg7GwsuMknIHoegqyJ1KAsAw4wCM5/A1kfaRgEYOOTj1pI9QJmAZ1CHliRk5HTFYcprzI2DeAMPlJQdcdfpVO6vC0cgQYYnAA7+lUJtVKF2Xk842jk561i6lq4t4ZGZ9p5z3I444rWFN3MZSOQ+I2shLNw7qpAIJbt7CvAr+SWRpPLIPmMG3MecZ5x+Fd145157pZYyRvfK9jivP1jKIsZGQACD6V7tFOKOKb6oEgSNmABZhkkkE59BVuNmeEITgA9MUxJTvQAMzgYGDj6c1atpRJKkQRUOOrHvXTqYuRNDbmMAZ468dzUsbFFbcu4k8Y64qW1YSqQEJ5KnPqDTyEygUAsCTu9KSMmzR8P3D+escUeSy5AkbGMepr1jw3IksgjZzt2jBB5Oc/yxXjlquy5QkEAjBIPWvXvDF0otVyq5bbhyMnaBgD6Vz1dDLS9zqg4X5VUkd2o5QFgPf1oAVmA3ZJBPBp6o4GHYAY5wKxRujN1U77dyEwGyQO1ef6rEySMTgk9SO9ei3RRgUMTOnc7sZHoPSuC123IleMKCQMDHYV0xNIbnLNGRuLnOTjiq8+1dwUEADvVoIY5FhHPH3m7496r3ygA/Lk9PoatWNrsLRVaQKMNkAjH681dgVwDGSV3ndhTxx7mqlssojTBwPvEAda2LKBbrKMOCMHd2zVPUwlOxqaTp/nk+aoBxkE85rp0gSKIKBk4wAO5qvZwqsSgjAACjtgYqWVSuAhI54OeRU2OVvmK9yHfcgKhAcEHrnFZc+UV23AgEYHXPt9c1qSKGJUnBUcEdzWRexHDFclcjFVYSdiGXLKFKEA8ZA7+lVXZ8EIMEAAhu9TtlI1wSFxzjr9aY7CJCcs3BOWIOaT90tM1PBtqZ9QDlC7A7eeijPWvadMi+yW6kkA44YDGa8z8CwGaGOWMEFiGAYc478V6KzMEIJOeOCelePiZ80jqhdIkuJTtLBuBwcmuW1LUFSRxgnHINXtSvDGr+o9+tclqN0VQlgTxkn1rOCbNLyLdtrYs5ypJY44z2z3+taTauk0RVnyhHUckmvJdf8TRaYwcyYDPtIznBPb86paR44Md+AzF1bgKBkA+ua0dDaW5pKpJRseuySCRCCcDscdK4vxZqqWy+UFBDcBgPSrw8UwG1UxuzMepJ4rj/ETi+5OcYIGWORk5OD2/Cu+i7bo4btu5yFzNJNvNyyhyxbavoelXLWBdiuGATpis69iUTKJSWjB6LjP61padtcoQuAeik9K6UtbjlI27aNAiNhsnAwTwPwrQyYwARtz8wz39/pTLbMabwAQBt+me386epBO4/Mc4Oe1bGFyprG1rYsUyxHJzXCX1qZVIY5IBAwMZru9WRZocRAgZySO9cRfboLht5wingYxx7mspo6ISsilJZKdoii2AADGc/U1HPAYwVABGMZAxke9XIJkdS6OGP97rU0ah1JADDPBHOK5+XyN1JmI1q8qvI4ZmwMbjjaBx+PaqD2ckYYlC7Z42jrXTXEBkjBzkg4I9RVdLOKOKQJAI1JBJ9/pWiiap+ZyUqyRSgsdoOQQR1FRM5AdiMDPH+NbOo24kYsM4A4B5wKy5VO+NwM4ypU8D607FbE9rKjxEIMEDDe9XraJGQhpWecSKIrdUG0r/ABMW7Edhjn1FZsD8upGBnacd66fw9aJKrMRhQM7vQ+lZPQF7zK8gaI4xtK8Y681D84yxGSewre1EfZYWdUUoRt3MM81zRlm+TJBY8EA9K0g7mUlyl+32b22/Nk4OOx9KvxOoKhRk85PTFYqqI3BckAkbcE8H14ruvC3hW41iSAywGOBhkM5AzVSnGKu2ZqLm7RRd8NeH5b2MykMOPlXGc++a3LvT3srN0c4IG7Gc4J6V3FlpEGlaVApAUx5JGefzFcT4kvQ9yUyegJz6dqyp1XN6BKDgrM4i8t5rq7MXlFUjUtuYYBPoDUlhoQbmZwqqd5UdWHcZrQupHbaSSSSFGT2p8cJJIBIOck+ld6OVtoLLR7S23vFGFYEnJ681bjRICrEYOeMDjnpTVR8kKhcD7xHYetWWw8YCgkZB5HpQZtsUgrJhnAIPJJqYb5FDE5CjIwOopFSRlJChl6E4zirdrYSy7dgJPcY5osyVciSANgHKj3FSm1JibacN2Oa0otIv5ip+zgBgcFmAGRnrn6Vop4fMSFsjcQCwJ9PSobaHr1Ryb2kgJRwBwAeeue1JHavC4yuAe57V1k2nxwwuzjLsuAT298Vk3ISTeiBig4BPU/Wo5rjjoZV9cmFCFIYY5561yst873IL/eJ4B6AVu6kTCc4yenfiueuELXgYLkdGPof61ErG6SZ3+iGO4tkJweBkDuR3rRu4z5chYkZ5C44Fc/oZZYQFPHfA6V1SgzRoCnmADlgelRB22Mrq+hwGs6agw6OwIPKBRj3561zU8JDkAfICQc9cV6brulsyLgYyCVI6fjXBalZPaElwpbODgZGaqV5ao7YvQx1RpVAVcA9yelTwW7wTQXBIRIXEjM3TABB/nSwY+0EAHJOSuOB+FdPp1l9pngiCoTuG5WHb/GuWcrIls9f8K2DPaRuqEIQGA4J2kZFXNWjNsrFiMsDgA8n/AOvW74KtI1tIYnBUhMbgPvGneKdCFuruArgc5U5A+hrgjNOXKzWEL6nntxcsed2AOBmqEk43El+B19jS6kpjeRASxU8g9qxprp9zox+U9R61q12OhQsWriZZAdhGemaxb24QK6yu0YAzuzimalq8WnxGeQMUXAJC5z68V5f438dNLvhgJEhG1QoIx74PeueVT2erNoYd1dje1O8j1edrfzclW2nHWuh8P+GEjjkdMuNoIUgZB+vSvJvDepyrqSymXch4ZTySfXNe3aBqcMFqrynKkfdA61tRxPNZo87E0fZSszpV0xdPsi4kAhRQTI3AJwCRn1Ga4vxR4snZXSOIo5I2tnGBjriqvinxTFOsiWyBCRyFHoOPxrimu5rmYtKXkkYgGRjnI969BTk0ZQjboWTNLNNveQkk5AI6VetZDyXUFycAjqRVFSykgAODxuP860LSNmuB0C4B465rJ3NGje00jMYHI7810Nko35I+Udwe9c/Zj5QUIAQAEDqa6KzjCKoKBQzcgdzRexz9TorLzPLQR4LAkjNbSXYh2h1K5wCc5xWPb3EXCIQJABlQckA8A4/PmrMoYqCWBK5HynOf8axlPU6Ioydcvbm4dkPG35Rk5+p9q5uW3eViXGWxgV1N7Asm8uoIyMKRnPvVaGAJKrMBtyDyMkVcK3KW46bHHiyuZZMMnygkAgVMbRUkDHBIORkZwa9Ig0qGfbGFC5G4sOpz0NE3hOxaR3ZtpwAB13Ed/rXQsTHqZODZw9lZy3boFAKBgWUjqK9K8N2SQxIhCqB93HGB9KzNO0q1tpnQKAWIJ59P5ZxXQRGOIqgU46DHOPxrgxNZT0ibU6dtWbFrI4cgDaAeCehH0962bW4JwBJsUDGAcfrWHbThAFAyQOvpV23cRsHADZBBDdvevKaudkXYw/GM7NcpIjnyk5Knnefr6V5ffRnz5yuBE5G0EZKjvz1NeleIrd52YoMg/rXBXVncJIAhiRckkMCeP6HrXdSdkiZS7GRc26XMcY2ABTuHqDVN4kiUsVw4OAMdR61p3G1Y5BtPIyMHGD61iPeCRthySuATiuyKucc5FkIMhUIDcYwM4rTt4TGoYBgRg5HY+orKsySQQQCTgHnkVsW8jBgjDA7VpYzUi5EpdVAQEDJYEA5561atppIpEZAFKnIJHSqaOX3qDsOMnbxxVxRhSAwIAXAJwc55/SsWrmiZcEocglQWJPPpmnwMQCxO4YyCTyT6VUHy4w5JPAHpSm5EKM7kZLZPPJNYtGsTRiuXUA4wwyMUj6sLNWMrgBQSATWBqWti3DGANjAyrHGe/wCXFcbrmvT3AZQVVDkY5yPxpQoubHKTidfq3jmO0tjGksvnyDLbWwo9v5Vwl5rk97dMz7gg6Fick96x0jeMZZy65yAxzj8al8wFSQSHPynHavVp4eMVsccqje50GnXZkRmY5PH1NbiqQhlDbnYAbfSuT0i48hwhXCrjk967fToYp2UiTIkwTg5xXLXhZ3sb05oihtWmZSQdx6jtWzpGjvLIFdCQrgl1Hb057VoW1hF8ojBYkYBHNdJ4f05WTcwAOduQfSvGry5IuR6FKXO1FHQaFA9pHEiAYAwMcfhW+movbsRnIAzj0NZO2KKNAm4OMHdngCopbkupcEjB2kmvjar55XZ9NSXJE6KHW45cB2RSeCZTtBP+FYOuXigyMjqQT1U5Bx6HuKwtRdJHKygkoAw3Z49DXP6lqEztgMQoAAYHkjOcfSuvC4f2juia1dQVmT6tqIJOOSRnpXO3V63lOwABYglc8Ci9vHbcrOBkZH1rHkkbaWfjnIAPUV9TRopJHzVed3uW5pkmmYo5CgA4rPlkBJBGc5OKgW4wS6McNwSe49KY0q+YSPvMedvAH4DgCu1QscLkOaQu4AJIHUAkYrX0wlGJYnBx17CsbaUPJCg88VesJG88EkEA4AB61MtrGkGdTbRExlgN2DkY9Mda6/w3eRApGQSB1I5wa5LTpVnzhiSB8ydAK29PuDDMgUgL0OOPwNebUOxao9IS48xQEXjgDFPwduAMnOSPf6VmaZdGVQQwQqAQQRgYrWQB3LnkkdayUhIIi20kHP1pQWGQSSCfTpRFhtxQZIOAKsKjE4PBPygdKfMbKJA8jpGSE3E8YzitHwreqZgoUuScgDtXO6reRrAUJYnOCADVfw1dSLqqEvsiAxgdSc1yYqHtaUonZQn7OpF2PerJwUUkEn69PeraMGAJzisTSJD9nTBJO3Axzwe1bERCKoJYkjOT61+aVI8smj9Loy5oJjxKocBchgTwRikciRAd+BnHHFAkOSCRyMcimSZI2bSQvJx2rI6RVKqoLkhOhHXntTxIGYDdhuuBUYkIJBGB6GnKF2kn72cgipYDwPbIzSBiCRtA+ozTQCSSSQM8N2FIQVGc5BOOKQDiW5AAB7YGMe1AyScMBxnnuaIgAQ4OTndg96ZuCE55Jbccdv8A61AD9zlcEDPv2prZUgFgQRgjHf1zTw52MCckng4/SmAjaQOnSgdxVU8k7eOflGKUqHIJyBj86RAASQSAwxgUvysckZI4HPSgoRnPAXkdaEk3YxyB1JHNPCjOTkCmDjIJz/hQAEKSADkYz060AgsAMgYOS1KAQylTgtn5uuKST5gWIyQQp96BCr1GDkd80hOHyDkY6U5QTIQvIxwAKaM7wCeMZJ9TQMAA+GAB9MjpTm5BLYGOKGPlgsAWHoKYyJIgB+YHrQA5QF3KDgnnJ5pMspOBktyT6mkAEalUO1uwHYUoYKSRlieuT3oAYzMU3gcrxg0pfgg8HHftSgngkjPfFNwecEAg80AKGUqXRtxYenT25pOdgGMMePYGlJOcsSWJxk05lztGOnPNBQ35+AEAI6nORRkHICkY7EUhAByTmhSWBOcHPBPpQJiopZgSMkZwT2oILYGcDrilLrnaGwfTHWkBDOw6BePr70CGghsjGCOuBgUY9eSOlBVVYYJJPOM0oQqSAMg0mAL1JI3AjGD296FDgKQRjPIPf8aCOmMgg8n2pATsJzkZxn0pFiMAJHAABJ3cHpS+XhiQQRjORzTiQowRkmkU5yB8owRnHSgBqk+ZIc5JABUjjGf504NyQSCRyBjtSKDggHk9z3oWRQqh0dzgghTjn/CgBvRiGOQeaRgdhcEkk7cdcU4AFAWGSDxmnctk9FPJ4x9KAGRgkgBvmXgk8c0OCSQuBkcZ9aVeNvQle2aRggLOHAJOcZ70ACthiSo2jqPU0hI2l843HPHTFAIYgkZIOQacTkEr0I4yMUAfjjJZvGv7xlZiM5XisloVJJB3k9R6V091E8gU4AHT6ise6sxBI0gZQG4AI5P41/RFz8NUjOSPEhEsqIv8Oc5NI1um8MhZW6Ficgn1A7VZdQ2AACeuSaau4SAKBgkFg3XHtQaKQRxKACxLPjAI4NOMYVg4QsQcZH8qk8xWlUqdqlsAHnFTmI2olRSyLIwZskgEjocUrjITK0sgXO08MDVoInmIcKh4OcZBPriqoh3MCcFSeoPUVax5eccngAZ6U+YyZGVeOQs4BxxuHpUryuuI4wpB5J7j3ojDCUhhmPHDDuangjWQsANrDpkULUm9yRd1uwy4cnBZlOc8fp9KnhlZxsK5B4L7iCB2GOlUgHwQcEg5xntUh3M2AGCsAMEcZosTZG9p94YhsILAccmtyxvC/Kv0OD7VyEQaHABBOASBWnb3Eu5cnagIyR3rjq07o1hPlOuF6VcEEMCcH2qR79dih5GVAc5Azj8MjNc6L1yhZE2IpwScZJPQ469qlSR0DbgCpHC14legelSrs6C41WN2Uo28k4wRj9Kcb8cAspYAjcvauTN6I8BVyRyc9qQ6izbVC7AvVgepry3Sa0O6Na50z6iyOQXGOmT3psUoMhO5RnuTWCL523F4w7Y+VielaVlLHLFLubEg27Sf4uuePbj869zA+6rM8fG3m7o2oJGQEEDpnIq0XE0YAJB7cVmw3RyQVycdf/rURuWJAcgZzgngV6rPIszQZMq3AxikVzEgABIOBxSRHLBMkjHLdqUOwUAIAjDcOckVkxpEmDKDkgEjjnpT0wIipGWbjOelVFUsSCcnOcZq3FD8pJJB6g5rJo0jck+c4dwFAGBjpmlCFgfmyTwcVGiKcggkdfrUKSk3KqhwCdpycYFYtGlywIdgIDFgecHsaTzNqsCMYHPvQjFiTnIzgj0oGGLIQdvqDWbj3LTHfJNFgls8FQvqKYhBLAZJHPNKiiPCEZC5CnuakiA3ENwACCOnPaoaNUyuJySwDEFevFEkGAMkkfeCjtmpPKDIMkKckk05t5+Xgj19qi4yFsMVGQQOc4pxRZFLAgEHuKk8s7QAAD696bICpAAwCME9iaExcohiLfdAAAyT601rUugYAEjvnGKWB33OXGQuNp9fajKyzsWjJUfMBnGDWkZtEOJB5A3KCCBnk11Hhtmtv3YICsMk+v4ViSESAhVw/B69Kv6VOsdwXcBmVQM5xgfSumFflZm6V0eoadPi3RckgDjdzmtJdpWMgAB85IPTHrXEWGrorLhnBB4YHjFbcGsqSsYIIPTJ71uqsZdTklCUTeYBwxAwR096ryArJtxuYjIA71Xt9RYYJAA6c9qleRDgFyxAIGccZ681tGRhIqyufMVTEVzkA54P1rkvEOUUEoXVyRkY4H0NdVeRiVWYFiEx8oPvXL68M2+A4Dk8ADtWyaOST1PPL/CSMoDBcnDetVFkPOQMEdMVa1iR4pshN4zxjt71SaUbkOSQOrAZz7YruhqjS1x4co5JwARnkdqmEscjhSQRgEEdwarJMqklstg5AParC3CTSLkBQTyMdatiRNIFGAuCvalORkKd7Nzz3P1qsVAYoMlQeOak3ESKQcOo4HrSsNMsou1CQCB12njnvUSknIU4OT2p3mFVKF9231yAM9hmmBSzhs5UZJOe1JASLPtGGwD16dauQXBkxtAzjBJrP2GQOyEZAyue9SRyuiggYWMAsx7nv+FaJCsa6sGBBAJHX6d6mjdvLRSpAIyD6iqMNw75dFUSdNpOBVxSGjABw/cVdiWizGUKkMQQflIIJz/n3qdfMBBI2xtwCBgHFVYCG80E7eMc/wAWe1XbS3ZAAVJAwQpPSsp2EkWo5QGICEkdOep9atG7k2BChTHGVOc02JjGpDYYjPbFV3kdgMdc8jpxXDUOmBLcvL9nlBJCNgkkZOR6e9UHZkYA8gAH1q/O/wAgJ4dewOc/jVAzKuQcE4OMnFc9jcrvOhdgG79eRiqt46Q5YsuT3B6egqaQER+YBxnJ/GsuYiRGQkSAktkjp7U0hFS4YyBiDyeuelU3Y7gCWIUYAPQ1PNlNwQA88Y7VDulKZYAYHQd60Q0/MifYq8nnuKhffuZQfMjPIAGD0pzSBoiQRk9Kgnb90CwwTztB6UM1TKcymRvkUgEHBPUH6VTcebI0bHCgZyRkE+lW3lBuN5IRnXbyeuPfoKpyy5JcHKjkmpC4qxiJyVGcnJ3cillJw2wEKRk9OKjeUbWQHIOMEioY9pjkBYlz8oA9O9UkUmKtxI8uEQtGFG5s8ZqOSTbMSUODkAnt6ik8pLSMKjkqB1Y9DRGA2HPJIHBOcUrFXGvKWwFBBB4BOM0pmVYyHYkE5+me1EoGQANwA3HJ6ZpYnCHAICONpz3FJBca+Aiso2qCcZ60bdzKXJ2AdPWhiGABGR0HtTPNUsqAs4/ug8Aev1qhXFxtUkDCqM5z2qeOdRESWJOMjPIqrOqlygLMoPAz1oWJpGKxy+Uo43EZz7VSjcFKx1vgvxA1vdlU+YsVJ3Hgn29B04r6C8FeIBcxOhVEUYBZjjJz0B9favlfTpDbOpRwWU547EV6/wDD3xRJbmOTequASQVDLyMdD1OCa0fvRsV7RKOp9FWkm+MEEHjoTUvLsMclThhisHStTNwsLhlZcBjgYGfpW8lwoAYnB7n1rzZRaZjdMZJskZkI3+pU5A9vrUZOBjAI75PWrilHBfcpJ4O0YJqJokPzkbh0KnvUJ9yrdirETEcgZHUe3tU8eoNAwVlYhgTuHQVE4OAFGDkZDc8d6hZiJA4JK9CM5we1KdCFVWkjWlXlSd4s3La72qrYyT0yelJdXgMgUAMGUliOMHsPf61hxy+WsgdySWyCD0GOmKc98scJEZLsRkggZJr53EZZZ/uz6Khmd42kzA8VXoRSHIJOQPrXl+os8tw4BBBAIJPf0xXbeILw3G9CWxySFGelcTO8csgLAxkHG4nqa+gy3DujHVHg5hX9tLRkIhd2JJJOBx2FXYFOw5UKmACwPJ9sUwPFCwjGCGQkYPRs9aVXidiqtnOdwPbFe6eM9CXfHExWPgYPPv61XdjIiAuXIJJYjrT1aN8AA4BwSPWkZEJIZioPHAzmpJuZ8kxyQRnJwT6VBt2EknI5wOtTXcZZywIKAc44qqQyJ8g3Dg5xwB6VBSY+PJyVyAvJJ7mhLoFgShY54wO1NjkYZBXIOTkHrxRBlWQkgnoQOxqrDTNKzuVUBGUCTd0YYyPWp5ZVWYBEAPJJot9yoSZCyL8x3cnB64H+FCiJwGUksec0FXKs0weUkAAjsPWrVko82QsA7kKOpIAz2z0qBkjUk5yGOTkdD6VbjXy4RIvAY4Heqsibk5aR3Zn5I6YOf1qZN5UGTLcbSRxgdahQoMnJDY+76mpWBXgkgtgkeoqNQuOiiDEFSQvOQDnNPUAOCeBnGKji8slgCARjCgnipRkg52kjouMfSgWgjsQ5aLC5JJLDIA9MVJFKkh3bwCQeAc4qI7kYBxknqB2NSrtDEhFXjbtAxmiyAcrFiM5DEd+elPV3aaNBEwdjgbh19cetJFhsoqkkDOSegpysZDkHAX+Ej9c1LECMdzsUyDxnPU9xXZ+EZgxQICE6EH0rjtrBU8okHO4E811PhRv9KXAJUnc2T39q8/GJSpNHqYGXLWTPWdNYXARWckn5dx5IFXcErtdyVUZUZ6mqGlIJbUE+oGB1rRmUhAcYK9cd6/Ka6tNn6rQleCZBIMKCBzn8vaqM7nzCxdz/ALGfl/KrUzsxI28EVSkk+YbxkN8uM96wSN2xhYJlywHvmoQUjQFWdgSclTg4PYU9kIkKBckDdz0wOtM+UMAeV65HatUrEkxiRmUhyTjkEdKCSXAU5HOT0xxTVcgknBGeM03eMg7cEjk56GjUQhIzgjJ7YOMGjIiYBlwT0GOtLy7KA/PY460rKJInXgOpyD6UhXGOihioOX64BBx+FMlUsAWVdx5O0YqYuI0QsoLlip2jnGKbbIVyGywycEjpQIpyWYIYhMD+VVHsRKduCCpGcc4FbOCARweOSKqk8uVBBHyhsdff/wDXVCuzMl00l2Cj3yeKz7mAxIQwwTkZFdFv+VRjnGDk8k1ieIbgRKyqeVAYH1/zitqSvNI5qs3GLdzitZmMcpVCAF4J9qw5XUsSGGenXvVzV7k3LEA4Od2R3HpWS7rwGGATgbfWv0GhBRgkj4TETlObb1B5UZCAcnNUpZjkqTk9x7UkimNixGfcGoLuZXixt2ORwQM811qJwu5H5gySBgAVFLL5kaqDlTzTDkRYLAHgEnpmq8rHj5wduBx0xVJJC2HvgtsDYANQtJIRgMMngEnrVaW53SlcHaeAQKaXG4MACB0HpVoTZKrASAMeSMdcYprgZBjYoOoIOT7c1EZFZ0YKSWPIJ6VF9szIQcgqRkHoR6CtCXK5JGShJAJBOOTk5qNpJDlcZJPOOMelKtycErtAB5A5J9qYsolDOFKk9j9aNSLplnKngDYe4Haq7OPMBBZ5MklmPY0jyJvjZS24HAA6EU0lXlyp+bIUAd89qEiXY19FtA+oROXYhSCQpHzZ7e1ekaXZOMF35J3dOvtXFeDdPVw8jvulDZC+gPAAA+h5NelKBAqqwDSBQucZxWs69OjH3mJUZ1XaKuNjVthGAGOQKRIiqgAgEDHHTNSuwVUJXIJIOe1L5Zd1BBAyCCB1Ir5XGZzGHu0tz6DB5NObUq2xGsRwAeR3qe3jPG8AbiAM0/YAykDK5wanjUHcuMntXx+IxdWu7zdz7PD4KjQXuRsRQs7PgJlc4PFPjg25JAU4wMjOBVmCIAkA59OKeUZt22NXdRk8kZFebKVz0oxsRiMPgggEDB4608AuoY4L9CQMU63jKpKC2XDDZjpjvTolO44Gcjj61mbpDWjO5ZHbA4Azzj2re0tDKUPcc4rLaIZBY8gYHua19JU7Adu09cd6EDNyOEkDI6/3qrXVqDuKgYHbritG2jMxckkMQDzzk+lK0CvkEMT3wK0uZnHXEQLANGy4PHOKi24AB4Oea6G500lnIAKqNxI6g1kTRLgEHJGcZrNu5oishSMk5yWPGR0oZxFIcjII4PpRKuCBsJOew6U7AZgWHXn1xWRogZWY7iMuR+dKhKEhiOnA9ac8wUnIHA4NOIDwq+QoJ7enrSKuVpEMgJAIJ5Oe1Od/ORNwBAHAx6VIFWTmNw/rg9DTiqogBOAvXA6UXJKzhxlwrMcdAaeyCVWj3MhIBHOGHHr7U87gpK5Iz1x1pqsuSHIMnUDHap1BaiLG6kEEEYwcnnPrUgZ1fBJKMMMBUSuwyCpPOc4qdS20sqkkDn6VVgIHj2qPkwT1wc8etKYhtAyAOgojAkBAU55YqODUr4bG4Y46DtQroCsh3ZAUhgSATxj3qeKAiJlLFWI42+tPPAIU5BFIrONrspxyCBRdiI50DOATgdMHnNNmQKEVFwQRkgngfjU3lorMQo5JPpk0zbwATsOc8nOfahhcZIjyyHYcgkDj/CmCNAwKgAgckevrUiq7ycAkkgAL1JoQqc4IJOQam4iBibiQYOCBznvUbK7EqqlyDkYOM+tTTRg5KnawIIx+tNKkAkEEYJxnqaaZNyCQhQFIOCc9ehqu+8K2BgDk5HFWjECoZ8k5wAtRuApADEtknA5q0wuQ7WcKDgkc4PQVC+VBIAVyCTg5APcZ9M1KGICDBY5wSo6CiUqxIKEN04OM/hWqRDZC8IZC8QZVUAYYggkdcVkX0Bmf5NxPUj0rYY/KoyAAcY9TVNoyCzhOK6Io53qVIYCCCTkL1HrT2QSMUJ5GMCpYzsZiVBAzgEVCSGkAcBDnqDz+VakMrNhC6GPA/hIPfvx+NJLuKEqMnH3c9TUrKEbLDce5qF5RJ0BUA56dRVowbuYXiAhbViAN2OcV5RqGxNXiWQKyMdwUHkYNepeJMGKViDwM5xnAryTUZki1KORkLkttyB0z/Svs8lj1PmM0lZWPe/A7tLbwFySCoC9OldwMcqATnr71518PWlmtY+cFVzgnIAFeix7WQMD83evrqu58U9yXK7cbc49fSlIwDjG3jknv3pq4Kc5z/nFIhIcgNnIxgjIHv/n0rlFYQKSzMcAjn0pw+UsVbcxXacHj6U50Z14wCDzmkVHAOSFzxgc5p3uUtQbgZOVPp0pp+4SBkZp7oWi2FsgHOR1zTXAIAGR356g0kFvIiJDHgYIGeKTBkbJc55PToacINzszEtkD2HFKUHIAwSNv096u5AiRGMSB+pHftTGw4BB2Y4PHp/jUiskJBPzICMlmJz+dMeMZCox2g7ufT0+lBNmDBcFwNpJzjrio2ZtrEkNt4OByfwqeTG4yA4A4IIrmvEviiDToWUFS7fLjPQnvisKlT2ceYuMXJpIo+KdbCQG3gf52HBwAQe4+leZzvkSPgElicjnJ781oanqJ1CUFd6FWDMxPDD047VnzHzJkAXbESSMZ4J7e4+tfn+MxM61RuR+j5Zg44ekm1qzN8lA+5yCx5O09B9O1Q3ALMAoLAcH3rRuIEWYsEygQrtJ/iI65HoelVwCqHIGcfrXnc57fKjNkgy2AowO3pVOdDGjo0SEyZxJk7lHoB/npWtcWmQAwyrdR6ntWfPbAyA4yygg47U1IhxRmm3BIAGD1wRnOKznWF5TuZicdD2P+FbbQMqcEgLxg1SuIwrAgAg84I4zWikYuBlz2ICnbkOeOP51SliCBQWLHG07uea2J5ckElQcYPP6Vh6lN5iY3+WwbPHeumEmzCUTIvWLSADJKk4HpWVcSkKexJxu9/StGSRnlIBJI65HWqrxI1wU3539FI6kc130zlnG5HotrLc3KkgkEkHA6YODXoIsXt4IH2YSRFYEjqp6fyrN8N6S/kiUjGeNwPfuK6VrcpAiZYBQFUZzj2HtX1uDpxhDmtqz5bGz5p8vYzGLRhcZ+YHHHSozblQcjJY5LZrTKCYAA7COCF9aYLYrGAXDNk4yD/wDqr0b9jy3oZ8cIEhjYKJMZX1x61DLbbiFYEAnG5Rya1XUlxkfMRjOKVLY9d8qZG3ETYz9ahspMyPJdGcPEAwOARzx61FdW58kgklGIYAeorWNoYCpJLAdic07BLkkADtx0rnqaRbN6LvJI5p7FSCSgKk5ZX5Dg9Rj0PpTrWzSOQZAKEcL6Vo6jEftCEnK8n5RjNVEcPKEZCQhyDXjrE2Z7MsO7XHTWoCk7BsJBCqeQKyNQgKvNEAA8bAFSMEVvIwbgIQpOACeQKp30QLHC4Dck4r1ac21c8ipo7FHSrRIZxIyszjDDnGCK62yunVc42A/eDdQfrXP20RDhw2R2rYVFMBDEgnByP8a6VMxtc6Gx1SNHKSxEqR8pVgRn1NaRvxkMpUkAfLnFceZXZQEOCDnJHGal+0vE4D7mUDJK9c/StVORk6aZ2DasuwKpBZjx/hWLfal5iOSdqg5zWMZ2BVwBvTJDMeTmpk3yYQglT2PeqUpPczdPsCO87lQSwYdAcZ/GtSytDDEN6oXI3EoP09zRYWDqoeRMA5IAHJGa1ETaU+XHqD2rRXMZWQQwFy7b8hQrHJycnt+dX7e0BKnIBI5HoaZa2pXcxJByBnHXNadvCqllxuPXPoKq5GhAsDQ4cldvQjoeO9KISsTAHkktkn9KnmGQWRQxzwCeKbKh3AhgV6YAq0ybBEg8ok5BAzj1NJKoaI8kAjJPXFFyzoNhO08cZpTC6YAbO5Q5K8456fX2q7CsV5F2oABkn0phUljuG3I7CrpgLqAuWDcDFTQ2bzyAyMpXGCSOcj/61VsYyRnR2hmZFO5AOQ2M496voitbBnj2MCRxyT6VfaEQxO5YABcBvT0qnOUWDacxgHcFHcnr+ZqXIcFqY12WErkggg8jH8Poay5rQSgkKCuDkGtSWUSSMwHUliDVcqGywGM9AKzuz0ILQ5q605IySEBGeSwzj6Vjz2TeYSRtXnj1rtr+IkFTsccdOo4rF1KzCREIMAAk++aW5djG0y4aCQgtwDjbVjUpULgFmBIJGOKznDQTLkbjnII4yPSorqbzFMjkggg7R1pOOtxx0Kk+1pCSxA6fWmQonlsFcEYyAe4qSbLl0RFCkhgTzUkluDOqQgOpG3PTt/jQlbc2TK8TSsXQRqhBAR2IOWPQYr6E+F2mGLToHcRvdAhyzrkZ9SPrXiGh6OusatZwMSsiyLIVHcAgkfSvpXw7aiwtiTEET5goxg8jjn2pTdkc1Wck7Gvqty0kzOXw5JJUAYJPOfX8vWsieRmUE5JBBwDjmpLm4VsKxyD0PrVF8qFJYAkdAeAe1c3oc3NcfI7jcpIZRkgN3qjcYIyCQSRkikeVGYMSC+OHPb1496rtOAxCHBxmqTAr35R+VGCvBIPWuQ1GNZC5wVGeMHGD/WuqlkVWJJyBnj61iXiq/mBSAOSARXTTYHNDDKUYkc8fWnoymBCoyhbaXx6HmnyQtISDgHPBHpQkYiiKHlM5x712qwhoDAJjjqCMZAHbn1pUOVJIIA6nrn8KXa6iQAZBYMo7Adx/KkUsMkjA7gmkwsNmZFQFANx5x2rE1jVWQKiFAMnKqQcenP41HresARTxIhYsMAA457c+ma55pi21pVBfbtLYxnn/APXWUvI0hC+5dutUcqwXDuVxhj09x71TVi4AkBDkZBz0pFjSQKQMFjyc9KieM7WJYhwxXb1BUdDn39KyWhpy22FBYTBS4C9hjpVmOR0w6EoV6HOCCKiMQKqSgyOQ1SwqXBJBJJ6elDjcVj2H4cePniaJLp8NgKcnkCvS/E+oWmoaU04LOu3cQwxgE8fzr5bsLp7KdWRwrBs/N2r2fwt4nOqaVJESfPVcqoGenUfTGa45U1B8yBWjqeaa7eT6Fq6FFEkLO3fBGeR/WvVvB1693EmSrKVBKkncM9D9MZryX4hqswfygBIDuUHp65+tdJ8KvETTOFkkH8JIBwQOnI6joayr1GkpI3T51se1Np6EAgkq3rzVC700MxJB24xjvmtfSJDMiYO/vmtF7ITKDgKwPJPenCsZyXkefXVooZgQAijOWGOfSsHUoCIpUA3hhnH8q9A1WxjkBUAKCcEEZyfWuWvbYoXGNwxwAO3Y1306pi0eT6xpiqxIUk4zhuxrk7yMQSb0O2RTkj0/CvVdf0yMoSUw4ORk8V5Xrk6CQRkYG4qzY5pVJczOqjeKsUY5zPcFnYvIRjd3681rQblGxCocAjcw5GevP5Vh2cSeaVViRu3buma6CCNWUNvYgDBPYCudq5pJnp/w28SGNoIZJF3rhQw5Bx3IP5V7vpF1FJChLeYScgeh9z6e1fI9jfvpV7BOM4DBRtHTJxmvffBfioXVtGglJB4K54Jx1+tc07x2RzP3Wei3MCSMQOONxxzXGeNvDUV5ZGaGPdKc7gOprsbJxIu4EMGGOvSmXdqGQgZKkEYx/Kt6VRxa1CLad0fGvxG8LSwnJSROcgL1A9/avMJ8i4WIAA5PX2r6s+IXhkDzcRFVyeHOc56/5FfNPijSBYalKUiEZJ2qw7g+5rlzCipS54o+kwuK54qMtxdFkWTKMSrAg7j255Fd7YyqojMYDqOMkdfeuA0uMJKitK6AfeEcYcuD2PoO/Heu50tSsYjQgsDg7uMex9KrAx5UeZmMrvQ6qxLRjncATyCO4roLMEtkggY4BrntJkLMqqcgfKATnBroYWcbgx+YHGPSvoU9D5x7mxaQkgtIcyHqetaESohGWG/OAD3qhbPkAHAGMcmraP8AKQFAOeM+tYyNIsuBSeUlaAggiSPGR9KzdT083cbxBoiTkZaIFifr2q+iOiAEk9+akEDsoJIw3Q5rG9jojO2x5R4h8IyxlnWLYhAwQuenUj9a4O/spIHZCp8onaNvbPf2r6PuNMS7RkkDMQMgA4/zzXDeJ/BRuLaUrF5RZtxyOhzkjA6Vx18NTrxemp72DxzVoTPHotQksnaKI4CE4571pad4z1CykVhcEBRyoGAaNU0Ge3ldBbSKDnBI6gdT9Kw5Ld7aTYZASxyFbqQK+MxOGlSk1M+njyV46K56j4e+L1xAMXAV1BBKnkj2rutH+KenalABOMTA/LkbSOvb6Gvm94yqkuCATuBzjBFTJM4Jk81s4yADj9a5qdarSacWeVVyqE3eOh9OXOr6fqMSqjKCTkAYJJPr78Vzms2UCiaVNoByzEdsd68TsvE1/pbu0FxI0bHLIef1/Ctm1+IF28BM7b3Y4YqSBgV9Fh81e09DyquV1oaxdzob3TQA5LbgTuUY6H1rGkjMRDvuJHBKjrVu38VQzBFAEsTDJbOMH2q5HqFkVLKdxIwwJGAe2Pwr3aGIhX1TPNlGVPSSMpYQWIZCQBkqeCKYIhLtUowB4DAEYJ/+t611EKWEwQqrFwAzMp5IHbFaaRWsixs8EaM3I285APH0zXU+RdSVIyvDf2fTQ3mIJ3wNhIxtI711tn4l1B0ItrRgRxmQjBH4ZP6VFEbYxKQq7iTlQMgDt/WraTpE6KgVAWwoXuT2FYScQtd7GxpeqXj+V9pKxtg9Dkcc9avi/e5ZpScYGBzjIrn/ALWNxYhiR0wcYPr9KsxXRjyScFhjHtXO2NRia6THli3LDAyalhuiV2kbCpOc96zIpRtVywBBxtz+tWIpRuZ3IIPY+tYs3Ssa9teGRwCABGcnPSrpuF2gAZJPUdBWH9qDuXJADHhQOq4pIpJI5TtfIAOFPrWLRTlY6KO5LIgV8nONw7Glknj3YB+Ynnj9aw/tLwAEksTwAoxim/2gzK+xSxQbjlugoSsPnT3NO5vDFuCAkAZ+auH8ZeIEsbAqJEmlkJJwRlQOgyPftWlq2uiKyYEEORuDbhgD0+teO+IdZS7mliiIdQSsm3qCeen+PrXZRh1ZnKfYy7++e+mEqnLYyDjj3NUgofCEsSW3ZHX6Z9PajeQEVRhRnrUoyqnacFhivTRnJ3DaXZUxgDqR3q7bwBw0mclThj0xVe3hlKkhSADjJq60XkooYELIduV5571SuzB+Zb8kLFgDBPIAHU0kkW3YCQHPIIPapXd0jQhCw3AAeg9aSOOOV3TyypUnJB4J9atIzdh8CKoBeQA54BPJrt/B1+64UgkZGATkAf4VxKx5YDkqOSvT9a3tAu3tbpQjHyyRlSeB71nNXRlJN7HsNps8sSZ3MQAaurtMZyMjHAzWBpd2HjGCSRg81spJ0ABbcDgjtjtXFqVF9yK4YSR4Iyw5wO9cXrgEUrkna7Hj3ruyQygbQCAe1cb4htyXcZBJ6Fh0+npWsFqaJ6nFXYLZIbIx07j8azXJUkFy56ksck1qTxKJCVYZHJ+lZ013FySRhRgEVvaxq3ZXLlkDKoTLRkjGQORmuo0eyS32ZJkAx8zDOa47T7l7y6iKH92OGA716HpEJWKMHkfTmkro5Zy1LnmLycEnOc4psmSC+ARnjJ61ZmUAkE4BHIA61WDDBUgAnkA9qpXRmQIwViMZI5+grP1Hc4zGuCCTkHgj1rSeXCggKNp5yM59qq3MQVjjBJGcAYAzz0qloWlcxSThgVyoB5zmqsKrqlysESMiEgM2TnA/rUeuXZtkGxi0mMlYxkjn0rrPBHh0IIrm5QyykhwSOADyDn1rlxE4xidVKld+8ju/DNollbRsIgAAB05AA6Vo3V24jBYAPjovrVL7SseYkSVQDuLxgbSffJzz9Kq3V2uwsAQ/ZuuK+fvd3PUUI2KGq3w4DZJOSeOmK5XV9TCRsZGEceP4jite9uRI0jkZOSSccflXBeL9XQKygBj0C9Mmu2ik9DKajHY5LX5ftF3OI0baQCT1BrnZWlhw8QIRV3M+cY5/pWn9oeVi8nBA5XPSs27YxkqoLAjOG6GvVhGyOZ6mzoOrTzukZ+dOCSp5I7k10NzP5ikKCAvTJ6159bzNBKgJXCnJK5GB/wDWrrrO7WaEMScHpnofeqcdTBx7GJqWZLkI5wOuCMg4P8wa2dMCDCEkuADgj16Gs+7jIuywBYnsew7/AM607O5S2iQEgAADJGTj/CtEzmqHQW8aRoGMpDE/cI4qY3ClEBwUYkEgcjHes1b6PzFcuGBXGV+vT61KblJNpDYJrRO5zKRaMmWaMAsmepqpL4YTUJEIdginJHByPSnJOAdgIJPByc1cs7pElXzCSQTgjjJ+lQ79DaE5LZkdt8O7eQsYHKgk/Iygg5Hv+dXrf4bII4LdZ2ijKlAAmSD7nr+Jrb0qYS4YHpz6V0umlncbQGIAZh6CsJVZwOhTl3OGb4P3OwKk0UqjGCWAOO/Gc5/Cs28+E94rFo0eVAMbUXcQeRniva7WP5nOMk9vStCyC74tsjwOj7sx8ZPofUYzU/XJrdG0Zs+Y9V+GmpWaYaBi+OFKkfiRXH6n4ZlhIiu4GAGT+7BGcdOe3Ir7c/sy2nL+ZEspbu4yaxda+F9hrilI4o1YngEgAn3NbRxlF6TVjpTb6Hw/LaGMB3TynUksN2QAOvNeq+GfDNguiC6vdQiUlQwgCkMe4OehFdx4o+C0lrcPthjiRCSCvPb0Hv6155r9jLogCyFgAMAkdD2FOpSVZXpy0HZxd2Zfiua23JFaA+SwJZi4Zdw6Y+oP6Vh29jJcuETcOnQcGr1lo1zq90sgDAbsnFd54c8N22mIXMTicszSMxyoz069CR26VlJeyja5m9dTM8O+CGmQ3E+NgIXa3f8AD0r1zw5YeVbqhjU5wQxHIA6D6VlaaqSbDGcjqGJyDXW2CCKBiTkjkYryqlRzdmaU276GV4lkKWxRFJQA7iO31ry7Uppbu7MzAEkhS3TAHSus8a6sIFmUSqrv8qhieCe/1rhDcliI1QnHBJ7+4r08NDljcxrNyZJIn7sKgAKjlvX3p1qjhC+ST0244PvRGxxtMgKse4xnHbHrWhaiNMEjAyBnNdnMcbVixZ6fK8aADGBx7Vs2PhxWCtPcOGByFVRg/U/4VTh1e3hO2VtidAQO/YVe/tMjaQwJI4I7Cpc2csmzdttKt4IQApZ853E9vTFaNpbRRMSqAnrgcZrBttUXzCC3AAAOep+laMOqLI2FOT3PT/61YubHG7NqGFTuk8oMmeFZjz7VU1KaPT7UtOdrKCoOR1HtUFxqL6dZmaGNp5jkhQRxjoOfWuK1HT9b8S3+Z0NlE43EOcNz/wDWpLV3bNOUlv8AxMlzIIkDSnPG08A+9S2/KlANxIBOCSM+lT6V4SttPiTG55Ac7mOcmt1LWO28zKKAx3FmHI+h7UnOKdkjSK7nB6tbyxBgVGSD+FcxIZCxTYRtOAByTXc61IAzhgCCcA1w9xGzXJKMUAbIIPPWiTudSSa0Or0NtkabhjPYHvXTRTABWwADxx3rD0S2Vo0OAzDkYOcZroIUdi22BSwGPmOMis4s45KSlqSXVp9rtSCCue6gZHvXDazpRjZ1BMhAPB6mvQrMlkZCcnqRnoP8msfxDblMKU+TPzHHI9Oe1dcJLZm9JpaM8nkhljuMk47bcd/rXdeCdLabUoGc5iIyMdSfSuVv7aRZZChyWkBLqM5JP/6hXrvw20N4Fjd0w7AFAeg9ST2rzsS+VXudHu30PXvD1p9ns0yMAKARtyCPX2rUvrWOe2KlAUAwEA4PtioNLMkQCxEkFTyf1FaEcHmqBICpByCDXiKWtzshseR+MPD72d1cS+SQhG4gnJHAAGe+K8l8Q6pFpokLna8WN2fcZH6V9R+J9HF5YvsjMjgZyBk4xXyt8SfDNx5somaaJJOBHIB8p7dK9/CKGIj7z1NtbanmniHxY91IQi74s/MMkZA7cV5reRsSHaZnJYsMnJAJ6fhXRahbvDc+UDgA7TjvWTqAQ3EiqNpU9MYxXBisMoy0PTw9V8thdHmKTgAlTnJOep9a7aHXZWtsCd8dMKeRXAaewWYj5iQePceldZpozGirEAhHy+9Y0IcsrHNjLSVzZindkCgvIGyCznJB96twNJsCkZX+VUINqgkAlvbpn3NXrRxsBZSQecA4zXq2SPE0LUMDvlsjAAwM1pQQspJLZHQH3qtaFYiCACSMHNa9tA0ykRoGx8xJYDA/Gi5MtS7pnysSCpzyc9jXR2EpOFYhi2BkcnNc9p+yJyM7vTjp612Ph3SmnVLhFAjZtoYLkEjGRn1AIqGZtGlBbOkQKrl88ZH9ac8BjLliS4IwvGB611sWkpHCHI3oBjOORWPd2ZQMzIQD0IrCUdLm0EjLCB9oJyOcj1p6WqiQFhlTxgnpQ7JB87Kq/wC13NU5tUByIxuzyCDXM73OhHQ2s8VqhJw7DIAPYVUutS3oWUZPselc899IWVi4z0PNT214sjmI/KcbunB9qWqBJM1rZi5Dkgk8nJ6VqQynaMHByDk88VhQOkbfeBB9O1XxKv2YqSAxbJb29MevvWbY7G5FeAMylcEkDk9BWpFcgKjZyuc9OvtXLwyKSAGZxgKMnJx9fatiKVgFQ5VVGAGqUlcEmSX5N1vL4KgdAegrltUEVpA5BVY2Odx4BPf8Rmug1O+gsLRriV9qKc7j0zXjfifxvDd6k8C/IrksHJwM5x0rqg0txOEnrYbr2qq8pSM5P3Qwqvp3mSZRiVUjp2J7VZ0zRI7pRKJ3dmySuAQMf0q9PppsVLjkjGB0xXfTal8Jwz1lYSCERsFCM5xkhRk/hWmfKO0g7MLgqTyCPX3rmptWmt5SykK4POOoqg2tXMgyHKEE8A9a19nJi5JHa293a2xClixALHnkZ/8Ar1Sn1eKMFw4Lbvuk8gHviuN+3SmUF2Ltyd2elWIXErE4+ZuCT396zlBrqUoN7nTz6u7nCEhB0bOMj1x2qNJTIXkJJJAH1qhEvygAhiMdQRz9DT5rgW4OAA2M49K5eVt2OmMeVEl7IAMcAkcLnNcvdIZCWByCcYJzk96uXd0ZuC2x+gYDkiqKgxyBmbzGHBJIzk12Uabi7mVSV1Yay5QDkEdQD1qIRkISRgk+tWCCrkkgnPQ1PFbnCgoCR2Peu5HM0Ja24iUEsSCSTk9faum8OaiYyByGHBOOo7ViRwAxlCSSTjJ71c08izYM4wo7nvUVIqSsSm4s9Osf3iBiSTkd667SkMMJxgk4wCeSe9cR4enjmigKMzsw+bIIA54H5Yru7eExgNnDDke1fI5g+SPKe7gY880yyblDDlgRJnaF9vWs69vBACWyQDkAHrS3UxhMwZgQwBUenrXP3t2EQgHeRk46AV87TpOpKx9DUqqnG9x2q6oLk4JJU8E57VgXt4YwwJBHQ56Y9c1BfagVgcqoaXuoOayb6/cuFCAjAGCc4Pr+dfS4fDcisj52tiOd3ZLeXAkLAhlCng5wCfp3qi0gyCNxJ685zUL3LPgEbivXnqaBMZFClFjfqB1/WvUjTscTnccxPz4GfQetNTO9MjJHPHPNCEkDPBPH4+lPjgIcEjAPA9jVSVjNK5IZCDgLuA9at2+AFcEYIJ4PQ1C8IXBAw3QA96twQsihwg35wD71yzZ0QiaOlyCOXcDh2Ay3qK6OKQYVlfDAgk461zdtG6kNkA55AHWtexaRiEcgMemR2rhmdcY9jutFuQ8axdEyGPPU11duQWJAIGBgE9K4rw6MghVyMA5Pau2s1PlAEFjgE8VyyZooallM+ZkH5RwDjFOvJxHETg9PTrT1UKpwMHHf1rC1i+byHAIUjoPWnE3UdLmXf3jSSbc4U54pulOI7qFySCW4BNURK+5yRkHr7j0qxbS+VtYKQuRjI6GtZRumidU0z3Hwzcs9qp3ZIAIPcGumUllUEYOOM9QfpXn3ge+MkKITjHJyeRXfQAFcAkDH3j2/GvzPG0nSrNM/Q8vq+0oq5LuKcAkuATkdDTDkZYHJOOPSnu/BBwSRgYqJTlSCcEdPevOPWBQSGDKSM7sHkn/61PjXKAEsMdSoFN80iUbUIXH3iad5oiUY4U5AwM5PekO45mBRAhOQxJJ7ilGQMDkGolR2ACAY6/McfWg5+VckjuR2pPQY8MMElNjtwcc/rSbRsBJwQeMHtQWOzBG7njig4x1waQAd6jIII689qeSCRuOC3p0zTckgjGCDxz1FINvJIIGccmgCXcSwwOgxwOlNHJz1FAbacDgjvQVbAIOccZPegq44siguWYgf3h/KkI64GS3OQc5FKrhUCEAEdDnmkClcEMCTznGfwpjELBWIyQSMYFNwMsM5x6GhuWIJ5AzinAru3EggDGM4wfWkAu3oTwaaBgkBcEe/WlY44JwT0NG0EBScgcZzQAnIYg5IPOTTi3A5B47Uxs5zkhR2pFJ2AsMe4oAccDk8Gg5DYAPFNZgy8YJ7D0poZlyAOfftQA/nBzwfpQoVmIblSMAHuaQZIAJyxGSaCMgEkAqeM8c0AK0e0qSc4ORkdKcpBVjnJJx9KYylWOSST2oLgoARx04oAACuMPwD1PekYZyAQSO2OlHmMSuMBP7rDOT9aUYwDjnPINAATjaAM+pHagqQSAcmlb5SCDx12470uNxBAySecnvQBHnoAMjsaC0gJMcrIB1CnrT2wx44GeeelIpJKggEHgnGKl6gADEdSzH1PWnAEAHt3piouGJJD5PI7ClyhYAHnGct3osMRlUs4IPI4PrQHcxhW3ALyAe1GSCflYjHTqacFQxAIhRSclWOSD35oGM3fvQAeVGSpGeD0oGRkEkHr9aSNizEkYboeOo7c0SMhJU4Y+hGcUDHvhcZGCeRTWY4BJJB4wKU5dSyMCo+UZ7U3cEYYIPGKAE+Qxhiql8cDqRSsFU4GxyVDFepGf60nVWCkAk4I9vr60/oACOAOKAGqPnIHKjuaQkZOWA9M96cCGbnjPSo94lUgDABIOe1AH5DmCS5gEkRYpnIJPUg8j9KrXsY8zLDKn7oPrWu1ikaEr8oOBjd1PPb86p3ECKFEoyc/KcdDX9D3PwVM5+WBlmJCMhyDzjmnwEfalcoHVTkqx61amtRBMUL5J5BBJFMSEIpJ5Pr607mqkVdoDuSgjQsSFU9M1YhZYIgjgyoST8xyeff0pVYBsTIHx2HQ090ErFgAi9goIA/OpbuaXI1WJiEUnLdFxTtgkU7mbOM8jP4GpI7ZfMWRCEkXJVieh9qmz5bIAgYMMNzyD60EuwsQAiAUdOvtSsp2uxOGxkNjipEUBCCCOMEnjPvSuHSPAVgem1uAff3pXMiOOMuodOTjkDvU4DkqDkKOgJ6VGikRBCxRc5C+malWEx9XJ+vpVrUm5ZiUEgEhh3q0FCggAggZBzkE1n2y+S7FjlWGBV6EI0JwzK/Zgen4VnKJXNbYtCQghkU445P05qYtvPUZPHX86YhyoLEk+/enxFnJJj2IMgHOcmuGpTuawmVriEgEqxwwwcHgiqjAxAgNg1pXMZeMADAByBms/yT5hDnIPIJ7CvPdLU7I1NAhdxKoJ4PJ5/KtzTwPKUBlEgO7HXmsZYmVl3AAnn0rX0+2kPzhMjqTnpXfh6bRnUlcvoxjmd2ld2kOSvGPqPT6VYgkCk7QCpPYc/jVNYpQ+cYXpVu2gKqzMCT6Cu5xOGS1LglO4BHJA6kng/hU8KFnBV8jrz6VUht5d4AGQx6k9KtDfCVVQeuCwGcVjJWJSJ0ROSeD0GaaykMpRyQeuKn378KwwT7dKYhERZSQqjqT2rFo0SJWDKoOSQPWoVjR5STwKnCkhSSSDyBnoKYY3E4CEAEdW6VhJDWgqECQEkhAcHHFLBbMzuxcqMkjaccdgfWhpXMJUKoAOSSKTz1EqELl1BBB6HPQ49RWbuNNEk6gYBOSADkU0ZcEouT3NMM4kcBwAg5+tOy5kIQ8EZx0wPWodzRMkQkRMWAJbggc0/ySzpGSCWOAvrTVZVIA6n+LHWl2sZAxypxwfWsWy0xu0lmKHkZGPp3oaISKUJJ5zjNJLu+YABXbgY6U9CPLyQd44Y5yDSLTGNGIcDfw3Qe/wBaeGIUsRkjkilKgRAJ8qEjIB7jpUMkbhWAkJPY46UA2HnOyBiMnPAB5Ip0cjlyRyDwTjpTIYRuDk5cDGc/0qWL5S4KMmMg5HU9qoncsJevERh+Oma0LfVXOC4IIIPB6msckBQXjAJGSp7e9LtcZIyT14q1cix1MGuuzEtIFAPAJ4I9frWvFrZkUYKsc447VwcXmvEuQAc5K+p7VehnlD7UTDsc8AjJ+ldMKkl0MZ001dndrfYRkJ5ODkD1FYesuFjZgMkAkEdqoR3LlCXLKwOASSSKi1eV5YCrgggZ69a9CEuY86pTXU4K/LW5cq5LsSzHPBJPYdqrCU7CoOGYdasauxw6EYz0I7VnROSAScNkjg9u1elDY59ti+HWOFCULOzBSQM5zT0QnI27SO9QxBpdxBycYBB9KsoTIg3ON2ME+taaAxizMrEjAOOM96cZ2KgEqCeMDqKj8t1nUEAJyT/SncHKEKSDuyP5Z9qdiVcFd40AZ2kfOOvGKv24DRAgY7HPaq0bpgbUweh3HOam8wIM7QrHsp4BpGiFy8TkqcpkAkDjPapUQSMwyQ+N2MdAOpzTFclQAhBJySx4J9qeF2tvwQSMYByD61SB6lm1wQCHZycHJHUetaqKhwy9MZ2jnNZNqp84gHIHQnvW1ZQ7sEAgjJBzjA7j6USdgUbj4IxLIoA4z0Na/wAnlAMCOcAg023hCoAOSO9Tu77QoIJHQkVxTqGqgQtKAChJ3n+VQuuN5cbyx5J6mn3Eas6En+IfjRMiNuIbcevWuaTuVaxVaYlWUAAAcVSmBlBwTvPtjFWxjLsAGGSo+tV5MkEIMEcnNK6C5UmnMcRVwxPbHesm5m3RszDAzgBj0q9eXhjQMRkg9D/hWXLiTaxPTp7VaJvchICZHlhT1J9RQZtkYjUDDdyDxTmUMpYNhwMDIqt84ALcEHIxVNXGhU2tE4QZAOAuMEknk+mOtVZYwHJBByNvv9KkeRlkQAHaRkkdqhuWWTJXcHUZGOhORx/Os2jVMz7how7KylgB16gYP86iRipcfcVhjOM4FPnU7QUAHJJx1BpBnaS2Acbc9/cmgojeRUgYs4CjksRnI+lN3FEIQgbsckA//qqLJMbYwAG25PenOBkMCDjt60IorsSCAQMqecjOaLeFknJMoMRUtgjGD6VYIJJDKASM4znA7VAHaNvmG4EngjpQUiSeVAIyqthlLEkYwewqIqZApdVwBkDHOalYIMNJhwVwF5AFRRq4TBIZlHOTjihIYwsGBAJBAzj0pUl3ZwgB9VGM0/Y3zsvDYxx3FRqxIVDEU4zknOfcVokQxEkQA7QQ55KnsaUkq6Agqe+O9McAEkNtHODik80hgXJORgEVaRNxBhGY7iCeBkda3/C9+UvomVzHICD8o6kVzr53Ak57f/XqxbO8E6OrEMDuByRzWsdBpo+nfBOvGa3CGQOOCGY8n2r0a2uBsjIUuHzggjgD1FfN/gLXwFRNykghcDsT1r3Xw9qO+2RQR8nTPOQaxrxvqRJpPRnWRzE7gAvADEdMCnq4cn07cVTWfsygNnGR3qwsyBgFIyDyAeg7V5jjY0i7jJVClnyzHqcntUToJEGSMZzkDHXpVrhskE5/nUMrAsob5scAAZx9acWNoptbnJOc/hVVoomJLohlAPA6gdq0mUMpJGDUBtuI9zFQSdw29PQ1smupk/I5XVLY8h0KqDwSOufeuZv9KLEKYsHJJYjp/jXosljHKJdzElSBubnOay5NJWTJIyR39a6oOKMJKR55PCsWCYACu1NwIySSe3XtzUT27xzGM8N0z1z+NdXeaXGdzKpBIwCQRg/SsK6i8uVx5WRt29eA3qPaupSuZ7bmcwJSIImGJIKgdAO/PUn6VCz8bdshB4GecfU1O5aDAK4JyA3uarbzGxAGcDPJ70rMVkVLqExIWViQc7lx0qqHAUhnYqwwwIwKs3BL5EnI6nGQDVEEqWII24IAx0NKwki2XJG4GNUJ27FOcY756YNOgA8wgHkdDnrVGNJWYBD8mQSPU1qQQlACxB7/AEp2RSRbjkeMDIUgdc9c0qu3JKhQegPUUxZQMKxUtnIwOMUMpmmJLck8sKZTQKkjKHBUqG2sM8j8KnimACIVwM5Bz1qIOFZ8JtbjqOSKm27gAAM9qoViUEHAAwQepPBq1vGwArkjIyec1BGuFDZB9R6GpFcbwzcgdBWbQggYl9gGMHqfSp2J5IUkdcnioYhl3JAB7fSpPOO0q4BBBBIoSAcQ74LZx3AIP60+MklsnJxxmmQBhgAZUdB609kIIzgMDuHNJiJA4fBAIBHPY0EsXBDAngYz0FPAVwgEgz/EemD6UiRh2IG14zzlTyfX8KzZSVibzSNqAEgcAKK6Hww7tdhTgEEEgdQK5sspBAIIByD0INdB4MUC7AB3EkknOcmuPEr91I7cK26sbHr2klwgwwCA45HNbDA4GSOR+dY+lqzxqMbABkYrRkKtGCSwI5yD2r8oxGtRn6ph7qmiK4UZBB59vSqMoQEkcknpV55CCpdMDOfw9arXKiYOFGAQDuLcjnsK50dNylMSXIJ2gDOCOoPoaYgAIAXPGKttC0iDeQUX7pI6VUkXywCWyWOBj1rRahcaXJzsDdOrdjQ6eZHtPI6kjqKH3ZUDk9Cuf1pqbo0ILFnPAIGKsTZKMIBj5jjgA01CIcDJAPTPP1piwskgIYAEZb60reW0qsQSQDhsfmP0FKxmODBnJXlu5/8ArUIwjABGSTkAnoaZk/JggAddvelIO/III9zRYY4yESEKAAT3qJMoCgwpBJzng1K+FAJwCRg89ajfDArjAJ6Yq4pEtkb7SrAABlyee3vXE+JLtpPMYOpCjADHGfxrptSlESOMncRgmvOdbvfmZCQRycV72X4dTlz9jwcfiORcpkXt5gEMSAOwPQ+tUJLjywSRlW6etST4bbvOSV3E44B9KzrmU5OTgjpjvX18Vbc+UlK7uJcSgsFBwcZ561RnuSQFbAIPWnS3RbnABHG4jn/9VUJXJcjOWJBBPetEZ8xNK6OACeByeePy/Os6ecEkAkKDggmpZwASzDBOOaoXcxYnzVOSchuuaCGyz5wEQyBkHI5qLzWGDgbOufSopJRsMmSXPUGoY7gJGQyllOSADjBNUK5NLcBUfDkPn5TjioQ3nSEAjA6k+tRNODkYUEenODUMLpKzoCyy7hkkYBB9zxVoiSZZQlJWAOGHQA08b3wxJzkEqD1FQxMAx5zj5SSO9STTrG4cgbjwCoqtSEiSTy4rkYJYMeQM8D1z/TFTeQjYIfBzkVU3O5ViQoJqexjM9yEBwCclvSpeiuawV2keieFomjjjCIFKgZbOc13Ntn5C7bnxw2Ov4Vh+FNOEdmmEKLwfmOTke9dPHAUZWwpY9Qwzt+vY1+c5niHUqtJ7H3+Aw0KcE7EBUSEsQSVBI4p8UQC4L55wMnk/hVpgVIAXIJwSBTgrogJAyAOcc5714UpM9yMUQJEqZBbLHgj0qaMBpEjCnLHA96GDySNK6BiTnjnipoYi7ggAEngD1rFs1Q1dwBVASwGOR1qZ4CGADkkgE47A/wCTSx27IWLOSCDk1KI9oBBYj1b0qWWhghLAAnB6AigxneCBgjJKjpUoyBtAJOcgmgK6vkPgknJI6f41BVxIgJcbxgZ3A/yrd0kHKlWKOD1B6ehFY6JnaSQSTkkDoK6DR4kYSPt2hcbfcVrETZsRQsAOTuI3E5609kLMScgEdu2KFQnAKFx14OMH1qXBVSS2SQRn+n61o9STOktjIS5GG6A+30/Ksq+tSpzjnJxz1966NgN2CSD05Hp2qjeWiElgCjMOSBWbQ1c5iZxuBAKHG0471EYgqgj5RnJOOtXbqAKxVRtUNuJXjJ9aikSQguAXUsMknpWTVjRaFfykkXegweoyO/uKfEFRApIwvAUdBUm4guG+UHofWnBDuHygA9cjtUMdyJlcMXBGWPJ9aTltyuM55BFPIBJAOAp6HvSJJuUjGCOQCMUWC4xWGFTJABwM+tEuFQg8nOAAOpNStGpzls5/n6VFGWSJgVJOeOOtVyjuRyxsAASSc8Y9KkZQsQYjIJwaSRixAJII5OO1ICcgnkg8Z70hieWSSM4OM4BodycHI39+OKezFHDEAgjBIFCoxXJAxnmglsajjccZI6gU6Uvt2oCAOcE5pEi+dlVsuBuIA6L61IAgy+SSffrigm5A5Z4VZAA5PCn+tJuGRk5GeBjvUsjAqAF53dR0x9KeI0JBwC3fFArkSSMjKynDqcgjsR0qBQEcKOOefSrLRhZMYwCfyxUcgDZGcAfMKhoepB5fl7ySSByD60pxscKw3Aduwp+SVAU7wTnnjBqF4x5zSZUOflJ700BG2VUnIKADr1Jquo27+CGzkHPBFSmJS5YLg4wTUbtuIKDcOo+laIlsTeTKNp3cEgEYx7Zp6xnO5zsb+9jOKIY1MgJ4G04Ap7HIYAkg9h1roiZSZVnTZIxAUKRwD2/+vVNgAoAcAA9cdfarMriRtpGQOhNQKRGCFAABJJx1roSMGyuSUkKMQT0wO1QOVEhAQFhxk9qnaUeajMpOegA6VG+EjYqQZCScE881VjNsiymzkFnI7dAf6iqsyb0O0FTkHgdcVYCpGqiNFjAHAUVG7SGNiCAB696tRM2zl/FcyfZnXesCuOS2eSOwPrXlWoRFpCQCD1Unv6GvTfFUYmtXIXe/GFPc1wb6c0hYkkqDgNivu8mSULnyWaS96x6Z8OZCbKBA+6WPhmU8MMdDXqkR3Q52iMegP5V438PbtEyoYqFJVuMc/wD6q9js382yB4YE4I9PQ19JV6Hycrc2o6O3RIxh3Lbsncc4x059KeUO0noD19qVMbSGHvyKj6EsQSOmcHBNcwaLYeWAGTwx6VH5vzEAgv3+lSOFfI2g5GMH1piQFTtYlk7Mep/ChWFcVJstnIJII/Chox1Y7mA46ZIHf6U3IVQAoznIJHbv9KkEg3A4wAOmOlG2xYSbTtwNo4Gc9SegqPGDKzbmUElQDyOMDnvzzT43O8sRzjGDzjrzSyfvFOGwQRgY6jvQQ9RjseGUYHIOQDjPemMdqgE5P0qURuqoXfAYZ246GqWsX8WmwTySuqhFyDnqew/nSckiJO2pn+J/EUXhvTnuJzt4Iww7HjPPvXz34g8YTatrBnWVVRjhgo6+mKn+JfxDm1m8WCIh42yCZThRjsfSvP8A7QEcYcFuoJNYSg6i1OrDLlkpnpdhdu8QJO8Nzzxg1oyZYqCQNowRnpXHeG9RDkpJIGJGQAfTrXWwSJNEXA4PBHc18Pj6LpVNtD9FwNZVYIWRAQAAAMdPU+tU2jxwEIJOSatsgjBbBUcYBOcD096YGVF3scuc/KfT1rw2eumUrhSuXYEMOuPeqExGcAqCeT71oXcnmuDtII7k9aqS5ydoGW6lhkAUITKEj7tyE7T9M5qnPEI1WQyI8Y5EZJDE+nTGK0boLJucrg5z8vy1i3lw7AgoAmfvDnNdEVcykZWou004AQRFiWwDkD2zWRcoHmIIOe4HetiVTODtkJHOMdqzXgV3GWIAGCfcdTXZBHJMzFkEcxVQrEjoTyPwp+mIt1cFQArjnBGaHjMW2N080liykDnGeD/Ktnw5ojzOZiGQnkdyK9XC0nVmoo87EVOSDdjorKFoYUIIQZJAAxjPBFXXA2RAspYcEgYz6fjT2iMURUAu2Mgt3NO3DaAFIzyRjjP1r7OK5UkfGzld3ZX8lyrFCOvOabKjRqF3llOCR0AqYqMHBwrelLsGApGRjqadyCuYDIcKcHGTmo18sSPkEscc/SrcjHAKDHHPFVRgKQw2gnjjk0iRsxG9QRgMTgk+ntUIRMkkNlcE47CrJtztyDlc8d8UQoPOVSGBIJPH5c1jWdoM3oP94iC809CFmILTZ2BQeAp7/Wsm6tBazkkYB4A9T1zXWG33AqsbALjcQOB7/wAqpX9gGjYgEsoyM9z6V8O61pPU++VKMopnJowSQoRtycls5xmi9maZI8PhI8gqBnPPXNLqsaWbFySWPbPSqb3YWAgKCGwcnkg172DxKa5WfNY3C2lzRNG0CLgqGYjGAozj8KvJgzKXYhQDwOOSOPrzVHTBIWAEZDlQ2GGMqe/0rYNmSVDIGXOef/rV9BBNq54jVnZkUZlMSmXaJSPm2jAP0prZMiLvAJz0GcfWp3yhJIyFz93tTPsxZ8gEk46cYFbKL7E6BtUDBPmdicfpWxpunSGPc+ArcgDr+VQ6bp5mclxsx2XI+h5roorbZGq5wa0UGZTYyONUjAZcHOOe3oadGCzEgBgGHB7CrH2R1KFjkdwBmrVpZPhgFJPpjrWiTRxyuFurbiQSXHQkcYqd4hC4ViQWOG284qzDZzBiAAgHVWIBH41PDp0su9wMFex4z61SIM/73mjZnBGwg9B3471Iw2RqNmJCOh/StW20lkYMFChhksDnn6VcGkDBZvmfGRkVooj0OeS0ExVmXBA+uauRaUHIJDAHAFbUemIuCwIOMjjAz3+tWDCAFQEAdAT2pqxDkZtvpwt3ABJfpkgECmzxpGrAH5QcE9KttIQSEPK8HioDMwf7gx78596LE6MjuIi2BuATPfsB3xXPXsqiYRlwzMGYgdQAQBW7eTBIySCcencVy1wQ8jSAAOQVDY5AJ6VlI3pxu7jMfeIAIJwcnpUW5wSAAygYB7gZ/wAaeTtXy2JJOWHHAAHPP5VESGtg6kl+2RxUnXsBtg0hc5BPLD1GMdar3VvEysCNsZXA5yc9qsQ7icsVBIxRJh1CBQUwQcjp9KkaaZyWqQCOHcYgSASGHUgdgKw5kMojMgaJX55XkD6V293aupIwG4yOOlc/qNmVjleV0jKDKgjOfYY6VadjROPc54Ky7wTkAlQR3HrSIv2fLOzhUG4+WMnHsO5q1gIxUMCx9aTTle+1KGKIhfnCuWB6E9vU1Q20j0X4Y6Ot0RdlAAwDK2MZBr2KRjHFGgOQFJ4PQ+lcp4P0h9IsIFZCAxIBbqR6+mBW1PeEeYoGcDhh61zVGm7I45yc2R3FypZAyFixwVz0OPWqhWO3DIAVAOMAk49+e9QmULIAWxKwZsEYGB3/ADNQq484FmBBBJXPftWN7EKI4nexcgZXI57jPWoppACWzg4wSKbJIWUgsF46YzkVVMw2uEUEHDNk88en+Appj5bDXHlFXMbOp5DHv6/Ws6+CspbBBHHA61LKyrtABRh1O49/aqU0jupBIBBOD7V0QIMp/NIY7QQCfqKZtO9A4bBG449PSnymUSISPlxjIPJNMuZyil3G7sQODXbF6DV2MlcqMAkehB6fWsXV9YFrmJWBkf5CytkNz2NMvtT2korDLcDPp3rDuJSVHzADOFOOmPas5S00NYw11CV2kwSQSORVX7MAS7nA3DOT0qZnDgBiScjpxRNCzR4TA3EMQ3fFZ6m45kESvuOAACoUZJJNRmJmLSlSQOSB71YQMA5ZQT1pm5ZSVdcjOQAe9NXYDDtdV2RAPkDOcDFTRwSIyEgAnNKqg7RnBA4HQD0qdA+0bmBwcEDsfrVpXJaKkkbpLnqT2xW54cv5LG9CF5EScBJMORtGD6f5NZuzgjknsTVq23khiuHBwM8ZHrQ48xMdHuT+KHe5mcCTMaKSFfsB71jeBdbfTdeAQ4SfCjPOcHPAPQ49Oa1dRt7rVMeRHlnGMdiAOaoaVoEunahBdSRkBfmCqM5HSuSpBctjpi+XVM+ofCVwZraJ2wCRn5RiukmZNwyeBknGQQQO/wCdcb4Lun/s+EBsBfur1GDg5/MmuuSARx5fc+F3HnpntmvKvqK3MQajHHcWzbX8l2BAcYzmuR1G3MSDBA4xuPANdoVMkQGwB2+UKRkiuX8QRJDAzSMFC5JA/lXVTlYxnDTQ808aXsdlZnzAxYjK5XBI7HHpXimq3hvp5GJDKpw2MAj2x612fj3Wpbi/dPNITO0ADjArgXBBcB1BLbiWyc+w96vnvsaUY2V2TabtkmITI5xg84Nb6h4pIwBgMcMp6H61h2MoVkAOTuCljnLE9BXQx4kDInLocEkdG9K3g7mkhZHDAqcqQM810HhDxA+lXo3SEBpB1PA45IHvWIQOEcqQBt5HWq7K0bIySDIIJJHUelOUeZGEtdD6u8Ka5DdW0YypOPvE4rpxs8piBk5DBien4V85fDzxksEnk3L5JkCptycDHOfevfdO1dLoIkYBQggP6ivPa9m7M54+7ozM8UaEmoWzkxqTydzHpXyz8TfDCI8soAYgkEKOuK+xbi3UkK/3SDn34rw74n+H3EcssgVwgLHjHFejSl7SDgdtCcYS1PmfSiQWDllyQDkYI9Oa7nTiYoEhXYVH8X949Op5rnprP7PeB3ACsSRgcCuj05+AAMEYyfepp03BlYmSqI6XTW8pUjQYKc8ep/8A1Vu2ThlYsSACPm96wrKYvEpwEbOD7it+xURbSGAYEHnnHPJxXpR2PFktTatlDgEqpUEYyOQavwmPBUM7853MAMH0+lZ8NyZssHJJ5ORjPrxVyCb94ikZGMjIqJDii0uQCJWIUHcGx0HpVqJDIgwwjJGdxGc0wguhCo3POJMfl9KmjwrKpUEADgHGPasJG0R0cQkCuHBGSAf51KLM3jtGYgVI49/WiNAXfABUgAL79+atQkja5G0kD5fT3rBza2N4uxx/iXwYLy0ldIyRGNx9VGcfzryPxF4TMEquvMinO0KcgeoPSvpaPZIS8pyDhSuQMgdKxPE3gldSBMTqVK8ADueetYVIwxC5Kh6mFxM6ctXofKt7aNEHEgIIbA9T71TkAKAgkMTgjHavU/G3g+a0ZyEJKAA4HX0rz29sXtAA4XPQkHvXy2JwU8O9dj66lVjUV0Z8SsoQBQR155GKmSxiiUurvnoIgBtHPPNPSMomwDBIzuJ5/KpI4ZN0QBLljgbf615zR0KxWumeMEIWIBAZADk57D8+tPjvbkKROqggYwpzjHT60+YSRSiZZWicHGUHIB4I+h/rSTRnexBJGASfUntVQlOHwuxz1KMKmklcvWviB7aFAXIYDkjPH4Vp2/i4KULOAQc+nFcjNkN5SoC/bccA+2aqz2r7jCy5YjcQTnj6+lepSr1Vuzy6uXU5fDoeraf4h8yQKkoRCNwDHrn0rXs9WVLsu7bwCNhB5B7nP5YryGzkuIFXzjGhH3drZAHYfWum066lLIZXZyvcjAHpXs0XOesjxK+G9k7JnpsWqmRihIDgnvnjtxV6G8KSHDgEjbtYA5z9elcRFqoeRpXIDMckitbT75XmQlsHIJyeuK7UmcHLY65Ll/mYEbABnoTk+1WEv8lQAckZBxwK52PUxJO6grkk4qxBfBWKhgWB79qOUfNY6D7bvc5I8zghVHUY5OKRroKu5WyDzkmsqO6ETAYKnGTg9Qf6UjzmYoEGBkkgnt25qeUzcrmmb8gkmbKDByeMVVuL5RCZXfIUFiCeg9PeqD6jHChaU4QHBBx+Vc1qOpPqbEQ4jiBI2tzkemRitIUuYzvd2uVvFHiBtSYbCduMAA9P/r1yb5yigZI4Ldz9a3j4fkZwIhshQFiASfwGeTVOTTTvdtjKuMjIOfyrvhSaWhpouplLCy/IrHOQcnkj8a0LazygDqGRic+9XtP0YyRh2RgT0yMVqDTtgCbeDzWvJJEOXYzPLVY9kSMsecgE5x+NEatIwAIIzyKuXMDncQcHGABxj8KhtbedUJQgkHliM4FWomLlIe6OCV3Akc5PYdqIUfcSwBxnkdzU0lrKckg4AHzepqS00xyxdiVLYUnPQZPb8aZHMyMo7bSqEHHI9B71d0y2czAocMTn1p6WZlglZZSroSqlhndg4JOK0/DUQGrEkgAR5yeQTnnipk7IVzsdBtpxGCTjACnNdfbQIIy5OBjNVtLsFMSg9SB8wHrUrAwblKsCpxz0NcrfMNNdi1FGm4FwMkdj1rC8RWgMEpjKmRTnkdR6fX3rWhly5TGWxkAnoAKr3IS4hIcgswHJ7H0qoKzuUpWPHNegfzwShjRsgpnpjpzXOyW7sGUsdpHHbFena/owdmbGeDjjGK4abTlinIUuADnBGBXW7NaGikral3w3p5klicyFApIIxkOfr7V6VYQGOIEHd65ri/DUKBEVnITJP/AjXbWrooCFsIMYJPesG3c55Jc10STq2/IGAOCSapEln3qQB0Kkdfer93hwFDAA9AKpsjb1AOQp5AFO4DGWNQqEAnqA3b/69YuvXpgYiJ1DjAYZxitK8uUgICvukZtoAGcHGfwqvBpayOJ5lViTkAjkVjOqoLU3pwctjM8M+GpbrUjd3KNEw5CuRjA5z9TXo4uEt4woCoAMEA5z71gfa0togqgKBwT6VA+ppucElwVJzmvFrVHVkepTjyqxsXGrFd5D5AHUcZFZUmquHRi7EA5HzHA/CswaiZQVYbSBkY7Vl3moiKF2Jyq8k1hGLfQuSLus60LSzLkg5DE84x6GvMdX1QX88gZySpxhTnn1z3qfxD4ja8aOEbmH3VOeAM8j6daxookbHmfukHG5cYX3+gr06EOXVnM433LKIHjJVgjkZG7ofrVO8bCkgAr29feribbcbBIXHUMwGT6HFQTpvyzHnJbHQE13qQWSMzhwVAycfN7H0rV0S8WD906M4JOAvQDsMetZ0uI2AQlyRk4PSnW5EF1HK43oCGAB5B9KrQzlqdXqUGFLKAr7f4T2PauRuJLlJUVJzGi8MCMl/QZ7V0t5qK3WZITlgMsh4xnpz3rn7u2E82QWiY/MCCB+OKlOxzyStexYsbm4RWYPwMqAe2e9atjJcOFJYu4PJ6ZrOij3LtGW5HIrb06GQkKQoU9MHmtkznk4rWxs2VvvUoG4ZcH8a2YNKt2ATzGAwMkcc/XtVCwiCMWaMLJ90MpzkDp+NbNmUtyB1yc4NKTZmpmjZWhtnVkJLE4yeQPwrobLMWWdADnAYHPFY9o3KMDlTyAPX1rdtiC4LNvJbcc9zXJNmsWjd04MEYgj5unPWte3jbbGc4AIU8dSelY1sq+ajAsgHUE8HNbtsSMbQcY5JHWuOTsbx8jQhCowV32nqCec1chgcnBcM3Zio4Hf8arREGMPvCnaG6ZJ9q0rQ7iUcYJycn+dcspWOyBHrNvG+myuYwJcAKR0Ir598ZaEl1ds0kYCg7grd/cV9G3aK9iySbs7cKyHBB9a8e8Z2SxyOFDFCcjdyePeuzA1XG6HU2PP7C0it1dI4hGcjIxirShFYkkA9+emKeqYkLOHDcjAAOfTp2qS1jCucjJIyAR15req7mSua2nRiTBwDu5HOK6W7kS30xmJ8twuVCjOTWXolipYKVIJ7+grY1LSxcQACRgoGNo6mvOdnLU6oXSPGPFtz5lxsL5c84YZzjH5HmsONykwIbJxx7GvWbv4WWt07s0/nk4YB8kgnqATTo/g+rFXMyuB91UBBAPY5HH4V7lOrS5UkzjlSk3c8shO7DAqDuzjGSD6kelKyu0oC5xnketemXPwjkixLFPb2yFsFAjO7/U9AP8AGqB8DLG6mSRiobOcYJq+aD2Zm6bW5ysMHmAAjB4wT2Na9rok0zZD78nqBXSweHrGDyXSAgqcMxPL+hI7AVofu4gjIm3aCCOx561k2ZtJHO2+gzKCHkEIHLMecD6VtQWKI42xl8YBIOPxxVuJnGZQ2CMnhc4H0NWEkDR5BAHUEjByetZNsWjIjGBgYOM4HGeac0RkjDiMyHHHl4JI/pTCXA+TjGdzeoqUIETdGuw9Cc8E1nqxpEYgIUSFVRV4UA849xWJq+rRxSGEHc5GcZq7rN+ltbsjSAHOS2egrh4Ha+uHlBDQglcscN7ECtoQu7sTfKT6hIzwMRwpOWGew71yl3A6TFQ5BbkEjOBXbzaSl1bupIKADOTjg8Y9+tZ1z4XMrqyOxXGOM8e1bqCfU0hJFjw6FUxoSFAUgDpx16fWuniRNpySxwMEHHPeuc0zTHs5CXbcBgAHqB3roEYRpwOfX0qXSsZS1dzQht0XBUFTn1qtrNq7RMWchzhgDyDVSfX7bTmCzu7k4GEBOPxHSqF/4redhshaNUbcrnBII6cdCPrWbhJbBFXK+l+HkF4S6YViXbAzznrXqHh+eC2i2luUIGSMY49a8wtNZLzB3kJbJyOgz9K6TRtVO4B33qp2knuTXl4qE5as7ae+p6zp90V2MSDnkZPatm3vVYFScEAscnJPPp+NeeWWrMxAVgBkZz2FdFa3jnBV8A8kAda8d6HZG3c6/cjIRuzkce/4V5X8UPCQkuTdD94DFvZCMZJPA/DBr0K3uAqg5DNgc+1M1uyGp6XOwXeyrgA85B4P88114at7KonfQ3i7HwJ470J9KvnRIgjncVdzwDnqfWuEuImldndXLKNrknIYnvXv3xc0qETTyoquiMwSQjJIB5yPrmvCrlEJIDsyspyrE9+4NfSV0pRTSN4yiupj28oExZSQAcdO9dBY3R3oQpLocrg5BH0rDaIxyEBCQOSB6etdHpDeWkZjaMJkgrgFs+vtXnpJMwqyTVjobTb5AOw5PXnvV20IXIIOAe9ZaylZQpJAxkelbduU8ou+FC9wOo/xrqR5Ui3axhOScgnOT2rTt0ik2blyehXOMc1nW22ddqkDB+8fStS3Y2zCMtHKOgZFB6+55ptWM7mxYQqzY8vYAePcV6V4QCJbBSwEan5VB6H6V5fFMUQOQQezZGD7VasvFlzaMRb3YjUnDLtByfr2rnnFyWgr3PoGKa2ggLzSRoSMAN1wRXK6/wCKNMto3RCJmHy7UOSMe3NeV3mtT3lwJmnfzAMEg4Bqul0QyuCyuDuDd8+orBQa3NFJ9jotR1l9QLDJRTwgK4KDv9aoBiEUAtgEDPc1TN35jbWRwTwSxwQamS5K55HXls9KfKi1ruX1wpBUZ+vap43AAcnbg4zWdDP5zvGrguoDEE9Aemfyq3G4KFCMpkEj3rJxNos1LZwzcHIznB71ejuRbMXPAIwCOcH1rHik8sghMIf4s/0q0LpWKnIUDtgHPtWMkbI2Ip2Z0O3CdCfQevvWlbzoiM7OFA6ZPJrB88LGJd5OF4Rewpt/efZ7NinzZG7kdCawdzaELswPiF4rijiMZuWSIElYmOQW/wAa8M1bUnur5JQSVEgYjOcjNd74vuWusk4BBKkgcE155cQkTkk7znBCjHFcWIqN2ie7Sw6Ue5654Yv0ntYgHGOhIPX3rqriH7TaKjkOQdynP3T6ivJvBOqmzuxA7rGhAVVc5zmvYLOUTxoCCQBt4HSurL6yvypnzOOpypVLy6nIalphUyyEAkdeOornmZckpiQA43DpXous2IAyG4x0x1rjJ7ZYp3JbZnI+o719TGV0caknsVIYBNOFBwuM4x1NaEEawKBgDaAoGe1QQKIsuBwDwfWlM5DAkYHXJ71m4tlXsW5rtOobBXBNZkt20lwTuLgjHzc4pk06GYkAr0JJPSka3CgkABuoz604wsS59xpBaMsRk54OaYsZJBCAkkE5qxIhW2i3ELIMlgDw3p9DUkEBIBIzk/lXRGyIvcjS2QyOQi5PHI61ejtisIQPiXryOAPrSxW5GG2gLk5BHP5VNHEdhLOQuTtzzirIdmQrBwNxJI6ketPQFiAu5j2z0FS2gWQEbicnHpmpUgCFgSQB70mYs7HwleBYVheRljRs/M2QSfavQ/OZYwckgjnNeSaBM6SgIpYEggY9K7p9bMFuXYklASSTgfT618jm1KTa5Vc9/LKsItqQ/V9UVUwcgjjBrlrm/wB28DBZ+D7Cqupaq0yO5wAcsPesKK9aR33IUYAlif0rPB4VpKTWptjK6m7R2LU1yT5mQyKvGQcZzVIytLgksSTxkYx/nFCyCRsEkbucHsKesQQMC4B68HOa92EGjxGgV2IAfBI4Bx2qbywrklSCRgKeoNQgFsAYY9smp3EkSoGAR+ON2c56c1o0JAFEQBK8dceh9amjlEkLqIgATu3EnIP0pEAKBSASOvOefrTw2XCeWAO7Z7emKwkjoiSrkkAHIGDk44q9ah8SlCHR3DgnqCABx6DjoKrKuJDsJZDjjpj1+taUNqFjTYAQp3AHt6/1rjqHXAs2gMcpQnazDnJ6+lbtrbAyBwuCSB9Pes6ztwUGDEyZ5Vly3Hoe3NdNpcCMFyMEep6151SVjvpo29GijIARQCTndjG4jrXX6dkIATg5wPasDToAjIAuAPmAPTmuotlIBIAAxwQOh9a82U9TrUUW/socEE8EcVzur6M0m4KrMxOBgdK6uHLxqclz7HAPtQ7sjgmNYgeCo5/U1LrOCukdFKnGbtI4aPwjf3G1YbZ2HqBVuHwPqvlgG3KN1wfT616BZXIUhhhcdCO9altd5wCdw69eR/8AWr56tnVeMuVRR79PKaE0m7mB4O8PXel4DwOZWOcEDJH4dhXexK6hQVOSMkAjiqEM6sSCWz655A7c1Ot0ikgEg5yfevAxGJniZc89z3MPhoYePLAtMQCARknnmmPh2AJyR2HYVA1wspABwwOevUVMjZkLEAAjgg5zXMdlx52gYJbHQc5IpBw4XHJOAfSlkwUIyASODTVJwMjtigVhHJbIK5Ufxeppfn2kg4Poe1MOGBIBAHB96UyDcBkk4zgCgB7sNw2hiMAcnoaXYMDJG7rgdqYpHAAwf5U4AqCA2A3XNKwxDkMATkU/cM4zlep+tRhwAQBux07U4AM7YDFQByxHJpgOAYqQBgEA7ieRS5cshxkDq2e/bikVkOQVywOc56UZKqTncCcY9M0gHrgscgZHf1oLncpHIB5HrSAjCqDjHI9jTdxySTkAAnPFSMkYDBweepJFNUKxJADDoQR1NOViFBIySc8+lGQHPljBPJ96Ckxm4ygEhSCeB0xRwHwTjjI4owpORjP8qTAAO5gQOg7iqAcZAp65OMdetAIKgAYY9BUYPmchcHuD2olf+LJJ5+maLCZHKAzYbJPUEHFAkwAAMgDBz296rmU+aNxBPcirMTEgEjJ7gd6VguTxlQuQSWPIPoKjcBwVc5BOQT60qucHHXPfrimyASExnIB5yD3FIZJIwaTJGR9O9NYjBUjjruxQRjGDkd6UMHyMZHcUAGBnJOOKQnGQDhutDNhgCcE0wuD8oyDnFAD95IABUnjPsKGwxJZcDOQc03agOQQC3XHc0uAm5Tkkdz0oaAXk5UHDA857UMDuChx06EUr8qADjHfHWmgkkEjFSAgDK4G9QAMkkdacwBUMMkYI5PelbDAgcnPbnn3prOGwNjFxzkDimh2EjB4LAq3AAz0pWbghl49c01GDBCDncCcDqMetPkAUrknP93GQfrQx3GbiMkg0oO0jcQc/qadnEYcjA7GjGQSQCKQXBfmU5GQDj60i8k5UED9KeSAuBkADvzUexUYMWw31oGtRQA7A4PNC4HKkkHOc0jMQxABJHfGKBgMMkAdOO9AA3UgkAY6HtTUQrnAwSc/WnZBYknI/u4/rQGPlkgFScgA9vemg0Pycu4lZkUR4G0ZcnkHHP61UNqrBg7MxHINWY7h5WIa2dYj0aQDkj0wTVpULxOSN7HgAmv6H2PwaxzVzAyF8nI7VQYM5JDbQOOK6O9thKCRIQQAMEZyB0GaxrqEoAijJ6k0rgkVIYRwHJKjpjsavrbpHbyb2O4EBQOQQc5Ofb+tRFVjCEDIJCgE96miCmZkLquBkhieDUGiI44wRhkyqtyM9aakbISQN5GSATjHpUio4lALBkY8ADpVtYFXKlsk9AO1MHoRmOVJIzKcF1DBSc59sUYMqhQMAE856e1SRRtkGUo5Gdueq0GIgHYcE9CeRn6UrmbY8QqEIUhge/oaUg+QofLEkgE9RU0i/Z0KMMsOw7HvTS6tEodgrDlQR1PpVIlsbFEI4lQAkg4JzknnmpYASwBBYg4B6Y98U9YigUkjJwSV5wKmYiIh0yxY7cjjPt9aolko3JtIG4Z5z2qzFkEAEAE568E/SqySkxuithWGGRgDj8asWuNpDDJ9D2rNxv0JTLKgurbowFBwrZ7VG0KzZYKARwMitG3WRozuiaMAkbW74pl1C8hLQxM4Y4JUDAH0qFTXYpVHEzY7ORWBYqSTyBzxWzptuGcAkDAz+FVLdREGUjcR1YjqPrWrZMiyIAvLdGz2raMUtg9pzGrb6asi5cYB6E1di0deSp+UDkHqasacySbgCCYyAUzyR2Nb8FskwA8sxj0yDn3q5K5jKTWxijRAFDqCSMEHNOTRAZBhNoznkdDXWW9lvjQYIAGAMVbSyjREUkcEliRjHoK5ZCU5HD3GkPHNH+7ypJGcccdvXmqd7pbIoJBJJIB7CvSG0wSgqQAQRg47VVvNHV+AmcHPPp61nZGqnI85eB4QWKkNjbgdqTZgBn+YYxx1rt7rRBtI24A5ORWRcaMFDALgkd+1YyjbUpVGc60ThgrjGeeDnilVokcKrl+cncuMH6Vpy6dswjj7o4z6+tZ72JWcvtJC8EgdM+tc8tDWMrkDqvm7iqkngbRiiJpJA2UAAODk9fSn/AGdiS5GBkgn0xSNCuRJlkOMgY61LVzVDhE52kDIboM4z64prRjklirYwCDn9OlNYltpLEkZAz/KmsHYZJUAHms3A0uTxsFAViXJ5zjpSyYG8MSFI/hOKryziMoSSEPX2pn2oOXySoU7eT1BHXFSqbfQnmsXCoDABsIAMYH6/WmsxJILbuNw9SKoteorBQckHH1z0pUviJiMMARgqB1rSNGT6GbqE/nGPIUAlupPapVkWNkYlju+/k5GO2KqPOVHmMMHpiohcPIQXOFJzt64FdMaD6oz9p5mruW4YBDkjv6j0rbsNJEoBYMc4YMvOBjpj61z+mSo9ygIAGQMe5r0bRIUCgBQR/eraNBLctVNLmVa+H285Qx3E4OF4x6VqpoKoxLJjHPHU+wrpYLSJsnaBgA5Pc1K9urgFRhR7VahGJlKcmczLpAdCxXaBxnoc1g6zarFbu0a72Azgmu8niC5AXjtnvXI+J2VLdysRDjALZAXH09a1jY4ajZ5Tq21xIo5Ycn3rBwmSQXxnPJ5ArX1mXZK7Eg/MQcdz3FZBlVyroPLTHIPNd0HZaGKT6mpA6SRKUORwR71OrpjlCDgk1St7wbHK7ScEg9M083KswCgohA6nOTjnn65rbVlpFxTG4BJIHrnGKd5IYPhcDOfrmoVAZTk4A9qkFyY+ANwHanqXYdCPKcKGOzptA4z60IuJjg/L1OfWmu5jBKgkkg5J4qfyT5gBG0MMjHJpp2E0PDM5yBgdMVJ8yEMVJA4A+vtTrYOHwFJC85A6VoW9qCQSNxJznP6VDqco1G5NZ2xmVArgHcCRjqK6KxCxAkAZHU1VtLVYRkAZ4AwM471pzOiQgEKATj5RjJrjqVr7G0YWD5VjJOSWbdj09h7VFK20khiAecHsamnmRhIVBAwAB6YA/wAKqkgkEgYx3rluDYSSKVUsCx6gConym7BGCOgHWnS4DgDrgAY7Go55NiguSwY4wB0qlqZsoqwTJ3YXOSAKZNKuxmByc4CmpkcRuWQAnGACARn6VnTOQCS4RM4JPc+n1qkjMoXhDyEsQzA5x6+1VWZmBII47U9twkdmYNk8EelNRVLsQCRjrWiLSGOxJAPIqJ2DYAPHpQxDKWAKknBUnpTVzsOQAQMgnv7fWqNErEMjurECPI7nNV5VfkkBQCTwM5qw0gXJIJHt2qvOXIyQQuCevaoepaKUwGwFCCnOfqagLoAFLZA60+UKkTlcEkjBJ4x3/HpUABYKQwOD6dKVi0JdIWVSiFmY8Kp6/wD16jCr8i5KnOSepFSPhXVWG4dTz0NR7cFiTgAZFVylWC5maF2MwCZAbK45B+nT6UkjBuSSshwQCMcUhZGRASDk4OehPap5GGCzlnfoWb0H9P8ACjlGitOuVOWwnelVgFAJDgjGKZHIsjErn0we1G4o7NtBGMYx0oSTHqS5QkZLFxgkYwMeme9MdNygscnPIJ6CkfJCDbkEbsg9KSRmJKkcEYxj9apIQ141eIugxGeB35FIuxME8qRkA9zSICsflk5Vc4UdKjUeZgrkdcA1RLRKG8vKHLEngCmRuJS7EsCG2kHsaGST5CxJJ4LYxjFOXC5UIrAg5Ddj6/WqSJtqbXh2+FvcBQAigjBJ4JzyK968G6680cTGQM4AQLgkEV84JKYmK4wc816T4C1cQzW6tK6RAEkqeByOMetU1dWK5E1oj6PspvNjVXYo+MMVwTn6HpWiuD+7WTKKcbnABH1IrjNE1QsoG84wG3EcgV0VtdIwDklu4YnrxXBOmzJGsgPGVwMdfWpgu4EghRjBI7ds1Uju1KIH4JHGD1qaOSNQp3INxICM3Puc+/pXK0zYdLGOFC7wTz249aZImcdwRweuRUoBYcNgdee9EyiRSoBJPBwcECknYlopSRZIAUkk8Ed6rvGc4UhQOSWrTljBjGw9DjrzVeFVZyHcDGQwAz9Oa2jMzlFmLPAZlUuoMh5b0B+vesW+0olihAIHOAORmutuYsY2jCe/XNU5owUO5cjgH/GuiMznlE4C70pzkbcqOmBnFYV7p/kSlQrtnqQOBntn869MmsUGSRnPTFc1q9g28EAqBkfXmuiMu5m9Dgr2RY3ETDzD1w3as4cyNtbC5JxjPHpW7q+nlGZwcHqD61hhSFO8jeD90dq2TRFx1u5YAEbSD+IrTtop5Y2YIqDJClyOQBzz6+1UYQ/mKQgcDllAGcVqBY2iAGHIOQCOlDZpF3EiwhKmJEBB5APAPpTw68ryQRgmkwAAWBJyAR6U7aBkHgHpipuU2hREHjALYxyWx+lSwBnJBIQYwCep96UXiq4RAFJGCxIxke9NZ1WRQDvY8s3oKe5GiLSkqWKLtGeh5xTzsSDLKSSc/L1NRRzopJLEjHTHH50qzB1AySoyw9hSsK5MrqZmR0JIAYlOMZ6E5pxfGQBgZ/i70xER23KxJwM561LtyoLAkEkZI6//AKqkVyRSFKgkHPBI7UMwLDJLDoPb3pIyiFhjJA5z/Ok3hyCoIHOTjFGocxI2AwCoxI5xnr7/AEqXzyighAAc4weSaiMgHfcw4yO3tQqpHgckA7uB0zUsaY+KE7QXUE9QPftXX+EYyJoiQAMjIrlVAbaQSQeRkYrvvBunvGivwT1HGcV5mOmoUW2evl1N1Kyseg2CmJQpJLDkg9s1bWVA8YBKrklvcd8H8arxFTCBsKP3OeD+FAlKknaoYcAkZ471+X1Pek2fqFNcsUhZWPmEll2HoMcn8aiMe4qSFLDkE9fcU1C+SFO4E559KWXPmZGSScc+lZJGorENEAByeSPQ1XYLuAA4I6E5/GrDkqpXOCeS1JtRwAv3chgBkcir0Eyp5TD5yCQ2QT9KjkjYEsjkg/wEcAeuauuCXPOBnJAFMkwgIIwSOD6igkqM5CkgA4HQd6T76EjgDt61IIS2MAjPPAphjIfYCSDznHWmJCBVYMrJ97pg9KZNHztySP8APenSxligLE7TkLnGf8fpSnPGAQB1BosAu5pS5fGc5HtUZJAByAQcH6VIigMTnB9x0pkpQRkjjGSaqJnI5zxFcMobIJOOuegrzXVSJCxznORXb+JrsguFOQR0PevPdSkwwKkMepAPQ+9fZ5dFRgmfFZhPmqWKUs5iyjglRgBiMjBNZ73SqHSTlwTgKMY98VJOxl3gnCHDEZ64/wDr1nXbKCCBj6d691WPG1K8t2nzgZAXgkggVXyMh9+OMbPXPfPt/Worh3uJAr5JUbVB4AHpVKW6Dkkhg6k5yMZosTYtzSGSHeTkZ4561RkmEnGDlevPWo3uCigqeevFQCRFIOGx3Axk/nSGkElzJLcIrIsYxjrwSOc0+4lL4CMyBjk7en65qt54UAuwJHI4xxnijz15VSCq8qfWrRpy9yd2JYknnqMilMoSMEMVycEY6+36VUiuGTAcblHAPualdyzKoAKsMnHY9q0SIaJYJ1mWUhtxQ42dz71Y80llUHC5wc9gfWqKIkcxKjBxz659c1MAzhxwAexHWqViLMsG5MbSBAGTJUZHUVveFYWub6NkQbO47g9q5l4wxOCd7DoOxr0H4daUDNNMnDBVXDdyeePWuPF1FSpOR6GEpOpVSPTNJs1itFDKSDglemPetNVDThSCEx97PeixtyYipXaBzgdz61PtEYIIzk5JI6Zr8urT55Ns/SKUeWKQCAxkICSB1Zu9SvDggjkDg05V81wxyoxjGOuKlCD5yDkt2zXIzpRVUEoSGBCnODxirKoQDmFZQ2MqxIGPXjuKSOMZyEyemcdqmKsSSOWHIwccVmyxIwVI3AKAcA9ePensSA6ggg+1IvJBPAxginhArEnOMZGe9QyiMo7bVzz1yvanvECSpGQMH60pYiRTtCgjIYd+aexKhiDk9QB3oQxYgjYBXAAz9a3dLDGNQBgdTWHbyiSQZDYPO1SBz710emg4wrbB0PvVolmjtXcCSce3ap8Bol2glwxzkYyO1NjQOFBOwjgkc4HrT4lY5DnJHcVVxAqHIJXGMHGelNniBBUEkA5IHanneCCpJJ5FKSWyCcsTkn1qGwOevrYrIxC5BJPArKmQ8hhjnIOetdXcwFskgnjjisK8tSrsQMADd/n3rNlpma0RJyQSB39KUyA4BJBxg9qSWMhGG5g4GdwHX8Kjmy7q4XBAB49KaHcVQdwcHDjgEcGkCkMXcDeTjJPfr/Sk/eFMkYYcg+pqWPeykkAnGDuHT3p2FcY8LALg5bO4jPWlLkAHJJJ64p7kJkgEuRjnoKaZHbbnBHp6UhpkNyhLgjBBGOKb5o2hSQDkY9qkOMMwBIztwfWiRYy2QMkYyKQyJnAySdqg8lvSkclsBDwRStyS7tuBPGeefSmxnbgk5JPYdKViGySNQmS0jCToMDg+ozTGYnAQYIz8oFK7BchjgY6elIARuPfsRQK4o3s2VGQOTk4qXawCkgEEgFR71E4cYLABj0+lSLIBtPJI4OPSgdyR43ZWBAIzxznjFVniZioJIOeOcYFXTGMggsox90HrnuarzgbSSpYDI4NVYnmKzsEJIOQDjHvULyggyEkA8FcZ+tPfCrz2IyCelMcJjKkFev1FJId0QptlfaAyKQTz2xUSkMwcOSHHGegHrxUm5XDhHyDkBlBHP40sBEoOTlAdpwOnrWiiQ5EscjpGSAuFwBnqaglA3gjGR/EO9TTERYCvz0A9aqysApOCHOOR0FbxiYtkckSuCQcZHOaqbAHaILjAB6447cVPIoEwIYvkYJHaoWdcsWGWBxuHcDpWyMWyJhIrhSxKA7gMcDjFUplaRgUUAngsO9WXd2V1Dkn5mI9R6VEzS7sIAZW+Yjjp3rQzbIGDAgFsqoyWzjn0qKZzsLhvkPGBzz61NOu4MhIGRn5hkZqvIDEMAYPpiqTMm7HNa8GcEAA9gPWuWktjGSTgDoRnvXW6uzqrsQDnPAGSKwZLdckuxdMjJXgkD+tffZOrUrnxWazbnY0vCLR291IQm8qoZiP4R0yfzIr1/SVDRFS20AYyOeccV45oUxgvioDAOACQcA47H1716/oTkW6BhkEA4HuOK9+o7xPnLWdzRYbAGbc5JwCDjPrzSsm7leF9CaUKu5mxk56fSpBjrjGa5Lla9CBZhuJ2FlBABz1qRGOTk8D9KGTkkYIHUUgI4AGQemKe4DZlCOisSSRnI5/yaZyScfWpmk2AlGwexIz+lIgBypG0MMEnsD1560LRFKzGiQ/xYA4GcdMU9XXcoCn13E5z+FKoAU8AgcDpUaErCecDcQc8YA9zxSYNoivLmK0iklkcKiktknqB1rwb4rfEJLiR7W0cqhPOCWzxzzXRfFHx+0CG006YCONip+UEn1+leD6hKbu6d2LAknAzx+VZNczSvoQocz1WhU88XTZfJUg8seTSBIhhQATjIIHA9qilh2lQCykHOR3x2qYYKEjBfHBI4B+ldaOuOmxa02Yx3KjOGzuHuOhr0HSJy8QLndwBz6CvObBi0+8EEjggdq7fRboFVQqQMdSeK8vH4b29M9zAV/ZTR0DgFRsG9gdy7ux9c9qbPFtIwoLnAJFTgh1GCwUdu2T/APqqKYEAEAuRkYFfnVWHLKx9zTlzK6Kc4DSEEYUcY9DVKQFiADkA4x61cZSzkkkeuO9VZcOz4AABxjHBrJI0ZnXsi+UyAAEHHHvWPdYVAobjOOvWtW6Q8AAHjAz0FZMsRjBJG9wCMn0NdUEYSZnyRiIlQDkHAFZ11GEuAASBhiSp/T+dX5pGi3B0DEngA9PeqUyo4Z25Cg4z3I7V1xTOWbKUSyykpHKYncFd+3PHpXpHhfRVitIgHYjBYlhyW9K4bRLVr69VGiJTbuZVfGDkY556YzjFex2kUfkExxLGgUABeO3X6mvqcrpWTm0fN5pVlBWTMS7hKvlgCAMAAdKzxGBKQ53D723OcVs38R4UnDAklu5HpWbsABIAyxKg9z6c+le42fNJt9SEjezEDI7cUzbuYHkDpwM4qZdxVkB2kcFscGnKoVgofGB95eMmgpalNs7wACGPBqP7MyzIrEnPJ9qtFmRgWKgjks3PNNMiIwLAscZypzmpYWI5Nju6F9ikdM4x6nNKEK3ACDeDggfTrzSSRiRnCrwoDEtxgGrGnhkfIAJJAB9BXPW/hv0N6K/eL1NCaFsLnBBAwMH8efyqjeRu+5QoL4BGTgHA6Z9cVrZMiqCuQRkEVR1JxCSAc8E5P6V+dTvzs/SKb9xHn3idXYhApO1uwHPHJJ9qwhE7sEOCSDyzYx+NddqUfnEKYyIyCrHPLk9/bFc1caVGIhE670QZBJ5LDoSfSvTw9TlSR5uIp8zbOw8JaRFcqgAYggAhnLc9+f6V2n9hoqEFMgYBz2/CsHweixqAm4iMAnHABPSu2jJlcsWyMdPev0DBybpJnwWM5oVLHPzeHEUFsAZ74zmmxeHBc4KAqegZQK6MBRIAQSM5x6H/AArWsbNVBJQAHkDFekpHn87RiQ+GTCiHeHOBnjn8q1P7ETAbyzggZ961vLBPTGTnj/PSrBiZ2TDZBOCPQY60c9hc0mZEGiguSMA9CT6Vq2OmhG83apKgghgMEdM4q/bwkEkHBYbTx/n2pxhKEZO7vjpmp5wu3uVDpcUuCFDnOQp4GasfZApGEUHPK4zTgAVwciptrlSCpAAzkDvUtskrOqJgAYPQ+9MOXwofBHYdqm+cxncFDUixlskgZI6ihMlkTRkEDOSORmo2QMMsQW9qsSqcLwQB6d6gePklSffPai5JUlAABKEgeneoSzmI7woUnggdh79qukKdpDBwRyBxg1Vu49qOAAWBIxngHuMUXRauc/ql0GJG8AdAP6VjnJIXgAEnJ75q9e2RRwSpfkkc96pFXMhLJgKcEetRudtOyWpXl3FgQSUyMKegoELqwBACN8wPrzzVhiCUIyArZwR1xUe8gMXIJPIPT9KSVjQhbaHJAJAJ5pACiBmGFzzkdMnH9ak8wIoUjJPAIHQ0rWxBJJwCM7c9BT2IepBc2xG4Zyy9gc1z9/ZkwsRkkZJ4610hjJwASVbuKgvbES4xuAxkkDvT1Fdo4GeGM4SQFgwJwDjBP9K6TwNpD3F0twQCFO2MsM455/HjrTLjTDNKAFwS20HGcZNeieG9MisI0CgAMASx7Gs5y5UXzX0OkGNqgPgkZ+pqhdXOwsSSHB2+nT/9dOnnKwEKCHB4b0Hesia7zcKJQSmeCeNx71wyncmw55jw5GFHAHrzkmkF0HJYJgA8H1qqZVdnLELGCSqkckensaqtOqAkthew9Km6GrIuNMWyAfLA4znPFQG4RFxIJGnDMBtI2jHc9/yqvJcDywAc8dT6VA90gUqASVGeO9UmF0xTIZssxAciqzS7mYh1A6deT7VHcTCPcCQT0BHSqDsI8lgCQNwBPWt4SI5SW5lSNSzEADuTXPaxqTvkRyMAOoHQ+9TandB3RY84Iyc9AfT/AOvWeIi0pyfmPdhwK6otisjPMR2mU5LgHHqc9qY0QdVLHaOx9D3rXCM0JRFLBSXII4yO9ULjO1GJwoJJAHWhs1jZFNlAhDEZCnk+nvVuBXm3hgSxBwxOfmPf3pkihXUAYUg5B9fSrljEZpMyDyxtGMc4Pfn0ouymyFLZ5huZv3W4KCCDz3JHUYIqS1sXUBMMzjOZOMH04rRCjlAeCNo28Y/+vUkMakAlQADksTyB3ppsjmaKBs/mYgAnocjGRTkt0ijcKuSTn61fWMFiVOSTxk5zUDg7mCHheT7CrTJcyBo1ZQScHPT0qQoo24cbvp2pFYOoAy4xkNjGR9Kb9mZgCCeTzV2uZNnReHnFu0UqkEoWAyOmQQePfNXtQEEURJRVkUHB9B6VjWG1SgB2FRk57+1QeI9UCwOhQl2GC4JyR6VxVKTk7o2gz0D4ceJ45/KtgSGEhUg9sDnPtxXs1pMZoCcZDKO+eDXy58F4H1LxLeRySMttGQFGSSHAztYjnJ4/PtX1Jb2i22loqBgMLgE5I4A6/QV5VWm4s7adloyBnKgMGJycfTFcV4ycyWkiITjljgd67EIUGxQfKJYqM5wT/wDW71zXiLTy4Ksw2v1+ma1o6sJNbnzL4n09I7mdWYRSDlFIPz/jXMTQmMq2GJAxjsK9w8T+GY3hZnVHmeRjuUZ/dgcEe/tXmOtaGwBhwQpIwehP1PYV6nsLrmTBTTOftLgR3QOzcWP3QM4I7101kgyWCGItzj1PrXMRqLWXcCcgkHHfB/Wul09xMBklVIyM8Y4rG1iJvsWGVI2Uk59MjOTUBz5jBiFXBwc47f41ZMTbDyM5wM96jdUUZKggkAjGefWrRgQ2l+8GyTDAghmCnGSOle2/DXx3FeIsTMBKDhgeo449q8PnlBwqrtOc8dK0NF8QjR7hJUTBPUdM1nVp86v1M/Zqbuz7BtLmK9hGWLPnOCfyrC8a6FFqtngN5ZwckDOfwrlPA3juLVIYnUhCVC7D1HvXowCX1sGIySDkAcGualUcJD1ifKPjjwo1ndl0IZg3OOMKDwPofaudsyY3YE7VByQOc59PpX0F8QPCIvIdyptLHJOSMAHpXiep2H2DVHbylQygBlVcDaO49D/OvdUo1FczlJtGjpsvnBVCFlzwTXVWu11BBAUrg5/z7Vy2mzIEUq2DnArorJxIUBBKgc8dsUtjl2NiyUhQIhvY5yGOKv2/miVH8gOwBXORwMVnwBA4ABAwMZ/nWlECCvOD1xnrWcncEy/DcERgk4c8FSM4qYIwAJAIPQ+lVUxvJ2gAdeauGZVcBRuAAxWEjaOpKgLsATnAqykYaYKRgqMcdhVMOWUtGATnbgjFWbWZmwSAHxgj0rnlc1SL8UIG5XT5VIYLwQSOma19PcIsZIAIIIB5x7fSsy3kYZAGQRnr1q7DcPuJUgluDuGf8mud3RtHQq+JPB0WqQO0aF1AJxkZNeL+KvhqyytILcgrk/MMgetfTGkqlwoTeWGcHGOvepr/AMOwTIXaMMQOcAfhWlOvBe7UV0dcK1WC9xnxn/wgl5IpkVRE4PB2bsr6D6+tVm8H3UcgYo8Tg8kc59CK+t5vClnGPmt157EHmqEngqwlYYiKv13E5zXcvqUtVAf1/ELdnyjceC72SNnPmAMSu8ryKifwtcfukXrkKc45yOp9Oc19X/8ACEW4DJs3ANlT2/Kqs/w3tXnV/LQhMEoq4LZ6knoQMdOvNV7PB/yoX1+u+p8pnwl5sqRsjuSTuBB6D0NK3g2WTc6oTkbQCO3avqVvhpAGGSHUEhYyuAv41Ovw9syQRCFbOcEdKPZ4VbGcsZWe7PmC28EvMyDBLKBlsYJ98dhVq40k2CGGTcSCQCpGSBjkj0/KvojWfCtvY2jkIqN94HHUV4h4qtla9d0TLxg5IOM56CocKSV4mft5Sepy/lugUocEjG4nrU9u8sWQQx7Et3qKa4aRwAgIOFOe1XILSaXOANmPzJ6VCSE3ct2epGKQKRk4OSe1XrXVTFvYruJJGT2qFNCleV8xFSDtJx0PpjtVqPw9Kc45B6E8A1qoowcJFiG8ZgCZAqgE4zyR6VLc6olsmwSFpSA2QegI6H36VSm0toY8yKA/TAbOB61TEQyCwzzjjnJpuCRPs2VNQv5765LjcI+oHqfpS2aSAgMCxJAAXrz3rSFmI1IaPDkg9Ogp8KIkgYAD+tLYOQ6LTbNZYSjnqOSB6dBntWougQgBTGGJG4ZOePw7+xqpov73aqD515IJycd66iNFWMFcEY5Oelawm0YyjYwX0aCLKNGSARyo6ZqK50pDNvCE/KFAAwMDvW6CZciEgHnluRVSVXJYcnIwea2U7kpHN3Omw7yCmSO5HbvSpZoikoFII4BHH5VqGHZkk5cDHIqmN2xQUCkEnOMYq07iZQmgRRhhj/GkEWxAFBZuoAq1JEGJJIcYyaaImaIkKfUUybEBhEsm1zuQnjPBY1o6HaZvk+QAZ4CjFVFUxhWC4KkHdnofT+dLJqD24LoSCoJx06e9ZTvawKMnsexacMA72CEgDpkj14qW4jQoQFYDPDNxz6Yrx6z+JtxprJDLHG5PKyEEkD064zXU2XxMtL2IeY4aTPzHdnHtXlyq8krM0anHdHXSWR2s4YA4yBnrWXdmaIKETIXjntRbeLtNuVBNzGjKedxJwMegBOTTn1uzuUJLgDOASetbQrR6mV0yldMk8J81i74Jz1zXH61bLdySyuCC6hS4GSAOn6V2jS2mSJSPLi+VsHGM9s1mXOl2S7zHeqHIwYpG5HcH610KtBdRXRzFjbNHtO4qB0Broo7x7eMsEWRgQpVx0Hc/Ws65giTa6zI8ZBHDfNnPXHpx+tVnYRISJiUwOMYBNRKvT7o0hTlP4UdNLqMDyqIyHGwMWJxg9xVN7wyTlFYJ6+9c3/akVqroEQux5ZiSR9MVC2sFMgFixyQCBwPrXO6zfwnQqEo7nRqoWaVzgkjIJPeo3vwnynII6kGufbVCZASSwIGcdzVebUSisdpwTk5PWsGpzOiPuG19tOTlAoyQQScH3z6+1VTeKwZi4A9q56fUnkBDuygcgA9apXfiAojIkYbcCAMkYPrWfsWXznRy6jBboWeUsSSvynODjgn2+lchqevS3DIiRSFWB8xlYYHp1qm10XJOSWxgnNRtGrIQuQOhLHqa3hDl3LUiHymVoyRvJP3c1ow2RMbNkFsnKN2ApltCjAb4geQNwGTirtw8USAEBTtPI6EjoK35kaX8jLuWLMoJCHHG0/pUMjMm0sdxIps+WDFl3EMNoB7dzUQUuCwBOOgq0YSDylV0LHYhBJPcmoJFEtsShKSnJzjGD9KlYlwOQD6MO1LLlEBAyp4PtWiZm7jJLl/s0EYLBxw5bnP40kTYyQS2Djk5x7UlwSsBIIIPUY5z/SktIQuCQVBOTz3qlZmUpG7ZKpKsX4PBAGMV0OnRLGxIAKEbc56e9YGnwlipAwOMk119gqEYDKiHJBY4xVJWOWSuW7ZVaQnJySMADsP5VrW6GcFlUNjjdnv3qgirGgIfkn7oHB981qacoaMgDB69OnHSpkY2sX7aJyAWIVSMAJ2rds1QMgI3EdsdayrREJAaTBCjBIxk+mB3rYsIthyWJAxyRjNc0jRXNtBlRgYbH3TW3aXBwGGSeB8pHFY1s8TshZsOTwM9a2LQcAAYB5NcktDojc2bNiQQRkdenWr0CBMEDA6YznFULPAwScjHrWjBiQcDHGSew9vrXFI7IXLE+1lI6KATj1rzLxhbmSVyACBnA969OZd0OQeCDkjuK5TXdDe7BLHaoBIUjn2ya0w0lGWprKN0eOTwNDMFIO/qTnAFLbo0sqkgg5xkd63ta0sxTkhAYwOZc8EjggD2qlYWzvcICxCEk4AyOP5V3zdlcmKt1Oj0WIquTExA5LZ7VdluCJdpUA4yAT2pbQFLfYjlGxggDr+NV5YWRi53AEAYNedu9S20ti/p0wMaxhc4JOW6nJ9a10nWGNN4OSSeB1/GsGzxGRn9a1/PMYJOG/HNbRVzLmsFzIpjkUdfvc9/auYvpDuBKgZOMEdPeti8ujnIXn6VkXSS3BOWzjkA9q6oKxhKVzOkjdiwJzxjgYBpIYlfHUPnnPQir0KMEMb/ADEEsOaRomUb0IJPQDtW/MY2K/lHL88+uOgp0JdZUkAGR2YZB+o70+4UEKSxQ5GQvf2oMbsQVOATkACpbGSuBGMDCh/1x/KqOoX8GmWrzTOiKflGck5+lXwUVMSkIcksx6CvOvE2uJeTm2iIMQJKqo4HvzzVQjzEvTYzdSvW1O4cFiV3EjnqPXFa2lWQSPJAJPqOlZGk6WFZ3eRmeRuAR2+vauqs7Vo0IQgjr83Qmul7WRg0y3awhVUFRk8EY4HpWsmlF4wVAQnB5HSs9gFCAsVAwSwHQ10dnvkETAFkAySOhFc/M4u41oY7aKWMgOA56e5NTw6WkSFWPzDAB9R3zW40COVcHG3kYPelW3Rs4OQMds5NWq2li15GNJoUNwowgz1ORnNZ974Riu8kJ5Q4AK+1dZ9mMaKVOWIJbA6egp0SE7Qw4J59qn2z6Gkbo87uPA8yEMGcuOQEAGfTOahi02eM7xGAY+CSMYPf2r1BoSuTGm9mxnnGR/8AqoOlRSZjCAozbiSOT/8AW9qlzjNe8johPucVY3jxx5DBn4IA5BBHXIrpNO1VgMu2MgAD0qxe+FFCu0GAAMgkY/DArGayazJ3RsZcgjD8Ae4rzqmHjLVHZDlfU7ex1IIAd6uCuNp6g/WtlLky2rqBuLKV25xjI9a87tdQPmgEqB0OK6TStUDsQHCpgnJ5yfSvNdJxeh0JxR4r8U7BIIrpSgAG5U+bI5PJx6ZJ6V8zaoAsxgzk5IB4ycd6+ofirOjJcBQDIAdoPQj/APWa+ZdSRFlYEAyAkkqSeT1wTX0HP+7V2bLUzFhLBSDkgkH6VfsoWRwAAEJAyarWoVyFQlQTjGcnFbcdt5Qg2kyoRucN94HPI9MYrDm13MZqxpWKOQ0RlMp3YDHpjtj2xWnboxBQ5IPVfWseNjCWCAqpJwD6ela0E5ZFGQWABwO4roizz5+Zo20i8KBhfXGK1bdBFalyRwxOeuR6VmWQU4J5zk4x0AqzLdIIlRAcMCx5xjHTrTk2jJJNmXrvis6YjK6gIpBOBySff8qz9N8VWt7LlSoLYHyt1+uemK5bxRemWUnfkHOQ3r71xRnmtrkOmFIyfl7V4eIxk4O0D3aGWwqQ5mfQ1tfqscY3K46/eGfoasRaiBIQBuIOAB2NeQ+HfEVzcoA7ExkYDehzXf2N6cRjAXcOCx5Jp0MWpaVHqcdbBypv3Dr0mDMMli2c7c8H1qZJVVgQQNxORnkVi29421gQCQOucVbScsEdipyOinNekpJ9Ti5ZLc2N4IySAcdOBmrNvcFSXGPukYPfNYvmlzhEYkdyccHv+FXluoIogC+UHO7GKbiNOxoxO2QASU6AY6VbAVBksAcfnWVDcnzPkJ24B4OM5qVEJmLGUAEcZPSspI2UjViuCF2sSpB4HXIpNQvIzbeUG+cgscnt247VSklZBuBIYDOfSsfUb84cO5LldwIHSuOpyxTbZ20E5zSscx4nnMihB1UkgkckHrXMzWoeMFucHgd66G8ia5JBBJJyC3aqawDIRlBcc59RXzFWpzSZ9dCnyxSsY8RaKRB5b4P3WUfdbtzXrXgLxGZolt3uWAAGQQNpI6+9cAlqIwAoYrnOK1tHxa3KyxZUZztz0Pc1gpyjJSicuJw6rQ5bHtU+lx3tmXXcZCMjjoK4vWvDksRAdGDdBlTya6bwvrDX8UaSvuKABRnOAO1dlJYRXVnG4bKyLuJJ6H6dvpX2GX47mVps+Kq0Z0Zcsj5+uY5bZ8yIUCkqdwxg5x0qi0pZ3DuoGCSWOPwr2DVvBSTyFw7kE5+QA5A9jXMz+D7d97FAUyc8dB6Z9a+ni6c1ozmlOK0OHRhKhBT5R3I61NHNvlk3guGUKMcYI7+/GBXYN4MhxEYgS2CWUjnHYUDwWJASHaIA8lVBI/OnyLuYuRy8doSCSADwRn0NWI0EOVYbe2O5ropPDAjhUpMHyTlCpyQO5PQfTNSf8I2jKJC5YnHBNCh5i5zBBfaqhQATgHOSamiixIucMO4Pet1PDsMMAIDBz1VjnBq9Fo0Ag2CMIWIJZeWOO3PSjREup5nKCMIxOwkA4wBkmrcOnyzKQ6lcngetdJHaCJHKRB3HygADJ/OpRCqAGQqDjPTGPxqXJISlcydOsJ4iHI2leijnNLffamhKSZKH+6OtdFb2oZRJGdyMAQR3FTvYCfIK5J4OfSuOSjJ3Z1QlY852y7iodgrDaR6j0/OoJJgm0EE8/Nx1rvbrw0HVwihAuTkcAZrnLvQnsm+cFiME5704xi9i27mQEiDEgElhwp5ApyBSACoUegGBT2jaSdyFyuM4A9Of6URKvzoCAMDIJwOegquWxFxzW7YjccHJIJPWpmtmZCUIJXlsA8H/ACajRCpGw4ceozipkcoCCQxzyVB71k0xofFEwKDBAK8kdzVpYAHBcEtnJx3qu0hGP4iBxUsFwxJAweMk5rnlc2iWY0baoIwOmfSr0COgwCxA9DVBXRskSBeMnJ9Keb2SKaIpLIiHAIAGGB9645ps64Ox0VgwUEhCOcnJ5rodOuvLUlxsBwR7+9cQdWFqrAHYzAg59KqXfjWK0RtkpfaOCRyfwFccqMpnTGpyntNjqUVpGplJBOCA3pXVWN5FcICrqw9jnNfJ6+Prm71CIrcsSTgKW6D6V7n4I1Vvs9s05AdwNjA4yue5+ua8+vhpU9Q+tNNI9XjjCIhBYcZ24xn8Kk8gzNkDJHOPaqNvqCyqh3bz93k1p2jKxO0fKcZPrXFJaO56lCak0PjtZMjAGcetX4UeLAIwGGDg9avW0CyIpIAPtU7WQYD16DFfE4pWqM/QaCXIirG5CkkYHTPrQ0pbJJOe2D0qeaERRkngEcbu1ULg+SpcnAziuC1zpbsTxXIdgpRg3Utjg/jWlCwGMEDjJrEtJQ67mbChsAZ4NbSSqQMgYA/KizEpEwmRuATIoODlcYpSxCHOAOoPpUDSEAbSGXOSPT3qSOQgErgk89M0jRO49HIzuIK9cg0uWOAXKDPCjnNDZKOQodT1zxSeWCoVSQvU57UAIQTglypBz8uOaeV3YYk5xxz0qJlMakA5PbNKXUAHJAA5z3oJsS7SUJPHPY9aepABODj2qFGBUkE4J70sabkBBYY6r1xQUThhyRgnHQdRQu4ckgAn6Ypm8RsSMA+/pSlVIIYbyfXtQBIvByoJ9yO9NOcjcAxBzwKacAAE5bPUdSKTcFyDyP50rAOLDcoUMD057GnBugJxzj6GmICBkknHQk07AGSTz6elKw1oNBJJJBJBzx3pzYYDjByCff2pu9SQcEg8jjvQwAQE4UsSOtFh3Fcld+0AgngelVLu4OFjTaQpyWY4P0qySVRmOCBwOeT+FYtzMXnYEBR1GD1q0iGyaIlpCmCQ3Ofb0rTWNBGNgIUdKoWakZJO0njjqc1orhFC5AA4570mCEMihgM5OM4ApVcfKwIIIyKarFVwqYAG0c9qVVAAVgCvpj9Kg0HAAqCBwcnilBCqBk/40xSqghCFUdF/pRk4OTyBnFMVxVPzHIwOxzTAQ+SCAASNw9aGUFwEI3bd2ScAev1o5XIA4x29aQXETI2kEEHmnnKsSRkdc01eoB4PrQu4gMGLDnhccfjQMeSN23GAPmHuaJGO08ZckYOentTS4IBAJDcAjtT8EAgKB/tHvQAhIGOSDjjB60/HBcE9dpwetR43BSwwVOaXeBkjhc5OKB6jsCNkYcAHdgDqKYpXklcZPNIAPMLqSV2gbetSEAkDOR1oERqSDIjkhVPy45B96dkhUwwIIwVA5B9aTlMFhk54OKduGQ7H5Rzj1NFhoGJGFHB9aGYIAHIZm4zimRjnKrgHJx0pTnaWJAAGSTQO4LglwpwxG0knp+FIQpADnBB4z3pcqQCeCe4pCfu7gpK8jbzQ0AYBzwRnvjpTUB4yxbJPUYxTw53A4II5FGS4BJJAGACakVz8p3WWRowXBRARgjtUhh3qI0IDdeeKa8RCkAY59anWFeSSSQOfSv6GPwYz5IsMUySAMn2rIubQZLxjCZJIHr3NdHLEvVWBJBABFYtxC8TkAnHfvmkC0M1YT5gJOVB79qSWIGViQCeuRxVryTITt4IBbBOOnambWypdAh7nOcmkPmHJCWYOMIMD5R0p15DLkvGgLEAAHpmmxl1kORuBPXsPwqyx8pZYiSVJGQfUUaibI4kdYSXwJMfMDzz7e1NjjIkDI5Ur69KnaJ2jJBwcZBIzg/SkSN1jG8h3YZJUYx+FVch6j1y7qHOXbGJAeB7mleQJCYjgtkkA4GT9anS1kQJ8gUEZyT1pJdzqEaJRtOd3c0XQ0iLJQIEQE/xZPaplIKhwCU3ZIJ4A/wAakTbKhCqpkA47c/WkWJlXYrHJPU84J/pRoFh4AG5wuD1z61Zi3sVZlCg/majNuY8ZYYyByep9KtW8BkIUOR6Me1CsxO5p2QzlSCQBk1JJA8YJDYTGTRaxu2Ao7YJPGcHFX7iMxQkgklVJIxnNUkZTuYaM4dsIBEOc55J+lXbaQsFCnaQeAR1FVbjYxyrbW67antT8vJwwI4rZIxUnex1GnOqoJCACflLAcn2rrNPBfywH3E9fpXK6TyigKoDdA3PXvXYaTEFwSMFflOO/v71M9jRpm1Cdo28qo7kZq/bW5CEtskHUFh+tV4VOFwSo74PX61egYqSCGIIKnbxgGuGTuCJAB5ZYqCcYpGiAYhRuGAdx/UfhUkKYVkLAKcBe+33x3p6gqSC2SDycdRWLNErlKS181QDLknkKV4I+tUbjTkYlioBIABY8E9x9a3biMbQcELkkA1CnluCCMj0IqWw5bHK3enpuIdc+h96xLrTnjlOUA3dcDGBXdT2gmZgBgj9azbqyWQMB1XAz61nKKZcZNHD3NkIwAAFGefpVKa2OcLlhnPJ6V1lxpx5ygJPGSegrKltGSYqV4zgkVKgbqdtzBe3KADHI/MVRuYX3BiGUnqD2rqU0smYqSWcrux/s1aTQI5EQyMWfknA7VtGBopo83v5XiUhyWbOQR6dqyf7RaWRgRgdDjvXo+p+GA7ghOGOFzxk+lczqPhKWMlhFhjxx3rupwTMptvYxIrtwFIGTuwTnGAOhz9a0YrhwEDOQTnlartotzC6hkIJ4HH+FWI7aQu8aRkvEu5h6Ad661TRzu/UWYmQEM5ZOpB9aIZyCBklR61EkqShXRwyHOdvenRqu8ggnPtVqCXQzNDR7lP7RMZkKyFdwUjAxnHWvU/Dt2TboQwJ3bTGByB6k9Oa8itGEU21SxcngnsM9K9M8LylURUK4IG846Ht/+usakdLlKZ6FBtZUDkgAYB9akLpyqAkDuR1qpp0plMecgocg+lWZCsUjLnERJwccnNee1Zl30Kk+58guFz/DjqPXPbFcP4ulWOEuGOOV4Of0rtpirqw3A+vHT2rz7xi58t0UYOcAj0rSGrOSeh5ZrCEzPINxVuRnjP4VmMCVTbliRkgjpWrqZCFlOQDwARWY0ZULgFMHjHcV6EUCVxscpRSu3nB49PercIMqAKCwUDJx0NUj+5QlnJQsFLYzhj0BPatqwsXlGUGSBk54wPWtr2BRHCNiigDIHP41ZtrV5DvcAqODxVqysQWUuzLwcDpmtG3tY433gYY/KARWbqdjWMe5SitUZSSmVHbGMe9TLCIwzHJfjbg8Yqy7+XMW5PG3Hao2naecghmJ6AKT+grFzbNLDowxYIo5xj5R1rWtLJ40UsvPTB4BpNMsN5Uj7xySCCOK11UoSEG44wM8gfhXPOaKUO4y3hdJAXGUHO31q8QHB+TC54xz+tR5K7TgKSMEA96QTGMEA4PUCudu5XKQyrJvCOAM9W9Khw8bsSAUHAHTFPkkJYFQxbOTk9RSSzl5VPQLwRjr+FCuYtEU6qsgABz14PFROAke5Tls8gnpUtxIN2QAQRhvY1nySlxgnAzgZ4rRXMmvMH6M5dRxnjisu6xJG4yCCckevp+NWrlxtkKAgAAYPUnv+FZ0koKkYLY5G3FaJDRGELAMNuAMYJxn8arswKkH5DkcelSvllJHII5B7VGsQlXLHI6gehqylcjlEczfJyvY8HH40wFyp3nAzgcY6VJIh5VBhcHkDvVYvOgXAUuvYjIz9KTKXmJIQGKgHP6VQuXeRmAJwP4c9qvrJJ8xkQHJ7dqzbp98jAAccZqbsvQrSNGsZVlYdgVIwB9KrRfLvCuShOCxGKcqiTcM4Az1PWhCTGEIIB4wD1ouCdhGlUgEIwf2HBHb8ajjiKu7EkqQVKn3/kaFIEzgZCEfxc4pzOCSFQgdcls59fpTWpVxI2WIYRMgcZI4H596JpXdTg7cdCR1quw86VUAIUnkDrntT5GkecJtVIlG3I6n1yKaRSdwSMruCsAe5HfNCFyzKdwHTGOlG94pFARSMg4zjIqR5JAQdygZ3EnoD6Y9KdmUJIgUqGGApzzxikYrkknqOMVI8pliBBBOMk+oqByxDuUyQuQM4zgcCqSHcfHhVAcN8pOGB68018DCgEjG75R0pq72QOCSOD9KcJ3VHKJHPKThlYkAH8OnFUokOVxpIbgSEc8cHg0xyIySFZi2QSTnHvTh+8LEKEJ6qCSAfrTGLMyEgqAcEHuKtIT1FMjxsg8sgActnGB61taDqb2t1GpAKdz6Cslw80ZCRNICCCRzxS29w0TK5Q4OAOQM+1arToSnY+gfBmuidMZC7VGNx6ivQbW/EiAs4QdCScV4J4R1WLIypXIGQedvt9a9h0iUTwISivgZAYZwfXFc9azM5K2x1sUjqASwJ7VZhnByAcDOAT3NY1rM/AJ4+79BVyG4BbBUnGcE1xMFc2rdvMIIl6cDPc1aACgsACck/U/SsqKaQYJClCM5Ocg1eWQShe2COc9awkmaJkrE7TjAPJzjmq4IfILgEdRnnFXDt4A4yOopAojJOwfUYqFKxTVyqsak4Iznn61FJEBuRUBGMYxnNXHQNlhkLnDEdiahaPJYFiwIIweDWikZSjYzvIOAVU+5rO1K1WSNgykuOc1veWsW4EELg4I5OTVaSAuhUkAntnrW6mYSR5hrumPvBki3xkHIVsHPb3rh2tzEBE7AFQF8xu/uTXrXiCyKoxYYPIJHWvMdSiInLE5QnaQR0/CumErnK00yK0JVGJIYr3Aq9BISpIIBA6etU4IyqsVUkAc9sjI/PnFSP++AUAr/ALpxmty02T7n25YE5OAPWrCyiN84XONpBHUfTsfeqwJ3RkgAk4J6YwPShCvmEEZwcnPWlYpNlpSgiZwpJ6Ae9WkCNFvcANjJ4qoJhygHPXmiK5lzgKXP3QowMUrA2WSE2KQFdGJ59PapPJWRSCdi+3SoHj+Yl+AMEAHFWoVPLAgIByGGcinZohgpJY5jCqcADPIFSRFVcqowCeTjAFMZkkxlMKD2NOUB3UEbQcncDSBE2dhcY3FuAxpDvCoDxvJwT3IpE3nlyAOw9KmUh8Eggg/kad0UMLEkAjBBwRjqR0NPRShBIyTycimlQVOAxCksecnJ61PGwUKAMnI4PcVLZSRPpds91dMhIZWOCOMEHmvV/Dtk9pCoVgOBjIriPCGmBrgMVzk557V6nbIFhChVAAHQ9K+OznF2/dI+xyXDf8vGWlx0JycDgdjUccaCQnJI75psuSCUIGMbsHGPamLl9xLEZOQo6ZHevipan2ibJQCuQo4zkHHTHb9aUYkZSCeCcj1qPJUcnAOeffsKXcdgBGVJzmpKuTFUcggqSB0zzUb9QyAnHU+lImA24Akng+1P+0L0U8ngjHap1C4YL5JGTnIx2qOUFsE/dPQgd6WXjAG4HPGPSkZ/LVTgMucE5xtJ71SRL1EUDYQBvBHGSePeoXj5AJKkHJz6VaDg4IJBB6etRszs7tggnj5ucirsxlCVD5xI4Gcj2FOdCuAAAB0OetXERXyGXAxyT0J+lOFuDjPBxnaOwpiZSOHHBww+Y+9V7rKxsSilAc5zyD6YrVEOJAwKgDkBhnJ+lV9QjjS2YEYckkcdRVx3RjOVkzyzxXIPmcEquSSDzXA30zsXQk8888cV3XjCdEmkXABUZIJ6ivO9SmJkbBAGODnNfbYHSCR8Pi1zVGyo84ZCCcjoazby4DYHII5GRgH0wadJLsDgHk9eOtZV1cBkADEgHI5xXrI8/lGy3L/eJyxJHXOKqyTM7HPJPBzzTGljaUnaAcZJz1/zmqstwm5gAQBzketNDSHtKgDBmBAHQdRVSa4CoCDk9eKiZ0ZSAdze5qFx+4Zuc/3fSqSB6bFsMkhLblLKMlWP9KjjucOy+WM9j61ErEjIQByBliOuOgzTggeMEkZU84HTNWib9yQOCQQCSeCAOp7cUquIU82UFgACRGCcVDA+2QKpJdfug8Zx15qdZivEYYEnBJOSSetaILl3eSVCjIHU565qYzEKQCc9QT2HpVNS/KSEAAYyABmpHYMCxIwewq0kyGywkTXOBGxVzwCex9fevaPh5prx2ynjJAJJHTFeQ6FYNdX9qoJIMgIGcf8A6x7V9D+ErR4bYAKAuMkYxXzec1Ywp8tz6LKKXNPmaN+ICEAkB2ODtboacIwQQ4IHByKkCAnBUEnrUzOrYAOH/lX5zOR91FIjChYsLjBIJyOePempDhncncWOQPT2qdUKiQMM4A/HPpSBAAD39KzujRAMrwACBjv70HCMcjKMDhgOvvSpE8rBhgDoaVkMZcEZHTr+tTYpaCMAFJEbOMZwKjk3rIqFGClcgnoPapkU4UOcBfU0uS7MCCCOmB2pWHcrRrIXAZ3ZB0VsYA9B6f8A16sshEQAOTu4OO3pTJQBwDkjHI70/BePAJABGSD0zSGLAhFwCwCjtiui0xCUJHKkHnPesKDDOcjIHHJrbsEIUk4CYyQDVJEtmvERtI6nH50qSiLGSEGSOT1zQqgRodpDMM4Bz07f/rqSNFXJwATyciqJTIiwcjDFBnA2jrT8b3BIKkcGiJCWAHJPrxipEiK5YsQA2APXjr+lSUJsO0qzNvwCGxnANZWow70BWNyARuJI5z6YrXaIOBGGO1RwfXnP9aYLQyAkkEHjHoamyC9jkLmErIAoIB461AEcSEA7j6EV011ppO8AbN2ASecY9PTNZ32TZKSBkjr7VSSDmMo27CQM5wvp71MsDBjhSByNw5AHarqqJWKkg7Tz/hSSwklQpX5BwoPJFN2Q7lGeMRgBCxYj+LAwe/4VDsDAADD9+elXJ2A5A3NwCMdKiMMbqAESORRlivU5qBcxRZ8ISXVQp5B4qO8Y7oAWwduSoHB561JcwlpEG7CklTxwc+tRs5VQdmQcAMT2otcOew1iHyCSCTkk9zTfLYZIHtn3qte3sChg8gRc5AJxjFZV94wtLYECZSVPIB710QoTqfCjnniKcPikbrOQp4GR1pqyl1JBwQeQeMj2rgdU+JkC5KFUIGCc5rFvfiqwcHeQAuVXjkD0Nd0Mqrz+ycEszw8ftHrDTonmSHAONz57AfypVuhAylgQG6ep+leJXXxcDhsOUIHJY8H1565FY8vxeSbAFwZFP3SAefqe1dUckxD6HPLNqPRn0al9AyHMgAJwQTg0lzfxLESXGF4ODnivm/8A4WpP5rOWbAGcA5yKgm+KU5LkOwB54Ocf/Xrb+wa5k84pH0NcX9s2wiQAkZIzUPnRMpJZWPZvSvnmD4mTBAzymUn5lOcY9BW7Z/EwpCCXyeMgHvWcslrxLjm1KXU9kYjcQDxjjB606OcKww3yk9K810z4iJNklwDnoT0retPFsd0CUkiIzyFOcVj/AGbWj0N1j6Mup1k7icE5288HPSoN48sgBiDnp3IqpDfQTxqTMCpHKj1+tTspdSyHA4G0E9PrWiwNZfZD63SfUdFkK2Fw2CwB68VXmCmIkFlB+UnHQ1O0pREDDaVyBkZJqpITgrIWYn5gQAAB6H1NZSw84bxKVaEtmNaVo/nUZGCOBnjHPFVirsoAJTacjnORVi4Plxgg4HXHtVadQ+9lyFY/Kc8gVhyNdB86fUZPKU3kDcSOFPrUbSiQgbt4HUjjNBcLtQgnA5OM1BcFCQBknGCVHerUe5L1M3UVQLISRlhgljjH41gXAETBWJdc5KpyTj0rcnVJFfIDDOSDznHWsi4jBO8JswcAAYwK/Qsrio0EfDZi71WiOxjMV/C7u4VSSADwSfX8Dj8a9Y8NzmSFGLbQVBJ9MV5JGq/aI3kIKBgRv6H/AOtXqfhQmWNzuiLAgBowQHGOoB9PevXlseK2dQEL87sAHoO/408KQcDBzxzxim7DnJZlHTAxz9adjCcnHfjtXIwSYeSyq43FsjBUY5qNYAGG3IUDIx0+mKkZ/lyDz2PT8aCz7/lGGAycjoO2fY0tSuUjKLxlvmJIIHGDnp+WKewUrgntjg00Qrv3bQXyTuPU5OTSzKi4cgknI/8Ar/rTuJqwqojj72ABnOK80+JfjqKw/wBCglDybSxAHQg1s+PvHMXhzS5hC4DqTkHGQMf45r5s8Ra699fG9dvnbIDZ6A1nF+1dkR7P2j0I9W1GW/leR3Ykkk5Pc1lSAkh3IAx95e1DO74QKCrdMGmPlpAHfI9h0rpVNI7ElFWI2JeLPTHOD6U+1KK+1QQTySR601WG4PtKLkgAnJI7E1ft7cEoTtBbn6Vooi16Fm3tUIPlhUPQFVzye59a3bRxCFBQsBjI9Bnr+dULQLAwVRkd29B61O0iM+AdhByec56jr9eabjdWN4ScXc6i0uAytuJB9Ce3rU6uWYgDBHOfQVk6TMCwWQ7sDqDnBrSR0lkcjAI64PWvg80wvspuSR9vl2I9rTSbIZ5wr5A5JweKzpCFy2SRkkZqxd5DgEg5PY9BVO6AQsN2QOc5zzXzyVnc9hsz5t8szESqiA5KkZJPse1Z17GEDIQwcn7xPAFaFwNpIYZfHVelZc6sVKMQgUFlGeME88V0wMJFCWMLgqCT2PrVOSQNKqSZAY5YqOn4f0q2JTsGQNg6H0qrucqxQB15YFhyT9a64owaNnwQpfUG+XJLBQCQM16xGqmyIEYTI6d684+H8AW6ElwAjhtwBHKEjgH/AD3r1RICYH3KN5Ab5RgD6Cvssv0pWPh80lzVrdjkb2JhuJAc+9Zkm+V8ujAqcjByBiui1WNd3Klgw/AH1rFKlZiF5OOeegr0GeXFFZlYYy2T1+tKY2bluCAcY7mnTRndkMCmQCw7H0pJAMq2/JI7HpQapFYoQM9RjJ3c0iqPkfPBAIHrUxdVZgVLE9Rjt60kgjHU5AHAxjAqXcasNYDc4YkkndgdAMdKltgBIgUnB9ulNYxPGCRkgjBzjBHtVi3iBm3k4KjaVz71y1dYs6aOk0zYhUJGAPvdvesPWdgkBckOR90VvoohijIOEIwD71has5DO7oQhz8xAwe386+Bqw5arufoNOSdNNHPXUbLCQQxYHgkdzVeSzVlLFAxxgccE+9axjdgDwSuDz+lWra1Vo2LjJPPPGTWsLETjcs+GohHEFUrv7gdvaust4gY2Lck9cdqxdKJkjVwEU5JBUY/CuhsYZJGG9QMgd+tfoeXO9BH51mUbVmWtP08MwAGAOQSMmthYQQQeB14PU02O2MeFwQCBgE/1qVgYXGACx9RkflXqHkbDCokRSDjsMH0NXIIg2AfvDjjvUSxDBJXcSRkA9as2xMSAABSDgY7ik2F0SJHtkBBIAPIHepPI3M7l8MBwpHfNK5AcMAQcDv6e341IoWVSGySemDjFRqWmRhdyAYBIO4HHTipUchTvOf1pHAjJQDAPIYHpjt+tPyoUqQ2/PGB1qW7huQzRrwEUMzHBOeg9aaY1VACRn0B61KACuQQT047VHsXcATkZ4J4xTIaIZGI+UnYOg5qKXIUAEjBDAe9TyhZMkHI7EiomXaVBJYD+L+lWlYVmU3jl8wuxUKwOQBn8anNq8sKbxvCjcCeBj1qWOMeYHGBk46VYljduVfBJ+7nA/wDrCg0ijnb3SSwJxhM5Ug5BrEvLBo3LBckjjIxzXcMnmEoSMrweuDVG70vcoCjJB3A9ieeM/jmqTTN4tLc4ExtFklNrZ5y2c/hTJo0BCsMep610OpaWI8sRuAJYHaSKyLi0dnOUAAHynPWjc1UosrIisMDJAGTxxTXVWY7OFxnIHWpY3YIVJIUEnbj9aTAcuSMKOanYHYhRDuUg4C9MjircVsJYXy2RnoKom6iVlUHOOhzVyDUEkQIgyV+Y8jBPp9KylKxFrktroyW2ZJQxP3irDHHqK1orgfZw0QIQdAQQR+FZ0d2yggAhsZwpzj6VBPqDFABIzEcEk9a4qk2zaMbFya6c7gCCG4IY9B7VnTyFpwpOQPukmq0V2JZnDHcxAGVPAP0qrczujnPK54PvWCuy7MsXN06Bg4GMZBHeoPOUKCCcEd6q3FyGABJIIyCOQD6fhVY3caEI7FVchQwBOD/hWqJ23LQvCXKsMDPU9hTHuFCktJk4wCBgVA0qRNImd5BKhh3qncMUUsD8pJUemR1FapCRYluF8oEsSCePc1RuJjE2TEZVPXa2Me9I1wNojK4cDcB3IPQ1DMzNGA4+QDkHv71rGIWI52UAEkAHgY7GoMO4Cg5PTI7Uu5SEVTnBOR606ECIk7GBY4LE8fT610JE2Y15CiAZIC+h6n3qkXLOyNgleR9D0rRMW5yNvXoR3NVltZYHmEkDKc7STjmqsLYq7Q43knI4Ix3q5bxyLtJGEYblPqP8ila1MaoQCB1JB6VdsdNcSBWBGecHtxkfTIxRysQvkGOKPHAxn3HpUjK6EhtrAjHy8jBHX61cGnvlwwZ+hBHYenvyM/lUoslyqhscYCkcnnk/y/OqUQ0ZlxscHYpGeQ3oO9OEIUEMuBjGMdq2U04BgAoUNzu9Pb8aRbJWUOw3DGcAZzWnKQ0ZSW3moRHwQcCpItOCgl2IYDOCc5q+sKxFgAAB8xz2qQKGAfAIHQetGplzFSOLahcoAFBJbPWuY8TSBo2YkqAMYz612Crvd9xADE4UdhXF+KEDpKkmETdtUE9STxSbN4Pqem/s1aYI9PF2QGMk0jIcYwA2OfUnHWvo+4jIQHAyRkgrwc+leY/Ajw/9i0a1SSDCxgMWA4BPU/jXst1GZAw2ggc8HG2vFryXPY7YNtXscfdoRkMmFPGayb+zN7gbdpC9D3wK6y9tizqzhSmQAM4zWdDa+XgOQ4JJJc4wCScDH5UoNImbb6HnuoaSI1YyIQSDwR0rzjxT4ecyuIkTA5ODxj8e9fQWqaQk1uwZcAkE+1cH4h8Mu7SARbUAyCe+f5V61GakrNnJZwfMj5l1PT5Le7JdQyhiOMDFWtPdCoycjHBzXUeLfDrWN2xdNq53FlGQSa5mCA+aB0PUcdRTlSs7o09opF2YkgsHGMZz0qNW8wM2MEAr83v3/CpBCSpYjdg564//AF0k8QQsgZZSpBDKOCD069xUKNh2KF3GXUFG2joSOpNUL6R47YgHDDoa050EbkIpGCcqxyc+vFZd8A8LocBiOSe1a2Beo7wZ40udC1Vd8hSPcAp65HfP4mvrHwF4xF9ag+cWg2hm2nqT2r4Vv5RE7lXyeVBB6Gu/+EvxKutLvUtLuRVhIChi5ycHjjp3r53FRkqnNE6KmHk4c0Wfa2rWUWqWKCNxIWXdhR0z2rxDxp4bEN037sqUJwcYPuDXqfg7XYrvT4nWTLdQyngD0p/i7RFvoBcsA4YFm29QAOtejhK/Lpc86UZ7SPnOGIwyYcbXBIxXQaVOdww2DgqcHGQRyPxqrr9i9rckgAEndx3Gar6ddKpJ6AEk5HpXsO5ztWdjqoI3CxgFVEZJCqABjoBgdcCtKyjDhixweoyetY+n3InQlXCMB0PetqCQOQMEEYP1FYNsFYuIodEIyCc7t3T2qykYVRjIbsajhcbyCAVPRaflV4z82MAZ4FYNmyaLEa/KykMwI3Ej+EDqamiIYAqQoHcc1WhG9CxJBAx04qzCgdlXcSSAcAYxWTNEy7EwXapfG9Sw9SPWtBIw5UFucYBB6VlplcMQCwyAfartpvGXZuCcgelYSKTOq0phblEJAJOQFPJrqYCzwruwdxIHFcVZE7lkxnaRhgen+ea6/TLjzcckxgcZ4we9cM7nRB3GXlqWck8kcjiqYsz5qOc/KSTx1roriICRdo3ELkuOnP8AWoDb8AFeT3qY1dDRwMhbcDaFTjPftnrUgtEBDEYY5ABzjP8AStNYQBkcA+3WnNADhSoJIyv4d6p1RKBlm0V2GMl15wORz2qFbJy7bojC2cFXIJ46dPrWwsKjqOWzjtmq8yrZxNMNxjhIPJOSccDJ56g801UeyFKJ5Z8S9Q+zRMFLRsgGQOMjkH9a8A1Em/LTyggkng8Yr0v4mapHMzwJP5MszHBYltpznBx64+nNeU3khOACSe9enGVlYwSvqY8yeRMFTLDux/nW9pN9FuJIw45wvAx9Ky2hEqkZ5zxirVlpsiMXGcjoPWrv2LdzuLC6jmVWI5bnBHTNaDOoQYRCMHJxzmuPsrmW2lAlOzJA5/StpNVSOAgcAkj8e9axfdnM009SjqGTKTIQUK9Scc56CqccaKpKsA3oO/v9aW6ulnldRLmMdCeuQelOhIIeXCgnnGOM/Sm5GkX3Gq2MMBv55LZ49T9aFjEsgUAIoGcH9asiSN4jkEZGQPWnxqJ5UIUABSuOx9/rUc5TZr6EdwaRDsIBUseuP/r11FsAYioOSACRWR4esHitUkYjzSTwpGOoP49Ov14ro0Yqqs5URHrhhyfTHarUjCWpCijZtAAKkhsdAap3EYhJfoOSOetWJbxFZwMkk+nasyeYTO4yQMbQoPArWNzBspXEhnU4BBY4J9BUQhkZkUjIIxk9vf6Vagtxk4JYglsentRGohYKAwwcjI6//WrdMl6lARGMkFhjOARzn/CnmBtzKh3BcZ9s/wA/wq2yFQCAoQnnjrSiBYCWLAucjnpj/GquLVFFY380gDJ2tnj25NUNQgxbIScs+cYGRittyfLJABbOBgY4rO1FSFB4I/lUOTSN6e+pxV1CUkKkHOcciqkg+yOxjZvMIxgDj61tXRLSMdoCKMBvUk1Wlt0fcjDB6EHivPkz0VytGerTKwcuxYLgEHp/9epBqN7aFVWdiWGAzHcQP8fc1Obf5AQAQBjAHWo5rKLYhCiJ1JMhXkuOw/Cs9CHCL6EaahfLkx3koXOCCc/jk5pw1O7j4Mzug4O5iaaYtxUoxTB5A7j0qaGMmEsFBJO0k8dKlpdhxpR7GzobG4nDs+XAxyeg9K3tQUpbEqC3Q4Haue0vbAwUnDE8Z6muivlM+nOoYoGXaSOoB614OKpvnufSYRxjCxys8p84KWyxO4g9h25q7a5w4Jwc5A9KzrpCJV+bJHTHerNuXR1BOCecn1r1MHG0LHk4t+/cuL85IBIOO3Wmy7iyxhQyMpZjwMY6Cp4ow2ScE45I7mknXBQqAQRhuOQK9RHnNXMaVRGiliEBBOQf0rKkw1ySCOnBxWzqMBkjJA2FcnJGc1jkGXLKxMecBipUn8DUy0GkQhgXcABX25GRkFs9/ahd7YOAxwcgdBSyxsXBD4bPBPcVPGkS8od5z1B6e1YtlbE1qMRnAIAB60yWQTDpyBmpJX2oAoAJOTk9qgaMSKWBwD1Pqf8ACmhpldY22l8ZQcFh0JNV50dYWCYUqc8+lX/IbyyAxUkdR298VDcwPKobeCxHTPStFILFHqQxG7PB4p+3cFQ4UnkLmp47NyqDceOSAOtKxCuAyAgDO7HSrUiGihcR4Az0HGT60sLK+xBy5PTPSjVZWFs7JwCOMjvj0qhoqm4uyAGLNjBz/F6VakYSidjpqhyqYIOckA8E11FmEYFDGAoGCuKwtMgdACpUSgjORnH1FdHGGKggheOhHWt4vQ5GXI4McgZI5rUsp2ChCcDOQD3rLSBHEZcMysAy7GIwckc45x7VsWaqihkALDpnqPxpSsSrmnAVcZQbsHhjxkVs2uDgAqAcVmWyhwhA2k8sD3NatqqpIAVznjIrmlY0ijZt5GbaMgBDzjvWqkp2hwN5Yg4GOlZtiQrklOACOfStK2O5WAACkjBI6VyyNkaVupOCCVBHXFalq5ZQQCOxqlDH+7VQcYHB9KvW8eVIY5A6kHrXHOx1wRaaZY7SWRc/ICT6ADrx3rIXVY7nJPzoRgcA4961ZoDPCyI2cgjHrmsKz8PC2nYo2FDY+U8Gs4cutzez6GDr9gZFkITjBwSOp7Vzmlw7EBeMI47DoDmvTdX06K8t9jDL5xkHHFc3No4tSSoAOeO9dcaicbMhxKaAgKduB3IPepDbtPMAwyOv1p5gZchwCW4Bq7aQvsBIK89M5yKi3YixHFp6RAljlW9ulOktlRAgDPn+I9qv4O0ZAIA/SoZFBiDgnDcg+oFNMTiZtzGiI4IyRzyM1mTyJEgIBx0zjpWldMGYjOSQTgd6z5YQ0ZBG3nvXTE55FQRgrhgWQjG4nk+tO8lcAKQADz7e1K4CjI6DsO9Cxho0JIDkZY9BmtCfkQXUBkIGVZQwYAgEcHinBmG4ucnliT3NLJGUYHkD1rL8Q64mmQFw+SytuyAccdR71Si27Ao9EYvjHxMPs7Wyoodl2gg4wQcg1w9lC91cBj94+3XmoZp5dVuxKJy8YHBbgsfoK6bR7MqqkLl2PUjpXQlymDcr2aNHTrNMgkngZJ960niedtwIBjXHLYBH07mooYPKIUfM3XOKuxwnIJIz1pOSNFqI0QlAJI45Ge1c7rfifUNHjIhnYRE7TEeAfpXSqp2FSMg5Of5VheIrKKW3O5clQWxjqR0pKz0Yct3YxbT4xXFvIsV7bZKnAMXIP1967LSPidYXaoXJiLdVPBxXh18XW63MoQsclTzg/Wp9P3tKSHCOOhYZH5VzVaXbQ3dHtofTFt4htpBltqNtBKg8nPQ4+lXrWRJWDoAQB2Hb6V494bv3uZ44C3mShdxOfvADmuwvopbjSZ5YJpIGQKAVYjPrj3rlXa5l7OpHzO5hmgLAswBJx16Voxxqr9cEHkH1r5r8RfEPXNEkRlvZGiUhWDZfIHQHPJq5ofx4vbWcQXEUc8eQzybyCgIzwBkZ9s1lV56fmElUgryifSUSl4yzZjbORjsR0x7VUutGS6Jk8kGYgnfjnJ7Y6cVyHhv4uadq5VBMhlK8ITyfoPavQLTU4b2yXbOqhcYIOScnmuaOIaeuhdOonsec6jpb2EzKCzsMHJUDPXPP/wBaqUF48ERIJUZ3Eelem6xp0eoQMRGCx4yBjivNPEmivYpMVlZQowI9oAH49a9KElWR6FN8x5n8SNXiaKYvNgMdyqo43dMGvnq+lNxdlEBKKTnI6kn/APXXrHjq9aMThTubAO3GcD2rzBVXzS5jKlgMAkcHP86zqNxtE9WEVy6i2UCQsSUJB6EAZNdD/ZUhRcKFfAYAt1B96o2kBVoywBHfB6H1reERaBXOSeRx2HaohdnFVS6GSEKOUZtzHAGe3r9a0LIhJsLg5G0BhVe4ETSJKwZnxhpWbIGOlXIGMKFkIJkxkEdMV2RZwNGnDGcEg4OOCegqLVd0MZdSVAGPc+v61JZy+awAJYY+bIwCf61ZkhN0JELBJFUlQw+8AOT9KvmKhHqeSa9CzXM0nRGx8vYYrlbiMkN84HOR7ivSPEOmZcuqEAn5lI6Vw2o2Ece+P5gGYMOcEEdBnsPUV8zi4yUmfZ4VqVNFnw9MyMkRP7skAbR0z1Neo2O6QRRuMsBgfTsa8g06Z0uypB2ggEqcBh3xXrnhhxLbRO8UpgVSqkt0P1rxpPldxVoXZtpBJFknIIHI7kVYEoj2llYDtx1NWEgLIJAMnjj1HpV+30tpAruDtbkqe1XTxTg0+Y53hY1FaxnpejBALOQA3zZ4/wAe3SrVvKxkDONw/usKvvokaQliTgcgDrmqzWrBMIQMEnPTPtXv0Mzpy92Z5VXLJx96BP8AaEVy2dgPXHb6D0qxFdgoQVzk4HOMe9ZiMSCWADDgHHWprbGwbSARk816HtIyVzhWHmnqXby5cROQxbHCjqTxnArIg33JlDAuZQAMjlfWr8do14438gEMAOMEdK3bHTkhYOr7ZAcg+hr5/M8VClDl6s+myzCSk+aRiQaA0xBciNQMk96SXwylkfNRzIrDG0qOPXmuxS3OxyACO+eM/hUMtmZFkUjyioJKtwT7Yr5BVnJ6s+q9hFI4O4t2idwoBXvx2qK3RFkGWwPpjFdBf6W0akkckZA9K5TU7kQ5HB5x04Feth6braRPOxDVJXZr23iaLQ5laNiWJwMAkAj1PavUfA/j9NTjPltGJmXYykgkk9cD1r5x1UXLkguYkOGIBxn061X0fxFc+HroXCDaiHdlMlj69O/05r6GhgZU1zJ6nyGNqe1Wh9lw26TQlyCFA5ZTjB+tZt5oCRhgiKgPzDA6E9/rXJ/DTx8viOCKMOwPBAc4yPcnvXqVv5d0FKjJOMc5r0aGIlF8stz5yMozdjhZNIMYLox3H5STwahNo8fGePbvXczaakhIJLMOgPYVnSaWEJIGSDknHFevCunuTKn2ONaJmYAg7QeB6CnPCPLJAJKncTjkV0j6UvUg5yWJx1zSGxjQqQBkdsda2VSJzODOdW3HG9CT169aTyyCowSQeqqTxXQvZgLjYMH1FRi08oqQFLdww/Sm5pgoGR9ldOQeGOelSiziieJnOXHQnt61q3UZSISsASRx7AV5/wCNvFSaaivu2BQBkdCfX26VPK57M0jB9EehQ48rII2scDgZFRmERkkneM84HSuF+HHj4+JrVmlJMhbaA3GAOldw0rNkFQPXBzmvMdT3nHsdENiSeaKGBiRvH+yK5/VLhbiRztKqwGFPtWhMzLkZwD29aw9SJzxwDXRT11LehztxZt57hFJB+Ykdqi+yM2diM7AZCgda0rgucZBLjseM1WlV256L3C12K5F0yhtaOTJGQTy3TFKXA5B25HU1YktN0XmA4OepP9Kp3WflULlB1bHJoaLQ1pXhURqQSSWDHk5Pv6e1WFvYrcIjsolZd3B/Osma425T7pOWAPoPf8azLu6DxF2kCPnYEx1FYuCNEzfu9ct4IiAylwwBIBAK+uTVG88SgF1tCULKFJJz9a55mkYhwuT0IJ6fhTYrZZQ20hR0OSefpU+ziaqRdn1i9utys5yAOT3HtWe8ji53uSzDgAjp6mtLyEgUCQkFRj5RnP41nXLF1JIKnnAB6CqUYovcWGV/OBBw/Rdo717hpOryt4bsGOWa2TAWM4x6kk+54FeDWiFmAck/MCD9DXoOn6yLaxUKMgDjPYn2rnq0ee1kEbJ3PYfCvjpJbxLSWUhuDk9q9g0a9R1KGUPhQVZRjJr4kuNdurW/FxBMI5SAuSM/LnJwOmfevoT4X+Phq1jbxMdrKArMx5J7/wBK+fx+FnTjzxRpQrunUR9C6ZITCASNwGASO/0rQAOEVjubPYdawNIuxPAmCCcY+WtpCCQwBBAxn0r83xkXzn6ngKvtaKYXQEiyKy7yOFUcceprndemNtAAHG92wN3QccAH1rfZ1UYJJJ7Zya5TxPciNAjHOGz838J/pXLTjzSsdlV2jcs6ROXA3HLdflreSUFQrDKnqK5PQpA3ltkkkbsE9M10aEEkkgAHB5rScOVnLTmy6r9QoBGAMZxke9SJIDjIC44xnpVFZBliDkY4AHX/ADxU6sWAyAp+vWuVo7YyuaJnDsDgAN29aVjs5BJyfu+lVlYSKQ4yg4POCacHOCc5BHX2qTVMmBH3iATSMQcoRhuuRTGf5lBBGRkY9KVgSBk4HQD0pFEzAsCc5OMn6U0EqAQcgc4x3pghbGVlIP8AcGCD704gjhhx147UAOds8IQxPUNwPzqUsWIGcDsTUDbBnMgjTrnHWlQ9QT16D2oAlkwACBkLzn0pNycEHKntUbkKxBPOMDFJFMQVQnJHTjrQBKpDDDEhe4xQWJwCpI5wAelIj7gMnBHrxTdw3E4wTxmgBxJVgOSMdRTgxCgk5bHQdqaJFc8Eknj6/hTUmCEq6k54ByAAaaVwbKGp3BjjYpy+OBmsm3zd3Ck8RgAkHrmoNT1EyOixOCjdWB6c/rV3SYiQHJzg5Ge4966ORxicXtLy5Tatf3cYJG0gkcnJx65q0o2lSSSMn3xUEIEcYB5JyT7+lSFv3ZYkkDpjvn2rlZ1x0FACcEZHUZPrS8ngEkE5BPb2HtTG3cbWAC8HjORQxIAwRn61JQrYTBAGeowKTllDEYz1z2pgUcAjOOcDgUu4OhK8ISV79RTeoDzg4IOTSb8ggGkJG7djIxjHShSpUbRsB7E0WAVSHxg5I44PSlxgEA7QfQ9ajaMcElhnsDjFSDnAIyM8e1UUmPCgIqr0HAFJgjOSSM8U50RsEsVIwRtHX8abkO5Bygzj5j+tSxihwMkghh36/pSqVGSBx1ye9IQ6kkBSAeMdTTSwLsBkHuD2pAObOS6nIB5x60Kd2fnMYx1HOaVGGNpO4ddpPBpoIyDnBHUDtQAiBihyGcA8EkCl3gAgDI9Kac5JAJOCBzj8aATvJBKuO/vSYCndkkc8cZPX2pAY+SBk9M5/SgZVvKPUDO496QkljgEAdB6UrgPZcIABgetNIIBBJyDww447012ZQzMSFwFI7D3oXKymIAlwMnd2FUO4u0EEZIz78ilTBYDJIUYIx/WmkNvJwAPUdSaeuEU5YIepJPFKwj8tNilApfJP8J6fnUiK4cGNVIwS2Tjj+ppyoRETgD0wOtAUnlGIIJ47V/QjPwfbcgmVElQxkY7lhz9BVS8iWYkkbQeCa1lUsGJwQeScdDWZdIyblBAGc565qCLmU1uoDjOCM4561XVC5IIyoHGD1NWpZAScgZAxwKhUBUEiptJJBAGPxo1C4qR7mA6juM5p9wCWBQAgnBxThGwG/IA6n1FKkZ3kocg/w5o1GtSQq5jIIwR1xSIFjADMzEnaVxTtwwdxw+eQKcincwK7nGWBzwfancBhkUyFAScZGCecUi4VTkkhjkbu1PhdwCNqlSclsZP509rUthhk8jvwKd0NAqpwUPLcZ9KlQGNlJypbg561HLb4DZJAUcDpk1NAjPChfqRxznFNDJkMeQHAkAIO096sWqh3wVZV5IIGc+2arxRliEIkQt/EoBBx2OfXpWppUBJVADvHGB3Hbj1qkkS2ammRlVDHjI6HkitK5iVIXLnAI44zkU2xhQoGUtgnGHGCKs3cG63ODkAZzntV7GDkmcjdFEmyBlTVmwkSSYAjgnB9qpatlGO84QDAI6mk0R3mIJJBB79/TmtErocY9jvNJtcyAjBAHBJAyBXZ6YgRoyFwOgwetcv4dgErqrHtnp0rsrO1V0IIYDt6H8awmypOxoxFWfAGVxkZ7ircUgYhVBUkcMe9UVQLtDMVPQAD9ParqoYgCRv2jAxXNIzT1LCqYUAY7j3YLjJ+lNK7iQzYJ6DHWmgjJXJBxuGT1pyOgQA5Lg5B9axaZqmMlQtKzsSXVQvJ7dgKAApBI45z706YmQIFPzucA4/zj8aTAKE5JZTgjFQwGNuVQ5O5SSu5ex9PrVeWONFIIGG5OOxqwcnCDgA7uen/AOukkETxMTkk/wB0UrgZM0IJ+Q5zzyKz7qyIGATx2rdUJIAoHTvjmobiBQWIG4YzjFNMo50wNDE7gEuvt1FatqiNGABkkDBz1zzT2tijneAxxx7VGoO8AMUCnkAdRVpgaBsY54ggQZYc8ciql1ocZhKBQoHHToKvRbgyPE+HHXPoavqgWHDgn2781Sk49SkzjLvwxFIoymcdGHUVh33hR7e7+0KWeKSPZIAcYwcgV6kumxANmUEjjD8E/lVefSkmJACkdRnoK6IV7bkM8ZvNCubeEJIiGJiWUqoGPbisSW1ls5wgVgB8wkznPt7V7Dqnh6NyR8wJYNweDxzx+X5Vzuo+GsKQDkf3SK6414sxau9Dz9GKuS4XGeCO/wBa7TwddhS+4BkPCkD7vt71g3ug3ADbFUHIwGBHHfFa/h22e1kwRkA9PSrlJOJpTTvqeqaQ5VEcjJIOAT2/yK0Y3MuWRMkZPT8zWNohAGW4BAwB610KMq5CrtGMEjuD1ry5uzNJIy7mIeXI6gAkFjj0rzTxy0vlnyiQSyjKLkjB7+gxnmvWLmABTgYQjArg/EFpHI8qFQRkjcOAw7U6cknqc7jqeQ6hZNJMGfgYzwM4FJDohd0IyCOjDtmu6i0Yb8mMk9iR0FTjTYgxI2oRgnPANd3tktEaLlZyMHh0sFi2nDcFx2/zmtS10gQgRkkoBtznGRW5KFRAAFO78AKrSAAqykEj+HPpWLqSkPQpSRJDtKsMLweOtVpLks4UAYByQe9PvLgfONnJGQAagt4JLqQFCApODn+X1oXmRfWyHRRPPIcgHk8A9D6frWrpto9vITFIwLDBPTg9qktNPPmHJ2uByTxnFW1UQgEoQxHJzwaznK2xtFFhITCQ6lSWUZA4wcn+mKdKCI5HB2rGNzEHoM4z9OahaffhUVgc/gaFcHAZADjH09v5VgW2SoJHcHeMYzg8cH3qJ5RuABIB4LE5yfUelIpdAwJy57mo0kBOCMgHn2qkRdMSSREYhjnGCCfWo5JhKzknLk5yO9TMquykKCc8A9DVaVwrkBcDOCc1aIbH3GHjAQgEDnBxk+v1rNlBwHCF41IJVh1/D/CrcrujhlIIIwARmq00jEggbGU5HbmrRnoU7rAV8HJ6ZHes/wA1Fk2EEHtmrFxOUd1AyD69apMB5oYlSeqgnFaglYlJ8uMgAFSeKqyozAsrbB06Zx+FTPJtBIII6AelQLIxyAeD1IHT3plIiBlhKIX3ZBJYDA/KlHLFi4BPUnvTGdirjOSvXPeghGXABZ1x8p4/EVLC3ZjXkYBySSijnA6ZrFuy6yZVsA9c9K1bgko20FCRg+1Yt1KACAdwHUn1pDImUMTg4Yjkg8VFOp2BCSD2K9RSM+8AqCMY6UgMkcshc7lI4GOhpAgLB+SDuxtJzj8altZInCpLJtcg7R3JHaqbOCdwYE09sBQwCkHkkjp9PSqRSHTOQQwdVAOOOcn0+tKHbeh4Kgknd/F7H0/CoHlEgRANpOSPepUQFgDwhABX09TWiQaksUpjADAO2Sc+g7CnPlsAJkMCST2PpUUUShiQuBkgEnqPWnyEy4USFADnIxz7HNVZFKQgLxEbgCGzgH2okZpJMgAgD7uaeG3gg5yOhI4NMVBGEVUI+npVJE3ESMgAlVjJGdqnIH41KWiZQoG1mOCP65qRbfcQAGLA5KnoQaX7FJuI8s5IyOP61STYJxRGiJGhBbAYn6gio5IwDlnJHuKcsMqq2+BnOBnaQT+nFTfY3kIAEhOM7ZByB6UKLKTiyqiqWDIcMBjIqeNIypwSB1OTnmllsXixtU4blgBim+RIozs2Dk5PGRVJMm6Nbw5eG0ulIJUDoo6HnrXsfhbXwIgHJ8wEYx6V4TCdhjYStGc8YwOfxrvPCurMxLFy5z8qjpmplBSWpEtdj3O3uY5IyoLFDgnPByOf51cF2mGAJLYyMdK5rTrtZYY9kqyEgYI4wcdPwrUt7l2Zt7F2Hygn09K4nFIjc14rx9xydgIzn1rTtbgrGCAxB4yOeawYZQpDAh169Ooq3FeugYxFVDkgqx6AdOP89KzaGkdAlzkgnjPA9zVlpQQrDBwfunuPSsgXkYljdWJULggjqfpSi/iyox84yck9TWLjc2SfQ2VdBtQZDYJYEZx6c/0oZA2ecDpVeG6LKCMY6EZyTU6sSTgAZHU9KyaaHbuIR65JzxULQjeQVAPQkjpU3RQduWyck0xkIbdnp1GelNMykjmfEdusqNG7ElCWGD7Y615Vq8TLcEBSBmvXdbibyCS2BnPTrXlWulUmlJbcOSB/Suyi9TkktTLSRYXAflSMfjTUlIVgDjqQe1QpIGILttU8YI6mhZWidwUDIwK89q77EE4aaQgsu0joOuKkUJbbmJJY4LZ7VCHKIBu3E8DJGfpTosy5LEEqOA3QGnZjTLZSNXBdgCSMHPf0qRpowxCIwPck55qpEqjJxnJ3E5ySakj2xl2aUkjkgjBFKxd7lolMYYsQRggmnKzvhEIAPALcCo1Alc5BBPB3HAAp7MDhQMYOcY4496CGTCMxsYwQ74LYTnAHU1JbASjIyE6Anv8AhUdugVmkJbLAlFDAfgfUfTFWl+YAjkD3qWIeJFQOo3HIyQQe3pUkcokXIXGeRnjNRowckE55xTWaPeQzgMRgK38XuPTFSw1J2IVowV+VhuJU4wc9M1Pplqbq7WMtvG48gdAKgUpJAVBJBGBz0Irq/COlmZw5jyc89s1yYivGhTcmd2FouvUUEdn4d0pIUUlCj4BAIxketdQ0MZt2iJJDDDr0yOw9/pVHToBBEqEEsowSwq8pfcASSAcquOh9a/LcVXdeq5H6hhqKo01FEM0pVAAgYDqS2MH6VF9oO7aIyBwCafcr+9AAyCM5PY+hpg6Ag5PcEYxXKjqHY5GTxSIr7SS2DknGegpMlmJwAccE0rBuSAdxHBPIqrCFVyQSdwUDI28gj1PcEUxmAclCWJ6jGMfjUiEYICkDGMH1/wAKcIyQQRkEYFFhCpIyAhhkk9PanrEJsh1KjPTPBFK8RcqQR2HT9al8sh1UNgHrkZzT2KI5Iw7ECIrGOAc5/WnrAMZBII5JJzn86tJApUoOABkYPUnr9KUoIwx25ABJzU81hNFaO2LKNx5zyBUwiDYwORweKlhAOSATkcYp5UqCCME9CO1TzEO5AkJLKSuCc8Ec1na5CUtCMk8HAFabylXBywAHJKnB/GsXxS5WzYjIDLjK9s1tSu5pHNUdos8U8byI7u5OHHG70HpXnd5dmQmQKChG31AIrrfGkxWSYkAAnhQPwrgLu7Kn5gDGcZXNff4WFoK58RiJe89SC5vm3kkAqO3rWe0ryklUyQCWGcYA/wD11LcSAksVAB4696zL2UxNlXjPUfIwNd9kcvMxbqRdg2ZMo6qe9Z7zlZCDkE8YPao7mVsMXBYHqBVZZnWIxkBiD8rdyPQmmO5N55jaRyAFIwOM/jSLIEcHJJ68imuylUBBJxn8aWLKKUWIvlc8DOM96Y0rkzyCSIuDhAdp9QajG8EMr7MAYJOM1WLpwCpVhkE1NGULBZDkHn6ccVaIaJZQCyBjkjBPNSCYKxKg7gQST6VA0cbKQHOQMnjrRGyqgAYkkgc+laIjVbmkzo7DIMmctkdvw/OnxtGVChgGAyARz+VU4Lk211A+VZFY5VhnIxj6d6tmRAVJAGMkKB1zVrQVzt/ANi91qEUmflRgysR909/wr6F0lAluARuP95RjNeQ/CrSnSKJpTuD/ADYA7ele3RWpEEYAXGPvZO7IHA+nWvgc7nz1OVH3eU0XCnzvqC7MgHqfUYpfLJJAwST2HJ9qtW+nmRUcjB7j3qylgQxyfnJ4x2r5RxPpEZ2yTeCRuI+X6D0pXjLuBnaK3Y7A4COQhHXK96WHSsbyBgMNpHqM5x+YpciK5jFSJ1cL5ZaMg5Oe/pin+W5AJTA6ADgit8aaSAAMkgDFRvYeWHjBw5+YAdvU0uWPcdznyhEme3oaR8K+cYOOx/StGa0IcDaxIOM1XltztBY7gCeVGeM8VLRNysAZQocg4PygnoDTkUFgM45xtx1NTpby8kAFCM8rjH4+tPjV+RgqMYOD1qSkyOGIbwAPxre0vIBQAMV6n1H0rOtIxE+8biTyS3Ix6D/Pet+yQKg3AAeoHbtTS8gbuTpGerMyAHOQMg+2Kl8nrkENnJA71YCjaRkMQcYB5FKuDxjGPU02ySNIhxhNxPGScYpzRAOWBOMgEeo/yam3AEjAAz25z/8AWo4Y5J4qGx3I/KAAAVlJPAPpSGElShPJPbj8KkcHAAZQM5AJxmmOw2kg4LcAjtj/AD3oEV2jABUngcEe9Y93bMC5AzjJAJxmt54wCcDORk85qrPAq4DcKBwW71Qjm2hIJK8ng4HFBBJUhQSOOO9Xb6INkgYHTgVTiUjIYquDgZ70MVxrIcsQmD045qs4D8kANnBx3FWmlYEnIBBxxUToWyVJB5AOOc1NgbsZtzFHCSQSE64z0rhvE/jWKwmNurgMASR3Harvj3xVbWEMkYmlSYDLKE6HpjPr16V4JruvPeXxYSs4YEAN1Jr6LLcs+se/PY+cx2Y+zvCmbPiHxtPPOcSYOflychSO+K4++1a4lfzhcs4ZiQyEhW9QPpVGW7jy5lDF2Jxz0qu0oWMhRnB7mvuqGEhRSUUfI1cROd3Jks2oTeY8vm5d12YYZH1x6+9UIyUaQISdxDMVPBI749aR5V34JwSCeR6UgyAGHAIwQO3NdyjY5XN9waUEZBBI6g96jaVBFgEDJ4wO/pSMU5UjBPv3qCIFQQw2gEkDOeKuyM7i7mVyXBRsYx6UyVyr4QYQjBIGM019jEFX3DOQeSMfhUU0rlH24JAwDjIBp2KQ4v8AKRjAU4x0zSC6PnoA5JAzwSBVZn3DfIGVhwBnIA7/AE5ppcHJGQDwAe9VyIrlsXzrdzAoWOXKjIIxyfxrT0vxdPYgESEuCCBkjP41yErlAWA5ztIIpzXJF06omIgARITyfXip9nF9A5pI9k0D4oxmSISMsnl7lKZyAT147GvTdA8Y21/EhSQqxPRhgCvlD7UUwVGwjkkDGa39I8W3diQvmEsCQFBxkf5zWcqSS2Jc5LVM+xLV4ruEMBuGQCw5wTUtxpwcKAcAHsPWvFvBHxFEkMAlnYbmxweCwHOfp/WvZdN1RLmNWLByyqck46+1YOjF9AjiqkepVudMYZAGSehxVM6dIoDA7sHBXpj3rrlgjlAAAyehJwAKiazVXOFyB1zWToUJaOJ0xx1ZdTjZrN04JwScjHp6VVeB48n7pPB4wTXaTaYrvv2E+/Yf/XrOu9JEvJ+YgjK8j9ay/s7DT1sdX9q1locPNAo3qBkAnOR68n+dZ9zhiockgdOO1dhfaO6qyoSrjOGHY+tc3eWxhV42GWHQ4r06NCNKPLHY8mvXdWXMzH2DIiI2kjOR25r0fwqSIIwAMHJGD0x3/GvNrhHDRkjDZwTXd+Dbh2QJu27QPvHqPatnHQ5VI75CNoJUk9yOtIN4ADEZyQSe47UqSiSEKSQBwDjGaWRmcqQMlTjpXnG68hsR+RVIBVBhWPXGeh9qeSBucAEuB07gdKaIS0jORkEDHbB78flTWc8lRyowBnH4UaA3Ykz8pBAAI/EVzPi3xZb6DpcjK4kfrjOGUjIxg9Qc5z7VZ8U69Ho9n5wK7wowcjOcfyHvXzz418WvrV2ZJDJKJScHGcH37Ae44o5efRExTm9DI8W+J5dduiZWIiJIJUdQeox3rnwwVwEBwBwSAcfgadcBnuSCu2DbuHPJbvxTGgdCMBkDDADDGT61vCCgtDpS5FZFfLliAVOD3psjDDkKXOPujj9afKBko6gAn7w/xpWB2nACjPBrVEtkQJ3A4AOOBWrYq8pDOABg/L/SqUcG8gkbsjII6A+9atmQi5BLA5Ge/vW0UTqTIEXhFEYzwo7D0+lOTbGVBXCjjH/1qWKQRYyQHBJ+g7cVIXVmWXI3j5hiqa7D5rFizc2+QF2nsBWpFOJQSSC/HK8fnWFHdktg8ZOPetywiLOASCFGQQuM/X3rxMxw/tad+p7GXYj2dRK+gsoPJByw4OR1qjcMPnJUO4BGOmCelal2qqGwQCOefWs1j1JIKkcmvz6UbOx92ndJmafNeMgEqR1yaozxygkthg2ACev/AOqtC5y2ACVDHAK1Svd/ESFSX4DsTkURM5FGaP5/LQgrjJGKo7SmSCSATkY6VflxExiHyMmV3lsg5/oeazHUwxyM7EhcsSD2rriYtnWeBIo0DDzQsrtvKscsSDwT9a9dhVjAhYgkjIPTPGa8e8DJHFcOpG5mbdtJ6E163YgyW524LKODyMe1faYBXpI+GzV/vjF1wMqhzCwiZtu5R0rmrnbHcggkkDIBHUV2mqwM0LbhkjtmuOuwrOAhG4HkbuQPpXotHmUyOLO/BAUsPunrj6VHI6QsQi5znJPY0tyXGZQCzYwqjjOO2amFuxWItEGSRd25iQwbuCO2KSVzTmsVXjVishOSORgd6a6gvjK5xkDuRVw277wqRMoHoc4PrUq6UzSBipwQV5pqnJi9pEzktJJJAhClOu3GCT259PatSzsVTmVwg4Jweh/ya00sgqqAgBGOfWriIhQ/Kvy5HI6/41M6OjuawqQTuihck2sUZV2MaksB6HjBFc1cQlmkYgkyNvIzkk/0rf1GYyQyAjb3JxiseNfMwOp9a/PMWrVWj7/CS5qSI4rcSEZIIYgkEDjHpV14FdQcYABwMU60tU25AJ5IANWZImSN+cAjAwOh9a5YysdpY0qANGCOU4yR0HPHPauvtYBEmHRWbgFT6Vz2iWyNCsSjehIZgw4J9a661jRA5AUORg/T0r9Gy3+Aj83zVXrse7BYlEYBzlQAOUx0pWUsUQgHAGXzyT6//qpUAJJCgKO9PjiG9HDZTnIJ6+letY8PUnSACMEDJJ4Aqx5IjchwPwxzUQUruAGFIzwalVQECjGAAMDsKGUkPCLgJt3AAkEHBApVzuAAAA6HuaagBYEA56fXFSsDuJAwQPlPYmpKsO8sHIJxjJGaiIKnJJU5wAOf1qwoLuuSCnGSO47007lyAMliflP6GpsVYhijKAjABPIPvTMEOoIyOcj1qw6kKoJyR196gKMxYn5cdOKdybEbxIXBxjjOCaaSFBORnGfXmmarcJp0Jac7AFLdevp+FcunipJZ41QoYmOGJPK+hx6UuYR1HmAIoDhnx8xIxk/SnRZdgQMkMAVJxnj+Vc6mrq53E5HYA9KSTWUw5DEAHJweMVS1BOx0pKjLEjPJqBbtGcK5wBnOe9c1ca6fMBYkIeAM1VfV53KAncMcAHqKvkbBzOpvJINuAQPYCsS/t4tpIIAAzmsl76VmOHJYVXNxOsqkOT1JDHoe3FUqciFJ3KWozCHIQ7gDjAFcxqHiGaykKJC0gOScnAP411s0KTFR82epOOM//rrJvdDEjqQck5yCOD9Kv2a6nTGrFbnKJqc91KqhAoJJKr3z6mupsU8pMMRuUc4NUW0yG2YFBh++T0FPW4RFYA8nivMrSjeyOqEbq5q/b2GAQCOnXt61SklZVYByUJOM9cZqmblVYgkkevpUf20qTgbgRj6e9cdmbpF7eVw+NrHsKrG4PmAkgFR0znmoRdk5BPGO1QvMEkBHJ6kGrUSWSFgVYFsnJz9aYrCSPaMFgOQD0qNpwVKZADHnFQ5jiJLHAPXHU1somTZOpXDBmyuMAehqKfHCl8hTkj0qNZVV2ABOOPoahlmJZipG3GRnua0UWQ5E3mJ0KYfHB9qqyTkqSgLdcKByfzpFuGQr3IwM/SlRljJ3FpSTuLH19q3irC5iFVEipI5+cEMA3BJ9OKtruk+YgMfvYJ6UgIcgqmB1ywqYDLA4ABGM4q72LVi5ZohRC8YIzkEjOatTQpK7My5DHJNUImZG2EYGc8itSDaMHOc8EY4FCkTJohaBBwBhe5PrVuyiO4gkZIyueMgd/pStHEzKCmR3Bq7bQhAVdwVI6Y7ema05zF2BYwCA4IJByQeKCiNvAByOg9PxqVo4hudSXUHOGJ5HpTHYIrKibFJyCPU0XYcxEECbQSW45Hv6/wAqZKBkEEqf7y9R71MYyxJU5HI5PU+opqQB1Yscgg5UmrTIbKbBkyCPkbrxnJpWUAKEUgd8DgVOUCkAEYHGKj5GSSWPYelWQV5UddxJCBVLE+v4+tcgIP7Z1S2iiJnkWdW2gg5w3Ndpeyj7K4IG7GBzjNY3gDSP7X8ZNHFuieM4Mm372ewNc85qK1Omlq7H1V8OtPjstNFvaoQgAJOT87Y9D6ZNdc0fGfXgisrw7bImnRrGCGGM5bvitckoQzgBRwQMnr3r5+pK82z1Y6RMy4g35UjJ7Gs8wGTIUByCRx6g8/yrUv5kt1JycHjJ5yawH1eNZSACFx1J7+tNSMp2Rd8oyZDgkDqDxn2qnqOmLcxHG1jjHByMfWrIkMyF4woA4GOc++DUsALKpwEXkFRxxW8J2dzCSTPG/HXhQeWJAMiRSxIGQgBxXj2o6IbSQqwJAJwcYzX1lq2hmaCZQEVGXBA5B56ZrxLxn4SntZpZfLZo+gPr7V7NGt7SNrmD9w8pYlMqDkA4wPSmuW2EgEqRng8+1aF7D9mJRk2HPA9KzsvtLsFzg8r6VpYfNcqSsgcuQwc8knnnvWZqrrLCyq2wAcfL1J461oyOwLKXwrAjHqfSsi+iDW5dyEZRkgn+VHKNXOH1MhpBHGvI6ADrWErFrtXALEttbBICAen41s6kXeYlBhy23B71lQYN9GWJ2bsEDoa8qcbtnuw+Cx9JfB74kyKUsXkIAC5Yng84x9RX05pN9Dq1qFD7yRznmvgPw3evpcpnD5YEYUA8AnivpL4VeO5ZbeOOVxHLnJy2fwBrm9nyvmPHrRcHdao6zx54YGWK2xJPfGCB6j2ryuWxNpKyuSoBwOOor6QnQazpwI/eSqMls549K8h8W+HpbeQu6BAWyAw/I17OHqucbNnHOPMrnN2L7XU8YJxiultLgr5cpU53FcHvj29D/SudjtwJ0GVIGeVrVt5HGctgDp6g1vJXOe1jfgvAcKUKkZJJPb0q2NqyjIICjA9uayIZVEYLkHJGGPrn1rQhd2GHXBPODXNJFI04Ckj7Q2ABk45qxGd6MyHGOhI61RsUCbQAEPIz3Iq0QY0LANgkA4Gc1zs2jqWoGBZSCMY53dSf8Kv25MeQSSM8D0qiqpGAx5I6Cr0UjlACMAgMfasZI0Rq2sgjkCjkkZwR09jXS6XceWVwwBHUEdfUYrlLNyGYsudwwCOx9a3LIl8ksdwAJxXLNG0HY7KCbemARk4yPSp9q4xtJPTcO1Z1ncB0G5Cj4xg8VZN0q/IXB+h61wyTTOtO5bEaqoGOPWoymNvIBHGfY9RTku1KlVVt3Uknj8qdxtywAPrnGT6VlqtzRJMjdIyCScYGc+lcn461SO00t47ecuzcsACMEH9eM11cj+WjSOQscYJbJwfyrwj4t+MyLl0jJEjuREBxkAAEn8666EW5X7ETdlY8m8T3g1DU7iUMWQAqpz1IJzXLTEFA7OIz/dJOCfSr905jUpkAkngHqSc/1rKeQgEA5wTnPavUu27mOiG27PlQ/wAq5BAHOfxr0Dw/YtfQZiiJQDDMR0rzBLljdReYwAWQEAnGRXsfg2ZPKQIAhwDgZOaObVXOepLoNvPCY8ouqbXPJB557YzXPX+h3MJCByoYFjxnOOvPavVjGJVABBAByTVWfTIbsnegdMEcHBA7811RkuqJjI8e+yPgBkYkchqcIXikUHKjGcHv716ReeE4HVkjAGRgZ4P51lXfgmdFBtgssxwArNgZ+vNDTYSkcexlZiUBAIwOP1rb0XRpbpQ4cYXn5gcH8K6ODwc9su6UBZVAwo6E9wTVyO0a2kAK4XBBCjGD2OaqMLbmLk7kFrEbaERKSABjC8AUKowAxJLE5OepHSrUSsGLAbiq8geg6mlMcTMHAyv3jx1rRaEoqzRAAYBBxyTUSwlYSUALnvn+lWFVW+UEgDkg9TUyWhVwSVG4biBzgVSZLRU+zlMkkA4+lMffuJJDDaMFjzn/ADir8sLoSCAR71C8LSAFwAAM4XpVJkFdIla3QqBggHrnNDWu6MsTh8cr1x/jUyqSql4lQjghCSD789zViWLzNpA2nqcd60uJK5nGNEjAbcX6jA4x/jWdqjYUk7QmAD7ZreKRx4LuQueWIzgVzusTRYcxkMhyBuGaxlqjqpR1MNgkqEAAADaT9O9VmjLZPBPQE81ZuVdI8KCHLKSx/ucZH1x0pFjXkxqQmcjd1A964ZaHWU2jc5fGAvU4pJID5cbKFVxzuXnP51cdPMJAwGxwT0P4Ux1KKARgeoGazTGrFA25jiCAgKcnr3NMkyiEKeccEetXHiEkeXBK55AGOntURijkuXWEs0ZOFBGD1qkyk7EcO+PEgOSOSfT3rahvHmtDhyD1IxnPtWQFAZkYEAHFSCcpEUUZPPJPUetYzgpHRCq47EV6XkIYgAA8cYyP/wBVLDeuYwygkdcjv7c1GpaRuSWc8DngUFDGxUEknpxirhHk0MasnN3ZrW9wZImYAIT0A7VaALxAOMD72R61j2bfvSq/LkZ+bitWGYBSpHBHBzW9zl1K2oxFIt6kEEc8dPQVzlxFIZnLHK5GAPpz+ua6q5G2AkOGdwVO0dBWHOgTcSCCBn8KL3KXmUljTaCTlgM496fCkSwkqu0k8g45NNKOyMCrbs/KcdaAhCFpFMYHIIOcjvU8pY7iTKEDJ6/SgQAlRuwAeB605VEZU7WIIznHQ+n5U64Uog2oSw5DZ6VI0h0gIgJxlugAHWqxjSNBtGADnrzn/CrKuzKARgk44/nUNxAQ7JgBsFgcUIbZDJKqMCpBAyOO9VW2sh3MRtGQM8A+9WDCGAU4HGfxqrdMIFfJAKruIPGBWyZi2YesXDS4iViBnBI4wam0SxUIXOWYdMEjPtWJfXRa8fa5c5BI9K6vRVIMTuAQ6hsKMYHT8zS5ruwpq0bnV6SVRBgMAQPm963YnEqg5yfQVi2bxrliwAPGD2NbFtKBH8o2nOcr0P4V3QWh5reprafI6sCAQMEcHpnitW1QfKUAIHbGKydOaWYSsASqkZPoTWxZyvggAEnptPT8KUkPRmzbJmRCSMYzx2rUtohI6uCxAJyBWVEpwpI+bHTrmtexYowJwOO/HNck7mq0Nm1jO8ZIIGB1rVtkCMCxyPp0rIti5YANkZ5GK1LV8MQFIPfJzn/CuWSZtE1ogrbVzgYB57df8KuWpRUcDbGCM5bgA+9UYCMqD36k9BVwSFDIkoDKADkcgD61zTTOqJdMiwW29yGIGSVOAfpmuMXxbM80iEx43tsjj44DYHrzVbxz45gsI47eOeMFuCIzkg+/pXA6NfvNqDzOpkGTgg8jJzis4pJO5bnZWPbbCZb23V3GHJ6g9Kp6rZgyBthYA7toGckVQ0HUt0SRKwGRkgjOR3rdUtLkKASOBg9aUW0xKfMjDGn87yxUf3SKem1UCqCAvbnH5Vo3kLHI3AnpVQRkFySQTx8vGa3UrgyMyLtVyC3UcDr+FVLkMq4BODxjPSrZ3ZAJxyMEdqqTkh3IbIzjPXNaRM5OxnzRshLF+3C1TmQbCWbJzwSe9XpyMEkHA6mqkqhmAK5HXOev4V0IwkVY4yiEHI5596kjVQsgCl0YDG/BII78CppFBDFzkccDqahkkjiViZPLUKSC3sOlUtTO9jP1HUIbWFmdgqqNxDHGB3rxzxTrcmr6mwiLGIHChWyCDW5498WmZ5oYACxzhFA5Fc34f0kzzrgqoYhsM3QnryeBXdSXLqxJp6s09A01gFJQAkBix7g11MEJTBLmI9MA1Da2PksgThSQoUnnnoM1pR2pBDOQQSR9KJSuZvV6FiMAyBgQoZQpCnr6n8akDM5KkkFSOQe1RK4hkUEBioyVJxn/AOtT488kkEdOO9c7ZSTJSTHCxLEEnhSOoqpcW/2mIh3CcZOaszM7KQvBUgBiM9e+OtULh9hJYglRz756HFNNmi0POfFWmqJSYgA4JJOOtVtMRInTewAIGCR1NdlqmlCaMhtpLHdvPU+1Yg0l0ljAXGTjGM4p1PeWh1RmnuaWiguRKq7GHfvXd6YHurGSMOAm3cQx6muX0q1CJgBVIGORXR6YTaxMrEvGSCwXBbGD0P0zxXlyVmdMIqTTPKPiLCnnzEpkknK5IyRXmBlKtgrty3JzyenBH5V6p49jKXEz4LFycAehPXPrXmdxaolyBIWZnJO7B5Pfn1rGtU5bHrQpRnE09JvHt7gPG4UgYBLEY/AV6D4T+J2o6NOBd3AnthjACkke5POa83tbZyoYQybCdqswxmtBEeKQoQFHAwOwrjdRS0Zx1cBCettT6x8KfEm28QW0RWUFMZIHBA9SO1dBrWk22txTLAwkYKGXp0xk/UV8fWl9cWLRPBLJGFYY2sQD7V7B4H+Kc2nsIp3370Klhg4BGCCT7E9KiFV0PeizgWHq0HpqjjPid4RnsopxFAcjOMjHFeLS2+yTC7s5/iB/GvsvxTHa6/paPEA8XlgFVIJUc456nr1r528YeEntboyogKqCFAOAQTnn34r6CnUo4qCknqeiqrSszldMjjVCJBmQgY54A71vwoDEwJyhAGBxism3stk5UEkqPwJPatu0hYRlRwwGT7VMoRWxzzlfUw7m3KRiPy8hRty3f0NIkgEac5cjn2PpV66DguSjEZzuc8k9z/OsxRIWLKqkLknHOMU46HMzXsWZdhJJI7VqKpdMgZPYEVlWNwJFiYjGcjAOfpW9E5VTuGSBjBHSq5kEWc/rWnPNCJArZBILIOMnsR6V5l4h0ueFg5P7sk4CjkHtzXtaQLOpDE7AQXA7D1965LxVpztGY/JYwE7ixI2r6E+hrmxFNVoWR6+ErqLs2eQQJ5N2splJKjBUdMfSvTvC2riGBULoS4GFzyOf06V53fQi0vyjAlN+1ScYY1vaTKI3Q5QOpGV7geua+alh7XTR7Mqietz2/R0e5CgxuR/eI4Htn/PWuohhGAMkgYGfeuP8H6rDNCHZ2UgjKk5znof5V3COrQFiB1zya8WtTcXsddCakivLGQjqOefvY61JpGkm8mQhGJDZAxxk8UQQi7kAiLMSc8jgV2+haS8EMbBCScZCjofWuN8yOxNMxbnwZZ3dsA6gShiQMYwfXHrXNal4Qk07L+cXUDkngDNep3jHYoKhCucso5P1rivFt4WgdFBKE5O4YzxXp4fFVYe6noYToQk72OFfXoNOkZZOSpK7h0OO9a+m63aXkriKUOeBwRwcDNcLrKlDJkKiKcAAYxWZaXz2u14jtxyBnrzWNel7d8zeprTrextHoe1xSnYAGBIOTlscf41De3CIS+4KRjqc4rhNO8SSMoUhpMYyRzg1butRnuQSpITuD2/GsKOXVakkkaVcwpUoXbLWuanwUVgVPUE5zXMzg3BwyAL2HrVlPmlcn5gc8+poCEkAjByAc84zX2+BwMcMtdWfHYvHyxEvIxNSgJciUeagAAUdh9a5++hQA7RtA6e1dndQqS+SCFOTnoawLvTklG4k5APToa9yMUjyXO5sfCKaSbxDLbxFwIwrtuORz6fl0r668P2LCwgmA3o3GF5I+tfGmj6lf6FI0tkkal1IDA5K47kf0rvdL8Y6xcwRGW+kU8bliYhSe/FeTiqU+bngYqi5SvFH1Hd2MluHWUCIZ3BWwDz3xVBbaNdshCvwVyT0JxXjOneI7qKMgzuScMCWJwe/XrW5B8QNRsowQYnBUgEgHJ9CKwhKoaypyR6NNaqUJdACewNV100sq8AKTzkc157P8ZTbuUntEIIxvUHg1EnxwCZDaYI0AwGMuST2PpXUp1F0MHbqj0R9NZXIYHZ/Cw7/AIVBcWyQ7ixyevTHNea3nx+vInUW+mI4IP78vgIR7YrnNQ8eeMvFE7rDaTLBJkiZJssM98EY9e9bQnJv3loJKLezOm8e+O4dHgeOOUxArtdYzks3vXz54r8QT6rO2SxDcLk9K9VHwl1XV9s13fW9spyzLNKNzE45x+fao4/gppBJS9vrtwrbv3ZAHvyO1dDxVOK5bno0ocq0R5t8PPFTaNqUNuxwJJNq5JyT6fSvpbQ71by1BYYcHB5yMeua85h+G/h3SbgPGtyzEZBaQcY6D2/CuqsNWg0y2jgPzAEsFI5I+v4V58pwcuaJjOhZ3TOgvto2bRk5JBz1rKuU3I5cZPXOORSnxNDPCRKsnmryqxxgIo7DJOSfwqldarFIrFJRuxyuK6KdSJzzhJFGeJULSAgY4I5JNQgDhAACRk+vPTip1keaIyAAjcMBeu3/APXUsKDmQIA5OCa7lURg00MNsDG5QEqMBcj865/UXaOZ1A2nPIAziurc+REWYgqTtBBzk1yWqXe+5YIArMec8ZFVzcxpB6mHqFwVJRnVC2MKWAJ56Ad+o/Os6SFppCAQCq7iScZA/r7Vo3DoyhTEkjlgVdxkqO+KrTpjJAJJ6Yod0b6FfcZAxIAixgSDue/4irFlahVJC7ieQajghG9Fd0jG777kgD/63NaEUQiLfNzjqORUiRDcv+6KED0NZMyA5ALZxz9KuXb45GSM9M9aoO0sToAcjOcmqSHzdx8SE5KqcDGT6VoG5dbBUVWEinJI5JX1NU4QPMJYgE88nr7VoS7lQnGVwOR3q15hzXM65uCxTcBkDDMe9dB4M8UPouo26IzRxMdpI7d81zlxAJJCxXJHJHWli3JGTwjg/Lg9B2qZwjUi4sxk+59v/DXxOmrQQqjEEgDaeSTXpcbB4wVYjJ6GvlH4A+MBNa2UE0nzRAiRhwTkn+VfTmjXRkjjcEHCkfXPQ1+O5vQ9jiHE/RcixUZ0vZ9UaMrhIy+BgEAt3HpXnnjLWAZDACqEgrkgHPviu3vJRDEzZDcZ2noa8Z8d3wkvjPKQCx2ARjtn9K5MBRVSpqe7jKnJTO18OSGUKxKg9AK65SCME5BOc+prz/wc7eQis4c5LB+mRjpXcQFOCSA2O5zketPFQ5Z2Ry4eV43NBSMAAn3o8whyNpIHf1qujlSSWyPbtTllyRg5z715ziejGRfiYt9fSp0ycnOAB36VRSUIpO7aSMcc1ZWYEKAdy4wxJ6H0rJo3UizuKkEjIAwPelLHgADB5xUePlCk7cjt1oY5BZTggYGR3qLGyY/OxSE4B7570qucgE8Hgk1ErFYyG+Yg5IFDryDnB6kU7MZNwMkkke1PMhzgcfUdKjwzDABxjkijaASOg6YJyTSYDnbOORkDOfWmLhGycbzycd6gkkCuyqANuAQOMA0iyblGSCCcngggenvUsZZLDABOWJOKFkYAAgE+oFQJKSxJAIHTHUVIsyMCAeh5+tCQiVZQMkYBFZmsXYjt5DuYEDgqcVYmnQAkjIHWuK8Vavw0aTiPnq3TmuuhSdSVkY1p8kGyG1na+lBYLGVO3AOc4NdrpUH7rAwSBn8P8muL8NW5d1eSQSMSDuUEA/hXd2zqo3AAn0zjNbYq0Xyo8/De9LnZbBJIQkDjvQCMg4IIPA9/WmFxJgBcEjkA8AelSYHBIyQOOe1ecz00wyRkcHJyRnr70uxSnIyOpGOtMGTkkYH9KUSb2IA2kDGccUK47iliIwxGCeMZ5FIGBzk5B4weKa4DkKOp6ikKqhIIB29DVBckICEgHgHjnPFHD55IPbAqq0j7gFcA5xzzUyOy85yfQU7DuPRgQhAYqRuDdsfWpQwwSp3E9s9KjBAAAG0YAFA+VwAmQSfmB4FSUtCXzGBAxwec5pxx1B5PTimRklSG4IOMjuKkAULgnjoPegoY6iQfMcjqMEinHcYwCQD35zn8aAQCcA56ZppBAIOAp6gUnYBquS2ApIHHIxk/4U8ZyTnIBO4KaSQ7VBLEjoPb2oId1JCFj3A/nUgKpOQCCxJxxximkRyBgRuCttPUZP8AhTSD5e4HP+zSoVViQDzyaAHbWDEE4GM8dMVHwVJDEDPGR7092GSMgj1Ham7yoAA4PtQkAFsYBGaGAYBQcMDkEdT7UhcFTkEHPWo32sQWHIPAP86YEoIyQWyc4JHb/wCvQzHcAV4Hr3pocbgAACBjGP1ppyMgsS2cg0gPzDkL5ESjeCcZz1FSgSQsQAASMEAZ4qCFT9pDksAAeOxqYStM+VG0htuG6n3HtX9BM/BQKiMLGAQpqldxMJCEKmMLkjuPfHpWpEoVicH0+lU9St1z5m5kLfLlTgkelSSzDlSMA5OGxggDrVd3bgjJA4wBV6aIFkCsSOgBHSoHmTJTOC3ZRjHvmh6C1GNHEgAJJLDdnOce36dDS7YmAIwV6YPvUxjUjYy5PqBzTQiRISzAKOxNSUK1uCQ5HOAAfYdP50jLtYFSFPAPPanv95PnJUA4Ud80jxggMxAOMEjsKLgmPjCghRgIeM9hUwgBUEnyyM8E8mkWIxxAKFO4Z/CjyWCgEncTng549KCh6RLIEfcXBGRkdKlij2SEjkE8+1EalWWMAEHj6VagtWDEEsxJ45xiqimwdu5Jb2skwcybRFuG3aeT74roLHTPLlDswZhg4Hp61BplmsyEknr+VdDawlMkHBAxn1FbqLTucs3Fk0UAdS5AC54XHWor6ACJsHaoGCOlXVLiMA7ApPb0/H3qtOMbwRvBPAJ60O5zNnAatFiRgAxAJ+93qzoOJZUXcuB8uWGQDn+lSayirMxySPTNWfB9s0t1GzBDzypyM+2atXsd9G8ldnoei6eLbynRwSV646j1FdRbRFAABxjlh3rG06FQvCrEAeFBPFdBbtiNcEE45HpXPO5nNLmJNpABRyrHkqB1xVlD8nA575qKFlMgLBgCQpOOnv8ASppNiygKeT0wOtcrYkhUAIyeOwyacCWYBU3KAePXPvSIpZwpGRjIXP61ICIsDPI647VBorEABOUBwc5PqD9ac+IAMfOxHAPTPvT2KuwwQR1DA0xg/QKSDwG9KkrQinhVky5yM52qSCPxqNI2jQgSySk9A+Pl+mAP1qdkY4HIH86Y7hEVc5bHfvQIrxgxyEscDtRMRjI5J96SQAuSQQSAQpOcn1plvcFMo4BZgRtIPA7c+tCHcasRmA4+UHls9Pf6VXaIKxGMnORz1qcy/LgjG3nAHWo87kGRnPc9qpXQr3J4grEmM7CpBbHer8bkgEnAI4NUbZjHKSAArjaeeSKtxZGB/CPuD0H9aTLRb8vZyTkgdD2p+87ACME9AOMVWChQQCSRzg/40pchsk5J5yT1pFFhogyhmGR6kVRutN81XIIAxn61cSRJFwDjHB5odgIghOCOQV9Kd7BZM5a90ATRYYHdkEMOOPSqceimGQFAAM88ZrtVjLIXKllBwCB1PpVdbBbgsWOB1wOCKPataDUCnpUJhcktuBGFx0rZ85EcKwOWBHfiore1EQJA4HemyOBuAGSoyB61k5tlOIX0hS3UhgVbIB9x1/nXK35AclwXzzwM4rTvb5myqoVK/MQRgg/4Vg3UrbnUHDAckHAI7fWtI6mEoMrzSMzZRVIHY8YqvOdyncFIPJUjPFSyufIXIJIOSQOPoao3UqnHOwEdB3rdEpEM0ySxkmPYmMAD0+lZ94JCclgpIwoA6e9XXYlQBggkAe+aQxAKSAd56Fu3tWl7FctzOjtSChYB89sdT61ftLbYSzKAQc8Dv61P9kCBZQpDD5ic5z26GpwnzBejEZI+gyalzNIwQkUp+YKfmPdulTISqtnDEjaCBxz3qJPKVQUO0HgCl3IdgYjcMgYOByax1LsiQwoEIJYDHUHBqMyRb+CC4ALDPf8AzikukcLgOCGJGVPTjoRUTkoqJweODjpRYiS7E00wZSAByOeahRQGKgggjIJ7mmeXwSTzkHA9Kh88b9pGApxg1aMGPY/MWJKk9s9DUYkDFlPJPI570kjHJLqSMngdxUYYMuWBVeyk4IH1rREt3FMhAUZAOcbgc5qhdTiQuEbcRwSO5qQJCilkKwgtlgT0Pqaz5LlN7KgwSegHWtEibtFQhmuFR1BycKTySefyouY/kAIwc9e9TM68uQAyHI55JqtJOSCShY55welW3YaZAFIUrkgZLEnnOaFUMAS2MDOB3qVXBjIIGR0BpGRlYEMjKRngdM9s0XKWpAdvLMzAscDA60vko7gAgP1BPQcetJcgNsGQgB4NQyuY4ShbOQQT7VNyihdO0kL7iycHOTgnnHH86ybxxAqtLLGluwAZjn5fc1oztlVjwMLyFznIrNurjY6gFSpPIbHB+nehNsErjFMTRExzLJHkgOh4OPeomuFGTnKgYypzzTTMMnhSMfdxx+VQIyrkAAoTz2xTLUR8Uu4/KQBjJ460ktwXkJVVXd1CjAJHfFQRyo9w0CI6gKWMhHyn0APrUlqsUkoi8xkOCxLDjIHAz7mi5Yr5XAlUAFfvA96tCJlZTjB24wD2NVI9l1CGnQByQSp5AI6VY88tOGDkRhdrIvQ+n5VrF3CyLW0FUCcEdcnOasQhXYgxkq3HPY1Xhw6qRxxt471s6PbQ3ROJMNnG3v8AlWsY3M5WjqJDpT3EYKAkqdu0dSK2bfQP30KMrSGVdxkI4T2Pv7VsaZp4yoK8A4Azit+CwJ27UAHp61vGCRxynLoYtl4aARd0QIJO0EZNWV8Oh8jAAzgqR0NdVDalUXOQmME+lX47Aw4IQsGAwT3560PQjml1ZyCeDliwqxqoY8jbjBqwfBS5BCbjg4zXbw2IbGSXIwQWPJI6E1eW2DYJAAHtWfNYd2eat4DGxi4USHorDt+HeqE/w8STcSjAsB3OMD27V7JDYxSRqPKUspyWOcn2qU2ETocoAQeuKPaWKXMeDXXgRbaKQlcgA5wM4H86i0vw5cWEqlFIQHAIzXva6JFccBQSvO4DpUTeFkIK7AwPUhc4FS6yNFKSOI0aF4yrvGSQu0jOM5PBro7dijJhSNo2jB6CtyHw2kKEjl8fLx1qObTT5JDxmIgYO0k8+vNcs5pluTe5UWUJkADGPzqxDKFGQQCRxuqlLDKhAAyBwT6CopGeJtpIAPTPrXOK5fmvCmQDhh61nrqbNOTvOMYC46HPX+VVppjgu77ATgc5zVCV2NwHU98Z6A1S8w5j0TSL0SIAx3Nj8jWxG4copIOByR0J9a8+0m98pgoGDnBxXV2GohmBJwRxz3NEo6XRomdErPsBKhSeme49acqKolLDbj7x65P/AOqoYphKqlXDcdPSpBMwQIOcnGO4NcTTK5jB8TyK0MYjTaIwdxB++a8Y8QTlbq6ZjkF90YHZcDj881654unBtZg3ACZKqcFvUA+v5V4nrspMxZiQQMcdD+FduHWp59RtTKyynywwIwex7Usd1G6lnkCkHG1gRnqD+tZsd4pJRWCjB6083aQ4A5BGcnkj3r0kiPeNOLkb2JPYE9xU0LiMHIA55rNS4PljDYB5FWraTJO8jcRinqCuy4ELTFchU7ENyT9PSp7cCVkG4g5AJPeqkYVWDkDOdu7/AD2qdMoOSCQT0788UmPUuGRw7GQDHQEHOQKlh2bcKOD0HoO/FUUuSW2nAX0q5AFlQnJUZ4KnBFQwuW41Xy2VQyFSCpPOR6VNGWV2DkElflGMYquqmSMksMg9B/OrEVuVYF3bYOme9ZOaXUCZIH8tCDhlxkjvikwA5JJAJzg9qje/SHCg54qjPdnzgwO5ep56VhKpY6KVJzZs2ET3uoxwoR5ODuYZ4PYV6p4csTDDGEG1QRnHUn/CuJ8Iacb14pTgFjuHHWvU7G28iMKBtGOfrXx2a4tt8h93lmDVOKkXUIKsxIAXknPQetTFivBJIxmo9hGABhwO/U0vzqAWXaTyAR1FfINpu6Ppo6DZAGJBBAxnNQrjeSXdsdNxzn0H0xUrszkKBweMAVXMgAI43A4pxuyhX+aQMTgA8BfSp4z5gUg5GMD2FVSDkDPB5qeBvlcEgBffGRWmpDZMsZyACDgcmraIgjkIfD9lFV4JcEDCMM4LKMfpV1WBIBAAUZIHp61LZIkcSgYIznGOOlP2jJIwR2Ge/pQMAkk4x0Apy4YEkYB5FRe4rjgwPGMH1pVI3HIODzzUcLjkAZAPWnM4ckAgDt3xSsXceThgAMe4pGYgAAgjqcnHFQh3cKXADg9F6H86dtV/mIBYHp6VSRLDcVRiXx7+lcd4z1JbO1lJPABJI6muwypyCAoXr715/wCPgZo3UABcgn39vpXbhIqVRXPPxUnGm2eMeJrqS4uHJUk8kEdga4G9idM70aMg/dPcV3HiGUmZ9mURgVOOTj0rhL/KShFGeCBgdT24r9DpxtFWPhKkm5O5lXEzIHRxhWGQaxJ5ACRtAIOQy9/Wp7+cMoDMwf7vHc/Ss15UYgE8r1rZRIsSyXTSyMQFSPH3R2/OoGJKsoOzcNyvjPNMTM2UBCkZbJOMgCmJvdSUdTjsewBqkrFK5PL82FD5YDBI6E+1SwF2QxiUpgZypwcCoVlAJUAknnOOlQs6OVGMHOM96ZSfcn3hi+0cE9adsZHBJAQYx82eKqxlcvlwpHAznk1NBKWModfkJBUD9apaD0J4iZHJIBYHJwccVIjJ5mWAAHfPSqgUliScjBwuf1qVc7drLkEfxd6aZDiXba5B2IVADHO1h1NaGnWTXF3GqgmNpAvBBJyf5CsiBxGw3EMFOQT0Arq/AsCS6ysxiUxqSzAjv/8AWqnK0bmtOCclc+jvhnoYs7GMOrbCAGYLkAfXsM969Ogs4jGoABA54P8AjXl/hnxNHtEUDEqoA+7jIOfT6V2dprQlhDKWBAxgnvXxeLwFWtNzsfX0cdToxUGzpUt1jUEDIJyQTmp1gUJG5IPJJGPyrDt9YyiFzgA8/StOz1CKaIMXypOAR6jtXh1cBWp6tHoU8dSqaJl2FTIQGA3j071LEhVicZHIB9T6VGk0EjAg8j0PSrcexlXLAc7hz3rz505R3R3xqRezGvExIOAEPB5wR9KYbMkggEDoMjmryArgghjnkHkkU8ETE4bJBwcjoa5mjdMy59PGATye5qq2mJ1Cgk8E9xW+Ydzg565Bz0zUb26DAZQDnAz60rFaI59rMbWQ5GOmKiNsy4Gwjj0rfNkI4g5DBCSCOpJ9qWKwG3JJK9QCOR7GpsJJGHBaFsKVwMhiV7H0rbtLdyM4BTPTPJqW3s1QkqMqw4P9atogQgAcYyOKa0K0Kpik8tQHCMCSSVzUrRsQACCeSe2PepnJOFJwT1PpULFJCARnAAyT1xTsIQAgYPHO3PXFIMjAGcg4IxUu5FyGOCACBjqKRiDjHQjBGaXKK5GMh8FAfQ+tJsJBBAyfX0p8jAqAMAjA59KMrxjJAPemoi5iMAAFB8pI4I7YplxEGUZXJGMKeePWp1ZSSQcjpzTW3A56EHJPX8KpRJcjJu7EsxKklewPasieDggEkjOSw5P4V008QdSQMN1B9ayr2AgxgkrubBYA8CnyXIcjEchWCjgkZOc8exz3rL8Rayum2so37nCkLzxz9fatW8Qxlgh3kdN3U+leQ/EjXnhEqK4BA4x6Dr+pruwuF9tUSPOxmK9jTZ51418SPeXE6ZJ5I4Jrg7gmVlYjBI+XJ6etWr+7nkdGGGkJ+bHb3rNnZkZBIWYA53Y/nX6Xh6apwUUfntatzzuwlVgCWRWZcA44AFV7kHy1yxCrk5Hf2qW6liVSVjYkjBO7II9MUwBFJTecMNw3DHbke/PeuxM5nK5GQjKHJ4Ixk1DcSMCCAxBOOOefX2p8iAblI3KRyD3ppOQpIZcjGWxlR6fhWiAilmWMxkYJJzjHWmecLfeUcs3UccAHqKY7gOpIwADjjpTC5DFSwYYyPYVVkMjluVYspXaD3U4yfX2qGaWQOgQZZwQFHehtpdiTgg4I+lJKQoBQEEE5Pp707FoiYiPCMMD0HQe1DvtViVwBwMimqQ7oWHXPOe9LLOZYnQAFQcAioZqtCOYvIQSAeM59ai2AOEY7Qec+lSGVhGFZAzL/ABAYqJ8Z8wnAxg+1JXKsiuhMJcsS4Lcbu3sPan7hJKHBIxyR6HFI7jYHY55+veo8uJ2KEAnBA65qnqBoW2qzWE6SxTMMHIXjH+P/AOuvbPh98QhdmJJiscoUbiDnOO2a8GkR5nGQATzx0q/peoS6ddiVHZTGe3GRUuJlKlzH3R4a1qLULXIZSgAHXv8A1HtW84VlA4J4GAK+dPhd46S6WGAvh3GVBOMY6175pV8tyoIIxgE+tclSPVGag4KzLptt4XBzgnOD/Sq0lupyARnBBwO9aqtwAq5BOcjtUbwEgl8gEk59T/k1hGbQOJzl5al0YngDBz6nPSua1fTQYy5I3kEFQeg7V3s9sGQAAHsSxxjnt+FYGqWQjVgqlnJxgDjHck13U6lznlA8s1OxMUyOBhTkEE103gdgXdC4GScEj7uO31qprlqI2bcu8BsqemPSpPCrk6kYs5OC4yuAMds966HK6JUbHp9uSqJkhgBke3tUoG1gSdzH0OD9foKgt3NxGpBK4G7A5Bz/AJ7VYQKQM4Uv8pJ68V5stzXoEmcIm1nJOcr7HNZXiHWYdBsJLqZCj7ivlEgEt7DsKt6nqUWmQCeWREiUZIOeQP8AGvAPiD43k1e9McLkxZ5OcYHPNRZt6Gbu7JFLxz47uPE17Kku6JGyu0nqPoOMVxsrEYXcQQOfpT2/eRkk4YA4JOTj61BGdykPywBJ56e9dEI8qOqnHlVivMTK4AADAEj1IqmYGVSSSxzn5j0zWh5agBxy5zk1BPtJKlcpgVpqW0VHTJCg8DnGKaYywQnKqM5UdzUhlIIBAC5yfU1ImHbJBIBGAK0SMmiWwjDMoIIDHIHpV0ulqSCMEH9Sf/r1LaRtEA+1VPOD7VNdMrAEgFiMZHWt0idYkG9CwcoCBxkjqKkVEfLABCDgL7VF5gTarH5hgGnxNyQ4KknGOmKuzMXMaikSYQDPZj2PrXTWJcW4LOXkIyS3rWFZxxszF2YFTgDbnJroLKIKjDCt0IbuPb0xWFVc0Wma0Z8skxl3gxgEZJ5IX1rOlkZOAuQBnJHf0rUnQGIgKS4P3uMYxWY7AZzwQeBjrX5zjqXsqjR+i4St7WmmUp8M6MOAp5BHXNUrpo0mBCvERxtkI5PrVt8B+cnHzEGqs8gY7mO8EnGe3t+tecjsbM++gEih2BOCCcelUJdw2lCNpyCpHJFXZWLcMNoznr1qncAuAAMADhhXTC5zSZr+DZzBdzMTwzDYAOmODk17FpkzyIgjDFMAnP056dq8T8O3AiZCPkPRgD09a9d8NTlUQAkg9/UV9tl2tI+JzO/tLs2L62MkTgMVJ556Gubu9OJcglQQCc+tddIwdfmGGxxj1rFvADOwAOW447166bPGu1sYMdgZlcA7SD0IxmpodObkkqDjJJq+oRnCg/dwSBStKGkdSu1eQGI4rQtSuVjbujkgh04GVHepkYEqQMjoRikICsQmBjtn8qnhJKAnAJGScdDQ9QauNmkULllBTngVDPI+xFRCXOBjvz0qZ1ARCFBIJJI75qtPmVyAcHqQOwrN26lxM+/2NCxkh8yVVJQgkYb1x3rPjAbaAMk9frWjcBnVgcDBPHt2qOxtxuDMAxJxnrivzvMI8tZn6JgJc1FE9rEvltKzAqp29eAR2p0hKRuxwEHIPrUskITJKALngAZyfWmXCF0YEEgjA5xgmvJW56b2ub/h6MtBECSwIBXIAyDXQIFAdni2EEqMnJFYWgW5jiVSxcYGCCeD3FdFGqKhUgFsYGexr9Ly7+BE/NMxlevIZHGzYIOF67R0I+lWIbfDBDgocdug+lJBbCI4IwxHO3jJq9HEQFHIPX/Jr1mzyBI12rgghe2e9TJlQSEBJAHPbFK6tK5AwAQAMnoR+uT+VH2c+Uo2FgSDgH3qLjRHIgiYKTkk7sjoCaXZ0BOSMkCp3iJyx4GeQT0/CpRGqDIBJI7/AM6m5RBkShQmTg4I9BTmyxChckd8Y/Wp1aJmAABJUNkEHr9P5U7eUJXYSgIJGeDU3GVSpBYYGWIxgdKgup0toS7kbVBYgtjIFXbhlhRJmfyoSeSBwV7ivIPiJ48ilkntLKQmBSQZBwT7HtiuepVUeuokpSaSM7x940OoTGGLdLEPlIVscemawtG1Ih1BOWwBtznaK5fzmZ2Z2yeTxV7T5xA4JJxnqe1FKSTu2b+xdtWeiWtyssL7BwSAQTgn6e1WlAAZySCB90DrWJpF0PLAKgKR95hkn6elapd8ADkAjlecj0r04yUldHLJKLsJIInLAKSGHIJPHt7UrxjepzhFGBgdKJSOcEqOuBQqvICASQRyM9a0TJIxJsAAJBY7eec9+KcpGDlcsvzDd24phnVZAqqCQQASfzrP1PWorIkA8kYx3z/hSlJRV2T1sjRkmEab2BZFAJYZwv19qw9S10XDOsZJVQFwBgGse98QTXEzIkxRFxuiVeCccc9/wrKkvTvZwc4HQjv6/SvMq4mLfus7oYaTWqNP7UkC7fMy55APeo2uRkNGpAzySerd6yZNQckFwCQOMdKhe+JnDhxGV53e3oPeuN1Y9WdcacomzPc+aoXCkg52kdfrTPtJYhRwQevtWJLqsJchDKJgOWD9PwIqI6qkUqEuQuclScAj3qPrFKO7NPZ1JbI6Ga4GCy4A6E/0qkbk78nJOeT3xXN3HiRIp2wPMTBAYnj61mz+M5YpmAwQRtBJ6fQ1m8bRWzD6pXl0Oze6ZcFyB1IIOcelRm7DyAl8LnBYjocf/Wrg7zxZPEjALnIBG8A5981RPia6uZw0crxtwQwOCM9eKSx8L6DWArno8uplYnMYWRgSQScE+1L9p+0ooUMHYbiPT1rkdKustGxLEkliCeBXaaLIkhJ2jJ46CvTp1uZXsYyw8ofET29swj3uihhwACSDn/Gp8AgoFUMOc+ntWjCUWM5cBj0TByfU8DA/E1UyrSEYxnJJHHNac5i42GRLhmBGR3HpU8SiNi4OQRjb6UmAjKXAznsf61JIViiLkkkc4A61PMKwyOUPcMCA2OhxWpHIwjUBQOOp7GsiwjkNwJHIKsCSAMcHpXQW9mhkRyCCvKqecZ9fWqiQ22S2lur8lsjrzVpIQrFTwR1HoO1PEPVkAHfFOVz5gTGGYhgfT2rZXMGQ7F3AHJ44p0ZWNohjJPIDdcU5ifMA2g474xmnqCuJCcuMgcdAa0QIjk2OSB8rjnIqFk3ZCcnklsY/DFTDYsZJGG5JcnrUUlwwVCFwGBOR/Wmroe5XkBXgDJPGTUQzuUkZxxirkilwHAyDwB70kdmzAFxjvVEGXrrNBp5AARW5GT1rovgTor3F9cXE6vtZt0bdvYVyPinMzR2uMu+QAO9e8/B/RPsOiwFkBIAyD2OK4cRLlidtDc9Ss1FtDGjEbiMDHXFTSs204OQehPSqyyqxwAMrwD6Ux7gMu0ngHjnpXidbnoXKfiJwmnSMozLyFAGSTg4H4nAr571X4htpV/areTFDLLIFUyZIUMSOORg+36V73rF+YoJWCglASCRkZx3r5C+K9wljdAwhA8KjCtyQueg9Dk/zrphT54tGc3pofSPhTxcl/DEUbCOMA46/hXWQSDIIIcE9PSvinwP8WL3StXjt7pg9htDAMedwPX8O1fTngfx5Dqtsp8zeWAHYY+lczhOn8RytyT1PSFHy7SR6j0rkfF2hpcWspI4bklcda6q3IlUkHO0bjg9P85pLq1S4UoCSD1Lc4rejV5ZJjceZHyt4v0MW0juQzEHaCfT8K4u8BjUhQcDHT3r6J+IfhrezBIwSOMqBxXhev6XLaXZAJKqecdM+lfTRlGceZGCio6I54ws7EK6kL8wBHJPrWVq5VoW43gDlsY69q2jErkgSgOATsBHI9T7CsTV7dxBI5zuI+TDAK2f09/wrOVmb07tqx51qbAPIFc4BwpHUj1HpWdAAZ4wnJBDAsOtXdSidXZ0BB3cjPeqUUkzagkjMrlyFxjGOpJrgla+h70Y6HZ6QygFx8rAbT3+tdroN/LpwiYMsR+VgQSdv5djXB6QzJnBBBOCK67Sg7qhClkYZUeozyfoKcYcx5VeyufTnw38bnUrOFCQ5kIi+U4zjvXTeKdDW/thMiM5yVKg5J98elfOfgvW5dPuokiISCMk4Jxk57Yr6G8PeIhqWnopkJmPQg8AY/nWbhOlPmR5kXraTPMdV05rViRFgZ4A4plkMgAqSCOCT3rtfEmkjnIyMk4Hc/wCFcmi+XMEJGCcbe+f8K9BT5kZzVmXYokUgeUHGckMeD6jFXYmQAADAHRRxioIwN4lUYBPPvjtVlVaUYEY3EZHfAHU/lmsZCiXbZxK+AmxgM8Z6etXIGGCScgjoO4rLjmEeADuX1XsP61didncASFQOOnJFYM1RbjZJWBBBfHAq9G6rwxCkYySaqW5VixGCwG3IGKtwMQiOdpJ4BIzmsnoXcvw5LKQcADitazL5G3JK4Jx6d6yohvjOFAB4IzjH41o2riMABiCcg49KwkXE3VnZYMockDOW/Wubl12d754TJtZSCcdMZ/riuktWLW8eMEEbsdx+Hrx0rF1/SvKt1uoImYgjKKMNj6e1ZRs+ht0Ov0K+juIELhgw5+atXeuVCjKg7sEZx7896820PXSbqKEqwDAkMD6dq76K5H2cuCMqMn6Vxzg1LU6ISTVjE+IWvJpWlSoHUmVclgeRzwPavlPxPrB1LU5JzLvUHavOQMHmvUfi7r893LcRpzDnIA7Ed68Ld1lcAEjBJbHc9/xr06VFwgjPmUmRXzZZioz05zwPb8KzLm4KgqBhmHGe9aErLFE+eWYcYGc1kXVxtYGMbpFGQGPBroSsO1zNvFaRiThUXGCDzur0P4feJAsKRzrK04kKqYxkFR3NefPI54GElzyzDIGfatPwneNYXkQM5eRT8zFcAk9MD0rOe1zGVNtH0jaypPApAYk87T2q3DbF5GULlMAgj171Q8HqdQtUeSUO2RxwM8da7aKwSEKEiJJG4YGcjuf51UJ6HLyuLszEttHLOrEZJyBxWlFYRxEDYrMTyQOuOn5VoC3HBGRg8e1PMIDAkDHXcPT/ABrbm7BqZ91aRyZIiAOcgAZxVDUNBDhMHcxHLDjGe2Olb8a8MxJBpm0oQgBZVXgkYB9vrTVSSBnJz+GpAFOAFI4I4zjviqE+jzwlVALAjJIHUDqa7kKHyCMY7EUgt88bAQR0x3rVVO4WOAXSG84yFM8YA7Yp0dtsZvlIOMcd6746fHuwVAPpUVzYxMMBAB3wKaqRFKJwkiE4yMDOAPWmi2ZgSAfQcV1c2nxBSVXJPt0qCTTFCFQQBjPNaKSM7HMtZouWAIJwDzwPw7UGEFh8gODkMw4Bx1+tbE1kzZBxs6dOtVriMrtCkoOccZyfT27/AJVqnclaGNqE0VrZtK8iqCcKpz8/0NcXeXqyTEI6lmblT6e1bfjjUzFZpHvwqEqEx3PfPrXlUl/O18JRLhMnCgdPf61TjeJtCfKdrdAOhCAliM4z19qabYqoVWyOpIHXjp+FZOn6juUkyAKOu48YHfPateO5DIQpIVgCSK82omjpVSMg8sQsASwJHINVssZWycp2PWrBYKUwxc56HrShByABn0xwBXPYpO+xS88b/LIIz0OOKikQMGOMg8ZHGKvOFjI4w/Xbjr71FkmQqADnnkcZq0PUohGmZUBC4O5j1yPTNPa33EgbiRwMd6uR24dyiHEoO04XgH1PqK37LSgqAhGLEjJJ6nviruTzW6nOW2lTB1dVyhHOTzmo7m12OS52sDgjGcmu6eBIFCSR4Rh1Axiud1G1TzJCgPlAgB24Jqkrhfm6nPSKyghThSRk5z3pRdGMqoJO7t6inuI0dwqkBick9/f9Kp7huQkEHOAQOlS0VYuS3zAHCHGOSOwP/wCuqjXCbCFAfI2kdcj0NRzEKXUnI6465qvgKrBFwWO4g9fTr2qWI0NxkIBYgKAMEdqhVcSkg4Pv3pFYqhRQS3HPanlp/MBMSnHZDnI7HPag0QqwFcnfnPJ4pwhBJBOQeuT1qTy/LjRnOVbPCnpSJIcAggIOoxyRTs2N2FjtikW8nC7iOnb1zTbqSKF4cksZMglf4QPWlXLvtDErnpniq1zGxlJC7gOAR0NHKS/IozzEMxwCAQwYjGMe3+elcx4r1QRRsACHA3FvU9cVu6vdpbo7OThQT06e1eV6tqz6g7guTGzZIXoxHT8qxq1vZLfU6cPhpVXe2hsaQDqF1JPIxIOCR6V32lRmKIKCGHABzmuB8MXDoSEXJOAQ3AIrudLRFlDgFcrySe/0oozc3cjFw5NEdVpoAkxIQSQSQK3oQNigDCHgHH51zNmzw4JOQxGDmuggmZmUdBwMdhXrxeh4VrbmraqQCVLOSwAVeMD39cV0dlbvxuGwqADkAZX29Tk1z9llnCk4Y8AV0NpkhYiC4znOOeKmbC5pwgAEopBQ4DHtWpZxCUkZBIwT7Vn2yl3DkHI461rWEIS5WViQuSNwPT8O9c0tTSLNK3X5lZTjHHXrWpaOGPzZG4Y4rEtYWRSWBYgkgGrNxrFvpMAlmYjHYnANYSTexsmdCVijRZZSPKySCTgcda898dfEmLS45LazYlmXBCtkge9cj4z+JM+pmW2tHKRZxlT0HcVxck6yyyTysN7gbixPOOlczTR1wjdamuLiXVbpp3Ay3zE9c/jW3o0rLIAOQBkAjqa53TpxHApLMMEhY2I2qO+PY9a2rWYBgoGAcEEd6yfMVKKPSNIvU3AKDtByST3NdlY6iGjwjhSB6ZJry3Sr4BQFJLA5PGcj/Oa7PSrszKCMHccbR2qNepzx916HTNKZwWwT1+XpzTJFAiKl8AgEnGcYqKN/KAEqhlPYk8/lUofcCSCePWrR0J9yIqWUHeqDBOGOMj0+tVLhTgABQex7HHWrbqHzlc9wtU7gFiQpwScc1tEhlO4KO5wgQY5C9CfWq81oDLEQ4KL8xxnkkdPfrV1ozuBzkHgr6e9RtjzApGMY/KuhGTi2VJkRSXRioA5JOOK858c+LktLcwK4ckkhQRXR+O/FFvpNn5KsC6A5x16+teAyXc3iG+MpWQNkrhgMAg88iuunB7sylFroX7eJ9UnMkg2FxnPp7V1umWLRQhCFCA5HHJ/GoNA0KUqpFu7grkMAOT6V1MekvaqokjZcgHB689q1lJdzBx8iO0jdS4LgHGRjvU6RM21yWC7sA44zSi2RFAU7ApztzSja2wAEAHIAOOtZNjSHurZJZxjqcHJI/pSkqjFVJCgAlmGDwOAKiZljLggnPUKcE02YhYSB1OATU3NEiS3llDzTAlCV2gZzwetRSZdQAilTyBxyB/8AqqNC6EAsRgc+4qKZgisykjncQOtK4bD9rXABwSDxk9zTl0k5Jf5DkEe1RWdwBMgyAhIPXpXY2djHOoIPHBIHcVLnym0E5bGFp9gS5BAAHQAda1Zrcxws4AJ2kAY4rWg0wJglcHHBAqnrzCysHYtkKMcDpXLOSZ6NKDPHPHEEcl4gkZi2AAueAT0PH9a5P7B5jspdtgOcHtXZ+I18y7eQgq5wobrkDpWKtk7PuBBY9j3rwcTKXNZH0dCNo2M6K1cMqMgZcnaM5wOuB+dStYLIowdhzyfU1swaHO0YmCMVzg8jipZLERKTKAARnaOcGuDnkdahcxf7OYqAQCq84PepJLbEQxwyncMHBNa8UXygYDZGBntzSXGmOqmRhjvmk5N7leyTM3w98Qb/AEC6eKWVp7NgQAx5Ht9BVvX/ABZZX6kiQOzjOxSD+fpXGa3AEkKg4IOSBVS3gWRmEaiMklsAYBNehgYfvLo8bGU4wVzRVGmeR4mCl2UnPoDyB+Ga1rdCzs4JJzgexFZUEX7141HCY+YHqT7V0ECFggYkHgk96+lZ4rMbVS8kheQ5JJ/GsplYMoJUN0woA4/xrqNWtVdQ6jIBPHpXL3UAV1JXBHTJ6UJGEnYsWqCJwASSTkn0NdDAR5SuzDBPPPT8K5y1UlyXb5QBgCun0+JDEQ5IPbAzz9KLIhMUTxlgUAxjAI71He2MdxbOGXcSOA3QjvVoIqqSY94AIGeOKiALAZJIBwAadjWM7M8i8V+Hkt7ohU+Rm3KD0BHSsez3Ld5cknOST3Newa7oi3iAoiyhSCd47jtXnl/osljvEgUuGJyvQAniuapR5ndHrU8QpQsze8L38lozyIQpYjcM5yPxr0vS9VFzGqBiCxA5Pf8Awrx7SZBG43HaOgycZNdzoWqnTbiO4UCQqMMOufwNedVwiqLbUyhinRnpse1+HNKZFVnKMMAjaM5Pv+ddUkbxMiAYVv4s8D6iuQ8LeJ47hYgsgLMozGF5ye1dYboSEDBDYzhu1fJV6E6U/eVj6bD11VjeLK1xIULtGxIHAyMEV514t1I73BK4JIIB6V3Wr3YgtJCQMlWxjrnFeLeI75jI6HLnnJ9adCEpbHU6nKjHvblZCwYhyx57gmqtlpklxcgKmBnAyvY9x+dLp2iz3xWUqy4JChmIB+v/AOqu60HRJY/LklAIBx8rZJHpzzXs4fByqS97Y8bFYuNJPXUm0XwViOKVwC2eAuR8vqfWtXUdJjsow4IUDklgMAVvafnyAQNgU4APpVySFpU3PErgd3AIx6Yr6WjSVNWPmZ4mVR3kzzC6sgsitCgCDBx1BPc/SofLKlicM3UYFdJqtiY2YIAABkADHNZX2XzI2VZVR8H92v3gCOWHbAruslsYXuzJNqHR22bgDkE9/wAKzJLE+YwUEgknkdCT29q6s24ZSzHkA8YqP7IUAIYKCOpNTcafmcz/AGYy4ClcAc8da1tLj2FQYgo6kDoDV9bABwJBkE7SMc1eay8nGEwo4GemK55u6OmD8x8LjoeQvGAelaMCJcqFbdjGRtODWfCDIxyMA8Egdq2dHjJlEakFznjuRXK9NTp5jntU0UzF4jHLtYbgzHpz0z6/SjRvBlzewp58Hl84KsM4HYj9K9NtdJBTM6YAwRu7VdASyQBRg55xUus1oiUkcvpfgCwskVp08xwfunpit2OSHTFAgAt0P3gnGcf/AK6ZdagDkA7SOME5+tYV9qUJyJQzpnBXOM/jXO5Snuapq2haurohySMrn5WJ6fjWdc6mWcvvwQuM56ms+e8RiQgKRKciMtnH41nXl7HyQMEjr6VagQ7Fq4uzM4AIJznJNRS3hQkPjcMcg5B+hrNuLjhdh5Jzx3qhcXbjao+cg4I64FaqBi3E2WvzuOCQPr1qrLqARwACgJBI9azrq4IQEqcjpzjNRPdgAEAknBPsatQJcUzXXV5YWJDDYehrW07WTJGrgq77uQegFce8yMqyRSK5YEkY4U1FFI6yOYyUTdwQMbh3PsatJoycEj0WTUhMrAqAewHSud1O1MkjM21Sw5IHX2qDSdUBdYnkIcnAzzkev0q/NmUFicDnArqg7dTOyTMV4AFyQMjgg9qrBd7FScHGCfarpVJJXGcnkEVGyh3AXgDqfUVpcorQRhZQCobPABGailZmZyhGCSD+FWyh80ugKsDlT6H1zVdrd2V2wAg9+p+lUmSyk8LSAGQMQDnjikaJpJNzuG9FC4wKsbXbJLkEjaQD1A6VPDpwnbzBkY6AmtCURWdgJJSQSAB1xz+VPnkKoygktnkkVcOLZAxJBHVhWXO25sJyD36UWLuVzmTIJKMxADDt700EoQOo7kjrT/MIGCME9M+1RspZgc/QVSM2db8MNTOkeKg8sgitgoKqR99iSCB9ODX2X4Q1JZrVApyCBg57elfD3hiF11SB5X3ESArx07Yr7F+HTOdPjBPMYBOfevg+I6EGlPqfUZFNxqtWOt8SXT29nIAMEgnr0rwXxhqINwUL5cgnGehPSvX/ABnekW0jb8M3PWvn3xJexNqAAdp2LEMVBwmBkHJ6+nFeJlVLRs+lzOraOh6x4DugbO3QnBVVU85wccivQ1mBUEjIA7DNeMfD+/EkMYRmAz/H1r1WzndFC7zvwCGHGffFcWOpctVnNg6/NA2FmIIAGAwIAPelMoChlOSPl49PWqIumwgJyVJOccn2qWKZCBjhee+a83kPWjUuXlmC8k55zVmCZZYwxPJHSsoTjkYye2BUkUmwkAY55INS4M3jUNxZRjknIGBmpIiVQBnLsR1Ud/SqEMg4DMDgfwmpDKo5JwKwlBnTGqupd8wcDIz3yOtOBDNgE5PUjtWfNqMUaje4J7AVRk8TQxMQhBx396uGGqVHaMSamMo0vikdAnyvuBIC45zxTXmRc73wMHv1rjbrxXLiQqdqcfdPXPtWRdeIp+QWbB4JB65r0qWVVqnxaHlVM7pQdoq53RvIiSDIHIHBJzj8afHcB2JB3HGfpXktr4gNrem3LnhtpAbIA9Peu50fVAwR0dW+prLFZdLCq7dzXDZpHEO2x1BfMaleCR3HT60gAL5BwMeveqsE6uCCQD1IPepDII0LLgADgegryLeR7UaikUNUvxFBLjqMg8e1eY6zfrcXqjIAY7QPXFdF4r1jZvTeSDkgA8DPfFcXp84udQQsdxJxXv4OlyR57Hg47E3l7NHpfhaPZHGxUE9ga6mLMahTyQOTkf0rm9EjKqqkcACugXcq4Ax6c9a8jEPmmz0MKrQRaRsgkcmnmQgAgEn2qmCOc8HHr0o+1KflD4PTOetctjuTsX8l2wG9+O9O8zGQRkiqSzgZOQSpBxnrSw3IQtvfcCSQM9PaqSYcyRZ3rISSCp7D/wCvVeacKwRThhzgelRSX8SAhiABzj1NVYbkXExG8ZPoa0UH2IdSK6l1CZCynkN1B71dGSCDgkDoTVSEFQRvBHbjpUrZ3AICT7HoO5qHoUpXLAU5BPDdcY6U98MoGMnrgVDl+oJI46nrTxuJJBAcdzk1maoeC2cAZGMg1IAeCRgdRnnBpgJYkkYHqKAWGeCCeQD2o2GPJbAwM9sZHPvTh2BIJzjjsaaQAMk4PamkAqAepOeB1pXKuPbcuUdQGzwTzRsADEHaSck1GCUJBOcnIyf0okcrk5LD0ouNMexCoSSMfTrTAycEKc9Mlv5ClwRnJyMdu9QSlCQwAEg4znoKAJSCcbCAB1BHBpDwShBBBySe1RNMQcZJ6UocBdqLhgcknkj2piuS/KxZCcgc5HrTMo7EAEDuG70gclznr6nvSOwViQCT6Z70mFwMu4gZA7D1IpVZRnJJHUE00jCkkYBOcU1WwXAfLNgjIzj8KkZ+Z0fmSqSBlzk8jqafGm2Le64YEDAHAPtUiZVXKKVLHPzc0saiRwAWB68V/QVz8FtbqKkIV3RiFKgE4IIwfcdarXMZUbA+8HmrLqEBIOR1JxnJ9KjKpICHQg4/hPepAx7oNHkJgqQfrVBowVABA7k4rQvEZGDBAMAgN3A7j6Gs8jfkYBBI4NDESxbiu1ZAxUZJxjOP8+tRzQiVCACCw5JHr35qWHMSshICsc4AwM05ZskgEnPBJGcH/Cs7jSFnuDJMhVVRQgQ984AHU+uKaY9oIJBDZBqVonXpCspB5XPX3PtUqWiZTK8njGeKpalLUrwqFVUXJPYHoB9aupECyrGd5/vGrK6fGAQoAOQQWJ6fSrcduA4CJnv/APXqoq4bBbWZllVJIxtByCBjJq7FYM0hIUKWIz3yKmgg5AOc9QfetCC1LENgg57GuqKsYzd9GS2doIpHG3dGeVIPI+orViQQgnZuwBgDnrT7GIKpd1Dt/dPGatHYSFQZHsaps43boMkhAAchWXjPNUb0qSQEKDBOQetaTeUqkuCSOcetU7pYyGdgQCuFA7H3qLXIkmzidTQSuQASxP6Vt+ErVQpBTBzyWGKo3tolwxVGKybgwI6HHauq8N2jfKXIJ44ArW/KjupzUYWOss41IYEH0wRjI7Vrwj5AoAAHeqkEW2JUcYf1zV2CIqCCRnGCQa4J3Jbu7liJDEgKE5zjJGc560vkhsBWZMH6f5FTRRvtJByuM4PGKngDCMkkAEYJIBxWBaRVRGRxkck4GP50/YSz56KASO7ew96tojAkAEgcbsdfwp2wtgBck+3WpsVYpPFySBgEYGOMGkVHxkDBxyAaveUdwV42jcryrdjT0iEcikqGGeh4zSasOxltG6q5Y8D5gSOgqDyjlpYzweRuGcA9q15Il+YAsw/2gPy+gquLY4Y5wAOAe9K4rGTNEiorjORxjPA/CmGP5QcAqRzWi1sXVgQMAZ5HWoGjDo4ABK8sPT6etUKxmzDZtKjJ9DS8bRwAOgwetTPEQAwG5c4AqvM27nbgE5UDtSHYejEMCykFR6dR9avwSHBK8ge2SRWXHMSp3AnOSBnvVy1d2ZBtAJ7E4pMtGkyqW2gbsgE46HPbPrUboEGDknGcCnxANGCpJPORjpih4W2o+7BYZANSmWV12BQQpyCW6EE+x9qerBj1wcdCaMSbmYcsCMc9agaVSDvUo4/AZqriuW853oHyeCCDnHqKmgkjwUB5wcH0qkobYCv1PFSooYBQCCRnA9aiSKUid5SgYKcOQVJ9QazpGJQbHxgH5s56dqvC2G0ghmIGQAM59qkmsQULADgZIpKNhuRyd1L5jupJBGOcVnXFxHHjeSz54Ud61tYxGS4GFBwa5W7uRcSkAkMGCqMHk+3rWyRF0x91KRuQHYGOMZpFtnnQAqCB0OOtVBcDfgHLI21t4z9RjsatNdxqikEgkdOlU5WKSD7IigIASoKsdwG0MDkY56jHXAqVFQo+VyScDPbHeqaXzPkAgr2+tKboK67UyG6kGs73LSLyEYIYgAdOOo9KiKmSUoApJ+7uOMe/6VXS93kDAwOuaSS7idiASQDg8YOe9TcGTPGPlJOSeBjpTTGCSCckjAPoaha8CpgHH90Hn8aQXRbAwM8ENnrVJmbfcn2r5fllzksCSAPQ59/1qOYLApLEkDpTZpo2UndtkzkADj86qy3jPGA5DgEYU9frVJ32MZSJFcNkBjzzzT9qTnc4ye/IBJqq9yNpD4CkDBHb8e1I2oLygUDOMMMdf8itUmZNoknJ34AAPUDOai8syEAuAT1J7UySYFS7HgHk1DJdxpIRvAyNwHtWiTJuh1zEioSPmA4OBWO+MEq+056Y61Zl1FJg6AbHBwCTkN7/ANKzRdRPhsH3GatXRMnce0m92LHOTz7mm71GRgkYqqb2HaUQYwcAE80wzAIGBBOcAMeKGSmywVCBXZyFBA9evao5HKSEAAjpye1Rm7VpEiQgsSOSeBTJ5zb3BDjJAwR71OpauOlkDKFJwoOACM1TuJpFjYgADoC3ORTxMkzkZ2A8/N0FQXhCkEuGUDnHIqkbRRmXVyUVsjDAZJHJxWZcOGfbkEgBty9DmtGcIUcgly3b096yXiB2hAw4wzMcgn1x2rVI1SsBbdI7kEgjlgOlQSsFyq8hjjPpQIZJgCQQOo564py2paQF1JA4PtSZSENzNGscaTuAAV4OMj3qFJnS7dAQ+wYJHenzQFZXAyVB4yOcVAEKuCFxknJ96VjSxPHcszFSMFjjkdKuqRgkN8g6k9h61kvuh3B2DZwQQORUkV4fLKOMZ469R61UdRqNjp7DYxUhvkPAyepruNDtFMQLjI3Ag9D0rivDMLBgcBlJwOM816NpEO3CbSVKnIHTmu+lGyOOs+ht2Vn8ykjK9627W2Cop2/KGGDjj6VX08AxoUBPTIYdPWtaCAz4YAEA5GCQAfpRM4OYsWsSxkEAnPOcZGa0IYi7K5Iyo2jPYHtTIoy5ZyQAOAAKt28a45IOO/pXPJiSuPjhJRiMA9B61aijIABxgGj5VzkZAHBHrkVZjjLKHAyp46d/SueUrGiQJCoYMDg9gO9WfJZlCBsd+aBE2xGPAXnBq0kYEaEHL5JJPf0FZOVi43HRwBSRnqB+NWxboUyBgkZH/wBf2ojjUbcoAcEBj15qcMI9qhcAAjb7Vzyk2bxuRGNFIGAwxnjgZ71FJaK6ZYZJPII4qZ8hi5ICDAx6USSYJGN3Oc5rO7GzFu9LC5JyRjOAM1hX1or4LpkL0J4rtpNjpkAcn7p4FZOo7hlHjB3DaD1wBVqRNjhL6FsFQAVHI749qzyrqDk5AOcEda6i8tEVyFUE9SCe1Y97ABNvAyFHJ7AVabBKxFbXG0FwCAT2rc0y/c5A4xg5PeuaVJBO5CMUB5IHQetaFjMVcOT06ZPUVV2NSO7sLvahDPtB+bB9T/kVprOE27jgZAOT0zXGW+oSHALgngcjoB05rahvQ0JbJJxnB71nJJg5GL43vFhM6qd4UldwORjpmvF9Ud5PNcg5ZscnOPpXqHiyU3G8EYBzhR0JrgbvTH5dsEdTntXVQcYLUx5XJnNr5TEKj+ZIQQSoxgjqKAHdQpXABzzXSHSWCsSMOAMjA5HY1Xm01VZCoKkgZHXB711OvBDVMzoAxJXG5AvB6VOswCgkMpyAB35q6LQBwFQICQFGc4HenCzMeC5DkNnBFYPExKVG4yMS7xGAQMYBB7n2rRt4gvMhy3YHvVRpBHIXxt5yBnGPaplnG0u6qAehc8rXO8T2KVAu+WGAcrkggHtxUsUixREEbgrFgFOCc1lSTvsyAxIGQDQJmUAOwIYDoehrJ12ylh0asl6A4Mb7SOSo6moJb52gMiNkggYJ5POD+VZ+4IxByMnrnrT5GDBVOQR0OKjmcjWNCKLUlwXy4IJHGCM5FXNOsTf6jGivvjBBYL3U+n0rLYhUOckLg5AzXfeDdFSH96EdmkJO5jkfgOMCuavVVKDbPRw1FTmlE7/w1pkdrGnlsrhcDdjGBXU8uSA5AHI4yT+PvWTpdsbWPa4ABGeetaCSsYwASAcMK/P683Um5Nn3dGPJBRLRZiSC2C2MHHTFPBckFjkjgj0FQG5HyhgAcc+1SQ3KFHwcspClSMdRkHHce4rjaOlCzEMAQSpA2gjvUEiE4AIGOuT196d5qyAsCCoJBx69xUcu7aTng+tNEtjDMUcZbdkHhQeKRCSwYtgHnaTwDTC4RclyARgr0pEKSREEZAOCfU1sibmjbko5BGQM81bilIYsTz056EVkWcgjmdC/CgADB9+/rWkjhwFBxzmiwnoXBKcq2cHHKgdPenM8hOSwIJODjGR24quTgEAKGxgE80/nBU8jPr0qbCuSkgoCSQM4OKHYbhzhRxwOv1qMOFJUAgqcmhZGA3FdwJxyOtKxVx8jAqBkgDninx7GYoBk4yee1RSkgZZOMjBB6/hTwAWVCAQeCpPWlYQjkIspK4AwACeSPWvM/HlwJZpQuQMnAz1H9a9HvJClsAQSyrsZj3I74/KvI/H0+HDhwAucJkck969LAxvVR5mPdqTPLtTcmd1fkBiBj0rktaDwyExgZIyOPSum1C4BlcEAODyQeDWFe2huI3IYljxtHUD2r9CpfCrnwcrcx55qjFmBf5WJ3DHrWZLIFDFRgscfWuk1jTGSNi7ZIOBkciuZmUZIfO0HIAGRuHSuhWNE0PMi+VgIW3LgEHG0gjP+GKEZI4SoALZBBHb1FMWVgSu8lCOR2zUE3G8oM4IAwetFi1Zl5pDDtcZAPBA4IoDRKQ8asqHoH5IP4VUgnAkKZDjkHdyAf8aWS8ESsCAicEk/rU8pSRM8pcqgTIJ3bh/KpjIVcLkBQOo9aiiZBH8hwcZBNNkhDEnfuOOQO1TZFWLCzIiMSADycmmpMZASeRjB+lVXwrRoXIDHA2jr7H0omlZQSAAB0x7VUVcTi2X0mKsqqzByMY7Eeldd4b1KPRNGmeVP9JkUrHg9Gz1I7jFcGtw+VIfZkZx6jvVn+0HkVtvzTqu2JWOFLHoD7VuqSnoxq8dUfQ/w8WdbazmErSR+bl1PIYDnH616raQnaHztB5wTgV5p8JrOT7LCQSTgFgecEjnivWEt92AcOueB3PvjrTxFoWicVWUpS1IkeQyAE8dCSOBVmO8eDKooCHknPf6VH5WQMDcvTA/lTnjYKMjJzjPYD6VwyUZboiM5x1Rdj1hyzbjtJwAw71p2WuBSCXBA4wc5PvXPLGWHyj5cYHbNCq6MBkgdDj0rkqYWlUVmjspY6tSd0zu4tcTYrFsD681oQ6pG/G/jOQPSvOY7h0JjJJJOAPU1Zh1Z0DFSWIOCAeprx6mT038J7NLOqi+I9KW8icgggEdeetTrIHZDgENxkf54rz2112WMncDuBxyc5H4VrReISNi7wD1wBXjV8nqR+DU9mjnFOfx6HWPEpYbSc5456UpBxgkZ6ZPOax7PWopQWLZBByGHT14qdNSjKlQQQDgYOfpXjzwdWDs4nsQxVKSTTNBl8sAEcnnIoaYDgdcce9VheK+QGAI55PX6UNOGIywAzgYrB0pLdHQqsXsxzSHnIIIz8uOvpTFcsoOMbhnkdqdwGTJ3Pg8egBpduCSTk9CCeRU2sXe+wgJY5ABccAmkGApLnLAkY/z2pzoFABAB64PGPemnOcliTnAB5x7cU7CbsIwII4wM09SoGBnIJNRBycYOR7+tSIhY5A+bOTk9KaVjO4hcOMkFRnByOv5UYOcEnjo1KjYYgHk9KY2wMULEMScDNMQ5mBOCcjOcjvUUkY2OAAEJ546045wCpwBwCe9JkBSDkj+tCuQ2ct4lDQWMpQKHOVUgd+3418sfEbWjeXB8skBTuBI79DX0t8QtTFjpssIJCsSxUDq3rmvk7xnco1zMwJJXJ2+gr6nKKV3zNHyWbVdeWJzklw8nKRFj1IYYIHc1TuLkvakoQ0hbaSeoPpRJN5yJISwLDIyTk+lRepBIYHIr7WMT5a7YTKfnJJUYAPsahupXEqCOITgFQC3AA759+tP3lgcYYAAEbs8/WiXCxqQQCRwBWiEV52VxISMhuqnnApo24CJnaOOO9G9jlSu3HU0R8ox3KAOBzj8aq4rEbodpAJJz0NVvkJfJyRwcVLLMHJGMkDAI9aihzHE5IyxIY9DxihM0iiO4ICI4AwMpjOT9cfjTA42jIBHU+9KYy4YlhvXlun8qidWnYHOPoKehqkKYwTuY4J4yB0pmwqCA5Ix+tJceYiAFjj1xwaZCSoYNyDycUmjRDpNxbKqM4wSx6D1qvITGoUnerZyR39OKnlJaIkAgHpVf5owUfAPt1qSxbqNdsO04RgQSRyT3GR7VUCYcOBx0BB6inos6IySTh4ySQAOh7c+uKdBBu68qOMgcGrQxyOyLnb5g6n2pgIuZgrnHIJHSrEeV3AZUH5SR6VLbwpHMzgB1KlQDyAfX607oNVsaWg6vLpGrRSocxqCpGcEc9jX098NfGC6jFEZJBsJHU4xmvlS3AE6mTcE6Equea9G+HmvRaJfxW0jGQsS67znGOcnPYdqTjGSOaavqz7Dt5RNECpJPXinmMs5YjA6nGeD/AIVyvhXXzfIssjFVJxuAyBx0/UV1a3AZS3Gw8HBryqkXBiTTIHQg4ByWBAHXms6/tmJOW6k9fStV/nTPXGcEd6qzRspDMSVPOPWqhKzBxOE8RaeNhAZSQc5x0z71kaBbg3iMCAF4HrXT63ASJSybASSAT27VjaXCY5gG+U5ycdxXdGV0czsmd3YlVXKOeANy8jI9M1JNcLbI7yMFTaSc9zjI/lVCzuFjgYsWULzkj/PrXJ+MtdZY7lY3IUL8hPc+4rmauyeY5H4leMp7sm3gIWInBINeV3N0HJBOSvf1rW8QyvMxcnBBJ61z8hDKCpyc9q3hTSNqbshN7ORgAjkkk/pinRyBclhgn5T/AI1AjLG5YjIYnIB6GnvIFI2phOpGckn61pyo3THyuSgICgZOD6ioSwaMrgEHqcdDVgFc4IwSOnpUTxIUyuXYcZyR19qSQ7pmZL+8YRAgDIYEdevNX7G2A3MDuC4J57VCsRlLJgAHIIBzgHv+NbNjbBLdELZcAAseM1vFGcrImX/Uk9iMY9ahuSDsI2o5GApP51Mkxdduwhu+Txn2qtKckAgKMnB3ZIq0jKTI5ogpUkgkjJOeh9KR2HyEqeTg4prMI8gqGDEHn29KcqHYyq4DggbSOOfetUmcraLtgqAAuxGegFbiS7YQi8OR+QrJsYgY1KkE5yavRAq4cvuPTp09qTjcIytsXLiFtgOcjAyFrLu0Ea8jBzjjpjtW1JMhgRQCXY5Dei9xWPduwOCQxbPf34r4nOoJSTPtcnqOUXEyp5SzgAhCwx064qCRAA2WLHO5j1yT1q0wXej4ZkwWwBk4xVebyw4eI5BGCM5x/wDXr5dKx9KZNy4WUBlK4JHJqnOsgV180PG2GC7cYI96v3EsTMIxEVkCgliCQeT3qjdSmURpEQCG/ekjJK44x6GumCOeaLmkAbEIiAJOWBHWvUfDd3ELeME7z7cYrzTTIRC5KkvuIJJ9u1dpoN2ySEDOTjAI6etfYZavcufH5nH3j0RVEqKXHB7g8mszUYViYoqEKcYZjnk/rV+0u4tsZHJHQHkUzUAkqlsgAktjGcV7SZ4DMN8xHcGyQMkZwaVR/ExYkdc+lSbQVYkhlUZ3Djg/Wo5Ig0iumQUwwBPU9/qParBMNokdgBgqNwBOMn0+vFOVvOUuPlCgEgnGAaQylAWcbF/vEUxlCbwWypIGemMgHHv1qS7jy4jDiMknI5JzjP61HvLo2RhsDn8aVsQgFQWB4OOgNDuRglOvf0pNDTM+aJ8uQmQATtHf2q/aaaLe3Vo0EJcZIAxV3TdPe6uFJIKZ5461sXlmtvCcnO0YA9a+FzZKNTU+6ypuVJI5pgS4GMAepzmonYrEMnABwW4yPTirMqgkuDgEY5qsdm0OyCRQcYPQivBjrJHvS0izqtGhVoYQWYZHLAc571vrZjcpLhQTyME49j7/AEql4esysSYG0ZJx9a6YQCIHIBJ6cV+nYOPs6MUfl2NlzVpMpLYAuCWwwPBx1NWEtMZYMQADx61YjYbgHGTjt2NLkliOrdsV2tnDoV1tUbBZAX4AfvVgYjUgkhQPuigoeMPk5znGPwp8aB2d8DJ44PUdh/OoYrBtG1eQUBz83Y+tIsamVirYYHueBxQ4C4O3I7jHSpiqjJBAOMnPapeg7EIiSQggZIOcelPuNkEDSsflGCTTLi4gs42kd/KjA5fGcZrx34j/ABJAtZrKxuSQWALR5zjOOlcOIrqjG99TWlSnVmowQfE74nJ9ol0uwfchXPmR9FPcV43LM0iDexlcZyWPX0rTfTZ9SLkoX3jBkHc9xWzZ+Br2REZIGVCmfnXqK+dnWqVZc1z7GhgKdKCUtzlEJBVpASoGCAas21yJWBBC5OCCen1rR1bw9LpiHcrEdTx0rFCtFtJjwe7e1CxNSmXPBQktDuNLuFgiHnOCccAcgmttL9Z5GKEKjdFB+6PSvPLe4lG0FyAQTkdvat61mbACgkEDn3xW6zarBaI4HlCk7tnQTXsdtkO+4YznPX3rOufE0EbsisWUANkDAPt9RWJqMrh2BOST0PesOcTYPmOETlsY5I/yKUs4ryVlYqOS0l8TNq+8SzyTMsIUR7dwYtyT9KxJriWdzK7yFyePmJFVBIIizkkrjnaMkjHOPep7e4EcZAOC3GSO1edPF16j1kd1PL8PR2iWI4mRBvbOeRz0qtNvLFA4EefmB6k9qSW+C5BJA7c1XubtI4WJILH5qiM6j3NnTgtkV73IclAIi38JNUGV50CO/HqTge1Pa4MswcMWB555xU8cAY7ychjnBrZXYRjFO1ihLIu8Zk/escEgE7se9UJ1lkRlRyGPcnOK2bmcopACqvQgDGQKyceYxCqzBjxtH6Z9KzaZ0xSRm3JIUKASRxlT1rKZBCfKI2Rkkkntn/69a9wHUNGV5JOMegrOkQNEGlPyKSckdPWpSZokVZVM6AAE5BYD1Uf0o09T56EOVjU5ZcZ3fj2FOMgLAAlAvAYDoPT6URxo86gMyBTu4OMitoXuhv4Wdfo9uqQMVIA+8p65Oa39PuWhAOQdpHHTI61iaZjyA4O1CMKh7Ada3I0DLggIcAjHcV9RTbcUfI1naTRqnWhLAQGKyjgADr+NOg1B1IAIPsfWs6JCk7kHJYAHHIwKvQokIQqA5IJYk/d+v1rVM4mrl+C4d4xmQgDkrngk05rmSe5UO7BcABQBjAqkIpOfLKlzjauetb+l6WY1DM2ZDwVPOB65rWOpm1ZE+nWjSzKAMheRkV0aQhfLEgGSCcAdcdahtlAVcgBRwMDBzVoRHO5jwOgzzWyVtzmk2x6R7SWI2g8hfWm4JJc7Rk9j0HoBUkiDbtABHselNCgREE5xlSwH6VaIsV2LEjOQMjgg8570E5JBORj071KERUIVmLdF9vxpGRsoSC4PBP8AWt1YkrmNJHUgkAjO0noaPId95IOQeMd6vwacJyGBIfpVuKwFupDLJMQCRtIGD6nPUdePpVXQrmfa2cbq7EZJI4zjFSXMAiUhuEHIweasyRHKqiYUNkEYyfas/XL+K0V3B3HBUBgRzijcaTeiOa0qyk8Q+NLZF+eK3ycE9D6Zr6k8IWYstHjQJ5Z68jk14f8ABbw4bvUJNRliDiRiyYBHBHfPQ19AKDEoQqAQMADsK8rFSUnZHo0ouK1JXnXYwJAI4IyOtZ0l4nIJIycH2plwW3uI48kcttHOPX8Ky7mViAowQOhYYx+NcUY3ZrKdg8Sah52j3cakgFchl64r5A+L0hnlkymySU7MjqAOf1xX1Jrd1Kmn3BjQODGd/qB6ivlX4mXAmuZQxBODg55BPX+lenQjZERnzSPMo5BFu43Egjg9PfNej/Dv4hzaFcxRTOXjULk56E9Pxrh/D3hLUvEuqQwabamcSHazBhtQ+/1r3Xwx+yrqcluza5qdrZk87IDlyAegPr1ronRpVY2nKxs5QW57T4L8ew6xBEVOCwxz3xXodvOJAdpIDANnHT3+lebeDPhDZ+EVSCK+ldVGRvIckkevbAr0VYf3OwZU428HOAOleTLDwpu0JXRxucr67FfXNN+2wMUALhSTkda+ffH3hth5zEFRndkdyK+jZbkopVgCMYy3evO/HulvcQtIIwQ2eUHFehhZOPuvYym1uz5pmhWJ8OoYYPB4z+Vc/rrLJYupAiUttHPQY6c9ya6TxTbXmmXEhSEsuSCWGevp715zrms3EwMYiZUwQ24YOe1dFep7JXkj0cNSdR+6jndUyHcqCTnGO49azLaIuysMDDDBIz9aS/8AMWXKM5LY3AnIzUtgxMygDHHGfXNeFOvd6Hu8tlqdXpkAiydzEsAvlgfxeuetdVplrLHgyJmQMCI8kcDsf/rVz+gwAzRy5IbJY5JIHGBgdq7GxjZHVgQQw59xXp4eXMjwsTdStc29OyAAbeNGznEY4B9a7/whrZ026QzZCHqCcVwtlJ5bscZDAE44we/HpWvbSk7WIJBIHTpXpOCkjyW7HtszJewLcLGIg/zKpbOB9a4/UbJIbtXUjBJJx2qvoGvSw2CW0hygJyzZBHoMc8U6bVPtLhVUODkCQ5wfoPauXlcXYyvfceFCyoO57VbTjAIwV5A9qqKyhgTwT1XPOPrVmFSSrBuAcbW5JFJspIniIyCGAXPKgdT61bZnkywcKAAN2M4AqGNRguQAF5PsB71YQjBCgZxzk9PQ1i2apFmBipf5gARycYzV6HYMIBgdcjvWUoKyBic4GTxViG6CE5YEEg8msXYpJG5abkGckJnua0beQ5OwZJP3utYlvqSBipkAXGSc1oJqkMSu6uGVRkjIGawlJFr1OjspHVAGGT1HtVi8u2Fs4DZYoQxJycGuObx9pNsCslwyShdxjXBOP0rG1j4xaXYLLHHFLeEKFAQYO49Cc8cexrJSTexakyheeIzo+skqQkGBsLDABzyP5cV6Z4T1tNUskZ5QvnrkAnJPOMe2a+cPFesv4oa4AQxxs2SVJBycHOe5qePxre6Fp8CQTBAg2lTnOMdf8ntW9WLmlyI5vehLmR7L468MQ3W9oiPmJB9QPWvDPE/h1dELoibA2XxnAIPeu18OfFSLUESC7ny+CSG5IHr9M0eKUt9YgEqgMAu0kDgjtg967KMppctRHVTlGTPGbjaCRtG4DGeuR61jlgcsw+cZ5x27Vv69ZSWasUUhQSSev+eK515VKBXUkc5bPPTj9cVTXY6LroVDIXlZgQB33DrUUcjQ3GUcEggjcc8/4VLIolDhAScgHNQLEwldgMDOBWMhNnvXwf8AE/2qExOAjKdrAHIUj0z617pYubiJcHYT6dq+RvhxqsmlaiiB0IJAkxwS3Y/lX1T4Wvo5raFgwd2AP0NcivGRxuPK9WaxtJApzyR3zUUsbkqMEAjB9sVs+WCoJIBOAT2BqE28bOAJA2Mn5eTito1O4+UyBaPhRnkkjJ9O340/y3jYAIScAZxwK2VgjjBIIZzkAN2z3qIW7Rop6YGBnvVKrcHCxnGFh90c9KUR9SCCcc7exrRMbAAkhcd6jCAA4yD0wB1PrRz3FYqFCMMDgnnPTFQyxBnLDsccdD7/AI1oNGCclcE989u1RyKHQKSSQcgA1SkJoybuAADK4JPXnmqcsQIYEYOflNbToSQpOUGSR3z25rOmhfJBOAT2HSt4yuQzKnt2BBLYGemOtULhzBlnX5R1z3FbNxCUQAEsB0J5rD8QEpB5YPysOSO2Oa1UjJqx4x8SNbaa/CQgmIyMW9gP/r1wp8t8bz/FuUehr1HXvD6ahI+5mKZyCAM5A449z1rjL7QJYMuIi4BKggdT3Fd1OpG1mHojMtLh1JVXCjOSfauh0+/ZlVECnJAPHWsCTTniG8AkgYPOMU+3eWJlYEkj370ThGZSk0dZHICQAMsDzgdKstMy7ihAAIAOOTn19KxdKvwjuGGHboM9DW5bRLcgoCULEEEHqc9P51506dnsbRnchkiLEMTg4xV6y0t5XQMMA89OtdBp2gsuGYZHBGRwBWqLQJkAgucgDGOKhIHMx7TSQoKErknqeP1q62EUqRyBwR61bEaMACoRwMbRn881RuHdA5Iy654Xpjt+NNRuTdMp3G/ekSksGLEsT0x2rLvtmxyMHbjIrSuGcoDngjJNZDxXNyWESqyE7WLH7ue+K1jEjnSMS8gDOBt5fgc9ao3MDJgOCpXKkE/lXZHSESDY7q8qkEMoIH61z2sW7xvMzkMygMxAzwen1PtRKHY6oTT0Md4wGQHk4wT6/wCAprxne2BnHAYDrTfNYZLZJ6Upl24OSQeTg1yNHRbsKrupYkbVOAM1btrUyKVGAmc4HQ1TjYyghjgk5yecVeguNqRoCVKtliR1XHT86hXM9S2toWjBAyOwHSl+w5UkDBPBFWIZNwG9tqjoQe1XGZEQDAIP8VaK5FzDexKnAGT144ptwEt7Y72wcE4xWnNdLaM7EAkc7TggkVwXinWjcXMRhAUruIIJ6HGR+NZVq0aKvI7MNSdaVkjlvFetrNJIsYOMbSB6Vw0KO9yEQbVZsDJwBk9a6K+Rkdi+BvJJHXB+tZPkpHP8nLAcZPWvm515VZXZ9fTpRpQ5UdBorpIrmQMrxuAvzfeGOT9Pau5ssyxoytg8DJGciuJ0Nc4DqCehx3967OwZ4lUqPkAzivVwk7JHzWYR1Z0tm6oiRsMEHII6n2NbdoHlkCptOcAYOB+Zrm7UkOjAEFgQCBkCujtG8sAArluMk8kn9MV9DB6HzMjcs1cquEJPQdskdea6SyCcKznf14OK5qwdowAEcjOSy9AT6/8A6q6GzYMiggMW7g4xTmQbtnIIs71DDcCuTgEe5rVtlZ8ogy5Ix3FZMM6JEQ7LtGCAw5GPeuY8V+PoNPjmgtsuXOCQcYHoPSuflcmWnqdhr/iy00NHBfEq8beuDXkfiLxhc60zb2KxZwoU9q56+1u51CUvMx29PmbIx2+lVo3DzNGuAABkZ6fhS5LHVCy3NCOctjHJ68VOHKkkhWJGQrDqaz7dS0oCOAfrirG9yRkgsO+OaxlGx0KZqWU2yJy6gljkA9vatS3vijxlBhv4SD09fpWHA5UozcgYOPWr0cynO0EHJOT1Gf6Vi4oG7nV2F0yMGDAJ0wB3NdVpOqG1kI34A6huvvXm9pqDxSOHGIgAVwe/c1rWOoNIoYOcg4z7d+tLlRlyvueq6Pqhdi0jl23HA6YFdJHIssQb5grEgbe5FeaeGr17u/jQ7sNliQQAcD9Pwr0TTleXCoAXPGCahpIpb2JpFIYqRgcEc9apvAVLOGUAHODzmtAFWiyrRn5ipOc8jrVSVBwASeeT6VcWXYrXC/MGyVU/MADwPb1/Oud8T+IYNEtHYEB2BJLAgj2rU17U00+zeV9oAUqCDgg46/hXzx4+8W3WsTmBJC6ybi5LEkE+/euynC7uzKWmpmeI/EVxr+ryIJd1uRgYPQ55rR0WwFph88N8xU84PpWLpdolvCgBAK9MgDJ/nXR2DhiqkdDk+/tXoctlY5HUbVkzq9O1CW3EYhcq4IKspxitWa9DAszlmxyOuKyNHjXgEgAjcSRVuVFRnZQS2OFJxn3rnaSJWpPkAAvgKDtwDnPv9aRpQHUIcggnp0qB7gYAICjrj1qE3bbWCjCg8kjOfx7UrFq3Unl3x4LMrA5JJGMVXkZ2AIcKkZyQxIJB4/H8aa10XGSCBjB9qga4JSUAbg2OSOmD2pNFotPcCIgshk3YxzwPeqckomlYAAuTx1A/OmGfcVDNg4wcVE0gV965BPU+tZtF2JpJkSQKqbwvUE4ya9D8HXiXsUYJwxGCuc4rzqKN3JcKoQ8M5ODj6d+a6LwffjTLyNFKmIZIwOn4985rlq7aFR5os9TaFPL3IxKHgkcZH/668/8AHt6LeNsHC4wMHqfTFdi+qJb6WN5CITgA9SeteReMb57m6bJBJY7WHQe1ZUknuejGV1Y5Cadru4DEsCOAp6Adzn+mK0dGsE1OQLFJtXOC4OcetUvKIUnHIPI9K6XweYbbeotypZtwZGGG+ox1zmuDF0m03Dc9KhW5Wk2bl/pYhsldACVQKoAxkDqa5K/CTNE64IYcYPSu21q5LQqB8pA6VxtyHlkIMZQZ44xketeEqdSCvI92M0+olnbpBK0hQBmG0tjPB9unFO1GRdkSld6gEEZ6/Wp1JwoyCuMDFVL6YKspZMqqnHPU0JO9h8x5/q1vsmfJJAyfoPSs+1P7xnlOxCAqkDqfSr2sTMJGUMTGeQPSqlvB5iquN4JDDPbFe9g48urPCxsuZ2NS0BQlGALA5yBzite3UFy+CTjjPGB3qnpdoJPmI5HA28k8+1dTYaDKHHmEBCCeTwDXsJ6XPGehkyW5kiYqM54AxnNY7+FNTurkqtmyjO4yOQBjuevSu8jt4bEhAQwHTjOKiu5yGYIxDHBIPQCqjJ7Iyk0zmrbwaICXuLlGLYKogyCO5BGQa2YLKC3jYAbiBnmo5bxYIyHJyRj5e341UkvWwDuIB6HGM1XvMhvsW2McZAZQwB5FVruSIMyrGEQncAp/rVQ3rqxVXyrcnIppmWaQhjtAB5B9KaiydS4Zo1QqwDJjGD3Nc5r2kRXNpO4jySpAx0B7VpeerIyAcHjdnkUF1VACQy4Kgtg/pWquhxdnc84jsGsp2JjLgLkYGQP/AK9bVjKZDESMBRzkYJNbl/YRTRJGpKBDwy4OR6H1qlJpphA2JhTznOc0KnrcJS5tzY0zU5YMGFyozzg4zXoeieL9lpFA8qhwTkE5J+p615bZr5CsAOM5LZrUt5FUBwcnufeuevhYV1aSCjiJYeV4s9B17WRPakeaMYIwDyc15/c2T3V4ATzkFSDwc9MmrZuHmUAvkZz9Ko3cM0aExsChBI25LH6//Wrzo5bGGzPT/tKpLodHa20VuuwxgPgDOe/tXQ2duIkj3FUJAxuGCR7e1eaGe6K5SdwVGAW5I/GptN1vUbe5QTzy3K5CgyNnCjrXRGk6SPOqKpVd0ew2sAZHBIOBux1zV/aXjEYORjPA6GvOrbx5LbskEo3ICGHHaur0bxdZXu8K+WyAoyBkfTtVqrGO5g4zjrJEOq6e8Zldo8gj7wPf0rnirLMqqh5HLgcc9s12N/i6BKSq4JwQOg9s96of2SdqkHOOev8ASuhVVJaCs2roxYbAyMqkZAGCSP8AOa0bfQo5ZEScKUYggYwRjmt2w0i5kkiMC7MjliOa6zTfCxQO8qLIxXAzng+v4VDfmXFyRw9v4eYEuyeYWJwQD+Gfeo9Q0eRIGaRAoHQY79q9Tg0NbeIDZubucYzXNeJ7J1OFiOSNoIGMA9+alNPqdcHrsedWGnNcXYUMAAcAevvj0ru9K0y3s4kCQL5uOXxywHv+dY1lYmImRwqtnAPpWk1yYkADbiFIyTzk1zVFc600XrrUNpMSgKhGCOxA96yrvVFBBLckcn2qhc6g2wox56kdqwbzUQ8oAXn7owep+lYRpoTd9i7e6hHvYkEjOeKxbm5DMcNkHsO1V729IZs5B6YHGKypL8ck8OeDW0adiblq9vFQsgdlPbAzwapXF2rKF3hiOSB1FUri78xSA5B6c96otfnHyABgMZ/rWyiQ2mWWvn6h8AHp60z7YXLFCQc457VlSTyohO/BY8nFNa5zs2qSTye2KvlIXLc1TdOwwSCFHGarx3UpLFmBQZAAHSoGnKgBcE4yRUSyk4YEKhPU9KpRsaaFmCQ+U7oAEB28DAJ9Klt5nAbCnBGSeuKzxcIwKEYYHJ4IxUsdwilgASR0yCB+dOxm0a1tdvGmPMYDO4c8H8K3YLgyRAF95JySQB+grkZLpVUsOPatKy1AbioJZ2UfL35os0YctjZlVVbfjLZ5OetM2G5yVAjIHQcAU+FGmt0YoYixxsbgjFT29lIGYlWJPOc5FUrhcgKsiEuQR2FQSREDHUEZPtWuukvdBHJIOcYxjitBdDzlNoIEZdjngAAk1tHQV7nM2tkWkBIyCcDitMW0dpO0QJdwM5A4IqWW6hhULGCwxWfdXMrxgg7S3UA9BV8xSjIzry52ROg5ILNjHqc1nJvYEkEDr0xWk0JkbDJuHQN61ItkEUlwQp6cUuYvlZlRgtkMmAOhqT7Mu4NkgkZx6Voy26xhFUggnA9TVd1ZYgHXaSSMg9BTTuJqxf8ACaLJ4ggjJyNrMRj06GvrLwTmKwhPzKdisfxGa+aPA+jh9QinI3MuMnPavpTw24XSyxfDKqqAzYwuP1xgV8Znz5monv5TZTbKPjvUT9mlQ5KYI5OK8J1i8WS6ClmMS8bUOOPrXonxC1cO33mEQJU5BALf1rx+9leSd/LIwD971qMtoKMLnVmlV3tc9K+HupLI4IDIucAE5PFe2aU7yxo4TL44I9O9fM/gjWPsV+qykKGYCvd9I1yExBBuUN82d3+fyrkzHCylL3EYYDEUqafMzrlJBJLgDtg9KcjK+QGBA5JPQVhpq68F0Yg9FOBTJr2XYWQqqE4KkgHH9a8unl1aW5608wpQ21OgFyY2JZgR2PrUJ1eOMSFyzHou3oD9a543LlCu/knkN6VEhdlUuMEHJxxnnivTpZXFa1GefPNJv4NDok8QAKQcAr8xGelQXPiSWUlFkzwAQOwrElO5iHwT7dM0Nny22EAnGAe2K7YYChHVI4p46tPRyLk+pSgbi5IJ/Sonlc7wQQwwRn3qjhpGCuWxjIIHFSKSOWLEjIye9dioxjscbm3uyYgyAlmwM8iqs7tHA77yMnI47elPWRy7KRketVr+cR2sinBIBPPf8a1jDUE7nA+J9XazvoriMgSbwMAkbV4yeO9d94G8TC8t4yJFzkAkngZ714t4x1Aec4UyMhJAcgYBzyOOw6VX8CeLDpuqRwPKVhb5QAe/asczwnt6PurVHVh6saMlJn15HeHEZRlcEAHb6+uaqazqmy2kIk2lRkgnBI9Md/wrndC1tbu2RzICoAOB2ql4r1dViYFxsA6Ecn/61fA08P7/ACvc+xhir0+ZMwNf1QvI2H5IOOOlQ+FP3l2HXaecZPrXKanramTABl9duOK3vBt0ZwjorQsxztbGR/8Arr6KdLkos+dlV9pVu2e2aUUWPJJBK4JB6mtBroAAAAADrmuf0uUJAoJJJFWTcrG7AkkepFfJypNyPrqdZKCRpfaGYsHK7exB6imMyx4IPy5yaxJ9ZigyQ2T0ArMvdfd0IUZUkDIbqfSumngKs7NI56uPhC92dNLfxRByZdpBBAx1/Gsu48SiNmAYMc8HoBXLzXM7l1L/ADKcFSeQfTFRBnUhlAY+/Ir2qOVxj8TueJWzScn7qsbk2vTSMxY4BGRjtTLTVnScMCSZGHy546f/AFqxDIS4UAEAcHvmnW0kizqCDuzhWz0B6gjp6c16P1SnFWSOD61Uk7uTPUNO1AzRqyqGIGCAcZrTinU4BGGIzjrXG+HpzjbvBC8gDnP411S5bbggkjuelfG46iqNWyPtsBWdakmzQWRUAOSRjJGM0qSgsCBjNVI53DAs2AoIwvT61KZ1cqSACOd+eSPSvLZ6yLokBTIOBnqKAoyGyC470xXU4OQR7HrQziMBj8pJx9M1BRMWDMARkgUxmZVIL554yegpkkwgYlzggdK5/W/E8Njbu0Z8x1OPLHU/jWtOlKo+WKInNQV2zYu9TigwD196wtR8Z21nGzgiRxk7Ac5A61xGr+I574llcoMHAB7npWSpZSGZNjAbSxPJ9frXv0csVr1Dwq+Ple1M7ZviJcpjyIjEx+UOSD17Y9Pxq/ZanPfSEgkJ1OOfxz6VxNlAJpkChiAMYPOa7bRbVolCshye4rSvQo0I6RMaNetWlub9ocjJOT1FWHk+UYAJzzn+dQovl4JACgcjvUgddpI69eR0r5yTu7n0UFZDwwAJA49aRmJGR0pInDDI47Z9aSRgFOOR3rJq5pcVSQAQSGH8QPSn/PgnBAPJOOtVFuADtyAKcJVZCCCe4IOMUWYXPzZid95Vmx3HtT3dlcAAkdAw96a8YZS6qCTj5R1xSqxVApHTof8A69fv5+E2JC5kQq7bSORt71HJJt+YOCpGQB/jTRKBn5dwPQmqt3ckqQIwuOwqNRWTKd9I8gOAQD1rP5DgsuDgDIPUetWDMXcgggt1BPT1pDKhBBUMemad2Ul2GABgDktg45PUetIJRuAByOmMd6fhBiQICfukjqfSnxK0uAQBjJHHNJK4ctyaEbZlc8b+AFOcVr6fZwGUl4yGYEA+h9c1m2QkLLvQFh8xKc4A9fSuhslViCSNpBxirSMZJoFsg7KoYZzgluBVyC0IUjYDKpIGCCOvrS29uJZCpIkQEcEcGtKztRkJEiqq9EAOAK1Rk5WGWVihYu5O7IwMcVrwW0SIXYlVz93HNTW1qIwQxAOOuM4qytu6kgkE9+KtOxhKVxIYkKEoWYHseDTvJlLFhCsq42gFsEe/FPaExKf3crZIG5cYAPc05SFJUltwHGD19OaV7iGyRhYcAYY4/Cs+ckJKpGWOMH0rVkI4DHPQ7fQ1TuIMsSTyx5yKaJOd+xSSzZRRuJzzwK6/Q7MoitgA4GOOQe9Z1nbB51XGUPUnqK62ytmCKwUbV44NEp2RspabF+G2/cRMRgElct3I7D35FXokKgBwAMgDAA/lUUSBVwO+GBParqAMBkkAfrXFJ3NYkkQCZBbHqCKtKiAIFO4n7wx0quYxJkhWYY525NWApBBXJAXAVj6e9ZmqAZjkIBJB6Yp+0uMkYYnj0ApI2DhG4+bOD60qK6kk8jPHfilYtaDmyjA53EnGPSkk3M2SMnvUiLvyR1FP27gQcAqeCec1DDmIliPLDaVzyD1FRSxkqvykYbIIP6fSpMnfgMwBOSPWkdn3BCSBnJIHQUWERSREq4PBI49qpXEIZgACQBgEjGTV8yFyxOQAMe3Xr9ajYqeCcBjgHPWgLGZJbkqGVcEEAt2z6VnS2YJOWJ5zn1rce3A3EjIIwQTVKWEsxIXAUcADrVWQIx5CI5ME5x7U+OXy2UEnIOQfSrFxaEsZMEAEZXpVdCFwsgyevpx2qHY0Rp2NwOEBwmckkdvarJzIpO8HBPQdB/jWWkiFQ27YAeD0rShkjEYBwpPJPqazY7oaydCXwR/D7VQuwJcIWIXrkDPSnXt+sTNgEnHOTxWLNqgdgUG0A8AetUrmbkr2NKGdMOCWcg8ZPT2FaNtOuASC/ONua5lLhny2fXOK0bW8G1ATzjhuxqhp3OptWCsWbOWOFCnGR3HsatMqSq5CbHUEkE9B6VhWd8+QpKkNn8K04py+Uj25IAOepx05/E0Ils5TxIkSQsjoSjcYzgk9+a4GQi2IQEsijC5Ocf8A1q9K10Fo2IjDDkE+leZauCHcAEkchR2rqpx5jK9iuJwuSCAc5x/M1HNcyMwBGAOQoGPxBqg0pBBC4Pr1zT4ZNxIA2k8kE55rV0ilMs+c4UFeOwUnrT3uHSMkA7zgbe3vzVYO28AHjvnvTpm8tgpGR2JrmlTNo1BVuFSQlywB9D3pWnGQQSCQOT6elQPA0jIw9SSCOMU98oSTwo6VhyNGqmSuHbDKSAOopsl00eCSWIPQGojKRDvLfL69qmWJHjDkZyMUKIm7kV1f+WVIDMf5VVfVQWBxkAZPFWJbVwANpkA6Ad89KofZQCQo5znDV0RsZS5uxBLqxCsgBAJ3YHc01dTOCG5Paqs0LrOyvjH+yc4qnO7RbvmUg8bfSt42RztO9i9c6o+ACxO3ooOAT6n1rKufEJUDe4DHjAPSsvUZmmjeJmwoO70NYjzPvc7QUXA39cmr3LjT7nQProVfkLnAwSxzn8arN4gcR74zwenpkVgM28gF2Xceg4zUixiNvLQkpkkjPAJ61PKbqmbDa285BBw2OcDvTn1BcFgxEhAOB0NYpJeJ40AQHqSOcex7VPaRSNtVNpH3QCep7VSVyuVGsuoMdoB5PUE4qVbwrhWJcHpk8j6msiKBnu1QgrzySeAasQqWEu8AgsSGBJJ45GPyp8pEoRNiKZSuMfMe9WYCpKBzkk8e2KpWNntBZ5JDuACoMAD17Z/WtiK3VEIIyOCCaRk422KF1ZJKxYfIAcHGOaYdKikwXOBkEYGAa0JYlaQAqSrYBx296cgDMFCsccAYzQjPmaKUuhjCnaCoGcelKmjK6gbMjOcnjAroyxkVAAGbGNuMZxT4EBmCOgAHcjgGrSTI55HOv4cFwxChIiDuJkBIYDsMdz61Xu/DZLB1BjUdVUda7yGBDwE5zgHFR6rAJMFAAAuDx196mSik2aKpJM8k1HTArMQmwZ6KMYqlDZS3M0SoikKTuLDnHtXb6xpcMDJFI8hdwWDLjIHY1QsrAw3Cs0rEgEBVXv7+ledTxTlPlSPXUH7PmNbwzp4gWNQCQDkrntXo+lW5CICgLEZBArmdAtCjI0iZBBxkda7WwLEktkvnJJ75r6RP3UfPVpycrGxZRHgAZIHOe9aUKlckLgZAqjbf6lXUkkMMgDJIrZhic5+UAAZIJ6/hWMmYokhCopY5JOB1/wA+tWo1c5wijA4K8E1FbuQoVwCxJOR6dhV2DHJGCehzXPJlofaKWUq4IJPGauJFsACjJ+vBpiRBUVAAI14wOw9qsIpJUKBkDABP8/esWzVK46EmXhgMZ6MeDjrVyIK+ONvse1RpC+V3AHAxU6LlsAYxzWEnc2irEnIGAAWyMEjOKemXkAX7xOApPNNK7jtYkDp8pIyfr1prgjJyAeQCe3uawNdiWUHaCVCuOG2nOcVWbBywyQBk+wqaQqdgjHG0A57nv+FQyIyAZHUdQegqQegxpxsKpznofaqNxMWBQryeMjsfWpHJRsq5wBxxzUDkFixOSBx7mmS9CneQkkOMbsBc+g+tY93CQsjZUsDt4HAP9R9K2JgSCxwfUCsyVHmbAGUY55OMUuawjLMalmLxJsP8IJIzVZkYykk4Geg7it77IgKlxgAcr61SntguQrqrN8ykg8D3/wAKpVEVa+xUjnfOQcnqM1b/ALVlhw6uIyQVwT1B68VUl2ecAS8hQHGB0J7j2rPmnU7iB8/b3I7Vpe5NrFm9nE7Ksh3AHcAex9azb1EXBCknPYfzp4JfLF89gpHINRTTsCQ5BBGFAGMGs2xq5BK4j5BDMcACq9xDvIycZ6AdjUzkEkgYYfxYzUIk+0P5ScHDNk8DAGTye/HA71zykbRRW2hshDlgcD1BpcMOJFJAODgYwabJEHwwyCcEY4yabDG6EhiQR3J4x6Y9ay5mzoivIgmUOOQzMSQBjtT4tyKoK/gak84yzhiQgCnj3pGiOdrEMR82VPFNXZTikBjLwu5BRs9CegzQiAZIIKjkA9qNzzYUKQCOTnNO8pVHByRwa0RD0AgS8OPcAH+tRhjGN33ucDnpSPjaxZS4xkA8AHtUbbiwBcHoTgVvGNzPmsa+jsRepyBuGPcHPFemeHNRiUA7sFTg+/rXjsN6bOQuOSCAMAn8a2YPEMkJID5J7qa58Rg3iI8p3YbFxoO57r/bcMi8PuVcY5qSPW4nTaCARzk968Vg8TTKcF2UEdBxirkfiWV1ASdBJ33g4z9K8aWSvoezHN4HsR1SFmQlwSOx6VYXUkkUYcBAePXPfn0ryCHxPKoUOwJbnpwK0bPxMVKFgpVQQQD1z0rlnk81qbxzSmz1MTRHBEhLHkiiWZQhILMBxhea84tvFL8APls9K0U8ULhADgnqOlccstqROiOYUpdTspCkrDDAEAdaFwgBBwc/nXKr4liLbA+Gx61Zh10Sh5o2HloQrYOQCeAOe5rCWEqx6HTHEwl1OgWVs7WYZPUg4yKt28+0gliTnA5rmU1lC4RyQ55DdhWhaaiiEDduGetYypTjujZVIvqdKrBsEnkHg/0qyJNxBAIAHORWPDfRuAVO916DOM1oLMgA5Zs9QTkEe1YOLXQpNMnkIGA75B+YY6Cm/M4UBimDu471GskI4RQirydo/UinLKJsHIUn0OcVnYd7EscoLESE9MBR3PrmiMZJQsXPA+uelQrMfOIRcFTkE8Zp0cqgBicZPHsaaVyeYi1CUiKQkEkjBxXi/jq4X7RKAQUGQT6H0r1jXrgx2rFWIGeoPUeleHeL7nzp3LgkHPTtz1r3cspc01I8TMZvkOMnt/Md3A3HPU/zqCWPblcErg5OcVIJigdY3dRuySGIP1B7VUdnyQ5LDOVBOfoc+tfcJOx8W3qYeo6c0kZAJLFiQDzXHalYvHGZWZVQMF47k9K9KaMT5JRgem4etc1qmljzLiALkYDAH+9kj9KpKV7nRTtLS5xMmVwiHa5BOcVHAqohBO4ntVq7tntZNpBwScEjpiqzOASxBYgcY7VRrawhVEJcKQSST6E+v1pBtlyGXcRyR60omTYzuWUhc7ccn8KZHIsqIRlWHGG4OKHoWmK8jIVDuqbgSAwxgdvqacJBkhyemCcAZoiCK4kLnA5yRnFMcrIFYjBPPTGPw7UaGqGtLFNI5SQsV4KjIxSZ/duQC7HkKKMqDgoDnjI9aWJjGHLBkI6fT1qkhjnjAaMoQVZMsSc4PpV3Rik11aqJRO5l8p1jHQ9jnt64qkqI6EgjPcHvW14Thmm1iyWMxIkUp3MCQxBHAx0IHHXmuulrJGb2PqT4daWkdpCYkwQApYE/Mcc5H4V6MEKqjEhlOVJ6EAVy/gaIQaXCAAGIz9a69QcqDg5HI9q4MXNyqM89LqV4wGk8sDGOpxgCkILEqRjPJHQ1cIAJODnpTWgRiGIy/TJ9P8K4eYfL5lQRlzuZQhHRAc4/GlMRO4hshVzt6Y59aspGCDjAIycj+VMMIbC5BD/KQeKrmJsVzGxcjopGDjqQaTyx5gULjHOen61aKsW6AdQB6UFGfrgDgYz1/CjmBIpiNI2JVFIwecYwaXLKAyOQRngjrVmSMptBByTgAdDTAm7JJBGeKrmuNJoFupFUsXJPUEHGDVpdXkRUOOc45PU1UkT5ioXA6jFKsZVASAT03epqHGEt0bRqTWzNSHxExBXDAqcHI6f41et9dZiGLcDAx6ntXMtEwBY/KDzz096SNSWWQE7ACflPfsa5Z4OjPodNPG1obM7OLWmZyybQx6jOePp+VXbbVY22gnBI4zzk1w0TBArgbGBLAL2PIz9T/WpkvplAO/B6gmvOqZXSlex6lLNqkfiPQBcI+0Kck8UNMpJxwO/P9a4lNTkUow+YA5PzYx71oprScAEkjgivJqZVNfCezTzaE9GdLuCliDgNwPakMmeCSc9/WsqHVk4YkADgZ9+v9Ksx3q5G8qTnIAOcV588JUhujvhioT2ZfBAG0nHvTACQSSoQ8KVOc++PWo0nXIAOAe9PMoHBIIPc9645U5LobqcWKOcgHjPGKZPgRMx6Kc5BpVAU4ByPSs/VrnyrRlBUPgjJ7ZpRptuxE5K1zzD4ratLcedtIAZRke46mvl/xNIkd2XV8qSFx6n6V714/wBRmvUdZZ2fDFVU9vb6V4F4htyJCPQk/Tmv0DLKPJTVz4THT56jMyaM5BxhcZwapyAjARMpk556Zp0ruvzFsgDByegqKQkSIMtt+8cHrXvJWPMsEaIzs4UIW4OP5YpsgAIB4I6E1ICWztOSRkAkDB/rVW5mWMqX6k4A9/rVBoSIrMm4gnBIJ9agbPzFEAJHLY5IFP2J5wk2APjg98U0kEgEbc5OfWkxpEABMRKAFiQS3tRIpPCEZABwRjjvUwjTaEBUOCcAcEr/APWP8xUTsfOKgZAGMg9TUXNkiN0QEkBiR1X1FNZog5IBL4AHsO1SMg7HDHk7u3tUOwCViwIGONwwDTuVYSUklMEMB1B5FVnjAkyCFJPTPX2qZwJXIBKqBjA9ahuUBiDKAWVudxAwMdh3OaqxS8x5hcOQQQQCNpPaq1wV8wKAdxwcjnr2qdWLRtglXIwWznB7Hmm+WzXHmAqECjKqMDIHJ+pqS0rFeRQVCFMADjA709GKoVBYrnOAeKsOR5DAggkcHH60kRDxqCBgdj2NCGiFdgIQA4wQSx4Ppj0p9uptycsQWOCV9T2z6VJDIySBgBn3UEfkav2tkTISMxE8nAzn/wDXVq6HdMs2sLRRkMQDu5OeBjt9K0bV2idJYgHlAO0k44781AxaKMEAEA4Ix1pySAoMsFX0pWZLse9fDnxEtxFGnnKVGCQDnBr2S1ZZ4kDnOVBYeua+T/AOrJp+oiI5AwDgDr14PrX0h4X1U3EURYlwVHIPAXHAz2+lc1WGl0ZJJM6lokTbsUKV4A9KikwyE53Ae1BnDggkZHTBzSlMAkgEHk9641oU0YeoW53MSFYEAgD1rFnsnRmIOwtwp9DXVvCGYlgSgPAPFYd6AVOxlYAn5h7dq6FMykkUbq4lEAVnYtwMseuDzz9K5fXoDLvdQwIGCzNwfQAfnzXRTpuBLHGTnPqaw9VjEkToqb2HIGOpq09bmLimeQa6GWSdEcLGWyuVwRjqPxrn5XERAUE5HPtXX+KYikx81W2nksei/WuOu2fDFEEg7sTjA9feuiLNIx0GRhXJYEMSc9ehqR2IkBIzxgkGqULNHGqgAhc8565qeNmYkjkDtVFtWLEJBfKnIGcjPWpcFoAVAyDtJPf/AOvUEaoJEJTLjofrU6RPMxgjyCwJDAcA/wCPpVJGTkSWlsQCwUEngn1xU4LrhAmABtII68859a0RGqRqkcTRgAfK45zjkn6nNVlysxLAnrk571skQ3cgRXAkKnIVdxBHQdP61FIC4UkcY4qZ0KkZIIJ59qgKDcZCzFVJwPatCHqJNEnBZyAOMgEgH3qNEEsoB+ZSefepGkBUhWIDHnnjj2qWzSN5kwSD1xVLQxkalvDGkagIqbRwBnFWIwxmBCNtAySOlNjKohVQCB8o/Gp4EkO8ABCAAOefrQzC5eyGgJIAQEEEjI96wb+NVmJQkqeQSO9bMQlcOBkpgAEgjBqnqEToA5AKjJ5HQ18bnC1Psslvq7GJM5VyZcFmOQwwAPwqhMqRYUPtJPOB1+taN3G3l5J+YHO3vj/AVQn/AHrpk8x5GB3zXyaPrWZZchCQxc56HkEfSoirzOOMDOAM9RVu4hiw2xyrY/WqBUFg7sQAMZzjpW8Wc8mbNgrWzuhRlJIxuPT/AArorNkgfzCSWOOB0Fc5p0hcENyDyCTzXQWokkUDAIUZOOoHqa+zy5fu7nxuZSXPY7LQb8T24AJLqxUqfT1rdaMeWcHJ3cAjt61xelMsMkZLEKSCSpwcV2Ns4uEHmNtBGfwr1meF1KVxEEEhUYLDOOwFZ0nyAEnaOM1rXkMrFmaUOhPAAxx6Vj3KrISpLjsSPb/9dNA2MG4ZBLMrEEgnj8KZKxZgv3hzgdgM9fyxTvLffF87SlAVB6ZHeje75UjAXG4+56fmKBK5IqsVJY4GacEaUlVYAAdz1FDFWQDJyOwGcUm4IUYZI6kY6EdKdyk7HQ6JmGYAr8rZIAPIFWNaK7Hx94AHHrVfRGMxbJBJGOOKdrMwQNG4Jz0xzivhc4j+8ufeZPL90c9Iq+YSX5/u+lMngabbDE2DlT0xnnkUrOBzjC+tLbbZL+3QIS5IIIPTHtXhUU3Uj6nvVn+7foen6JAIreIl/N3LkEDHPcY9q1JJFKhnU4IBBB6Y9qqaRbSfYtzFVLdCCDj6jsa1tkO5gAQoA5I6n/8AXX6bTdoI/K62s2VnwFLY5PAPoaBCq7CMZyST36YqVwVIUDcSRgjtRJDICVchR1GQRj39a1uc9rCbAevJpFhKoSoBHUinQAbMlSozk+4/+vUm7MZIBJzmpbsMjhhaTLMu8AE4JxVfU7yGyjaeVhEpULjvkDk0zWdYtdLtczy7HbOCR0I7e/FeO+JvE0+pzOEfy4FyqgLgkd+e2eK8zFY2NBabnZhsNLEz5UtCbxp46l1QPZQlo7dcrkDBfnqa4FreKVgJzgMwUFjjJNdHYaM96S7sxDD5cjj3JP8ASoNQsobHBByC2Pm7t7f4V8lVxEqsuaT1PtsNhKVCPLE7fwN4a05SrhlnKgEkDIB/HrXpU2l2wtwI40GBywHavH9A8UWuh2oluZ9iqwwACSw7jimeIPjEixkWzNCuSQTyzD9K5PazTstTpcUthvxAhggedSQTkZCdBmvKr2REkbnKtwc1N4p8by3sxAk3h13N2wT2+tcTP4gBJUkhh2JzXdTo1aivYh1oxVjq1uVjK4Py4xjOa3LXWbO0t0eeXy4yQDxlh64HevL59XmuIh5blGxwV61nzatc3ARJGLheDlTnPrmu2GBm/iOd4lR2PQ9e8YWEssyQOZXi5wFORn+vtXK3fiETys5yrMfvA8kemOlc3PcSEkoxBA45xmnNblgrBmcNhgcYz6/hmuuGChHc554mUupoJr9wihHKsVJ247jPFTR69LEQwLEkYGOcZ71lrAzEsE2hRgAnJpptpOVD5zwSK6FhodjklWl3NtNUMmGJL+/rUk0pkXkEqxB61kwo6QF8gBOSAckj1FaULCRATkg98dKpYeK2Rn7aXcvadZGSOMkAE5IYHrXS22mxeUZSrPldm0DOG9frXOafcvbOHJ+TG0DjA966HTruGBw4KhWABBbAJPfnvWsKMNmjnniqkSjeeHp5281EITJ+X/61ZV1pksOSyMC3RcYwfoK9JijEQAcKr4ycnOKoXulvdbtibsnOCOK3eBpz20HDMZL4jymYGJw2CD0PPeqF1mQtkgNjoe9djqXhhIjICm5CxYBSRgnvmubu7FkZ1IKjpu681xzy9weh6NPHU5rcwViAjYsDnHc9KIWEsxwMlgFPuB0qxJGzMEI4ILAn2p9lAs19DCkxDYJKqM59M56c1CwrN3i4NHZ6OoeFAyBSBkE9v/11piHzTuAIUDaVHfPeobGL/Qrd2ABVQpUDv3GfY5FaMcDuxAJKv0GOlenCDStY+fqNOTYbUgGSMEgKWB6nPAqzFlZUT5VYKGO3nPYfypBEQdpTcAcbSMg+/wCFbemaWSUdoiQ2eOvA/lW8abb0Rg2kN0zTmmCSOpyWI6dRXVwwJGAzJtHTCiiy08oqlVbjgDHStP7KXjUde4yOhrthT5TinO7K0CgkgcKehI6GpQNkisGDEjGR3FW7eyeYlQMYGDnjJqxb6S0a/MoAz8oxjinymPMZzbiCoHLcD6U+K3KuEILgAYGOBW5FpjQuHJUknhSvQHvmrBt41yON4GcDqBQk0FzA/sx2CEAoCc8/yqwdJCvExDBQeAD1J9fUe1a/lCQgAbWXpmmzESZBBO3njswq7kORBtESkAbeMEjgmoJQcqA2wZBJ9u4qztMoBPJx1PHNRbE2EcAgYCseoosiLlNl8yZgTgA8nOMelcn4k8/U7+KwiKM6SBiCMgLnrXT3gFravIWJlJ4HYL6UfDnw+994jOpy4A5RQw4K4IP481E58kbm9NXZ6n4A0QaTpcZKAbh0UdMdK6K5lUEgHBIwcU6FUhg2x/IQOcDAxVC7dkUkkE9Mgda8KUueXMexsiO4nUkqSRgcYOP1rLuL1QCC3zcgccEU+9kAAJBPHJz1rHupSwG0EjkcHoa0imck5GZ4juvK06Vmcg4IIGTkH6V8u/Ee5R7gsAzbS2BjoO5r6Q8S3I/s2WUybCPlHrXzD4/uBPqRjUgAhiTjknP8q9OitDKm+aRU8M+ML3w5HGkLhSpJ3gAEjJIGR6Zr0fQv2g761kjS4PmAsF4OWJ9eew614hGXUlGGQDwwOQRU0iudjEZCkMDjp1wfyJpVMNCe51OhTm7s+vPC3x10+/lKSzGKUnaCVxk9CMZOAexr07SvFlrf+UVmUsx27Qetfn5aXE8U6SxBg4yNwOMj/wCtXeeFviRd6RPCsskroGHCnJP1J7CuN4adPWLujnnQcdYM+4TJHf7jE2QPlIODg+lZl9YLICCpII9TwfpXlngP4y2upKI8fvlbaWZsAZ68Hr9a9RsNfh1EfKojJxtKnOR355ohNxfY579zkfEfgyzvI3ZoBkAEEDGCK8J8e/DpWjeSJDjOAVHevq14zgsRgkdQc8VyfiXw4uoQOFQEkE5Ayc16lOamuWpqjoo1pUpXTPhHXPDh0+QiQMSDnNZdla+XcDcmRnJx1Fe//EbwaLYkiIkqpBJAGT649a8Qls5LG6cyIyMT2HT04+leJi8L7Od4bM+oo1o1IXudBpISRlkiVkUkBVYYJz0B966/TT5jYJKlCR9OCOn41y2kAwhN6goSCCTkhieOK66xRrhWKp87DGffNd+Gi0keFjHaR0FjbhgcNknAAx1rXtLYrgkYI5x6VRtohDApdCACBx2FbGQkjhcEDgMOhFeqr2PIctbF6JghXY2XHOfSp1LNcB25HJPPJrLSV1VmJwc4606e+ZUbAOQM8cVlK4KLZtvKGZCODjPPH4VbivFCMzgIQcYB/lXDNqsu8KWOTnAzUTzPKxJmkjORkhjyB29q45N9jeNNncnxBBDIFEgO4HALYJx7fTNMbxRHggjcBydvHArhPOLkuoyCTznv9as24LqCBlj1Uc4rG7N1SR0134jM0IMRYFs/KGwR9cVmS67OABvIAHr0rKUJgOMEE5wOCaQ2rMhJIJJyCO3pUOKZfsoF9vEF6EUpMyEdQTncPSqza5dTEh7h3GcgZwAOwqotkWYoCQSdwyeT+HatC30NzGC4yD156U1TiNKMSoJ555CzFg3qec1PbWriIAjeFz8x6nJz1rTFqke1MYYjGT/jSIiRo4dwAOQCOtbKnEhzRSuAtpA8jKQ5wQCegGe3vn9K4y71g30s8ZY+WGyoz09efrWl4o8R+TOYIZMsYyBx1A6/zFcnbks4AAJJJ3A857/hXoUaUVq0YTnzLRln7X9lYFSUcjhl64rsNC8dOtuttO5Zc8M3auTngLpgAK5PzE9z9ayhJJbzNyHAOQQelbVKUZqzMEtT0DU5orhZmJIikUq3G7IPYCuM1CIQRpGFKjpgjpUlrrUhURurFuvtipJN9xtdy0ik/wAQ4A+tcLpcp2w0W5ll3jdiVAUgY56UCaQhkBAbIKsOw7inzxEylVG4A9M9KSOB0YAncpyM9x+FZSijTUtWUhs5VlBy4OeDjmvoP4UeKXvtPtw6qkp5baST7V88iMwogRQecEtzgf412/w78Rrpus28DlgJSygYxgjrXHVj1Imro+urJxNACSCBjgnk1aUDK9AOhwBzXPeFr4XkUARNySfL83J6ckV0cWx8lXLoTgNjGRXO2mSrobsBYcj15HSiQbssTwe31p4TcpCkHHXPcUrZOMDj+VFwIRHuKrkAkZBPOKFRRlcYA6kdD+FTFFJzgZFNMYAIwOucZ70XGQS5OeMDt2qA4w3GCvJz2Bq3IjGPjBI5AOcA+uPWkaNVOTjBGcjmrTsJq5lsjAbQc5JIJHSqk6AYctyCQR0z7VsOqsDwQR0z1P4VnXMX7qRlG4kZIx1PbFdMJEOJkSyGFC8hAAJIXHauI8QamJ2KIc5baB3Ofaul8WaiLK1A4VsZIPrXlEmqPqd28hBjIOADxXVzaXJUHI2kkj+RGAO7gsegqhqFokkhJ4B6gjA/zipISUUjcrED9ak2NOQSASDypGc+nFONiknA5TVtOSUqkSEHJ7VgXGnS2qyM64A5OASSK9Xg0B72JXCbS+QARjGPpUzeCVRQZ3y4ABVRlT/WuyEklYmV2eKzAwxgqSHP3c+tdJ4Z8Rx293ECAgYhcuMgH39jXSeIvBQjBaIlwOmABj3zXC3OlXNmxZUCICQGY9T26Vs4KotDndz2HSr2O7tV24VgxIA6YPSrTqWO7OCDgDHSvMdC8QnT4xA77mkI+Zjzx3Hp1ruNM1Dz4hyCCcA55rzp0pReouYvyRkHJOM8mq3kLu3lCy8jnsautBPMpRVDP0yRxirSaYQER2Y9zk8ZppWLumYH2MSkiUBkPXAxz/Snw6fbWoCxoQeoIOf51qXREW/CjA7isqWQKQWOGBOMelbIm6Kt0rRygrGCTwS4zx3/ABrF1C0R5CVGCecHtWzPOxYkruJPyjrmqM6PMwCgEHk56j2HtWiVyOdxehxN5A8c7xgBGBOCOh9xVFnfJAJABweOtdRqNg8rogDM24bUUcgnjr6GsaC0nmnJ8tWhBKliDkMDjFc86Euh2U66fxMreWdoJABBzgdqcrlQSMk9gBWuulSAAoC2OeRnNVoLM5AC5TkZHYiudwkt0b80XsS2ql3UFc8Y61oTssUOHGxW+UE9z6U2OOOIg+aqEYYyEEgfWszVL3dLw4dQMgjgE1zVq8aEeaR1UKLry5YozNc1EzW80UZKso2gjrkdT+VcZeAyuzlPnOMt64GP5Yrp7gGaVyq5ZjyoFZV3aYZzgoY+CCOtfG18VKvNyZ9dQwsaEbI5XU7JyTJIAseBgEY49aw7q0MMseDkEbh9PWu0uLUNuZ2OxjgBugFYFxCiXBUDJUcHHFKnO5pLQfo2EYYBJI5B7GuwgJmYBCS23lQDgAVzenRvJIo2hQRnC966OwJhjcKCCe+eo9K9zCvqfN42Wpv6azuAAQygcj1robRFlwSMYPK1ymnMBEMZBOVI9u3PrXT6fIkCwJsJIABPJyfWvpIS0PmZrU6G1cKyCJcIDgknp7+9bVvdRwqDI+0KevqKxIZVjjLMMg5OBxgVi61rjyKEiIwAR1rGtiYUVeZrRw867tFFvxd49FsrQwvESMgHJGf/AK9eeTaiZ1luZXd0LBixOQCeg+lYviG8macpIwBzuO0dvxrHe7YYQBigIOCc5I5zWVOvzLmR3zwag7M7gSjyQcZ7gGpIHBIyCHbg4HpXGjXbh/LMgwQTuLHO/PT8RWvba7H5QXzWBJ6vgEfiK6Yzvuc7pcp0sBWJcgZJ61YQPNGA7nAJII4xWJDfAsgDgk45z61fivGOFwVA5+tVa5ny2NBGYqFyQOmavWcxg8ol92Dzkdcdqy1uS/yg4A+bk96tAhokYnnPPt61k4gro1BdqMkoSeoAOMGrsNwVQEEg8VhrIBklgDxhfUVbjuGCEsO3A6VDiap9zvPCVyXv0G/kAYX1z/8Aqr1/TJiqK2CCTgEHpmvFPAE4k1BIipeUjcvHXnn8q9s0hXMQymRXHL4rDvqXXKqnbDHAAOOe9Zmoyi3iaVyVTJAI7n0rWmZPLywCkcknjH415H8SvFxghlgjk2sQVUHkZrqox5mEpJI5T4k+N3LvZW87EMCMIMgH3PavNIrUvKZZgSxOSW5xT5t8zB5mEsrHLspPHPb1rQWNF4U+YOtetFJKxxzfMyWDy9oAOexBFbOlRKpJBJJPAx0rAJIBIy+cYPTFdFpSjy0LjBOOKtnPbU6GAhEGByBgkd6kMxGHJJOMAk5wPSqplAUg9OmRUYV1TeOUB5ycE+wH/wBesWapFhpwGJIIUDg4/WmmVWCqT97jOcVGN5YhnZiSQNxGRntx2quySkBCQ5J25A6VnsOxPxGzAEE+o5BpkswCEIQuOoA6VChEQZASSDgkHofSkIBOCQC5HB5zj/8AXWbZolcXzAZAVXbkc55PvSQxF9hU4THc9RTmA8wPkM33fShHIOCMHOBnuKxlI2jEmkYW8iYG4jjB6c1NY3L2d+splIwQQFHTHeodpABzuPUj0pCpkYYXBA+bPcdxXO3dmySN698SzXCkyghwSVIbqPUj+lctds0+ZSWIycr1wa0YNOlmztJJPQkdB2q1J4dmaKJQwL5+dhzkfTsauEUthSZzcFnLeXYCPuBx+7x0966zRdEa1wZDg+g/nVrStDGn5VyJD1HFbCBI8gjgjAAroSS6GPOZWrWbvbgox3jIPHTB9a56ZWRiCQDgZIPSuyViwOSBjjJ71n39tFM2QqhW4J21z16Ea0bWO7DYuUH72xzSjYoIGR0GBmszWFBtmIJUE4yvXNdBcWywkkEqF/h9feuc1yaN4nQlgy5YgDAx9fX2r56WHlTdmj6OnVjUV4nCX+PtRByyZ4UDkU+0t3vt8Ea7S4CkgcgZ5wexqWC2N9dKIkYlmG4spBAJxkjrXd6H4fTTmRwmSp3Etzn2x6GvQw93ojxcXK0yr4e0A2cSlwFZTwBwCPpW+9ysblHIVV6gcnFQ6jqCKFCqNwPQVi3d4RgkEgjPBr1YwbPLk7sknvQgkcnAY5IHesybUS28h8oeCR7VGbsTAsQdo4571SaeIyMygnHBUMDk/TtW8YIzfkSNdGZCJDtLDqD0qAzHCkNkjgGoLiYcAgAEkDFJLOqxKiAFiOg4wPWtUhEpmLsUY4YHBK0txcKr4AC8ce9UVuGbIwFPrnOabJcrJgnjHHNUo3E2WoZWLSliQAvyY7tnv7Yp6uMYYYHU5GKoLI5QmNlYM3IJ5FOlnLExs24YxnOcj2pqLILaTfMAF+TP1zUjSF8kcgdBVeLy47dAxEcQBXeT0A5JPrRHL5+GSQGIEEEcZFNKxaHhXCnCcnoB3qxGDHtLKQp7MKYMsOUKgnIGe1AZTICAzFQcDPSqIkaMRRGIJ47AdqsxuPNAJIX0Hb3rOtxK4YohkZRkj0/zmrkZY+YiqWcYORjBH86ydhR0EmtDkkAAMe3eqN7ZkTROjAFf4AOh/qMVtRbiApIAA646VJFAs8QPUE9SMfjWLszqhNROam3qSGUkHqT2+lQw3Bt33ITGRyGBwa6q+0MXTYjOApyCO9Y13oMsTOjRkBRkY7n61zSUX0OhSUlsXtD8YyxXEKznMAbDD+9+NeweFYLbU445ncSlRlSWAABPQjua8EjtzA6xuFBIyOOvqa63wt4ok8OyiRzugbC/MMgD1x7ZrlqU2tYGFSDfwn0bptjFEgAAIyOB6+ta0EIHJwe2K5nwv4gt9Qh3xuCqhfm9QfauwgMciggg8A5rl9rJ6MKaWw5LPzDgDI9zjFcr4ptPs9zGqBmiBJbeQST6fTNdmSwjwqFiR26getcb4jmCu6OwA5ycZxWlNuTOyMbI4W9kEU7gnAPJyOgzWTd3Shm3DJHQ+1Mur0u8hdWALEAk9QDWPfXiFWALZXgk966HANxb68GAM4xyTjrWHfXuFIAIAOVbGSD3yfSmXV47AgncM5+ntWReXLNGQAQRkEsetEYMhsmuL1JYwcuZAc9cA1ky3nIJO7OcgHpUSXJUFWOQDjg1VmISQlMkHk+1dUYmWoNKS5Y8DuM1C8jFiBtCEYyQc0rzIqlzkjBAI7mqsNw7KPNJAA4BOQK05SUiQysWckYCnH+8O5FRJvYvkEjG7nqB/wDWqO7aYZCEBiQQfbvSuAZoJSCCeNpb9M1SiWi0oHJbhAv3hzzUSyMyAEgJ64xx9KgRyd5IIB4xnpSbnGAT8vUYp8pRbmcggBgxOAD0z6VK8hBUOxUIANueP/11nu5klDsN7L8wOMkHv+lWBJ5+wBCzk54o5WRqSmdWcAAgdsjqfWtPTcNdKWOdw2jHUGskSuuTGFDH5QWHSrltK1q6AhXcnO4dB7UmibXO8t51kChiCAMDjgYq8t60AJSIOw7etc7p180u1N7YHbHrW5bl5AABk7sgmuZuzM+RFqW8uTgwKYgy/Nnnn0qqJ5yMPJKDjGVbBI7g5zweldFY2qTRgSDDdRj1pbjSBLkgY7A1pFiTSZyDWb5UojyHtt6L7n2pz22Qd/zHHUDrW5caW8KqdpLc4AH+fWs66il2GQAKBkHnknuCO1DNlIz4oxuKgbF7GklADEldyZx1xin7WklLKCEyML1I9vellglndgyEKcABR0PY4ppEuRVJLkFPkZQQRjJAqOK3MjIGG4M2ATzn1z6VqJpUoYEjcQMEevvV210xLaVdm4Fjksxzg9/wrW9jJttmn4XY6fdKVUsF4Bxxj1r1aDWxFpxftjjHbivLbeMwqAGIHcA1Zu9QuoLBoYrhhETkqecfSvHxWEjiXdno4TEug9Ct4x1MakZVicqQ25hnrjrweK4L7VJIEkCkBhk5GMelaWq3EsswZCSR1PpisoXBDFDHvAHr0rbD4VUVZG2Ire2fMzX0aZorlJXfcBwuRgg9Tx/WvX/DWq/aolJOZGABP0rwZL1oo0IfOG2kAc898egruPB/iFbeQROSgYgFicbvoexqqtFct7Hlz3ume4xTsyEud2AMhTn8qmKPMQCcgfMMD9K57StQEhy5y+SBjoQOlbsUztggADqSTjA9Pc1wqKRtCem4+OUTMCQQeRj+fFTmTcoGMgcAVWDAuQTggHOKZ9oKlUBAJPLDoKdjW5ZIADAkkbtwUjp70zcmCScDPJqFrplxuJBPJHqKglukQgMCA3QAZ5o5WFy81zEhAJOemKY91hRG53xhiwI7H0qgZ1LgA5bpt6VDJcEkqBkdgOooasHMi7NOu4lXITHPHf61geKL6RICIzkbdwIOcir8colPyZYjjnAzjvTZPC41wmZ5SofCnbxkDt9Kl1YUvekdFGEqkkonhviT7XfzGCOAzs4+8rEYOfWr/hL4daxe3SyzQbFGG+Uk8547cfWvctP8JaZpNwXSCK7A5DOM84x+lb9rGlvG5jUL8pxgdu+a8zEZxdctJHtU8vje82c7p+nz6BpoNw/lylchW6D8feuL8S+IjdMQXyM4yDnj611PivxBEluQWMhf5RnoBXkerXjFmdlCrydoJOR2rkwtP2svaSOjEctKHLFj5r5WJUc7jgMW5x6n3r0XwVMEt4GY5YEhscHPGOK8ijkMm0gAgn8q9P8ACTk28RcgHA59a9KrT5o2Z4bnyu56hb6swUAEKB05602XUzNId0hAPr2/KsaBmcAKMluAPSlSQk4wCckE+hHauenhqa1sW8VNq1y29yHYgsS2f0qNiOCDk5zio9gVwwJzj86QlizDIAx1967VBHM6jfUm3oCGADNnPIzTfNAJQEgNwcHkVGoBOGyCaeyIcH+PHAA7VXISpMWMBM5Bz0H0qSAP5ik5BByM9xUbOYQoKliSF4HTNWoWBdwxLODtyxzj2HtUSRpFs6Pw6SpODknofSuwjI2kIMBRxnvXIeHyECl/vdcA5zXYQEFMnGMV8Nm38Q++yn+CCsWQErgkcqe1OJbYSowCRgE/nQFHJyAP509jhSSMevtXz+59Ah4nAbKjag/vdqbcarDArksCyjIDHAJ9M1i6lriWiOCVOOvtXn3iDxa87GOIqFzwc816OFwNTEySS0PPxWMp4aPNJ6nVa544RPkJAYggKCP51wkurXN7PIzlRHkkYbnH0rBnvnmciRiWz1NWbVg7AA5/pX2WHwEMNHTc+Mr5hPES12NVJTIRgE89+1WogXdQQWVuAeuT6VXsbOWdiFXcfUdK7vQfDqxxrNMqhyARnnGKzxFaFBXbOjDUp4hpJC+GNGkWMSToA+eCPSuwtoViVsYB7AHrTIFAVQMEd8U9nDkgceh9a+MxGIdafMz7DD4eNGNkOLEMScjjBUDNKmSqgHac8nGTimZKogDH0z1J9jTRIhYkgksOMHGK5DrWhKZWycnPPJA6VFdSYgLDqB/FxSAAEFSQDzlT1NZWuXqW8DktgngnP6CtYQ5pKKJnKybM2XWCLtog+CDj61tafdtIhQyhgeuB1P8AhXlt1qsrX4CNkZ5Oa7rQLkFkRnBcKGPPY9K9ivg/ZU1Jnz9DGupWcD4IiBiwxAwRjjvTpXSTC5wByQP8ag+0IIE2EEgkgemKgkuQ2QSAT6DFfrNz8vHSSAMcMAOmCKoXbsqMGYEY4x2qaaZDtxksBg+5qnO5LhiMKOhPNNEalYyYUNtOc44FKIt2AEOepohXzCXCkAnG7ODj1xVpQzAF8M2NoPcD39qeo0RCENGACyOD1U1bgiRjudjE2NyjGeaYinBVRk9cZxU1raFuDkkeppq5omWLa3KjeJSxY/MMda3NOtixJzhMYCgdD3qja2beaC4K5AAVemAeD9fWun0+1SJlIBLHkse+a3irmVSdkSWNssRUOGVs5B25B/GtqJC0rvnLAbSCMUwqUC4O4Yp6MWAAGCTj61py2OBu5II2yAQMHjFWXifkYAJAyB1GOtMAJbJIwD+dShyDvYHJBUnOcEip1IsKI2ZWRWwB1GeuajcHPlMVVh0Y8ZNOjVxGis+5wMA+uKbIBKCHAAzjJ7n60WY7ClOQXOXPBNRTR7iHYkkDAHrVsALCqZy+B17inIqMeVyR0z0oFYLO3GUcnL8ZOOtdJYRKuSRljwc1QsbaJGO5SoPOV5/CtWFAHJAJOM9KykzSKLQVcAnpjHHap9hUKXO1WHUCoU2k4YYarEUqGQo5y3YE1zu5sieFB5KgEggkE9M1JLhMIQWUEE56VHFIgYoQM9QOtTqplyMhDjA9qybNUiX7PiQEgoVGCuMfiR60OsuCPlC8kAH5vrj0p0YaRCXYhzgE4Hb26c0PlX5GOwNIoQgIrYXY2OWz3+lMOfMIYtnHGB69D9KX5mDZOc9c0SYdlywZgAMjsB0FAtA5bJxkjp701Zi4KEEHoeKfwCDnAxgk5/pR5gjBUgEZzkUaBchcLlgjAAnA3c4+vrUc0KKcsmQOmBx+VSPtYFlGQOtJ5jvhQuRjIGaVybkaos7FwxJAwRnHX2/Co5IuSQcMBjinz3arHkyZB5wR0NULjVIUUlpI1IGQvIJH0HWkCkkMulxG7s7A9Pr7fSsW4vI7dXztYn+L+7VPVfGNuispYAkYBzgEnpXE3vi4MHjiIJU846YpqDYOfRM7aXWYUjVSyuFO5QeQD6/WqGo+LCjIsWC3Xk9R6/nXBNrTyAsWxu44OOao/b1kRlUsG3Fs5PPGMc9uO1aKlbcqKbZ2F94jaXDyOzEqQQD0bscVVtru5mVW38jkqOawI3MiITyQMZz09q27ANsVmGD0/Ci6ibxp36G/aLKq5LAOQGwO2elattdZUBxh+ufasuJASAjEKeA3rWraIEjLEgvgqcj8+Km5LjY0Ip+A6nnuB3q/DcMZFAO1wOBnGQayoYVESKCEEfKjPXPv3/GnhjHIWJO7O7cD1qbXMnYtavOrxMAxXjknua841zMcwDMSDkD3rurlw8bI4YjG4461xWsrvJYrlSTgDqK66Ksznnoc8kIlfeWIx0waT5wzYOVByOKerlMoFC7eA3qKacgDA4xkmvQSuZJkhkZVJGFOPTqPSgyl0VymQRxkUwTAKoclcnAYDPFOVRDIRnIBzhRUuCZsmSCcOpwCCpBINVry4KsCAAG64PT3xVjcGDMORnHHasvUpuCACfQ1g6ZomIb052ggrjpmtbTZzNEgADoTjIPSuPa4j+0bCQHAyo3cn8K6Xw9OrgBTgA46daapJFO6VzcFsxBB5XsaryWLBSBwB/Ea3be3WQAhyWIGFHQ+tGo28cVujNGASdo9iaTjFGDqSPPtXhMcjlMgg4yO9cne3TRyyeYGAUZGBkt613muRYOVGQ3GcdK4zV4zISpTkHgkVKNoO6vJnPvM12FlkRlDDpnBAqtsKwplswzEhWXlSR2yOAR6GrkpdcqY2UryAe/tSxzSfZypyhIBKA8A1bOhOJWitBuAYlmHIyOlE0RiZSR948fWrqQmZQF5cc1AkRuJwjy+UoOCWB6+lSbJplZSHcK6ZB+8o71agiMUxjMSSwyIcKTjH4jv6CnRoqEowBYHHTkVOybVKAD/AIEOaa1JYJCoUGNACowq5wCB29qs2USuxLRhBnNFlC6uAUYAjJzWpbwq5Ck4BJyB1ApkOI+NRuVguFHc96sMriQEknj5cc1YVEWMg4KgdMZ4pqzIVBRjt9RxUbmUku5WnByzlgpAwOCePXFTB4kZAjs7MoLZXAB9jRcSKZSqAgAcliDz35HbNTwxEbCwBGOTiqRzP1LQBVAuDn1BwakDhiqvgkHIpYwuVfIJIIA6U1LZ3Ygkg9cjtWisZvQ0rWR5cqJVT0JGcfhU82xHKysSMZyBkj8KrWcYQAA7nA698etT3rboABjcQTlhjB+tYVLWYJnG+Im2JEVUq8jlWVT0AHGP0/OotLh8rygpIQZyM5zn19ap6/dgzku5d9u1B0wQx4rS0KFVKEuzZUNhh0NebgaTdXmPpHNRob9DttGQbYw7ZRcAe3tXWQW6AAj5wxHvXOaIXcB0KjB4JXIP4V1VqMxYBBIOQRxnPXmvq3ofKyWpftYUyScjHZcGtS1IkkUlgVU4IqjYIAwPU9TWqqIWO4FDkEH1rjmxJFpIECMVIZyenpU8KKuQwOe+O9MhUAkkYJ4+tW4olkcHIUgHnOM1yyZcYkkcRIAAJQjrVqFFYAgYIPPGCcd6bCCyghcHpx3qwiEnkAAcgg81hJmsY2JrUlXDEMmMnnvUjsI+q5JHQVGm585OB2x2qTBJBUAkdDWDN0KxYE85PXj0pSxdckDJGBSDPIPI6jA70jspBD7UPQEnGKhlDS4iYMMZHI78/TvVdpCQCSSoJOGJxknOPwz0oeQNkEDIOOR+NVXmEcxy5WXqPxqWxAyjnPT0HFQnHJDbCOQMZzTt25xtIwTjHvVWSR0yEwCDyCM0IpIhuH2kE4DEEYBrNkmKlnCjK4HGcE1cSIOXfLA5JOQcdPaqEhEltG8YZgTxgdR6570WTIa7EN1esckjaMDkHGD/AIVVa5eUFCckkEHb0AqSVjG5DsHUngAYwKqTuIpGOMgnAUdqtJAnYk5CAF95Geen4VAtsimQhQzyDoeoFPjdSxLggkbgFqaJUflXJcHG0jnHrQ3YadzImiaFACOpxuz0qjLdAq+xQ5LYJJ6Ee3vW/e2pkUxBgjZySQe3asG+s5rYFhzxgZ/nWcmbRSKskwBOSBnOFJqBpVUAY5x6daXdvBBADD1qvIzIhLLvIzgA4JzXO7G6iOEhlKlThgMBc8CnCYAMhyc9cnvUKFigIUZGCSeMClcPIxYlWHTg4qUarQcAfNCkhDjdyM5FKpZAQ+Ce+COB/Wkbe6kF1OF4HTHtSxqDgE8dSPatkhMVJVO0g8IMcD+dNknDMCQSM44FN2iOdpUOE6eUec471DK4dQ3IBOSCMEVtGBztksjmWMqUwcFid3X2+tVMsGBGAAMH1NOkuvmAJAAHAHeo2lBciMB1GMknHWu2EDBiOU8whmOARj3qSEFZwHZSByUDZOPwqoWLMPMJUA4HPWgysAxTaGOMZGe/PP0rrUTC5r+ZKsmxY8gAHJboP61YS6PmF2GcDkiqNsDLhixJxzg9Km8t2YJGWQHgsCBgn3NTKyBM0PMLsACoB54POatxSOGBDADGMDtWZbs5cg9AeABVtpXDEqOO5ArGSuaKVyz9qKOAMAk/ePQVDNqjjKpJsfOSyjrjuaqTu6YVlIRwTu7Dn17VXncsMbAQRj5eMj1+tZ8i7FKVjROtSl2IYBhyMEnFT2/iERo4JJJYMQD0IHB/WufMp4UBQwAAx6eppm8vmRQdudpPuOtHsYvoP2slsdb/AMJhK4DEsoU53dc1qWfjNRHEyS+YGJLAE8enWvNpp2jDAEgEgnkgHHPSrIvGjKgYBwOD3rKeDhPoaRxlSPU9esPGMbyeaJcAnad5wQfpW9Z+NRKxUv8Ad75rwcai8jBQQQOwOK2NP1OQFBvAGeeeg9K4p5VCTO6nmconucHiYFyRIACMHJ6j/GtKLxBAAoDgE9TnpXiMWsuHz5hVOmcE81dtvEhBJEhI/wBoYzXFPJk9mdsc27ntY1aIqQW3DGOTzzU0GqRmMLnJIAJYY5ryCLxNKWADYPYjsKuReLpI2IeQlcYye9cM8mmnodEc0i9zvfFWoRLbMFlVSB0J5Pv9K8M8VXJuLtghyQ2GxyBntW94k8TPdMYpCcoOPQj6159d3jyvKwDAE7iR0JFd+BwE6DvI8/F46NVWRF5oYMCACDjOKiX77DIHHPt71Ek+9wmcA8k4GR+dOiY/eOMsNp9hX0HKeC5Jj8qFBGcjIBz0zVW5TeoJxnGMnnHvUsmQwVDkDrnvUrRARgIOMYweazZpB2OM1LTDIwl3qQTkxSAgHt2Nc1PZvZSmQRAqQQIwTgH/AOtXpV3YpIhLYB7Y7Vy+raREZd3R0HBz1rPmSOlTcjj5DLuDEYbnJHYVKymcmQgFgAPTNT3Ebwb3CkgZLH0FUhJnDAgowyMCqvc0Vx5ZkUBVDkE/KxwAT3+tDRhlJY5OQQBUVwxMbqpIBB59D1600SPFEm4ZOAMnvmqTL5huGYMVIBzjHf61LGuwAtIrv1yvGPT8aiEMikkkAnp7ingHAyuSe4rSLGnckQBCQRlDwSK634d2sT+J7Qu+wMxUHGQRXIoFjjBIJOc4z2rv/hTGs3iCNERmKqZGAxwM9c+grsprUmT5Vc+qvDVuY7cKMFBgKR3HrXSQngBjhieTWD4fdGs02AyA4O5SMDHQc8n1rfD5ChhzjJwcZNePiHebOVa6jgwznBYnIJAxingjoM4HqKh810YnacZxjrmn72C49fWuWxQGMkAgYHrigQ4dsDgnJ7Z9DSoWAO4L6Ag5yCPWlVgXxt4PJJ9R0ouTyocW3YGcgDgelRNlTvxgDuakG0yEADJ/X8aMglkXBIwTjtmkihjL8o3HAJKgep60wx/MVyGGeMccVOMLGwBHJJBPOT6UAAYIYE9frTuBA0YjwSCVHXAzmnGJXA4CgdBUj8EsF98E0L82WA5JGeetF2HKQeUHBBPFAgRvlBwemMdqmfAPI6nGKD904wB0zjvTuwsiuYsDCnHb61BJAQ4JycggmrrJgdefp1pNrICSOpzzVKViWrlT7OwwCAVxjB7ipI1IYMGJcLjPqM//AFqmx8wLttwevQH2ozt3AgcjHHf/AOtQ5XGlYYHmUZAyT/D6D8KsLfyxnGcDHbmmHI2qQBjnjjNMCgTFs8g9e3tUtKW6NVUlHZl3+1HZQN5XP4/T6VOurszBmzlBtHv71llfnODyef8A69NZirFmzgrj6c9aweHpS+ybxxVWPU6OHU2aEEHDMcsAenpWJ4p1PyrN1QkuRgknJJ9aq+bKACowp6EHrWbfQvdEqWwzdQe9YxwFLmvex0vMp8tmeWazNPKzs5DEZyx/nivL/E0ciuzBcpyScdK9x1WKztbh43CsWBA5zn/EV574oitJlnQKASdpCgAHj0HT8K9mLhBJRPHcvazvc8hVneRsFdnCg46nuf5Uy7maPDoA5yBgnpW/daQpkIQqgAwM9AKxpdOJ3uTgrnHsO9aqpFhyuJGzMSGKkgDHA4JqF0jnDMQHAHK56GlMbqxQnCkcEdxTCBCCUOB3+tVe4vUYT8hJ4bHAz1oSSUPE5c8r8ynnLdePbApzFGUAnkDJyKTzmaMuQFBB+XviquWgbY0jkEkjocdAetQMRhiASP73oe1SxBwuGXJxzjuailLrEx2koevOKlK5qtRAcABjnPORg80yQNMDh8oDg57GmphSpwSoGQSakdVMRKuQwweRjPtVWLIWVVy6tx3HeoXwynKkE8A461LG5GSwyDkAAdPenMhAJOCB1oHcaqpHIIgMrtDfMefpmneaisoUbC3Ax2NNCqclAS7f3j+lPCI8ROMYJUigdyKYN8wcF2IwDnp70wkxyqCoBbjgVKLkRKFEYdugOelRyRtOWQOUdhww7GrUSZMsKgcgIAhyM5HU1q2rERkOMtkA4qpZWTrtEjEtgEt6mtMxPGgYYBJ4puxN2JgNIVZCQAMKB1P1qIoUG4RsuOQvXHsTUrq2zLEqxIII4xSI4IIDhsnIGevrQtBXLFjdTQXMMwVdynPB6ivf/h7rJu7COQnBGFK56HtxXz0JBGuRlSDjOc4NejfDTVRAypOwkIIA9Qc8VnPWI+boj6QtLgFAHKjdg4Axz9KsiVxGNvA6Eg9RWRpsyS2yshOQBjJzn8aubyxKBsEkEYHJ9a8qRork0khZsE4XjHPU96x9TBd2bAL8nAGM46n61oSMFySQfTNVnEchwRkd8U00ZO5i3KeZGXJLns2PWqk+nOYwpGHwQWznntW8VjiDALwfT0qMKygEgMAc7Txx6VtGRm0up4z4o0lJRdEgsSSGB6ZFea6gvQAE8YzjAFe1eNkjBdoxgtncAMDPfivIb8DdIgGCp2gNXTF3QqbuYAlVX27gD0Oe9LFLzsIBXrwcUt4iRzYwAOcgdCfWmYCq5dGDhhtYHgD1Nax1NGi7FltpJxwQcHof8K2tMZ4CCVDLngjkkY4P1zWBYgTXKKGIB65xg10tmjRkYxgcjPAxWyRlJpblxSZAgzl3OBnjk9qpybnUkFSA205OCPwqZmBcZIAGBx3qC9VEd3CgORt44OPWtUjGUkV5sbSA2D2zxmq+8YAJZSBnIpxkdsCQAY44OagbeZQccqatEc1xACzEqMgj1/pWjax7VIC5BxnnpWeM+YSDgA5INbFshMbq4G1uuO4rRWYrXLCyHzEA4zxjHU+tX2Dy+QwJHlrsx/eyc5qiFGCACAc4PfPatjQ7J7ox8sWUcjHWonZJtkqDbSN2zsRdWy4RlBOSPQZ4qLV7FfLaFkATaQQo6jORz9a6awtzDCsToSHBVh6jIzx7cUajZwyMEAJx8pIHSvzXMa/tazXQ+/wGH9lTT6nk+pWjojkr82cD6VhXUKpkCTyyRnpnmu98SWqRSvAoIJAPXoK4PU0IlbBBAGNteZGJ6zZlsm4gZyB1JPWqFxC7bgzLjOR7CrswGQSME8ZBqCW288ly5KjHAOPzNdETlkX/AA+ySsylyEj4yQeT6V11soCMoZQTgfWubsYyioA4CnAOBXQw4O0AAn1XuK+1wC/dpo+Lx7bqGlAACVB5xkYHQ10NjfBViRyGI6nGMmuegjC5Yvk9RgY/Wr9ozHYSMqx4Ir1Wjx2zp5INyKVIcYzgCse+iYliAQTxgdqv2tyFHAYEDBJ6HNJcIocEjJxk8568/wAsVlqNXMZiVIGSS2cHGBn1qNtxKqDkgYOTnP41bucecSkZYHOAD3qNIoyCQ67u4B5Hsa0SLsSRMkVuVOCRz8oJIAHT3pizJJlUbOCCx6/hipkXDlTwQQQ6nqKhdWdmBOCCeAOvoafKOxt6UylA6JtOckdKTVnG1iHUEjAJ5wam0lSsTMwR89EAyV+tZmq3MWX3Divlc2ouTVkfY5PUtGzZmQl2gAcEyA/M2MA1o6MGF+jkgEDjDDJXPIrOiUSIRFkL33ZGPzrQ8Owt/aZEpXywBtwOfpXi4bDT9rF8p7OJrw9nJcx6zoqARkLypO4sOOvXrV9YwznqRwME9hVTSC0kalUwccgewrRRCFLEgHggAYr7b4dD84nrJsheEbmBGFbtnoPQHtUTRKHOAVLHJbuauP8Af3E57cdBVSS5RFkeRwoUFjnqQOTj14FUmzJiNOsaFSSNxHOPToK5nxR48g8OxSQIwkutrBYgc8/X61ma54uubvKaZbvLCTjzycbQTxgHnmuLm8IXt7cySzyszudxYnrSq0KtSNoaGtBU5O9R2Rk614tuNUlE87EgttwCTtJ7/SsqW7WVSVJyCQOOD+NdhH8OJFKg3O/cTkFMbT9e4qyPAEG2PzQJoFbcysCAT26dexrx5ZJUm7ymfTUsxoUI8sTj4PE0ltCqK7xoMbgFyGP1rA1LUrm7DpK7STKScnOQD6V6wvw+tshY1BHUYGMD6VInw8gZhhQCeCWP9K0hw/SWspDlnFPojwGW4l814AcuOqjjI7HFZdxbTSyAC3dSWK4AJA9/pX0qPhjpQk3CBQV6uRyfxrQh8BWERybdWGMDAx+fvXqU8pwtPds4p5onsj5Km0u7uZQkKlSGKsWUjPpjPWpG8CalcIcW8gfGQxXg19dp4RsoVGYEdQO6g4PtVmHwzbRIVEERJ6Fkzge1dyw+Ghtc5JZi38KPkO38Capc4RbWa3Kggnby57EdRirkXwv1iWMEpK6njzSoLE+hHQYr64fRrWCF3EKeUo3OB2x6mvPPFPji10VJYrCMLMQSGQA4PY470SnhYbxMVjKknZHhsnwnvbVVa5HlBhuVnXbkf1+opieDBboPMkWRcDasZOR9c1193r91qEhlnmZ93zBSThMjkAHoPaq025sMyYQkEMD1NcM5wb91HRGc2rs5aXw0iqdrqW3Ale549PSqkvh9o1ICkHBbcD6V18SFpgygByQQPQd/xqWSJGBUpkg8VF49i+eR57JpjRoGWTJOO3Qd6WQuilUbDNgZIzkeldhPpkbglUAPTHvWfc6QC5JUE4x6Y96VosTmYtoyoQpAY5wc9q0YbgJIAPmBODkdBVSa0kilAji3oRywOMfhU8KBgrojKSOc9iKOQzbudXp1+JAocBSSFAznI7GtgO8qhFwBuG5fb1+tcZb3Tq8b5wV/XPrXV2V+HVS4CkjGBxW8Gcc9BbvTRcO6JkDsa5bWPDm2IBkQDcWLtx/k128cgcMBjbnqD0qtLGZSC6BkzyCK61qZJ2dzyC/8PSJhgCUJ2hgO/pXQ+GPD8MYBcKr4ySR/WurvNItzufygjAE8+/esuGCQAGFThiDnHY96lw8jqVV2L0ejfbJD5bBFLYAUcDP61v2ugiIiMnLKdpJHerfhq1aFVdk3Dtx1I74rrrHTI3w4Xcx+Y57HNXCKW6MpVpLRGHpnhOJXEsoLSdh6DjmukstGTk45zznvWjbWhjyADgHPvV9YhEMqADxxn171pdLYwcpS3KMWmCMAINgPfoD6jNWI9MR1IC8KM4UdhU80SpISZC8QOB2z747URzohC4Y5OMjoBUczJZEtkI5AS20kbccY/wD11YMQwMsGK5xgdBTjGWIJOVHPSlA6EnGazu+oWIxjlMgjO7aDz/8Aq9ulRzKGJJOD2z6VN88cjnOVIxtx/WmzL5pBIz2FNCbKssBCAK+5yMgkdOelMKlEAEuMnpngnvxVo7YwQRtPqe9VnZipUDHcsf5UXJuV5MhzgEcZxjgfjVNt0rAKqkqCcMwHGffr1rQ8oyZDOQE5HOc57Gq8kaRtkDBJ25J6k8DH6U+YaRjX8L6ldxWiDBJ+bBzgdSfyr1TwfoCadYpkA4G5eO/rXN+FPCp85b6U/v2YrtYH5QMY56V6IZGUBFBC/dJyMgdunXtXl4qqm7RPWoQVrse0xZQFGDjms2+uNu4AALnI56YqWaYqCQ2B61mXjHa/JCnOB6muGLubyRQvLh5FJGVJz171kXM5CEZUEd84zTry+ERILEkdKxrvU45CUKBgwxkHGK64WOScGzG8YzBrF1duG64rwDxLDA98gDMzLnBIHTNew+O9TEWlSkFQkYLFycHHpXgmpyz3N88gUmI4J56en51305diaVOSdyQ2q27ZEQD4yUYZBB6fpVC8LeYFIUBuQo4xWra2z3uVMhUHB3DjPt9KsXejICSWQMBkEn0rXnsdaTRzcSGJ/M3YHIwe1WbdxFJvydxBHt/+up7iO2gUgybpMg7cdM1VMYjOEGST25p819iku5btrxre4NxFLvaMjj0PYE9jXrvgn4uyae0UN0+0EAFi3Q9hXkMUjrbCJxGseS5Cjkn1PqeKk3FssVyBgjjGCOhzXNUpqoZTpwl0PtPwx46t9YjSNZAd3/PRup+tdSYxMyABWI5BUg/yr4p8MeL7zR7pCJiUBB2uScCvevA3xPtdRREJ8pj1GcZPr+Nc6UqR58oOmdN448GJqkUkixF3IJIGDz2GD2618xeKPBs8WqzpACwV8MFOcA+v68V9kRajBqduFBY8ZBU9j1z61wnivwXaO5uYo2DrlgAc5+vr+NenSqxqR5amppGvKC90+ftC0aG3hAniMg3AhGJAyM8/UZ4rq7K3SDYoAKgcVNqGnpZTsCMjsp7UW7RBSSoUADBB7112ilaKMp1HJ3bJ44C5bCkBecjpUzSlScgAEYOKrRXA3YLYX3qI3J2EK2TncGIxgUrXMuZdy2Cki5BwS2cAcH2pLidU3ZUgY2nnnNRpMQQEOTnI460OgcOxckZJJbv7UnE2izHuSFkDAZOcA9xSAglVBJIHX1FFwpEpQnIY5Bx09qtWmkSyuhJOD2z1rllA6FKxDFGBKwHVhtBJ4HvVq2gaWIhAepHcY9K2bXw8XnCBdgClj34Fa1vpcUKAlSRjOQKw5Q9oc9DpzoBlME98VqWekAKrHkDDbSK12hRlAGABg9OTjtT4nCtl+EIJAA+76CjYHNGcbZAykRhjknJHTPvSTRiMl8EAcE57mrbM5RNuHbGCehPvWbqN3FAAHkAGNwOeD7fWmjCUxlwyKoMpAUdTmuW1zxCwLxwhHRgVDA5Ix/KqPiLxHcTuFhAiVeB1yfU1gElxkE5OScHqa76VJbsy9pczrxpTcHBZifmO455PoafpkZhZi7BQCM1PLEQRhQAcEhT0Pep7G3BcmSNZ0zykgyCPQ+1d2ysZrVlq4MAO4lgpGcCuekJkkcjAOTgE/lXW3dvHKgAgVBndwMAHuMVyV/AUlBRyYwSTn09KnQ0TYxJSWKlsEdWB6+1aVtIJgRvORjhjwR3rJWdFYAIM55PpmrtvKoLEjBUcgd6wmtDeLZfngCSEKRnaDkcfl61WOCwZScHsParalGRGByMA7Tz+FQuODg4AzwOoJ6VwyR0JjWG0vsDFCigHjhs8nH+OatadK8NzE6FgUYEEnAHr+dUDC6MACSSAACe9OiWKaNHRi4lUMVfse4waxlG5pe59V/DDxPHf6bEiuqSxjcpOeWxj6CvVLSU3ESuQFyAMD9a+V/hLqYtblIi+MtgMpzkDp/8Aqr6b0a7Wa1iViCCMgjqc15c4qErHPy8rsaSxgDPQjOCKUR9RnFSBcHA7/rTX2g5OFAGST0/Os7miVyH+EbgM46j19Kcg3SYwV75NSooI4dXXg5Ht1px+ZmIG0k8ZHFHMPlIJEYMoUEg5yfSo5Yt+9Sxjz/Eo5/WrhBLE544Ptx2qvIGYl+SCenoKcWDVitKNuHPLEkAkc8dzVCWeO2QySElEBJQcbsds9B161pyxLFwflJx09a4X4ga4umWphhXzXRSSqnqfSuukud2REtDzvx9rctzcMgBRMk7ienoK4je6TK4beMg8djXYXVl/akju55IyASMDin2fhuL7QdiFYhGGLMM5bvjH+H416fIraszUkupV0zTp7xBKI8kjILcY9OK7Cx0aNFLMAxU/eA61JYojYSIEkAAb12kgcdK27a2KqAqZQnLEjkfSotbQycm2VY4kgQkKCAQOOxNOuIvPIBDYOMED36VfWybcRsKqTxnkVAYZf9YYXKnI2Y5PvQncCpdacl0GBKgAYOTz9K4nXfCizh3SInsWUdvWu/SCTeCY2CDgkjvVe4tJGZwYwEPcf4V00qnIyXqeD6toTwzOAFAGMBQRjA/nnmtbwxq3lEJK4JL8jpgdq9B1vQBexY2ID2IGCP8AGvNNY0SfTpiBHgfNvPoR7V1u1ZGLhbVHqmjXkTxMxfkMV2HgjH9KnurwEE5BAJO09xXl/h7xeyBorg+UqHaqqSSffFdhBqQuIgckq3K4ONw+tcMqUoPUlSJ76cOrDYSTwQelUHUKSrghz0yOn4095hl8kM+OVz1PaoTiJkUuzYGCSck+59aqIN3K80J80nODjj6UzJ5yM8cseMVccxvIHZQ4AxkjOOKrO4GDkMOcAdq2VzNkTJCQjs4B6lieB+NXYLK3mkO+JHGBtKgcce1ZTTJKjK6FhnA+lWdKumRygQggnAGOaUoy6BF9CfULVICQoAVRkADpXMXTOztsGAeu3tXR3uoCaNwRnqMAg8j6VznmEs4ZcA9TXnYmqqMOeZ6+FpOrJRRSnmMcIVSSe4xnis0RHahyFiUlQMZI9R7VrGB5GZxwD/kVGmmyXCukJyRksQOhAyf0r4fE4v28vI+1wtBUI2RiXEYDkk4Pr1x+VULuD99kAMBk5J4P4V0sejXCKFdQxJBZ/TPSs2706VXfK7EUld2c7h64rgs2d+xyt9EXhYs4K9MY5rIa2dHaOUKXAB+XnAPSt++hVnKltpxjHvWb5biYiQgEAjg9u1awizmm7EECpbFBECCvJ3dPpWlYXBmiaREYKrbSWHBPtVFkJJAJAPGGFXbIeWoQZKAbiccV7uE93c+excebVG3prEYJwCDkDHX2rqLKDkyFwATuOW6D0rlrWYICuMngkjtXUxgvAWiBC4HHWvYdbkjfoePCg6k1ETU9SmZURNrsDtCliAFJ5P4Csy4tHkZyZfL44PUH3PvVm5j/AH6FWVkOdx65+hqaVokjwXBAHfsK+YxGKlWlfofXYbCxoRstzz7V7NGuGJ5YcEk9ayJbVIQGJyWJABOa6bxCV8wMg3FgSCOQR7+hrFcCQAvxjoAORmvoMLFummzysQ7TdjLnt45MbxtCncCO34VDIAQEHzL1yRWncWRcFicAcZ9Kb9ijADEk4BGRXoRRxNFSO5lsy5hlaQyKOJMDBHp6frV2DxJOuDKqrIuOASQQPUn9arGEPESEGOgfPT8Ka1uXwwHzcDJNaKyM3BPodTpniGC/KMjggrwe3P8AStiHUEZASysCTgg154LQLKWRyGwCZCTg+wHpV6K6uFnZAkksQA3TgYA/CplUjEz+r8z0O/WUyAOCABwCTVtZvlALEkDBU+vrXBW/idBbRrITEAxBL8HA74rZtNchuChEodDzkNnNYrFUnoxSw9Smr2PWPhxcC31MT5DTCNoQOvDjBOBzkY617hpsrGKJHJXOOW4x7189fDe5FxfF4QEcKTnqWHcCvQPFfxCs9K0h7VjG7n5mlXIdQRjAI6D8Kz92crpnKm29i98QPiINLie3R8ENtPPX3r598Q+KTf3kksrlieFGcAZNYXibxfc3U87xt5yFiFEkh5XP481ywkeVdrlgrNu65xXaqsYaROl0edHbWt2JAHLEjqD6CtBJnKllGTnFc7ZXIRFTBAPBDDkVu2jHYcEEAYH1rphU5kcU6coPU0o5y4RQQccH6V0ekDZCnJIUEjNcnEzBgCACcZxXV6apEURcjay5AzzWjZhY11lCRhCAFOcZ7k9aUsSoO75sYGewqqWDYBB2k5BxUk7uVIQAkkYyetQWh7MQVJJJB5HpTVnAkGVyc/gRTJ5TuBJxkYwO1RNhMsHYFR0Pf/69Q0UiSTAkJHJJz16UpKLtBJJPfHSoJFGQ6HcfQnFOMpbaZCEwMDB6enNZM0jYkWSKNgSCQOoqR3OxCRksTjnsOv8AOoyyhCcknpj1Pv7VOoRogzAIFHOK5pnREkViqKSNwBwMdqv2mno8E10ZNuwAnOMbSeTn1qK1iRpREHSKTaGxIccHp+ddFY6e4VQ7I0gBJCHIHpXPu7Gl4ojgt1hT5SSFAwT3q4jHKgLuyA2CcYHrSSQeUpBODxTQAuADkY5I7V0wRyzdyyyh3Dgc4x160gZskvGqHORyTgUisCrKGBJ6EHpSmQs0jOwAPT29q3RlYrzlsmSNSCARgkdD/Os6W8PJYhQDir87oMAAknI4rCumij3HIIJ7evet4q4titezSPuKDco5Y46Vzmr20t1AyxMXLdAo6fjWvdEO4RAckgEemavWWmx2kJctlgR+PrUVaUZ7nXRxNSl8Bl6LoMWnwLKwLb1DEOckH1J9u1WNT1MRRBUOG+6MHoexI7j2qW/vQsZCYVscDOSfeucu7wSM4YhmHPJrCFGMXoTOtOrLmmyK9uHVMtIjuDklBgE/SsprtnJdidoGME9KWa8+RlVVI6YxVJn3IwAyRkFQxGD7/wCe9dsUZOQ97wLLsO5R1zjg0yeSMYcjAPAx3NVdwZCrLl8ZDZ4H4U1ZHCkEEgY5FUombkDTCQk4IAPQmnSkhAUJC5z+dQuzMSCpK9yfbpTS5ByeF9D2rRRLTJVUhgB93H50x1ygLKFAJJI5yO1AkLlyCSBzx2qDzJHAKkAHKkHse1acrLciVCgYgAgE5yKf5KAMAMN3Oar72BwfvKMEgYyamgBVHycnGck0nEzHhnQEAEjOAW6gdx9KnVTEAQwK+jDrVdSpBJxgY+UHkn1pEuFdR8jRcnKsOR/9alYEWDcMrkEswbnrVtWIGAcOuQRiqLPsKkAHirkWSgCqCc7t3c+1S0PcsRRMRyQD35yD7VoiRDIvzEkAKTt46e1Z0ZDAExsD1IAx+tX4o2Q4cFemB7dqwkh2LUUjLgkAFjgLnrWhb4diMYIHbsazIy/mAhSAMjg5H19q1Lby8AAENjJxxmuaRSRoWweKFhkOc43YxmrkFusmTKoGeOagt3DIdwZGA4B7DtyOtW4wo2hiXJPDY4Ncsrlp2Ip/DNvfqI4wIjuzuXuPTntWfe+BbuAAwlpQT8oZBhcfjyPbFdLYnYCS2GOcEdq6rSXO2MOgdT1zzn8KydRxZqpX0OF8G3V/o9wIJQzYxkY6ivc9Cu45rcsRuQYPPrj/ABrJtdItp4gpt49hA2gKBjH0/rVuXT005o2jkYADGA2Bg9iK5arjUd0rGkKS3OnaUNEOcBiFJA5ANcB42t5xIfLwEyQxyeB2Of6V1dp5s7IAMRkA5J61Nq2jpc2UwY/vOMDru/z1q6MlTkrm/L2Pn/VDhpFcuSoOcggY+tc3qF7+7RFYAEHcQe/au68caNJACGOwDJPPUV5ZqDbAQSQQcAHjivYUIz1RjJtCy3aiQAkYYYHuayHmYyMjOS3PbOabeO6qoRtgBB471UeZg7kFcg5OD0o9mkZXbEuZSZGiCnIOGBHQjn8DUctwm0MwaEjgiQAHP4ZpGYeaH35Lnc249T0/kBTZd8ilAhIJzgDINUo2BpkUpaRGVSpUnqD/ACqJmLEqVAAHUU6OB3aKMKwAO1VI4A9AKVrWVPNBjb+6xA6EdvrVJE3ZCsgYhGDHA6Gq80TJINzAxjkA9jVxLWfIlkikwQBtAzjPtST2s+QTESgHHOST9K0SNEQPNsjLSsCqZbIGMD/9VSwxsJlkL/IwDKrDqD3+lIbR48FiAM9SelLh2iDAEbSQN3oO/wBKq1wsTkAPgHG3monkVRjJABzx2qOQNEiO5bLjcBnqKSPIV3JBYkBUI7Hv9anlJbJ4pmLAGNimeWOMCrFjMTdBTzzkDFVkjwm9zgr1UnmtnwhBFqusiIA+Wqli4XJDdgB3zisZpJEXOy8PQKbXZKMgtkEj17V0tppKuyYQnkYwenvWAkl9o9u4ukjKhyylF5x2BNdH4c1mK82hjgnBzjjFefN21FKXLG7Nm205gpIIJzjLetSiFonIc5YgZAGQPp6itS22TABSAe2a0ngDxkjAPc1cZJnP8TucxJEkrKCSOpGRg1Qm0iAzSEpgMc4PrXWtbRk5cAqOuKiXT45VbC5GOOeorVSRaTXU5M6DHkBRg54I71YGlQxkFo844+pro5bBEUBThgeSPTFU5ohnJbIArRSHc5+a3AYgERg9DVKZR5hCuAQR171c1KcRvgHDA5A7j3qpGhYEkEnjr1NNu49WSpK0TEFQQepBzmond2YAgb84CkZ+Xsc1M0IUZIwBzmhsZBYYJGA2Kh6ju0Z99apdsUJCKPvsFxg9ue/GK5O7tXiZwCCBkkKCeh45rtLmZ2wHIcqMAAY4rG1JC4IEWzIzjNaxGqhzZ2xqXABZuCcYxVmCdZdyAqFTnIOc4qCRRtIKMQDgnHAqaygiXJY43cL25/rROKsHNc9T8Ga2JLZA0wcqqnIPUEfzrurTUhNGoBypPBNeM+Hr421yQqKScKRnGQB/SvSNHu0ZFCqQ2M8nj8/WvFqQUJaCilB6HUfaCGJHJIIP071CJAj4OCpHUnvVBLwyxBycHHIpZLtQAQMt0FETpUi5Nd4CkpuA4IB61Xa6CZYglT0zVGa7KBmPOVxjJOOeoHrVM3LbXY4A6cnr+Fa8tw5jRe8EwlOdoXHJPWoPtD7yxYoccFT+tUvOOSdvGMnHeqoun5QqCeuT0PpUuI0m+h0mj5nmGXAPTk4B/Ouwtc20OABXDaXcxw+WJiC2QRx0PbmumfUX2IMKi9ucnHrXzWYVLy5EfQ4CnyrnaL+9H+UFQcnGOCaqaheGC3YI2CByM1nPqHIYLhiSPoPWsTWtSYRyBCSwJw3rXjxpttHsupZXsc34uvjIzl2ywGQAMYz14rhLm4d0IdgSCQD6itzV2mubsJIchl3Z9Oen14rIlsSqkuQVz1xX1WFioQSZ4Fao5tszkUhwW5AOceprt/D3iOJUSPeA3Tk4rjpXi3sBgkHAx2rEvZPsxLhiTnIycYNeooKaPLqQclufR+maokwVVclsA+uR9a0oXL5ABHOcZzmvA/CXxEEBNpLL+9UhSQeg7EH0Ney6Fq6XsCyo5J25DDsDXLKPs3Zqxxc/K+Vm9vPAwRnrxUgA8vJAUetV4pPMUksTjv1zVoAAAvyCRhQM0J3OmOopUbSOPMU42n0pYgf3bE7BIpZSR19sdQfrRHt8vg7yRncDnJ+tNhd1yowxYYGecetI1WiHFiSSeCDxUsanjZ82ByRxzVeOR3DhSHBPJPRcdfzqaABpNoJGOSSelYzdrlx1djpNIkZzEpGCQASB2/CusiKxIqqcAdATXO6UhCIwC7gQCQeAT70/Vdej0+N9752sFJA6H/Cvh8apV6lon6BgJKhRVzfutThgiZWIxwcjtj3rmtc8bQwKWhk2RgYIPOTXF6/4wlJaKOVghOdu44P4VyN5fmVWLlihG4DPSu/B5K5JSqnHjc4UPdpbm9q3iI3+QrFc56GuelvGCkuSSD6VUErLjaFPsDzTnJO4M2QcHPpX19DDRopRij4utiJ1Zc0ncmNwWYAoSxHBHOQO3tWt4atX1O5AyEXnJPGMdvrWDCSWAzkA/ezjFdT4SkUXpCEAE5I9TRXXLBuIUfemlI9R0HQI4LeJuCScHFdGirEMKOQcdKz9IINpuJJCgE47CrpkBByxwckbhzxX5fipyqVXzM/UsJThTpJRRHLfGNgiEs+R6DFRi+KyEuOOecdfxqvdYfO/ksOazriQpgh+AexrlULnXKVjcjv1lYhTnHX2qcSAqCDz/KuP/tBxGQQHBPIxVyLUZYsZPDAEEnoPpVezbMXWsdLLL5YGBnjtzXGeJdQI3xIyqzqcbuQP8KvX/iAQoQeCPQ159r2upNMEUsSTzgZ4+v4V7OX4dyqJ2PNxuKjGm1cx7li0gRzkg8kcZ5rvfCGplIyoUElQpc9SB0FeZ3M5mkIHQ9QO1dX4RugQVBLBTtOOMY69a+oxdFSpWZ8VQqShV5os+KorokuQcAnqTTknEhKE/Op5Ge3rVa1jd1KlBt7mpfsjuOFIPUEf419ikkfOuIjTHzmZSuBwB7UsimSQBCQgA+U8nPep7fTCWB25B4x7+tacekhUdmyhIwCo6GqViWkjGRVGIyTknOR2q1Ba7SxKEsOMjuK2YNHTYSVyWGQx5zUlrYOMF0IAPOO/tWiimRzcpUjsQVDgcZweM4rTs7AMQXGQBjOKt29s0RcgqAeQBVyCFiQUUHsFHeq5bEOpdWFh09VwBkoeTyMitK3hA2kfKwGCDzk1DbqC5KIQ5+Xa5xg1oRKryFDhHxgDP3j6AetUnYyepaRN0YDcEc/LTIYiAQSoOTzntUkUbkAEEH0NORDIQcbRn86pMybGSxGJY5A5YEkbR2+vtUvlzMEd0KI/Qk5BAPPHrTXiOcEHbnBx2pYI3VyNzsvAAJ6j09qq5FyRVCxuQS4GcY6mnQRPJhiQYhxgjnP0qWKI2/zg5I5wOoqWBDlihxuOSCRxSbGkKIyiHKBACcLnOantowrbgi5HqAQfwqNi+4EtwDjgdDVyFSxxnC4znHeobKRdgiPBQbh3A5q7G5icFThsgj/DFU4I0ZFRgSgOCFOCfxqdd3nOFUAZJ5bJA7fXvzXOzVFw/O5JGCe471YjQEBiMEdeKrw8AAkkirsYAUlsEjjJPSs2UrirH0OOTxjNWlBKjIw3Tk9ajTnay4BByOacHIkAcBRjIPPNZM0RKpZckfd9fSkO6QkdcHt3FNRwCQ2QCcj3pxAjUMCQeRu9Kku49ZTgFFDD7pJweKilyq46HOc+tOcGKNNjADOSMdRULTB0JJ24IGT0paEyZLHKiAEMEIGSSetQTbWcADYAM5JqrcXcUUjF5FQk5ZnOFHv7Vhah4lijjc7wQDjcDxU3MJTsb890IkJDqR0IJ61k3viGGBCXYADooOK4bWPHSwrsMuDywGepNefa74ymuCTHKAA21hnODjmqSuT70tj0/wAQePIYIGLEAgEnHOBXBX/xCa+hV7dyBkgMeCD3rgr/AMQPcSEASOAuC/UKPc1jyXxfIEzI7ZG4dR7810Rpo2jS76nSan4rupJSkgcvkneqnAB6c9M1Vt7x55UG9iCRkscY9TnvWVvllbO9ijIFIB6kdTj3rU02HagjeTzCOjEY4re6ijZQXQ2LcBlKuN655B5q/BJ5soJGcY4I6gdqzrVAshJO9R2JxmtBIQ2CBjPv0rmnVN4wsX/ImmQIIthLA4B5GDmtu1jkByAVQEZ3ngDuc1jWTGZQFUgrwSe2K3NPwFaLJKEEkk5GK43O51RR0No+UACgjoCa0EkDSEF1QgcknpWRazoI1LcDoADnFaEQVwCoB3DIDjH51SZhNa3NK3jD9OGPOM4zUkGfMAYbSAeW6fnVaIhkAJDDHHNSEPKpUuykkElSO31q0cstCVkLscDcOuAeg7muP1uECWYAgLz0HSuxysaEKrEDuxyQe+Pb2rm9XhMzsCcOe54FdNLc55anFyhuSASAeuf6UyFwDtcEnsT2rVurNIWUsSC2doI6r3P51nzRlWLgBjn5mAxivVijEQK0jspORzx7U5yo5JJHAAUZqOJww3pjPKhgfzp6s0W3IwpOCcdauxaZHkbAUUovXDVm6rOSg2AOucEg4I/Dv1Na7AMCSeM9qydRhERwhA3HJGaxbsapGFJMiPgbQ2ch9oz+fpWzoMjmRsEAAZxnk+pxWDcWxSUll3KTkD0q/pTpBcqxjEoHTJ6VmpFvRHpemXQjgRwc4/WlvLwywZb5hn8qx7HUR5GxV2YJG0c5+lS+cz9SAOeSaUlc5rFK/hedwzDCY5GOa5LVLA+cHK4PQ+49K7SVpEcAkFWGdp5wKztUgWUMyjGVwQB39ajY1g0jz+7t1DgOdpY4GOorPMDmRlOCAOvc11d3aqEKNEwGOWJByR3Hp1rFdEidhuCA9Nx6n0Hv1qOZmnMuhnQuUYMqSFCMdhj3IPNSmIAg5yB1NWDGqEEghc5pWB3khOByM96RrGTI5GWBoWZGcMcZQdPc1OkJMis5LluAcdKcsLSKTjbk5yR0NaNvYPHAjhhKSccjH1wOc1ojTUILV1UOWGF/hx1FW7dU87JJCHqQMkfhVhIUOFYnJHBxUwh2uEQDBGST60HPJyRXKKrFRnJG488Y7fT6UwIGJCnaD29PWpp0C5CDcRkn3pECqpIAGQAN/Y1KdzByfUqv5kE5QBSMblYDoP8AParlqBhVXIGOBn1qB2IcxnJGc4x0NXrNQCoABzk9KtEPUeodnVNvA7+lSF3VmAIB6EirUcQ27yduO9MZFZsZAOQenWquZk8DMxUKNpPGfUUusZjsmJIG3JJPsKbGjrgoC4B+8OgNV9euiNLlAISUAEEDIPrXPUV9i42PNdTaW7v/AJWOAdoAArp9Dt5BLECRhRgdCTXJNcteXDoso84tg9m+uK7nw3Er7MEllHJA6GurCw5Hex6E5fu0mztdHZvLCEbRnjArqLSE4AAIAGSc9aztItBMiDKggZ6YJro4YgigEEjIGQCea7ZyR5bVizZoFVnIIZumR1xWnbtlAHAJzgZqvDGhUAoCAc4Iq+sSvsKcE9B6VxykSkTAsQQowMYAPU+tWrdF+VTGzHHXIxRBGWQtsyV4z6GrcEKckA765ZSNUgt0KZAABB7dqtrHucg/dAByOxqIRAEHJLdx2HvViOJ+SME9RmsGzZDhgKMnIp/AI2nAHJBGKZtZJCWyEYEbv7p7frSkSZYsAZABuJOc+lZXL+Q5yCo2tkjuKrzSAbiwDFVzgc06QEKCAFIPOKrSuVjcEguR1H6VLGQyMS7EEKrAEkHnOKSaR5EADKQBx0NRllwA3APGAM81WcFGIwoBPBHrQNWJ/JIIZuAAflHf3qLapV2BxngjHWmvdPtAdgSvQjiq39pICQxAxnOTWdzS8R6AqQQzIQAAfTHSqd0RtBHBUnPbBqK8122G8g7hk5aPsfTFc5f+K0ZHChSwzjtn61HOkyWzRlYcllyeuRVGWRQwCHJJyQR0rDufExlwATGCPu7sHP0HWq8eov5okRiJGBXOcZB6j8a3i7i9k2jelnS33AE84IyOlOtr8yTOjAALgk+orNgWWZVMm49gSeBV63tSxYkENjGTWiVyOVou/agdwyBHncpJz9ay9SvUZQFwXzknOcj0qa5ZoUJQAHBAY8jn2rlb4zomCxOeNygAjPes5LsdFNRY6a5SZmK5BOTgDGKgWVo2JPJ6cjpVJpmicEtuyMHPSp4pQzHJIzxj1rFwR2qyLe91idTkhhtyRkcHPBpsahcoW3HrwelRyMIlAQEAAYXPApHmXIIUsRgEA4zQokNkjnrgEg8ZFSSq8ZJyGAAXIPWoYyGBXkn69D2oExZSMHKnBIraKM5SHrKIhjYpbOdzdR9Kr3NyHY7hjPXHeknJwHGAc9Dzkd6jbCttRMgDgk5z+NdUIo5pSEaUlAGVSB0yBnPv6iqskqROoVQAO2elOlkUNtYDIHLZqoXBmKEhTJ685x6V2Qikc7kXPMSbBUdTnrUkVuCCxJHqoBPHrUUKopMZO1gAfce9WLdnySjEHoGHFbMhO7L0KBOVO0YzgVagwflL4BOTnv7VWii8zIOQwx7ZxV2KJRkE5JGQR2PpXPI1jEk3qhBUAEenQ0byDgsUBBJ4z9BSugCB85IH3VPWoJmYqjEFGYbtpPIGazsU1YjkmOfnBYdgTwRUEshUAHO4jBIPGKc+Zs5JIHQnjAqCfJGGCrt6kEjNFkIGY7CWbAHGQuTnsP5c1ULCPJIKv79KszyARkE7DwcDnAqtcZeLIBIBAOPSqRLGPKGClhx2pplJkMpAJJp80KLHGyJhskMCx5A6fTvTYQG80YCHOQo6CtVYwcWPZlDhxkjuAP6VZSRonBBwCOBVKGNjMSQVOMjnH0P51cYh3UYA4A/Hua00EkasU4ZACMAYqYXBRQSoINUrdhwCDjOAc4xUyuXACEs4zwO9K6EXZLwrGhyUJIwQO3+FPS/2Rkl8Ac89qzN7HIZsjOcEE5/oMU/aMrkgDr1wABU2QkyrqOsSO7o5MqdF4A2+59fSsozB5D8xBHBHY/403UJQJXwCWOSF7GqDXJwVyASO9TZI1SuakcqLzkkgdhQFZ1aUvtUEYUjmq1s6CBSX+f25q3DtYYPLDkj0qGPlHcSOQCAMZx60q7VOQct0qKSQHBAwM9cdKljZQhyMHnHvWEkXHQjcBiQ6sRyTgE9AagktIpEcFAysMfMOlXVK4OGKuRggHgjtTWjUxlSCQoyCOmfeuVux0ROM1bR8qWVMjOCoPQVz1xYsoYhSgHAzxnNejy2iyHAYo5H1yO4rD1XSTICAcL0+UdKSkaKxwvlO0oQENGQSfY+lMEZwCWIIycdee1at5ZNA52r8o6Gswr5RIZzktgFuxPatE/MtIh8wecSVJLDGfX1pzo8hYlSB0BHAIxzk+tT+QLR3Kgk5PfOT3waGjCKQGJ9c9/wrSLNEQxrhEZSQpxw3GPwr1X4M6cP7VkvQ+ScRk4HAHb3/ABry1JIsqMscdiO9e3fBmxiW2QzhmIO4BDgEZzg130mkmRUtys+htLmRrSEsoMijB9jk4P1xxWlHMdpLYBBxn3rBtrkgAMpU8EDHQdquLd7gecHjrXmThd3OJSNNJcRkKCBncQfWlVwQCx6iqYuS+MEnd1zT1uMkk7XYHoBjFYuJfOXRIAoUqWGQQBx3p5cR5cAbsc81nrKzAHcE5wN3YVJ9olwAyBByQQ2Sfwxx+dQ4iuWlkBAJA/Dmpd/APIPYetUzIJGO5sYHQcUrXBYjaQCQBzwBj2/rUuJdy0gBcbiMfr70rgDjII6gDsPrVQynavt1460sMwXKhiUPGOmB9aOVjTLatzgDIIwaRlKISflIxx3IP9KgkkYNlW46Yx/WkDqCcnLHg85qeUdy0WY52vg55yMgj60q5CseGJ6hhnioxKvGRgGm+Y27jlB6dTU2Hck3DnLZPbNCLuUhunWml/mQkDBGFGO3X8/elMi8AtsBxggZxjvTsPQdwchmC5yMlQcZ74oKqWIXkDoT1IqNpFOGK8HgEdx6mlB+YnGD0+oosIcR1OOOlNIG0k/lUhkUICAc5x2pXddhHByMYpXJbSI1Awc5wBknFNknWOEszbyDgjpx68/yrF13xfa6Eri4Yu6DAjJ6H0xXivi74yT3c88Fm5iUrkoAVIH17/hUOfYy5pSdoq56z4k8e6foiBxKGcHopA59vSvMPE3xYmui+12A5C5bOBXkt9qk19cCaS6mJGWwZCQSexHQ/WqdxM8p3gsBkAt6Cos5bs3hhnLWozqr3xrf6gpSSUOAMRhueO+fWst9ZeRkDDDg7Q3QAHqPpWWCWKuDkDgAU4hxgM5BJ5UDg46GqUUjpVFRWhcGpCUlSAR0PPvUQVJC/OTkYXHWook4YAgA/hU8UYGACykcDaM5NaRaQnAqXUAbKABQDkn29KyrhCPMBG1CcLt5JreliBXaMk56k1l3cMibgzZKnIUADI9c+tdsJGbgU9mxShIIIwSeOKikiR2KhmVTggA9PxppkcO4CEHgAseKdG0fnBJSxfaWTAJwPr25roM0h8aqCQXwADgkZzjtTc5jBByw5I6UbjIgGQQevqD9aRZMqxCMVB2lwOAfTNItNIhlIdnKkbfpjFNkt/NQAuRxxSIrLLISwIzlQOcDHf361Ism5UIUo5H3W7mqQrkfmsC5AwVAHTrTWJSMs5+U9hT2D7uBlQemO5prFc4AdSPvFlwAfY9+MVolcB8LDYSUBGOCT0qvIuyVVLbXkBIAPQevtUyKrAZDK2cAdj9KVYYVlDBGDHkliT+h6UWKTImVEl+cgDAGfSriwh2VwAw4wy9xSNAyZd42ZAMkqMgH0+ta0FoYQRIjEgDaCBgZGfzqtRNoYNylQ2AMDHP5U/z33qCAB1xUwjDqdwAAHHHQ1BIoOzAzxgEUWM2xCzbjk/UDuKYNxZmB2hiOAOn+FO+aNC+AGzgZpWYqcqADjketOxFySW2KKi5APXOc5zWx4dv5bHWIgdpiIx6HPasMBiCCME8gHvVu1BSWNmBLbgVApPUrRn0z4T1B7iKIhtykADPY9664OAQAcle44zXlvw5vyYUQcFRuyT15AAx9TXpkOEMaEkb2CnJHHv7V5tZJSNUrD5SGUMBkd1qjK5CgAgZJz9KsbmQsgO45II9KglYlgSFeMcFcYzWSEyLczKcEZ75p2HRlcAuOMg9/al8sBiQpIUgcDOM9Ktxx/KSRk9BitTNq55r49gfkhRGXJZdwyAvf614vfbElnSME/MScDvXu/wATY3jg3xLksgXLEgDGc4rwq+wruxIAzkgnqa6Kd2hxVjGkVwSCgIxnk9T6VAHdwVfhfQfyq7dsrA5O1wenp6VBbQeYoBBAA545OP8AGulAXLW1JKM4Rwp3KMfdwMg1sLcmXOQJSx3EMcfj/WqSQosakkgDjj0qTIQDAwMY4NapdjKSuaRjWSUgPhQcBiMZHrilltC+ws2CeTzxxVa2mMrAHkdDg1aed3QADIHTjrV2Zi0ULhQxcocYONvqB3qk0oU4DE9h7Vcm80XIJUAEHGOTVKWNVYEHJzyAelWkzN7kgQyEI/KHpge9a+9iMAE/zx2rPsEZthkAQsxCgMCTjmtq3tZLiVUQZBOAcYyeuKq/KON2O0+GSecALgNxyM8f0Nej6JoK21vE7gJIoz15Jx1PrVHw34Va1KyTHDk7gGrp1iAypPCkjg5yf85rwMxxfLTagz2MDh3OorgZQkoDA72BIY9+mefxFV5RLE5OAFb1Gcg1PuZmIlgkRlPylsYI9Rgnr1qGRAjqC5ZM5OTzj0z2r89k7u59zCNlY5LxgY4FMiEF8EO5AIB7CvNLgCSYl3wxyPrXd+Lbk5lRwu3Jxt7jtn3rgL1wZMlTuz94HoKcWU0UJogm4A/KT39apSRpISAmVXGSR1NXp2LEgNnPPFUJYhJKoY7RncoGeP8AGumJhNG9pyI4D5ZXAwR2IrcgnUbSCMAdAKxNFIdHOcHpg9sdx9a2YYRvyCGPU49K+3wFvZpHw+Y3VRmjbFXBLhsHgD0zV+GQ5CBiEB5GeDVGHaDktkBcbQP1q/aBJGJDbhnAJGOfSvYSPEvdmhbYJDOzEEldueCK0HKgkqOxBB7GqMThIhkjOefr/hVtH83IBBbGSMdR9azaNYoieIKzEAnuPY1RlKbiGBByCGxgE1funlVWWMxkZ+bcMkccY9utUpF8wAB1LZAOO470JGmo/BUnAAHUMD1pkW8zghAMcYBPPrRIqLhBkgDgehqaxRi5UnIHJxVgpGogMMBIXacZPvWUBFcbt4IcnjPate4kC2rF0ZwBgcdK47+0TDfFAwGSACea5ZU1KV2dsK8oRaTOtNnFJaxuQTOeCc9u3FMsilrfpEQAqjcWA6+2as6cq3FsBuLNjG7PX3rN1i3kw4iO2U8KT3NelCMLWSPPnVnLdnpNlrtpb2wkM2wBccHJ/KrE/i2xhkw8qhiAw2sDkY5x715FYeG9R1KdyZZULAAqCcEDuO1dj4c8HLZYaUpcvydsijCk+/uM5rCpQgtWzJSdzrzqQlG5FYBhuBqncqJs+YTgqcBe+QRnP1qcQfMVVyMgAjtxTltihwTkYwKxVo7Ds3uUIdNiTMhiIYrxjBx6ipTbKFACY9DjkVcRDGAHJJPGQM//AKhQ6DergGQgFSA2OvTr6cUc4cpX8hdxIAU8DkUS2yAMV5YjsP8APNWwoUq20licHjIxipDCCqkEAg9fSlzl8pRjt/LABBbIBB9vSnmBFwSNz9eR3q20brgBdx7Y7Uu2RTuC4btkcUnLzCxWEBJHygjqCO1II3VVDcknk47dqugEk7jtJ9uKSOLLEFiAPmHpip5xWIDCA+NueKg1K7t7K2M0rhVQZGTUmqXcNjbPcyy+VGg556n6V4X8Q/iHJrl5JFDMFiTCgBcE/lWU59EaRXM7CeOviBc6jeBIHWG3HUKxAOO5HrXBXNy9xMGlYE9Bz2qs25yWd2dsliSfXtSHaEJkIRVwdzdBWVm9zuhBRWxKXKnKnLjJAx0x/jT4ZQqRmRcEjJXPT2psUgV0KgMQcjIzmp0iFx85UIWPJA4FKxukRrOUYsAckjBbpjvUrOSS4OB2+lPwREMggKMBSOgz29jTDIZ8AYII2ntj/OKT0LBAflBGSTkEdqcYhKGDoSR0x3oVSrgMcDGBnuamt5FlDgAvyVYg4x681KlYSRkzWRcglcD24z+NZssZh3ggheRnGMV1Iy7AZwqjbt7YqpLp7h2YgAY6N3HrW0Z9yXA51FHy4JPfA71qwXTLtDHgEZNNFqpJOQzj0GMD1p6WofaFJLLyR61SZzyidFp1zGq4YcHnj+dTiMqCCzEMTgt3BrJtLeRirFSCD0HatiAzkLG6kL2Zh1z710RZg4jprcuigsQ2MZznjtTDaedKCDycZ4xVlrZxgkkikjwrAElSeB3rbmZm0zqvD2lAqrMOSCetdZBaiMgBQSRnn+dY/h0DbGNwIUEEdyfWuk5k2AAE9AQcdOuR7+tS5MhjAoBIB2seASKUqQpYlGDDAOen+FBUlgDjjvQkQSJEIBUALj2FRcVyNoiuCDlW+Vj6D1HvSCEBgpIbJ6kdKso5UE4GPTtTI4ATuByc9zVp2JIwWETFQAQSOR1x3odhKoQsUOAeB2qYtlMYJByCaa2zCjkHpg9SKHqUBIRSCQBjjdTcgDkn3x2p5wcgcmmZdSTjOO/rU2KI5sElCORyR7VVmjHCDlc5OeMCrLo2/IAAPJzTJwM5Jwoxk+1J6ElcIFDDAB7EHvVqxso710kkO5FIxwRkg/8A1qVYwjjIAU88nrV2BokkTEjAEgAFsAfhXHWqWVkdVKnzO51FvNHCrpGVAJ6D/P0py3BBbnAUZxisdLmONiMgn61NFq3yiMIAASc+pNeQ03qeotEWJ5i7kgjI4HoPwrMvmlXcBIQT1APX2qSW7WMF8kycg5PB/D6VlXd2HUuT8zcHmtErEtmXqWOrnOc4AHWueu40Zgxdgqkg4469iO9ad/PsB2rkkhQPU1iXkrAbZZdwLfKpIAx6VvFjTRxfjK4iSNgG3AqRhuQAO2K8ovdSjuSBEzbAckbNvP0rsfHt+nnTqjiMMSApP8q8/mXOAG3AjnPeu6mtNQ13Jkv5YNshGADnBPUUkt/JcKvBOPQmqyeYrJEOARxxkADtV5YUgAJwOOR6VumhFMZdcqhaQEk5GMjsKcYSzA5AxgkDr9KlZDFKTG7OzHcC3PPp70ixOm0OxBJySB15q73GrCt82ASyHqFA6+vP5VKYy6qC5UNwRnp71KuJpUClSScBR60kkXRwvzk45PBH0oM5MWKNIcEtkYwD3q9a6nc6ciTRuXO7btHGPxqlFGzOS4A6gZ96kV5G/dlQyZ556Gi1zCWuh7L8NfiuTi1eUqCxRlbrx717TaatBq1kVBHTj3r4uYvCuI3MRDbjsOOfrXoPgH4q3FjdxWVyxUEqqsxzkdyTXnVuei+eOxm6btdHqfi/QRGxmCEcgDjqT0FcPcQvDIqEZHUg9jXpbalba1pxZJpHfOcOflBHQj0rjNZsStwWRgAvTPevTw2JjWSsc807aGUykpvwMAhQCM8npUUkbtIwCBx0G3kk07e+7C4JOQNw4zUroNqqrEFQMkcHOOa9FHNtuRQZiYqQSxyaecuVDcDJ4Azz/hQ06glQCc8Zx0rU0vS3umLMSABkccmhhGRWttHNy0TAAhvbpWzZQW0E0iuhZwuAVOMGtRtMNuSoBXaM8c9Koy2ZtG3oEWSTLM+0EkfWuWWvU0UpFy3kwiEHOTjI5xUM1w8MhHm5XBJINY11dzQAFHJYcDoKzJNRuSrnzS+eW3jJz9fT2qPZNlqbOnS4hUGQyhg44PbB71DcazbWcZRpASw+V2PB9OnvXGy3FwQqGVgCSc+3oaxruZVeVsHeOepIz64PA/CmqD6sd5PY6bVvHUdoxFs5+0AcEYwMjGPfqa4i78RS3LCWfiXcQNvTHY/WqF66mQsSpPqeoqqkiOhRxlsn34rohSjEOV33NFrgXLM4OSRyKVSEALkk96zY5TESoJDEcA9xUhmlIAJ47mtoqwcppbycNuHljnB7VdgEYYBmwuACCOuayIGMqkIQxzjrnNdHYWXKeYQxwG4HAINbLUxloR68HQIh3Eg5AHYAVyWpSmQshA3Z9OtdVr0ieaQSSgH8R6juK5G72TSEhcOWAyv6D6VErIqJXdjvCFAcjkYqxGwbAC7T0AHaowSDvJwQMH3qa2jaRlCnLMeB9ayk0bJGnZSKkYUgt3JxnNSXCgAEnAc9u1FupQFGG0jjkc5qxcAqAEAwcEHqTXHLU6I6FGSQIpLg4HAOPSiGFfMBPA7n0FIM7hv4GCcd89vwqzZRlyWcA7hyo6A1jY1TN3R7g6cYpFcxIDkkHkAc19K/D/XxqFvDITx5YwRzx9K+YZlRLWNAcBSSMHrmvUfgz4lHnS2hJLqVVcnBUdjiuHERsuYwqKUmj6UgcTwrIpYBuBkHmneWTkA9AevOag0y6e5jG4ZIxkg9Pwq6pJfJwecY9R6151+pvFdxqqdvU5GOacSQBgZ55yOlScKx44OeM96aSMqWChSMglsEn+v0qbmnoROTnCuIiOSSM59qTjGBwBxk+tSF1ZQQuVPPI6UxizYIA2ZyWJwR+HeqEzK1m8jsrWaZ+SFO3644r548ZeJzPqjgSfvMYYDkD3rvPjJ47TT4ZYIphwpCY4y3YYrwCwmuLxi074nOSzZzzmvYoR5Y3OOb5tDv9B8zUdmXyrdwetdrYxiOPAbemSpPuOoBrmdDQQuWRQqMgxFtwAcdc+/P511NhsZwASM9R2BrfmZy31NuyjUxCTGcEKQeT/8AXretgSoGw5H8qybOJEQgg7hyD2NattKGCgDcPX1rGUi0y4m3IjPlgkgZY4Ofb3q7HbJu2tyc+nSq1sxfABQn/dBIP1q4IyHwGAJ4z6iuWTOiI2TSo5WUqAAcnHoap3XhnzwCjkEHkAZzW0oaEhW7Dnvn0/8A1VOoPVN25uDt9Kx9tOOzNFBM4C+8PTRMdqknOST2Fchr/hxZCpIADE72YZJPYA9hXt8tnHIrKSDkAZxyaxtX8NJcooIARctyO5ruoY5J+8J0+x8ua/ob2E5eKMELwSD0A71Po2pmCIoXJJIyD2/PpXqPizww8kT7IsMMgr06V5bqWlNZ3YKIVGe459q99SjViefUhy+8dFFckgEkFlOQexqcZ3o7gAEc4PH0zWDYCVJFduRnGDW6kzOTGBsPuAc/4Vg4Wehmn5FWQ4BQMQCegHSoZ2ClyqcHoAelW7pnhdgQAT1B7k1Vgtp9Q3JAhlkBGVjUkj8BVLTch3fQpuWQHjk9gKm0uCeWZmAJGMHJ6V3OgfCa41dEfUXNpG2CFJKED69q1Nb0jTvDlp5UADSldqg+3euOpi6cdEddLDVJWbPNNUj8jZkgu2Rnp6fnnn8qo2tqbp1VQAWOCM963JdL/tS4UybkUMCvt61sLp8VooWIAgHIYjr718bmeMVZ8ieh97l+DjQhd7mJD4fhTLyKxPAKqeMipmtURdqR7B6AYHvWjID85U5A79M/hVaX5HAd8r3Gc187Gx7GiMuRVB3EYHTIHauZ16JEmJjBYHp7CutudjLtVwS3VfTHb9R+dclrjfviACQBmuqBlNnD3cWZ3LgjPQgcVTS2V5lQjJPY961NQdgxKKGGckAZxVWzicXgLqozwPerVkc0tTNullllkIVnCfKVIxjHb6U6wmZWRQMqRuBByMDtmtnW9KlhUS4Zg2CQGwAD3PrWAkKx3AwASBxknivZwsk1oeJilrqb1k6eeqhCxkPLZ4GK7CyYNbsACcD7oOK4nTZQs+8ElDgEZ4BHfH512dpIrxDbwCCwPqfStcRL3DHDR/eIytTujASCuABgY4x7Vy81/LLMxWYgHI2mt/XVAjMhDLJkr8xzkfSuagiEko3AFwcgDsK8zDwUpp2PXrz5YssLGFwSSTjcc9qrJbpJOWx5Z6ksCMn+taZg3JHhQOeSDnNEke5QHADKSQV4B9q+phorHzsp6mfNCBIo2/IwI3AZGR2Pp+NV1hEiyFEAVWAIB43EVfZDgnBz0wafFEhAIIBAJ59e1aq5k5mU9iFhWIAiJRnAHQ96jhgYhyw2oozkjnnoau7JBBhk2SuxYZPAGf1NEgAYgnJUd+3pRqLnKD2yowKgAfdA9aRrMvEwKgcYJQkYrQW3YohAAOOadNCQoYxsQSBlex9ah6qxrCdmc7cRW8f724kSNF5LS8AfWsuOaWxZzCR5Z5G09Qe9dTf25jBlKb1BxzjJP0rB1KIqSxKgsOCBgCvDxNJw95bH0WFqxrKzWpZ0jx9qeiK5t5ij4OGHUD0q1P4xvdTyby5MjsAevUVyE0e5GAUAnkkDBNVhem0GCu4sQueu2vNjU5HdM3qYSnL7J0WoXwckAhSO/XNOtHB2gtktyB61zjautxemIOHZAAcDGc9TW9pbExq7IVCkqCR1r0qOJc3y3PMr4f2SudHpTjzcSHeD90A4wfcn863IZXAUAZHUjNc9ZgrKpHAPJwK27Jt7EhgR0NfQ0paHztXVm5EBLsDDIPQH9a6axAKKRKQhGM9cCuVtWAIU84HJ9K6XTJFW2IGAD7V0J9zjmuxq+eZQ7OysAPlAGMAe1MaYKEJYEsMcjt6VXBGC4yVJx7A+lMDAAjGQDkbvWtE4mN2WjKVUEQlowSN/PJ9P1pr3AcEE4POMjp7VWEz4csAhHGAc5qu8xbOX+c87R2FVZM0RfS7SLIIDHsT2qJ7lEZiZcKepx0rMluPL3IVORg5UjvVC51FwgRCSc4Jpeyuac1jof7TiUBS7AKMZx1/H1qtc+LLWxUAOSWBxkY+tcte6p+5OXCgHnPeufvJXvAVHyg5Gc9jSeHT3J9rJHXaP4ruta8XRQBQYAu5W54YEAD6cn8q+jdI08/YzvIL4GSBivmfwDaR2usRNLgiPClt2AR3xnvX0/wCGpln05AgYglgAMbiM8e3cV5tenyVFyiU3KRianbIpk3jIHzZbgCqQV0ZIyoJIB+bjPp+ea39btVkRkIyhBBz/ACrnZZEypCklcLnPJxwPwAArqg1YtonjcxEgYBPp2NRTFgTlsjA47g1CJyFIKgHpzTmdFUA4IHdT1rREFd5jGGOd2QRgDFYl1cuxZCgBcg9M4rYuJE5GNhBxyM03TbQRujuBLECSu4ZwT1q1NREkUrCyRCXc4dhyT2FLfaglvGUVQRghQD+tSalewxTywojKWyVBxyPWuRnvnlYOclCeAD1FK/MaJJEl9dlGBB3EDFYl4yYLk5c8cHpTry6eRwyFQAcHcelZxLyysSdw5UEHr7itIxJbXQh4aQqwyh/WkkYklUKg8Yz3/wATV2HRbi7eJ1lKRkldrKc5Ht6e9dnpHgW0lRJZ3LPkHBHT15rW8UTZtXPODDK7vIFJB4ITk+4wOauWek3l1GdlnP5ePlby8An05r2KHQ7OKFEitoo2ByZAoBb8abcwCRCjEkKcjb2FHOiVLuec2Xw/1W/iy8ttblQDseQHPsD/APWqVPhldvGxe7jZlzlVBwOemTya9CiJlVdioxUYVsYwO9TIC3mFnBIxtAGM/WmqlivaHlj/AA6ubYl3uxKSeI0XAHt71TfwrPby4baXY5AHQZ4HWvWriBVdHAwxHK9ie9ZlxpyXG+QKwKdsVvGp5CdR9jzafwhf7mVY1YnGFDYJJ9xUN14YvrG3BeMo/cnoB35r0mCAI8YY4fPyZHfr/jWqECA+agZiM5I9e9N1F2EqndHiy2EsILSKAMlQw71WEciyAFC4yMk8cV7HcaDaXmPNiUPklSuAR681z+q+EhKS1sGZUBOQACy98j2pqUJD512PPGZGbABVVOQM1fs3MapggIQcFj370+80R7VkLDnkD6f5xVZh5GCF7gHI6VbgUmasYd8BTgEYzVpG2qEByOue59qu2MCXEKOgCkAZH9aZNAMEgENng9M1xyiWpD9/lbQHwvXAHU1cSUYVs5HB4/QVltv3cHAPtnFamnQvIEIOCzKowOQScd/rXLOKSuXF3Z0ulQCWNgUwMck9/argQhCAhBxjGeR7VYk0S40xDESCgAIYHrWeZXClw4Zc45/z7V5zfNszdq26NG1t1iiVyC6jg+i5PU/jx+NdFpLE8EEEHgnvXO2sxMQG7A7j1rXsZWiwMkg8565PfmspRYktTuNOnCAbgQF+Y4q5dXUdxEoWUBs555wK5uK6eRSFIAI24z1rAudcNjqSRSsw8zkYBwMH16Z9qxdN9Df2jgj1XTo4mKyFyW+7nPQfTpWohDBiMFs5B64x7VzXh29iuIhtIYcYrprZhsOBxnvXLzXbNI1ebY4Px9oAnhNxgNxgKBkgdzXz14o0wrMXZWD5IIH3QOxHv619cX9q13E6GMFTkA5714j8R/C81vcOURSCpbJwAvPTA7172CqxkuSW4SSerPDpk3jBy3pVcWsskg46EA5XPFdMmklCVdeCcn6VZnsPLZSE2lRxnoBwfzrsk7HM7IytN0K1fG+KN2yDvIJIHpXSHw/ZzRhY4ihPII9aq2ahGJABJOScYxW9bfMTkhgQMEevpWKbuYSq26mAfC6liioSynBI9RUQ8K3huALW2aQs3G5sAH612kARgcDgHBYHoa2rGFwhKkYHADMBmr57bmf1lroed23gnVL6XItVExJUC5lKjHYg4q5B8ItWuJQM2wmkIXaJQQT6AnGa9NtYm4LAHA5Oc1owRurAgFj1AXuan21tki412+h48fg5qk29EEDMrFJCxyoI7Ajqakk+AuuwRnzjbbW+UGNi5A7HFe4rggICyL1xnAz9Ksw2qeYHQFpSDhgxGOnH6VDxclska8/MfNd78GtZtIwCglRQcsQdxOemB26VzWp+Eb3S1WOeMJGTyzL1I9DX2JbpiMhiC2ccHOR9aq3nhvT7+J0ntVfIBQjjB9aqONjf3olqzPjA2Uy5ALnBIJcZJr0H4TaclxMbiSLZE2UAIxyO/wCter658GU1By9nExfGTluMegz3qDwf4COkTYlOI0YqwHLAZ5GOhP40q86dSHuSLjRbdxuqaCl1C0QUFGA3FRhj6c+leX6/o97oU4ktndArZ2seK+j5tJih0uVxtafd8oDDAT3968q8eWSL+7jBJbOQQcD15+prjw2t4y2OuUY8vLLY4vw/8Uvss6QXxKsGwCRwfxFepaL4ih1SIiJ1lZuQ24DA968F1TwpcFi8ShUBBJJIxz1zS6XHqOjFBb3mH3AlpQWBXPIwCKipQs7wZxToR3gz6PSYFQikE5wSBUsmyPICgqCQrE9a8p0f4hxWzRwXdyk0uAxKAgEfU/yrt7LxhpGoxAm6UJjJUHJOPf61Cbj8SOT3k7NG02CpIPXrisHVZhEx2jHqa0/7Rt5VJilDKBuHI6Vz2t3pnnVEQOWOWYn/ADmt4STLjqZk4W5ldiAXJyT7UsMJR8MS3oQaem3cwAwSckjv7ewp1sRDOHYbgOgrRs10HyOQhDAEgZIHORUUkihVJA2kZ20k8bYklUgE8AK3P5VTZiuCSzEDBHf3qkZyZBOwJOA24HGSRz7j2qjeOThAcuflOe471bmIAAVtzqPmJHbtWddyeW+Q4LsNvvitoqxBQu1VgQDtU8H3qukTpcoqjCIAVJGc+wqzIdsZIBeQnBI5wPpTInkJGVIPUcEUSbRSL9kreYWYbCxFdnpOrMMoQ2QOFJ6muPtHBcORkEgeuTWxa4ySVBbPHv7V59RXextGPNqd0tw2FBGCRkjOaV58MSScqNxHtWHZzyLCu/KEDJ29BSXN0WwwJY5HQ1lFJlctjSm1BJAGUnHoO4qqbkyBjuwAeOOT7VmtdvIZEByQNxI7VW+2OcEuwHcDoa15UOzNZrt+Ar8EdPWrFoJJJCSvAAwPQ1m2gNy+CApx6Vq28bW8ZLyF2I6+tebi6vs42W56OFw7nJN7GlDcy2u3e4KnHA71Yv8AXUit0ZwBn+LPb0rDnuBuORjIzyc1g6rdG5jaNjhOnWvl3CVSV5H0a9xWR083ipGQ4UA/dChslhWRfawbiMlgUJOQhbkfWuaiLrkKSAOhPtRc3LuCpIyBzgdT9a9Glg7WZ5tXEPa4mpamXJQjDA9fSsiS5kkJHmMB065wPpSTz9UZiWJyTiqw3JN8p5Ycn/61e3Shyqx5U53Y35VnKFmbHRjwDVXVYSVfeylcdgcgVptmYsz7UK9OOvvVW4QpC4K5B4OOcg12xlYlO5w0tw2n3qtEGlQgnJwCDkYGO46969k+HPiS6eGIE5MhAVJG+UEevoK85nskycKFY8c+lXNC1OTTLlFVyEHPHSvPxc246bo6fYRmrn05plwGQEkAn0PGa1IJGy+CQQcAjnI9a848F+JUvk8lxhlAbezBQBnn8favQLadJEIQ4K4znjNcFKvzKz3OVRsyxI7Bg5JIB5J5J/KkDqTjBIOTgDp70uULEbiR3x1xT9iNcBFYhQu7ceOB2J9a6uZMpIBg5CqQDjIParNsiQPvB4wSwPOagYOuHQcEdDxisTW9U+yQ5DFcnGemazcHU0NlaPvM6q/8Y21hCghJwQSGPGfw7VwOreNJdXLoh2RqcBeRk+vPWsLUL17qbBck9apblzgEA9RkZFa0cvpwfO1qVWzGpOKhF2Rf+1+dkklmByT/AEo88CM4DFOmwHg+2faoo5SGBIwAMjHem7z8pDlFznB4Bz1OK9NQseU5tlkDyQSeBjgjtSRyFSCxzk5GecVC848yRgSFC5CHnLCkdwSoLAFsFsdQO9FgUrllhvkJ3ggjdwMfhWx4Zuzb6kobggbj6fSucjlAcoBk/nWjol5tvATht54Kc4HvXPWjeDTOmlK0kz3jRdUjW2XjJIHHrV6S9DKCSAD6Vy2hTFoozjAwAGJxn3PpV+Wd2DMCCQeTjoK/K8TGKqs/UMLUfsYsuz3oIG91Vh8oyccVnvJHNOERgnBPzNkDHXmqs8x5Lnp0FZ0tyyEBeCwyT6VjFI2lULn2svuC/KCcEYxn0NAmZCEJPBydx6+1Zy3gDEghHAOW6ZxUF1fCJSXbJIzXdSjzNKxyVKiSuRazfhgQ52nJIHqK5S5bdK245K8kgnmrl7ftMXQPnBJxnt61kyzg7EUYbufWvscFh/ZR9T5HG1/ay02RI42khSMkbsZ6itXw9dJDMhVWZ87juHANYUk23CgAclgPU9zUmm6g4uVRwQM5yO1ehODlGx5XNZ3PmfTbfzA4J2oBkE85rUt7c+UUIUoDuGBkge9YljfpGRFyzn5uBgD8a3bdiwBLbWI6V7cdTyJNo1LKyAYgHHToPWrq2ipwV35/CqUH7shg+4kjv0rTWVhkAqwAycnv7GtkjNyvuQeSUyAmD2yetRlTvBQYJPzDOMD1qZ2cMCQSOvH8qV0C4YfMcdAM49a2SOdsZEWBJKZFTpI6sGVeCMZxUG+RgAiAEclie3pirVojMxUHKnkDHSr1EpFqyiDuTg7s8g9/xq+sRWYDb05B9DUcEZTIBOB0+tXFUMqFlB9cE5qRSdx0ZZclwWwMgA9fb60uSsbEDAB3DJxTkQSMSpweuMVKFV4nVzntgikZDERnZnD4JO7J7k9asCA/KQMKvUDvU0CIETABwMZ96fGrtIQASMfTFK4WIUtgzk54PUetShFKgsgRunFRuxBIBZSTncMcVJ5u4MQMkjj609QHxoJAQWwAcgHjmrkEjnAAVVBwR14qnABJhmJBHBJ6Cr8EYSQhW3FsZHrUNlq5cjYEYCAAckjuKlt2G0kgEk4yKaiA7QRgdDjtU8ShHIAGBzj0rBtGyTLEO4SDAwR6d6teVEuCzFS338c4qCAgsGJ69asoESXJG5Sc5/pWbaLFUoSgVmmRMnLLjHOOg7dKe6FiCGyM5wT0ppjjt2d0UgOTnnr7fpTCyYBDcY5B7Gs20O9i2GVowSMsOh9Ka8oY7cgAckk4yKzZtUjhQlwAQQAF71z2seJ0tt2TyOQQTwKzvfS4uY6a81NIlIIynQE8HH0rmdY8X29pE3lFTJnDAnpxXDa548dQ2GJckncTwF/xrgNX8TS3BYI/mIx5ZT/SrjB9Rcs5ao73WPHYZiPMIJ4OcYFcfrvjOS6UiJ2Ixk57tXJ31+4hZBITzllYZz6YP58VQeUyIHJwMZ61vGMRwpyWsizqepy3MREjl9vI3881kz3LyQool8ts7jvyQT+FFy5kJJOB6A1VcruIOQQMjNdMYpbG6VhkrOu4qCoY+uc1Zt1lcRx4DliVAbnGfSo12SMA5yPQdjVjaxPDYGOBVt2KSJ4N8YYEsAPlyK3NNj3xiUphc7cE5zWVbQtcxggYxzj1rf06IxxIjAheuwnGD61wVp2N4o0IkjdkCgFOgA6CtIIiAADcD1FU4cAYJJIHGR0FXInXClQCRzg15kqjbOmMbFi1kVZUABVyPmx0NbMLgMMKAP51kQRhgWJ2nGBj+VX1yYgFIDjsaIss2raQKAAyggE4I61qRXCMYirgMRn3FYFopJUM2TjOQetXxuUoozkjdnHHXoT2NdCOWRtowDEBzIMDJIwB61PBKYyQVBXOAfT2rKtXfaFfC45IHOT65q3BIWIOcAnC/StUczNHcASScqeeKzp4xNMcAFFPIPerUcrOjKACQeu7rUZ4YkDDMOldNOxgzn7mAPK0YG1Qc8jOKry6Y8jRuGGEO4AKMH2PrW3cQht7hQDjH1IqKNCy7cbSACR7kV6UHZHO2znrnTmViWCqSc4AwB+FVpkcEhQSv0610stmJEdSCN3Ynt9ap3FkqkDcemSD0NaXYXOcnZVZQD05A9fasLUXDNKQDknj2BrpNRjRHIVAoxwAODXLalFKXVkfaBncp7+h+tc8zWDuZ0pLSYB3YABp9pneJACjRngg/rVXG6dySQAOMDvT0Y7PLB2FgQDmsUb2R0tjdh5Bj5SPQ5zWxBKoYL5ZZsYLE8Dn0rltO37gCQCvAIPOa6PTUudyHZGY/Vmzx9KtETjYtMVYjAYtg4ODj86jliDBcHBI3BgePp9amZGQKAx2q4bGep9Pcc9KbIAxI3Eg5O3HA/GixjoZGoafGIpGLjPBAY8nNcreWwDMjoCCMg45B9q7m6hRYd7RuwHGQpIz6e1c7qVuEchFIBGR3I/Gp5SotHObXbYjfKG4B7kjtUht3V1wNy9yT0qwLd5HCkMByST1BrU07TTMAHOw88mrjE3jOxDploZvPeUNEqqPL+XO85IP4e9aUdoiAEneVPReOTUsVtsUJkgjpxn9KuJEVAJG4g4PbmtFBF89yizRoCSrEj2qLynEsjMxBJ3AYxgY6VeuEYK4AAc96aCfII2Ak8A55NQ0jNu5TeNDggHdjj3FMUumCUA7gNzirMikKNigYGDxVWZ2ZwVGDjkGoSuYyKswZ58FSQcneDxn0xWvaxmSMFDsYDoT0rPSJpenyAHOCO/r7VracAFCFcvg5ycA1a0MGPMhAIYAgjB5qtMzxq4UAgDKgdz6E1fkiAfAOOMj2qrKGGCBwehxVqxmyW1kkSAALliMnB7Vl+Jpi2mkbQJC2OOMYHHFaUJYAgHAHXHesXxDE05VY+efmJIGPX61PLcuKuzjbXTkuLwuQAe5xgn/AOtXqPhXSwpQty7KuQVAwBnH14xzWJ4b0OOaZnYs7xgMViIDYzyMnPB+lejaPaxwRJwSQQrcHj8a7opRiddTEcseU2tNtzHDkqTk8EHgCtu33ooJckMQCT6en0qnaRLGpCHCDBwa0LZEGxC+49QG5yK5ZyPO5nJ3JgmXAGfl54HWrkShgFJJycmmYACkHDZ+70z7fSrNmMykFPkOVyc4BPfj0rnlIuOpbgyoK5yGO4gHqc1ahj2OQCQvUZ5qGCMkneBhTwMc/n6Vc4GDn6CueTOhIese9TvyB7cZ/GrC5WIcYYsOTwCO/NV9w2g5UDrzUMmoRQ5LycqOpOAB3GPyrnk+5fMkXkcPvOSQeBnpSNMqKASCAOQfWsK48SQx4VCr9yC4XA749fpWFqPjNUjdVwSOQScEeg44OazumUp32Os84ZlLSDOTgHjA7CqVzcwxRvMcbQQC2a82ufHyzguwYSAkEk5wa5XU/GE8srOXIPQDOOK0jByG1LoetXXiOCKN2hfeF+8c4x61i3fjWBC4WVGcjgA5Arxm88X3WxgkrbmyWHUEelZEmrzXDAncGznAGc+vFEqc1sKNOc3qer3HjvYGYyMWbow5z71iTePHOVV9wLYypyAa4RLqd5AwGVIwST2qxlpgRg5HB2g1zuEr6nZCgkb1z4muS5AbAOScHuarxXM9xKnJJOcjOOPXFRW0SyFQQCR8pyMVsWdr5UoYIpJAB3DsapJdjosojrDSZZpzMfugBSepBPtXT2WlRRIYwAVyHbcO46H61HYIFUIAFyR0Oa10s02lHQkMQW56EdOe1dEHY5ZzYLE7ZAVSM569qsBXQEMqhOmTzx6nHShlEO0g4Ckk5PWl8zKbwTg44zwR/kVpc5GQXVuXhJKgJ2wO1cxqVq0e8KBgngEcY711r5kIKZJzkAd6zdWgEkbAjAHXtUNXNIy5WcUykKQACQenoaWORsoQcDo/qBVq5QwSEoVAIweOtZ7HYHJY4zzgEn9KnlOtT6llWkRixG9CNoUDPPrUMciSbpEcEA4OD3qeF41UgnIAyABTnKSwgKABnOVAH8qaVuhLkMe6LMAqhSOARk59zSq8iKQCC7DhTxk0MSAAqAjPJB6Um0DapwSehPNaRRztjZNzxsrDJOOo6eoqA4TJyQB0GakcKJHQyEt1weKqO7bySAUUfdPeumETJjXkE7BwQAMgr3qPcpkUMFJHIIHI/GohI8ykqeh4GAO/qOtPQgsAUYP39DXXFHO7stRsDLwOTxubvV2GZNxJG5wDke9VI5XiYkqCe2RV60JkzlAFB3Ekc59PpRIqJbiyIw5HB6+1WoUIO8fMhGTg9KSDa0LlRjGB1608HgIAUJyAcda5ZM6YsdMNqiQAl2BIUdQB3quCJFDgbGIzh+o9jinzJKxwrKsgXJO7gAH196oy7t5BbLlicKOMUlqVdCTTHcApAbPIJxkUnmAowdAXyPlIzkU0gLligIA7jpUP2gtMCWyfXGKdhCt5ZlIAJbGMr2I6D6VFcvhQoA3Zzn0pzKilwCVJOeD1PrVMAyzMQWIPOR1P51SiS9R7F2wTgjpnH50oJjkxtB45Pc0roIyqcgYyM/560pQYJY5ycVqlYhoCTuHPuf8ACpmAYqxbaQABx19BTCh3ohIUE8n8aUtiZlY5GcZ7fXNVYzZct2dEUuQxPJHpVqMnkkgAnIPTArOhm5Y43bcrjPXj/wCvWrBD5hChxIB0K5xj8al6EO4NH1CjcGOSQKddRJAilwCNuQVxkA9q1SyQIAFxxjp1rA1e6SQFCmQDk4Pasua7sCvc5rUARMCZQSCRwMZHaqEjLgqTgHg5NXL4kyuu0gg8HHUVkXUUvlFwA+DjYO49a0SudCSNe2uBsBZgxJKhh3xV63llR8syndkgkjJ/GudhLzlUSNwQBztxitWC0aZwkhJQ9Mim4MpRNOJyASxwuenrUoy53FdxA9elRx6dK6BcEjOCPatCDS5QSTnA7VhKInoVigMxCqdjZI70u4R5Ugk9MdvrVu+tXtkR84HUc9Ky1nImDK4OTnnnNefU8yoJvYm85Xc7l5Bx06VHcQhwEChc85A4FWfKDIXAGeh470jkMhAILD36VyPQ6YrucvqWkMA7MwYdgBgj8a5S9s3SdmlChwQcFAAD24/rXpT2pl35yQACCe+a5/VdOUsQELMRwG9c/wBK1jK25qtDg5yVVndyBksxJwTnJJ/WmM6GFHjdXjYZ4Oce1aevWJTLoAcHaRjgisYja4ATZEDkKB09a7IO4X1I2eRreZ4BiVcgLjqa+gfhQqrZI6jKqSBz0BAwD79a8EspAblHTAVWZizHgDGMYr6J+GcEVrp6hYtsBOcxj+M85OevpXXCVosibai2eqW1w0yISzMQoQhupA6CrhnO3JUqq/LlgAAfTPrWEJT5YBGCPTvUsUxDAkkADG3PB/CuR6nnJo3BcDAIIPGMehp6TFEBLYIHJHOTWQt2rsCCAmcEnqKf9rWIgK+4njFZtFaGv9pRVBwAcDnnJHapPPZ1JJGD/drJ804y2X6EEHGB6Yp6XhHBIIHIz39qzGawmHJVsBQFwR1Prmk+0tk84Pp61mS3haIHOCTtGPz/AMmiK5KEFhgHkZ71okFzXW6kIG4Z+h61J9oG4ZHPYVj/AG3DYBwBySe3tUn25TkEYbGcHjijlGai3QYnBJXPb1pqzHf8xBc4ywGMgdOPX1NZ6XXVSMADKgHoKlSdSQRluOMdBRyoE2aQuxkg4BPUmpIrs8jI3DnOOMf41ju5OCTgk4ODTorswlsngdG9RUuCKTNn7QkiluMDn60jyL1UdRjB9BVCOcMqk9WGcA5xUocnPGewx1rPlSLcrF2Obco42jj8Pwp5lIZAGBGTwRz+dZ4n25Dnb6cEkn04rH1zxbbaDE7zyI7x/wDLMnr9SOaxk4x1J5+iOkvdRisoTLODHCvBbHSvMvHfxctbOEpYSbiAcSqAN4OOwOOMcH3rzXxt8V7nUZJ4YZR9nYELt6D8a8sur6aRUErmVVJOAeoI4B+lcd3VdlojRUpS1kdPr3jSfW7l55Z3ErHaCxySB0/CsKa6klJLncDxn1qjFMhkDsgBxjB7VPCA+QCSAMnNbRpxidUYqKsiaKRWKhjg9CBUpATeEUsGwSM9PeqwCIjEHLA8CpYyzWsYEgWY5Zgw4AzwM/nVWsaonRXiXIb5QCc+oIp64XgkFiAQM9c1EwLzFh8ynkr6fSlHD7yQjKwIGcfQipsaqxaADIdoB9eOtTRBoSCCHUjcBnofSoY1VVZgMEnJ9z3o2jkKxXJ6jjP41QnYnAZyx2kAt3P3fb6VVuLcuGIONuc1eQtHGQdpYnkA5+hphRmQAjOBkn1FbQdjnkkc1c5ICA7D1YZ6Ht9ahkQOqjcQSM5B61fvwEZl2qDncGPBPtWUJmd3CKHdR93vj2rug7nPJWHRFQCS/HQjHWnYLIE8xgm7cFzwD64qGNVklIJAUqTn0I7U4EBDg4ArZRuS2Cw5jABIGTgkd6uwaa9xwVwccGn2Nqt1HkgEdQCM101jbL50YEO0gAL2xj+nFdEaVzNysZVl4auSpErBwegCbcEe5PPGKvJ4TDkoyb2YfMnUAj0rpbK1kaUk5ct0Hqa3LewO0OYizdBjsatU+xm6jZx0PgYyxiTY8PO0+aM5+lXH8Bo7xHGHI2hgOMfT1969BttMe4RCQVI5IJ6mtO30cNsGAWHQjtTtyk87PNF8CRKqRSKZSpwrAdD6/l3qX/hDjJdKzxFUVhgAHoBjB9+tepJoqqw3AAfzrQXSkkZSACCeR71Ddg52eLSeC5S8qkFx2AHQGs+fwXcwk7ImfGW2A44Fe+RaJBuIyGJ4IHfHvTZPD9m7uTCM8YJ6j/61Lmj1GpM+dJfDd0oKtGSR84wM4rOfTp4HcuhLDJ5FfSlz4Ot7gHkE9toxXP6p8P4niJRMsflCsBg5/X8qLwexpGaPC5FZEV2U5HU0xV8wu4DBguFO7v8ATtXpWueA5DuEduIgg4AB5x17muPuvD0tojnBYdsLyRS0NFqdf8OLt1eECdneEKu8jGOckZ9a9ssrtJYy0attzgZOTzXzj4TuJLHX4EkDGKSL5UI4DBhk/Ug4/CvfPD86XNiyqMTRuGBL4yMYIx3OQP8A6/bmrRSVy1ZM3CDFlzkZGBmkKEMMAkntUpzImcAY6c5zRBGXYOV46kE9a47IYsCnJDdCcfWrcYGWJDFV647/AEojhj4bBU5JIHNWQFQ8jg47dzU6EWPPfiTE0sMxSJ1WKLIBOcgDJNfOWqSB5yXG3cA2B2PavqH4iWZNkcZBwcntjHAzXzBr0csWsypIoCgAhuxPcV1UtdjJuz0KJIyoJYknG489av21t5eMncQMgVWtYjMzMzAkHgdK1DGNgcLtIUcg9T3rsVxavcjlklXbGqRmM8lmzuB9P0pSQm4suGboc9h7UxbjZISSScYJIyAOlPgie7uEhAUMc4LHHTnrWiHoxjSPDgqMA8ED+daMFwAhJyxx3NZUw3IdzDOcbQOmPf8AwqSCU4GByR0xjFbJXMmXJWJJKk/MMZFUNqbxGR83OCe5q+qNLhEBL4zgD+tbej+Dbi8liklSSJQQ2SvDD0B/nRKUYK7JUOfYp6Loc2oMiwqysTgMRwPrXpWheGItOCuxLyoQWPUA+3qPcVoaDo0FrbhFjKuCckHOc1svCLdQu0gg968utib6ROynSSIHhDh87WiB3BSMEAdDg5/Cn7RHuO0Ek5xmoisj3MuTkK21j+AP49RUuB/EMkDI4/SvkMyq3tFM+ny2na8mhJdnkksoJzkHPNZ14wEZZxgEE4B7Cr7YKEOSEyDt/lWRrRFvFKpKqw6gnoa+ebufQI858Q3YupWIJZGOV4xgDtj3rl79lU5UEHv6Vs6xN5kzHIAU9jmsN5TMxAAA5AJFVFWEyk+ZQVYlR1yB0qnu2SA4yQOAw5FaJkVFCscuOh9apShpLjceBnA9vxrrhuc89DWs2OIgoIjBzwMY9eK2YpQ7AqAB901kWhOQcngc+4+tatmpkypAUAbsnjOK+4wMfcR8Jj9ZtmnBgkEAMOlaNupCIETBPzYJrPtiHKMAfLKkqSOpPbHbpWpDKUMYwHORuXOMD617MVoeNcuK4wAQA+ASPSrEWUAJypJxz6ev0qKOIEk4IU9RntV1YkZVLsGKjAJPQf4VMrGq1HNCXgKkknIwcfnWfPZGIFwQRuA46k1qFMFsEBcc471HcwNMFd2BCjapVcfr3NZp2NrGNcB8spGHJAB9hWtpqx4HOWHXj+tUbuOTzS4+YDkADAAHaoYbp1OCSuDyCDzV3ujP4Tc1FyLdwG2gg45615lqVw9tqCMhy+4KMjoSetdXqmsC3jOQHIByCTx+Awa8/wBYu2e7aV5lRNyspVcY9Rgk1lsyk7o9u8JWySxxsmGDAEEnAJ7/AErpV0ZAXmKK2OMHkkHqQP8AJrjvAt5HLZQBCUVcZUnuetejQYYLtAJ6Ak4q3NoxiuhFFYCHChdiHBAHQ+9SJCBKMkkjnAHBPualAbfyPm9M8fnT4ymWUAhiT1GM1i5M2SIwhDszYOecAY+vFKSIydxwCf17VJtZYQmSCRguTUuxSANo4walyHYh2lVUAdeGP94Z6fTrUsUAVFDRrIoJKtJ1UnqQOntk0isMEk85xz2qWNWw4UkgjkZ7f4VDAiEY3kBiq4496VQ2DhgDnnbSuMHDLkZ7DrUuweZxyACPY0mx2IiJCwAwT0x0Jo2u4JO6Ln7r4JA+opzKImAyQSScepqRMAEgBwfWlcLEZyIwuSVHIx3NRTyrbW7ySfIiKzYPGcdRmpbpvs8LvkbVGeteQ/FDx+DbPY20xDkbSoJGT3xUtglrYxfiR8RBqLPaWzgRhicK2flP6/nXlc9w8jgAZOeCf0oeczOWcneQRk9qF3BUJHzAAdeSfWkkkdkIIJC0eQBk4G7PGKciupD8MFPGT3+nehxuck43Dhsnp6U+JQykBgSSSGHQAdarQ6UkO3FNxAXB7EUqufKcAsikEHbx160xQvDEnaenH5U+LLSliMDHAqWGg9AIY1hZiSBgBuaVGxjcmBzkjtTHYvJk5LZ4INSqpwQTgkgYI6g9eamwN2JUcOQN2B6mlkcsAzorEDACgDgVD5ZaMgDgHHWnrv2AlsDHNRZE3LUCCRQSQpOCQD+laAVZQUaIlMjgdT+NULdgoBKqyngA9QauCbEZDhiO+04IH1pWJ5jDu9Pe2MpiQIAT1HQf41k29/JbXCgJvJHUkAD2zXbyRI9tgZPAxk54rltZ0BJnL7VUYOB6GuetzxXNBnTSjCo7TNLTtZt2jBBXfjJ5zj1roNOuIHaPdIEDDcCBkY7dK8juluLBiEDED5SqjOav6d4hubVnRwUAAIyOq9hXLTzF09Kmp0Vcr5tabPYzZ+YAQQc8hgc5BrPltmicZdnAONpHArltN8ciGONdwAJGQwyfzrYfxHDcTIVOVbnaW6H6169HH0aqumeLVwtek7NHoHh4hVQ7SSOPoT711CKfPYgKUwMHbhs9+fSuQ8KXsU8CJE4Zmzznk/hXZR7sxqQQWyMAd8fpXWpxnrE5bNfEBQHcQMgD1qFstKowwC9MYwfrT3mZVeNEV2UgNvyMA9wR1PGKlT5ypIBx19qoBqEc5BA6UsTHIJIOQeO+KkEoDkAYfsR296VgEkXYMArggfmaQhsw5UYAOOBjrio3+Ygk85yTQpllIGwbSeu7JAp/lliQRznpTuDIFUBssQSc4UHk05XIBBJBPbNSAhVC4K9iAcEfjUJLAlQcDGc9eaaY07EU2fNAHyg8Mx7fhUJZvuAZBGCWq4Ihg7UYkjJOSSTVKQiEMWJz2B71LsO1xBjYBIOen1qyxRtjEg5GAMdD2rCe+O87TkMcA5B2+ozUlvcKCwdyMDg56+przKkm3oz0qSilqbccp2uSwBALc9yO1Nhu3LkAggjPJ5FY6XZeaQvIpUH5cenuKct4qyAqMEd6wszovfY05LgOCWOSDwKoXbBCAxIB7VGdQSVWZGGAccHk1nXN6HmQ7gMA/LgnNNJsixDey784Y7RkgCsDXbgQB3ZSwHC4PUVoz3o3MAec8A1yPjPWFtrZ4mbYzrjgfN+H1rohFkN9zzbxZLHdXLIhEibiwHUA/WsTyWyAR04HtWlOVebcDnjO30qDcFdiwwMEg4rrjorFppbEUZ2YL/OeMGnEiUsQmQx5561IsCysADg/eDVPFGFkAKlkHJYHBA71SFcqwWXnXKhJTGQfusOD+PWtBtNkSQF1BUjAxzj/ADinaepkuShkDjJKlhgKufWt6FTIQpAbBz0raKIc0jnn09Q2SDtYHO04/XsaSIFFwQCCcA10ktknmkBABnJUVFJpojOFAI9c9P8A69PlI9omYsrbYxsiWaXphyQOep49OtKsCqSEOeOeMc1oPZNBGWJyc8e9QSxqyK6IUPAPOcn6UmrCUrlcwF4irxhj1z7VlXsIgm3xHY4XAwefrW+5LKgIJIP8Pb61XuLNmRiQGIPTGeKwqw542N4TSZp+AviPLpMkVhdSNKGO0O3ceh9/evULi+FwIyQFVxkEnHB6c1856jC0c+Y2ClTkgcED1rtPBvi95IBaXByikbC2ST6gk15VGawtSyWjOivh3UjzxPRGiJbKM3J9OB6c/nTWJBIPBHaoLfUBMhIHyY4x1qe0UzRscM3ORt5J9sV9TTnzJNHz842dmTWVo13KEAwAQWJ7V2tlaJBCgJ3njG0Yzz1rN0qw2qgYEM2AT2H+Fb0MRRTHgEEg8+o6c1pKzOe6uWZlG0neS56EDHHesPVUKKeQw7ZroSQwIKYU9AO341gayreSVU5C556ZHrWSiapnL6hIp+XIJPoelUppIoowqje/Uk8091HnOSuQT1qlczCCEvKhiHoeMitOWw0yrqNwBG8zsEUDJJPP5Vyeo3DvMzAhoSOcDnrwavatqRu2IhhJi6Fiwx+VZUkUZR95YFewPB9sUXOqO2pWljeRGCEGRiNpbpjuD/j2pogICuAQSMbs8HmpoAMAgEHGcH1zTmI5LNgDk54AoTKdmQly4YBCXXjjvTreFmfLnG0ZI9qkChVUk4O7qTVm0hN1IxJBJxgL0OetUpGT0LdrYD92IlCEOGZQMZHf8a6S1QIwCg5xkc1Dp2nGMIxcID3Ck/pV+4QQW7uMFueW4wPrXSmrHHJczOW1+UPIr7issTbsg1ykqI8jurY3Hp2JzzWxrEqyuVLqT94Ac5GetY1wRLJnIEhwAoGBgD+dZSaR0U1ZDinlADcGBGMDmrNrbuGRkDFepqK3BYnAychcnjFa1moRWGGDdCp7Ef41zyZoTovyqAGY9Tk557VNIgnCA4DDBAx0xRCxLYKZIGc+lTSquwEbiRxjHXNc7ZqrmZcQjzhlTliQT9OvNaOlx+WIkIyzE5bGAR24+lQmAPKykHGeGzwTWjAphiXPJxnjtWbZadhmoFQCigDAwMdqteB9aTRvEMczsAJAFkYnIJB4/Hmqtw4AIIw78D61jXMhtbq5khLSPCCowOXwcjAPAJrnqrmVgbufbfg2+W5s4pEcsGAJ5rq1QOj5bB9Qa8U+EPiT7dYxckBQFOTnnAP9a9rtXEiBwABjvzmvEtbQqAobCgZyBxx2p6dTlQ3GeRnFIw3HngnsKVjsxyCeh9qRuhm0bwVJ28nn0rl/iB4pt/Cmju8khjlcHByeAR+ldNc38FhC805zFHgkA9ev+FfJXxr8fT6tcSWgAbMh3sGJ+XPBx24Arsw9NzldrREt30OJ8U+MJNd1u5lZmQM+2Nwm8lffIwPrV7w3bo7iS4QygghlVsDHY9OfyrjbJmNwVSUkv8xCgnIHqfWvRPD0Zg2EEgNyVavaSMKqSjojtdIZThYnBZgAN7ZxjgDJ9q63T0KhSQCxPUVyulqWJEZXzeqrjOR3+n1rq7BSkiH5iuRnHUetZyR5trHRxgsIgoJLMFIxnHHU+grThkIYZAyBtAx+tZNsxbIQ4IHG845zV5JldwCwJXg4Oa55GsWbVvgYxgMSD9asqxGCSQASQAO9UbaQFk3khR19quBlKFmOE9+tc8kdMWXYpSSAQVON2Ceh/wAauQjA6DGevrWfGgZwV5LAYq7CwZFYKDnnJHauSaOiPmWlzJngY6AjnNPZcghiWAGMmokcqRjAB6VMpUEknJPGCO1cz0OiJlalpEV1EeAzHnPr6mvKvGXg0xySyLGwXJZRnIbHQe2a9sYgbckADgD0FZGu6YuoWrhdrgg5B7g8Y9q7sPipUn5GFWjznztHYGKRo5BtfghSOoPp610Wl+A9d1IkQWe2M7cySMBgewPNer6b4ftYNjmCJ/4Q5UEgjqMnpXSRxKCDtAwAOld1TMml7iIp4NfaZ5vpXwhgLpJqcrvIMkpCdoY44BPeuy0rwnpugwgWtssR3Bi6D5ge4yckit5QpQHaf/r05woXDAYHJPvXkVMVVqv3mepToU47Iy9UcRWzGSPzQPl2kg4z/MV5Vr9m99qBdwPKI+UDgIRXpOrR/aAfmIUZ6ng4rhdXxkHHHcV5WJrunHlTPWw1GMpXaOUjhCE4PQ46daWYkMcqMbSvHb1qeZW80qCAmSQoHQH+tV2cKCAwkQDIAyCD6V4Tk2e2rIpygYI6Kfbk1QuEDZCbi2M8ir0sgZiQGUHnaTkiqk64aRw+S3Y9hTQmzMlchSSc4Hp0rm9Um2sQUWQsOWAAx+PU/SumliPlE4yc53HjGO1c1rLAAkfK4HH17V1QMpO5yF2sZmlWJgDnseM0lpFJNMkk7KzqQQQMD8qmljRGOEwc7sKOp7k+vNOgje4kCRQs7seE6Zq+VvRGcpWNW9tvtlvkjGBg7en4e1cFfxSQXIaQCEMSF3nrivadJ8Nu9uhuHWOIDJQAkk+n0qVtC021uEle2iuXBDL5y5CEZ5A/GvYwlKrBarQ8TGVac9nqeS6bpWoyyI8NrLKjEHbGoGffJrs7HQtSWMCUR5BzncFwPx74rpr27aSTChYgBwIxgD8BVGSQEKd+Cpz1616bp8ytJHmxrOGqOe17wndgLmQKWwwIYOSB7DpmsoeGnti7KcozdSOrf57V0l3cliAjFG3Elh3GKhed/L2OxP1Oa1pUowd0gnXlU+I51rExnZsOFyT2wagaMnIAyMdTW5HLuyGOMnGW7mopIYd5iYHC9uhz/wDWrrRyyZgMhHDggHgexpTEJFQlQCvBGcZFac0KMykAEZwMjv61VktAyhWyoBySp61orEpXM94iUUiPygi8gHP+TUiEeWGdcAnAY+v0q4YSkZIYiNRuIx1FQsUjgjAJcdBuHJNS0PYa6quFGQc9SaaYGZWMaGUgcAcbv8Kk8jfIHLkMnIwMirUMQnOxSUcgYBOcms2i4sz1017hTuiyccexrK1nQGiilygSQLuy/GD24r0K2s4raBpXLBu6kjGa53xIzXDiYASFiAw9R0GaylTjUVmjuoV5U5qx5fe2xjJDDe7A8571z9xC6solQRk9QCSDXZanCEuZcj5cZwBjFc9eKlxAxYZYnKnHYV8tXp8s7I+xhNSijBLYuAUJwG/hHX2+ldRpVw00kYTeUU5EbdB74rl1dYJCxR3Kg5wRj8vWuh0jMji5YOd2VyWzjHbH5VFBuMkcWLScDr4CXyScE81q2TAqF5UZAJrnrOUsQxOFBGQTW/avuO8nqQBz/Svq6NS60Pj6sLO7Ne1cltxUkE9Qf6V0+nIrKRKWVNpIIGeccD6ZrlYZ3dYyAYxwxHrn2rZFwzqAAQMdc12K8jlUUaGUtywI4Yc8kiozeHcMNkZ+71qqJQVcAkZGOBn8vQ1JAVcZHAUcVSJcF2N7RtOTUnUPI0ak53KM1pavplppyYifeoGBngn8Kr+G7hY0JR1IUYK5AOfpWvqcfnySMQrgAAbR149a3pu7MkrM87vwFV1RApLbiw6/nWPcuVgIAYnJIAOMHua6nWYlhZhjBxgE881xWsXCvIsYyCTtHua9FbDlFGTcl7phF96Ns5561btIhmNSC4JIyBwMUltGJGAwUcdzW5ZWpfJHOTwAMZNTuYNklpEkOxwCSvOfWvVPhz42M9ullcRpE+TiVpCPzFebpERAQVCleCQay4NTNjds6HABzkHGSPauarSU0ZKyd0fT9y/2mxO1sEHOT6e1YVzYySsGIEQPTA6+9YfhLxWL+yt1Z90hQK205APr+WK6dssAVOR93cecZ/rXiVpThF2PTwvvySkjLXTGkJzLkfzpw0ORzgPtTsa0LhI1jUoC7jAB3kYHfjvU1vGxGclV6jJzivnnjMS5WUj6D6tQSu0ZsmgSRuHlcOvpjkH1qhqN6tnGwPAUc4HQ1r67qYs4kXduLLnjsc9D+VedavrAuLgoHJflsAZyK9/Cqo1eo7nh4jkUrQRDquoMLosrkYGQ4OM5H/18VjvcRs4iHJALcHBC4PP50l1crcLk5B6jPaogx3jIBUDAPtXrRR57dxLLTX1CFXlIjYMSVBzkZ4/Otuz0eC2RiqgjqMdjUFnNDEQgJLEZyBwMH1/Gta2cOuxSTk5JxgAfX1qrkN2JII0uFRFHlhcEAEnP+cV0umxS/KSrGM8E44rJskEIOAMjgEita3UuQwkdQOMA0tyXJl+EPLCCAQTuDZGMHccY9RjFV20yeYkxZUnrnvV20gcEbmJUdOegrVgQZLEEfTPSjmsSjHt9DlZQilVZiAWPAFXJPDLhSsUmWGASCOTW2pRYwiqCuQTnuf8AJq2sallOVcA8EAjJqHUZaSObk8NzTkksqYwNpGcEcZB7d6d/wjVw8JRTvY/KCSPy5rqkgEsYYnBOR9KmNsoQNkggY6dKn2zRoopnn8/hbULcuwt5kI4DBQQ/qAQTyKryadcWmA8UmSMlnU4P416aiGMqCxBA7dRn/GrCWySbTIu9zxk80LEW3QezT2PGgplQvGpckkfKO9QuzLlCNrLwQOcn0r2mTRra6mKyRxrIRtDkAAD8KwrrwNbMW2R9CcZHH1raGJg99BOlLozyLUdNivImDqQxG0D0z3ritf0WS2iDBMwr02nk4+texal4TvrTzSsGYySykHOcf/rrlLjTnjjJljIcZBB5wa9GE9Lx1MrVIGNpVkYUi3jYWUHbnOD6VevrYNGrFQB06YOa3tI0FprATyxSFA20NgDJ+nU1DrNmkaFyCQPfk1yy1luCjPc42ZCDgMqhex71Ys7g200UkZJKkEg9MipLu2LSAJgFRnJGcCoU3NKq4zg8kdBUSjpZlxckdNJ4ov71SZ3Vmb0XGBTLWcud7Hg9Pes3DjKMC5AwGXnj1q7BliCCAgXGMYyfWuKUIrZGylJ7s2oZVAUqwIJJHHTFaFvdkMozksOfY+lYsDJhQx2gDAHqatQTKmd0gBzkA9zWElcpSaOmhvzDEVZgMjPAyc+tcX8RNaMELShgfL/eCFMjLHqRjgDjnFaV1eusbEsARxz2rz/xlqJuLZkaUgZJU91PrWlOm27lpSqaJntPwp18appUcgcEkAkf/Xr1q1cTEEnJwBj2r5X/AGffEU91M+nzuRPbrmSQ/dcA8Y96+pNGKyW5IBLEgLx1GOa8GquStJM1opp2bLbgNwDtPAxiuf8AEujQXtvKVjUucswYZBx0FdFLgNwTxxgiomQA9OvQCtaU3BqSO9W6nzD4x0iW3jljSNk3MWZ1yDwensPpXIfani2BnIJIBCjINfRHjjw4zkyhVMTEjcq9Oe/vzXher6cYLllkXY2T90cYr6ejKNWKaODEU38SG2+GcgHB6H0rVtgeF35I5A9azLfYHQAY689jW1Zqu5CVDKOc96uUbHm6rc07UlYwgQYPzMRW3aMImVsHJHQAY/8A11kWBBzsBAXnBrZtCFAaRsHgKuOpOTXNNAka0SkxhuFGQMZGfyq7ApLKRuQjnIPWqVu6IoIGQTwR3rQtmYYJG3nBBAyK5ZeRpGxoQpnIIyc4Ge49atwx7CXAwOg56mqsLksQELHBxg9Per1sNygE/MOp9axlc6Y2JIAcguEAJySDgn8KuqA20BSSvAA4zUEQIdjkErwCOQasRkFgCCABknrzXPLQ6IFuOPduJbBAyQT0PcfWqzWoYuxxhQSTj/PNXrWOLjAODy2R+oq0kaRndjIHIX1rn57HVFMwJ7RZIgIzgMASCMHntVSfRrGC0nke3Esmdyq5GFGOgz26dfzrobgoNrBNq5xyMfWsbW4xfWskSEKDkBjxj8a1hKT6mi908M+It7FCZYYIo0iyQfLAxn6ivLLnUTnIYMynjIxiu++Ifh9NMklLXe8Z2AGQlOewHTPPpXlV/MY5CQwYKcYI6V7KiuVWM5yTRaN2Ty5yjclVA4NXItRlkSJHcEou1AO4znAH41gF5nABQpkkgeopq748uCM9ueR61Lhc5HZ7HS/8JLd27BEnYsDjBPAHoBWxp3jFzKokcljgHnjNcLFcbRk4JJx83rVi2nw4LgBzzx0GKz9ml0MuW56tYa5HKCS+CD265rQt5o7jL5JGcHmvJ7fUZIJCQwTGTgdD710On+KyqozlQoAJYnHH0qLWDlmd225XGANzcA9zUMjbJAAAGB5UngY/nVKx1qK7iDxMJAcYapHLgk8Y5IHfP1q4u5LRBe3BRiq7ct3NY9wQ7ASEFzwdp4B+tad1IiqwYkEjIIGcn0rHlwgIxkZyOOSTXVDUjbqV5ZHgdQm4HOFwaLS7ExkYuQ68ZB6Go5Z0VSQMnkZznBqvZhmkhEQVTIfmycbD71UrWKjudHZBCUOckdAp610thbOyq5GxCOCR1Pf8qxdOgW3cD5XGcbgcj65rftVcMTkkNwAeg+leRVeuh3QXc1bW1ZFAyrnqQT1qpqULQM2BlMdfQ1csnMbKXBxUWtMPLYphjnjB/XFZ027lyRzUkjiUghgSMEg1Y0+zku1JXzAmSoD84/8ArVXjjkmuSgB5OBnvXonhrQQ0KiQkD2FdNSfJEyglJ2Mu0sCIEKjLDAwOp96mkGwKssbRn0Peui1CwEalgMEcgYx+Fcpqeba4Z2DAsOSTxn6dhXgVoSqyufQ4ecacLWKeoTxqSpLEngY6AVjzxLgMQr54BI5B7gVYmd3y3GTnBB6isya8BAQ5CglgTxg1rQwlvekY18Tze7AWe4jRFURYJyu4ZJ9+Bx+dZdxcGVSYxtO7HJ7UjXBaU8/ITwRUEm0yAFtozjNdnJY85yuNbLZPTA5J71Cnl/MwODnG70pZNzSMofBAGVPoehxULR+U4G7cGySR0B9K2ijCTJGk8whEII6HPelZXaQICM9CoqGPKsDgD2zVpo2dw6jGTzW6VgizPvoz/dAIGBgdfrXN3NuN6M+4Op3Ag4rs2sy5xng9c1nX+llQzqgwRtz6D61doSVmjdTktmSeGfHK6HOomcAEgAZzg/06V7f4W8XW2qx+cJ3ctjCnkD15r5sa2CLIzQoCcggDBb6+9d98NNWSK4giwECuCygkgD0561xV8LSgudKxx1KtSDvc+ho5BMQVbnGceoq3ErZBA3HsvXNYWl3LswQsWB5HAAA+tdLa25ChiQAehzXl8yex10Zc6uLcSCKEugy+MkDqF7iuC8Q3JZneKMu4JKqx7/Wur1m8jhiMRcgHkYHSvPr693ylpmwckAJznnjntxXdQg27m1V8sbMouWUHepR2ALKecH0pJ2IkgWNchvlY8DafX3H+cU/zVYAu4AOcMedx9Kjyu/IJ5GBmvTSPLkydYwxJzg52j396UEchyxIOOT0qGN2c4ztAJwT3pxcAkE5BptGfMTyTx5G0EEDk+tRi4ypIXBORwKi4jOSMnsM/rR5xiwBySMkdyaixomPUk4KAq4BA47HrVvSmCXIKKFTPOBjFUQ3nKTkpkfcbjBoF5LZSKY0R1A+ZT/8AWrGpHmi0dML3TPYfD1xJcQrGSHjwMjHSteWd4S45QEYDDv7V45a/FRtGUD7MGYLnIfgH0I7n6VM/xwScK0tr5LD5SoOa+DxmW15VLwifa4PMKMKajN2PS7m6L8GQqw6Y61kXVyY3Lkgg5BLHqe3NcXD8UbKfBY4BPc8ipJPGltep8kmARyxPJPrivPWCrQ+KJ3PHUJbSN46owdRIUAGfunpVW+1MS7tpJGOmKxZbyKdlAIcN+tOE4K4BAUDafQAV62Ewt5XkeTisWuW0WSKVVQAjKO2RwRUO+Jp0jMuwkkke31pqzeYpAfco4BPOKrEAShySwIwSvWvqYJWPmpybdx/nEklyCQSAT2GeP0p0FyftIBCmIcjBOSfQ+1V1tzIgIGXUEk5wAKi3GLAAy2OOeprfluYX7nzjazgNsY4A5ArasL4yQusT+YikBgoBwfTPY1kW1uJDhhluoXGK1bSFbWJACQWJJRRwD713I55NLob9khaEFRkbupHNaiQjbgDI68VmaYrFFIJUjn8a3Ic+WAHjDNnGTwfbjpXZDVHHN6kUakrypHoDQ/ygELx39qtDMkoQKCQpLFckHHvx+VOaIKoDAE/TmtUc0mVZI0DFQCVY5A6HFWrWLa4KZQldpVuQPfHrTPLZsFVLEDA4rWsoAqFpAd5AwBQ7IjcWG3jEZJckEcHOM1YIHAQMFIAIP0pyLAhJdggBwGbgVajUjamASWPPqOwxUsVmVlUDYMYPfHYVbhRFYAKGGOh7mpfKWMgnAYcEHtUyKgAYgZIJyO1ICqVPnAqMLgkgD+LIxzn68Yp6XDFAzISc4O84IH/1qlSUx5AOQepPemuimNiRn14qR2GMRKMkbcepzgVCJRlgCcL7dfpU5TcBsCgkcbuh9abuVXACkKBnAFOyETW7KGQkZQnBUVdt8q2wABAchgAOc1VjXIBUgFuPpV+0Q7CZG3he4GMZrKRcS3BllDEEEsQQfT1z+dWBDIsg3ISCNwPrUUDjawYY4yCe/tUsbBWWQFyp+XBGMGudmqLKuykB1BAIwAKmGCx3HYfbkVU8wK7k4J4GT1HrVe81BIkwSFA5zmsmDlY0JbiBVkWQsRyeDnn6Gud1LxElnZxwoqtIWJMjHHygcCsPW/FKWxYCXcSCBjjmvM9b8Um5dsMHGcdevrRytrQlNyOr1rxpJIWEUhiXByWGf1rg9W8Wm7W22zM/mM6yKCcjAzyB0zkdaxL7Vbl7oAS5tnBUptzj39PSoVkEmWK4AyoJGP0raNO2rR0RiSPfSPCzhiGBPyk5IH1qo07NhSwJwGwBjn0zT96m3GSC4JAZe4qN5UYg9CBjpWmiNkvMjuM3ACk7DknAPWqU8htQEBABzxViVndSxIBXoQMVnSb5ZxuyxwenfPt+FWrF2Ys7ByEIJDYIYHGMVF5O1wHJODgripCgkwANyj0PSrKFmLM+EOM8D0rROwrESKZAQIlU9hnrVm2iaeVUEe4kdQcAEdv0qOwjPLlsnJwo7jtW3Yl0BRAFyc7QK56k7LQuNizpdqUcYAK5HHr7VqNtWZFBzuPXHSobUCIKGBJ5wAehq4gClQOFxz75rx6knJ3OmLsiaFSty5cgxYG1QORx61LCAMBRweM+pqFZBkgkEjkD1qypKbSUG4Hsen4VyttGyZPHId5QgKAOfrVuFyrgpweuD3FUZmUckHfnJNXrfEkalskY6A4q0wNiFEGNwwfTOOasJdBfVwDggis2Ft+NoII4BJ6VcjQohcjk9RnrW8ZGElc17a43oGJ56YqwgWQEMQoA4rMtmEoA6EAZA9KsqRLGgAwM5OeCMdK3jI53E0IVKkkyJswMY61OSJAUAG8jCkdQf61mfaEjuHgYkuDnOMZ9atCMhwC2AB1rqps5pIH3ISrqWA6mmhXlZiyqhbABVs5GODntxUmB5TKW3En61GN5QKXDEEklR1HpXo0zkloDxorqp5YfLkd6gmtRscuokH97sBVoQsAzjgfdznkGiQglVcAqRjK9zWjZCdzk9VhKguzDkZB7D2rktTJly3HB5xxzXf61boxDITgLgqR0964nV1BdxGCseASpxyR3z1/CsJO5007I5yZWRyNhIzzt6gVGPnUggjY2Y1GCWBHOT2+lTXCupJQkEnOfUelR7ykzlwFQjIA7UrG97l2xJUgsTuA5GQcZ5rq7EoLcEscsOBmuStXCOApGxsEYHQ9zXTWVxvRFA4BJ5oQSehfBRcAksCfTpTvLU5bqDwFHUU2Pdx2UnJBqyMLIQQSCMYrVI5na5AWlVQIm8sgZDjqD/jVC4tFeIDaCCDlsda1ltXEkQRS4xzk4wPU1fXSUcqo+U4xgDIJ78+lP3UUmkcgNIjXhUEankAdqmZREY0CgMPXgEd+fWuivNMchCSAcccYzWRcWW3LliUzgn09uKpOPQHMjJQgFFJHUFhg1OqrMCpJBAzgDpUBhcAAkgg5GOmP8anhQxsrxuACcEmh26ApXGm0AIYkBTn73rVS5tjEMEjkdT1z/AIVuiGORMyDcccZ7+/FZuobXYoAQwBxkcZqGFzILNvABIGOeOD74qrIxViRlj3J71fuIxHIHAyVGAPrVOV0V8knB5xjihIi5FDI6uSCCvoTxWrbI9wiMEMRJwwYY/KsyzBklZUQMPVjxmt62AQYc54zwaexDQm3OQRgds1DNGmWKSlxxhT29anYqZiCSSRxjtUMtqN4y4JxnPpQjMhaMhCFPXkg1k/YjqN6iFRLtYMAfUdOa2DEX5JJA+X/69XdI06KJpZGkIZgCoAzyDyPbit4spGlodibTlUERHIkHOCeCM9xx+tdfAh8kI7ZC/wAOOhPWsrS4x9kIdCgVgEHUtnv7fjW9awouwMMqTyuetW2ZT1ZNaRIRjJwOhx3rRtiVYqQNhwfu5JP17VBFuZxk4C849qv26HqAMfyrknIlKxKhwwOOMfrV6GMYBJ2ZGcjn8KoyTIkYYkA9wKoXniSG3UoCwYHbkg4H+Fcsn2L5kupvtciNhk7R6+tUbzxDBbZQuBKCSQT2PSuE1jxukbkKWAHA5/rXB6p4rle5MiAOhBBZmORz6VEU5GivLY9W1b4hR28jIpXGOcDIH41xuqePJJmbZLvQjKsT159K8/utaN1kyIDjkE81B9pErENwoGMjtWsaKe6LVLXVnVXPjC6fCmXBbqAMYrJn124mkx5hC8g7m6VluhJ3q+R796bKAwODjuCRnFaKnBG0YKOxYGoNcRkeZk5+8B39ahcSM0jM3B6e3FMWKMMHX76kEL2NS7Hc5PAHWm+VGqbM9rdnJw4LYyBj+tNS3fkEhXPI3Dp7cVfmV0gAQAMDnnuO9JAN5yRk9frXLOTRvEbaREKMggjggitK0VI2yckZ5qugYuGYMoI4FXrWAKpy3J5BJ5PtXDJ6nSmXbaAsSwABPIJFbFq8YXCBi/G4huD6cVnW5aJQSMj19K1LNUUhwcDIPTpTWhmzWtsbeBgep9avxsXhQAhHAIZsDk5PI/8Ar5qgzkRl0JJByAvHNWY5i+ARk465roic0vQv7UZCA2/djJJ/WnLGoUoCADyM96gAC7QBgHJPtUqA4GCRWhkx8YCuSGDH+6ahu1+0hsg46cdPrUg2PkuyqmCCT2prohgUHIC8BvX3oIOU1W1JbBBBBxlfSsO6RonzhmRc5ZT0ruNQszuLsC5YDJbuMcc1zN/aYKlkIyCWIPANNM0i0jPiJZQQOWHXHWnR5jICjH6U5iI9pU4B54PWnyEspKDBX19KqyG2Ki7UCMcEDioViEbAgs4L/wAXYeg/nTTIZMENyOh9abIkpUOScA46cVpGJm2Ouok3EhyW5/AVQ2hg8YBJY4zT/tR3HIzg4PfFWIowA4CbmIyMdc11RViSrb26IVJXBJxgc4I7n0qZYyswd1BQBvlBxkkEDn0BwathVGSRg4Gc9jQFKqGUqXwGIzjb6c+vtWtyGiKO3fEbHkkYIB/rV5ICoUHk9aZAojicFWBzuJHJ57VYRlIBAIXOMn1rJtgkizGT8rEghRgrjtTHlGCqnCg9fSkKyBwVc465x1phMkmFZw0WeFCgYPfnvWVinKwkgMSboyBg5xnP41VkZwpZFy5OfqattApUgt8p4xj+tJ5QRFUKCTz15xRoCkZ7ysFBkBVsgEEdz2qBsM4cAgg4PBFa32cuyhASPQ9jUc0LKjs253UcBeSfarTQzOYtux1zTokdMMUBfldw7A1baxPylzgsAeD0zU8cKx7iR8hGBzzVcyQXMp438xWGS69R/d96e0BYk4AJyQTwM4/+tWnHEmWLjPuO1R3FujDb5bED5vqR0pc4ijE0jKhMZyODjPNTi08wkOMDHAxjNWlBkjUMWG0g4zVprcON+dgPYHNJ1EHKZ8VgEmBUYQDG3HAOetbttJHHHkkHsCo6VXSHypGDAA4yQfSkRlXOBgA4G6s5SuTyos3Uw8tkDncRjI7Z71ky25ebaQBkZG0Zzx19ulXJQSods/Kc4HcU6ACcO0TAKOCxYDj0x1NRcnlMaXTPNmIJIB68VND4WTeu4KxJGDngfXFa8MasSGXDkE4PpWpbbIo8rHzx1PSrU2ildGNH4eijjKBUIU5D4yVHcfSrI0iKNQQAwGOo6mtM4lDkEEk5PuKYqllAIwucg0c8irsrrYFX+RQDjJyegpzwiMEk4JHAx1qdkdndQwBB5Y/zqrKZI4skKRHk/MwA4+tZuXczZzHijU1gDRSEoMbSQc1g6fOgYZO9FIwRzxVTxJqZm1BgHLbiWwTwB6ioNMmJYhW3FSMiuKbUnc7qVOyVjpopJCQXIA2/eAxlqsBAwZ92wt3FQWziSLLkEnkADpU2BhWUAgHBJPasJHRsPbMmACVK9R7VG0Rn3AhXyflIGDgdfypQQ0jsHIJwD7ipFYoAv3QOeenNYN2K5jmNX0otuUqpAOQ2OtcnqdkiSSoFUsAMKDyK9MnRWiA24BHGecVg6pp6kFzGCQOTt/U1vTqWdhWuef6bZbpxEysQx2kA4OCeeRX0V4Ok8iwRAcjaoI6ZIHX6143YaS8Wt21yYi6MTGw6AAjOceuR1r1TTLlrS2gCkO4zkL254H5V3e2ViJp2sjtzflcAkjPr3py3J3HLEDv7Vzo1AyouSQ3bnpViK8Y4AIAGOvesfaI5HCRtx3MhwAAQSfmz39PyxViOYkFgwAzjrzmsKO6McgJG0MMbvWrIvUiYqUyCQdwyTn6Uc1zLlaNpb1thBbOBnngH2pfPMqgKcAcA+tZH2xGbbkDPOO5qWOQBSQ+CBnGe2fSndDtY147huFLB2Xjj0pDepIAScLnAwayUmGQQzAEnGe9SRypIh3OCQSAP61V0SzWjuSHBAyOpye1SidJnYnkgAg+lYxbIUbwB2JGcgdqn37YQ+TGoIXdng+gP40riVzZSUMFCgucH7vtT2naNCM7SB06fhWN9pQMYw+QeQpbn3pyyKqk5J5z8xoTLTZrJd8qSDgjpjNSrOrEAkAeh71krcv8AK4O0HgjPSp1cEliQT2qr2HzGkLhgSQcgZwakF2UiOZACSTnOcHvzWBqXiS30u3eWWQZGQB7+pryPxx8Upb2N4rSTyARglT1riq1ktFuK7m7RO98a/FSDQYZYrSXzGYFWYt0PtXhOv+OLzWZWY3DlDkFSf1zXO6rrk9/KWd94x09/Ws6MuFLEFCxzg88VlGF9ZHoUqCh73U0cvuBDkxZzuJ6n0olJVyykBQeee1V3lCoACHBGSvIGak8wsAMgHABGOgrayR1O5OFGxihyAcgnvU1o4OSjK7j5Wxzj2qogJkVgcDGDz1q5bhQm0sSScE9CR+FSyUibLPMExgqTuH0HSpoyHBLKUUDJU9R7VF8pyAuB0BzyPf3qWBw8TjIBJ70i0idcBQQSeM/WnbY2wRM8LofmUgHI9MnpUeSyrxgds8YpzEfOerHgjuaLFplssqAOG3Ajp6GiSQGMDGCDuwO1Rwxh4wCCMjoRzUpdBOQXWMuRgk98UmkiG7jxMXmREDFmUtkAnGBk59KmhZ2HmFsDGDz0puwqUXfjC4OCADn19qs2ybWAIAA5+tK9iEtS3D4T/tZVJVX3cquBSX3wyKAOiFH4BZVzx9K7nwfMJ02PFEACMOfvf/W/Cu8e1i8lVSIsWGd4xgfjXJUxsqLsd0KEZrVHzJrHhmXT1Idstk7STnHpxgfzrLi09pd6EkkjBI4zXpXj60Rb2VI1wCzYBOSSO9clZ2xDAEZweR7V72CqOvG7PJxKVOVkifTrHZGrBSAw544z6VuW1o85QFA3I69v84qHTLcuxXBKg8V1WkWKj5/ukc4PNeta2hwOWly1pmkCUjKEkDoK6G209EiaAAIQc/LTbKMAq6sU9NveteCIyIBwSucHuKzk0czcpbkkNsm0DPIGcAdKuRRiNRkAbjgc02CEMoO3DjgnPUVb8kOFDE5B4we9YNmsUGBkrgEAdRUsSskQKqTuPTPQe9SwqGYAjdg546mp1QIoC8gEklsHJPGSRyQPTOKycrFpEVqHbC/wj9DVpbVWbJjyRzkdzUscR2jgbic5xVmKLACkEAc8HFYymaRimRCzUIDsCtjJIHJpxs0WLbtwccGruSEGFxj8cUmMnPQn26Vz87L5EYNxosUyEFCDzgqev1rm9W8GRzK4C7ixyQe3sPavRGhCZBAJqOS3RyPkBHetI1rCcOx4XdeDJ7O8BVCsa5CyMevtXdeHoDBApdMHjJ65NdXe6NDKhyuW7KBnNZH2AWjlRkheQWq5VuYEpLc1ojFIQUyVHQHgmrLjGw4CgnIGelYUd+Y+MEnOOPStSG7WQhmPIGR7Cud3NLmlFFtYN19jwCatRKEjbnJyDz1qG3cSJznbwRnFTM4RSx4XOMk96xlroO5heL7QyWLtt3BRhiex9Pr1r5b8c2RfUZJIyUUOQwPPH4f1r6s1QC5t5cAMAMkMeD6ivnv4gaQBPcOFXMhJwRwfUV6GHT2OSb944OyCW8ZIjZmzw+MgZ9vXFWDcROxCFie4Kkc9+v400psxliGHGCOmPekUoUzjBX5R2z7+9eikTzEbbARsDEY5JPUk9hUTR7nByVIPOD1qYK8jklSXGBjqcVc0/R57+Q7kZIycEtwBTSsaxjzGf1cAHJxnA7itjSNAur+Q8BIWBwCCHB7V1ei+DUjQPJgnIIyMZFdVY2gtFIRArnILYzXPUr8uiL5LGTovhT+zUUyxhzgZYtkg/SurihjiVEB2rtLAZ6epqKNAYyCcuOcnvUylYeHdSpPTGevavOnVc9zaOhch2qhfdgn7pA6ntTrhgSpcnPpn+tQhldsg/Kc4+tEwZWjjQgFtxBzzgYzx+Irjm7K7OmC5mkh0LFyGBwCfXP4ValB+UhsYHJAqCBJRGAqBwDyAMZJ6nFTZcAZVsHIAxnGK+PxM/aVGz7DC0/Z00iud6MSx3A571zHiSTMbsXGQehrpZGJYEHAxnr/WuJ8UKWEr+YN65JXPVf6n2rjsjtOFvxHvkAXKbiSq8ZNZV4ihQ4cgtwdo5H4Vqz7DlmbjrtxWZO8aAllz2CitoomRQnwWLJk45GR1qmQWkYEjO7IwMZGP8ausQ2AiEMTgjOc/hTbSwvb+7QQ24MWCocHJz6f/AKq7qNGc2kkcVRpJtl2xcFQAwBA5A6j0rZtdyBUKsCRk5HY9KpDS57LZ5qKVIIIyRg1bilKRkoCSB2xkkfWvu8LDkgkz4nFSUpNo1ondNir/AAnGPWr6ZfIIIz3Bx+tUISCiOzMxHB24BA/GtCGRc4BKIQMbjkjPXmvSt2PIZetrcqpUFsHrlj/OtGGY+YAAC4wNzDsOgqjBMyqQMMM4571etiH3B1YOMEE8Ag5zzWUi4ksO8AnIYkbsMQMCl8sqUGC4z1PFJtUMAWyOhqZME4wcA447Vgza5XmhUjYUYtjOQQMD1xWBqAFoJ9ih2cYAbjNdS6eYxZXyowORjNZ17YLdvIgQB14IPHbNVGYHl9/dySMETMaA4xzWfeQpLEElG8Eg8102o6U3mu7KFJIAB9q525t/LymMFWPBp+psuWx6D8NdQBjIcYbPynnOK9r09oprYBlDgjJB/lXzx4Dvmt9UjSRy0m0kDp06flXveizsLVAQoUDICj1Of6mokl0MGrSuarKm6MLHhDgbDnp6UqlSQw4U5yc96HIOMEg4yR9elJsIyMADrk+tYl2JGbd8w+ZQASQc8UDLMTyAOx6kdqF+WN0HKuMED0/yKCScEAZIOcdj7e1SVuHysuMYIPPPepIWDhyGGR8pHemuwcAtgHuB0zUcbFcEDDHsKRFicjoScoAcjNICFQgAAMCME8g0113YJIIOCMGmyt8x5ycZz60DHtudUJJ44GeoAp0jOpOcKoAYgdxUZkIVRjd756VkeJfEMGgaRcXTyhZVXCrjkj6VLdtWDVznvH/jGDSdNlVJNshPAz0HrXzvqmrS6lO8xcsSSc+ua1PFPiCTXdRmkcs0TAEHIIz6YrBcGNSQQR0xWXuydzSnTa1ZF8zR5JBbPpTmYKwwMEDimxqyKQBnnJHpTkYtKCx2r7/zrT0Oka7D7SqkEkjcT69sVZUBMgEIuDjioJyJCCmcZ4x6U9GDOMKSQeRnrTGmx/m7Yg5O0Zx8w79hUioSxUnDd8dAfSoW3bnDqNhb5Qew9KsrzGVB2jPGBzUstagwEUnL5CjBVRlvf2qRXDKspAMi5xj+6f8AIqFXkbhULgnhgQNoA7jvmkjMg80Ocgk5wOg7VL1AsxMpBWQEZOQB2od0DqM5DVEGMzAgYIwBx1xUkSlzkMCoPPtRYzbLyxldgU7j27Zq1CoZyhOD3NUIy0rx8gqCCCeM+30qzkeYGBAYnoO+KZDLjBMuN2QpAptzapPCAcq3ORRHIAxDEEeg7VMJlkkKBefX1p8txxlbU4fWdNaMuA5AJz161zcqMCCxyAcAHvjtXpesabuiVwuQM5GeT6VxdzakOCIN4LYJXoM9yK8PGYTlfOj6bA4qM1yS3M/yEltg5LrPkgAH5AD/AFogD+WEWZkCnBOc1aihLTJEUwhJyQeBUxswARtCg/rXlxVj0pWZ6X8M76a5sU+Vd6tsAHUKDgEn3r1+Nm8lSCASo5z3xz+deM/DTMEUiMpUEYOB0AbjJ/GvYIJtqKjqDlQSDxgnBGPwr6jAv92fH5glGoTn5toK8E5z6UiscnAGKb5hdmA5yelKCMAEEA9favVPHuS7PmQgAnrkdqeFGSXBxTBKAQAc9s4pxdWJOcr2HrSuy0x23aRgqRnjHak37WJByc/lSuyGMBCAxPQdvwoSDarBmBb1XmpExojL+YxGQAWJJ6gVHtQqXUsCOxqd4ioBL5IIBwetRGLblixAPWi5OpD55jV2xjaNxwO9chr2srJMEifIIG7JOAR6D+tSeLNfFlFLGsgE3ICA849T/hXnaauFYI8jS4OGZjkk1zzbTsb04t62Ope4IXKguSckKcZqxBepkIx2lR0JzXJw6o3KI4RSSw781bS+LEO7lnA+96+1cr1OpXXQ6EXQaRmUlQT371KLsmSVAyttXcSeOSTgD6Cuel1cmFCkSkd2BIJBPp9Kel2g5LbgT/8AqqUi02uhvG5ZgpBBxwD6Z/8A1VUn3GTCkBsnktgEd+fpVEXRjJyVUEZ61XubkPEypjgcYPJreEbl8xLdOIyHZWKgZDAgkkdq838U3jzXjEIwGflPXj613M8azRqisz8dAM89653UNCkaQsF3kLkj0B46fWu2FNmLlFnDNaGYtlxGSMBiM4Prgdailt3cKAfMkXgsQQD71vyaLcREowyRgBwDzkd/f6VU+zlWO846qcj+lDi0LmM62hkVQShJORxTnUBWbYQcY+tXfKki24bKr0zyAfpQ4ZickMSM9Mc1IuYNItyc4AAPUHmugtkZowEK7yWPK8dsDP51T0yEKFAwFPTArZt0xKSwyADx6j1rZSIbKzRspOTn0B7CpljXywWGS3P1NObZKGKEsD8u5RyKmKb0UAYx71VydzEvQytgA4xjj0NZqIyZAyRjqxyc56fWtnUyBtQt84J6Hn/IrLeGRHbeykEkKynOPf60rjQihAQWc7iMgDvUm0SqwBIJ4x60LExVkJBAwTip4oiu0446EelJmiOY1axkO4EAHJwMDkdqxYZ3t5wASgXk44rs9UjicmQxbweCckZ9K42+twkzqSVQ8ggV4uLp8subue/hZRnDlO98P+IfMgUAgDOCW64r03wtCnlidgpcZ2ucjH0968I0i7Nq0YAO3qGJr1rwlrSzxxIjh1J5B6V04Kvy+62eDmOHqQlzR2PR7UxyqFUAEdQBgH61pxRiRWDLuUHJAOCcVSsfLECrGFEYydqHABPfmtGOMAq7KrEAkBhnGQR374J5r3lJNXR48FdEwUFQFOTySvXArOv4lmgLqCWAIUqMjJ9fyq7InlwqCeQMdeprK1C/WKNkBw+eOeMd6aLvY4/VA9tlpCpPOSoABritavHuFIkfcgOF9hXZ3sMUjvJKnmJgny+xNcTquwM6FAYycBVGMe1Vy3ZtCzMDAjYhTgnv1xSuxJ3Acg9/WnrajziQD3wCae0YcEhskfw0aFMqZdZyXHyleBjoal2F1RFKoSc5HJFEqEBCd2ehUdB71PZ2gkYkAkg8N6e1UtSHJLqNtrcsMMSVB6kZwPWun0vT5IER3CgKdwKjofWoLDTXwAVBRhyT/KuihtDHGqhQcjBrphCyuzklNyehJBAG3SMcEnPIrM8STiC3ZHJJZcAZ6D0I9K2wRGQWB8sAFsVw/ie9F1cmOAKTk/LnFROXKbUo3epy75JId/MwCqtnovoD6e1Q7YVZZQmW3AHknB7cdvrT5JcgK42kttKjkZ/z3psVsTkggJnGevP4VzSlc7NiRAqNgKSc9M/rWtApYlmHJGS3r7n1rJtwYpCWIZQckn0rajKOqkgrxnismNCpKHZHBIAOcev1q25LQ5UAnsSajVBkghVDdc9AM9atvCZbcsBjHRQevvn0rOSVjaEbtGHNq620wEoJ288dCKcPFFuyrghSR0J4+tV9Vs0kaNBGEbOQw7n3rl57Fg375QWVtwwOhB4NfOVMXOM7I9n6nBxTO2fVrWdQxlCkAcY5yelRtOTBdGJQ8iLuwBy3YD8awNMsmSczscu4C7SO3rW/FHFCmVhIdj80m4849R6dPyrtoVXUjdnBWpezdkekfBrXE0e7isI2BXBbYWyRk/y619VaLdPPZptAJUDgnGc9/eviHw7enSvEFlfRAuQDCSDjhmA/TrX194CvVk06Ahy5VVBLNnBPbFc1e0Za9Tm5rPU7VgAoxxn26U3ILkEgsBz/AI09WVlOWAI5OayPE2tDQNMedyMsCVzxkVhFOT5Ua8ySucB8YfGsWmaS8EJCzgENk/ePavkXV7+S+vXlkOTISSCeSO34Cuy+IfimfxDr1yksm+3WTcgAIOfT35rmUsllUOVBJJBX0Fe/SpqEbGHOlsN0W2JJkMOY15Lk4HJ4A9Tmu106F5WTnBA6HvWFYQCMMBGXCkDCnpx/k1t2X768jcMyEDJCnh/w7V1xjYxqTcjttNcxmMMPm4Bfua7KwdSCQRwMEnvXGaTIXjLjGVIB9vSulsGYqBnCn0rKSucjep0cThlUhVOwbQ2Sc475PPNaNtNt2sAHA5B7A9gfrWPaPsXABcEdAetaELpyFUoM8BuuK5XHyKTNm3cPIzFiM449KuRlBMrkBj3J7+nFZMM2QBnJyQcjpV+3cSEKwzjH4elYtHRFmrHMA3HIxwKs/a1gUhnVEXgA+lc9qGvRaWWUOrMvoO9cVqevz6hJcea5aOQ5CKSOfrURoOp6GjqqJ3+q+NbHSyQkbXE3IHz4APpXJ6h8VdWLFYTbRRk8L5YLKPr61ytzcbpCXcexJrJvGDSMQ24Hg45FdUcHTW6MXWkzsh8TtZYlUvFfII/eANwfYYxWpY/E92JhuLNkIAPmhs7+emO3415pYqkTBADn37133hXTIdR8tniUqCM5PbvWVahSgr2Lpzk3ud/o2tDUIy4jEQQgHdg5HUnP+FdHbybyDkYxyQcis3StFtbKNDGu1xnGeep6Vs7VVSQnOeM8V4c3G9ke1SWmo1ZCoUqMgsBjuB61DfzBEOT8oOeO9TMQrZGRWXqcibip3BiMjAyD+NZaLU6o72KV5MGidyQQegB6Vwur3C+ewA+QdvSutu3BgK449jiuE1iYR3DuwB2ggCvDxFTnke9h4WRUYgqShxz0PJqpLGMkkAgAnA707cJIjzgnnJGKSWRGxsBAAA3Hua4UjtM66iIYnlCBkLjPH1qnJkkhh8394960ZjkAmUsMkbTVC4URAkHeAcEr3/Ot4q5k2ijcBm+QMCh61zWtW44XIwDjjvXSOHdyAoKjnjvTLfwjLrVwTLEywghgScZNdtOm5OyOapUUVds4vTNAn1O8BiieQjjpkAHvjvXo2geDLHRI0mkRJbkjgsOVNb2n6PaaIAkKbZcAhw3X2xVe+kLs5D8gZr3KOGULN7nzeJxEpuy2KN/cM3mFuX7ZPaufvbgFySMkcdegq7eXCurBRkr1JPWueuLx2OAmCTg5PavTijzm7hcXJBIzkgbtp44PQ1nTF2JcEsrDp6H0oe7UhwQQcdSKpfaMsNjEY6nOK1UbEsLmdGmAjlEhUYbAIwe45qrJPmQqGyVGQegNK1zHndtyCTyeoqrMwErhhwCVOOCDVom4sswjyXzjHQGqomIUuWDkAld3rT2nBcowwQOCaiVgsvADAcnNbJCVi8SsIJ3iRuDwDjjrTBcpJGxdQ0pYkNjoD24qnJcl8lgCP4to498CmxyKGUg5XrjGKqw7ltuVyP8AWZAwTxt/x5qPy0YnHBzgcdKlS4jXJBBOQen9asLEZ8FDksSMepqHoNO5U+w/aGVFVwCRkqccd+a37DTYrON5HCltvG7kgZ6A+tT6ZpZtbYSyA7ScAnjk9qrandBjtjOAOoFZbiKOoXzymSMHCjoR3rOERmJUN97gqO9O3PIxLjJJwQOM1esrNzIGAwAchc5rRJFRdjmtW8NBg7tEXQKVIzjDdsn29K8+1eA200kSoyogyH7GveL7TvNtnAOAxyR0z715p4s0siJyD8kYwMngn0J61wY3D88OZLU9/AYlp+zZ5bcRhWDgEhjwSOKv6RcMkwQHAPf0NRXwleMFlAHUKvODVWxyspUnaqnJJNfMpOMj26i542O609wkkbsQRnBGAc1tWpjjc4JIbgc55rl9OkcmMsflB7DrW5A5SZSxyjDgA9TXuYeV0fK14OLaN2CfyNpJCDqxAzj/AD610VvIJhECMKR1HGa5e3mVZBklRxwe5rbt7hkkRVJbacKvXr7V60djgsacrISShGVGCB61m3F06g4IABHfHJpL+7nvQFaTYFIUhFAI5qjcRlcsGyFHU9zV6mbOw8M3RlmMbgI64yBz+Oa9BhtHuYgVCg4AryjwxeGCfJwxIAGR0Nekpri2doHZiXxkBT0OKuHMjlknfQ5fxZbGLzEICtycKc815nds7zu2MAn1712/iXUW1MsqNhyMkqc5965b+zA0iuz5IOcAcH36160dYoJTTskQ2Fu80ib8hAeSK6O0iUOykBB/CfU/SorSFV2grhfT1rRhtwuSRk54yOn0q0kjmerI5cLGwBBOOnce9cjqCETEE5IORn1rs7qBkt2lIwcVxWqTKJ1YnljtwoqJDUTZ8Ia7Jpd9ln8tHIygPFe26TrJvYA4IETcKSep9cV84o5jBcBnIJAC8fTmvTPAniFQsUU52opBAY5wfWvIxlLmi2kdmGajNM9btVTaGPGRycd6lvbqKziDEMoJwAep/CqUEyTWxlSUNECCCvQj6Vy/i7WmimeRHAQHK7ucAV8pQdqtrH0VSV4blDxTrjRs+xwSx24Pf8K5M3DuC7MGbG44GMVFNcG8ndi2AzbmJPU0k80UcWQAAc4J9q+og7I8Oa10QiXUUKASsNuSenr2qob8NMwBwp5xnkVgXesPJK6KwA5HTJP4U6wmkkd1BDYxkntW6mjBxudRp8nmysMkg4xjjGK6TTpSwVGyAODjjJrnNJBACAZ28n2zXS2ZIwFwGxkbu9VzHLPR2Nyxcb+Dk5471vWuzbtAIk+8ST2+lc/YhRLGAQHILEdK3YiXVSCQc9MdfeqsYqRs20hZQCuQBgGtO33KcEYJ6Y9KyIMqg3ncCMjAxxWnbXEYCglgAAM96ykaJlyFPMbjIABzgVNbq+5g5AVcbVB/M0xGG3IJGRxkdangQgBlGeSMnse9Ytmy1Lsan5CTgAk4J61ZhG7IKkqMA9s1XADAkBiV6DGR+NW4CrRk4ABGACOmDWLNUh5IVsgFT0/CrSojYGMH0qBIww3ZC44yT0q35nyAEgjGAyismzRRAIc5YBsduvFSpA3BHK4GCBnaOwNCKwXIPIIHPerYVVUMUBPT02+9YylY1RUn0mKZSxGSecEVxvibwcJEeaOMLnJwRgfhXo1sgYA5Iz0285FWL6xE1nLEwADDOGI4A7D0pQxUqUtzX2fMeRaRojrprpjC4PQ5x/hXNeI7N41IfqCSAeDj19xXsNhoa/ZzGGKR9wB2+lYutfDy31CJ2a7kaQgjeRjA7Yruhi4uV5MToNxsjwSWN3Z8HHOOO49KpTbogxKEOABhTjNeqa98PLXSIUme/DbVAZBHgnHqR3rzXV4I4pGSNt6luSGxnHcGu/20KnwnO6MoK8iNFZlUnlQP4eMVchY7iGyAMAYHQVTiQ7gxbJxyOn4A1MkyruUFkJIXkZyD15rN2JasaMTAFgDgZJB64p3mqy/e3Ec5BxzUMaMQCANi8HHeoLhtqkoQoYZxmkomTC5vmWMyAgkAkg9q4LxReGeQLhgGyenArb1fUY1tp1WTDlSM9cH1xXH3928+1wxiTaBtHcjua1TUTWm31N74U6k1h4lijaXa8rYEYHUetfZnhNkmtjl8FVyPevhnw1dxReIdPniOXEu0SIehIORn8MfWvs3wHcvLZwMDlSACxHc9q8HH2U+ZFUnarax0WvXn2GxlmQbSoyATkn1Neer8UYLOcLdMyDIAkbGCP5+nau18aTeTps4JyNhB45BxzXyj8QbpxfReVKRFGhUr03Zxj8ua3wuHVaDPYlBcra0Z9V2+oWvijTzFDPGfMG7B5IwK8b8ceHTC5eMkq5LD2A9fSvLvCnxOvvDN4pE7Swr0Q84r1lPHOneLtKEsJzcEYKEjg47AUUHWwlRp6xPMleS5ZbnntrGUeQH7gOCMcjHpWlbyMm0ICQTjI7CnanabJUaMqUP3iGwQfTFJaoCwAYFhnJBr2faqSPMlFo17Vv3wCkA45561tWqEAKDsY8gtzg1j20I8xHwMgYyB1raiIYoMZHHNZSkJaGhDbAMHcsQpBCg8flWyjvcTFgdoJ3EY71lQFZJQEbheCCpH456VqWagMCATzjPpXLI2iayp5W13IC4xg/3qtQcuoAyCc5qnGRuAJXGOrcZq7CuSoDfIvoc81zyOmLRbGA+M8CrMKqMHeSPcVUIIyBkDruA6+3NX4kGAGOwEc5Nc8mdES5akA8DqO9WDtJIxkdenQ1VgK+ZsBAPY56+tWgVUsQSFxkn3/wA5rlludUUVriESNjqSQOMAgfU15f8AETxfNpaSRwxGILlduQc475HrXourzGCBnGSCDz6mvnr4k607zOSAA2eVHXHA/Gu/DQu7tGjjdHmutaxda9dtIXYqRkRMeFI6/jWfFowuxmRygBDEDv7VJaxF2DBiCzEkAAAkmtligjUKBuHBAr0pStscknYpw+Hba4cMQ28AqGyRirS+BIkiZluC6DGSR1J7fWtjS0RkBYgEnkYzjFayENGd2FAPGB1qYy7mLqpdDze58K3NsZGCMVB3BSQPl6cepyazZrUxofMRnJGCCMZFexRQQOhEo3ow4AODn61m3PhWC+dwD5S4JBxnJraLixxqRb2PKC5V1BIUHjJGcVPb36i4AAMhxtIJwCPXHrW/qXhSWGN3WMhVB3EHgkdgK5uCN4w+3AQ9cjkH0qnBM1a0ujtvDtzGsUYJIC55Zhz+FdXFKZiFij3g8nHUfhXlmmTvHcqRgISAVPYd67jT7iSW2UuCrYx9RWDhZnFJNMuXWJMuoyGzwe1Zlw3yEgbSRt+p9quST/KwJAKjHJxn2FY9yBIVkGRJGTtO48Z9q6IRsDRTnldoiWAyuQcdz6fWrmmaY9184wQwGcZ4FUUBuT5CKzSN0AHU9zXpXhXwkbXTgpRtxw2DyBnr/T9amtPkRVOLk7GXp9o9rgupMQHBA79q2oWeIxuDkMMY3A4/DtUuoW62qhcb1yR04FUYZgrZVhgnJwBk15UryZ225UbtrII4wHkD5ByOmOaguAbl0AORyOnNUoJ1klATDEkAk8YFdBYWsTSgEbn64z0pJNGbnqJoOkrMwLxM0YJwzDgkHoCetehWECQhSAMDqMYrIso1jAVRgDnao6fQVJf61Fp0Mm12YkjCn1rKUZTZpGXUta5OiWzIQFB5BHUV5jrFyXncZLjO3HXjFW9a8SSXspAmIycEKOg+veucYMZiAdxJ4GetdtOjZXkKVV7IZfXEcUJ+Xc3AGT93HtWNNdiYMzNubOM0+9uBLOVDqduQRngVU3pgrnk8isqm9kXGzV2JIynlTkDrg9DUM2PLIVsseRz09aRsxkk4UE8Ypk75kRw25FGCTx+NZRQmxQH3FwVUkc5PJA//AF1YcF4shASoyWI7E4/rUTMJsOCWJxg+1KtsQ4ZXZmHUKOD710RiZNjoYwhAyGLdR3FWlUxOQFOMkElsgHvzUMYKyjjBPFS7nLlACAO7Dr60MEywimQAqMKDyfWrUVuJQxYDaB90jr7U22tjhDvG08k+lakMYwCqklfXjNcs5NbHVBXOe1Dwy9yN8a5U5zxjFZ2jaRe6TqYcIShOCCD616fa24KoCpwRyO1bFpolrfFHZCoBK4HUkd6w+sSSszd4fnVh2hakIkQSkkqMZB64rtrTW7YWpnc4TGDzj+dYFp4SS6YKhwgOQFPNO1jw/dafYOsZwsalwS2SR+NcqVObtcujg5w2Zl6v4kiE3lhwTKSQTXMyXiTzsWIYAlSAOp7Ee1c7rt/KsrEkljzgjGD9aisdYDlEGScAkep+tevThyo5cTTqJ+8dOMKAgVgOSSexp6xldgKnA5y3f3qrFdPIMcBCOPrSo68hmYuTgc8YroR5e25KMggklhnnA60rcyFs5UdqaGKlSsjBunBwKc8ZALbcL9c5Peq0LsRsjSMhRyoDBjk9fb6VKcMAQcsG3Zzz9KiiVyzM2AOgBP8ASnKjrIXALkdF7Ed/xrNsFcmYoAGB3sc5UHmkui5hCICARuIzmooIy+SSQykgR8EEeueoxzxWtp8ReULsDhhwrn5WPoT2FYuVndnVTlbc878QWrrK525KglSe9cwXkjYoRg9cAdK99vPClvqVuGdEVyMYj6E9sZNcR4m+HstjIwRWDbQ5UryQRwfxBFUq0Z6WPSgudbnmTzkOHBIK5796fFrM1qwdXZDgZwCc0/UNIms2JKbB0CntVK8IjUIx5Bxz60SpxluiZQOr0nxq0bpvcquc5btXZ6V4ltr1A8cqOpO0gHkH6V4s22TIcZI5GcYq1aanLYSKUJCbtx2nH+TWDw0U7o5nBo90ivklJCHtzj/CnIwZgCPkHfOMGvOvD/iQXflkllckgg8FR6n1/Cuxt9STyzGykAkbTnqfeocOV2Ofnd7SLtwN6EAEOCMLnqM8mmsQ7Ak4I7VC0i7i0bb2B2njofTNRmMrlixJPODVILnjSWpjjBIwT2PUVaiQKQzIXIHQDmq8DJMgDOVJPVefwxWrYxNKZZVJJYYLHgn0r04xMZ2WxftY3eJGZChIzjIyK2I1JVELs23kkqAST796ZZ2ygq4G75efb2q2EbkqdvGOa6UrHDK9w2hMKocLwW56mlWP7QCVbCKeR1OPpR5gUtnLg4BI7Y9KkhLR3bBQpQqpBUc9OQT60GDZJZxndhRgnkZ4rVt4y0RC4JPqOlVo4AxDFcOMkEdqvRKQin7p4YAHqPQ0mxokhtAyoxxnOdjgHGO5p4jDIrk5Kksvtkc0xcOQVDbj+tOjLDIyGPpSBgm3G0RjOSSxPWnBnfCluQcnjoPSkEbkbwAF6AAjJPuKkRzJGquwIXgBeD+dAhUVWYknA7EClmRUhPlsXJ4G4Yyf1oVCAechuuKJVZAArYPapAjUMCSygnGcjsfSmOehAIG5SecZGeR+VSSq6+WWBwwyCO/+cU4qruSRgEdc4waAHW+1WwFJA5Ge49zWjCMKVAABHY96p2xG50UlQRkknOT6ewq1bEbmLnywCORzmsZMtWLcAKZLDIPGSc81JJcLGo+fBJPB6AVSub5LbKlgc56jpWFqGrfwhyxU4yp+99ahQcircxoXmspDhmYgDI4BOfy7Vz2o60l4A2AyqTj0J71m398ZN2CygnpnpWTLcCIZYhg2QFzyD6/rWqpLqT7PuU9fuTcBUwcIWZeehIri7ssjOCdo9hnNdXeszROQSCV6DufSuYuI280bgAM5CnvS5VE3jBdDOTeFy4BXJwVH5c0uxcF8jk4xn8qeDiN0BLLuOQT0P0qsziDCE9Tj1/WobN1El2F1CIgAPICjFROxjBBAByCDinqTuBDbhjGPSqtySACRtGc8HrUcxqkV57j5WBGXJzt7EelZ7XLlmKxjfnjJ6VOJQk8UwUS+W24Kehx2NVoVeSdyPlAbdyMjGelUpFF2FSShA2knLY6GrUVsG3qDgZ4z2ojt3z842oQCckc1ft7cu4K8AnHFRKpYdhlnZEIWAAcHqO/vWrBbOHD4OQMlRxj1NFnAUeXzQVQqShU9SOxqaIlmAJJyOc9q451LgkPjdirqDgrjJJ61NGx24JIHU1DFsZFcDO4cc5q1HMoADBQCM5GDmuSWpSHBCZEK5JY8jsB61djO3BDZ3DGfSqzSgSAIDzwMDpUi7WYuQV9cGsWbxZOARkkq2Tjk5yKt2yuoGxQMZJOe30qrDtUbid4JyAOwq6gErrtGQSAOcUjQu2t3tVndgMHBwOlTmRy5GcLjcKzgqbZCSBIrbTGTnI7n3H+NToTIhfO51wo3ZGcdB9KuLIcTXguSsiqow3BGTjIrSEwKEkfMeuTWHApChHkRCMsQ7Z57gHv7VoRt+7OGBGABjv7VvFmLiXY2GAAASxBJqxJMsZQrGZ3B+ZC2AVPTB9RWcsywsqOWQMMjHWrJnQmJySewwK7Kb1OWaL7TIxBI2Bl2hOvP+NN2EKGAIIBJPpT4nXcAQCfpU7qpQKQDk4JPpXr02raHnyWupVRiUUliwA5LHGfSmPIQrbxwBk4PX8asFCkMuSr7SAoUdV71TuZkSNgCBkcgVcmZ2Mq+mMgIQnDZ5zwcdM1zGqI9zKxlAIxghFwBiuhuJQQyKQA3UYxWbMqyK5IJc5y2eCO3FZtGkXY5G5VmlRQoKDgk8cVWkjjB3AknGDxWveW7RYOQOc8isyVtm4ZIBJxWOx1w1I4kQzqAcrn73Tiuj02MAsCcc5GTnFYNsu8IxC5XqAehrZ0dHEmUIck4w5wB+NVE1ktDdiYKYxw4BzyOprRijkTIdgwJJC46Z96htYC5GAGIPrjNbdpZtIoEiDOOTW2xytpEEdoDgFQTjOauwJjAIwRxyMA/jU8MIVcAkkHbyKneINGVAOR+QNJtMydnsYuoI6ocAIfc5rnbxvK5JyepHautvIkcgMSB7DPNc5dbG3q6nAOCAP6Ul6EGWz7zGSDg5KkdyMZ/nU9urMWwoY4GQ3b6U6RB542KFV+QBwAB29qejqThGw3UAVpcpFyGUxlEZCSACT1FJfxJMQwBUY6dc0QEuSTh2A3EZxkVJkckgkE7h7VDZRg31tgOwbknJJ71gTRHzGGSSTgA9q6+8tg4YMAcnj2rn5rETMyOQCDg+Z39+KaY1EbptuYy4cnLAADsCO//AOutWMBVCEYGcnHf1qGytioKOEBPHy55H41eeAlNoUkAdR2obTE0QyKA6nIUM2ATUThvMOWwCeM1OsSlQSMjqMnNNkI3BSSCAOT39qpMxYxE3SAI2VwMg+tbmnWwXBUEAYP3c59RWRbW4yxUMH4IB6H157V1WjoVkQEZTPIGefxrVOxPMXYoi+xANoBGcHHFbdoCGJYYAPAHp2/rWdaNJHIxlIJLELgdAegrRlmEQKk4K8kDqDWUpXEy8pKFsANwCPf2qrNrENrmMtsIPTPHPXmue1bxKIgURmz3wPyrmL3WzcOBIcBvvc/5zXNqwV5aXOi1rxEDOVEoCKeWycewyOvOK5i91h52DLJJAAMybXJRifZs7Rj+VZM0rYYA5iBPA5PJ4pSCIiSwYErjb6d6TimdEKaW5WvrwSOSZANx5yM8VgXtyA5UkkAn5egP41sXnlKx2ncpOATxmucvmEbklSRnaBnH40RSR1JBDOfNKnggZ2561bjK4OVYA9WXoB6Y9azMmVkCLhlORnjnv1q/bbBktuLj5Tg4Az7dK6EwtctMTH8uM8A5BB4NPQFoDgZYHt3powxAC8kY6dqU/uNrEA4OKNCWWFQdCjRuBghqRAFcgOSh6Dt+VPbLxlyPn6YJxkUiDC4Yjf61jJ2HFjThigJJI6g9DQWRWKl1QnopOM1JHECNzZAPTB5x9KcYBIBhM49QD+Oa8+pM64XJRaELuRGJPfOQanto1RgxPJ5ANNto1YBScMvUZ61Y2KJFIG8LgFPXPfNcvMdFixE0bZOWB5IGetXrOQKpIJPtmspFVTkEjB4z6Vo2mMq424bILZx07VtFmUjXhuDIAAcKBkirtvIMgn5RxjjrWZCwUnOfXj0qxFcOQQTg5yp9q2TOaRqiZgSTnIP0wal3uEDYIfPIJ5rOimZGUNKGLcEDsasLIyEjBIUgknv9K0TMWXCSxwH5PJI5+oqxHIY2DIAijjjms5ZCWdgFVc5HOMD0q5DKBgjKkjgOO/8AWkxD2jLJKSGaItkM3fHYfn+tc3qsJeUk48oDAx1BrohhGG5t7MB1PH5VnarBGyu4jXB5z0OaS3FojjZmRSAEIc9W6jI/lQ7OUUg5J64qO9heN3YsyhznHt7VSNwysoJOF6E9q6oq6Gm2aUMBclAuQRnJ9fSsu9nltmcLM5J48snj649auNqAUAg5nUbg4PBB7emfbtWBf3bCVzuAMi5POQR/Q+1XFO4ct2TWTlpi+7jqR710VopkUMpwB6iub0jY6xkcAjgAdu3Haupt0aOMqDtJHORXUiZaDDG7Ag8KT8xx3pEiJygypPG4jPFXRCoUFmIU8Ejkg9uKaIh5isr5Izgdj+FDdjPciUEExksdoyDnrip4XAwwUMBnI9T60ADeSeTnkepp0abSQF64JPoRUPUaJUmdcgxqFHQ5yR7GoIS7KSw4JPT61ZUbWIcEqSOe49qe6RKQATkdR61nYTuQBC8ZIKuD1XPIohQPMoYblVThM4yfr6U8lEG48AHnHYUjYLgZCEjIY8cfWgkUxBAxIJHcD19qSPO5wBx3J7U7cWwS2QBjB70FJACeGB6DkcUrFIYvyghl3HPIHYUSMhyEJAxxgdKeYTwAMkjpmmmAxkZBHrjtSKSEhCwxuWU5kAIJ4wRTZfuMWGDjIqREBGXOQByPX0NMuiBGSWBX+9jtUtl2KqOwkXHJJI69avQjfGd4IYHGQelUYMMwJ+6DWrFGjQEhyrE4Ax1GPWpuKwrBEQMWeQhQCzHJJx1piyI8RdTkkgAMMEDvUxiQRBVYk5AOTnFMEKGI71ywOcDtSuDQ23UIWJZmwcjI605Y0L5CADqABilEoVGBwuMAZ71GhaQgHkDIB9qErkvQn84ycGPaRxu6596vworxkMSRwQAeuKzoUJJAIAPHPatO2gRSME4AOATkgemab0JHIAzEgEduRjipisbAL82RkAjpmmxtvUgDD9M460xUaNi6ZO7lvapGOXftdCzKcEcc4PY/SuY8XXcdlp6oQwdidzFgRgdsdQa6V7kQruOTtBLAdTXlfjXXPOvJwVwAeDn7w/pWM30TBQcmcnfalLJeFIlBOPlLcgDuPritnTMHe4UKBgEA9T61zlm6O0hDOGJ28jj6/wAq27CQxOG3nGABgdSK50metFWSR1ltLkKVODwDgdKuq21lJIcHkg85rEt5T8uDkN1I7VpQSr5gIAyRg471EkSy5HHEEZRuJYklj1wT0+gpNwbCAlM4JDEEj06dKSNhkgZIPQehp6p+8JKgdMnNc8tBIjkkDbSAEBJBB6jHt71BPCsquScnBHPb0qxcbMYI3HOc+lRPJticoATjHPakmaGXbRywERh1Z1OQzDAJ9T6Vu2t07IC4Blx82wYBNZRjcsHOCCMHip4JXjBEZ6jaT6CtObuKxtJeBfkPBJGMHvVpL9hgAhip+6RjOfcVhpM0YXgs3XNTrIWYEuQWzkEfc9APUVnzCcbm618xO0HDDoCMVOl/JsBYAkccdq59ZnEgJG05weevvVhpZDygwMY4OapMh012N+K9DEDPTqTT5L3ypFBRipGQQO1YQnYRggkkk8dcVOl0WIUPucDHXOK0TJdNG3HfEt8h3AYwT1FTrOEAAKktzgHnPesOK4AZg5IGOcdjUsNwisWAWR8YUt1B9cj8q0TM3CJu/aA6gBSVQ5JAyATSecHDkZAHBOfu56fjWN9pcvycEjHA61KZN42lyEIAK56+9aqVieRI2Y7oKxAIYEADA6VKJzuBDBx3IrKW4ClZNxII2kqOw7U7+0oogTIdh6AgVE6yiTy3NkzBFYgjGCxBPTiuc8SfEG10WFFBBlKn5Qe/auZ8UeNFiBjtmctg5Jxx9DXkfiC+nvs7pWcht2c89elcLxDm7RNoYWUtXsa/inx5d6nMwLEI5yUBziuQnumuAGLsGDdM9f8A61RPgOSXAzyxPUelRTr5bohG1iTk8nI7GtIJHfTowpfCXIs5IIwcZz6j6+tCysxKEbh/DjjFRcpCj7SSW2gk9R3p0TiGQOAcg9M5rosaaFyTaoQnJOMnjoaSKWN3bKHI+6xPXjnjt+ZpSxmYlgyEjIDDrRaxPIrnGwocYbjcPajQLFxUBkjJHGORT0HzgAk46Dpg1FErYBRcNnoe9WsNGuGADjrgdKhu5LVgRWOCXD7SFOTz7Vaj2I7Ajdz29Kqxsd5AIww5G3075q0sJwAHCEjjJ4NCdyH5Do5C+BIAQhyrev1qf5PvnAOcA+lNEXIQkEgBvrUjYLKrruBP4Chsm5ZRJFkClyzYzkkcZ560+TCgEAFs9xmgOQeSHIGMr3x3+lOjcSICOSRzjoRUaiuTqyzEEgYAAx0HFTI7cxscjJI9qoqN7YcZjXqPWrNuc4LjYAcKOuR2pmiZ0/hu8MDxqrkBecmu4k8XR21mxckjaQQp5Neb29xsYEDJxtyOMVDqFzJkoHLDtntXHUoKq7yOiFbkVkP1vVE1O8MuCCMgA+lV7a3DDcgAbucdRUNtbh9srnBJZcHvjHatq3iCgFFIz1Pt9a+gwdKNOHunj4qbb3JtPiMbBDGXHUkDge2e5rotOQqpIKlfXOM/hWdbBiMIdqkZwT1P0rYsoh8uFBcDGQMnFek2ebqzYtNmwELk/wCFaVsnBYZAJ4J/lVG1VEhO198h5Hy8fnWjaQjcXLsRkHZjgVhJgkX7c7ZAHbjGBnuavLGpAAkMfGQQATkdOD61BGGCAgKdw6EZI/GrEBc5DDp0OetYM3SJgpCggEt0YdMj296sJHhFAXAxxg0xFIOSc1YVFwoBwOmB04rKTsaJXJIIvmHBVvRjVuNeTu5YDI7ZpkKjaGHOOB7VZAJz6njp0rklI1SEcqQpIYKSFOOuT/SnFtuVJLEZAJGOO2aRVVWwCSTyAen50EZYnI6cmsyrCSuDgABVYBcc/ic/nSKSoJAIB6g9vxo3egG3+RppAYDBwT19qB2HLnewyGQ9COuKiubRZcrwUx6dTR8ykgdOvFLM7q25BmPAJY459sdjQnYDAvtLS2yxlCA8gMOtZlvdiJmCPkhsEDtXSXkq5BY5B5554rPvYkYGQRBmHQIvX8BWsZGbt0L2nap8oVsFTg4Yf1p+p6rtiEIIUMwIZeSSP5CsNybaQqOQecgY/DFLEGkYeajRk5K7hjIHcUNJu6JuzoNOKTw7JATk44B4znn07V5b8QdMY+eY1ZolUkgDJB9c+mK9Q01iqFCcAjJGfQVynjbTDcRssWU8wAEA9R/9etacuWWoSheJ87TIibWCtHGT8u8kkj696sWeh3N8RG0RIY4GO/PGa71fBKKQZSS4YMoxwB6YrWjskt2O9ACOC69/eu6VaKXumMYLqcxYeDYrW4NzckrKQAYsdh05robLTo4iHiG0g8ZH9KtxhfKIIwScnPOfenqhUjoF659a5J1ZM6EiTzBkByOT2oyfMAyAM1G5UqQEAOetRecPLAcBWA4AOc/jWFuYdi9I4jc7SSDwcU1ZCjAAsNpyeOo+tZ5uScqhG/HANWlcBULEA+ntS5RovxzoqB0B2t1BHUnvS2shZySSVBCg5JwT0Ht2rPacK2ByRwQO2e9bNlHMiKULEMcjy+oPr+HWvMxs406Z62BpurURfTeFBYgNjnA6/wCFRDLoST5bc4QnJPqakckqQDgjnJ5zUbyZDAlSPVTnHsa+Nk7n2UVYrTzpGjEYBweCOteeeJ5JCWIIAPbvXdXcojjfKgknjcMV5v4kG6aRixYZJ4PQelKO5rbS5zU8wQuCR5hGQPX8KzZiEddxJLEAADPJrTuAiqOCSQCCeSR/ntT9K01JJRKxYBuN2M/hivWwmHlXmoxR5eKrKhDnkx+j+FpdRYzlkjiQhTk/MSfQV2iWlpoenPLDGEOQoDcnPc5+v86pWvl26gA4C9Tnr6cVm+JtVMkTRlZVkAz83Qg9MV9rCjDD07RVj4mri62Jnbm0M+9uhqEhYPuXJyc96jgTopO0k8ZrNspHclAMA5JwPXv9a1kZ1lAIwVBUjHQ59a6KWpyzTWhp2iAIVyCQQMnvWktuFQAqDnqfSs21cJgdz19zWqj7NoIOOpbPQ13dDkdi1DEDCACRjt6kVdDMQAD82Acj0qnHh1UAHJGenSrSOQQAQTnp6CsmNMto4ldiY9o3cLnOPbNLvJJAGAOMHtTY5CxJ6AkED0pwycknKnggDnP1rFmqHx7uSTg45Yd/wpx/elgBy3U5zmnxqApY5CdMmpBCY5GVBhlAJDeh6VGhSVzF1jTEmjJYDcvcdjXEalpQR3YqQQMAtxmvU3QPCSFG/nIHcnqax9V0Y3MAFuhknDAhcZyO/wCNXGVy1ozzfRp0sdSTBCyAbQSMk5Ne8+Gbpp7eMuQCwGATXiWpaY8b+YkTMpkAY5xtUnr7Yr1bwpcOEQSsC4ABOQQQAAOlXJaXJk03ozuEnLEk4Jweh4GKlWYlDkEfMBg/zqrHgZAxjHXPrT433bQDlmOAPU+n1rnaQ1ctCVgQccgdBTVkIYkDCjJIpiEYIAIJPQHrTXYgEn649fao0Hdk7YJGeBjvUfmhWLIMtj65qNyCFJJB5wPQd6RGG9cLgA84FGgXZOuUUADJGPlzSPK3mIAAAeuD0qIMd5BYcdj3pjsh+YqQyjqTx+VS0RclvLqKzgeRyQijls4w3avAPiT4vlv7xIjKrLgrgd8HI4rsviL4zS1gMCnaVBBC5OT9BXh1zIJ7lppTgsTtPpmsZJtlQUpO/QhMgL5AAPYHikOdgBfJJ7+tDKWCkAAg8DOQPxproGYLygxu3Z4JHaqSO2KsDs6gIHERLBjkZJHpTgAwKlSQeBnpTOGdSykuM4A4yT61IIi8iAttbOBkdP8ACrVjSwm0IgOMDPOCTj86mijEeW8zcxGen6VCgzE5IJUk43cdP6UBTEgC5LnjI7UmxcpPGDKzkjBU7WyfunGcH3p7EDBBBIPBHQ0zcyYICs+cBS2AT7ntTpS0qEIQjZ5289frxUDSsSL5qrvIIVgcMB196aWXBBOXPXB5puZFAUAnoSSMj3pFl+cnawBzjdjP6UrA2To5UEKMD1YVGGIYnGCecGkSZ1jAYBpCfXAFSRSHbygYMcAEcnHX8KaVjO9yym8RAhWI4xjvViIkKCCECnBBGT/+uo7WVlQqcMM5UYxgelWMZZvlAGcgZqyWrFiJNjlgoJPJbvVlEWTAAO7+E56etVXJVTghCuM+1SwMY3PRx2GTyfWqRm9CfecFSAV75Oaw77S4yzZBJI3bgcDHpj1rZjO4gjBB64o+zi5BQFhznBAxntzUVKaqKzNaFX2U1I4m4sljyxbBBwOMD86t21uk8J38Mq5JHIB7c+la+paWdgScKAAWIBBBA9xkfhUOiae08bxEBEb+FRyB2r5ipDknyn10KiqQ5ka/gRlj1NkBOAQHIY4HGc4/HFesWchDEyOEAVS24fdHr9K8v0ezFnqElwAxjVA0g4AGOAxr0vT50a3jlJAjdRtU9enP5+le/go8kdT5bMG3O7NDzCCH2EKRjcBxViEblwSeScn0qors5IVQ2Bk4B4FWYzuTO4jHA4716TZ461JhA0UrBXygbcp9QOhI9aR41VQI0BLcY7AHqP1pFfMu0FiCAuCO/fB96mOGbk5A5GB+lS20aIaQEYAIN2NpPqKcCEckKqrjgDufWl+UkAZJPQCnMUZgCMEdwKTY7MimZmUkEMxwckY4z0rB8Y+ILXQdJkeWQiUgEIRghT3ravdQh0u2lnnKrGisxY4GAB7186/FPxzPq+pxRRP5sJGCykHCjpXm4vEqhHTc7cJhXiZqK2MTXfFsuo6hNKZGCc4OeozWfB4lR2BBxtYMSx5I9MVh3cL3Kq75I6nnB/IVTa32BnDggdOOcV8u8XVk7uR9ksupKKid5D4pik2rswGy3mA4x7Yq0uuAxhy7KpOOfU15tEJgyAlDuJGAeo9K7fRdLd0RpTgDnbnr9a3hjJx3dzlqZZC10zeS/dgDyExkEnr+FWk1JABGScAnBJ9azb1RbIpVCScDC8/pWbd3RCkqQX4AUHBPvmvToYrnaUjzKuB9mro6wX4MJBb5lPbpjtVK91hVhAQkvvUBCOCM8nPt6VhJdS+USwIJGTznFQKJLmZAxYBDuwB14r3YI8iXod5pt6rzkgsRgAnHU9/6VrNEsoUAZLDaCfX0rD8OkPAQwJKnqa6Z2KtGwAV1BUbRjgjB/EivRp7HHN66GTdaKJYCEXDAZGD0HrWHc+GhIyyFfMLcnB5+uK7AqUUJ0BGOPSmylLaJnfaCozgntWkuXZkRk11PML/QbiCK3Erh8EswVSpXB4yf4hj2FVGiaNyAAwxk49K6XxBqiXThozgDggd655sk7wQGPOPWuGXLfQ67pon02VUKs4QDp8x6H61txKkpJyMkcHNYFlzvDHBPTHY+tbdkjoSzncWxljjJx0qdhq7JkhAkIGB6inThUVmHIHGKnZAqAqcH19KoahcM5CogRm+UKOhOOTk9PrTuxtWMy5YMztjAzkYHXPeoliAAJJ3HkD0qUA5IBAJO0b+MnuRUkFs4XIjDsTxk4yKauxKViqY2jLFSCWGDkdBn+dSFSEQswIAwQAck1fXTp2gKhlWUgFdxwoJ657+lXBphgQFXWRxjG3uT1/KqSDnSMGWJWgIZCAQcA9j71y2p27BkBICrn5QOma9DktUVQDHlQP4uc1yGsRAhwU2KT/COlcON0pno4GTc7HPBCwAHBBxXR+HdTbTr2NizBQAMA8Gsu0015pVIJQNnG48MfUDtirRtFjwGcEDnj1ryaWrueliUpQ5Ge7eHtZNxBCSQhYbgAM8Z9a6ebUIobZpXdlQEKTjOCegrwPRPFFxZGKINgKNigkgkiuyttfa7tyk8+QZA+M8YHcj1r38NWb92R8lWoOnLQ6vUdYkdwsRLoM5I/pWervPKSeF547j0OaZFywcEBWG4gdhnpUxlHJU859MV6qa6GSiQS2rOhwwUMCMmuQ17TyqgKrEqxYMR14/lXcvKcnKBQACSB+dZepWwkBJGAR19BVXNYy5TzO5Lh1JUYPBIPQ/So8+ThsMxJ2hQMge9bOo6eRK+0AgHGMdar2mnyTuY9pEgHIweKpK43K5Xht3vSAh8skEAsDjNdDpWjtDEFcAbjuODkE+tXdN0UWa7ZUJdsEFufwHpWvFa4UhgSO22uhR5VdnHUm5aIZbWWwAkDZgADrj1NXhCZNmQAoO5SeMH6VKlmCquQwweB05puoXsWmWUtxKVYxqW2N3OP8nmoc7GcEzI8SXYtreQFiFC7mZT0A/pXml3cm4lLgDYerjuat+Iten1a8kQOY4c7gqEgMMd/wAzWMso4APOf0rinNyPSpRtqySK1Z5WJdBGBkEnkn0p4QxAgAMT6HpTY0IUYyR1z6VLIpAV0O71waz3N9EOjAUBSMknGOuPrWjZpukQKhdgNo288n2qjYwvf73EbxFTt3MOo+tdHp0KB4iqFVySWPBJ9atIz57EkOnkqN42yEM20nGFHv8A0rRtdPeaDKKSmOR70ssRYqV4JGScd/StLTZzbIA8mw5/ID/GubENwpto6cM+eokc7qfh05LhAjY554I9cVyt9Yi33ZAc56Y616lr19BdWyMHUOTgoBgAD/PWuB1dQWGxScE5NfEOrzzdz69QSiZKIQQV+U9Bx2q+Sz27hHBcKVAU5yff04pgwqxpswSCWY96Nuwh0cA8DGO3evfwS9y6PAxdlOxJY+bb2yGM+U5QYDDJRsYx/wDXr6N+C3iVdT0+2PmAJtBBznJB6V85LOcHIyScYFeofBjUlTUGtyyxIhwFzg5Pt7nvWleldXPLnK2p9XxTxeSryuFJ5YkcYrwH43+OmnLWNvcNhAQjqcYz9K7fx34+tNH0C7sRcIl6sOVAPJJ7Z9s18s67rNzq+pPLLJgrxjrj1571OHgl7z3NFK6MzcZbtndyz/3j3PrV6xt3acAyRxJkEllLE/Tke9QW9upfJOR1zV1EPmxjHyDpjsTXqKRzSTNVYQSHIAAJJAPr6CrtnGFlAZghJ4Hcj1FV7F90qISAhByT6gcVr2zfu2JAAB7itoybMG+5vac5j2gAEsMAf1ro7WZUAUn5ehIrmLcmPa4IJA6jnArbt8gBCSN2G54P0qn5mNjpbCVpXChCAPQ9q0rRRsBRy0eSfm6nJrn7Z/KIAcgVqW86gYY5cj5O3P0/OsZRvsWkbatthBBAwc5rN1DXjGVjiYgrk5HU++awta8TPGpjiJAJP3Rxkf8A66y7W+MyszENIegzRCnd3YXZoT3ZuN0juWLMWJAzk9yfeoDIxCgbTu6ALyc9PfNMEhkABDIe46EUjyp5QypDA8HNdCVguQ3CpIiCRAQGJO4Z/Sq94qxRsUiSJT0CDAJqcMCMuTknA2jqewqrdRFi8SIC4bbnBOD7diK0uJajNGtjfSkAsAG2hlGQD3r2Lw5bQWttFtVUdcbsjGfpXGeF9PNnEu8qXAyxwBx9K7e2ITYJPkGAwJ4yOx+leTi58zsjqoxtqdja3KSrknDZBIA6Ve3q4BByc8k1zllM6Ro7YzIMgjnI7VZa/wADADEe/HNeK6d9j1oTNOeZQnAyckHHcVk3kxVyCQRgDBHT8e9JJfhIWeQgKBwF7EVmT6vAyHDh2GDgcYNcldckD0MOueaK1/vUSuCCCScnnB9h2rhNSn3zOSoAII6dx/jXZ6tIRC5jJwxwSR698VwOpsxkCr8pB7DOTXiuDlsfRwcUtSo07RqWHTPQnpToWMrgockjoOOarYkDrHseV2OcJGSBnoc9B0q4mkzzEB12gkE5OOPbH9acKE5aJFTrU4q7ZTcEliQS3YdiKhWznvgIYo/NYkgjOAPYmul03w1AgdJZpXDEsOhIPYduK1xbx2sIjSNY0DEgAY6+p79K9Olg9PfZ5dfGxWkDntN8KLG5e7O5SAFRTjFbkri2t1gUkQr92PPH5UsrFNhzkHr7VnXl9lAAwJJwCO1epSoxh8J4VWvKbvIrXsilWcKEIOMevvmsLU7xogMIof72B2B6VYv7kKSMk4HaudvL0O5BOBgjbj1rtSscTndlS8uD5RJJBzk4rEubwSONpUPngtwAexzT7mR1uGDOSnIC4yARVK4ZCp34JOMYGMVqrAn5i3GZXDA7CevvVCdwjEEYPt3pJLoROQZDIB/e5x7VUuLtJFBAwOOMVqkLRkgIAJIAOc/MeoqrLIm0hQSB1yc5pryl+SSSB19aqvKDgAEHOM1aRBLIXkdlIywXcWHA/wA+1NVhHHknjuueaqmYQOoL5JOMetD7AzrkEdcjvWiQXLIcBjsAKnGB/OnS5Owk4JyTt9u1UVdUYEMQMdxRPeuCmCAO/vVpNkORfRjkEgDPGKt6fem1uBIQBEFZSD0BPQnvxWZb3DniUqT95So6g9j71PExfcUIOBnB5HHtUuNzNt9DqW1WW4gCk5AA6cZ/CqxtZZ1LhHIzjGMZ+lZ2lanDBO8U7ZIAYccAdCM+1dhZSJcRDbgggEDpxUxgl0ErnKyaXcOhZIyknICn+E+/0rf0vT3jhjEg3y4+dsYwa0ooImaQozO4+8oQnH4ir6QAqo3YzwTjrWijE2T8yobcOpAC8/LyOg/xrkPGXhxzEjRBgFRslc898n3GOtehiBDhSOOAD0qtqFil1aSoCGOCBzwfat4qL3LhNwd0fL+uafJFIUDLIANxIOAR25rmDERKXBICkZAPUV6p420CVZrgGMGE8jB6YABGPTP868zu4Rb3ZQjAx93PWvlcfhvZVW+jPscPXhOmrG7pV2hTIO0qTtDn7wHb+db9uA2JEbBPT2Nc1pUkTR25Vt4ckMpH3CK6JNokAQF3AxgdwOlZ4fQ83FRV7o17ZiuS3Jx0I7+tadncbmUykuCCDzgk9uaxIJHGFwyknkk9PatCBhFOFdzwfTOK9mDPEmjUjhZXGwkDqc85pGQbSHbAJ5wOtSxXCAHK5YdAeM1EjHblwzNgnqOvauiOpg7DPtzafKGjXJ9MdKtS6/dzFULkR43FF5yKoMxlQEnYTg/Q+lRwAyziRBvGCpbI4HpXRGK7GTcehsJcK6sQCCD0J5IqaK3JiGAAAckMe1MsrKLylco3nM3zOx429uK044IyMdVFd0Ec0xowLUKjKVB5A7mpohgAF9zY+7/WgQgNtKqoPoMVcMB/1mXBUbi68c9xmtkjNamVqs5W3IbJUggYritSJdk3KgC5AJGcZOc/Wur1WYQRGILtj5YH0Pr+tcu5D7iTkA9SKznobwWhTjQS7AHJKNlfTJ4NamnSC2n3oSH6MSDzioJYpZSQDtf7wJwAB61ILuR3Qy4dwApZRjOBgVzSdwtY9a8N+I3ktAiDZgDG4Agke1YXiu9mk8xJI9u4gAjuP6Vm6DqYiQspOASuGHQ1H4i1CeaEFQXAYEBmxj1J9cc8V4E6Hs5uaR7FKopRULlOOTyVDuQABytYmp6kLnJChHBIGDwQalkv3lt9gdSI8qXbguT3PYn6ViylXLOcuB2A7/SrVRFuNugxMbyC4B+9knrWro4cgO5JUtgKT096z1tTM6lUyQACela1hblRhhtOQBjnJreMkzlmvI6SwlfAAOwHrxW7ZzHMbAfMDwemDXPWrGJxkg4OCRyK37CbIJBBGQRjnIrqhqeXVj1OjsbooEQ4JJycjOfet21cMoG7gE445Oa5yxdnlBG1EA+VAOnsK2LUbwIiWCj5i3r+NbHJ1N63QyDcPlB6gkmtGNxkk4BYAcc496yLW4/d7QcHOARWjbyjBGMnjNZM1RqQTM0RQOXGQSXxkAdhWpE+VYnrkY989ax7WQ7m+XODgEd/erkczyMFMmAvTC9/r0rFo2i7GrAzjcVlIB424/rU8bjcQSQvA/GqaSBFwBkEjvVuJsKQRwDwPX8ayZsi0u0qRuK+rDrVlZAoJDKqLjJYgAe3Peub1XxVZaMoSWVfPYEiMHOf8TXm/iD4g3V0XitDtUtzID19qcaMqmxTqxiet6r410/S4meSeMbep3AAVx138ZFIdbFEkJB2SuuVJ+v415GQZZg8ru8hySzMTyaZIERiwZg/Qgtke3Hau2OCgtWYTqye2x2d58UPE16jltSaAjjba/IDj3FWNG8S69d3Ucltql6AcZ82Uvk9xzXnxvBCrFwWUelevfCzR1kt42KApL8wLds+9KvTo0oXcUZwcpSSbPRfDV7eNaATyNK5YsTIcsc+/p7VpX+rR2kYkeRI8ckMM5xV2xsbdADFFxgg47kCvKPiZcXL20sUbsUYlSQMdD0rxKNJV5uKVj6CnaEddTnfHvjqC5uZYxLJlc4RFBRx9e1edzXZuJAUQAnnjuT2qnciYTsJpCVJyBtAwM+o601VK5PIBOQTXuwoKlGx5tWrKbNSKTeiMfvA8gjNSgKpBJLgZB+vasqW/jigKmRQc8Duaw9Q8RTiNUhUICTjnGT3NSzOKnI619QisUZp5GDlcggAg+3t+Vcrqvidkd0iDAH5s/XvXOXd1NdkGXIZTyM5xVXcWzuycDGfaldo6YU31JXupZZGleVnMjEgMentT7V02FwM7hnB55qFLTzJQWGARu69RVpI1VMIMEdSTWMnc1UESo4F/ZSYVQJkYgjAyCOa+wvhzdyJZQEspRkGMDsR75r5BhiLXEJyEIZSXIyAuRkfiBjPvX1R8Nb0ppUL5yAoAXPQCvGxl5WsVyqLTOl+IWpx29k8KMQApIJBwQe/44718n+Mb1rm/lLEOAcKVGM4r3P4qeJFuElYSgHheepABOPw4r5zv53uZ5FK4OSwIHXn1r2MLelSszsnL3SoGByAgy3GMVes9cl02YGBDvACgK2M+uT+NU+YCrg4IBx3I9agaIzOWJ+bB6HFau0jjlqegaZrL34AcgSDqu7+tdBZxlmEuAqHng9DXlmlK0VzGwcogI3DrmvT9MvkuE3TyGNBhSQM9vQe1Zp8r3PPqQtqb9pOcEKeB1GOTWxp8gcEscAcj2rBjxGjBSzBuQcYOP6VrWe4EDIKLjLgZPPardmcnU3YHJUFWB74PpWtZghSAMZGSKyLR9zDKhcnAI/n7VsWsjBEVQp55Y9TWEjaJoxQgEFwHA6BjnHpWjBCgUvgAk5yOM1RixgkkKpHWrcIDhSQwI6ZOP0rmZ1RReQjGCAcZAI71NAFYkFiTnntmqysMkAAIMDd0GfT61YDbSCSQRzkDOB/WsZK50xLyAIBgkE98Z6dePpTZ7wIMBxk5wDxmqOoa0lijFXAZVyGbjjvxXO2uqC5KAMZUA4kJyTWXK92bKdix4x1J4rAKMhsckds9K+c/GV491dOpJUEnHHXHWvefGW02JYthihcKG6jPAx26Gvn7XneO8CEF2lDS8/wqCOPXPPbjivUoRXJdG796FzFQJAI1CMRnOVPA47/AKVbgIJBOCc5qszO7AIoJPP0q7peJZDtAI6EkdD3rVo86WhvaSVWJw8ZVsBtx6e9XkAJwSc4yvHX2qpZWxF0nmTtHCRkgLnPpVzJE4bkFTkHpgdqlGG5LaMF3BlIIOMEdKsrIAyEAhSeecflVfzA5JcMSD/CRgfUd6Sa6IKsVKkcAMMcdqtJjSsLdAz7w5KjJyZTnPvXL634bN0hSEZJIYYOM45H4V0Rk83KsA2cEn+lIZS5IC5AIXI5roijog7HmjaZNbXgyjLg8qR1NeieH9ImurNXKhjjBHTA+lUNQs0uSCBlgSQwHQiu++H+lGaFIppGGWCszAFgCDzj06dKxxEnFJoJJXRxmr2RgVlAUgdc1zx2bjGCDIeQvc16n4u8Om2d0ClnGcgDJxnisvwz4IeW4Ek4RmU4xjkD0+tONaKhzNlTo22RU8A+CZ7u4jnlQKTyFxzgd69fvLCHSdMRDbZkcEiROAuOpbPXsOK0NC0eHTokZF3HGN+O3pR4umJt0hBLOV4UHPB/lXlTrSqz1OqhTUFc8n159kuUKkDqT71hzSBSCrADGa0NfuFNy0RIJUkE8EE+n1rBkwMlzgg9PSuqMTGrKz0NSwuCHB25Yn+Guv0q4ZoQ21gFG5uM4HTJrzxr5I43PmbCo+XHeqKeJdSWRgHQ24+Ubc5P1rVQucbk9z1+/wBfitYiInBYYz/hXG6nrsl1MQrsR15rnI9VlnADlgPpwKRrlyRjlcn8a3hBRE5yl0L8tyzKCCA+e/emyF5YyVG5+vFUnkRyWVWLqMFSMZrb0SES4BPJHHHSnLRChe+pzFxaMsxGMHHTpzUGChJcknsev0rrtX0pYUdSQTk5Y9x7VxV8RASC25CSASe9cjjzO52K1tB8ki+SoJ5JzuIxn2qEvHwOSP8AZHFZtzexxoAxZi3AA7VFazFpTGjY6HbnJI78dqpUjNuxteUZXUK5QjoAelWreRowSRnHXHOB65qlaRyEGRFBOdoye1XJHC7QRIxzyEGaHGxK1J1YEKAQ2RnP9KuQBZCpfKEZAI5AqtCkmUKthc5KkAEn61fiIKE4wQeff3rGRrFE8KmMkjAXoMnpWpYo7sQABjn1zWeu1ACVXPcdf/1VoW06wsCG4YcDFck1c7YaG/p4xGHbII+XA7fhXS6S29lVwCAR07CuMt9RWKVg7HOBgDtWrD4misIi4b5wMkA4JxXnVIt9DtjUij1LS4kRkIKhi2NoIBJPTjrV/W9NMloUKkkqc9seorx3w547bU9VliBO7JYc8jucn8K9g0m7F0qPIhMXBKkk8dx1yc/WuBxdKabOmniYp2R83+P7J4prh4xuKEgFuAT2rlLW4CbVAw6jkjjmvZ/ijoJkZwH8skAnKAgf/X9q8SmJjmJlBJHQEYwa+qozjVpIxxVpq5txaqbcoHdgignGc59sVrW2sQTsQQQQoOOOM9M+nQ1xRu3luGTChQoOcc9/8KYlz5N2XDEAqBnP9KfK1seJOC6Ho8d2jqMHGOSBThOGIKhic4xnI+tcpZa3FbtFvdgxPyjaSDXQpdmdTKgZwxAJ4GCarU5rtMu/OzlmcEEgAKOgqZIi7KGJUg7gRxz/AJNUxIoJ54znNW43V3DMzA9h2qZO5UbE0UWyUZPJ6k961bCEM4IGCDwT2rMWIM3J4zng81r6cxeVNo8tMngnPHbmuSZolY6uy/dK4O0gqO3QmrjWUGpZFyFOFBBwQDgYA4rOtACQCQBnjHetDzEBAI68kZ61z3s7nRCVjjfEHw9ivY3mSHLd/LGa8i8U+BrqMSspUSZGMKeAPUfnX0k2ZEBBwPQHqKpajoMGpRupVWOBgEdTmuynXa0bPQpVI2tM+T7zT/sk5UFpVAGNy4PucVnSAxOQx4J4I7D6V7z4n+Gr4d0RcElgCck4/lXlOt+GjaFy6MGBJUEYI9frXYpqSuaSppq8WYtpqUsRQlmKKcDcc4Fdto/iLeIlZgXbhcnGfx/xrgWjMC7CchyMHHSrFnfy2V0DHtIBwSwzge3vWM4Rl0PPqU1vbU9gttUZ4QEII6gFcYbuf/r1IbmaQqjIpGMAjrXK6PqJliRQMtjJ5zXRwTebEhH3sgjBwazSscknbc8i0bZJxjk9OenrXa6PAUi2FVO4Y5HWuD8PSxRvl1YqDuKg4zn3NehWTgFAVKkYYgcnHp/Ku2EmzOvHl0NiApFkMwTaAANvX8elMLkylApJYbj24FPJDqwVQE6qHPPP9af5KBQCAGJznPb0rZM4GrlVpFOCoyMjtVu3jBjJUYYnpjP40+K3CNuBAJ6ZGau2cQJIAwRyDjGau5k0Pt0IILxs4zzg8YqfaFkQYJznknGDUjsYlII5PXFM84DGTjv0pPUV7EkeN5KkqwGRkEfrT44y0ZBIHvSxyhmRCcock+xpwGFC4DgHkHvUt2EmQi3kIyGXI5Jbjj61IsABXD7AOh9alBWRSMADoAP8KazBSRtYgdTjgH0oTuFgAJJTcMZ7UOCAzs2QAQMjvUckrbWJVScDaQMY9c+tSqyuoAPOOc9qGNDdylTySegyMc0gAYEZwF6g9qgmnKSbW+8D93vjPXFSOWVC5XtkHsR9azYJ2LUQC/Kr4XHLDuPSmX14LYsCwQAevesu8vo4hGXfy1ZclgM4H0rj7nW3laUFtjA4U7sgis9G9WHNc6K/1qRklCASsSFKsoIA9c9Qc4/xrKe9LksCwdTkEnvWQt6pJzKHGRkxnOac1wSS6ggAZxjtW0Ul1KSJHuCWZVGTnJ+tUpJAzsAcEdCe9Aum2uQMk8kiqhV5CCFGcdc/0rR6miYjSlFAbnnBJHWs2+iDFiwzj+IdAD2+taTINjKQSfU9zVG4UiI55XPaspGi0OfnYo7lAAFHDHofas12JzjnqefWtW8YBSAhC54rKmD2rFgQwPQegrmZ0R1BpAAMngjqKhwvLEsWByBnOaSOZFKoVXAz3yQPpVZrlkdyAQD61k7nQokOoyD7YTCMRbQSemT3qewJncwxtufaWKEcADrzVC4mMkZOeQckY6VJa3RV0dHZG2kAjjr1palKJ0NuyFATjOMjmrSAs0eCqj7xwcdO1c9b3LSKGUYjHy5962LRg0cZkBZu5HANYyNVC5uW7IWQFiqZyT6+1NAKu7MwKMxIXHGD296hjwsRR13ADOR2qZYyELgnAHA9KzauS42JkTeuwEog5AUYANKqBmJPDEcnpk1EJSQCRgjuO9OSQYIOW3cHPapcSNizHI6kBgTkdT3q3EUJUOGRT175qkHWLEZOCOnsKsJtj2ksTk5z6Vi4gmWkYKSqgheR9RVi3kCqCpIHoKrx4AGRgE54Ap2xljCA7u+5azaNEy89wBGxiQK5I4PIHrU0UxnQ+aNyKOMnv2FUYY5UUlwQcZy3p2NWrbMpYZAQKCGz1NGxRdQxJGAEJAxheuK0LVwMBgQOuAayYWPmbCcEEcE9R3NXoHALEAkjgHPUf0q1IlmiJS0JcliDlQGA49D/AJ9KWFREApJcKO5/WqnmCTK8gDGM9zUsDs7NvQqoHUnqfTFddOWtzmqRubVgTI4bOMjkZ6VdALZBGOeprNs5IwkRDFGkAIU9Rn+VbLbRGVY55xnqCR6HvXr05aHmTVnYrzlo8BBgng54rE1CV1ORhRjn1rTvLxImJlJ2Y5bGTXP3Vy1ySwyQOnvXTG7Mio87SBsvvJ/vHNBO4oRtJUZJH8qfKW+UA7gMYX09RSyqqqfLIYgZIA6mpki1cxb6MAkkgL3JrBvYj5pVFJPY9s109/bloCXAIY4K+ornbq3WEmJFIT+EMxY4PTnvWLR1U/MpxocjIVWI5C8gnua6LQo5rh8MpCAbQW5z/hWfYWL7lPlKSp29MAZrsdIsRCihSAVOSCc5rSC1OmTila5q6ZZFIgCCSOCSelbQUQwFt5CggEgZwTwPzqtaEsxkUEs3VccD8KuoV3Bc7HPJUdse/rzWr1OCQjxsGJJAYdBUVuzysQWXAJUkDGT6ZqZ435JJJznJ5zTVAJIIwc8ZrLQy1ILmNVZVDh2YkBcdPqawtQSNckjnPIrpJgsURJARyOAea565COpIYOck885qXcasYsiIWJC4IPXFIkDFXYBQ2OG7gVPI4EjAKQSegqOcIoBK5B6immzWw6IP5aFQCPU/54q/DECpJbnAHHrWXG4XJyUBPTNW4XKs6oxJJGQex9qGJDr2P5ShBIGDjHesiW2Z23bScHBx3rVlDyADJJJ6nmoBbmRlyhOw5BBPJpIXMVVg2j5GBYEjj9akkRjESpyF4IJwTVqW3bK5XaQcn3qBwFkYFMcbgT6H/JpcxLkRREZ3EgADp61HcsNzEAEn5hgcDPanPGYi7liQ3GM9Kx9Q1BY5EiJIPUgnqKuLvuZNnQ6eSWBAAJ7+hrq9O4i5OH6jB6+9cpoduXiUjkHtXSGUW0CAnDY6Z6Vo2kiW+hdmuxFwF3uQTgew5NYeqau8cTBTksMjHP61Q1W9LZjJyc4Y9cAjr71glgCViAUA5IA6+9c8m2xqNy1PfPMgDElsYyT0xVBlM8QcsQwbGM8/lU0eZGJccAdDxmmoQgYEKwwevUZqo3RtGCEUOFHykA9c0bQ0TAcDrj2p+VSEEkk4wSajM4WIsT8pAGT2pSuzeKSM3UBtjxjK9wOpP1rBvVSRiUIJXnA71rX0+AVAyOmc1kBAWOOTnFZp2NVZkLJ85KNkgYBPerMLZyzkAAjAB6+tReSGLAsSR1b1/CogsquVbBiH3SOTmrTK5EbVu5fBBwFP51YRo5GKkgfWs5JQsRJIyvzDac4I7cVdtmMzhzGpaTJPQY79BV3QnG5O2CcE5A9qVgFxkEgg5x2FS7CFAKbHPTJ604xHIV/kYcYPOD3FYTkiFG5AGJbcASP51YgcQ/M44J55qPCqQSQqrzk1LHtlfY77UxuJUZOe1eXUdzpgrDlmH2gFVLE8DHQ1OHdWdJAY36EKOh/xqBYgCBnIJwcHge1PETRDYFYBcAEnOePWuZOzNx8TDgvlyo71fsnCYCnCn5tvvVDa8RLFvwPapoZyWwUy/QY7CtoyM2a8eQpYFmYkgp1wPX6VMhGYyoKnaQQelUQ5QKQct0JBqZZCFyCCc9DxjnrWqkZSRrWoJYAjK4yT6VeZg0gRG2gDFYyS7nBVgR0PtUyTHc/zYbpwa0UjJo1I1K5IBcDspqxBkzRoV5JAwTyCelZiyyJGQp3EYBHrn+eKuxsNqAkqynGQemK0uZtF0MIkUE7wrbR3xUU0Kzbl4IBIwO9MjaJGwd7DBJOOPzqSJQcklQcHn0oRJzer2JZ2UAgYIHtXJX9uVkYByV7D0r0G9JZyDtYdyR2rjtSgbe7kAkH7uOtdEJFraxjbJDCEDkIpyR1zVGa1V5QS+0YyeM5z0rVaLYykYCsP17io1ty0xJUKvXAHJ/CuyOonoS6Ja7ERwpHOAT1roovMVgRHkY5z2FRaLZtJHFKAEAPQgHA9xWwIkjYoDuZuAApJGe/H+eK2skYy1KCsJGwEwRksTyCPSljQEk4KjsTxVg2vBQAgknJz60gt8nYTkAYGepqWyLERgeJxltwxkE85pxgK4fIA9Km8sIUw28cgrjp6f1pVjLg5B46gc4qLlIYRI+BwARgGnJCNpUMCF6ZNSrESoCHJ746imCJkcKMBPQnnNTcpIjIVCdxwScH3p0kIDLwGGAee1PNush2FcnOQfU9qmmt0iIIOSAPfBpXHYqmMYDEAqTjAPSneTsdCoCjPAPapCCEIIRMHJB7elLgsCCQCMgYPWp1CwjxkkFRg5wT7VFJAy85JBPAz1FTHAO0Fs8cN0B9qbIZFwmcgc4HrUt2G9CFkzldxCdcY64qneq4IUlkUdQeMitAInmqAWAPY9z3qjeKEYrkkYwBUNiGWELvKEHG7I3HoBjrWpDblYyG5xkg+tVLCIOciQhAcEDritQIMKc5OCCM9B2qLlpEaKMhgQVx0zzmoCGSYYJBIJJ9qvCKNVTKEFicNjAGOuT69Kgcx+aRvJB744FFwaGJEZQRIgA6cUxo13Fd42jsAf51Y8seagznJwcdqJLdjGWRQWAOFB6/jVJkNEMSGTcisUGMbuMj3FasKhdxc7gAMfX1qgkL7iwQErjIJxwa1YIgWGQQD1xzVXJSDYMgg4GOgphWVCTkYyPu+lTOACoxn1+tV7+4jsIpZJiyIThiOufpWTkJmD4s1NbO3ZMEF1PzA44rxXWL157pyX/dYPJPQ11vjTXor0OFnZYFBw0hCfqeK4NongdwSGJABDYye+ax3d2dtGnb3n1J7WVpTgD5R1K1u2m1vLGOT0HSsK0B+YgsBjtWzakuqqBubPT1ps60je0+csxBOQDgDGMVqh1jlAUMp4OfesG0KxE5OATyc1sJMSoKksM8YGSBWbRLsaqE7i7AAHnjp+VTAggk7Sc/wnOfes9D+6yXJA/M07z9+EUhV/LNc8ogmW5QOeC3IBVRyKa0JVCSMHsMdKUug2AZG5eMHqP69KkVTIuRkAHg1k1Yoq+TgEAYGMjA6molAiXccksTjjGT6CtBYQHUhiMHOe5qC4jDoQgIc5xkdD61DZSRAwQqd0rAEg+WBncR3z2x/WmhPMnJBZAABgnoamMTeUoYcA/NkVAkgSRotkjMfmB28fTd0/CouPlLSnMxBIIGMHNSxzmLJAwMnOf51TmwhJYkjGeBzSmXMUeHBJVSc9fp9aaGlY0ZZyccjc3PHYU+CdljwANzEDAGc/j2NZ8ZbgkY5xgHrj3qZJSiApgc87jgYqrjsaO8KSHUE9Dngj/PvSbkUZB4JyPzqoJdwAXoehHNG7MgDMSVAxj0rVMzcF2NEXZOAFySQQc46VYEzkhSOSc49KzEcbiFBBcg5P8I9qsNOYWBL4JBwMfrmrbaM/Zlm51E2sTKELADJOcDFcjqOuyTmUAMi9NrcYweorSv5HZAG+cOdoI54rmNSz5o3sBnjJ4zisp3asaU6cU7tFK9uUuIjFsD8jnuCO/1rA1C0fyiwRiSQSqKSR+ArdkQyEFQBtJGfbtTJYDHE0hDMBwVUZJrynNRlY9dQ5lc465tyCGAIyOfpUHlu4LuuFzhT2OOp+tdXdaU8oLqN0YGTx0rCvLd0BG0nHQr0rqpVUzGVJxKfDwgAZVTkgHk/T3pN0nyMRlAOmOgpfJIBABUdD7U6NULKhl2gttYkZwPXFehGVzmd0OckqHTJCgs2T0HpVq3kV9pQlyQCAB0PpVaFCplAIG44GB1A6HFTpmVShPTDBgcVoTctxXEkYJIyT09qmgkJVsDerDBB/wAaiMpVULLkdmxnPrzSIx5AGBjIOOtTYTZdSQkgFQMcHByPzqykYOSSCAMgZqnbW4bYFUID0UcVcSElmVwQMckUEk0WXUkjaccZPb1qTYinBO7jk9RUccQSPks/OBxnAqx5akEABiCCecAjvSE0KjFZFIOCQcHHr7e1WYyFiAIKjGeOOPWoEVNwAOSOgqx5SSLguSwGMZ4HsKknVCoBjGSQelWYlSNxkkoOuaqQ25jyrMQCTg+gqdBj5AMgd/Wmlci9jXtY14YDIxnFQ3MKzMAqbZA2ck9vSn2auy7hIoBAIUA5z361ZkXksVJPTOK3hAbnZFe2tHk2qcsYyWHOOvB/kK047XMYf5sglSASMdOcVDECADkgk81dhJbIU5z1Ir0qTcVY82rq73LUMTNGCwJORyrc47e34VsaflSyl8AY4x1NZ8aAIiAZOcgnsa0bdGaRADuY4GPQ10J3MDdtgQBkADOMH3q/aA+aSCcf3fWqFmjYBIIBB6Vp2qhJgCwLHnFKRSNBOSpBwO5ParluQoy3UnjPc1VjUgsEbk8AkZxnrWkn7rZyGwM7sdK5ZtI1RMi7iGIwPYdKkSMswKgBD3J70QgsCVO5iMYJwBU6YWRflJIHY9P8a5ZSNUixHEqqFGc/yqWNGUtnB9KIwPvdMUrS5b5SMDqMVyttmhE7lFyeF6ZAJIPbgU/AKnJBPXOOtMigXfuBweeop7BtwP3VB7HqKBERmUhsHAUgYPr6/SgkZAxgk9fWgMQ7lcHnALDOR9KGJIyRgZ5oKsKzgK6nAOMg1Qbe5JJyeelLNIxyM4IzximFS4CjILcZHalexVhnlliDjOOp9ahlIUMCzKf9k4q5NKIYymAxx61h3U7mQgEAdwKauS4lkW5ZlkJDDGCCO9WTEd2WBZlXAJ7AdqrW0heMAnLHBPsaviQgAYyVGdx7+1aK5KRA0/k4wcCs3UGa9iDoSAD/ABdx9K0pSJAgIBLjnpx16jt0+tQG3QqFUYBxkE9D3oTSB2OXvLV1kDKSQDkkVnzqsSAsOCchgf6V0l7ZMD97JGchRjj696wbu2DkqE+QHgEcCqTuTZFNJCm8CVUcn/VsMkj1pjKXJIAJPr3qWUjeZJAVOcZxmmEFguAADyTnGPw7/SncojeVVbBJIPAHTJqrcFtxIGVByR6H0qdyiZIT5h0Jwfw9qgkYNgsSFzkkDNNA3YRCC4Yjg8k56HrjFOa4JcswGc5BPGD7VWNwCoAYIASwYDkmmedExO0ZJ5BB4I71dhXL9szySqpIJJycd67Gz3lAxGRgYyeQK5jQQJRGQm8sM5z0B711S7UCADJ7nPQV8lmlVSnyI+qyum4x5mEhCZyMAe1VZkYo5A6DIHTNW5AGIGRnpj1qC4UMAwbL5xjPNeFa59CmkZOouPs5B5OCCfQ15nrchFw+TlenI6HNegaxMsUEiBgCWLfj3rgtS23UgjgAkfdgnOMD1ya6qOGnWaUEYVcRToxvNmSbZZJEdXJVRnB7H1q7C7AFwCQTyQO9PjgMKEMN5J5J4xQkigkAgED0r7/A4RYaFup8NmGJWJlo9EXIcuCSQWHJNc/q92Gmy0hJzgKRnp/KtH7c5yCcgcDAxisS/UJchyysG4Ck8578eldlWN4nn0UlLQfbAfM4OBjJz3q8jAysWYNJjcFHcetZ0OIUDl+BkHPTk/5FXRtDgs+wEA+vB6D9RRRiXW0NWxddqhsByOmc59/1rUt8KWABYE5Oay9Ph8wqCWU4zgc8+la8KlHbAZQedrAcfjXday0ODd3LcYk8xgj44ydpxkelTQoTISDgdAPSoS4YqULFgMZOAfz9qtQSneiEEg8EDsaxkBK4ZANh5zjmp4pmYbQOo5IpCrZIBx6e9ISyyD5gSeu3tWLZaJ0B6hiVHOM1I5feCCCoHBHb1z60KpSNQSuOpz+lP3M5LABXHHQYP4Vi2aJk6AZALsFx1I6D6U0QIQASx3DIJ4/OlCmUBSOOoYcZNThQ0ZUnBA5b0FTqVuc7qug+dZygDy8DcW64q5oNvJD5RwUI4I9a2dm8OgbcAeSfSn2loI3wcEnkGtI1LLUVovU2oZjsUEnnqSM5qXcASpIAI4Oe9VU+fbHu4BB5OeRzUkkm2ViGBLAKR16HPTsfepcrjLqkrgjktx1pXYBSCCQB06kmqazbGAJwAfXoO/NOeZhuwM8HHvWeoiQyiQFA2AvBHQjPelWZVJU4Bx2HJqu0YZiCecDLA4NAfaxIyRjj6VS1CzJXx8wwQTWH4o8Qf2LZNKXIfBwOOc8da0ZdQSFHeUgEKSAehrxXxz4ll1O9ljL/ALpRkAnrzWc/dLhHmZzniDWJNRvpZC7CQseo4A9jWG0ZT5SAOeDnOTUzKhYAuXI5HbGaa8gUKWBKk7cDnBrO9z0ElbQrhEU7HIJBIGKdIc4AAAAyaWWIbwSMjPBx0prK2SwABHqelAWIsHBLKVyeAppyMFyQdqDnHXHrVlR0DqpOPmI7/SmEAOCBsIBxgcg9qOYpKwzlgQCMHnOMcelDMUYBVDegzzg0xnKoUZsMwGSBkg+1RjAmUhDjPJPUCgm9iUsTgOTlTwRx/kVYJD5BII64HYVXCqzBZDg9Q1PUqpIB+najlFcnE/QE5AJ6HrSHZuByABgHnk1CAeAgAYkAH3pBlTuIDEjDZpcouYtgx+YoYHJ6DGcn09h70sYKEEgE8gHPQZ6VEhUM4AwcZPPakjYuTgcAkbs0KNhNmnGCVBxgdsU/IcBASXwcD+tQW7BgAxIP1qyCiMDj5ugq1oZNj4d8gIcKpHTHf3q3bq3mDALcHp2qpGQQXOAMHv096uW4CYBclyOSDWidzPckiUInAIPYip4pPlclBgjBqOOQLgE84wT6mlAjI3EYJyD9KfKFxZdPinVkV1hxgAsMKB3zV7w3ojSSTuT8v3SQeuOQR3qKLaygg5BGMH0rqvD6Jb2xkbAJ4OOTiuKphoylzNanbSryS5b6FB7QWdwpDblJGRjOP/rV0GlyNIoUjIzjGOlY+okTXJMRyh+7xjPvitCzOxYyrbXwDnOCfbFdEI2ObEWlqawLRkAkLhieuSRjp7c1PFIZCxJY8857mqLMm5DIcgnJ55A/xqaBAhLAlieOSSBXQcC0L6uGYKCQg54PGRT1nwcAMQSQGPQ47Z9ahUDZgkA85FAYhCQSecZPp247HOals0TLJYBQ2SpByfepY3ChizjOcgnkAfhVQTGdcIGkY9iMEnGcVzfjTxCNMgCQuqTlMMAehPUA1hVqqlFykdFGnKrJRijlPih40c+fYQupt2BiJ6Mc9cH/ADivG7qOObAmDoqgr+6IYjHTk8fjW7rMjzTAiRSm7O0jJ9T1rIuEYsI1BG45wBk818NisQ682z7/AAmFWHgklqZDq8sKowzOgPzA5zVGSFhG7SsFxjao6n1z6VuOEj8wFGYj5fkIGD71l3cauWJAJJzhe/tXFzM7rFaGAPMRt3PwVyRlcnkgV6RpEMcMKAMwJUdea43SbdJL6FyhLryDnGDXolhlolSRAEY7sqBnP19ParTsLluQalAs9qRGNkoIYOvBJ9CfSuPZRHOVJJKnJz3ru7yIQ25diAACMDnFef6sj2V4LgSyMCT8qqDj3rqo1fZs4a9Lmjsa1vIk0QMbq7KcFc/lViBD57EMSDgEEdDUOiRy3jRiCGWcMQrSAA7BgnJ/AH8BXcab4SYANOqkEglR+nNfbYOXtoKR8ZibUptMf4btAYADwMFs56+31reZVUABecck05EisoEzEERCFYqBuwen171ialrUsLOETduJw3oO348frXr/AAo8u/MyxqGpJap85BGM4XtXJavqz3RAU4Q9sdaS5u55clwSXJHTJHofaqsURkCuy4GCQTXJOq3oaRpX1ZUZDMWYhXDHkDjpUTK8wAVVQr3Xgn61eMOxiCMDORgdajCIrk4J+g4rJM05LFaIElGZSSrenWti1LOSWYEA5Ax09areWXIwcEYNXbWMpEQSMlixA7VdxxVi6VV0BI3ZHQd6a9mWOJDl/wC97VahIChxgBRwPWnlgQACHU5Yc9D3H6VQm2VhZxrtQKpZiAMjv9e1NSIBUCjB7+hPt7Vad2lVVAAI6n0qWPDOGwAgUArjOD3NUrmLKbWofPzZz79PanBME5DIwGMAA4qzCFdgSNhPX0BpTAAC6FSuTnnrWidxpGZfKViyfQ9K47V1DIzOcBjgg9uf0rvLyzaaF2AwhUkH1PpiuM1CzKX4jKggoGBJ7nqMe3rXlZg0oI9nLl77Mq3uPsDAoFJHIyM/XjvUU2oNqFwJHcAjgbUCfoKn1OIIFCoAwxk47VlSum1cDB7nOK87DtPY9LELuXZIiUZxIwJOFJ7Yrb0HULy0hWK4cTspyCqgY/Pk1z1neNHtUAgISQG56/XrVtL8qCgyAedxNetHm3R49WNz0vTNTeVQSdijuTjPrWkmpW7XAQuyFjgEAn8cV5lY6sTOxckAYAIPU10miazAzy+ZLh8ZAY9R6D+ddsK8lbmPLnDk1Os1XVorCNwRhwFY854xx+Brl21a/vmdI1IGRyBnNb+nx297sZSrSMQApGcnNasegxQxhEOJAWZ+MAEn1/KvRp1qdjhnLscva6I91EJZXMeDljjr6jFatvYxwQGNclnIKsB3rojpEixBeCQAcKOue9TRaG42FwVB5Ax1+lb+1ijDmbMaK0IAQqXJ5+gq3BausRITGDtwO9bc8Fro9sJr2eO3RuS0hBIA7461xHiL4m2VsZINMiN0MfLcFSi5PcDqcVjKtG9jaEJSN3UtQtNFtJJZ5FR1AIjbgmvKPFPiabVr4gExW7AsADnIz0Poarax4ku/EEqzXUrPLjbjPbtWZ9lmnkyoLEAnHUfWsruT0Z3QpqOrIZsElgCx9KeIfL4IVBjBHp+NX4dGllKNJEynAbBBGfwrWg0CJY0LBlIJYNnPPp9Kag2aupFGHp9lI7mMFmDcEjuD2rVg0hIcEAbQcbV6j61srGkUIUkKc8DPU04IACWQAnGMdqvkSMXWIIrcW4VBHhW+bbkZNTW8QaViAQBzj0qwVWSPcUIIO3d6U6CLkgHBPTHehqxlz3ZJbEu7khiCAcE8CpZ7d5soELEYYAegq3ploZrkBnCLjv3PYfnXXafpcSRhn2o6xszE98KTge5rxMwrxpU7M9nL6UqlRM81u4nXcHypOMsRxXM6kwVWR3ChuAScH6Cu38VXaTu6IQhB+XAGCOOP51xU+JWJAAcDnIBx718dCbk7n1so2RHGFwghVVQAALz/AFpQoUl3RsgkKR2qSKMCUtLJucjJY9z26VMCjQI6EMCDtI4ye/HavqcK7U0fNYn+I7EAUohKqSTztHetnQtUPhzVJri3jBcxIS5YDJwcD8Cf/wBVZUA+TAIABK/Q+lEeW3KQQp7nqea7WubRnDexe1vxJe6pmW6csCckDnJrIcAsWJyVGcZ61YuECIwAJwOBVaJywCEYJ/hPNEYW2IbNK2QLgoQBgcE5AzV6GPewIQEj+IH7v4d6pxxKsQAHPGTVyIhGQLyQMkg1STM3ZmlAoCkA5bHGB3rYtNjAE5wDna3UE1jWbD5sBs56kY59vatOzVkYBySDzknrW8UzCRvWzZwARtGAWrStYyWDO7FVPIXsPXNYlu298IxIyAR6c1u2cQSNAsjB16Kec++a3uY8pq2rZ8sg4JJIyevpj6VJqWotFGQCC+QDn074NVY3KkyM27jgE9PXisy/nNwcByCOcDv6D2qbXdw2KdxLJJIxY8Z457UWd0I3JIIKkEEDnmopv3bYJyBUZm2BXC5DNszng46/l/WtFoZ3dzphcKwaR8sG7jkmoZ3bsMED9Kr211lAuQBjjvip3mLrtHB4yT3xQaJBtZxGoIYZz/8Aq960LHT3Z1zxk53elVrVRM+SFDAgjBzzW/Y7kjBwScgYz0Fc9SbtobRh3NjT7ZYmBUkkDqa3LScjg4I67cf1rEtiQeDhRxgmtO2YSAHoRxmvJqO51Q0NuHBRXPAUkqOmB6VPeTq1qropQg5IznOe2azIZtyGMOQeob0q3IUlt2JG1gMDJP51klrc6Is5bxV4gNhZR4cRBnKjccjOAc8c8njNefad40mttQmWWZi7MGU44Udx7itT4gTS3H7uR2aNAQq+2c59+a8xkuH+2nIyOmfSu2VCNSHLJDjWcXdHtra+99AjFgF7AHoTWNcJmR2LFhk59647S9VljTa0m1ByFJ4P/wBeugtL8SgbmAZjgY5rynh/YfCdf1iVRas2LWWURBFdwrcEKeoq3bhlJJAKgD8feoLVdzALkEDGBxir8AKkoOQepPakmTzvuWASrAIdvAz3zTZ5WlBGMkDJ56VIzgDBUEAZDVRupdgIBKhvlJB7GtYq5LkRXFwUUbTxnNY11dJHkqVwSeKnurgIhUkbF4AHasG7uoyXIXJXpgV1RicspXIL2/C7jkKegGc5rm72dj5gQYkx0bofSrN5dBd3OXAJ69axnu2lJLkAnv0xWljHciuZDFGqrwPvMSc8nqPzqnJMkrEkkrgAZ4xUl3ICxYsCDwAPaqEkoJDKcEdxVpFplW7mKsQDwRjNV55B8m3JCjo2B9ae4GTkgKegHaoMgkAtwOua3jELg8vGAMAnOfX/AOtVdrg8FATIDuUjsae0h2EcAgEk54PNVzMVYhmC4HBI4q1GxLZGzM8qA4V8gD2aiEhWAIJGck44PrTPM80sVfDE5bP86Y852BEcjaeT61SRF7kjFHkBDMcHG0DgU5YySWDKR0Cg5INQAHYWAye+O9KEPIyQRyB6Zq0rha5bE8QBABDAfd96dHNiJCRtJOTiqa7YkIQZ5z60qvIXAYgrjJGOnvVJC1LaTDeQBgHoD6V0eiamGQJkoVIUZbk+px6Vy5UttUqA5+bHqOxq/YMLaRGZFcjpwSR+VTJLoQ43PVNLUy24lRggB2kg/MT6/StKMIo2kZA9e9c3od6hjUBypIztzwa6WLYRuAck4JJORn29qzSJ2GSB2dQAFGfTrUUsRMikRb0zghT1q0CJmJwWI+XP0ojDruDjaucjnrWqdhpnGeMdC8+0kliRd2CoBAwAQcnHqO1fO/inSXsrx3aNkCLgsTnNfV19ZiaNg6gqeSFOM14z8QfDaJcPIiF0cbiCckHjoPTrU1qca1OzWp7eCxLjaDPJdNnKsgGEVj970rr7KdAQzAEgckHnHeuPmhWG+LMpLKcD0rd02/jkkAYbXIPbArwFT5XY9asuZHTCXAJDY9OM1c3AzRuCC4QAjPU9zjt2rNtZxySACRtBNaNo5UhAFJ/iLqTge3TmuqGh4tRamhb3hldUcADOAw5rQdSyEJgAnJ4zWTBJhlGwITk5J6+3pWtZ3IKhOM5wTiuuLZxTsQi0zyOSxzgdq0bPSRGwIGGxwPT3+tWreOIo20bXbjcT/SrqQhJFwSSBjI5zXfRdzgqtIIbZTGVZju6AjvVmOyEmCoKqDggdeO9S22nysCBwQcjdzita3sWDKHQMOfmUYxn/APUK7TmTv0KUVgJVYIuG6Bs9KfeILS1YOOTzgVt29gOSRsA4A9a5TxRq0No5iDAucgBj+HSp5rGkFJuxyWvTh7l1zhc4HPWsdssAQCT2P/1qvTkzuHYZBOAR2puwYAQgDOCcdq5ZTuztV0iuikORnJ4PSpxbEFSql2zyFpgyZSAcADPHSpAXKuACQB/D60tWQ9y9akhSehJH5Veu4lnhyTheMk85rP09EWMIzEPgleCR+daIb92ARk5GfesKkbqx00pcrTRxmtCFL0oiFAByQMFhnrUNnIUYlHAAyAcZx+Pr71t6zbJPO5Iw+7BPce30rEAjt2IAOCeBXg1FyytY9u/PG5dt415LnIxkbR1atCzYDLg4XOQc5zWdakv5YLZ54xx9KsacijzXywBJyGJHP0rak7nn1VY3YVBQEncSeB6+lblpPtlDOoVVAAVRnJHrXPWjK6EBsZ4Fb1gqNtLFiRwBjg+2a9KnKx5lRX3Oito4isbsWOCGIBxn2zW1aOhzgkKRgCudhK/KACDjO0dq2YWCRqyneyjJUfy+tdNzicTctSpVS3JXoK1YJkkeQjBfgMB2rCinR1BY+VuBPIJI46cd61IJRBmMthlJBJ9PrUsaNWBnUoFB245PvmtOBiqMpI5O4e1ZNu4LIRKJFPQr0/yKdNdCKRgRvdRygPBHrUcly0zZbUI7Xa0rKUXDEHjP41ymveOnjjeMZIDEBYwTgev/ANeuf1/xI8u6BA29SACvIAB5GfpXLzS5l80k5YYCk5H5V006C3ZDqNbGleXxkcu7ZdckOzZJyOx7VQaVGYbUVAVBIBzz6/WqcxJAMgEqqc7WHB9qZPOS4ESgIFBJJAIbuMen+cV1qFjPmZaaUtOxUAIBnA5+vNVpJg7HnGe2KhN0yRhVOScjFRxtJIyM6kvkAiPkCqbsJvsa+h2L6lfIiAhUba6kdeM4/UV9A+BtMFjp8AYAMF/1SnAQ9yPavPPAejRKqPImJCQxx3Ar1S0n8hQrlMnkBRz+dfPYytzvlR2YeP2mdRb3EYjUKSB1/wATXC/EewE0RKrncQwDDCkHrz611FtcjKknAxgDpxnrVfxJF9t09ldtyAEqCc4P07VxYeXs6ikj1ea6sfNt7owjv2QgMEO5UPOB6/zrJ1S4ijgkJQkhSQqAZJHQV23id4LUCRWEcpJXaOCB9fQ15pqt95+QoAIO3H9a+jcm1c5nEyZZzMqkgoSehGciq08AJwWYkcgscgVZbcykKQSP1Ge1KMbVJUEMSAfpXI2VEyGgZWbJHPf0qJtsYwwzxgEDqa157Zd6sCCSPuiqMsRjcBCSAd2CO9K5ur2uRtAHVGGMkAEKelWFtixAO0kqAQOhx049ahVzFMSwJOOcdKd5rIwJQsoyQB1ORUST6DTJrq2lurV4Yjkn5VGcY9/pX0n4Tul0/QUkZMgqFyR0JFfN9tuklgXBKsQGYdvf6V7SdTaz0WJJSWkaMKYwP4TxuHr0rzq8dVctLnZzPxI1EXLgKjKyEsApyD1HJ/GvOHVwgy252OTg8A1v+ISHvHCqNhOSehz9KxCVTABKc4OBnNdkZ6IqStoV9geQOScgEEHv70iwHBIfBxgsByKneMCRGJ5IKjmpYrVy7kHCAcg9DV8xkyOOLEYCuSQRknHNdp4XuIktwsUj+aDuJIyB6cVyUMYdTt6duOp/zmun8PxyAjIwOM5HOfTFS2YVLNHeWsxlCFwAcYPHU1pWpSJsDrkMR64rAtrkKzAptGcYB4Fa9m3mPkDIA6j09K0jsedJO5vWJBZyCShOcdM1t2ZEjAoMKBjk9+/4ViWBLYRySBnHsa2NPU5IbkYGTnrUy0HA1rbccArucnAx39K0oyQqRnkjJJ96owSJKWBjbY3BEZwSOnBHQ+9W4vLUqiAxp0G5sn865JHXDQtqpU7SM5wfXBNVdW1OPToSSxMi/eUsVyfbHQVS1vxDbaKrEyKGGScHJH49K8y1XxY+r3LlDvRsncD2qEmzVM3tR8RvfSkb/lyQWUdPb1x71c0aYQxKQfkHG0Dp+Fcbp8xOCeW9M10ul3IyMFRghSvPBpvsQm73Og8WxMdFVwmAeM55YHqc+1eD+LAkuqEhCFUFF9h3598V7RrnmSWyhDvcjoTgf4V4x4qdi5AOGySePSuygrI61O6MEkx5VBhT/CD1NaenRnyl3cEkAEetYgZztYnCnqD1FaEF8I8InJ6jJ/Wulw7HNKSOm2E71IIcKGKg8gZxn9aLeHzMEmRHByFZs1l2eozXEkrE5kI2s5Jyw7Ak9cVqWbrKdocAkcEHODU8rRg5GmlpLMw2qCwxwB1q6uhtNGMyAtkggDAI/mDT9KiJJYvu6cjvjOf51vWcahSyqQRlgO+PTFZylYjnZn2/hSFRhnJOOABnFXIfCVsSkQACDBIAxn6nvWt5JQg5BQ46fyq7bl1ckjJOAM+npWbqy6FRkzEm8HWmSYlKnPC9sV0nhzw+tpJGAcDjJFSRKSACFB6kqK19NuPKkIQhAeCSOorkqVJS0Z1U1rdjrvSFubkzMg8zGCw78/lUA0+KOR3ESl+OSOh9RW6Jg65C5bBwAOoqlcMCUIU4zllI5IPb2rjbZ3JIdbsVcHGQB09a5zxfIiwuCCoHzBs4xXRR5OSFKqvOM1yPjeZZreUyLlB1BPX8O9bUleRpseSa1dLLdFUAG3k/WsK4vEiJZycAHjrmpPEOovHI7ojAFtoJUg1xut3t3PtEbGMDPzDtXuxp6XPOmrs07nVfOwQxAPRSMVZgkTcCgIBH3Sc4PfmuMsnkluC7SM46cngHvXRWe5cHqOg561fK0YOKRub90YARmYHG5WA2r9O5p6ysIwu47RkAjqapJeeXhM7QeNxHQ0+KU8ADKNyTmlqRdF4XRKkHIbGAc9alsvFo0aQl08xVHQdqqE8KVIJPBHtWBrEE0zgQBjkYYgZx9aOTm0NYqLep02s/Ee21KIxwFEYnLKBknA9e1cPeeIGnkIYgpnO0GsKfwpqdxO6xWMojIJJ2kIST0z6mtSy+HHiF0iL2myNlzksQUHvWPJKD0OlQVtGRHUWkYjcuTkgEcCrVtKBIHHLL371uwfB7XVgTmOKdhkC4XIK/QHIz61uaf8Jb+LAe4jAPUKhOKtO25PIUdOkK24JPytjA71pRQgoSQS54IB6V09p4AEFmDO6SIoLLx1PT8D161BPoptfMIIIOGUnsfTFYylEcYNmN/qX2EnAHHPSrCMnoTnj8KiuYxtYEngZ+lRPNHCiAMxJ5PtXPJpmii0aQkAUAYJzjJ6kelAu2hkbKBh1Ge1ZlxqkS24WIAuSGLk9BWXd6uxyUcHjBwaw5bmx0c+qmE+ZIQJCOWBxkVgajr7lmZJCFPykZwSD1rJuNRMyqCcgHA5yKqSPsUNgsM9MdKpQRXMzqvh3qdxba9IGmQBvmWMkFgvTJ/OvbbLxu+jhC0hZODuLYxXz14anjttSE5OHbAJA64rt9V1JJI2YliuCABz9BXLVw8aklcxjfm909A8ZeKrXXLUy20hKqoLRswOSe+K8X1aTZJIcFgSSPUZrPXXpbfIO4MS2FxnGDx7VVk1KWeYtI5AJySa7KVN01ymjqztZlmJvMBBiGTgEg8kCppdOaTDFSAOeDVaPKMHAAJGCQOorVhmEjADg/7R6CtuaxjdPcbADGhDMQoG4jHcVYstcTeAEMAB5G4kVKbdZo2yDkjketZFzpdwiKUjZUBycc4HoTU80eopU0zr7a8Mzgkg+wPBrWt7piqI5VMZAYHPWuBgne0l/foHjxjBOMVuWWsREKsRDE9BjGPas+ZN2MeXl3OxsHVxHgkvjaSwxkjvXQWkW0qwHPqO1cpp+oQtCCQRL39BXSabLLIoIUkcYJFY1EOLTOotCNgcORICAOO3ep3Z8bFIAycnFZQmeJQMZII4xjill1ERqdz7STge1c1mdCjc10nEYIBJwcktxVmO92kkZUAZJHOAOprmLrXobKEODk4+bJ6GuQ1X4iPEpSARyEjbvcHOfXA6VSgupqoo9GvvEFhECZZMhgegrzDxprejXDMURZWI4XPfvXI6p4hur6QxPLKq7dx2HCE/zzVFrYzIjEhj6t1ArSHuu6ZvGXLojD1iWJ5j5SKiA5C44A9Kwnjli5a4jnBO5dqkFQexz1PuPWu5bwwl0mA2XJJIxjis+68HtE4dVG/GDxyRXbB3Jd5FPw3qTxXQillEQZSRuHBx1Ga9F03UIpIYgkQLAYBB6+9eYnSZba9imDupibovQ+v+feux0O5ZdpPJBGAO2e/wBKcqdtTiqxseb6VMI3IU5U9TXcaDd7IgvLsOCxOcivO7dkhhEYPBIO5Tx9K6/QZlVQqgqDzx71nTlZm1aKlHY75AJohgYZucVNECpJMe4jjFUrGZTEqvuBBzkHt6Vehw0gC7th6tmu+LueDPRl2OJxHvKgEnKjrkVdtPMGJPJyApBOQR+VQQ5SJwWxGhxyOCOx9qu2jISG6naMMpyDVNECxMXIJGRyCvpUhhjkYMihAcge9MYvLLIoKgKAcAcnP/6qkhDGMADLDrzUaieoxQUYYAC4ySev5VKC6jY3yuemOaWVyQQFy2O/NJtaJFOQWxk4OcUWYgixvYEEHHUCpZFKRqVOSxIBPcimbAqCQEEnnIOQfSpCwIVSMnGcg8A+lArkBG9D5hBLZBx2pfuIoAAUH5Se5pyorsAORn5h6VHMAiOSCFUcZ65qdhla5mYysZAA74+bOSfqay7y5keFkUhIowSW3enbHvUV7evAz45AU4UjGTn/AAP6Vyes6hHIvnYBI4G44wfrWMppbCcJ9BuqaoW3ASk8c81zklwbmQBixx2B4qK5aaV2YbiAc4Q5AHqTVZ3dGU4CgkDBPU1irN3O2lC2rWpt2DqudseFB/A1elmdgfLIQ9AR2z2rHskOGQHYCdxA6Z71rQQAshVwR3JPSumLLkOjJRAHYEHJJA5JpUIBAA2lhn60SR7NxcAEEhdpyD+IpAjMQQdpxwR1B9Qa3Tuc+o/ygoyx55xnnFULpBtdScAEceprQLAYBQB2GN5PNQSCONsk5Y9/eoaK3OaulMau5JCAHIxyax7lhMUIyFPOCck1095ako5IwmS3PvXPOCSTlcZJBB4x/jXLNWOmm0jKkwgZwBgZGTxiqzEyEEElOpAGTVi7ZFkKsuQx5BqJ/lUFQCMdhjFYnXGxSYM0hQAAkEEDuKFhUDaSU4OGUZxUgAeQYGHJ6GnxI8UmwjL55XOcUtTpgrk+jae95KigOCT9Qa9E0nwXPcW6FY2cEkbgMhT70nw50M6hdwkoEUnDA9evFfUng3wZbyxJEIllcDOAuCuPWvPxE3DU9/D4SMoc0j5wHge9iAIUFWxjcCBj696Ze+EbyNQFhYluhP3SPr2r7Dl+HsEgJMSgtgjA6Cs+5+GUL7kKFwTwzDr+ded9bfcmpg49j48n0eW3G1omJJwQBnH49Kqy2rBjCihgoyWU8ivq/VPhYkwYNGj8FeVwDXB638Knt8hIlSMjaSo5x3rWOLu9Tgng0tbnhi5whPB7FR1qQl94XcAQec12GseDZrCEmGJigbAIGcjNcvcWckUhkcERltgOQRu7jPr7V1RnzanFOg4hE5IJZDu6ZzwR9KlS4CuI0bY/YkZx+FRCQFggXaQeppPJV2y77XztyOOtW43MeUvLIB+7A4OSTnpT0LrgowIA9aqxg7yCeF6KDUkUgibIIx6VPKCui2rl5DglXUht3bFX7d5JOBLt45wOtZiEyK5kcDJ4CnoKtQzRFgEYuAMnbx+tKxRqFysgO7gAYA9fWrAdZowylh2bPrWfAytCATk98mp0VQAAcHH5VcWTKzNjThE7jcCSAQo9TWo8wjwjLhccYNYVrKWKADLgEj6dzVgzKsKgBgOhC5OK9WhPSx51WCvckvpfPUgOUC8qMZyfSsgs+CCMnPJ7Crkjow2qCAOQW4P41CI2BIIIU8HFelF6XOOyZF5ZABU4APOepqUqSoJO08gcdandBtDFBnOOKcYRcKm1ATkZyMZHrVvUqKMiWGSUkqMgcEEcEVRfTmkkGVwB7V2cdgSCCABjA+lVp7IRu5ABA4O05zmoui16mHbWTcfu8Y7+lbFsmMHBDfdHPQ+tQrbpbhASzYH3jnk1etgFJIGVyOgzyapO47m5bu4UIoycAsSO1ToGKggA8feqK0UNkEncOvtVkIqsyJIHA6YHQ+lSyWxu1iSCMjtTXiIkBAATGCPensjKhYEhzg4J6Y6j9aWIBCSEUZ5OOcn1Oe/0qLmbKs5buAcDABGax7yMsCQACPmPFbs28jIjEpYcKGxg9ufSsm+kEaEOOcdcUk7iT1OflDIzliGweCPSq7M7SZGPb6VNOFeQkHKnrUZhO4lSRxj8KZskVrmPLbHwSGDAr271bti7PgNh8ZHOPxqFlQMSCA3ORnpUcjRK2RHlsbSwPJouKxOZwCsRfBB+UE9T7Vfhid1yTkHnGOtZI2OwCAscZ3enqK27IHbtzyAMZGc/Ws2QyaaBVTeQWIHTPSse9B3lXyHxkLjjHp7Vsz5EaspBB6gGuY8VazHagShtnygEdTkD075rmnU5dWYybvZGRrernTUaOc7WK7kT+8Aa5HSb8arqJebJbG0AHO0DpzXL+LfE7X8jIsrE5yB0z6itn4dQPJulmjVBkEAHP40sPWdXY9elh3Tp+0mtz2XQgltpxHIfggk9BzTdR1N2jUAjIHOKoR3mBg5CkAjB6H/CmySDaDkAMSAT3NdUnqcEoK9yGWZicEjaRk/WmW8SsCQSWILHPXA609o1KkhiWzgj2Peo4YFQEksG6KPU5/T60IpaDmRHIJO8Y4wcYqAklghJGDgmphIF3MDhRwAP1FCSAAEgE5DYPcjpTuUkC4UlSRuPGfSqd7IiRsoXA9v51daFcEgghjuYf3c9B9KyL+RFcDkKOwFZykaJMzJpCybiQMdQe9ViACSDzngk1ZugJMsgII4xUG1gquwJBGcgdRWfMaJETKXIZCN49M9f600bXmVUlKMMjB5BPfmpcbkYANsbIyBggevsaa4BcEj5QMA46j1pcxZHvMO3ADAnkitG2nCMAxwTyMd/Ws1ifmYH5AOF6c//AF6bHdpGVkbIPUAjke3tT5zNnVDLbHBBOOlNkcZAJ981jwXrEEhiQcHrnFaCutywIJAAyQPSspsqKuTrKFyMglhg5p1uwOWyAufukDI/H0qC0EQwFwwDEls8jNSmNRuA5Vjg+wrjlZm0VYtAoxI6qTyOxp0ZkUEjB44z2qCOQIOMH2qe2kKyZD54K7cdQfWudo1GyMXyCCQBztHWpYN7ElBwOeetQmcJuRS2/IYnH5c1JbApISGIDcEg0bEsuwynbGxABJIx6e5qaNgSVdjyeMCqkUpGVAztOCBT4JmXJwMg5A9qtMzZowsd5iDhcgsCR/nmrKyFFXJUBeAMcn61kC4Uy5YkBv0NW45UUlCCW6g+1apmdjVFymxcuA5BO0Hn/PSrSTgRg5wc9PWsczFV+UYGecDJx3qwZ5CFADBB0JAGR/WtUyXE0lcyhiDgjt61PG74MbIAuAww2SR9O1ZcbuwYnAGOMVYW4LoHBwSMHv8ArV3M7E+xmDIZCRncAxzgHqPasfUrQCRwAQDwGPc1rI/zDIwSMdenvVa9TepdVyg6nOTn6daqMtRWOPuxIjBCpCqTz7GpLKISueSHwAG7+1ad1aqX3FgrsNu09wah060Ek42HIzjJ7Gu+nK5Njd0myHl4LsCByQMZ9ea1VjC22QS0m7hsYyuBjj16/nUFjbMseWXaoOAQeuO9aCA5CMdqdj3NbszZQktt8h3IUHUkHrVYworOTwc4yT+VbUkEajLMW9KoPabVI2tIGOSCMgEUrkszwqxOMgkk4+X+dPjBDFkIDngkHPSrBtUaQSAMQowcHoaUxIM5GMjg4qWxJESJI+AWVmwBkLt/Dqe9L5LBgJFycckHPNTIq8KAF29/X8ac5GFBBySQQO3v9Kg0WhViT97xkkDORQyYdyckL2HWmMCp2fNk8FhxmpEA3rhixBycd6NRXRHLAFdSTknDDA6fUU2ICUAEAHr05Aqxu3ZBGSSQOKiEZXKLgOwzwRRqF7jVTLDBygJwaeAQzFiU2/MrAZJb+lPtIzJESBwpwT7mpJVXaVLAH3qGMqrGHYgnDgEhjVKe3Lk5fBPWtEx7skOCB1GMcfWmPbCfZIqEkDaoHYevvUPUdkR21s8BAXG49TirrxMsZJAJXnPXFSGAbCWdg56kCmoSuQTk55LDIH/1qlpjskR75XUAjMed23OQT64prKzYfAyegxwBVmEBmyDwQeDSOVbZhgc5LADGPSjUHoVkyzkuQBnt2FDKxJKHIxzj0psilZAVGQTkDPSnrIUw5ULgHcPUVS1IJLdndiWB2jB4GSfwrUVtjBQQT3qlZMWTcE3FRn0yPrV8xI0aSKhQkZK5zg+lSxkTlgSrjIAyCB1rhPHXiIG1NuoO9ctIxOMAdK6zXtSSyt2KMRKQMEdvWvHfE10908x3Es4IYeoNZNSeiHBc0kmcpdagdTUM5cAMf3cgGODxxUEZI3FmyQeMdqTyzG4GAfQDtSNKGyFIJPBwOhq0mewrWSLiSOuCoDAjIGe9adjMFAVzge59axILgx4AQjsCRkVoWEiTMAoyAT370+W5DOjRt6qCFAY4znAyKvW0zRgAHJHcVhwzCRgSQHzyCenvWnaShYiGJBI/P3qHExbNcXSJGCpGOQfampcmZwQwIAPHc+/0FZLOnlIA5lVu5GM/hWpoelSajIiLviCHlyM556j1GOPwp8iZmmaGnJ59x5hL+Quck85OOMHsB3rXVHEIOAOOoHFX7O0Nko8obQDgNjvQjB1kQAkk5JI6muSokaxZUkjKhFUBhwTihIix3MmznvzV1kUAAD5sgk+lQySOkhIG8AcDHWuKSN0xhhQq2Tg4/OqFzbKzBMkxghuCRzWorBgSVwPXFU5S8chCoCh5znoajlZV0UJAMkjrjABHWowUAICAMw6EZ4FX3RgQZFBBOc5xULQne3yjAOAfUVSViSgu4rnGxVOQOlWIpjIwJAHfnofao3AVwSSQeMdjTyjAKVwcHIUVaQ0iZnMjsQuwDkgcAfhU9nEZGBc7nXk49PSktLZ3O8ITk9x3rcsrAtgkbWxyrDFapFdLspeQ2Dlc4PGOOKnjtQ6hnUkdq2otORow5JEmfu9RVo2gJAxhsYxWigZt9jk7+wVeVYkYIxjOK5jUbJeAQCcnBx1969LmsgDgp2PPrXOanp6M+H+VMHJx3xxQ6V+pnz8rueeSZiycK7E7cqOhPsOlRxTFMgknIIA6k1b1W0MAB2eVzuABznHesFtQNtOrAqSp4H86+XxL5ajPpcKuammjWCpMjB3KL0O0/mDVO4s0QLGi8KMHJ7VAmrIGYEBkYHIPTNSRahC4cuSSRgYGcn39BisoVGmdMqTZjXNvtLqACoO761nRxfMXZQh7AdvxreniLKXQhg3b0FVDAGiIYBjnpivZo1mzzKtC3QzJG24JGCRk8E5H1qwEGCiFQTySB1qSaJ8jAUg84OOKcYxEwZlDjGBjsccfka9KMrnnSjYdAChIYZAAzk9Pwq7C4AJB9sjiqyKZF+9lieTU0UYXG9ssPbrWmhjcuQlOASSexParKEjIDZB5+tVoMNgkKB696sYAVHBwrEqD6nvU2QIeoJAUHpyQD19s1YiiR2JJIBySKhCfdJHKnPX9fyq/CIi6KRkj5j82O1BWhGSkOGAGW4yBzUixHGQ+AR19aaQwZJVARgpyGGcg/Wnwgqp3nIzk4oWpmxFheOTdvcjqCxHI+lWYM+ZvJ5XI+tQJGC5QtsyCVB7CrkFoykEHBBABJ6+9NGbRfsVaUkbAhHQhutXpFMSqmCeOS3ORUdqNm1QM5xyKuyRsygkEjGK6IGMpDF+dAqoCCMZ9TV61ViqkKA68bVHUetU4wYkJUBhnHNWrXe4JQEHqcnoO5rvgjjnqX48SZIIJbtjGDWjpZDkHBJHIJFZkYLR7gQMdCorRspBEVDuQT7dDW1jB6HQ2geTBI2gHA561pQwqrhwuWAxmseynMTKxG5c9PWtS3mPMqhhgjkZ4rOVy0aVunzHdwMZGDir0ILqSDxjoelU4ZAxUHBBH3geR68VfijKbgwIIPyjOSR9K5ZM3iieEiM8EKx59avxBVdmIO04Kgjpjrz3qnHEMYYgjj0xVyJNmOQF9/wClc07M2iSK65bC9+QBjmn7gTk8EgflSbuDg8k56Um1iRgEk5IHrjrWGheo4lVUlcn0I4/OooCzkBmOAcEnjIHWnbTnphvT1ofcMkKpIB79aGgsIcKSAcnPT1FRyMWORwCMewqSZhhGCrGCMAbskn+lV3fe2epHpUNl2sRspZiT0xjjvT2xFEjKGBzgnpn1qrPMYkLggDcAdxxgfWnSzFojh1LAZwO9IL2KV7Ise8gcAnGTyBUNjYvcF5nAVAwUZPJz1xUMyiWcjkFjlutbdsghjQEYBIXkZyTWyM7kEenlQSoG0EA+5P8AOnwREkkEFBnOexHWrkkAIYDggjPBOMU9Y28wEnkdGHpTcn3GUGiJVTgFzxn1qtKfLJQgKVOSfc/zrXMIQF3OCOmB+Vcp4n1GW3DGJ1yc5LDJJ7UknJ2RnJ2RcnkiUEu4JAwR6Vz13c27FwCCvv3rm7fWbq4mLSybSxwY/StJELAgoSDwQa29nKO5EWyK6UPkAkkkMCOOnao5JWlyMgADAqadxCAWJUE4HFUJZwQRH0x360uU0bIXuC2UA3EDqeKhkkQoQXCPjgk8H2qEuVcnJxj+dU5EZpACMr97BGf89qtRM3Isu5aMb8FhycVXdgXKZKKTkcdvSm+cEZgxxgbiay9X1V7GEshzngFxjjNacrexCkeh6JeW1gikuCqrtI7YxwP8+lW7rxTaRjAdAc44YcV4XL4sumLhJACOSM9PwrNbVp5FLPIQxJ4/wry55P7afPOR7NPMnSioxPb9Q8e20ZIQ5C985ya5vV/iSm1TEhLjI3jp+deWm5lYEqSATzk8CmpIYy5JJHQkgkc1tTyWlH4tSZ5rVkrI7u68Xz6lHtJUJx0Ocn61Xt5gruSCQQMEgfyrn9NAEYQt7lvWtaIFjlWAUL2NevSwtOgrQVjzKuInVd5s0WlE2Tye5A9qhkhAclQSxO4knAOe1FtEu0SjIJHTPB/CpJGXygQCxJHHTHvXUlY5W7kBiCSlWwD14Pf0NZWolZ5Y5FiCEZUsRhhitraJNwKgqQQSM8j/AArN1cIrIQASRyw6kdh+FZTs0bUvddyO3dVQsQSAcE4zzViFhOwdGwOAOAcis21gafYgdkAOck5yB2J6nNX7dZFcAgbQcHA7VVJWHWldnQWchUAqMHuAPTvWrDIJMFTk+hrHswWyCcgAHnsK0reIxyHcPl4II7V0Oxw3LlufLBJUnBx1yatW7B8kMVYkjpVbyw8gdCzADnIwB+FXbcnKx5YhRnmueQEysAQADxjk8596k2osbMhJLEnkciovMw4Ufy61MkispBAyCVOOxrnZqhZCSgQ4cYB47VagkkLoZCXXqeefz7VVjDL5jnAUDJJ7CrULhwGBwuMjIxkVmzVElo0gt1Yp85JypPQZqyAr4AJBPYnrUMZI24wSxxkngVId6nYChDHknqB6g1GhRahYOmAhDg9T39qm2HBJHO09PT0plsCQTkfhVhMFSHyR2we9QXyiWrgQK+0oMBcN1FO8xJHJAZG6nI4Hpj/GnIEOwHkkZzUUrZZCDknjn+760Jtk6IniKsQpOUYZOfWpSTggDAznPoKgVwpLDkdOPWpEcSEkkk42ge9aIWg5ZB3BI6g0glHJAOc4J9aaylQxJJA6g9qpXd39nhkIIJxgA9veqsI5L4ia61vHLbRoRIDjg9M14/eTGWcO6ksTt+b0Fel6xpcuoyNOQzcnDFuvrx+Fc1qfh0sUDjDD5hjnPtms3Tb1NqcoxOQnkLO20ADBBJHSgqjFBjeq8k9AT61fvNOltywjjLAZJHrVR1OB8oXI6elZNWOyMk+pC0ZcqFDBs546EUwRgO7ZGBk4Jx07fWpTMYSqZyx449aiLKZ3RkJJwRkZBP8AjSLTHKm8EgbeMgHsaRRvUEABsdfTFSbiygAEEnp6UbSi4B5HNS3YLXK02C24DAA5JHSnBSCuSCCCffNSgNkBhyPbrSMAChIALcDPei6JaIsK+QW3FTzgZxTHzvCkEHGd2Km53SME3Nnp0pnlBQWUHeABknOTTQCNGw3ExkFTjk4x+FRzMu9AQysSOh7d/wCn605pC8z/ADEknLFj3NOLLIxGRleMkVZNiRFXzACDyuRz3NPYJHyQTn+7USoQrOeUQbmb0p64cISdwzxz0oJaLowxXBJAGPrVjzBlCASBmqsYDKDnLHkgHrVhMhUyMAcsPT0qiGiaPbckIUDIOhzjB9auw7d6gDJAwSfWqKEx5IJUHkD096txMpKHGW9RWiRmy25CqDnJ9TUseZhwQB0ziqRLyAsUPlscZ6Yx9asxFzIOnlbSBzgg+taKJmy1Au0ZJwc9q07Sdo8qXOCeKyocqSzH5VBOT0Jq5bSBnjcsAucnJ4pOIkzQuLnYFY8kcnmtKyvFKowBJPNc/dzp5ZIO4McDHII9atabcnyURSC6/dJPUH/CpURtnR+bGQSwIAAzjnBJ4qwrgMgLEsDuAPYVnfaAGDJwSBkgdcVail3b2Y7mz19auxgzSjkVkOWySep7D0pRIu5VU7vc96qxuFUhgMHpz0qRZBnBIwACMe5rOWgJDr2++z24lMzREcKQBz7Y9DyK8p8QXg1K4eSQFEUnaO+M8nNdb4nvZbq5dFcmJSyxg9gD6964rUYCThXJAJyPavjc2xfO/ZwPucnwXJH2s1ucxfxBsOgxzWVLE3mlwzMBzyc4z/St3UB5CiMAZLck9TntWVJEFxFnBJPHrXzqZ9O4mfcRBwDnB+9nNUmhV5SGBxjIwOBWhcxDKoThO5qi6Biy7igORmtkYy0Lei25F0gQFzk8ZGD+Nei24AjQ4C/LjA7VxnhizWGYuzgxNjaM+nvXUT6xBBHsJAZRjA6tiok9SSxeSotuxMZdcZZgMj6GvNfEmoxmV1jILN0yDx+FaGreJZJGlWJ2EfLAZI/Aj1rkZ3W7kLksJScAEgDH+Nawi3qYTTZ2fge+hjulBt1LgDcVY4cehGe3r7169psqThED5IBwwyQfY+lfN2l3MunXKTmZim7pnAr3fwfrMFxZxAOQxXkgY6j9ea+qy3E8n7uTPks0wbi/aI6p7NZFIc856f1rPuNDjCkwgzITuBGByeuK2Ldg4jlAyFPIPIIx/Xn8qXy12kAhQTngV9ZGVz5i9jkrrw0kkwDwzLKhOV3bQB3yB1P1rLutGuFcOybVHyqVycjOef8AE16D5K8knJYVFJaCTaAhBPBHf8qbjCW6LVSSPNptMuEZQIgQeN2Tn+VQNCEUqQwJGRxwfxr0dtKgdRG+XctlSx+6fQAflmmnRbZgwJkdCcCIjIB7nPas/YxfU2jVvueb+S4ICjaAOcipoUc8NyAeCtdq3hNBG5VVj3NgE8gDvx15FNl8KRuSXG4Ajy1LlRx2JHJH0p+yt1G6iZiQRL5WQckjBGelTCMbwAu5cZ47Guqi8HgoCQic8pkkY9AT/WrB8IxqQQ5CDOVB6j60ez8yVK5yJTOMIcAc8U6AEsAFycgkDg/SuybwrBCpDLwBnGc/rU0WgweTuEYUgZIAxRypdQ5jjI9KmyAqZU8k5xyen4da0ItAeOFRKAvcgdz3rr4rBGjjYKq4GASMYGOOPqR+VRXFsuFBOSo52ngmmkhcyZyWq2SW9gVSIRRnIMhJ4OOn6155qoma4lRWASOIMJFH3jnkfy5r0bxZOUtlhRsxqclT6kdfyArzy5B3OVHHJGe5r57NKi0ij6LK4aORg6gDJA4JAcLuOSBxXNSFJCMlg44Oeh+ldRqKpLjepwAScDpXPXCHc20ADHHFcuD0PQxBDOsiI/kuqvgbQwyDn3FOSVlkjYOryEgFSMgfh0/OoVG4ggk4oV1RyAct1zivcizyZI0RIMMuQRyQccg9vpTnuCpUhiDjHB5HrzWfDdo+4AgkZIJ7kVH9pBYAkg5ycVqlc55RTOks9buLXYY3wVxyRn6Vu2nxCv48GQqxLESEsdz+hI5BrhVuCDkAEe9OMogcyknJOQDzjJ9KTpxepzSw8Jbo9Rl+MOoiF1LqAVxuEYBAHTgdcCse/wDinql2qRpcvsUEhi2CAeuDziuME7OyAAliCdx6fSklUFiQQz4AHbB71SjFaGX1an/Kal7rs94rvLJISWAwWJLA9CBUCRCS5J3Eu4AHPaqiwEEFzk5HCjpU2xskIpcnk5IwMdAKexqoqK0RbSzEkZQPh9wBYHBAB5rstM02MRhmAJxgAf41yOn28qOhQgEjLKVzgHqK7GzykDkO2FUMFAyT9B36100tXuc1XQtSW33SrADoVNK0IUKAhK8c44zU0kBjwhKsABypzyRRCHR9jsGDDACnO0n19OK7kclyHBQk7MDGcnBzUbQZQMoJwdxGatvCGwpHA5GajkBjwAMseTjtQBCkavkE7CBnDHg+31qzaRrG4BVg+cjNMmVeCmScZPHSrkC8qQwKjA5HNZu4RNLTETeWkIQZGGPY/wBa0NZ1GL7M7iRFAUA4OM44yB1Jritb1cWjlVZxKARwePy9c1gPqzXO3zJzK6gqSwHfrx2r5/McO6y0Z9Hl1VUndlrULnzZXLndjlcdqxJiokyhyzDJxzkVfuJEkjJC7DgAAHjA/qawZ7gbgFONucYr56OHlF2PeniItFuMF9zAEMSMgjr/AIVdW3XL4QxsAAxBzmqloWAQA5JOAGPQ1adgkh3KQcduRmvoaDaikfM1pXk2OhiCJwSxzn5up9/rTcupLg5GcEHqKcYzFKjEMCRknPT0pzqJHIAwFOc+tdy1OVsS4QuiA8cg9euKIY98zltqsTnOBgD29KWaN3AIIHIyAalCEZAGQOK0siVqWoVAABJwOQfUfWrTBPkYAEnqR0JqCGUlMAbXXt3FTQKHlLAkKDk7u7f5NUlYlstpG/lAKpdhghRwTjtV7YyhC6EMF3FT2bsMVXgLlWI6jueKsJJ+7IAYkHnnOa0RzyZpWV0ZfJTBUI5cA9iRjPvXR284LrlvLYHCnHU9f6VyVrhpd+SoAz9K6/RYFuFV9+TjI4xkGqukZXLLr/EQApHXvn+lZ86skZYhQAeCOp9c10wt0ljUjhDnOOOlYOr2UoXfbruG7Bwcj3oi7srcxZSJMgEK2cjNVJlIJVxg4IzgZGcdD1HbpTbkyI7MwKHJXkdTUCySTjGCx6YPOa00juWqMpGtZ3CRYRmyOOD1xWxGyTKQCCWHU1zcdtL1CEEDnI6+1belpIqAGMgdMY6VhOpFbMv2UkbGmwCNghDADksO/tW/ZkIgQHLYySWySf8AJFYlq5jlGVKgj727GB9K0rWUkSAHOM7fcdq4Jz5jWKsaluwc5PBXv9a0LV3G4g4H86yrKUyKM4LHg9ue4q7FK4cBgAAcAjv68VzvUu/Y1beVgMgDC45A55rRjuFRVZ13LnkHv7cVjRlSMgElenNWodxkSJCEHVgT/I+tQikzhfGtuHfYhyXYgFv057DrXlVyI/Odkc7gcexx/ntXrPjeMus4SNnDKQpJxsyeuO/FeXtZJ5pCqSRwQe5r16WsQY6OQogZyFA6g9q0bXUJQUJIJOGG39KpRxNHIVCjOOM9qjEpRjIFKYJXBxn/APVUVKakjSDtuehaZefaHTfIQ5O4Nnqa6aGSIoABhvXPWvK7LVDbxsCxD7gygL2Hbj/PvXZ6TqxubdGzh8ZYZzg189OLpz5WdujV4nQTzEYCgkD0rKv74sCoXJB+mDUkt+SpZSMgdjWBcXrMzM2GOTnae9d1OHc5ZSuQ3c5kkYMdijOSOcGsO6nBZgHIA6+9S3lyWdgCAD2PbFY9zMRnJwK7UrIxK1/KhdzjCkYArHlJIABAOcnntVqaZWkIwSoHPBxn61QnccHGB7d6dgIZcGUOSSyqyjBxjPWqBkCttUklTzmppWVmyeRggLnHPb9arySOxAc5bGGbbjJrVKxNytMxeUKSwP8As1CwYyFeSB13e1TnJJbIA6Z/+vUDKySAlsqTk+4+tbJCbGO6lXB+UryfQDtUMtwXYREgAjOPWpniBRlI5Y8ZpE0u5uXWKCAvLxgk4z+NacqIbKxhTyyCD6HBxmosBAxAyxGAfeuth8A6rcxxoRHbyAncCC+R9RirEnw7ngQyTXKlBgBVTBJ9eppCSbOKjQHa7AllOCM1Kyo+4lmVm4GCQcVsXHhO5gdwhLkk/dHJ9PrWWtjLCQZVw4yCMdPatEjRJ22GMEVQCGLcYKnGOec+vU012DXbAk7sAg44IpWjaQbyMDPAphSVSr8OQeCoyD7VSiJ6D9gF68gBAYDjJOCPT2qwZHgf925VW4LDrVeWQEAlADjkj1p6zBjsx8u0AHA/GpaJZ2HhzVVykZPOevrXo1jMNm0DIIzk9q8k8NKqXcYEruxY4UgYX3z1r1TTkOwOoJA6kdK52mnYyd7l8TGOWNSpOWA+Ucj3pjKN3VicnGT2zRMxGSCA2M5J6VHIhjcgHLYzn0qkirkbzl8oQQAPzrnvFGkpeWEi7QQVJDAcgn3rZkZ0BU8k88GonTfEQJWBI7ADb6j3H+NaR0JjU5GmfNPizSDZaiZI1YgKF+XAGO5IPesCCZo7lEZiCTgYHHPvXvHi3wbBdykEYIXIYDIJIBx+Ga4lvh5ppYvJeXUEgGSoAdSfYnFcWIw6m7wdj3aOMhKNpbmLYXQRkjckgnGT2NdDZO/llHcsckqAOAP8afb+DbOHaUuiCx3HIOR26H2Hate30GIyxvFJudQR1xnjrjtWMKTjuzCpUjPVGbFaeYScgEHPJNaEQkiRWKCQg5AUd6vpYxrg4Jcc5NWo7cxQ8AKzHdjHWtTjlqSWMrTMAIwxIyqMep+vrXb2mmQO0cSMHYgcjuxAJH1FcdDK6MjuckYwSOgHarK6pPHI7LK0TMcggZwe3HpTU5Rd0YTjzKyR6BbaQm/ITc4yMg84+lXJ7KGyjMk8ogjUBiZD/SvO4vFl6GCxTsDyQw4Jx1PHSsrVdVu7sYlmlmDf3mzk1qq8mYwpd0dJr/i+JFFvbMwYZJIHBPY59q4iWV7yUlyHcnIGOlG0yMCQSVGSp7elPhRhco8ahX3AruBwKOeUtzsjGysin9mlSV49hyGJbnkH0xTzasqsCTkjuOldZFAs5zKqlwOoHX/69RTWUURJVSqE+laRTYM5XygrqA4cnrgEYH0qxDbYZghIJ9a3ZLMKpCgDJ6jqQP5VXa2SMhsyNIw5XHyjHoa0Mmyva2jlHaRgSCDhRjApZ/lhbAx6d/pVokooQHKlckjsfSs+WZiWUgLxgVlJMuEiKe2LxBnAMpA3MOcgCsDU4B9oKhMBeQcda7OBDHCwKBSwGQKxPE1kVEEsTAOwJkXpg+oHQdq82vTuro9TDzS92Rz9u+ZAQcjtWrtLgIOV6kVimFkmBHA7nPetWzceWDvcyDPDfdPsK4oXW5pVimatiQpU7flHIz7VvWF4Y1ILFCxGBisC2xsG485xjNbETjaoIx2Ir0aTueTVgbUcnmSEsfvdcVqW9ywKBIiVJwxzjH+NYdq6ugBcqMZGOtakMgBwOHABGR1rtRwyidBE7RsQQVI9fWtOwuA6b1OSSQT6EVhwtlFBGTkD1rWtZBHsDkIpOOOpPX+lDaQRjdmrLcCGMEOGYnqRwB3Oa5bXL83qNGXYEHcShwQK6Se3jnjADk8YGe1Yl34f3byWdiRwqjJJ7D61wf2jh6cuWTPThgK01zRRyr3G7IACheMA/rVR5iWJGABzWlrmmtpuneeBlvM24Y4H0z61T0PSbvVGaSWNYUJ4CkkAfU16FLMKFT4TGpl9aCvJIpiZpGBA3HuM1GyMSCRuGa9BtfBsFtCspAZ89P8A61PTRreGPd5SAAnC4/Wuz6xE8/2bR5y3mhjmFlUc7iBius8F6HHcs88qAFeY1cZDnuT/AJ7VuyaJDcFBIBsPAAGcD6VrWdjbWSgQEkYxk8Y/D8646+JThZGsKLep0ujgQ2wQBVTgnAAzWuk+VIQ5AxkVzdnKAjqZCcHIU9vpVyC4KsHA9AQDx1rxJK+p2RhY6a1u12EkEgHB3Hk/QelXr2ZfsjRjg7eMDOcjPJrn7e6GTnj2q2Lo/MQflwVIPQZ71CWptHQ8K+JMclqrMZ2Vt5Y4AJAHOPoa8mi1UXGZGLEHJGQRkZ44r2P4rxBzMCdxYFSo7jsc14TqILSNG8QiUcBQc9K+li70ky5pWN4XKqQHCqwx0YEHPTkU8zrgqXGByfbNcjJJJEo+bG3pg00TSMAQ7A8ckk4rmcWzmeh2aOqM5AD7QeCe/ao5rcgmVgFDDgEda4+OdvOOZX6lgMnrVm1aeSQnzJ5Fz8wc4Cj29qXIx8xubAJHVcysecHHGB0H/wBepJwCAS5GRyQeQagjdVwMZcjnaelPEYLByWJ6bDVclty1JkumktfRjexi9Oxrr7vWp3hCs5LBdoz2A7VzNpEUYSFCrdAemKsTXGWwc5HcnrXLUp826NoSa2Y25eS4UFmEYJxyelRNaMzAA7gOhPf3qzHE0ysGHBI5AqQWpbepUgAbfl71z2sXe+5XFuUchgAR0wQefrU6xMGAU7iRyo9KtR2SqAuBkAE5HQVZGnjJJ5z6HqKtENlCC3JYBR944rZ0gvEQQ+CeTnt7U4WRUZCgDqOabBmKUgxkg9CDjHvWqRhO5vxXOWG/DEEEjGc1u6dKSDxs3egxiuatdoYHfhyME1u2KERsQckjAJ7VqkkcU7nTW1y5kwqrjPGK3bSQqwYEMMcHsTXM2VyQUIiDyDAILYBI/lXRwAzOoBVS3Vd3T/Gs5akR7mvDIUmAIOSm8g8ADsRWD4l8cw6QkiRuhZlGSecew9/esjxJ45g06OSKPLuBnaD2+leQa1qT63MJAzsoyAG4I9eKIQW8kbxk+hu6h4sk1SQoruzZLEyMeR6Y6flUmmzh+TwMZI9K5+zQAqHHzAZBIrYtmVR8oABGT71nJXZornR2FwbfBHJOMZrpdHmEhLAAuScgVyVrOZUVAOMjkVt6XcoSQCQQdpI459ay5Ska+s3qQ2MxdyoUFic9AK8c8Saksm9h85J3Ag8kH0HTj616R4tv1t7Rk38qGXgEFgevBrxe/lMlwzbgEBztA6A9q7aSsrs0urElu4ljJLgBmIUnuR2+tXoYtxG4/OOOe9ZixK4QA4XIIBHQ1q242IWKGR85LE8GtrnLPU07KEbAGUFg24N6e1bVjAd+8gKPXHArIsgzwo4U4OCWHOM9BW5ZJI7BSDjvSZz3ZuadK4JG0ZOME/jnH5/pXRWWS6knAxzk8msHTpNxCIcYwAcZz6iujhUZRsDIAGCM1zzKVy3GsiyooAIbkKx7etaKAAYZNzdAR296qxXE5SJXkgCHJVRFhiB7/WrCSMglfeAQNxYcBB0/KuaRvEt2yswCjI+p61dtraUzAqcgDlfeq9uUkQEHkDg+tbWlhATgMXwTnHyn8fWuSbsddNFu1WUIpJCnHK9/zpJIBy5IBAPyk1ohFaEMAM/eJ9BWPqE09tMSYiQeQw6EVyr3mehFWHqrqrkkBfQ964Dx5c7EYIuR169q6+21NJ5gjozHIDKpxgHvXmnxJ1lLH7SjERqpYRse4JwP8PxrvoQfNY05VJHnOv6ohYuhVo1GdpAwOa4W8naecgAEMSRg1Nq+ptcyhAAR7DrWdGowcDaepJr6BLRaHlS0ehKsQdRGq4O7duHBFa8GAoCjB757Gs60cKRkYyOD6D1rUgQ4BABA6kCk0ZNkp5i2FsnqcVNbMBhQAMdcnrUfl5O4ISmeSvQGpvJO8YQkHkkHpWbsZMVS5dQAVXJywNbmjRp9plfBEbqqhc9xnPvzx1P5VmQIxchOQBgexrQ0+aKOWMvKEIPTGd59PaueZFj0LT8xW6xRBQhAbDKCAR0OD6Vf8uMoUGCTxx3PeszS5mljRiAAQARnpWyDuxjknrXN6gh8SqAGDZbAHJyaWLADsDgqMlcZwPX3PNOjRQCCQBgnLdqSM5UHGzPb1pmsSjfuyQkq/wAuCcDgk/41y2qN5iMFlV2HIGe/pXTaw4QKSQWYZ2qckfWuOv5UkLh0DAA8n3qZaHo0mrGLeearsrI6ggEEjgj61l3MLsQwBI9CelbNxGJ1YuGZsBQSTwB05rPuYSWCkkDBI9xWLZ0WRlujspIGMiqpiJU7l3AnBxWpsIVgAcA8k1BLCEUkHIPWhSI0RnABFCEAHOQOvNMMYIK5Jznk+tWnthhmUgEcMCOnpihI8IGY4AOOBnFaohtLoQ6YhhaNnHIOAfQ962r2/JiCBiV6gg4waxy4V+CSF5BIxTzK7rlhgVdriUrFSd1JLglSxJLAZJNQbRJIg6gc5z39xUk6jgEYJ60kMSvKoIIGQTg4ovYTZqxwkEq+QwGCMdKuW0IVwZUDAdDnofWqarsclN2wnADck+nNa0CEAKOQQCyn1rnkyVqTwtiZSSSAfu9jWslt5igFGZCchSOMnv8ApVG2ARgSoOex6itWylkyAVYgnkdcCuabOiCfccumWzsA8KSDIBDDP8q3bLwPbm8dC6EKq4CLnGc55HBxxVS0jQ5XGSWyDiuy0FmUBDuyRyc9RXHOpKOzOmKT3RY0nwDaR4LoJNuCDjGa6GXRYLZAkceHA646CtLTkKQ5kYnjgZz+FOvGZUG4eZk5IXAx+fWs41py3ZuoQXQ4nWJ5LMAE7gMhSTgZ9K8+8Q+K5nICkBYz8pGMH8e/416R4qVJIywILgk4PY143r1qokcEYBJIA7V6cLSjqZTiuhlX2tXV1IXllbB5IU9DWf5sjKXYkknBOOg9ameMcggYAzn19qrszbyASgPGT2qWl0OS1i20ZUIAdwBDY9CKv6fE7sJTgAktlu+OtVrOyledCeYwME9Mn6Vrx2u4KMEKOcVUYmbnYntiJHAIwcgnFTFTI7gptAOAT3pi3Co20AYAxkCp4pQ8ZweWBHJ5GeK6o6E81zO1LTYpImKKNxHHHANUbCzCSDY2CvOSOhrdihbAQjjkHdzimiz24dQpbOMZxj8Ku+lmS7M8NHlpEWXGCQMgYyK2tFu2TITIOQayCsTRkbw5Q5JAJBHYAdRzUsVyYmAAwOxB6VzwV2dHMelaVqInUuX8wHqV7muh05DdxrICCM5AIKn2GP8AGuE8OXZ8oqACSd27PQ/Su90R1kjDgknoB616sFZHj1laWhuRRlogSNhPVTzg/Wp1QcgnJJ5P9adAF8oAjAxnB6k0sz7I1YgDjt2pNnGxgYpI5PXoSe4qRcIS68KQAAevvSBCcbxgHnBH61MYxtBBz9Km5DI2kEUilQSmB8p6j8aUOCzMVC5P3s8n6025LjZtUEe/anc+UQyqT1A9aFZgP3qq7ypLA8jOQfwpqqWxIAQnXb6UhxsCjnPO4Hp7YqWNG52lcnjaWA/n3pNiuxId4kJBUox4zxj61n3syIhABJAxkn0q5ucM6IgIB5IOee9YHiC4MSvk7BwN2cZJ7VjN2W4as5XxFdzLIEdmIIJBBII5weRXKzXJmKqCcHheetXdYMqTyo7hlGArA5PvxVBTGGAB+Yjp6Vycze56dOFole4EqgAMAxOCBVWQFXACAMOT3yexxViRj5wUAsDnn0pkjoWDAsxB25Azj8aaZXLYtWs0hkL5JB6r2rXtXLoAygg8EHoKwY5Vj2qwySM8HOK1tPHmAqTtGfzFdEWJxL7oE2FV+XH3B0AppkLBU8sKVJOQevp/n3qzGRjDOFRRnkZyKXaGiMqDMeSA2OpHvXRFmTjqQRgPGQwIYcjPejyQ8RZ02t16VOygLENgcNg5fgj3xSSsyOSBhD0YHv6YqhPQx7kPtIyc/wAxWDqcIbcCBk8hvQ11tyAQBsy/f2FYuo24OCUPGSeKwnqgT1OTuY42cSKWXHBRh1PrmqpIWRgxwByRjsa2btVRFckBwScAZGO1UZFDAOxjIkG4BT29x2PtXFex2wZnrCI3JDZB6HvinWanCElfNPLAn88U5ogrlgcDsBUsCRLcBZWABGVIGcGqud0Gj034UzCLULeASeYzOSN3BIzk89utfa/gIRNYR7F4IDA9xwP8K+GPAbxpeW0yuNjnAI7+59K+3PhjdNc2iABfljClgMggD/PNeHmHwn1eFknTVj0iC3V1BKgnpnFSmwRtwK7h1OeP1qW2U7QASccjIz9amKvuBByB1zXyrk1sego3MyfTozGyiMAEcE8kHtWJe+Fo7y1JkTLKMleB16muvIR8gZOKbJCgGQRilGpJdTOdKMlqjxrxD4ChuAQsYIHU4ryzxH8MYSxZLcEgkjIwP/119V3OnxyoQFABIJAGOaw9R8NrcqwZAxPRscCu2liHHqedUwt9j4l1jwSba/Z40kAjQsyyDqO2PauZms57Zw80W1GG5WU5BFfZ2tfD+1uWYmHkjBLZJH0HT868m8VfC4I8oW2DCQg7iTkH2Havao4tPS55NXCyj0PAoXMbOHGWbpz0qxCqoGDA4PzAk5rrNc8ES6fIztGNiDqFJNczc2EqsxUtLGOOFI/Su5VYyPOnTnHcgEgZiQdm07cHqfcVaR8YZTgdDVQwOMg8n3qcpxgAqcdQKrRmGqNO3lXaVBwBg59auW8wOSwyBwaxbaURMA4JB4OO9XIJRlgGJbrj29aLCbNTO4EqCFzycflVmNztUAkDPJJrLQqxTLkMeAM9avR5OARkAnIJ6V3UN0jmqbaFtmi5wPmJ5PrT1VWYYJLLgjHGfrS2doxbMgzkcGtSy0sLuIJwTkE9q9qMLo4G2VrdA+SUIIJzgdTWrZ2pMLSJGGIP3ScY/Gr9nYwbHdwcqQNqnk5B5+gOPzqzHAIwQDxjoKRF2jN+zFEIcBW7qrZAP171m3IOXAXHHUetdFcxsygKAMj7wHQfSse6RpHChQp5J3HrjPeldFK/Uw5gS+w4JJxkd6t2SCJ2ALOoOAVGM+9RmFiQxUhwc89quWsLxgk4CHuM/wA6aZpc07NVyAAQTyT7+tXvLClSQC6nIbHIqvChjVHA46Y7/WryKDhiMg889qTJZCFRgGDA8/WkmB52oGJOMDip5IBIQVQDJzx0/KmFSOCckc88/rWLJaKTgHkMSAMenNZmsJuCgEEAHjua2JY2kjIIBGeT0xWJqDNHIwA3AjAz2NSCWphy2oADA7ARyhxwe9V2gJjLZIPQEVelV5dqujImNxI9e9V2hfYFAJAORmq5joiVEUuNjMAc8HHNV50XcFIJI4yBWi6vIYo1ijLjkSKctz2x0qjdKcsDkqTgHpS5kXYitM7yS2SPlHPT6it+ymELB2GRjHXg1h2y+WGZgFIOMnuKjvNcSxRgRtJBAz3HrmuerWjCN5GDjJuyRqa9rEWn2ocMu8AttGeB6/rXhvxA8aNKjs8oRgeNvcVb8Z+MSsksYfg8EZzz3ryDVLua7maWQEDcQoJzj3r5etjXWlaOiPosvyvmaqVUTWl1Jqd6iuHeVgDhBgkE+le4+GLQWVpECPLYLyc5z6CvHfCVgbi/XDKsoAYbs8L6/SvatOR4bSFXKsR1Kjg/nzXu4NvkTR35n7iUUrHRLvkCMxAUYyQc4zVkIWJUgjHQ47etVrAyxwoAGIbIwO49KsfawsRAwxH8Qr0rs+VkluxxHlxksDnoMetKgUKg3gswwRnvTFncoSp3k9fenLD5mX2BWBB4OOfX3oJSuEsJWNkICt1+tRfZ3SAugLYIz7VaYGbgyZIB5Izk1E4MSgkBiB1z0+tS2zRIhkmZoiDyMYAA7/1rn76dgVdicKD8vbn9a0tQvTGgRGIyNrFhkAZ4x6HPesS6ZTGUY8kfWs2WoshcEMquQc8jbwOaXzGLHY5AAxx/KlIJAkIyBx/kVE7GJCQuSxHIOBj0xWbZSiOMm6MksUByMH8qrSuyIqliCoI5PWntKRtUDDdSDyTUFy4cBWII78ckegPas7ouzIXnk2EHkeh6VTeVg7s7Z3fw+lTzg8MpyFHTPSqM7tLNgAIRxhTkUJkcppaa0gYMCWTIxGTjP4108DhACECEjoDmub0zIXDk/KMAAc1r20xjGJiFUHIJ7g0S1LSsXgxj3bUZA7BmBGMkdDVlyJWJRGAwAFU5z/8Arqm96GcEZfGOvcdgD7UR3D4DAAjODk4rFoVy6jEDI+Qtz05A9KVkKzOiOckDD+magVvMJBOCT19aexxsBOT0xjqKzaFzFlWwxRlJVu5HGB7053YMEUgDPGBUSONxODkDuelJFO0TFjyB0NZtDUi75iCQIHBGA2V757Z9qlSQAE5yoGPTFVXJaJWEZYZwSMDGaYSY5ShJ5AwMdDQkUtS7FPFuwHUORkA1aFwRguDg4UcYz71mFEMgZzh1yAQOlTxZDEsxIwAAT096YzRDszpkAEfKOSM/596nLk4y5UAEYBzg1RhufMhDOQGxnA5NTwSHjIyD0Pp7VSkTy3LsN0cg5wJOQc1NCGfCxlSxJIywAJ+tUiqEYGCQd2M4/DipUuAMKDtJG447e1WpE8hfhV0KCQfvc4IByD7A96mkljBYA7SeSMAE1QE7NgHJA5JpwuBLGCFUkHk9xWsZE8tiC8gEt0JVThRgDNT2VmoZCgIfcGzjqvcf/XqWOIStwck9dxxir8BiRVIYO3UjBGD6c12059DnmrGgkYXnbkgH5SaVtpCkE5I43dqjafO0HgNkYxn9aUSrJggkhTtBI711p33OUkUMuGKllBAPPTOcfyqZdmWUn5h0wOM0sbHaCSVVs47g46801t4ICxbkPAYMBj8KT1NF5kbgbSCAox/CO9VZFXeC7BGwFDYzjv0/E1fMfmYjJwBgluuT6VHLalssxIcYxgdqWhSsUHjWNSZAHBJx2qPOd5QE4IHTrVmfExcFw5AHOc5PcGoYoGxgueM5Pt2pMHYZJGeCMA+hpvkCJwRg56irLoAoA6gbdx64+tRNGV8oqSxzhs9xjj8c0E21IMhWUFSCeSAe9K5AIIQBj3NSy27yEuH24zxmo0QuSXOR0Ge9VcaQ4yjaAgwSRnHemGNnyVGWzyGPSpDCkasAu49l9KcJliUBlOcdB3+tZsdyKJCMlCoOCDuH+NaVtZBsOSMdevBqnAiSHKjODgk+v+TW/Y2odA5GSw5x6VN0LYqSwI3VGbHBP4VVaJI8lEYAjGG5zXQtGu0DAyBiqvkx4IY42njPep3KSbMJoiEZyrAZwSRgf/rqN4CzKiEBsgY9a2ZrczKsSHJLEhCcZPeqrW+9SAACOOmeaWoNdzLkTaEZ0BO0lW/Hn9R+lNBRpEQDc3BIHpV42O8nIIP3T/8Aqq5bWbxLhSGB7YxTJEgtgSuAQcDinzkWkU0jsAVHyr6ntVt4hbxB3O0dSfXHWsHU5Wmd87ipOQAO1NR5hnMa5vmcyEliRggdBXFajYPKQyIGDEjPpXoU9oXicE5VujAdKyrrTU+UAZ9wa6VTVrDhLlex5bdab5V3KQNgBAOR0b0/EYrOkgKMxA55O4jvXoWoaK/72dXBEeCS/AX0BPaucnshdbo3QAAht4BG36ms/ZO9j0IVbnL+ZIiEg4OcEY61NY3JViUwSWx14zV+TTGEjIy4OcgnoaW2sgrBDGAckjjGeeP6UctinK5chjIUSM+0EZwCOaWO9G5sS7WzgAjpUN4AkZcEAk7cE9ao2dvLf3kcK8sSOB1NTZMSjFnX6VDLq04UoGAIUn0zxmvS9O0c6WUiUMXA2lgMjisfwXof2GBBMVYk5ORjZkcn36CuyUeTkly65wGPc1zzkk9CZKK0RBJCzRkgEkc5C4xVDkPuIwV4yO9a7EvE5UMSOuD+mKq+WGGwJg9RnABOa55e8Sii6Fgz4ySckjjr7VA8bb1AGBgir8sUgwQAWPB47VHIvlkoQCwwSM9KxaKTM0LIsZUnKjqT2p6xeUjEjcMYznuelPmkUybGXKt+pqteOlu0u5drqDnaSenTj8BWLLXqRyQLBECSSCckk9M1AcZJ5J7cdajW5e5ZDIpwQWyO3tV+BVaMEgDuD7UJWGrlKSy81ASPmIyMc4/D1qVbHy5gpfJYbhx0x1q6s6LuCjcM4yRipQI0ZHYfKy5BXrjOD9KpIpFizth5ZBBZckAdgf8AJratjISqSlZCRwWGW/P0rJgmTKBASueM9vc+1biBSQMAMOhqwepZgtyVYkBRnA2np+Bp3llMsMADikiVWUbwBJ2fPT8KkXaQQSBjoPWmmFio67iQRgD3rF1WFZU8vYQQcg10DFNpGQDnjPGT6VRvIVkyCCCB2rZSuYyVzzDxXblEJDguPl5IGK8g1i8eC6YEEEHGc4xXuvi2yJiJVSSBgE9MV4t4otovMICty5QZAwSBnP0+vcV8rmUHGXMj6fKJxl7jMM+IEMAjMYQKSd+SSxPr6AY7epqaDXzJt2OQCTlRxz64rnr1FhR5QCCA2R1wPXHrWct2bVlYOQDgDPOa8SN+59DKmuh6Rb+JolUBjvlxtbK4H4VImqJMMAYBPBzXnq6g800bGUqqMflHIIPrWlDrQExUPkDCgnjk9K7adVw1RzTw/MdyHW52QshC7gwBOMsP51MysrshUkg42kVg6be4QGdHuCMlTuwQexz7VuQ3RZUZOR0JY5OO3Nezh8Qpqzep42Jwsqa5ktCzEEeHLDYQfzoTLSEsQYx0zToiCCgBYEZyR0NPURhSCdoHSvVjI8OasSxOCThAQD0A6Vei5BQDr2qpCqhdoGQfmLZ7+lSqwyQGyxIOD0A7ittzNOw63d7iNwUMbKxXB7gHg/Qip+CdmNwzxuHXFKuwOpA3ADr6VPHGhUEghyOMdBSC7YjROGIJBXAJOeme1Tx7VBQuW7gd6rAOxKMuF9fX8KtbEZgwJzjBxRoS2LtD9BkgAA9wKv2gI2kjIBwOaiWMgAlNhJAIJ7VZi2ROHJJxkbQOPqT60LXYhs1bdA+WyUIOQAOgq3uLgAnAPBBqujCIKHYKWAYDPQHoakhygBc+aMnkj9TW8DGRIVEbeWQAoGRVqAoISFOe/Izk/Wk8xWUB4wQcfNnFTQohwuMjOQMdcV3QOaZZtQJIiASpAzlgBmpkBkJJwBnnjGaYCVycZB4Cg44q2jfMrYyoUqV9T61uczRYt5Sj4wGBI79BWpbTNxxgdcduazLUBHHygnnGR61qWreWgTDYHqck/jUMpGlbsQAxIzjj2rTtQ5CkvxnI+tZ9psYEEBs8g46GtS2H3MDJPb0rnkzaKNWzVSSSMnAJ461c8pgcZwuCc+nHFQ2u7YVIAYY/AGpxuJBQZBGDjsB3xXBJ6nQhobfGjAEEfMeevHQ0mwuMOuVByBnHP+f5VJJGPLVQ2OSxPrntimnAyV5H86i5dh29i0DMpEiqysueDk9fqMVGWdQCowgIB3DNODAnOADjtSOfnRUGQQcknpilaw1qQyxhixIAIBKjb37fSoRhACRg9Tz0qWVsgnJYkYLdSPSopNxjGzlugJHU/SixRFcgqwwCMYbBGR9frWbdsYSxRgxIySvHNXJpUjjDSsAT0Oa5281y2LFYyGbJGMjtRGxDZailLEFyw3EZbJ4HetqO8E6AMMkEDawx0I5/DANctaXTFC7gtkHIU5x6DFaENyzhQrFiDg57mttGZ3OqjlBydhPoemalBUkkbt56jPUduKyrS6WQgGTJxyoGNp9M9+MVciuELYBOe+e/41DRSZYIJzuyQTwPeuN8U2YkZ3HIUkEe9dkh35cYQg8gnn8PesPXbFZI3OepJ4PX/wCvWlJ2kTJXR5JPIsN8ABkkgZPY1dh11XYqTtIJBycZxUOvWhW9JQBIwuMepzWLMPLiLshKgg7QcHHfmvXUFNHLzOB1TXaTIpDiRc4IJxj3xVeaEORhyCeRzjiub+07MPyq4zyOlTR6m7MAXLAjOcYrKWH7Fe07l+e3dcsSCuRk5qq4CySOxYGRQAq9AM/pzikm1IBgCnyeme4qKbUUuMIFCjIycdM//rrL2TQcyexRuCwLqeSOuOhPtXIeIL55HZWb5APukc/U111yY1eUuxQKpOcZyccDFcPegXxllJYFgSFOQSfT61006fUzs2ZqKChBOQR1pyxtLguFIA2qABxjvUi2oAUEYA688ipUhKttU5HckdR6fWum1gSZGEIySCBnmnKYhgFvlyBnHWpiieSC5IGcDHOPwpkNqC2SoBOM4OaQm7F+yRZJFUKQT0C88etaygbVCDBPAx3qpalgQUBUhSmexHr9ferkOQyY5b0qTJsnRXZQCdpx2HahWLZUcgDknjmp1XaxDgEk9AetQ7VG4gke3rU3RNg3bVKsCW6gD078Vl6qzjZsTJ5GFHQVqTwFnDgkEcADuuOn1rE1a6MMhJfYUOVbuCP8mspNHRSV2QoSmdpJOOSD/StK2Q+apDlgQCSR0NZdtC0jAhwg4ODWzZJJ1BwccHGce+K3ppWJqN7GxY5AAxkE1oIx3AEnBGCDVC0wUVSwJIGeMZrSiKxsDgY7itJHKkW4AuQiP05z059KuBQWQgkgHkZ6j0qtA4KuMAZ6HuKljcAhhkjHT3rnlc2SRaZRg4TI64HYUR52kqcAnvTN5AGCS5PIzSkMxCpyDnv6VzstKxcIDxgE5PRl9R/WlQLgEKeOKhjlKFAAQRwcj+VWIGkcsoGAD1XqPXNZMpE0ZJUKRuB5z6D1qwgCqAwVmyRn+VV1J3LkhlbODUsZDOAzgEnlj/KoNEi/HlQFQYYYJGOMZ5FWFBVSCCSckH8apwO6bQBkDoD3q2oKsTyCRyD2pWNLkpZpEQkjIGAAPrThartZgCWb5iSevb+lEKliuCBjoMVbsoWWU5ABPHP/ANalsFitChCYAyfanS4iEZC7HJ5bjnNbZs9qYSGMEgcDIAz1P1qB7EoHYEEgcjOcU1JdRMx5pimCUZkGeRgfnWDqLpcFjuKlegUZzWnrQLfICyk9xkZrGSAyYGCecHA6VtFElEx78gEgdcHtVOewSViSDkA4z2ro7fRJWchgAMkjBzkdvpU76CvKliR6+lapNEtI8w1fRhJuZOCFJJbgCuWu7JkkVSn3QQMDr7+9e03Gi+WshXOSpVsdwa4fxNpIGJECllXYcdhUyhzIdOXKzzokM5IBAB64oETFGyOM7gSOee2a0NStXiQkx7wDnaBzVCZjtgBjZ1Yg5UfdPv7e9edKSTsetBc2qYzyvNAYPgZ529x9e1IVYZdTnnBHHNWp4mLHZkOBjg1E0bxhAy7UZskgjjA6msudGns2RnexztJPShyrKCTg9QD1NPSMGZixYqScKT0pJLcCUg4K4+uaOYPZsqFtzh5AUAH3ScZH4VGVJcs77EB644A9T9KvLAhGCwjTphecAdvpTZokwGjGccYB6impk+zZQW3bJZm3sRyVGBTsovybQ2MOQBkgZ6+3NPcsrsgBwM9e4pjb4MZQqWAOCOoPI/Q1amTytEjxGeN42AKMQdhbAYDnk+vpT49jEISpU84HIHtmoxgx4PJBwMeh60+OI+Y2ACCRnHpWnMZsvW25SFIUIoO05xgemKnKmUjCs6jrjtVZMh0AyVHUCrauiAuwIQe9aJmTFSIFgwOO20jrVuKMxuhI2MBxx1qss7BgUwM8DJxVmK4JUZUMM4yTWsbmTLmxpMM3ODk496tpZS4DiJmUHBfHCn0zVRCMErhQTyFGM1LHkSmQkhm4zyc1qjPTqWo02owJ4PUGnRocgLgnGSR0NMDgAhjvYdQeQaltyAwYAKmMBR2PpVCuiR0QqAUGQMkg1BpskkJYPgMSeRyMdqtMoVHBBDHtioDEEkRXJDsCwXHJX196aJbN2yuAxMbkkHGCvvWkoCREKwK9gTk1i6coVQQCCvIb1rUjcsQCQAMcYxn3ptGWpcSRMb3BbaOoHX8KknZDauQp8zgLt6YJ5/SmW8aSMcluACPTOamkgd3wSAnsO3fivDzDEqhTaT1Z7OW4b6xVXMtDnbyxC3BwcqMgcnn0PNctr6CMEj92QcEgdc+tdzcqQxDLtUKcE98HgVw/iOZHllBlALEhYm5JHf8AAepr8+qSlJ3Z+j0kopI468jM2TITlSGGD1I6VSuUWQhy5BA446Gr0r7QCcE5II9arSnEeAgDnlR2J9KiNy5NGZKysE2uCRweap3DFCCV+Xrgd/8A61W71UlwFQIWILbeCD3/AAqC7RHRSCRJjA+grePmc8nccuqy2VuiQRI75wAeig9TWbPdzyS5Mhd9xYc9Pak2Orkk89AM0SAbzggA8HHbNdEbGVijcyzDL5yG689KrHqd5yhHB96s3CgBwMgg4zmq5VQASCfatUKxWKpHFjqpzjPau18C66Vmgt3lICrtJxwDXE3KGUoxBCrlQvY+9SaddmymEoGQvAXpk/WuilJ05cyOLF01WpOB9T6TqKXVpEqA5xgc4yf8mtTCvMQqnJA+mfSuS+HN3aapZgiUu7KFGBkAkDP5GvUG0ZLgkxDAx0B64719th68akE0fndSlKm3GRzLqGlVWVghUkkdQR0/CpYlAy5cdAAT3rVm0plYMvVQV2kcEHqfrVT7MEkkXBJAyBjgAZzXWpXMCBkCKGABbhgcck9ue1OUBHBIAB556GpEBkPm4BB5CjpzTnJZwFAO0YIxyKNRoiWMFAxILn+HHSniEI4JGScHGcinEAfKRg4zwaQg7gA2PUetWmMtQbCMMxJz09ParflKoUg4OefpVS0JX5WUEk5PbFaMZ3KQQDjqSOBnp9KTLVhMKSxAwcjnHU0xvvMACSB17VO0RChSOaZJaAkFY9zrzuzyPakP0KMrFCVIJB6e9QGIyEKpwMdOn61qrZM0gOeSMAnjH41FegW1vMxjMrbTwD1OOufWhysCVzzXxbs3XJLDaqkKEP3juAwP1P4Vxl5HGGycmTaAWHTiui8QuZpERG2hWJfIzuB/kc81z9ycKAQMk4PFfE42pz1Xdn3GBhyUkYlzGFckrkEZ+tc9dKEYl+CzED2HpXZi0W8yPulR2rn9XhVAQRkjtmtMHVXNy9QxUWlc514yHJIwvOAO5qsYTEzOwLFh0z0FXZAXhCksOePaoljAcghj6f419FDRHhylcrRxJJg5KEcY6YpfNQSMoXLgbhu7ipfKVpGIY4JGR2AoljzIGAXOOMdhW6MnqMjVnIYcDoTU4cfM2NyDC7iO5/pSpsT5FJAGCSRnI71MqIxAUEFhkD1FMVhqrmVCo2gDAY9s9aeFDMGXDjkFgfQ0+NVXLAkgfwnvT7aUmVS6kADGOx9Kl3JZIMGIEFg2cGliUxljuwAMDPqae0QdiQrEjnOeMU6OIFiuMN1UHv8Aj2pXIaNDS8Tz+WJSjKNxLKfm9vrXaabmSFAULDHOOw7k/SuR0iF2lEiAEjAPI4rubfPkoYwF7suAefr1rpo2ucdW4rqhwEIdFGBjt6U1UOCCBGSOqjk+nNTTTEYwFRQRknqw7g0OhmdDF8oB3YznKnPGa9BHNYrz5KA5IYngA9KWJAzFs4cce5yOlW2hJO1U5Ukc9qgMLRhCGBIPzHpj3qiBiBIXTIAC9iPT2q66pHG86vviAzu24H5VFCjNljyM9cVn+JdQNjatEG2rtOQO5PQfWs2XGLbON8S6g73waMbtxK5zwPesVppN2AQW7kHGT9fSn6heOHdmUFGwQAc4rPDtNG7kHcBkKTjIrjkuboelC8TXS/LIFKgHlRu5xVYKk0wVDkA/N7H6VWt5kTaSQVGBz1zW3aWheJ7mOIOoXczJjn6Dv+Fcc6KOhVXaxLa7fJUsQSvBwMYJ4FXYlIAB5PUjFQi1eBcuCoOARjrmnNKIyADliMfWpjCxlJ3HyEXG05ZSpGcnqKcpXn5SQTyc8VDAAqgMQWOc57jtVhdqtjovQd66Io5mPVFZwBnPtVgQiB1bBYscMfQf54ot2/eKARgc5NXJlJBKngHsOtaIgzmmId2UYOOg61ZtpF27iMtgA4qGQMZGIQAHr7VJZAKT5kZbGQWXkAjHf8a0RDNgkeSoUlSQCP8A69PhtzgPnDDjmlQxPCCoIH3eR1NSgtJtGSAO2epqtUZMnhRwhZSWYjk+gNdD4fvGheOEARgDiQ8AAA8f59K51g3KEY5GMGrNu0lrdJKR+8HyjJyCM+n4UmiGn0PToZBNBGCMkDKjtjPP0+lQ3VorbQRgHoBVfQbyORImJJO3DZxjd3A9q25I0kAfIA6bR396mLsNeZxupaEs8YYAM24kDoRXNy2rabOZACyoeQBkmvTCkaQuFGCPlyRwPWuW1eOEszKdxHRQOD9falUleOp005PoU4tW8yKI+UCMnnHJPcZq59qe4YBiQoGPl4x9DWXbRCNkBUMincExxz1q5GQkYYHc2SSueg7V5zUVsjrcm92aVtK+7e8hds4O45NaMErOCQAmeR7isW3mU4OcsR0Har8MpOQ3yH2PSkYtGvbuFQAAAKSQB2J6n6mrkUoOSHVWxhVIOC31HQdetZMbGHAUZHUnNWhMJAATtHXAJ4P+RUCSsbEEgwCXAJ6kHj6VaivCYyMe5B7Viwll2kHKg5IbvVpJSMAjGTkkdMelCsUmZnihVuIy5GAo3Ag9K84uoSJSQCBnhgK9I1lg0BRTgehNcHeArLIrElQckg9K9GiwlqZbsUdhlhg4yR1qG5cFcAEsRkEHoasyxBVCglyc4yck1nuxfGSVGMcjGB6V0uzVgRBFdysxVgGI44FdDpF+8eApwSAME1z6xlsFWKE+3Wp7eR7cncGzyQcYyPQVyVaSkdEZRWh2y3bLGAQSG549uOapX96IFyRgfWs1LwphQSAFBOeCap3l758uwj5FHDY7msFDl6GM7D5J1kck/NuGM9AM1l3M6eYEQ7SBgnOc+tTvmOIAsSPc1mTshD4BBxkEDv3/AK1rYhWEZ1XeVOR2DetZ1wQMgnBA3ZAqZ2JUkMAQP4j1qrcXDJnH3SMEYqkiym8iMElBJY5yOw9D71Fcy7owFHJ7n0qRiBgkEk8Yx0phUupGACDjnvW6RBWdw6FMBgOMHtVmzspLlIwxDuvy44BPoMGo0jCZJTJJ6/zq3p5Ec8RABAI5ZQSPxPNK/YpLudFa+E02FjIkhBDElcYFb2n6XDbkuAqFSAQPWqmnzmQgEqQBkHJyTUt7fC0hcSMQW+b5Rn5ux/D1pJyZFrm5JqS25KOPLIBU5GDWVcXwvGjG75YycYGc57H2rkbzW5XJVnkmIPzPKckn1z3qxYamka7lJBb72fWkky1Fo6ERI2UABJ6+1ZOqaAXDsGAI5GRkD8Kv2VyJM4bJ75HWrYbfG4IwSeff0rWMmiXJrY5y30CFwN6KzMu04HHPUj0pl14KSG3RbT90gBIGM49ePf1rrIrc7QFAOBnJNTBHcBTKVRcDI7D6VuqjIcpHlt34XubVyDFtIB6+n+NZq2ot9wkRkZeCP6167JCknmR7hMegYjOfTr7VhX/heNyXSP5ycHvn8K1U1LcjV7nOeAbEXusFURnXBKkHP1OPxr2O20sWsJBXCKoYsTXOfCvwmLXWZrtjgsAqovYd69S1SzFtC4CqFcFSCM5B7Vw1JL2lkbxgmrnCTA54GRngg9Ka0MhBVYy4HJI5wPU/jTryRIH2AZCkgVWLrxgsQe2cH861ijnm0nYj3Ahg6kHGRkcmmMWYgBcLjgVYjUPISwJVVLMR2HYn2zTkgwpJGBjOOoNXsYbmbeW6S2bh4w7AFsluVB6gepPH5V59r9obfzAiFVBwSwBPNeiuQMgqCAeM1ynia0UsDgjjJz3rVR5lY0pzcWcA8yibMhxLjaGxkgVYtL4bBKpBkHyjORg9CcH+dUb+J452LDCkkqT6ZqLcq5c8hhjGetclSKjodqXMrnb6ZeKxVCFJbA3E5roTorXKJ5bAt6A9K8x0/UjbvGXAyOACeB716f4S8RxzTJA6NHIRyJCBjvn6EdPrXI5qDuzOcuRaFK80+W3cBjgnoPWqLq8TksGweCfSvXRp1tqEIJQMSOSRnj+lYWseDkfygjAxk4JHYmt4ShMzhU5zzzaMAk7SePlHalGN4AGQBz7V0M/hOe1DKoLgMTkDr6VQm02W3XLIQxPOOcU3TfRF83mUoIjcK2BhgQAAMZHoa07bSiDubBAPBHQ0tnpgikDNI2SM7VHr71sRQP5S5wYj8yn096UY2HzWKwt49rEhg4GAB3oaAsyEEkLgjHGG/wDrVce3yuF+btup8EOEYtjeBuxnJA9TWyI5k9zHuodhLnLZyW3HqT71VigbABOFJwOeprZvbUyKPLCjIOADnn1qgYnVQSoyBnOcZNO7FuZ1/bvBGQkmT12gdTWcAZSA6EEjJwOntVu/kIkBZyCTjbnrTFlKBcDBzyfWpdzSN0KkzMAuwqcD5T1AqPUYzcRhSpZgNoIIyKtRkly4G9wMYJAyKhnDSOFJA3A8E4BrNxvubRqNM4+9haKQuF2oTtIJ6kd6W35JVOSMEjOcA1o6tZl3ZnVTKqjJGSMD/wDVWXb3BV5UUgyKNxGOg7ZryqseSVj0ITU43NiFhvhRlAdmAAJ71tq24FH+VgTk471zqXaSpBIqnoGIxkk45+la6y/PsUl+AxJFXRl0OOsupsQqq4YdDwBnrWjbK5JJIBzxk9Kx4pisQJQsSOMn7v8A9er9o4CcglAPu56mvUhc8lvU3rOQICSFDdmUYJHue/NQ6jrNxaoQHAO4MCCc49M0ltG907JEvJHHqBVTVtOuQkiSjAGMEdfzqnFSVma097oS3+IkyTpbXCRoiDIkBO9ge7Dpx04rp7LxIl9EJA+ACAD0z715PqSvGxJYLtJwWFb3hiC91ORXKZLKCgiUjAHUkHOBXh1stpSlzJHrwxs6Ss3c7i+MN9EI2cGMnJ4zg+uPWtXQVEqud+SpCEvgFgOhA9KyI9MeBiXLAHGQTx9a1NJKQShVAJPIJPenSwqofCRXxbrqzOkSIDgAkY5zWfqDxRrkgq3Py+lOvNahs7YkyoZRwVB5x61yt5rElzISWATrxxXXzWR569410uhI4wSHHGTwBUiTBW2rIGAzkg5H0rBjvxGoDjIORkn9aminAClABtJOR3rOTuWotHR2l0VwcYOOmavw6gcglsEcEdc1y8N6srgB/m5wAcZA68enNXYbkRsCQSc8rnGaxLSZ1aX29SqMFfGCzf4VeguCkbANuUjBHGDXLW96d5K4APHXNXILsIXxkMf9rg4/lUpFJtHH/EmNriaQk7UKYDYz+GK8N1K1ljnBKsxU8nbwRnivonWoLS7l3TxbygIG4kA55z9ea5K/8MwSBtowp54HrXt0JJw5WOU7qx4s2lvLucgnJyM9qli0lXjZ2cB87do7k13F94daB2UjavXOayjYNGSSgCg4Bx1NdPIc+5hppkEIDLGA3Q8dfXNT29mJJSucIeCAO1aEtsRHwQD1I9qI8JuGwhgM5qeVjUSq9qsILAqSM8Hjj61PDD5gVgAFIGDUwzNCUCgE5GT3q1DAsVvFDtQJEoTzDk5Pv7mokrFqN+ojRyQpgsGfqGHanWdrBPMC6LkHcSOuadKwwAOCeOKm09X80qiEgZ3MBkAA+tcU5G8U0akNvEF3Ek9QOMYqVdowdgAGRx3NTW1rPcbljjMr4yFAxmtmy8OzuoE8BQr8xUc4H1rFK5pzpbmPFZbnBIyOc5HXNX7XQliKSM2VPQZ610dtYJAoDRhmHQsM4FPltkeTIUEDOQO1dEYmbmmcpfxpaISCMEZx6VjR3IeUhTkg8nrgVueLcokYRFUc59a5uyRZGYgFSDz71typGbXVG3aFAQQC5PIB4xW9Y3AYAEfN057VzsMTKFDOeCMD0Fa0EiqDIhzggYzyD71KSZyTOotpQFJIyAMEe1ZfiPxcLCApE4AAyeORWHqHimSFJQkgERG1iOSDn0rhNR1OXUC6yTOwIwWJ5P6UcqW5rTpp7l7U9Ye/mZ52DMRkFRjAxWbFdmQBEHzjJOeuKgA3nAbJX5ScdKntrdYXIVySwOWY/pipdjpcbGqupGXYSOgA3KOCK07Pcgbe3oQD0ArmmlCsiA4BOOBxWhY3K25KElupGTk8ms7X2MZOx2dvKpdGBLR4+6nU++a2IDFFtJYxK3Uhck/WuStLwCMAHBHO1fSt+3ug8DAjG0ZznrUpEqRQ8W3iNIYo3Eh4UMp4P515zcyGOeQZwQSD/n0rovEWoxG5LAl0UEMo4PtiuXiVJZRtJUEFipNdCaSsXa5Ytsll5LHOa27ZhsGc46EVk28SwbCuCeg28cfStq1XeNhBJPzcCi6ZDikaNmgkVgMAAggjjA/zmtzTsxSoHkESdGdjxj39qx7JVViu3LDGRmt62iJKb1CAnjPeqOeVuhs6fCAoIcADptIOa6K1ZHUZI56cda562Qs5JDevAz+NblmVZSMMpXABI4J+tc8kC1NlduwIoIGMZqSOFQWXIAK7SCOvIPH5UlsjyEBADIQcAn0Hp61KqbwSDgjg4PeuZm8S5GDyTgEDAwMcVraaRGFIHtjPXNZVnGWJQkEdfmNbVqjxYIUhD37VyTOumjZ3kIAORjP/ANaq8qCRWDHLEZ6dKiLFQWLAHtz/AEpDcESISQR0IPeuXbU7oszb7QVnik2O0LupyycH868Z+Ifhm7V3JbdEBjBJP8699lkCgFiCCOMGsPxLpsWr2LxbMSL8wxgZ9q7sNiOSS5jW100fG1/avaTuki7yB1wQB75qmxQXIiWQkqAx2jIwe2fXivTfHfhN7SaYIu5CMs4HAI7fhXmszCLYACSx2njGB/kV9OnGavFnmVk4stWcQkZySAAO/cenvWzaqUQBWyG+XaDyfwrMt4idrxkIcY5GRjvx6+9aUMBDB+CY+APQmsZHLcXY8e5dzBGO7bnjP0qZCMhBvcED7h6fWkZcSDks7c5A4A9KkhR4ZN4UjsT7VDM2yeEKoK4IUdD05qwoO3euAy8jI6mq8eQxJc9c47irMAWTAYnAzgg8E/SsJWJ3Oo8NXsiookOWAywB4zXXWk23BU89TurzywnMMwIOScCu0sZw8SYG9scgdsc1zSHGLZtGXLFM4GM4pS+1SAwUeuaoGcSKGDiMNwSRuwKrXF8VDqCGAGc46ipTsdEYszNWvw0xC5VhkEnqR2rAadWcIEwwySTznmpbq5MzkEEZJGD3qGIAB3YZORgA9qmckdUHYJMOTtAUAevWs+ZC+0MMPnBBrS8tMFkLHJyQ3aqdxcgs8h3Fl659Px61ilc15igFKl0IJ2/xHHNRFRIzAgZzk4HQ1IfKLl8kDGASapy3xhChQCVz8pOMn3NbRpNkOoQ3LlZWAGSRg8YrPlunBMYGCe+OKkN814ZMxtE2eFY5z+NV1U7sFMtnOSa6I0rGTqCq8hwoGT3J6U9iVjBJyAcdetPjY8EjaR096paneC1w6AEkFT7561MlYcWR3ExZsE4UdDU9qwacKXwcccZ4rFaaV4i6JkZG2Mdh6Zra05Au13bKkc9j9K55M0Nu1iLAEMFYYwrdz61fWMI+9id7HJI9ayraT5SFGDnj6VrW27cp3gseCO1YO4JlmFZSxLDAB4I71tWjuikI7qOCQO/1/P8AWs23AU7wWJXoM9TWlasS/wAy9uPc1lI6IM1rFNsiNGgMg6A5x+ldho8cglDnIJGNtcxp2FRC4wxOCAa6WxnEQYhiMY4PBNcVRXOuOp2ttcmKAOTtK8E1Xn1VGJRXAPQe1cR4n8UpbQMIrgqUAJKHqfoetcho/jOS+vwWlGScZ7fXFOlQlJXMK1f2O56n4hYXFtvGCABgAYrxfxKCLxyFZg+cknha9akuTPYB8Ehhke4ry/xVEC74UAqSTnqPau2ltZmlOo6kOY4uXzJGKAhSDx7irljblnUOgIzyT2pkdsRkEAknI+v1rYt7d4YwcgOcHAHSt3FHNNk1rbn7U4DBIQMqepJAyR+NW/KdoJGCNx1APb+v4UkTAZYKpOMAMOh9atw3SqygjBJ49xQlY527lJbF4wGdGB7hh0p/2fBjIAUkHdkHnmtY3CHJZfl9zVO81BDGBGdvYgcZrRNktEJIYFQCGx1pbaMSKAHJOdpHqPrWXLqjuxiYJHGo4dj1PcEf196uaRqSXGQikPtLbj0ABx9OpHFN6DSbPEAxDMgTP0FEQWRsA5KnJBFWpVVUd1BwOpPGKbDC5VSCApJJ4rCDNGje8PuUmDA/dIOOx9q9J0OfKkuACcFWBxg+mPSvLtFLRSkkMUB+Ug8Eetel6HNFPGHVSFXHXnBr06exxVoqx1pIdVJLAgAHHenNkKCQzr1IHWoY4/3JOcZO4EnpUrSMLYFDh9wAwP1qmjzmSCRRA4O4SH7px0pzNsBBHy+tKMhQCA+eNw7e9IimXKgHGepFS0Q7ioqDAD5Pfnp7UrqAwABYE96aQCykkqq8YA/zmpWjDygRDeOoOMZFIEJ5SKy7VA9cn9aZMhIBUo+TzkAkfQ9qfJETOCUyAOxOeelI8Y5CxliegU4x71LHYik82GIkAFUAJwMdT3rkvEF1HsWBpQZGLOyE4OAOCPWumv7jy4cF94Ixleea4zVbgSLKucEjOe4/GueptqXDV6HD3nmGZi4LEsTtX0+vTNV1VFBK7goOOTkg/Wr1ySuTuAGc5qmkZiTcxA3HJrnbselHaxEzAylEJL4zg0xx5cZyDg9h2NTBQoBAyQfvMc5oGeWQgMRkEjIJ+lRcpIht8MQAAR1zitKwAYjDMSDkjoPbms/aCSAcEkYK9qsQS+VJhcg4xtJxk1rGQNI6FzIYiImwxGMirMUR8kFyN3U896y7a4H7sSOEkGW25zn/ADmtKK4LKQRuzzxXZGRi7IVmLqGJzjge1N8wKASRknoRUmwvvG0qAcDI6gfSnBiqEGMFgOh4NaXMmU5dwcyMdzHGT/8AWqjeQMwdgckjgCtoKCPlTBI7nOKrCHy42BAXg4Uc1ElcnU4q/tSHyRtz268+tY91GQxAQsvTg4rqtUtQNzZIOeBXPXELF3kDBSDkg55rikrM6oSM4BtjI5JfPDEckDtSIg8xSQoc8jI9KnkV5GAI2yLz05AqwiqMAhW5xxzxU3OyEjY8NySw3cThsKThgP0+nNfZ3wd1App8CoM4AwCcDHYV8V6YDDNEF5KtkBu9fWPwS1ESWcSlwXIDHnt6V52L1p2aPpMDUurI+m7Jw8SEkgkZwTxVkDJJJJGc8Vm6RcCWBASTgcZ7VqDqpIyRwAK+Gno2j6KOqGupwCTjdxyMZpu3auGGRmpzgLnABPX2H9KiZAoBxuLZAGeuKzTHYi2hmGQCM8d6JIiUAB5zzipdvlxlRySSc01Sd4JAIAIwfXtWikZuNynJp8b5LICenJPH4Vhar4dhkySAzH26CuqVgCAwyR3xTHjQlwRknvjofrVqo0YukpbnkOu/D9LsFgoUt83TrXmmufDBhI4ihY5IIOM4JOOg5x+FfT82no4IUY7/ADHvWRqHhqC5icuhZwQSM8fX1rvpYpxOGrhE9kfE+s+C7qzllaKFmOT83bP17Vz1zYS2hfeN2RjkdPevsbWvh/BLbShEG5juIxgsfrXlvir4ZOASkIY+w6fWvXoYuMtDxq+DcdUj58aR41O04HQZGeasxTsqloziTGCDxn159K6zXvBU9lkmIqoO0ACuaudOeDaXjZffHWvTjNSPMnRlHcV8uoV5PMOAdy8Ee34dK1bKN5yqIdxK5ye2PX8KxF3wozFCwyB1xjPTjvV3T754LlEZGxIeSCeK7KLtJHNNJLU7+xsECARyrMQoYkAgE9wB/jWpbW4UKoOST0YdawNGuTG+wgqOBuPFdJavvBw2SDktXuq7WjPGd7j2hUOOO/BHWpQpRgcZB4zjpTWKouA3fr3NSwBTE7nAIIweTis2xoZMG3EBscdqxbyEr5m8AknHXORWtKB5oOcgjAwetZV2UXIDFmXg5PWkMz2jYx4YYBOc9+KtWih5FjYsQ3Qkd+1VJHXAIJBz35qeEbJUIfJwct6e1FmCdjeiAbCgAEHGD3FWvLUgDeI8HnIzWYLkLsQuA5zg7c5PpT/MIYuxAcjG0ng49qmzNE7mhGCrlT8wB4PrRjDEMOPX0qpHd7xlwFPBwOcUn2ky5AOBnAB6ms3G4aEl20RUgLgjgkd/eucvTGxIOQ3Qc9K07i5GXAIG04JBzisyWBpgWCLuyeSeo/xoUbDSM4rKowpJGcgE1FIxYk4brjGK1PszJHuYfMvVR2qqqmVAVJ+Y55osbxRlvC6sSFYgc8Dp9aiiRppMhWABP511WjeHLvUnQJCxDEg5PvXoui/CJXjDzJgkjiuGviKdFe8z0qOFnV1SPDrq0laEgW/kEZwqknI9fx6/jXA+INPu7pHcpKEB2jORya+ybz4VxXRQBChAC5UfmSTWRefBGCcOBGCV5wcjj1r5ytio1dG9D26OAUGmz4M1bwZczSozK8aq24/7QHUc1g3/AIVkkZfLR1xnAIx+lfeeofAezfBW3UknO0wjj3B+tcj4g+AUcbBwjFgMgEYx7e9cMVRTPa51TR8y+DfCxs44jPGUYnBJxyPXiu98oxpGi4YIcgkc12GqeBW0nhosAjaozjFYFzEtsxVkJAPUHFfWYZxUFys+Wx2I9tKzCzdwS4JUjjA71bQBHCAAsTux6CqC4iGVLAnnr0rQinR2R8gHGCFOciu/mPFdmS7SjAkFR1470iybsuAVI6LinyulyABy3Tb0wR2/lSICysgIDgZ+vtU8xOwwzAEgKFXOMDiq+oTxwl0BZmwCBjqT298Uy7l8tQcjHOcHuKzJbrziW3sG7EdqzbCOpDdTM2VIBGPzqjcRFiCDjHIweuKdMxdt4IB5UAnGSP6VAJWDAPgEnBweBU3N0hsr/uy6LIdpCsSuBk+hPXHtUUlyUJ3HCDuR+lPLHeWBDs2QqseAP6VDNtkQopyGyD2FJlEkxeEqpRQWAYFTnINUpwpkwTgjue1WcIIFwAoBwPc1SmgDSFvM3EjBHYVDKSFZMowQhjjJNUziEh3UA55I7Vc3oATGwdCMZU8GqF8SYyQQOeQT1BrGUnFXubQgnoMGqC3kIWUSP1G0Y4q5BrqzgoSxGDyQK5LUGltmWO3LRrjO09CPaq0Gp3MBVwmHzyGHQV5LzCzsz1/7M5op3PS4b5JQAhy5wAo6n8KswzHBYEEKecHvXmMHiKRA5LsJMllI4x9a1LHxKWIRXKjAO5vXvW0cfB7nHVy+cdkejRXIKkkZ4xtPep/tCuuckH+R9K4+08QR3GYijhyAd4YDGP51txanEpJYgEjIJ5ya6VXhPY8upQnDRo1IrkZO/wCb0PpUjvGu0kkk9OelZ1reJNtQ4JU/ePerTPkDam7J574rVNSMeWSNT7QTGSWAHU4H9KassburI5diDtYrgkZHPt24qjJMY4gRkEYPHU1KkwZ1GCQOSKfKVF2L4k6GUKNp4xxmmPOzyDAwACMDvUFux+cyEEA8A04uTKgAOQSQVqLGnMXo22gEEEnsB09qu2pMwC5wc4APvWUskgVnKEAfKRjnPY/SrCShADnBwCVzUspM0mlx8oG5gccc5pGJErA5yKorKcuQ4Qddw5/Cnwyh8tliAMDnvU3LVi/HcFVIAJYc+x9qlVuFKkEFsnnoPT86peYUQAksAc4Hf8ak8/YoL8AH9KpMTsakd1nIBG7Pfj9auWEgcqZATuJyFOcenPesEO8m4oQqgAkt6Vds7p0ZVUEgDIIGQT6Z/wA9K66UujOWcLnSrNh1ATJI7jpSpIT1QqQdpz0OelU9PujKoJwSDghu1XYp2UBATg5GSM4r1ItWONxY9XyCQCADnrwB61Yt51eMEvkHIBPQ1VdQqgFwxbOVx0//AF0oAD7VBCkYA64q9CdUy7GgTLZABySFOakDkgEEBscE84qtCUgwWJJ6A/WnqijIX5R144qGNNkNzAzDfgH5csQMDP0qCKHeQ4wpAIKnqfStIEOCCMrjOfWq0iqvzEYB/MVOpRAEVI/nPzk/gaj4BYkZbHAPapXjEqqQeOTn1pEgVnOCST0PvRoWV2AZBICCqjJbPemsQcKQCBubIHft/nt71eNtE+HKKCBjd1J9vpTXhAwEUb+57Yp8wFQRDzd5JBIzyO1P2iSQIQCx4FP2KgYAEAfMWJyff8KntLVwAwBIBxn1FJ6gWNPtI1cJs4PJreRSigIoJAxgCq9rZBgH5BIwNo6VfCeWpBOGX5eCKhoCsRgkkbcAnGDz7VXeMlBIFJJGdo6ir6uFUEnLeo7VENjbwhJPfIwRUp2EUGTdglMnOAfTNRyKsbkBc7eMepq+0RwQpyT0z2pn2NZiS0Z24H4EdarmQnqVPKBwduAeQKmfZFGSrDcB0x0q06LbR7zgAc4NYeo6qZ3CKQQeABVRfM7E7EV7fGXALYA6DGc1kb2lYgOFwSBjPIqRsSzEFgGHUA5ojhGWwMY6YrqjFJBqQAEqF3EIpyq4x9eKhktUdy2wDgZOPyq4qOqgNyWJGccikCbgd5wMgBfWtth6MyLnTyS4Jby2BDDPBHfjvXP3WmRElCAOCVXHBxXZyRhyQzbVPAA7+lZl9YsUYAjjnntijRiVkcbNpI5JTgDOW71l3GnSx5JyozjGM9K7oWSSAZdnUDOfaqFzp0DB1IYsCSGB4H4VnKx0xm+hwFxZvO7xoCQxyFY5wa7Twf4VSKE3DxRyOAFLAHKZ75+tRafoCNci5aLLIchiOfpXc2kYT55FCgr0UYAOK4KtZR2OmMpWsTWtmYEBOSM8HHBPpVp5isY+XBPUA5qq0jhFKgNuOBzjHvSTO7YBQyDtjkmvP57kcpYFwx2AnH4dadPKCSTtYAZIHpWWLx0MgeRihGQNoGDS2cqyuF3ktwST60+ZBys01AkjDZ59M1DdxRI7KzbXYA7uuasLPFHE+TkA43D1HasC91MtJKB0QZK4556fX8KynOKKjBsiu50jlZFbOOMnsfSsm8lG8EPk45X1p87/ADggAgZOHGBn/wCvWJqN2I5A5YkkHKjjGKzTcjojC250FiI5IgRIW79Og+tWXcAYQnIOMYxXMaVrayMIwSSWIHHXHbFdPY3sNzAxIxJnCkc5HvWvKx2sNCksG3E9ue1ShSMITkj36VNHCjhvmGFOCR0JwD/WnxQhTkEe2fSmtBFixBiVGGSTnC1txMQygg4HasiJRu3ICSvAzWjbTiVck5ccHHrQFjWh4IwQQRwDUwCs5IICABmPTB9PwqpCr9W+QkZBznr9KnVCEU5wDwaYFoIJASCCMdMfkaqTKQxxGQMZL9AParAjkVgC2B6ADmoZi6EqXATplzgCqREjkPEYElrKOG2ngg9jXiniyyhilYo6u4+bb0I/CvfNaiV4ypYEnoR0PH8q8Z8XaQUd5XdfMXJ3AcgZyK8TM17h6uVz5a1jzDVNNaTdMgzG6gMGI4Pfj8q5y5tCrsAhOBtJHpXaXVuCHIYcDI56msO9ty0QABBIJ6dK+WhM+5cTnzCBCNhIfI79qtxPmVF2jf8AeyepApBDh0Ukk4JzjrUodogRNgkZ5UYwO1dCkRsb2nPKxAUqEyTgg5P41t21zICkQACJ1AOawdLfdCGjcKVO4MCAR9PxrVyZDkEJuOSR69zWfPKLHyKatY6aGZSdwO3I4BOamgBILGNHQkqQW7/T+tYljciMkuyudpVQeMHsa19PYFkMoOGxuVeo9cGvoMBifae49z5vMMFyfvI7F5AeARsToMdqsQIpAOQG6gH1FQiQtyhUrnBHX6nNTRxgkknMi9e2T619Aj5yUWnZokt4xtyFAZjyR396tbQsfykk+oFQ4EY3A5I7HvVlXdgDgAYxgd6pq5k0KEGwAE5B3En+VX47ETRF8gpjnsc1FZl8kKCCMnkdRU8MbiMoCQmScE+tZhZEi2wkUK5DE5ACnOfoR9KmiAZyCQSQFwCOAPUVBa/JIUJ2gcdOlS2MRE/I3hmPIGABVJEtI2Y4gEABAyBjIyBUsKnaYlVQxO4np/PtSx7dhUj5ugHrUsFpJc3kEMUYMrZ4Zgu7juW4GK2i7HPIREKyAHIBH4VcgILKCCVXnHYn0JqkZi0RBywDcEjGADzViG4RI2JYDcQQM8nFdkGc0mXoCVfDlSpBB/HpV+3i8wADIA4x61i2N3Ew2t85UjFb1qSXIjI3YyRjOBWzZjuW4YkLAZwQcda0YEAYjk57+lUYl2uSCCTySOOa0LQHJABJ+8R6Cs22NIuWiGMEAYPrWvawSMwKEBhzk1nwqSp2nLnGAeldBY2ySKxIDDbjkdD61hOTSuzoiX49qPMFJyyrkHggDGSPxp3+rCnBA601iVxu7ADNHnEbRkMh75xgf1rgOjRjGbzXDkkg5z14/wA4pZydrKqjcFzjPWnNLtYZ5PQYGeKjMqk5L5JOQRwAO+aAvYjYFwDs25AGGPT2puV5RxlRwRUd7qcFrkybSAeQTgVxniP4iWljDI0RLOBwq8/l60avZGbqJHYyzRWoJyAp55rkvEXxBsdIEhBEuBjaXwQfXivHPFPxYvdQDRxu0ShwAQcY9/avPNU1W6vriaVwHkI++SeSal06sn2Nox59b2PSNf8Ai/c6rK0FsPKRn4BBOMGtTw1fTXASad8ysevY88cV5r4e0ya6mILAkqWIUcgAc9favRtEiCQxAghCNwb+VaKEY+oTgoneabMwQoXyQCct39Kuw3UiyAkAgMBgnrWBZzkEEBiAOWzxyTjj/PStCGRSQ7MQw4Azxj1q9DlNyyujGSCckkn3Gf6VrW18jMoByR1zXNwTICA7Dnnj0qyl2qFyASijBYDpmixSujrYp0dygQZ+9tJzTLwJJC4UjOMkelYtvdm3mBV8OMAj2PatAXLSKQQABxg+hpJWHe5554psg/mgDJb0yMDPrXPS2+UPzLIAMcdM12fiUAKygYH8q4kylC6jnJyMevrXr0W2jmlEjMKABJIykrHA56kjOAOp4qKSOOJVGDnHOB1qdY2ZS5PzZwF9ap4O8lWzyVIrqS7mVgEKSrKqBlDEsoznb7euKrS2jx8MSoOcGtnT9PkJLFyQcbQcACm3URDNvGFzgkdhT2GmcvfRSkbCMg9TmqL6WUUugyG657muqs7Vpoysu0jnqM5GaJ7JPKYJF5SAYAB707hzHDS2hRiSD5ZHBHQH0qoFIYEHJBOfpWzf27klSSADxg1QntwrE4IGcAenrSuh8xS8sCYMBnPXHYVesLdpSSY9q5IBz1qDymVgVBA6YIrRsxsBIGAP0qSWy3bJghSMgHP0qy8SK6EHBPIqKMFEBA56HPcVY3A5yoUNzj0qNSGRBi+cDbzgZpWVpImUgI7MAMHtnk04Dkk8g8Zx09KVEKlwz7wBkMBjj0qWRcRi4RiZQGX/AJZ45x2OffB/KuW1Ar57lnLnjKnnmuinmHlnBK4BYBjjJArhNR1ALKTtCtyTtyRnPrWbjc6KUtTo7U+cQc4zyTnvWxp7ljgnGBgHPWuLsdQuZM7YWdDgBkHU112ixzoAs6AMDkEgjIPT/wDXXTBWRFSMr3OktY1MYYgYxwKto44wAQ3B4qj50UeNxIJOOD0p63YQlyV2AAbj1HvinK5CRqxKcqwOUHDEHkenHerMagEgMCVG4gnt61ix6iofGMgHqO9TpqCAYY4PUHIwfasJJlpeRtuTIuCEHuhzgfWnBAFIHAGO9ZSahBEoJcIvYZxk+lKmrxCR1L4B5+Y9PxrnkmjRI1lSRgQAygHG/HBqaMYBIyT0Jz1rFGu2RmbYHLKB84cBQD14789xVj/hI7OIlDKAWIUMoz+I/wDr1g5JFpWNgYDKQ3zEdMdfercYwRuIzjjgVhvrVpKIAkwLBysmRglcccH0P0qwmrW6A5fackDJzk/0FRzxHojejOXAx8yir1ujtISxLE92OaxIb+2WSJxPIQ2MjOFQ/h1z/nvW7bavZ+YkYkVnP8OQM/jU8yHzRRoRWJkKt0OeMdh9K1rWxCISwG7rmorC/hdQFIOQce3+c1flcZBUE9xis3Js0VnsNEY+8cqc5we/0phgWcEkEAgk84waVpwMbyFLEDJ4AJPYVn3OpssjFF2sMkgr29QaUVJ7DloNl0hJGO4bjnqe1QLpMQBdIy5BOcD0pj61PuCIpKE5GRwCe/1rQtHY5OCAeSR0Brdc8VqZ7kEdrhSFAAPr1qGa1+bpknr7VstCGQBiV7kqcVE8IOQM/X1pqpqVYwZrAGMsuGU5HBzj8K5vV9ICwKFRioGCDjBrurqydZBIqAIRtIzjB9azby1MsJjOAQcniuiFTmMpRueG6/opiyTE8R5A3jBI9vaubjt5SxjAZAflPA6V7R4m0gSRl2BPGRnt6VwN7aGJyzrgk7Rx1xXzuZudL3oLQ+nyunTqe6zBkto4ojsBLkYJIqh9jLZAUBu5Petq4tHZcg5VjgMvQY681W8ktLHkEAg846GvlXjai2Z9THA010MtLJpEdQACuVOec1GLQLEqIoRVBVRjjPHFa5QmQhSAOh56GoWBMqAggklQD6/5FQsdVfUv6nTtsZb2zlguAB6461TeQRK6lcYOQfataZ22EFNjAnHHasue2fCknJOQRXRDF1H1OWWEproQKyXHnzAbVXkqO5PYUwbTuYv3wAewp8CGEMhUuCf4R6Z5NRSxhQGAwuc11Rxk11OWWDgRtIpyAFJQZIB5xnrSxzBnEZJyw3ZB4xWcFJkZiSpJwPf/AOtSeaRh1PA6nNbwzConqcNTAJ/CdBFOWBCvgjgkAdKs72cKByCeeK5uG8eMkyyBySCCox+FacWphVKg4IPIxXqUswpy0loedUwNSOyuazqQQANzZGeelTQxHCqhAA7GqFrcqls1zKQoZiOOeBwOKv2hWRiQOQMjHYV6tOtCp8LPLqUpw+KNjQtt8iFGB5OcgnjFWFR0IUnAA4JHWoYWK9Aw5yCDjH/1qfK7HDIQMNyW65/wrri7nPK6LgjKIASp5HJOM06GMqWCDCk8nPQ1WjcsQHGXJ4444q9GpU4ICjqT6mtDB3JdzhQQdxHGe9XdPiS6dWlAJAI3EdvSqAwCzFwEwcjPSrVjciPYTyGOMA+9O3YEaphiTJQgAHsajhdBMxyVAxn3HtUdxdAb1aJJUXOOeh7HNT6LE15eGJ1ZdqhvMx8pz0H1qZPlV2axi5NJG1pdm0uXAYRnj5ucgdM1rNAEjyEwcYzWlYWEdraooBdtoyxGBk9qr3qooD4xtOMnsf8AOa/PcwxP1iq2tkfeYDDqhTV9zntYhUK24kkKCDj07V5R4ldt4ZOMknBOCBXqHiG5MNuxJCkjqeMivIfEbtJOXaRWB5RADlR3BP8AnrXk8rlsevCUV1MW4KO4AAGOCe2ailULGU2EsowD6GnMrEgAYJ6ZFQTTFFVjuAJCjcCDn0x6e9awozeiQSqLuUjs+cFPn7g9DVOVyVKgbST0rRMZM5VFaVx8zEKdvsCe1Qz6dctEcWznJOSBjA/Dk16MMvxMtVBnLLEU19oxQzx7kJZjnI46VZS1GANnJ5we5qymh3kxTZDK/OMhcEfga6KLw3cxpveJncADaRjHuPeuqOWYv+Qj63RjvI4O6gkV2ABIz0xxVGYOpAyFOfTPFdxd+Fr24lkSN95IwIipBB9ST/Sqsfw61CAhFElxJzklixJPbnBwK6oZViusTGeYYeP2jiLuQiIgkEd89KixlAOAevsK7lvhdqU7MAEaAD5iOTn6ZoT4YamQqiJZ4weZFG0ADtg/lXSsqxH8pySzKh3J/hT4rbRtVkglcKZiqxrn7/c8djxX1n4X1BLuziJYEMCBnGR6j6V8et4M1DTLnzYog88DB1AGMc9M8/rX0N8LNXa7s7RHQrdYIl3HHOei56/Wu2hhMRh/jWh81j69KrLmpnrjaZHICQuQOSR2qtJoibyyqMndkEdiDn+dadkRLCoU8jAIJ6jPU+9SSxkOcMADxjof84rtjNo81K5y7eHI4rdIUQ7QoUFu+BVRtBbkqSABkmuwKkbUIJycdOn40wxAMxwCCfyrVVGPlOMfw/KpZ3BCnIUgc5pi6O4dSQCeM5rswApLfeIHcZzUBtvNkPl4dicADjJ9K0VQnkOasdNdt4IKsSVI9RWhb6UyjBOF6fWtgW5UrldpBOQO+asGFQxAwOMgGh1EVFGT/Z6A4IJI5yKUWoUEBMtzjIrUWIhCScsRgkDoKj2EBEYmQjgZPIHao5rlNGU0G0HKK/PIJxj3rnPFt2LK0KCMk4ORvx1HHFdbMpDSlASQCTjnA715B8QNZEuoNyockK+BjOAMcfTFVytoIrU5a9id5ZZBgFuvOeKy7hXAyQMjpuPrXT2tklzYiNBh1bO4nOQe1Zt5pLyGWMREEAKoY/dcMMk+2M4AxXzeNwctZxR9dl+IjJKEtCla2X2aNy4yGGSa5fxLCNsrlWG1dwUDlj2/Ou2dntlywBIGOeefpXFeIrwyM6ptOAQR0z+NeTg+ZVrnp4tRVOxyk0ZaIbWKOTkHHIqtkgklsgnaSPWp5yJYiGBwSBgHBAzzyOlN8lEDMhLIOMg5/Wvr4SufKSIFSTJzwCcZp6xupILKARzzUrsFyAQTnqDTxCWcghS5XdtJxlT7it1IyuRwqItrScxnktGQcCpUMjvEEQsroWDKO1JFAIlUJEqRAY2KSQD65NaCrsVSpycZDKcYz2p3RPMV7WYSIxQDIOMnv6irKoqOm4MFONxHU0wZYoCuFUk/KOtW4nDkYXJ54PYCpsHOJCvzEAYBGOaljUNGcYz3AOcEU3ylZixYq2OB2JqzHbswJXah7hRjPvU8pnKRNpbmC4hAPJbn2Heu8slRB8gJj6gkYrlNHsJ5nVo/mUD5sjrXomlaM6xAuAARn611Ulbc4qt2yjsKyyoxGVAAbAPXvjpxSrE0fziNZAT0JIBH4VtnR441KgsHZTk9hSx2YSVEIJDZGewwK7EzL1MdLXMhEQAUHKjoM/Wo2tllhkicHZICsmeMjPTP1ArfltookcHr39qqGASqpAJCg8f/AFvWi4r9jOaBLazdy5RxgJHtJz9SOBjFeZ+LdalkmkQurksGJHIBH9a7XxlqrWEKRQAEkMJAxwQe3HpXlV9LLM7l2BOSxbGMgnpgcYH0qJt2N6Se7IZ5pGgADEqxLYIHX61X37lAJAPQGpppD5KAEgkYODjBqtPmMIrAq6HceM5rJI6h8KAZZGAVTg57H0rtfB1zDIRbhY3IGVG7pk9cVwwlgXJL+WJGyFPO4/Stnw3qUVlqKGJY47gEAk91Den51E1pciV0ro9F1DTHjjeMpiVGz8w6Ef1rl5IWTcQoUAkEjvzXsC6d/bsLXNuctKd2QM8nk/1rgfE+lvYlgsYWMHaR3NaQjGUbx3MYVebc52NU6twRxuY/pinKyEjAZjk9P8agWcRl943HGFGMgDvn39KsQkgBEGTjJ9hRylMv26KcZXeT79PetAKAAFYEjA+bqTVGy+SNSxAcZJJ4GKtEkqCxDEHODTURMryKPMYk5Uk9OpPfmnW3mrEShzHkZBPJPbinPvdSANpbnjsPpTLdCXCIzO+OSRjGO/oatRMWzTSNlRRjDnkDNXGQo6ggZIBODn8c1Vt8jl+G9x1qbzRICpOCBgGnYnmRYigGCSSy5JGTUiEHyyDtGSB7molcKETcWJGSD2qwjBcKQMdRkdKVhc1jc0HVktJjFNMEB+6CDgn6jvzXoFjPbSQAF/LCjJ3cAccAV5PHKISrhQQBWzNr1x9lESSskRBLKB19DmsZX6E6tm9ruvxhWiVg/XhRk1yplllZyHAAwCGBGfxqrcXPmXG5iCxUYI6nin+YTEC0h2k9M9Kwk2zqgrFhLg8rtYMCOc9asrNGpCn5WJA47/jWfbSBCX5LngkHOMdKsxuDID6+9YNHQXkkjgwScFzwOmMcf1FXY5AGAZcFhncD09qy1cO7ZBJH3SQBmrkbgHDHBGOo71DQjTSZAhG4hs8L61LFOPNOVKkDAIPX/wDVzWd5yoSZCFHbntU4BHlEOCGyeT2qHoKxqxzuMjpz19atxzZ2gtkg8jPQVkpMMkDoBxu7mnQy7ZAwGSCST14pjRd1KUSIMgAYIzXA6tceXdPk8Zx7V2N7KksZCnjntXJXmjGVnLHfk54OAK7qHL9omTMcXamYDOW5xjqaeo3I+4AgjJXuR1/Cpm0t4yDGMcEbvSopNPlUqw3AZ546iuq0XsQpjEjDqCSAc4HfFPitRgAvkqeCe4JpwtZipIjIXO0H1P0qZc26jeoBxjLdv8KhxZopIjuA0Ry4BU8Bs9R9Kz7tXyVDEgc4z0q9bKJ7kSHEix5ypGQT2/CkurRp8NEwJClivTNZcpV7mRfXAJGDtIUA5Ocn1qj/AK04B5xtyTwak1Ji0xQoB2x1xVEtsXaV2NnBwc5osybDJyBKpAyB8uCe471AWDu7kZVegPrmpLghlAAwe4quoBVkIyCQeTyMVSiS5DZQxZSCD3POcCm22ZJCiK8rgjhVzjP9K1dNsIZbhBISU/i2kAkeldRpdhbx5KRKoHJYDke30rojFNGTnynOW3hDWdUybS0JCjczyHAA9ff8K3LT4V6rdMEnmgRSB8yA5H456/hXd6OoABD4AAAB711OnodoAyTgis5OMXsR7eTOFsPhhe2cAVblEVsKCwLEn/P0p9x8J72+LRyXXlueBLjhR9PT9a9NjVUXYAwGNpLHJPvmrO0KoRckggAqePpS9q1silJ3ueS/8KPnliIa9jgc4+Yxscj0wOM/jSp8DZfNLQ3RXgDDKSCR3x2r16N2eR9xKKQAQ3Q/l/nmrMIAUHGATgmp+sSXRGqmzyUfCTVLCZQ1yjgYYpsxx65FRXPw81aFTwkpJJ2oeg7cdq9qiQBSuSV7EnJJqzFAZlEYOwEYLYHP49qxeKa3Rej6Hz/eeH9StICDEInIx84JAP0FQrZXcILSRMzdGwMZ9/pX0T/Z0LJvKq5I2kEdPf8A+vXN654NhmjeWBCqYyFz/WtKeKpzdpKwezbPGmbIc7MnIAKgDAxzn1Oe/wCneljwGBBDlTgjHaui1DQ/sxIKqGAJ+YYJH1rIt7PdcqhUFBwRjOfrXTKy2M2rHa+ELBY44mjULu5PGM5ro/E9qn2dHQgBVwRjqe5zVPQnGyEEkBVCgD26Vp66oksHGcEceua8NzftdTsglynj2poy3blFyCcjnrVcK8gZmIUAjGe/sK1datDBKWALMxwB0ArNZiWBKgrkAgcY9692OqPKnuSCRNhwCD0J6ZqKS9ZVJYs56YJqtPIcuqPjrtPr6ZFQMwaVSDgHJIx1rVQuQtSS4uUyDjJI6+lYPiDMtuzKS5AyCT09vpWjcMS2ASDu6cYAqhqYAtJiJJQSMIEjJVz1IJ7Dvn2rZWiaQV2ea64pVWeTqTwCaxmUO6sG2KoIJPduwrX1545pHLu+9RwgIOD6H/61c83zsELkBfmCZ4PvivPq6yPViroeZAHDAkkjnNW7O9ewd2jkKBwVWVmJYMenPWqEcofCKpLZGRTZZBwHLEg5AA4BFcrgpaMiUFLc+hPh143gv7CG3upMXAXMhAGXYDHcgGvSTbwzouxw4IDcHPXtXyHpV7PY3AuIXZZQDgMeCfpX0D8PfHdpqAginwZI0AZScEsehPt9K57Oi/d2ZwTh7N3Wx1V9psp+RWYL1z6+1VbfRF8whoQ69TkZzXWwrHcIGUq/rg5x7USWwTIVQDnJJNdcK0iGpdDmofD9o75NuCCc8k8+3tWh/wAIraSBFji8lehCnge+DWvBDuKllAPYehrUt4Q6ksBnOAfWrdaQ43OXPgGzkJKTSqc5ICgAn0xUUvguGPCIT1JGR1/xru4bWJ1ATcrgZbPQmn3FqjAEsoIyF45BrNVmapHl914eitslABt/hHY9zXH62fLLqMDBIDZr1rxRBFY2jh8Mp6kd814trF0DPNDJhAoPl/Kctnsff3rqUuaNzojA50sblySWDBiOlWViJTBXGOCT3qvCqoC4OGB6dcCpndnkJQsVY7QM9fepBoiMh6kD5SQC3b0oL+agIXy2A780za0YIYZIPA9cVGgdg5QsJCeATkflRZGQt0gmOACgxyAefzrmNQRopmKARq33iRknHTmurjLIQcfOpzzzz9Kx9RsiT5hJz2X1rz8Uklc9DDKT0K1rKjKAAwGAR6Vp20hdMiRlA5z6jvWQk5iZInORk4AXufetSCQnehyDnB4rhpy10LrUtLs1xKPLRly6kbi2MY+tX7SQbQAxJxu4GaxLPzRNKodpFkAAU9FxycflWtbSpCpCLnI65r2o7HiSjrodV4cv4WUTROGUHaQ3BB+hrU1Tbext5ahixJx6mvN5NRmtJxsJVfar9p4qaQOApkKjnB5FF+WVxRhJdS3B4NXWNSKXYYJnBQccelepaFoFvpVusFquwAbeAOnpXnen+IoLKfzXJLMAWxzg+lad38RH4S2TYehIIGKwnW5nodHLJnUa4PsshR0KnbuVSMZHc89veuPudYeOZhEST644ArCvdduZ5pneaRy2SdzE4z6Z6CqS3zHILkE84Jo5uZbGqS7G4+ovcuWcgPngMcDH1olkKRli4wSMkHge1YbXyMAjjd0GeuKlF0xQAkFCRgDnBrJodjYWZPIVnGR6kdBmp4JIi6uGOzrwO1ZDXf7wIx44BA7VLFeFnfdg8Y44rPlbHzWNsTbnRVPBAJYdDn3qz9qPnFg4wBtxnOAK52LUcKFUMAATnoCatw3QmYnkOABk8j8qOVjTTOkt70iJQzhBksARySaure7wAzBgD1U5Ga5qC6AxGzjcD+lXLacIShOV+8B6VNmikdEXMuQTvIG5c9AAOlUnXzXDhAQeCccZqXTZ96z7lZQqYXIyHJ/yakViI1RyAgO7A45ruotnLVdtDMks4pFkRiZQDzlcY9qx9T8OW0hUwAxEAlgzZD+gA7YrqjjcF2lckAEev1qs1urZAGDmu5TaOW7Rwd54Zn2sYgE3AEblzj8DWdNoF5GoWVASRwwGM+9elPaAbgz54zketVri1iUAEkseg28fnWntV1KUmeex6LPGqFkwCecnqKkmt0hUoAC2cgHriuvnsnZVUHAzkD0qvFoEb3HmS4cjlR6VjOaZ0QbORsdJlv7gCIEDO0kjH866/SvDZgiQ+YdjZDDOcn68d61bOBbRkEYVGPQkZFbMFq8uAQoGMk46muJpN6mzqSSIbDT0t0jzEgKgZKnPPpzVuSJGcEOwkAwBnjHfirZVkRAoCkgZyM1JDAC+CBg84A5NK6XQwUrsqJAWRWByhJAPrjrSy2exASST1ORxtrWFsEUkLkAdKbf4gtwCAT1z0wPSri7mqZ5x4yd5XMrJ5pUYCqMDpgE1wlveTxTOZNqA9UQ5Cn2Nei+JUE8EoCZJwTn6jH615peqkVyyOuwqcnHT6ZrqSugeqOjtLoyBIyTh+QfXHWlv9UMKuA4AznI+lY8NwsCgk5B6EHpWNqOpGWdhtCAHrnr6ms3oTYlvtRMzsC2EJ6DvVOKdMDO4454HaqZldmBIBUH+Kp4AAWJOVPesmzZSZcUh4yySLG55VWPU+nHelZz54UEh8biQMjP1qAOkbAAZwOo7U3e6bH38EDI9DUt3G2y3uRGBHPP61YjxHMLhSRIqlQR1IPUfjVV2DKpwBxjHr3zSgkEkk7ScgelIjc1o7w20iupCkjrmtZNcltrBh5qtIc5JGOD2wK5sRbWEjkAHAHcH3qdymSrgOOcDsaQ0l1MbVdVN5csCyhl5wO/4U2KQSRkISjnoR2pLjTAZEKZKepOST/WpLVB5oDORFnAYDn8qnU05kjTRgY1IAUgAD1PHWtCygiDiVxMXHA2yED6kdDzVHAdEyOF4BX0/r1rS09yxKdCuM5HIFbRXc5Zvsa9iwZyjEDOMMT0rdssrgeUWJbJYHoMelY1rBukBzlc4Oe4ro7AiJ0jLjYR69PStpbHK0zVtlc7SjNgckA9vSug05UIBJww52sM9axbSNgoKjKk9a6CxjBZSSCB1JrjmxxRopEFw+AdvI571MFeNgSNo6nA/pQrI67AOnINWFXcoJBcDJyvU4rlkzriiSAtkEgOeCAa11uwsYBcbTwQD0P09Kw7i6Wyh3s4Rieh4xWRBq7SsdrZJPG7JA/lXPPudNPc68znzI1D7RyBxnPsalZmTGTkjg55rKs5CXZjLk4+6e3HarIlCREE42c8nk+3vXnybTPQjHS5fjkGR5gyWHY9PSpRtJxIC6jrtOM+uKzknAQZOQOfoaeJWYowOCKFItRscf480VbuGUxA7TnOV6jHc+tfPWv6Q9tOwCbgpwq+2a+rtTP2iznhLApIMMGHGex/Dn868N8c6LCl9IVXOCFUgYI9T3x37172Br39yRhWpOovQ85tAUcRuMY6qexrSZgy4KjLcjd3NQSWywuyqACOBnkgfjSIpDguSMDivYdjx5KzJmUpsByQOevTmtIP5ygkKQBgZGOBVWFQVJdApPGSc8VMo5IOFRRwfWsZWM7NhJIYnjJQNEW2kjqB9KtKYt5EYLK3QsMY/wqvEEViDy2c8c4I6Y9KsRzFmLkliTznkk1zSNEmWogQ4OMEd63dOuHJG8AEDG4ViIZAzOVCgDGAc4Pb8a0LNTgnduHBGRiuVys7GyizoILgYyQSMVm6rdlA6ISpYckHkD0FONwUQgDBx29ax726G4EtnIIOOx9KlTNErFdnIwQC7g+uSaQK/JHAPbNNjIKsSSTkEEelTsURkA6kgE+1I05hFVvLBJO0DgCoJkD8ZIPQVbYoWIMgdQSMKe/1FNCMDhUypJJbPSriZykUJLcrvZk4A3EcVnPaJJMHx8pG7HqT7VtywlUkBGQ2CSecY9+1VpViijUk59wM4Nd0Gc7kZD2ERYtLCWAwQqjGTTY7FPOMgXHcVsrHu3EgZIxSJCY8OuMLzkYOD7it+YmOpg6hEYoJJSmRjAAOCfbNcjq2xSgAcM4zgvuxXS6jq0TXMkBcFwM7c9ATWWnh651C3FykO+IuV3ZHBHtXDWlG9jupxSVzMtVZoSgDAAAKytyPWuh0+3QRKGfccdWNUotGuLbAKbUBIbcOTWjawDAK8JkAhhyTXLytlyZo2tuGQAOcdQCOtadpbgOxDkbeoIqlErMFClVP0rUt98eFcoSewYHIqZJkItQAKQ20HPAOM8VqxOqbQkZCsCCxPQ1miVdwRiI+QQCQMGln1yCJmJIM65UsDnGPbpWDjJ7I2i7HUWcojVXJCHAz7EVV1fxWlnGVWQKWyu7PXNcNqXiqWVSscjbOcc/0rnb29a8AMvzlDuGOgPY1tTwzfxFe1sbOra3NLlGcO2ScnsCelULC+a2u0LABCQWO7AHP69elZMtwXB3uzEHknnNNhyJhuJA4xkdOfSu72aUdDmqT5uh9HaPqP2rw9BI86lkOwRjqFPfP1rl/EsaTzSy7RvbsDwAOlZPgXW4DZTxzxss4bEZJPT1x71pam6SbnV8/w46ZFeZyyjJoulKShY58JGuDs3PngdqtOCAWCk5HG2ld0VQEQvg8gHBoSXZIFLDI5I9BXQi2xrSOHAZgCOrHuak+UStJvDAgKGA6D0J+uaz7mcOZ3DxgIQAGbGc/WlhudgBBKg9ga0jFmVy/JeKgcIxJPBJOaoSXaIuC3zHoM1HdTpkgKcL824dzWNf3YGSG+bqBitUl1BJvYkv5kIldyCoAyM9eelVtO1wWv7mHbEhUrjrz1H0J6Vzt/qEl0WAc7EbbhuDnv9ay1ifz5HDnLEHqeCKiUU+pvGKSuyQgISACVYYwe3vVu0tGljRckkDGfX8KhUPlAilyOuBmtnToGIKlCB3wOaxjDWxze0aLVjauYow6lDjnIxj04rqtEnFmowpcdCvTNYSRNboEVJJBkAkD7uavQ3DwEZYE9ATXdC6Oecubod/aSiZFBICkfw81cMZijIQbgRk57Vz+jXe+IEkkZ64roEkDIcDOf0rY4XoTrOTEAUyf5UxWb5iCSCRj2pSx3FUGSMceuf/1U9RjGBjHJxzg1DIDzAFBYEA8Af56U6V0WIEkK2eMnrRh1cAHeTyST0p0iidFTIIDZJYYANQ7DVyO3lbljkEnGDSyuUYMV3nnBB6UoiKyLvck988ZqG5kKJgdQcAgVm7BqZGqXi/MpbBxkLjrXGX8paV1KcsODnofpWxq966XciSOpAJAIGCD71hTEOxdlDN0BA5HrXPNu1jalCzuzGntC7F3XGM96qPG3QjcmM1r3aFmZCcPjJFZEmcMighwRyecj1rlZ6CRGsbFeOBkZ9qYmcMpUZHQ5/TFTRRmNmIOR3B4xSSoS4ZQMd/epbNEiq6E4IbBHJ7YqUBYXVs5BHO4d6cpG4lkaN+co/UD0OKRg4RSACDmmpA0XI7geUCoBUnqRzxWlaXaHHAX0BPWsCK4aFELqdpJwcelW7a4cbSVDZPp0reMmZOCOojuVWMjG4tjBPUU6OUFTkBiOCT2rKjuQChckD07VcguVaUAnIbpXSncxkrbFhmdWAwCrA8VG5QoxwwcHpjj86nWQZxjPbAqK8WOBN6OTng5Oc1bM/mc3qUwkZieTjbjHSsC4BjA4BIPcda2NSkADkAA7uh64rHKB1Lk57YFcU9zaKK75kJUJzjOcdqhaJY8iMkHP51ZPDZAKg5GD3qOVFRwVJJ9AaR0RLlm6xOjF8sAG6cGvfvgdqDoyB2XeBnCnggnivnm3ICgBcnO7JJz9K9a+FV+LS+jYuVDEFl7HByDXJiI+4z28vm41NVofcHhy7EtqjFdp6dc5roY5SUKg4HBz0rzfwd4iikhKEBUchgSc7fauzivRKCVIIJ4HqK+FqxfM9D6yE4y2NdpDKAoAJByRntQjgsQcLjkHPSqccgVmIBLN1OelTRvgnAAIGATXNY3TuTNIWBAILDrt5AHrSBgfcjv61H55LMSFGPbt3pFkLEndlfTFSKxKWYOQeMDOCOCaTezbmLKDjJOMACmOeBnk+9IGPOMq2fSqTuTZDwQwz1OOvY0EhmJZMkcY6VG0hjRmPJHOAM5/ClWQ4yRgnBA9KpaCIprRWYIQDuP5Vm32gRykgIrAnJZRz/8AXrY3jcDnDjjOemaQSA5JPGcDPetI1GjNxTPMvEPgWK6wTbLGwO7AUDDeuR3615j4m+GXzSSImWUkguCQSfp/WvpaVI50O5Q4Pc1h6h4fiuAVY4BOcfSu+jiXDqefXw7l8J8a634IubEOI42Zgckk8DJ5/CuamtbmwmAKspAwCBkV9ga94HS6V/kUDGc8ZrzTxH8Nt8L7ImLkEhiMEfhXtYfHa2keJVwT7Hkmg6gwhZJ97sTliwPJHf2FdVZXikpGxwxGRtHasu78LXVjMAu4MOHXuD6YqW23qwQgBAOWXrnuM19fh68JxTR85iKLi9jf85BEE3kEdGNOivBsIJBOcjtkVlIQVKk4HTBPWoDdbZgScKRgjFdmjPNasbM96IyNoDD37Gs2e5Mh+7kdMe5qtNcHJAPH9Ki80yshDYjA4Udz60KIrkpKEpEQQQCCwHJ96SOYLtJbDZKkY6elTQwkkKoAQHKkDBPtVqLTMtvIJYc/X0ptJDK5kJjDhtnPQjkU8O8rAsQD1OO4q8LFWABBBI7jpTlsisgGecYzioshopx78FSCWJJBA7VPAkjSBkySp64zg1pRacocZJORxntVyOySOMAcNnBZeh/Cs5SsaRizI+zkOqAbSzFsEcE96sNZIYS2ACSSAK0Vt2LgBCTjcDjpVzTvDlxqrkxBgGON2K55zUVds6qdOUmlFHKrZG5coqMHJwMdK6Tw94CubyVWe2xH/eB5B+lek+GPhyiBHljUsMZ3dc9jivQdM8ORWoChFIA4wMYr5zE5tGPuwPqMJlbdpVDl/C3gqHTIwPKAfGMkZyfpXYW2lxIgCgEqcEEdK0Ps4iUELll6CnldrAnj1x3NfKV8VKq7tn0kKMYKyK32KJUHygge3SkNimScADHcdauEEkgEECkABBySSOAPT3rl52zblMybR0ZSCFYHkBT0Nc/r+iiOBnUqSeCpUE/nXYbQVJCkAHBPqawPFM/2ezO4AgjcCO9aU5vmVjnrpcjPmn4iokcztN8xOcFV/AcfjXj2rRea+QMHpxXr/wARCk14SCTtyoGeOa8t1G3DklMKFIzk9BX2+Fk1BHw2IbvYwpARgFAW46N2pjOsZJA+ZTjAHX8abMwSUlTgEnio3UowKsS5GSD0FeimcDNFbxXclSBwM4GOf8aje9EZIBwR3JrMdiWOzhs5PNNE5clAMMT1OMY6k5NNyFYdd3TByCBhvbtVB48IQDzkkc8n2qZ2G4OoCkHPBJyfXmq87lmK8YADDAwc1HMXFjfKREB+cng7XOSD9ageQbseWQuOWbrVpHDxjABLDuOlRSRHeGJwO465NVc1TK/MjAfKoGSPcf41XdC0mcggZwpPX0q/sG4jCg9Riq0sZWQnA44JB/rRdDKzRD5ACwUHJ56UmEkVjteQA4IU4P15pbqN3UBSB3Kg8kCpbJHecKP9XgKW7kntUv1NI2EjsiwD5yvoO/tWfc6ewuniIBIxtb1B5/A11vkRooCkcHDEHketSeG/D765qJQxHKncG6grmuSpezO2jBSkrHEzeHJJZF8oEtnaDjOT6VVl8LmZC5BZs4LYxz3FfTWmfCX7VZFghVmOTtGSOOv0qW5+CTuibFOwHcCoI5+tfKVYSu9T7Smo8quz4/1Pw86uVCFVAwcd6zVsJrUCNAxQetfW9/8ABKdAwSNUPQmUEjH161zWo/BC4aABbYRnJJZRkfhmsYxn2N3TUup862l5PZMxJYttIwOc1et9YdIohKxRCPlHp7e1es3nwantthMEkhxuBVepHrjtWbF8IJTOsbxu5c5COpOT1IFdEHNdDF4ZS3MTw6Z7wMXYoMAqynPI/wD1dK6m4LwqzkeU7ncdvHB6Y9q29C+GjC5WzihliBO5ggOD6k471c8SeBbnTLYGJPLUHaCSTub0yT+lelTqclrs8XFYTrY5NLoyIQWBYYxkY49KdHI+AwYgDrjvVK5he2mSORthJ+7jkY4NQtJjO1mAXnPY16kJ3Vz56pSSdrG0t1vxCUYEfN5hIwQew78VLFchC7B8LjmuYXVDuAJ2LnIardvqTuzFRuPYAj5jWjmupz+zaOmimkDkPIXjxgAnpnvT3aCEF1cIqnJJyc/hWFFfIWRA+XIOV5yB6mrySgqASNuc/SpumJxaNbzSjiNDHIGGWIORgjIIp8bLGoJHB6YrIhuQ00gVwxAwuO9WI5yqgk8fnVchF2ascsY80uzblXI2jqewpeGjLFzjOSD6VmxksCCchiDz7dKsmTgFW6+nahRaKV2WQ7oCAdwPQGrYvGQgKSueSB0qhI6sqshIIHQ9/WnR3DqSSA+e1aRBx8jotJvA+4E7TjIBB5Nb0Tq5UMOe59a4a3uhb4cKXlxgAnGSegzXS6fcl3i81GSUg5TPTHY+9d9KfQ5qkNdDfKCTDFjIB3JzgelEYPBCgsBwQMZBqO3laQKEG0se47VbXIJA4I7V1XbOe1hgwQcjJBxg0kbSByQQMHv3pQWDqSQCDwcZx9RSIiLGUC5BJJOTTEkThiFIV1YY4A4wahb58AkFc84HSnFFVgckE9OeDSQozOSSCo6jHNJqw7EKblcqRn0PpUsaAbzsJwCSemcU/YBlyMEHH4U5wWjABy46kdD9KWgyBpFKoVyCwBGe2aaUXzGBBUZ+8e9WUtmlKkgFgMH1H0qxBY+bkHehJyB6mloFylDbkuEBJBYjdjrWvY2YjZC5JJ45HU+n5CrVtpwQHyizgAZyMAGtFUPG5F6AZHYik2UmyPyGdFCDYQBnJzmoZY3RCzsSBknPGMVaOVyMe2RUZBUAbWJ4zkZBHes7gV0iC5Yhgc4wR04zn9aNhZiVBB6bSOtaBQSEnJIPQEcgdqkhtN2D0cHiplLQaVihHbBmIJwMDGOx7inSqlnFvd8JgtlulXJZrezgd5XKeWcYHOSa8q8e+PyLiS2tlKR5YhgwyB6H1/CuOVTWyI5tbJC+KfG0UsjwwsVAJG4Hg/hWPb6o7qHEhZhzhTyfXmvM7zVbm8u1MsvzZIO0YDDsMdq6HQLoJEUBUA/dAPQDjFelh9veNuRqJ3yTs2GICknOP6VoQgOoKkAnnisGxuj5KZG4kHJI6e9X1vCAuBtJHOPWu61jJmosIDgMdqHnIHSo5CNo2Hacg5Ydu9V4JgcIBgk5YlsAirUIViCwwCMhTxUt2IbuI8alSynAYbRj0NVprYjCscpjHHpWibZH3gHbxwBzz60si5U4ESkADkZz26k8ZqJSsQc5LbCFiwLAKDlfX3qN4hJghQeOpFaV8oMqIrAE5B3ZOay45D+9JB3H7oPbmvNr1uh30YN6kyIChCkZUZOAOfapRdsUeM4AGBgDFVixRSU+XJyfrUAmbeSTyf0FebKV2dygWWuyRgnkdKbNdSCJZMsoHUqf88VUF0iMcDPOAfU1AW2klXLOWH0PtiloHIW3uSBuHAPPTOD24p1tdPaHeCBzuGQDg/SqBuiJHkRygGBgHOOOf61Gbgs5O/jsPSs2yrJGnf6q92MK5Ud/4c/gKyDO0rEZyVODkYzTC+GId1IJJPHQdvrTVwQ5PG0bifUH/wCvStceg6W5BQgqSx456VymvM+SEdWcg4J4wT0zXUSypbwMSOCOK4vVbjfOQoBJOSSOCK6KcdRozTfvZoCg3yqc/KcZPc5rotE1sLDG/wAykgE7z0PpXNPtErIBzjcF9hRFMWuUO3CqABz09a7YwTRMnHses6dq8Mu1A4VnOVX1Hc1sYDMFQgr1Oc8/Q15zpV8YZUJHI6EDpXYaZqLybwz5yOCeMUpUnujA37VW6BWYg5471o22xYiqoAWOSQO/rWXb3AjWPYSckg9OKuwjymJUAMxBJB6+9YuNguaNsI9xyqh+7g4PHb3rQSQNtYtlmOSW5z/9es+Nk+RTyScA471YiUEje3AJwAKLBcvIcSAnkAdc80OwDByoJ7ZGRUMaBizZ2EDjvmpnQPGFBycY5PBzRYiTMbVLd5RJ5atJIVwAuACAc15F4zszM1w+0IoOSmeQD6DuK9nvISANxJ64AOOTxXmXjq0TyJAEwSCCSMkD2+tebjqcpUnY68BJKurnkMkSBnxF8mMAE559ayL60NzGSpAA4PGOa3brZHcELGEVeAoyMCqksAkURgECTk+/sa+DV1I/Sk04o46ayEEww2D6E5zUTRCRiGy46YHaulvLFIyWKBsnAOeQR3xWRNbLHKHKkLncvHQ/5NdkZGbRNY2qpGGCZIGQB39q6KJUnjLgBHbGUxgD6Vl6QpuN5YhNqlueM47VqQkL8xBI6jFZzuXBCOoikySAucA9s1dtrh4yFySAABk4wDVY4Ebs4yGOQMc/hTLmf7MqtKGVHHyuRw3tmppzcXdFS21OitJ03BQ42AZz6nvWtbzxzxK2GBAORnqe30rzNteeAsqEYBJ65wPp68V02h62hiUFwcgHkjBr63BYtySjM+Rx+HUW5xR2GwSxAHlsZPFTRxEqCOdo6HsKbYuNyghTkZwCP5VaKNGxIjUBhkEHOfrX0Cjpc+ZlKxNETEQxGEIGT/SnwxkyKqnHJIJ4xn1PpTIcqqs4BLDgA5xVuMLsLHhx0OO3fmjlM+YgEpmYBh8jAlRnGB6Y/PrWhZAeWqhMgcjJ6VW3FTllAGcg455q5po2ylyMk8Y7Y+lUohc0FCSABlwSM5BwakliDoFdCyjAJ9R/jTnHCkfMRnC4+7mnEPtAJJTr9K0SMpIZcKBGQFG3GAPSsxpX53AAkcE84P0rUmR5ISA4Cg5AI5/OsxlbzQmMsF3DPQHPH1FbxZztF206jaoDAgEgV1Ni4SAAMwfjkHk+1czZgSSs5cEk7mI7nv8AjxXQwBCEUEnnOcVuncxasbUeC4IALHnaK0rEgswIIJ+Ur657VlW8QZNpLM5O4EHHHYYrZsIgMEA5xnnsfT61m7IuK7mvYhVYKoBKnBDA8H0rftV+TOME8Y7GsrTlMW4suSTuJA61p/aUgh3SYX69K4ajvsdMWkid1wpY4APH49qgk+VAHIBBBPasXV/GVnpO5GljJChsbuxGePevN9f+KzyzMtsxCEY25yQfc9s1zxvJ2QnNN2TPVtQ1+z0+IPNOoJyAseCwIHQjt25rhfEHxXigmeKyYIpHAABP49q8h1XxXqGo3Bc3G5T8uWGDnsM1hi7eNmLPk85ya6IYeV7yYanc6x40vdQmcPP5ise/H8q47WtQecMGZgoBHBrNn1ExsctkdtpqkkryklySp6ZNdyjFdDN2vcj8hZB1JQjvzSwWilgMHOc1I6AOCMgE4BHc1q20AfBcYXHP1rObSRtG7NTRIFj+XADkAEkcj0rrLIGONV3hnAwWHGfwrmYJxPOXYkbVUAAdccf0FbNrOFckZyTyfSvOk/eub6tanT2kyJGNpJPTaT0/GrsMpQ+awLA5G0c1hxTAMhyADwS3rV23uSshIJXvtHTPrVqRi4m6rr5agNz6Ec4qdZwuABlTwSR0P1rIW4I2kjjoc8k1OZ1cBidpHI5rS1zO9jaS4GUOcls89hir0VwFcgkyEj7vrWLaXIwXYZHGPerkdwWYHAQg5weuKAuVtdUvEVBCsf4QOgFcjc2qtMBnbuIIY8DArsL1TdIyk4I5yOprAuYNq8g7yOQexrtoysZSsY80OCFBwAM5Hai1tFaVHciUlj8rD5RxwfzzVkxIxIAYFhye2R7UJFskCqSSTyoHRf8A9ea7VLQyNCCAYBXahAGFUcflVHVIPlDhtg4B4zk960kVvLHOFVSufU1k3Aku5liLEgHdgcAn6UXIYtrboxGAWAGQqnrx61LdRq8RAGCRwT2q/FaCGMMAQR1BqtfR7skHCkYxQRY4fUY44HIAwc5z6Gsa6w6g5LHvj1re12M4YqGYZ2EY6D1+lYbIVQKSB3yegqlEpaFW2LSOQ2ck8E1q26i3R3C4fPIplnA+CXUE+h7VdbPmBCmDgFsjGKLA9SGAmZdxBUZxU4QtkEADOck9aY2QCqnYVYknOQeOtSRDdJsIUo2Mgg9fWpsZ7iDY6BlfIGc+1HCqQ0bPkHaVbGCcdR378e9LJGFYlSFAOMetNMmxsngAYGec1LQ0iveKi27I4IOAc46+1ctHoL6nO0uQiEkbCME8+tdTfGWUEBPkPBOO9QWcnkuIyoUjg9s0GsXbYsWGkpZQIqYBHXHHH+NaG8CHeOCOmRn6cUABoiCwCsckdaciCMkAjH+0a0iyuZsiMvQgYBAB7kHuR6Cq8oB+cIwcD5gOcYqeZIwVJG8N1X1H1pkzkzO6FgCMfOcnP19K1VgK+9wxIY4YZwOw/wAajkuEVY3QyEZI3MMkHv16CpJkLZGSDgcZ6mqrHdhCec8g96dguOe5bYSXI2jgY4z64qtdX0kcDBmYtxlhwM+mf6VO4C8g4JHNY+ryBISCnmK3UZxj3qHFMqLVzA1HW5nmCwM4ZMkqpIx+VNi1+5OA87DOcsf4cDj688Vnzgl3OCBnGfWoCkkjkEEIB1A6V57pK53Jxsb9n4mvJIA0shEwyCR6Doc1aj8T3zqGFySc8ZPUVzcEMkjBQCABz71qRwsoQKvGOCoyKapx6oxkkay+Kb1Dk3OSpyCrEAD398/zrR0nxvfQvD577iTkZJ4Y9cfWsAaYLhUQkRtkM3HDe3tU89q9vGJEQEqNwGM4xznH4VXs4diUkfT/AMP7lb2zilLlw6hgxHQkZ/nXdgLtAYKTjDFO34V578NogNItiuUUDCL229c/rXoCxM+c5U5ByOhFefVSTKS7A8P2iQoVLr1BIwB6VI1tHtCnBAGMjv61JzCqlTxnBz2GODSgqQRjg8VzXZpsVU0q3UkqgBbGWqwlmiHaBz2x0pBLtyuQB1x60v2sA4DAD370NyYrpDvJw/AHPrSFRycCnCZGkCllU8cE4pWbqRwc1F2F13KcsbHcW4JzgD07VSkhO8lgMdiK0wWHykgnqeKiljY84yee3auiMrGco3Ob1WxaeCVtoABxjrkHvXnGr6a8OS4YsOgAyee9evTAAbWyM8Yrk9f0t1dpwBICMEY6AetOtTVem4M6MNVdGopJnmVzCUiKiMALnC44PqcVnSRlOcYJGfpWtq03lGQkfKDmuem1RIlLOcqT1UZr82xOHdGo4s/TKFeNSmpJkZtxGSQOWOTxUMisWKkgDkj1FPk1WL90UO9XPJ/u0j3Mc7MBgFepB6H/APVXEjp5k+pUmjkbMigM2QNpOMLnk1TuVCTSAAHGQCO4rSlYDJDlsjAGaypyVLknAIxk10xMZalfy1KqckPnkqcVDdKsaYOSM5xVqMo0ec5weBjrVe8kXYACJDjdkD1roi7nO0YlwQCCBx1B9qqpEZGJIABODzwKu3MJuHwchB0FQyN5aouV5JBQjkjvWyRk0Q7IyvIztPUHimiRg6lTlc5b6U9QY2dSMDHA7UiQu0eFUknuOgrRIloempzByFwRggK/TH+NX7HxHLHIqOdijg4HArFuIXGSUCFe2e47/WoUyrgglieMGuinLkd0c1SlGatI9Bt9dgnzmTCA4BIxk1rW84lAIIAx0HevNrIyK4jRmkJJPI6e1dLpt9LGSQSFIBGBX0uCxU6r5Wj5fG4KNL3oM7RUJUEnAA9Kntw7REEkk9SRVDTr/csZODtOcHv9a1Y3aVSULEZ4A7D0+le+r2PB0ImX5gRgqOo9asqAjoQASMZCnkZ9qVYGG4k5J5yO1PjijkilLnAcbdwHJxVXJD92sewIQCSeO5NWbPxGumMAiMChGDnOCKhILOoX5hwCW6iqVxZlbhwBnIyT70nGM1aQ4zcWnE1rrx3eM4ALbCctjsPWsy+8a6lPDLbrIVt3OTz1qtJal8DbgHoMYzVKaBXAGCATiuL6hhVtBHcsdXtZyGarrV5qMKwvIxjxtI9QOcfnWOLRl4PIOc57D0rYFiVGAxIyCeamW1GRuGVPYVSw9KG0EKWKqS6mRaaKsxA8s7QwIKHGCef/ANddHYeC0kklklJkDAMvGMHuMelW9KRUkUBcbSGBx0Irr7CIbAxPB4Ge9dNOFOOqijkliKrdrnNW/hm0SF0MQyOBgdfXPrUtnoMKSghAfLPIIB6g9fzrqzAvChCATkUfZVUgbQMDnA611c7MfaVHuznY/DkPlHZEoIHVhk/XJ71O+iJuQhdp2hTg8ECt/wAtd4CAhTgHPepzaBEIHJJB57VHtGTzSZzj6TE4QNFuCHKlhkEnvTZdEjKgCMkHglTgjPoa6byFUkAknGD/AIU82yhQ2MjGCc/0oVVhZs5230mKMmIcuF5yOvvVg6VC8BVxtOeCOMfgODW2IFcqQFJxtyR2oa1OSjfwnAxVe0HY51fDlswIeMMG5yQMkVBHY2vhueKd41jDNtAzkjPf6GurS3fnERcHpsHXFeOfGHxeYr4x2kscSxnymJUsSwwc/n3FZznJp2E4vofQHh+7iuEjVXLiTgE4GDWwyK2AcEj+IGvH/g/4ui1CyQzsrO0ZY4bvtwTn2P8AKvYoSk0EUqMGjKgqcYz615Cld3OmF7a7iLEeEz5kZGeTyGqNwASu3cQcEDt71bkUjlQcH2xg/wCRSMucArkHgnuB6+1NM3auUTEm5QVy3U47CpEijGWJIOOp6CrGxVTGcAcKDzj8KQquwZIIUbiQOgHtT5iEhgiOHwAwPOR2ApjQg4KHk8nPYU/y4zu4YZ5PPWmuAAojbbzzn0707i0IXJkUFBkDjgdaQbk+ZQA2MHjOR3FWUTB2qSFHOO2fpTAhLEZUjvzV3GYGu3B0vSZJGUxI4baAck4/pzXzzrV2dR1mZSN5U5bB6An/AOtXrnxf1j+zrOOKLhozub5s5z614fo6mbUnndWDsCuM9cnit47XTJ0ex3ehIFtYYgoLLuYHrx2Ga0bvTxcCWYIwBYsdvbPYn0qhpm9UCgEkDJx2rehDSoVDlVI5A70SV1Zl0qkoSTTPOfEYmidzEmIlGWZm7+wrgNUi3qwm3EsCVIOCf8K9v13Qo7wmRUBbGCBwAOBn8cZrz/xB4QfBKoWdjnaf6V5DwqhPnifQfXVVjaW55g0T7MFSHHVeoGPekhRC2FLEsMgYI+tWdRzDcGHIUgMQB1IHWoYJ1mAKEgHC9OSa7YRZxSkmPS3UQ5RMBuQ2Ov51NGrREFhuJGOOwqzFDKcZUlOgOM81ZGgz3DKHbYc5BUnp+FbKDZztoqIkQyH4BPHtT3YqyRojSFm2gqM4HqT2Fb9v4eLAGQhk2gHPr6/StK20WKMKFUZUY47+9WoW3MZStsc1Hp8iupUkrjjI61pWuiyzfKQEUj7wIBGfrXQ/YIolBKZVRncAeD6VbjjVVAZCVPXC54+laJJHM6sjn00CLzyCrFRkhmOSR29q0I9LQBAqqADyfWtIRF8BVySOAeMVYhtBsAIyc4JB6eoxWiaRPtJMt6FaRQ7ZYgpTdtIHqP6V18SgwjBwewUdKzNE0wQ2qFYViQjKsBgMOmff8K3Yofs7A79qnjjuKta6kSl3IJZN829o/LJ4C9M1HJbiFgSdp7sP0qy2dxBIJB4HXNSSRNuQlSSP4sd60WhFzLNq5TJCgnIAPPFU9VnXSLB5WdVYfKAPcHkD0relt/KiaUjEYG5mJ715N4/8Tm4neKL7sa+Xz0POSfrSvcuOrOR1/UTqdyQ8hlI53Y9+KwSU83BcsoJyQOCKmkuBbqkeASeAe5qq07zs2F46Z9MVlq9z0I2SGyOpmUqeMYANQSSDzGDJ7EZoeOVkilZAjg7guc4H9DiklA3bsggndtPf2qzS4ORlQi7R2YgcH6VNDI9vOh3AgY42gEHPr6VGMYByMjkAHpRIAZHlRSZGxgbuB+dJ+Yna1j6S+E2qRXugRQAgybyzMD3wAR+la/jLwoWRX2AKwLYx1z0/lXmnwP1OOG8fTywR4laZgOep4yfftivoi6txe6eDJEQHUFQRnAripTdObR5VuVuJ8talYCC6OEBRG5Xpn2plsieZkDb6Yr0Hxv4aaCeSWJOc7s4wMA/z5rh5LZoJir8HIZRnkg9DivVceazRrt1HqhVxgkk9QR0FTOwDqhJLHPI6DFIhJAJIIzjFTFAAWIBJ4HtU2sTzIrBS+cvkVYgJUAs4KgcAjpTBtAJJwVGTgZz7U63ILklAEGRgelVcjm7F2FAQjg5QDAXHUVbHlsM7ApPf1qpDgBSqZRcgD0HpU8kgXaFBJJ7jpUrUm5LHbIhDqDnOMscgn/PapHjYHIQ5I3AHuPWq8LKrA7tzE4256e9Sq21ySvze/OKqzJ0Hwy53koWIHIFXYHQoCF3ocAk9RntVJcEgrhUxyMdTmp0bbuK7QTjLevpWckaxIpjHFMQQcljjcegpEmXLKThRj5utOkZCFB5YjPPIBqlIzElmHA6kDGT64rlkjdM1EZQAqSF2PXIxip8/u1A5JJAx3xWTbFiQwOTj8quLeCIqrMTzniudlrU0zK6AEDa2MBWOOakilZsgYJB+bJyQapecjBEyXdlBAbnn0J+lTwOXySxByQSB0rNlotJkuSSwGOMdvzqxHeRmQxhwzqMYJ6VUhBUuSdyqMnnGakglDRgvgnHQDpUvU0L4l2oQSAMZyDnAqaKQqwBOS3ArPWY5UIVYZAHOcfXHSpUmKSAvtYjggHI9+aQ7GgJ2eMEDBx09KiI3MQAAO/vSRXSzYCA4U7TuGCR61cjtjPgINuR1I6e9aRZjNFOK2LgqEJUnjvV/TtDmuZEkkiWJASGVhknHTjpg1vaZ4dOxHaUE4yRjGT9K1vJWIkrhcDgeta89jnaOdXwvbLE6xwKucscZGff2/CsHUPCS3LhBGZEYYO/7o+o6n1ruLiRljDhQTkgqTjA7mobaIsxcpkY/OtY1WgOCtvB09mDFGo25ABBxmq9x4XuU37QxbnG76+voK9FIO5iFOT2IqvLbmeRUdCpA3HI6itPaXKV11PGpfDN40xZoG5JIyDyB3+lUbvw9ND8pQKV554/CvcWt9kZU5A5OM8Gqz6bBKCXgSTPOCM1anDqivaSW58/6jEYDscKrsODnH4fWs2OGViCUUEHIJr6Av/DthMYjJbW4G4l3aMHAx/SuJ8T2mkaVKiEb2JICx44Pb8KpSh0M5Tu9jktMQyMhOFAGCa6ax2IuEBB6Z9R9axIEjlcOo2q2R6dDW/ZSlGRQ4VR7c5rRNGUtUdJpTuFADqpAyCRnHuRXXWEm6FPmJIOQVGM1xemMUkJLhjnBIGARXWaVOWAjAAIHQVhNGaVjbRwXABOMd6u248xSAeM5wPWs+AMzEBcknAyP0q9EGiJAOMDLewrmldGsSyqkISVLNk9asbQyEkb2PUE9/WoY3Rwrglg3AwemKsRx7mDFhjJAJ/kPesmzaOpYjGWUn5s4HTpVyJCpbDkjjjtVaBVZuyj064qyqhdgUFVHr3Nc0mbRRcRVOMk56cHqMf41KY1ZVBHBBznnFRqmQAOg45Oc1LGQAoZiSeCAMCuRnTFmBr3hmG+jLpEFwCMYzkV57/wjE9tMWKEDJGSOcZ4r2cjqGAA/pWZqlmksfAAAbcBjvyP611UsTJLklqOSi+hwNojwqAFIPqPSrV1du9sSQB3AOK1ZtLJGBxnqc4xWfqWjOIiIySBwOOa2iot3Mm7I4HXguFYgkkk9elc243xuyFgRkEk4BFehHwjLLOjzzsVyRtIGACOn4dfxqey8DWVs5CEuAOMjg/h0r0oVYxVmzgnFyeiPMVsp723R4Yy6uDt2qSWx3yOgrY0vwXqeoRJIYhbDIBE42kfn3r0630y2tGVIoo4yvURqBz64FXCokcE8ODg5OcVM8X0iio0V1OH0z4X2auxv5pLnByQMAY9K5r4lXGn6HZMkCBY1PIHJI9K9X1m9Gl2Tyk4BB2kV8w/EnX11C9kjjZWfJOGY4BrBTnN3kzuhCMVdI811W8eV5JQjM7OSFOAQM8c1nyqFmDAl5AMFhgEA9Rn0q5dqWVQ4y+Pm2ngn29qqLC4YFFYv1C55p3OiLuQJICxQAEnKnjGKdNGjupJwABgehqcRl3dyQecHuQe5NNdA7AA49eKpMuwsspTYjDGcEY/nXR+FbibTb1Z7Zw6CRVlJOTk9KyLKwSYhSuSCGJOefxrq/D+mrAwkCgMGGcYwfSlOzictZLlaSPojwRdy6lbqNwMgAIQev1rsmsRI7EBgAAcEYJPcEdsV454Z1G6sJISXUBSQFYdAev8A+uvYfD+rJqCKqEO7Dk59K4rSgedD+VjWsgj5G7GBwRjB71YiZ9gBGB6sOv8A+qtMWy3ACE5OetVriEwqQSFUcAseAK1jO5uoDImYAkHqclgakuLlUiJbkEHBHtUPzxk5XAIAwR+XFc94v1gWNqyhyrgEZXsa1jG7DVHOeN/EP2zKgkoSBhTwMdzXlV/K9xeuMMSOQw5zWpq19LOz5cgYP3T61nZk2B1laJjxvUZP5V2X5VZGvNK1ilJGYo2QIUDA9eAc1XfduUEZOMDmtK4AaMJkDHJJ71nSOPMBDFCo9M80k7kNjJCBAzAlig4APJPpmkUqqDbJu53ZwVx7fhURI3BjLkZ+6Bxn1PvUhLSuGLbyck55JP1NVYhMswTCVQcADOBk8mo72JdrOy4AUnpnH4UxWQlcYJBwQD0NXXxLGihSxII5PtXn4z3aTZ6GDblVSOaO1SVPKNwvGME1NCrxZBVVI9CT0qxc2qrsEgyMnPGcVXUbiTuAOe56ivAo1byVz2cRStF2NDTpmKkBsv7DGKvJeNaTGUIpjAOFAxg/4VmWkwMhIjMSnjLEHP5VJdSSBQgBORge2a91VNDw40bvYybjXJJWlWWIg4OCkgPOe4PtVay1GB5MmLbKOBuGCAT/AFqtd/69yqqDt5J7n0qrMwjUOpw/APtXztXGVVJpM+hhltKUU7HVNqKEKELsQcEnAwKfBeB95JJC8DA6GuMbzFaRA7hmGX2sRkdqSbUZ7ONCkzhAOFLdD6/WiljpX98wqZWvsHeyXo8oMr4cDlj2qPeXK+Y37wDJZuAcivPR4y+ywb2YSx5KswJIU9s5q5p3jGK6mCO+G4yoHT04r0YY2L3OKWAqQO7glAjILq6g5ODkCni5XcwB2rjgVziagHXCsFHcL3qaLVB5zMx2gLggniu+FZSOKVOSdjejuSrYBxngUpmIZwXwT3zWUt4JVJQhiRuxn9M01J2eKSRgSFIB56E10RtIwcGjoo75FjRSSSOCSetWoL5GkOCEA65OBXKrfBgFAwRzVmK8EgCk4HJ571bgmRqjqVn3AsSC314NXrCZ3kHmERAnAO7rXI218qkHccd1JrpNElW8lSEFiJM5CjJA7nPY1jKm0h8zSueh6PbuiEuC5IwCTwo/xq7LbbsAISSMg+pqzo0SJAgkI2KMgt1JAqy7xlyEdXOMjbzn/wCtTp6HNKXMYjW7qWUjKsMFTyKrXFvJvDEYBHbtWzJq1jp7s13KAArYUKSc44rmrjxpZR2yQxOJy3zCRhjJ7iuj2iiTyN6loQEoC7gEHJNQXE4ZiiDeP4WyePWse419LhkRXMe7g81dtmTgh92RkGsnVRpGDRIQ0k4d14VduAMcAnH6k1JbRjILptOeD2NTRJu2AAEZyferQzFHkoHI5wB2pc9zRJjYoFkkBIzgAcela8MQCEAjA44Oap26iTEgdlPTavetS3VUQqQEAyc+9GoPUBCNgx84HJpYgfOQgYTBBB67u1OQoFIQ7gTgMOh96fEoZs4wwyfwrN3FYtBSrSIc7lIGcdPwqrrmwQoCAVxkZIP/AOr8auRMCCT1Jyax9YVBIQBtZhgkZ5PriqhuPmscnrR+UgAZY9u/1rzHXI3iuZADlWO4DHSvWJYImBBXeWOPl7V5140s/LaeNBgxtjPTOMZ/nXpU7S0CDcmchdamRGEAZSpwS3c+o9qzHvBIwJcMeowP61Hd3BaZgRnkg+1QRoNhJIAHIwawno7HTyFogzYCAAdRluo79elXLeVUIU8KcbvYVmwxpIcSABOvPOSOlTid3ySAXYYYNzkDoPesbi5bF9GMhbDqTjaQBijJWMAk46HNRWsztbxrKVDKMHauB/j+ZNOSQOwIDAHgqwpCs0XklXysAjA4HvU0ZFwpBO8LnAz09qooUAIZwB2AqaIdSGKADGM4zRYFoaHm7GjCDacAlTg4pxJZvlGTzhl6flVKJvLGAQM84xnNTSs+CULKcAg4yB9apRuaJAzEglBhgcjI6Gq6AhHIGBkYHY0+1kKyHJOCe/Umphh9ykEDOMAdKpRsJ2C2JRDtIIXkRngEmta2ZHuFYA5OBgHis5FO4BFHTABPWrFo5G0EYAPQdT+NaJHLNHU2wVs5JDDoB3rZ0+AvsYsQVOfrWDprNJIH8qRARnaxyffmulsiSyqBhemD2od0cjlqb9q7MEQnaWGeO1bVmxRSMNgY5YdaxrRSoUg5A6kVt2y+YgbLAN0z2rllqXBXLsLkoDsOQc4UDj+lWZJ2gtnnPCLjOeOfT9KjR1hQsCQqjBxxn/OK8/8AiD40jhhlggBDjgFyME/h3qIw5md1KHM7MZ4o8dNdX0VuGJJYkAAfn+la/hZGkgSWXcpLEhSMcV5p4YsZLy+aedgBkBSSSQPrXpenzJDKQpwIhyW6GuLEtXtDY9BUoQ21OshuREdoVgOBlj1qZr0O2CFBAwPeuZXUhI4CuXQHIPrSNqZjYkHcSe56V5jhI3jJo6pNQEbEPymOgPU0j325FKvwCMDOK5Mamdx3LlVbAYHgn+tTR6oCCWOF9aFF9jVSudULgEZd8KOW55K+3vXnPjcESSzxIGlYcEHBOOgzWzcamjAbzkdQc1zHibUVmjwDuUDnHY110LxmmEvhsjzyaMPcOGDAN15xTEjw2AMqo2r3qeR/OuCQcKMgD3/zmmx8MQSD6CvolPQ8CaV2WYAPKIc5GMjApyKVYgLlByAT0FRH92CQcgD06VcwWCbhkEZziocrmSQ1XWYgoRjpkDvU8ChGAIBBNMjjO1uApP3SavW0IygIBHqDyfrXPOSOiCuTQ2LmckKCARnccYFa1rbJucKu7npnOKrW0YUMMly2ATmtrSLciUMV2qTwo7mvPqSOuEblS8geQRxRph2Utkdx7+hrkLuN1ZgTkk857YNenz2S2MQKFxKMkljng159qkcYuDEg+QkkqAMAk81VD3h1KfKrsqRuIUy5496trHgb8jIJGAe/vVaJ0VgjkFsjAPNXjh7kl1Bc8kgHkn19a6uU5bjZG82JSFCuCcgHIGegqxbRPJEAQAF79M0eRyQEOMZIAqzEjTQiJQAjHkt7ULQNxsVmHUlxk57c5o/s4KufKwpHBI6j1qzCREWG4BR0yep9KN5RFBJVM527jgn6VamTylX7Aiq4IwNvB9KxdavEsYJNibQUwA3Qk981sXF+yK4Pyg4JAwQfauC8W6qpaXyydhGQD2PpVOdo3ZtRp80locVreqo+poInB2yAMO9eg+EFGxnljXBHyKeAM9x75rx6cvc37EIyAMGBjHJ5r2LwqhhjCDLqAACRXl1Ju53V6cYI6K405HLNkPgdAKy57JLcggYOMAkdM108I8uE5IJI5rK1Qq4IWPbklsA5A9s110pPRHIcs8sseWAJQg7XX09cVRudQusERytGSOGQdR3FdCYRlkIAUg4FUZNOATcFAGMcdK7Vy9UZ2uZDXUqgoJXlY8lZGzgHr+FNlkZ3BJKEjGB0qSe3CMSME5xzUADByXJGDgA96q0R2Qiupckgkjgmnyxgq4AyCMcGnvGNxYjaT1GMUigcsdwUcEdSfehaCsiJIwpGAQAMg5qQQoygZOTwT7dzn1qVIzOckYOcj3qSK3YEbwAOT8p4JoZLuXtKuzZylEEjpjiRiBk+hxXRJfB1GFZuOQK5tIjHtJJC8E7T39K0beYgko7AdwDjI9DXPJIm7Ro+cUw5iZG6YBySM9afP+7YkDKgZyD3PaqkTyFwTgEcjPQioZbgmRyDuIHNZLQtajJ5SoeQxhwOwxzn61SmuXQgZyD0U+9JLcOF2O2AMnPp71Qu5XDEAkNjIPTj1q0y1Et3esGOEsSpOQu1TnmuY1jVHf5U+RyCCTyBTLq6aDezzZQDnd1J9aybi6F1cBM4jxyR1Jo5zVLlLFmhjQB5Gc45Zjkmr0KCQnZy2ORjoKhjQO0agYViFX3PpXpWg+CTLpaSSIpY8gggn6H2rGdVItPm0ucZY2gW4GCwLCtyzt3jlDgZAODg9PwqKytgoCggEDIbHXPatFUCkEAbsck8ZrROxwya6DJJW+dySAOMAYB98Vj3GphGOSSB6Vf1GYoGKOVGOh9fSuO1K+Z2xsYZzuJOefX6VaqWMG5I9C8K6xGxSCMuCSW56E/jXoOnzNLGr5ADDgEjJ/DtXinhq/L3DIhBnwGUZwB6k+1es6NcBo4wRyRyo5wa6YyuZT1N5WYsADhTwcjr+NWGjIYADaQCDg9TTYMNaO+d5UnJ9KWPJRHJBD4PBzmk2YWGlZDlSuSeBg5zSyo4IUkghQCvpT3bkKGyT6Uz7QybouGJ4Dkcr75qHcHoNcJuIZSTgFSTWRrNylvG6MwC7fukZz+NavmlGG4bwOrGuN8W6kscLxqfmOF+ozz+NYzbWpFm2kjktQ1Mee6EKqliQ+7qM+lW7Mq0QJfIPYD9a4q6vGvb2aGKVFZSCQRnAz6V22lMJIIkRsOBhmYjkf0rjlK56dKEoqzGTCN5CQ4JHOPasi4iIlLLycEEj09K6KW1iAYswYYzxxiseaNQxIHFZ3OpGYdsjpE4ADHJJGen+RSIjl2MQ3BRzuOBjpnFWJl+UFcHnAz6UMp28YBx370mUmQmMqSwJKnuxzx9ai8siMjdtIGAB2qWQrwBKHPUjkAH0NNixI4BAJBz6jNRqMVSMYYEgDA9j61Wa5ML5Ukgdc9qsu2M4OQfyqKWISAqTsBGDjuPrWkZCLEMjeWGIfDAMC3pVu3vdgJQZZcHr0rJii8mARh2KKMAsckCkjcJKCjksBytbc9jKUTpkuN8YcOA4YAjPUVHPKwUsGJCnIA6D3+tY8Vy8uXI2jg7TxTppX2Z3k5447Cq9qzLkKWoSvdSynIYFiwOcfn71nrg5GSgB/L3q85j2uoRg55JHQ1WCRI6RbSwYMwPoR/+up5rmkVYhMJaQEyF8dC3pSOBjBPfqKsyRGJgAOWG4Z7ioDCjM4OSVAJA96Lo1WgzaAwJlCE/qa6HQtVawmjYuSAwyQeRXMwo7RlpAikn5QDnip4SiqituBDEgAZBbPB9uKmWqsa06soO6Pp7wh8SBEInDiV2ALCQ4AHQ8D0HNer6P8Q4XVXU70JxlR+uK+NtD1Z7YqAcEkYYk8V6BoXiyW18rMpAjO5cHoa+fxGEje57NDEy7n17pXieC6+YShk7Ed624dQik5GSx6H69a+YdC+IgcKwcEg4YDgZ716NoHj03sajIQkjBHORXk1MI1rE9mliukmewIyNlgwJ6ZB61Kh5AJwO2a5XTtaMpBZTH0+U9R7/AI1vxXkUoBBJI9ua82UGnY9GNSMi6sj8gAEjpu7UqtuyE59eKiSRZACBxjPPUGnCXrjoRxgVlqi7pj/LDnkZxzjNMJHUEHPQipOdqlRjtg9TQRhgNuB7dBS5hlaQkjAGDnp1pygg4IAXHBBzT2AJJ2kHHHNMVGXIAwp5+hqk7kNWDhQAOOM7R/OkP75BwSTjPHAFOUBnLjg4wc8ZFGdmSMgj9KpMRDNCjggIc+/esq/0RbyIqUUE8HPcd62wCW3FyxxyTS8ZPGD34rRVGiXFSVmjy/VPBKMzERIwwQGI+Yj3PeuO1T4fIhMhQRKoydg6f/Xr3yW0E4AYhj0ztxxVS40KKRCxAJJxjFelQzCdJ6M8yrgYT6HzDqOgyW8h8tCybd3uB7jtWBeae/DhWUqec9CD0/WvpTWPC8Mm8mMA9APX8K4LWPBWASUJBJAIHFfW4XNY1FqfJ4vLJwbcTx4xlZiScMBgqOxxUioWiJCbiP4RxnnmurvfA9xDK0u3CeqjqfcVnT6DNCVwrYB5IHSvehiYSWjPDeHqRdmhlhbAKCTgjkA9q1URVZFBIYjJHrVe2spEkVSrAEdTWrBYyyMcIwIHXHWnKou4RpSvsV1hBfIGSeORUpgUtgL82OcVox6FdzlQITg9639M8IzuCDGd2PlLdCff2rjniIQ3Z1QwtST0icrDC0uQRgjgAVr2GgXF26YhIXGN3rXcaR4JSIuZUWZzyAeo9vTFdZZ6BBAUCld4xwMDGPavFxOawp6RPbwuVTqO89Dh9F8Bu7CSVd4JwB0/A13mk+E4LYIxTYM5GB1PpWzb2yRggqd2cjaMGrkCoqkk4YDg4618xicyqVtLn09DAU6XQS3sI48ADA9KtiMRqCFBAzgVGHPAUEg88mnb8ZA5AwPc14zbbuerGKSsNMa5ADEEDJB5zTSxDAMFC85JqSSQkkg4/pURYYDEkE8Yz0oQOwgHykA8ZpBlWII5Izmk8wHdgEkHnAoZshSvBHX3pmTEwCACAe5I/SuX8ZO8dm7kbhghVx1PqK6UuQCAMHHWuX8XybrYESM4VWJUjIB9q6KXxpnFiH7jPm3x3EzTuC+CTywwMkcE4rza9BzsBwSCpBPU+teh+OLcxXWyKGRwBjcp6D1PrXBTJjccBiT64wO9fb4f4Ez4jEP3jn7iKONgFAZ84ODnH41BJCZMEtyOTnvjtWu8AM5Eakk8ZOAKzWdVDgHJxgnHSu5HJYzWjLkuRsABIPcsOgx/WoZMSMgZMFhkj0PersxQRBsEgDr3qvPKqzmN0OQMAgVQ+UheFkgZ1AOThSegHf8AGo0tGljldWAKJvKscEjPpVjyhKAeQOhFQ3EYLhQckL0z2+lJ6CUSrG58liVwc5A6YH0piplgxckE53HtVh1Lurk7j907jnA6CoXUQgqQMA/L3ouWrorOBK7kHBUkjB+971FgMw3cA8nHc1YVlQqSPnwCQfWhd6KQSMMckY6+n0p3BXKzKjKxBII7jtU9gDFOhKl0JBODjikChDkkBeTtPvWlolrF5yYBJJ3YJ5+v0rNyN4K5PJaoIXdJNo3ZCEc4Pv3xW94A1VNNvCZUBBbBBOCVPUZGeKpay8McTxxqAHfcdxyQOMDP5/XNZVpK8d5HtYBT8xx1I+v1rlqe8rHdB8rTPqvwtrtm9snyLEmMKvmDgfT0r0TSLiyvFBJjUYGBjOf/AK9fIGna9c2+xizNggEqccCu68P/ABUl09lWeXKZ3DI5GO2fevArUXe9z3KVZKx9U2vh20vArGGMKRwGPBpZ/BNnINohUjBOCoOa8u8PfFyxuljCXILcA8nI9a9M0XxvBcFcOrlhyCeAPauGUKkdUerCpFlFvhlZOhItlAI2kDkA57elZh+E+mwl2itTGSckk7vyHavS7HUYpwCGxmrhhSUEkgAdyK5nWqR0bN00+p5Fp/w2ttPmmnjhVpWBVWIyTkYJPoawda+EEN9GEkQyuhLKXGcH1x0Fe7NZIrjBxz1xT2sF2sSBgcDjOc01iZPdkShc+N/G3wVSzEkoiDEr97byfavA/Emhixu3Ta0QQYwOhzX6HeO9DSXT3ZTtYg5x2PtXxZ8WdKNpqBKLkFsHA7c17WCxTm1CR87i6dpXR4zJphmiIUsu05GO/tWzpPhy4kWNIgCzEEkg5A9veo5fLeQo5YoSMgEjP5dK9O8B2kFwkcYOxywVDnJA645zkGvelBW3OChGM5WZzdh4RvbZkkijwwBVjKobeCMcYPB96P8AhG7u22hoihzglVJwCfT1r6y8KeBrC906B3iBLDIJXrXQH4S2UuCIEKjlSAeteVKsqcj2Fg4VI6HxAmh3IkUGEwnJ+8CMfWrh0W5tAhKAnOQGHBPvX2DcfBuzd3dbdXdvlJbuR254rC1P4MI4VkiLsOAwYYHsc4H4itYY5dTjnlq6Hy39mljcYDEjB5FIgcOXIII54HWvoW++CUrEBUCr94rgnJ/PArDufgrdxEBInVR1Ldv511RxUJGDwElseNwszqzAYOONw6fgacP3LLlsE8DacZNeg3/wu1C2klITcpG3ZtOQc8nPasC78Cahbo6LBISOS237w7c1qqsX1OWWGnFnP5LKQwDAHrmtOy1OQSgbiQOhPc0y50e7tVOYWGB8xx0qjJApmBIZgDkFeMGuiE1vc5alKSO3sb5iEKuCOpHoa2o3lTZI55lUkEDqoNcPot0scyBzvGejHGfxrutFmikchiPm+70/nXq05KSPOnGUdWhVzkZBI7+1KIR5gJBKAfd6ZPrW6mnpJkqAc+2asDS0YEAjI59yK1TRhdmAlqJQAAWPTnjFSxWZUcAn3Fbn9mEABMEDrzyDUkFmSNm0DIySexFJ2DUxEsyzgEgg9c+vpU8VkfNAwMAEYI5zWsNOCSBskYPWpkg+csoBHbIxzUuw0mZ0NirBA4AZWLBu5Hp+H9aurbxRkEAn0yc1aaJQoJDHjoB0pXh3RoFGTnrngj6Vm2h2ZXH3RsJJHIBOP89acvzYJXB74/nVk2qDBQ5OMmlSAgoQM89R1+lQ32CxAsQDgk4DHA98VZWAFfMJygJByKfIgjwSQpPHXrT3ZIlDmQJxyWyQR6ex96ycmh6EaRqGJwAuM5qnqd7Fp8DzmQBAMnLAH8utUNc8YWmjoQzLI+MgZ4xXiPjXx7NqcrosmYxkgA8EjpXJKUm9CGpT0idB44+IBugYbaTagDEjrn05ryfU76W8mJduD79ao3t89wpctsB6LnOah8xnMagZBPB9KunC253Uafs15gGkR0Aj3jBAOehrZ0C/MN2VeMbCAM56HPpWUSfOddw+Ujn0PWnWzyrKpzjBOcd+etdsG0dPKpaM9O0+6DRckg54HtWht3kAMQVwTg9q4vS9SX5IHkCgnhj1JHNdRaaiJMpIwcA5UgYPPXJ7/jXoQd1c4KtLlZoW7uHdgQFxwCe9WRfsuwYOQMDjqBVVdhYA4VcZyT0/ClVShkcygEjOGPXHSiTsc3Jc24bguoMhx3GOcVHeapFHESR5pAwwY8AAcc1iNfFFByAM4A7nIqtJctIT3RuCK82vVsvdNqdFPVlr+0G4+UD5cjJyefeqixsluh84uxYk7hjA7CltkEvmgjhQCDkdz09/wpvlspJJwM9DXkvV3Z6cIqOiJzKEwc7iSGwT+dQeaQ5BXIYEj0+lRysSwIOBj8qjYgqcIpYE7ccZPc1Nkb3Emww2n7hHKjj9RzRjZC5KYDfNgdhUIEoD5lBVgCVI5B9Aab5zFnMmXO0BVzgDHHahqwXHv++wAAowOAMZqC4DiYEgkAAf596VbnahYpsI425qs90VJYyENnI4+7RZkMcA25iFJQZ5NMeZeQQSuBg5657UJOyghjwTwD3qGSQBHUrg54A4GKpISK2o3BWMgnI25GO9cvOizEuAVOOjA81rXshkIGCVGQC3UVkXKRJIDJPIFJ5CLkj8K66cR3IXjAcEMS7DBBq1YxRlwJEJiAIO0cg9uKqQRSSSFgrBC20bhjJ9c9AK3be0eONNhDg4O4dDXbHQzdmTWcBSBQXBdmySRg47DFbdncEYBYvgYH+FVEUsqAr8p4LemKCpWRlUnHUHpV3uYN2OksNTBO1Dlf5HpXRW1wjoikl2UAE4xk+tef20rxKHTJyeQD0rdstTdnQ5wueRisHBsjm8zvbZRuGBjpg9cVdjjDFlGS+ARnpWPpOopNCoDAtjnd3rpLACQgEYIFZODKTTFhtgIkCgliD+B/qOtPMOFG4ZYcnBrTW3IVGC5bPPTB9OKlNmsjH+EZ6jrU8rE7HOXMG7Ibj0HpXn3jKCUrhNqKMgtggn3J/wr1q4sEHmA/K2RtyOD689q4nxhYgQyFABhcEkZx71zV4twdhUm41FJHznrUTLekFxIoJBwuAB2Oe9UUkMSgEhix4x6etb2u2w+1ySKSyYwMgjODzx+dYkrecQCMIBgEdRX59UhabufpuGfNSix01upIDEDB5Ddc1zGoDDuAQ4yQc+ldFIiXEAUuSQTksev41kT2UTkkPgYPbqauFup0tFbTJpAygHKA4K46j0roo4jJGqwriQnAA5J9qwbY+RiNMFSd3I71v2W1QjtKEfJxtzwfrVTV0OOhXl3srxkmGWNtpDDoe/Sq2pTSi2SELHKYAxWQAsSCOeD7ZwevJrVKoknzEAE5LYyTnqfeuX1qZlL7HMZBxuXuM1nCOoSloYMshMhYcEjPNXdJ1YwXSCUEpnORxg1UmRHcgncQM5A60KgjgOAd+eA3avRg2rHDNJppnr3hXXjen90FCkAFSOc+ua7QK8w3uAuCAVBBAP4V8+aVrk2mlASQpOODj8K9W8LeIQ9vCCQDJxtznAHTFfR4bFppRmfI43BuEueOx2ZjHIMYwepHUGnHBQEKSGABHbjpxS2s0U6k5LOQWJ7VNGokIQjhQGz/8AX9a9ZSPDaGrEFQAnJGOPStGytw4LBsMOgHaqyRlpgw6Z5U9vStTT4gWYl1Ug8gcZFaXEWcmMpkZ45wOv404uAcAck9KUH98OpGMBQKX5PNBBwSDgEZxjrz+NVYl6kM8fAOQcVk3DGKUsNoJG09+M+tdEbd50JyAADnHGa57UIxGyhTtH94962hqYyuie0LCUlSMcYAFdTbELtQEBgAxJHQVy2nQFZQ6nA4JPXmutsFaTgAEnueK6Nlcx1NW2jZ9pU5GO3pW7Yr5BJOAvXJrn/t8VnCzOwVVGCB2rE1rxnLNGYolKhBtDdM571y1JPoVFy6I7nWPGFppCBBIryKM7VOcHtmvONe+J15dOmWLkuQxAwCAOB7dq5m/vpbqQCQ+YcZ3elZtwrMCEJA6lj0Hr+lZxhd6o2Ub7j59Qubly2chwWwx6Z7YrPZxIu/bg9z0z7mpi5VACgDDndnr7VC+HU5+Q9cAZzmt1FI0jGKIPlDlSMDGcn1rPv7gLE20YfOBnHI9at3c0a5BcBwPuscEe9czPeSS7xsIGSATWmhokiK7uJSCUAGOCScVNHdrAiB5i64646H3NVvmkQnbgdcelPtInlk2A4GcZ9al2KUEb0M4aAmAh2JDgknB7fh+FbVu6LGwBZWBwQQB2H9c1mWVuyBSEyT1HTFaiRnBJYA4zgjpXDOSbNVCxeAUKCmB2zjoTWpaziQAqVCEAcdyOM89zWLbSkvGrlWLZIIHBxWpCy/KQfucEA9z0rlBpI27ZzkqCHVTjnA49au28qbWePdGhP3Wxx75rGikRlB2kOTgZPU1oxzjGHOQBzg1aMmuxpJMXJJIGDzg9qmSdC3KgHHXPWslpQQpABc9e34VZhdlIyoZgudo5NapmDRqR3jCRAULJ0Kg4P51cjmJPzAoMdM5I/GqEblWRcZAGd1TM4LbSTk9xTTEaAmDA4JGBkEVj3kjlxgZweuOpq9FIpcIchMHzGz0GDjHqc4rKud5BCvuGSRz0966qbM5FZmCs4YEscEEdqd5yQqsu7JHf0AqHB8uQy42gHJY9PauU1fXDCPLiVyjZU5PBFdfMY8rex0tzry7mgDfMcseemat6TKLjBKkgHr14rz/Tbtppw7qZBkDG7k47c9q9I8OzE2wJgaBs8KwHTtyKa1IlCUd2bZ27MDOe2e1Ur2I7DhlIAz0zUrSg7ieWAwCD09eO9Vp2LAEsVJ4AxnNNXI0OX1mLchJ4PTBrmSPLmwVyP611etKGJQnDg8HNYFvbhpCzHD+5yMf0raLBE8FqGQkPgEZIHY019sYALfKowSx/XNaMaLCpQls45OD+PNRPGVjd0I5OAMA5X+lNsGUFQLGxIYAnv2FHyKCASTkgdRnvVgM7s+Tt3ZIGOAPSq7I0b4JDsORjsO1MyY7KuwIOHIwA3b/OKjYIzBSSe5zzkj/69SkBmUlTtBBOepqAtEWBODuJUMBnB9M+tSUjR+zG5jMrklydzHqSa5/UQ0V3gDIHc9hXd6XB51oQi78KGYgdBXNeIbEKSRxjJrJs1jdjbCcHau4EnjnoPetGaEYEpAKZAIzXLW1yfMKEbgMDiultrgNAELEZxkelCbFLQrSQGMtgBlA6DsKqvypCnB9PSthoixIU5GMcd6oPbrGHJJDdQMda6oO5F2yg6ksxIyARxnpTfIJmDEAg9ADVxbOSUuAjGMgbyB1x0H1rWh0GVkRsbWyCQRyB/jWkmio3OceJiwwMj2qpqOll7QyFSWOBjHXJr0BdGWJNoRWJHBYVX1SwRLZVKgsMH5e1YuaZvGy6nkj6Ntd3YHnGQ3PI6VYi0tFjTCsSVywb1P8AkV0F7bhpwiAqST1HWqQI3OBwpGQT1Oax0ZspspW2lRbCSMnPTHatCC0t0iEYQhM5256nvz+FNB24VhgAYGepqWNzgEEhevPWs7C5rivYqGZ8ADOV56Cp4Y3ysgClVODk4AB6/pTGkDEhjuVTgEHtUTXKKSqBQVO5lzxt/pVXsQ2e/fDyE/YoY92yOKIKoIPzHPr9Dn8K9CjKxL8qHGMtk5/GvO/hxeCXT7YF8KVBGeNxwP6V37OQxC/MOucYx7V5VZXlYcWTM42jnB/Q1XM64YEEoeCew5pjyEgFhnByD6VDNPvABO8YxjsKxSsa3FmnWMAqct0yeawdZv5IIWZWQsBnIyAD+NXZ5iQFIPJ4BFY2symaIq4BCgrz0+lPUiSbVjgNY+L50a8RLm4KBn7qCOOwPWul0T4t2t/tBnU5AIIYEn2IOCP1rx74i6Uq3DsOQCWPHSvMUvH0+RnidklJwSCQTjpk966VQUldCVKTjds+5NM8X2t+E2uqseGyc/jmthLlZF3KwKn07+9fFeg/E7UtMuY0JEsX8bFsED2Hf869g8JfGCC5QAy/NxwTx+YrOdLk3C7h8TPcWJ2EEkZPbsKzL60SaIoygp1GaztM8YW16qfvEJOSMEcjt/WtwXENxEHRgQQBtPfPf6Uou2o1OMtmeOeMdHETytGx2FSOB2xXkurzS27YLYUDhcZJNfTPijSVubRsIC4BIycDHpXzv410d7eUhVLHJIGeSM/yFeTmeGU4e0jufRZfi3H93JnNfbZUUgbgSfmB7e1Wbe9MgJAzjkj1qm9sUVEB3A9CD1PrmnRQvCwBYbeuMYx7H8a+OcUfTxky/LqLqrhTteRwxYjIA74HbNRvdsdyjkgZOehz6VVkcBgSMDoTmhG3llIIGeBnoKFE15ieJ3BwCVx3B6GnSMTvJGVB2gAZJBP69ajDlGCqpK5BGeeB6nvU8DLEQywSggEbo3+4c8HmtbISdyhL8zMQrK0ZKkEYJ/CqjxZIYqQTyFyCR+Na1yiEk7SC3Ug9T61TnhMYDgZA4x3qlIViqEXf5bkEvk8iporZopMRhnIGQFH+PtUsUIOHK4I6E9RStIwmYoCVGOp7+hqlIlmfdQLzhTIxOSAKz2DMxAAQA8cVuGBpA5lIAPOBxisya3gdGczyIVOMKgOT/h71rB3MZyJbCAyyEbsA8YB6e/1rp7aIv5ZTapUAHIzn3+tYunafF5YYOUJH3yOQPSut0+1SOMMXBOBlWGSffjgV9fltFRjzPqfH5niHKfJ2LFqg6oNn0HWtmzv0twsRILAYJAxmqUZHmAEgoevtT3iMhLqAADjJPNe/ZM8FOxt+fHKoAOOM5Uc5qdQHQKcFif4uOPWuZjaVZWw4JAHA7fWr1lqDRznzQpxkhjwazlFIu7ZsCHa44wOhqK+UwyjIJOM/Wpre9imAIDZ6Fmxg+w/xp2pwb4BLEVIUYIz0/CoTsNqxRknJUhjgEYI9BVV08whywJ7HHp04qu8hkiUl0DhipBODjvzU0A3oGVgSpxgehoBMYoCOQFyCMZPTFSLCFbKtkHnFS8lSQMkkKR1JHY4/rT1XYpDAkg56/pUlPUnsOZVBwAe49a7DTsm3CH5iq4yB1965fT7Ys+CMAnjPbNdbpMbRwOGyHJ+UnsBx+R61UbIzlEueUEiBBLEnAB7UkcbnLM4XbzjHU1YkjLIjgYBA6n068VJGpOSUAGQdpP8AninzAkV2hCqp3gljx7U/a52qF49TVwHYMAhh3GOntQoBkXjAY4BPAzU8wcpW2sFJIwegxRFE4wCAIx0wOTn1NWQnJABYn1FJEWyQFbPqRxS5h2GJGdp3DLHgbTjFKqM0hBwDgkn1NWobZ5SFI3DnnOMU6K2yA7IQORg9qOYaVzH1S/OlWkk/OFDDg4xx1r5L8fatLda0XJZguVJbAySc5r6I+MWum00w20cixuIiMH3r5N1bUGu7l2dvmBKlieprOc7LQ9DDUurR6P8ABzxQdP1025l8tZFJ2jv2I+hzX2H4Yv1vbSNAiqo4ABPT1xX54aZqD2V7b3EUgRonDHB6gHoa+z/hH4qTVrCCeKUu7R7R3wD1/wAK8+baerM8RH2ckz2AxL8uDnB6Y6VGFGeCO4waLYs48zJ2kYIJ6Gnvh3KkZJBbJ/U1Ik0yIwKcNgBiMcdvUVHsAjYkDAGcDrirK8bQCMgHIPemMisxIGOBzimmMrNHuI2kZPqOlJ5TBjuwU9AOc1aKdMHJNMZFOQRkjr7VakK1yDyW4IOO2DUdw4hiZjwEG5u3FWCgbG3ggcGuU+IGrnS9GmUMU8xSCRxwK1guZ2JaseDfFrxI19qktsCHEr4KdcqDxmue8OTSYGxMox4GMHOay9TvmvdZnkIyuflYnORW9oIAlTHAPtwPfNdrt0LSjyncabIcqCMEYBGOlbcRYlSDhzlhk4yKxbF45YjIsiygEqWXnJHUZrWhI42q0akAZPIB/wDr0mjm2LiKm3BGBjketUtV0hbq1kZVIYr8pHZs88/Sry78EgBuMVaRyIxEoR+g5PQ1mUmeFaz4M8y6dpQITy2CM5b049az7XQktoQJYwhBLc849q9y1rS0nhLuoZ1BIwK4PU9MAKsQQCNxUjof8a6oSi1ZIiUpX3OXgsYk2LGgVByCo61eiRFYoF3sBx2BqcoVlUEEgdgOtBRt5woGRgEjOK0sZ84yJhkoFUHpzyBUux94AKscY49abHb7VHGDnJNXIYQhDxEEA8HHOe9ZNBe/UYUZACVZlwCACOfwqTYfMQAsAxxwelWDArBSASw4JHahIhECCCoHI96kTIlhCPIxBbJyOSMH2H9K0tPtjvUElA54YDJBPt0H1punWRupIwEJDsQMfrXZadokcKKXTLkbSDzj8KuKMmLbWCrEkZyCgCkH0B657nJPWp0SJWVPK3hepc7s/wCFXhbqg4BJ7EHinLaSshIAAJAyBkdeOfcZrZ26AolNrZ3wqdASfp7fSrUdvIdwlbYgA6nA+tX0tdqmQKTjgZPr69vzrgPiL4/SyDWMRLOPlZwent9KllRiUvHnjCK3SewhkUrwGZTnP414/qF0LiWRhlyST16VNcTtOXklYuCTw3Jx6VU2j5gihQRwMdBU3ud8NImVegMgJGFB6E5INVQSquY8kFeSPQf/AF6u3TxRZQnO49cZxVIsBOxAYE/KQeMgU9SxgDFQCxUjk9807KZABDHHPHSh5RkgAZHGM4/GokeUoEdshSSCBjAPaqV2UmDZiYEYJ9B2NAchJQ6F5GxhR0HqSajcOso2MyOAGVh19qfIXZA8mWlbktjv9KOVicjrfhhqY0rxKpc8XGFCgYwRyBnuK+vNFuftOnxb5PMG3IJOcA9Rk18R6Ncvp93BOQWCSKxOccZ5r7K8DXL3umwsduwKo478Vw1fdkcsrJ3sO8V6DBeQ5iBEmMjcuRn1NeK6/of2W6kIto96ZDSxrjOO2e4r6MuFUBgCA3bI7fSvO/GmiAwtJbzszkD5eBgZ5HToe/1rtoVbrlbIlq9WeMAgqQTjBzkeoqT5xHuJCk569BVzU9PFvIQEWMqTuA5Bb696zN6MwDybBnkda6WjFk6go672BL4A2jqae0gMjAAh84JA4z3FRpLGgySzFfunH61JhyUbKkHghTn9O1Z6ktXL0CvKrkD5EO09sHGaTJfLEEhc4pI55S4QtlcemMe1KgkeUheEwcj1Of8A9dNC1JU3HAK4XPJBxUysCJCQwwMjdyT+NNYFo1YkKCSAKasqAnDA4445q1qMnQb1UkYA5+lSjBcg4Cnr2+lVTJsUBDuOR26e1PLBXErElwCMAZx/9ek0NMW5AGQhz6kVlXNy4EYdsgjkA8jB6fpWtMjrbuyDLDkLnGef8a52+wJpQRtfOfpxXLU0VzphZ7mtFcAZw2E4I4qRJV3jcSB2zWFFONxUsS3bHYjsatJMJCC7llAAxnkD61xM6FY3pChCOGbKkNtXqfarazhXZioIIHOcEE+1YUM6oAqhuvHPap/tLhSDgA87vSs2UmjdS4DqSRxjO7pnHapoZxMrclGHTA4NYYld2RQck8Ag8VfguMoVIxtyM1L0NVZlyOYJICOSTzVoyKWKAFTjsD0PXmsuM4jZAQDndkirNqxWREBLEHdg85J/nWbZdje0lDNcCPAJ/vEYAFehadp9tblGQLIQQQ2P8a830G4lmvRGx27c4HqK9L06yl8pHV8ZGNp71MW7nNUdi/cvEuQSASDyo6VmTzh8BOtXZNPkDAglAR3OSTTVskjfMg+bGAT3zW8V5mGpSitDJhnOT16dauHCckY69B1qSRAigJnBPII5pmCDyMLnvViSsVZogwJHBbuO1QKoysYZUJbGCAM++avTKFyAQwAzkd81TmYAggEnOOe1aK4noV7pSylQWPGGXsR2+tU7i5iso988oWEDLYOCMdBzWX4p8aWGgJJGZRLdEEqiHPT19q84uNfu/El289y+IMkLGOBg+w/KtEmSlzE3jD4iPch7bTm2HOC7dx6fX2rhJr65mYlnL46A9s9TW7q9gojQhA6g7gcdD2Nc5KDGxAYs3UqTyPat0tB8sUben7gItzEjOSBznjpW7pwErAkkjoWxg57Cub0lnMqDIYvwB68V01shCrghRnOM9aqOhnJnRWK4kDE4UDIweK6jTnHBwASM/LxXKacSQuTx646101g6xNyMqflBPqacmZpHS2cCghwSCRnBbNakO0ElgCcdaxrdjtRmIGOCD3960bWUHJPJBxnHauaRpEuK/TPI6/hV+NdsYOdwI3IB0BPf8qqQ4YgkACrSsrYTbkdQSehBrmkbpltYsgOBhRjnPeriKSQxGD2BqjFO+1A+0sT8xUYBPsKuoxwSzEdcAjpXNO5urPYtqOFIJB2kfn3qUAcYOAeR7+9RQ5KAjOcDJxx71MhAJAII6ZrjZ0RJ0JZSeucAEVXu4xIhGOnP1qxGpCqQQR0z6+2aRowwchghHPzDP4VmnZm9jnpwGYMCQAAdppskoVQANwPVj1FaFzpzM5w4UE5LEZGD2rH1CSOxUAsSzEgKT1PY13Qalsck01uQTqocJyCw3AN3FMURIpBJJB+9jiod8tyQSNijueop7KxYqpCnBPPtXQlYw36CyOUZicFPpz/+qpbbLqXJBHLAqOgqMgAgqQc8EdelQatepY6LcMxCuSAvbHr+lK12axXc8/8Ai/4ljtxLBBJhSAVUHIII4OfU9x2r5l1O5Wa6Yyy4YsSADyT3+tdz8RNce9v50R2UKcIxwSCQRkZ4yK4CaVnKqwBJGCSOuO+a7eTkVrnTaLV0V9gkkKqQwAyfaoJEQkgn5h0+tWIEaFncOgjK4Ksp3Zz2IOMd+abJEgO8DI7kmoegbGfHGTISBhwMZFTx2rzSnDbCvJOM59hUygDzD5eB2weuat2sA2AIevWgnnZp6ZbKuCgwSuCG55rotLsy91EigLuBJOeMj+VZ1lCI4kGCoUBenJPetrTnT7Ugjck4zyMEj1xQZv3lqdVZLJGwLfdxxznNdJo+uPYTRkDEXIbqMg9a55JhGqgcEgYwM9uuafBMzGRVGGXoSeoPf/8AXV8l1ZnDKyeh7fpGsC5to3UgsfU/pW2EEkJZxuz2IyK8P8Na/Lp96hdmeLIB57A817LpGtDUIcgqSTnAHQVwTi6bKpzu9QmTqZEwSuVIOAMdOK8h8dajI7yAh3OSCSemO5r2O9gPkPksd2QATxg968n8XaW4MhIzk9T2Fd2Fa6mstTzCSUTsSX3cgEA09ZU2OgIGwbgSev8AjTbyNrW7CBNjHLbZU4K+o+vY1AT95c8Z5IHIrscUxrQS6mAhARDvPJZu1Z8xEhBAxsyCR3zViUs4JY5OMZJzwOlU3CjLMcDv7gUKNhNiLGu3BUkjkY/rUMkyKwQklgNwKggEfX1qw8wQYHQ9MCkAVoySASTmqM2LB5TKCAfMJzuB7fStaOI/ZyCSBwR9azrKISOFVcFec56Ctgr5cIBOSeQD3FeDmlXkpWPYyym5VbmbcQA4JGD3HvVB7BZCSVCsByc9a1p0fAYqQcZGe9UvLMgJYOT2CjvXx9Ks4yTPq61FTi1YrKCJEAUhAMEetLdKNuWIAPv0pvMJCkkknAFWpLWSXLRoXdV24A6g19LGpeHMfOeytO1jmp4klIjRHLLwWC43nPr9PaqxhxMYioDEEgEcD2NddbeEr64ldFgYPhSGJAU5z37Y47d61bL4a3o2ieeOCXcCTGvmYHoDkAn3r5WtWUZNtn11KlJxSSPN0iknYOE3ngZX09KsXXhm8uwvk2+VY9W4r2HTfh/ptmGWRGeX7xYnABzycdqvTabDEqFIgqDO3PP6158sZrojvhhG/iPFL/4Z+VCDcMCgwxwOAfSubfSIbS9xEoJXggHk+9e2+KNgspSPkBGCM5BP1/CvJYrcS37K77Bk4OCST2FdmFrynJXZhi8OqVP3dy7Y2wkRXK4LcHA64rSh02KQkkk+qnv7U+ztlAKByrqN3zAkH2HvV+NRCwMhJHAUAda+shN2R8ZKC7FAaaVCAMUCg7gO57VC+kzLHvWVghOSM8NjtWzOUjRCCqjrlqp3euW1qpSWdGQL1iGcn6dq7IVmjllTj2MrEsBBc5BOCBSjU3tgQQxByo3HOBWReeP7VSEgiEjN0ZuCAehxXPX3inVrsTEPGjMNoKrkBfTn2rsjX7ox9gmd/BqQdBIu0bW2lJCOffAOSK6nRDemSOaCUQJICoMZwR+Hb8a8d8PWd3dXEcshYAMcgnIOfevavDEBhQeZkBRncBnjHPFbxqKWyPOxCVJqJ0llaXK/PJfXEwx8waTgD6Cnaj4mi023eJHYS4BUg9AM9/yqhqOqxWdtgSEBhy3Iz+Arh9W1sXs7KXLlVK4U8YNXJK2qIpU+bU07vxHLeoFeZnHIbJx9MU37cGaMsQcAY9q5tp2OQAAenHap4pWYBXIBHNcsopnZsdGt4HnDBsla3dI1qWYlXYYBJOTjPNcN5xXOJFCHg46k1bs70WjxGNWdAQME/qSfespR7Ey1R7Fp10sqZJIwMgLjk9q0IM/PhypPAHciuO8O6yk9vG6ckYBwCeT/AErtbKYTIrEYOOR1zUwl0Zy9bXL1qEUKAMkdzxV4Rg5ABAA5z61AkKvGuQMkYIA7VcUFUVGOARwfQVtcsYiAouUBI5FLGBDIXI2kjBDHpTlJVFAGCeT3pzxh+ScHqVPehaibJVcbS5AHpXP6uRK6BXJGcsT6e341tMrNGwI7cDpiue1FwCcEZ9K2irkNlFokB2o2QB0Fch45gWG3JdAVcZDE9DXXglizEFAegXt7fSsLxhbRz6YkjnylUHBIJ3n/ACa7KTs7BB67Hg+oRsJtyMoAOSpByf1xVWRxhlcbl69elautW7W9w+AAScgkdc96xSWBCNgNnv3rOsrM9GOxaWYqoJIIIwMDpUsciBQACCDjr1FVpN6SFAACMcEjBP1pUlLMwYAjHH1rluVY0oipmQOQRnIyenvTkuoy5LlogSQCFJye3TpmqIYAIDgN3CnIFTmRyoCMMZwTiqQmi6ZAzAgAZ7A1PbkMpwxJ7jNUY0lODgEGrA/dkZG1s5BB71dzNo0Y1BkQlwFA5Gc4pp3RA4cEk8gHrVeORdkgCbCTwTzk+uaRDhiVcsucEnnB9KaE9C0G2YY4Az69afCxkJKnnPT1qEKGwAQxHXmmODEcAEADgdM1oTzFyeUxKEAZmYdAf61ftpvmJc5ZgoBAxgCs5X/dqSSQMZ71atZGkYFyAmfl9T61V0Yz1Oo05juUs7YU4wDyc9811un/AL1hhCzHgAnGT9a4vTghmQFyASCSD0rtdMOGUFeM+nWpZ5z+I37IHYmByx6Z6e1bVq5AAK4GfXise0QsoDgjByAPWoNW8TwaHAxaREPKksQcE+1c7R1QRa8T6/HZxskZJJBwR6+leR3Fq+s6pG9xJIYi5JCnqO340an4yhurpViuDPtBBhjGRyeSO+a0tK+0akCYbWSKMkffwSR25p3srHYpcu7N7SjBYwmKA5Ujadwyfz9ama9MrqiAnyxzjvz/APXqxp3h4BS8jkDILAdc+g9ver0VnFBJMojJDLgEHGOa4/ZxbNFWuZ1u00rOMEqORx0qby5IYSBIWDHJLDke1aZEabAoIfGCAMcVj+IL02ls7Y2oowWzjB9M0KjzMuNRyaRVn1NLGINLMgVicZYdjj8D7VlTeO9OtZG8y6RDj5SDnHqCK8Y+JXi2R2McDujkEsQcHIPt2IxXlN3e3F84d5ZA4IA2uQB7+9Y1oKmenHDzetz6jvfi7osZDy3JYEELySGP4dKyZ/GlvqAQx+YkSDcMMeee/rXjGi2sqhRvwpwfu5z712tgggjGAxIPAx1FKjLmehx106a3OuF4bhzOM/MAemP0q/CUMIdTk5yc96zox51wTH8kJUFVPUHuTWrBGpC7CXbGXXHQ+3rXpKyPKcnIIJgoJJJPTp0rTVWaIEA4HBJ7VBHbLGSCuT0II5Bq1HGShIG3Ixz19uKzlIuKbHqA4CEg5/SrAgVOCWBHBANQwQuxwBg549xWla25VwWII9Aa5pSOiMS1aW/l7ARndyCQDiur0SBPMjQDDsRt2j09KyNPtA86ADAPHHau60axKLkEAoAcsevPb3riqSudlPQp61pk04ecjGTyoHJ/CvPNX0ie3nMsiIkXQEZ3HPciva8I8JDBXHTryD64qnf6JDeZ/dKjkYPatqFSMRVW5aHiIsgqDAjDgbmyMAn2o8woVMhDA5UY5xXda54PeEBwVIzycdR6VzE2mmDIZShHHzAivRTUloebKLiUY3RkAcOxY7QQSMYHGauxKREVUEt6jt+FMaBIiCCSTxtz3qwkcUwMcwlCMMMVOxgPQEdPrUtBG5FJEWCkYfsRjGKoaqHhQFWY55+lasUXloULBjzjGenbOar6lbCWAAkkEEceopI6I6nF3WryxlkCLHg5Dbs5/CuN1zz7ovJIdwYnoMAmun16AQSFcgFuB2wa5++kBAQgjjGeuPernG6sdNObg9DjFRbe8iRQ4Lk4Yg4B9M9q9o8CWDXdqgIIGAoOepHevL9StikLSQv5kuMggZwa9h+FLi5hWPJDKuST7V5dWDjrYWIr7WOpbRBDApBLMByD0rI1HTDG6kAgj5hXor2RMCFASAADx1FZOp6eSSFIKHqCOfzrWk5bGF79DzO+t3SUggIT3Heqd7IsZiiIwQhBXGNxz1Pvz2xXYarpDxsE8sHJJBHOB9a57U9LLMXKEyY2gkV6UbicTlLll8wkYwTk0sVqLhCTgnr9KupoMjzhpVKtnBGeBWra6UIlAChRnJAPU+taE8zMH+y5ZIXZcnIyAR0pYLZ4owWyQvtzXXrbr5jui4OMEY4A/wA96jXS0uMFBgqckeoqkri5jmRCiARoMDJYgeppI4nwFYEYPB9K6M6bGokKgIS2eO/rVObTwJABLgnGBjqO9JpEuRmqxikXByQefap7dQckkqc4xjgipZrJSXKJtJx07496WFI4+oZXIwSxyKwmC1Jt8fIRmLY5yeAKpzyoi8A7yevbFSSgRA7AwB6sRwfxqlNKJJQq4B7n0Fc7OiMSF5hvJxkHv6VlatqZXqNxA2g5xj3rSZQcoBwTzxWdeaUtwGJAKdcEcUbm8UctdXBu0eIqHBAJbHOfSktbEyzh3bamAoGOh9c1rLogUkqrbR2U1Zh0qWZ1hiBDscF+OB35PFS4MH6Gh4d0wSXtuI4XdVIO5mzk55NfQ3hLQwbEwAjy5CuWIwRjt+Ga4P4f+HoYII3kjY+jE/xD2Nes6NsjIRQUIPORivNrzs9CKUW5czPny1jVNgAIKgBlI6GrF3iJSxAA7nByKtGN1BJAUHGVI61FcsSCUQyMBkKP/r16Lmeco26nPazdAxqQgRAMcfxH1/WuL1EF3Gwkdzk11Wt+dPvZwVPJKnAx+FcxPFnDZwR29qmL1FZl7Qbw2c4kAUsBtJYYyD/OvWfDdw0ggYlXCnjBA+vHU145Zj5wc8E5BPevQfB98RKEYjLA5J6DArvpyVrDa0sepwEec235kYgDPG2rciMEKkhDjhhzg/SsvTGzuZnIUAFfc9604/3qkKDnvnmrZxt9CKVSHVtxwBt3HjpQc5AwRz1x1pZYSAUJAQDgY5qNHGTEDuKjJ55HvUXIbK91KFt5cggE9fpXlHjjUg6yoGBYkYVsAH6/lXpGrXCxWt2SWYhdy+gIHPFeB+P9WaaGUZUuwyCBjHpXJUdhU481RK5z2i6nLb6hcrKqkTP8yA5BA7Z9K9R0eaOXGwELtGVJzXhul3RW9Vy2ZAB9K9U8Kah5qoCcMv3sDqD0rF8sldH0dSiqa7nXoFOVKsqEkBcdqgliUkkAg9KvqxaJGUggjg98+mKSXaynjacZPFYXZzXRz8sOWAYhR6mkmAaJVxjPI5qa/XYSV5J/IVA2chsZAGSaNS0RDkbTwSDnPeoBEU5DY5zippJA0RIGO30piIGjVlfk8dM0rDIsbpCCwAIyAe5okQqwG8BSe4qchEG5zz0OKimjAwATljxzTTJZFIDHcKhQ5YZ3Dkbe3PrTmWQuSUCgngKcnFTLEVQBwwcHo3UCkdwsgVGyT2I61V2OxXXERJjDfMejknBpPNZ5BkEADGD3NTtIWVgAoIweeTULRsJA7kAY5C1SBkD4CEgEE9DSRgowJOVJCg47mpVK7MZLMc8n9KagLMCVxzyB0FBIvlmKZlYAsvyn2NJIm7O0bT3Dd6Wb/j4jwclQSQe4PrTdpaQnBQcAjOfxH+e1OxRBt2xsGQF88fShMMygKS2MEAdKnmUFAQN0fPzE8gioAHgcOJGU9tuRxSYrs0LQshGVYEDoeD+Vb0E5S2BQkvnJ56CsC3aR5AQCQAOver9vcqrggk9fy7Vz1Fc6ISOhi1F0iQM4JUgjGeDXQaR4snt1Ll2CDjAPJPpXFF3JUg7UPJGOtW4SVUqSAD0JPU1xygmdkJtapnu3hbxsbdir3OQwDtg5BJAxyfSvStH8ZpOU2TIeASSea+SYdQ8qQuJDGinPXgD0rqdG8Xy2bgByxHHA6CuGeGg3c9Wnin1PsGx15JELg7h3IPf0xW7b3ayqpHBIBIPUGvmnwn8RHnLRtu3g5ByACAPTr/KvUNB8ZiWNSZcEjBAPBrx6uGd9D0aWKb3PTjOAqxEkgZIOPXrzSLICSc7VB5J/lWHp+sfayAhw3vWrBKsgBBBGeR61wunY741OYtMMAkcn0pHBQAKu4semeo/xoCjBwc5O4/WkiBKkBw65yGx+lZ7F7gYyckDA6A+hpedxAyQeCB/OpUjUZ4IJ5BPINOaNXUhjgdMHvRcLFdVVM44HWkUFiSAeuCMdKsCIdD+tPWIZBzkjqBxRcpIjigJcknA7ACrbWoEYB4BHUU2BVRlXkEnJJPUf0qWaU7QASQCQBntSuOxkXFuku8gAgEjOOuKy7nRY5QQFyewwOa3XZVdiARk46dTTSjsQCGCnqAe9awqSjsYypRlujkLjwoFkEkZKsFOGCg7T9Dxn8KyrrwVFO7OY8FiSxx3PtXozW6sAAGAwchjyajaABiAuQPbg12wxtSPU55YSnLoebr4CiVcGMlc8H1Hr7Vo2nglIicKpQYx3xXb/AGZWGQMux79MVds7MtsAQA9SOOa0eY1bbkxwNNO9jl7Lwcu0EIGA4C+tbll4R67E2gDGMdfxrttM0xCqlgCBzjb0P1rajt44gNq47V5NbMZt2PVpYCCVzhP+EeltYziMH/ZHNU5LUQg5UBvpXoN20caMxAB7dq4vUXVpCwXCknA6/rXJGtKo9TSdCNNWRmBQqAgnOehOaCx2kgH2AHSiVSZAI3AGADuGee9IofaCOCMg5HXn9K6Ec9rEiSH5XBwR0NBnJBIUE5BHHWmNErZAJAHYMQfzFCg7ypIPcEVWgXHeeAQG5JzzjFDSkAkDiopcHADY7nHf2qM7iCTgHrj0qkrGT1JfNKnA44wc1GsgAAJ4J4AphJP3iCB3psjEAbXIPUqO/pxVKyMmrD2ZiTk5Ge1cv4rCy2rkgHBzjPQ+tbFxqUMSuH7D1I5rgvGXi60gsHjRgJgR9MfX1NdNFOU1ZHnYmcYQd2eQeNmDTSEAgZIOa88njBb5wCoOAAMYGeK7LxJqIvHdicg5IAOc1yUwbepAAJzjI7V9vQjywSPjKsk5XRj3mPnTeVA56VmTIkLAMMM3P1Fbl3CZ0YgEFTyPWsWePJIY8joT2rqWhmmU3UtIQoBGPTmq3lxSMeWG3rkEc/1q3JAyzMoYFlAJYdCD3FQPvBBC5bvuqkyiHJAJQgjJG3vULQ+aQxOw9Me1WwoY4zg+wqOf75GOnenzCKuDGQAuQDznt71UuIymQrZLNuNaLOMMSAR0JBqlMEWRXQ7geDk4xmlqS0hkqhxkgB+gHrUTKbcAEbSTzntU5Jyqk/KG3YzUNwzuxbaCSc5H+fSpuNWKrqTuLMW3HrWnpdyLWJwshyyleBnIPUVUZW+VFOAQGJAzinrtiBQYyOTgdfehlx0LV1cvM4YDeMAEnqB6U6JEjZH3gMRwuf6VTEpUAliBkZ2jOR6Vfs2LZCnAPoAcDvXJM6oM2I53iheMbWi6iQDBJ+nYVBFIzQvKCQiOEJJ6kjI4qsMHKoxPOevSmyjYGQkOrEMxHAyOn4+9cMkrnbCVjb03VZ7e43xSsABgqDxj1r0Dw98SJ7GeKKW63A4IUDBXHuOteUvlRGyAg5yee1SmV2OOhxmsnTTOqFZxPr/wh8RYLlELTh2wOhr1PSPE8UyJuZQ+NpUNk5PtXwlo/iCbT4spKyAYJ2n+leoeFvioLZYvNlCbSCXdCTx0FcFbC83wnpUcStj68hvBc4XfgHHNW1ZXUAnHb61494X+IsWoLGRIBuAJyev4V6NputxTKGDhh3O4V5FShKB6UK0Zj/FtnHLpm0bBOQxVQ36n2r4w+NtsLLUZondXPlKGZR8plJPI9BjHWvtPV5kl0+URhSNpJOBx+NfIPx3tI5p51ZGIZAGLDA65yPX0q8JzRqo83GyikfNVwpiucOQ2TnPrXQ+FfEMumX0LqD8rce2Tzz9KwrthJKAVCuOAAMYA6UtuxSTAYqAckDtnvX6FF3itD5JTlGV0fa3wq8cJdxxI7jYBtUA8e5x617xpU8d1FuRgenA647Gvz2+G3iuXw/qSKZ2eKduC3AGOp/l0r7H+G/jCK9sInD7mboAc5HY181mGGl8cUfV4KtzqzPU2sUk5KmRj2IGBUU+lpIuSgJPUY7Vcs7pZYRggEj8R71ZwSuRgjHevl3OUXY9xRMJ9BhcnCDPY4qF/DcTghkGCOcDrXSsiyYVefek8jkEk4IwR601XkuoezTOMuvBttcgKYVYL0JHP/wCqs28+HltMCQkZUfw7cEjvzXohRCxwGAHXcMUBEcMcBiBgbehNbRxc11MZYaL3R4nrHwptpt7C2jDEYBUAZ9PrXBaz8EInLyRIQ5OCpGM//W+tfUj2is2Sind1GP61BLpEUgJIwecYGcGuynmE4nJPAxfQ+IdU+Dt7p0oaGJowSTsIHGeSeKht9Nv9PAWW2ZmBIwo6f4V9mXng6G7jKGMFu7ADP4Vz158NoZy6i3UDoSTg/Wvbw2bqPxHk18rc9j530y6miQOFJKjaQTgj16/Wt2IRPGrgkOQMkjkV6Zf/AAqT5lEQAB4x6/Wsif4cTW+1wwEag5TYeg75z/Svcp5lQqfa1PCrZXWg9Focd5RRwC4KkE4A7/WpUiTkkkk8D2/CtyTwxdJglAUPIIBH0yDVQ6fKj/NGcrjIA9P511qtCWzPNdCcHZoojAGMkjuB3p7QxkkqACvIwOvtTmtHWVyQSSxbGOg9PpThG7F9owQe9XzLuRaSGAEjKYHbntTig2gk8Dn6inwAMp2DqeTnIJ7j2qb7I1ymNu1GJXkfoalysUoSZV8v7u1cFjjp/nip40CZDH5h2A4/Otiz8OXN1KqFD5Z/j64/CrV74OvktwlvE0smcFyQAB6461yTxNOOjkdMcJVnqonMajc21jZvLOUWNRuALqWP4ZzXmvin4qJpts6Ws+6Fs5C5GfqPauo8ZfDnW7tZ/KdTIOI2A+YKevB9cV4v4k+GWuxygyQTmNCcu4Cg++B1FYxrQqu1wWX15PVHM+JvGsuoXDRFGXIzn19wR9a5O4uDhSzkALtJJzn3PvXQ6n4S1O1ISe3aKQDcQBkAHpzWVHoVy2WMLsc7SwB2j8a76ahFWR0Rw1WCtYy2jOUyAUHPJ5INTRITMSAxOMY9BW2nh25SMl4doILAsCDj1pItHu3VHSOQqSAGYFcgfXr0rXbYPZVOqM37OCpcp+8JwQByR601I3OCAQScFsdR6V0C+HLm5h80IME/wnv25HSltfCV35rloJyBhs4BUfjnj8qOaxSpz7GVCwiu43JAaIhlx3P9a6XSbxmJDDCMc8eo6D+dKPCbz8OhIIGBj+IGtW28PPbRqiREY4xjpVe2USJU5PSxeglO0M+CmOhNPkuVZi5GWwVAPOMjGfrTo9EuPKAAOPxpz6KyAAyBJSQBuB6n2rmniG+pnHDSf2Sm8iytEjDaAoPIxn6+9ML+SpJIbkgAe/StaHwxdEKZ1Afq205Gfqef0q0vhmZASuCBzjGcj+lcUpX6nTHDT7GIjrCqhwxd+mKaFYuS7sScgREAgL656k+tb0GiEkyYLD0JyKR9GYsCqEr3OKxdSKN1h5mB5aiQkgqMYAHT61EFTYQrkkHHXkD1rcl0p1RndWAB2g4zk+lZ5thGDlcHPUCkq0WV9Xn2MreNjMGLDOckYJHrVVpjI7qqkEDdk9z6VZvi0LsCABgMR6g9P51ktcsjuXQAZ+Ug4wK0i+bYylTaLM0pSNcKCwB4J71Wa4GwkgBj1I9aqzzlpeCWAGTVSe4zuIBbA+lapGXKzVinEzhUYszEKAO5qnNdL84MoJB24HY1Wjuk2AhwTjbnHRh1/wAiqs5BBAGSTnPrWiKVMe7MVb72ByWAzgVm+YQ5diAvrnr6VYdHCgiVif7vQAf1qAxB2UEHZzkL29K6YkOJo2SEzKHABBBHpg1uQRiYnCAAnJYcAe2Ky7C0ZSrE5XHSt6KIAAAEgHIzWuiMWQshTOULjOAQcYqYBGQZID/yqwsSxsZVcsVGCuM5P0qCSFt5YHJ7j0pqVzGWpAyLG5ZQBk889aejPFkxtg9QSM4pvkKAHLFSTk85xSuUChVLMD3Iqo6k8tzU0rWJ7W6KOkaKQCPLbOR6n3PtXd6B4kS6JRSHkXLA4wOOvNeUY8qU4+QkEjjrV7TdSns2UgqwGSRnH61TjdbhyI9+sr4zAKWJQgMVz09D+taqL0bcAi88968e0Pxk58qKVyCDwVOcE9ie4r0XSNba5jRZQFPQgkGuRozb5dDcumGAQMg9OOtcp4n08XVrOudpI3dcdOcfjXXLskjXJJOeMVl6vaiSFgRg4YYP6Gok9LBre6PmbxdYlp5GCGJmG0L6e9cmYAJArDAPBr0zxzZbbuQRpv2nYz55BBI+nfk1wr6eIpixYkEYOccV8JjYctVs/R8tqOVFcxlOoVSiqNgzliOtUZ7QvEAEGAcggVum2HIIymcY9agnsmRmCjgDAXPBz79q5Iux697nMPDidSvGCAe/HetVIQcAKWjzxkdjTmsxCSiEuBj5mGCKv2tqfIKkMSx4YdMYrS9yTJ1UukfmKAGzgH0I9q5Ocs7EOCQ3c12mpx/uNgAJBzn0xXNvZeY5ctnnIXHStYI56jMyO1GGTIyeQajZAxOBkjjrV6aARscgAg5GDUM1uGQsFKnGRzW9jAqMhKKSQHzjaK2NC1N7SSFQTsUjBJ+6PUVlhTw5yCD94dzVi2QspKAq2DkimnKLTRMkpKzPYdB1yO7VAJg8KgkMoI35/pXXWs0c+HQ5DAZ+teCeH9dm0qZC5zGOBu6cdM/WvWNA1pbh4AwYB1LEqRgE9K+jwuKU0lLc+UxuD5LzidrbwGRzGuc5yecke30rWhUowYqM44wMZqjpe2UAhsYHBHWtZLQJFGEJIGefrXsI8BsjfK/Mq7hwME9M0CEswAQgYyWzUrIVjYRxBxkA7jjPqc+1WLZRJIyAAMBuK9cA1Rm3cFiKqQoIUAHnPBrldYUByCxyCTx3ruJVJtpURcDAZgDySOB+lcbq8BEpBUdPlBrWm1clofoSgBwTgEYJPb3robm8gtIEDvgsAQCOvvmuTh1JLEEFgJJFKketNe8a7KMz7scBTzgCtZO44wRpapqzXs5JIjiUBV8vv7n3rCkldCQHLgn+I5wKu43/ADIVVRwdvrTPJLiQKykgE4bis9EdEYpGdzvLFiDgjb2NNciNSxOF6lVGetXLpS0ZJAygJHHX/Go7oKVMgAUEEBR0FF0PYpy/MA8m4RkkZVc8dqzb+7+zEhHJ44OADU89+0ak5ZAMgkNgH/Oa5fUL6a7JDoqAHClSTmqTuTzIr3t5PdSsZGBDHJ3cnP1Pb2rOkdJAZA7lMcnaQR+FTsJY5GSQAE88HOag3MiEA55NUlcpSXQkCllXDgbCDhucitbTLUoAxO8E5B6gD/Gs+ztxMyB4yEIztx1FdTb28VtEQGwAAQpH5c1z1JWNY3fUkjYrsiVWLEE7h0Hsam80BHlldQFwo4OSP60kbEgOrA+pH86keMGMEnIJ6AVwSlc1uTxHYAFODgEfQ1etZCMAjBIzn1IrN4SMAEg5GMelXoJBlSScAEbfQ+tK5Bo21wxjIwCxOCM8rWmqiNQzZK45AHNYkJCbyRye4HWtCGRcDexIAA4Oeaklo0NyBwQMggHnvVm1lVRgDBJ9azxLlRkZA6kU6CXIAJDAnIx2qkYtGyZC6sI2464Pc9uacHnCg7eT6mqMUp8sgcsDyAOhFWI5nkALNnbyB6etaxM7XLiXMoVlILMV2kgdj1NVdQlENsWLBQCOPWjzi7tkAlRuwDwR25/mKxPEdw01lgswGcgA/dPqP89q3jOxlymPrevmQTRIVSInK7R/X65rlGuRO7F9xOMccc0+4YmUgjcMEld2CD6GltbZLmUIgIYngEE10RlzGijZG74OtluJ0LKXAOcjocnHWvTbeBhkEDIP8PANcr4e099NiVQuEPOMAYJ68CurtZdkTSFgSD0Izn3rrWkTmnq9iS4QxOvyghhk98VlX05UBEfZk9WPT8qnuL0MWUHIPUjtWJclySQS3bmhXOdlG6UyTFA/mMPm3Akg/iat2cIidZNoZwCDkdc060tWbJOCeuD2rTdE+XKBQMZyOtaiM25LSKUDMVbBZewPp70sNmohQEHA4Cg9AK0I7VTKNhyucjPp6U+aLapG0qAc5PQ+mPxrK9iHcwb5DCSQMoBjIHIPYY96gltnDGQkBMAjHbjpV25JwxYdOM1VkIdEUqxIII44PtTTYmU96SOBlicg8dD9fbrWbfOVmCRhQVJIB6Fq1mYxoXABQEj6EDNcqdSF1q6Is6MTIEKg5IOCen4iolV5TanBzPVfDEY+yIqghyCWLHrnkj6Vj+KoRuyBlsYAHQDuK1/DMoEUW5wWK4bI70eIrQvHuVcgZJz2qb31LacXY8zYmGUlRtJPOK0bfVGRlUKCAMHPaquqI8buwyowV5H6iqCSOoTYSwIwxIxk+tVElo6m3vzuKBDjqD71egsGvpU2gjB5PrWHpUplaMEliCOfSvRdM08ohCDzGY7sKOSa6VLlRLi2QWekC2wSCVI4I7kVdaMoylELs/Xj+KrXkpGqEggsTkFuv09KVgp5JIA4BJrNyuPYozwEOSMgr1wOlZ1+geB2JJGRlsenatJyACQ5AzyRzkiquosr27ADJJBAX60mNWODuowZJcgMGG0ZzwPX2rJZStxgxhwDg/NjIB9ea2tVmjgkckgEHgHpiue1LV4LRQ2wEsCQFYc47e341lzGyZJMqmXcxUODxxlQf6getV7i+SJCWdWA4IBGc5xXPXuvM7AQLLbDhipcMT9eMYP8u/esi4vJdSl2sAhJ3En7sYHcn0Bx71PMzZRbOnfXg6mOFChGAW3ACoI7lndHHLlsBc43H0/nXOWs7DBIJJJ5I/WtXTJUeRUYsJIJN+ehJ5x7EUXZXKj6q+G6BNOhVWwQNvQEYru2JBC5GfX0riPh9A8GnRAgIhRTyRk5APTr/n3rr/NSIAoMsOhJzXFU1kSkkMmkZiCJDjB9Bn61E8o2HBGQ2cDt+NNnlCkuwxzjGeCaqyzqAAMKO9ZXHYLucvku7Ox7k5yfU1h6gwlVioLYGCR0BrTn3iIugUgngswBP4Vh3swXIBIyegPekVY80+IsBeIqVKuPm5GMj19xXh2qIIZijsEJP3jzkmvf/G5kkglQAEhcKzc4P9K8O8QQDz3CRq0xIDOoz+ntXVSqdC5XsrmVHHJuJVgSB34Bq0twUUEL5RGMhScD3pgQBCAdpxjOOlO3o6kKNo6YbnPvXZe5k4pnX+HPGlzojRKJGw3AXcSB+fSvWPCnxZhZlWRF3uApi3khB6jucmvnqOQuzGVsuehB7CrkN0YJAYABxkFTjn61DgjH2Ki7o+zLTXrfVLf5ipRoih28gE9jnv7157448NpIVaJgIwpYlTkgf415l4T+Ib6e6i7JRN6xgnvnuT6c8mvXLfWLbXrNXQrLBj94wYdM4yB1IrhnFWcWjSnOUJrQ8P1G2lguHSUeaWY7XyPujoKoshwxKscfwqM5rtPEmkxGVpQVDxgksgztycAiuVe3xIyqSxHU4618PjaPsqjSWh95hqqqU0ysqgCNSpJkbaOOnGef8afDCfNlYqI49gAIOSxzzx2GOalm2MVBbLAAEZ6Y7VJawmRSwLEAcnIGPcetedc6rjyiHABy3cKOR7VctbUPvQ5VSMZHWq0VqCFBLDrxn5iB3zW1pSqQQXAZRkIRkn/61JsuLMi6sVUu5OUABVSDkHvWMw5YkEKfWuq1WKXLsMBCMlgccemPrXPXallIxhc4yaSTOhJWI4UWWEgtl89+wpghjR2MkgiH95uAKlhR1Z0BwD8o5/hqvPCFZiz5A429a2ijKehQ1S5ICmJySRyQOCPXNUIA0xyzhUz2PJqzeQOvOMgDgCjT4VkUFhk45yOh9q9CjHmkkedWnyRbZt6XaNsQBi4Y9x0FdLYwHaWOAAPzFZOm4CAgYIGAB/OuhtkKxAnOT2r77DQUKaR8BiZupUciYeZgZ2iPAIwMEfU1IGAARog4HJGDz7UsUY3AngHse9SlSMBSQDyQO9dfMcyKewOhIQkdBxjA7D8KiKM+cjODgEdauOSgBABGOlQ7PMxuyM/pWTZokQi8ntFIimKMRtJOSAPpVlPEUUYjW5ZQAMEjPzEdzUc9mxiL7CwHO1e9Zur6cjxMIyqnBIAzwPSsb36m0YrqczL4zN/qUsUabEWQjGSBXZaFfl2ZGO0qByDkNnsPpXmGo6e9vulQbPLO7IP3/bFdJ4U1FlfY8qu/BGO2e1J6dSppL4T02Epu27gpYFgvrz0/X/PdzW7SswIxEpBJ6Z7j/wDXUFiy3EYyMsB1Heui0fTGmCEoQgOQSP0qkrmbv0JtKsZGCS+UQCCCpGevQ8V0VlAEjAByVHOetS2lt9kjBBwQQcEZwO34VOY5Imy4UMwJIxnj+hoM7S3G4C445659KnIZ2DAck8gelIvzKDjAHJzTkLbgSMnB6Hgg9vYipZoh2eDxk5x9KFRy4AAIAxuzyadHIEAYjk9uuKlhHmA4BBBx0qNihpjIIIAPPWpEtDzI7FsEHaO1TxRBcArlSfTpU7YIyOPmxj0HrScgSuImELZbaMZJHao7mdrS1adlDqF3exqaBRIwG7AHfrgVz/xA1z+yPD00aEAbi24cbuOlQ3qUl5nzX8afExu7iZRKCZHKhgehHTivH/LS4ypwGbG5m7nua6DxLqh1PUrm4hZlUyFdrAED1rnrlTEEYnKk7SoHX3rnnNyZ7FGmoxQxIR5VxEzKm3DbsdT2x617L8DvF7affi2eUBCFK4OOeh47dq8WkklWYKqgowwD6YrT8P6vNoerW93CCWVx5gAySuRnArGV3qKtSU4tM/RvQL0XNgjEghunvjvWptHrnFeXfC/xUmp6dbyhgQy4PNepAh1UBQSedwPbsKzvfU8uK5dBpI4Hfp0prKVYgck+vcVLLtXDNkliTx3I60xskg7SOePcetNM03IXjAK7AVUYIH8xSbfvEnGe55qVuAGwcHJyO4pAVKL1IPPTkVdwIypwAMEYOSOw714H8fvFDGT7PDOfLDADbwSAOMivctXvhpukz3bgBFBTB4IJBwf0r4w+I2vyatrhyyunPzEZPXse3SuyglrJhe3UxLJzLGpiUIM5GRjAzzxXbeH3UOuSSMZJznI9cVxdmSGACEkjp613Ph+EQ2yqPmJBYY6j2rdESdkdrZONsaBFVBkgKoGR+FaKSsXLFC4Hb1rJ06TfGAwYHAAB7Vs2jLISEwFT5W55zWjOa9yeMsQkhVkPXGeoPtVtGLKSVAB42j0qEFXjADZOcCpYlaPCkCV4+CCSMn3xzWWxaJYoRKwIIMZGSPUVR1Hw/E1uUiIBJJBfnOT0+laccpBAC4JOOBwKvwRhypOAhOCcZwO/FCm0G55jqHh77KAxGTnnHaqY00Iu84DDoD716bqekExo6xb42ypJGcehz61x97pzQSBmQlSSuSMEY6cV1QndasxndHOvYkAqIyzE8HsPepo7FrdVcgh1zgjoM1rNCVB4wSMZ9P8A69WrXS5rmEEx4TODkjP5VrypmN2jn4InaIGRQo6Eirttps15MIwnJwA3YeldTZeGzAAzABCcgZ6/hW3Dp8SRRAIExkkkZ5oUF1FzNmPpelLZMGlBeUAKeMAGtdUbLYAZj0XpVrYo2NjJyFPcnPepmjVWLEgA9TjNS7LYCvFErAblAbuo55qU4hWQlSFQb29APWi7v7PTLJ57mVIkAzhjjcB7183fFv8AaHu7pTpeiNsi3E+YFByOhGfesJzcTWEZVGoxR6D8QfihGmLLSmMoIPmsp5z0BUjsOc15PeSSSTGRpQ5ySWck9epOetc94Zaa6t1eWSR2I3MzHkE849q3nwwGRkdMZrFTlJnWqPJvuI2GgXBBGQwYHqP8KguwQC6gKi5wM5OfSrGMZLAAHsOMD6VUvBEZYiiFiCQdxOM9iB2/WumJokYxJCSTyLwDlhgjaPWopN8m9wQCTwW/wq/JksS7ZGSDjvWcyu7MhIIBJBB6DtW6RWgwFFwAAZACAevJ70M3mAhhggdcdaPJGSAfnHU+ooLLHJgnICgnJ6f55phYPLAQOF2jOAe30p5CNGecc5x6VXNwfNd3kcW7cpCG+Vc98Hv1/Op4SVy8ZwT1BGc0tgsNB86eFASArK3PQYNfWvwpu4LnT4CSZSFDDPQcdfzr5LEaS5R2ZQx5ZTzzX0T8DNRI8PwRRyMVjJjAY5YkHua87FPZo55pKzPe1QOoLhcMMEEfMKw9dsEmOApcKpJHsOa24pDJENp3YHbvxVa4iB3g5diMYPGB3OaypSakmZ3ujw3xhouxZTEmQSSCeMVwb2xjkG5AZAPmBPfvzXvXirRxdwyqFUhsEHHIxXj2s6eba4dCjKBkkkdfX8K+gjL2kbmSjrqYiOEYxofkJJINSQSIshAUqc5JA6/jUL5SZiEJUYwemalRisRYyFQT0HJNQ0Vy2LzSqsWS2CSF456nipo5RypwuRxjtVCZmjIR1AOOdrZBH1qaIq0aADJHPXmhIzZOrPIGJOApGAT0qaFEZ3ZBGUBJDICNw9cVDHtIBYYIOeD1xU9zI8itsO18YyoxiqIauTFfLUcggk5x1FICcggMoHJzxmk3FgCF+bAX6n1pu8u5VlZDgE9/wo1GkSmZpoHOMsBkZ4zXIX0shd94G4EggHoa6sSsuQBw3AzXLa4DFcTbgELHG3HIOOfxzXDinyQuenhYc75WjMTUTFKAmSOhz2FaEM7PzFGCCcktxkdyPU1hrst40kC+ezy7M55X8Pxq0k/l7EClip53DGDXgLEanqvB6G+lw6FQeDjFW47k7CN3A7+tc3FeMrAg5IPQnOPerdrcmQlFcEnJyxxn8+9dMKikYyocp0sU7iNwhBMYDMO4BPBq0k5IDucnrj1rnIriRCCJ8JggoOp9OelaMFwI8oXD8davQz5bG1b3AkAwQpY5IbinxOHZzuIwedpwfzrMiZdwwwLjoTVtXOwKCME5J9ahohs6nwrcCXVipfLqgABA6E88/hXsWnIslugJxtHGK8c8DpH/AGtlSjOzANuOAoHU17bYL8sqqo2+YSoHQr2NZRXvHLN3kTAqjFWBLAZ56VFIpLAkEg5xntVh0ZiTjBOKZIhfKqAQvqcZroQFPbvUnGOwzwRUTvHICCcnB4JzVhwQUbG4EEFR1H+NY/iTxJaaBZNNNNGrZyI25J9sVoiGLLIltC0s7rGoGfmYdq8u8a/E5IJHtNOIlfgs4PA9q5zxh4+vPEMk0Uf7m23YwDjI+npXH2NsxlLYYncTzjjPb6VexPJLdl2O1fUdTluZGy7DLDsQelbljF9kVSWACgnOM5FRWloIogAhU9cZqebMOMDJYflWkUJyY65VLiMjBGOhJ4J7VzmoacEmUkYc9TiugjYbAgGQOBznPvn3qK5heVQcDd2GM5rpgmK6ZhWkTktgFivJI7Ct1CfMVEbJUAk8jgjOKxpA1rOUBKFurD0rT06UEBQrbcfex1Nb2MpHS6duZY1Dsqg856LXT2DAYErEp1BGBn8K5SwkAlUKcoDg10dnIjSKWBDAgAZrOV2TodXCdyoSchgCPpWlG2wZByTzWPDOQu8jOAMBRWvAQAARgsOCe3vXK0OLuy+hLKMAkc9B3q5Au5V6jrgehPWqkTHYNrgKOSD3q1Cz5xtAHrnOaxkbRuWo4WjwcYAyMMQSxyOeOgGcdKvI5DAcHjJx2qvbNwdqjk4Az1H/AOur0K9icHPHtXHN9zpiSqWH3Yyw6Eg9KsxoFwSCF6DHTPp/Kossdw+VcYwTg5PfA9KkQI4wQWGQevWuRnRFFiNQNwIIUHHHHPpSuyfxSJGnUlh0H1qvc3UVnCJ7iZYgQeWOckdR+tcLr3iyTWklhsh5UYyolQ8k+tKFNzehcp8iO1e5t5iqwyrIztyEySAP8azNQhRXJ2AkjAz2rmPCN1crMqyymTZyxYdMdv8A69dddbZbbcwCqvJPck+tdPI6bsc/PzrVGI+EyAAR3GKiLD5jnIJ6GpZ50imIYgOecDqRSGLkOV4PIBHUVtclIZEpackhVTGfl4+tebfFTxSsMU0MakQrkDuAfr3r0bWtQTStHlnAPmuCo3DoO5FfNfj7xFc3eoTxbt6AhkZWBAJHOVrak3e52wikrs881K/e7vp5SGJcgHPTP+TWXdhreQATIQQMkdMntWjdFnYqCAWPU96ptbOsRR4gd3zEtgkY6fnXVz3JdxhRuELKG75HAprMGOMgoDgjrzTXDBiGJyf4j2FEKKGKKefv88ZFD1Mm2WooUBBc7RnAA7mtPT7Ahi4PyKec/wCetVLWMtKAQHQEYJ710MVqYyTgEEdR0qWCQqiOMkhiBgEAjgZPAq7pEhF1IGUEkDLeozwKrm3LRsVBO3g5I5osjtuArOABySe1CJlpodrblXUA8MOfpUiuq27sFIJYqPXj/PWqdmwYBwcFACDnqanLp5eU5BJ3ex9f1reKOCXmTrMCVdySRgDHOCen4e9dr4G8SGAi2LMNr7lCjOSTzk9cZ/nXCoyqcBgARgZHStjwtKkOqIythmO0ED7x/wAetZVYJxego2TPejDJdAB2UOByc4rl/EehpcQOSfnA7jrWnolwZVJLFgeRkk4q/eATK5MZVBxyetedTnKEjsdmj5z8T6a0F5JktgHB/pXMXQOGAGw8c5r2HxzpUQDusRAJJBJzgZryXVEMAKZ3uQctjH04r34yjNJozcfMy7snh438sf3ZBkkfhVaRzJIWyCTjOBgflRK5DAA/N79qQ7sZJ5z/AA85qtDJ3HxgqCXJPOQPTjpStPiARFCGLZyP5UyTbJ8oJZmHCqOSRzjnvXQaNoJniS7l8wBjtIYZAI68+tZTmoLmZcIe0kooTRLIqp3KA/DEEcgHp+HFXpkBBVVwq8A46Vfe3WF9yEF2G1jjqB05/OoZYjGrgnJ6jFfneZYr29Rn6Dl+FVGmu5lPESUJOAOCAc8VEEHAUbSTyT3rQaLZGJCCQTiqxUE5wMrnrxmvEUtbHqOKMSe3DTkqMc8Edq3dO1ODT1Dld5PGM96ypQY5GJAIJAGOetNeEbCchIwOMDoK+noyU6STZ4coOFW6Ozg8XWJlJIaJFUY3rgZ5zz+H61o2nijTP9Wk6BzztLcjP9K8qmjUq/z7lx909CPpWa5OTIWCNyBt647c181Xw/NN2ke9TxElHVHuMeu2LyOEuoyT8pG4cd8VE2o2jAIHRmB6Mwxj1z618/Xd9cwAmN2eUHcMnqfrVW916/RSVuXiYjA244PrzXF9Sk38R1LF26HqfxBu4obaJUYOsp2hI2Bz6HHY8V5xa30SzySI6smNuCOh781xOqa1d3aFJ7mSXHUk4P6Vn2t7K2QJSrdlY9R9K9bC0PZ7s8/F4l1Va2h65J4msrCzTzZdqgliFGWPH+cVi3XxAidmNukoyBktwSR0yBXFxTTzoSSwY5ADdT+FMgUxsCVAdjhia+gg9LHzc4qJq6r4m1O94NzhMYAGRj8ayWF3JIrBjIWBBOcE57Y9Kux2iM5BOFAJOenFa1hprSQxuEZUcZAIwa76d3scFSpy6sxYdPeV1IQEqQoGP6V02keEpZp4i8JMRIyxGVz9egrX0jw05IcABlYN068+neu0tNGKPuIxExyo6HH07V61Klf4jzKmJlb3Sno/hqCOEKFAQEEjPJI711aqkMBcLvYjgdMntTLK3ijcgLlcYJPbg4+vNZviC+e3hMaMFHckcCvQjFJWR51nUlruYHibWVdVRC5kPGSflBGc8dRxgVzIlA+ccsTyc0upXb3EzAjBBxjPWqYkcsmDweoPGfpXLPVndCKii9HcoXJByTycirEU4myQWAxzkYzWMzjzPlUjacMQOmKvC5UswBLAY2nGMj+lYNGhdYeXtAbKsM8djVmFgxEblmVsHI9qybi4kLKQBsAwF7nJrQtCY0AA3M3QL60WMXZnZeFr5racojEKwKkD0r1nRcSQIoQq3BIIwTkdT+VeHaSzwXUTpIFTPK4yQfXNe2+GpRcRiV2yCBnPU4rmcLSuYtRWx0kIKEZ6gYpzA+cMHr1psnzR8HIJGc96n2kEEgEg8n2rdErUSNjvCBST1yRirUELO5LbcduaijBYkyNgA5BPp6VY+QoMBiQcjP8A9akrjsQXamOEOW5JOR7CuWvds0xIOSDwR2rpNSnAgIB4wTxz+Fc2x+YDbknnI7V0QRExghMikZYbeQPX14qtq0J+xyjGTsO0BQeR069qvxMpXJbjOCTgYP1pLhVdCFkWUMpAKHII74raLsyYN30PAPF1vHCZQpUyZwoJ6DaCST9SQPpXESEyElhlemc9D6V63418NrdPILYqVUZILDPPtXAT+D7uFS+xnXOAAMYrepDn1TPV5k0jCBMZIYgMDxTw/mI4DAMBkZHWrF1oFzC5DxMRjOc4qvHHJGSkkZAGQPoOprldNroJCxM80gJwG68cY/Crzh12lACQehI6VnkRI5eNm3MNp5zUaysCcsdoHC46UkrA2jZhuXjugHcGNgSQB0b0q1FIWJ3Eg549qwhOS4kDAjAIHof8auRXJVS+cs3UZ6/nTsZuXY0jOyqUJzznPfFS7gAhQhVzkse59apSHDAxsHOAQTxz3FSR7xlHjJVhuMhboOcjH+elUkZO7LqsIyXBAJJOAeCe1TJOZo1DElwCCSMZPsPSqkTxspAXcByB61bDqiMSCjkYzJj8qYW7ljcYogqDeCQT9KdaybpGIPCfMcnoDVZFZyBGWDEAYX+Qrf0rw1eX8g8mIkNgN9B60m7GU46GjpTCZ1IKgjBP0rvtOmTYiDjIBHcgduayNG8Kra4JUF2HzDHTFdVa2MUePLGOBlT2OKmUjlVNp3Hzrc/ZXe0f94BkkjGB681z998O31lknvblZUOGKhuc+4rrQmdgU5PU44wamIIJUNgkcms/atbHTFtHNaZ4D0bSSDBaBXC43AdT/hW1HaR2qnym8pmG0lR1HpV4oAQSOwHy9PrTWxhtrBgOmR1rGUrmiTKbq1qIgQZC52lvQc88UvmI0ZDrwTt98etTgkghjjaO1QGNG3EHaxHUjIx9PWkhpDXIUjdyccDPIAry74meJYreS6QHEDEMqHkAgY/+v+Nd9r96un2DuZyZB8oyMEj1GPSvmr4j6nJeXLqspJyPmz2ye3411Q5YLmZ34eHM7nD6hdS6lrU5ALISVBJ4A9hWxpngNp4jvlMSoRuAGTntUGi6U8kgcKCSernH413+nwubcqhJIADDHQ158lzT1OqrWcPdiYtvoDWBMjEFT0H/ANbtXRWlrKsanYvYjkHIPt2NNgtS7gufkwc/XtWjawiN3bIycKe+Bn9K3hCMdkedUqOe5oQI7qqoRnpk8frWlHbkoAhIckcqcH86rWcIj3HcDuX6jB7fX3qzbhRyAQvTnk1octizGpSQAndu+XnufrVpcsRg7Qny7cdT65qGDezgKhYY49ver6KfkU5JHJOOorOTNYq4+JgWUbcZ9O1adtalWBOApOOveq0aFmViQEzn61t6daiWQByCCAQ4HXPbHtXDOVjphG7NfRrJtgYZIU8jtk9810ZvGijIGAVAztGc1izyvptmWKkdMYXAI9f8+teaeJ/iDfpI6Q3bwAjClABj/wCv9a54wc3dI7OW0T2a1vpZ5AEYAE5BPGKmTX7aA/vpwGbOMHOCOxPavl658a6lLIA17IyBeBnBB79Kq/8ACS3lxK5a5lLlQrMzH5h9P610RpSRxS5trH1fJ4h0kkpPf2qgqDktlSfy6iuX1280G/BnTWbaRiMOIZMuAPQHqa+c/wC05PMBL5ZcgHnnPb9KnW+fKojMhzksBxW0Yyi9CLS6o9guZLDcTazO8Q6bwN2ffFNQgkkEsP71ea2etPZSKxTzADzjgn8a6jTvFULqvmqIwc5brn0GK3T7syaaZ0xIIUHBAyBikkj3RkknAOMYxVEava3cOy2nYzZGVwML+R61pxOJsAyqpYYOec4oTSBM4rxLppUuUIcK3OBnPvmuHuIMSSb8ouCQT39q9g1i0SaAOCCTkEDtg15lrdmTcyBQFjX+HOce2a3jJNG0TAaMyxhUQs/YDqa9Q+EUYZ4UdxE0hOPNOAGHUZrzUxhCpTgn1P8ASvRvhNeQQ3DQJIyCPLbpm3biWycHHY5+gxXHivgMKump71Z2wkjJCCQ45GcZqhe2JCyYiCjIAHX61s6bbuYo3wAxG4Z4BB7/AEq5NZl0BKqc855wK8qnN9zsg7o87u7VSwJHIGMEdKy7jTkJZncDPIjCncPf6V2up2IXfsVyzZ+ZR0/GsW6hJBZ2wVAAGK9anUZE7HG3OkyKNwUsuMjIwaoNZH5iAVKnkd81200SnPJAIzySaptZBWO9QNx5I6n3rrVXucTsco8JQhQCAwwT605wkSoFOckH6HH/AOuuom0hf7uSemfSq7aQADIWCBQcnsPeqU0wTsc9PARCMYIXoPeogF+UBQCeueMfnW7LphdlcnIU5HfIqnfwqkZACnPXJxj86HJMpWMGaJMlhwAOfSqMrLEA4555zT7+7HmukSFwScAtyB6ZFZrTSSYUlQO4Izj1Fc8pJnTGK3JL6ciMBSCg5A96yhKDvHQN1Of6068uVZnTJBX5RngE1UixvVNwZz1wcj8K520zVLyNNiFUjackc5HSoRDkgAEjHUcgD61MsTAFkGTjg+1XbOBpECAbSBkjHTNPmsaKxSSzaQhFG4EYrotC8PqCjSICSeB3FLpeliJ2djgnAJAz9OK62xt1CnsygEsR1/HvXNUqO1kw5bmppcD2KQyIy/KCGRlBG3v9T710+nzojA4wDXPWjj5R1CjcSKu29x5h3A4A4Az1rz5am0U+h5nc2zKxGBKMYw4zj0PHcVmSZCuVOCBjOCCK3LxTuBOAx/umsm5iaYuoJJ2kjsCQOBn616zR5DaOX1uMGNnJyMZLdMVzEsTbWIGR6+ldNq4cM6EZU9QRxWI6MAXAJHUYFZrexVlYomUqwAXnA49K39Cux5qAHDd+egrn5irkk4DDoT1FWdKcRTI5OQDgnPWu2m0ib2dj27QbwyxJtIcgYOO9dGgDwEkYJ6jPWuH8L3CiFVEewEhs59e1diEZlRkOFyM4711SZw1NGWAjSplXwemGPAqpMHi3sVGACdwParyjcrEDaSeme1UZt+yTBJA4GO+c1i2YNnJeLtSMdqQWKD39e3NfO/jbUHlunBjyCfvE4z617L411YQPLuBBYlT3x7814R4kmMt67qwdWOMZzjFefWep6GWxUqnNIwYbgQzq4QgDjjtXf+ENedpTGhZAdqkk4BHevPWyCXYYPpmtPSdSNuwQEBTwTnkVlGS7H08486se/wCm3cTM6kFVGCCeck+hrQKBsOCSCfzrz3RddlS1hVfLd1wFbdnP1PavQ9PvvPiDvGokIyyxnIJ780SbtseRJcsuUq3dqChJKhGOT7fT1rPmdIGAL4JBC8Z57cVtzRLcIyzQ4RWLRhxnHHXHY1l3Ue0gKvUdfT2rNMaZQA3s4IBU8nmmNGI3KINoxnPqan+zsCBjCgcYp7RIcZBBOc+1UBSkYElGJI6g46U0uUZBt3D1I79qsbAikAAkDjPaowJmjZggLZwFHceuaNQ2CaQzdFxkYJ9agjt1XAUMXzksW4/KrBHBJTYSPuqelRJs2gbsnPUmrQrjXILFcDP86iKg4HUjpmpg6Ts4RSwQDLYwOelWYoA0bJsyQcZx/WtUgbM1FyCMYOeTQAUcgDcD0HpWmNPBUhRtJHcZxUAsm8gODkc5VlwQR/OhogqqyspBU+hYjpSMignIyOgP9atND8ik4z3zVeUIqkogBz1Hes2VcbGvlqdrBzjByM9PaopFkPlktvYkkEDGPSpYlIUMRkntTkySS/AycewpCeoyJmXIJwQe1W7WRVyScjvVIAjJBOAfvVaJaUAZ6ccCokioM0kmDBCGwGGQOuKlyShwckYHPb3qvaQHaCTnHP1qxHIG3DBIGRjpk1yyR2RZbhQOAQBgjn3qQM8JJ24HY+tU0DJnMgJzkY7VYy8iKCCVxkFjjOOtZtGyZdtb6SMnY+1+GGSa6/QvGc8SBS7BlxlgcVwquAHcKoK4yCcZz/Oo5CkmCTIe4KNgg9j7/SsZQUtzVVXBn0d4a+JDOYw8oLYAznNel6J4vimVWEsYH90E5x618c2mqz2xaRHy+M7V4z9AOBXY6D44mtZIzLOAQMYJwM9s1xTwsZbHbSxNnqfX9prMU3AbIIyMHP1rSgn3AnepTOcAckfyr528PfEVJQkbT4wclVPGfb24r0nSPGcVxEmWICjdlT1x6j0rzKmFcNT16eJT0PSVCsCSMjuD3p4ZSowcjtx0rCs9fieMFzlCMnbya0rW7jlAIIIPIB649/SuCUZLod0ZxfUubAQMtk9eO1KADgKdjZycd/amCYGQAA4689KkUqquxABXgkDrUWZpe48gliQOaJHYpjPAHHbPrSbztBB2jrkdTTMhcgjcAPzpDIm3t95lABB9c1IGO4c8EYGfWm7VIU9T121IucKduMcjjpTuAhJPAbLeo7UuSCF2k5/SlJHOQzdxk9KRSWzjIP8AOgBNwVhkZz2NWbWb7POGVAABggDj8qgIBBOQSDj0xShgmCBnjipauhp2Oig1YKUBYDOM44zV466o6kDJ4965IShnJAYAAZOOBStOVwVHmA/3OMe/Nc7pJu5sqzSNy/1YzE7SACMEAVgSyDlScgHpmnGQOMllyRwAaruQuTkBep4ziqhBRIdRyEJHQcE8g0FiEBPLDsP501kDBWC7gOmKUY6g49q1ViLisXjIBVWzjBBx1piyiR8ggqp2kDsaHmG8B1AA7A9PSkkulijUuQM8AjjNNkN2JNqckgEDJBA6VVnlAJBIHvms++12C2DksAB0JPFefeJfiZBaFgsqkA8FT196uPvOxx1aygegXWs21spJcE9x0xXI658RbTT92ZlBwe/SvDfFnxdcl447gI7ZAJPQe57CvLvEHjueYODIXP1znNevh8DKpqeHXx9tEz2Lxl8aIdkpS48yI5G0cZP1rzbUPiFLq90sTyFZGGeTkFccV5bf6uGzI7uSzbQFUnnt06D3qG2vAs0ZckPnBAPGfrX0dDL4QafU8CrinNnrmmXkt6UJIAORliRU7xSdxuBz8xGAPxrF8LYuFyScnA68AYrpDZlCQFIA7DoTXrOCjocikZU0J3mIkAgZxnkA9D9Kxb6BUyxwQOOK6C4hIJJJIPXPoKyri1YhnIyMk89qzaNEzBkaKEjEWGPGfWoHUuTztYjGM9Ku3MOHwWBHXOOntURjUEEgHjlgOlToVuUmRkUADOB19KhmDbtyjAOCe9XZsAEgEjHXHSquUdWBOGHTngj6UyCtsVYZY1QBSCRtGCW7H3qj5IjQbgGc4Bx61fbeELSSbn3fLgAAD0+tVXY8kAB+gB70ySFgCck4z1B5pi5OSAVIJB3Hr71JJhhjIDkdu1N2soGGLELkZx1PUUxrQfFjcA5yuCQR13emPSoGY5yQABxwe1SqhVgXkU5HJ54prrHtZiSQucA96ljTFkG4gDaAMEEdKvWqblJDhT6AYGe5qjAFeAjbkkZC5xVy1BVyByAMn2ArnmdMCyVEeCCQe7NwCKcUZtmQHQnJHrTCwlyGyV/h9CPX+dT71t1RiwAA6noK5JRudcXYkXLMQDgAZ+lSBMTIiDLnvUNvIVYkqQcZye9O8w+aMjDkZwDwKnlZopEsTiN3BOM9Bn9ant76WCRSjtFIoOHGCRVNpNoKgBgTnOOR7ZqSFkaMqX2H1Izn2qGu6NFM6/QPGd3YXYZ5yTtwJN3Jz1Br1Xwx8XYLdYop7ksMhVBHAr57BRY8AZPagXDQyL5bKoBzgHGfxPesZ0lNG8a1tD7Zh8fQz6RLKHQhVwoyec9vrz+lfOvxX8SRakZWEu4DIAznjuPauQsviBcw2hgklZ8jBUNkDH6VyWuatJeMc/KCSQOmM1z0sG1O7OevVUle5hzLmSRyCCGwC3eo4Q0Tu7EEEYx6UrTMZCgYO3pTfLdyVJwCOoGMGvpIPSx48nrcuQ3axyxGNioBz06+9e6/B/x7Ja3cdszsRgYOeAc9K8CU5IAHKjk962NF1mfTrmOSIkBSDkHFVUgpxsdOHrulNM/R7wh4lS9t0cEAhQvXIJ7/AM67qIAqASQwANfKXwX8fJfWRYsvnFixRmxkjggfhzzX0nouqLdRBy+4kAZPWvhMdQ5J+6fcYavGaRuxjGdoIBbBYDofSpPU4yD2A61WjfawOSwXjg9DUrNwTk4z0Hqa8Zqx6aaHDDBTkgdgakVcgALggYPGM0xcEYJAPXOKkDjGM555qSyORCWGBk9MetCx7cAAgZ53GpgoLA4JI5x60hySQTgZ496LlcowphTlcEenelSFSDjkg9xnNSAOZADgfKWwDnpQpGQCQQeRz1ov5hyoiksopckjB6Yx1qu+kRsTgAE8cVoBAuCeOenY5pwBGRjBzg8U1UlHZidOMt0c5c+GBMSAgbkk4A5rCvfAyTPnaUGcEgYNeh/LuJIIB7E9KcIRITkZB55rphjatPZnNPBU57o8mn+HcLShthLjO1z1I71Cfh4rFeDkcemfrXrws0HJULjIzjn6Un2ZFRsAkHt3NdSzasupyvK6XY8rg+GtsMZiAIGNq8D8hxW9YeCLaDbiBEI6hV6/nXbLbrtyF2jGQCOtPEW0EAAjryKynmVaotZGsMupQd0jBg8OQxcCMce1W10GA43xKxPPpk1qqgyRkgHsf8aVACwYjG0FQD/OuCVeb6ndHDwXQwZ/C1tIpHkpuPcjmsa++HdpdKQ0aH1+QH9DXegAjJOD7DNOwMnjBxnGe1JYyrDVM0+qwl0PH7z4OafOx324YdjtHT+lZNx+z9o9xlpbFJN3G9kB/wDrZr3cAEZK5GeSB0pTGPmGAR6+orpjm1eOzI+oQZ4Iv7PWk/LH9kV0PIBGP5cYpbj4BaX8hNpCCOBhcnH1r3tU3Ejb+VAhyoyo9MHtWn9tYnuQ8ups+fX+A9hGCBApYcgbQMVRl+BFsS2+EsehwoGB+FfR5tUICkBgOeaU2URJJUE+4q1nVbqR/ZsVsfMFz8CogMQIEAPIKgkn61nS/BSRWIZVCeoFfVradCzElFH0FIulWo4MSnv+NarPJ9US8tR8ny/CCQbUFvIwHAIAwT64zmn/APCqLm2hcJb+WxPSRQ2fevq1tItWz+6HPvSDRLPIPkKCOuBWqz1r7Iv7MR8rD4ZTswLwxvnqFBGPypR8L5UQpsywHI2ksc19XLpdqoIECY/3RTxYW4ORAgI74FJ5839gayxdz5Il+FEqqmyF1AOT8gG4HtjtUH/CqphkLE4GCQpUjJ+tfXxsrcnPlJ/3yKebaIgfukx6bRUf27/07/EpZbFfaPiS4+GWorvBtWCAE4Knd7/Wua1D4d3SggW7oGBIMgxg+h7ivvyXTrWdSslvG4PYoKyrzwPod+pE2nRMDweozVwzum/jp/cKWW32kfm94j8JT2oJeEnHJywAOM4GTzjntXB3lsZI94IKsTgKc4xX6O+Ov2d9D8RadMbMyW90ATGpIaPOOmMDH1zXwt468KSeHtXvbOSIq9uxBiDZYgHqCf5V7mEzKhiHyw09T5/HZdUornWqPOCnJJPzdMelU5lIYiMDdySSefpitjywgIkDCRssuBj86oz2+1iSMEjAb3r20z52xXQAhhsDBem7v74+tQSoF2EsMjOcd/8ACrhjwSFAO4cjOcU1o+SCACRnkcVaC5SOVBDgYI5J7CpLOByCAVODgE+lNBBuAAASTjB71etowIiRw5cgA+ldUGZtI0rWE7UJIGOCAOtasEI8sgsCe4z1qlBGSBlcgL0Hc5q9booO0qSTyef6Vsc8hxDtg8bMjPvTXUAEAEBjyT2q7DBhAQMHGCTzimSwsqHLZHLAVKMmjOeFdwQEsmCSF7jtzVUjDYVgUOBgjp+NW5lIACggNzkdqrjDs4IBOM4HTPrWyRLGGTLBAAGXgn2pp2Ox2HJyAcjABJ6Z/KlbbGAw5yMZ9RUfOxArYGOvtVNElKa5e1fIJwTkAdq6bw/4sNqVSWRwhAyR2H+NcnfK4LksxJOckcAfWo4iV2MX3HPY8Vi1ctLmPovw/wCKBeRxqhiaLAAdyQ4/Dp0rpJ5UkhWQHc4GQCMg469ePTivnPw/4nvNNkAeKSQA4Cgjgdj2r1rQ/EqXEYBfezDJye+P51lJX2Rm48pyXjyxia7lZH3jjOOMd+R2NeWXKFp5Ay4RTwfWvcfF8K6jCxQDecEAkAkgHIGfWvLZtNieSUNCIyTliGySwr5HMqfv3R9nk0r0+VmFHEMbimV5wCetNkiJQ4XKtgHvmtiaKSRi7kl+vTrTYbGWRAdwBJ4jxj9a8LkZ9KYj2GQcRkkclQMkDvUAtljiYROfLfOOeV5NdGbchSQSG5Unpn1FQNp6MjhFBH5VcYslyOR1G3G5hHkhVK9eue9Yr2YGRkkk9GPSuw1CzMZBQAEHB47VhXtoAQMbgp38DGD9fSuumjnmzAmsiWYucjGAPeqrWZ2CMtuLHkeg9K2TATIDuyMk4x1qtG3mjLx7eSAQemO9dSVzFtmZNZARuCGBUgg44NQPA7W8oRtjKASw6gew9faugmhAgd1G8sNq88g+uKrG3OwsyEnoQoxU8pHMzL4CbgM8Cuh8Oa+9nKiPISmQAucEisiaERoCBgZ6GmREI5fADD9K1p3hJSRnNcys0fQng/XImUFTsJGPm5JHcHHY13MU6SKCFABOAAOnpXzh4Z8TSWdxGC5QkffPQe1ezaFrz3gRwyuDgcnGF9BX1WGrqtHzR8ljMK6b5rHVpyWUfMQSCMdOeatRQguCgxxgnNR2hEpGx8BgW2+lXUjWLBPJJ7V2HitEM2I1cBlDkYIHWuI1txBvJBPPPNd1cQKqFlA2d9x6VwXilFFzKjZBGAcD9aV7BGN2c4uZ5ywyQT1rftUSNSSMuB19BWHblY5cEsQTjmulhnRYo8kZPBHp70uc022HOqhSHBXOOCMZJHHH0NRqmULsFePO1XAHOPp3FI0yIGYuCxOBzkD3waqXuqHb85w3AICgDpwcCjmC7JZCI4pJM4JUgnHOKyL27HkCQOz7iQQ4wc+tVr/WyGaCFzJJgnAzt9xnpVHzzM6bwS55OTnmpci1G5UuQznkcN0IOcjv9KzmiRQwJ2jOMnsa1p1RE3gZOTkjuKoz24XOSHBPBHpTUyuQy+FJZhk55HWoJoI5ZgitvYDftH9RV+4iPllUAD5wCabZRP5pcQbEBIDA5yMc+9X7QnlsXLNQJApQq4Gdp4/L2rUdjujLjAUA/Q9KoxRkyK5cEjgDPIz/APqqzJOMFUwccHce3esZSuNMtI4jwCCFxgYGcf8A1qmQlMAnOOOuciqPnhl+UggcYHerkTDaSUyepJOce1c7Rdx7ShdoAOO/GatRf61SSSDyW9fxqnGU+YkkkjGc1LDIRJtByo4AJ4pWHzF43A3LgkqDkirkNwhYODkE9MVlxSmTcABgHkkdT9auRssZUgbgewPT3pWC9zSBDupZWA7EEjNWVZWUFBgHgms6OUNLkHYOxJ6n0qY3bISAmQBg5PU+tNKxDRpCUbQDkjOcKcc1ZQhckknI6VnQzrG0bOcjP3fU9qnjuCQQHGc4IA7VSdhWLo+4GQ8Kfmz1P0qlrdsstoQBtc8g+lWFZiABwcfTJqK8BubdoycNg8LyRjvVxepDVkef3MGLjDEsQcEAda6rw34cZQss7hSeScEfTrVuw0ANdLJMAEADZAzkd810cVssRCD7h6ZPQdq9Gnpqc8p6aFdUNqVKkSdsgYwKlNyX3AHAHUZ609wPmI+bJAAAqJrfywSchiR1710J3OaTZTkzwTwc9KiaOR5QVUlSwXA557VdjtHlLFQSScEeg9a0bKxMLbmGSOQfSqvYz36kMNsgRWIw2cE0sgDEgAEHjPrWkAEwQgwD07GqM6kIQqZbBwBxmhO4PQjityMHAAXgEfyp13IY4yMgE+tSoCiqZY8OowULYI4qLUBkAhcj3FSyWrmFOylzgADOCCM5PrVR8rGmV2uCfnByPyq3ORHKwYZBB5I6YqpLcJaWzzuoaJTgk889ahtJXZnu7HHfEHX00TRLhomUSqQVIPDc8/U4NeeeBNQOt37XDOdu8TB0OQGB4HtXK/Fzxn/aN60ETgwK24YPAyTyD681N8JL0qXiZ/LyxLCNSTjr0HJJFfOyx7niuSL0PrcNl8o4X2zPqDQJNsaSE/NnIGa6aQi8tSJDsH5/pXN6PZgRgxM0gIDKemRj07VrW2psjfvUBxxtboR6V9HzaHgStzM5LXtKALStIxC5Ayeg9MVypleNwQCRkjkf0r0HxGUlDlFVBz8gOMelcJcxSAu7gIM8AHPH1xRHfYEzW8NZFyCfq2e31r0bT79PICqQT0J9K8os9UMNurROokBwVOCR6ZFSPr88p2CV0B6leM49MdPwrW1zKTfRHrt1ewKqB3IZSGwGByP6fjVG51yGGNgGJbjjHX6VwFpqZfGXJJ6ZNSG6JcAjpycE8571UYLuc7lI6e58QiOLcAAM/U5rI1LxCXgcF3QsCCVOM+x9jWZKrTGJQ4QO20EtjBIJ+uOKrzgqjqEDnGPm6EkYz+Fa8iCLdzite1S4a5nTzAsFuoJUEkBeMEk9Bniucmd5JCSWOTu+bv6Gui1mMruEoOCChMhB+Uevt3rmnKrIkJDeWuAxA6r6A9jxXO0kehTWgokfAAJHBO4kHJqEyOwwQQDwT60s+Y3JIJA5AzzUUZL7gBtyQST3qGjoSsXYcZIGS3AA9a1NFWQ6taIgVyJlEi7gMjPIz+NZEKOCAjZU985Oa3fB9gtx4ksCqqiLOGlyM5GDgZ+uKhoLH1l4RI+xQkHJVQobHUdj+VbzNjeQCAiknHasDwsoTT4gqhRggcdea22DEkkEsw5968+pe5mkNlVuG2kkcjB6ZHNVSSjEqNmF4bP6VYluAUKjJOOc96qSsFBIYuO2R1rBto0SK05Voy5xkHuKwNRZow4zuOeua1rycyKAhIZjyMVzuq3Hl7mZcBTgE0nJo1SRyfiaZPJKA5Kgkqgz9a8i1iQb3ZUITJJJOMZr07W74bZSuEJBAHrXl+oMJJX3HA6/j3Fb0HcmeuxjwzCUyqUIKnGSetL5EhUhBgD+LGcU4IqyqQM5PJ9KfKhlygdlQkE4OM47V6SZilYjSPYwGQTjIVjjNWYQcgABSOc56Un2Qu4JZSpHOeDSmMqC4JBFVe4m7Eu8GMh2YgH7rcgiur8LeMJNFkQEghwUwRxg9ePWuUVEaMKT83Ukdqns5kJQgMWUEDcOT7n3qGkzK1z1G+u4ru3MsZBEijJB69x+tc1dxCFxIuQCNxwM4qnpmqFbdbaQgIBgHP41fNwCrJjII4Ydq+ZzOhePN2Ppcuml7tygIhIWygKgHBJwRx19z2p9nvMrAkkEjg9BgYxUhJHyZyOeSO1SQRkOFUZUkHNfHNWPpUi6dmUkKEOAVHoc9f6Va07HmKMZcggkjpVcxEEHIIHJ9qtWil2WRcgHjI70kWkXLuMGPejEupG09QPw/KuV1EB52XJwAMkDg/5NdZKMxhCAgJ496xNVjX5o4wVIIBxzjjnP41rFGhhZ8tBg7nyRVQNvIJIBySfY1qNagREsSCCQCP61QmjRSCSCSP4T1NbJGEmUJUMYLH5gScDPWprC1ZX3Eqp6getMbdLPtIAA6Ba0rKIJKVYZIXdz2B7/AKV7eX0vaVE2eDmNZ06dkbVsiAAKcDgVpW5CghnJPas2zgy+0nI6gitNVTgZBPQn0NfbRSSsfESk5PUtvyVGcrjOPSnqxZmAJKBevcNUCuCRGXIBOTgYxU+9fmCjBIxxUuxpEjOxywJK4OR9aaFLOAAAQd3Pf2p0qhYWJzuz3HNQxblk4OQBg571kzeKRcKszEEBQRnAOQKp3aDYSSBgFTg4wKsZIRsqFJHBBqMoZolDhSQOQRnNYtm8YpnK6ppKTKCFAWPPbqD2rmYnj0q8LJuVBkHI7j3r0a4gjIDKPlIKlR0J9a5bXNKLxyYQuTyB047ip3LUYx3PSfAqTXMKBmYsMAgH1689+temRQpHGiEYA7e1eM+BdXKIIFcmRWBKg8jHb9a9g06cXMQUkF0UMfbNbxd0c8lqXUAzwQAOCM9PSgj5ySwCk9PemE4JJGC3JJ707JwABnnPIpkWA5QksQEJ556VKMuwRTzjkEf1p0doZQcjIOMH0q7DCVkDnBYDgkdB6VLsKxWitCCSwKnGRtGc1djjKRjPBI9af5mfkHyEg8kdD24p8akqATknrUNlWBAVGSw64696VQASoJJPcHGKJchlGQABk+/v7UocFQAMN656ioHcYcHCBgpzwT0FeFfHPxe224jEwRQphChuCfXHr+texeIb8adp00uCSVKqxOAD3r5E+JHiD+09ckgYqwUFmUjoSeuelOTSi2dFKPPJI4mWN0UBjhSeeOpqo2DnJDjtx0q7OqHMrMxLcDcTzUFxtwBktnqRzXns9lW6ED4aMBMg4wQpwKaiFAoQZYe9SRRHa5diBztHpnoaYkXlKFMoDg7sngkGpYj3H4BeOjZ3jWkzqGjICo5zwe4H6V9b6LfG7iC7gQQCGU5Ir849A19/D+rR3KIzMh3P5YJLqOcE+lfa/wAJPGQ1vSLS428SxKyg9QCM/nWaSi9TxsRF0p8/Rnrm7OcqCOQM9ietN6L1wAOSe9MikEybtrYPIJ6DHt1p+Bkc4J4/GjYcXcQBiRlhj0qKRSpJyO5xnmpmB8tip4VgCcdCecfzqGchVaRmCgA5J4wB71UWUeYfHLxSND8PzQKcyhPMZc+3H5ZNfIMTG5mkZsgghgSc5r1n9onxZNqOryxLKjhpNrKP+efOB9a8lsXDhXI6nGK9KMOWKM466tG/YFsgqnOQAeua7bRdysuTgjriuO0tlyNjYYYzkdK7XSbkNhdmXwMZHTNaxFPax1Nijs20DIPQ1q7SiAkEEnHyjrVHTVGFIYg981ojG4OmSTnHPB/Chs51oWYWIQIw5PIHpU8ZO0EnDYySOMmoBksChIIwTnsPSrGdyhQMk1DYy3byh0ALbO2xjk/pWlaoflBAIz/EcVlRFViUEENmtG3clQCCAwyOQQQR6fjXPK7LSNy1gS5VwQCqDefcZxj3/DmsbVfDImlyWMgHAbHX05PTit/TVVIUycA881q3VsZ4Dg4JAAB/xqYVHCRq6SkjzceHoLVzEUyPUsT196vLZLEihACRhR2APbPoPeta7tWhmOQNmcbgOlU/JJckkDGfxr1o1Lo4JRsQrGChJXJHJAP+c0vlLKhDEggZA7kelWlhxyWwccAjGKSWZIFYkqoAJLMQBjvyafNcmwRWzSbCAIhtzgt1H+PtXPeLvGmmeEdLL3Uio8ZYiLI3E9elc94u+Ksdv5unaHCNRv8AIxIDnyvw/wAa8tvfDV/raPqGu3gub2RiyjBCjPYDkce9TaT2NoU+b4tDl/iP8UtT8YMyJM1lZNGVEIHJB9T24ry5YzHcEhi0agBSwwT+HrXbeIdDlW5dIYGdwdgwOAfXPQg+1Ubjws1u0RnDRlsEqpBwR1yfQms3h5ydz1qdSFFWgafhBJ1sURclygAJ/i9zXQFHRS78biRgdiPaq+hWZMICEKFBG7PSpZ5GjnRSrFnyMemO9Wqbjocs58zuxzY5OCT6UxohIWDHYi4PmDnk9qchJBPJAOCMUx4AWYuSCehzwRVqNiVK5j3McrtuIJAJAB7CqjQtDJIpIAYAErkitS7R0AYDIPJHtWU4Zg7sWwrEAA9RWi0GncQBAuATkngkdQKYI3jALszRgFucd+lSAgAupYAjAB6imB+jgZdeAGGc/h3pNlp3GY2l9oA3DkkZxUMQxnOQc8sTgE1bt0ErHajsMbs8DAqB3R2CnjJOcjqPSs3IdixbspUlnjYKdpIbrXtPwgugFYKNhUbVI7emK8VjjEbFNuPTNeq/C/UBDcCJVCE4JY8gZ/WuSrqYVY3R9PWUojtIVDDftG4g9T3qxOx2lh1OCfpWPokols1JcNhQcnjJ+lavLpgHOawjZMx2VjH1NN4JPC8jPrXnfjDS1Z4ysahH+UsB09DXqV/akxAHAUDPSuX1O2WYOCD0I9cV6mHqIxkzwnUrV4nOAUOSOO4qnEzrkkA89K6jxNp3lXMoBLKrFVYDrXJmPymYFyTnOPSu6Ubai501YtMoMZK8k8nJ6UWxJdgWOMAAZ6etCsCioSCSMg45JpWfyggIBCjt61ndmbZch38lCAVHAJ6mp1lCspZQGIwcDnP+TVW1mG0k4QnBIAzn8an80iMuQCASeOeKCUyz5oBBJwP5elOeVk5xhe+T3qvHkMWJwSc5wDj+lSyQmfJ35OR260bFp6j4z5koDnC4JXHr2rl9XnW9lVxHvQsx3nsehrr/ALBOtmjTIA2NwBGMD1rmbtN8rBF2oD+deHmVZKPKj6PLqX2mY32HYpdQCD8v0I71FLAclncgkcsvrWiqFS7KCSR0PGaa8RlYjGB1yOx9a+XUmj3GigbcwgEqW3Yxgdc0i2jlSoXIB9Oh+tbUViJdwRCQpBJHOD9auJYBNyqCXPUMc10wrOO5hOlzGFB53zAKzhPvED7v41atrwK4DOqn7pLA4FadzpoeIqwYADgqcZ/LrXOag4sZEUEhSQCcZyPpXfTxEXucFWhNao3IL396hL8dMjoa0PtAdiQGB65IxXJxakjhCnzRFyqsQQSB3I7HnpWxHqAyHJMpxjk5zXdFqotDyqilHRnqfw5j8+6BKCRAcHcO/pXuNmqpagBsSHgjHIrw74XTrclnVigUhWIHQ+n1r3CwwYlO9gNoJUkACspRaZindlmVfkIHBBB57+tVJoT8+CCOvPYVNM6iFi8gEQ5IY46V5h8Q/inBYedZ2MhN0VIyBwDVwTexryuTsjT8a+PLfw1ayCOTfdqSojU55PevDPEPia78Tzu1xMRknHsf8+tZ2oXk+rXheV2kOeWJohtgGJJyoPIroSBU7ayEggDFxgktxyc/jW5pWmJbgEqBk/KB0/Ko7KxGwzE4PAAIIyD3/SrboRGQAVfqMnke1aRhcmTSHsDHMVcHAPTpk1C8jSEkjknB460YAiQglnU7ssc4PY/Wov34yAhl3HI56H6VvGJg2Q/aRu2ICFzgn0FTo4QkA5OeQO1VzE28sYmJxyc8Z/x61IEUFwAct26ZraNjJla5TMhIQkdiaktJfJJUkE5yOOlTSxGRcYGMfw9B7VVgjLFVIYBT09a1VjJtm/ZudxG4xtgMGX3rodNZogrSPvA4LnABx3zXMWu3AAGGYck1v6cFDIrvsAHfnOPb+tRJXM7u52OmM0p3kbxjPBwAPXmtu3YFgTyO+DnNcvZTYjQE4GQSM54ro7WQYUA4BGQPUVyyNIs1raUTbgEyo+UkjgVegbbNGACVJxgfpWfbEKpTcHJABwenoK0IFCuNrNz1Ljp/9auaR1RZoRsEckgAk46dKvIwYdiKz4gDyoLN/d9+1Lq2uWOjQPLdSBYwuRk4z6j8K45K7sjpRoq+E4wNvUnj9a5Txf8AFHTPCCFPNSa8YEKgIIJPcd+K8p8c/Hxp5GtdJUeUCyGQNnJHcivNLGefWNUN1OxeTOcMCcj1yf5VSo2+JFqV9j2Sy8X6n4qvjPcTHy5AcoBkNg/oea7jSbGMW6kJuTH3V4rzDwtKvmMBLHvyF2oCAM9QPXAr1fQ3xboCeSB0qW7bIxk/eNWzs4bfJijGehH9KpeINdi0yPbMfLY8YPetgsFUHaSRxuQZIrzv4qTmOyLkjKqQNozit6EPa1FFlvbQ1LTWoL1RkhiOMjqPStq2LMMklQMEZ7mvlvRPH11pXiUpPKGsxgA5wSc9K95TxfbpoMFyJdryNhWDZwMcc+tZ4mm6M+XoOhJzlZoyfij4gMSyKGO2PcvlocBm6Yx6Z7V85X12l3czOSqSsAXAPSu08ca8dTvLhUkO1JGAYHr3z+tefTIY3JByG4Y+3rWqXKkkzvnJ2sitPIDGyA4DMrbscnHbPoarnY4RyeCzBcnqR1qZir+YxYqOgx1JqNVDFCTlzkAnrVq5yXsQyASMSwAU8j2+tRPCEcMSWIHX0rSg0l5ZwCchsnHpWjZaBtuAXAZMBgCOAc962jdi5rFawCSxJkgg4w2evua3hESECsDgdQatQ6ZD5jllVlBPAGMk9Pw68VrpplrvXajK4GeelaqIlVVzn5CYkXIJzwapWzl7zLEYBIye9dXLoaSpIgdkYrkMBnFQQ+FkjkEqyYyTlSM4A759TVpIiU7lqykIUBgCCMYq6rkbgCNhHII/z6Cq+xbYAAbnPABPUVYjt3aIsUJz6DNaI45XHqiRoJM5DDkHsR6VpeHXL3aELgA7sjsazjavBCodGBJyP8K2fCEKi8kedjFkgIvUE+pqKnwsI3ueraPJ5FuCJAR2IHUVow6xEGMZO/nkEZzXJ3eqfZLL5Blx8oA4z70uitLdSFskFhk47V4ltbnch3jqKKW0CmZQJGKlACWHfOewH614PrEhW+KK2WOVUHvjvivYfG1+kYIYYcAAbemO/wCNeLXkM+q6uVt0Z2z0A6V7WGi3AxnJR0Zjys0YzKCWBxuA61paZps+oyKIIy5YZPsPrXa+HvhjdXgEtypWLOSCP516LaeG7DRFItoIUIGCsRJUHvyeazrYiMNEVGKkcDoPw/WzT7XcbmfcG2EDA9a2dThiG9okCFgAFUYA/D1rfurpYYwC20Mdq55BPpWFNLJKHDsZDnhcYx718/jcXaLuz2sDhVVmmuhzcoIcBgSueg7VCYS8mQM5OMk9DV64bAcqM55yarNCEVFAKjrz3PrXxNSV22fdwVlYpyW7R5xyASCOtUpkUxlnDAMfl2jGPrWunzKykkbT941QmjeXChCAOvPJ/OsoyKaMySEZUlgCD0Peoo/3gJZfLwSoU+xPP44rQntPJUF8EAZ45xVSJool3EBgwOB0zXoU6tlZM4Zx1uzMuoomckRsSoJDKQAB3JFc/fBTGGx8mMgqOo9fety/WW3hd3OUA2k9xn2rmbh3t+UclskqCe/b6U37zuOGhnXVxmNyBtbrz3rA1G8lBUBd4OcsOx7Vt6lKUQklfMYZAPJPrXP3ThQS0m4MMgeh7ikkWzHuXOQRy5JyMflU9lGBtJ/1p5II6VXaN2kypLkngAdK3dNsRhjgu6gE+mD0Oa7KW9jhraIIrIzsJWchwMqV4/Gp7LTxDvBX5SdzFh1J7ir1rZzsiFIzITwMdq3dN01lUGVFDDlgT0Nezh6Tm7HhV6iWzKumaNHOu4klMZIXg+/Nb2n6K7KgQHyhzknGATV2zswoV2jwScAgY69sCugtbQKIgVV0HJwP6e1fR0qCieBUqbobp9ktsVdlRZT8gbpgHtWypEcaAoGfaMlegNRpCWVdyggHAJFWxbMmckE9APWuqyRwthGoEG9slQCcDt6nFcN4j1AqJCMlCCpKnG4emfT2ruLt3htZnkYDapYHPUDqPrXA6rm+dEVflyWwe3vTvZHTRtucYRIcFxgkn5R2HYUxHOSepXIGe1dFc6M4IaMZA6+1Y17bGzmJCZiK8HPJ57jtWT16HTzIrLG4zJnJJwQD1pzMDj5jhvQ4x+NVTcPLLGFwiE4b2FSq6EFMqWHJAGcVm4shu5owuBJkDcq4AB5x7/U1qKWVFCpjPIGeprKtY32g+UQhwQWGCfwrXUfuy6hsKQRj+VTYhtmrppL3KREAluCByAa9o8IoIbNY2YM6gbhycfQ968S0rIkkdSAwXcAR1Jr2bwvfQS2kZgiVFwMqhzg9/pXPPRnPOTO0QLImScHtz0qyufLAAB4wCO9VrBBPAS4BBJGTzj0FaKRxhsJKrnqQowAfTFCdyo66jlQBUJwSex9amCiQFyASRkAfxY9BQFaUgBACDgbepHegIVkBxtKggFT0z1FNGmxhaqRBkgYGOijp+FZTg5JBwx7DoK0tRYO5BIYdj6GqYT7qk5YjpjrXRF6GEnqRwW6LGEIBXO7B5yTVmOMYKKoBwegxgelIqlUJA3MDxU+DGCQefUCncUdDzrxZsg1DytoCOMgt1JGM1SsreG9TyVlcqTyCPun27V1/ifwy2swloCEkA4zzg+vtXF6PoGp6VKYniZ13nDMMf5FdUdY6Mc+a3umhN4etpvMKxqMcAsMkiuB8VeGktZzIsWwhSu7HUHrXraW7RRA3MkcBxnJPXHUVzPiG2h1KwaWGUSgA4IPFbU5q/LPY0pSmnqeE3libSdwrErkldwxxTEjJZSy5PpW5renbnIACFF3EliST3Fc8jhRkEgg4+lZVIq/us62XraGIxsqqBIG444x3/GpDEkfLggZ4xVZJ3YnJxnocdaeHchQxwQc9Olc9mSXWKrkA5BGOmMioxCoYADIJ5BJP61Cbk7yCuQeMkVYUkRj5QCf4s9atXQti1G5UkkhOMfSp4f8AWgBzJ3JJzzVYsQoCEEk5YscYFOi3MAwBxnqKb1Fc2dNEsl5HhMjcN2GwSO5+vWvWvCcayKgdnaJeqq+CD2ryHSQ1xdRKj7WBJBJwDivYvC1shgVowzOACcHpnrXJU3MJN3OgTCEbSQM4571ajZdoIGCTggc4qNWRJGUBgRwc+lSKF+YkAE9DnqfpUAiWMuvUqT7GpEYPICwxjofSoEADFhw386mBORg80mNErIMFgCHzjAPGKaA5kG5iygfxDpThKA+QAQAMA0SKSCxIUMeCKk1SITGBkF8seg9KYiSeaRjAA6nvT9hYk4Bx3Hen+XuIQswXGSyjO3PTr34q0xpHmPxP1byYWjjbJORgDpjrXzxqry3V8PlEZLAEucgqTwR6c19DfE61jgUuWZzkIpUZJJIA4HvjPpXiX9mg3bFgCA2QccGuycbwVj0oVFSgbXhnRHuiAQrlufmIwfzrr4NNeKMMUCICVAHf1OKi8MQRhImI47L0yK2rmErvI4U9Oe1ckY9zjlVc3oYN4EiclUyFBJAHQVBa3VuboFjhD8vPY0zVnCnA5KnketZcUhYkMpQ7s5Hcf41uo6XId2dpZNBOwXzFUc4IOelX4QDgKwK5xt7j3rz5riW03+USCSCuDj65q6mv3FtFknJyGDLyc1lJNGdmj0GPEZ3IQSBzjtVmNgRkE4IwQe5rgbXxYUwHHzOcYUHita28b2kzOjBhKqg8DAIH9a5pmsXY7uzQBBlFdABhcnp35NdLo9m082FCiMEbWUnj2wa82h8eabFGHdJQm3GFxyf85r0rwHq9tqsUU9uzeU20gEck56V59XQ3g1ezZf8AEdu4sGUMSQuOT04r598Txlb+Uk7mFfTnisiDSHVyoAO7kj8eewr5z8XiKS7MqAEcgY54Peu/CfAzvcfdOLIRWUuGUHr7VLHjZlTtOcBscj8KlltgwBJxjHWphbCPYoHzHkDHWtmzldyFIiWCEqFUbvNI5J+nQVchgJkijQNk85x1q5Y6XLeAIIskkdehFdLaaUtrGECEvjJDdvepUZS2MbnP3FuYo3UgfMOWB6VkXAaNYoxMxiUEFeuTxg/hit/VYdpUfw5OSD1rn76IPMSg4HGAelaKHcGuZbEkWpz2zBo5QJWwCXHQDpWja+O761Ko7GUA/wAJxj3rnp8cIRknp7VXZdrFQCx64FX7NMwcEz0+0+ItrNttrgFCR95VJB+p6Vha7qdtOW8vGXJJIB4H+NcV5azAq+JEyCMnoR296usjuhIcKijnJxikocuw4w5Nh8xVCoUEjsT6V0PgvUBZ6tEjHMZb5iOwP+f1rlzO+MAgkjgkVc0y5lgvLZgm/MgWQ7sYB747844rGrG8bMxrQcos+u/Dt+93axJuAVI1GB2HYe5rqFVfLVQSFJyxz0rz/wAC3BurC2LOAFULjPJxXoSIAhABAPr3FeHqmdGGbcFcpz2ISMneXU8k45rEu9H3o7hG8vszAc/l711D7dhJwwPGKgaNXJjTCkjIOeAfTNbwqNHa4po4aWwKgl0wBxkVRe0G4sACMc7q7yex/dFWYA52knnn8P6Vi3WikxPMCRCn3mUZArrjVj1ZzSpLoc2sBIDBiTkgg9qrzQkKx25I5x61o6hd2OmgB5xGDyXIzjPfArh/EXjWJIylq2Np2kqcbgev51TxFKCvNjpYWVR2ijS1bVoNPYqVRQRghT0H0rzrXPES3O+JH3AjkjjNZeq6lfXzOhTyUzkKrZ3D3rDkMse4Z2Mc/N6Z71j9epN+47nf9QlT3L7aoFYMgZznB9QKtJcGaT92MljgLWQJTBFCCTNIDktkAk+pxUwvZYnDJJskAOCO2ff8aPa83QzdFxI9SnDnpvOMEDtTrBCvlhU3jAx5YyQPU46VnbhbyvsJcuOSOw9KtaeXSVWBKgEnnjqKNSHFroddbWwOADyB8wx+Vatqg2gEYA65GMmud06VxkBj71spcFVB3KRkLkd6TJUTcgkT5Ap2oAdwI6nsavQag8ZRFAdCcZPf8K5+3uP3igMAM5wQSD9cVeilWEgFwwzjIHWsZIpI6e1KNHklgx44OMVftp496R5bIHGBkAGuaW8dETYnDDO4HOf84q9Z3rRZlY4BGAB1JrncWzaNzm7hc4Yykkccis+ZW2MyvgL8xBOc1pTsGYoFIOOT6ms6/iMcTknCgHNeu2fPnLahvncktxnOKyWBBZgckDaPQn6VqX+7JCLjI5asy5ChmKsxAGQMcn8K5nubK9jMvIUR2yCHzhsnv3qvaSiKRFLZGcYI4A7VYkQMGTBYk7gG9e1Z0k6RyurAYCk7c5+b+orqpshs9H8LamI5VG9to/hzkH3r1LTJBcwAiQqMZwe1eGeGbsRtZRz4S4mjySBwCOceor13QrtGBCsQVVQS3b1rscro5asZfEdIkD7QS2R6g9ay9SZoklAYg4JwTWmCIkOTkAAgZ6ehrmvE18I7ZyVYuc4YEYA+nespNpaGDR5R4+uB5EzCQDPB5yTXjN/cqbpUZHBfO09QcV3/AI01ITzyD7/JI2nt6VwlzhiJQCHiG7pyvvXmzbcrs+gwVPljdmW8aPICWIIOcZpjIZC5Rij9j6VPcW5Yh43JBAO485qGSN95JbCkce1UmeujqPD+svBsQgsD1yc5NepaDq6vDEiYUgA5Bxj2rwmO7NoUdiVXIXPoe1dt4e1qXCqQAQeWBHAzRLXcxqUVLU9wt7szoCyqM45Bzn86huYC2QiZB7k4rndF1NJgI0l8188ODwV9MeorqYP38QKjJ4B96SpaXR5snZ2sZJiLZIc4BxhRu5qGReCSMHoQe9dF/ZLKQyLkEZOe1Vm0l5CSEyD1AHWmqbC6OfOQXBALEYII6U0TMGAUdOMitx9F3gOybWzyPX0NSLoAXD7iW4wBwB9apQJcjn/s8jqCVIGcjAqU6axOPL6jOR3rpI9MbcMpg98c4q1FpGyEYyzkknNbRpojniupx/2KWIsr28kZ6DcOtWLKF0kIKMABkH1FbM+n4uQpLYzyRx9aRLN45mIJKgZO7rXQoIzc13HW9qkoVwNw6gnuKkuNLHkEoMPySD0x7e9T2ijAYjKjoMVpNAH2EkjcOAeQaUooXM+jOMvLR5kQMRJuJ3OOOPpWXNbRwEAnOBzz1rvrzSg0ZCqoBJAAPI96w7rR9wIVQRnkMMZrGVNIFU7nLNExaIgFQygnn7px39/pUcxYKCuGLNgt6nvWtc6ZLH5gRQzL0VjjP41RFu0bBGXaepGc4NYOPY1Ul3KypiQkHCnggHrjtU0OTOQBhCMke9QPIEZwUyRg/T3qxBOz7cgOfu8cYH9alxNYNGgm5FBOSM44FToUIfLbRj5QB1NQRsHZUJwOh9qmuVVWCICwI5IrnlHU6ovQa2CuAMMD09akKhSHXgnB4Ocmo23R7VAwpHHGcmn7yqg5ySOgrFou4F1Ygk5IyBx0FTbTlCOVORjPT3quMKVGQSTyD6VJCMvlgRgnHHUdqzaHcsRIVyVGB15p5JVSDkhyMjGaVCsrFVwcDnnofT60OwICgFTnBbPP5dqgpIurqktvgRs0bLjBHFdVoHj64s1XzLhiScEHGAO1cQ9ydyqwBAByzHk+nFVxcAzMoLcDpjgfjTcFJWZrGq4an0R4e+KsThFyzoDnfghs+nPGK9F0Tx1Fc7maUEkjBz1Pevj601K4DlkYggFRngDFbOkeLr21kDuQwHI2k81wzwkXsd1PGPqfamn+IorslCxUKN2c8cdf6VuWuppOoO8EEdQa+VvD/wAVNqxMcgZAOTkj1r0vTPiKnyEXcc0T4IGM7c9Qcf415tTDSWiPQp41dT2oyhgAWz2yD1pZFIdQBgDIJzXAWPjaC4AJcADoM5/WugttcjMoUMC5GdzNkc1586Uo7o9CFeMjoVy2Bgn8KfxuwOT3rPt9UiYgE7iOu3pVuORHcneFHbmsbNHSpRfUm2liWVMuBwSccUxWyQSSMHBz3oM68ggOMYOf51BPfxgklgo9+1FmwcorqWGwzAAAnPNAUAkYyMYxnFZMmuQJks+RjII7j2qOLXbeTaScNn72cHHoRT5WR7WJucAZBIJ4IBwCPpTWkCKcnAJwKppqETqCGBz05qZpAqgs6gDkcg498VDTQc8WSEYYkjbxjGKh8zJIAyMYPHaoZtTgUkvISO5Azk1iXni2KDO2VFx3YZwPpUpNmMq8Y7s6CSXHyEkAjHBwAKryajDECxcErXnus/E+2tAc3IUMMHjr6cVwGt/ExpS4hnJRQcZGCDXVToOZzTxSXwnr+s+N4bBmyMA8hiBg+uK8+8QfFYohEbqUYlfce+e1eP6945uLjG6RmU5GAc4z39q4+bWZ50MbPjAI+UnHsa9KjgdbyPOqYqTPQdf+Jd1fXDhWwo4Bz1Fefa54gupnLl9owRgms+W7coSQQF5JHOfwqreMs0e8EksAeeMV69LDU468p5s6krNGJfTSXLl3csSeg7Cs27AUoCSedo5rTlt2RSwAdQeCWxj8Ky5wWiVnZSwbdgHkAHoa9eC0seTURWkUKxJwy5K8Hqe4BpirGuGSIQgHIUHIFSz7XxIMIjfMF/u+1VzslDoxYKRyBXVG5xtHovhOZjFEFIBAwccZNehQL58SneFI4yRmvJPC12nmJGTuQYDZbBxXrOiTQm3AyWUZwSckAfzrqa5o3HblRVvrdUVgZAVwSSOM/wCfSseeFvJxj5SRj2Hqa6+4tA7EEBk6jjvWNPbBpCADkZ/GsJQshKaT1OQvbYYcrzk8HHSs1ndI3IUM3AAA7V0eq2hUAE/KT0HYjtWDPgkk8HpgVys6oyT2KsvmmMIXygGAvvVOSAM4xw+MkdjVvcCclSMA9arPIeSQQRwCRTVwZWlChSrEjng+lU5cKWUgsD3WrToZCWLZAPQ9qqzFvMAUFQ3G4c4960TM5MIztVcJlVIJXPX+tKkRZyQc7ec007VcqQHA7+hpySjc6AbQRgn1pO4kyJgGYkgN1JOep+lNZX2A+XhDyAD1qWOOIhVQkkk5boMY4NKIVTIZmJIxlRnJ7cVJotSOKI43Sx4IxwT27VqWsCLGHOQcdKz7dUJZwWJJAO7I/Q1t2kcbK4LAsgBJJ6Z6fWsJM2giIxhyFICL1DHPNLFFHkksCRg7Tzmn7ckgnIB6inCUMwBAPGNxHb61i2bokWIKpYKAW5AIqMqUJcDaw4+lTvKpAIGwDio41Ll/nBOcbWHUVFmWmRBA2QqbQD1xwaeY/IZSW2u2NuVzxTjGyltzZQ/KF7j3zRgLgAkEHgE5/WlYq42UE5YjcAeSoxmq80QOCWymcEYOcfWrpYBSSSQxJJyODUflkABiGUgk8UloS3czFjKZO7gnoe1Zt6hdxgZVj35471pzxy4JjJTn0zWfKjSStySAOCOPr/St4HNMzSBHMXEmAecdeam88yAgkBRgFsUwKPMxImVA6g45pRCMEZwCeldSRyu5LFs3ADkgckHt2q9aylGLiMMMY57HtxVIBI5HdRtVl2YYdvr3qa1lGMFsDGMVVhxdju/h34nfQtRUlyIi4IUDBBPXJ6Y/Cvs34d+LxfW8RLABlBCggjH1r4Gti6naQFkU43E5z71758GfGUcSxW00hR4yACeTk+grzsZh41IXtqe9gMS4SUbn2fbXQcAqchgCfariSngZ+bqPpXJ+GNQS8tYnRiQwDDdwR+FdLlWwWOAe9fB1YcsmrH2tOXMkyyjsOXUhSc5JBzzVhCMNhRg9c1VVQnHReoPrU4CFSASe45rmeh0JEnJUAEgg9R/KnF1AO4leOCBnFRL8qnJye9SBQoABwexoKHF12hwQSOpNOEivkBcjoMiq+QpJG4k8DjinruYgk5OOuKLBcnBUgAnjptJqQZyRkAdiDyDVZQNwyMkdCR0qYErg4B+tQ0y0ThCckkHPqc5/CpE+Tbk8ZqASZGAADnnHenCQjIABB6D0rN3LViXLAHO0nsR2pxYNjJ5HQVE0hBAAKj3pA2cFjwB09aVirkqEYI3DOemc4pSQP4sk9OOtMjI3E4GD3HepMDOBgEcjHalsNXY1ckZKleeRnk+9Oxn7wHoBSk45zj1OOtIOPuggejDkUtClcegCnAAAxxgdaCfmIJz9B0pqkgEE8Hp2xTxjgEgD1z/Ws2WhVU5IAwPTPWpMkckgEVEDySBgdBz1qRMjGeo54rNmiQrEnB5A7mpFbJGc+1LgEYJBpcADAFQWJjkkHmlySAQc+tAUKCAMDrQMY4oAXB7U4AcZpBn8Kd3yBQAuB07UClooAKKKKACiiigAooooATtmvhT9pPT0i8e6i0ajYhLMwPUkenevuiSRYo2dzhVBJJ9K+Evj3qUV/wCNNQnhIMEhKhievPWvXytN4hWODHNKhK58+amhE4cDKsAc9sVmNEzbwQGB4HHQetdHqSKFZSQUP8OO9Y82V3hAc4796/SovQ/N5rVmdGUEbqQUbszc1AzDdvU5AGOe9WpEIVDt2liSdw5HtUfkE5DAAe3pW0bHM0URD58pfAXHIx3NaFkhAizIWbJBUDjGe59qrrAIZVIGB2APGPpWhaKu4lD83cY6n0966ImLdjTVSACBgHpU0Kl3DIysxO3bk8U2NAgUsCAMfKTjNWLKYo0gUMDjBKjrWtzJsv2uMbWBOfTtUjw5AK4yDj1waht4ordB+9dyeSXOcGpIHEW4IMhjn6+9K9iGyndWZ2kkknrj1rKmjWJiSNiYxjHU11TlGjIJDHsCOlYtyiAlXwAMkMw6kdBxVRmQZDkiNSQCW5z7U0KvDk5IBAHYZqRkCMrgyOAOSQMA/wBBSRIGid2baehwMDmtlK5KMu7DyMQeEBxj3qvHGEOACR159av3UDqWIOH6c+lZ8g/eRAnJY8ADoRWcjeJftgqSYCkDgjd1FdLomoNaXKNvDJtKhPUnqc+3GBXP28BZcO2d3BZeMCtSzRVGxSQQeRWfzN1G+521xcC9thvAYjkHNYw0JrplIjaQE5zjGPetDw9mZ1hJbOeNoyTXrGg+BHntTJtZ5QM7MDJz2z0FebiKPNrJaHr4KTh8J40PDcqMMrkDoQKfaaGXlDrEJEJz82cHBII45HSve4vhfO8gOzYg5IIzn8asy/DGTIcRgn1HAFeW6EO6PoITn1TPmv8A4R8qQLlC+1iQFYgke596iGhY3kjyxgsox19q+gb74XXO47YAQe7da53UPh5cW8wBQsACAQMYzXPLDdmbOolueB6jpJYsUGZCcEZ6VzOraVKqsGUjBzwDxX0Brvg+VwN0BMoIAcsVUgdjjkn3rir7woY3lEi7Y1JBDknB+p7ULDSjqc0qsXszyFbJ2QGOJ5kU4Yqv3fXPpxUFxpsaqViQJGCSBjpmvT7nws4QxIgRHwxK4wcjjkexrLufCyQrKSpcJ1IzgAUezkiVJvY4Cay2KCFI6A7f8+9RyoYmkj4YgfwnvXfHwxKMYjJXAZTjpWbfeFnEhcJkcZIOMmhU5dite5wr2ZMZDqSpyfrVWO2dQQVBPbA6128+hPkhkIwMDjp7VX/4Rtwwxw5PGe9VytdCW/M5EtujKuPLXPGDXc+DvET2NwiyHJ+7g+/GfwrKvPD7qhJQEAlWCjIBPvUVhp7xbG2klcYYccitqcpQd0cVaKqRsz6D8Na4kqIjkHcQADwc11bRmdFAO0dMDvXiHhPWJ2uUSdDIFIKt6D0r2LSLzzkAIEbjgxnqp9/evoqNX2sUz5Gvh3SerL72iyKUYspKkggdSK8/8Uq7ylyNsuAu5hkYHA4r0TcA5Z2ZVAOCBnJ9MVwnitfMLkEsDnGVxz3qmznjozi5UcEFXJCHnb3FH2qVMgEMQMgk5xSssisN42hecetVpmIYkEFenFFzew6S5lMZG4kk9PamtM/ALMQONx7e1NSIsTjIJ5JHc0jJktyCFONwPWkxpDBMDE6YwSQQegFQxThCCTlhwCO9LdKU3ODwcKSOeKikUIwIOF6fjSuVYCyohB+Uknn1FVJ2JYdge45FWGAI2tyT0PpVQRlA/mkAAkrg5yBUSdgsU554IULyOTgE4B79qx4vE0QlwjYY/KQDWZ4y1sQQOCoCEYOeOPX6159d6nKkwmQknvg9K8Otj5xnywR7WGy51oc8j2y21OOdCA3KkAk8Z4yavQXELzODLsBG4EDP4fjXi9l4uuoigJeRCBxjBx9K9D0Gae9tPPZHjViCqtzxjkn056CunDYmpW0aOfFYCVBXOrjZ2C5AIzk7TyD/AIVfjnRBGBIxVgdwYHg9uKw4rkpGASqOeOcjP5d6njlAJDuSSMgA4P1r1rHkWsap2mMkOw55xzUsBKMCDh8YBPI/KqcTDYAjYPQ806MJuUiRsHuFPNFkFjRjmZVYMdxLBQqj8z9KsJcpG+AMAZNZgyqsQcgZwAcZpYZTExIOR055o5UF7G3Hch3TJ5bBHHUeoqc85BUspOSw7VkW14VYyEAlTtUk45NXEuXTAjBIJPyjvnqam1ibmnFMZBhhgDjnuKsqSnKHHO7Hr7VnQzgKS6kNyB7GpVuGBXBIbqR/SpaKWpoRTOXAKbyeoBwD7VctSUlSVgQuSox6+lZIlwuCSCDkY4zVuGdY2YdQ42n3FON7g0jdgJZiAmFPUj+dSBHaQkNlBkYxUWnM8m1gPlwQcdcDpV/a6gMB0OcYzmvTg1Y86asyqIzw+Tgnpjn8qsjT3kUu0hx2FPtCHmIK5cjcQe1bUMcflgFcqeMNXQnYysZ9tpwgUsMktz9KtxoDgMMJyBnufQirCMylkZsqDlcDGB6f/XqJgw5UqBnBLHBOeAAO/NQ2KxUkSISeW8gBbop7gdTUf2Y85OCp5x2B5H6VYMYLyxSylVOQY1XkEep7CkeIqwJbcSApY9SAMClzEvzKiJG0rsxBJOM4xn/OahuwNsoVslBkg8/gPerDIwRiWVTu5wc5H+OKzrk4feVCoTkqvUD+pzQ2S3YzJtiJtIwFGADyfbk15D8XvH9totsbJLhRO+4hVABPHJA+tdd8SPHVr4S04zSPiRgQu3k56dK+TPF+uya7eebM++XGBIwOSOvXk181muN9lD2cep72U4F4yqpS+FGNe3j3Eshcl2LEgscnGeK6/wCE+oIniFYllKSrgEMDkHqDmuCYh3CksrHuD19q3fB+oPY+JLQAgB3CknqR9a+Uw1RqrF+Z+h4mkvYOC7H3X4cne5sELgEBQA2MHPrnvTruOQuHA2kZ/H8Kr+Ap473ToBu2KF+c5Bye2PSul1GwCKSwJBAYEDqO1fpsJXSPyippJ6nJSA5IILgDPPOTWLqlmxjckkg84x0rp5rMklwTnsMdap/ZVYO0mMjsTycntXXF3OW+tzz6SALKSAVKnkYxSIwcAiLYAcZBPPvXS3+nkMSqjB5yo71z1wrhyCMkdcnFJpmyaHxXJgIIbK44X1P+NakVw0uQhUDALPnp9awZJiVJUYA4GfXvToLk2xAVuZBlgD1+tXFkto6fCOEdk3SJ03Dkf/rpknLshOTwcjpz2qlYz71OXO4kZyavRKrqXzkAkYbjoa25kQc1r9swcgphhyQeQR2NcPPCIXcHLc5yT0Oc4r1HVbFGieVgQcbVwcgA9q4PUbUQTPg+YvQFhxXPJ3eh0035mI8e1XZzuY5bJqKMDaHZssDwfUVeOZIUUgEqTwR19j7VBNCwBBAB4yOlTqbqQ+2QecoOAcdAORxkV1/w6tHufFEAzmAFVYdDknk/lXJJKWdVAAcAAk+lelfCKxaXV2dxliwAYDIA6Z9qzk7Iu6R9EaI4htkA2gLwVJ5KgdavvMcKFGFPQk9QOtQWwjFuCCAR8p3DBI/wp+8jCkgKeeleVNpu6CKEd12kjgE8CqU0ioGAO3uSeafNcbGIIGM8AelZl1L8oJYAZxj1rCxoird3B2OS4yDgEHBx6+1ctrN4GjOAWOCMk559frWlq8xETEAEdMLXE6rqAUPg4IGMA4waDVRbMXWrwMrh0CjAxJnJJHbFcLdsZJtrD3B9TW9qVyEJRznnJOc1gPmfcUOAOu444rroqxElbQhdCi4dNmckHOc0iPkBCdpByCO9TmMHDAgkD7pHT3pkiBm2nleuR+tdiZkyPAMbSKQQpzz7dakiVdoLvnI7npT9gQFlGTjgetCRqhB2ZHU7e/41aJ5bgqKqhlGSeSD2oijOHKgkE7iSeg6flTllGCANzHtjP+RU6l1VSwCHG0gHgDr09M1RFrDYVMdy8pOScADJwR/jzW5DcFlUhggUYIJ5P4ViL5TnDHJB4x6Vbs5SsgZxuYfKMemeP0xXPWpqpG0jelUdOV0boheVkchgAckZzwPf0P8AWpopH88lFAcnhewz2FNs3ZkJwxUjv2oMJMpcnAAyoB796+BxWH9lNxZ9nh6/tYp2Li5ugilgpQ5OB1roNPREgVcfKvRR0Pr/ACFYVjCfKAALt0yeprpLcIkZYglQBkenb+tcPLY9CBVuYx5jkHcDyB2HHQVjThZpnLMRK53EDr171sXCHJQNgduOvtWReRYkeQjEmNpKjBI7VSRbKd1bB1KE4B5yBjiud1dVtZUCKHYDBG7+E966kyCQFSCTjGPSuc1SMecAEBUAjP8AStoq7MJpGdYqJbpyzABV4GM5P1rcsgq7S7AscdP5VlW0BjKO8LQlgTkYJx26etalqDkSZzgjp1xX12W0XGPMfH5lUTlytnQQptUSAZyMYx7dafA3AMh+Y9AOeKajrgBxgdRipYwjspC/N619Aj5xrUtxwJJMrgEDByvQUiOvULg/7Q5FJFJsIJ5PQVKQFwDlgegA6VEtS4oRwDlmICkYBPOfaqwx5jKDle7emanmHyHAwCcD61Vgwm7LYcEgkjqR7VizeOhOkO1WVvkI+bjnPvSomAHDZYjB4ojd2RyRvYjBOcYPr/8AWppZwxCnOO2KxkbRYXTAKVUDfnrUEkCzwMrDccYBHrUqxlySx6nBz2p7qkUXGCCMZz0P0rFmidznrOOTTdT81R5S5IkA74717F4VuS1uAWyzAc+ua80u9NSWEDBKEEZHcV1PhNnR4gZGUqRhQ3QD/IrWDt1MKkep6KixMH3MV4yGAyCavQRLjJBYjgZ4z71DZgFQSeOhPoavRBiQ0kgckkbjxk+uO1a3MUTeWVYLnYM8+9SqVSQAOG4ByD0zVcuxYBcEDnn1BoBMTAZAOMAkdT7+1SUWFQBsgB0x0PanS7jkhST0yR0z3phYFARkDOSAeeetRjHRmJPZc9h0qbMB6pk5ySSAoHqaSZyFwMYBxkdsUyR2VSxOcDjJ6N2qpczC3hMshJjHLBTjPrzTVxM87+LnisaXZPak7CDknrwRxXzNqlzJeXcrSjzi/OT2Ga9Q+KOtjUb24jZlYBsAZ6AdBnua8qut6oShBO7OW9K5alS7suh6eGpuKvIqXWQqIRkLyBjOKpSKS6sNygk5HYir22SfeUABUEls9u9QMjBMDMinnrXPdnbcqOcEgPu45yDxULh9iOiO4LYx6L3NXIoi5YlSADj2NJPG4wAAi54yc5pcxaKufKkdQuY274wR617j+z345hsLkaTPN80QEkYYk4UHoe/WvEZC6MQCpYjkYzx0z/8AXq74Y1WXw94ktr1GG3IRiO6kjIqJJvVGFanzKx+kGk3K3Fsu07wOQ/rnuK0ApCgBsjkgenvXm/w38UrqOnxEuCMAkk9B9O/NejoVfDIQ2eMg4H60XbVzzUraCkABgBu74HGa5j4g36aZ4auJGUxSSIV2sckKepHbPAGfeulY8HBweSTxgV88/tKePZNCtLmFnWR44yiRrIAGJ4Q59MkEj6jNbUY3le+xbjzaI+b/ABrqz614gnlMpVFbaEJyeDzUFhGDsBcqPUjj2rFiJvWeR5SZXO5iozk966OyLFowBkr0Hcj0NegpuT1G6aikkdLpQKMiY+XGWIHeu70NDvJKbyRgD09643SiQyHdtLAAhe9dppsUHyCTzCpwCFYrn3z/AErVM5Z7HS6eQQRnaCMn1FaMMypIQoOQcZxWVaJGAcM25gAFJ64PWtOHPBD5HUrjk/jSaOdGgoPylhjd0qWMEYAGR3NRBQGBByScY6n/AOtU8TbGIxhSOayZZMkgDAgZx3q9akyOrnGM7gF4wOtUbeVEZRkEtn5WGMVoQyAuDtVGJ6KMAD0rJ+hpFm3pTrkAMSc5H5//AF66aHdJGAUBOOuMZ/zzXM2JVGBJAGeMV0unTlwRI+EAwB6f/rrlk7HVHUzNTtXDuVGVxnHoayMYdsg5I6Ad66nW3WCPcQcHkYGSeK8z1a213V1lhtN1lbyYDZB3OP6V2UW5IwqQ10JfEfjCw8PKRKxnu+VW1UHJPYHuK4R01zxzuiui9jYuRi3A5IPXNd/4X+FFvYOJrhGkmY7jI/JJPXk812tv4ZtrbDLGAwGAx6gVq6sYu1zKMJLU8o0fwBDpUHlpZGMKcKSCMirer+HbdNIlZ1ZpcgBDkgr3xXqN5You1y3zDoGOc59q5vWrVFtggABGTk81UKqkzRykeGatpMK5QRKNxGMr0AORj0xXnniq3SG6MpJMYB3MT1r2PWYV+0yZQuQSBjvXjvjYr9r8tyGWRjtUjjIH+TXqQaSOeDlJj9B2uodRkEEYbp0xn696tajGZSAo2FRtBA6iqvh+MwxoXkVyBj5QQDn+orYvVVVBJCqwJ3Hpx1rKUtdy7mFsbcQTg9Rz1oaJpGVQcDIxzUyosgYjkg8YHamJExcRAj5iRknGPxpJ3BMzLmE/OXlV0DEAqckAdc1nbYt7BRvGDgnjn1rUv7MxqEJAYdQD1NZbx73QAjIJJ5pmyK4Lxq5IJPoRT1tw4VnBA4JA6057hlJCbGOf4+lI7s8ShZNkmQSy859Ris2h7DUAVXw4A65zgVHHbq8iu5IK5wOvNTCIsCMZHfPeki8uJ3MqHLnDFTyffPY1nYtMR45ZFYSOC7YIaIAY9sH8q6j4dXhs9acRDY9wQGycDAHX8BXMw7lYiInywCQzHOMdea3vCQI1u1naLeQDhwPu5I6+xrOekWEo3Wh9YeH5TNBFwMiNSSO4x1+ldEjgEFSSBwAT0rhvCMojgTByGGR7CutjuERhuIHoM9/SuGLujis1uW5y21izMw/u9aw9QUJvBGd2ACO3PP6VrySCTcMsoYZBzyn096zb+JSpG7cW6HrzXVS0YNX6HnfjZEkMQRViVVOdq4ywI5J9TkmvKL0tHcTs5BjDBd2euelez+L4I3swSNpDbQxGASRwCT0HBIrxTWGP2hipZAWK/MPQ46e/rXrp3iQkxyEqwwDjFSBHkYAjO48AH0qqrMxUlsADB56ipPOPmggjJ6g9SBS1MnuaMRIYIQCB0GanhY8hwAOx9eapW8hdw6jaw/WtS0spZWA2khuBkdDSegJXAbZnADMApywA6+2Pauv8KeF5tSu1d0ZIgAykj76noRRofhVVQtMDJIRt9mU8EH88V6PbwJZ6eJSSHC4APQADgV51fERjoj0aGG5mnI4TxvNFbhYwAjIgjDZPAHb/AOtXlrKXYyFnDZJEWRwc/wCe9dx4ruTdXbqQDydwIyCO9c7Fo1xdSBbSBXJIAVzsAH1wa+VxNbmZ9hQo8sUkZyQFs7uOM4xU9rpxmDNjI+6fbPaujHh8wQEzsivjBUHofr3pI4RAH2lQGIJA7n1/KvO5rnQ4dylbQGCMgICDwcHoR3NNFsRJuCAjGSa0rdFaVw65zjAX1prRhI2Y4BB6Z6Ci7EkZk6usJMhRSTgDBrhfETjzwAQHbJAPtXoF3I2wlCoIGMN05rhPEcEnmvG5R3RS+Izk49c1vTu2TJaGDYuyyISeQSyg9D+HcVtxzFwhCAk4ypPU/WsvTdPlnZJQrEE8KOc10xsiHwFCheeeAK+iwycYHzOKhzTPVfhTqMSRPGrBG3ZKnnJJz/8AWr2n+2LKwtGnuXjgjVdxJOP/ANdfLekale6I7eUTG4OVJGQPwq1rHi7U9ZQR3l5LcgDAD449h7Vq43ZwKk4nd+P/AIsXN3FNZaZIkcTDImGCWHqPavKGke4umncZlY4LN3/CnxxO0igAkMPunjFaNpZtDIN4UgZwMZrZLSxSbiNhshHHkkM/GVXt7flV6GEAqCoC5wVxyTUqQcZ24PTIFXIYw0IcoCc53d8VqkS5CsGMcW4kgcAHt7VFKOWBwE6nByRUrbyQCQR1JNQN5YkAdiVBGSozgHqcd61irGTZCmcEscoRwDSs6kDAz7+gpuRJGCBggn5c9qiOEbIJAI6etapGY2eUK4baQR3yefwqGaZnVioLHIAwc/5FSSkRMJd+QMNhlBA9ODwfxqr5rgsSwUk5GRnP4VokQ2+5Y3yEqQdqgfdHGacQVw4fDHpk1U+0lyh81UxlgCpO7H8vxpUuNysCMnPBHYVslYybNbT/AN0pLnewOTnvW3ZyEuBtGSMAsSMCsW3kCooYZbG4Y9K1La43bCRyRkE+lQ1cz3Ow09sxg5B46ZrdsZBtBOSCcdelcnpl8EZA/Jbqx4rqbSWONECgYJ7c4rlmmio3ubtkDwoyV5YD+ZrUhlRSNwA4zWJEycOSUKjBbdgEGvP/AB18WI9Gc2llLiRvuydwR7jof8K5/ZuTOuCk9juvFfxIsPCVu+6VJZyCVQHkV84+NPidqPiy/maWcpBj5YlOMD6VgarrN5rNxJPdSySOxJ2liQOfTpmq9vZRfaTuUFyACSO1TZQ0R2xTtqTWlu7lWCgAtuOBySa7HRlKqigc55Oe1YtrbRRuSoLsvJUNit7RkLy7l3JzlQ3XHvWUncrlsegeGIQIiCAqFgcnr+deh6VI67E3FQpHPqK8/wBEcphCuQeTnvXZWE7vgAYIHWolFnHJ6nc2tyPJJJJ2gZUYyc15j8VJj5cgDMoKk4UjP0+tdzpt8UADAAZHUf54rD8V6HY6uWeeMzBshg2SvPbFaYeXsqnM0bQae58n3NjczXrvHA0jM+QikZXt+ddnDp2qLpcMMokiQcqrHofXivUV8GWtsS8NvEMnJOACKp6loM6wFUThc7TgnI71lja1ao/3cT2MNRoJ3czxDWrK4s97NIXBBJA659/rXKXGsOimFhh5BtPfK+n6V6f4o02eHaWhyG3Eqc5GPp1/CvItWs5W1Hz5BsXOFAPBGe/vXnw+tN6xPRqUqKjzRZqadOZflK5YdOO1alrYEPHKSGOSQuOfas/SYZ4nKMuUXo2OM/Wtu3JYjJAKnBB7j2r2KcH1Pnal7vQuQ7UUspBI5I/pVq1cOAQykk/dUkgH0zUCqZACoAI64GOlWrMBztcANtyW9T6V2KJxyL8Vp5GcHeynOQQcA9uK2baEyAEkqT13CsywCwxELHGq88Y65rfh2KqHO87cH/61DIsTxWg2jc4dzjJUYqRrLLEEYA4471JChVgAudwyMnGa0bSzlu5AoG4DBIA/WsZOwmiDSvDyTXIZwJTyoPpmu20/w3BHaiOa2illBOJSCMZ+lXdN0lLeJVVAewOMHHqa1RES0pUYYADA6CuZ1Gio3ucxeeDILkbwFVxwMg456k//AFqqWPhW408szlHAB5QZyPX2r0C2hBRN43ykfNnjmm3sRWEgoApGOnP51PtpPRnSonlWopPcXiRoWCgjcVPaux0KwEMQMbyFiMkk9arw6XF9rkkIYlzkZPSuis4RFAMcdiB1x/jUycWtBxTTucnrPhhNUkBmdljG7btAyCep5o0/wtYaTEpitw8pODI4Bbb25rpLlQZiSTtUHCscZ/8Ar1VXLMVIyScgelNVJ2tfQ05Yt3aKzBLeIHO0g5+lUrmdZS5LqhbczN0AwOAB9Ks38oGRnafp0rn7u6X5sk7iSD71jNpK7KUOZpIqyXCySq6ESAZ59B7VXkBaMvEoDE9W7DvxViKEFywby8DhccZpWt/3jO43lsAtk8+1fE4vEKrPyPt8Fh/Y00nuYd4gS4YbcgrgEDoTVSS2MjguSeP5Vq3EBDSADjPGT1qiwZMnGWJyRivKnK560UUvIRCQc46k1VkKgblDFM4GauO7MCEQElgAGHB46g1TKF2crwASpBPAYVK0LauZlz5ruxAwMYAA6CqIDQMyFQw+8TnOD/StiVDtcsSEA5I5x6VmSxbEKgA7jkk85rohIylEztahPlB2AUY3DnnNcdel5MlRkA9cdK9DntvtNorCE4OVMnQEjoM/nXH65avZuQDkEZPHBr1IU3KNzlbSdjkrxhI6EjLrnk9h61h6kASWIyB0rS1CUrchQTggkknoKxLy/DsAiNgHaA/f3qWrOwXG6bbO10ZAwCnsDzXTW1oWZSHlRDjcsS5JA9R6d/wrJ0mITzqwyXHAA7V2mm2jxgOQQx+9joBXpYWl7Q8THV/Z6Is6ZajcCQdijcQTjP8A9etzT7NZsO8ZcDJAI7nvRapDAoWQ5DDoDjP/ANatKxv7NVGLgEKQCARkD0wO1fS0PdR8pUnfWxatLRNhhEYCk7ifetWG3UqSSF4x8vGB7VnnUYonwoABAYsR1BGQfyNTxaxbM8SRsZHYZKgZJHrXqRmjz5OT1saZUTsoRN7kYBUYwB/P6mnqTuBKnI7nsaswabdzsTCgJP3jnBAq5B4WvnkTzFiEfDKSSWJ78duM81fMkR73Y5TXGl8ho0O0Sc7iOoHYVhW+ny3EwcghB1yMZFe6WXgawMEUt5FFdOcgIwJ2e/1q+nw80m4iYKotozkZDEnB684/lWbrU0dNNtdDwK5gWJWUKWQjucVg6lpa3aMkKhGxkEjvX0RqfwZtWhV7WRGIJ4BbOPXkYrgte+GGo6SXbyi4bJBUZH51tDkqfCzp5rdDwjULEW4JUbgDyAME++KYluVZXJKjg8967HXNCuLJ5DPC6HHPGQPbisR7UhlDDIHYjj6VUqTW4mOjxKgBdieADjOP/rVdgHk7EV9yg4BPJPvVK2JSQZUKCcYz0rRiREcuQRt/AAnp/OuZxsZtmikojUlzjPJNTeGvGr6FqrQEEwswwx6EntTpNLmmtTLsIVhxuHauN1/THhlAyRyGypxkjrx+VZypqaswVPmPqfwzrseowq5YYGMhQOpz+ddNEwbA24JOc5r5o+Gnj0WtyltcswYttQHvivoHRtUW4VAGySNwOOgrzlzU5ckjBXg7M6EkPIoBwPY0TZSEsDjA60yGVJGBOC3U4qrqLgZUvh+xXsPpXRHU15jJuFXzCAwY5yQD+NQpueZFUYfOBkdal2tkkncPrSxbsgEgZ4HPWuhIzeoSINxI4ap44T5RYtheBzznP/6qeYCASVDHHBFPDrGuxxz1qNRpFbaqqwJyT+tZerXBtrYu3zyZG0MccdO/YVsSuoQyMMgA4HrXDeK9QAUARlk6qZCePcetbQuWkjn9e1sSswDBQpweDz61kvck24EQAjI7CqslwLmdnkUuRnnOMHsMelLuMilCuRjGBxms5N3OiPL0Of8AEVkGVpIR1+8SepxXFPEFc4BA5JNeqSad9rgKIhzjgdcAVw2r6Y9vMMgAEkFsdPwrWnPmVjS9zBgVSxJlIJO0ZHApZhcW124f5kwCCGByTnI4/D86dLbNJDMiEJIPunHfvx9KewaQq7HIAVcKO4GMmt7C6BDguQ+QpGRmp7d3AmLkADIUdcj1qGXKEAkBgevTioo5GDAg5GcGizEzQt3cgKTuyKsRSbVCEsQD2OKqqWGWjBJA6etW7JhNMiBQHYgAHuamXumbRteHrR5r6J0cBIyQY8HPPQ59K9k8OSrBCUZliV1AYjj6D8643wp4UZHaSVSkjEK/sB6V21pD9m8wZGD8oPcCuVtSdzna1NSK7OACQVBPIFTRyDJJIcgZ3AYx7VmRo8bAkg554PapA5ULkEE8ZI/pT5R2NJJRIBnIbr+FSMWBBwB2Jz0/Gs1nLkAuSR1JAGfbjtT/ADmCEE5A/hz0qBpF6Fi78BgRkEngVbYh4ghUEjr2rMW9CFUYkAkMCD1PpVhr0eYXdySeTk1DNE0aSInBCEAkAgnODVy0CRMC6b1B+YZ4IFZVtdCRsJKCB0zjPvx/WrYmUAkcnBzmsylY88+JEEFw0kaR7VY7jjjBz615M2lyySEvGEAJUjPXHvXr3ixDcXhLEEgBQfUVz7aMiwlyAQc9q9KM7RSOjnsrGFoeEAiiTYqYADDJwOgz3+tbuoODbsGTBPAArMt4jbs5SMjLbjk8gCrpmM4ABBHbNZ21uYe7fQ5C5iMl0BnC9TkdR7VTlR0JAG0jggHoa6LUrbG1QoJJOCOgHpisG6iML7CQCOpznNO9zdbFGW4ULlgSV+Xp1pnmAghSQDz83Y/SrEm1oQFAJyec1WCiPBJAB7+lZsRGNwbIzkHOQcYohYjADE4OMAf1qfYdpZRyRx7iokYLbsFjYlfmKr29TWctSG7Do5JS0gB3MDlVBx9BX0Z8IITDZQPKApIG5VPyg+xrwDTLYTXqREbtxByB1Br6T8HBdC0URyosT7QyqDkY6gV5uI1tEINOaRq+PtQjitngBBcZVlJBBIr558QzNc3jNtABJBwOwPFel+M9RfUJwkaKUYcleSD6H2rnbfwwl6SJwQCQCR2FdlBckOWx6M6y5eVHG2+kXF0QFTAB5LDqK6LSPCUrHMo80BuG24wK7iw0O1tI40iYui8guACB7mtZLNEICHamASMdTWySvqebKqYFl4ZS2YIoDkDggg9ecZH+R0qa7sVtwSFBcgjJ9K6SGJAgKkA9Mk1ieIZjAjhSFKgljjoD3reG+hnzI8z8RNsyoIAySD6GuZnkKyIQcgg7sCtzWpS87lSXU9uorDnHmkh1yD1rWS1OqMtDPuSUmDAEjufSmrMYpCUbZkDPHU06fEhwCcjtULkRqC5GOnT1qUiXcTzIy7BCCRzgDHJ71I00gjMbjAAyQR1pY1EKvgbXkwrHPUdR+FPSMBGBAIHf0pDuQIyryRkgce1WLO5XzUZxlI2DDBxgg1XGQcbQR0J9KmTC4JUKvsOtZtJkNJqx6h4e+NbeH4ZbeKzjkIwQ0mMt9D1A/Krs/wC1nrqzFIvD1uxB2+YkuAR2yGz+lePSK5ckgANyMjkVVETGcgOq5xjPJJ71wywsG7jhHl0TPa3/AGndflJYaVa7umwPyM9xxirdl+0B4m1NFSS0hRUO7kdfyryPTNHNzMQEJcjBAGc4/wAmu90fT1hgjWWNgvdM4I/GoWHh0RpzJaXZ1zfF/W5HVwI0c53NEdoQegFYWs+O9VubmQNOcFQwZCcEnqDnpRJYoqgRgnHXPOPxrJ1GDarsACRx16mvMxkJUloe1gadKpvqzFa6vprtpLi+mlUnJDudo+g7VZlUuCCckHOetNkXbIAyEAdSR1NW7dQc5KlcDnuTXzVSTb1Z9LTpKOiRAkLSITuJJGDx0FZ2qWsjACNS5VeWPc10qbER0ABYjnBqvLCZY9hyp64X2rOnUcJJmk6XMrHCTJLA2XBCnrg9KfNKfs4CNkKOgrqr3SorxSBE0YIJKEg5PQnHp7Vl3Xhh0RwY2ACjC45JP8q+owcnXV7HzmKpqlK1zmwXBMu48dAKuW11NI0YLhTk/eHB+tE9lLbkKQAenFRwxMp3A7T6k9R3r0+Sx5bOnSVEYJG+9Aoy2MZPfHtV2OVmiABJJxg+1c7DcRo6Kzukch2quCQD6kir9tM0bgE5XOfpWDBRkb0FyqnJDKR0Hqa0IHJ2uSSDztasC3nQkgOXbk5PbnpVuC4LEEPwMjr1NS3cVmjooLtnABJRBwMnOBV+CcDkOGUEZ9jXNw3h3CM8k8/N6VfWcBSScE9s1HKWn3LDOBKHQlSeMNyDWfeuzgoBhiD0Gc/hV2eUBkKgBSOcHODmse/vXSRlAAVhtIUZwPWupnz0XdmBdMMEk5UZHWszaSCQc+nHSr+pQJDI0ZYlVOVMfRh/hzVRWTyi4JBzgeh9a5mzujG6KGoqlxHEQoRo8gsBgn61iNGXdkG3JIbdjke30reu4wQQOT3PpWTcoUYkoEPT3rqpOxjONiWwlEVypKB5V4BzgivUvCV6diMzkZwME549M145A0kEwYliCc56133hm7VZEJYqDgjHQmvRhNWsc90k0evR3CiLekqT8dUzgexz3FcZ411IbWTJKkcsB0P1rejuVECgcPxnHTHeuM8Ysqs6pmXBJDeo9CK56lmca96SR5B4kZbi8lKhQyHkAYzXNzKqRiVlzHLlQoOMnuK63XLLF0+R87YYkdOff19q529s2CtuViijJK9R+FcMtGfU4dWirGK0INvHBEDEFYsQTng9s96gkAlhDoQVBxke3WtA2qugIZt/XG3p+NRRxoWcE7duQSR0NQnY7kzMjn5beS5GRlxnOfrV2zu3jwUGDkE98imXFsXUK7AgDd8pzgU2J/LICLuJ4AHeq5i7ne+GfESK6B38qTdtAAwEX+pr1LQ9etXUbWDsMKBnqfWvnNbxrWcoUMbp0yOc/Su88JeJldIgASQMZIwc+4NbUpRTtJHn4mlKfvRR9DWboxCD50YAkkjJP4Vfa2TJKkKQPpn2rgPDfiNZsAniIZIZsEg9x613umahBcqHCnGemc59/avQSi1dHhz5o9CIWKpn93gdBx0prWYAJIyAQyg8gn6Vvw2ZuclDkdcY7Uk2nOdgIUKOG5p6GakzA8sqAHOS2OcdalYKWIA5GDWjNZkuAF4Bx0qFrLyMMASWJUgc596VkUptmTJBundyqSLgZDfw+496gkhGTtDEdDkcD/Gt37KBz5eGA5bHJqEQFWRh8yqQxBHUfSpug3MOK1kAALcnJUgEY9qs2iOFCsAhB3ZPX6VoS26ggg4JO4jHQUwW6eYSXUKeAfT61a1KWhA24TBAVc/e3A9T+NMnty7ZBGTnIx6dKs+WA4UDIAzuqR0CqQD82MCjlJZzk+nuAxOCWHU9qw7jSfOYzoWLAlQRxn8PSu7W1MyEOAoHc+n071WuLBWCALkAnIxispRQo3R55PZyKWGxSAM8jnNVfIKshCFHzwQevH6V291phDsUUKOnA4NYd1prwsoAyx9e1cck76I6YMzbZwThuCSAc1b3GGQkDcGOM+3rUawmKQAJvbPIq15cjISyBW79siuWd1ud9N3GPtwCASMbcjnp/wDrp0KgKWYA+uO1SQWrBQvAjBLYxzk9ef6VZRwBswMcgmuaUrHSo3KogywkEYI6ZPpVraFCYUAZ6gVInl4YA52jIHrijhZQ5IyRgDqP/wBdZcxolYRlU5KEEg9qpTkszAoWGQNwOPy+lWt4RXYjI9FHIqszlsEPgA9Mc04q4pOxG0yPKEUlsDrjFDhSI0O4bSWLZ61FIyxuSAQD1OO9OdwMYIIIrZRMnIldgsRAJY559hSAts3IGcAZwDyarhwqMAc57E0CVRwx2hR2q1TbI57Gja3hiZyJCig8E8ZH9K0bHxM1kUjikcAEt975ST1Ncy85KkZJA9KgQysUIXCvwvY/lW8MJz9CfrDjsemWnxGuISVDll4HynB966/Svi2yzxwGRi5wMZ5rxSz0m5cncCpDEYz/AD/Ot2x8PzFkdmIA7ccntW39lxluhxxrjrzH0R4c+KBuJUCuFMqkBXOMD39K7S08exFATIEOcHJxzXzlpGmT20KpvZgTuBIwR7Z611lis6rguSi4zuJJPYVzVcppm6zVpaHtdx49WOIhJCpxzg9R6Vy2s/ElII7lxKQqjCHPX8O1cPK8u0gEkgdzXB+ONQdbaSC3JEpGCc/dOP1rz55ZCCujnlmlWTSR0Wq/GR2uHQSuXUBmAPAFGnfGgyuoZ2wTg7mzn0xXz9cXDT3aM7uSh3H5uuPUDqKhW/mhmRoX2yE5JByc+ornVCm1ax6kcQ7an2FpPxbhkiEu/CjCks2MH6envWpL8XbaC2eSS4SMjgjcefyr4/0/XruJQhmJO8tgHqT1z6mpoPEU8dy7q/ztlfmOR+XasHgYM0+t2Wh9Gap8WzO5ltZEdSMEZIJ9OR2rkdW8fXlxOStzEUYZ8uMncvqDmvJE1KaQlWkYAgnI4Bq/DfedhVlCuAG55JxVRwkYGDr8x1d3r00mC0hcNyCTVOa6lAdgeWPY9qoW0huZCWABAzjoCB9e9PMoEwQHJwSV7AV0Kmo9B81yOWR3ySM5GOB3FVZ0YJCVYMW3FgeNpzwPxHPHrVyZyqEcSAH5eMFQfamYGSFG4nnFbR0JZQZvkYDJYHB21Ayyz5DqWGOWY859auyK3zZwgPpVdYSoBQlnI28n+lapmbM2W0Us2RjjBI71k3tiCXDHAxxit9kbcABxntVLULYnYAuRnByOpreEjjqK5zkyPtCg8DggVX2FVJLAA9CeprUvIfLLEqAxPIUY/SqUgBXagGByOOa7YSuedJWZPpV0YZogDteRgqnplvr2/GvUvBd6sqKHILnJxzkYryJpQqIDwAQc9wa6Pw/rUlvKBDKytjaDnBP4+9dtN30Zi0pW1Pebd42hXBYqeTk5yaZd2KAlgpGRkD1rA8M6yjxCNn+cjkdgcciuohlS5BJBA6jJzVygS1bqczqViHUFxsIBJUdz2Nchd6cyFyRnAPI4FemXloZVK4yc5A9RXO6tp+3AAZwRnoMA+nrXJKn1RcKltDgWRRiMsVPJwQcCs+diFIABP9329a6m+06S38sOgAfOQOeOxz788VjXNqSSANo7nFZctjqT5tUZDsdgwu3PA56mqyqCpBOcHBxV57dlYkAMuOM9veqwtjjAO1SclR3NFiGVWQKSVGCe/oaUQRLICyMzcYYtjH1FWRblQCTuIyABULbJC46lDtZfQ+lAloNkljUErhD0APempl4WOQHPAHXFJJjzAuSAxwo606SeGHaEVmY8buoFI2i7BCzK0a7CxHAxxgVsRFgXAO0OACPUDoD+NZVvJlskM4BxgDOPetOM74yrkYOQNvXH+Nc0zqg0ydABkBsKeCoFRSAqcAZGcAD+dOwqqERzgAckZJFS+WWyQQAo3YYdfxrE20GBwFIGMEZGT3pXKoBlgWPAwev40OyyIBj5jxwOlESGIgggkHIBGc/hRoIm8xDGnJAX5T701ifNj4xGGyxHUj0pqoGyTlFzn6GptkRBLEBwAQ3oPWpdhEYQ4KlQBk456ikdWYYAyR+lSgZJIIIxkEd6RguCfMyQMcdQfQ/pSTuOzMucOMgkAjOdp6isi4QIzMSXA54yK25xsJUnccZzWJeIWcNuAAypXHJ966YHPMoBSrElmIb5huXAx6D1+tSiVGxgbSAFAY801Q/ykjY2CGHUY7VHyQScBl4HvXUkczZdXcIih+YE5yTnFKshhICYVvcZ+tV/4QAxwQAd3WlCeZIMtwOo9atRFc0IrkR4BIAI4Of4u34V0ng/WnsdZgaWYoYnDMIzw6jpk1yCAICSAQPUZxV7TpPLkQAlewJ75q3TTVjSFVxkmj7r+Gfiv+07eIh8qwBBB6g17LZSb4FYcn1Jr41+BfikCOKN5mUoCoj9WB6/T2r6w8NauZrZQxDFh1HaviMyw0oSukfe4CvzxV2dRESQARkng47VPt2kHGRjge/rVaF2+VgAAxAIz2qzwrEE574PavmpI9xEgcAgg4bGKCM5wSSegpCwCglcHHJzwRQrKSfnAU9yOtSVcYqAkHn2B4xVhAc5JwDwQPSoyQWyAdv86fHgDAGB60hqw4ALkkEnGeDx+VLwOSCWA49velMYfKk4B4B6ZFPVM4GcDsam5okMTPUknnk+oqfbgEHBzyD6imhPmCkgkehp+BwMZYcYqGNAznhiDI3QqO9N3DcNwCkjuOp9Kl2AAkkr67ewpgVUwd5cN03Yz+VToWmySNWVRgAk9cdDTyB07jkgUiEYAUAAdh0FS7SxwCM9eTWblY1USJu2RkHn6UpI7kmrSQ9DnIx0okRFBJHNSpDlHQqHjOCSD29KacnAzkDHFJJtDZAyfr0oTPXGTjGT3q9yNicEEgjGT6U8MN2T2469Kgzv5JIz0wKcMKAQNxzwSeaykrmsXYtBxkkDnvzTtwPI5FVg4QkkcVOrA4IGBWdjRO4/rnIpQBnHak9ABk0JgAkDBzzSGSKMA45NOpme9OHSgBaKKKACiiigAoopM0ALTXdY1LMQoHJJrD1/xhp3h+MmaUPLgkRryTXiHxA+NNzdQPHbkxRNwEU4I+tbU6M6rtFGVSrCkrzZ1fxk+LFto+mzadp8okuGUiSRTwg9M18a+KtTGoyO7NvGSRk5zzW14q8UzahPIWkypGcA8k98ivPL6XcjhG2bgTkdjmvtctwHsPee58ZmGPdd8sdkZ2oEuQAQg5wfesso4Ulh83qKu3DPM4V0CEdCpJyPXnvVYNEow5YjOMqcEV9NHax883cqSqCAMkDOfmqtIrbGJOM9KvzKHBGM5OMjvVeZAQoXhFG3GOmK2joZOxUt1L53HP8AtAdK0LO02FXjbPOSTzVOFGjL5cOjcAAdP/r1pWDGLcDgKDya3iznkjQkQspLDPpUlrIyh9pAyMEdMntSbjtJZOdvH1z1/KmW1w0qLIF2jJxuGDn6Vrqc7LIicMQp8xAAQehJ7g1YUiLCqQHHJ5yahjlLQkqcsCDgjrnr9KnectGqEADqQFBwfr/Ss22JDJpyB8pwR3Hf2NV5eQwGCMn7vfmppc7GIAbnpnBquI38kFhsJJ+UHOB2OfWpUi0jNmjaNyXjDrnhtxGPw70x9yo4A+Q84zWhJEZFGz5+TuzxiqcsKRKAWIbrgjr+NbRkKxRukVkjLJjIyCfSqCRiSZgSQAcKMdfetKUEgA5+jDoKrJGfPQA5KnP1rQcS5bwEYUEkjv6CtS1hG8Due4qrBbOrhgTkjBHatbT4SspZx04B7GobOuCudr8MrM6t4jisQf3mA+QOoJxj619x+CvhpaafpsLXiF5SAdp4/P1r5l/Zb8Mw6j4/iuJVDNBETjHXByDX24oCjAr4fiDHyhKOHpO2l2fc5TgoKHtZasq22lWdogWG2ijAGOFFSmzgIwYYyPTaKnor4Vyk3ds+nSS0My88Pabfpsns4nGMcLj9RisG9+Fmg3ikCF4s/wBxzx+ea7GitYV6tP4JNEuEXujyTVPgLbXgbyrwAHoGj/qK47VP2Zbp1doprWQ9gQcmvoyivQp5ti6e0zB4Wi94nyVe/sua47MS0ZjOMqgBx9K5e+/Z81KwuSTayeUOHZozz719u01lDAggEHsa9CGf4mPxRTMJYCi9tD4D1b4R3drkKrOp4wq4xz71zV98NpQxRIGkJHIx0/HtX6NPp9rL962hb6xg1RuPCuj3QIl0y2cHr+7Az+VdceIU/jp/icryuL+0z82b3wDNGAPs6oxyNrngntyKoT+DJVjAaBYtpwCFzgn0J6E1+jl78J/C9+ctpiRn1iJWsDU/gB4bvEYQGe1dgRksHU/ga6I55hpfFFoxllkl8Mj88rvwTJCFHlYDE5jxkg+56VmXfhQIVVFZBgBmAyc55IH5V9wa9+zZeRuxspILmIAkEgqeOnGf05rhNU+AGqxmR5LR2BJO0IMY9sV6lLF4WtZxmjy6mGr090fK2meHms1J2gHdjdnkcnr/APrrsNHuJrdEQnCg4yTya9N1f4OanYwlzp86xA9QmePeuMvNFOnylCDkcFSOmK9mhyfYdzwMZFpe+i/He7AcNkLghj0Nc74nh82EPvB5O0DqD3p6O1usm4k7m5Gc4X2rP1e5DKdpznkY7V0S1PCSV9Dl3jZXIZskDGSOvvVZ4wXYMAo7H+taXlOzvuABxwD3qaLTw3lMQOAQQe59aSN1Yxo8YIHA7ZNQtF8xGQFIyR6mtyTTFUcgEgZJxjj1rOuLXdISWAGMAAdKCropZQggHBPUHpVaQBgyggMvOBzirjwiMEKCQOSzjOPwFRtGI8uAWJ5Bx0/CkTYzmdZkJUkBvlz6/jVO7YpBKGYFyBtY9Bjrn14rVmkDYYAgg54Gc1m6ghktpXUgE/wgZyaynflYktUeUeKEkkuJ3c5DfdHQACuR8uW5mEcaYyQucZHJ616RruhzX14fLicgfMMDI57DPp71q+FvBEWnsZp0LuwySw5JPevFhh3VnfofWQxccPSV9zO8J+ARbJI98o89X2jawZSPUEcdc8jINdsmmwW9qsUbsSCWZmAA46CtcQqFQIioQAoVRgVVZFWUbgAc5C9jXtQjGmrRR4FfETrS5pGVMgABcBgpyOO9LNOV8olGbaccYyAfX2q/Nb4BKvsY5IXHBqm9sxyAQxPvjNa3OJ67jYrwhwQeMnAbjNT/ANoGFSrNgA569KqfZjsBBBXPBx3rmPFeqS6a6CIsAww2ehHf8aznVjTXMyqdGVV8sTuoLxZF3KQR3Ykce+O9WI5optoG5xjIYEYJrx218XyxyopOFZtorrtK8WfaBExMaY+VQvGSDyfrWUcbTkaVMDXgruJ3MUwUgEAL/dPrVuOWRGADkKTgFTggVztvrSTKc4JGMnrzWna3SSYAcOMZIIx+ntXUqkZbHDyyi7M2RKSMKWJJOSx9/WnxynzRuJBzgk81nxzlgACSQME56j1qYMWBCtk+/GaoaNSNnKhyQQDjJq1HcEoCDz1OO9ZSOjYBYHgH8fSpI7ho2QYyCeqc/wAqCtTtdDcNESrk55AI6Gt1oztAU5YDPpk1xmi3+xyuCzE8H0rsbeQyKAQAeOp612U7tHDUSUrFiEGP5sAPjnFXITkqQCQScEjpVAOUICDAPHzc8Vp2SFtjkgITjmt0Y3Hxk7mJUHIOOe9EcciuQ6lQRuG4Yz7051EchG7BYHjAJx3IH403ckYch5ctnAkJJAHHQ+lTcRAzjeQAAcEn1NRZEhUEEHGenQ1adS7BgoAxyablIlyGBJByCME+4/EVF7CsUZkBiIKsGJ4wM5rj/Fviq10DS5riVyj4ZVGcEEd/wxW54y8T2fhnSZbm6n2MAWQBewxj9c18c/FP4lXPii9lCOFhLEBlYgEE56V42YY/6tC0dzvwWBni6iiloZHjnxjeeKLx5ZpxLCCRtAwCc9ea4uS4OSCMEjpSSXBIVDkqvTmomJZwSBgcZPevh6laVV802fp2Gw0MNBQgrEaxlVMjDLZyPY0tq7m+sJh8gjuFZmPAA6YJ9+KnVF5JbhuQAehqswZd4B2kHI4zyKUHaSaOqSumj7b+E+opLpiFmwdo4HP4V60VFxCEIwWXA9h2FfOXwL1capY2sSuYywClmGDkDk4r6O0wlIkEkvnADALKAcV+lYWftKMZXPyTG0/Z1pR8zNutKeNAQSABjHriufuLUo5DnIHTHevQpFEyhSRgdAeK5bVokhaQMoB9QOtd8JO5wWOektVuMtvwMcLjriuc1XTFJJRMSHqQf6V1Pl5VAhwoJOc+tQXEK7SNpZgevUmulWluTc8+eAo22VSBk49jVZtseFIy7ZIGegrstR0tzAHEDEMRyR0J7VzF1prwTElBjgDI5A9vxo5bbFXughkKxgxggk9+wq3b6kSQrkEA4wRwR/hWe5ZUAAII7CoQQXADgBTlm9M9qXKUdNJcCe1KAAkjGc4x6f1ri9ZENuSXDEHLYHJ+grUEzKxIYkkfnWXeWpnQKTvAyRu7e2anlGmYhQLKCFJGDjJx1qFlErh5FZQpwQO9aF1buuwoC2DjHTFRukoYqyEREZGT0NNqxvGRS8pPmbkMOQfavZ/g1prQxPcnkykdTnGP/wBVeQeTIqMhKyBjwuMEexP9a+ifhHYJYaGE8tkDhSFYg7cZ4z361zVZJROmKUj0U/OpIXBPpUUtyVUADdgEAHtSyyBQF3ED1JrLuroICCNy9Q3WvHckaJDri5DKWJyB1xWHqN+scRByOpB9DUuoXyRWzsTtOMgDJyfTiuS1DW40jIkYhCcc9jSUkyrWINS1CWGNir5BOOT39zXGarqbl3AQDPOQc5o1bWy0oAkyhJwA3B/Cspr2ObKkqM8ZPIrWEdbhdJGbcuGUkk8nIHoarYDrwef5VYuJQQCECjPA6ioI41QFQwwOcZyRmuyJk2RksqktyMgBcYP50qsuQVDAkbcZ61Y2A5AIcf3u1RSJHGWIOFA5JPStEyR2wEZ3hSOx5zSssqsgVsIBkqTTo7yN02xlXIHzDHQ/Wnl0IBIw5HrmtEK41QwZwVAIJAKjr+PepJVaXaMZbGdpP+FNhXDKACif3WGKcWViBsOTx8veqIZE8UgjDQLGxzyC2MYPP178Vbt41kZGA2YyMAYyfWiJRM2CSUHcDpVuIYdQi5G7axJ6e5/+tUy1IRpWMxkDEnkH5lB5Oe9SAhC5UZLjaQeuM/pUNgMyM0hZFOeFOM+2anAL7gAAegDHOMnk18zmtKyUj6bLKl7xZpWmx2CltgB5Yg4H+NdBasPs+MEgAduvvmufskAIGd5H610cADwgElyf4R/IV8qz6aBnXcpMmApAzjjtVTULZ5YCzFggPOOv51peapDHOAM8YzmqUl2jlgCyleQMcGpUjRmMzlZSAAoK7ST7f1rK1EAyhSArNgKp7k9OK3BseRldiAcnA9e1Y18iGRgGDSEAYzkAV10VzyS7nBXnyQcitEgkAAcKR1BBOfatK3jC42jB4qlFGiMVCLGOyoP0Fa1ntdQNjtwSSv8ADX6Hhqfs4JH5/iKkqknJl2ON7iXy4gzMcDaoBzVuOFYpygwhAwRnPPeqyxuylmJCkcnPJ/GrBiQ7HcfMoABx2rqZwjlTaCWI3qOmev0qVldAu5x68HNMeFZSCrgPjILDpRHAGOHdSRk+mfas2XF2JNzhSMqeeAOc+9Qkh3O4BjjoB1pzxsIwFPGe5qGItEzkgEA+vJz7VhI6Iu5Orko4KMSOoXGDTRgcqwBIycnvTpPnwQMjHftURyZABgjvgYwKyaNo6jmkLEFnCqflwP50/wAtcoFJKjgEd/zpqLECQUyQCR7GrJLIsQCqQSGyDkkd+KxZa0FAOSAOa09JIt7hXdgTjA7celU0VS24DB5IU9BViFAjKzRhznIz2PqKhOxMtT0fTLwSW6qyMASGXJ7Dv+f8q2EYMpx8rHknrk//AKq4jRb0hHM52sGXYoPUY5P59q622nBjBBBPXkVvFpnPbUuiQ5IGVHHJpEkL4JIYZwDjpUYk25UggZABPenMcBiGBck4HYnr1HQVWgE4mGwEDnJUZ4/P2p7kFCWI34x8vSqhmJjAKglgCQ1G7qCeMdu1FitieSRHKsRycAgdzXFfEvxENF0G5RGCEAMxxkkc8Ae9dbLLFDAS4OVBYMpxz2/CvCPjL4hOtXUqSS+WFjCt5fBKjgH68UtgWrseY65K93eM7OSTliR71h3G4HYHYxE5K46/jVy4LO7lCxWMAM3qD2NU2l3EkKSB+lccrt3PWhZJIrzQmMEKhKN15/SofNEQO5cJ6gdB6VcaI4DAlhzzVYzpFsLDvjJ5BNYs1QzICEqMEjIFU2Y5UFwUJ5I5x+FX5WOSQmFPA4xVOZ/LWJDGoVc8gcnNJK5qio0gLEYGSCNwHUVWkKhggcEsfug849fpV2VF2l8EL0A9aqvGFUMY9hPyjnoPrVWsUfRv7Pvi83/mWcxZGgwNznIIA4wffFfU2nXIkgReVKjkEdK+AfhXrsuheJ44iSILhcGQHAUjoPqcmvtnwfqy3NhGfMAduDnq3FOOqtc8ivD2cubudTq2opp2k3d1KQscMTSsOuSOAP1HFfAPx08XDxFr5QtlxGrSYPTJJA/DGfxr6p+OfjpNH8MyaejmGYtulJPJXIyBjtgV8E6nq76nqk87sJFllLo/coTwM98Ctbezjr1OihS9p7y6G1prskaBm2knIHqPWup0kgygk4GCNx6A+n1Nc1pELTvCxHy4OfUN2/Cuss1jhYblwuMk571rTet2Z1vdOn0dlE6YGQpGAea7jTgrSKSQQT0HYVxeiAoUMZ3BxnIPUV22nbJAduDsKhgD0J6Z9M12bo896nQ2SjIw2cDBA6itGBCPuDjHBPXP0qjBuDhhjkc4HSr1uw+Yhw4BwSOmaliSsXoSmASCQRyfSpogzMrFgQDkYHpUEbEKV3BlI4xUsRKAjOD/ALNQxk6TALK5KjB3EkdKuR7wynGD3rPRgqgEkjPIPYVp25RsjoPoTisZAkaFqAGUkMEJznGORXWaU6shBALADj2rlbR1chScg8Dmui052yDjJxgkdx6VyzudVM6BY0kKKcljkr6cdqjhsY4mO2MAkkkk9e5qzB80SkZU4ApxIVWAJBA4A7elc/M0dVlYrKm1QcjB5wOo+tI4LKOME5OPpUrsCGAPXv0pioeu4nHI9qpMhxMu95UHqc9PSuf1tVkgYFcjBwa6maMEkEAnk/U1harbqYssSATggDPNd1OVjnlA8p1yxwksoOCMgV4B4tgury+nMLKgWTb5sjAbVOMgV9K+MilloFzKcBgfljIwW9wa+XNe1qWe8likIYlyxI4A9Bj6da9OFRtExjyl6yuFsLcRRgTleN0h59+lT25uL5jJIxIyCCBgE4xjjrWTYhpUB2hn3AAE4GPXPtXV6RYGNIycEE5A9K0hHnepy1bRJbfRJzbpIWADMVBAwCfT64oTw/MxYg4GeCeOK6y1hV1VCoZGAJz0/KtextI2kQFchSceoHeulRijnUzzG40S4mjykTMDzjoaxLzTbq28xmgYhVztVCSBn0FfR1vBAx3fZI7nP3RNHlh6Hg9aR/DdheKEe1BDPl9uQwz1wew9qOaGzRqqh8uTxPvUNHsJJAyMZohtP75wM19LX3wr029wyIY8ZC5PQfXvXL6x8ErgRtLbIjovAy+MD6Y5pcsHszRTZ4pMEACFCinjdnOT6+1QkKcrHwowPm7Y967zVfh9e2RKNGC6jkAGuYuNCu7beDGCCMLjoG9D+FZypSXQ1jK5lq0gTk5ReAp7D/8AXV7Q5gdTt3KshVsKNx2k9sgdahdCpAbAZflOR39Kktne2kWdYvNfIUIDjk8A59s5/CuacdLGyZ9MeELhls0LkgbQCMcEHr9K6+O5HLMMg9BnPFefeCb1rizjBOSFUEfSuuS5cEKBlQevpXFGNjlk0nodCt0jRAlRxwB61TmTaCQQw+8cduelV5LkiNQSM9etRtsnKmTkDkZ7VvGJnzHM+N3RLIh3LOeFI7Z6c9MCvEtTdzcsGKkqfvDkGvV/iNN59uIkUmPBB2KWJ/AVw9h4MlulR5pUjUqCUJIcnPpjAHTqa9SDShqxKSRzEJM6qYxvA5yPWug0nw1fXzBxGkYA3AyHGR7etdTpvhuxsWKxWwDsfmkZQMH+netWC2McruDiMYGCOn41z1KiWwtGZVl4UtUUtIZGkwAQANoPrnrW5bafHb7Ni7gDgjHSpADIqI4CnJxg84rRtlSQDawIBAII5rzp1JPqdMFfobWjWgkO4plFB4Bxk9q0dVQy2QQDYcHpzil0aApAQTgA8Y7im6rM33STlQBkDHpivExNT2cXJnu4WnzyUTiJtAtruQiSIlmcqQxyPY1K2mxWyAKQgj4yBnArWclZ3EgAGAynPTNYerXWWdN3HseDXx6lOpO9z7LljCKVjIu5lknZEBMW4guw9Bwcdqzkw4YMrIQc5bv7fSpJSI3IPJJzgDrS28JuHZQpAAzk969WlC+iPNqy5dWQIM4CuHUnjaTx7f0/CpzbF9wKbXU4LZGD756H8KkcRWoO4q4B4IPQ/Ssu51bysAMATwMngCvXp4OTPKnjIx0JLqC2WB/OYlxgDaQAfw7/AIVjXC2RUsbWNyRgll5H0qK+1F2Vi5yAcCsO4ui5JLkE9ACOfrXq0sLGPQ8uri3I0G1KOIhEjVB91cDAHpzSw62tpMjzoJolBDxHjPI5z2xzWMJuME8Y4JNQNMGUhgDkHAIyD7Ee9dapqxwuo3qjvTqmlajG5DrDJjcVIJLEngA/TFVHskZ1KMqqRkM3ORXGxXDwNuDYI7D8qvWurSxBACHUds8gU+RrYXO2dSsMOAFJbBwCOCKtpEJSEySFIJI6jFZlleC+I4znr710VjC64JG0KMZxg/8A66qN09TPm6CCJFw2cjp8xwR+FQhwrsMkcYJHGR6Zq5LHHkkrg9Cx4yKpvtQkDGRyQe4rdITYs7YDDG0gYxiqzHzFZlBUsAMkdD60s8gXBzgnoV7U2Jy4YEyu5OSeua02JIpEyQFJGTtB9arsjqSzAkqcYz1HpVxnXaoAAdjhR61VuLiSGNmJU87gccjHaqiS1YgZxJGzAEjHAPeoFZ5RkoI+fmyOfwqV5CMAvksN2MdjUSyn5iCQwONvY/WuhI55EOzGScZGetTKoIJXlPamOScELgYwSKbFK0aFFfIz1zzVpXMHuatsfL5xuX0J61swsFZMkgkZCjtXPQSumzMhYd845rft2BAIUAkAcd6hoSRv2D7mwUDFjktxgD0x711EVwltaGUECJcZbOAK5LTZVSRSh55JA6gDkn9K5Xxv44EETW1vIQig7gDzn8KwaudFON2X/HfxLlXfZ2UoKNkF+RyP6V5TNPLdMHnYySAk7snrUUlxcXWGeXexySzDGKFZmjiA3BgSGJ9Kwk9LI9SFoqyJre3DOSpAI+Yg1pWkCQgyFck5+U9j6/WqEKkgAEg9zV+NgVC7gQDzz1rmkM0UfzAAhDHAyR0//WK6zR7c8M7LIwIIIXGf/r1zthGZCpCsUyMAdh6V1mmQmNiF4Kjp1yazSMpysdXp8nKOuFIHQDoa6q1u5W5UgggA8AZJ71x+n78xkkp/eGPyrqrFvMXCYBQZbtx61fLc573N+CUkg5BwACGPSkuXG/A+Y4wQx4Hv9aghljZAVAJIHzHqQf6UTyYkxgYxnIOcCptY0RBhwxAGRnk56CpJICUClgyA5IzRtHlgqcDnBxU8UZnQYOARkk9zRsUnYoTeErLU43aZFwcDAGM57cdKxtR+BvhrUEBSwCuSeZHyAfX/ACa9Bs4TGuWUsoAPBq6Iw5Zc/wC0MD/Gkq0o7M1Untc8K1b4DG2iIsZwynP7lUJwR0JJ4PWuM1P4Y6zp0hDIwHTaI85/EE19TmEMyqeFB57Z/GpJLKPILqHAwMEZ4rpjjLaSVwbcj5Cn8P3diwV4HU4GM9R68UQ2jxICQSSSckV9Uap4N07Vsma3j3k53KMEegz7Vz2p/COxnciO5S3IHA8vdu9/auhYqjLfRmfs2+p4PZRhcgqXZgAcdq3bVH8yP5A6YxtBwSe3PYV3Nz8JZ7Zm8mRmQc7wAM/hWTN4P1CycmUgxgjGEOR69O5ptxl8LIcXHcp2+12iA+R2IUHrknoM12ugaOsW1ynzAkFiTn359KzNH0J/PCvESoOdx6A12llAIAAFJPTntXFUuibJlu2RTGGXII+U1YhjQAknA6kg9T6U1FYAADBJxkDgVZMQGOQBnnA6/WuORrFD4tjtgAZxkHHWotWLx2EpxlzjC5+uatKo37U25xjJ4IqlqYCR4IJGSAM1mtzfRI57TEBjRSCWXJJcYzzWpHkKBnI7+1RWsI4OdxPf1qwwK7iELHgELwcdq1epmtCJ0LZKgMRzyKxrue4WViYlUknIyOBmugUKWdcEIvAPrWVqsKjLbSDggMBk00jSMuhz95cbQd5wT0A61QXT5pHBVMk9z0OauhTJcgEgsOSBzitqN0jiAKfMB6Yrxc0xTw8OWO7PostwqrS5pbI5wabKgKkZIPLHuKbJAXQZAkkHRiOQfb8OK2ru7ViSEEZxjAPB96zpXLEuASRxXwrqSk7s+wUYpWMW5hIA3A4GSfasu4T5CRxuBAPtW9dRNwSSoPJBHX2rDuQGYqp3DJHHbFTe5SRnvGYViiQbkVdoHoBVWaMhVBUgjJ+ua05QFjwTjjqKoyKPnGSWI+XjI98ntTuaJGbcncpicEkjdj2FZcu52JEjAgnjGQR/St2aAqAAxIPJLHtWZeRqCwAxnngVUZWJlEj08loXickgZIHU+3Ncx4mtCC4XKBRkg9QfTFbVtdC0u1UFiHYZJPT2qx4rthKwuHjZDIoZA2Mkdq9vBVU/cZ5NePs5cx4zq8G0lkbceeMcjHf6Vzr3MU1yIFOZVG4nB5z7966fWY5ba8coxMRUqQeoJ7flmsvTQsWIgkZjXkZH3fYEc10ThaRiqmlza0e2VbdHWMrIpOT6+hrbjmm2kYIDEZINQW8ESIgS4DgoCSFIAPpkjk+9WhCp2q/zgHIAOOa97CKMYKx8ri5SnN3HTv8AaHDYJdRtDelWY5W+zogOCDg7h1FReUNoAO3nOeuKsPnYHIIAIGT3Ar14nlyRYgmO5EQGNVwAF44/wrq/Dtos2oxvINkRwSF7D2rB023Mk0DMqrHIwwwOeK7Szg+yMAuUOQeR1FbROdySOu0VjFESRkKcE4z16D9K6K3mBZHGC+dwOPunHb25rltOmLx/ODGDzyOtdDp8o8lRjAHQZ6UpmN7vc6GFg0UbAHaWK8cEkVu6ZGGMYKE7TkDPWudtZR8qgknriugtJgsYYglu3auWSZtA147feVaM5GSNq9eKLywjmhCSLvzztPSmJM425DKW4OD0/GrsUvIAO4gfeIz/AJNY3knc7I2ZwXi34dW17bubZAhcE7OpA9Md6+e/FngWTTr2RChUA7gB2HvX2M6BipZThjwfQj+Vcl488GRa1BLNFBslcjkY5I6/n/WvVwuOt+7q6o1cVY+L4odpJkTazOVAHY54+lejeDPh6msLE9yWEW4M3fHOf6Vck8DiXXwYkKIWZZCRhTg9Meua9c0DTYtG08OoBIQrtI4J7HP9K0xTUdIs5FG8rW0OD8WWNvptoEVdpUbcHA4xxgV5JqEYlmcOhkOSQ2AMD0x3+teqeOQ07ghg7FsLt5I9/pXEzaLKzF85Yfwjrj1pQTcUavTY5FrV4ysqBldcbSOgxXqPw+8avI32aaQpIF2kqcYGev6VzTWDjBEQJAyAwDA/UHg1HpunNpVy1xbqFkICuWHUAkkfr1/Cs6lJy6GE7s+g7O5RlQQvkkbhuPWoprx3mIPykEqa5Hw3qZljjWRsIF9epPvXSIolYADIPO6sIxa0ZjzMkZCFAABJPPGM+lOjyrDg4xgr2HvUhjIgIIVXJOGHJFSKgGXwoYjBxWlwSEQyOwUEhDzuFOkjLfKCCwPPeo9x3kfeHTrinooV2CsNzAFgcdvelqaJDXjLQFXC7uQAvQ15z4pt3maRHkJZCF5XGweuO4r0V3PmABtwHoK5LxVGXMg2lgy/Njrit6bNoo8zaEwkHeCxOBkdafHEQpIwT6DrU97EEmAYhR/DgdKbCDyQBhQRj1Pas6hty2JYcxoGJOBx1qS4tbG7VReRMFJ+dgMkfQU5Fd8AADABI9KnS2MgzjBAwR61zrcNEclq2gaYkxFtKpctkI4wwU8An/PauSvtNFu7lXBCnGAeo9a9fl8PwXceXgGQOSGwSO5+tcpr3gpkjVoAGjJzjOTj0rvpSTVrkuR55tUSMHBdB3qOJY23iIMqDBO455rWv9KktHZMYTpVKOMxuUCliemB0roehnzodHGJyQxKgjBA4zXonw78E/2zcfapoSUUALgEDHc1l+DPB0ut3cMssO6FTnB9exr6E0Dw/BotjHsT59gBY8Y9cD3ryMTXs+SJrThza3MuPTI9MVEjRVRBtB5OcdOvNQmFi7EAbT147/5zW1ekNKBGVAIOcryM96ykEzMQ7hyCQNowCfXFFJMyna5AkfLYcKAcYI60FXkBGSGJwCO1SqCAd8YPOPTHvU9vAgy7gkjlQD1+orqMSoYyHBJABOCVGadJhXGCCM4I9Ku+Ui7m4yxyFHalNkmN0axqckkhQCc9ckcms22OxnyW7vMMMFwoyvXPvn3oBaIBWYAHoDzWqtmfs7FhyMAgHhs9OKaLIlVJG/vggA1DbGoMZaXUmAXEQIGFwmMr7+p96vCQBAwIBIxz0FN8oxyEMFYJkDI5qpfSbIpcqQVyfY/SszTkZzF+z3t/KSgC7iFz1GP6U8WgNsFU5bkjPQGobK4S8LNsYMrEEHqPw/Ctx7EqqOBncM4Xt7H3rZTS0DmtocTqClLp/tFytvLj5ZCvDEDoB7D+VUbdNzIN+9Cck4xmus1TTY3jZy7FhwQF4A+vX9K5GZJIJSA2MEjPtXVC0lczv2J57NZCQQCSMketYOq6WUIZEyoB3buefb2robYmRkAYEg5bPcVJMsEiujqHRzkoT1HcfSm4lxk0cBKiRZQDA79sVRaJJFAJYqQcEdq6TVktiMxAEICpYd+enviucK79+Mlc42rx3qXE15rgw3DC5AIC4zx9atWOnyXTAICpHBY8A+tIlpIQBEMocHDDn8639MglgAUuVPXaTWErITRreD/DMchhu2YkYyO+R9a9OSWOK3wDlVXABPSuX0SeOODZGqrtA2qBxWysZl2K5BDc4rDl5nc5XJphFFGzEBQFLAkgcn8aueQQCAAAOlOiiWRwBgFRxjvV2KJN5JjDHBAJ7e9a7Eu7III0SMq6gLyWOepqWDDQh0YFTlgytkEduaUxIZQ6HJwM57n1pyxmV3DANkYw3AA9MCncSuKh+UYOQDzx1rA8QRLdKSRkk4+ldC6okROMA/wjgD2rnb59kxUDcCc5z0FaRfVF35TlLvwUt4gCSsjsdoBPXHfjoKqXPgC6OVhAcqpAAPP/ANc13NvCqzO6EE4xnrn3xWlEobG04PXFU59zeNRdTwy88MXNvG/noTOoBYRgnA7cf1rGewl80BkYgDGSO1fTUGmQ3IKywK4bnOSMfiP61hav8OorsTT2yxoe4aTBPuBjpTjUj1OmLhPrY8DlhEeSAAew96qbXCF3TbJjkZzXoGv/AA6uLdhIqSFCy7RxgtkdPXmuWutJlgkZplZQTgknJJ9a0unsU4WV4mUZDEApG/gNtHp9aURucZBUAZCg9M1K1sWDDIBznB6kU+2tJHmUBid2TgDIA+tS7GLuhhtZJYoncKCGOV3ZIPY+4rRsdDMzq7KCVO4bvWtKw8OmaQysxLKuAmBgg9T9R/WuhstNEeyMA+9ZOzM3JrYbotiMoxi8g9DznNdAq+XEN7ZJJx9KiNv5YUqVCHooPI+tOZAXBJJIAXAOamyJ5mSvNHtAVsgjnIxj/Gsi/WJWw7MA3I2rnJ/pWlgbuRkg+vWmXhVyCoAAGcA9K5q8FKDR24atyTRztzGBIxPIx+v0qWyQAqGAck9AKWZJGkkLBShOVwOR65qxbQShlJGRkcYr5GeEqSeiPsVioRW5OiZLYAx06YxUsUOM4OeOARU8No7yFWUqR1GOR7VpQ6coGVJDdMHvXdQyyOkqp5GIzWbvGnoULawDOCVwT0AHP1z6Vbn04GBykZzg4JPJrRitnTaAoJI+97VZSIhCCQ5HbFfQQhCmrRPAdSc5c0meT+INOkhMhjZWwQG3Hkfh3rm5IzuYHKkAY969a8UaChUME2u4LLnoef8AGvLb+KWBWaSGQurkbl6AZ4BroaUkdcZyerEgZ1gLMMKPlBq4rP5IYqQMZ61FZMqxSKV3hyNysOBgccdK1ksz9nDHADDgDnFfPYycqVS3Q9jD0o1IkNrKrIAgwBkkAfmaswzhSCACQcDPFZ32tEQqEePHykkEZ96bDdo3AYjDdPUeuayo1ud2ZFeg4apaG/FcI+C5OOo5xzVz7Uhxk5HqT1rB+0Rm6aNSSAM7iOtWGlLqAckjjr0FehFHmt2OruV2xAAYHTA9a5/Udhcg5DAZFbtyxbIJJUDAOcfXPrXN6lOfMIJU/QYx6c961lseNTjdmO87Ts6g7QpKkMpByPr/ADqLzgmECqDk4A5zj+VOmlMuXYl2yBn1qNSAy5G0d+9czPQiiGbdKS+GLEYKt1PtWVeQnJBGSefpW3JGdhKhgc9c5qhPDJGheQboyeuO9ODsTONzLELKAJHACjIwOtb2h3BhmQscJ2wc5rn7ktwUzg8YAqWyncOkYOwKc8D866oybOGUT1m01lZIyDlRjAyetYutXL3HG8CInkFfmz9fT2qjZXxjjQk5BOOlSO0ksjZKvzkbR0Hv705Xehmo8rujMvNMiLI7bXiUjIzycnqK5PVtJMF5MqElSSGJ6D2zXdzRGWMgDDE546YrJvdMLK+FyCDkH1rGUb9TqhXlFnnV5ZmJCYpBvVsFQMg++e9VGiTlycEjJx611F7pbRwKAMjGMkda56WJgjqFGASuT3I9q53dHqU6qkZUkSfM0Y3PjkZ6CqMyFmCgsD3wOgrQuIhHl1AEjdccA1CsEhLFTkgZNFzqTKpgSCYiJmKkgqJDlh+NWLa8lhufv8u2Se5NRFXZyCMEnJaoZ02oGQ5APHNWjRM7jQ/FT28yZbexwpb2FeteDPFQLmQtyp2gMMAj1xXzrDKSoYEjBzgV0mleJ3t2QNPJFggblPUelejRrW0kctegpr3EfXui61HJFjIXBB4P+eK6COaK4iO0YJ+YgY5r548J+OmCpE0gdycMx9OwA7H3r1fQ/FUJUAEByAuSenvzXXy8yuj52pRnB6o7CW0ikCBIwCpLEjvUJ07LB0Gw9j71LY3KugDDBIDA56g96vsocKTjCnI56VHLymVjn59NdiCTlucg1Ua0KsCVyR8oOeg7iute3WVwQAATxz1qC605RIQF28c5HSp5ht2OTe0dFkCncsgKtn0qubUF3VlyBgHjg11clkr8FM8YBAxioZdKLK5AAGMEjt7+9UpXC5yzwOASuW2jgACmi3kYkgEkdc10L6LG2xim8Icrk4AP071DcWRhdyo3u2WAHencZgybyQS2ApySB0pUYpks28E5HGOK1ns9wErLtYAZPYVA1iZOGGcHIxxmmlcRlXMYnTDsQp5IU9ap3WnpKyFyQgHJVcn8u9dJ9lG5gVAB9B0qvNp8mAAQATgcckUNWJd+hySafDFDKYxLJK0pbLx4AGMY55/LAqKSzHlvkZcj5T1ANda9gjDy95br948CsPUAkBw8wTadoGOv4/56152Ip395Hdha0k+RmAwIOM4I7CmgFSASChByc8g9qdORuJUZIOM0sgjRQxPOc4Bry+Vs9bmIS0gYFQMdM09ycgl2AGDx3qNpc7xGAcDgZxzVS4nljjJK4cdVByCvc59farjSbB1CwZwSzpwAT8vTANUnuzDKQQCQQSp6EfWnRJJIpdASp5zimro11cMSTsZjnGM8V6FLDOT1RzzqJakT3wkBUkDqQB3qqHluCGACleNoOea6Gx8JysWJQsMckc4Heul0vwAglgmc8MN+DxkfhnBr0VhIrc45YiJxVtp08iBnX5zjgd81pweHJJYpGchHDbRE2SSB1/IjFejaf4RjCRJ5cbSKOByMnPc+la8PhqKOVi0SlCckKvAB68VoqNOJhLEN/CjzKDwa0agGNgh+YE85z6e31rftPA0LqjsnKjKknGK9EXQ4CoBQyAjGMkYHYD0qzHpqQuqbAQvAJ7Vr7RRVkc3NUe5yVn4YQRIHJdjwTjr6fpWxa+HIQ4LICoIPIroBDsY7IicHaOcED1p8UIXcSM56571nKs2NK+5VOlpkEgAnnjnFTw2OxCQcpnGPerKyOpU+WwB4DcYz/n+dRvKUDhjjJ4+tcspSkQ7IoX8YiRlZhEMEhiCfwrxbxnqZmvHClhEc7wRyoHGc9s16r4o1RreyfJLykbSB6Y4rwPxTfNcXM8TEg4BGD0Gf8a8yvUcdDXD3nUsjnUwsoRBkjKqMYwKXOWVlGSRgkVAwZnDAkuOTmnxgRMQDg44B9a8xI+gSZNHIINyjIZjuGe/v+tT20hkfCKGLHBGOpqrDuYlWIJwOfSpQETcDlRjOQOprZIL2LgmRFJViVJI25zg96t2t4VZQFBb+LccYH9ecVmQlo1GYljyc7VJIX2GeTUwIL7NmSepFVa4kzp4Lw7yqsqk9GbkVainZnJADMe4rl4blXYKSQPpWnbXkcW1Ff5ccfSpcDZSN7AYuckBeSTTVwWJU4xwSaqRXizLknaAucHvUscwJIeIhegJ5DD1qbNFqQXEjMwVVyO5NROCHUkAKeDjue1THnDE8YA29AD61E+SdxXcGxgZxii4NlaaEmcAsQAScA4qD7MZi5LjA569DV1gHDMSS2cHJzk0RoHUEKA54IAwDVKRhKNznruyEpBI55PB61m3cDA7AuM8AgdK6u5gVt2Gxt7f4Cs+5tGYsUGUzyW7CumFQ4qlM5yS1McYLgHjB561FHLNCyOD86EHIGBgdPrWvcWwVwiDIXkEdD61nzpwTkqMgEgYzXfCZwSg4nZeGtclcwq8uw7iSygfNnsewHFeo6Rqn2kMuQHAAKKeh9cV4HHcvbOnlHABGM13/AIW1pt43S7Nw2k5wSDXcqiaszPV6WPUgScEdT2qpeWwlyGGD3FFlMkkahSdpAI2npVlwGyFduvXGM/jSsQctqFgCSCxIB4B5xWJf6efLIXGSfmzXaXloCxZTwec9CPpWDqEDK7bVJU8gYzTtF7lxbWxyVxZLsJAIGMAelUF01nwQRnsa6m5ti/JKkYwAOM1WktjhmI5PGAOgrN049DZT7nMyWDqjDbkA56Zz+NUpbYhiAuDjn3zXWPbCQrkEFQQcHg/hWZfWjq2NmRjJwegPesXTtsVzo56aIYZC6kr8wB7k+lVVKBgCcH+dWry3QSSlciIEMjOPm98+lVFQFlRTjaQScZOK55JlRlcu2KojZPB6A5rRt7YrknccHjHc/SqdtkvIAQRxggVpRKxQAFieg+tcc7ndTEjG8EDBK8H2PpSTO7BkAyG+Uj2qXCoCDwSck+9J5Ry2Wy/ULjqKxOohSIMSCGAAyMntTogs+ChJQjhhxxU3klVBA3M3IHp7U1cqFBIG48AdxTuhWHPgYAJODznvTtoQhwFckY2txU6RBs7SACMHP+NOeI+WSFJOOP8A9dZtlpECRk4PAOOOajlhJ3KxwTzwetXtrReQgQHzDtUkA/MO2e1LtWcEgFWDFTnsRSTBoxLuIhlIYZznAHT61iX4KEkgqD/EK6i6QIzoVw+ceuTWDqcamNwy5NdlJ3OSotDIUB3BBJOOeOtLIjAAEByck0AgYCkggZOB2phMmSQCARwT1FdiOJ2ehINscBZh5jf7R705JI1AAGXxncaZASiksu8Hjrj8af5YO1gu0scqSea0RSRJE6kEbck9BUg3vKgK4C9RnofrTFQK5JGWzg+5qwxO4BX8styCRnH4VonYhpnY+CdZfR7+CUgldwymev419lfDjxOt5ZphiAoCg4znPNfDem3E0axMwEso+YY4+nFe3/DXx8bALHK7Kq8cf55rzMdS9rC1j18DjZUZcrPs2wuElwScgjhc4rQiIOAACfUntXlHhXxtHexRs0ykEDBz+mPWvQNO1VJwrj5eB8pOeDX5/WoThLU+8oYiFSKN1yu4IG3E8Z9RThgKVT73bPSq6zI6j5SSDkFeeKnJO1Q3JIwB6iuJqx2JpjsHIBA64z60/aVzgEhc8A1EiqmByQOme1SxcMTkkHPWpZoiRAMEEknr/wDWp6nEauQcHIwe1MbgAFgQRnkU5SDnjIFZs0WhLHwAwOMd+/505WLEkArtPGec1GrdOcnsKkDAEAqCW5Gf8aloq4/BbngHpnrkVGXXJKnHODgdKQsRjBwD3JpjMSwKHBHRvSpGtCdMHBwAPpjNS+ZtIIKgHv3+lVgSpJIzjBNAJCksMH27jtScbjTaLouSMAcEjIJPWopLkuSCeQMn0quAp5wwPc5/pShwQSQwPYdjSUEiudscNroCOQeQPSjBOTnCngEDrSjkgDgnpQVG0gkgDmiyJuwBCjBPHqaep5yDnHUVGY9pU53E8DI6fX2p2QMgA56E07Jgm0SKc4OfxqWNzxkYHv3qsGHAzkk1NgcDOSP0rKSNostKB1BzmlqJG4JPAFOEoOQBmsTZMlBp4I7GodwxnpTgwPI60hXJaKapJ6ilJx1oGLRXL+J/iFpHhdGFxOJJgM+VHya8e8R/tNI7FNNZIgTt5GWFb0qFSs7QRlUqwpK83Y981DVbTS4fNup0hUf3jivJ/H3xqjtEltdOOHIwGBBJ+npXhGu/E6/1maR7q5acsw27sgKO+BmuG1LXHuDKXLEknJyf517WHyqbd6p4OIzeEValqdzrfjefUHcu7Ru2c7myQa4nVtZdgw80SPgkj0HrWJJeHaTnAHQ7s4rMurx5EYKSo68ng+9fR0cJGGyPmauNqVHeTK13ePLO5J2jqGU9ayZpAXkOQAxAAPY96szymQIAcAdQB1qlN8q7UzuB3DJ5UnjNevBWPPcrlWbLkgMeBtJPcVWkUKdmMnippHIYLkk9S3rUWQrMw5PTpnFbq5myKZSrALyRg/Q1BNuZgM5OenrVp2ZmyBg45yKhbBYkgAr6Doa1VyWV3ie3UgKSc42g1etMu4JIHTI71WBV1JckA9GAzj8KmjnDyqFJCAjGRya1TZlJGsWKAljhMEk+mKcbj5CQmwEbgmTjnocfSkjdmcKRkcD160skZG8IQQOSSentT5jBoh+0O64JBOcAjjinC4KkgSK5HBA5xTYdq4GRnvxTmCtJuAAJOOB1qXIFEFkzkkjOentUjZKAkjB9KYibH3BAW7kjtnp+tWmIdFwORwCO9Tc0SK6h5N6gYBPHtTZbVxCYgA5B3D3NWldmBYJkActVmIOY3AGRg9OoqozYcpz89s8YLMNw6EehqK2TdIMJjtkmuivLVljzgAAdRzyaxX/csoAUBepJ6D+projK4lE0UhEUgBYK4IyOtWYpFJXIKRhwWZSORnris+K5DQhwNzjqprsfBfhK78XazY2NtCZPPIyAAcAHnj2qtF70tEdlKm5yUYn0p+yb4cmW7vdWcExMPLRmGM/Svp/PNcp8OvB0Hgrw3a2ESBSigtgdTjmuq7mvyHNcUsXipVI7bI/TsHSdGjGLHUUUV5B3BRRRQAUUUUAFFFFABRRRQAUUUUAFJtB68/WlooEZevRRf2Pdl0VlEbHGPavhDxlbSx65egODA8jMAByD35r7t8UsU8P35XqImx+VfDnimGVNXnMi4hY7lY9wf/1V9lw83zS1Pjs/typHDX1qPLIUHPfNc1fYTcobcRycDp7V3E6M24kbhg4x61yl/EQ5EgyTwWA6/hX3bPg7GbHF5gAxvPIwO3er0CJ5cYIAJGc+uaqvIIiASAT0I/SommkyTuJA4zU6jsW7i+QxSR7ACRtJXvisC7mEkmSRuHY1ZkiOCQSM5P1PrVXyAsgP3iOSemad2OxXPmSbgDgH5SoPX2qNkaNSACSDgH0q356RSElGKdwpwabMVlTCKwycA5zmp1KSSM3ygykMCSP4vWg2RaAggFCcgDsPSrBilhRgrA9ifapbeA/ISQSDyMcGkwUrFODTo4zkoCMA7T68/wD1jUkkAACAAjOc1bKeSWGC/JxjkkUMiPlgOc5NRotjbmvuQKiH5SuG6lu3+eKqXUIVsIobjg5xV94yyg4wM4qK5jWN8EbccBsZz+FCkRIy3iAUkkh/QnNQm3L5YAEcHJHWtIxg5Bx1zml/dAOAd44wen4VdyUjJliKEA4wOcAVwfjBDK8gxgjkgDgZr0iIRx3ShgTHyxA449M1y+seGluJTCpcs7Ng9zzwPwFcGKl+7Z6mCg/aJnjrQnz3VsnB3AHn8a0tKtZndzCJCAQcnOQevHtXpKfDkZiLoFljBAbbk8+vrWnp/hEacqIEAJHXHU96+b9oon1jp8yOEsftsTAojhixJU54wK6vTNSuIWR5TsYqAAecA+1dPHo8XlEiEBzwMjke/wCNZ1xoYELl0KkEDIPJz0/CqWMlHZnFPB05botWWpM8WCEkfIwoOGf2wa0Y7oTDdwAFyVzgj61yTxNDMWSPLx8bmU9O/P8AhUo1BXmIeNC5UmMMDwR6H/Gu6lmkou0tTzq2Vxa9zQ6+2mSQgAkEDmrgcIBtbGSQSD1rhotVfyQGQg55ZTnb68mt631aJkVsAKQABnrXuUsZSqrRnh1MHVpP3kdPpt0I7oZYqoxgjuc16BYTRzRRxON5zyPTHf3rye01BXlVwdoHHJ4zXpHhS6S4jUg4OcGvWoyT2PMr02lc6SGJGLggnk8kdqv2ahJASitg4DAc/WnLbCUhg4AxgIByT/hVyysW+UyOSCR16gV1s88eEBYkjOO49ailRWcAA5Xkk9s1pGxKsWyDGeDnr7U17JzlACxBOMDrWTaGZrKSCSQR0xmuX8aeKbXwhpst/dPGDbxeYsUh4k5zjPbIqbx94507wZprzS3CCcA7UznOBya+S/iJ4z1Lxw7xyS77V+VUDAxngZrwsfmUMMuWLu/yPSwWXVMZK1mo9zO+JXxQuPGF6ZhOxiY7xGpJUDB4x+NeYNAblyVYjP8ACec10sOhSxgPLgupwGUcY7VYtNEiiLBEdmYlg2OnrXxVTEe0lzTdz9JwmEjhYKEEch/Z8i/MyEjqBjpURsZmkOVYIelegR6WrDaVDgjgkZxVe+tY4YkBQDaDgAYyfWuX20XsehynESWz4UhAp9F4xUW0byGOACQc8c1saiy+U+0bX7c96xZWZ2AGC+OfY1rGZPKeu/ArXDHqV1CZxEISrAyNzg9lr7F8NXaz2COzbuARmvz98AagmjeJo7onBkAVmOCDjtj1r7i+H2tJf2sex0IcAjJxn14r7jKcUp0/Zn5/neDlGr7SOzPQQvmRjIyxGRx0rD1iArIQRge46V0iJllKtuRlySB0PYVQ1S0Lg4J6ZJ64r6OO58o4nFSqrbSFwpz2xVUqTIwA44HNbM1gRuUlWOcgoSePpgc1UNoyMSWVMkDcxxnngfWutMixmyxENwSRnJ71TubAXCgng+gHWtudCkUhUfMuTgjrj6VFPGnIBHQMMHIORnr+NaKRN7HIXeiF1O1chs8Dgg+tYc2iPBOXdERXJUxKfvk9Dn+frXpCRxhdxXJA575pxs4pJQTFukX5gAORjv8AhWkXFj5rnmw02XyyxRgFyx2jJPtiomsimHKFACME5GK9QfSoISCckgHtjHtVNtEt51kBBCyKRwc5GeePwq+WJSkeZ3VgkMbHLEjLcDJx6YqCXTxcoAAAVPRjyP8AIrsdS05ItwKrhQV3Ac4B4BPf/wCvWK0MayEMgdcEFT79KhxRonfcxrHSre4voLaUEpIwQtgkA+hx0zX0X4YtFsdORATKFwDxjA9vavJ/B2nOL0FyFRuCYgcEemDXqsV2lrbqFLKBwD0JrycY01ZG9NXdzQvLg7CQAwPpzxWFqOoRruUMxOMHHAxVHVtejjjkIymOMsQK898SeOR5UscRUy44YA4HrwK8eyTsdcUb3iLXoNNRwLtdo4KscAn1zXB6z4mF2AiEsitu3IcZ46d+Kw73W5tQkKs7Oh5AY9KqKwiJygCt361tEbjqXLmUyvG5UF8fdPYVGXUDJID84APGfX3qF5iNrqMnsQeDjpz2pAC8bEKQWO4kHoa6UTIleTdgliATjGO9PKLtQgMGIxnpn1+tJGxZRuGQoqQOUCZJO44AxwPx7VqjMGPzEHIAHYU0EMwYAkYIxjAB9eafsIVhIVBB9eue3vVq2haZRGDlwMgnOABVIClHGJEVSuSTgkdxVqGwzHIFChCByRyMHse1akVjHAC5QMSO/Y+tTAII8EAA8fWq5rCaTMWe3IQvnIQdPU0xI2KxMQASMkemavXcIQKxJAQ5Jz19qqzyyZJZfmwCR356HHv61SbZDsTQQgEkEEZ5UHkVeCLIoeMgAnpjuKowhg+CMPzkn2rVghbYGJGMgDHOM1diOaxJCpdAwGWBCgDnI9alit3aZyXLIANoxjnvn1qZISExkKSMAAYyKFhkUqMkAjPPGK8rMI81E9TLp2rInthI17CkbEgIxZAegyMH+f510Kh4oGkLKBkYB7Duc1h6cSlwG3HAGCfb0rYmmaOEAkbCcnPf0r4SVz7eDIOHYDcoZjwMckGqV6ixyAqcFQRx3qXzQJCyOCQMbQM1GV+0q5Ixk5J9fesy2Z0pBIbbknJPsayZUAmZtoVicnaOprQukkt2ch1lIHGOMZrMhcvI4KNgHJbsSe1e9ldD2lTmfQ8LMq3s6di1BbswJ6kc/StG3gBjVgQT7djUForIpAOAxBPtWgqgRgBgeckV92kfESaJmheWMAAMp6AnABp6g4VTgknB9zUXy4BZgVxuAPciniY5BUZOe3aq1MtGWPLIiJOEPdRyB+NOhURIScEsMgn0pruHAABUnIPvUhw2xSASAcMT09axlfqaxQ1pgMAkVA0jsDggoevANJOA5B6HOAcUkaFTIQAATgbcnFc8tC1ckeJsspBzgE8kAe/HWo1QK4Bfcx/UUKrklQQpOMMeacX4Kg/MDjcBjkemaxbNYsR1AmXBIByGwCcD1Hb8M1OhXAwSB2JHIpm8EAAYJGSW7UIFZt+SR6g8flWbZqtS/anLlSck8itK1ViwGPmByG9KzLQvLIoQYPTp/jWhbzKqksSTnaQBkishmnbS/vCGOWXnGOtdRpN4ksBbeGKsAVBzjvg1y9qrOpwAQSOT2rRtpDDKAUcgkKQpHfvz2FOOjJkjsIpGnGWGUB4z0GadsWNiAeOoAFZ1m2epO4DA5/pVsyp5QIZnkBJIBGMdhW6ZiyRmBc4YegycU1pz0BBPUkHIA9vU1C7o6gAYfG7k5xnoMjjNRIh3qMq5fCgAkYOfeq+ZBQ8V66LHSJzsH72M7JCc7Rnr9eK+bfEjz6lqT3IDbym0k9CuSR+pNe0+J7W88TXbW+nW8s1sCFIwCQD1B6Age35VFZ/Bk+WLi5us+aNn2dB8yAHr0A69s0uVyZ0wslds+e5ssDEzsAARhRnn/GojpsqRAMhBxnOcV9QR/C7RdMs0RLQCUsC0it19SQepPXg15v468KC0jcW0YLAgjjGFzzx9KfsL7M0jWinax4+rGFSMkjoQBnFVlYxAhAAgJIDKDz+P1rXvoTE7BVIOduDVEEFmUggjvjg/j61yTiouzPRi+xUBLIQWyByQe1VLmEkllOSR161ptbkIACMHk54qjKHjwhAYk4G3nArG6RtHUpEHOCMr3BqrcGQMQBhANwYdKuSkEFC2TnBqpcMwjJBZ1AwQT0FTzXNUGlXz22sWcxI2xyKSMnkHjNfZnw58WWsenWs877I4gWyTncB0FfE7Ox2soIwOmOK7q2+Kl3YeGItOgTdJgK0gOCABx+FSnZ3OOvRnVskjc/aA+JB1rULy0SUqSS4YDopbkV4RbY8yNVOEGAM9gK1tVv5L66lnuW8wOfmyeSPSsixYG9VSoCFjgZJOO1aOopM9ShRVOnZHfaR5gij8oKUJGSR1A64+tdPZ4DbWIDEDAxnIrC0KImHCsoZV3AE46DOK6WzywVkbYOAygA59s/XFdUDwqytJnSaMoOFAxuIORxjHp6CuvsUSBcgZZsZY9x/WuX0ZRJtUHa+C2fTHb6111nEXCFiGIHYYxXbF6HnS3NrTmkUggfKf4T2FadpGVbqACclQOpqhaAkjOSMY4HArSj/dFWxxng5pMlMuKnzEE4J4IPanx4QkOdxyVyOB9QDzUKtLIxKck84yOR+NOBG4BxuK55IPGagC1GqRlgGJyfvE4yauIpXKK4ZTxlCelUIkDoEYbh2yKuwARINoIPT2NZMpGlahBkg8Z4NdLpjDCbztAIJA/l+eK5m2cbkJAJznHvWzaIEkICkgnccnqfaueZvBnX2ZDxKQMhSehqWTKucuuCOnSq9lOzIh2/LjBIGB/npU1xCJIiHXILDafUDn8DnFcb0Z2LYcqAgoQykccjrQ6+WuAcg0iyE4CknnJz60SOAGGeQMkYzxQWVrj5iMEAdPxrLvkLlUV1B67j0ArVyGkGFGTlsdM4rn9auktbeaUrsRcsTnue1bxu9CHE8R+NuvGxt5UimAVAc8+vXivl9bo75pCwLySFt2eADXe/Hjxa+p6s9nA4JLnzCD0HavOtLhaZ1QbQQwBz0Ir1aKstQ5YpHbaFGZY0fbgdAfWuz08KgQZJFc3osXl4Gc5GduOB9K6izCtgL98deOtehDQ8ivqzorJlfaM8jHWul03aCAR84yvynHUY6/jXL6fsjYr0ORn+tdPpiljtAwQ2BnuPX25okzkvY3bSEgAY+YD5ee/wDWtm3BZFUjJHXAqhbReZ1ByOuK07QOCAoBzxXPJlxuzQhUPGodcP8AXoauRxR+WcgqScnvk/Q1XtkdjhgByPm9atmNmyQRgeh61yt+ZqkVZ9JjvQqSoZoySXJGTj/Paua1b4aabf25CRAA4PIxg+oxXaw7xgjIBH505+QSRgdqqFacNmapWPAPEnwSNuZJLSJ7iNCHOCOCeeorzrUPC1/YuXaBgAwIAGSeen86+s7qMSo43FWz91e47muf1LRrS8cJLCCByMDofWupV1Je+rhqjgPBZkt7CJyMSZ2lDxheP8a7ATMgIzgHsR1q1BpNtCmEQIB3A61a8mLCoiNLK+FUKMkn0xXNJxvdbEct9jHNw4PAwAeQR2qK71k7dqHPBxXT6p4TuLK3eS+MVkCpIV3BYn0A9a4SW3YPgAg44UnJ/OnCUJfCyJwlDcSe5uVVispjDjJUfxD/APXUVq42AsoBKlenc04Q4nUgk7eoPORTJYm8xQCVAIJH481q7GKRL5ADEk5AHQZ5pSAowFOOpyKWFWTJUEggqN3NORH27S3PUcZrmmzphFE1tEzMDKxGMAKx5I9q2rCAB1LLnJ4AOePesqzhxgnknjJrotMtuQSSD9K45s7qaNq3YQwEk7FPAHvXN6peAO5SRnJOSpOat+I9UTT9PdYgPOB3EA4GMcn3NeVX/jZzO2wYPIwT1NeNjqUqlPQ+gwFSMZanZTXjbc5wijJB75/+vXOapfh5Gw+R14Hr2/CsCXxdcTBwEViAeW/h96rHWjdOgIwMAZA7189Ci6e57sq6lsbCuLmURDduzgt6ZrXRBaQMoIJAK8nkVnaXEIIDM4BcsScj+HtUOq6ogJODwMZHfPtX0mEo2XMeBi8Rd8pBqVym0pkE98fzrmLq5KOAwDKDxk9KfdXg3O4yQF78fWsea7JUOOEYZBI619BSjY8SdTmH3s5l3MWyF6Lnr+FZcIuHt5JJhGgDEKA4LEfQ80ssu5wSRnBwfSqsoBmBKAkAkMDzXZFHM2EqGaIAOyAMGGBzkf09qdNMZCMP5bDLBxxg/wBKWISTEiOMsxGAME5P4VpDwnqLiIS24jLjLHzARk/TkfjVpWF6GNFJJIoMr4fGSc96c8v2fzJHcqi4BPoD71vr4MvIkLyJDlgBtRiwI9Tx+gpg8N3cZKjGSCDxkMO/HpVpCaKmmXhsjEUkfAOevAFd/o+sGdFUEMxPOT1rgZdPmtURXKs4HPYEewrQ0e7NvcoGBIT7pB6561EoPoQ9Nj0SZUOXJLA8gZrPuTnAByp4xjpz1p0N6kkIBOAe57VDPKvY57DBrNXBO5XDkvJGFZo0JxIBwaWVWlQIZCYwd3ykqT+Ipgb5SA+0A8rnqD1p4+VQAQPYnqPatEJ6CTud6lGXHfjtUePMzuAwACV64Pfn3phDMzHAB7e1RDKllJx3PvWqVyHIZMFwoAyc/wAJ6VBJlTwSTnOSKbJ5scjqzZboR700Fgpy+B021skYyY9HZSSBlSCBntSxqVOSoJ6Af1qNt7bQTgAccYwKcshJIB3L2Yd6p6EpXLFuWSYBwuRkMPU1tWtwGC5HI4GK54NiRjkgAgAelayzi2txK5KDqMetRJjUfIn8QaqtvZSxRswldQA6nlSRz7Zrzu5m82ZcuS2TjAycj/PWtDWtVLyNsYOOo7VkRM4kVxK1uo+YuoyRXJN9DspwsgZERiSwRhliCcZNOK7SrCTPcqO9Sx3az75hlwAeXTJPrwamVFKRs6nY6/KB0/8ArGuZnSrBG2MEEgsMcjqatxxrvU4Ab7pwOtRFVxkcDGQBzj2q9ZxFwXAwB3PcVD1LNmwRo4UkDAAsF29yTXS6bIySAksdox6Y68e9c7aMqxKpAIzuA9SOlbtq5VMOMggHGeQaaRzVDqrKfCo7szt/Fx1H+NbdnMG6gc9AeciuV0+5CYDDIIGQecVsWk+9shiB2HoaqyMbs6yzcSLkHB6DJ6YqfAZmySQR95T3rMtHVSF3b3IyWI4rQ8sjaVdgCDyO1ZMtMuQIJSEAyegyelaNrbkbwTgA4Hsfb1FU9OgO0YXfk5z1zW3bQnkFcHGMelYt2NUgRRtBAyMZ3eoqdGOAvAIGeRSYVAqEcD04z7U9d+8qASxG4A9DWTZZIkZYhnPHUCpgoyDkkEYIB4NHlsw3EEDofb2qYRkAAYz1zWLZSTGiIEDPX0p4jGCMZHoDTg3DN2HBJpFc4KjBDYByOo9KzuzRWQxoA+AOneohbIFKhRkdSRVnqxCjrkgdTgUoZXBBwARkk8UKTRRnppcIZtsUahuSVHJPqfWmrpyMS23aeoz2/CtDy8HGNy4I4OMU3YRGSvJzgE89Otae0l3JcTNOnurMVOV7Uv2chACAxB5U9CfrWhKwSM4BY9ePTvULOCFUIxAGQQevv/OjmbEkiKPCna3IPJ9c9vwqnfYfYSmFyQSehP8AkVedHKqynABBIx1HpmqF9cxx5JIGTgIev504jduhnSCUZbACgZCgCpTIxhT5QC3JK9qd56SFQRgnOB6Uki8kA5B71sjFsiRS7nJIA5+pps8CS7gTkgHjPepAqkuoLgIAxI6c0RsGBKgEjqSOpqk30JTMMaaLcs7gM+TkqMADrUN1cIIwxwAOgPvW3eKVQsBvOCcCucnBcs5yD1+bnmvnM1w85r2iPscrxEeXlM2d3LAkE5JzkdB2/rUrBJlRkABC5ypPJqKTO5wELAYJxwOe9SKGc7g2B0I7V8fKFj6JSuVLyFmjDElyOT7VkywopzkIQCeRnNbUxKgALuB9OaoXDgCUoMIRwSO1Q9DeLMa5hLbAASpz8wGcVUZQMAHdnpxir7MVkwSQBzz0rPnK7skZOTg+gqbm6KV0CkZAIBJxg+tZt0gnUK4CsATuzgZ+laVxESQV5Ucke9ULmNZJCwXBBzz2qkhPU5y/iKoUDBJMEqxGcHsa0rS6XV/DUAfdLPb5illYYDNk/dHoAKo60Y5VAIOfaq3hu7jt9RmtpY5JfOQJCisQDIW4yO5x2rvoXjNNHlYmLlE4PxlYtFcF41IXONuc5A9K53T1G8PE4Uk7cE9x7V6J4x0yTzHADAKSeR0PcVwdjBJaXkkiop2/Lhhkc9x6Gvp50+ZKSPGc1GNrHT2kW9QpJIIye2a1oLcCIAhXYjGfQ+tZVlIhhAbhz0rXtpgMFhgAHO3nFdVHmjoeJXSbuO8gjKggsOgPerVtCrzYJwcYIHINRRt5rqSMEe3Wr6MGkUKmD0+lerTbPMmrGhaWUVuqFIwXJzuzyPwrdsWaUMGdgQO4yaxYWdXGBuYDH0FaVoGEikNkd/rXbE5HFtnSWsgCoHLStx99s4A+tdFaXTuyIhCg9c9BXJwTKgYkNkYOPWt+0lXzVCgKCcZ68VTJaOu0cyNskcAFmIBDZ4/D+VdHbTOHClcJ06Vy+mOQykcIDzXSW0h2kqc9jzXPJDizagJJJByoA69j3q7bEsQQdy57VlQOY1GAWJHQHFatoHyCQAvU1yyOuLNGNQ/zF8BecAZ/A1IYzIRsyzDkE1XQtxjhT1HvVgOYcOo5Hr2rjd0dkWeYX5todUmiATJYkbgMHueTx1qprF8qWRTbgkHBHarOteHo7nVZp7hjKiyfIoYjABJzjpnmuc8V3ZtISiLuIHCk84NexFczWphNcurOO1W7FxeADLoPlJYYyf6DNNgt4zvcIQq53Z4wKLcuZWIJAI59/ate3txJGCqgk4yR0rvWiPPcmyCLTo5I0IiG0kYGOvrVmbw/BOgMaiIjGBgEZ+hq/bQlXACEsB0rUt0VQCUUnHUjvS5yNWc5Y6DJp7jLFlznAH+eK6u1V/KjYAAAYyRjj+tEKI/LEJjIxj8qsBckAjAxjisZS5gSJOM5ADcZ4PWnKyEkkY4AAzn61FsCthBgenrUfklZCS4YMDhem0juT3zWL1NUieYIqgg4XIGff0pgA3gE8nktjpUMchEhAbK9TkcClEqBtobLHJGT/n1pPQpErkqgcJlckbjjkjH+NYHiBpPsspA2PyDj0962JJwdocAhSSN3YnjNU9RgM6F88AE896qLsy0zy68gaXKyIQ2c5Ujj8Tiq0IMLFDESCciTIwPbHc+/tXQ31sJJ5AQSFOD261RECq4CLkD9K1epo5jIbctKHcgocFhnGR6fWryoA4AXEX97PNEMIKhXUgDkEjp7H1qwqRuwCOoBHA649ahxsRzX3GxhMFgQcHAXPNWUtxtBOWB9R1pFhiJABIJHXGMVIJBb5BcOAMgk0tgWpzGu+FVuELxRK4A3EMxGD69Dn6frWBpPw/upbgvPbqq5yAXOQPpXot1ch2RYvmA4IB4Oat6bbF2Lk4JONoHAqJ15RjY0hCLL/g7Qo7ONHCKJSwV4x0QY5xntXZ6ptigJAygONw7elRaPYBLUuQAfXpmqepMUkZCrFCdwxlifw/DtXlwSnO6Oz4I6GVJJuYgggnn6ioRsjYkAKDznOOasvGQwwDjPAHammIMRkBhnrXrRPPkROjTKSwCljwQOnPBxViOJg5AKu6fKSnIJxU8UChySCSRgD0NXIYFWEqAACcnHc/Wm5E2KsFuZEJKY3HA5HIq1Dbph8gDtinqgKksAABjdmpoFwAAARnk1m5AhIbIEAggD3qtKu0lgM88Ed62re0MpKFtuemTiq15pDq21SCcZ4OaycvM2SMgsQwJXJPU+lY3i6Y2+mHaSgJPI6j866U25B2gZIPX1rmfGmmXV1bMUiJAB5APJ9f5VMWm0ddNJuzPJNI8VjTfEmyUkpI/JY8ZIwBn8BXtNvdQX1tAYSwVwC3IPIOT+FfOviPTbuymlkBMMxBIYqCAfoetXfB/xSufDey3ujJcggKzrEwzzjrjFPEUqilzRWhGKpSTTpo93vIAryMAA7A5AHAB7YrjtW0hELeVGIweWA4z71taR450vXEjMU0YdudpODj3zWpcQxTqJGUFWBw3GDWlGsjz3vY8tFpLbPySMk556Dt/Sle9VHLuSHVSoI9K7S+0dJZAQApzkZ6HFZOo+G4pSVZCVJ+6eoH1r0oWkGhyAFrM2QWJbOVYgAH1rPnRIZSypvAJP1P0rqZPCoUHYBgcgsSCahTQo1lBchjgEIPTuRWj5UF33MC0jmuZGdIyinghhj9Kv29lKHDu4JBwFA6/jWu8aRYRBz2I71b020LOC6EZPGRXLN32HzNdS/p9s8CIrAAlQxA5wCMj+ddJbxMSgByAMk46e1VbWEK0ZxvZlwVPbHb8q0IQNwBIwecelZcpild3LUagMSrDPcYqcAGNmLBmBx8pqtECASAQSCMmrttbYjAUZZRgHPNJou3YbFswSRgDrmpCQXBxtBGRjvU0cSupUqQ44JJ/pSi0O4sTkgYzz0FSrFJGNrFw0VtIYHUzDIUkZGcdTXHT6rIJSSdrkcgc4rqtbZUWRMrggkHHGfSuVFmlxG5liDg8MM4zWq2G0jQ0/UiSDjJ6HPeunsCskRKgBsjNYmn6fAsSqxZ3z2OMDtXRadY4jwgwF5bA6+/8AKspOxkrpmpZrGpIQkKRjmtC3hDqSRkZ2gEdKr2loozj7xOBk961bOMR73IyDkEEHA965nLsdMLlGbRre6jCPEHUEtj3PevPfF3w1dczpHhSCQ3GX+uOmK9dijIcqOCeTkdRUstlFNCVkj8zOQB1wfWrhXcTtpya0sfIeoeG7uznlDxowBOCgOQB2P0puj6ZJJdJGowDk5JxyOf5Zr6B8W+BUaNnQFFZWB2dSa4K08OjTnYkFnPBYdh/Su2M1NXuKrFIzba12xBCcnrzxjFTuCqEoMuOgzjJ9M1engWKQ7FwSOpPeqgiSMBANxJLEnoCSaVjjaH2/7xGbO4gkE59KUBhgDgqM9Kj2RGQoyNIRyCGwAfX3oztyCSTnn3osS0KJyhb90GODgDj8ajhcShlAALZyWYAY+p+lK+AmASB/Kq/mqJ8mPeg45HAPrUuJF5IsCzSQhEBJI4Oa0LazCEuQCyAsvqD2plsDLtwAB7VrWdoTI4dlKqDwe/0rGUUuhrGrN9RlnC0h+dcHqfersEIAVcAADBcDqasJAABxknkYNSLCWwCGVQeRjHNZvQ01e5BHahWbDAgcHnpVlbR2AKxkgHBK/wBaftQuUiBwOSSO9XVVljBLAYPNHMUkYWq2rXVuw27QAQDjOK8s1+yEEpDhinU+5r2q5LrDKF4LgL6ggnn+Vee+J9OO4OR3IKkcH3rSLujspvSx5xAjG5UKh2jOeeldAvm+WEOFwOMj/PNZVwSl86RuMnggc4/w/GtaylcqcgNxzmuHE4eNfRnXRxEqMrnM66blpSYjI6EdGxxXJPr9zZXrpJHlY8HPQEehr1eSSK6QRi2UHoZNuGx9az9X0DSpbZwLZVkZfnK8l/rXnxwEI6nq/XY1I2kjA0bVGvYUcKB0zzn9a6e22yKFZSCec+mKwLPTxZFFROAQCB2ro7KJncAujAjACjGMds10wpuO55M4py903dQAi3hATHgZYHqTXNXjByRkEgZHqfaty/cbmI5B6DNc9d43kqBuHTHcVtJni0tSlOS67cYCjgDggUnPGBx9OlRp5hJBYEg88c1Mh3YCjBJ2gnoDXO7HfEiJc7vLbkHn2qCZCyyhicNzk9BU8mGBDAE5x+NNmV3jALAmoT1sTNGBcRmOLA3ZXPzEcVDbu6OpLBwB8xxznPFXr+ItESHyRwc9KyvM8tkUAhgQSADz+VdtPU8+pvc6zTGLEAEAEAitRN6BygYNtO4pxkdz/KsPT3MTDId3A5AGSPbA9K34iSASNgIBJPGa2asjFXbEkcttUgAYAHYmklUNDtxl/T2+tShAMgFTnnJ7UhjBQspyAcECuaTNo3Rh3GnpMQGJVQc/Kelc3f6MIllmERJ67G4JruFiSQupPI6Zqjc2BLl3l4zwWPftXM35m0Z8uyPKb6wfzCWGAOcCqZU4LHKFflx616BrGjkMCSpUZCgLgjPqe/41y+q6TFE5QuykjIwM5pRdz0qVS+5gz2kxxIUMaEZB9R6iqM2xcIyZ3Hgk4zita4VwChLNgYAznH+FUZYjM0asuUUZyT0PpWi0OtMpybwEjRDh2CknsCcZqyrmNigIYpxuHIFSSqcoQCUIPPpUbALuJGARgkdTVKVi0y/pWuT2kzOG5B4HrXofhrxeyugMuSWBOTnBry1VEUThBkqMjnJNOgmuLYB0cg9h3BrqpYiUHe5jUpqaPrDwr4uS5mEbSlGUbixJwTjsPwr0HS9fjvSgBKE8EHnHvXyP4Z8aG2MUbgl2OCwOcYr1zw145ECKGyUVgCcc8+9ekq8aqPHq4XlV0e+W8gwpU5A44qwwwCZAQwGcHnIrjtG8TQyoAJVQt91GBJII7V0lreifgvjPAYHpUSg1rY4Ni2m1kBAHIyD60jWvyAk5JPQ04yhwQCAfp1p6yb8EHB96jVElWS1jjOWCEN8oDHv9KQWQZmKqCT0GKtvKscLOcFhwBt3Zz3/ClgUEBg5wOo9RQmwMiexEvBQMh6gjOaZ9hDEkjB6dK2SAWKhNifwgdhStbYZWA5A6nnNUpE3Zzs+nHIC5Q55IGc0yWxOSAdwHTiumktC5DE/gKjeyRcYTJNVzoLs5iXTlwpIyRhgBWBq+mKhd0GxnJJxxya9DNsgIIOw8jgdfzrF8QaekiBguARyoPT8alxU9Cedp3PINRSSElCd4BOBgDr15HX8azI7WWZmQoQG+8COT7138/hxLly8kIcZJwezDkVa0/wALxvP8yAEqSWPXPYfSojhIdTp+sO25wVv4edyS5JJIAIBB+la8HhIySNHIAY2XJYHOGHQY/rXoVp4fSIKPLCkcYPetG30pF4AGPeuqFOnDY5ZVKktLnD2nhbcuCASepxW3aeFY42Rwg3DjnvXUQ6eI8fKMjtVpLcK+5QQPQ88960c49BJN7mJb+H0jAOMdiABzWhFpqRR5K4QcHHJrWEZYEsBgnAI7U0FAuzALLznHOD/+qsnMtQXUqxWgQ4U4XIAOMZNWfKGCwBweDnsaUsUTaw3DO4EDJB9Kl8wKAxbcMZwAevvWbky0kgjjAwMkEjOe9PSPc5BOUwcljzSjbtBLDfgEj1qMyplgincf4hgjHfms73LsK26ViVGQvJycZP8AWn+YY84Hb14NQmQEEnOO5qOTDjOSBjA+tS0ydB7OACXGSeSBziqt1Jk5AOBU3mBsOV+bAHB4H4VBfXBt45ZwuQsTBg3QAjGfwzWcvMznY4DxxrGzKH5WVd3XGK8T1W8Mtwz4Lvzj1xXdfEDV47mNw4EfcsMkACvNJ5Ga5kcFcMcnA4/AV4lazmz0MFFW50NSYM+CGRvzzUuXck5AA5OR1pkcapjJzk5HFWFRonJC57HPpWSR6jbFh8uQyEOTMuA2R1GOOam2liDtwQMZznIqJEdVOwqzkDJbrinI5iJQMC5GQM5yO9bRRm2TcrHgjnPY9akRArYEjZPO5eCPaoN5fIJBwOR3qSOMbMjIfHrnmtCSV3VWVcqD12k4JHr/AC/OnxOW5BAHQt0Of8KdGSQAQpYjk460og2gkrlc8Dp+NVdBzFmCaRCXbKxkEcdCauxXnKEuSq84PesohgsoYlkYgqCegwM8fWmCZ8FTkAAnOOBik1cFI6L7cApGct1ANPW53qCRgnoc9K5+1uC5EcoyAMh/XPvWjazqqojEiMcAispRsbqRdYs4VQCx747mlDs6thSABk9sUpdSUBCkHqR2+tRLcEqQCAOx9vpWdjS9yRmQRqQMvyck5zVeckqTgK55IC4BP06Vb+UIgypDZzxyT/nNRvsZSh6dauLMpIwJAVwTkhSW3ep/wqlMWJclcqTkADpW1c2wkBRSQvPzY61mxsY1ZSpJUZJxnArsgzz6kSi2SiKRhgd2B2Namlam9uxAG2fIC56EHvmqbSAlyULOOQB1PsM00KXUsc56kD5SnsTzk5rrizDlR63oGsCVh2G0KQT0PrXWWk6SIQX3HHQeleLaFrDWkihtwY8E+1en6JqJliUCWJz1IUEMOOhPf/8AXXVGXMrHLViovQ3J08wgnAT+6eorMvbYmRmJDLkgEHr/APWrWgYSRkkjnp71BdWxAJUgEjAz2rQxvY5a8s2UrJ1KngEVQudwYsDgk9K6HUISygEMoHBBPB96yriyJkCqfmHLA9hT0KUzLZGRiHwG6kY6VVuY927A46GtdrfcgcEkE7Qeg/KqT2hDmNzggn5gal2Y7vocrf2pXKsoKMMFT3H9ayvKdZGLEk9ie49K668tPnICl8cA1gXkG2YggAA84rmqQsrnTSd3ZoSxhdhksWOeAeMD0rYfMm1FGXIJJ6YrOtgXAIyXXjr2rWQEIAyk56EHvXkVNz1aasQqqSohJwQSMsOuKnERMWCQCMjOOlIqpMpfJwTkYHpT96uoLtyBjAGOK5rnUkRNb+ZgmcMAAAYhj+f509oVcjZyAMYI6n1qUIHjUqMkDI5xx/jUZwiElTuJwWz69qLlWI1QIAA7Ek5KsuMD2NXVg2KG3lgRwM5AqNFIypAJPY0zeVYqDtJxxQICxEhzyQMgehqNVkkyUIUZ780uGMrkAZblsHgU/wCcRAomR1znrQk0BVvIyJS54PXcPWud1CQjzCeBjqT+tdDdOZUAcFT6Zrn9SCMDyVXOGJA5B7V1Utzmq2sYohCu5BYkg5JOSc9eal8sHaGcg46A9RUYYxsQRkA55PTHSmmQs4OMkdD7V6KOF2JBmKMggkk9TSFQ5Uyc7TlR6UwymMASHJB4VhTjJtcAsASMg561qkLmRYBdkY5xgHb/AEP86UFi24yEE8gsOfyqFG2lQXAGTy3b8qljlwjy7DgHaCSOfoOuKpIV77mpYkSlXG4ADIAJHP0/Gum0ecrEiPlAG4CEjFcrbOJHBPJB4wcV0OlOqYyNx+vSk1ZEXsz1Xwp4tl0tkkhlbCjaNwxz64P0617D4Y+JYkjjEuUJ6c56d818421xIiIXIB5wueueh/CtGw1OSKRCJWwuDgV4eJw8amrR7OExcqL7n2boni1LnYVcDPbOM11UGppIFwu0g5POcn618leHPiDLa4jllYkjg+lep+HPiSLsLGLtCi8uuR8p7fifavm6+Bd7pH1tHHRkkz3ASo/BYHPOMYxUyNnIU4OM9eorjdJ8UxTKgZssRnPqK6O11SKZQAcHHUng141SjKHQ9aFaMupqRkYUqScdM9qcOFYMMgnGCOoqFXUoMEBfRe1SoxUEhlYY/iHSuRo6ou5MshbvzjGB6UFnKggruB69qZk4OMA9yBTHOOR+P51NihzNjaAQwIJx700swxkYHc5oOODkA56mnFgUYhQCDgEcc0hihzgADJ+lBIAJJyD2xmmblLBQckjoDScAkEFSc9RQBMCc4VQCeQcfpmnDdwCMnuSahQkZ2lmA7E8A1KOQwPAAyeetD0GSIHcliQSPU9c9qcCMAHpTMjYAR06f/rpS45IAJ78dKnUewpbbjByM4oIzlicHvjpTGYnAAzjrjvTfMAIAHJ746U7BcsDCqzdB3PpSbgrBckd8lTj86heVeAGIPBJAzTjOEUEuY1BJ59f60rMXOkWQ23AyAPXHanK5wQOfQjnFYt94is7BC8kyyADHoK4HxR8aLPTVISUnOQAp4NVChOo7JGU8XTpLVnqdxqEVqCZpQgAzg9a5jXfiXYaNE2ZFD9MseM9q+bfFHx2u7q4cwvIUI4DNwD3xXmet+OrvUmkaSXzQ3OcnI9vSvVpZbreZ4dXNpN2jofQPiX9oSaK5YW8u1o+FCN378d64zV/2kNfuoRHFcMyHOc4U5Hb15rwu41ZnkBYkvnIJPQ1EbtxlHBVj37Dnj8a9iGXUHvE895nWXwyO11jx3qOqSM88rLJzlWbOM9a5+XW2KlpnUKD95h+uaxJLl1cgIcg4JYEEf4037aGyqgMQQc/0r06eHhBWijzamJqVXeUjafVlcqWcBSMLz1+lV5L5VZ8lnGMcjOT61QkuVZVIiIHJ3DoMdh70wSM6lgAhHBIOcmtoxSMOdvcnunLqrKeAMbQec+lUJw4hJcsSTjk4I9qfKwbHPI9qq3LNtIJwOpJ71vFEORXlYRxsAWD5/SoIZJAHZ15xgE85HantKNvJycdKqtdBiArk9VORwDW6RNxJpB5JIUgqOB1JqHMvlxBSVJO457+1SlPNVUL5YZJ2jGR70wrhQobDDrkdaqxIjyOC5AJDDH0FRFy5ABwPQ9amGDI6ocKeVDHPHf61HJCrgYGGBx161asBEFK54BHoRThMqMSAAD94Zzimncm4EsTn8BSOEUEMSWLZA9eOefwq1YlmrZXBMfyEAhgw3DOcf/rqWWUrgDkk5IrIt7naCIztYHBHpV+K4D4B+Zh1JOKbM2mO2szMVGSAeCetThVCAgZNQE4OSRhsgY706BWRATmRRxnOMmsmJKxbViiFiuWyMAU1WigkVGVgpzjJpIpAu8KpC/eIb0pYpVmBR0BIIIJPShIpFlJFkxjgA4IPOavRkMmQAGbk47+9UYvmkAIXAPA65FasUBdFVRkEgDnHOfWtFATlYdHbpcxOroGAwAT/AAn/ABrGv9K4YqvOMmukitCjAjl8kEY6D1q7HpomAJYEHqDWyikEWpOxzPhTw5da1qMFtbxB53OFjI+8c+lfefwP+DVn4B0iC7uoFbVZEGWI5QHtmuX/AGa/hVbafp5169gUzyNiAMPugd/rX0F3r4PPc1dR/VaL0W77n6JlWAjQpqrJe8x1FFFfFH0QUUUUAFFFFABRRRQAUUUUAFFFFABRRRQAUUUUAYXjO4jtvDd+0hKqYiMr15r4n8UL/wATO4L8KpyDn06DFfaHxBXPha+OMkISBXxjq1uA8srklpD824/xf5xX2vD8dHI+Lz53sjnWy6ltpCHgYHQn/GsDU7clyWGT3A/nXSSIQ28AhwMEDuKo3luZiXdgOeRjrX21z4bU4m8g2yEqASAMD1PeqaSsdwAAAJzuHP51t3tqfNLqcI3IK8596qyW5JcnowxzwQR3xUcxolczI08yQsBhVBBycfjSeRGcnAAHJyccetW1hCowAJJHJqCSElAAQG6fNzj8KVx8pVlWMzKURgAMbT/OoZNnnN8xABz161c+zlzkPkgY47mq00ZTJlQIQcYBzRcViuUVSQ+drHIwc8UJGGyHYrs449fSpFjVmJUgDGSrHoaTazBiMAcY9TTJBogfnILEf3ewppXGAhG454Pc0+J94yjABsqQfY4/pTzEoGASH9AelS0WVHWSNQSVIJOVzz0qNgFZQwZwyjBz0NWCo3lTuLEcZHWonQqzhjghd2T/ACzS1E2VXjUEgsUUcDHH402K0ZkbaMkdeOvvUzOWYEqWJIUHGcen4VMgGSpGHHXb61SdhJos+HNJfWNZtLGMB2mYKRjPU4r6p8Jfs4LJpCmVI4pGBGVBIUY55/GvFPgTYG9+ImmIIg4iWSch+hAU/qOK/QDSNVs9PsYsSKCFByCMAHtXz2Z46dC0YLU+vyqhFx55Hza/7JNpcSmY3U4fbgYAAx7DH86gu/2UooIyEnn2qAShCnefU5GcivqL/hKdPdyoKhgCcs2OlRt4g01iC8inuSoyST9a+d/tKs94n0jhBLSR8X6x+zHdBybcMrYKrKc4B9wDgnn2rmdT/Z51O1VQgupXBAO1VOfw9PpzX3n9p0y7yQ4YnkgKB+tMm0nSrwEAZYjjBAP50fXU/iiQ6a6M/OPVfgzf20Ll7VgwBO4AgA+mD3/CuG1DwFqFoQ0lm6BTw7rgn6Ada/Ua58BaZfYLqxA4wABn6msy6+EWkTjJt43wSdpQEH8a2jisO90QqLvdn5ZXHgy7jIZbSUxM2S+CG/I9BVK6tLu0d0MQLr91VOTj3x0r9MdQ/Z30i8kkmezjLnngflkVx+q/sp6JcOZYtOSKUg5aMYya6adag/hlYiVBSWqPz2tL+USKJI5AImDDaMA47Ed673wb4pkhnKyMIkDbgrHkj1r6a1D9je0lYvEnlkZ+cKck+nFYF7+x4igPukkdeSVJz+FepSxKpawqHmYnLoV48rMfRNYFxslDgDHHNdZYSGQ4JCgkAAkcg9/pXP3nwR8S6VE4sUzCijaGUlifTHQVnXHw98bwxRkR+S452YBJXuMdjXswzOPLZnyc+H6yl7jOs1HXbCxgczzxggHkHPTofpXmPjj47QRpNDpe1yF2synkYGP5iqfiHwL40nLGS1ubksCo/dYwBwB7YH8q4/UfhNrEMo+0WkqNt+Zgnyk+me9eRjMdXqaUdEdWGyGSalWfyPNte8Q3XiS9E1xI0uf3iFzypPb6YNYr2IUkqMnoeK76XwPPahw0DRArkBlIYnsBWJPospcIrFSMhkK5yR718vUhVbvI+1oU/ZRUYqyOTMZ5G75QSCvoRUThDGzJIYz90Ee9a8tjMzyJLEyMuWOe47H3FZs9uIECsmwnkcVyuMjp1W5As0UEqCUnZjB2jkntXL+JNSWRygQRqoIJ35Jx0NXvEOrwQQPGvzyDBYgE49sdeK4q8mMrEgAqwxgDGKqEO4rsimuBcTAEsSR1z2pixqXRweefw+oppXLKo5YDoDUkYGSWGT0xXRsBIAN6tjBRwwZT0Ir6X+BHxBjuLO3iuFCurEESHPfqMdM18yuEQE5IHTGetb/gbXG0HVradWJgQlpI2PDqe35+9ergMT9XqpvY8rMcM8VRcY7n6R6FexXtrEIyTIAS2OQPTmtW4s1uIySuwdDnnJrw/wCE/wASrTULC1W3uChYbpCXx+Bz6V7tZ6hBe2ykSqCQCMDrX39OvGolKDPyypSnRk4zOVvLVfOLLGBjjJ4qrHbKSWCckYGTkAf4+9dbqFiszpKsoBUHchj3b88DJPTHXgVkNbeQpUICORwOld0J3VjBx8zCfTsAgkkdcnk/nVKWw8wMHjDr0wwzmuh8s5BVdpGMUgsSu4gKoOTgcDJyT+ZrZPzM2kc1Jp5TACFRwcAYFLHCcEFcdfxFdBJahhkkHHQAVXe13jBOwBTxjrmtlNIlmSsJmRhtJPAGDQ1uUYITgKMKcdM9R+tay2wRBhQTgYIqNrNnJAXJB4ye1VzkvQ5TUNJL73J3ksW5649PoK5m500bwSAARkHPWvRrm3aRdojIwcHaM4Hrn8657V4Lew2O5UAnIyetTOtCCvJlwnrYh8PQJZwsWOHYhgR2x7VH4i8bW+noWllLNggJnJHp0ridd8e+XNNFBIURMqshHQ9sfpXFPqMt9g3OZCwJdjxk18di8yhOpaB9NhsFNx5pKx0eteMn1Z/kaREAIwpAUj0PrXMswlyHJ4O5RngH1+tRyARggcgjt2FWIo1MaJGGckZYOcgn6VvB3SY5RtoEUeJsglwwGcnoaWVnIAVQTnA5xmjyS0aqnyhTg+9SLnG2dCxPygxjiuhMxaHLsZSrMoIO0BT3qXyWVQByO4FRvAkDAkYUYAwOpqeOQFCwJBwQQa0UjJoai7BkDJ9KmUBgCBk5wV9B60qDeVAIAA6+pqREG4HGAuT165qlJkOJNbWqyZLAjGMVrBAkYCEEDqOnNZsMgjK56HqM1dFyPkIIC99x6CrUmS4kwlJIIBUkEHHNKVClVIyCM5xTYLhY0LgbQ3G1hzUct0rYckL2x6kmtURYqXQBDk8AHI3c5qqIDkO4w+3r3I7VYmBmwiKwz8uDxkVZi09i4WRiMDIJ5xitkjN2I9O0555SA3yEZ57mtqIJDGEAIKjg44PsPcU+xQAIwKjaOMDrTnXZlm6A56+taI5ZNEPmlpkwmCOh9TV0KZJT5o3k/MzZ7nvUQUecW24GAQBSx3JG4BcEnBz3FedmGtFnfl/8dFuzRWnKkZCjOT3zV+QAqFOCOgJ71RsXG7bnap6Z7YrQnQZYg5BUEADo3c18LKJ99CVynO8aOGwqkkZIAqrqOqpBGBCAGUgH6GqGol4nViSVJyQTjIrHnuyJiHBC5ICjk4z/AIVhylSnYsT3IuJSTlATx+NNt4HAyGUAHlT3Ht71DZu7oGEZAAztbsauBWIQ8AsOnoa+7ymg6dK7W58VmldTqWTLUbDZtJBOOtWbUqpIb8OKgt1AwW4TBGQO+KtqolVCmQQMEA8Edvxr31oeBe451RCSQxB557Gp0IwBGm7dglc4zSmM7QUXcc8r0pY0JkLBckDp6DvQ2OKsSmPcRzggVCcjJYgKOtSySlVOCoJAwSKgUPtdsAgEcYznP9KwkzdWB9jMGBwoHSiMlMuQQD0B/nT5BkgHgjnIFABiQhSpJPJfnHtXNItIVnXJyMHv3qvKGeQEgkMMg1LkksGUIR09/wAKackkksEAxlRyKxemw0hY2cfKHKg9fep1yBtCkqOeajy24Mg+Vhjk5A/CniYkOBgv3PpWLNo6FxHEluFAU7iQRnGau2ZG8kjGD19Kz7f/AFqg8jGcD1q3bIWlKAs4B45xU2ZpdGzBcDIA4IPGe5rVt4xMQSc5HOKyrGd1AQcA/KcHqK2YMcnGABuIHehaESdzRt5HgYFBvkBB+9xjHrVoXIZQS4RM7WwMkGs+0QgkqMBueTjGasEFsFSoUYHI6+/v9a0TM2icbdofeRgZCjsc+vrimvO2FCclTkAHGD6j3qIfvYpUBwoIJB5yP8mmwbDdBcEKTxg8jriruZG5oWmLHAhBYAMWAzjBznIx061sta+aQQMd8Z/rVfSACoCsARyfb2rZWIbAwO4E1m5GsVoZslhE6s0ymQoBtIOMn6c/zrzzxzohu4ZFQh7hY+SoxwO+OcYr0+SBmDbeB3Gaxdf0+O4tgksYKjjah8ssM5wSOTzW1KVmJxXU+PfFdobJ37EMdxIxx6/nXOGTAGSSMZOOleo/EDSGs7y5ZN5jJLKCc4U8AZ79K8lu0khRFRy0ZJPJ/wA5rz8fU9g723PcwdN1la4s8qStEHwQrbgFJGfY+1V7gLGSEcl2OcZxj2qOSGTarIBICSDtIyPw61DLbyYLkAk8llHb+leI8Zc9dYJrqOCxwhwAu8nJOepqq8SzB0Dc56jvS7HmIQNhCMkjqfxrX8Nwx/M0rIhyMGQkYx1+tZyxfKrl/VbGNLpcqRgiNig7gVny2coUMRgc4wO1er/2hpq2sjM4G3K7SMZPt6j3rz/X7r7fI2YwkRJIYcZA+lYxxzm7WNI4c4+9hDkgEnPcDgVBpqEXybwSWGRgfKAD3962Z4kVQpwQckD3FLaWwmwQm1wea6I4nU29jZHXaDZ7wzBwCCM4PWumsothUZK7uuOwrntHgSIxkHJUAggcZ/xrrbCMKA7tkYznGMV9FQm5RR8ji0oyZ0WgW6M+GJJ6bumK6uBDHtRSCfXNczpjFACgySQB9a6LT4y4DqpIyRnPGR1Feko6XPKbub1nvACoN4A5bOCB/WtKJSOWYgAY4rOtlZMkbSpPpyCPetGEghmPDdRRLQkmbGxSHKYI6jORVggZQEMcZ46YPuKrqCuAQwOAeAMHNWIYw+DzkDgk5yaxZS0LcTOzqoTJxjA6mpY3AbAUhV6Kx5qtGhYkISoJyDnkVbSEKoJzkDqRyKzdhouohIXB2nAJ75FbNgQxVSSATwT3rFgDgAsSUIBHFalnKN4IDccDPesZG0bHV6ZGOCp3n0zx+VacmGT5OScgHqM//rrEsGGAHXfyTgcYH9asX979kijOCEkOB9a45LU7o2sX14KlepPPHakuGJLMSC3AwBggZ4OBVOxnDgsCAxUgFucAnJxn6VbX92pZyZiMkAgAj2B9OO9TsacxFIpC5UfOMjI6gHrXlHxp8VL4Y0OWKV9jbd/XjBHBP517BHCJIww43DkdgfTPeuU8V/DjTvE0YN2qu56FlwBjp0/rXTRnDm98l2Pzf1a8udb1WW7mRo3kcnB7jPB/Kt7QITFJggBSAB64r2j4sfCu20J5vKj2urZLYAAANeXW1jDbSshALevXNe6qWzT0M6tVctjoNMYxsQOQRj6V0Gn58/c7YAI4JxxXOWJBlQBiQD9MV0VmolmyQSMjJB5GK6YqyseJNu50tm8fmlwQAT0PYV1WnbNynOSSSSDgkGuasFBCljtGPTrXSaRA7TgkqY8HBzzWczn1Z0VmszEDzVCAcZ6kZ6D881s2+wMgAORwTmqVkibBkgDqOM/StWGMADJ4HOa5pM2ii7D5UOQvy7scDvV0YYkgKuOABVFI0kIIzleRzjNWFIwCVBPY+lc8kmbpFklVXGcYOeT3ps480Ag5I7etBUsAOhPTjtRhkwCfx9KytYsgmgLDJQEjPJ5z6H8Ky5UwxYHIb9K1pSy/KDkdSPWqVwoKEAABRnIpp2HYzAxUMSQASB+JqF5XtrhHikMMsbbty9R1HGe4qd7UgqgwzIS4OeuegPsPbmg2KkFiMsMkDGMetU2mLVbFLUGm1YiW9l+1ShgQxXBHp3PNZU1iN5KDJ6YBrVuwYsAlgGPIAzisi5mUblaTLZJIxz9MVcFbRESu9WUp7bOSgODwSDULQEAKrKrAgkue1R3KS3C+XIxgQnIwevpTYoRECXclunzHrWr9TNLWxNMpdTEh3MSDmPqMZ7+h71NEpjTkAFeRt7/X8aqKhRiQTntg4q7YwO6gngMOpPJrlmzeKNawRZkQlMMRg57V0FovlKd5346BuAB6VmWMIKIdhUgDFaU00dvYXch4bYRuJ6+2K4nqztgjyr4n+Iwk0iiVgoICoSWVCOnFeZ2+pi5G0N8zMcBh+Zz/AErZ8fSPfXMjICwD5wGAI/OuIFyynexIVDhgoyT/AF/KnKSfuHZTUo6s6GRmWMuxITqQT6d62PDmmXF7dFCuUaRVjx3GB/XIrI02eK92kny0I4dgRgHpx1Fd9ZrDb2kao+8kAMSvQ/5xXEsLGcuZnW8W4R5RuoSi3UqGztyp2njjtXPXk6MG3OM/eHNXr6dpFlU5III/DNYF1Iu0Ak/LnHPWvXpw0R5k53dypdSbg/zAgjish5Q6lJDhSSCc4x+NWp/v5YkLnNUJHLl0KhgxO3jtXbCJzsgZ1mkZicDoAPQdKjtiQ5EgBB6Bu9O8slmyNozjHrTYojFIpbcxBzg84rcxO18L24i2GIiJxkgjqPaumnJbCgZJGR/+uuZ8OKq72YZL4Kt0wO4rpBGQCA5JPTNZiloKzkxhFUkDgkjirtrZAwRyH5yzFSmASMY59hyfyptkgkOCQOOijnNasRAjUkYUHqOSafNYyZm3ujQy27RlEIfnJHJH+Fctd6F5AEsSkuuW246nt9K7pyZZMgAgjHzHkVTmgWbC5BDZ+cdB/n2rSM2CnY5i1kMYUS7VZsYXrk96dNNsJKBSVOQG6Zq5eWxt+HcHk4I5+lZVyC5KDIIzgnvVbl3uPGXUOIw5yQSpwKlYgRqd23HIGM59qqxb1YFQFLEKOcAAd6c8Z3shO5cZDA8ZpWM2xfMI3MoyWPQ9KaxIbBTLfzpASMIuQBxmmSAEBXcgk9Qea0SMpMhkmCy4ZiQMjA9aYMuuSQG64B7UNvck43BQfwFJHwGYhcdDk8/lWqM7A29hhDz944GeB1+lSJK8rZY8A4JIxSFf3JKoiy9Rknn2pIpXSNgAFbB4Izj8KGUkNSYmc5OCCRUWt6x9ngiiDgHBIHYjv+NUoZSt2zPOrEbixVsjjoDjvWHrN4ZpHZT5bMScNzgGvNxeIjQg5Pc9bB4V4iXkV21EzXAUKCTkAGrdsS+S5AAHTrmuSuLiWCVGD5bO05GAR6/WrcGstwrFgTyCB0/GvnKeY8ztPQ9qrlzirw1OqVnJJUAA98VZWAlchwR1NY1pqqGIIhLOSFIA9e9acV5mRFAwvf3r1oVFNXizx5x9m7SLSsqrgnIJxzWhasSCOik44qlaSBZDj5WHI57Vet2KhiWBXO7kcgnrz6dP1rRO5F7mxaSlGBZAR2x2rVglPLAkk8DPPFYttteIJnDAgjtkVqbwoj2nODkDPNaI55pm1ZzKxKk4I6mtqwuBgqSMDGCa5OCcGNZVRmIbGw8E4Pv2rUhuThSwODkDnnj/APXQznbaPSNBjSaFQCGII6dhXURWAKAg4IPyg9B/9c8VzXhOBls4ABhmHLEcmuzjBCICNwz19PWuZvXQ2g7ipAilScjAOcVNboIyeGAJwATkkeue1CA5JAIUDhvU0sCyhQSMgHk+v4Vm2bonKhdpJyDng1IjZBAyR061EqBGXLDJ6Lnrj2qePOGIA3HkAnAx35rJlEka/wAXIxxipsAYOccc5/nTUB65wOtSb90bhgScYAGMH6+1YNmkRpRmDKwGScqM9R608gFj044ApMvLtG0ocAc4Jp4jIjLHAxwfrU3KVkNYZwTnPWmNGMAE5B7YpwZFXczDGcZJ4rIv/FEFuXjiVXOOHz0PpiqinJ2QnJR3NiUxoSSwjz7cD8Kz5dWWMuFBYqcZ9a586tNcyKWJKgYKrxk+tW4cZOMAHkd8V0Klb4jL2l9i4kgd2diQW9TnNXIwUUADeM5+Y9PaqKYwCFVRnOR3PelvNVg06F3kIY7SAM45x1pct9hp9x2raithbuSMMy4CnqCe9cgl81y7uSxAbIyf88Vja/rTapMXDMoVgw5PIHapNJuDIDuIUtg5rpjS5Y3ZjOaZ1cN3vUEKNuOcDJqVpQcfMCM8seAKpQSBYyY+AByV7nNJJIXcFn3E8gg9RUNIhMubhhgDkHgnPamM4jBI4J6DPWqzTocAcMOMg1G8sWQHALjJXIz9ee1CSKTLaTgqCQCxBwG6c+tY2pxmPOzBBPPOattchQWEQIxjjtUV4xeyZEADglge5z2/CnKnGa5WjopVvZzUkznZVbO0MAAeQO4pu35A25iAeVHFY+o3t3ayOSMlfmOO9UrfxS7EJIMKfmwOME18pisoqqXNTV0fYUMzoNJSdmdNPG6qCAAmP88VlTOLiIuBuQEggcYwcVNb6lJfhETgYx83Q002d25CoVRCSGLE9CMdvrXkTy7EL7J6VPHYeTspGddOhYhGDlhnb0wazLhCIndxgjgKO+a1JYzCoZSWGCcEYxyefX9Ky7lxKq5+fcdoG7AJ7c1ySwtWO8Wd8K0JbMqs6BCSMEAEL6/jWdcZDEgkgjOBV+fLgcEH7oHp7VUuUcKF/XHakoNbmjkc9qSZUCMcnJOe9cldyT29wsqSNEEYMSoHOD059a7O7X96AUJHXjoR9a5bWIQZncqCjHIXPANdNPQ5amqsdHqVo2p6XHcqAYJASobG7cODnvj2rzi8shavKHAyWzx3Nd14ZnOpWVxECUMOASeT07D3rn9T08iUu6EBScKpzjPevoMLOU1y9j5qunT3KNioaMbQeR1IxitC3jKgHdwWB4747Z7VRL7H2oxUrgAkZxVy3cBSwY5Pt0r1IJo8ubuXoRhiHIwctk9qs2kytGCRgMMqehNVU+faQcZA79amgcFy3DMoIHtXXF2OGaNu0YmVCHyMZJrVs2aSTanI6kDnPvXP20o2liOg2gDoa1rK5dNpB2gkBseldcG2ckjdDJgBnAPbPfFbmnyKRAQ25mGDn19PyrCglLoACMdxgHP49q2dKJVwFIyMj863TuYtnbaao8p1BJBXJ9h9a2bKYAqNygDrk1y1lMyKEJIJPIA610enygc7FJzgbgDispERZ0VvMjKpBYMD0xwR61p20rcLjAAJJz1Oa5+2uEZjkYIGCR61s25bbsxgnBP+fxrmkrnTBmlFKjJkPuJ4P9OKvQuCvzHJxjLHrWapWJVbAYnjBzwe1WVkHljeBg43D0/GuWUbnXBnJ6/cQWy3khIEsY3Be2Cep9BXkPiW8e4mjVJBjOGB5yO1dj8RtWEUlwyOqI6FWJbG4A8DHU15xoEMmsM8qggMQx3sD+WM17NOmoRUpHNWbeiNGztGc4UEqBnn1rctol4GzB4PAp9tpJt1DryWGDg5AxVtYnQOQwVsYBxxVcyZxqLQoRAQ5LBwCoYdRnr+FW7ZgkjLkgqMEY4PvmoYl2qCTkkdDVhyEj3AhXIwSR1FJlJEkuXCliBtPGBTd5hQEAbhlQD0Ge9JFcZUKWxkYDYyR7/X61E8hBAzkZAOec0lqXYkldlO1soSAfpSSSgMoY4AUAle5qvMSznDbgP73amrvkc5IGOQexpjRNBKAzBAWJGDkZ4pWmEZJHB9xUJkBYkAADnjuaiZzg7jzgH6etKw7iySlslgDzwDimPKwgYEknJBJPT2qIKCQQ2QDxgck0x3UKSCAe4HepVkF/I56/3Jcs5C4PQg5zVCPKy5IAJ5PtWtqwTG4hnA5IRScflWeiIzADIBGSSc1qmLUmRWIyGDAEZHXNSJGPMJCgDOTx0piExYBACdOe/oMVNDH5gABwME5J7+lQwQ7yzIpY8DPFQSWxaQFG575q0IpI2KkKxIBC9CBSFQMgjaenWpuXHQzziJkAO8E5AXjJrqdEtGco4IUEjtnIrAhtSxeONQygcp3P0Pau48P2wMaxgBSMYB4xXHX20OymkzfgVIrQDeSQQceorBvCskj8FfQg9K1Li4MSOhTB25B9/SsOSeOSQg5GRjBHBPpWdCDWrLqSSVhYiCuNvPYg9aVIfnAcFEPcDNIclSFG0LjDevtVggvCA4/d9PfP8AOvQONyQlvEDuC8beMk5z71IiHywFYDrkZyaihYIzoYzuAKg5BwfWnwyEYBI34wSBjNTqZt9ieEluHGCDkDtVmB2DYyAvYe9VYgVUAjqSAW4z7UjXKwSqXGCDjrWcgTOp06BSMsCSccgdKvTW4ZCyjGAGIUYySenpVHS9YtJYgqMA3cehrYh2MpcNjIzjPWuGcrM7INNamC+nl5diEA5zg1aXSd8A4BkGTgjIP4VrLEiEOeCetXvLTJIC7h27fmKzU0jZHk3i/wCFVtq8LyIgWbBYseck+g7CvB/Fvw8m03zVVHdVJIyOD7ivtJ7WO4BIAZWGMCsDxD4LtNYtHiaLJI2g+grvpYpP3amx0xm+p8G3NrNZzsGGx14+Yda2NM+Juu6YgRJIp1iXEUdxuK49Dg9/WvXPH/wmuNPLSKikqCA2MqBXjWraDJaTEOrDdyF244HU49K6q2HjOPPDUt0oy7HRp8b9UjSKSe2tIA+RIiOSEHqCRya1rP4wJehkEWHI5kyOSa8ou7U+RKSPmzlQDjcapIksDqkX3yeRjrXnpSp/CzlqYZS2PZpPFV7OqmBFYsSCp9PWo45J7ti0rNyMccfWvNdK8Sz6bcASEsoJyO5r0TQPE9hqRAEgRyeBW8MRLZnHKn7P4jc0zTRM8ZLFo8YHJ4NdNZWLK6kqQRnGMUujvAbdSigDGMgda2LeEkoyZfAIwegGef610KfMznlIZFAdwycNjIBOM1cS3wwQpgg85HTNT28cRRm3b0JyrHjFSxErGEIzzkFhkj6mrvcyQsUYBUhclT371pQRheScDGc1St2IQq4w5zjA7VfgcNFtII4496ydzRMesZVQ5IJJIHHWo5nSOFw7iMAfeOcD64qdER2UqpU4AKk9DWXrE4jjZZSrZJHHIJBqYq5tGxyesXyl3VSWIJwcEg1BaK86ksA3y5Cgf5zVe/lJuSR8y55x/KrtjukdQFUDjAAxhvrXRsiJM1LK3WSKPOVVxngYx/8AXrdsYGWVHUnCgqVz1FZlmSi/PgEHHX+tbEckcBXewVmG4AnqK5Z3M7amvYxktkjIwDg9zWjaodxOWJA5AOOKwoNUggbLSAcYPcD/AOvV6DxBZxkETKQTgknGK5mmzWEoo37XcwByC4AUg9DV4RgLnoe+KyLTWLRydk8RH97cBithJVKl0dXBGDhs8GueV0d0GnsUr+1aVQOXAGQOmK8/1Pw8tvLLKAwZyWKg8Zr0aeYBAVcDnbgnNYF2FdnQplxwRnj862pVXEuVjyjV7dkABQg8gZ781hzxsiMShBHOa9D1+0DklImBUcKBk/SuMvba58xRHAwTGSzY4OemOtetTnzK5yzRn24cDeTgEAj196a4XkozHBySRjA/rVkRTeY6MoJI3L7+tV5woYBsiTHCBTyavQxauRGdyCMjA68dah3gNkkFfQjOT6VN5Ej7wqHJBXBB4J71JHp1zJhDbyRDsWAGff6VLaBQb6F/RlMhClslicKa6uCEsgdhuYDBPsO1Ymm6dLtUbSpBzuzXRW6BYwpfJDdDxk1zSeuhSjYeFchcKAPvZxyD9aebdlIYStImQ2CBycfT+vao9zg4IXHTg9PwqaRjHgNuUthSAOueg/lWRol5jo0Vd7HgA0NmQAIcoepzUKTFVClCBnlW9valyUYrENwJyS3GanUNR5+6UclkBwATiua1uAT2soAIeNgoJHY10LMACSQf6VkX7ALK5ZcMcYLAEk9MDvTTOim9TyzV4VtrwiMYJHzEDqPSrOngOgyyRhvukjpVvX4oIcggF2YkknoKyIbsWeChDY6BhnAqm7mtrM0PKADYJyOgx1qrlgCAN7EdB1PtTF1ZZVlTYyup4Y9CDz/Wq8sqMMqcAHP40uUakT291GjnMQcA4OT1461etfJn2xkL154x1rnXuEYHCMXB4Ibj8qlivWVMLjAPPPNS6dwVQ6HVJAeAMH1rCvDzgsQSCAR2FbGqKGIIO0Dr9ayJ2IXBIYfyrilK2x59FXM9RsLAMWJ6lqnXzFO7IIxgU0FA4BO0Mc5Azj3o81txGARngg1yyZ6CWgLE53AAEkFsscfWhmOzaBkqMYAprs7gKRw2RkHFI0YhRcEsDwMGiL1sTJGbqDD7OQxwCc5HSshAZZEKOwdDwB0IrU1TO0sVYKTtwRxWW8JVQ4O0k8AcYrvpHm1FdmxYlmkDByrht2QcHNdIkjXIJJUuQFIX19frXK2Ug/dsWIBGMdzXS2cgkQEKQenWuh7GKJGd9mQMnuCMcU1Z3gVAI8BwSQDnBqcuwjCEMobrxwR2qHcwJDA4zhCBxxXNMoepMpJIG/GRgYpxVZSuRkYwQfXNRhmjwxOATxTomzMWxjjlj69v61ySRpHUhutLS7GWUkjpzgZrA1fQ04wmXU/e4yPb6V2kBFzkNHtwfUc+9QXtjBMgLpznIODziste5vFNbHk99pAhMjYIJOTxjJrmr2zeMkhypJ4A6GvXtY0dplcIAgbldwzgVyF74eaSR8xlNp45zn3rSLtuztpzfVnFfZ32KCNxJ6CkNvukCAbnxkD09a25tOZZGA6jrjtVVbN1Ks4BfJIYH1qJTXc9KCv1KdtpjuzADAbkHrzWpZ+Fru5iaUKxA45Heuz8D+DJNXuoAWBBbcYyCDtHp684/OvcG+HEEVvBtsg6AhiiymMlR1GRxn6g18jmXENHL6ipylqz6Chlk6kOeWiPlG+sHsGBZWgY8ggYz+NXNK8QS2pQ+ZK8i/KCzA559Py/KvSvib4XisQ8VspGOsbyFygJ5OcYxn0rx26slt3wAQFOVYdHA7g9xX0eV5lHG01Uizy8TQ9nLlPbfCvj54ijo4EirtO7v34zXqnhnxmL2NZAVCk8qRySa+RrfVJ0eKQOSAcFV9K7/wAL+OjblIzKQc5DemK+pp4lNWkeHXwsZaxPrbTtTivgI4jh9pYgnHArUgAkBA5I44NeNeD/ABdFPEWDgFRuODnJPX/9Vel6XrWSmWjMmAcQvkYPTPv6itZcvQ8adNwdmdHDblQNp565NSiMKSCASQeT3qO2uEmAy6ocdSevtVtwG2gDKjqD3rFtmejK8kIAQAYOOMelS8CIEkKchQOmAKkKIpBAwOwHakMSspYkkZxjv9an1Cw2FgHOSMdqjeMjKhyR79R+NSMkaYOSSOwFSIp2HADN6juDT0CzK4i3OBgE7c5xkD2+tVrixE+AygqDkg96uyDahMZBLghT2JHX60kymVVwxUgYwMc1akxNGJNp0SuwAxz1Bzj8aSKwgWVWdWIyMkHk81dlgMasoGMnPHemqhAwASD09q2u2ZtEbQqWYk/NnqB2qSOJXU5zkAc56n1qVFUK/ILYxgjpSJhIUIJyRznsahsSiO+zZYAMcAck8c0PG0YCMDg/MM9xUpd9owAx4IyetJ5kjAEjAHHIzx6A1N2aJCRE4JJzgcjFKrBSXBBOcHNLD5ZlG8kJnJwc0FNxzuDKuRkcA/hQ2WKyq/IABPSopEKMWJwRwwByP/r0ruHDAYIXgn3psRVfkABfGBzjFTcm42N1CkKSQ3OSc4+npTmGBlQCT3z2piqoBJUZwRjpio0BICsQAMD8KYD42MeQCTnrnmhmDxMCoBBJDdOKYMRuXBJGcBvXH/66ja4SZmChtwPPBoE3cRWwgJJC9T2x9axPEt4YbV1JyWBA+la1wxKksQTgD8K4bx/qZhjWNG+YJ68jk1yV24q6M2k2rnlniu/SVpEY4bkDI6iuPjDIHZwSvUjv+FaPiC7NxdJgZCjJOeQc/wAqzJJ40lETMHcqGxjpXj2u7s96lCMYpRLUbRq6kHdnqp7GpDKDHImS27gj2qKCMrtcgEk/lVlki6li8vUjZjI9Acn2q0kb2HLL+8DFQBgDgdcU6QKwLI4IJ6AYIqGRN7gFiADx/hThF5MzA/NjuO9aKxm0Wo1LJgAEj9afAViYOVOQefeooCjkDLk/eGDjA9Kd5jSKGjOVYkFcZzV3M2TIwBLKRnOQakO4lwGJDYBzyB9PSmm3QwqwJIB29Mc+lOT5UDKcAdVPUmmtSUJIUDBASGB5BNVjCN4JyCGJGGPp6fj0qZ5xJGQSSR0JABHtkVHl3ySrEkdh0Hr9KauiW7iRkiRucBTgADHFWYZCo3qSQDg5OOfpVcRNgsxPuTTowPmByR1H19aLJgpWNSPUXdCrgAE/e6GrUUkMrRDABB5bPSsK3LvIEIJABI98d6uoXTa6p8h6N0zScEaxkasMoMwydgPQH0qWXDFSBwD1FUYLmORw0qEAf3Wxg1aVkcFozhG7msnE15rkV5GykjJA6YBrHkjIkJByPT0rbnwwUEMQ3QjjFZ8tsWZiCARk8960g7HPUVzKmRZHw4BHoe9OyyIRggMckDnNLLCFJJJLE9u1SJCJFUE4APrXUmccrobFMVIAPA+auq0DWWRlUMC4G7cDwfb61yciBUyoGQcEmp7WRrbDRvkgjPbitoSaejIu3ue06XqQuQpMgZgo6DAz3rXDo6qrsQSeo5rzjwxrRmigLlw+4g8du1d/Zsku0B8kjnjpXYndHJKNmRXKo5CMcDp061mTWxjDMUyQSQc10MsCqFIAYE7QfU1VlhRlZWIPfaO1HMjM5u5tlADuw2g5G09DWbcqXwAcgDnHet64th5bhV3pkk565FZtxak5IIUY2kd+a0UrlcxiupJJwVHT8ay7u2DM5KcHnOa3JYvLJV2Yg84HQ+5qlcQmWMlTgj2rGorqxpCdnoZcNsA/ykg46irsEbfOGIJALDJA6fXvTwi4IKEtnAI70yaNYYguCSDnJ5wa8OtHldj2KMuZXHwkFNxGB1we9DuhGSnykEZHr/hRGfMUog5Jzk0x5D8qLgEnAPXNcup3JiKC0YVQ6uACT2Jz1HtUm3O4MCGHOR3pctz8wBA5qRSBESSSHPJPYjp/WgsYg2Nkg+gJPanPgAEgEdQf6VGp2MyklyMkEDgD608YVQSjOCQo2kDBPQkHqOO1SJoRMb8gbTnNSSAOSRj61GIjG5cnIbsT0p0iYjQkjcOcCqEyC4VIvmbJBOBkZ69KwdSiAcEqAvU5rckmZkIIwcYyvasXVWG8kjIYcg9sV0U73OeoYkrIZHZxk9D71WlUBQEXljyfbtUsx3yEAA46nHWmrKI12FiSM5GOCe1ehG5wSIPLDyIXcyOO55z9T60KgdmBDY4A24yMnrz6VOmwsXbh+gxwPy9aYdsb78kk9iOlaqRmOZGXjAIHOTT1cbgCMjGSW6gmmMRKwAIBYdSeBTApbAJIOOcDtWyI5jVtlVgjfcGCWb0Pb65rY0xgDknJ6D3rB09vmQEM4659a3LHewDuCi5IDA9T3/Kra0Iu2zorK48zJIIKnaCRjtWhaygkkHAAzn39KybAmOMByGI6k8Z9OKvo6qGIPGcnA6Vw1YHVSkacN26yJgBSCWwT14wAT+OeK07XV3gkw0rQuOQoJGT+Fc4t6A6RbP3mCwI7j0pBOxJLHBwc4HQ15k13PUp1LHsWhfEee1RQWVR0BY5xjvXpPhn4kxXEgAlAOMlcj5iOtfLcN2EVA5JIPODWlZak8UgkWVtoPTOM1wToxnoz0qWMlA+z9M8dQTKpEqyAngDjiun0/wAQQTockYJ+8Tn8K+LtP+IF3aogT5iCxYbsEjtg12mj/FR7VEMrspAG7axIz/WvHrYH+U9ajmD6n1il/C4BDjmpPPTrwQe+eleA6V8WLdslpHBIAB35H5dK6CH4nQZG2Uu5wSHlwo+g7fSvNlhJroelHHRe57AXDZABx1yO34UzJGMDK5ySR0NeZx/EqDgSSgnsN2M+1WU+I8JIKyqBjBXOeKzeGmuhssXB9T0QMMMpAGTn6n60KQCD/rAAeTXBJ4/h3eYJVO0Y2sexq2PH9sAJDIpyMEZrN0pI0WJp9zthhVJBC7vX1oJIIAbnqTjqK4J/iPbAuBKgIGTk9B61RuPiraRFQJgc8DBz+vSpVGb6CeLprqemK5ZgCcjv7ChXdY2YngH1HH0xXjl98Y7K2YoLtGJ+XaMnB9D6VzuqfGoiJwgcNnG9SMAfTPNaLCzl0MJY+mtme/y6pbxZaSQKOecZ5/pWHfeNbKzBACsR1JkAwPrivnHVPjNcTQlFkw/eUHBPtjpXD6p8QL+8mYtOADnJBIIH1rphgJy3OGpmXY+ndW+L1pZqwWcI46lADwe2R1FcH4g+NzqCkEgMjHHJzke3vXz7fa89w7EysCw5YHkisa81R5SQHYAHII4Jr0KeXJO7PNqZhKXU9X8RfE+91EMDO0bLkYJxk/SvOdY8U3l4cPOc/d+XnPPWuelvGDl5ZCDxkk02WdJVyqbnA6MK9Olh/ZnnTrOetyWe7dsgybV7nPeoVumdCFYZBzk96r5eWUK5BUDOMcg0pGFBAwDx7muxRsc7kyyZg7AjBYeh6VJI7tjDKpYbl5BJHcVRDyKQY0CkAqcjsepx60/yzEi8EgDv+tUokqRZExZSpUsSMHHWk81QWKbUT+6ABg/SqwAXLBii9h3PtSOyYBAwM9McGtFEOYtq5kAw4I5YgnqPb3pizEEJ0JBwPU1GuFQBeEAwKWVQ6IACB3ye9WkTcXzJSASwRTwwx1qpfTyFBtcIQd27GR+VT3SExkh8EDOPWqNwwCpjGMdByK1SJuRvMI3YLiTI25xjHvUaxHOQA565B6fWmttYbQSD3K+uakdFlYuo2EHAUDrWgXI5ShJ6hs1C8qjAlYBwdpHTOen41OYys7bhkAYxjkGlEjwklUjIP/PRQaFqMjjjYygBdpI4UkU2ZCS6FgDjJx6expcGTcAAGP8AETjHtToZjKoDII2HykHvVXEQPErqSrsAADkc59RUTxpsBJDMDwc9PWrTBSRjbnHQfWq7RExnIOWHVR0z3ppjI+kgZRyRnP8ASltpUeUsSD+PU0xg4woGAoyCe59aZAoYlyQwJOSO/rVuzM7m4sqzqvGxjwGzwMd8VK6qCQoADD+Ed+xqjEr3MgZFxwoAHcj29ankdskD74A+UmpsTzFlACCpJU5656+1PCGPJXcyg9cdqhjdmCM2Sc8jFWASs2CGIPp2qlcltF60CAA44PI4xitqHJjCgAEnsKybNVBwT0OMHr/+uty1VFyR064Y9DWiMWTQyneyAgsMDI7Cr8EL7DtO4npjqDVOM/LkBRt4Bxgnn171ZhnZFDK2MsAAPftTb7FQlytM+1PgV4vs/Efgy0t4iqXNogjljHqO9el9TXw34A8dXfgbW1vLRssAFlhP3ZAT0z619S+CvitZ+MgFiQRyAhXUnoSOlfm2aZXVpVZVoK8Xr6H6Zl2Z0qtOMJu0j0CimI2c5607rXzGx9CncWiiigYUUUUAFFFFABRRRQAUUUUAFFFFABRRRQBl+IbcXWk3KcA7SeRnpXxx4us2GpXIEYQK7bgOm4EHP0xX2lfIZLOVV6lSP0r5Q8fabLDq124RmY/K4A4Gev5ivrchnabifH59H3YyR5pIoBOVwMVm3EJkOQACflJB6gZx/M/nWzcW/wAzoeRjgVUmiBQEgYHH0r7xO58Gzl7yA4Y5BDZXCjoKx7uIJGCxKqrY3E9fxrp7uFFTgkHrn1NY13b7wUIwSc4Pb3rNoqLsZEiNjpwCMgdqpz2rklgAD0GDnIrRkZw5IUkH5TjofeqBDKroOJC3DMeg9KEU2VxEQQBIQgycDnJpkxJyCAB3OanWLeoLAgsCSuNuDkj8fWmiISRuCuSMjBFaJXFuVlRdvK5GeT64pGBySORx8tWHgMUOSMqoz8vPXtVd945VcH09qLMLjlBKqQASOhAxjPX9abP+82bQARksPX/CljmYMAVx16d6VCRkgjPI5FTYVyqZTklsgA4AHJ49qY4PLNznkDP9KnCmRnIXOcZIOKQptZw4BAGBzzmixFrkTKCuVO04B5FQQCZASWySSBx+XFW0IklIYAYG5Sf8KRcq5ixgN347c8Vm2yopHR+APEcnhvUTcxOUmUFSxHY+h/z/AIekT/GXUrqEoLmRnUkq5x19wMA+vNeL2rLudidgPIZuM8fzqyrOCpRsAc5B614+Iw8asuaR7eGxEqceVHr+n/ErWLhyJNRkkUAkxkAA+/T+tVNR+LWpwtKqykOrHG3IA9M8844rhdEuZPtLM7FyFYkk8nPWqutSly6AAA9CO2OozXA8LC+x3LEyZ6DafHzW7dPLN7IoIAZlIBOPbpXY+H/2k3wBcF9keAzsQD+Q6180GB/MMmcjGBUC3DhSqtx7DpUvB0nsaRxcon3h4c/aD0u4gQvcB1bGQcjntxXo+i/EaHVAjhwUOB8vAr81Y9Xki8l0mkRozkKh4J7E+1dRpPxg1PSTGWeR4osgESYAPrjvXBWy9bxO6nmPLufpXZa1Bech1Jc4+uK0lxIpJGTjAJFfEngP9p+0xEl/cNCx43ytgE+wr6P8I/Fqw1u3iZL1ZQwyOQc/lXj1cNKB7FDHQqJI9MMSqoUqCPQikNjA2CYlUjkEDpVWy1WK+IKODuHGDmrynIOcgjpnjIrhfPB2PUXLIpnRbRzuMKkj1HWq0vhewcEmBQTxnaCefStn5cgE5OcinAAcDgUKrNbMfJHsczL4HsJMsyZAPAYdKxdV+Fen34/1UZHXBUj9a9B44xmk74raOKrR2kZujB9DxDVP2d9O1CF1EMTnn72MH/GuB8QfsoaLBHLcSooz0Ea4KnHQGvqvjsMjPp0rnfHR8vQ5MEeZuB9OOc/SuyGPrN2ZjKjGMfdPzZ+KHw30nw5qT29tGUJbapaQnce/078V8/eLbFLO5ZUeQjLZGBtAz0B619N/HHV3bVrsoFSRXaNQT1wa+WvFt89xeOGAQA4AXit9ZO7PL5pJ2keeapI93dSM7s4PILg5AHYmsaa0MhAVwTnoK6bU0jgZyFyTgMQc5NZMdksZYxIAScnAxWqiaKRl+WkbsAowBwT3PpUaDJYsQhzkDHOKvXCNE5LrkAZx/Wq5KFAWJyc4x2p8rKuV0U3LsAVAH8JPOPpVhwLdBtRgRyT0B9qdZqHugTyBjkDrWpeRR+U4KkhhyM4zWkYsTkS+EvHd74XvopIGJiLDcnXjvgV9U/DH4zLqMMfJEvAAk4Ht68V8g2Omtc3KRoAHY8KK9o8D+G5NKtlnZSrsQBk98fpX0GWxq8+ktD5nNcPQnDmktT7O03xPBfAuZFYnAJGMEkZqyzxz5Ik5BJGT647fhXznp/iG704CQTMVQdCeB+FdDZfEWcHy2fDsMgA5yB3x6V9XGpbc+Gnh5LY9mWA+YyLESFBZiB0yef1zUUwT5o1GHUBueMZ71wFh8R4jtSV/LBG0gE8n3Fag8b2TyAtMC/dQwJx9PyrdVo9WcUoSTtY6OTIRgQC2MDHrTGB4ZQCD8u3Oecc8Vgt45slxGCTIcsRkHA6k/lUc3jrTUjaWNlZwSAJGxjH5VMsbQhvIuNCrP4Ys3l24JIcAEnD8kex96glcIUYOFUkBi3Yetcff/E22WMrFCBIB/rNxIJPb/wCvXBeJviPf3RlUgW+3IwCMH0xiuCtnWGpq0XdnfRynFVmrRsvM9E8ReOrDRkZPOimuBk7VPUduK8a8UeKZtcuHMshKc4QjGAelY0uoTXDtLK/mO3OSOR+NUZ5TMSeoJxn3718pi8zrYp22XY+qweUQw3vT1kLMDI4BOTjAHUfWnRwsyjksB19qdHErOig7nxkAe1OjlEciRAkmRgmMdya8uM7M9px0sTm2gIBcFZQcKRxgdwanSJFwwly2cFR2pDHGJTGASR3bqaWOAFiwGwAnHPU19phpc1NM+TxHu1GhMHJcBiOhGf1qUFpYwFIAxnAo8sMQCwUDjBPWrMUUcMLFZUDjsTzj1rt0ONsiUFowgfBxgk/ypY4wCSVyPu7hUoiWRSWCknsehqONCcIFJOcqAeDRcm5YWAgEggAA9OaUgBg5POOQOhp8W5kLAgZyuR2weaduaNhggknkgZ4qkS7EasNuSoQ9c5zmnKQqkgnPoadHGdzEnIPJ3EfypyIihgxyDwPetEzNvsBctjGT75q/b2sUyxuwyVzj0zVCGIiMqAWbdxz09q3dLtS8agrggjj0Pet4sxmxWt1iQABWYcge/rmpdgePBIBI5PtU0tuVYuTgDgGnxxLKqO5JVsMNo5I9a2TOGTY9IIxGNoxkdzQwCbQRkEY3dcU8LuLqyttC7gwH8Wen5UPCyTAhgwx1XkGtV6kp3CGJclghYsQD+FRCwledyAyhjuxj1rStLch8sSAeSK1IkSMgnkucAntWdSnGpHlkdNGrKk+aO5hx6W6SICSpBy3fNXJEfAAXAGAK1SFCEgA4IGfUk8Cont25kc4QkgA9R/8AWrjWBoPodv8AadePU53UtKe4yMAMO5PesVtDdmUuGGTn5ec4rspIizElSX7HtirtppqTRBmAU5yTitY4LDR15TKeY1p6M4WWza3RASCAu0YpoZo8ZAAHAx3BFdRqmlCUvGVAj3fKy8Ywf61iT2iqCrnhT9DmvSiopWR50puWpVhwoVFBYAc7j0qzbykAAAjnGDRFBsBGAQ3TnOKkEJhySQSefpVu3Qw1LYcsgPIA7n1oA84lQueOe2ajhGXCgMSwLc/rUyAsxJOQDjis5MuI6PC5BCkHjLjOKYh+cAZOeDjoKkLouVBzzkZquxPODkHpg4x61hJ3OiI8gmQgAkDvTmYPhCAAP4u4pgmxGwR8lSM+2aaQ7EkDjAy2cYNZNGyEkcRsACxJ6M/Ukf0pjnzCTnAPYGnOgbJc5K9KbtVyCCNvcis5DHxSOuEYA88bB0Hv71OWR5QcbcDB9zVZ5REMoAwB5NP3M4HGT1HasWWi6pBwRyCccVet1ABIYg/zrLhaTcRkBQM59DV22IdQGYAZweetTcaZsW5LAFDk9wOK6GCYgrxkYAPH6VztuSUAC4QjBJ4zW7b7iACdhBA+br06/SktRl2OQ+ZvIIBBUqf8KsqpaMOY3UdQTxz25/CoFHyE8jByeevNO84tkkkqMEAd6olj7hhHGGEZZx0x2NS6dZok4dmYlupU8g9v1prSiPDZIGOmM4qW1mCMABgkZbJ6U07mWh1djiCJAowjuVJJ6YHX+VakfyMxGSByMdcfSsHT7lGQKgBCg8E9yf51sQzFigIwSDyPSlJM0iyZFLr8oHzHIbnpVPULcyQsXGAoIHv/APXq+oJQAgqe4J6Ujx7lAJ4znjnFQpWZVrniHxE0ASwSv5QBAClzxjJ4/WvBda0eKzu3Vk2y5BOAcH/CvrrxfpfnWsoG07wSQSBgjpx+NfOfi3STbXEsksTs5BJYHg47VhmVJ16HMt0epl1d0qnI9mecvYrDISoGSTz2NVprcIVIXIwQQe5NbMyu8SOUzuGdp4xVa4gJ2FTg9NvavhLyWh9skrXMRrVPtHlhei7gVHU+lQsjREYY7M5I960riMLuJGPcVDJCkdoCThwdwYntVKXmKxl3Cu+/DbR129zVOW2ZowV4weTmtGRyhMhA2nkknGaiYFiQCSDyVIxg/wBaq7LSRmmNZMArvBG0jOMe+e1LbW0sVwil9oyRjIIAqdYJFyyrlWyAynIOP5U2CKTzkB+UA85qot3Qp2SOk00YcQkkJgHiuv0sAlQhJ2gZB56965TSVJcSgggDH1NdVp0jb42wAu7HJ7V9vhF7iPg8X705HW2Fug2MctkY+vv9a6O2cRosYyBwM/SsfTlJjQkZZeVX1regUhAWUFTnOR1I68/QivZS0PF8i+jAKgDEgkhfoOv86vR5KAhtpyAAo6is+yjWRyCGRgM4PStBVSNjkMSeOvaoZRbRDEgIGQc4yanRSFTD4PU1CT5jKSnIAUc4wKl2owJwQ64x7Vi7BYsCVJJiiFgCOOx461Yil8xgobPeqDARBWVdz4IBBxgn3qzCxO1QNp74rOSsNGkjlwFDcg1pWZK7dxZmBzk9PwrKj/dlQQcdyO1a1ssfLqdjDBC8nPvmueZrA6PT5d7BQQAcZJrQvbU3tpLH5nlsMmNsBsEdODWTYZfBUZY9CO3tW5bEMgLADPfPWuWW56EH0MjTUeEkSvudFxnHVvp2rXRi7BQeOpBPNQXNsFuFZAQCeSKs2kUZcNkZOMmpbNPkWY1yCCdhHBUdB7A9/rS7MkgkBRwc9aeCG8wBCCrYUnuB1NDAEc4OKyuSzyn4xaGJLI3AAIkJDHHQ8mvlHX7b7Pqj5SRlU8uR8oPpn1r7n8X6cl/o80RVX3AqdwB4I5wex+lfJXj7w3LbXZlEKErwVVuo9ge/1r6XAT56dmcFdy2RyNrGSQ23b347iuq0lDOpKnCDjkYJPeuftIvLYmTgf3T29q6/RSZACACAOc85r0djzJp9TWtUZfLVhgk4HHeui0tHWXaQVAwQeufWqdnEHQEIDkhTkDj3rcsYzFkKQ6Bgcj2rGZC1R0VgihUAABHJJ5JrZgjDIrkcBuh6H8Kx7BAXjY9ece+a3o1CoMNglgAPwrhkdEFoSLAiruzg5zTo3GxQRknqMdDTwA0ZjJAPBJ9acqFSWBBUH86wbNxQSMjAJxnHpS5LHAXcRz9KhkkKSbgTkjjA603LSBQBgqSAPSk1cEx2A0hJGCO1VrpCrgEEIe+OtOu7yDToXnvJ1tol4LSHAArhdQ+MGlSXQs9FYa1MMjAJCKe/NK6RLlY64oE3uiM692wTjP8A+qqs12GYgIzucDnkDH9cVgF7nUZRcXTtGjKpEEDFVB6/jWtazE4KqQoHB9xWnL1J57uxWu7a8uHLFmgUkgqhIJHpn0rMmtEt5mIRQxHLMuciutby/LjJ+cE/MrDg57VHLZRSQEkhmyecdB6fhVptDOFu/KPJIcg54GADVNmEpIC42+o71q6y6xylY0BGT04FZUcwO0sQqk4OT0NUxrUfamRGEZYgPwxI4IHOPatuzjSN1DDjAwSeDn0qnboqsFIAIPfvWnZRrvKqFUqNwzXJUN4xNWzJMakggDOAe+azvFd2FshBGWDkcn0rShkZkBOFIIOCcZA6/jiuL8XX7G/nERJjlbcuP4BnGPyqKUOeZcp8iucHq3hWPU7uSd8lgMA54z9KzV8BiWMMrN82AT0xXeWWnyTZcLsU8ncevvV+LQnC5aQY3Z+Q9vSvWVOmt0Y/WKnRnncPgia1UJG7lgcAg54/Gt+08N3wRF84sASSznGT6YFd1b6akRygy/U596uwWqAkkZx14qXGmtkHt5vc88k8LXcmVJxuIBI4xWZd+AL8o+yTITJY7c4A9wQK9fCRSKCEVSenv6VJHbRhSMDJ7+lTzRj0J9o2eFt8PtVfDNCShGdxBBI7cGqI8Cao84iNpKkedxcqOnbGK+j7W1QYIGckZIq8llGqtsPlA5B5wT7VSrRXQpSv0PlO68BauJRm2JTJzg9P61BD4b1ZZmWawlijjG0SgZUg19Yf2VbTZLw84wSRk08aRZyEAqA2OMnJOKr21PsJq586aFod3b5JTegx8xB4Pfitx7cgkA7j2wO3rivcV0bTzbq32SORSu7acjP5VEfC9g0eFtIkYnO8D5gPTPpWftICaZ47bK8JVihUHnI6VoRsWw5jBQZAUcZFemv4T05cMkAyAcc5yaafCOnhS5hIIU5EfG49utHtIGfIzzCchA7IQGAyFJxmqzLI5zkYIBB9D3r1dvCFgxBVFUL94gfMwOcD8MVTPgTT3d0CyLGcnkjjNUqlPuNQaPKbgBpgMBu3PSqV1ZhQxCEbTjrnJ/wr1X/hV1iJS4vLh1ByqMoxj047VPceALSWLygGKMApwSD+Y5FWqlPuUk0eGXUoyqlCDzznANMhkWaAOjb1zgEDOO3avYpfhLZGRnRmIIIIkXccegOf51Sb4TLHnyHKArghQEAx2A5/PirVSm+onGTPLHUoxKAmM+o5NU9m9y2eBkjmvVZvhbKAWhmZyAeGjzgeuB/jXD+IvDy6M7RuwLjkkDGTWsZRezMpQkjn3IJLA4IHIJ6/5NMSZxERgAsRkkZzijYVIkI3AHhT3pFy7MBkKB0PY9/wrZamPUfvY7iFJ4H3ev4Uy4umtISVJEmDxzkfjT44ZZJUSFNqEhcjPFReIkaKYQBsiMfe9SetRN2R1UoczMeCVnjAwAD9/KjJP19OtY+pDzmcuFBHyqyZJIHQEmr8glCZjcgD5vTJHb6VmXNxJeSl2CoeQQgwuR14r4fNK7lPlPuMtoKMeYxJow1wGlJZBkFQe1ZU0rxxzRi5EwLHBAxgdhj2rZuyIyCF3buMD19ax7uLzs7MkbsYA7/WvnD3uVDLbXXsuQ+Uz82RXTaV4rtpGiBlBkAPykdvU1wl7iMsmRgNtbPQH+v4VVDgOHycg5GOK66NadP4TzsRhadf4ke1WuoJKQASRjcM8VsQziOEnGVPzDHc15Fo3ima1Qbo2lPbceT7V3VhrySoiBSCwDEHqD3GPrX0mGxPtPiVj5TE4SVB+7qjsLGc4hZ0AAB3YJGSen5VpxMSpIwSB1Y9RXPw3qlQwIJYDj0NaEE7A8nPbg168Wea7dTXspgrFyTjBUA9sjrV+3lka4tokYndIAxx0GDz+grGibduCnr1Na2gEy3kaybgCCu9CAQT065Gc+1KWiuc0o3PbvC8IS3Qk7iACWHf3ArqMFkBBJTqRjBxWNoBKWEa7CEEYUHqTgVsZJ2gZVSMHAyTXDc1grIMsZpXVQsZbKoSTgYH/wBep42LDJG3/Co03b1AQEkEEk9B24qwASxAPAPHvTbN0Pyu0kDBIxkjp+PapYVO871DMccZwCO36VGIiUAJAc9cVKsThAC3zDj/AArJlFtAMH5FVf7oyQKeFAOckg+2KhhYgNkjA7k1zHij4maL4aQpLdwzXY/5d0Ofzx0rBRcnZFc0Yq7OuTI3cjIBbJOMCuY8QeP9L0UMj3CzzkcLERjPvXifiv456vrk7R20UVjagGMJDgMx9SR049a4q1c3E0ssjyvIx3FmkJwfxr0KOEvrUZzzrvaJ67qPj++12QxJJ5Vrn5VXqDnnnvU1hdSSOC7EjOS2a4DS7lY4wXcAA4wTzXZaSyFQiOHXaMkHqf8A62a7pU4QVkcTk2/eOvgK7kYEkE8YPXNasMRldVBJK8qA4XJ9D6j2rHhEcMasWYR4zkdcVka1r5Mbx26xOSwUNITxz1GO9cvLzaI6I2Olv9fisrZo3bMyAsRnI+g964nUtZlvZASdqk9yT+nQVQM88k0xeTegJVVwOlVr25FnEGkYKSMgEdq2jTUS7Nli5u4tgUuAT1yelX9MkPlgg5Q4AwOlef3WuLcX5iR2LqoJYDaCCcY9zk12ujyj7LECygMOcnpWc7onltudOl2fKVVyAo28dDSrdKpBICnOTt7VjQ3Z2EZBTOAR39eas/aY2xtO4EAkgd/SucmxprOA5O4BufpikF4rSKgIZueSOuKyzcKpZyMtn1qRZkIABwD82AetO6BJmu907YDKoONuFAH8qilm5IIBBqgLhW+XdkEcinPd8gE5x8oPXNNOxaMvX7EyxMUHykc461w9zaG3kwVGDxk9q9GuHY25VnzzkKTyc+3TiuX1TTj5jgjfj5hjoa15ro0Qzw/cSpKYSmSWAVgOgI5rubWGPaFdNwGDnHcdDXKaTDHbzA5wTjp6119nOWXAXcO4BrC1nczk9dBl/bi7kaRhvkJyWYZzVCLQomkZnQFhgxkcbD6iuggtywJK/wBac8TKAoXJJz0q/dkrNGsKk4O6Zy8/hC0mjIQsDksVPIBJ6j9Kw7v4fNEGdZGnBPG84xn029h716GYAykkgbQOAMHqBT0bGEC8AcN0z+NYOhRl8UEejTx9eH2jw/VvCF1ZxIoTKKNoIJJrgfEmkeQyOA5cEgY4wO+RX0t4hWL7MwYKpUHK56nFeGeMQpunRJFVnBGM5zjt9a5MTgcMoc0VZnuYXGzrL3jgNG1CWy1+JYyqwygrIGOC7HGMe4ruNR0UnzFKbk6qVHJrkYvDK3d6s8qYER3rwRg9Mj35r1Dw40d7ociO6iW2IVdx5I7fWvLw0XCe2hhiqitfc8wuLBFleNxs2nBJ6j8KprACzpuDJjGAcfrXWeKrPZM0mcysTvIGNw7VyZ2QoAHIlY4KgdvXP9K9qUeXqeXe6uWopBuDKhxnop6VYhljIEqncDlcentiqdhIrO4JAC8Dd3NWEDLIqoDKx/hUZzTiznmaMLngoAUA3HnrV+yuyhQyKAW7elZLsREECsCOGVuCM1YtJE3hVHAxkE5INdcGcskdZZTjG4YUE4A9a6LR3JwXHyHgEetcXY3eXIKYAOPrXV6bMWSPkBQcgE1vHU5pppHX20oVflBwDk5PU1q2t4MqQmAMjGep9c1z0EhKgA49TmtezX5lUHJPYnp+NNo51LWx0tlPiIAgE9z61uWcofDKCDjBye9cvZzMpUDAC8AHnNbFvOImAJOTjA9DWMlc6YM3UuG4OAQAMnuKzPEuvR6ZZO6yDcVwc9vbH9aqapriWMLhSN+MsD7V5B4y8TTXSXMiOdoUqdrcD1rSjRTleR1KS6nnvxL8aXd3qeFkxCpJddxyfT9a5/wF43l8NzlBL5qSSNI0bngZPOPQc/rWZ4umEmXBw5GCQenpXMQzFZVJADDgkCvQr2qR5S5xUo6H1rofiaw1bTkuLR/N4+dQRx9P8a0o5TtGTvycjaOlfNXhHxdNpl3EUmxGDjaDwR9K9z8OeJkv7I4eN0LDJA5B9M15MW6TtI81ylB2kdKVy6sMr7GpXlGBlSRkgjHTFUxOJDsDEADO4DpUqyEDBbjoSR1rsTuilJMmYowAABBIBOOg9ajfJC7MEZB5HTFRGZAx3DCqNxPp/nNPZiilwMoOPek9DS4TOSQCwBz6dfxqNpxGpAGQDk89aikeNhljtOQBgZzSSTxhShiLkYJIYgA+maVwWo6C4SAuHOSwIAx0NBkOSS3GKgDnJCKzrjO5gB+FNlkVcEnnrUNlpDi6YAKlSec571VkB5wSTnipGKs5AO84JqHzwuSAQ/THXFTzGqSKzyTwA7HZAeDt4z7VSYlZMBQSeTV65t2IYAtnOSDVAQhSGG4MeeT0q1IhokEgcBSFAzlgBSxKIwVxhc5HOaZ8z4YDBPGRVkgGVTgAhQueOcU3YmxKuZjI+QduF3HnA7U4QkbyW3A46+1JDIocqQSTk8cZp3mDgEEEHncOtZSY0iexiSO6LsVR3Axzyw+npXU2FyluokIw2OnQAfSuORVSXcAsZ68Dp64NakE5ulUlsBDkEdx6Vg4X3NVPl2NbUL6WbJTBTvx3+tUiHKrxkE5OO1Rm5QFjzgcYz1pUlBlQbSxzgKDya3hHlRjOo2yeVC5Cb2CEjBB5AFS+awUlSRk5z6D0xUZIXaMkN3BFSxgSNgEg56ngfnWyMySLAYE/TOanQDeGKhSB0BquARgMMjPB96cVcsCQSOg9qGrgiztVi7O+EAzwcY9a5bW/EcUN48cZBTHy88n8K1vEd1LFp6pEmCckkdzXkl9pev3t+JYLbeFOB82P6U7RteTOmFNyWiuegaRrE6sZUIJJyewz64rtNC8XBtiTEB89e1ef+GvDus3SLG0SxEkbi3Q+uDXouh/DhLfEkryO8hyA5JGe+DXl1qlF9Ttp4WpLZWOysroXmQMNgZGD2q47OoXBUYHUetU10WGwt1REKBQGIJ6kd/p7VGb4HKucEccdq4lOMtipU5U9JGkk5RCQwCDgnOCT3GPSrEcokGVkAGcYKkke/wBKxpJgEDk7gOqip4NQPmZySoGArdhSfkCZeu9Jhv4yjqGH+0Mg+vFeVeO/g/BfQSzRAGXB6AHAPbNerx3gCgsyhSOxGfyqO81DT1RRJdRwuG587IBH1AP6100q9Sk9HobxlbdnxR4q+Ht1pkzoIWAHyggYIHrn/CvPrywKTyxlSrxrk5OM5/rX2z4tl8JaoZRcanaxTAfLGjeYQe5yvY+leJ6/4C8O3l60trci6c/KSQQAM8ADrmvV9pRqR5tmN1YLqfPixSxwpgqiKS22V8D8D71saMknmI4IDdQRXvWnfB/w/fiEXFhHdqoGEkJwPWunX4O+FVLGHTlGDuRZCTtA6Y7CuWUIPZmLqwloeMaB4vudPvoIHeV4SCDKCAqex7/lXsHhrUDfxqY3R3jjOMnGFzz9TVfU/g34VRhcW9lJbXYXHmK2VJ+gx396XT9Kj0KNBHGGCjGMY/GhRUdmctSlGesTqrRkcKGUEA5AHerUUQkyQOAT1Has60uo2hQKQpHU9cH0rXtxlQQAWIzg5Ga0Uzl9nKO4GERrjAAIz1zmliUjO0EsDyD2FO8s9zgg5GKejOELqhdjxgDNVe4KNhJCE+UHBAyMA8VyHiG9AdiXxgHArqL5zHbFyTkjiuF1Z3kGwjLk5OB1rWCLUUzMiZWIJQuuc4BxmrhvooFYj5QOgzms6dXVeSVIPOO1QXIBiDDcRjHB61roDgav/CQS+TiBgHJ5DjgClt9Ru7qQkuFOOTWSY/L2kAEEA4q1Y/IQc8k881EkQ4GxcTySRIruQRwCM8n8KqTzbSiffcnGGIIPpx+dTzqiMWJYgKCADWdclpWDKFA65Pas7XGomzYSZjfYQDyrEYOD6Y9a1IdfubaIRLKWBGCACKwNNlCgAKSrHBxx1rXgtvmBVTt65PQ1LUeqGuZbHSab4snvU2EiQKxUsBjB9D9K30jaeJXOSQMgg9a5exiVFUrEkW45O0YyfX3+tdBZ3ABCjDkcBQcZ/wDrVzTUehtGUurGXiRSyHAyOgJHT1rFu7SLeQAMe9bV5MgPBAbGNoPWsmRDkg5JPNQmyrNlUQhHI8mJ4yMneoY59c9RTk0yF8MUDEjBBHSpI1JlAyV7YPc1pWUWUDOhGOpPes5VH3OilC5AmmwCJHeJSADnA6j3rD8Q6nBYwgRJvUcALg4FaXiTWUsbV8OCAOAB+deS63rcl7LGsDrHEAchARn1znrk0QTm7tnZPlhE6OPX/MkYhsKOmTWtZ6gboHGCFA5JwQe9edwNKuGONpOBz1rYtnKXEUhJKLjIzwR6Vva3U86XvbHdR3MRIIRSSOWI646DPU9/zp8s6sqo65UHIA4xXP2mqBGZQwCswYKTkj/61a0V+rsBnOPXnNUpdzPlaLE8pbLAZGMfT8aX7WHEaEYwMAdxVVpd24MqvGexGc06O5KYIIJzwWHSndAPmKvjJJAOcehFcr4lugrM3IPUt3zXRt8m4quAcknOck9a5fXocgkHJwTg960hob09ziNRuZ2LMXQDBGSMn86z3eR0Cg5OOnTn61o3tuzkkDJHOKqbPnIZSFxx9a00NpEfku0ZQlSCckZ61C0jhQpIBzycdR6UjymNiScH69KgmkAYBjw3Q0IyZKJMnaBg9TQ8gOFGCp689KqzNh8o5yB94nFNRozICTkr3PYmrIuzr9QlJUKCCueT3FY8ypIoOCTnBBOMCtO+hPIDhNxA3DnA9cVQKHBznAJGcdfevBcuxNJdyMglVIA2qNoBHIFNQASEEMoIB9MVJFKkYAkQke3apCiBiyE7TzzxxWLZ2JIphSZiegHIB5qYZ2kgAHt7mk3KASOWbjp2qMQq0pkYsXAwB2H096SFJGbqhLtjZkjqcYxWVcxMmAjbwvBIORzW/coCRkkE8AHuaxbu3MeHCFQCQSeMV3UpHBUWtwtJg1ypJJC8HPY11dhIARhuO4rk4SDhxtxkcep9a3LK4JiDBtzkgFccgevpXVJ3Rzpa2N4s25ZCWDITgnt+FRyq2FYMT3x1qVCVRcrkcEjvUMkrqcoMBugPauSWpQglDjDDIzwDxmnRn96FJCKWwQpJA9hmq+95XBcABT09acxRXcHCk88nvXNIpGjHEQ7hXZkByGIwTzV9CWRQDkAHr79ayopA4UOSwHocVfiACkoAxyB8xPA9frwPzrK5tcZJCGLkjgDk46Csu90yKZCB94k4GOtbkasznIwPfvRLCHYIBkryDjHWspMqK6nA6hoEUbEEvDuOMRqDuPuewqhZ+F3mu1TyyVDZ4NehyWDSBFCKxIIJHY+tdL4U8HM8qEkLn+IjIrxMxxlPBUZVKkrH0+VU/b1VF7G18KPBrJDG8wUgnIIHQfWvZLnQUexYIgSIc4xjJ+lN8J+GVtbaCIjDKoDBePmznj2rs5bMSW7RFS4xggHGD2r+Qc/4jeIxzcXdH6s6T5FGOyPlL4v6OLSAuy/unby1UDORnJ47Y9a+ZPFti1pOFZMRA5QqeAfSvur4meGhtMqDLBunY5GDx6c18jfELw+De3McEapHFIUYFwQGB556YzX7nwNmvtoRjOR8bmFG97dDzIShFQbcOwBznGD3FTRM0QcJKI2J5Y96imiCy4Iw4JBycg1AYiV3ElOcEdx71+7waZ8lONjtvDfiF7TajOHQAD5cjgc9utes+G/iGjxxgSgHIwq8gj1zXz5b3AgjcSEAgDDdMCr+n621lJGqMuCQy7R1HfNejSqcu559Wkpn2V4f8YRTQxh5VJHJA65rvNP1OO4hDKw2SHbjPXivkHwt47EDiScF1BHyg4zXsHhnx5DIFKSHg8j3rsdqi908erTlB6I9zBURDGSBjnGce1Lgb8hz05UVy2ieIDdlGZwxIzgZBAH0/pXQQXXn5CncM/KQO/16muZq2hkiwoIkVs8gkjjrTiTyQoUHknPP5dKYhVnbIIbue1SRgO+3PQZpMoqy+Y2woiuATj5iMZ/nUnzpGBhCwOS45J+tSPxkZAHtSMuVHPvxTuS7lefBAY4DHkriqq+aGIBBU9RirlwfMyQNpz0xwKqyAxnJIKLxuBxk1cWZsGUDIDgnuo6iliUZ5GEyR2pGULwQxLDOT2B96ehRU9OOvXFO6EmNGSwJPQ8Y7CmgFXyFZl9AckmnfJnBAZCMY9TTd5jbG3G307UrjFeQCIBVAYZOPX2NNL/MSWznGaayhsk8lgR9KbwGAI4xjNS2A6eUxKAq5Ock1FK/ILICQOh9x1pHzuLBsA54zUZdHJIOAODuGP50xEzS7cbI95Yc4zwO/FN3LgnJBPA78012AABYA9Rg5z+VN80QtwSQRg4pMSsIVCkAOwJ655qP5pAwLkBRn6A96BvmuEJACDJIJxn8ailQIXcqyEnON2cegFSwdiK/kMduSgO4KSAT1wOteReNtWcXU8UzRuQAxkRs5z2z7enavTvEF99j0eZyQQwG0r94HI/LjNeEeKbw+ZMRH5u47lSMYPvz3NefXd9Ga0IqVRXOZcI08wEm5mO4qTnA/wAOKkIiXDFAXxwSM4NUfM2tuHAYZOBzRFMzOUxg5yGJ61xctj3Ey+ly0ioHCLkAHaCB9eaVWIlBQ4IAJ3dMZ9KjBHJcZOMAHuadvClQAQMdaa0KuWEYTSEgBSTnDHFSSArIDnJGRhOc1Cm1MjjcehpGZ1ZGBKMpyrIcEfQ9qpaENk3KcgFSR0Pap4W4JRinPOBjFQqEyQgYK3I3HJ/OnIWDOSpCEADA6Edea0SM9y6qiTABBI+83c/WmO48wAknsWY9MU8bFQEHDEA4A61C7EEkjnvjtWiRLQwvHuYK29c8MOlPkx8mCVA6gHrUUqB0ySBjjAHX3pwI8gAHlefXNVYkkMgdQA5J6U3eck5IOMdKbHjaHHAYbsnr+VErqT8qg5IBx1+tCJ0JYygVVAJGOcnrTZXZZAoBxjp2qJsbyGyYwMZQ4OaRbhSiFiV7DnrWiQXRagugCACVHTBrSivFClCQCBnIPJ/D/PWsQuoGGGQeoFPilDSkgAt0HHT8amUExqaOgt7gyo4U5xwcdqguAGkJJwD+lVbe72FyCQRwSB3qc3IZssoZSOc9h+Hes+Sw3JMqvGTJk8jsR3qFnCIzAgEHgNwKskqzOYw2wDOcYwKpvlI2Vg0gyAcgZPvgcVaOaTI2LySl24DDsePrUigsBzsHfHAz60yN/nAIIXoBinhgshUglcYx7+taoxuma+i6jLayoJZNwLbRjjA7CvUNG1M3EMEQcsQSASegz/WvHo3UzIAuWXnp0rrvDmpNEmxmYsDksOBj6V009XYmUU0ersQzDAByNwA6UwxAkggbjzWVo181xbEMcuOAfQZrVASRQWyTkYI44roceU52ipd2qq7rITtVtrBBnBrEuoSmJEGSpxkj+ldDNZoz5G53XIUITzn26H8aqXUBjIQqQTzkjAz70kzJnLzoCoJQlwOD6VS8skYBKtngjtWzd2z/ADkjAHXFUvLZMkDLABcY96JK4ombcxNCM7cEc8d6rZDspDckYIx09q2blBIoBAJByfrWVdKysAcBzzj1rx8RFpns4dqxCFAOFPA4GB3oEZTDP98ZwAeDSBnyBt+YZ6+tLKDggkgk+vSuCx6SDaPlfBAPJUinkPyfKQA4OQcE+2PQf1pTGAFy2COQB3oSdFhmkmV3CuAAvdccj86RotCvEro8hACqSWGO5PWlRy5LFACuQGp5KCRhnjPA7AdhUgjUyjAILDgDp9aaAjaJyQxABHc0ixMxeVQWIHSnhS6l0fK52hscZ9KDGyOUXcIjzn1prUGVrgEDAIVvTPGax9QkMayoD8zKV3Fcjn2NbM0J6rkg9yMisi/jk8plQCQxckk4/GumnuYTRgeSAwOQSB34yRUOx2YENwxwBjOT9KsybsgkjIOeeoJ96NxUkhsOOcjsa70cMolZISpKkrnPIPY+lMmjcMDuBz39qsFUeUO5wSSSR3JpGZMAIDuznk/piqMWiKMcMAQCATkjNORy5jIJZCDnb3Pbn0p2xSyluD03A9B9KSJiGI4AGc7R1yfStEJos2YCsQCd/dieD9BWxalB5W8EFWLDaOpPH4/jWXECoy25GGR8wxn3x1rT0vG0ndvPTdjGffHauiJkzbtiCwOAWAyDnpWhuC4LEYI4HqfSslGdGAVcDu2elW4pSxAcqAoOM/z+tZVI3QozsyZJA0YaRdrEc7eMe1RsxAyjYA9ec06Rd1uSMEjsO9QnCkgE8Y4615M1qz0qcrq5Ml15LoCCVYHirgn2oQMkbcr9az8lQQBgHqT1qT7QmFDEh+h9x7VytHZFmnBdMkcRdBHKVBYZyCcdjxV+3v22puIBxyvWufWRcKjMXAbIOcEDuKnhlKMWzuUnOSelYSRupM6X+1JY+EOSegJxVk6tIVVg7A5BC7iRgVzyTupDNyOo74qwtywwwOD6Y/pWLgaJy7m+NbmLFi+E9MnipI/E8sDho5myBgAHgVzAlTkEEEgg7j198VGXGIo1OXA+Y/3iOp9qn2cWXzSXU61PF12uCJHD9Bl+Khm8V37q6S3MjLnOA5GM+mMVzZlBIL7gBnAzwDUe8ohAOSfU1PsojVSaNy58V3czM0lzISF2g7iMAduMfnVYeILuZgxnfZjBXccfkaxWycknAzzzTldVeTaSS3JOeuO9bKnHsL2knuzc/tWZH2iXKHnB6VVuNReTzAr7Tn7w9PpWcuApySBnOOuaVQo3MvUkHJ/WqUIohskmnVnAVsnPzE9z60yZ3xkDIPJJ9KglkPBQ7cHk4zkUNI6gFDkE4wapKxmxJ5CMEfKp7E5wKrCTJAJyfeleQqSzZJJwR6VCSCSQMZHJNWiHoLM6OAAMnPPtSlkGCXII9KruQoLbSxAIx701GDkDJJHNapCciUvmcODketACjoSWJzz2qXO8EfL+HUmoUYxYEgAfJyM5wO1FjO5LGzspJYAH5QCOQalEoG1HOTjuM5qq5HmgFsZ64qS4uw04PJCgAYHQCiwaiygnaAOCcD2qdiWXZwB0OO1V2KuASDjIbr0NLI4mHzgoCc5HQj600A9SVUAckc4J4NK8o2kh8EdAD1pjYUoyKSBwcHqP60scUQcxlccbgTk9/X1q07CepGHOCACT0JIqlcNlnGM4Ix78VdbcuXk+6MgYPUdqoXBBkUBdxYZz04HXnoK0iyRrwh/KZlGVB2tnnGeahlG3lX3AnIKkjHtUr8MADhe5JxgVH8nmFASAecn0rR6jehKWAG8DcB1Hc00u2ACP3eS2D2Pem4fBQMAByDSuSxLEZVTz2zmpJbBmSQEngg7hjsaYkeWJZiWJzzUgVCm5MAZ5pEOCS5yw4BHcVSJuMZkViNwXBCk+hPT86kcvGjgHAOAff0pyja5IAJIwM02WMjCgFiemBnNGpaKrWxDlzzkdzmq0IZJQdo255A4xzV2d2jQoAWYnIXGCPxqEwGOY7yrEYz5ZOPz9ecfhVJiZoROFBIGB29qkVA20OwLnofWq1uZDkqFJ9WGQPw71OAGkBZSAD16VSRm2yyyuvBG09wDmrNtGDtKuSc5ORVRkDsNgbrjd2z6Zqa2JkKiM8cj8atJmbNm2t3DlzGJAQGBBxt5xn361oooSXaeccZ654qjbDHmggNsUEZ7k5z/Sr8KllBJ2HGAMdKtEMuQR7twBDADHJ61JbSgqAcdcAjtVBFcksGZQGK7gcZ9atxMIcckkgAKRirsJaGxbzNtIAAOeoPUV2PgLxRP4a1i1mVmaAE+Yh4ABHB9zn9K4a3YGMOTj1z2q9BKVcsJA2TgADGB/XvWVSmpxcXszpp1XTaaPtjwN4yt/EFspWZZCcYINdn2r43+Hni280e9TEmIkkDKd3UV9W+FfEtt4k02OeFhvI+ZO4Nfmub5a8JP2kPhZ+kZTjY4inyt6o3KKKK+cPoQooooAKKKKACiiigAooooAKKKKACiiigBCMjFeF/GnwdIlyb+DcBKy4VecEDBPPtXufcVh+MtBXX9GmiHEqoTGfQ4r0MBiPq1eMunU83HYZYmi4nxnqNuA3CgHBz7+lZEsZDPwADyABgD8K7TWNKNvcPFJGd8RAAY5PoTXO3NoVYkk5PHSv1mnKNSKkup+V1qbhNxfQ5+4j3YwFBHHFYOoQkhiGYEnGQeldZcWQOAVyCetZuoaQyxDAOTzn2q3Tuc2xxcxYZQHJ9qrtb+bnLAHpwelbdzpL7+TgKcnjrTBpiNkOuQeQAcZ9P6UlTtuPmSMEwPHKxDE7gPcAj0qaKwmkKuGUAkk8ck1vR6WhVSwbA5wBmpDapECxdQSchCOff8ApWyihe17HPXlsYMADIILAHvWXuLOmEBAPOTXT6vGkpAUkEDc20YH0/8ArCsL7OqAOQCgJJJHAJ7/AFqWkJVLlYgJhgMBvaoOWlK5wBkk+pqw23JKcgc5NNkQsSwAHQHByfyrFl3uQuiq4JIA7c45pHyDvIDAcEA/1p3BYrkEZ9OtJI5QEgAL1JNTYdhkhAQAKN7ArkKRxVcqLh1BUMVIx9fX8KusxQgEkEcCofJBUqpVCCCWJ7c1m9C1YjNpsByN5z+VP3FdrZ+UDoDTnMSRsS5zjH196ZHjcuCCcEbiegPauWpqdVNpbGjpmomBncLk4KgtyCCOv6mqGo3nmINwDEHPNNCOsAgDBRjaCDyB2NQywHYSSWxxk9/euNxudXtOhTaUPGQOGHPHeoWJIdgQowTyelSeYyZ2KCB1Jqo6t8yhGCc8sODmpsZOYKxEQfOUz8p9qyr++kVgqKSCck54FX2IjjKAkJ356ntWBfXAGVVmLdDmtYQv0M3OxZg1AxtlzuwehGa7bwb8SdQ8OXSyWspRSR8qkkEfTtXmsZaQBlJJI5HbNWrS8ljOAvCnAxxg0qlCM1qioVXFp3Pun4XftDQX8cNveyrBOxwd0gANfSXhzxpaajbAiQEEBtxOcD61+TNhrk9g5ljbbKAByDluegPavb/hd8a9T0nUbU3t4Z4ANoReFTnjIyc46V87isuk9Y7H0mDzJ8yUmfpFDcCVCyEEYqUMBggcmvH/AAJ8VbLWYolimZ3IGVKng+x6EV6hYX4uUDhlLHn6183VoypvU+vpV41FZM0vXNBAOMntUay9Mgg98inbjtBIwO9cx0DhjkA8gVxnxQvJLTQLhkcxuIzyPXnFdhvLYxkH3FedfGSdToUqs20NEw+vWtaavJGFV2i7n5zfG/VprjxJf+adiRvw0XzFzjn9a8D1cwjzC0bvM2Npzjb65FesfE65MWp3RYmUHCjDcAjrXk10oDsS4wck5Oa+iSSgjxJu7OS1sCKMgEE55xVWIIIg6lic1e1p4ZblR5RBAxlz09SMdjVIZhjKqAVHIPYihWQ0YV83lzSMclucZ6VBCwKEkAnPbtVq+IkIA4Oc5I7VFBBu8wADjkgd6pGiuWrC3JkDA5PUYqxfzuEbCZHUjGa2/C2gS3ViWEQUElk+XnIzkZqfQfDV3rXiS3iWBzDHIGcEYBHOBn616FKjKVnY5qlRQ3Zq/DrwXNc3aanKmFIG3Ixgd/xr11YXgjOw5TAyD0FWNH0yPTbDyURURCfkA6E9asiDJUEYPDD6GvqKMY0oWSPkMTXdaTdzMkVgpBJAOcjHX2qDYeMFgRgZU89f5VqSR7mZQcgnOD1NVnx904A6DFbuR5skQu0oSRCQDjGRxn8aZcTTFC6sQ+NpfoRgYH8hU7IX+VTg8DjvUTOQh+XAAP6+1ZzelyIxu7Mx4LuWKZVErlCcnDHPXPX3q6bgtnedxGcZ5rN2pE5IGRnBUHofWrsKocOwLj0HOK/PMU71Zep9/hKcY0oqxetyyxOSdwbGAaz761MxJdA54G0etXo5H2ABMY4waHkJDFlAOOnauVPU7Gkjnbi3WPBIIH8jVNMM+RgjsDWvqCLNHgEhMZBUcA1kODGuU4A6k11QuYyGzNIkaSwMDIJNhAOCARyatRxBMGMFj2J9T3qsD1YkJkggAdc9atcDKBipJGGxnFdCRyyZoQFiRvQZGOR1xUwhADEqSGzwT0pLVhJHvHJBC5Hf1qwQ8jSAZAXAAIxmvqcBO9Ox8rjKdqlyFYk2DA3gD9aaEQuCAADxgjrVqKABQShQd2z1PpinxQoD8wPTg4r2FJHm2IiDuKEFeM5XqBUke0ISBkg9D3qWSSMbACC5PHPOPWk+RZC4UseSQBwc9R/+qncQsUDHT4rmMIAWKmAsNwAPUjsDmlVDkllAGegNLEikh0Ow45X1pZCrEkkg9MD0poljXQEZGAc4AApVjIxhcDOCfenQ25BBLYB5ABpfs+93BBI6dT/KtUzJ3LtnZvNcDCEKOeO/rXQQwiFQRkAjGfSmada7IUJ4JAUDPJq0UY7kIDFWIIJxj2reJyTnK5VnLKAgG4EZz1pYSFUFmAYHaB61MtspBTIAHY96t2tk7ZJAB7FucgVvHU45SdwWMG3AKgydsn17U1IJFUkgIBk4XoT2/wAa0Us9wBck4IYD0p08QLjBIA6gd60IV2VbZHZl3qFIzg565q47PEiqGQjOSG64Pp+lWbPSy8ALAlScgk56dj/jT5I1RpAEAHUgjt2FI1VyqFIbeV3FRkAn17/rUs8RZckAkYOfTNMSIickFncHADHOV/wAqxHDtJIfKg9+9NaDsRC1xgYBBwTntW1YWwWF1cB0ZeBjpVS1iDbgRuB4CjrW/ZxLbRFjGUIVl2NjgkED8if89alsNVucpqFsDcFM7BjOPQVgXFrvlKABwDgEDsK63ULdUfeRl8Bc+uKxXjWWZwVIGSQOmPx+tUrg9TPtdPT7oHzkYyRwB259afeacsKM3DHjC56+9WIkKEhiVXHIHJFN1Nw0KlpAgwBkj8q0i7kNGDcSpE5cEKcAbQf1qKDUIo5HUuQSMcjjnuD61Q1ktGsgUhz1yD0rkmu75dwmdfl+7gnH61bTNI0+qPR45oZckEs2MnmnFT5gIICEZ4PJNec2+t3FqQokYs3BwcZHpV+LxDct5bq4KkgHByMev1rFxZqoWOzfZEwKjee4GBSK5yWbacHgA54rnYNVLsHLk9iK1LS5a5J2qSCankZZpPh/nxgYHy+tMbOSEwrE5zjtSkOyHJIA7elV5LqKMEu+cAkk+lZODHcdtxkg8E9qkCM6sQSQR06ZrMOsg5CEHPQMcVHceJra2V/MlWN1Ayc4B/GueUJDWp0AkACqpOMAHjqat2iASohwFJ5LHpXGxeMrbDMXA29Wzx7GrcfjvToXkE5VyVDAqQQDWLTQ7tdDvbWQgEEFlBz649K6CyQugDEkE5OOori/CeoS+J0BskDREgFjkAjPrXoq+HrqMYZwvHOw5rSC5g5xwaIwEFwOCuSOhqkb5IlJdlJAAHPT3on0q6UkmXMeeVHf3qjcWaRgCQGQE8gHtWjh5ibYy/8AEUVtjnIzgY5yfSn6YuoazdjZAUjT5jJLkAfh68ms6XW9F0qQCVCXByfOwVHYYFdXo3iuxvfLEPloG4Cxnqam6TMG/M6XSrJ4I4klwX28lemfUVrDcnygBhkA5J5HfFZsN/E7hg+RtxweuauxzHy1IbI5HPUUasuLNaPBQgjA6c805wqplTz0AzVGCV2DZwqkFTk5J9Kto52cjgjBxWLVjoTM3V7NbmJ1IDEjIOO/1rxz4h+HsfMiMUyMcYxkdCfrmvdJlYxkY4Ax+FcT4w08XNlLvXIxjB6EVvD348j2Em4yUkfLGpxpDcNErDevp6ZrJvIzhWDYHXAHSuv8V6T9kvZwigFcDaO3f+tcxKoJAJ2jOARzg18HjaPsq0orY/QsJL2lKLMiZFZgpPB4HuaqXWAWRgAAMdetX7i0bzY33FyCRnPU/Sq9ygZ8lckAkH0rhsddjOmlSSOOPy2JB6gjAA7YqayMU14glJ2cLjH6VEY3ZRhuSc5AxgU5HEMoOMFSCD15prQmSdtD3vwx8GrDW7KOVEKhxuCs2AR3wfWsHxl8DhpcskkYAJ4R1X73t7113wG8YC+sjDOwlmiJUqMAj04r3a5hh1HTFhlVXi5ILjOM9819ZgHTnBXjc+ar1atKdps+JDo91pMiJKhUfdyoIyK1NKWQ3cEQiZkZivmAZUEDOM/l+deveMfhwzXDoiqEUbhIHzn8q81u7BNMvooCSZmbaFUdT9K+ihSjHWJ4NaqpNnVaTEHAwcjoK2Y0ZCSWzjgqT1z1OfWsXSr2EggyBRGobORj359fatSLUIjMiEqFIyGzkc9Px9q6FtY81tbmtbElASwcEkZAxgDtWhGA6gkHIIAI7iskXA2kIy5UFiMgcCr1tdQSRIz3CxLGNzM7YCDuT7VlJjTNO2ARQ7StKCMYWMkg98k+/oKcw/eE5z9KrLqMTbFFyJT/AHQTwPx7darzanFbu/nOIgTxnoB65rByXcq5pxLvYcbv6+1WUcgB5BgYwRjvWJ/b1tCyq8sAJywZJQQR/Q1YTxDaFADIAuc5ByT+FQ35jRvxIchkbIJyVzWpbE8gkHPGK5+21mycq8cmEZd258AHHvU6eKdNLkLcxqx5IB6H0rnm0ax0O101yoKA4C8ge9btn84BYkYGNuOMVyWm65aXCNIJ4EAAOS4GK1rDxbpZba99DBlc5kOMnPAHvXJJo64NHRSKWZFRgSRnB9PXNVTfR25zKVTsCOKqS+I7BLSScXcbKp5IPU+nvXK+JdYg1HSJb20DmJASrMMZI9vQmiEeZ2NW9Lo7+3uBOwRCAq8nJ556cenFW+AhIGQR1Hb8K8P8O/Fu3fVzYTykTqoAORwBnivX9O1OO+gUI+4FQ3yEEnNTODi7MyU76MnuoBMpBAZSOQwzz9K8B+K/htXubsufkmBzu4wMdQeo5HUV9CFC3AOO/NcD8TNDivrLcELsMkjHXniu/A1eSokKpFONz5Nt1SOV42QIwPCAk4H1PJrr9A2RxglDknrntWVq9g6anK5iYpkqWx0YHkE1uaDEqQABACWGWAJBHp9a+nklY8SbjfQ6eyBLLgsqn26101jbqwAKgn15GPw6VjWEZ2KQAw9+tdRZqdgwCBjkVx1HYiOpbsoXRgCvGcc9q2YguFCkgR/KCP51StmRYc4AwNxHp+FXIZjHE8uQuACZM4C+hzXHK7OqGhZWAYOCCeSCBSBTtKkg9wAeTXJ+IfibpHh2ImOSS9uQu7y41wAfrnGK8Y8XfGnWdVVhAGsEPG2IguMjnJOR+VZOMrXN0pPY908R+NdH8LQCa+1GGIqD+7DguSPbrXkPiz9pi6knWPwzYKkZUg3l3jdu7kIO31rxLVr59QlWSTM03UyzEs2fUE9Kit7YqoDMSc5OO9ZNdzWFN/aOm1PxNrPjG+D6rqM1xctlgVHAI7YHGK9D+H2nwWUcUhjVQT8wUYye9ea6FYxXbiQnCRuASMjmvSdNuniZSAEweAo6ihRTIqWSser6c63MeXAJxj6AdK0IlQTRHOCpJxjIIII6f56VzHhy/wB6KGBQDkrnPNdJCytGowA4bJbpkdh9K20Ssc11ctxknhlD7RnjuKftPkgkZOMZJI6+1NVwMEDJ6Ag8HNDyDaTknPfsCKqJadzkvEVqLYOxJTbknA/PiuKkkEzMxLFGGeQR074rvvEFu00jjDIcAE4+8PSuZGhhpSzkrt6YbOc12xtbUlsxbvUrm3njkDbjgMAec+gI/pTLfxhfwKSIC5yTgDn8zXTHSIlj2qmQBksxzk1i3doEkIIwRnA6Z9frQ4Qe6BNrqWYfGl89s4a2jicc75DkrjuAOCPrVPSf+JlfSGdyXIZw0h4OASRn+Qpi24booye3XirWm2phuGfBUEg8jA+grLkjDVIhtvc6K1G+2QogBOCQRggfTtV4xFEU4xyMleciobZ1jhLOdozjkYz/AI1PvEpIhOVPcHNGoIkETckjAPcc5FAYqwIA296fHG+SpLAAhhtqwtupGAAB1o0KsRfaScgREqCM4HJqe3BuGACEsewHJ/ClEDfKQdx6DHYVdtITFvB5JG0knkEHt7+9Zyt0GkWbeOTIBBBHGCOlWVBGVY4HQkDOKZGSxABYk8YqZNr5KNvYEqQRjBH161izVDmO1gm7HIyoNPVVySDgAkDPvSLulIclcD7x9MU5xwChDDqQO1INAwdxLnJxgDHSkjZPm53Sk/NngEjuM/0oBDnJBI64BpAAMttJzg5B6UBcAD5gAOAevFPODwRg9Bk0L98LtPTdknOPagxgsRnPOQT/AEp2ACgkkD5ChSAQP4hSeW6yISSmAc8ZBJo8wICASD0BNLEhIJDkjvUgKqgggk7scHoAKHj2gknA9hSou4kOuD2NOdjuCgcAZ3Z/Si5S0GhQwUBgD94+uP6VHMyQAmWTYhJ5I4z9apazqltottJcXLHcVJVQMlgOteT+L/iLPqUJt7VzBGxBABxx9PXFa06Up7CcktDd8afEiOwE1rZEvKVOSG4OPWvHdU1Ke/cPJIocncynng+lWbktNuJbBxxuPJ/OqNwgACsmcjO5uDXq06cYHLJt9SF5g8SDZkryAeM4qOd2YgoAARkqDkillBSMsCN3QDPWtDw5o1xq955UUTFGOTIQMD1rSTUVe5itXY3fAPh19QlN1K7xxRo0hDfcKgZB+tcV43lZ794kJiLtggc7QP8AGvctbtI/Cfg1hDOimWIoUUYIGMdfwr551K7S91sFHDlBkhu2eteRUruzfQ9zD0bWuXLeDEUe5DwAcHjI9ayLi1jR2QgBTkkA1uurskbsSQowPYelZd9CVkcsMFvutnrXwWKqe0qNn3uHp8lNHO3MKEFmOB2HpWPeBEcxquMgsVHf3rbv4ZJUYoQWBztHGR6Vg3sayRuHBwRgkHBA+tciZ1GDqUEflkDgAhgFOBkfzrJCO87EuFjVcqoXJds9K1p7eBIyiyEAAgAnJFVba2aSQFASF46da6IXbMZ2SuX7K2JRATgZ3Gtq1BhmLRSsAQARnpVbToSbdFkIaTJzgYyvb6H3rYij/cIA3Dg/JjLDHcmvcpLRHhVpJ3Rr6Z4hWI4disR+8yjPTt+PNdHp2sGWKJxGCGG5gWxsz/OuCa3CAIgBTuvb3rQtp5IwMMSBgY9K9Wk3E8OtSTd0ek2d4ZWOznHJrr/BTifU4QUBQNlmY5xwegryzT9bZHZGJBIGR6V3vw61EnWolKk+b8oYngVvOd42POaa3R9I6EreTGAAFwAAe3oK0iksMhcjco6ZOB+dZ2jzN9jSPK9ztIBx75rUAZiC2S+3G4DgDsK5VcS8hVxI0bk7WDAkg/mPcVKIzHIVJBJOQAO3amQxYQyHiMfefGQPfiua8WfFXw/4QhLXmp29xcA/LbxPhzn64/z6U7msYSZ13DuScg/yFcj40+MPhvwLHIt5dRzXaqWWCFwScV4x43+OWqazHJFpqGwt34+/8xH1BIH4GvAPEl3Lf3gkkRZ5eRvkGWH4nmok4pdzsjh9Ltnt/ir9ozVPFTSR6fA2mWjLkbWyTnvXBvqEt4rSyzF52wCWNcpo7zxqVMbMGwBtPoOh9sCtsxyrkqhG7BA9BXTQd1qjmqQUXpqay39vHkocufvEDripl1KSRgikYwG3A5yCOBWPHpt5cKxS3kcg8KASSfb2rodJ8KajNGGS2ZDnJVxjH516EbHLJeRe07EjBZAxBIOcmu40jUIbZHYzhehwSRk+gxWBY+GNViLkQOsZG3eCPyx6Vbi8D69uJNxBboPm2lPMLZ+6ThgR0pyi2Qow6nTya5LdcebI0SjgZ6D0HpVSPUIkTEpBdctnOcVUj8Ca1c24Se6FqeoeNTyfxzx7frTLvwCYIt19qoIBzgIQQfXP+JrNLlNFGN7ITUvEsEKDyC2Dydwxk965fV9cOpB4xuSJ8blDE5x0FWp9PsLeZ4orue65xiQAAe4A+vf0qudOiRldDkE1hKp5mygyXR1Y3AkdcnAGSM5rsbW8SFEOMHgk5zgelctDsidQHOWPSrqTlcox2DPKg9a55SbKUO50kl8pJ2jv+lTrfGOMSK4BPGPXH9a5yO8LZCHBHXParDXcsxUsecYJHSpTbD2djfi1DzFQOhUk9RyD/hT4rvMxjjGSDgnOeawobjyOHJOecVNDeHzFZG2MDkEHBouQ4G4Z2IYg4ZiTk9AfSpTcgqEBGRgsQeprF890Kp5oIJJIz0JqZbtYzgcEDt3oUrAoGk135j4JO/GdpB4/H8Kr3Db9+EKHqC3eqsl8rQjDnKHJA9TxSSziVAATnrkmrUxuBFczmNlCHD5GS3Q+tdRoTGQkg5dtoAPb1rjkDXUgYgqDwOe4rrPDswiYIQNx7miUjCSsdvDCxUqpJJBJHqAMnj0FNOxlGAGBHDA9KElyIwFBAPJJpWIyQMAd/wD9VJSKTKUyk5LEuRwMcZpVUqSSQE9+w71IsYMpVjtDHcCe1c94i11IVlSNhmNgjY7EjI/Q0Slyq7N6dNzlZGP4y1eKKXYMuDGdgDDjJ/8A115nPprXzq7lip6lRnP5V0V3v1KaVnyzNxheSBWrp9gLSKNQjAspKrjGFFeNOvPEy5YbI+hXJhafKtzk9R0+DT9GISEB1G7LE5J6YOa80vNUuoLxTC7W5LbsA8j244r1zxlEI7JmOACMDPQ+3ua8ivwvngSnBPBIFdahGEbnK71FdkF1ql1dSNLLcFyTtC5yc+tQp82GQEBThfMHLAdc0Bds2+MKoU5AA4Pvj1qRnaTDAZYcDPai9jLksMfB3uAUGOAexqdIopLcxMrMWIG4HGBVSaQiUKSdmMY96v2rFVJQZdhkbv1rSLMJRLMSjCIQCM7QzH8Acn+tW4H2bVAAUcA55NZ+SGDsMjH3T3q9bqGZXzgEDg9q6IyOSSua9qxjbkcE4OTzXR6fdBAVAyAOPauWtZgzEgnHp6Vv2DmTBB4HpXVDU5Jp9TrLe8by4Qi7eMNnuexrZ0+5eFyX5J6DNcjbzkuQWJA9etdBZ3CsIidpccnBzjP9a3Zgoo6i1dCwcseBnr6+1XLnU4bKCR3UyM6naQcYOOvvXO/a1jiVZSGIBztGMgk4/wAKztVv1j/dg4YjIUHIxUWOmnBPQg1fWJbuRzLOELZOS3U+me9eea9eu9t5bk+XksABjj3FdNql0kNvkgnjjAPJ9K47WWSaFgyB9wwVI4I9KqMmjrVJR2OA1eZ7mQliCAOB6fjWGhRJ5JWLMFUrgnCj3x3rY1FDHvwSpHyhV4yM9PpWdIqqytkAAc471pz3NLE1mRuiAQE53ALxg113hnxFPpxUOWjiEgZ8HO7J61y8cwiTETKHIDgEZJH17U+1uDukBX55BtBPbmuefvdDmqU+Zan0nomsC+jQF4y2cEqScenFbJlyACF3AYO0YGa8D8KeKJtLdQ43EHA29h2NeraP4pg1KPBfBxnpyTUQ5o7nByuG50ikR8jAPdjzSiZvnKAHcNrBj19MD86rxXSSqgUgn0A5NPQEZZTnPt3rW5cXckllEYiRDsC5yR39jTDjkDJB56dfemA7pQroAMbgWHQ013LyhcHaTzk4xUs1Vg3vyCRtA7VHJIAclQRjFIyrDvAOcHoPSoym/ByV2jP4Vm2bxjcbuQRFuqg88dKeke5CuMKw+8O/41FlnDRqoO7ghh+ZrUtrCVkBIwijk+grncrG8YXKU8bxock7QNoJOcist4gxCOhRuTg9cetb2owCBSCMgDIJOMiucE2ZWdRhl+U844PatYa6imrOzHx/u5MLgj6UioACAcgZGD9adErAjIyCCc46U5YwA5GCW6H0rouczQ4M7OXY8gAA0K0t0SxVi2RwOelNTfsILEjuAKlgdUyVySTyalsSQuG8wg4I7H0qRZ2gIAOUx61DK7kgAEbeST3oKZ3kHeGAwpHApXK5bly2v0lmDgtGwHAGCM+taMG1nLbiSehBxg+tcVOz2c7iPgnnaOM1f03XQJCkgKLnb8xAJJ7Ad+hrRMylGx2KMsm5QcDPJz1NSx/u5AMkAenas/T52uF81IiyA7SR2FXobje+ACQfUVZlclVkLKhJwOh6mp7hwsYyB05PrVZgGZmUYPTJOOO9UbnVVUkAlgO5xxWcpWNoR5noWrgA+UrrvY8gMc5H0rQswjusYiVAowAB+dYcM28q6kAnkcda1bO52yAsATkkseCc15FaTqHtUIqn1Ons0RQGxggj7o45q/fa6lgFQvuCkAexNc6+qLbwE7wcDPJ4NcP4y8SMFcwynlRlgcYNccaPMzslW5Uevw6yLyMooV2kADAjOR/WuY8W6z/YjGRCVCHlVHQ9xiuU+HXiiXUYTE8pkkTC56YP+ea0viYhRUVWDHywZB1yTyP0ralBKpys51JVlqYk/wAbbaykaOSCWVABh484znpjBJqlqPxuk+Q2EEbFhxvJGPrmvLdYgkF45TaUUEHDc5PbHpVNY47dUGAij5RjoCe1ek6EOhyyilsddqPxf8QyzMyzJCmcboiQyH2NYFx4m1S7LmS+uJw+ciWQnis+4i5OxckDOcZBpYoneEJ5bK7AdDnGPf3oUYxMWhy3cxDFZpHQ8bGckL9BXReGHf7SCiSTOSAQoHfpkn09qw4Itm4kZXoRjvXXeDIluMuBtTIwcYJOacp2RjK0eh6JoLusQRIyT23dT6iuktHG4AkFgchR296xNMgKII244yDW5ZKI8AEuQNxUdTUx2M4rUbfaf5hYgb3AyB069q5a+gEbEuOQTkehrtp8ld5BU+/UVx+tsQzkDK9evWqtc74No5q81e5spx5ZzGxz5TdM+uK39I10XKKzhUcY4U5zXL6kh3LkMMgEFhzg1Fp+6CdWDbwp/SptYzqtyPTYrkyAEkhc9Aatxs2GVXKIwOQvGcj0/Gua0zWQAiOmHJxg9ga1/PZzjJCkZODirhqcVmtytqrERhCSUA+UZ6GuUuSVOMZcAKTjpW5rOoGNWIB255YDpXP3F4WUnAKjGMDBPNda20NE7FK5icxSklSHG3aT1PrUDb2jEYQHAAxxwKuBg8p+XcGOM54Aqf7MsYUhQT3PXijmLTTMg2LRRnAAAHQdqvadAIolLAkN0bPArUjgR1YDaAOcMe3pUqIijCpwOMYqHMLIpXUShADIVdhg7eq1TEDGMIASoyMk5z+Vakiqm8EF8nO0+tL9maOISkgRk45I5PpUqVxWKdmghQZGAOSPStSC/jjTkkqRwDVOdGIUklVzwQM/pTVmPIIwSCMnkAUXCxpx620IVyhaPO3anOKuf8JJLkIqAAcjIGc/WubecRsBtymf4e9WVljMygxZVkJyDwP/AK/tWbQjabxA06yBhtIByxIx9fwqJ76WLDByD1OOaz7dkGGA2555Gc1o2ELXTguN+SckcYrJ2XQ1hByehLaPNcujseNxJyenpVzU9eawgCkqAoxwOv8AjS3kkOnREoyxuo3EsMjP0rzbxHr5u5HVXwScsc1krSZ6MI+zV2Qa94jGoai0Xmscru4PBzWJtySSQwHAB6j3qoJD5oIIwTyTU6MUIIYEEjrW/urYmVTmZetVDYKkMMj3xWi0LRMQ6sAeSCapWoIBIAUMc7VGBmtOACaIkB9+ecnIArNyMl6EPlGQiSLII7g8Yq/ayzLKgcbmHJyegp1taqY8DAbuf6Vp20cWwhXLyDnaBkH6ntWLmkVy3LIuwyqCQpHOKHlDAAhiccntn2qaK2V0BZMEZJBHX0rSh0Q3BBAZAQMjHTip9tFbj9jJ7GRFcKcg5JHY96tXnhSS8s96gsGG5SBk+4x2rUj8KNFIHaUEDjB/Sun0uI2kJiLggjGQOtS8Ul8JtToST1R4RrOhTWbkMmGUkYJArk5sNK6lgGzwvrXtXjrSRLJuRAWOQXxnH+FeQ6pavDKyuuCcjHpXp0p86TOirQsro5+fKSSF1KgHkn0qsCZWKhAQTkGnTgl3wxGMjGabCH8sEkHHVj1FdFjzZRsFywjAAQMwGdq+lRPJuyQmDnoKcVWZjywYDGfUVFvcOwAwFOAfX3pGbR6rL4Wu51cxIoKglVYYLEducD9agHg+ddySHDMMhl5wTXvd14LMOS8WXQZAzjg1Rk8KqQSY8jHIHpX85S4/pN6NH6JHIqcTw9/CcysMJkAYyO9VJNEmIaIKVI65Fe23fhsswBTaBnpWZfeHYXhj/d5dSQ23gkfWtqPHVCbSckEskiloeIXOnvbyDcmwAdapkkuQTyOQa9Z1LwmkxCGMuMcMT+lcteeEJSxJUqRxwK+6wOfYXFxupo8OvldWHwq5xNxBvJdtw9MHrWHeMJGaN2JB65Hb612+raHPZgI65GK5fU7RypUpswOCRX1lCtGaTi7nztfDyg7SRjvEVKBGyF4H0rZ07YCzksHOAMcAY9ax7bcHZHJIBwCwxmtjTygmHBCg4PqW7cd67ubQ821mbqziQh0BLAbST3p0jEBW4IHJNQROS5BIG49AeAanIBwpIKjI69DXPJpjsRtKWweFHUk1HeMhUyBSSB90d/z70NuXIYgjpkHpVaWYuFQnBBwGFczAuWk8csgWMklcA7gRmteKIKCQwAHJXNYVsrEhySCuAPetSGRhks2A3UZ/SoLWpfMhdVAwAT1J7VLGCd4BO0cZ9azmcZG0knOMVftF3yKDjHasZ7XN4Ru7I2NNgMkqKELqcZyORXsvgnw00aQNJGAq5VQOTiuK8DaC95PC7Hc+7JA5BHpXv2g6YLeJQUyQOo7GvwPjrO4UKUqKep+mZHgvZxVSZY0vThbW6kpgnoe9aSWoHXqfSpgAmMqW+lSIN2RuC84wxwTX8qzl7STk9bn2r2scT4y0QTQGVm3BTjywMZB6nNfKXxS8Iy4m3Rg2iqcsQOpPFfbN/ZC4gdGG89s189fGbwrc/wBnXMcMYjcEZVj1ycjj2r9U4MzV4XERg2fOY2la7R8P65py2chRQAcnK9xWKJgsgBH1967zxzorWM8zMS8nJYqO/wDOuImg851A+Q/3m6fpX9p4GvGtRjJO58NWjyyZExMsrbhvQ4VVx096uQQq6/I2wDKkDqDVKIMQVPyMSR7D8angZ4CQHyG5PcV60JdjikdDpFo7qiq2WyMsRjNej6KtzYCFySY2OQd3UfSuF8Gy/aZ0EgCuSeAcjA716zpGnRTKCCWJGQB3FenRldann15SjsdToPiV7ZsRjKBQxJ613+heIRdqFMmwEhuK8tj0qaJy8YYBuxHSr9nc3NuQhYqQMZHetnY8mTTdz3Gx1VJQATx0z161pgo2NjHHevJ9I12No1ieQF1ZX3KeeDnB9jXZ6ZrhuWGGABOMcVk4dURsdMUG9cHAznnofanOojjGSQNwAGPWqcF2kzPiTLJyQcYI7kHvVyNz5SspBLjJ3DOB2I9DxWDuhEMuTk7CRjr0qhM4LlM8gbipPQVpSxlcYO4nnHpWdOOTIqhhkqC3TI7U0zNiGZcAAYwMH396YHZQQuBER29ajEm3BcDJ7Upw5KK4VhlsHof/AK9XckUxcAksCT09BTZQNrAOwGcBgOv4dQKDOHKISWAHHsajOJHO8EHoCOOKLlaE2QwAY8joaGm6oSCfUHtUAcAnLE4GQppA4ZskZJ7+1TZgPVhtBJGc5HHeo3ZmyzqMZ5bPUnqTSTxlTkZAAziotz4AI3Ix5UnAxTQyQyKeAA2QcECoC6hiHAUH1PekOEYlQQg4BAxgUiuQSMHBBIc9CewzTFoKHK5BG4ZHXjA780xwihmH8XXmkDKXJJIIHTtmobiVIwxJyME/SpkJtHJ+N79Gs2iLIQQeGGc+30rxPX55/tKSYQKVKnHYdq9A8e6izLKCwU/Mwx/KvKr6YzOznOW5IH+FeRUfNK6O7CQ15hkgjeHgEueh9KdGpRlJXJ69elJG/wAgAAw3tyKkDh3jToCcE54HuayZ6hYEwmAUDBBzyKl8oyKjBCQRgADriqrTBMqDgg4GKkjnO3DthR028Go1JJUXY5AGSRzxnFKCcFSwBB4zSlxtD7SQRkMTyB3/ADqJ5FMgcAEdgw6VrFEtFuNsBix6AYxT4gzgt8wVTz6c1Cq7owXGQecDqMU1A24ld4BBBYHgVukRoXOV2uWJIOcevtTQ7TTAbSgYnIzmq6M0kZAcnb8pLcEn19/wqIzsgV2ld0X7qY+761shXLc+UBBBYDg4PJ9/oKbkDJB38Y+Xv+dQRSRmVnBYggj5j0PrUjShlBfIkX5VY9hVolsI96MGxhs4DEdKeZAHILDcvJIqFJm4BdTkYGe5pwkIUrlS+cnv+VUkZNjsOEypGeuDTHJJAyBjn6Gnb1chCcMBnAOKinc7lGQCDVqJm2S7shieD0HFODC3RWySehI61AziMgk5BPOT0p7yEhhggduelXyk3LDTygkIN7MMAKOlSR3TqAC+HAwygZH1qojsvBGT0FNkkA3KuVfGMnofxpONx3LZnwMrKzheSOnFPe8R3CIC4IzuA4P/ANeqEeEB2ZJOQakSUeWHByDz8pqXDsQ5F7ygdrjgEZ5NKEA2sSwJ4JIqqJhOUUcleQoPetKFfO2jOW6Y9Kys4itcFiDKgKnry2fyq9ZBw6OHztbJGcFuDx/n0p9uDGqo5BQHADA8H145p7mPYxU5GcZU9/rTjNoqyR2Oi6hKsQAuMgjhVXGwenv9a7KzuRc2yKMtt/DJPWvLNL1D7KwPEhB6E4zXdaBq4uZliAALDIPYAV3wfOjlqJXudFkGQqoYEcbh0/OoWiViSeVxzuOMEVNHIAucEn2FCgNkkFA2R8wxTsYtXMq5hLgAD5TySD0FZ1xbiJCwO49M963pUKuNoABH51TktEKsCCCcjOKtWtqTsYs8ayRAgMGxgkVjXcQVsEZY4BJGCB/ntXTm2EEbKE6dABWLqSLksFZGxnB9a87FJNXR2YWdpWZh3GUcYJI9fUUyTMhQHIAOR2qwyMXKZznke1QbmTAcjHTp0rxmj3UxdwWIgkgBtufT3+lI4AQgHI64zihnLEoowoOCeoPvSPt80gruXjBHBJ96ktMaojYcHJPB56mrIQB1IcA7cY9DTWZUIA+cDk7RyKjXY6AjIOeSTnPpimUtSXIjgIZN6ZyV9T6/WnCXew2IQCOjEH9aQMIhuY7geMHtQEO0lxhWHHHWkULOqxKSeNygg+ntXNakQXZiTnuB3roX4UkuGPv2rntUGScKQ2cjHeuqitTnqGVIASWLIEwSAeScc9KqqqkksB1zgGpJUOGJOAf4j1H40kg2YVQSf7w5yK9OKOCTRFNcDyg0ZUjkggg/hTBKAqkgEMM5X+vpUs4QxgIuWJwzH0Ht60zacLghB0GOKuxi35ifaGQByoJPdstweO9PjMZAQfMVAGc859//AK9MAI3DcCcZAHYUilkUHYSTyCozkUJGfN5lnILEgZkI2qxPStyzCQwIIkLKo28nuOtYVq5LAkcd81vWDsAQEAQnOfXNbxIbL9tGGBJByMkEnpxUtvJiYkpkAYAPrTPMCqRnjOAfWpFQo4+bIPIx6U5bELRltoj5YJ4YjgE9RVYo0ThFYlSASOxrQ+WRFOcDsc9apzkRYYyF0UEsCOQe2DXmVYndSkNUgkqxIHJwTUZY5BVCTxgDn9KbIxkKlTgMMkUgOMgDDZ4561ws7ossqVwQ5Jx3xjNSI5EZTkAnINVYfnJQ5LKAckcH8atRRGQAk4BOB7Vm0bRZbVn8oggjIwVB647Zqbe8eAyFCAMA+naqwOQELklAMH17VNuPygHBJ5rFo6ExZbh5JCXGAPu+pHeiG4Ee4hsAcGmlxtkJ42Dcc9xnH4mmRuWUkgbR3A9akdyfzgEBZSCTgMxzmmSIX4ZAx6kHnNRszIhBQuewB9afHI2cDgKQCvcetKxNx2EaMKUAC846ZoOMEsM5O3A9KiFwN/EZJJxnHWhmfBcEgDkgDNVYq5K8g2qFByMgk/pQnUA8E9aYgOAx6kZ5HWnzAjZuBViASfX3p6k3GGNyzgYKn1HSms5hjySpAHTODj+tSNhRkHJHakZRKQxUDAA5pagV5ySAQm8Hr7VUyTIFVCRg5BPQetX5XKkKGUD1I6VXd1QggZHqDn61oiJIroybd5OV7kn86JWJYbAACM5FSMULh1xgHIDDg1Xm3rKwBAyckVsjFkkYAJIGc8kE4xTiicFs5POfWk2JJuQxmUMu0hSRnPvTLeEwQRRkE7cjBOcDNVoNDigD8clume1SKgJ6Av0OeMUgfZkEDer/AHh3FPV1LO5U89Tj+lK4tBjSKm0q4UNxz3NOJLEDAGedzDIP4UoeIbQwwh6kc4/Cla5BJGwKe2DnI9faouAQuZCxAC4JGAMD8qesLqGdVYjHJPOKiNybdWJjBJXI5PU9+O9M+07kJJYHAxjue9Tdg9B00haMnBIAwR6+9Z8jMFZUOF27sHoTnpVpZRg5JIwQGJ6VTeQ8tnAx+tbRuZsgmYsw7nGSCKTyGLAhgCc4ycYohZptzlgR90bRSlAGT5yT059a6EzNsTYWBUMA4P3u2KnAPkkBwrE857+9CxjDEhT1BKmkjVt+MYAHfnIoAdJCIpVCSApgZGOpPfPSnKoUkEAg8jIpu4qiLIGDBiQAcgA98evSlRmXnyhIDnktgCizKSJLlDGASFYEYAUg4zUMnmuoGWwBgHPQdhT2YBRlAhJ45zSrnGCAQRk89faqRa0KTxOhZUK4PJIPJqHY5mIYbeexzVvAiBDDDHJHP6UzzF3KAMH39apXJaLEeTDkHDgYzjpUisPlO8ggYxjg1XDPEMscoeTip1Cum5CNuOjcZrREMc7GUhRIwH90Hg++PWtS2RVbeXCjGCT2qgkJBCBSEAyT6Gte0tx5bFgCcYwe9aKxlLQv2kgkQo/yhhgsByfxq+jSMSAd4AyCRk1nxbHMmThdoChegbvz6YqyoTywC5P04zV2Rm2XAyswLsAQMBcnkfSp1ZDIZWcsTjrzyKpIgfKhj06EdKmib5toOSOCPQ0WFc0kkAwACD1JPQ89Kngk+fhMkA446Y7/AJZrNjnAwCCGHv05q/GoJDE5yMj/AD9DUsE7M3rC7EZUEkHAPB716V4I8dXmkSKI5zkMGAzgbfTFeSWshRiSc9CQT0ra0+8RZXJyAB+dcdWlGrHlmro9HC4mVGSlBn2F4T+INp4gRI5SIbgjIz0NddkEDnivkLw/r8toyGInaDyc9BXr/g74mTQiK3uF8yJsHcTnaO/NfBY/J3TbnQ27H6Dgs2hWXLU0Z7BRVHTdYtdViD20ocdx0I/Crmea+XlFxdmj6FNS1Q6iiikMKKKKACiiigAooooAKKKKACiiigD5y+K+ijTvFl08cO5ZvnJHG0Hkfqa8yuEwcEYIPUjrXuXxqsCur21zjMckRViT0I4FeMXiHzScZQHOK/UcmqOeGjc/L86SjiHYxpIhKNhJBPzDjBAqvc2+5SCCT2x2rQuIyhLKOPUd6rsTGpLZIPTHYV9Cj5eRzd3bjJUEEjk571mmzKsWBwoOMk9DW9qcBYHaFYNkFicZFYbqdxRfnVeDg5II9apEDM+XcOolGwKMkZ5Y9Bn8Ace9MwyEYOSeMYpwlYPlIw+DkAgHGcgnB9AaZJKVyAGJz1B4A+n/ANemUijqQllt2QkBdwYJk4B7n9KyPJBUoMArkkY4Nal7K7zFSCVzk4HX8qpTOPLJAV8npjGazdzRMx7qIJjYgC9xnqf/AK9V5Zg2xguBj7qjofStO5RJARGNoHp0zWUVKthsAAnmsWWmMACsWQHnrTHk+4hj5Y1MrMGCjBGMZxTZHZU3BdwyF6dOazNExrrt4PJJyD9aicbCGJGOmCep7U98g5BKg/jTGClhk5Yjn29Kyk7lpla4fb8rqFAPI64Ppn60scohlBKEnA4J4PpTLpkWOMvj5nKhR9OuarKoRBly+OCSef8A9VYyVzaLLj3caksjKQRjp+lRzXJEQcsADnAx1NRuqupkc5Y9MetQTSDYQmGOcnn/ADzWLgja5CsgOFDAgc469aa7uQVJIOcDjIx/SmrGEBZUwTyaTYSpLOAD0x2/GlyIhsg1GQIp2rhQBhs5BNYToJZCWXHfI7mti+A2BQQCCenv3rLwkQwSSOmfWtYxM5MphGSUjI2HoMdKkyU4VwcEjaBg9uc095kVgwbJAw2OppiyRyMwDlmyMLjgL359fam4kplqIlsAgsVO4A89ep+tb2nO0cC7ACQcNnuP8aybQGSQEAAgggnnJHSta2IeKQxnIdiT3yw4P4iuWcbqx103Y9M8BfEa98MXkZSVinGQW4IPUV9ofDH4k22u6dbATqZNo3fNz9SK/O+3YABSpKnPJ4+ld98M/H1z4R1uGQys8UihCpJICgk59Aef0rxcVg1Ui+Vanv4LFulJJ7H6WWN2LmIMGyDnIJ5q2pxzklfftXlfw68b2+u2EMscwZXUEc9K9LiuPOQMGBI5JJ618lVpOm7M+0pVFOKaJi5KkBgOwJHJryb46XZXR0TJKGMhmP8ACAOfzr1ZizMAACSRnNeM/tCzqmk3MagOREdqngZHJpUtJJk1mnE/OH4hQQQ3N2kZBiSQsu09CTzmvMtT2ybioygGRx0rvvGN0fMlc4cPIxORgnng4rzy+uDEDlQE5AUdq9pS5keG99Dm9RAeQEpk+h7VW8oSxOiusZHHzHtUuoTh7g55GeD0qG4EaxEliAASSemKpG6OelYrKyH5mPIOOgqe3szLISpKk4wQepqPIWRiH8xT0OMYFdF4YtPtF7aW3lC4WWTcyZ+YKOSauEXJpJlN2Vz18RwaP4VsLDTY4ptRaBWdsAgMRyPYitjwp4dbSLYtlA7ocsBkjJ7++cmn6Hoy27o00eCSAFHXHbmt5CEUEswXO08dMcV9lhKLpRXMfF42upzsiMxiAFjkvjLEnr70qo7oWU59AB0FLIQJF3HKE7Sf5U5MxYVCrKWBPsB1FdbPMuUJIyHUfeBGMk8mho1K+cTkYK9PSnuCzFwuQMrhhgD6UOJNjAc45x6Kcc0Jha5E8DqwYuEGAwUrnNRPtIctyQSSuf4f85qeWItEHCkgjCnOB7/jUcuPIY4wQoG3155P5VlUdos0hFOSOYn8tbhypwWJbkcD2q3BgqGRyRwTx7dMVUuFRrjgYYEgnPB9KsxDYRlgADz/AIV+f1/jbPu6GlNGjCWKhyMoSeTT1EciE5x1GCMcVWJbYARtXHQd/enqIlyWYuMYyD0NcyOpozdSUxggNgAZA6cVjOSQVHDHkg9xWlqzFmAKsQBnPYVlB3JAKkqeRgcn0rthsc8hyQn5Ay7h6g9Kt+WNhVTknggnt9ahiUxKYwuCwzu9ParlpGZcFRvcHgZwD+NdCsYSNHThJHCsTKikjcAmTx6881eWJmjDyIzrjgBsVFDbjf8AewMcjPQ1aaQuoQNtOMZFe9gHdWR8/jktyFSzKQEyO3fFEZG0gkFwc4NSjccliypgkPwCMe1SLaruQjBDAn5Rkn3r3Ip9jxGiuyJJKNwxMQT8o7VIybVxnr3qdLEyy7AsqNt3AlCMj1+lSPpL4RCGMpGDgf1raMWzJ3RTjBBGQSfWpWjZnAwM9fce9X7LSX8jDhgwY435H4Yx61eh0R2CFgBnoa2VOXYxc4oxUVSQWBJHO7Pce1aWm2n2icuQ3TPAzW1B4ZknmWJAS/bYM5x7V0ul+GIrK3wUZX3Dd7Hv1rVUmtzGVVGFBZSAiIg8YYEjGAf51ZXS2AIBYscsAT1FdaNOi3FzGASACe5x0qc20UaKRggA9O31rdKxySdzk7DQvObzHOAQQFYYyM88f1rZFjFHbgIy78Y2EHOK00QSBmGCrDqOQRTGQ/NkkqORk9DVrQwa7GTImCGYYCjGB61XeBmdA4Ktu2nI4Az0+tXSmSBls4+bGME+o9BT7CJZZxlNw6BsZwB2+taGdtTY0yyEUbknKEblC9SO+R/Wqd3pwRHIA3kZZlGMmui0+3AWPPKAhiDkZHp6iq1xBvUhizEAgZ6kdv0xWPNqdEVocWLeSJwCCT1yB2PvVmFQ0eWBOTg+g9K0bq0VQ+WdBkYUDoB/Pms0OsYIdSHJ4HTP5UxcxoWqxwSKxbgkZHbNb8YDID0GK5a3LDhSQOdpI6fgetdLC5eJQgxgA89/WpRV7mXfwjzy7JvAyACe571gMgLsy5I5GDxg11d7EJFDIQSeoHSsKeN1YooIOcgg961TI2MSXiUFQSTwR7iqt+QYwAu8AY59a1WgKOcjB5IIHeqN8qhC/AIH4Gto2A5DVEMyvGGKE8EqM4HqBXKy2EhkkjY7wvGSMEfWuvuoQZyXUqQe3BFUXh25Y4c98jg1sbKVjmoNGilPmMgcjgEn+lXVtUXMeCwUA4xwB9a0nUuCwCopPQc/pUSxDbhiSp7+tVYOdjbS0eNImdEG7JIU5yO3PY+1dNpdkYYwSCFPOD1rO0yx3MAnAPPTrXSKxRAhGSBx9akHMqT4wQCST1GBwPTiuf1K3w0oLAArwo4Iz657/SuhcqAW+6QMEHOSaydTiaSJmPIxnJ70xKVzj52ZCAHxtFcjqlyzSyl3LkHGGHT8K6/UwY4zghCQeW4x+VcLqDSyXIQnDsTlcZyfWuSWp3UNdypPcvE8cYkwcAgE9Aen0qO7ldU2AebPJ8qcZyT0GaJFLgMU3HOM9MV03gDw63iDxRYQBQyxzpK6EZ3AHoPQ1zSSOtyUVc+nfgb4b/sLwxp6OgEgjWZlPOGI5HPuT1r1d4kc5IAHQ8daw/DcCWllGgTYgH3TxxWpNcIYmI4Qcls4wO3Nc7TPObvqyPUbOGSMohWMjC7gMD361zmt6dbQ24dVAbJyxzkAdPbmtW4vFaIuWD45yDnPvXJ63qbpDKSwduRt6EZHBx7VcU+5k32PFvijeC2nKhigDYHbJPSuf8J6xf2YDiRidxIyTgU/x5dDUb8JKPNCsCM9QexqXR7RoYVBGN57jrgZ4966lFNmqSkrNHpOhfEeaF4o7kZUAlmzxx2rvfD/AMTtO1BxGZVV8/KWPX0GK+ctevUtbJ2BIfJyOhArjpdRu7K5JhllgZWWRPLbGQQCSfXOTxRUiuhCorc+9bDV7a7RCkibsDIz+ufyrUgmAIKncMc818b+FPi7qGmSxK5by+Msx6H8a9p8F/Fy01FVilmHmAncWOOD0FefK6epPvRZ7O0odNwIHcD1rL1eBZbOYPyhXIBHf/Jplhr9neqkkcgQ7vk7gGrFxIJ4iAyswyCe31/nRB2Y1O54H8R9KNq1wTGC4AYgddp4zXkFzuTIYEFSdoXnvxX0l8SNIS6tzIwMkjfNtyeffP5189+IYP7Pu3QDBYknJ9K8fNaKlFVD63KcRdcjMR1fcWPDHuaquh+ZsjC8nnGalupWFszMSqnGTVXzt1uUPzPnIbGMj0x/Wvkz6jmKh3b2BPBOflpj4VoyHDNkhiDwfTFWJASpyMEegqpJGhUkdVGc1VyWztPhLrz6d4uVEKG3lUp8uQwkB7+vFfYGj6kk9kkChmPB3N15HI/OvhXRJ3s762uEkaJllUqy8HOa+xPBmrLe6dGCQ23DFsck4r1sulapy3Pmszg9Jo0fETxi0nfeoCnAGeSO+PXFfMXj24La2ZIyWKt8rEYOCen6V9IeLbkR2E5AVRtPIH8q+V/Eswu9Wd0JLbuT7elfc0I2R8y0m9S1aXdwzoTIwOCNgY7c9jjvitK31S7SWQSuCigBTnJJ7k1mWL7oFCAEjjLHpV0oWUZOSB2rtST6GTRcfV7tUAN1OSQAWjwCOfcYqC61/UFlBF1JIAOXY5LH1JqEbwoXO4AYGegHpUOpInkbxhA2VVQSQDjkZ/GlKEWthxjdiT+Ir6UPHFO6EEZPXJ/Gse88Uag7kvcldpOMMfnHuOmeagS5a3DICCGGBkZ/Wsqa2kuGAGXbvjua4HT8jujGCWxZg8UXqSjZckndv2Llcj0NdV4duNTvJY5Xv5CmSCHAwR1xwBisDQ/DxvZo3lLxxHJBVck/UHpXfWsYsrcIoUCNccKMt+PrQqeuxM1HZIh1LUrmKFIVneJEHCKxAAPpXK3mtXcWQtzOCD95WHHvzXQarhoiACxA43DmuM1ciKB5WJUICSSOPqa19nG2qMIwTZUvvF1+ZWK6nco6jBWOQ9PpXSfDfX7/AFXxdbRG8lmj4aRZmJJJ4GBXntwyXcrTRjYGUcYxkAda9D+Blm+oeJ4pHj2RQgqWAxvz0OfauSrCKV0dHIo9D6g1jTlGlImNoXA2juMZJ/Os/UtUax8GGdnVIS4hBJ4zg4H1rp/E6pZ6QASAVgUoMY/D+fNfNXxD+It0unPpEMoWNJGk+XqGI4PpxXPTTkPY5HxVqM8XiqS5tpiHCDDA4xkn/CvaPg38b2SSG01BxFcMNu4nqB3zXz00j3SLPMcysvzY7nvVSK7e0/fRPslA3L3wc9PeuyrTVSNmYzhdaH6U6Hr0GqwoyyZJAAxzyatazZLfWTIq7tq469AOpr5Y+CnxiltZILe+vQrnKiQgDPA79u9fTui6zHqFnGRIAJVJDAg5GK8NOVOdno0KE38Mj548d+H3tp52gfKD5t4GQfcj1qho1uIVicMQ4HJBPJPfHSvUviH4cdJiyxgBlyO2Qeprz62gFoTkgKTtyeMV9dRqKdNO55laCUtEb+kQqFOAcnmuigkitog8txDAigktKcZHfFcPdeKE02EBCJHAKheoFctquv3OrSDz5fMUfdHYVnJNmcUzvNW+Jdhp0xjskN3NzlmB2D05HWuI1Hxfe65IRNM4jDFSsZ2gHA4wOlZFxIoUA4GewqBGfklcMTkYNCSWxvGI3VVKRuiEndklhyT61wurM0EgRGLKV3EnkA9MZ9e9d5eoWUO3JPGc4/SuB1WcyagYy8chZsKEOAoxzkHvnvkCsar0OukrGX5YOWLku38J5AqeJiuQAWPGBnGPWooJIZQ7xAkgkEsCMnoQM9s9xUmCSpBwcYJ65rgbOhs6PQphbAOhXOcg46n6V01nqgcEsxBbuOea5HTQBEVJBfqp9PUVs2LgKGABI5IJrWLRxzXMd1putukpKSBAMYweh+ldrp2vCYAtKJX6k4wCT149q8osblwSxXB7Z7Vvabqjq6qwyQcrg45P860Sizm5LM9Ztr4TRqU5JG1lB6GrE0imIhWwSuQCa4fTNWPysSVPIIJrYgvjNkA56ZJPIBppJE8yTNS/kV422kEKAMk5JPc1hbVWUZVUByTgYyfWrzzJLGVH3u49BWdKodtu7BAzk9/xreLHdFg7XQZdQuOrHAH5Vm3NpGxOAXLdBjJ96sxAYKnBBGCPSpHQCEBD83QHvWjY07nPvEEmARdgAwQfardjC8soXO5Txk9qjdDHK5kbB6YHNamiRkbjnIx8oxjBHv8ASobEaUal8FwSFAHI4AFWlIyCACScAAdKMhQNq44AJznPfkf56VKmQcnAJ7Y6mouA9YiGJzg9eaeMkkEYI/iHcVGCXyWAAzkspJJ+uateXhAcZB4zTHclt4DgEjClSQfWrEACsEwBgAg062UuACWIAAAPQY7VZWEgkkYA54rNlpCpkBSSAoGAw6jmpG/eMSDlQTgKOacsgGQcDcMgDv8A5zQqEZKkA9QAe9ZMuyCFl+ZAcHqRjFPcBsFBtGMnkdfTFIOVw2QepOelJtDPvVeDznPWiwrDgingHB70rJthCA8gkknnI9KQElwNpB60MzklcgN0AI70WGNZgACBg55z6U8k4BXJA7AcmlEY3nAOM5+Y9qHReuDgENnsPxpaDEVRgHLDI796cYS4G0kA8cildgowTkg8jpj2qC8v00qEXFy2yLG4bgQOPeps3sP1LBDLEQTkDknGABWJeeKrKxvVs33tOwBAQA4B7k1534x+Kc1yLuKyjeG1UBJHjcFMEjBJPI56Yrj/AArqgi121Bdn8+QIAzEnJye/8q29hLluyPaRva56t4sia7tJXyWYg43nOB7eleJaojQzknliSM44X6177qtsJrGRySF2kfN1yO1eKeJ1ijupI2f7MOpyN2fbiuvByvGw3FbnPSylVIZsjtkdKrpIzsSeVXsTVh5ECgBST0GR1NGm2M2qXUaWyjcTtJPQf/Wr0G0ldnO7C6XYTajcJbRRF1kbO7HIz39hXuPgTwSPD9oJJULA8GR8ckjjFQ+BvBkFjAkkuHcgEtjGTXdXjRWVkz5wAMhfXH8q8DE4lzlyQ2PSoYa1ps8Y+Omr+RGttC3lOpKlCeoAORj1yc+1eIeHwlw7h2LS55JOSce/eum+NHiNr3VZHLgRmVg28A4zwCPU84rM8L2hitBIUCuxzgEnI7H8fQVzYyfsqFrnuYWClUSNC4CYLuACBg7RgD8Kx7iInDs7GIHkgZrcuZUXAxwck1lX7mUOxA24wcDHT2r4Ocru59jFWSOXvQzOQIyAWKhgfTv+NYd8TtIJyOldLdEK5QEAkcD0FcxqwKKdp8znqOMUR1ZLZz15sDHJ2juelWtIKLKzowVgpVyykAAjrn+tVrhHkKxsQUY5AA5Jrb0y0ZoyJGyq/LjsPavQoxvI5K0rRdy7DYOoDEBCeQCRyPwqyI5FVACACcZxnFFsu3BIJJ4zVtAJMglsEYG7r+Fe9TjY+bqy1GrEAoDYYjqyjFSqmYmyVxxgAYxUsMahCgJ2jgg9xWlBpYBCEKVPP14zjiu+CPOlPUopA8KAhyeOcDFdb4L1eLTLkSzszAsBt9MVlWtmoRCyHLDBVjkj2yKmW0jxgAhRyoz1I6fhW7jzKxk2pI+iNG+LmhWFmhuRJtUAMinkDuc0ar+0Vo9swj03Tp2ABUTzt8pb0A6/jXzddloyHcOT32npn+mcVV8+VsggMpyCSec1Kw67nPZI9Y8UfGfWNdjkV7toIwMiKA7eB2rziS/FxK7OXlMjbiZWLEn6ms6JzkFjk4qxDbGRsq3DcNkYx/nitPZRSszWMmti8+qpt2iL5gcAnoKkEEFwRK0Ubkj5sj/Co7bTAxwCxJ6ZGa6TRvC01zD587mOJACyoucgnjjqfwqVCN7FSqNfEzJtLA3jhLSJZMDCiMccZ7/411Ok+D/NkVp0ZDgAxnhgSOfUcGuu0TwrbWcAiSCQd1KAbAepz3ya7LTtBgt0WaOJt6nLMz5X8iMV0RilucVSrKXwnNaZ4Y+yRJtTbsGAxHPPcn1rfh0QmIjy8kLyCfvVuW9luRiQWDHLDAAIFWYrYgqS2Ax2qACTVcyRjaT3Zk21mAMBMgcEYzVxLdSdxT5sAY9cdq0orUKSu4gnkkDkZ9qbdiO0t2kZgfLGd2MZJo57lqJkalfrp9uZAxifHBU8ivI/EniG5v5pUDmRyctk5yo7n/Gtfxt4pkuLo20L5flRtPQGuEly82RkEDtWFWajoddKi92Wbfa8jEHBIyc9qlNwVcBpMqR0I7iqZXJABKleTz1qztT5WzlcdSMfXiuK50pW6EwJjBdSQ+dxJ7D0pJJJFIARnIO45OMZ70tspZi5OB05pZiIg5JILAKQOcitI6iLFrcHeQBuBAJx/KrX2w4CqpKZ6Z6YrAW8FvvcEjd1PpU0N7tAIOSRmqcbmbb6G6l4SR8oQdjnOR/Sn/ahG4IAAHAyeCayEn2hSw4A5GelTqzyyBcZQnhfWocUZu5sQ3RdSxbDHIUY6GrAnjkBVgVfAG7dwayVUupBJAz2OKlikOSQckH1rNxLijRjuAIxtIABwSD1wf5dasNOsoZgOfQcVkxXOByQzZxgqR/OrInUscDJP909KSVi7XL9o6hvnyvcY7Vo2lwY3SRiNoO7j0HasSxkI3O+QW4AJ6CtZSsCgrknBO7Gc+vFaIxkj0HSr1bmBH3Anhh7D/GtTyw8KygdSeOlcTot8coigop6Gti/1oW0JUy4AJIBPGTVJeZEYybsT65qP9n2sTQSgvIGV1IBIHbB7V5fqF1LdalMA2VJBxjqwGM56HjH5Va13V5ry4SIqWjbkvnpiq9lZyNcpKTvgVxuUDBcHPQ9j7814WLxLqS9lTdz6LDYZUYe0noXtNsIxh2YmXABUDtWsyGDknkkA5PfpToowVAACkDkEfpmo2kOwgqSCNqjPIbPJI9K6qFL2cbI4KlXnldnK+OXCQGMpnaeg5AHrXiGqyeXO6vIFUscEdvQV7R41BtLOZy2RgfN654614vq9uUlIZSRnBJHXvmqrSsrHpUI81O5HBdRNgIVJHBwc4oe4O8kDJ7ADFVo5kWPYgUKv8SjBJ9z3qWNyELADBOGJ6464H5CuWMzOpEsPDLJCTDsaTjAYkAn61YiiETFXlAAHPGcnHNVYZCpG0gHOealkkVrg5VjGBw2QMk+3PeumMjhnEsJLvjRgWBJ4BHUVcQlkQMCH6nHaqFuWfacEJ6t1z9Ku29yBI2XwBxkjr7V2RZyyRetnYoABgdMnvW1Z3LFo4iQWCgFlAAJH9axYkEgGGK49DV6DDAIvLDGTnpXXCRyTR1NncBQGJ56EgZxWzZzjAKkgHndXK28giIBO4jqK2orgmIAEqpORzgVq5GcYI15b13H7wgAAKAo6++arF0GBKdxBJIHUj1zUDXKBlUR7V4yRzk+tMuJUMm0ZGRgms3I7acUZGp3MssoaMsoO5dueACf8KwNTTCsM5/CuluoQjAA7hjOcVz+rQnYzAEA8ZojK51KKPOtaxHMY3wQQPmXnByf/rVlTY+zlCAQSCGA5+n0rd1m323GAmxGHA65rJMBMZJGMHArbQmSIoAiAFGwQOQB2qV98arKgJccgDtTIFbJAPI4Cn9akYkDbtJJ/hPf8e1C1MJIspceTOuJN54J2npnnFdFZapLEVMTujZzgHANcosTy4WIfOATg+1aOlzurIjOBK3IDHAOOvPr7VotVY5pRuep6B4lmSIpMQG65rtLLUYLqCBIpDuOS4z1J6AV5HbyQzRgHLYxkA45+tWbbVZbScNGxRAdoGeh7Gp5OxyuFnoevpKQQgYE5wBnOKWQBSFDbpcgcfyPqa4PStfJGJ5cnHJY4ya6ix1KK5GCfmxlWJ71jJOJrBo0g8mXO3BIKkgdQeopFiaQFQCAVIJx0B/lSLMMqAeTxVi2D+YyAkFmyxB4Pb+lck5tHdBXHWlqVKIBuwMDJ5xmup0zTzIGVgQh4+tVdHsGkdHJ2AEAgjr6da7OKxW1gkIKE7CxBbHH+PtXmVK13Y9KlTsr2PO/EtktkrAkkEkjcc+n5Vxz5COQeM9Aep+ldD4p1CybUHQuyzKACrElSCf55rIljSNipGxwfu17NHSCOCvZy0K1uJAeWJB56dPaguWBVlO0sCT0wR056/hU7lvKCJGHYEsDnHXrz+FNEBJwwIJGeTnFauSOTUljbyyQAG5wwPHHekZg7KQQDjOBTHhAjABYZbJKnJI9Oe1SLEoXAIGM9BipbTErjmBBBzuPf29qA67wATkHOAOlNfPlhwcIRnHII/CkiBBBXLZByfSpbuaLzIL2OL960hwx/iJxiuaub+zs7qNZXDOpyobBIP4/U11F5AJI/mAJA71xGu2ksTFyisQcjaOTn1NaQ1Bq6uXzri/aAQ8oK84VyoP1AODW5beJ7wsNrMowBuP6c1ycELAguASFBKg5zWrakMBuOGI6HtUyViYo331WWZQ7S7iDzg8H1NWElEigbt2SCRWTbgFgGYEHgD1q8hWNURW3KxycAjFcj1OiFlsbkc4807UwjckDt+NSPqIiJAPQZ69qxZL5kbAAAx0z1rLvtTfYVUkt/SpUL7nQmzY1nxC8VtMS0myJSzBQTj8D0zxXB6pfTXyFmZSGGSuMAjsDReXMk8khMrDcMFc8HHtVQ5xtDsQw6YxitVBJBe+50HgPVJLHWNgXETDG4nHOev16V7Hrdi+paOlwUJjYYD44JA5GfyrwS1Yw+Q6lgytwB3H+TXtnhLWH1Pw2Yp2KSxncY2OAOMdPXpXHNOnNTQoxalc8h8Qae1tdTyOn7sEBSOc5rFaEbCQoVV6ivQPF9kis7phQTjb7dq4g243EEjJ9DXo86kkxz0ZXNsBkK7EY5zxz6Yp6LsZNgG5QSMnA6VOkakAhSDnnmnpYiZiD8w7+1Ra5kylbLLOJA8LAlsKRzkeuK7vwlZLYW8cfLuDkk1iW2nASIGPIwMAV1+kKUCsVGAcZ9afLc5azVtDp7GQPImQQcYziujtmEYDDAyMEkdKw9PAViX4XAwTxnPYVt2gUhVIAUkdeeKTsTTZYmIkgYBQ74z1xn2ri/E0gRjkAqBgjHINdlDlxOQpHlgk5GMD1rhPEt0k7SeWsgHKt5gwCfb1FXDU7E9DnbqETsH3Aqw+4vUfjT44lh+QEKQBgdafaqEQKBggYHHQUjDE4IfHHOBSZDdy7AkvmRjO6U9AOeK2LfVBaMxnUsFHIx1rOsUBIyC755C+lXHsopbe5yQZXXCkk8fl0+uKStfUzdjH1HURODsJCjqPTHtVCNjclWUDYavy2AhWJAxIBwS3JI/rTVszGSSoUfrXXFx6GTZDDAQW+fC4yOKnRgUORlOxzyfw7Uu10fIUGPHGOtWIYlkBLHYSMD0BoYkPCiMRlEBHJLMeg/rUyKZBuBAB6knGKY0bSxhZJNpXgMOOnSnNGixkYLkjB7c+tZM0Q1VBBBPI5IPc1C8StIWMew5ztJzgirCAOMsSWPUkcil2KrjILAjk+tQ9A2KjSoQQSSQetQyoRgYyD1PoavyxqWJSMkgZII4AqPygwJIwelK6JbKLRAKQGOSOOKligaPCk7XJ5z2/Cpgm1wTyP5Uj9SSckelK9wTJRLAZyjzpHgZCk4JrZjv7WwtspKEBGQGHJPeuR1G5hjtyjqpBBO1hnOO1cNq3jK4d2gESRoAMCNTjHTqT7Gk6fMjtpTcdTr/FPiYz7lifIkJXcPQVxzn7QW3tknsOBntWM2rGZgOS4P3QCAPXmriXDM6lec8H2qFFxOmdVSLkcaBiATnHAx1NT2yO2WUMAvBOcZqO2aIRsWcCUHAA7Cr9pGMjJJJUEgHjd3oepgncuQABUOMFTkY7VcRFAwpIA5IzVKMHhmOSP1q9BnDqQAD17ms2Ui3bIu8MDnj8q0bAmDJRQSRglhWXbIUIJPyknA9xVt70KilA2MEnIx9eKxcbmqsbdrNiRSSAB265NbUOrRWkLsSMD5m56D1rhBqqQjIDKDz8x5FY+ueJBBC8obEZGwuxwuT0Bqfq/MaKVtj0dfFMd5c4BITrnOK6jS7hJpgZQVQDoxxmvmo+J7qEiRTukJyQDgEV1vhv4qPEYortTHH93c3Jz7ms6uEnFXghPEOGp75q2nW13aMY0DPj65rwnxtozRSylLdjg9h1zXrXhnxXY6nGAt0uWAbIPSl8X6El3CjRxIQqks2cE59u9GFqKnPlmdUMRGrG1z5evLfyt2YypA3ZP8qoKTtdT1xkDHX8a9iufDFvLlJOFHUhckj6Vly+DLJjlQc+hGOK+hXKebOrG55Vk8gDgngj0qITPl1O3apxjHOfrXo998P43kRUIdQwPmAYwPp7VjXvg66thKxhyM4DDofwq+VPYmLUtj7euLVJtxGScZJPJNZt3pwESkEhlJI4HQ+/9K6GSA7iwJHG3A6Gq00ZKhFTJzyxPT2xX+T7xFXqz97UUjlJrHnLHPYccE+mfwrPn08OCwQA5x6811lzbFdwOAcZxjvWZcWg4BByT94CiOKmurNYpHLXGmCVyCoAAwOOlZr+G4rlyQGI6YPQmutlh2ucgllPBHb/PNQmAKQcDdnIPoT1r6nA8S4rB2UXojKeFVRXOCvPBgv0A2KBjgnqK4zXPhvsDp5bP1YEgnmvfbe0SdkXAHbp1q1P4VWYkFQT3HWv2DJfEBtJSk1Y+axmUwk9T481nwPc2jguFK/w4XBA9Ce9Ysmkz2s6ISAzjKjkMMdT6YNfYesfD5JopSkCAY+UYzk1wGsfDNAxl8gOyjhQcbj6Z7Cv1vLuOsNiEoykrnyWJyJLWmfP1uVUMirjJBLAEHI96uxsmGIG1hjAbvXoWtfDyVLiLEX7yRTgIQQCBwCegJ965G+0Ge1V/MQxupw0b4BU+melffYXNaGMV4SPna+ArUPiRhXivvcCVRtw25TnA9xQ5DMjoAi7RxjqfWrklo7QSoGVElHLlc4x6Gs1E8q3CvI8sqcb2/iFehzp9ThdJroTRFgQQ5C5zxWikiGRwSCB2B4FYUdyEcJIVCk8+taiIFKbQCOAAKVyo0y/EGVyFBIJzyOg+tdJ4fhie6AdSQSAcjOPc+1YVlHK7oCmVJwcdq9b+G3haK5ujMRldoU7unBORXz2cY+GBw0pzfQ93LcHKvVSS0R6R8P8Aws1pbxu6fMwDA+oNenwWJgVQQVbAYL6is/RdMW1twiIpUAYfOCRW6IcICFIHXNfxNxFmTzDEyk5aH65RpqnBRIG3hTzhe5xT0ByCVVjjgsMkVNwzbSjMeg2mnNbttwAUPUFhXx9rdTVshaLzFYMMH0Fec/EDQft9hcqFIlcAhiD2IOP5V6gqBOeprI1/TluLJgELSlueeAMenrXq5dX9hXjO/U4cRDmgz4H+JPgyVLueeRUiYn5vLGN5AOMmvDLyJoZGDwlM9A3avuD4oeE2eKVmhDRglctwASDz+tfLXjTwy9pKyuoQqC3AJ4r+2OE8dGvhYq9z4LGRtLU8slJ81lJJXJINDzAxkAYYDAxxkVc1DTzE7AOGQjIYA1RbcshDxN2+YEbTwOMdc9a/TKdjx3qaWg6i9rcLKCQegB6AV7V4N1pbtY3lLDd8pK5J6cAEdBmvA7VzFMrKmRkllY8H2Pp+Fei+AtaFpOASUUkEID9055/CvUoVFHRnPWp80Hy7n0zplqJ7VGIGGXnjIB+tMn0CKRmCIF2noOAT65681S8IaqbkhGePL48sqCD+R68V3EVsJYHIK7zgjjoO+a6mutj56acXZs4ObT3tMlUyWODsHT3q/ZaibfZG+M9BxjNdPLpiyFSGEgwc8YwRjA9881i3mhku0qOdjdBj7p/qKhNMz5mupr6V4gcpERtUOAQpHzAe/pXVWmrRSbQSAwAz06f5zXmLh7TYQXBU8sACT+FaOmaw23Epwc8EjBI9KTVyL33PS4ZzOSQOB0x6Vn3coO4AEDkdaz9P1YEEA4wOe+BUs9ykoDKQQeayas7iZGX8wMQSCpwARyfpUsbkDDjBbgE9arLOvmEAgMMAsOxpxmJBZwcjnJHJp3ISHshjYsME4OATgGnLJHHsDuSRyyqMsR7etNMigAmMygggj096bEeOhUgcEev1pDsLuC5JUBsnn0FI0rEBVIOQQduDj2z+FMCkLgnIyQcnt9aiDBQQgwBzntTsh6kqSlYUAJAyRnk5Poc9KaXRwyg4pqspiJJywJIzzUQchmC8EjqO3rSdkBI74AIOSM8VIzMrLGTtfAYBhwARnNR+amCCMD1HaoVk3yAoMkcc0tQ5hz5eQ7jjHp3NZXiCZbWyeQyiInhR/ePcVpghssxAAPJz0rjvHmpJHCkYYssm4BgOFIBPOe3GOKxnKyuzKTueXeLb03skqKodwcxhpAgz6knjHWuIUyiVgxB9dpyB+NautXW+ZwWyrnAQjkD1rLwquSoIHTNcDkm7o9vDQ5Y2Y8AhgxYKDnjuDT15QIHDgktuPXmmsOACME8ZNKqOjYmJJA5wOlQ1c7LD2CLgg7hTlkjZSoOOM1BGhIJGcdSD2pssgyQTsTjrgc9uaFEl6F55BIQ0Y2DPIHfinQEqCzKCT8v0qK337VTGQeOBzUr7iWAYEnjOMcf41qlYkeUYE7TubHJJ4PpTRcGNiMscgDngA0wylFABAOeSfTvUV8o2hScqDuDA9PSrTIZKxdnJdypHyqCf4f6UTk7crgjGBnrms9JyIyzFuuKlSYF8gnAGDk9a0TM2W9xciQYBKgEegHtRveSTJIKkcc9B61XtwCjKWw5Yt+FSpgSZUYccZNbIhollBVgqcseoHrRgpgkZJO0n0HrUbzLBu3BXGCdxPQ0/zMKhKkORk5PBH09a0VmZtFgzMPlQKTjG/A5H1pu8SbSQC68Zzgf/AF6rmUeYcNgBeAe5z0pH2GRSHJfGSAcADvmtEidUWxgYLsApGafJIQSUAY44z0qkzggKBtJ4wDxSqGjYIE3ADpuxkemarlJciZ5AoJZiHU8FeRTWuAI2LKzMSB8o9e+aieQBRuVRnOADnikIeMoGUAEZGGzwaaiZORIZAcOBgdCR3qTziNuMEHngY4qmsgViF5QHr0yasx7JCQSckcEAHHNVykp3JYbvyDI7AKAflK9SKt2t06ooDkknn/8AXWfMHMxQgeWPusoxmpIpioYYygHOPrUOCZUWb1vOeDkg+5qW5nbAJABOBhBgD3x/WsqC/QsEDDGM4Ixg/WrQvFkUAgnsMnGK5XCxte6uTvMPk2jYf71dNoOtCIBXfEqkKPQiuRaJ2IkGFT7vXvU1vIYCSThccsvUfQVpTlyESUXue06TqJvFXaSB71usqvEARk459xXmfhTVZJZIYizMoUkAEk/lXoVrdjy9/VQMnJxiuxNSWhyvl6D8quAEAYDAbPIHpjpg01yMuQmSOAuSAKnEeSXI3A9PammNVxgYI55NLQzdynHbqzgkYbnI/rWPrVorggjCY5I6k10JUkkgc9vaqOpWvmQjamCvBwP1rmqq6aFGVpXOAniKSMQ4X0zUT5ZfmYFjycgc/lWjqMAeUqOBk4xWW8aROrNyM4NfPy3sfQ0ryimxQoEQQnZJu4yeCP6UQwlFJdwTk8KMUkigkLsweuV/lmmhgsg3HI79qk6FcfvSRnQMQeh4xn8alSI7QMDI6YprooUYIYqc5ByPrSebtBOSQTk8UFphIG3gk4GOCRTwxyAX5xkKe3tTd48oAjnqPalVowd5wTg8E00N6DNqDewG4A8YGRmuev5o5JpYy5DqRlSpGM9OSMH8DW8AQrgqQpGQegrNuyyMkpAlJ6Buciuukjmmc60exwCSyng55qIuWcgDIHAPqKv3Cq0ruAArnJHb6AelV5JFiIVVGMYHHSvRi9DhkVWHDBSFfqA3INDxBlILbgBnIGM05yN+D83oQKQBpFIPHOasztcrgFABghRxmnqTG4COxAU8A9KcQSoUEKM55HpTDlnDIOCDuBoTMmh8G8oBgqTnj0FdBppDxANjGMfN3/KseBDiMBeW4HoPxrbsIysbBiCRnOPWt4syehaiw+1GjG0dARwKsAgyICShHTJxmqkbMjIQQQMjLDnB/wD1CrYA3AkZPYmmyL6lxMKTgFSOQwpJ8PGQEB44wce+TUUZfccncuOB6VZWMyIVAOCOtcdSJ10mUAoiKEDIxyfSnkFC77TjAwOMkk89e2KJIkcNGrnGcEA8Z9DTmLSYDHGMD6CvMnZM9KL6j1UFCF4J6N6VcCBY1AAB6n3qiEABy2QBxmp4HZoyXJPIwfSsGbJlhWAVUVs8/wAI6VKY1lU8BCTu4OD+fWmIE2DAG/8AvA9KXIUgA7iDjmoZvFgy4UknI9KFOMbRtz1460SnLFQwBwCQB605WXaFI5A/Os2WPhRvMYnGO+fWmhFYkDg9zTlYKwKEl2zlfQDv+tNCkNwML1G7kH2pBYjZFQACXDZ6Z5PrSFSzExliucEE8H3+tPjc7yQFKkEj1Bz0x6fjTd4Zwjlgc7gFOBVK5LsIVL4GdrAnH0p+zbgnJ4xSDZHIcAlSSQM9KeXLKASce/aq1J0GZX5QQSGOcn15/SllYDABIP1qVGCo4KbiRgHPQ+v6VEyjIYcrzkEcihANyhySeOAc9MVXuYASxD4ReFx3HrVgZ2bwpAPGGHSoplJUhSAWwoB6A/5zVoGUpCSsJQAqRyvTJpr4IAcYbOB6EVNLEVI+YE45HqajdRFhyMtg5HWtEzFjyWQ4IzGeVAGMfjSSybdpA2t7+lPeUs0bEgoowox0Gc/1qN4jPMWALBRyKZLI5t+zJ257HOAacssgjAJwjYBx3FKoD4QgKB+lFyitGEzgDGCDjJ7fhQIgcorEqSVY9AamRwJACCykE4HWiOEqRhcFc5OKcEDOuDgc9+lToBEs2S/lZRByd3UmpEYsvABJHam/MkilCCSpBDCkhLRZRgQxXnaOT7iqVmMR5tikoADg5yOtUDcBto2KExjg5z71blAERBDEHuTyapqodiNnA7DvW0UiG+w/eFYiNTsAySD92oRKgJJUtyCRjqfWpDEu4gZAGCTjrntTdokwA+NhySD1PpWyRmSWxIIIARV6BR19OKkMp3kbQSep6YqqwIbIfABJ25zVhMGMsTk+9NFJ2EYgkOCzp0x0OaVJmLcABQSMEdKWJVAckAggj6g9v1NPJDgDGCO3rRoO4wuWI4BPp6ipC4cqi8HAPT8xUyWoZhwCR3HapTbFGLIuDgj8KNCeYpuEdShAJB3GqssADZIwQf0rSNtvQs6lCeD61UmiEbYLGQEYJPX25q4kuSIWALEKMg9c1Zt4Fk3ARhyo6HoD2I96jjhyMlmKjBCZ4NaMUbDYwOxBkbcda6EjFyJbZDHEQeWCkY9f/r1oWgYLkshGMbcHJPr6VE8RjWLBwWG7Oeoz/wDWNEblQxCkHpk+mcVSVzNyLw3LEhUkLu2ggA++OalWVoyACAxBxkdapxnfggkA9s9KnJ2gEkADjgcn8aqzM3K5bjIO1iCA2cEdyO2atQHpkEE5OKoiUqIkB/dKCQpHRj1qzFdBsIRhznqOnFSFyyiSBmQAMWO36g9quwyCTk5IT5ePUcVRikO0EAkrxyeT71atwfNTcMIwYnnGMVLKVy3G7EEZCsDnJPH51pwXCFFBbIHesRHDBgCQOBgjGatWsiqNoIHbFZtXNYs6ex1IqBGCcLkjB5I9a6S019jGAHKDpwSOa4S3cDG1sFRjGetadnOCiJnADFgDxhjwT+lcdSEep6FKo1sz0/QfGtzZSqIJWiJ5JQnk/jXrPhj4pLcbIr/A4B8wkA4/qa+aobsREHdgA8gHPFaFt4jZJNokKAcBc14uKwFLELWOp9Dhcwq0dL6H2FZaxZ6gge3uY5FPowz+VXc18naT4wlWYFyA44LdK9A0L4pXdttQXIkUdVl5B+hr5evk9SGtN3PpaGa0qnx6HuVFcHpvxX0+4kWK6TyJDxlWBB+g610dv4r0u6AK3aLnpvOM1488NWp/FFnrQr06nwyNmioY7qKRQySowPcGpAQwyCCK5tTa9x1FFFAwoqNpo4x8zqo9yKgbVbNetzF/32Kai3siXJLdlukJArIn8TWEIYJN5jrjKr15+tc14n+IsFiGgh53DHmdMHHSumlhatWSjGJyVcXSpR5nI5T4z6xa3F1Dbb1M0I3Bd33ie2K8cuQ00ybRsJB3E9vSuj1/U/t95JKWJDHk5B/U1z1zjzOBg5ztHp61+nZdh1hqKgfmOY1/rNZzKEisCCDg1SuEcMCSQAc4HetSVgy8DAPTPrVKYAgggHsSe1e2rHiSMqWFGgY545yM9Pb61gTqUdwz7QSWKhuOT6flXS3FqVEiMQCDkDGO3/66xrmzTccgluw9arQyMeSEyOSTtB6lTyfSmyRlQVOBxg5OMVZuEIyCpVgSMZ7etUm4JzuPHJbnNGpSRk3iCN2XfySACCeDUA2byqHfxnOatXJCys2A6EHlhnNUowQQPkAGeg6/jQykNu2VWAxgA8isW6yJCpG4HoR0FbksaOCXBIHBIPes+SJFyAOc+uKxkjRMzmV0UkAAkgD1A9Kh+ZMgOwyeAO9TsD5oQDDlsDcen40KgwHPQHGT2J6VgzRICC0KDGD1yfSmFSeSQSpAz6gipGU7mJJyFwAenOagmIKkLnpwPWspGkVYy7lGbAI2gc8kHmiFXCkSDJBxjHWnzIXdQwCMDjDHFMUsgUZ3Zyc56e1ZM2Q8jzCqhQcHIycY96ryxCHKl1DHqQOCamjkBQkjaScYPaoJgCxBGCO3pUPUshlZ05wSOgwM1EWK5AXJPPrUuS7hCWDdQAMkgVSuZkZGLqyAZ6nkfgKcUZSdijc3hdtjAAAnHHPNVcpIrLgDBIU+1IsgmYsXA54VgQT9P/r07zRwwX5gCRkcflW6RzORWMCAFSoBOc470+CKXayxhAOrKQRnHTHvTWm+UsSAc8VNAA7hiTk9SaJK4KRetPvBg4BA5VRx+frWkpQYZFfeSAQT8uPp69frxWdZKY5dqlcMc4PYVp7RuiIAAUHJDdT9P89K45o7Kch7MdpBJAJI+gq1HcPEEKMFY8Ekdh/kVWL7oVcjIbke9QzTFEOCWwNx4AwfT3rHludCqWPafhF8X5fCt5FaXM+61bHQ8j8K+1vA/i+HXLGCeOYSRyAFeeor8pbjUp1JkgcJIpA3ADjn/wDXX09+zl8Z3jni0m8crtUBCx+97CvJx2C5ocyPdy/MLS5JM++EbcFbgDOPevBP2mJ3j0S9KsAxBVSRySRivWvC+tR6hBG5b922CBnpXiX7UWpC20i+JOB0zjpnvXyihKMrM+sqVIyhdH57eMFIuJATudeCfTHWuA1MLLG5Ayc5BB6V2fjGcx6nMBKHG0q3HXPeuHvHRGCBsEdR6Z6c16NOLsea7XOZvz5t3CAiqANpwMfifekvwq2rKQARjBpl5Ksd+yE5cEAgeppdQYPDgcH3FbKJaObnIcuoJU9Ac4z/APXr1L4T+EppJoL4hhsVlUk8gHqM+4rj/CHheTxPqBABKKclQAdpzxX0hoOjRaLZRwRDIABJx1OK97AYW79pI8fMMZ7Fckd2aUezAAGFABBXrxSZ8+bIySTnJNO+zsks4+UPFEszDPO1jtHH19aYwKyo6uFU54A/rX0C0Pj5Tu2wnibcASuDghRzgigYXBAJOKJJNrsScEKcgHueh/OgThVDE7SCFDDuO+fenYlMjGx1clypOcADOD24qN4zwCMAdSRUsuFw4UAn5iF7fjUfmO4O4biT1JzmnZjuQxqQrsrb9pCkY656VDqG+G3d0WMEgjdkhgDwQO2ME1diV2YxqjNxkc5wO9UtXnWCwncgEqMAOcA/jXLiG4wbOmg71EjkpJDJMA4AIPUHr/jVuGUr1BHIyCOvoapKrSPyQQxBGOg9qugIkYGQcnkmvgKju2foFPSKL0sxkUkgEEDA5p4dZIwQhQ7RywxkVDGh4BIxjjj8qL0ny+JSmQMkYrFb2NJOxh6jK5kADkAHoRnI9Kgindi4IC46HNOmc75SDy5xyOKZFakJIWcK2RgH07n6V1xsc0mTwyAqC43Z4BGa0LTbFGSAVQ8fSs62DyMgAAQZBw2c++O1aagrhgPlU/dFbxMmW4JBGqrnJJzwOtX2UyKsYGScbk24yP61kNfAYZlIOeMjkmut8K2smobHnYFVOSCegPQY7/hXuZcm6h4+YtKlcn0nRlniDukmQ20biOfyrdTRAcEIoQDBBGM/lWna26xoAqElRwB/OrDqoiIJYnqQcHNfaRSSPiZzlJ3M+LRIihLDBQZG0kZ+uO1TQacm4BkCq2D6ZFW1YlgWJJI608AFuASSMZJxVozbfchjtIUY4G4E5UkcnFTeXErBSg+p7H0olYKg3ABhwVzx+dT2tr5iAvhmBwowcj3oM3ctWVgjOGIIAI4BIJ/LtWyIVSMJGQ5JwN3r9abYwFYCrhwCMFl/qKnOw25xjOcHIzQO5BIoMgAGT65xiovL80suMqTjOcYxU7kkANh9wxkCpIYiJVkI3BcblPcDtQQ2Q+WEEcaAkEZIPaoLqIgOpDADgqR39K0ZI8FsISCDyD09KqGF1UFwAMcknqapMyaMuYGNSgGSBnHpn3p2hagBOyqNuzkFDyWzyPapb25XTYzdOGAHI4yM9voK4/wDq8cmpXMTlXIkckKckDJwT7/41jUrKDs0aU6Up6o9djCyIHBwSPmz2J7fWonAJ2oQ2fmBHcev0qzZSI9tGoCliBkY6H396lkhG7IBDYCnPcf4UKdy7WMC/gLoQoxuG4Y7jtz6VzV1bbnQSBgAdzbTjJHbPpXby25LkFMEjAA54rJ1OxWWJ02EA984OK2TRk/MwIrjeRuB34C89QB2resZhLEABjAx061iSQksQiMqDnrzx/StPSJXeEngjAyw4p27Ai/IoX5SMHNZGoQurZSQAYOQByDW4xHlAkZI9ao3kUcMJdiFJycHjFNFWuYEmMAFQWPU45xXP6uGUsjIQh5ODgg5457V0t5vRwFGAB/D6+tYmsRny3diAB0OOvvWsQscrdzEISEII4yDnNZ7kvG6kAqRgkj1q/LuVmIAZMnIJ61WlIhC54DELiuhCIfJV0AIbAABbHApVtg6hUcHnGKkbYGLkZHU5PAP0p8KEusiKCBxgGrsNaGlpsIgUjkEjn2/wq7NPvYllIULgbfWmW8D+QZSCAW27RilEJOQDkjkfhU2IbKjbOAcgE7QSc5P1qnfjqFOVA5ya1WtEUEr1Y7jz3NVL22R4WEZwcdSM809Bx3PPfEMhORjC9ge9cJNE7SGRwd2eMnOB6cdq7fxPBKwKIxSXJwQc7h3GK5adC2HiBMR6EjIz3GehrjnvoepT0Vyk2bhUTBUhtwxxn2r2/8AZ68Js5n1WZckPtjyeg6Zrx7TLcS30KiIzOzDanvnk/hX1v8ADrRxp+lxgBQu0AEAAnPJB9a5p6rUzqy6HeK6RxgIMAKACcdap3F2VVASDt6DsKZc3BK4jGBjGMchh/SsS7vcRuMkNnnj+tc8VrY5m7DdZv8AfHKhbGRjg4xXBeItWjmhfI4PAyevvmtXV71iFHmuFUn7oHOeoPqK4vxFco0DRh9pdgu0DJIz2Pat42Wg1fdHE3tmbi+DsS4DHjGOta0kptoFUuQgAABJIHvirNvaiJPOlRXUEMFDdvr2rm/EuqgSGKMmNjyQCeAegrpvyq5UU7nOeIL5ru5BV5UK5HlgjBPTP+fWsmNM4ABMp+UADOffNPeORrgljlwcHBqzErpkqMNyCfb61g5HatiEgRooDAYIyT2q1DcMJEKSMPLw52sRg9un9aiEYUbChYk4Cg9T14NPggDMVIYbhxk0tGQ0d94a+Kl7ojG3leaWCFQzcZIUng4/wr3Dwr8U7TW1QGVUKqFCyfLu4HA9a+VnWWNiQSwBGTjOR6Vo2OsTadKJImYSqQwUHGcc454GazlB7xZzSpJu60PrfVJ01W3AUAsVwqg449K+ffGWmRrLcSBSXDEhmOcHOCBWz4X+IcskCQXDgyHoGOfwpPFVxBfSM6gKjcgAAjPpg1hiI+0ouDOnB1pYeskeYC4khR41KsoOGyc7vQj1qnOqwIjEliB1xyc+tauoQR281wEQIM/dUYAHoKyLgl1CkkgcjHYV+fzjyysfoUJcyTIpJArBiSQBgg9Dmqci4kLjg4wBVlmGACoIAyR6UjIjJ8xIHUmouWVhclXQ9R1Ir6e+EN0bnRrQF/nIG4knAGOua+YZMCZAASnXI6Cvon4KyibTYgMqeeD2A6V34OXLVR5OYQvSO48dzEaZIckg/LwOma+bvEsZS8+UhCMDj2H9a+gvHErjTZyQUGzcCTjcD0wO9fO2tlvtQDHL5OQPTtX6Fh17t0fEu/MyfTQTAgBUHkkkVpRu5IAX5MHJrJ06YRhgwBGPlHpW9DL+5B4ORgV1oTGbk2gE4bOeO4qjqSRsoAiCgncCD0q20TqhII4/hJ61T1SQoiIg2kKpDOPl6nj/AD61Teg4OzMKeMCQgjgfdOK0NEsgbuJ2QFEO4fXBxn1HsaptDLqF+0gAVpHyQBkc967PR7BIIgCjM5G4FhjAHWuNxbZ0ymktCxZsYYVDEyFQVAb+EE5wPxOaXI5BQnIwPc+tS+U0b5BAHcdDioptyhQGyF6KvQCrjFHPz+ZTunHnBHUISeWJ4C1wPibU45p5YUQqoJGexA711PirUUsbRzvDynGFBwCD6+4rzm5Y3DSkybiSWUdPwpyaSsdFNN6lFSfmJYICDjcDz7V7l+zhYi4ee4QCWJCoIA+6e/614fbo7FEK7jnAGelfTv7N3h5LDwu00xzLJIWK4wSMnHNebWlZamr1PRviLeCx0QPJMS0iEjPOAOK+PvEs41DWJ0KklWzkZGQOn1r6I+PGrPbaYkEB3ShQSoIABPYmvnOMGS+eUhg5POWJyfQZ/lW+HjFK5LVthPJMdtkHaFGQD1NZTSmZ9gUAscDJxg/WtnU3ZggCeUFBDAHlyegP09qx3jCgNnawbGK67AkS2Lz2joocGQElSGyCfTivpT4L/FuSELp125V+FIboc9Dz2r5mSU+aiCL5VJYsexPXA9TWjaXtzbXBnimdZQoCdwCOmT2Arjr0vaRJlTTP0C1m/i1nTVkLAkxgsF5xjgD8q8S8WaoIrtreJSkZAJPqatfCr4iQ+KNHa1BYXcUnlbWBBf5R09RTPGOmiWUSKMlc5BHXnipw03TjyvQxnTurs5NFDfKSSOcMTnFRMixsABuPr7VZYrFhWOARxn1qBSrTkkgnuR3rv57nM0kJwZACgKeuOtNdhjBICDnr+lOlwAwzkjnGOlRh0ZQFDZxyMZyapO5PoUvEF2lrYgudwlQMR3A9D78V5xc3LTu7BFQ7iAo7Dsc+prp/Fl6I0dQdxBCkDnB7j2rj88HfKFZj8qHqw74+lc1baxvTTZYgvCxAkDOgHC56VLyWywCox4+bnj2qqqgEBXwe/FOSSVpQ0gU4+UEDsOlcLNmjfsDwSVyhxt7YrUhJRQWIBBzgdxWNaykuN4wo5CgdD61obmcZByg5IJwTQpGEka6XpySXJULwCa0rW+BAY/MOMCubVlIJwxP3cDpir2nTGK8tnR4gkRO6OQE544wOn51vGRhJSZ2tjqQYqzcg8Y6Vu2GpFWAVjsx95j6Vwltc7mQg4APQntW7BexEIqkggc8cVqmmZ8rR10GpBXkdjlm4GO69qkjmEhAJwBzhuABXMy3rRBDkEEAjBzWpp4lncFiWU4Jz39q0Vu4uU2I9hcNjKc5YHn2/WmXbEQNk8jpTjbt5hJO1OpXtiq90UERJfLDjBPJrZE7GOjGa6ViSecYrqtPhEcWAhySCM5rO0+2BYZUH0YCt6KMR7QCQTyARwRRLUad9wCsJWGMHJJA6CpVUK5AOA5DMR3IFORMEkDPIB78npViCEMCHyCTwR2qLF2JoIQArqAFbkD2+lXordJCQRkHqDTYo1iKg8t1qwzqMk5HHUCoY0S7U3HJwAMkqOR9B60qKdpXJU9F9RTUJ4PJGccDNSD5iGBJCtgEjB9z7Vmy7BGpjwDywOQT1I9KXYAOQVUjJI6j/AOvSSAbmIQkDoT2PbmiN3ZAScnHJA6n19qQyVUByCRk8ZPYe4pGwzBVJCjI9jSbixJZ88EZ9T/SnpGSuCQB069TU7CTEwOOeTxk+lKckhhgkZ4A6++aaWEZJdsHHJI4FPjCNjY2AcjBPWgoQETHyzwp457jvTlc42kYUEgH2FRTXUVmC7uEQAkseAMY/xrhvEXxBiCTWts+GVshscnPpVRhKWwzc8T+MLTw7EWLJdS4yI1BBHsTx+leK+K/Gmo6/OpMzJGxIWLcSsYJzj3Ao1/UJJYnd5DKxJyzjGD/9auOS9bLbiVAOQfT3xXdGmoLQwn2ZcuYTIgVmZ88ldxAJ9SO9aOhxiDW9PmB5glEo+ozg1SYhzhSScfxDBwehx2qfT2Jv7Z0LAq4O1eN3bGDVSb5WYpK59AoTd2LFlkQshYhjkMcdSR29K8f8VWwF0xcggnnB716nYTmewAZjIVjBOFxhcf55rzrxDpI1TUlgiBYMdpVe2O5NcuElytpnXd8uhxVvYSX92IYlYtuwNozhvX2r1rwZ4HTR4Y5pGDykHOVwSfX2qfwr4PTR4RK8QLsPlkbr/kV2EMZiUIWEpAxlRjNZ4nFcz5Y7HTRpNe9Int4SMjgevqK57x7rA03RpnD4OCpAPPTr9K6BWVVIIKEDHWvIvjVrKratGjBCikA9cHvXFQhzz1PRTPnnxNqT6pr5fcJlUkZYZHX09RXc6FiSzjDHLBcAAdK81sN91qPmiPLM5wAeMeten6ZmC3UgBX28g/qa482l7lkergf4hFNAhlZGk3A9OMHNZl4qqRtUIF4bbzv961LiVY0eQjaV5BXk1kXM+QXDls9Qwxg18Q+Y+ouc7rEpjuWAAIAG1x3z1HrWDqLDgFd7PxtBwSfatvUyGIywC89B+tcpqzJcEgMXVSVVs4yPoOnfvXVTiZSZUt7aT7Z5boysDwrkEgV0dpb+SjAAOSQCVPSsWxtzLOCCAwGR15rftSFYIxIB67RXsYaN3qePiptLQtFCMYbgYJx6VJaI8iCfAXDFdp6imQxOZwEUMmcDceMD1q1axvGxFwAihsBh0IPevcpwvsfPVJmhYQEzIQMknJyOgrdggQSOQVUA8nsfwqDTrGS5jRobaaUY3K6qQrY7Z9fat+Pw/PFbIZIlwx3OHGCM9sV1wptdDglJdzOS2EhOAORwT3oa2XgABiDkk84IrZtfD0k0quzYLHCqOBXT6N4JSZUeYAsrZIIwCPp3rdRZDm+h55c6PNqQBijLhMFtvP0/nWPPpksE8iCIo6nLAkZxnGfbPvXtmv3Nhp8ZtbZELpgErgYH4V57rOmme4EqDcWbJJGfpWtkloSnfdnM2VogckHAHUE9W781pWWlvcuwiUkE5Ge1aNj4ZutRnKkPFEhBLRgfN6jmu80TSI7NVTyMsSBhBnA9c1k7j5rIytF8IkKsrorucZXsMf1ru9J0MKsTBMCTkjrirmm6QYwSRjcc4rooYhGgRVwcY57Gs1JpnM7zd2yCz0sAsBmMEckDpWra23loQBlCfTqfpSJGxZjgOVAYMDiplYjgjAzuPpTlNsuMEhShSNgiAuwGCTgAeuO9TJlECkkHGCQSDj6ioJXO3KjK9MZp3nFoyB9xOCQcVF+5orE7TLGoZiACcE+g9a8+8deKxbI8CS4Q9cfzrf8AFOtx6do6gPl3JDgdhwB7g5z/APWrwzW9Se+kYMMkHjnqa1jKMFc3h3KMkjSSu4cu5ZmMnqMnH6U1JDngde/rSQksxUABsdTTi0bOBlipHHGCSOv4Vxzd2zq5hYZS8oBhLhsgEHoex+laESLIAXPAGD7mq1uhaRNoJYZwR2q7BCkSBSAcHjByRk1nYlyJgheEohHy9jxkU14A0YAQEjgkHkmpXjIUhHUOcEEc456Yp+wliQSFAwSBnJqldEXTMZdFnvZGSN1UBSxVjjIzwcfgfyqCfTbq0UFxkdsDHSuntWMeCCMKuBk4AHXr2pdRjmaLE8UcZIz+7ctn8eK4MRWrUn7ux62Fw9CvG0tzlI9RlgYEICcHIfkfSn2uovGSC5AJyTnp/wDWpJIQituBLDkZHSqbMxndyoCkZA/2vf2rkWYzh8SOieWwfws20vg27LsVPv3/AMKntrxWTeBgE4yD1rFiBKKc55zjPAJ7VNpyusSRkFpUYlz0BBORj6Dito5nD7SOR5dNfCdLFcRqoLLvOMhmPQVIkiliA2SQD6YrIgmYhsHIztq7E8nmEADKjPPcelbRx1Cel7GE8JVhrY0oHcSAEk4/IVtWySuAGBKnnIHSubsrl0lQS/NETng8gntk13NiLc20ju4VEUMBv6Z7Z7n6V2Rr05bSRxOnNOzTM2K+fTiryFigJ4J61i6l4huLt3BRguQFIOc/hVrW9UgmJhtpY5Yz2Ayfz7VzhD4OwlnB4APXmvLx+M5F7OHU97A4J/xJmrYCeWQockA85JJB/pXXaPbGBQCC49O/rgVh6Bp6wKryM8kjsC2e4x1J9a6baYsADIB4IPQVy4Oj9uSJxlbmfJHZDnXALAgEHIB6mqMkqsxA5YcsQPyFSz5UiQdWJXHce9RBiWCOccZHsPWvaSPKUTmvGaq9s0D7ZCQMru7HBB4ryvxBYhbgkkFDhSA2TgD09K9U8RopWRY388A/LuGM+30968+1e3WWUEriReQVY8eox3FePjZ8skfS4KlemcK9okV4Qrh4SoIIPRs8/XFIdouRF5mEyAX7CtnU7SNYwYxk45IPU1hRxFlcLjaGwTnPPcVy06tx16PKTi6i3SIjq5Q7TgYzVqF3eMnBAGSQOcisoxBWc5Chu471JulUIEYgA854yK9KEl3PInBmxbzNHGVyRHnO0jv61ZiILBVBYdqyln3sQ7FVyDx1ArQhZSrEPxnjJrsizinE0opPnyBgZzj0rQgmPLDgkgY9vWsWCUIDk8DoAM1oW7lsZ4OOgOa7qbOKcNdjbhmXBUHMhOR7itFbkOUQkgcE+1YFvMBM4AJULkOBzu9MenvWlDcGQA5CkDnjrW97ozikmbEFy5BDbSCcLg8ge9TKwbLgg4Bxn1rLsbgSuSSCvYgdfWtHcUymMNjJGPWuabOqNhcCQAgDkZxisDXnO0oRgcnHtXRGIHDMCoIxnHQVy/iPereagVlQEMCeoPt3p0372p0LU881hj5hcMzEHqTnA9KzDKNpck7Sc8961L9RcZdASr9McYFUWISLK24mOAoQnAA7mu1tDGCUswYjahxhgKTzVY5LYA4xnk0k1x5YaOOJguMgtjP6VnvvZiCcH27VNjOUTTglBdlJ4Pzb88j2q3ZZCFEJJY7m5OAfp2rLWdYbcs4wigBmArZtQqpvDAKQMH1FarQ5po1tOlGwpKWjdvlAX07nPataJjFEQCMg43EZJFZNs6FU3EBwSOew7VpQmOaMg888mrVzmcVcHYj51GR15NTW3iCewkD5LgYXaBkHJ6/h61VnwWdSSig4B7EetV2CK+FPPUYPWtOXmVieWzO+0fxxEdiXaMrngMgyCf6V6F4buoNTKMjrkttPPSvnae8MTKQWIHGTxn3Nel/B9ru6nZnnZ2G7arEfcAzkfma8vFYdRjzJnZRnqke9WFgkSxlZACCMk8k/hWvPZiWF4wZGhYbXbIDEdeD2/wDrVkaWCyxhjk4zmtRL9YbgREBR0JFfOybim0e9SSbSZ574q+FEF84YyTvASGWPzSCCOhJ6msZPBZsVIediQSSXJJI9STXs7SrNbkkFnJOM+nauP1ScLcsCMk9iOBivClmeK5uW59C8tw0oqXKccmiqAoDbkPzZqG8tWiGQoYDgkV0MsRMrsQCMZCg9/pWddK28gAsCMEdhWtPH4i93I5p5bh30MTamzduGR1GegphKkFAgkdiMKRnvwcUupW5QhlUJx271yGqavdQ7zbPtaPJLgZPHb8s17FLMZvSSPKr5VGKvBnZsgkJUkIcZx61ES6ZA6dcdK8s034lXkc4V7G4lXcQSUPAz7V2On+KX1ACZ7KSONgMKoJCn3J5ya9mnUc1ex4NSlKk7G9K3G9lIAIBABJ59h/OsTV7OSQl0Ix3+ladrqPmMxI8pSOMimXMiXCIrEKR1Ud66Ytows2cuimCTBHIHNX4VMzhgVVTwQe9TPZoMEgk46k9RQlrhcqvA5HGa0buEYPqWIwN6PyvlnIA4HT0p0k8uDK7Fhnl2PU1TkvHjDAHA6ZPrVKfUXdHCAkZwQfWsnE64RsW7vUQQSRuHfaSDWdNO06YR8OBkg8cd6RsgkqMA4BJHJp8cSclQTnIy3Jx9ah6G1kVEgDEkt9KekAVlI52jn3NWQAMALkE8DHSlWPIfjg8YHFTzCtYrCJMFgDggYAPQ11fhDXl0yfynAIYHJY9SeM471zqskaoojK45IY5Irn9S1iO01GKRDhlGCQe2elNR59DNzlE9X8S7GEinBJHBHcGuHNigZiXCEHCrk5P41o2GsHVbSIszMWAUk8Yx7VsW+lHauWLIx4AGcHFKMWtES6qe5z9roglQFpWQKfmKruJPYY9M4yfStW30lVAKgAnkgcjNb0OnC2UlAC5BGcfnU0VqFQYKrjk9q6Ip9Wc8qiMmDT1OCxBP1wR+Fa9ouxgCOT7U0wIzFlKkkZBUdKlt1JCkEsF4yeprY5m0zobE5jIdcgdBmtO3DMCAcDBx6ismyOQgB3ED0xj2rWgbGSRgjqTWLRcE9kJql09rp0ryMXQLhm4B9ue1ed6hel5QiP5gUDknqa6bxdqy/Yp7KNyY5Dhjnng9M/WuB+1iSUlyEzkZAzyPahaHek4rU01d0CsWUDOSM9qaVLSkg4Y5IJ7VUjlV2yxIA7gdBV2zJEhPUdveobMW2aVngrEUBU4JY9KtNOcMo43HBYDqM1QEzLwAAx4HHWpQznYpJUKMHPc+vtWZgy0YhJIgDALn5j7f/rxTlgTdnAIJ5Oc5qKJiCWII46irsIG7Jw2eTgYx7Yq0yLXK0kaISSQONoGeppghAwSBkdcnrWk0KOCETbxnFOFiSWYLtOASCK0Uh2SM2FAVMbDexOQcdfQU54mlSQKAiKOSDzkdauPCyOCcYzjPrSGBXly6qCDnbjqPT6VVxplL/SJMNJP5zA5JYYJ9elGzKAk5Iqw0SAOnzIwPDev4U0qCdzEkgAenSgbdyu8DKA5bJPIANQTwgTB3ILY4PcVcmZEQEvkdM+lVrzMDOHOHGDtbtStcErlWUGEBi+T2qhJqSKjeZJtbPU/d9+aytb1pEnMaupb/AGW/pWMdSMsoTBIIJYsckD2FNWibRpN7kniPWWYyJGwMRXGVPU1wcsjGcDJKAYyec1u6vM0aAKu7k8H0rEKFgCQBznGa1vzLRG9uVWLcEDYwGyDzg9q0YCoRDgnAxhT0J71nhnTAdWUYDAeorRtBhMHB3fNnOevaspKxJZ2bhgEMQcZB61oRMgYKGYHsDVGABiFY7TnOP61dALEkAEjgdqzsBoW3MgByR2OcgfhViGcoznIBbkA9sVRinZfuOEcchgcYqMXQQ/OQCSSeev41m4tj5rGtHeOJA4kCkEEYGQfbmmT6ssZJbILEkgng+3sKyZtSjRfLwpAyQPQ+3vWJe373LqcEAnDZ42D1/wD1VUabZSmaV3rDGRh5uQx4UDgD61h314ZAyOdyE4KnkGqc9wYwQQQc9T3qstwXjY87mIAYDP411Rp26D5yVJgzsCgwM856U45BJHQ8gVC6x+YVUZLckg9PrU0a7SMEOQeQM8Vq9DJu5e0zXbvTJ0eCWQBQCFDYB5r1PQvi21/bGG8JaVQF3E56DpXkTvsBBOSBnioEnVQHCsQTkbQeTXJVoRqGekXzI9sn1+G5fcj5U84FRPL55UhsIeTzkD/69ed6Pfyl4i5wqgqFz6nI+tdhb3KRXMUaBiCm6UjrnjAx6daqEZQ0RlOVzpLSeNy0bHDqARVoxxSLhyGPbI6evFYKXIJGwsD1q99oZwgIBI5wR096u7EpH1A8gRVJATLYAzyfemuA5ORnpjAxgVZRtvOAQwwcgHFRAL5pABwOTxxX+UVz+jShNEpDcZHTHrVaWAFHCAohwTjJwfxrWljG0EAEYJJ9PaqUsYMpJGSADuPGfbHtWMnbYEZU1qXKksASDggZ6e1ZksD7VJGM56VuvEfmIGSTnj1qGW1Ykk9AKyu+h0RZl2z+RKgYEnPUDt3ro9MuxKxBIJJwCawriEIHyMjG7APepbC4VW3ggJjJI71vTrShsVKCkjto7ZJUAdQeOSBmq0/h6CWN8RgE5yAoGKj02+DqCGyOFxnpnvXQ25WdAAwJyRzx0r2sPj6lJ80WeXVo9Gefah4CtpWMoi2yEAMy4w4xgZGOvvXGa58PCTLJFAhjIwwx8xPqM17w9mJcAqMnjHrVSfS1ySUBU5B4/Kvt8s4qxmDmrzvHsebUwkJdD5R1X4blmJkBAwcZ4B/Ad64LWPAV5aoXjiMiAkFiOBX2je+F4plcNECSMfMM4rjdc+HcMxJER5OBgnk+mOlfr2X8fQulUlY8TEZVTknZHxleaOYpQjIpcHJB/wA+9LEsqMqqnHQ4PSvozW/hv5khQwFDnAwoBH1rhbr4epbzsFmhnVG58ok49c56V+nYPijCYiPxanz88pmpWiYnhbQ5790iUEFyFyDyoPUg9K+nfBegpbWqARgEYULjqPXPrXCfDrwVLBKHuBhWwFQDjH1r3TRrIWwAK5ULtyK/HOPuJPbR9jSkfaZXg44aCb3LlvbiJAhABAxwOBVjaOARkHjFSxQgEAjAHSlwQCCMLzmv50lJyd2e7oMWEKwOcdx7VIBubJJJHPXoaVIw2SCAAOpp4QAgHIHY0kSyILyQDk9uKguI2bJC4A9s81b2Fc5GUHT2FKygR5JyD6d62hdNMylqrHlnjvQhe2rLt3EksTjHOeK+YPiD4aQXFwQNzk/MSOvoK+0vEOnvcwuVKAYwBj+lfPHxJ0Z0uowEVo3LtIFGCcAYGfTn9K/ozgTN4xcaKZ8XmtKTTsj5M1zwyfnlKDOSAAMYriLyzmgnMQ+VHxx0ya981fR4BIcoySrk7Sc5HtXEeJvDhu43ZIwH67iMZr+m6OIUoqR8QpShLlZ5HIphcp5b4VjkgcZ+ta+kXTrfRBQFGM5z1q5q+hywKRHkkkEljgdKxVt2ikBJ2nucnivUpVFJo64STPfvAXilFWHzJFZsfLtOcGvdNE1AXNpHKTGysvAWQFiPcdQa+OvBWspYziJxuJOcDvX0R4E122SVFIDKpClVPIr24z9pGx5uKo/aiermMBPlBA4wCckD696hmtEmidW5PYEdajsLkyruLgLV1dvCgh2O4k+w6VzyTR47RjXWnRzW5V0HmBtwZRyR6Z61mTaYqMCTgA5GO9dMQSdpOO/NQy2SOSQST3rNT7k2OcjeS2n3q5AwR145q+l62wqSQSck4zj/AOtVi505JsxkAjPKjsajNgeSUwMc+wqueJOvYdbXcaSNk4Ldc9yOlaKSuWLlyQwC4Iz06fSqcVm6LgoAOxAqxHEYojzkE7RnmlzRZSTJ8MAHJKkHJzzigv8ALy5AZixJPXPb2HtVd2lACuFAByQBk59M+lPMyyNhgCScHI6CgLWHNIZY0JGAeQD2pSEVCAMEnnnjFIyRiMknIzjj1qF2X5ipznoD2pXI1JI3RGAIzjng1BM5Rt68jdnaOMj0NCyKYwzqQTkEenNMkxgbSDjAGRS1AsxxZQuMEMOxzUIVo8gNlgMgegqJ2dUKBiqFgwAPBIpJZS7E42Ejknnmp1JYy5lCW77FWMqpYLjgnvx+NeUeNNRluCIpWLlQWXPQCvRNVu1WI5JAA7+uK8Y8YXrtK67+WLMBnoB2/WuOrN35S6UZSmclqdwi+a7yBXJGCRmoEUx4L8g8kDkUjYJc4zKeDnoR/jUbygRgFs+vasOU9uGiLSyoV5JyAWxnrzQkoeMvIMkg4DHGKhRxkjbgEcEjpS7yVCqOcjIPGBnmqUTVMmEq+QxALMOMDqB6/Sk3RzqQ0QbPTcetE22MHByOmR3qISgMFY5PXdjGPSrURvQnjLKA5G0Zx15FM83BcgnIOOelQLcIWJMgABwR61VNxK8kuDhN2VC9QPQnvT5SC2ZiMlyfT8ailuW2FCSR157iqkkzOrAAhgOvrUDXmQcgk4xVJXFZsuLdIQQQST0Jqyl0iogOMkYAzWFHdq2ThhyRyev0q4qmRldU2DA7dffFGxm4mp58SkklsY6DrUscxjIBZgSAQWGeO3NV1ZIyCAQ3ZvQ1MrggAtkAcCj2libEkqq7Agqwxk+2aljlAcHhmUbR3wKqHP7wKM5HOPSk80wxKAMAHkjqfaj21gepbZUZxhwA3SHGSD3Off0p3yQPvAUjIyp71nmd1mDIxBwDuH8qcbt3RgVBJOSQPSqWIREo3LjOFhIXmTJILH36flUy4VAwYuDnkDp7VkrcKxDFwoJyWPAFTfbdrGMOCueCvORWkcRFkeybLpRiC4OQTgkjp7U9ITkjAwBnGOSc/wAutVI7gyOVckJ0wDwK1rZTdEMX3jAAIPXjjmuiNRMh02jNEpJlR4QGyNpXsM+lODPzlQrZPC9xXT2uiwSjJBAOBkmluPC0ixs4jYgE42c7vcH2rqjNGDi0ck9wc4IINIZwY2kVTIVIUlTjB7it6bw5KhXzomiTbkSyDgn6VnrpJhZ8EykkZIHA9hWl12I94ggkCENhnUnBDdR7/hVwyLHg7sKRwSaqS2jopVxhCeGJwRTdhwSULADABqJRTGrmtHcExsSysRjBxwantSCzA5Jbkn0rERgpCMQw64B6VYtp3himKSFXYgIepB9cdxXNKBon3Ov0O5ET7t+IxySD0FemaJqYu41AO9CPwIrxrR7kxIlqxyjAsZMYIIPT6HJ/Ku60K/eF1eEiMjpkZGPpWcW4uxp7GMlc9TTBQBTg4yaAp2E4LA8k4rI0rUnncEyCQEDJXjJ78dhmtwTKAQAAoGAw710HFJWdmMOzaAEwCcn3qrdRs6uRk54JJ61caMOoJG4dcU9d02EIBAJOD+tZT2uZo8+121VZGySpPIwaxHjYALgFiCQCeorr/ENs8gdAAHzwx7fjXJSQgOXVsnoRnOSK8KrpI97Cu8bEMjhcgAE4wQO1QGcmZCyZQkBio9P8ippYyqg5wzHpjNMhBDYJ49qysjuaHM0bkqm0AHIA45qWEEKxALAdiaaUETsQS4IHOOhpqBQwAbYpyenQ0noCRIVdxvA5z0FMeJiUIUblJOTyP/r04S8gAkAHkf1prSMGUEE8c+/vVIb0EkkQthSWGOp4xWZcrvJABAyQKuy5klwpwMc4qtOpMYzkAZxmuymcszEnjPUtlR6ioHZGhJCBmYYz6D1HvV26BIOQMY4ArNRHLOWBB7Y6j3ruRxSGMUwAT87dMHGPUUvbCkEkYIYdKUwI6s7EqBwAD196awQk+WMIOmTn6jPXim2QxGh8tCwIOSTgdvxqAENsccBucHjNPl3LGBgbGBxg+ntUUahsFhgkZHtTRDLMWXZQZCoGRhTjIra06F8kAgAjjJ4rEtCGIKkgnsa3LVysTsSSeBgdR+NdMUYSLMTAuNykHPPsanMxPGABnJz1qvJIH5JKnpge1KHUOAcle5Fa2OfYsiYqCVYjjpitCG4C26nOcZJ3c1ljD5KEs27kEYJHrV+3byTtUc9cntXPON0bU5WYSIp2yErgk4AIzkfy61EVWZMAb+TgjsRTp4pHVXwMr8owMcH+dVwDGgAJAHXB5PrzXi1E72PXg9FoP3MjJhsLnDZ5OO1WEmAHAxzgd+Krx4kVn6jtT3KtkA7CBggnkGs7GqZoW4VQSCSCck9yfSlBdXyMAk8Z7VVt5GEOCCwXqR3qwCC0ZIJbOB71m0bxkSyBWLM75c45xjpUQ3DHPBp/mIW2lcsaYHHmBWQs46gg4HoQeM1mzVMmhmbaUIBJOc4pjP1Gcck8dyetNkSRXOwqW7k9/apGZVUI6ks3QjnBqbIq5CWOwgnIORlf8aSONmKPvZRj7o5B/H2qcIlrHGBggnOOuDTlcNIQgwASPrQnYTYwEAHBBYHODSqwJAJwM9R2FDRoXLgEgjn2NNQBFALBTnA3dzTuxXRN5hCHI5BOAfT1pm7IJH3T2prF2xllJ9VOce1RuhDKQ5AGTj1qkBIZeACcqvHFGwZ37gDnGCM1DGznBHIPP405ZSMsSUblQD3qwsMeFApcbiAcE9cVWlCNyAwIHrnP5VakBMR3HIBBAHU1TlRopS4OSevpVIhj1KKASxwRxkYP5dqcsmzLAnOMHB61VkZixY7SCcnbzj2zTo3DkgDA96tKxk2LlBFKzDBJGATyKVAHTYpyygDB7011CMZGOQB0qUHyyroobPQEZ/OnYkRZFEAcEltxBJ7j0pySouMgjPPPpTJCSFcAEDkgEcU4lThguX+nBqGgHMVVRI6ZLA7ccYpjgpIGJAGOecnNOmRWYMFIYnLc5BP07U2bacDOQevNCEyrcMsnCkk9CM8D3qs8oc8kEgYyABn8qmu2BRSPlA+UACqrZCgEHDfKdvvXXCJk2SibAKg5UjJBPQ0pbKgjaGI2hemaiwvIAz2NPIDooC7ivBz3rblFcLfCqScEj5iT1H/1qUgFAqjgnrSxqNrO4Bbtj+VBVPKOCSAdwHvU2Cw5Iz5bZOWA6+lPiiMgCg5Yckr2oICwlipY/wB3Gean06F9pdjsGMlc9aWwy/bxJ5OW+8BnjvSu+MbjgLyOaWFkWIswzg59DisvUdUA3RxIQGYMWJB6DGMUlqzOUrInvLtUMgyTuJYHAwCf84rNild8gfNzz34qFpWlLE5JI5A7D1p0KgKGDArjjBrogjncy6IxlMZHc1q2rIPKdXyg5JUBsH6Hg/jWUkQaQNknC4JzwBWskWEKkAMACAe+Rn+VdCSJuSo5O47t4GcEjBP4U8IWzkAD69aggUspwAQCec84ParaSLAuxIwpI4zziqsSxI49xKkkAcgipyCVUIxypAPGcZqtHK+FZl2jptzVlHKAEY6889BSEWHQL0O5yAME5yOppzs6MrgAgjJP4n/CoJHZXDKBg4AzxgZ5/SnpMADGDuY8jjoKVrjLkE5OCwwSOnarCIjSLIScjgcngH26VREh8oLkBlyox3qeOQiIAsQ2cc9jU2GtTQ3FmjCOHJODjjH1qaNwxJAwRzuPaqUJHlsASM8Eg8H2qaNxGqoMgEc45xUs0TLloUVlQgkEhdzEnHuPU/WrsFyTKBg9ccnPFZ0UxKICcHJIBPT3/lTld12GNii55LcZA9PxrNq5pGVjdE++QgHGB6daqTXI8xnJZWXoQMZNRRXGzAY5LdCKLkBo8hiSARj37GuaUTqhMtQarKCoJPXBI6HPStqz8QmFo2JVnQglW56HuK4Z5niYuXII7Z6mlh1BiQwOD0Ncrid9OoelQ+JdjMzsCSchl4wPatG28ViNw6ys0p4IJOBzx+OMV5l/aRxklSo5GOue9SNrYSMSOdg6AVDpRlubqvKOx7FD4/uYclZGIxgbWIzVyH4l38W4pfTqQcAFuteH/wDCRuGB3ED1zT38QlwGWTCjnBrN4OlL7KLWPqx2kz3qL4yavFFsW/AC5LM5GSPQe9D/ABX1CSMudQmYMOMHbXz+niJ0l3B8MOeen5U8+IWWMJ5hAyTknufesv7PorXkRbzKu/ts9fvPiJc3eFlnZzu+8WJyM5x+VQv40DzAo7bCQWXJIXnnGOSK8hbxE6qCx3Nnkg9qktvEKRShQ4DFdxB75raOFpR2Rg8XUlq5Hu1t4yjRC6v5iLyAzYx6HHesHU/E76ncuGYoqnAJ5z6/SvLv+EhLOsSyBXOe+OPr0qWfXDHCVLZI5yD3qo0Iwd0RKtKSszuLm+jIKpIWA67gME1B5ySIFICnr8pwK4KXxCscQcuSSMnjpWhomum6UspypOCxzxXfBpHnVVzbHW8um0AkZzzUUigAjaMNyfanxOTACoyMcj2pnIIwMhjiui5571KdxEWxyQTyPfFUJohJu3jBGSWx2rYmBEpQHAAxn1PHH061RmibcSGzjOVIrRMjY5q9jYAuED8EAk4rOuiAoyDjbu+ldLcWpKgk5Az261zt7akB9mBEcgDnOe/61WgJs5u6csrqTgggrTEYlQCuCOh9alnQAMTwQCSrVFC8ZQ8suRwcdKalcY8ISpckgAkEH1qtIhZWLAZAwCasLK7DBOQCeDUTKHUIDgHnNZyVykzJlieNiwwEPAz61DlgPuDHOWGcmtC7i7BhjPBHeqEhZRgjGOuO1YtGqkRlyVKEkk5+uB14/GmTIPLIVsEHIYjOaehAQkEM3TmoZ2JRQXBIOSo7GspI0TKbkSXDhR8gJ2g8kCoZAEdFySGbBJ7CnTRNvJQMwzggdqRldslgCO2K5pGqZI6RGIBXLEkgEDjA+vNUtjsxJXOONwqfEigkEAdvamqDyC20ZJ5rMq5UuUSMgAMV6jccn86xLuXyyACQrsdpGcE+g+ldDcBGUrgBuucdawbxSDgAMBz16VrAwm2VJAxJbeAQeDkGoZyy5clSCQdpHQjualkiQsUBwchsdMsO9Me2klVVjBkcsV2njkf/AFq6kzmKTyCV1YHAXr9atK5EYJO7AyMd6i+zhiA4wRwR6mrcdq0yEAgHGFz0BobQ4ont7olUYpg5xz2FX3mzEuBuYkDk4xg1mWkkj71ZNhBwPYCrQV0Zi4ARTlMHoDXPKKex0RlYutdGMAsMEkg57Ad6zr+/HlzRNCLmKQYILEEc5yCOh4qG5mIGA+QSflzzms57khSD0YYz6GpUCnUFEwJACkAjHrg/X0rS0bX30a9huI2mM6MNoiPIPrWHwWKE7SQec5z+FRSzuFDAElSACpwfzqZRVrBCo000foZ+zp8XV8U6dbRNJiVFCtGeu4etUP2j/EKXa3kTygmNdhXPDEjqPpXyB8JPiNd+AdaFxbjcjn5yTjBPGfrXY+L/ABxc69NLO8z3KOSwaQ5PP86+WxWDaneJ9bhcbzx5ZniviOYyeeXOWVmBPTIrkL1C64jBLjtXT+KpJWvHIAVSckE4wP8AGuQvD50Ehc7CGyDn749K5eVxVj0qclLVHOSSIlwzkgoW3MWPANXJbSe4uvs0a75DtAKjOc1nrva9UhFRSxI28gfnXsXww8EnzYr67QmVR+7DE/dPOfrXdhcP7eaRGKxKw9PmZ0PgLwdF4d0hY8EhgS5C4yTySe+a6mQLEACCW+9nPGKu3alFCocpjJXPU+tZ+czDIJOecdvxr7CMFCKij4arWlVlzNjpBumVwhDEBcn0/wAKlkKSo6jBCgkkHI4681CHKqQXJOMZNOYPHGXGSrDmixkRicOmAuQOMkYpq4bII4POfWhD+7Y/MSfXtRCGJwcZx2ppCuLtO7BGQO3pSsyKCScjnjvSr/rGQDB+9uPAOPeo3YPh0AIOAAxx9aqwDM78ENh2G04PTB6VjeKbkQ6eyOdrSgqoxnBxwSPT2rb2bm3YEYJ3BR2Fc34ouNpGRgE7QT3OOn14rhxlo0pXOzCxcqsTHsZRdAowO1RnaSMgevHYmrioUyUICA85GSR6D3rO0aKQXE8oSAgjaGYktt9Bjoc+vpWurklU2EBecjvX55N6ux+hwVkieCEsVKgkNkmotQVJYAUJDA4weKseaVIDAIQOWA7VlXN0900jA4RWwp6bh647VEb3HJmcw2swIyWGMjqKkjYMCGyCBtAPc1CVUncjHcDyD6fSrNosErBSGjHTCDPI7/SuqOpyNlmygPVzsyOoAGPTjvTmkKByeNp6+tSIxdCCAGHQDvSs7uDvj2jja/Xd659K2iyCN0bOQmXYZAbp7Gu+8HNH9lhVgS6gbjngnv8A5NcXJIiIGOARwK6LwldOEIZwp37QoHJHY17GXztWR5WYwUqNz0XKOQUDKCMHntUyRhwVwGA5+bJyKrw48oEnJx9cVPbzGJFOwncDkAZxX3CZ8KyUKBgkYHfjpSDaZsKMnI+92pXX9wF7Ek0ikDAYZOMZJ71oiGh8ioZdpwTzyB1Pt7VsaVaheXJ27cqwOMn0rP0+ISuS6ZAOCT6V0EUIARQNqgZAxTZFiRM/Ng4GBwO3qaRIBKCDlOfzqRVwxJOAffpTzIDKQCcD27dqWqHYZ9mCsADkA9u9TC3ZcliQOuc1LCpYEjAHXnvVloy+wEgjsM8j396luxNrlGZM4KAg9QSec1TuLfzE2OMYGcdjWvJbFlyQQeD9Kw9b1RNLilkmyyLG2TjkHHH4VEqnKrsXLdpHD+OtXMaG0RsDGOvQ554+gNc14Lu1tNdZgAvmgKGPUjdwPzNZupanLqMpnlQiQja4ByMg9R7Go9JvHt9UhaP5VXIY4B+lfJ1cZKpW8j7CngowoWWrPpbTQpjCsMMowBnk1aZDuBJIB5we9cr4WvpLqOFy5LtkEH8K65SXJBUhgOMntX01N3inc+XnFxlZopyxs8pAGFAByP5VUnjBySgdQCMHvWu0LjOcjcMAY6c9aqeUWJJGQRyPT3rdMxaOcmtC7AkbQrZAA6jGMGs+1Y2t4IiMJzgj1FdPcoVjYqCTnkfXvWJc2gEzORgAdPQ10xZg1YviQyLtUBhyd2eSfT6UrmWKYsqxEGMriVN65OBnHr6VSgmO4AsAAN2R2/8Ar1deQMpIIY9Mmny3GpGDe26wACQecAMHceuBXNaw5liZEIUqoYr6A9K6zUcMwAIOQec8mua1S0Z1YqDwOB9OtaxSFzdzj23tMQMEdMAdPU1FLGGjDhAQzbQc9COpxUWpO1vOcEsQM4BxnNTmRSiAEkgDORgg45FdCHdFeWEsCcgDvV7S7cmJOMhuRjtVPBkbABJPFb2nQGKIAcA8HnORWyJbJ44jGoIbLAE4zxS8hCpOM85qdolHAGOOTnpUSoJDIgOSAGUjjjvmoZFxsEYAKE4ONw34BJ9Kq3UIIJwDnrjnmrLMsZzIMk8DPOapXN/GFZEG0n0OcUvQtSPO/FOI3kVPlCk53DqPY1xsUBAYKWCZyFPQZ9q7LxFC1xORM4LjJBUEA+ma5lLeWSQxqSXbjJ5ArkqKzuerSlpqdf8ACzwwmq60LhwS8BIAI4APtX0/Z24s4Qj4QgDlRgDj0rzP4T+HFsNKheYYnIDM2MBvTiu+nupI96fdGOncV585a2Ik+Z3FutSCBwVyB055rB1C++ZyScHsDT7u9iGQ4bcOCe5rlrvU3mZoywBB3AgdRUKSMeRt6Eer3j8gP8vYn9a5G9uxcXIUMCSfXpV3WNQCo5LgNg4auJl1s28shBUEfxNnj34xVxd2dEaTtudNqNxFb2pizl8ZGBXBasXkjmnZeE+bHrj9Pzro3lae+maZWDEAhc5yCM5Puaz7+AFSIyQOvGeK25k0Cp8pzjrJkLsUAdARzmpDuBAAOB1+tLJCIpwrliWPQVIqncwBACjI3AnPsPes2WiumyRwSzDrkAc59Kl2qHyQDIADx2FKsQaTABB+lTJCschcpkkYOfbpQmIqtAkzqzM3B45qbyYzgiJWdWDCTJBHGPoR9fQVaCxqCSARnnHGRVdlcShduARkgHpWqYWRLb74ZEfkOCejY4PSupTVjeWQWUESxrhjjgnHGPXtzXPRQZRXKjBxjPb3qWBpVZgSChwAo6g9+amUbqxcWou4zURJIhI2o5H3jzg/1qhLChjAWQsSAMsMc1bn80sxCAoG2hieuRnpVS9AUjykwegyc5PfivhsbT5KrR9hhKnPTRRmz5YVyA47KKby2UHJUd+P1qeeOaFcSxtG5HRhj6GqkhdwglIB55UYzXmNHoofBvIAkRQrcgA8ge/pXsnwTvZXtS5UookKqp/ujpXjAYgAHkHgtXqnwRlIhuYULYDkIT3GcmujDK1VNHBj/wCAz0j4gXQktAUwScIFZsZz35968B1ViLueZF8wqQr4I+UDr9cZr2T4h3hh02MCMAsCxYHk+leMyzxh2KoAGyShGB+X1r9KpJxgj4JTu7CJOyuoRdyk4BxzXQWtwPIXJUbucelc1HdLboXlPyjqy9qt2d40ksaj7hHXsPStVIpp9DoZnHIHTHB9ay74NOhQkgkEL7Zq3HmYbARnqM1qWGkICHuIPNUAFVJI57VumjJuxmaHov2WNJSSTjBLHOTXSghlBQ5AAOTx9ajhtkTARTGpJ+TOcZNTi0O0uCSfu7R3NZSswTYku+SRdq5fAGF71i6zqqadDKXQMzLgKT0AOauahqSaaizp80gBXk4wSOPw4rz7X9WfVCRkFdxOAfXrWLfKbQhz7mRqepvqTFpCxO4n5jzmqexI8AAhWPfuaWWM8MGIIJIBqYySXMglaNQSAoWJQAMd8evqaxlJnoRSWhALN2kjCKXkLYVIzjIPbPrX138NNM/s3wbaF1MUyxFiBjaT6E9civl/w/ZCfxFpVrKCbmWbG0HowBOAe/FfTWqa0fDfhQQqv74oVYDn/JrgquTkkFotpHkHxc8RRX9/LAZSrknIQ8DHHWuJ02ySO3VwWZTkgk5Ofqeal1WSW71ImdHQFi7LKOWB6fh9KW7ZIrZbcIIyBkhCf516ULJaITWpj3jAySIRuXBAGeme9ZzxiJQCMA8e9WJQYnIA+QDljzgUgiFxbpKMHOcHOePpWtybleFSxQnpu9auM8iI5JwhIXdnrnoKiWPDKCMFecevoasynyVTchYk8EdAazvcR0fgrxJd+GNStriAuXRwzdtpBGOfXrXvZv01iyW5ZxsmHynPQ/8A6zXzHHNISpRskHHI9eoxXp3gvxJLb6c+nzMRcQtuCtkEKeMHPcYFc8o/aRjJa3NjUHa0upI8kAEjIOabZ3EcyE4xgkc8ZP8AhWBreqSGd5AcLnBx2JpbPWBh0CMu0Lyf4s+lCm1uc7hfY6V5CVAJGzPSooLhA7u21RkgBjwBWd9vBUBgSPQd6pSXDkABgw6kkYrdVF1JVORz+suZfNyMtIxZs9z/AJFYDgCWJ2yZFJK8dK6G+jFzkqoJB6Z6VTawaJpUA3iRQpyM478elePiMXFTtc+ho4aTpplGMoAGAOWPAPYVICZGBACkHBHrV2LTLkSgoVAKFShHBJ7/AFquLK5gmCvGQSc9OtcyxMZdSKmHcehZtbh1JCgN+PpVuOdl2AHL53YYZ2k9qzRE4OCjR9gG7ipXmK4I3AKOTjjNdEal+pxOm0a0DsqgM23b82fX/GrULooDEDBJOc9axkupWjUsCUBxxyfyqWJy0gKsSvdSOgrZVDPkOgS8CIAgBPQLntVmHUpFOQQcccd6x0cRglWAIGMsOBU0U6yAsrEDGMDnH41oqhm4I6S0vZJmXgn3Pau003UcQgZUAcls157pt4ECEkE5xhu3pXTWVyLhEVQQFUhsDqT0JrohLuc012OluteYRlICCRyxznAptkj3sgcnHIOfWq2n6b9pKBGGTwWBwfpXWaboccKqS7AdMsc4/KuyMkcjQWsAjAAAAJyfrWjFaiQKScgeh6mkFgyOSG3FjwuOnvVpIJI4w8R345KgdCOtU2mJaEsNoqohkGTwTg4I/GrcSqoBIyWJH0pGSWcYJXg849fenKhDqAQSvU+tQy1qSJH8wbt275p5clip4APHvTWyFOTgnjipI4wBgkAY696ljQqM4zg5GOMipBIxYgjC8YwOM/WkXeG4dcDGFPORT3UFgc4A68Vm2UOZThTnPqMd+3NARt67RlzwfapBIPLXYM4OOlOCjeoUhnJ6AZI/yKzbGkRmE70UnDk/d9QOpqV4xGVOcDH502QuBgSMR1256H1pkt4qhQxI5wOM5palJWJ+VYNkBSM8jr+NQvdNgqzgpnI+UcVFLcysSuwhQcDJ6imsQxwRkEEA4oS7jbsZ+paXHqJInJZSpAXtz3+tYU3gy0bIjj3uACC/JHvmutUFUQMSQowM+lCqHl3luBwDjt6VvCs4aIEzyjWvh1dXMLCF8ow+px3Bribr4barYtvaIFCMDJAGPX1r6TWCJSdinHfPamvp0EiktGHU8EEZya2WLTVmhOCZ8yNpE9u4jkBVyOADkn2q3/ZEsMcbOoUghlYDBBPuOor6AuvCunSEtJaoxJBAxjB7Vz2veE41jLqgBXLYUcHA4H1pe1jLYlU30IdFEkunwxA5bbgjrj15rYstCihLzuimU/ebHzH0+tM8E6JcrHAJkMblNwU+mOea6y9tAmcLk9gO9eTVm4yaR6VKm7anNt8uGA3KPlxu6fhUqFSqsAQSTkEjgdvxqWeAuQAh4PIAqKKJ8khQcHAzxgVknc2+EiupTawSzk4GdpB5A4GTj8RzXzN8afEET38sUUnmOV4CnKlfX617/wCNdRMGlXAiZkfIAGeoHUe/avk/xpdPe6qxkXjJwScke1evg6ba5mQ6qizL8LRh5Q7/ACgcY9a71UEduhLglsBTnuelc34Q0xWmeSRRIuNoVhwPf613sViiwAiLAGMAdsV52YYWWIlaLPQwuKjRfNIwZ3ZYtiEhs8kDIyDxWTcMsjNE5AYjqTjHvXZLZoZCREC5JODzzVjTPDEUs7vLHvDHJLKOPYV4qyeberPTebU+iPIdVDqpDxPIQDs2Lnfj0x1rIPhnXdWVJbLSbidDgkbSCAevB7j3r6XtdKS1dTBGFCcgqoyD3+lWPLXzT+7/AHh4YsevNehSymMd2cU83/lieCaT8PtbW4Qvp3lRAEbrhtpP0C5/nXZaZ8I79VSe5kt0icZGyQF/xHUfiK9NitTLKHbAAxgY6Yq3KFCq5RXO4MQxyCB2xXpwwVGHQ8urjqlQ4e0+EmntIv2kyTvjdsVyq4HUnbXVWnhPS9N2iKxiwuQGOWGf+BZrXtkLSM7MFVhnC8DHpUxQyMqEYHY5611K0dEjzJ1JS3ZSjtViVFK4iXkBRjFXLfS2vSVSJXU5JMg5HH86t29m0uwBAEU4zntWtbWm3KgZXvxyDRzGV2Z9v4ftoXQGMEbdxcjpjtmoNc1O00PT3YSKHAJxnt6VtXl6mlwF3CuApU7hwMjivH/EeuPq19Mu0LGCNu3uPpRzdWaQsyT7YmoSCTBLMcjcc5zWhHYxXQAdMBSCcdiDxWNpkZQliuBnjd3raiBQO4DMcZAXuPSseZs0Na1tMn5SS2MkgZx71vWFusWHAJPHOOv4VlacwiXGAAQD161uRuphHIwR1HeoZnLU2IZ18xTkAABSCcc+3+FWxM8O5GbcwJ4xjHtWGJQoIByFA2nPJNSi6MgyCCMZyD1pJWEjWhuiQQGBJGRTjetgByCo9D1rGgu2IcSIyDJxnByPUYqYTAggk4wDzxinoWrGwt8GUgPgHvVe81RIYxJkBRwcHJIrN84BThsn0x0rkfGHiI20RhQYYDBC9z60WTNYpNmD4v8AEct9NLbscRFgQUPQg9K4+TLvlW3KRnB7VLdTCYyoWIVgQSvUeuDUCSs7AKMAZUD1qZW6GtkhQxJ8sgq+N2VGcD1qZSd4IDOMAbweAfQ0gSR4iQQG6YP+NW7KFJAQ3AwfzrJk3ZchcBQMYYEfjUiMMlgpYg5wO5qLEcTqFBQsOOSc1ZiQjIJAAHUnFKwrku0khtmG6EA5qWJUwHcsAD0U9TTYo9yglyBnBIHX2olVwSAMqBgU7IFoOZgMljgMSMUu5VgAJOBwAB0HpUUWWZd4yAcEAc0yUSlGiCEsTwCOlDo+0Vjpo1XTkmjMvmG59wYg8cVnSZGFIwTx1zS3t/NbMUZCjgkcc4qO333LByQ6jg8dD2rxcRltSmnKOqPoqWOhN8slZli3QxqqEZAOVJ5Bq1GzuxZSqDHIz0PYD2qAKY2U7WIJwBjODWvZWZZQzLg8HkV89VXJ8SPRjKMth9oFYYCMDjOSKlYjOCcDvzV9rcwIx3xkrgAD/PNZ2wtICOQTyAa5HJM15USRuNuCCyA5zU0l8QgIkZAvQbsAj3FEaHyACpIwdzEYyfpVKcxyqyOgGAcgnrQrvYfLFdBI2lkeSV2ALknKnsemAOK1NGsgZ1lbLEdFPQ+9Z+j2wunCgYTIAx0Ndvpuni1jLsqyMBx6gHoK78LQdSd5bHBisVGnHljuX7NVjQKIwh4w3b6U64DxxhnwBjJ2nIFNDYALYCgYIz0NQiYSwlCAQP1r6mCSVkfNt63JPNBYAEbDwWPGfxqtOIJ0kQykfKVBHOT6fSnLPnCmBVXBHy5IPHvVabYIQQpAzgADOK02BXMHUZF8whzuO3BwO9clf+VtkKBjs4YnqSa6nVVEu3OVCMWBA5zjH5ViX1oDFKwIBJzt9a+ZxkueWh9hgly01c5K/snR2RRkgBiQM4zWDqEZEh2jCqMnjvXaTws7IHOBjH0FYt9ah3YbSUyRmuOE3Fm1SPMck2dgLqCgOeeuaTz2RSSQEPTNaOpWg3FlkLkDHPb05rGnimKlHj3gEEyKPlB9Mdq9SjUueTVpWLgmVYwMggj1qxYybWIycEZ5P6VgySnBJUqVGOBx9auWt6HCKQCR1969SEzyKlNo6GEO4wspQqcbQM5FaMUgwvGCDgE9qydPuFUHscYBA6fWtCGYeacjeDypJxjH867oSPNn2NeEpGeSST1zxircUikHBOQc8elYnnEqJEGTnG0+/t7VctbkxspJAONuQeg9K6lqczdjo4pFSOJgcZGQByAO+fStL7Wk4ckh3IHOfQcVg292jxMgJJY9hjGKv27iNSCuwMOGA6VlKNyoyNG5uylsrAkMBxz0rhtVuXjlJli2FiSO/XvXQX14ZMAHA6fMMZrmNQLzMAQCATyDV01Y6YS1ObvsgIihlXJwy8/nVUokcZZh820kFT1q9eDbvUDI6g4quYSluSqqHf19fXFaOR0JlVYnkt1nMbJGeAxHf60jWRkTMKKVUZck8k54I/wq0B5caROSF6Bew9akRkkhZANoHf1oT1JdmZka8FWhOFOdw6ZrRskDKyk4I/h9KrXMDfICcIpzjNTQB4pSMHH6muiLOWVzQhkw6jqMcVq2jAsSWUE8kA8/WsqFBtAAwAeMHp68VpWse1uiAgctjkj0z6VomYMnk8rcYxyAM4x1zTHiRDyCHxwuKnMwQ5XksOSBkAZ9fWq88qeapJwcdc9a6IkN9jMktvt0zRuMAjJBOM17X8JtPjS0hJQ72UEMBwPY15PHaCe5ikUYI+UEnrk1738P9PjgsYVOQQQQVOK48d/DszSjKXOtD0WyRLeH7pGB1rA1PWFivwFJBGAT65PH+fetu6kWzsSCeSDjHNedapdQzSoQxJMgbIByCDnHP0r5yMOZNnvxqONtD0WPUXa1ySVOO3OawdReTIcjcGJGc9abbakWgAQ5IHWmSEzZMnCk5wvIHvivla1H33ofX066lTV2VXlaNgdrOWG046AeuKqXM8W5lOQcZDA9T6VLO6knDkBsgZ74rHuyM5Lhh6j1r08PgItJyPDxOPalywIrhxO7BkBC9cHqP6Vn3EEeA5jRGHTjkfjTpJCWYocnGNpPUetQmaOQI5O4EYU9MV7lPDwpqyR4k8RUm7uRDsijYEgKB6DGabJMHY5JYkgcDGcdOB7VJNhcAA5U4Gaqs4ywAJyetdaSOe7Y98MqtwADjBouZNjoVYFCNx9B6AeppiD5SAcE/MM8Y/CoppBgZALA8E1aRGg93TJ4ycY5oSQ7CDnGOMe1VxJtyXjBX++D19sUkt1kKVGRjgDtVagrE0SJNHk8gjIBHJPpiq8axrvEsfl4O3DkDJ9cdqoXV/OFKIAWOTxxmsyTULkE7kJCgtxz061HLIrnS6HRxrFIXwqkjgKxxn2HrT4ijEKIgnY4IOK5K3vnvnV9wGDuGWwPrzW1Bdxo5MjgerA96zcJDVWLNR1jTAYZwOM9qgOMkggDk7cdayLnxFa20zK77wB1BzmuY17xmeFtiwY5BIOBirp0ZS6DcomvrutJbRHgHIIBBrgru9E8jOwy2cjDcAdhiq1xqc905LgkYzTVSOYDejDJDYHGa9SFPkRzzknsel+AdSad0hARyBlgW5A9vfnpXr+nxKYQAVwDjBPP1xXgPgmdLe+DRxrEEO0BBjJ65Ne96I5ZS0q75ehlPHHoPyrlnFqR57fvWNBbcqBnaGx/DzzVeWMhQoOT1yO5q5C4+aTIKltucdx2zTJo5MkqpAIGAe+O9JMdyjNII1wQWJOPpUkMiqMBsHjp39qZcoUMgYgjGcehpthGrgAEA55z6VehNzetEDBWJwxHFS3+ppZ2spdgzKpIXOCcdh6mqkUqwW5ld9iJzu9K4fxZ4jO4RFwQW2g9OPX3oUb6msHqU9c1tri9YIQIyx4J6E1XgfCl3i3Nk98c1j2iC+uHV90gIyT2P41txq7xBIssVBGF5IAHP5Csp2udi9SdJgc/KFQnAUHOD9au2zsgIHAHGSayYFKnbjAHJJ7nvV9ZDKhYIC3Tg+lZA43NBW5BLAvnP0qSGV2Z9kinnH41mxzfvCAMgdc1LHIkbLjuckHvUkcjNa3uJSMEgAnhQOQPrT/tMkcmFdZEOCCOKz/ODLgPkGmFXZgBkY5Oe4oTsLkOrsZ1nQEnaRxgjr+NaaI7SqS+EwRtx1rltLuWRgACxU5APX8q6m0mMqAsAD1HqfanzGe241rcs5yBn19KryQKshLsSexHNbCIhYEsST0GetE0MTbiATzg47GrUg5b7GK9tuUuSSSMgDnGP8iq4gKjJIIJzz3rbFs6ggjCsAPpz1qneRxoCxIA6VonctRMmaMASMVUIoyd3Q1xviLxIWLRoRkAjceTmr/jLxHHbxT28bkKFxkHBJ/qPavNr+6Ms5y2cgHr61onZHRCn1uOuHa6k+c4J53Dgj8amRiHyQQSwRcdyen8jVO2O5skZK5/GtfSW33iLIkZ3fKjlSSCevt071hKVjRvlG6n4fvRGJBC0sZG4uvb2xWM+nvDMFK5yuTkcg59K920DSLa6tbdJVEsQGdp45PXmr994Gtp422KqsQcYAyBVwnHqZKpzHz5HahQSoJbkcjpVm2tgoUgsCv8JHGPr616ZqXgieKVpJWJYE4k29B/jXNTaQy87SoGRjHp3rosnsS5pGBlpHaMsEOMhj3PpTxdrEQhDEY6gd6uTwuuQAVQcFsDmsy7AUkBiAB1A71m4CUriHVMTFIzgdCcdKrmTzHCFjLznJ785pJlKkKpLk4OW60RxFCEGSeof09qpKwK5YMTnHGGz+VQvCRMTkAKOMDOT9DWtbQGOP5mB3cEY5FZ+oxHe5jZhGCSM9dv4VSZqjKdVmILIQRnhqjHl+Y5AUsRzjsfp2qZ237SzAK2SoPoKrsWORvVR90DGM+/v+NWkKTGFYwSQAGPBPrUlspLkEArjqfWq7K8bAsQVPUmpEldZkQ8Egk4z07c1fKZNk4IDkgEMMgehqNTKbkuFwgHJB6n6VKTiQFmAIGAo7g9z71LDCSwODg9OKzcRM0NMJeVSSxUchfeuqsgVmUqNpdCwIPp6/4VzljGyliAAijJPpWtayIATnBIPIFZ2MmzaiuBwS2R0wKu2yFpjMpKgjHJzWHaKZJEIZkbIO0DOeema6ZFB+QlUBxyRgA+9JuwlqfVeMYIGWA7nrTwA2WKbT3HamYDI244ycqQeRUqZwQNxBGAWGM1/k9zXP6MuQSKDkA4J9Kikty4ABJIHLEfzNXxEACGCj/aJ6VFIgcFAA26k7lJmU6MwJUZHds1H5GMhiT35q+0BGCFyvTAND25aMggk9c4rJo1TMi5gDxjKgAHHy9TVB7YRMxAwBziukFmCgYjJHOD3qvcWAKZGAjDJUDr7ZqbNGqkZ1ldLENpBBJGfpXU6ZqAYqA244xyegrmJLcYDgEMSRtxjGOlT6fKIJCGZgzEkqTn8q0hUkmKSUkd9HIJFCscjIOQcH86m2nnJwB1UHIP41iWd4Si4CjpwxxWsCCoUkEHjg168JNo4JxsK9sAgcgkH1Oc1WnsQzKQduAc471eZ2K7MYA6AnP40wkbCCCw9Ce9dEXrcxZgXWiJJklQWOe1c/N4Qi8xi8McgbgkoM4/DrXd3OCMBhnAJHcCq80K/fIyMDhea9KnmOIoK0JWMXTi3cxNN0hLZVREAGQfTFb8EYQ5AIGOg6Cq+Qm0AYI689qsK4fjIII6eteZXr1K75qjuaRVixgcHBBPTFOEe1RlyR1x1zTUYjqMrjAx2NORicDkkcHI61yWNB4RQhOODwR60hj3bR0GM4PanYLYABx33DFO5UBn4PIBIqkgAgDG4kgDoO1MLIpwAMA9DS4BBYkEc55xgUhYEBiASDjGOtaR0M2VL+ISIQCCQDnjqa8e+I+jCSKUou1gcZPbPJr2d2jkRhtUBjks2eD/AJFcV4w0+Oa2bIDg9cDgV9jw9j5YTFRfmeXjIc0Lo+Q/E9iYr12d1jizgZHU+x96wLyCJ7d0MeXI4JHIr0Tx1YAXExKkKCQocDB9x6jt+FefvEUBLHJHUjrX9oZPi/rOGjM/M8ZBxqHHaxorTQuxQlVHHGQT6Vxeq+HTvilR1IIBZCuNoxnGe5zkV68VWZShOMjIyOKoXOmRP5TlA21SCuMgnPpX1VOrY81TlB6HjKWwsrksSYm3ZUk9a9Q8B62F8t2O1wvzDPBx3+tZuq+FxeNITbrK68IzDBGepGOPbmq+g6Pf2E6mK3ZMHkk4xz6iu6nioQd5SsdkIyxC5bH0l4c1dLqzjckjdggE8gfTtXVIxaMhRk5GB6j61wXgLSL+5jE8se2JiM9SB7CvWtO0eL7OgkAlIIZCT9w+o965sTnWEpaSmYrJ8TJuyMmOMyKoKc+mOlWIdPkmBRQQTyTW/HaRxyEgBmPVmqeMIjHBAAPPHavicZxrg6Lcabu0epQ4crTs6jsYtvoAyS4Yk/qKuPo0UMILAYbjFXzIrsQjEBTng96p3t652jBAB5I9a8/B8QYnM6qVJWR6dTJ8PhKbc9TFuljVSiAgDIJIzg1myIo2tnAPGB2q1e3Q80spIfJI9Cf61lOxckGX+EZHcnv9K/UMMmoLmPh8Ry875SZmACFS2SASGHQ1GwCuSBkE557Ujzjy1AXJHcmoy7M5ZiSMYwT0ruTOK6HecS5Xkr70i53MAMgDOc9KQKTkAgHtTXDx4cvtB7Z602wsSowlyCuB296Z58akIyEGmNK7YIBI6cUxkJkUk5C+p5zUsViY4cgEEEevamSqkikAFWz1z1FMyTkk4J455qC5YxqWEq5wexGMVLJaOZ8YXwhQKCQAuSQK8V1+5l+1OAN6E4LelejeOr7e7BnJdjncp615Rfgy3BIBJUlcseuK53a51YaMr6ohaMTMAHyAOvvUdvEvyAqWBycsOD/9enhU2Ek7DnABHWlWQRQgBCgBJLHvSaPTirDpxF5IIBDk7QQePpimrIqyOzAksAuPTHcU4uMsEIOQM5HeqszlY2Ybi6ngA9aSXcq9iU3KFXAYEA9c9Kge5aZSFAKnsR1qu0sccTF4I8nkrjgn1+tMEpaNGBVExgKo6D0x2rS1hJkwKquNoUewqF2MbkIeO49KBGBBIBIc/eUHkk+ntTUgMgJYktjtUuSRaVytLPLKAuApJx9KT7G8wCF9hJ+8TjOOf/rVcW2KHJXJXnntU7KZECgZUfMGA6E9awdSw1oV4bUIgJRZMEMCe2O9akk4KmUqCTySBVaRxH5ZKsAQVwoyB9fSpAwVFAAZMcLjGKwdRsljSwlALggHoKVXKMMnC9gR1psYRpnCOruAD5Y6oOxPsaS5CMVRwSVII2nHNRzE2JGCRrIzkqCQepGfcY7VFJlZA7kgH0p07EsoDEnrk+lPt3cxylzlEAZVYZDEHj+ZrN3GoohaSNWBO7eTwcdfxoKuoLYIQ9M8Zqd23gYABPUgdKhKnzSWkZ1xgAngVNy+UjiUPvVjsweARTioMhKnBAwVxRPb+aRuG4bgRzjkdKWQtGSxG9+hGMZNUpC5Rq3DBgAAR3wcVqWmtC32BwWAOQCeh9feseRUQEggHIJCjg0TKMDDZJHA9q2jUa2DkudtpPiJXlIY7BnBDHqPUD0zxziu90jVYJQqEggkYAUnJrxCC5VRgAB1OCBzj8a09L8US2E8aPkDu2cAD2r0aOIa0kclTDdYnvqaXBeojtCZQxONygge5plx4GjkkAMYUHnjGB+VcV4Z8YFGUTSErIu4ckZGeOPWvUdF123miQB95xgAAn9K9VTTV4njzUouzONvPAatPKWQECPaMjkkHgg+mM1g3Xgp1DFQwz2Ir3WOyiukBC5DDIz1xVaTw6jZZo9yEE4IoUu5KlJHzrdeHZlZkEZiIySMc/nVBtGliUkq21erdMCveb3wem7cFLjHQdhWFqHg47T+7UqDkAjGD68U3FS2NI1LfEjynSUd4lkMTIGGQJOGHPp2+hrptOujGoBJJBAB9BV+TwjJb3BckoWG3YTwPeqB0qeAsxXzAhOWXtg4rknSkdlOonsdboepiGRCWBAPIzyR9a7WxvY2JBIJJBDLnAB7V4vHdPbkNGcpnGDxzXSaB4ozKIpGI4KqMdGHr7VVONtGOrFSVz1iJw2XIwB0Ud6MtnKqCM8Fj/nnFYmlawtxGF34IxgetbMbE5OATnPyjNaSjY8+6M7UrXeSyqSp4BYc1wuowrHO6KAq7iQAcc9+K9LuwzxkR4BwSQR2rgdchFvcBQGAIyu/r+ff614uIhqehhKrT5TF8tVkxvYsRkZ6AUw25ctsKqFGfmPIP+FPa3leVgJSCmHIwCAM9P8APrSSROQQASBnk9//AK1clj2VIhhDiMo7FmHc96nVBIhc8AdcevpTIYykw3AkEfgBUkbFkKHkgkkjge1ZvQ0TIWjAkUkkA8kD0pA3lnBCsTySD19PxqwEIZGcAnrg9CO1KYVDuQoB+925oQn5FdwDjGQCOmAMVRu2BjZFBBPQg8irlwGBUuMDqMnpWfOzAEllkJ5yoxgenPf3rupHHUZlXjNucEFDjoO3vWbKrsykkkN1I7Adq2XBGWKEFupxmqcqh8gAmu5M43G5n+W7ElFIHQrjqfWkXCkgg7eTx1JqyCV6nBXJHvVS4nC5lQAnuCcZGe3vRcnlI3QjY4XBPAX0pmCzkiTIQ5HHAOKsTsr5DDAA6E4qIgifJGflACjp9a0jqZS0LtnGVKu4yo5JUZP5Vt25WIgBQcjIHbmqdnGXRR5ezdjJZen4VoOqLkAMGwcEHgfhXSkQ2hMLIWXGAeeO9ERaJypPDDk9ePT2oUBnzncwxjHc0hDRyOc4J6qT39au6MmiRCFdyFwMYGD1q9BcBsAhVKjJPPSs2NJAS7sMgZ471atZEkYPjdxjHrWMrDitS7OxDgMSAQcKOc+n6VX3o0oyuAQeh6n6VPcRGdQEyCOQV7VQliKkPwFz97PevJqK8rnp0mrWJRDFApSIEgncQTnJPWlUDqQAvcgZOKhVQxYB8svOcVOowMHn61zvQ6VqCNwQowoPGe4+lW1ZXww4I9OMVT+dCQAcHuO1SGQhVJIckkHnrUDRZIcqApCt1zjn6/SrCylEQO7NyQAxzg98DsKqQylMgoxOMgn+VPwZGBcHIGcE9vSsmjZNFrIMwcEEjpjnNKwbDDIBJwCe1V7dRsVyCJcE4PYZOP0qUESEuSrHkEg9KzNE7kcRJYK2SOmTT/OKHaBg5wMinlCFDggpgfgaYJF3jcMkjG4Cmlcole5A4wApHOf1qJULKCWUqx49+cilIGCqEZB6elRyqUAAJJY9uwHtTsZ3LSwJOCpAXkHg4yRUYQSyAEu46AKQDn8e1RLM5bBIAIOeehpwXeeTswRwDxjv+NLUpaieVuDZXAPHWpE37Tht0YG3B5xTJZRI6hTgDII6Z5pHlNsropDFe4HBqlcLj+BCACwB4OetVzGdruwBAHGTTRIxUEcFuOalLFgUwAAMH3rVIh6lFlKqABwT0FIiiNSZBhycAD0q1KdgB4GOmKrbxICcZPb3rRakNBK4iAYnA4wMZ5pocsSpJRiA2GGCAfUdqGhV8qBgnHXoMcjj2qW4Vp5TcynMhUKT6kCkyHoR/ZwFAGQDySOpp1wxXagfbxwVwcZ/TNKHKw5BwAcBR2qNY0fLvGARkg9x/nmpFexKZCgJUAoqhQT1JPXj+tNMgWIoBknnJpGwQASWIGcHimiRGUsDkdMH/GtIolyKUkhYMMgckYHrUTF4Y8glixCnnGATgmkaQNOxwQR0APQU5SpckndjjHqa64owvccqBG4Bz357VIpRQQTtZjgn19KCEESyBTl8qp7FuwpYoyCvmL8w6gcgGtC1YUoQpAPHSnCEbBt44yT6GnEFY2IOA3XIzmmxSlTsCMU+9g881LLVh6RpEwViyFsEnqD6HFW4pQCiEg4yVBGMn61WwJGI5VQMkjg59KcpjUKCMsDx7j3rGTBltyih/NlKIRnKjJB7YrmZGcAmQEDqB6e1bUkYkgVXbcSSQR3yePyrPvItiEZyR0B71MZWZyziUoyZI9x4C4JGcE47VYiJZA23aMdKq5KkEjaT2FT6fKWdkdd4YYUZ6V3U9Tkk7GpCyFkLEgEcgDvWgQDCCHJIPOO3oKp2yNGWU9ehAGSatwusQ2HBzzXWkLmJ7fEYJI+YnBPrT1YnMqEFwcHce3cgVAVYoSgw3IFOtwMgyjbxyPU07Be5bQl5lDqQhGFwO/8AhUizxyHYrF26AKOp9KiDneQFLrjAHpTWmJYIqfMTgY9amw0y3HIsqgEkFehqRNrMpB2EDPpmoVLqgO1SRjIbj8aaxfJYKcE44osjRF/zCGyQCM8e9TI5kbJBAHf0qFA7xx5KrgZ55zT0kHlbxEwBO3OeG/CoYEiAbwoBAznirgnMZCjDeufSqQuNwJI2HkAA4JNO8zaULMATwD61Arl6K4VixzlhwM8c1PHIDE4YEPkBfQetZ+4ncAcDs3YmrMUhKqmPqaloLlpWAKktgZA5q0kgZMkEgn8hVEKrdAQB+tSCURgqCAvGP8KxkrmsZWI79cpgjIzwQOntWTO8iMQp4A78VtfO8bEnCkEbhyRmsTUY5YypA3AcAZ61zygdtOdwS7by13AAEbh7nvT5Ltzhgd4HT2NZrOQSoIDA53Y7Ux5jGQQ2VBwee9Z8pq2y7LfAPudCC3UHvUE2oZOFyMcADtWZJMWch5AzAk4xjGajErAlgVzjH0rSMTBzaND+0dz4JJYVbS5ExADZAPPqa5uWdxMNy5LA/h6VLBOY1IwQpOM59apoSqN7m+0ysgCDLFjkg+wx/XvTcmMBiSeeOay0uGilwBkkfWopdSALnfgY2ge9Z8rNefQ1LnU/sykhzuBySDzz7+lVW1QPKS0pJxuB649qxZZyAcvgnoCMioTOEUsDuJ4zVqBlKobN7qIks5opXIicYYL0IqTwh4nH20RrKyeWRuU9h2PvWOrvLGQwGMkD/Csma6fT5g0SFJCQxY8DGen1rqhBEq0mfSul6uk8SCMkMBkluhP0q8ZXyWDEEA4x2Hqa868Ea0L2GNw4PrXfJMNjFiChyTz69TWkopHPJNMlcuMkkFm5NQyoXQFyQRknnrTp4jJuVmwCBg46j0oZgAAD2HWoRBUZSA2RkDp71zusoVyA2Bj9a6abBOCSAoJLAdK5PxFI4ZyCCCAeuMCqIZyV4jsWUkAA8qOpqIsjLlhz02+mKJD+8feoIJBB3HIxS8SoSByOQ3tVIoZuIZdhznqD2p5XzOGGCeOO1QopLK+QR0x1GKsDZG4Lg7cFsgZxj26mhgQzWoZCsZ2gKAC3OMHn8SKy7sKmBggMcDjNbTyGQsVGazbuP5QXAySRgVm0NMzigAIxhMnI9qgknRmIyXbGB16CrxG1MEYOPzrOvpFRQIiQCcEFe/1rGSNoshZTuGCSD3zTfLPGHyqjjn19aa7GIBjkjGcU1bgbCoGEY8g+tcskdERhVkJJKkDqRxTCQWIJbP3skcCrAZGR1ByMc5GMH0qlJMVJVXBUnkE4A96hK5YXd0qISBx0rnC3nyyEK0ZU4CnuPWtO+kCqTje2enb2NUGlLOrAAknk+ua1ijmk7leVShAIywIPrhqaZXMmSSCo3ZB5zUk4VQCwJOQMLzyDUVwVaVuQMHjHcetbHPsSxsSSAASTkkn9af5xAcbtgxxj1B6flmqomECqAd5YhSB6dz+FSb1ZsrhlBAIHv3/KpaLUjSgSNogx53Eg4PIptxMNpdHLlhghug9x71UtpyzyE8HJGKhdnYEAkMSQTjOfXjtxmp5S3MqXIdpSQdu0YUg9Kg3DALAEEYJ/rVlp0lkKAAZGMnsKhlVUDgnIPAI6CqasZNldiMgAEAjkjtTAyAnggDoTg5p0fzFlzyvJzxUc0oAK7QxzwwHOKxkjWDGeYVyen07e9a2na3MbUwvJggEh2OCR6Z9axCQFBJ2r3zVRrpnLshJVTtAxjFcs4X3PRpSa2LWrz733StuB4JPeucvpovJmUDJQZG0da1p5A+AxDsBn6Vj3afuHzHvBOAMZ3H0/GvFr0G3oj6XC1LR1Kng3QX8TeJYrYKSYh5xIIxjpj69eK+ltH0w6fY2yKUAVQccA8dRn+lcT8JvBUWm6Ul68X2eSdtzLjJiyMgYPOK9HeICNC5BCgY45zXu4Gg6FPVas8LMsT7apyrZFS5Z1kDOm0Y+7ms9secSmAO4PrnmtC5KMNoGSx4z1NUZI1JIDEDOc45NeieKmMnwrowTfg5Cj0759fpTpZDtxk7ew4pgI8gjcSc+nQelJs34JOTjkkYIHbiiyNExqsSGQOEViCSFycjt9D3oJZWyhGDjJHUY/oaVgEWRgAWAOF9T2pIci3G5i7oFDE4G4kcnFVYdh6hnBUDKEgkZ7544796cY0yjeUodWJBxkgHqKfFCU2kspyC2c9CO1PRGO1sgAnkk9RSbsUtCByDlljY5O0YrkPE7hb4gOHQoAQBwDzx9fU12r4aMouFUZ6cV594pmBuoo0dlK/Mx2ghhzxnrnNeRmU+Wgz2MuipVkMskHymIAgdccVfLSBhg4559xVHTg5XJOB1wO9X4l3ZckgYxjFfBN3PuUrD/LkDRoYzEZc+Wy9CB1ye1Z11I6u6hFRs9Qc5960nY4cEMWA+XnOawJ5D9sMquQpUKUb1Bq4JsymyNjKGAABBOSWXmrVtIY1YAAFh8xx0qFbwMSTg7vlAx0ojkG1gBgE4z611xi10OSRpRSKE3g5OODVryy8KuXQgjhVOSPrWSGKYKgknAPvVr7U6lWTCOvQe9XYSaQ27kGfLByQc9OlbHg+/c6kImAUqCM5GWx0OPSscIXQO64bvitLQykV2hJCs3yg9z7V2YZ8lSLOfEKM6bTR67a4aEMQCO5Aq7G7rnyzjGMEDpWbpUxNuFABLAZJ9avrhSxBYkfLnPB/Cvvqb5opn51UXLJokVi4IByF6k9qkjjDAKQDk4z6H1qCTcHbyjkgA4x0HerlhEX5IyDwM+vauhIx3NWwt1RWIcYUZOR1NWQ4BADEt78gVEisqIHQBsZO3oDirAyGiUKAGAY57g+lVZisSZckgMAB+tWYYXIUBsoSOfX8aSGJMBdhJzn2p4bZ9z5VB6DoKhtgadrCkeASpLcDPODUsjKhI4PHBrOW4BiYEZPGAO5polG4ktxjjPasWmF+xbnukhjLAgsDjrXjnxF8Tfbr54YypEeNwjJGRjHPrk5/Our8a+JTptqY4GHmsCSSfyFePzztcOzOuHY5JU5ye5rwMwxPL+7iz3MvwvtH7Sa0Ig5UhymVzkqe9DbZQTG+wn5gR2pN5yQQTwcimrbwxTK7o8hGflVsA5HAr5xM+rVkrHqXw610tAsZbMqjBJ7n1r1qxnN1EhJUnHpzXzR4f12PQdRhDSEGQ7SSOCOo/Kvd/C+sR3cMbhjgrlSDkEZ5zX1WX4jnXLJ7HyGYUvZVOfozqGUKASWJX15JqF1DqSBsPX6+1TrGSEIO4Drk9aZJGQo3AkqcjJ617KZ5W5nybJWxkgg4Ix0PpVe4tly4Iy2CBnvx1q+6iOSQn/loQ+PQjj+maguATk98HitosydjnLmEwLkAhRzx3qBLvYdpOSenFbs9sJUwcj29KwtS03ys7Dg5ySBXRHzMWrbEolDAnCEY2gkZIOeuax7+xaQPk4J5De1NWV4HKA7AfmJY+lSLeRXMe9ZVDjjaec+v5VuomVrnm/iC0eNZTEodgSRzjI+tZFtcSbwrHAOPlz378123iW0Q7yQAPQdq4G+xDd4UMoPIzWq0NUmkdJalHZVKtgf3TXRw2R8hXBBVAGx0PX9a4/RLxYsyOQQehJ610H9sq8QIbCgVWokmzRkVFd1ZwvAYKeCAe9Z95cLaKyynYQM9ecGsy41EzuXAG8gAkHORWVJdM0hymTn1JyfWlqTyM0brUmmUFGJUjAJ4yKzfPO5OQWGcAHqD3NWHjGVycjGc+56ioikbFAq/NnHP+NJs1jGxia9HI0AkAG7dtZSOQPWqvgbQjrOtQOysIsknPAUjoCK3L+AywlQcODnk9xXbfD/AECHTYHncAySkMT6HHIxXLWkoxuztpST907uwLWlrEhAGxQvAxiqlzcqu9lO4HJO49aS7vREhRXJY4xzwMVgXV8JCxZwADjr0rxZPW508iE1O+DEAKGbpnJGDXO3coUlidoHU5606+vgXPIAxgY71zWra00KOAPMCg429/8AHFVHUfKkUdfvS+VQgA+pzg1yriX7QS5zHnjAwffJqzfXhAVpSzhjglR0PbPpUeANoJwfT61unYtW6GhpyPLEsin5AcEk5J9qty22/cEcEsc5PQe1VoGEUQQlQB3U/pV6C7SNACAQBwSaTkyXqYNzaGO5diTnocU2NFxhlAA53E9a0r+6t5ULoDKrH+D1HvVJlUbeNxxnAFO9ybIilwrA5B3c8d6dO5ZiCQwAHQd/SnKqo5IUcdjSopIJC89+f4akhkUTF2CFMdtw5wauLpi7JXcgPhduTk4xyc9uccY/GnWMDtcB2AEKgrtYdWI4PHPFXmQsxAGCRjJPQVvEzuVVgKopYBeMFQeCfX17UuyMQOVGRknJHQ1ZaEkAs7O2SSx702aJmQoDgnOCTwRWqVxcxTaJDE5LBARn5h0PsBWc8DknJxGcjpyT65reubUXFqAxILH5nUEsoH14wSevXj867WRaJyxIG3AwBxj+tfKZvGMZJn1GVNyi0znJo3MgRxgDo2D/ADqvOjNnABwMAkVrXMXlKCTkgY3N3NUmUrGSRkk5FfMto+jSKjIwgUuMHIJANek/B6WJbq5iRsyJ90L2JPA47mvOlB3hCvON3Ndt8LbkWOszEYIkAwoH3WB6n1+lbUJWqKxx4yDnRkjsfHolntXR2IK5AQggg+5rx25OHDg5OSCG717b4ttRJHKXuMgkEORyc9en9K8g1azK73QZbJG1uMDPWv1ClPmppHwKhqzH3PFuKqXOD8uc5q7aPKwRlBR25K+h9DVYDzMHGH6c8Vu6FpFy8aIykjJYSOMFh6fhVO/YbaitTpfCti1ywlYEleSWGOe9dddIPlKYJIDEkYGfSsrTohawhMq4xgq1XbqcMibMKgAwCaq7ZxXUncrJEzomQolycgdx2x71Tvr7+zbZpDIQFPygc80X2pLZqZEZRKTuxnG3HcVgqZdSAcsTExJUE8fWk0aQUTA1q/ur1nLncDjBxjvyK5/eY5HJBByR09a7nUtKUphOAMkn1Pr+lcnd2rpvw2DkjJ71hPQ7oWtoZToQ6oQQxOFAGc+1TRRAykyBgvcA8j6U827mVMFgFIK7TjBqcKYwCRuYkY965pM3TOp+FmlRXXiuO7MW9bABtzD5gCeTn6YFdV8TPEk0krqjbEwcBTgD047mqHhG9Xw7o14xUCa9UAsw5UA5wD6cCuL1W/fUbq5LOwIYFckkEd6xSbdzVWauGmkvvlni818bRKWPJ9cVS1e4beUBBIwCSelT/bPJQohCjrxVGbG0uwBJ7+ldMXYzaZWVRIxwQR2PWnYYDAJCkbSB3FSQL5SEqcA9CKQIdq5OeeKrmJsQmN1kcNgDHBHb6n1pfNEylAeePmWpZoC7guwYYwACc1AIxBhQc4OT9KLg0WUhEYJAwQetbOlXMltdo5ISHhZGAyxX1HPP0NZcMmQ65BQjABFX4shAF6sOcdjUuRLsbd5OW3EEOGAIUjqR79e9Z0F1cCUABVK+vIAq1vMkQbZgKAB71TdipchgWzjI7VyznYFHmNu1v/OyGG0AYJJqW4IhtpJGYKARtUd65j7QRICGYKT0HOD7mr11c3UkcQnyEIBGQOR+Fc0sTym8MOpMeU3sWJwSPWrcRVEUkAuByaSFYDbSROzRSEKVIGRweRmrluFkUMq4UZ+btXxmKr3qPU+yw9NRppF6ziWTy3UhSpy2QOfT9a1IdMW9uAWAbjg46nsKq2SqsQJRZATjPXFbenZinBUeZGPmY4PB9P515Mq8lqmdipx6o2I/AFjqHlBGSErGV3EYySckkdzngVSuvgvcTrFICwWQFxzyrDjoOh9veuj0vVrdLgmaZVXgDJ6EV1kfi+2srd2M0KGLDNuYbgpGQQO4xRDG1afUHhqNT4onhFz8PdRsyJDbSxCMkguMFiOhBFYs2l3FlmR4jhpP3gUZIHc+5r6Sv9csriB0llt2ZgGBkYHOQeAK4fVbbTrhJcFQzHA2kAivUo5vLaaOCrllOX8PQ8ZkuHcybIyseflJ6keuO1PjJbA+YYIBArqNY02308GVmBGSOOxrj5dTgE52SqHU5IBr36GNjV+E8KvgnRfvGsm5WUg5AwcnvXQaHdBZYgZMIW3NuOQTzxz34rjIdSWRwhbgnJ2960La9VXXAIAOcA16kK55NSloe4aC9vaoin5+BztySfX/APVXTpK8qqUCgdcsCf0rz7wzq6XEKFAQMYVh2/yK7ewug20Elc8D39a9WlNTVzyJwszaIYRgZ3E8HHGRVi0yMAgEA8Z7CoYyGwucH1FWYomYnYQVzgDHJre6M0TkltrbdoJOB/8AWpIgPmIOCB0P1pMuyZOBKpwVHpTGf5yQDnBOFGc0ajLLI2CWTBPTPekVT8gJyzAsPcDrUZ3ybQUxtIAA78Zz+dSi3kbBJaPqQSMZFTew7FlANgRQC/qBzz2pwZEQhyQw4x6VWit9vzO5VgcDB6iiaS3s4/OuHWKJSd0jnAAqH5BqizwoA35XqCBj9KZdXMdmhLuIi43jfwSMfyrida+J+mQySQ6cBfsOPMBIA9/euWn1251mSP7SWc5DAZ4GOw9qqNO4+Y9Fu/EKs4RHGcYyD1x1OKba3DOQxy4POM1zNu3nkSuoCj1HI45NblioKsAcHgg56DvQ4pCWpto7y4AZAh6YJ3D69qlyc4OSR0z3qnbkBwASSBjirMkUg2sill6E+lYs0RLkHAG0sDkjPQVZLDjg5HBHTPpVFGPmEMSg75GOasByGALhgeSCakos72RMgjHQ5PJ/CpFchSQcDoeOtRHEmCh3AcGpo1AygwO/IqWaIdKxCAgEgjGTXO6s5u5BAHyWyCoPO3uR+ldDNuVQpPGM9OtctBG6awbsIzFFZAuOoJ56/Sktg10sdpoFukMUYK5ZECgnvgf/AKqu3tsHBYcnqcjpWfYX7iEEwFMjPPYVX8QeJl0a2V2iLlwWVc43AHr9K4+ScpaHdGdolG6gIJIODySSfzqi4AQPuDnOAB1ya848QfF7UTcyrBbQ26buQfmJ9s1534k+KXiK4hnjS9FohG1RbRhCOepPfiu6OEqdTJ1oyZ6H8RNYSKCaESKHTIMbdQT14r5z1yJrm4ywIyxJZRgdfeus0W/utV883Mzzuyg7i2dwz39TkVm61C3lKsa7TuAIPb1r06CdP3Wc9S3Q0fAljLdtcmdQEQKYyHByD3x2+lehf2EyRAEMQRwCOmayfhRpIl3SqoZCcbsdcHsfrXsb6XBJaDYMyA4Ixxisp8rkZKo9rnmlrpkduwO0McnIq4Y0iDkKEYHGSetb19pEkczFApKgkBuMAdqyZ7UyklgAx555A98U1FIpyZVhmJ3IvDkYPFSwwgyL5oJOcA479qlSIGcAAAYwfUn1qzChDA4J54GMkmpehF2M8oqSTkHJBqVLRJNoLxqOp8w449am+zl3lUg5yTx/DxzVi3s2ZQoTewHGR19s1NybNkEMKFZERcJ0yOhq/bae2Y2dOEwykjkZGMg+v0q7a6WbdCZV2SgcqOQPxq4oKxqemScY9BSvcT0K8UaxqAowAeT65qYSBN53hAoLHccAD1+tCEfMxUEKMkMcZrmfGPieLSreREeMSshH7rOCPx5q4xbexUEmcx8QfGCJDJBbs0p3YIGcEj/9dcZpERlZ3csXcBlGOAazZ76bVLl5QWcyNkbj0H0rodFiZEdihQxuFA/v4GSc1FRXdkdklCK900Y0+VARjB3D61bSQIcEliepqJmOASNoP6mnwrJKCAvIHOO1QonM2WdLv289gEO0/KCegA71vafcMqhB9wAkKx6ViW1uIhkuAoOTj071dt5goILZYjcOegqWTc3BcFsHGFIPOetNklbYoLBBxnHeqa4kAYk4HI2mrIZGUkoHxztboaS1KLMdwSQCSQep9Kf55BJL4BOSMckDpgnpVMSCMA5yQTyfTsPwqCa6k+zzTHafLXcBkDd9M96u1wRLq+sC002R0Y+ezbeD0XuSfrjpXmGqanLfXLO7ljyAzHnFWvEWsGdwUPK9DnOAe1cykjmQkHB65J61Mo22N4tIvIgGQGyDz9DTwSTgjCAAZHc+tRJJkBkAJPQOcD/61Wly8ZyAuDjIORXO7lOQRREOyMCADgHOc1pQQgREAYBPUHriqVuqxxOQ5M244wMgL2/GtBZQIcgZZhjB96EjNyGxzL57JgsQRkkcD8asmcOwAGTnOcY/CqkMYDFGyV4JOOvtVrCB0HIOeDVJBcn8zaMfdHXPpSW7FnuhITGVGIwBkO3rmkeZlJDkOpIwAKVCWYgrhe3fmqQJ3HEy4BDYIAAAHf609mcAEsWkbB3E9/rTXiIIAGDnknpimMBIpBOMdGXPBpppGiZnarYGRTKSCc4z3z61zqu9jOzkfIDkg12M6SSRlWO8BdwIrl/EGnMSssTeWgUk5GcNXRBqXutlre6O38Lrpvia1ESBw5TdKznhc9MAd/Y1rXfhuazgxao0mwhcYwAPU/4V5DpWsXvhu6EkcnmICMxA4yO/PrX0T4A8WWXiCwEbBXYEF4yO+PXvXn4jC07+/G6NKeNnSluec6kDEACMOeA2Dgn0qC0gmZ3TZgLg5P8AET6V7dfeBbPUId8ECpu7Ank+tcrqHgefTFYtEVdWzk8/L7d8+9eJWyuMtaL+R9BSzBSXvI5GRisKIV+4pXBB4/8Ar/WsFreW9kKgMu1gSR39q3dc32iuQjuRnIQZJH0qPSbCN4EliSRHkAZ/MyMN347CuGOX1VKzibzxcUrpl7Q9NWKEBwS5YkjoAPQelbYJiAB+6eAM9qowXH2RCSN5JwMnvSG7ZmDZIHQD0Ne7SoezSSR4FSo5u7LLHdvKcscdOwpId4kLswzgjHYmqqyskjkHBYYP51IoLEEHJJ5Bre1jK5LM20xoXLHIJ28YzVO4lKFxja4yRk9fwrRCAsMEbs8EVT1GLyVJB3N71nN6GtNpyRh3QDMGYluOVA71QvIUUAAE46EgZNW5tykHcc5/OmSIDiQkMR1Udx6V4FTDVJyuj6SGJhTikczdoWYhwQASeDjFZkjR/NtcHABZetdPdW8BZjHGVY/eV2zk/T0qs5RUICRgAYwsYHfPbryauGXyluzKeYJPRHKXNoZHAELEEbsqOPp9aoXFiDwEKnHOOldXLqGxHhJCxsQxwOuOg+lUp7hTBggCIHdkDof8iuqGXOP2jllmKe8ThdU01Y9xKkHaeAM5rDkcW8iBTncNyKeGYfQ9DXpcojkjBdBjAA46+lYd1pcEuXIIODlMA4Ppmu6GFcftHFLFwno0c7Y35jkJkYxhsAxnqK6a2ug6DAwSOAecVg6l4UKIJbWaNQFDFWJ4PoOOtJDeS25gSY7CilQvAJycnOOvJ711QhKJw1LT1R1EhK26lDyDuxjqKSG8O0NtIyckYqva3iTwLslVz3UHoKqS3DxE4ztzkg9jXXHscjgdTZXIJJVyWB7+9ay3rouJAAmOue9cdp+oIuAzAEsBnHANXZb9yCA+AehAzg/1pSsyoxSLuoXUs8gZWyFyMVSlAIDu7AqOVwACPXPrTI5Gmyfu98+uKmaQLbZwTklTgZ4NTc3SMeRZZMMwBGfujnio3UrKFIyp689qtsCCARgZ2qBUMiCQFSWDjrx0/Gg0SsV3ULvCKTG3TPb1pkLJKpYHIBKkepxTxHLEpVJmAzuIIByKk2FmV4xsKjBC8Bvc+9Ed7iZWkhZkBBBBGRmpYw2AyjaAMZJqQEGIhRjj16Uif6oAn5uBj1966IsyaJFDpFLMeY1AJIHTJ9O9XbNS0Su6lyPvEdAfX2qsreXEAGJUnkY4Bq7bI0rEFgDjJC9x610RZyz0J3UiNgilQOgB4J9SPWojbmRgGIJ9MVdVHCEkgjsFHI+tPghV33uCq4znPTFdUTkchtrbnClwQFIb5eowQePfivePBl9FPGk64USAA574HXFeHzgwZlLARY4PvXffDzVmWyXzCuSSAAegHQ/lXHjo3pXNaE7SSPUtavjMgXOQOMg1xzJK0shBADEgcdq1J7syDJyQe3pWdJl2yH2H1614MLpWPaTuXdPAsrb5pCwYkcnOT369KsxXMq5OFRScqN2SR9O1ctJqA+0GFQHZThjnkY64HvWnbTuFIZScj5SOoHqazeFTlzM3+tyUeVMs38jsxIXKjup45rJmkXaQTjJIIIIxx1zUs92WiRd4aXPzAcYHqP8ACs25chirEEH5gfX/AOvXVClY5ZVOYY8xCgFQSSQCBVUSAOqgZiHB56elMuJyCShUovJ3MAfoB1NUJdQijkBMiknGUB59+K6lAybL73gTOADjPJ71Ua4QkfN8x7Csa4vZZHlIYBN3GewqbS7M3jhTuy5wCD0quQwlOxsLLFdsQZTG6jOAetMkLbmAxt6ZxnmrsXgtIokBmlLqcks2SM9s+lWJdCNvC5DnJx82a0jTuZe3S3OeklcMcYZOcg9qqPqiqgBGAfbGK19Q0l1hIB+YjPFcRqqz212IpA5DAsGAJGB6nt171uqLBVW1oasl0rMWAIbhRg5z7/rStA2CZcoQDnjtWTpuo+UAHDwgHAZSD36+1azXC3qnM+0njc2Tk1PsrDVS+5lXjafGCCHEyn5XVsAD6VhaleoFDJMXkJOQRyPetnU9ClCpKrFw4O5cdOawrmye3ChIWZSeeOmO9bwp9gcooyWup5pGDgoc4XJwCPWqjQSysVOCc8EHpWwtufOBdAQeQDxkdx+NKluAxyS6liQG42j049K2tboJNPYo2mnlXBOSB1rSSyR2BJwRwDU20tIWEe0HHAGAMAD+lHlMJQVG1Scg5PX+naoldib7F/Q7cQ3yCNMHuc9TXunhxDHbAjJJxuOcjNeMaLZhdQifeSr4ByeQQecD6e9e16GgS3R0yAQMgnOTXFU3OWT941oySAGUE5zwelPkBdxIoIJ4LE5yB2+gpYEDxlgCpyTjuacAMgEYI6AdqxSNUZmoZZmJ+4BziqFi22UknbnABJwPxPYVZ1Z/LbB4B61g6xqP2KBAo3NLkqT2IrdWWrNYQ53ZId4j8R7LYwocE9s1xEqSXrmUvnBwQx5P0HpT7+6nmmd5EVSxz35/wqvFchHBJw5H3QPXpUyqpaJnYsPy9DRUmCPABO3ncg5I7irKpIGQEFgx3Kx4xx/OsqO/KFmY5AyCoNPa7LoHLlUznOelYN3e4crXQ1yzoQMghSc89aSC/dSQ42gnAx6Vmi8TbkS7kzyAe9SeeCwIcbSMjnpU6dxpPsaovRsBJ2kNgD1HrUgulmYEckHistJUmyQdwAyQT/Spo7gRgAKAPQdql2NFfqa0V2VABIAzxkVM92srOqNuQ4wfpWNHeKXBAJI67hgA/wBanivWDFigIBxk8g1DQ2l1NNbsAEO5APPBx+tdRoWqo0aASI5HUK2cVwqypjBHJGAKuabdpYTIScKTyFGM1OqMZwTR6xbzyKv7skqwycYPHrzVuNHeNpANwB5OOBnpz74NYGhalFKgAkDMRkAH+Y9K6OK6EqEnayk5JAwMj0H51UXc5VYRIHfcxTMQwXZRyp6D8K898beKIrSJ44zGJANyAdWGep9q6bXtQuDHKlrNskA3AHkZ7ZFeS+JtGvtZkyxw+0j90QpDevOePauuDjFXkzupU+bU4zV9bbUZxKXDITlSDxzVOPzBIWZNmOMk5zV688EaimftCABgDhJMk+nTpVT7MYZgWZS23a+e2OmB/Wpbi9UzRxaLluZlw6mMxscEEcj1rW01RJfW4UHCtuJB6YB/OsS18rBBYsCeRnv61s6LJHHdhicAchQcE47ZrGRhNux7p4Z82WGGdyPNYZKYxjHTjpXWGMEkqeccnGMfhXL+GEZbRGJLSYC9OB68966pIQyABsnH3gOlcqkYU1oRTwR3cSLLIEiXglhgDnk1zes+CYLwFkAeXdlQoIyO1dmdiqAFycYOCTmjy1aMgkAn5cH09c1rGq47G/KmeDeIvCNxYRSkltu4DnnaT2xXG3Fk8UjLvdG7gDOR6HNfUM2nW0/BhQkA5OOv1rjfEXw8S+Znt0BfkjkD+ddlOunpIaprojwe4syH3KctjB54/AUyLb5gGMgc5J712eq+DrnTNxKFlJ4OOlcvNpz2zZII+bnNdTit0RysmW4jKqhYpkcFRkk+n0qvd5jjYl2IA54GfypSfLBAGDnIPpVacMzEgBiOjHt/+uoUR3sUppC3yKkJHLEk4YdOKz7hir5X6YxWi8JkQnI3Z6YxTIrFTgscnnkDpXQonPK5RYB0+6GHUk9qnhhOVIYEEZ5PT2qyLVUyCcE+h61JFBGACAQTwc1TdiUx0VsZADjjoT6VYEQgUEHI9u1XEt9sZULuBAyAfSq7/LI/JIH8JHSs3qNzFhcrkEgcFunWrtsWkKKVwQM4x1HrWY5Z8AHYQeo7+1TRTPEsjGSRAoJJRQSanlMWzq9FVVn3OAAB1z0NdLHIkuPLTexwDgZP1rirJ5l25Bw3IOOldh4fjJKEnJx1ByM9xXJU01NYvsfTsN8CAScD61Y+3Iq5PQ8+ua4STV25IcYPvSrrhEZIOSP1r/JSNWx/TX1c7uO+iYZBITphuSafJcRu4K4UYA6VxEGrO6Bgck88mtK0v5ZCMkt7HnFaqqmL6vY6MyICCXOe47CjcCSQSc+9ZsUUspBR9oJ54zV1IHjCFzkA8EnrntirUrmThbqWVQAEgYGP4uee9BUSAYU8DBIFJjaDxz1qP7QQGKkhh1HrV2RDiMuLQFA2wY7kH8uKrJbjzQSAcdOOlWQ5aUkDJxk8cGnLGnBYqnONzH9BVQhd6E6l21dYwCUVh0ORnH096vJdLwVO0ew61lRxMuCCrqehU5zUoZlYDp6c9T6V61K6VmjJ6mj9qJYAHJz1zQ8vBJJJHT2qpFhiTjmp4lYkHGQTjit3YwcSQuzEAkE4waQKI920ZOMnAqQRhVy/ABzk1YihZ8lIycc5B7Vk0ibFREGCcAg85A61YjjAwSMDsanW3EjZGVGOvTFWEhVSQRvJ7tUcpSViAR5ULyST1xViKIqTjIweMjoKlSMKGAO0EhgSaHJRyCwYd2Wmo2CwwMQxBUkL/Ee+aa78EDngkc8A+lLLONpOcfhVWWUfOAOeuaHZFKIsswjxnliAT/WqE96iyEZ+YDOcdKZcXO1SzHC9Poax7+7VHdXO0gZI9PSsr3LUbmhPqm0jLADGT3rmvE2uxQ6dOrHgjGaydb8Qx2Ubu5GFGSS2Px968d8X/EHznKCTcDkgg19lw/llXG14uJw4nlUXG5lePb+PyyCdpGSgY4JyckV5rcagFwSjAE4JVScflS634le82pJLJOcsQ0jZIyc4z6CqdvL50iIFyGHX1r+vcnpSwWGjTkfmuMoKVR2NOG1e5CuhyCDg9K1LfSZ7qNB5QJQbeM/Nz1P/ANYVb8O6GZiQp2KOu4cA+pr0rR9Dit4YwgCjvtHSozLiKhlsXzvU2wmTyxDu1ocjZfDwmQ5j3lgDwM4z/npWxaeABErIqgEkc46YPT6V21pZJBkoxznIycYqdFdiCAQT1IPWvxPOONMViJfuXY+5wWV08OrJGXoWinTlQFi6E4K5xt9/fNdLEzIQi8KBkN0FUgrr8qjCt1461OwO0EE44BXPWvjaueY3E6Tmz2I4eMSUM4kDNyCckE1NKS2QDgnsOoP0qNV3gMQCccH0FQXk6pGQCNw54Fe3k2CxOa1lCO3c58TUp4eDmxkkv2f5iwDEYJOcY+lYlzqrGU4cN3yOajvbsMzFn3EjBrNE68kAZz3r+r8jyanl1GKau7H5HmmZyxM+WGxJLMvnPKxyWOcHuabvAwQACTioJJwBt4JHJ46U1pCAW2gjA4BwTX2EVY+UbuTcEEA57Z+lIrEZUhQO7e9RNIxAAAjbHOG3A96a0wwARg5yWBGCKrUgldyGBJwPQVEQCCRghjkgnoaZu3sSAcY4Ge9N3I6ElSQOOpHIqgSJFkYIeQj9lyDikMhJcOFDBSVOevr9DUQEQIcqAOpI9aYZIg5OZC4OQpbI5PpRoXdDxJzkBgBxz3qhql2YrWUkEnnAxyT2FWzIA7EgnedwGOBxXN+LtSeDT5I3AAY7gyD5gR0P61lKWmhDaueceLdVnvLl32spUFQpGM/4GuHLMw81zufOQVHWtvWLwzyllLEE5KscE/8A16yFQsV5wFOQp7Vmrvc9GlotxHBUqZAPm6A0TPISY3BUjqvcDtSFhG7lgCTnBJ6VC85jBZwTgbsgZzj2quU3Uhu5SGBJL9MntUcjNJyWBIOQwPanSbmwYSrKw+Yt1z3qBwUcBxw3Ap2sNaiMVkJDSAEDIJ9ahVAc5JIY8n1pyhXyM4IPPvViK3R23jORgEdvr9aiWiGtSBUEeA3JPOR2qyjlnIRNoxu8wngkdse9WAqKCCAR1xSPtRCckZOcY4ArjnItaFYrIzvJnY/+0M/pViNyy5QZ29e1MkwWVgwJHI2nII+lNYvxgMFGQRgYNYO4XJW3hHKklTzjPU0iYbAJbjr7j0qJiSF3EhFGTjtipYJguQCHDc5xjGazaEmDSIJnaJGCEcb8ZI+v1zTQonKDBHOdoPQ0+ZQrHAwwOMetOTCgDaEYjBYHt/jQUiO8YKQIwAVGMN3+tNidcAnCkDAOeg+lSSqJSAAFIIOSOtI6O7DaFBHBIGOKNSrjfOfBCAOO7E4qFFYuSVyrDge/1qzGhjiIJBUnPB9KazAqCTlMYAHahgmROHjGQSQegNKJH2OWAJJwAR0qaRw0KgAdBjI5qExFmDCXjoYiv65qSkQmELJKxbcpA2qR0Pf8KbFEIWBYlgxxz2PpUpby1BIGQc4NDEbQSOCc4PQUXsMaiLGSSwJyTkdzTZAxwHTIzuz1wKQbWBABBHG71p0sjFQCu3PccgVomyWT22oPCwdJCyjnr19K77wv44ltJInFyiJGOVbACg9SSeTXmSblOR8685IGMn29Kc8/lshV9pIycjAJ9PeuqjVdN3RjOMZKzR9V+F/FkV0sRLvtI5IwQT6jnmu7sruK8iKggkjgk8ivkfwp4um0looWICAjLA4yPT617f4V8aI1vknCA5HGSB9fzr2IVVU2PHqU3Bnq62ibSxAII25A5Iqnc6VGWADKCQSEzz9aXSNYgu0jUPliAw4rYWMSAOQMnocf1q23FmVrnIXXhlJsApl84BPcViX3hjzCQEAHT0r0kwiQuQSCOoAziqstgHJLLg5yc9xTVVmbTWx4nqnhUtLtZQFBByRyMdDxXLXWmNZXBmZjIpJYsBwMnkcV9ETaLBvLlFYA52kcH2NcvqPhCFvMUqWfJb5hggk5xjpgdq0jOLYKcl8R534d16JXSQFjETtDAZUnoeR3BxXo2m6qOVYDHY+tcXqPhFYJiUVjJy+FUgEDrz0zzVjSWntmKNuUAYIPStmoyV0U3GS0R6GIhdRkkghlIKn0I5Fc1qOhLMwdIlQ8jOMZ5rS068JESOct3HrWvLEjgOwIHUBR0rjlTTdmKL5dUzz2fRZEcEoQSdpyDUE2lyByAP8A61ehfYWmlDI5AIIOQPzqB9EQA5Uknglh1rJ0Kb3RvHEzj1PPPsMwlIIygHBA6n0xVVonBcgEAHaSB1PpXo82jo7FEXZgY9apDw4GRwEIfOQAOtc88NTtudMMXLRHDTRPuQshVQMEHufWothYqRhSOp55rv18GT3WAqYAH3m7U2L4fSTAkkxkdGA7+4rwMTi8JhFerNI92jSrV/hizzm6IAJYgjuTwAKrm0uJFACEDqAo6ivXY/h3brARJEZWJ3cjrWpbeBo0YEom11BIA5A9D6Gvkq/GuV4dtKd2ezDIa1X4nY8WtPDN5fMUWJkU8D2NXdS8GnSbbdMCJCNw9692tvD1taW4LIpKg/jXnnxBuWClBGgiUcMDyT6EVhgeKp5rXUMPH3e5pWyejhabcndniuoqLQNtXBLAEH3OM81nlSHxnJPIAHSr2oSedcOHJBBxzWYxcSMFIYjgZ7V+lUuZpNnx1RJOyFdSxJIAAPXHWpre33MMkE5zjpimrGSXBIGQMezd+e9X9PjDSAuSAeCcZrvgcskaWmKBjIYA5HOOB2NXFgCRMRwRxzTIoRHFIgw5JwCRjj/Oas3Ep8sZO8nAIzjgV0pnM9CoiCJncneSAQPT1pJYwWJIDE8hgentSyqhwM8k/kKhVBCAASWJOcHNGpm2Pk3bQoIAHUE1JbEI4K7SDwSarlQxIBySOh70+LajAICDwMZyKznsEbHQ2wI+5gkggkn+lUJoRCNu7Cg529AKuWKHyQSNpByCOxpt7BkqRj1Pv7V5s9Xc9SkZ6qu4sHBcA4x1FORjICxOOMADvSSxLHIoHBPUAdB605doJLHAzgYHX0rmZ2KwvIG1cY7knH1p8iCIuqgOnQE9/egg/KCQobtjkjvTiBHgHAIHQ96yYxYlLKzuGBU4LEdqtJs2gKcheo96YsxVQu7aOuPSljAVgVcjgggjkjsahlocCVKhmABPJ9BUs7xiBmBUOGAAAxlT1P8AnmmlFGDsIcD7xbOfwqORFYgOAQQcg+n079amxYKwcAZDDnHNLhYlKAkndwc9qkihZeUiEcY4AUHH51E+xwQSr7Wydw6EelNITlYe8ixgHKoMht7dAPf2pTGu4Etkgkgg5xn39KgkcSAoQWJ4I9aljBQbBjA7egqrMXMhjAGU5AVQpbJHUjtTihBBU5HfPFNExgdirIXJAVGznNOEh2nK4OeuetLlZXMhHQBgTlj/ACFIofARSAScDPelKZ+Yhhu6MOgI680kih8FyB6YPIP9KtKwOVxI1WV+ELMowQD055P4U8xjGcAgfhmkVQpJCfMeA2ccf5xQqcAl/mPT2oTsK5BJCCXLOVXHQVBuVQERC4J4Y8Zq9JkQlF+Y9SaqNGdxAA29Q3p7VaYnIUiN4yACrjnJPBHpj1qAguMBiePWpSEVGBYtuA49vrTCn3Cjck4xTM73FRiJAACoHQehpFcAMCBj69KJFfAB4ZjxTZYgqMIl2nr9T3pWIY/y/mO1lUY7nmq0+fLKqDnHXFOBkQgOmSRkHNNZm5DNgnOAK1gmZysUjF8pYcvnHHeldQsgATaSckjvx6e9WLeEMQMc9uOtWXgdOXJVwdu48EGuyOxztozZ3y6BwQqENg9j6/WrZlBAAOSOvHINWYbAMwL5du7N1NOEKRB8kYJ65xTbSGpIrRHgCQ4B6djT9zL9wBgwGAR0pCS0hBGCD2poDFiQSSD371zSZsmS9F2EHJOc4qSOIBgMHAFREkMCRkgj5iMZH09atIxCsQhK5xn+VYNmqIjIU4PTGCAPeqWoKpBZRz71fYnggAAgMCe9ULrJBBBOTjHrVR0ZlPUzXkPAAx1ycVLZgCVSBkdDz0qvcfICFDs2cEKMgVNYSv52dgUKMhj3H0rvpnDNG9GEijJUFcYCk84J6c0/IyQAAenSooJGkUEbWDDIOeKsRRkOckZHGTXfFaHOPR5PMBJDEjdkDAFSpnazBC23BOB0qISAkkuARxjHWhI9zZJKlTnGauyFcckg+cqef9k4zUo2EgAbioIbB5zimkopVhjDHGAM5NEbsxII2gkgED096kqJYVpNwYkCLG3B65p0bEIcEgnj5vT2pqNGMBzgY6ntThKEUkAFegIqLmiZMgdNu870XoOmKfHIVASJsMuTluOtRpIHh+UkE8HNIhBwQd4OVyeOh5pMCeMncZCclSGI9RnGP1qYSmRchR8gwQfeoI3CZOSW4GAM55qZGKliAAcbiCOvvUMVxys+FDHC5xgmrSTHewBwQMZx19qryzLJERtGc43Ac5pqTDkMoBzxg9KhjuaSTMGwrZXvT1c4feflB9fes7zxGVGCdx9elTl1AIOCM9+/vUtFJl6K4U4A5BBG6qWo5kyQCSRk47mnxSKqqFAO4ZAHvUjZKAom0A8n0rNxNoSdznJy0MZIOT0IBwaoTSOqO52kDGAOp/PFamoINzk4VmPU9Aawpg8SlHcOSclgOg9BXNy6nVzXRHNctvBEpAxyAOfoT0x9KDIxwN4CDnpjn61VmlVtwB56cd6rNchflLlAc8epraMTBsvOzrkgqcHIwOffmkMxdgMnsAQeh+neqC3LsxyCvcnPrS+eAxAPIPB96bgwTNTzVKINxIPKtggn/PpSK6BnBHQYyRnBqmtwWhfacgkbs+op6TFgSxyO2KzcSuaw5z++UjG0ZBGOpqN5FJC54B4JHSq0sjBwQMknoahmlLugQ9TyfSriiHO5s2ju8ex0VXyWG0Z6Vj+JIXMivGQy4LMg9c8VsWIZAGBIDDBJPWotbt98RIOVIAHHeuqC5RwkkyX4c639lv3iD7ASEJbnGORx+Ne6aPfi6hcsijKgYU8A8ZNfMemXslhqqBFQoCWJP3gTwOPzr3TwjrgubeIo2BGAvOOT2zTm03ZIuav7x2xdjySck9KaCTkDkLzycVBHdJgsV+ZuSqngZ/pUrOJCAAQPb1rO1jlb7DLjeVJBx3PvXGeIncJIxGB3JrspwSpAJBAODXnHiG5c3LAE7c5570rmavcyQWcGQI21SCZCOCfT61HLIQSUJwRwMYA57e5704SASgyDC98CmD5lGEYAdAcYPfIxWiNkhsDEsrsrISSuTxkD2qw9wwJKlkcDKlfaomcPgk5GQAAMc96kVxKQR8hTOP5VaVzN6EgRpAzAktnJOc5qCe3ZlUBS7dcAckd6eVacqoAIbJJIyAR/Wr9vaZyzvgjjHrxT5CHKxiGAupLIVI5UkcYrGvbd1kz1HU5rr7qNEjICbAo79x6Vy2qyK7uFGADwD1x9a56sbIunO7MqZSxIclDkED1xTeAzEqSPvcUGQvINxGPfvSKANwzgE1wOLOxTEDKhYD5sjPXiqrooJUgEEfez0q15e5iCQPQDqahuYSHC5AAXOSO1CiNyMmYBQAS2AQBu9PSqsw2OSDnPGR2FXr1GKjJA4wT6VSnJSMKGycce9bJGEmVLp0MmVIIBwGAxkDoce/WoUQO5cnIqTcCsiPGWfA2sD0PvSsn70xgkbQAwJxhsVRkxiIrShSWKFWy2OjDsfY9jTowjbGYiFEGGJPXnrS7CVchyh5XI9absMhYOAQeAGGQakhuwitJwXCjcdysD1UGlba2SwAAPf1pAssYPO8A4HYEVID5aAsAec4zkZNFgTuVAQbjLMqsRwAMg1HcQ5YkkhSMgDoae0gMojZFQA8FSTkfU0skJGwB8oB1IxyetJlplJX5DMQQTgDGCKrOzM5RDgg4OecVbmhCYAJY5zkjoaiRGAJAUHJwH5rN2NYsqSFmRwV3DqBnpUEqBUBACls59qsopEDJk72zlweg9hVadBCigsWA6Fjyawep205WKTKBIrE7iDg84zW14R0I6zrJdygt7YCTyyOSxOAfcj3rn9zyzhACSehA6V7D8OtJNtpqSMNsjA7mIGT+FOnR5pXZ2PEypx0OptLcQW4ABBAAFOJZY3G0O3G0E4ANTvtRREhJbrnOePrVYOWJAXPP616iieRKV3dkNy4iUMRgZJz0x+NVgBcOSBtAGfrV2W1aZASQF4ypGf1pwtABuUlgACTScSUylHavglUDAc4HU1JNAqMQCCMd+pq7uESAqcseCBxVCdy8ZdDgtyOKmzKTK9wFIUgcqMEAdTnrSxIpbBJL44AHU+lQlvm5OQRz9anjwN2R8yrkHPWg0TFIOQGbCYP4UsSKYI4myGB4IOQAKbDjYqOMHGQD6HvUwAO4AYAGM4qGK5GYQ7yjd+8CNtYjgHH8uK8712FLi9TzRiUEkc8+/4GvQVj8xQAdoIK7z2JrznUy9zqRJGJFJXPqM14GbStRse5lEXKs2XLfCKp3EADt2q5aSCTAxlgM81WhjZV8sHBxn61ct4OSx4PHUV8LqfeaCysqD5Ad5rnLhxJczoVIZCN4znBrbupwiso+cjOccGufnkkEpUReWjDPXP6110kc1QDsfAUHjmp7SN0kdj0HAHv61GFmaR2wqgEAhcDArStrVHhJSTzSp5UAjA7V2Xt1OVq42C0UqdgYgc8npSyoY1VlAYFtpyM496v20KR2rKsZBwTgHnPpn0qDygRgkhuuAe9RziaIQTu2EYI5wams3VLiKUknyiWA9D61BGGZiScrjG3PNSv8AumUqARjB9q6Kb1TMZxbR674ZlSazicSFiwBBK44I4rfEAIGBk55Nc94JZbjT7UcAheSOhB6V2kcYjKqVwcdc9TX3+ElzU0fneLThVaMuK2cOCBgE4Hqfatixsd6uJBlAcFQcfhU1vAVckgMDyPatOPEYJC7mJGccZNd1zkUiG0ijXKBSSAMqe2atccbkztG1fYU+KHErEkAAFvw7UMA2GV89j7ioui7kaZyCNyAkqAOhI5NG6PYVclcHOQOtOVCyuFBYAHgnrmmZKY3AA4JGO/oKLA9RFUDIUkAc4z1qrqOrJplmZTwwJIJwRwKkklIUkj5gOcV534118TKLRQSGBU+uK48VU9jTcjow2Hdeoo9DlvEWrtqepLMHIiDMWOeCuPT2NZEru5Gwck9R3FSuwQkEcMM5HSmwsRIHAxgFSmOuehzXxM3KpLmkfdU6UaUVGOwxDjk5Bz27092UggnJBPI/xpswMOCBvPU4HaowXliLAbW6AAjms7FsqandyRKjqSChyNp6nsOa6fwP8Qjo8kIuCUEbDqeAM9a4zV2LIqKd+Rkn0NZCyzIjIpywyBxmuijKVKSkjgxFNVVys+wvD3iVNQt0O4FW+YDPQGumQrOFIYEYJJz0xXyb4Q+Ib6BcxCZpNkhwGGcDB5Gfzr3Twv49tr+3RjKpfA4U8HPbHXjpmvpKOLjOyb1PlsRhZ0NVqjtZcFiRhgO2MZqGUF1UbFXrz3/Op4Z0uLcygAgHOAc8n+lNkgO9sgjB6V60Gjz9yqOcKVAYZGDUE9smdrKW6E57+1TtEVdWIINEu4uAQBtO5WB59810pktHLatppCSMFyQRgY5x3rm7mBbcqyrhmJUjGMD1r0K4BmJAOTyCcZrG1HQxIScfKf6f/rrrgzJ3POtT8yUEByrA4yRnPtXH6nZhJAWLMcE47GvT9T0YyMWClSBggeo71zOpaTI3meWi7hwQwyOa6LX2J52tzgvMeBlAww6BQOlasN2GUxk4G3kD3qG+00DKorRg5I9R/hVCMyxTsCCFUDk1S0KTT6mvvOQAdpAyOKSJXjlYOS7D5gcYxntS290RDkhQpyM46GrEeJcOzEtgZAGc+9JjTGFQxChySefoaQxEuUQ7QMAnPWrE1sqoApBIFOsoJJ8M8YQgjhR1HrWUpWVylq7F/RdCW4uFeY5UfMoHf612T3KW8KogVBtxhRjNYMJisQAjHzCM4B4qtf6sIzHhgCcle/Irxa83JnrUVGCL19qKkE5IJ4B9DWDeXRjdgWBBHJU9agutROGJOGJ65rIv9SEszuigE84XgA1zJeRs3Fkl3qKISS5AUYK+prmdQvUmDYBHXBzUmoSyk4SMEsMk56VSitd2ARkj5jurVaGViEA+UGKknOcHsKfEhm3ylcH1qZUJJBXHPJ9BTj5ZDEEqo4I96m40isjEToMZQk7s9asZ5YE4TOQaaZSXBCDB9R0FPEJZSScelF2VYbHGicBi4YZHSmEuQVIEY6j3p8MbqSVGIzxk+tSRr59wEcY7D39qtXZDdivKUjYOykLkKGHOSfapIxjAAySeoHUV0FlognmdhEFdhhi3ACj0HY/zqe40OOJQUOckZzxitowuYuSMdUEYLBMOTyfWrCQmQF1BJHynIrVtNNDRqZCuckDj8qmazjjV8ZLgZA7ufQe9bxiZOSMhrRwjlchgATToLcMuJCpIBPPatdYRGMuoO7AxnOD3GaYbdCrMACwPTHGK1MXJGbKozBIqmUSMQQOq8ZBIPY9PrVq5t8wABQAwxkDoalFuxICAqOu70q9d27SWEqjIBj+XAGNw6EjqR19OtfF5zLmnY+0yin+75n1OB1a0EM4JGXIAIJ6Dscf1rKuVG0ugJYDkLngDvj+tbOsws0jvGFRyNpZhnisaFCoYFyxwRwO9fNJH0Ww1HO3KpuYDgEYrpvBNwtlrMBLbJpAc4Pp/+usKFAyjIIcZ5J4/KtbwyiQ6tBK4AKsAJD15PIram+WaZz1ot02j17ULJ5rUMAFcDBUDgj8a8p8S2RhlmbBxnJDDGPWvbtLMV9CEIV9yH5t2MHHGc1xHibQjIXJIcsDhs459OelfqWDs6aPzWbcKjR5NY2wuL1VIDJ3IIGfxNd9pVrHHAoCYAP3s5OfrXG+Q+m3oJAUZwyjnJ+tdVYarAEBJ2kkKc+tbzTRMm3oa7IAjEKScjkDvngVl6rrQiR4ztV4zg5POfTFUdU8TrEzxRTYcHJ2tgjHTI9K5a9upbsyl2MsjfMWAAA98VjdocKd9WaEuoi4ldmKkM24sex9hV6016LaFQhyThSvQnvXLI5VMkqQB2HWnh1jhMynaI/mAHYdzUNyWpryQOxvNSiMTRrtZyMbs5HUH+lczqBG4EYYk4JHaq0jjIeIltwzweCPXFKUbbIWcYAGcc4ycD+YrJty3NopJaFWUjIUtgnJ6dau6Xp8t5OiKhIXDEkdB/hxSWmnzzJ5bldhYEhec+nPbgnIrrLWxfRoJiQA7Js3Zydp5xmhUm1cbavqZ+vXvlqiRBgcBCM5AAHWucdHbKsAWxwR2qzfzma5cEFQrADJ68cn86rFiu4K5U9dvrjvXM3ZnTGK6EXJIQgAKeTjrTMCMlQeM8hhStKhKYLFwMsccHn+dBIlzgADBIIPUjtUc7L5RbhWSEEjCnIXjp7U2KNTCj7yZCDmPHA9OaR88byRu5x71YV1EZATL4wM+tJTsNQuU9gARVGUJLAsfuk9eKDbjKEgtuz82OBipZQYFBlAIbnr0NR3OpiK3B27QvfPArOeIjTV5M3hh5VNIokS0kMQwuDnAJ9O9XljjtiCrlxjJDDGfXp2rjr3xMdhbLhByCTlT9KqXXimSSAqHBUjk85x9BXlTzqhHTc7I5NXkegHVYlfZ5hBx93kgf0qpJqQ3MN4KE8ZPA9Oa4CXV5/JLF9+QRjPBzVWPxDPbLGisQoXGDzg15lbOVPSKO+jkk46yZ6G90IkJLBWwcjOKy7rxFBA8cZmy78g84P41x0uuPc4Ls2eo561Sm1ItwUyc5GK8mrmM5KyPXo5VGLvJndp41nt7d4VcqGOQ4AbBHTr2qSDxhcS3JeBWkcx7WVQAD6nA715xJeNvOWCrxiopdQcEkTjBOCBwRXjzm5anqrDxSsevaL8R1t7f93CXXJAaR8qcHnAHQitF/iZdwRuIpWhDjBCv1+oH1rxmz1NokAzg5JBAyP8ACrEeoAKQWyx4JPas1Fj9jFbI7e48Y3F9cs0tzOjjJUx/KjeuT6+lVX8YXdkyMkr7Ac8sSc/U/WuXOqKJWUAmIoMAdSw9/Q1RuLtpI1LtsY5JXPStk9LWKVNdjrH+IutvvD3zSg/KAwwAPw/nSt8RNWtQgiu5AmcAZyK4iWZpHIQ5ToCashybR4HJUuRlscgj0qL+Q/ZR7HSz+MtTmVhJezvk5Cs2QT3NZy6/cJIS7FAQT7k1nRBGZASzlTzk4zRcuDcgFSIz6c4rphWnD4WDoU3ujqdJ8TTGRAzlQcZLdBXZ6P4usmCxyuEA+XJGOa8mKlEDkkLkjI7U60vpUIQgEqfvN0I7V0LGVY9TlqYChU+yfUfhHXBFKI42DwbQ+5TkAdOv416hZ65CnkqRgAAAjJzmvjbRvGl1pcoCyM6A52noD2z6gV6r4Y+Ik+oxIjzwxy7eZJGKImeMnHJAHYV24fOatF+8tD57FZHCesdD6k0+ZCoYupUEKTnrmtSOWDeQpwQOAOBivBdD+JzNGhIW9xyytlQSOmB1I711a/FiG0gWWS0kdiMCOJhx7fN0r6mhndKqvePka2T4inK0VdHqSqWKF3KGQFlUAHIHX3H41ZQKqAqWB9Qa8gPx2jtFDRaO0zcn/SHOQf8AgPB/KsnVf2hfEcwQWdhp9opzybcs3sTyRj6YrsWZ0mjBZdiF9k91jjkLEqrOOowOgFZXinxz4c8GQl9Z121gcHBt1k8ybI7BRk54xivljxP8UfGOtM6Xmvzqkh3NBat5MQA7cc/rXmd3fr5zzuDIytyxJdjzycnJNYTzKN9Eawy6s/iVj6n179oO1vcwaJpk0iEgG6u/kwR3Cg5H41w2reLb/wAT3TT3dw7BW4jDEL7jHQivOdD1AhFZQWJOCM4wK6mxYDLsGAPQY6H1rsoV3VMK2H9i7M6TTJgpOQAeOg6V02nHdKjE55yPeuN0+RiwAIIPU4611djMqhFB2HHPOc+lerSdzglG2h2mnyEoFDBjnJ46Vs2yBWwhwCcn61zumb0RXcjKjccc10lsytMgI2jAJP171UlZmcTWt8pySQeoI7kdqtIpePeSWJ5CsTwap24VgSSSVIwAe1WkR3CEFlABIHc59a5mdCQ0I5A+bkHPzHP4VL8ybQo3g5Hpj3//AFUogAbBOQV3DHBDeh9acittYsSD7joKhsdieDfGo5yc+lWYJAJXIJL5BOcnH0qqrGVRGGIIwcrg8e+fy/GrcSKpLA5JIz7msZM0iW9kZJIUjHJLHOT7U6CCJWLBRk9TjNORSSGJAArn/E/jG08PRlHlLzOOI4hkEn1rNXeiNVoa+ta1Z6PYO1w5DLkLGoBJPv7V5x4k8YR+I7SIrAYBGGRSWySCc5I7D0rEv9UufEN6JpywVhtCY7f5FQvpMm14kYnIzuxjbXXSpWd2KU3ayOG1W2Rp3Icjndye9cfrdsGPEwIbJK45GK9D1HTnt95IOAMA461yGs2iKpyoY4znpXtR1icdrFfwlH5FxKoAAZNpI7ip9csk8wBAVIznBzmq/hpTFqSuCSueRnpXQeILAG2ZwpUldwkB6kdselYWtIfOrWZ1XwotRDZICAAwBB969dt0TYQFAJGMg4z615l8LoS2nxCUbJlIyCMYHrivUI4mwCAWUHrjpXDPSTIg7lG809LhHwQMA44zk9hXL3ejyiQuUyxAU4JPAPp269a7jyXkOQcRkHOKatisiBWQnbwrFgMgetOM7bmlrnndvZnzXPlnIOD8uD+FXEtpNwcRlQOQ2ORXcJpcMjMxRSQMg4zmk8nyiAiKVzySBxT5ovoFrHL2mkvdsJMFUI3BemfwrasrUW0CqyEuAAWHc/Sr7gEMSWDN0IHH51XZ3JAA4Awfr60bkkMikqSVIBPpVeZVUgDcR39qtuG5AYEnlQe1RviNSzAH5SCOwPrTQMxtXvRY2EsgBMhUquCDgkEA4PWvHNdtdS1y+BeFkUcFX+8D9BXp+tP9onIJDJjnnv2rBkjETEkYBP3s9a7afKlqjJzaehyGl+DpVAYukYLbSWU4U+pHXHuK3ItMgtyrtF5zjA3E8L74PStdkKoQgzj5iT3FQrH5kgAKxljklugPqRQ4x7BzykMCK6MCFKnAwRnB9aaVjRJCWAkPIzwD9amEexWYENgnkHof8ms+adGyQpD9CQOtYVHGK1LhCUmErYEaKMknJ9CDXR+GtNhv5GV2BkxgkjqBXMxREYYLlieR613PhWIvGDGMEgZyMV49as1selSpRW5HNaLAWCDBHHA7VUkwCMjYCMYA611N7aNhgwBJUkcdTWFLAIsjDZGOFGeT3rem/dTMZ2T0M2eB2UFGIGMEY6epq2PCEusWaxpIYkkxnGDn8+laGl2AupVDAkjmu3sLRII0XAAA4qpVeTYzUTxLVvhP/Z9u5EpleMkAMOSDyee/TpXEXmmxWsyRA4YqGIbqBk8/pX1Ld6eLqNlMPmjsAOteTeMvCdxHOhEKurA72AwQuegPY10U5KstdzZbbHlgjQMRg57YNSJgqATwT26j8KdfQyW8jgnAzgYHapYolChwME4GF7VjKNiGi1AjRqCUwCODjrU67goBAB7A84ojlDfIqszjgDHUY65puWOQwKufXnFToFizES6kAAEcEmnJlgSSABwAex9abHGdgBO5SMHHrUpYJGCecEAnFCBKxJsDAHHC/wAR7U5yGKo/IPIFQrJJvKg5Q9SehqYFmIAC5A4HpQxommdmkzjPGODUIQ7SCgBB4wetPOezFiOoxjFOfPJUYUcgk9azuUkVwgII2kEHls5H5dqie3jYhmBMeecjPP09KtopEaMz4YgghQME5PX3qNsCMgkg5yaqLYmmcDqtq9sxZ4mBB6AZzk8f41p+BvEFxoWvjLkRHGQO59a0dSsDNFK8Y3OBuAGOQOvPr7VyV8stsVYAiQfNx97FdjanT5WYShzbn2V4U15das4HWQZA+YgA5zjvXRXmmRXuScupGAT6V8//AAY166iVYJzshYKFBzkEnn+lfR9oySxRgSIRtBODnGRXzP1jkqOHVHZSpyS1PP8AVfAdiRNJtInY8ELlSPT6+9cbd+F7mzwoQogB5x+Ve8S2qbCVJOeDkVl3+jJKu4jfnqD2FepSxSekjV05dD57ngdGb5ZAQSuSpAyPr1pigybA25wOgHAz6mvWPEnhJfJMsSM5HBwOB+FcFeaJLbTkmNlXsR0rrtGauiH7u5nxKSfugyYyOasxou7BXBAyccVJFC6kgAYx37U/crEBhg4weOtYSiRzixQksSRsPb/Gqmouyncw3hjjPpjvV+IMwJbJOcAZxx6VV1NCI2JTbxgDOcikqaZUaljlb68JkKsVCr8oIHWsy5uyhIKknrx3qxfShizbe+DxjFY1xKQpywLLk8Gj2aRv7QSe7LKpAKtn+E9Kz7m6CghizEnG0etRXEpbAyQTWeZw6sVbIB2ksTkVSiiOYmkufNyCORVSW8UxFAMt0wBUU1xKVZHARGzhiTyPqP6Vmy3EYXcRlACMKeKqyMnzMvpeEAhgCCDjB6HtVRtQJVQpw4zuz0J7H+dZZvjuJBAHQD0pPtChmBIwRkEnqaaSJUZM0zfleAd5xgnqPyqN47TUoCUhAmRsO7Dk8cYrOaQhS8QJVTgk9/enQzyJkIdicngdz3q0uxdrFqOJ7PaqjEYyTx0q8qrOnI5Az061QN6JGQ7942hTnirVvclCMHKdDgUtRbiNabWPYNwPrSsHhJQtuPqKvu0UkKkHhjkYPeohETIWIAz1OOw6Vm5MSViS0DNExDgEY6g81LOCpXGQCQoHYk063LjeQCBjIGOtLOjy4Rsgdcqec1KZqrlORJCJVcbSDwwqo3ykKGPXirErsJigGQRk84pqxnOAAxJx71oiyFo5WhJAAk3E5xnI/wD1U2HOCS+0ZyQe4qaZAY9pLAg9AaRISSzgHKKST2A9atIhsjIJkZUICZ+XI5x9O1PW2ZIgAVcqc5J5JNIjsPvStKM/KWGMDsMVYCF9pDHJ6jHSrVzCT8yOMzyRFAcRggkYrV022Er7ipJYbSc9QO1VSPLwBgA9MdTWjpEIFyHQlWIwdp/pWsWc83obMemxtAxB2kqQhI4B7Z9qki0soke5SQV+Y57960LC3ZkCq5YMCDkZ+tW5ttjbkkBhzjPIzXqUkmjgV2zjtYkFuQhRZUAIAJ6Gr3gS+cTsgTGGGSzHgeo9e3FYGuXTPNMHARApZWJ6n0xWj4HlleVVJ5AGT/Lms8Xy+yaOyEGpI9hFw+0uRksAuexA9u1ZmraqtlbOAoLkHIapDcmzs1klIkBUgLkKAfX1OK4vXNUF4zEuu88FlG0kf4183RjzyPVnLliX9BnEs5cElRhRz7V1X2jyiAGzu4BBxiuM0VylspCgAkYwe46/0roUkMqAAkEYBOM4rsq2WvQxpRdR26i31zHGpkYEvySoNc9rHiEJaKEAYgiTcTypAIxjpg5/SptWmWKKUSOQ3GzHcd/pXCXkkpmfDAr05715VTFcukT26WBVryNbS9Un1C7Mzgp83AXnbXYRWgZRujBB4JxgkVz3g7S5IiZ1IRmIYj1rvbS3YyAkZHfIz+OKeHqyqN8zPOxf7p8sTlLjSVaZwgJXOQCOtaWk6bJEA6xMoPPIxXTxacZ5VCoSOpIFaselMEUEAAcD3r1Y6nkTk2Y1tcMinBwc7RkdB3qxGyYKkBwfUVcbSs7yQQM96he32YwASOOO9dEbHM0zPFgpc4ACscjIrO1TQY5g5dFBY8gAcn1Nb7o+xTnABxim+WJSQTz0Ga6IyaBPlPMr/wAHTneYQFGflyQAB/jWfZ21zbbBNGUJzg+uOuK9ae0SSNo3UAkfrVKfRIriAAoAVHLY5x7Vopxa2H7S/Q4bzgIlRvkBOMNxj86ilsEli3BWYOGBBGAMfrzXUjQFR2ZE3JnjPU1VudLKysAjIOOCSea0TRDnI4u68NmbDAYGeBVWbw5NGoKKDyMGu8NgyALIxUHpnnFQlHDOkilduCqnuCM5x261VuY0jVtucRJo0qkEqQSOKT+y3JCMACBkEHrXZfZgzMWBcnkc9Kgey8woUQuxOAqjrUuCQ3WXYreEtGE1wGaQFG5A54Ir1fTIBDDEhVsAYrB8O6IIlBZVUryAB1z1rrrXOFUgEgHOK8qsrsmL5nexI4iWAFFYyZ5A9O3NRg734HI6mpUbEwwhBz94dBTnLZJKAEjg5BzWCujoic5rLtJNkFWQHlQO+a5zUrfzcNtUhCNoPOM10V+WllYtwAcjise6iMgY8nHf0rzcwk4wR9NllNSdznLlfmKOuSQecVzt3btFlgQT2z2rqZ4Rh+SSRjJNYl2vlggjJ9q+XlVl3Pp/ZRfQ4rU72dC+4lFUnjP8setYV/r9+JSElEaKMkNzkfX1rodXQ+W5A53c59M1xusWqMCXO4ghgCvAPY59a6KdSXc5qlGFtUFl4mvFnWETbEbkZyMHv/8AqrrdL1mWSMIzscH73tXCWikTliCwxxxXX6aP3cQwR3Y56+xr0YSk+p5GJowtdI7XR5HuWAUkk8YzXSQ2YYnJKpycmuU0CUhixOAo2jj9a69bwG3JIO0egyazrVZR0TFh6Kau0Zeo3D2rgIOg+9jr1rEl8TtHIFZSAOORj+VbuoRl0Z1UtxnB7GuOvW+zsDKM4PJYda5o1qr6nd7Cn2OoTVmmRQzqhIGGx/SnLrMksyQIvznglBnPPqawYJQyh2PzdeOgroPDtnFKQ5KukjBskdc+tbRqV29GZVKVGMbuJ3XheW4WYF40hAIGUJLEjrkHt0/WuvfxEYSsRDM7HggcAD1PbtXKwXyWiSAkhRhScHn05rMufEsCyEu2HXoc8H8K7oOozx3Sp3udNdaqbmU7gEVmwWz29awLy6WJo/MlVI2ZmMh6gdh7iuO1fxqIZSYJUGMgxsTyfXPTFcB4g8VX19GRJKUUj7oPQfWtndK8mb06fM7I7zxd4vtrGMkyqwyQfLwcge34ivKL3xlNPekqWESAhGJ6gnoK5vUZpJbstJKzOVwDuJ4rKe4MEjZJYkjjORXHKu0/dPR+rRtY9O0jxDC6ASEhzjI64rstEvrc6gjqVaIAkBuSD2OfWvDrTUtwIBKk9xxXV6Frwh2OCQgOCo7t3NVDEt6SPJxGDe8T688F6p5tsiBjIVAYEsTgH2rvICWVWIADccdq8G+GPjqN7aK2lnUYztyBkn0z1r27SLpZ7UMGLHjBxVQld2Z5MPdfLJmjHh1wCCATyB1pwGcjOcehoUnaxIwcDoOlOSIpnBJDcmum9zqQKpYggAsepzTxAVeICNhCMblk+8fbP+IpvkOCrAkDPP0qQNIu3D7wMfMx5NUrotOxn3mhQahlZVKHGADjGPoO9ee+Jvh2jEPE+CGJI2nkDtxmvU5GfJcggDjgZwadsMYY4IYjGTxxXTTrSj5l8zasz5k1fwzc2czsykoSSFZTgVhXVm0SgfMWzzkdRX0v4i8P2t/CQ4RJD8oYjGM15L4k8KJp0zqm0bicAOWGfqa9SlOEt9znnTurpnm/khSckg+lI8YVQAcg8nA71sXNskJKuCC5wW9Kr/2fIsgAQsB3AzXV7vQ4mnczzbtIFKfMcE46cj3qzHCcKSuDjJNWl04j5lTBJznPUVZhtckZchD8rADgfjWMhJFaa6dEOAikDg4/SqE92VIDgkdS2OBnpzVq7KQ42Etg5KMPvfj2FZl3OzMVIwpP51KihMe0gwxzyOeOv5Vo6crSybSuUYAE+9ZkaE4IGMjoTW3oi8MZcjBAAPU+4I7VM2khRTvqdRpdkoYFwWwOBnrXWadCpXLYTpgAYxxXOWXzBCTySAMVtwSnIR9yMCMYNeZNuR2xSsdzcMQFIOEGQD34/wD10QMXBBJAJzzVZ1O0EsAM5PNJFKI2BZtq5yGHev8AJ5K5/U90dNpVoZnUFsk849BXZ6ZpkaYIyAOck1xmkakkI3bQD25rpbXXY0AO4AkdAa0jyo5aqb2OnihihwFXAzxzwKlePcQAQQGznHGPT/69YEOuoRh2JbsMcVr2119oQHIKnj61snHoefJSW5YaEF2ABQkH5c8gUgtAyYPXpgircMYK5xkqMZ9asCLcQSckjnPc1vGFzmlKxnJYMwJUgYOMkcU6OAMXGSgBwSRmtEoFA4AHTrUQiZcAEkZzknr7fSuuEVHoYObK4hC8hQAD0A6UModxlAPTA6GrDQnzCxJIPYdKQLngjDA8YPauhTsRzMreWAwYcEHipEUeYHAO7sc1IIkyR1J5we1AIBII2juBUSlcSdydJCM5YupOSGAOKuRICy5BIHTHpWWXMBGDuDHlSenpVi3uyCFAx6kmkp9yuW5plQ2COGHpS4HICKG9u/vVaO4LEZYU9pd3JJxir5kaKJKWIwDgn3qKRxyQMH19qiZw7KWblQQBjkfjUU25ASTk5xtB6is5SuUkhZZgoOVyT1OelUZrgqnBwAOcnrSTzjcQGBI6j+VZl7dA5wc5657Vg7laDb69KKSDvOBhenXrXG+JvECabbys8iM6jOAcDHc5+maXxF4jjsskyKAMnA4ya8E+I/j8SSvClwF2KTKM8+wHvXtZdlOIzCqowjocmIr+zRN488dxXLzwIRMGjIG4kAE9sV47q+vPcyB2l2gDseBVHXNZeW+EwceWIyMEnJBxyR68VieYJZAGOVPIB5yK/qPh/KKeWUYpqzPi8Xip1G0tjVgu0ubglgykE53YAYdv1rsPDelG/uokwwBIG5e3v9K4zT7Z7tQkKbpc4VTxk9q+hfhv4PZbWKe5QOCgBMJzhgOmT6d69nM81pZfQdSUrMMFhHiZXeyNvw9o6aZbKHhV3wSTIM7l9R681vQ2wBJV1AwDhRirsdh9njICEj88UxV+XaxKv7Cv5mzbOJ4+u5t6H3eHoKlFIFUITvUkjGCvcVKDtckFgSOFPrSw5ILFyB3z3FWZIkeMbQCSRgg9u9ePGfN1Oq1hiSEKAwy+MmiHfKSCu0rz161KVXK5OAOtVL68a1yykYPc88V7WBws8XUVOHUxqVI043ZNfXkdllGClyoZWz0B6dK5rVdXJICNgkZJB6e1Y+v66HkC3DgEHIC8beeMCsB7x7iUKXAUjLEHqf6V/W/CeRRwmHi5bn5fnuYym+SJsSzPLvIf5yR82M5/Cnbg7MACpAyB6+9QQyBPKyVAB5J6sPQelPldwSyjGT2PQfWv1OKskj4GV27gZAJdkgALggY71HM5KGFSEPGH7genPHNILnCEKfmUfKD29c+tU0DEFm5YnPWtLkWReGWwPNRAoJG8HH6d6Y87SEEMB68U5VDoAVCn065qORRghRtIP+RVXRNhVnbaSBkDqPSmNcu4CAgMc5PY1GEBcN8yAnnnNMWYDBKbRngEc09BWLSygZ3EZAAIA4FSSCEb3O7EYySi5wO2fbNVhcNJIwUYXJA9/Q0kkxSGQkFmQHCgdTjiokrhYJn3xEDcpPA57etedeLLwR3EhQthQQRuyTj3rtdZkW3thLIzBduTs5wfpXkHii/czmNZyZWBcAAZAJ9Kxtdkxp807mHd3xuFJmIllzyyjGB2AFUZp1EQVUJVjkknJz9fSnbJJJBkEue5GM1ai0u5cApbkgkAHPVj0FdkYJnq6LoZlw4kUMeHBwMjqKaZDKxIOMAAqB1966KHwxeuFLxMmeCSuR71pWnw/lYlpC7LIeRjGB2weefrWqpGblY4LyHE6EEkbh8o6c1emtXRwGid2BwFAyQa9MsfhpJK6OIsIpzg4JP4VvWnw8VJZnZWEsuC8gGMkdM9c9O9ZuHcj2yjueLx6LcTsxEJQnqCf8Kt2/h+6GG2AIpww6Yr22HwXbW8oAtwJWAy4AAP1p83hpVjchOM5wVBAqXSiyHiV0Z4ydIZPvq2exPcVTurIxKQMFgcgYzkeleqaj4dZbeWZ3QxKcbRwR/9auJ1XTxGhZWzgZzjHFcVaioK4QrucrXOWeMKAzAhc4OB3NJFAkZkkJJY4BBq26hVVwSf9lumOxqlOSylEcISeCRkCvNPQSuIqE5YAkEnr2NPyGKIAQSOSRUa5QgsCUxkbec/hV6AK6FieSPSgaRA8SjID7yDk98UgRmJwMDrk96URIhbCzlSSRuIyo9Ce9ItwFVFZgSxIC4xkUaFDdhVElAyTkhWOOKUuGZEAZZGByB0GKlkMSowKZGMBs4xUYZQqlFyV70AR2wRwsoLB1LKVPBP1FNuSIwADkHkj0qSQGSUSEkqBtU9CPUfnSu6eYGADMBtw3T61I0EkLQ+USVYOoYFTnHUYPoeKXaVYkYQEY+tNkAVQQ2CRg45xUbyAqVJLMP4j1qWWgkWKV41LeUIwclR9/2NITHMFQRkEjkE9PxFNKpwSCGHA96dHhVBJ2MDnPXnsKgq4jwh8EkFeAQRTZXCswGQAMADoKlC5GCcc9qgaEu52HYGBBY+1CdgsV2DjcxcsDyqkfpTJ1cqjMQAByOuDVxECxu5yQBwCOppsShklJICNgAHqfcVrGQrEMTkkEnJxjA6Cup8L+KptN2hySCxDZOcDt+H+Ncu0bpvEaEjHynOMmmSfJIhimLlcMcdN2Onviu2lU5WRKCasfT/AIN8ZpfW6OJApQgBG4J969X0zUROEy+4kA59Mj0r4v0TxS+mMkryBkUglc4B55JPpXv3gnxtbSbQb95WIC+WVGBnkYPX869WM1VWh5lWhKOsdj2mMecW2qAQMlh6e/1piQEgAgBM7ss2CM/zHtWZoerJcJhSSxGQD6etbIlLxnAG4nBz2FYyTRzFWSHDuQAecbccH3pklv5iuGwMgngcFqtBPmKlTtI5IPI96TbkEoMc8U0xNHP3WnJLGVMSknAPHSsG+8OhQSiBhXdSRb84GfYDoahNuCoDAEnIzXRGdjNwPPksvszoQCh3dx39K2LQltqmUtg8A1rXWnxBwWYMTwCxxk/41XWzkjKkgOwPG48VfOmjPlsTxxAxAErnoVHGKtiJZEGxSSOBnmobcNlicAYwOP8AOa39H0pp9rgBgMnGemOa87FYinhqbqVHZI6aVGVWSjEoWuiNd5d3SIZ53gnP41oRWECAKsSlgMb8VfuJVZCEJU9sD9ahgVpBhiCMemMmv5n4q8QakKjoYR2P1HKeHqcEqlZXGJFFuR41zkFWUjv24qUWqZACAAjP1qTbtBAJBHH4U0jMbANnHQk9TX4nic8x2Md6tRv5n3EcLSpq0Ykfko1wyKm0qMkA5wD2zSpCOoGB1+tOXcFBAJPQn0pJ1EEQLvhicDJ6+3860ynAVc1xMaMOrM68o0YuTM3V5o4Y2w204yFY9OK8i8bkz7iwDIM7gT8pz2PtXoeuXLtIecs2SSea43WbNlhZioeQAhmKghgemewx2r+z+HeHKOWYaKtqfkWb5tKpUcYbHhWr2RguDM4zKSAcMSMduKy1REuJJQTvIxn2rsPEMCDMoyA/IArm5IWjztJTseOo719tGFlY+cjW9oriW28nn5wR0x0rcsYSuGAIBI6jpVGxgBXcCeorYgBQEfeHUj0reKsZzlfZlkIwBIIIB71Bdyxp8pbHfFTB0mQDBBBz3FQlUnkAaJHAJJLmrVjBkJkjGSWySeKr3e4RMUdllyNoUZB55yKnmCiEiMAEdFxgZ/mKiTcHZiUKkbcBec/XvVqwDJZQZVKDnGDilNym7GMEHFMXHmElcMOnPGff1p7JuVn3qj5wFYZJHr9KTSBI6LRZBPGyx8c4KnjNWb9PJwc4LHjPOP8ACq/hdH3sVGAAME9wa2L6BQCCQ+eCT6V5Fdcsj0KT0Oekj81iCSDjcCBgYqIRkKUY7SfmB9qkk3ecU3DGcBScAD1prgcBSSM9a5TuRErNkl334JwCOn41IrpOBgkOPvD+VRbAoZjKpLDhcH5P8T9KE3sSpPDYyRxkf0pWG2icSGWZyECIoAGOcnv+NWYWLSFAVOFyGA7+lVt7RFwhIC8NtOQT9e496ltGDE5BLge/NQ0NMtOx2khWc9wOw9aZIzPJHIwAAUqAOO+aahMJJZtwIwT6VXlmJBBOVzwc9KFG4OVh73ZRmKuXBPQHpUL3p8wgDAHYiq4hPJJBOeATwamkjjZ1IBJCgnPY+lbRiYSmyS3uBklxgZz9KU3XlysxGWZQfr6VVeYOSAhA7nPX04qJ5TkEYAHQg8j2+laKKMnUZb+0s5LE5OOBjkGpIbliCGGAMk5qgtySCwQGTng809J2IfLfMeSneq5CPamhDIDIdxAH17U9pBuOCAScDgcis2O5VSNwyucGnSMWlALlUB4I7evBqHBmiqGisgYqFlZgOx7GnG4AyQAffFUEnCyAg5Lck4pWkO0leo6j1rJwB1S/9pDxYG3PfHaq/mLnbkgep7mq6SqUOV2nHSop5lZiBwMdQepqlAj2pNIQWYgg/hSh1UAE4OcnjNUfOBU5JLdTSeazEHJAxn8K2UDSNQ0iyHgDGOQM9KY7yCQA7SuOQOtVI3dJQwHBABPtQ9wC5chkAOCT3qXTZftC28h4ULkDoailTzMFU5AwcHv600zKQp3HOMgdM+lRM4cAliNuW644960hGxm5Jlq1PlFGbblTn3Pt9KlkZ5lBly4zkADHeq0I3cgEvx8w5wO/FOlnlRiwGB2AOePX/wCtXSloZXRdnuyODlcc8DgnHpVCeVruQh9oOBlSMZFM+1mZg7OCw7KMD8qRJDK2wgKoJO4DBP41jMuNi35wj3EgOWBUsRknnOfY+9Q+eQwQHLnp7UrlQzhSCNvyjPeoo9seGIw44xnOTXO43NVJIlkKuGiJw2OSBnFPyArnkEHlQeme9QxyBZS2MAfrUyyIZXIByeTk/wA/eocS+cdOoVUYAkAbRg9Pwqu0JckkYQkY+tSqxZi5IAzjJNLyWf5wAOmfWkrphpIx7pWi4QMCThtp5IpkSOJgoAxgAbu3NaNzCWAIkMa9ztyfwrPKkEku0spxgsecCu6k7uxy1I2RtowjjQIcEDB9znipdp3cgqTwR6VSjlKYHIYHaQex/wA96tIS2WDgjODj1r1Io896k8apGScAgjuTwfWpYWjILlyUbPzKM/pUcaBkYhiT1HIGKlEhdiSASQADnHT2qmJAJg8xwhIHAyMCpcrnZjKkg8+tM8w7SCODkcijeCoJBJycDvUaFoftxgAhsMCfcd6cVJJAGVxn2Ht9ai8wHBHGexFWFwFI38+9SWPVXVdwJLflmmSgp80bZbox9v8A9dKk5eMAHK564qOUJtfBwzcEZ6ip5h2J43K8kbiARwc5p3nAMijOQOtQRxSA7w2FJIAHb15/GpBkuQCCuMnHaloFiSKcHIwwJ55qZAFcOQQp4PfmoDs3EYJUdD/On/aggIHI6AdcD1qdxloEMFJbPHAPrViJoySHyEHcjOD+FZ6TAgEls4+UBcg/j2qzFO5BO3CkZ29xUMdieViZEMZ5xyRxknuB2qdHfy1BYlyCORnJB9PpVHzmBBY7SRwqjOR9fpUrSvIw2scjgCpaKViHVrQSKjAZIByD3rkr4lWcEEnttOMD3rs55PORQWJdeSPWuP10iJpCUI3H7q8Vi1qdEXoZDSAMQAd3UrjrUMeCxDL8pyRk9KdJMDICQScc44waqvnzCFfJbPXqK1jczlJE7yIqsrDqCBimW+wTjJ56deaqecQzkqRuBUHP6/Xim+fhw5GCCBnNVZkqaNlRHsdDleS2fXJp3mCNCACRjOM1niYuCc4H86f8xwc4GM9etZOJV7khuAGDAcj170kTjzwGGSTVV3OCVyOaktY3ZxlgDnINaRiQ0dDaqWG4DbtA2nrk/Spp4PPgKAgkAknPBwM8VFbkCE5dt/QE85NW1ZQhGw9OcDpXRyk/M4u8iKSKQcZG5m7k11/gjWCpEJYRDPTrisnWLFdzOgwpPykDrWbp05tL9QQCCR8xOMHPSlojflUon0VYXSS2sSkhiBy2CM/UH8qvw7kQkH22ochf/rVx/hnUVnt4nMgJAAIOB+XrXYxzAqQoAB53EE1lNdjls47lfUpCLRwTwRndivK9Wmb7VIhLFVOAx716Rr155Ns4KlwRjg4y3r9PavKtWkeS4LMMEnBAOQKmMbsuDQBjIF5KgHPB5pzbZSSXCKDuBLYyewGPXpimxEspUAnPBx3qS3jKFiQTnggjgY9/89K2SsW2LH88YBB3ZyPap0tGc4yQCOCD3qeCJPJfAIbHH1qyfkKIMkEcn1FVcykxbaNYISAATnGScZqdtiITtwD1BqtPMRhk2EqQCHHH4UrXYZVDAbsZB6AUzJsZcOr25DKeQR1zxXE6pMpZy5YEDauOBxXXTzZtZCCQGBU9uK4vVI3kcjBCg9CKiauiYydyhI4+QKSG7mnOcAAHBJ71G0ZKMR16DHeoVkKsMHBHUE5IPrWHs0bKTRb80ZJOTjByvUfSmNKHMhckvjC1Udj8xA3DqCDSbguw5JPQ5qeRFKoVblXMjJgkEYznp7VA8BClCcDAwT6+laMhO0+YACMkEVWmIk2gEAqh34OSWzwfYY7VFrBzJ7mY9uSWySQMAY7+poaAHABIYHcSD1GMc+1SmAo5fzWII2hSeB7/AFoWFiWyFYsw2bjgAehP9aliVhFtyqgMQxPzcHqKPLG8BBnuCBkinzyL5LBCqDIBbGcE9B+NQBJUDxMrKc56YIxSs2DGSsjOVdA4PGGPWoSVkjcnIAOMA4xQ0x3quASTkNR5phkKsh2HkN6mmQmQuQqlsAheQSMc/WguchkAJ+9gHOKRgHkYSqGjB3AY6H1olunLNwAeACBjNZMpIhljKrvYkZPYdzUUkYYAHgEY69anaQLEEZdzMcliTxVN5RIUYsynHTHQZ6Vk7m8SFSLdShLBQDgnkk9hUcsgkhAVQM9c4J/OrE3lvgEgtnvVC8MeWGCpJ7dzWR2QQmi2slzrMSA7SSWJA6Cvc9GjEdhEFJYEfeHOfWvJvAqE6/8AKcvGokG5cgDpz2PXpXs2nxu8UYOFHTd/X2r06C925FS6KzuEk2K5Yk4AxzVyK12qA5yDzkDGKsxacCQcHf8AePGcfjTyqoASTtByccZH1rqscjIktGCIpKkDuB+Q/pRONilSgQsp+6MAHPIz3qQMZHVQdvr7ehqnO7iFsDBDHqc1m0IruI2gIBwI1yMDk+wqgzqQSSFPZc559K0BE1wo2YJweCcdOtZkqhmBZcEHGB+tZlIiC/KSD8zZyPSpo0AQAgFhjOagSEZYhie+CakEY3od24+np7VLNEWTMqFVWNSGwASOQPrTJSCFKnLZJIA7UkJYspIACg8U6RyrjYoJPOM4qLXKZDMzLbupOcHJXpx/+qvNLsg6u5diHyWUL0Az0r0fVJl+zOMEE8HHavPjPG+pOAoZ1O3kcV85nGkEj6TJV77ZoQxl2UgsRgY96slpBI+eQRz+FVlM5YuEwikcjv8ASnSTgAvuwSDk+hr45K59k5FS7ZFkJLsXPUnpWejOLklyCjDHPTFS3Ekk5HAIH8R6UsUazsEBDLyNo6n/AOtXXBWRyzdxyRAkBDkE9a1rSFYFOVOSeDnpUVvZGNQqDIHbFaDj92oEZkOPuggZNEpWEiHb84COEyCck8CqbRHqzgFsgn0P0q1KUTGRtC9V64qDAuUU4wFYgD61mm2NkEAdYiXBZ+5HGaWaQpDnIyvUH0qwQIyVXgEYOT2qNMHcr7XDLgAjpXVB9zCSPRPhtdFrOEyyEMABhQACM8Z/+tXqoiLEAAoxwTwCBXjvw6KTMYQdqgqMg8GvddOgjmjQhcYAU5Ocn1r77Lp81FH59mVPkrvzI4LYIQSwJC8nGMmrYJyARx1II7/WpzbBUwUDKp6E4NRshyAOOc16ejPMWhH5QK4AIGTzkjr2pXQEAIAMCkG8lg0mQD0AxikffvAAyepPqKVkMjLFlAJwQcY9aQyBWQMCwYHJIwQR2+lOZSpBAwc5JxVfUbsWNoZ5ASuDggA4wMniolJRV2NXdkjC8Y68NJtHEMoVnG0YHPNeQ3l+95IZmbc/QknmtfxPq0mrX0koY+SeEUjke9c0qnewJy559vpXx2OxPtp2T0R9jl+GdGHM1qyWSN7iVHMhAOF3HoB9K6XTdHjeIEhTKQAWU5yB0rm43GFJbaPQ9z9K6Dwvfuk8aHAckgKMHIB4GPeuXDSp89qmx2YmVSFPmhuSXvhSYkvETgEZ3HGc96xL/wAO3qo42oIQOCW+Y+vSvVoFR41BQNtGD7CkmsraaFYwgIyWyRggnqPpX0H1TDtaHgRzGq3Zo8F1Kxu4iHCEo2VBA+6R61nujLMMArx82R1Of8K9x1HRLZInQBTlvujoSM4P1Fcxd+EIJFZtpJU7goA5P1rnlglf3GdkMZFr3keXyl1YE7lAfqT933Fa+jeILnSJd4ckBhwOcit3VfCStGURcqSCSefc1nv4ee3JIIwP4senTiuWWGlTdzqjKnWVmz0nwd8WmPlmQMhXIPmE8jPXmvVtM8aQanGk5bcSfmYnAI4yPrXzGulTQqjMCSRkYGOPpWnZ6lfaf5SWzNGAMKJAT17c+p7VtDFTo6S2PPrZXGetJn0+97bXLARggFuATknJp8mxZHUsoYHBINfPml+NvEAA8xYzKp4ZWIyvqc55rQn8e6xFlgHMpxhQOnrk98+lepTzKjbU8uWWYqL2ue0NKnJVg4AJLDtzVeQrIpYtls4A7YrxwfEXULi5USgxgjOUAAz6evFdvoXitNQSNQjTysSoCYBz6nsRXp0cXSq/CzgrYatR+OJvXVnFJliNuckkDisDWtMSFXQwF2YBgynGDjg+/HaukilEpJyDHgAexOciq17amYtg5XHavThUV73OJo8uvtKUFyASSMZJ5B9axLnQ2GSq5BHIJ6mvRr7TsSMQQxOPlxyB61kvYOXMblc+o6V1KaZg1I80MEtvIykHaeSCOhFaNjOEQjGSBnCnvXXS6TG7EtHhweuODWfcaJb2szuzrAGG7b2FNuNrlRT7mfGxnYHyvLY9R149a0ItmnREAjc2MlTkHvWJqOuWViDAs6h8ncUOcj61ivqTzuNj5TGQPX8a8ivWi3aDPSpUpWuzpb3VA85MatGQMZJyT/hWBdap5QAAJKnAxzjND3QGdxBkA5yax768CsCSQvU4NcG+7OxIt3GpmfcwbBJwR6GqMVxPJNOzupBI2BRjA71GAjRBnfOTkYoVgBlDx3HrTukNFxNshLE5Y8YPY1aEKuuSSABtGRVS1YMhUgKc8Z7VbQB+CxHPOOM1nc0RXNuEBGRIpP3gc1Fc2wkVo0wpY4DY4FXViQsVChMDO0cfjTo4grK4HC8kEcGmiiidOMSk53gEAbupHc//AFqebUmMKpySQMVfAChAoDBieT2oQGNh8m4k9fQUm7CuVY9NPnKJTgDnaDWrp9ikdy8iIHVjhQwztH+PWmoBwSjEn26CtO1lW22EqCT/AAkVcWzOTsWwiJG2XwxFUpCJZVVDhD1LHrUdw7GUgDj1zxS2zFpdpGCOi4610xbOaTJ/JERUmTKk4HFOIBdCSAACd2eh7VPsWU5MRTBwM/rTvs25QABwDkYrdMxZVeHKhwwKk4IHJFEduACScEjgVP8AZyXASNmJONw7Cr02nygRbUJLdcHoKJSSV2yY6uxRsbdZHMpBKkgbcdhx/SpdbjWOJljAcZwdp6V0Fh4bnFuHKBAecd6ran4clEJKLscnJYc598fhX59jaiq1m0z9HwMfZUopo8p1WIGUg5Jz3rNmgEMj85QDcCBjNdzqXh24upy5VWQKQCAVyRwOPX1rPHhS7WZUKbjnG1Tn6815p6XNc5ZbY4DAhtwB+lWAsyQyGByj4yCOox1APqa6638HTyF3kYs3cnvUo8IjsCgHGFPSmnYyltY7/wAHSJd6bayHlyg3DAGBj9T71b1nRIriJiULc45x09cd6o+DLJ9PtBauxdFGFDH7ozng/jXYyWxnCuV+6AOO+P61+g5Tiuemk3qj85zKk6VZ6HhniXw28c0rCNEAyQWJGR+ANcHepc2RcqTkgpgDPX0HrX0jq+lRPHKJEIJ+6fT8K838QeFFbcQuA2SCBgg19QuWqjzqdRrRnlMlyQiIwIwMHIwc1EJS7nYccYJHUV0l14VkMrkPIFUfcVQefUk81W/4RmWOT5nYAcnAAH0xXO6T6HQ6q7mOuFYgpuYjAJPQfSpCRboS4JTGSAM8fStg+Hp1QsBljyqsMZx79qsx+H57jYsh28jJB6AVm8PN9CfbxRhCVgoPlggg4YDgDsPrU1hpk91sklYIhAJRDkFc8HJ68V0sHh8fKzBpCOmSBx+FacWmogjRV2E4VQxJJ/GtI4Wz94l4pJe6UtN0lEjJUkRKcjIH4c/nVTxBqQltGtoziOTa2QepHQ569zW1rN9FpltHAFV52jLEK2CoHB479R+dcTO4mXacu4w2Bx0PJrmxE1TXIjag5zfM9itNE5VGcBgSVBB5BHXI9OlQ+UYcs+HLDgA5qcvEsuXYgMeF9fU1FeogwIjktz1rxpS1PXgivI6yINibQAc570W8beYmxAxOc7uAB/jTgrKiADkk5qQ3CxZViSg/ujJrlcjqjG5FOVh4cZOOGB6Gql5qiWqAs6hmGSSM4qS9uEEImcFRgkK3WuF1PWmDlAQT1PvXnYnE+xjc9PC4V1pWL2p+I2bLAFyOcBqyNQ1lr+IgsWBGCmeAKxru5T93iUO8gJZQPun0zVWORTCpBYMScjpXyNfETqu8mfW0cPCkkoo0p7wbIwW4VdoUcDH0pkNx1ZjgY4BrOuWyAQeQfzpyXYjYRuCxYbgQOBXAzsSNKa8VYyzvhFGcAc1TlupCQSMAnj3qOK4aLzmYCSNgAMjJGOuKmlQquXGCQCM9s9Km5aQ7zlSMh85IP5VALnKoyg57Z7ULGxgVSAxB5PpTDKUwCvA4OKV0OwybzZnUkg85zUU6hicjb6kDrVpduQRkDrg9qdMoKllC4A5Bo0Cw21lDxIhIAU56dPepo4i85Kk7T61VtQxk5AA7j+tWxcFZliGOPzNC0E9CRonhBABBzwQc5qvNmSUDABxyWNWwzSvsByR/DnoKdLZrIpBOWPY9qCblEIXdQCpON2AelaUERMZfO8nnJ/nVGOEo5C5MmCvHv2q3HI5jCjKMowOcUF3uTLG2Cq4UtjLHrimpGZrgoXyqnBY9AfrS28hChSNwIwT0wasRyoz+RwozuyO5+tNOwnoQSQS3CBQCIwfvZ4JqHyyGCAknvVxrjymK4yATnHakg8oqdqEuxJ357fSnzDTsS29uPNQEFywGAK6G0snmV0EjQgAMBgkMRyB+YrNsVCyIxAJ9jzXX2d5D9mERjVACMDPII9/xpXYpSJNLuprNgWcswUqrnquTzj8q6e212S6aISM0rNgAgck+tctKWcuYyAAM89x7VoaJbA4Bl3AchsYwK2jNrVHBVipbnoNisMpKygoVIIJY8nv06CluDbec6o6yKBgMvf1rLsb1LXYxG8g4GeQaLvVEMjAIFLHICrjrXfTlKXU8ydOxzfiVVkmYR4HPIJxj8eK48hDMQEwSeSDjNdDr8fnTM4Zy+0qctxj6VzU6vFCcph1zypLEjsfrXpw2OKcDsNCdAAgSNcgBm7+xrq7eVSwRzgjgj19jXCeGpJICJZQJEIKgHqPfH9a6eGSIEkSBEHHJyR/jXvYCaT94+ax9GV/dR0kFwkABjAB4IUD3rpbO+RipDhRngA8Y9a80WSViuJ2BGQCDjI9CPStzTrmSPY0LBJM4JZcj3r6CFVL4Tw3CXVHr2mXiFxEJAV25DA5yfpXT2s6OFdpAjAAEAdSO1eR6XdtGASSjAfeBzgZ9a6rTdVMjAKScYzk8/wCetU5tmLp8p6RbzEgAHOADgehrShmCRHcctkAVx1lqwAVWXBB4wOvP9K6K21GIjLkg+5/Ws3IqKZrphwTnDDrimqjqQzNhSePenWVxAbUSeYWcnbgrgD0qxJMjYYgA4IBHb1FTe5ol3I1ibIZMcjBCjk/SrMbgMS4ZVUkMT0GOvPSsy+1q00mF7md1QqucZ5+gryfxh8VZ9VWS106I20QO1pQxy/qcdKlrqzaEeb4TufGPxTttMiNpp7Le3bcFj0QdzXnHnXGq3ZuLh2kZju2gkgD6dhXP2SEs7ysSXOSzDnNdNp5QMmTtYEd+DRHR6FSUo7m3Z2iIFIDAA5yTWtGVOQoBONpb1FUEvFYuFdQEAJ3cZz0Ge/4VLHNGS7HOegIPGPp3rZNnK5Gdq9g08BLtsbJwoGR+JrzjxIhhzGI1kB+USgHp/n1r1uQxYUOmQxGea4XxDprzM4UYUksFxjaM9K7qE+jM5M5Dw/YlbxJkABUlee2e+O9dJrcZOm4RQ7Bdu09x3qlp8Bt5gpAIxj8fpW5eOHsVkwAinlvbOTXVJ9jmkdd8PLMRabCGbfMAAzk9TivREj+RMNgDnINcN4Fg8q1gKEuobdz3ya9CMRClAAEzyM8V5NR+8zanHQhIJQDGB3xTjHgDc3y8EEdxVrYg4HJGCB1wRQYmkckhcn0FZ8xulcrvEzRkrgJ0IPU1EQACpIBq2YGQcnOTgD0qrcgbhyPMHBBB49/SqTuHKRSqqsATvXvjtVSaPOSQVB7DvVp4WXJJUsewGPzqK4lcKhABCnPritEZ2RVaMQhiMcjJzn9DWDq+rJbYjBbc2cFeeava3qRiTy95U8n5ux9K46e5kuAXY5JJAyK6qce5nOSQOHlcndgkjr+tVZcEkNgkcc9zUsbSzBxI+4HgELjH+NQqsYcg5Ycck9+h/lXRotjluNnLsQcgHrjsKglkVULEgEAnPuO1Le3kVqQCc4BAIOee1YV3cvOGJdgrYyoPA+lYVKqgrG9ODmWJtSZrgCJGEbJktjAJ7URb2YHGSeOT0qCOdWxk47ZParEUg2BScA815FWo5HowhyqyNG2VAUdiAc8cZI4rtfC7uzkA/KRgdq4ZLlYwigAjG4+oA71uaF4qtbO4SJ2ABIzk/wCFebU5mdSdj1H+zmuoQpIyBnGOT+NZNxoLLIXUH5uCc11+jSxXFujBgAQCMdwRwfpT7y1jTbwAWyRngHFdFKs1pYwlG5zemaUYs4TDcEHFb9ppgVAWJYg557VehjVYlCjLYyfY1IpOcMeK1lO4oqw1bdYwApwf1rA8S6JHe2U8ZGWIwCOoJrptoYAnpTwpMgLKGHXBqYVHB3Lsj5W8Y6J9kvGZ4xCq5+Vckgccn86561U7XDEAE5BA6V9AfEfwelxE88YJYjBwOp//AF14dqWmvYSuAhXP8J7V7PNGpBTRlJ2ZVVmhw5fc2ME44Bq1kNEJCQSTjIPU1UiQqoZ8lCc8jjiposYIH3QcnBxgVyyVmIlhMpJI2qAc+nHfj1qURvJgIrMozn3HqabtjkYsWwo6deTUseFUMh3OMgEHnnrU3GOKMI8ZGcggDtTkLKCzYDZ5JHTPb9KYX837wOQNuF45qYqSgDqMY24PUCpY9xTIpBIIwRnIpgnkZcFSyjOBTfLPGCAOnPOKkYlWAAwP71QyrWBVWZY2IdATyMdB61HxzkkckHHcVKJQdw6Z6mmKhDgEZA6570rsqw4RJ5QAG3cCD6k9gKzjpVuZlnnXcVzt3DpWgXUPgAIM4Az0pshkmQrgKCSMKe1Le47JC2etLp9zEYiVGcAL2r3zwF4kGo2iAFXJCqxI6YHHP5186fYkjYl+SOBk9a7/AOGuqm1uY4GLRBj1wSAB2JHNcdXDQ+KO43Js+iInUqBkkdSAetOysnPzYPHPFY2n6isyAJhzGTyM4wff/GtFZz2bf6Y71gkzaN0Lc2yNlSCwPp0H1rhvFmkeUSyglcZJA6ZNd9LIPlwckgHHvWPr9sJbR2CgsBwD0J9666FRxkgmro8dmjETsSDjNRArI6smdygkkdD7Yq9qo8m5dduecgZ4NUd5iBKKHPcZxmvX5bnlS0ZYR2CgsQF7DFQ3iGeI5BBAJDZ6GnREgAumR1DZ/SnuxMTAD5u30+tNRsJSPP8AWo3QEqCUJ7dz3rl7wqRkZB9PWuv8W2wjjMgJYrlipIwMDnmuJupRI6uV2kjoDnFRONjri00UpHZGdmdnBJPzHp7Cs4kF3yCCcttzVq4dGfAOADzkVUmvDbyeZFEryKOA3f2rDUZWllaIgBmIYYBU9jWVdyGIhGfcT075onneGIMw2uxPy56D0qrMxcKxGT6+lNXNUhr8HKnIJyFI6UQK7uiFctkgluwpGwHJJYAYPPerFizNIdowQCfwobLsXIoIVd1blxwMA4I9RR9iBD4JBJB+U1YjeN4xkgt3qysIELOm3B6gHrUczQtDFmgEUwIXIIJI9KfHJsUg5A68dTWrPCJI1IADkEcd6yZ1SBiHOCBk56e9WpXIcSxFMVdFJLDqAOg/+vWhDcMXIOQBwPesVZSGCEHDHgDrjsa07EDzVDtkE8ZPSm43A3LWfYCQMcdTVe8kBfAcqVYNkA88VMpEYYAbC2c8darSFygG4BlyC2OopKIJlSVy7kgZYdcelRBy0jFScjqB2NSS53EE4x1OetREvjAGc8An9Oa2UQbJN5cI+MAn5vYY61IuQCVBIPBHY0lnbtOWDkoq5Bx1JHbHofWrUcAQFHBAzjeehPpWiiZOXcgist5BfgMTnB5AqwlqfMQE4XcBk4OVB/nVoDaVA6E4zUpRA+9zgjouetVaxmSyacrEOi5QngE5wD0Gav6Npay3oiJBABJCtggVVS8OzeAWGPyA6VPp2qyWV2JUKgsAB8oJz25rGTaJceZWO/srExW6yygJCFKyFOcHHAXOCw9zg+1cb4n1eK2gEYLB87VVVJAJ75HQe9Jq3i/ULyEh5QMDBwMYH4Vxt5NLPMC88srnn5jnP5dq6qda25jGhyu5UIaeZI1SSVg2Dluue/0r0/wvowtrNGYbCMMAenPX+Vcz4V8Nia8jvGDF0GMkcYPXjofxrsta1OLSbSWNJcMANpCkgHtx6A1jXrc/uo74J7yRm+K9VMBNuj5VSfnQ9PrXL28ss2CRuB5Jz0NQ3U8lzMwLsQ2S2TncfWrEUZRBtKkY5BranFQRy1anMzpvDaqzkkFwOcE9K6W8u0trcDCqG+UADk1w1kXtJxIQwYrtKscgZ749a147/wC1OizT5J4HGfoK5K9N1DfC1o0pXkUNYuPtzKjF2CAkBSARn/PemaR4Nku5sBCVkIIDEkgHrntXY6boVu6h8YJJIOMk1vWtiltJGyNgcklTyPT6183iMLWX8I+pp5jhH8TsVNI0eG0jRNmSh4YjNbsGnmd14yjcHFW7CG22F3c7ge+ACe/FbtmERWwAfMAAAHSu3CUZ0o3nufM4ytCtUcovQrWWnJbbGUDawKgHsasm0RXXIDFSSSO1XCqpgkgn0xThCpIIIIxyM9T25r01Kxwmc9qMFihC+p7VVl0tCxAUAMMFiMYH1rcZAyjnI9h1pksZJBJwBzjHUVqpCsc6dLwWUDG0459agk0krwjAjBJb0PpXSiJGIIHJ4pZLNTC4ZfnJxx0IrT2lifZ3OTltAFIEiiVhxkdaY1s4jcI/llgBkjOMdcfWunktU2EsMPwoyOmOB1qlJpxZ1UgbVGTjk5qlVM+RowJoMZIIwcDJHU1Xe0EkeCAo3bWJHI9wK6E2LyAkLgj1FVXshuJY4I61oqhNpI5j+zBISHJfBJI9uw/KoDokSuHQeW5GBnoB/k1011bRRxtKjgAgtgnkD09q5rV/F2naVCzSzK5XgrnoK2jNsFGT3KsuiRwu7gNIwGBtOAB3Pv8AjWjo+iorh3XBHIz1FcFJ8XrVtRaOGMLAeFOc4NeheH9aS+gWXLMJFDKwGFPr9a5qtdR0bBRV9TcigXaDHEyhc5HBP1H1qeDPBIKHAJ7kUyJkkjDKgG3gn3NSBUcFlyD0JzXHe50RSDzSJCFIxwR34/xqJf3hIIJGSw3DkelSIyo4BbIHX3ptxcJEhZCMnru4qkrmqMjUFVZXJJVjyTjqaxpWMbkAho2GemMGtTU5TsLgAkHIzWT5pmBdhg9Atebj6XNTufQZbV5HYzLsKAysMMQdp6YPuO9c/fBoir7QzenrXR3KmdiQASDyK5zVimcKFCqcfKeB7Y9a+RlE+wjK6OR1O1llmlLja4G0oowAR7etcTqrukrRE7+ehHHtXd6tHIEKujIigEPjgg+/euQvrVXk5BBPIJregu5z1nZGREkkaksCACMgetdHpbvKyICSMdKxjCICS7jHbmtvw8hmnQxBmIPIIxk/4V6UXZXPJqa7nY2EMkCKiAFjhjnnFblremMKCcnoT61Db2I8sSMNoJ5CnnNNkhSIgksCRwPeuKclJnVCPKkaksjOjFULKRjA61xWtQncxIJGScevpXRyziKNEDlXYFtuMYHr71h3MKSbgpJQsSQBySeprahS55cqMq9ZQjcyUkz5RL4y21Qvc+ldjpVytlDtcMHI446EVn6b4ciDF9uUUjLjgt7+xqnr11LA8oiOI1BC88hfw6mvoYYTkVzxJYh1Xa5p6x4yRY/KViGyF68E/wD6ga5OfXZZZWAckkHv2rNMz3kJDgkAhTzgkn2pn2BgCI8Akcc9KTjyiS7j0wxkc722kLyxOc+1YeuSMkruQwQqMbuu4dRjtXVIo2BigUrjIA6kd65rxIpuHw44ByAfWsJvQ7KNlJM5KXzZBIUIDkhgCecDsO1VgpmOQm0k5xnoTVuO2aa7LA5iU4JHXOelbdjYpFNgjCtx8wztrzpQ8j1JVbIpafpBkkQAAOegPUmtOO3MMgVTgn0HStCPT04OBnOQTzVtdPQjLD5vr1pwh5Hn1J8xX0u7n026S7DuzxA7Y4zw2TxxXtfgX43Lb5F7BcRAIp+9nawPUY/lXkaWewEKCB6EVdsraVwQqKQe/OQf8K6vZqRwTpRm7n1BpPxs8MXAUy35t1JG8yryc9ee1dFD8SvDE5Vk1Eup6eWAePXHpXynHpqCVYghJIySVG0/jTjJ/ZybI18sDoFPT2qlG3USovufUl58WvDtkrubuVjjGVjIwO/QHNYV58fvDcTGC0We5fAVSYsIPXJOMY9ga+eE1V9p3nAJxknpWLqVw8l2Sj4i78ffz39q0SiDpvofUC/G5NTLCGJVDYUjGMe/BP61RuviRfyyOI5doBwDnJI/pXzJba5Jp07pBMyheRgZBJ6g11Wj+OBlDdjKYOTnHP8AhW9OcY7o5Kkai2PXL3xXqF8QFuDGATuzyT+NZV5dz3yBjKxccYPQdOf0qjpuuabqNkXinzclgqQgcNnqS3QAfnW9Fa200G9SAehwe/8AnvXowqQex50nK9mYH2Myo5YB1HfGTkVHJBmZBGcqFG7J6HvXRiwWJQN/J5571RuY0TcyBSMZY+ldCmmEU9zGZXGVUEZOSetNnYRxP8pLEZAz1NXZQeCAFzzx3rO1KdIwQpVXIHDc8d6FqbqOhi3cz5YSAI55ABByDVFXJlAcfge1PnLFXYgHc4KnPIx6UIFLKxbewycEVViWrFl4Q+CABj+KtjRoXUlc7ixAUVhpIJG8snIb5iAeuK2rJyy7y+1AOornqXsKKR1NtI8QwwwR6djWtYTSTOSVwR0J7kd65+xuQEGWLjHb0rUtbl2ZSMKCQBnuK4JI6V5Ho0xMZJYABsAc96rurqxKDco554PvxWy9k7k4UgLySe9VpLd/mO0NxgE+tf5Qp2P6kRnrLIm4h2IIwADwDV+K7eNYCzkkj685PFRR2xiwCc5PercNizqI1QqpOc96pNdS9OpvaWJrwKFOSRnbnrXoel2PkiKFY2DBQzE9PzrnPC+mBIUwAGwCCe2Peu2tkMManewY43ADINdVOFN6nmYicW7IthHKqhwQOnbApfL2kcgnr60jEOCQcAfKR60KUXAHyheCB3Nd0Yo8qQrAmUAj5QD+dIwBRh0A6e9OyHJCnacE56gUoYKAMg57nvWySMrEW3ewJJBAwewoKEnI5HTNSsSEAxnnIxxmmyMAwIIxjsKl2JsRpGdwwdwGSeOhpzoApAQDnpnNP8zAyAAcfw01DvQMDk+/FLRhaxUuE2sQATtAJP8A9eqD3OzIDkHPB9K2HHyEAZJ9TjNc5rIEKOxBQAZwDmsJ3SubQvsadtqLhgAwKYw2RnNaEdyJMkHI64zXn8GoGGUgNj0A9K39N1EtjDHcRzWKqXO3k0udC0g5IIA757VXmnRsgyEAjIIquLj5SSQQevvVS5nARyTgDkYOKt2Zk1YZdXaxoTna5GT74rifFPilNOhkQYaTaWDZ6e+O4pfFni6CwjJNwsYIJPyk4IBwMd6+a/iB8Tft1zNCx2MQYgQSrEH0B6/hX0uTZTUzKsoKJwVq3Lomafj/AOI7zkmN1UFSSobnPpivEPEHiZ9Qu5SytAhALliCXI/oKy9a1179DEzsyqcKxABxnv71kvOJc5OD15r+m8kyKnlsFKS1PlcTXc20noXmctNFh/PibDEBui+nt0rQtI43u1QqQhBAC9vSsSxhAdpQAC2NxUYzXZeGdNbUL+3SGIszHgr2II5r6bEVoUKbqT0SOCnSdWagjv8A4aeEXvbmBJQCrNwcZyB05PSvqjw94bitrSMxDaAgG3GASB1/SuM+GXg2KyEMpQEoQwJGeT1r2iztBHbBFIYA+mMV/MPFmezxtbloy0P0HD0I4emoxOS1DTiisSpAIzkcZNc9JCQSCDjrx6132q25WGQA5yOBnoa427tHjmBHIPJx61+e0ql3751p9zOh2yfIcoO4q0ipCGwSSTwD0H0oYHHAA5546025kS2t3dnG7gjJ9a9zCR9tNU6au2Yzmlqxl3dRRIQmScdxj61xWuay0gIJKImTgHAJ9T61L4g8QMkkhDgEDaHQHnHHQ/SvO9U1WS5mwZmdCecdT689jX9PcH8NSoQVWpFanwOb5q43hAr6nqEs1y+QpRT8uOBjt61YsbhBgnJJGTt4xVHk8EZA6EnNSROVkLvgg8D2xX7vQSpRUVofn1WUqj5pHTwXZCEqd6HAAxkg9zmpnu1ySCSAMfQ1i6ZeFJURiACSw3HG5RkH9asLIzMxByTyR1wK9CMlY4ZKxP56dSMnpnuRU0ICqSRhB0Gaqq4kGADu+lXFkBgQOgLqBuHIyaq5gxHuGUqUJC57Un2mNQ4Dl3J3MAp4J7ZPHbtRv3kAKE4yRg4HsDUc2UJcEAgZ+ooUriegw3DvIUKkcbiARRI53lmDNuwA2ehqJrgPkDgEcnHakeY+WSclRwNvetExXLUcygjDBz34p7kHfkHOM/QVWVkiCsR1HX0pzyFmOBuRwCTn06VS1AwvEM0oUJEWD4/SuKufD097dhygJJ2lsdBXoN7F58hDEqeCD3AB5H41NZWyBQxQBSeMjn61pGI0kjjrbwYF2sYN5GNpx19xXQ2PglZcB0IgUh9rAjf9M9CPU11dvaIFBiCAkfebJA/KtJI92C5JHTjsK1ukPmkuplLosUsMMRhCkEKpIzk/WrseiRoDmIBQc5A4Ga0IFHmABTnqCTx/+up1Ytn5QWBwSehH0qVJrYUpyn8TKQsEt1UR9Seg5IqSSFFjLkbVXlqmkGVIGAeOaa8ZVQSd2egB60NtmLRXa3ClsYJA4rP1ABoHQAgkEHbWnJEAQckEDOM9R71VlUtgqxQqc8d6DNo5PV4ALN1KAttBCnv/APXrz3xBAqNJCAQUUMQAePavUtWgEqPKcgAhQcdT/WuC8TQgKSY/NkB4DHAA9Aawqx5kXTmoS1R5tdW0bymQF0ZhtKg5U49qpvEDhQCpznOOvtW1qcJimVWG0EZ4YHnt0rGuMJIpBKnqPevIlGzPchLmVximQFSjqqjOW6bR2wKntGDIAsgYAkgnuapJIN5DjCdAMVft0iQgkEnBAHQD3qDS4pw4ckkseQFqEKQRkAODzntVuNQFICH1zjg/jT2hYqXypH90dqVyLlKQHaSSDtG4DHJyaiDfIMnA6YxjmrTqSHBBKlduSc4H17c1WVHEYBYkZyfepGmJLI0cagAMc4AFITu2BiGIznA5FSLG8iksgBHGRUUn7vkKWI6gd6GjVClCG4HyZz1oVQXJKMzepNOlCKFO7HfaDS2wPmuSSM4CrioaLQ18FxtOD3GKsx2ZuZowq8sOvpURiJySAADxjuauaZMYbhS7YUnArnqNpOxtFXaua9j4Ul8l0aMEk5WSs6+0CeCW4BjEaoSI2JB3A98V6x4P086jA6qjEqASynpk45/Ou3vfAcWoWsROm2srxqS77fnY5yCeecf4V8Zic9jhKvJVZ78cuhKCkmfLstsYVKGJnlY7d27AU+4qr5JCElAWz0HQCvVvFfw+ntxK0KFAzFsEYwfTOOK83vtMubSZhKjoMY45ANfS4LGwxUVKEkzzK+FlReqMsByS4AESnGCeR+FV1UuCACACW6Y4NWjA24l2KjHOOM01IwzrghkwOhzXsRkcDiV7heEVgCjKdwx19jXX+F/EtxZtGS5KAhQSemOgx9K5abe0kvAKqwKE+npTgGOdhKMR1HYV0wqOLTRDgmmj6i8F+ODcxxESglBtKZ6g859iK9W0zVI7u3ZVOC4HPXFfGfhHxYdKuIxJIFDMAcnHFfQPgzxpBcQDMqoeFBkBGfXB717ilGtC61Z5NWlKDPW1bABGSOhx1o8wqRlSp9qr6ZeCWMOMOSMge1TZ4AQZOck+lczdnqjnuALYYk/eIJwP84pg6HbkKTjnnp1/nUuX8sqQOWDcc9P5Uh+++ATnBGT93Gc/nn9KXMLcg8kMWIGSRg5GcCmeQuMkAADHToc9afIR5hJYqM5ABx/kVYtYjeSIkRwT3xnmsalVQjzN6DjHmaSG6fZm6mQFMKTwSOtdV9mWCyKogDDoR688mnaRpRiMay4O3JDAYxmtS7tlRTgAAjHHGa/nLjvjGyeFw7P0nI8p9narNas5d4Yw2Sxzj5iR0NEaiPkoCQDxj9atToRKdpI56jvUEsx+ZSFwOCx/nmv5gq4h1Zuct2fpEVZWRBCzGFMDc+Dktx9KV3AJUDJ6YHrQgPylTwTwQetTpGowijAzu5GOT1rbDwqYiap01dscpcquyGO3Z2JIII7k8Gs/WJmfEZIEakEAHqRWndM8RKkgqeeD0/CsG9lUkrywPQiv6+4B4Yhl9FYivH32fmnEOZ3fsaZh3biaWXeMluT74rKuYhcW8owQGByDxx/kVs3MZycLjjA96z5osQMWBDEEEA9K/dFZI/MqnvNnkPim0AnEaIDGOCMZOe2K5C4tXDYchQAeP6V6J4nAjlLM4CtlRjk59/SuJvmQMW6kHkCqjIUI2RWtlbzAduxQMba1YGwuchScgEc4rPtXEqFgpIHbGDmr0bLsCZIIOc8HFUmXZjmcrIxBz0AI7jHNQlhHExd9oz19qcSDuI4JON2OtOkjLADAIAx061aAiuoDbpgKcqcHPGPrUKABSSckjIpZHlMgJYkgY+Y07zG3gHDlhkn0HrVrQltFGctwcsQOfoPSpsI2MAgKeAe3HTNQMwBJCE7iRgnp+FDSMuwFsAHJGeDQNHVeGZg00aBsN2GeuK6nUbYxwAhMlhnOOlcf4OlM1y7hNoRtpBOe2c5/Gu6vYy8CsRuHQZPavNxEdTphKxxNxColLyDBHINUWVY5HCkgk5DEZFal+oaRiXIXJADDkVlyDqBIAw5GRnP4dDXnnpxd0Iqh8BiAeeT0p0rFVIBwMYxmmxgM5dmz6gDH6CmRO7IWlClsnJAwAOw/lQTKViaL5UBIYuOoJGMHpjvSh3jABmAOfusP0qrPMYlVidx6ZFVLu7R2QqdgCgEnnB7nFaRjcydQ0p70hQFIYZy2ew71Xe4V8dACcgqeCPWstZCVBLHHTOeuakUgEBGUkDG3PQewrdQMfaM0vtAjYYG7GRg1FJqOSMxkHBBH8jVPzmyQGGc85pjO0jNgkDpuPfHSr5UQ5XLD3ZYqAeOuR3p4lBz8pBJyAKrxISuCclcmlkO8AAEjHQdSadkjPcsLKVAdGOcEZ6daHmdCZIpWhUgDKnlvUHiqaRucKrMBn7oPU/1pThCc88/dPanoCRZVizAg5BBBU/zqYOPLBYEovBJ6nFU3mHmRkAgA4OOwqW5uAghOxnUnBK9Qcdf8+tZs0SLAYA7VJBIznOcUwM0TqwJY9CTTFMbsFAII5471JcXUQjKBCGGCGz19sVhKaQ+VsWa5feR1OCT6VBGSNxLBhknbnpVee6QjkcdBzjp0qnJeyxpJhN4IAAB6Vl7dIFTZoxXESnAO/PftUf8AaASZlJAAzjnrWPJdFsApsOMEVBNehVGHZD0OD29PpR9ZfY0VI121SaSWUbCduGDDkbcck9wc47fjQ+roRgsSF69s1zty5AjulLNEGK8HgnHIx3xTPtAwSxA3cLzn/wDVQsRLsaeyOgj1EvIAcEZ3AdwKvW98kisJCCpG0fT+tcPdyTh4nSXcFUrkHliex7DHtSHVJVSNWkYBSCQOOhz1961jifIPYo9TtPKuUJUkBRjINXIdINy4ZSVAH3R/OvLNO8ZTQFWZCrtJtUHoR2NddoPjyIyRwu+SCcnOc16FKrCZxVIThsjqG8MsZECKS7cAjoPrUTeF54pcMkhAJyRyM+9dTomvQTqWMsUu5gMq3AU9Tn29K6e3+zzQkh1IJ3A9cge3vXdGEJLVHJzzXU8y/sGaMZETEk4xjrUc2iSuSAjFw2MY5+uK9aOlxXEgl2AkEMAOx/pUa6JEpdkiCkkk5OSM+9P2NLsUq0+55RJo9zFGGKbecAk9TUc2mXXzEpn1AHJPavVH0WPlSgJB3AEZAI706TR4sMduCfSs3h6bKWIfU8ne0ZX8slWRThscjcOoz9aabaR3AKFNvXggGvU5NChnieCQHyyQfugkfQnpVSbw9EHAeIyFc7dwGR75rP6pTZosUzzeSCTGQm4KTz6Cs6a2k8wuSVTIwAOpzXp8vhy3dSrxBzjOCOMf41SbQoyQPLwB8oJ7YrSGFjF3RnLEylocOivhQEJB6kjpVmGMRkqQckZ45zXV/wBiBTuJVsDkEZxVZ9FA3EDLHoQOcV1ctjHmvuc40giXcSykHGMdfarKzKBklRnAIPOMnip7/T2hSQohcqQW3dhWfOdpAwQSO4rncrGqVy09wUIBI2jsOc0kkjFgm8hBjLDg81UbLbVYZYYIPrUscpVwQMkZBz2rJyL5S8/CZHBxwe5NOt2GRITlgOeaz/tL7WAQgZ456VJbByuHfcQcnC4pXHYtpOTNh34IIBJ79qeSFYFwGBPbnFQbygBA3Z4+nvS+cACAOT1pO5TZaWcqoOCQDkqOCfUZp0ahSWdcFuSFPb61V3vI4KnJwBgVM90FQRZYhc55xz6fWp1EWIwXViCVTBwW7UiMRhiAEX5S3XJ9QB29utVxcE7RuKgDOCM59s1Ikx2sA4yQT+8Ht6U1djJDIGZkB5HP4VYimfyyg+ZwCSxwM+g449qqAoQA+FGcknsPb15qUAqpUEhlznjr7U9AbJwzuqrxDuJXIOcH1z6mpY50nmYEFADgE8ZPtVSIlVDZyDgHNS+USFcEEnnjsaWhPMaQUcrkHIJzj+tcrryBnYKmMD863rdiyO5fLEZXB496yddVo0MhHJBNc8lY0Uzj5wy7iTyozgc5qCSMux2sC6AZ57npUly43CToCOBmqqSFmZgAGA4yeppxuS5eZVkAVlVFwAMkk9ST19uKjETlhlyBnI9afNczG4Vogr9S4PYe1SCcSREAEHGcY64rW7ITTYkCpGQVBSQnLHcTu9OD0q2krZysmE7rjvVKGdX27ACMdSPzq8u1AVQg9yo9+9Ztm8QeRvmAIKnpU+ngqAVJJOTk1VVlMhjRw7YPyKckE9OPer1gEES5BRyNpweMegramaN2RrwytsBI3g9VBxgVdBMriQsSCSeTyT71STFuFX7wxwQOoq3A5ABZSFxuANdPQ5W9SW5gEkSyKoYLkbWHH5VzN1ZkTZHAPUEYxXYROszhSBj+6TiqF9ZjcGwzg9RnpWMk2OM7FvwRqA3pEUJEZ27WBAPvmvVLaR54VAOVUHHtXj2lMbS5DqQBnvXqOg3wktlZWU7hkgE5A+hpO9rDfLuVvE5d7F4gxDkYUnufrXDXFu8srFjtKnGT3z3ruPEcqlAAxLnoR0HrmuUkkJIDk4PUkdfpTiiUxsdmig7SMkYAz0qRligRASCWOMZpiXEcbbySHz8pz0Xvn34qF544+QiyRAFcMM4yP596uwXJlnLHJGSTgewxQ05VCQcnPBB7elZ0cqW6BEGFAyAO47/zqK51FAAiNsBIOGxnBqbCZpPdAhSxJAGCCeDUE96pJAKhVOQrD9KxrrUNjbgTtHQE9qo3urJGAN2CeciqirkpXO00uAarIUzhCAeT3rcl8BJNCfkBDfMQf55rlPhndT3U7GVcjOAc5yPWvbood1uuQGwAQK3lHkSYNHmMvw1hOUIVSBuG3pmsq7+GJVmlEa72wMg7Rj+texLbMuS6DJOcjsKlFooByuByScZwO9TzrqJRPBbj4dPAo2hlBAAOKoz+B7iMkqpIbp8vQd8/419EJYRq7MAQSpUjAIIP171TfSI5MuYwFHygAdOtTzRfQeqPnWbwhcMSDFIFx94g4IP8+lUJvDUsO9gjknH3VJz+NfST6BEVG2PeucEY6etVn8MQO65RghJJjBAXp1xjr0qeWDJTle7PmqXRZ1OTGwwPTvVSWyZImBRhICQQBnjsR719Iz+ALCRGeOJi5YAeZ90ev/66x7n4YWkpZjCF9lJH8qn2MHszRS8j53lhlj2llKc8g8HH0qMqC0twLm5eViAYWA8tR6g9cn8q93vfhXFMSFgBCjgkZINY9z8JwvmEKAGHAIPJ+lZvD9iHI8amQfKxAZ859MCmPIATuGCBwexNepXvwkl2mRS2QMDC8n257ViTfDW+tJFYuwiHHlMgOfqSM/rUOhIFJI4NCZpCiYJAJYd6a6hlG0sQvPPeulv/AALfxyuwiUEA44OQfUfSqE/hy8hjKLE5IxhiMH3z6/hWLw8+xpGpFdTBd/McEjaQMZHGahDFDIXGCoBK45OewrQOl3izNLJGxVvlLBemOnFVZrWfcZ5UbbjbkIRg9uK55UpLc6oST2KMzRPNkEiQZYKRgAY65qhJiRCSSSMjJPer91C6qGKMXPDBhgj3/Ksy/iclHQbcKQUxwcnr9RWfI0dcWdf8Moh9suJXRrkYVQobABGfmPr17V7bZQRRxqUAYkBjxxXh/wAL3Lzypt2ymQZGeoHTj35r26zYtE2Dgr8pxXoUYtQOSu/eLMgKAlTsU5/KqckbZMRBBxnkYyCMg/lU8sjOpOOMbdo7nsaheVgiFyPMyFJHPTgfpit3oYogIaInIIAAP1z0qtOwcHccc8gVakU4wWLkHOSf0qq+yRNxIIJySKzbNFqVpFRowF3KMZO7171mzh1IIHHUH1rQuI85DEhc4wp6Vn3ALTFQcqBwagpIamXwFIJLAEH0pcg7lIYEHIJ6H2zTHTy3BU5BAJOepoaQQxgZxg8g80jRXE3DJYk4GQVx3FKLgSMCeCehHoKrtcM2ChAOen1piFY0CDIxwMnOKdgLN/s+xSkuC5z2+6B/+uvNUdpL5ieSMjA7c9a7DxBdNDalAwB5B56jvXnNvqscuqSQIWLZOWxgDvivmc2puVmfSZTKzZ16zHywVYkqAxJ4yapXMzzuQoBDckr696owXIHBJycgY9f8KekuVCBwHB5A9K+ZVKx9G6jJ1RmygXIHb1rUsrKK1j3qo3tjcx7is+KcIpRQCxPJPcVejlEiAFtqAdMd61UHaxjzlskNIoiHJB70jTMuCrZYHOKpTSBiuPlI/L/9dPkUB1cKCh7FsfrUOkNVB4lDBgwYMTnIH6VKFKRkohLdlB6jvVdHaSNgDsQnhm5BNSJ5q/KHOD6Cp9nYftBJEMpBAAIHIzQsBXDBRjGC3Uk+lTeXHuRFQFz3Ucn2pYWO3crApk9a0irEOZt+A2kh8Rx7HPlNFgo3OGDDBx9M19J6JCHtAQMPwfrxXzR4dlkh1W2dU2FnAViM7MdSfXPavpnws6yRISQdwyC3f/69fX5VO8Gj5PNY3kpFiWCTcQSc46Y4xUboflyCRnoOK25bUFg2QcjselQfZQQxI3EHqO1e4pHzrRjtAUkYY3ZA5z1prwk5YNgA7cE/0rUmtBkEg5z1qvNagEMMkk9c0rkO5lSxuqgE5brn1rzzxr4pM4jtI2zEuSSvc9CK63xhq8OnWzIhZpcHMeQCSM8A149c3S3EjSEqVYncCMZP+RXi5jivZx9nHdnuZbhPay9pNaIikkEi5zkgck96pSWkhkMqHaAM8DIyehqYSquQqAA8cDgD/CkhbKgAELjnnuOnFfJ3vqfYKyKr2kgkVw5Ujqex96RS9vcReVkOCdpb+Krzb5YyVAHpuOAcVGyOCrONkqjJ7jb7DtVR3uSzurbV2SHEZwyhVYE85K5z9DTpb+T/AFu8EDCkA9z3xXIWd+VRQrAh8svPPU9R2PB4rQF8HiUsCcjIOevNfR4WblDY+dxFGKlpobb3rOoBPB7jrUT3S7cBeeQTnkmsr7cVQkOCCQAMcj/61TpkBGI3E8kD1ruOTksSKWkhIkAAJOAaruiLF5QQNyGO44yR0P1608S+YwwcADuMZOelMdI52IcblJGFI4OP8ilYpaEU/lbQCASepNVLi2gu8eaCVGMAnpg5FSykb2GMAnAqCdSsgQEr6kc1m6cZLVG0ako7M17GWPABAHTk9xWp9ngkJOQcjg9649JyM4+UdOafHqEkQc+aVKjg56n0rgrYLm+DQ9CjjpR0lqdHdaVbtklQzgYJ6giqgtZdNw9uAxByqbioJ9Mis621t9oErgHOBgYwO1X7fWRMmzAJORjPWvOlhq1LVM71iaNbSSOj0zxO9sBFMCi5BCx8KB25reh8ZWoQs0gRQcbScn659D6VwHmp5BVYwBkktnOPWsbUdoaNlJBXLZBxj6+1dFLG4qgrXucVXLcLiHeOjPYV1iyu0LB1KtjnrVK9utOt9xEgdwQRtGQfzrzuyM7IHJI4A3KcirbzlWJByxGSCcitXneJXRHKsgp9Zm7eeIkEUqRxOjjLB8ghvQY9frXk3jLxJf3ty6MNgI2gDhj6dK626mzCHyxI5GRgk/SvMvEjrJdkPuBZmy+TgY9RXN/aOJry96VjsjlVCjqldmJG5kui4RnlHDEueB9OnWteyujsfAJJYYBB4AqhZKiNywJJxmtARqPnKkN90N2P4V6mGm2tTmxEOXRF/wA9ZpHdhtLHaeTxUjwROgXP3Tg+pqjDlNxPzEDOB3qzBG8oZicE84Neomzy5IsJY+ZhIwXYDIA7nsBRBatsG8NE4OGXPf8ArS2jsjhcMMA4HpV5ZgcAnBPUntVLUjkuV0gcE/KSScZArTtdLlOVkf5QpYtjByOg+tWtK8maVVbBx0H9a7G3sYSocjcDwRitoJPczk+Q4RrJzIjMGCjjOO1Wbaycl8ghSMD3FdnLpSSqTtCDP3fasyTTDE52EEdAc1pyx6GfOYb2MUSFcneOgxwPxqhJPsKgHIycHPWtLU0liAWMgjOCSec+lZTadc4ASBmbGVAIFZOI+a5LDO7uFAIOAQc/e571p7RvBDEgAgbj0qjZaZcLGokjYSE8gHoR71r/AGJjICUK44KgdDQovsZtkSoWVSyBiR+dT2luDJvK5JGAfSp006R1BUEkZHXsTWpZaFK+0MgZFOSFPIFaxUuxlJplV1ZJEXZkbcnHY1PBYO8iOEwpGdxPXnpitqPS0XeQcALgknkHtUxSNFKg84yPfFdCizJsorp4TGGIJPIHANa+j6dE0oALBTg5I6kdqrpC3mrkgrnO71rotNtgsYdiCAcDHY9q+dzbEulH2cXue7leG9rL2k1ojQW3RVClOAKp6lHFFaM2MuCqgKM8Hr+VaSygxgOMEnjAqhqh/dnHAxx9a+H1vc+3jZHI39qkh5AyM4I4I9f6VRNsiqMOpcfwqeQPWtO6bEj7hwQQfxqmLcSzg4CHgE47U2aKxHDauOcYC/KQCfwqdY0VTtQMe+B3qTAdwATjHB9aa5KABBkjtjrSTsDQsMv2aYEDBUjIJ7V2ul3AvLEHPIJ5JH8q4N5ThiQY3PY84NXNP1NtOBIm2L04GcZ6+vWvTweMlhpprY8bHYFYmHmdbfWQuRx85UZwR0Fc/qWlM6kAAjuoHWtez1+0uFUNKFOPvYzmrEjwXOwh+WIGAP1r9GwuMp1YqUWfnlehKhNqS1PO9W8OrIoHlFgOhUcg/Wsm50M20BJG4v8AfUjoB05716w+nxOrZ5BHAHY+v0rPl0hJSNyq/XcDwK9aFeLOKVzyeTThHhoxkcE5P+eKUWLjJRRlh/DyPzr0i48JxFgI7fDfeCqM4HtVS70K30wmScrbBgCfMGCR6/StXWiupjyyZxEFjLuQEFi3TinazNDocKvOVErDKKSAQT3OelSeIPiDplpDLb6SguZtwUynkDnr/nP0rz281Wa+unaWQOzE5J5wPbPauGrjIrSJ3UMPzP31oVtQ1Wa9vGkJEi4OAx6iqqOsZKBiCepbsfSp2ichkAGCS3IqFLbcwyoY56N3rx5zU3dntRSirIbIwUOAgJHIJqrPIVKkFQDwc9h3rpLfSnmhB8wlm4bb/Go6A+w4NZOo6cIi4AaRlyADgY744rnlFs6ITV0rmI96UQEc84ABGc06AEKHLBiRk+1R3FgSBIFAA5GT1qrJcNaKSXAOCAp6VxVPdTZ6tOPM0jC8U6tJERAjrtJDFjyfpXEX1yC7yEkEjPHatHXp3e7J5IGfcGufnAl3AnYTxk9/avjcXX9pM+2wlH2VNKxD56sVOCBnOR3NSea5IQAgD7ue2arJEzEgjABxg8YPrVmMl3w4BI6EHrXlNnoWHO8gBUgMR29TU+4yIuVAbaMgdM1WEBSQsOTnIJp7TBJCM5wOfQ1mMegYFdrZBPc8YrQ5lUAkHoPpWY8jvICcNGVBAXtV2BmfaCNgwc8daljBt5JC/Kc8Ed6UkeWEAJJ6kDqafFCVcOCSAc/MKtpGHjGB34OanQpGeEKMTgAAYORUaESM4DEHG7HtVq4hccKDhhkn3qOJRGzAgMABuAFUgIkLZwFIB43DtVi3I83AUuwPJqnLcMsgIUlSeOOg9Kv2wEg3qDuyMc8VSM7FpNiyM4IXBwcmpCR58bM3l85z/wDW9KzJ4xMxDnAzgkGp57ovOhfDrwp28ZAHb3p2JsSzks5YH5MnIPGT602B3cOjBSASVIPJFQ3NyoVlBxzkEnkD0qtDduhLxSAtyAxGQPwqXoaJFtHdGwScA8kjipJyQ3mKcg9KzRcyqzLkMM5Jz3q2ZyCiKG5GSSM0rjsTC7DMEIwOhNS2bKhVS5zk5Hb2rPlZFkLbCWJx170i3XlqAWJk3cDHQVLZaidLDIxYEHDdgR1qzHczoZT5u9mIKlh0P+FY9tOCA7knHOc96k+0fOXJwSeOannHyXOmh1OSFkHmbyeJCR0B64963dI1YhgqTBQT0Izkd64uO8Qou8gH+dWrC+8kgAAt2bvimqjIdJM9eivtOeIrFKZZccGMjaT6ZPenBlaBWcqH6bCc4NeaQam9mo3NkscKB0BPOfr71a/4SWWEhJQHOQAyjJ57120qltzgqUex0XiBSTuQgDuTXOSRESDauVwSWJq9cXq30ZSUFhgAqagSQo7o6YJ+7jnA/wAa9OFZWPPnRZNo0bSCZjIY1XaFEgxvJ7qR2HTmt8RCIKS2Q3TNYdioVwNrOAc464rZa5K8EYAPA64Fephat3Y8XFUbalvKZGTgHpWzaqqlBG/mIVBOBnBPauaaYuyODtQEkgDr7VvWM8kYQIhQtyRszmvdpVNbHg1qVkdJZNBvWLd5jAgkDsfcV2OlAKpcISiA7m6AfjXHabcF5AQowoxnHWuz067RCrCMxIykFWPIPrkcYr1k7o8dx1OjsJCUC+WAw/izWpBI6kqQjKepbkj6VjabKpMadJZW2o2M5JFaKyxQZaSVVABOTyCR2qdegrNm5bGVJAochCM7emap6z4zt9Gt5ScyTLkqgP61zWo+L3MZW1O0t8pLKQQPYVyGpPLeTu0mXJ7mt4Um9ZE63E8ReJLnWbmV2mYIw+4B19TmsGKfeSF5PUcVPgxSEhwdnJBGc1VgAjyQMLkk/ic1FRpOx1QVlojYtJlfCscLjJJGMYrZt7t4nUYBBHX+VYFs2T8h2kg4PWrFvdu0ETFi4I4ZhjI+lcylZhLXqdFDeliSxwR04xmrMd6WAZQGYHPXOKwhcmMhiQSBkH0qYXZZQ44OcEdK1VQ5nA6NtROM4OewzxVe9lS5jOVJbp+FZTXZ8wBjsA7HqKc1yhAIcEHtmuiFRMzcLbFO4hiikISNgQP4yDn8qmgkDFowQWA3Y5AA7jn+VNbDBwEAHcj2qmJnhmWRSojY7cMuc/Q12RfMc8otbHqngIGOzijCglSzFs9i2QPwzXeQINoYFnYcAcY+prz7wEAY4yWYoQMIOADz3r0eJNu0E/KQD1/SvPqaNl03cUQIS5ACnuc5yaa6BscneMDr2qcIMgjAA6HPWoXj8xtxUFs9fpWSZ0WI3QOC5BGccH1Heq8oySApz976j/OatSRrJycnnHriopFUIRnA6ZrSLEylIQSQCSCePWsbW9Rj0208zcVdTwWGAT6e1al6i20UkzElIxubBwSK8Z8f+L01G4e0tW8tSwwA2cY7k13Uopsxk7K5avddbU5w25gTkswGctn9Bj61OkjlFySRxkgVhaSrJbSEcOF3KoHDH+nrWtJdJbWyvPNHCAu7Yx5b6Y7126dDhc23cle5CKSHZwDgAnmsTWfEFtbTRLHcxTlGDZQkZOOmD3H0xXFeMviCNzw6fDKgBwSSMn3Brz6TUZBK0pZxJIclickn3NctWryaLc6aNNz1kj1A6qJJTKT5hJwWBJwM+lXEkWQu5AdB8okDfKD6e9eQNf3EjIfNkBzghGIyPoKka9mgkDiWUOowBvIz+HTNebOpOWrR6kabtZHsAlQsFQ+YcFiM44HU0T6gtvCJmcRptLKWIAxXj8t/dShZEnlDZ4jeTIH1Jqq99PKGSSVmBJYqzZyc9KxtJ7mnJJHpWqeNbeKIgTIWI5AOTj8KyfDOsT3OsPcx7mRVJCk8E54/GuCAaViHIJ6AYxgeldt8ObUS30txEhMQQIDnIBzyfrUTjZCadrH2F4B1KKXSVluJSWjtw5J74XgewHArz7xj8dz4Yu9jRrLCWGEBIOc+oNYc/jSDw14WbThLItwxYEMMlw3OMjsMV4B4v1m71y+ldwQisVB69KrD0E03I5/ZNq1z6r8OftHeH9VWJLlk0+bO1gxOCT35J/nXpOl+JtO1GGOWC7t5Fk6FJAWH1AJI/EV+dPmta4LuWDY6Dp6VraN4y1HR5lk06/kgdSclWOP/AK9TUw0lrBiVGpHW9z9G45Y+CGDoBjcDwasAgsGH4GvjHwl+0frGjxql+4v4goDEqCxPsOle1+Df2g9C8SiNHufInGFaNuoPp6frXJJSh8ZSnKPxKx61qNql3CyOAVIIwecGvE/HfhcwO7LESc5BxxivZLDW7XU4wbaVXUgYwc/jVbWtHW+t3LKH4OT6V2YavGOj2NbqSufLdxBJG5VlAx8owOKhWNFkG5gXzyoP6GvT/EegxJO+YQUAOMjHFcXdaamXkCbVJxuA6kV6co9UZ25jKEaxsSxYoQCFHGD6VPDIAN5GB6CmSoVYEDce3tUfnFsoykDkEg1g0yWrExfe5bO3J4HtUzs8m1VPA5KsOtQG5jiECghei4B6H0p0cgEpAfnOcg9KzaBMlMqHIAVDnkKOAaRfmcB2DIOQPftTZCHDjGQzbgBTRIMhyCCQDj0qGi7k7ABgScLwMntTFYvgk4GTnvn0piShyykFyensakjjIVSRgE4z2J9KmxQeWWZiVGO1MjDq4IIIx0xyT61MhbeAMFR1z1phQhyRk5ycnikXYe8IYByATnOev6VpaFcvaXqTo/kuONw471SjYKpIBJHAJ70+KZl+QHGTwOwPrUMho9y8L6obiBUEhYMMvnuPQ11COsYwCoCjPB6CvNPBN4BaRRuER1XBwc5I7/Wu4imMaszHbkcknHFcjSuOErI1/O+YOSME4XPr6UzV7sjTmQgKSCc/QdP1rNMpIUFwVyWIPbj1qlqmoFrNlJ3hSMA85HetacG2i3LQ4HVmS4u2IOVGSDWckiEkBuM7eeCT/hV3VAxnlO3aG5IB681n/IVGeCOeOte9FaHmzetywu7aMHjPr2p4lC5LjcM8YqJGJVScBDkAk+gqRZDjAXjHBPelYzTOc8SWTyDcFBDnaN3rXmOoLG90VJII5BBIww9f8DXsmsJ9qQKgJKcjjJzXlXiW3SOeYkEkHJI65q3G8fQ7aWqOauLYuSc4kYHocCsqZgpILAgjDE9BWhNI8W5CTk5IJ9Kz7k/cQqz55AGBXJY1sjPlDOQzAFSOT6GoHhLBSCAP6fSrk7iJQDkKBnGc81VjkEi7BkZzjg8Ui0RAGYqBnHIORV+3tdqEg8ngAd6hQGEABQTjGSeuas24bJJB2D5QAf1qGN6FuK2AjUFMnOR7mr8NuSQWG0dxioYiI1HDEjkEnpU4mVMFwWfucdPas3caYHyopXkjZs4xtxnFUr60W4hZVA2feKkfnV+FgXAKqWPQHnJpjQhCxBAJycE1KuirmDLFKuxiGkQqNkucgr2APpV2yZXQByA2chiORTdSVZY1UAg4IOf4eeo96qWCywgRvLvJYHcowQPTnNdUVchnURRhocliXHfuarNZvuBd8qx4HrVmxuCAVBznILEA5qYAzgBlBKnII7GqWhm7FB7RNwBJbuSOoqVbeAqwUFQo+XPOT9al2NDkhQUU4x3P40zDKCQuR1HOa2jqRKyFictlWKgrgkL1qUosuSMAAZAPOTSZAycYY9acGZYgQxHIJA7itUjBysKyiNVQE7mzjI4B9z2qEKJAiysA4zkg5yaWZyzgDPTPWmRQFiCApA5JJwR9B3pSdiYu5MhKpsDnHTjvViwABZGGZDyfQ/SljtyIWdVBIPYdBWv4R0FNU1ErdXMdnBgnzHG7j0x2NebXrKC5md1GDk0jEurZmJUBlToQRzW3pvgG/u7dZoZFiZMGRcZ+U9q6zUPDnhTSE+0HWLrUmDAFBEFA9R61PY+M9G0uOaK2ikSPgh2OQR6eua+fq5jJq1L8j6ChgIXvV29TAuLmbw/bmJA0Z2tvVeAefT6muL1DV3vJwCAXZumeTXReL/FcepjMCAOejMOg9a5WBUJLGMtIRw6jJP0r1sBKpNc8zyMzdOnPkosdbhpHLlGUA4wT3rQwsagsVRTjgnGCT0/WoI1K5QkEjgn+tWUUBSPmJxx717adzw022WrdI8fuxsQcDc2efxqzZxxx3aljlvUdqrW8TLEgZQTkEk8VLcM+xWQiJVIBcc556nr2/SolqjRRPUfDWlvLbiQzq6sflUDp+NbT6FPIjnIDMScjtWD4F1AXCRxh1YqR904AFejQIWjBIyf7oNcylZkWscu2kXKbCEBAIJzxgYxn3NSeRdqwUOwAO4AjgEdDXWSRKEJOCox15P5elC2wckEAj1rTmi9y7XOdW9uoYiJy8j9d7jk+/FXLbVlwkajaSOWIwM1ry2ccLFTbhyyglzkc+nHWq50mC4QiSNGyMFWHBzS91hy6XTM+98QNZISI2lGcAIpPP4dveuZ1D4l3Vr8yaLMAudzyOCp/Ac12R0dIhxtIPAB7Ur6UiRZaKMxtwRsG4/jQnBboTUujPI73493sUDLaaWJASQS/ABB6Enn8qpT/ALQmuWcey306CSQjkggYP1PNesah4F03VoSJ7VJUYjBKgEAe45NcpqXwP0e7mL26yWZ3biRJnOO2PT6CtrUZFqMurOBb9oLXvKKT2dmLjO4FFww/E1WT486zIh8+2xLnOVwQf+Bda3dZ+AbyXZe1uskHIVs4bP4Vx2ufC7UdBSYtEVTcW3E5GeKtUIS2ZoqN1uWp/jl4lfJjuhEDkFeTk9snPI/Kq9h8YvEs7mK7uorhc8qqYB+hYkj865yPwvcs4RUyM4Lelbmk/Dx5d7zXK25wCCRknPQiodOMdmTyJaM6FPFEurhykpYqTuVSSAPXtjrXJ+KLUSb2jYDPbHet+z8Lf2Y0jpMZHzyxABYepxRd6Q15CSgVn6lTx9OaI3WzOmmoroeN6pA8ccxQgzdscYNeg/DHxubWeO0mwAmAd3KgHqRn3rI17Snt42QxFDnJB5wTXMtFJYTLPG5ABGRjJP4VlXoqrGxc43i1E+t7C+ia3iTcWJOSc9Rjg461bLK/JAdCMgHoK8V+G/jb7TdG2mcyyIoJcnPABJH5CvW9PvkuYyUcMigkMBjNcEHKD5ZHmXa0luXcYOFXAPI96ZKBgsykkenaokkV92SwcN17YpJZVCMZFZweVCEZJ989q7oO5XMjE1WUHLEgEkqq5/X2rLiuh5wK4ZAvJPZv8Kn1XMjk8oDx16ViOwt1Y8/NkkA9a6XTU42ZpGdmmmaM86uGIwM9lrn9ShjGVxgdSR3NXozFKGZGYEnJAyAD6A1Q1JwEJVST0r4rH4f2U9D7jAVvaU02zmNTwkpyBImM4J4+mK5S9ieWOd1KqVG5VHUjPQV0Grswb90QWY5JPp3rF8pDcIT8xHIHrXBBWO6o00QRWayKpII4BwwrqvCtgN5YIwyce1ZcEYkwUGCeo9K7XwrYmNCrgkq2Cexq5TaRycqbNhrELbxuMnru56fhWXK2xXBAYjhc9z61v3s4jQIQFA5zjtWLcQfaCShyhP3iMg+vFaYajKs7RRFerCjG8mZjxNdNvc7QBtLHsPr6Ve0/SirOJVAdTwMcEeorTh05biPY5yAAAAO1aVvC7Mu4YA6DA5P+RX1FDCKlq9z5LE4t1nZbEVraAIQrhXIJzjpx0rg/EVu32pxjlCcgHvXqawr8jbckdcdh/jXAeKLRYbmR1RkaRifmOTXe/hJwrTlqeftG+X3HaT2HGalS3lyWDFQeSAOtPuYwbhiRjnIxUkbksAcgjk1wNNnoSdiW1R9ymYhEGcqRkk9uaZrekpfRpLGQrkgKCOcj+eRU2xZ0Cu7KS4YbTzx2rdigFxsLKpUDqex7cfnUqCe5n7Ro86msFtZCjQEODkkrjJP86mttLcwruBYE53dK7TUNJe5YO67jnIJOSarw6Q8YUBQAD0odOPYHWuZFvpYjVSDuPXA7E1qW+nqeChDgZznOa1IdIO7eTggg4FWIrYRSu7ICDhcnqKzcVElSbM6HTxNkMASBgYFXLfTGgwCMHqCB1FbEFsgnSGMZdxkYHXArasfDU10QACCSPvdqTfY0TsY0Nk85URRBDjkDPT15rN1vRZLYEurMGwQV4x9fWvWLDw+tuhQxl2xjcBzWH4tsTFEY3TIX5lyOAcURpcz1NIVJcyR4pfq0chBfGRkYNYwnd5tzSkOhwvHH0NdDrkKiUPIC5XO3nO0HsD6VzbhWaRgQDkjAzx/9ek42dj0WxqqQznzFIcklQOn40u1TNby7mYL8oUHgg9cjvUECKkRAJeQHIyO1PYrGqOZViC84IoUWzmnqdBpt+LG7keMhEPOT0NeieH/EAuYkBlYAjAYc59K8p/ezEMwBMnIYDAIrrvCkzAiEYCg4H19c1pCFnc8uvSi/ePUQ4ltghLK2OWXqfeoRbvvdiwK4wAec1FbSERqHIAAyGBzmnSb1YFTheevNehE5o2IbqUK+5gq9lAGB0rntQlQs7kYc8k1vTsrIS67mAJXjGD61xt5cMpfdI0hzk57+30roWhuiNnjaUyAl89AO9KIzksF5Pb0qHcTKHUqSBgFRjAqdsPISHYr0G6qM5Int1VdoI3MOSSK1bMAyq4GAOcDoazI5QmC6gICMnvjuM1at5mcBQ4K5+UD+tc82SkbttcEybUyfYDqPpWxaXTKqlQA4PUjOPwrm7J4hhmJLk4BzWzbEYBBAHU1wzN4o+o59GCPtUYBHNZ9xobliDHhccZGPxruGgBUkKSM4GfSontg+5SMkDHTpmv8AJt02j+kFWaOCbQsxghAVPQjnIp1ro7RsgUnKkHnuK7VbPbGimMOEG3njPvUctusZJVcMOgHes7Nasp13axJabLbOAApOT7fStJNSD4JYMQOMDGa5ue4MTggnCgllHOayLzXUt3wJQp6gHqa6oVGnocrjzu53o1EISAcE9QeMGla+HBzyemPWvOo/FYLEySAn+8TirkPiSOTGHwBycHg13RnIPYM743Z2j5w3+yOMmgXarnIyOw9K45dXB+YD5eoYmrX9tDZy4GcYHrW3tCHRZ1IuS4Y84HII7U0XDMcEgL1Bz1rnk1kIxjMpB7hTili1RCVIfCjP4il7Qj2bXQ6NLgkk7iAvb1pftAYjA3DufSufGrKVJBx3Gf8ACpV1VNpAOAe4OKtTIcDaa5UbxkZYbSR3FZuooXQsFDLjHPINVlug5IRt/AxmnT3WUAUFjwOuKUpJqwoxszkNSje1ImIJP3cgdDUmlaidwBcjPQEdKvaxGkjSIvzoO+eprn4keKYhjxnggYwK4XeMtD0qcrrU7UXhiUZOSDyCcEVy3i3xlFpMcxWYBcMAxHJHpjsazNe8TNawu6Al+SBnJFfP/wAUPGtz5dyhl2FVLkf3+wH14r7DJMseY1Uuh5mKqSgVPif8SZ5UZYyJBBKG2EgFiQQCDzgYJrwTXvE17q98DNM4O0ssRIOzn1qDX/ELahJ5hfY55aRX6nsCO2P61jwgeYXLDcw5z3r+m8jySjl9NNR1PkcTiHJ8q2LySuyMWcOcgEDqKtRKJADgDsc1RhCxRsz8AnGR3q3bS+cIo1KhGcKGJ7noB6/SvsLO1zy92bei2zLcJGh37uQh/i/GvoP4S+DpXuRNOo3cFQFAx689682+HXhWW81NXcFySA37sqQw4Iweg+lfWfgXw1DawRZiUFVGHGST6ivyLjHO3haboQe59jlOEUI+1mdr4X0tbbKIVACgqCMH3rpo8BSp4I4zjqap2SCIEIu0KATVxnVeoByMgYr+bqtR1JuTZ7ktWU7qNJASQc91xwa5rUrcoCqEqDxkDNdTKwwwyCDjBx3rGvY12nIJ6nIFZ09ZWIexzFxGkIYnqOcnvXEeIdYCukSEBcEEZ4HpXV+LLkRQFggDHKgqcYHfivHvEmquuQArqcg881+6cGZFHE1o157I+YzHEShFxRkeIdZ8528ttwzg4NY1vGX+dXALNuYHvSXCGWaRyxAcghQOBx0qS2UxqcrgHn61/WGBpxpUlGJ+W4qU3UvIsyB9pYgAdcCoNx8tiThs9+9SJtYASLuXsCSMe/FVrlUyA67x0APpXqRscDuTRXZVCCcMDjIrRtLh3AAPHGcmufmKQybS2COc9q0tLnilYsGyVIBx6npXVEzdjpIlK7WAyP5+tWARkkAkk4ye1RWjK2UY4dRkqR096s+aCnyjIPGSK0uzB2IZGKIARk5ODUXnnlSchhiifLcgkAHGB/npULqS5jc456A/rTFYlEJOUOAvB5703yGVwCwC4J5OBxzRDjAUruTrljjBFSKQHWXIypyAec+2Oh/GqTJaCIiYgqRjOcEdKZM5UuSMnBO7oKJAQx2AAk5+lR3sgAREOWwCy+p71vAgYMTbSy4OPvY65/WtC3gCIBhiMZwfSqdshLIxJxgjaOhrWs4m43Ag9wTmuhaCuW4FHzoSCIyAasCYvhEQEA8+9QrEm4AvsByMkcZ9KsW8YTO3kk5NFyi1GBHKqEYVsAsR0HrT3d+CBkg42+oHeoizLgkBiOmfSmK6SOxkLEE8KrYwaLCJpHBThQD15GaesgfG1cAjPPrTCShICAg9yMnH1qVsDbjknPAFQ0SQyKwUkgBsdjVF/k3EjJIxj096vSHdGyuM8cjrxVWZCMkhiccEH9KRm0ZV/CsqqHc7RxjPTNcV4ktEaQsCSBkEDoa7a6geNwXRj3xnrXN6rbmRyGi2KSTvPQ+tJnNLRo8q1K3HmHKBieDgd65y7i2ykKMDvn1rtdZg8qdgQSCMBjzkiubuIVyM4DA9D3rzqi1Pdou8VYwp4zCwDDAHJB7GrUM58hXeJmJOCFIyB61XvoHjAVCAdwJJJOQT09qs5kRDGJY87RyoyBnkgZ7iudo60WLQlw5CvkD5FBzk+/pU+8ojIQACP4eOSeaitcog2HaR0I9fWpJ5JDEQFBcc/UetHKibMT91tJKbiwAGSTjHt0pHiCRlwnQbi2eKlhKiAHZ8xXDH1Pr7Ui2RVS6PhiO/P0o5UCuV7iIlSuCDtBODVJn8lckEsQDwP0rTltnbGTkjPNVZYH3IAnmHGSPTFS42KTK0yI212RiTwSOMU0JvieXcAEYKFJwSD3HrVo4mhEgAKHgYPWqbbW3qwJCnGD271m0aqRKxO3AJIyDnPanrKDICEJGOC4xg+oqDzQiA7eO/tUgkZ03kEqQAB6is5Ruaxk+h6V8MvE8dpdmJyqKWUF3B4yQCePQV9ReGoItWgEqHzA4DBvUHpXw/pN8NP1CNjJgA5yhwAO4Ptivqf4L+KEksrKNcJAFCqd2dwA4PtX49xtl0lS+s0lqfbZTWVWHs5dDuPFXgJNQhDKhQKQSoHBx0yfrXhnxB+HUiRvILdk8tjxEOCp6Z7V9eWiC/siMkq2CQO9c94g8Hw36MqxksAWKEZU/UV+P5RxXVy+soVJWR69bCxqRsz8/9Q0WWxklJRtoJyJB0H+FYxiWIkqUUEcKBgDFfUnjn4VBg4htJRHs3NPuBG7J4x1IIx09K8A8ReCbvSZZp3iuIoQSAzxHAPbgjpX9I5Pn1DM6aalqfIYrBSo6paHISEJIQAct1xS7wq8AjPHIwRUtyhSAkhsZB4Bz+VReQRghmcYzuI9a+xg0+p4k42HRTmJTIigH1IGceldn4I8Yy2bpDKwZCMYznH51wRbIbcWO0nORUsFyLdkdGwSDgDjA/pXp0Krpu8TmnByR9ieEPE8N5aIUJDcHg8AemK760n8xAwYAdwepr5P8Ah/47lhnjR2bYVCkLwSfX6V9A+HNfS6hUPLsOMrx1Hr+ea7pWkuZHl1KaizsyxjOSCecimSygbpBnL5Y+571nrqQm3KrHB4BJ9aga8fKxquFGFGK5JO25ja+xo+YspQYyzHGP6V12g6MVYOAEYDJycA/nWN4e0QSgTSrvIIYAjOD6131lZHIDHcQBye351+I8bcX08vpyw9F+8fbZJlDnL2tVE9nallGMgHrkdfbFP1NMICRntzWlDEQoOTubrx0qprER2dCQRX8kY3HVcZNzqO9z9PpU1BJI4y4JVnJXLg8bTxiqUxHmYAByM4NaN7CsMhABIJ6HsPrVVgOCBk9M+1eXFSbO5EUMQ6g5A5xT5QsQLuSMDg+tOfESMAQOM8nmua1nVZnTYgLEcAH0r928PuG54qusVWjoj5zN8bHD0Wr6sfqGrEsyRKZCT1J6VT5LhicEjdg9wajtbeXeXZ/NXsGGAPbjrVxYJmARwAwAUDGSAOgz7V/YdClChBRifjdeo6s3Jsq3MJ3KQcknGay7wCMknkAHj3reZk8pQx3KTgMi5yf6c9+1YmpRYWUEkEqcAHof8K6HI82a0PIfG0+2fKqXDHYQRnBPf6Vwl5coCkeTIwOMqMd/eus8aTk3hIJAP17e1cPLuknRkBADZbjqMHj/APVVQ1RUVoi+l3HCygZOOcjnNTJcIuXY7Uzknpn3rN3D5iowSepPSkW5cDyXCsjEMQRkEitkitTbN0GJCnkc5J65psM0jsARtPUgHNZcdw0THIDKeAQegqwl2Qcg8YrRIh3LkhPLOcjOenT2qMyDcExg43A+1DTB4yuQWIyDnoaZGSUCk4J65GM+tXYnUaxXzGIfI6896gMiO+GACrySw4HvUk0RUEKAQOmTillQxzLtIIKgnI6N6e496rlGkzpfBKGW4cnBQkbQB+dd5PC8kADJlVByPX61xnghxASZImQiUKeMlgepH516K0aMGy52YyGA7fSuGvodUUzzrW18i5ZQuVHII7n/AOtWT5owTncRztxXTa5bHLByZAcg5GM5rlriLy5G3guhG0Ant6GvL0bOqMrIH5UkHDngCqtxcItq5BVZAcfN2PbI9KbLKsEe1DtYE8E9vxrIvbj5s8H1B7itoU9bmM6hLNfsYSCCGHOKovM0rgMcAjk1CJSWAJZiFzknqM9P/rVJK42jAAOM/MOgrtjBI4XN3LMUybUQZIPHJ6nP/wBarhBXBYgEDgD0rMikKuYwFAABAxyCe9Xj56YDgkjBIIwCO31oki4snYJGyqUBZurYyQKjWN53lXPlqpBVsZz3z7U2WU4DgAE8An9OaWJXkCsGAAc7geMj0rLU1RKyOqZGCQcgFhkilAIBYDGDgZNRNNFJlkw5HUId2KkWMyNtIJTO7Oe9TextGN+hI0W7IUADqQOcUjIJJVZuD04HWpokC7gWYE8kZ4Ip8joCuA2OclRkAVhKdjVUxghSDLudxB4BHSo57zKkou0HjGKje6NwxJzg9ARiq9w5dgDgEdvWuaVQtQEkvn8xcuFQdiM5qpNM4UsJCW6jPOae5G7eQAPVuP0qF1eS5ByEjCnII6kng57fSueUrmiiO3uUQOVJyCQx6+9QSyv86SqYnB5U+lBkdZgTE0gAO4qOnpzUckssZLlVCyLjHB6d8nvUFJEMtym0qGIcdC1U7kFuULEDHzDoDUsojWRWdcvg4461BKQmSACAe5popRGFgiAlslhxx1P0pixiOIAksw7nvRPMJY1ZxkhtwIP+eKqzzEAkkgAetU9TSw67nVQEXk4zx2qBpMoC+AfWopMsCRk4bIOei4/nnFRTXCNEYGTAUkgk/wARxz70loNRHOGjZWJBQnBCnkVFBdtHcIVQxgE4I6Y96iRipBJZ3xgE96YWMbsGPJGcegrWMjZQXVHT6L41k02WN95CliuzOR6/rXrHgrx0l1HvIKSkhizc7QeoA6HpXz2QvCgYUMWzjrVzR9Xm0y4JSQlAx4PUg9gewr0KWJlDdnPVw1Oor2PtjTtZS7CsCAWUYKnOf8K0hES+8jI6biev4V4F8P8A4jLJuR4vKXG0HcMBj3wD1r2zRtUS9ggLSqcgBTz857/j/hXrxmpq6Pnq1J0pWaNF4EKlwMAggjHP1yKb5TugwMAEnOevtirnlqY2VWJJ6jFJt8pcKSQAR1x/Ki5kkUUgBLEkp1Jxk4FMltkIAYl1xjJ71eYlYwVODj061C0gbOwgr6kVSbDlRUuLcKQSMHGRWfPZlo45QuQ4DEd15PB9+K2Xwy5IyAMCoBGApABAHQdqtNkOJzzwAbiBgAkcjrVZAd5zHuPt3roZ4hMcqCTjHIGOPSsq4hbJTDKxzhkGAPxrTmM7GLdWQkLliVVv7orkb62dXfccMpIwPTtXfyxjaQw5xyRxmuc12zXcZwjFsBWVRnJA4PtwKxmr6mlN2ZyIlKsFL5I6k1KlweckHnAxVS5VoXd3TnOBt7AnipIGHKhgWAyxAxgnp9K4ro9BIsi4OQuxgc8npip4p2GSejHOfX15qupEkYlEgIB2kHrmkMgQqCFKngEnp70lJF2ZaWcjGBk9APU0onJLhkYYJXdkEEj0I69qglKlIxGdrAnLEjkEcD606JSmSD1HQnvWiaM2iVJCpUFjzzhRVnawJbGRjPA6D1qipLOoI4PfFTAsXIJYIp25PQ/SjclIucGMN098UvyFgQMA8DFVncuTGuQQMkZ6CnrMGCKSCAMDA600FicNyBjIBAGatCULwflLdSKou6koAcgEjjueh/LFSoBJtILDHXJ70EWb3LQTdkhsjOKlHmRFV3BxnA5qokgbeQ2wZ4NWocZVwVdR03DIzSFYteUQgIAXnHHSsTXM+XIWYjGc5PA9/athZPlJDDC9h3+grK8QkC3cBgUOMkDrkdKxmOxwN9M5YgkE4x/9eqKEmXcZggUfcIPzE98+39auXkjSSOQmQMgE8ciqseHzkKFPGM5Oe/H0xVx9Aegx1B3AYLNwcdx6fSnPIYVUghTgDPXioxlVxgoAcDJ6ioTKCxAcgjqMZ4qwWhYjuB52QBgY5Pc1fgnVWDsMAcgAA5Pbg1kZB3Koy2evvU0Urw8OM55wOeaz5bmkZWNEhLhAQxQH5hxg59ParcKgKgwGJIJHXBrMW6C5BQAk5AU8D86u2khXBclwTnDHoO1bwVhuVzoFkJ2ZIwB3GaswxF0BJw+cZqnZs90XJJLLyM8/XmrtqT8yuMnB6V03Od6lyByhCMA65645qeYCRCgwWBBXPGRVWLZsCxhgSMncc896tDdhTgEdjnJFQxxM+RCkysQAB1A4zXS+GtT/AHnlDC7zgHOMe2T2rEuogqO2Msw45rFu9SeyuozGcFTkHPQ1NmzR66HcarqyyZCuCpyCOlc9c3zBsnoPfiuYudbkmYhhknjg4zUMd+0aCIOzKBgljn8CfWrUeUSg0dLNekguDnPJ9vaoWv0cKN3C5BHY89cd8VgNfO20puK5AIFMnvzFKHJbK8rtGSB0qWWoPqbJviZirEBFBKlT3J5GO3aqckqM25yVIP5is43IBLF8P94/jWfNdPNICvJBIC560jRRRdu74SbkDYHY+lZpdhkOS4znPoKSOVGZ0KssmMkEcfhVa4m/eBcjB+XBGMVSZXLE9j+D8AuITMgwNxBBHevcbdcR4wN2MHB6ivHPgeYp9PcqAg3bCGzww9Pr717bHAgiGPlPHWlXmtEYTXvWIdowoIyOmD1FKEfzSXChD0AOSR34q0YNuCORTmXBBJGe1cfMCRVNsDkhs45Ix1HpThakqsmCRjBznGP8ir0UeeSDGwByGGORTSTlRuG08Hnqf/11HOxtGf8AZmZRjcYz8ykHg/T9KVbVdygqeM7jnp6VdkiEciSbWU8rkkYNO8tdpKgA5JwO9PnYchSeBA5VAQhzwf0zTI7VQSSN5bjr0rQ8gAmRVDPjOCcZAPrSbFUqwXeWJH0o9oHIURbJuIAGepwKV7GKUcxglehPQZ9RWgqDeRgAnqTRJbvyAMKepzyT6fSl7QXKYsukxNkqgBI646VANEgKuHjDZx8zc4rpFiOACcEnoBSfY0YkHg9j601WaHyHLS+G4CcBAgI7d6zLjwFZzuGkjXjpxnk9yO9d55Co6hgQW4XI60jwLnAO1gfzFWq7WxPJfdHmFx8NbNmLm2VwTkpjAPvisnUfhPaTMESFQTnHXB9hnrXsnloeccjufTvWF4p8R2Xhm0aS5myApZFUgkn+lU8VbdGfJy6pHjd/8E4JIzIbcRNnG9jgAAe9eaeIvAGmWFxIuFMqkgkHnnjP6V2XjD4sXetMYbYNBCpK4JHOe9ef3F5NdyNLLMCcYye/41Pt/aHTT5x3hTRbfRpJWU5fJwc9R2/KvQ7GQCJSpwpGd3tXmsFwyBRuBYkgkHr6Y9627DVXijwHOCeQR2+lWpWNXFvc7QlxKQjAkcjH881BIzZORuY5JIP9KxYtYEhUF8gdQPSrkVyjAIh4HQA5yPTNLnuYNWLqvuBJUuR1AOOO9UZLpVd95DFiSSBjJzzUhO6NgwyCQcDjNZ05COSQQTjI7D/OadrjUiRpA8bgNlR61nSvycDJOeKmMnDHHHOB61UchgpcYIBA9galxLTAyKW2hwMDOPSmkgocvkHIyecVUMxLspjGFAJkxyM9s1E10ItwySx6D19amxdydm4GDnB61G7FstjODjNVJJ/JQ9SCcnn1/pVX+0HET7TlyMKT90HPXH0q1EXMJ4luCNOlQcEDJHua4HQtCvNQlMoTHOCO4Oetdlqj/abcCSQEkgsV4z7H2rU8AS51J41RRtOAcAk+vB4qJ4SNb4jto414Ze6jKTwbqO0AxFlI3b1GcD0x61ZTwlqEgAETEDGC0eMDv9TX0l4f8NQG1SYorEjAAHJH0rUbw3bSkEwhD2AGMVg8pw/UHnVZnyzH4Tv4JCZULDrnaRnNTHQb9UAjhKHrtfk19OzeFYJgCYVypweAcj1qvN4Ws5GCmHYDwoAznH5VP9k0O5P9s1F8R8yDTbpN5ETFsZIfGN3+FMNnc+QDKgQjqRnA/E19Jy+B7OSYSG3jHqw4IPY8VDJ8P7AgBIMgkks+SxJ64PpUSyak9pG0c57o+c0gllQmNSVUZOO+Ke7T/a7YKgSJoyZCwIIPoBzke/6V73cfDa1UELFjPOc9R+FVZvhraBWKqqHHUpgnPof8a55ZIvsyN45xHseGwO0spVo2RgeCQR+tXI4QzkMDgdf8969Ou/hrjlVUBf7ynJ/wrMl8ByoXIBjKgEgqTnPpWEsjqfZZqs3pdTlrOIhVaALuQgrk4wRX0D8P7zzrGF8BgwGc84IHP614zL4bnsnBCsVJ44wB9fWvRvhZqyMskLPlo2ZSpBGD6124PL6uGbcjixeNp4iFonsaKrIAV4Izleg/KmjAznAz+tPs3D2yEDOAFJz196laNJFHII6jHrXW3Z2PJ3KbI2VYDAB4z3rO1a7t9Nt5JJmUuASqgE7j6DFazssKtJIyqiYLZHJHoD2/GvF/ih4yk1CYW1veSAxMYndCBkDoMjgj3FZVJuMW0a0aXtJJHIeJfE3/AAkF8blAQu51IY9PmwMfkaw584UgbjnkeoqRfNfcFBJJwSBnJpkttMiAFCzY5CkZ/XFfL1aNWpJycWfZ0XSpQUVIoySjzyFdSuMkDkilWVGQkMCSSQozwPx/zxUlzYynYfLITBBc8HPp70x7G43neju4XjOefTmuf6rUW8Wb+1h/MLGG2NvAKjopOCM9PwqV7mNFIY5YjAIGc+1VZIpYQoZGLAc47mqd6SUAAwwOdpPQ1SoyXQmVWL6lqwfyzKAioWO4YGMnuT61sRl2iQupEYACntj0x/nrXL2dwBcqS5K7ShycjJP9CK6O0dvLAABAAAye9erhI2TR5WKlezLqsA4QJuLcE8cCrJDKQASV688YFQZOFDyxIcZKqMED1z6U+UCTAXPHO7NekkcFx7YLnc5Yk7iO/PeomYrgHJ54phlIYIMAkFst04pjTOoDkEMRgA8cHv8AlT5SWxrTkgjGASQM85HrUTSg5IBB6DHpUMzYckPtA7YqFZzvYY4AyD65oUSLg0paRi5yoAwAcEHufcY7VAXMxKgFSQSDjOD2pksr72AAKsCCM8imiRlAIJQd1zwaqwrjiuJFDNgA5H1ockEEOQAeg70wndhmAJJ+XnoM81FcuIgSzEoGABUZJyeOP84pOKYc1i5BqjImwu7HJGAuQPx9KuWtys+Q5BGACAeuawhO5LkZQnjjuPSlMojVQTg9Bg96550IT0aOiniJQO2tb2KG0VIQqoMDCjp+FTq+VDEZBODg9B61xltqktrBiMhAD94jPHpzWnba8zvHhAqOOecnP0rx6uC6xPapY2L3Ze1WWJIHQfOhJyFzk56jPavM9bt1adgjBsNkgjoP616Bqd5vhO1SSwICggZNcBqCs8zl/lYEZGOlcXsXTZ6KqqaMpIhDcAOMjIYc1tx2wdBIfkXvn+f0rJO0XKt95iORWxZJGxAQsFIwVY55716mGbTPKxdtxY7N1kBMwEYGCu3k+hzVqFSSxU4IGMYwcetIkaeYSXIGDhB396dGC4HGAc8ivWizyGyCQuGUHgDID+hPep4YSuXaTeMY5PX8KaoIKq6hQGySwJBH0FW4SZ1LBAjElVBGc/T61smSWtHjk/tAOSxGAAB9fWu5tbmSGIKSxKnO4DOR6GsbQtONvCpdRvYAnJ+7W6MKgDDcDwMHoK7IR7nFUfMx/wBpYPlyxBORjtTZAXwCwj7YHP8AOnYOAFI2+mOhpjxjgMcnqCO1Wcz0I5rWJ3RRGp53E9MH1p1ppkMzBygLtkEY7ZqeJeiud2RyxABx+FWrW0O4qDhOxBp3I5rEsWnQhgpIJI4UDoBT2sIkClBw3JGOBV4QL5oztyMbSOgP1pMBSwI2gHGT2qkxcxDDDG8SlExzg8dKt28QVCV4YHOc/rTljSNUBkDEn+EHkfjUjROpVvK3LkDBq+YkhKrlzjBJyT6mo2hzgI2D97kZyKsMrurDaQQemOnqaQAxkZOCccnnIrGtWVGDm+htRpe1moLqLFbvIoAIIXtXS2MYWMAlSwAA9fesSyhLgbj8hJzk4JrobVAoAWJiMYLAcDHvX5pi8TLEVHKR+iYXDxoU1FDmhCsCTktwMngGqGqoBEWbCHgZJwOTitQxhmJJIQAEE9yazdZiSa3dSC4I5UnHPb9a4kdr0ORvSblygHlgkqCDyTjr7UxVaSUJkEgc44xipLlAJw6ZCqQSD2NSQgI4JGSwyOapstESxdMkg4xjPU/X1prEoCAhOMY960AoYAgAAHmqVxG9xLgEgrkAjqM9am5RnS5LlzuRRxtI6mop8rHIxBAxxjuKu3cIBCsSQCfmz19Ky9TeWKB8nscDNPmsKxymtXxE7GGW5jjU5B8zBPHt2qKx+IGq6ZIqRy7kXkO5O4en1zVDU5RckgEjI3ZA9DzWc0XmyBFBPYGuqnXlD4WediMPTrfErnZr8Yb+MgTqXLDAwc4P09Ks/wDC5rua3aJLeNmQ5yHAJPcE4yPpXm15AY5MgqWU8jPQUkToA4HA6ggck+tfWYTE1Jwu5HyOJwNGnU0R2+o/FbXJ4kwFiIBBAkz9ACAK5HUdfvb8bryaSUk5Csc4/CoGlfYhKAhmCg5xk1Bc4Qso5JOcY7/WvTVSUlqzmjRhHZDomXep8suWycDt6mljVWn2BAGAzweoHU1TmmdE2xoHJ7sSMURxPJKCxw5wB9KTZso22L808e0gsFcHt6U2O6BcJjcCRzgc1VFqLmVw7bFGecD5j6Y7CtS004IkRdsPnG09QBSTDlZ0WkGMIjqQSDgqRjAqDU0hYuSAXBLDAAAJ6nilgltktlQI6BW5fB3H2569DUFxE11KqIwQsdqljgE9hntXTF6bk2a1OS1RgYvkGwBydzAgntjnsOxrh/EuookOQC5HIMYzurvfE5xYg+aplC4dWOCCOAP0HFeVancO53ghCCQWzyDXzeaYiNNOK6n02WUvaNPsYN3eI8ro4KuhAAPOQe/4e9ULqMzKQDhjz6AinXEAjkJABI6kkk8epNLI65DAkgjk9jXwspXPtYoreU8QO8gbuOT0FOWJIwSzYY8jbyMfX1p7yo6opGWByM881CUIBBABznAGM1m2apEu18EgqU7DPOaeLcMjbyAh5OeajhQBS7HaoHIz3qyLlfJAIAycZNRcpIgS2ZAGXAQDA4q1CdkLEgnHO4joPTFTWhWQEEgAHJXtT43MbEKQ4OTn09KnmKsVpGlKhVzuJzuxwBUkMkkUhXYcY79/erMUwVCCoJIwRmpIWMpQICsoGCSON3bHqKV2SQO5wBjGfWongKqCSQOp96maBowScF2JLegp9wXMQIAIXgjrVJ2KSMwgedliSuenpV2EorMEIRM857UyGAOCrADPJAqeKxLFgF2rjoOaOcfKUbpiGIDZLccCo4SYJCowQwxkjOP8KuzWsiTBVGeAenaoprSUMoCZDHPpx61XMOxVuCWBcjOARn2qpEkkqkghQCMD19a1ZLJ3LLnIPGR0FMSzEYKglh05GMUrsSRnJksWAyVODg1akmKOATkEAjaeme1JJZyJIOSByQB+vNV2t2LuwHJHUUXRSQ95cuCCCc8ZNSEG5w2AGU8e9RLbEhWYEEcVditzHwR0G44qWOxJbZkUIWA7tg9KlefYgXGQvA57Uy3BMLOsaA5IGDyfrTNpLb9pVjwE7/X0rMotwq021yxCDj6VeikCbAWLAH5iOuKowKxKMBgAYIJocSB2IBK9vcUwtc249QViEwVIyRznI9akjvDLICPuqQw98VhxXJVcEbH+vWrVtefMMbg2OnrVqViXE6D+07hnLlgS3ByK0RcBfKIfMpHKkdPxrmBfZYchCe3rip49ZKuYyQ57H0raM2jnlTudNBcyxujDkngLnGfxrajiMyo7kDDYADYGT/PmuGivzFMzySEqQwUZ6HHFbGmXk509SkpZ1be8pOdykjAwewPevVwuKjB++ePi8M5r3TuLWNQkUSqqmMHgjqck8n8etaXnIoEZJZeMleCG+tcbbazIkJyAGYkDnOffPvWrpl3sBE0oaXcWBzj5fTHfHrX0FHHUm0kfM18JUSvY7fS2eJywdWBxjAxiuw068jbIMmNmAc8ZPoPX615zp1154yJcnJ2gDIx6+9dlplistrDIZWDkHcCMYI9vf2r6ClWVTY8GdK2517ajBDEXBLSYPyg4I9PzrM1DU7m7hiYOyDbuYEABDnpkdRjufy71jSSmB9hLEgcN2NNgupFckkMhBABHf1zXqU7HDKHYt75QQZGBJ7g5yaWdisXJ68Ag9abHdSyIqSYDDgkDGfeqeqzlCApSMgZCgHjPpmuhyjFXJVN32Mu5MYkdkRYyepDEljQtuxAAcAk8BuMVAyAZHXPP0qSJgExuJA5yx5FeXOXNc61Gysy9D8sKoxyeM47kVaMihkUEAEelZKTGUsVOD2B45H9Ksx3GQSWwVG4g9CaxsybGiZDkKQAB1z2FS/alhAycjHpnFZwuGEZdyGJAzg9KlWctlA+AcHHrS1HymlJMGQFEG3qMHPJ6moPNZdoTIPcnkGoBcMpVEGcnHWnNKSinAJJ59h60c1jNxuXrWYBNhUgsScEjAPvU/wBjco7+VlF+ZmyML7k1kNKFlCkgsOFIzgn/AD616L4Kura9hX7THHvXCsFGPmFdMMRy7nHUg7Gj4BkGIyxJUkAgd/pnpXp8JGGUoM9Nx7ViaVpVpbsZkTMjMW3HBwD29e3etgsXJyMt16ceoNazkp7GVNWJnRYl+RSM88849fpSfdYEHn2pPMO4A45wcmlknBVl4BPp2rKzN7oZIwHGCCTgcdKqOuQcvtA5qaWfaoBOB/OuM8e+ObXwzpEkhmWKeQhFLnAGe+ex7c1vCLexN7uxzHxd8dxaHZ3FnFN+/wBuCAe56AmvHdDhF+73c+Q8pG4Zzk1zWo+KJ/GOu3M0riSBZNqRkYKkdcnv9a6GwuBbQIM4wc49BXVzW92LNKkeWNmdwNVjsoTLIQAoAAI6gV554o8YTXs0sSMyRgkKByGHqD6VR8SeIjd3EltEzbQMgg5AB9feuWZ2T7z7ieACc4q23bcyp0o7smupCzIJSVdSW9M59fX8aoSQiR2HmZ3dParIAdDuIZscnNQyQmFeMFsnDZz+FcrOxIiBZWBQ/Ngj5ugx/WpgWOSdu0jJbHJP1pohBYF15I5AqWUCOKIBShbHfp+dZs1UrEMgMUiYBZDyT2FRSNA2RKMyrICrAYwMdPc81YlzMSFBCHp7VfsfD0twgDLvBOVOKEgc7GeYnn2lUy3OCO3vXqvwr0eWzs3lc5fAIJGOc+lZWl+ForWFDjMgGcY/SvSNBhTStMEkihWA3ZIzg9gR6VM6fNozn9s3KyOf8YSRQxyiUhWC5U46HHX3rxrV9Viup5DAWAOQdy4JrpvHfiafULuVQWCuzZYdMdCB7CuDkd2JaQHB4FdEIqKsdMUiE5yoLbgOAc9afEq72weAcHjpT4EBiACANnJYHtSvGuWQEhSvzE8c/WqbNNyvLEpk3q7ADgqSOT61dtLyWEoElZCGDFVOM/X2qvMEWQFBnAGD1+tSrC7ZfaAcZyPSs5K6szOST0aO+8H/ABh8Q+FL0BL6WW3LAGM4EYUduOT/AJ/H6J+Hvx/sPEdssc77J2yAXYbXHqMdulfHPQfMSu7ADehH+e9aNhqEtjKrh8HOflGMn8OlefVwyesFZnPOCS9zQ+3ddaLVAJEYFWGRgcEfWuG1LTyC4CZB3fMeAePX1rzvwD8Wp47cWd7IHUj5c9QPTNejS38F3DuDspKhsY4OfQjr1rpw9ScfcmjBOS3ONvVChgrBT0HbJrNZmXBGSe5Nauo5ZnABwGOOOMA8VX0yxilYvMSHJxjd1r0FHm1M5VOUyp5ovMiaUmMEkAgE8/QVPDDKyK6RswYnacY/Gu0sLS3SYlIUAIwVxnOPUn6VrxxwNIQkagAfdA6H/CmoLqZKtc82KXqAARMGGeM9qeJrhoUMqSIy9QSMfkK9Ra0tZAUMYZSQSCME+oz2qjc+HIp2Aji2Lk8elHsoM0VW551HfSRyYCAA8ZweKsfbiSAEJOeg710934JcpKVfJJJAHBA9Kyp9AubdcSocoQowOorN0F0NYyur3KtvcJIpIODkj6H0qZdwIBJZSO3aqkNlLaOC0DKQeAvI9+aurcKjAKMA9A3GTWf1d9EV7WwBX8sE8gHBPTJ+lSiAnBb5UIPPrS4ZpSShAPJUUvKnAznp0IqHhpD9ujqPBt6IZIklOAGySvYV6Yl+PLDKN/QDnINeL6XetZXcLuQF3YG4Y5weP1r1jRD9ogUYyeCM1xVMO4O4lUUnoa8QeWVGDMi4yUPeo9cQR2ruUZwwySD39M1eijLA54PfFUvEEjf2a0YIC5zgj9adK91Y2ex5rqc5a5KmOUEAYO4AAfzJ/wAKgRimSDhSMEkZqfUCGkJBCgjaTnqagVvlZQMDocnrXspWWp58mTQxKMkNkHjk9RU6RhSVAwT2qlCCCAQASNoGeTVpS4YMPvdCDQZpksqhEDqgUp8wIHJOa8z8U6a0DysVBXkhlYZIxnkV6YzPJgByF7j3rmPEtjHLHKSNxIIPHWtI9mdEJNPQ8W1JJRIgKZBJIYHpWfKxZzvUlOg28Gul1S3FuMOFEqqSwzxjtisF4BIoOSWwM47muWcbOx1K7M+fO4gjK9smoBaGYpvcYJyNpOTzwMDrVi5jSbKEMCTgEdiKWFDFKAVJZRnIHSsHfoaIrgRfKoV0wxDBiScjrweR+NalpBgAkEFuMGoNoJyycsMHAzmrdmFCBCSeMDjpWZZJFIGdwwYKpK9Op7fUZocAkZYlyOeepFL5IdsOSARggHBNLcxKGI+6OgJ6kUWBkqum1SBsYDduXnBFMYLMQD0HJJPP5U9LcRhCpDAAEZ9KR02yE7QAR1pWRF2V5kXcoBDYPX+lUprco6s6jyicMQcECtyC2UAMRkg9SOpqO907ILhAGHO49xWsWjNtorac77CQQqL8rd+vTA/qKvhzEgYEkAHPNZ9urRqSBkE7i3c1c8tGJKoASBkgYzW6szJydxXlOVRGxu6ZOePrU8RMauSAR0yD0Pr71USIQtvJBXIyD2NTOCMdwT27VoiXcnbBMRLAiQHoOmPekMaqSGXehHIzjNJkFSqBikfC5Ujj6f4VGBJKwJPQ81skZNCsAIwISEVcAAjPHelWN2wSDtHZRya0fDmj3GtXnlohUA8tjIr0LTvAP2clpyE4yvy9TXDiMTCgveO3D4aVd+6cDJA8MYJJQEBsZ/pVW01Mxs6lioIwDngjvXY+J/CttpdnLJGREGJZmA+8a8Yk1SSzvrxCfkYFVOd3Oc5wenpxXx+JrTry5k9D6/D4SFOKvudlfX6SQ7RKTg/KBwD9TWU+qPsKAZxngVz8N+/zADIJzjOefrWnaAmcZBMbKCeMEH0pYWi5zVzLGVFThaLL9oodAzBhnnBOcVfSER+WAdmenOMZplltYkEEoOx9qlYE5OAB6kdK+xpwUUkj46d5O7HmEphkYMM4I7irEZcsEYAJ/eqBVPlggYAIIPvmr9vHlwGGMDOT0re7M0ixHBwVckkDIA5yO1XYLNDnBJJAGCeBj2qCFgJUVgDznI4q+xKsWVcjIwPT3rnlJmySOj8GyCB3CFQemCMV6xpkpMET4CEjG0HOT6/jXjehSLbzBycPnOcZr1LSNSEsSqSpLAHgd8fpXEm+YiaSOiLKwjBUlxkbs5BFKWUkEHA9AM1SidnViDgA/dAqZ38iJQGZGByGUdB6V0IzTsWhKjguAQpAABGOR7U8SIoIABPXOMYqkkwLKCd5JyQTyacXOSCQD6elFi7llgJNwAwQM0qHaoBAIUA4IzgVWRipILhR1Iz1qKW7kToVQ9CGJ5HYVNikaW9GARVIOcgHoBUJeJskk7RxyO9UzqIByQNygA49KztR1sW0bMSpwMn3q4plp3dixrmqwaTbuXOCQQBnGD1BryfxDrQv3ZN+EY5Iz1Bp/ibxA85cR5yAWAHcVzHnmUq8h5bpgdK0nLkVkdUYWRpwQKhHyKoB6Eda0UiDEuQoTG5hGOB7AemaxrSSJHCliTgZBPFbTOioGIz0GF4rGGrMZxsVL398CqjC45+npWYtx9mcPCAEzwq849607mUkFVGCRnPpWTcQSQM4bKEgkgjGRXfFaGexNJpVtrVoz5JlXJCgZBrgNb8INE0hliYAKQu1gNp9TnqK7myupLF43QgIOSPUV1+t6PZ61ZRXMIJUxYZQOSfWjm5Wl0OqnVS0PmhrmXQ288SK4iUsQQRkjkDIBP5CvavAvilJ7VckHIAGW5H4d64HxZ4eWzNyWRtnUcZwPSsjR7yXw9eqVYqcDOTkleorKth1O0o7meJhGavbU+kFullRREQVYAnnoT1p806rEcjIHANcd4b8QR39tE4cBHAJPpn9a6g7J4WRHA2jluoJ+tZ05XPLUlexgaxKsnONp7c96wpS+TlflHer+o3DnzkZMANtVs5yPXjpWVNKJYyrOQFIO0HrivSitDVFiCXa4UjcOmMYH1qjrcIQMpYAgZAHc+mafkxFJUcEE4BByBVe5LdQw3D5uT075rw8yppxufSZXO10cvdOkgdyBlRggHOKygoM24KAQOO2K0rpFlSQAY8wljtOCfeqsZMaglQSBgjGTivleU9qcy3pMLvdIAN2Tg47Cu40y5FtEYyA8rSbVMY+8D0GPWuW0i1IZSQRnpXWaZZAKWY8gkADr9a3pYKpXemx59XFxorV6lycPcSPlWDD5WBHAI9R2qe1sCMFiOB90HpVi3tQ0ZPIJIVgO4zV+3sUSbcQVZgVUE8D3r6bDYaOHjZbnztfEyru8iJLcK2QiqO9XEt1OxyQzYwQBjFSw2qFirEFwdpYkbTj0PQj3qYwGEhs/IOcDvXdc5RscJA27cAHgeorifG1kXZyHARQflIOSfrXdSP5kauCVz0bHWuY8YQJLbElJCRg5XhQR60LV2NqLtJHjd87yXLl1CEHGF6DHFLBG4kALkD+6R1FWNURFmA2MQzE5BqGNWmufMB3OwCljySB0GfQVzTj2PRlK5oWsQkkyUKYIGCRzn/9X61uWsZGCDlSMbfT3rJtUkRV8wKX7lRgGtWAuzqqEIvfIzms0jllI144A6qGOTjAz3pjWKTEkljjg4yOlPs2A3lhyBwD3+laNqwKjccHAxuHNJpkJ9ymtoXUqSRkY4Har9j4eM7ISuY+fvrkg+vP41raPYw3MriWQhVUMNvUnPT9a6mCxtok/dpIAAM+bwc+o9RWLXc1uZNh4cSIo64cjAJ/+tW/FbCM8hiD1Ayc1JGURFYK5B6EDAH1qYyCPDlsE9Pai1hJX6h5jRvtAcDGDxyK5jxgplhUjaSIyp3/AMfJxn3wf0rqld1YupBPByQDnNcr40jdrZ5EKOgPzfNjGe2OtaQ3OmkveR4f4hYRbwqbQowcdq5C4ldVYhMJgnIrrPEH7yeQEhRzyo5I7c1ysxXBBGCBjb/eqZrU9SbsU7W8VS0CEBz8xGM5q3HCrLh1BJ4z1zUlnEMJEoUCRhgAck9uau2tmz4cpgA4GamxxynYdaWpbyw+5lXgHOK6vRoysuzayBsDcMcVnWds6cMoI9xW9p6tI4CjYB0Jqoq55lad1Y7zTpgsKRAABVwCRn3/AK094SwJBO7PAxxiqemyFlI4Zl7g8DA5/GtASA4ycH0FdMU0YRZj61GYYiCcccgd64K8kVpSpQADkMT6V2niCZgrgsWA6VwlzIQ5JGBnFbp9zrjtdMtW8oZAdhJfgDpVuHacggjHX2qtHGHRGUnKkHnjFWAGXe+C4xzg4yasTkPEqQ5IGSvILcjPuO9Q/biGMmAcj+HHX6Uk4IjCY+Ur0PXNY3nmFnRjgsduI+DnsT7UnElM6mwvfKjGTuJGWBHSuhtrmIMqvIUQ88cn6YriNKleNFLNlBwS3JJrZjlZpQ7nIPJ45JrjqRN4vyP0AeUHc3Azzj0qISoASRkN3Heudl15I3UggnPIY9BTLjxBESXRiEVgMnsT7dxX+Ubjfqf0DFN9DdlmTJIJHpu71Ru7oRq5UgMBkn3qh9uaUhzkAjr602eYyKI1YAE857n1rJ0b9TRLuU9Uv3iiZ41IkJ3Z3cn1NcBrck8jsVJwTjOK7mezkuXAGQoJzxnIqpN4eEinADAe3WrjSUdzog4xPOU85HABJx/D0Bq5a3c0DBicxHk5OM89jXXT+HkIIKbQOMisK+0o24AA3oQQB1wPpWjcUdMZRZNb66QSjghSPlGehq+urt8oJ4XAxmuUuIDGQ5OO1VxdywIAr7zkk57ihSvsa+yvsd/DqYldmdhuY5yB/Wpn1QKSEOQemB0/GvO11ox9JCDnqT0q0utlWXc+4sM5B7VV5Gbos76LUC2CWycdRU41MMAoKsPQAgg/WuEi18KQobA/mKvW2rKuSzcDnOe1NNfaOd0mdqL0sMFCnX5jJuz79Bj6Uq6g+AATxxgnrXJrrQUElsE9PpUx1lV2u0nygYwO5NPmXYz5PI6Wafjkgknr6VSmVpGYgZHTOazkvFkclWLKpAY9gT2q9bXSTBgMpg8bhjJpct3awuWUehh6zohntJUiJDvkkYzjHOa8Z8beAZ7pjLErMSQQQRgY65z1Br6SihiuQEZEY9ecHB/HpUF74Zgu+PLyMcjFfS5TmNTLpJpHFWg5dD4K1/4XTWsgc2pKPkuxXCFs5Iz37VzF9oEturPJaSIq8BthAIHoe9feGv8Awzt5VLGIOvQjHQn9a838T/BlHWeMWzTRgcRBsA+vPWv27KuM4OCjXR85Xwsb3W58m/ZzLhQMrxgYroPDWiy6jc+Sq7CmGBB5BBznHpXoeo/Ctba1nhS2Zn3gqFJyg64z3xxXU+Bfh2UcOYijMoBYjnPavra/E+EjQc6b1DCZe6s03sdv8LvDBj8u5fYDIMlQuCPfFe9aNZLbwoBnHY46j6Vy3hDw6ljGhSPy3UBSeuR3rvbVNqEZAI7H0r+X8+zKrmOJlJvS59c4xglGJbgfbvJGCygbu4qSXMkYQnIBDAjqSKhQlc8biR+Rp+QW5OABzu9a+ZiibDGGeoxjsRVK5jdoyVG89wegNXSC5JzkDPOahnjV5AUO0qDgk8gnrXTC6aaBq5534otHk34ICjJA7k968rv9A+1TsWBIyefSvdNcsQ0TjALc5OetcCdO+0alFGECtkk5H8IP/wCqv0XKuK6uWOKT0OCpgI102zzh/B8zbgkakY4Ykg1Q1TQri0iVShA6HjpX0Fa+EIWhCld4PJOKzdV8Cgxv5QDcEbX7e+a/fsl43p4nl52fFY7JUr8p86vBKZBFnBwTnpwOtQzkCPDkEdiTXoev+BZ1uHEakkrkLjpjJPSuHfRLh2KuuBkgZ4BIPrX7HgswoYuKcJHw+JwVSi7WMVQbhiCSyjoPWuh0uwEIACkgkHjtU+n6D9nTLIB9e1bENoILfgEDgEgZx+Ne7Hl6M8mSadmOVSpRgGJ7sT1qYodhAHIyQM4z9aSdykITaQQckg9aYJTlgThccEnrT1Zlcc7BIwAFPH6/WoWhCnAIznP0oSYQ4AKP1GGGRT45UGWchiy4AHTnvU6lDDE2wkAEL8xHTNNSOTIYoyAfwMORShg6EAhwDgMPapAwZ0YlnOMA9eKtXJbGTfJlgAARktjrUPKkHbkdjViViGcYYDgqVGccgDP1JpLaESqSwwCcc85FdUGYMmhthJgBC2cHC85q9GS211GD0OTTYYtoARVCgAFsnirESLGo8zcQCcsBn9K3uJEoQpGNjcnr7VZjYKoByGPtVQkqysPlI4C5yDVne4GQUBzkhvT8KLspuxM0g+7wT3pFiLck4QDOfU1EEPmE5x3we1WEcSKQR8vpTTaEK2WjOTkjjPpRFIJMhTkDgk9jSvhcHJHPbuKRZSWBUZGTxjkH0qXcCRlO8oSox1ycZ71SkLTKAFyPToassxMoOMbjkj1NQu53OcBR0GKROhQnVVGXJBIOVUnjrg81hapbO6FkAdCCMn+ddBeKSpBU7s85HSse7jZsqAVHQDPWhGLjc82161eKV4wyOjLu3Ak49sY4NcfNZFiQ3OTkZOcH+lel67ZFckAE8gsOxrj306WeUgrgkYz7+tcldxguZnp4XmnaKOHuInSRxjaBkAAdTSRuImVXUsWrtp/CFxcRgIjFyQQwHbvVKfwPcGTIUlhyGrxnjcPe3Mj3I4Ss9eUxIQ2TsbIzyO5q1HuAYk5GMDvitBfDNzHI4CuXVckIpOB0JOOg5pI/D9yjMwV3XlSQDgH3PaqWKoy2kgeGqx3iUNpRigJYEdTUi70lQBCQOpzxirE2n3MIIKMSSCWA4JHoO1KltKtwryIxiCFSCPlLHoc9cj8ua2VWD2ZzunJboqzYLEKzKRzyP696jKyM4Cwl0xl5NwAUduO5q3FayvJgcKRtJIyP/wBdNjtpIPOUgsCeo7DH/wCuqun1MuVroVbi3W4SNJHwikMAB37GqUsczKGlCCQEtnrk/XvWvHGWkDYClBkFlyCewqG6shMuQjuUO4KGxz/hWLYJWMaRNrFgCTjcQB0pyzCWBWzyw6Ht6ValhKMcZVgenqKjlhDKSAoUHp04rNs1iynHbsS5d8AHIHqPSvW/hD4j/s6YRCVlBACMBnYfpXlZAiJKgFc561saDqn2O/iaM4AIzzjFeTmWFWMw8qb7Hs4DEexqp9D7/wDAusLc2EQZgSFHPrkdT712AiWZSQckjtXhXwc8RpeWFuDJE8kmVPJAUDkEn/Cvc7CcSQRuSoDcDB4OP1/Ov4o4jy76hi5RtY/T6dpxTMXXfD0F3bksOQcjjnNeP/EH4dXF/bmeVZbgI25AH3EAdMD/ABr6G2pJtBXcD1A7Vk6nosdxG6gEZBB5xwR0rkyvN8Rl9VOE/dMauFjUWqPgvx74HmtzLeyL5pzh5M4JJPGR3PvXmWpWTwXJcuyApteFgMAjoQfcZr7x8X+AILpncW4K7QrAjOPf/wCvXzz4w+GS2k9+JV3tEBMCowAhJAz+I/UV/T/DnF2HxNNU6stT5DHZck+aB4M8Q2YcY9Ce9RNEIlJIGOpx3ro9W0c2srEKXQA4wM81jPGJ8hgykrggjpzmv12jWVSKlHVHy84ODsN026e0vFnDgEDBBzgj8O9eyeCfGQZEW4m34wpG6vGGcrIAACpG08cg1raDfNaOYixjUsCSg5Jz1r0YVbHLOn7RcrPqvQtUS6kUIxIOOAeld/oGmieZXdC4JwAoryD4VW1zrcqMDmMY3Mo6r2/WvpTw9ovlWqKUCqQOO+a/MeMeJ6GVUZRjL3j2MpyOc5+0qbGhpGmx2sccQUoq5APJOSffrXS21sACSC31HWora2OVYjOcD6Y6VpIAdjAkAfw461/GWaZjUzKq6tR7n6fRoqkrIdGgVQQCPQEc1S1PDRZIyQcH2q8WBZ8HkYz7Z/yao38atEACu7qSTya8RPzOqKschqKLuKnIJPBA6VQUDJyMkclvWtS9hJlKHJDMep+76Vj3LGMyKpGRwRnODX2HDuUTzXFxhFaX1Ir1Y0qbkzP1O9LkqgwVPJA61i+QZHLE4X3q3JOxcoVwCcYPP8qjMqu2CME/rX9y5JllPLsNGnFdD8bzTHyxNRpbCrEMDI6DjJpWTaxJJwOm0kVBJNlyEGQOOfWlDvxnJ788Yr6dHzj9B7TiPcAmMkk5PU+tc/rsha3fAw/Zs9q3ljMjZcBRz16D0rF1uAJbSOSCozwKltI55ptHz943uRFez4dmJ65PQ1ycd48mAMEE9fStv4gysL+FzHiOV5FbPYjkfng1yEUyDKnhWPUnBFb0mmjan8Ksa8bOSy8HJpAqxMWIG1TjBqC2RzkBwFzkEnJPtVlYjJk9Apyc966lYthAVyRuK5OemcU5WVAQSSCdoB6k9gPypsuTgqm0A43etNJLSOScKCAuB145J9PpVLQxdi1C5kCkHCgZbJxipYUEj58zBzwc5zWfJGzho5CDG3GAKmiVYygJKk4Uf0qkybXNIMJVLBSpyV59qaAZCAcMelMRsKQDge/enRzGNizcIBk47+wqrjUTvfBdm8UCEcNjAwc49Rmu8CBY1LAkADIH9fauX8NWRjt4DGWUYBx6CuoaKUqwjRpABjgjn1rzaz1sdMY2OP8AEsBWaV1PyMxYDP3Rxx7VwGoaj5RdWOSM45zmvRvF0RktiChLcnivH9RkEUrAEBQcEHpXPTjd6nPUqOOhBc3ZkOSDg+pwTVdnywwp2jlQTnA/rSAr5oYEEFsgdvp7CpIpGSJgoBJJALYyM+39a7opI5edyGg+XkuAxPfpTwh3DeGU8nP8uKj8s+WY8EgDrnJoZyzEkkkAAkng+mBVNiJ/nDEvGjhvukNzgeoHSrsOdoKkhu3bFUbZvNyFUkg4yw4rQt0LhnCknGDisZOxvC5JFHIqsHMbDPGOeMe/elMLAqMqUIwRjnOeuakSIzAoTsJHBHenKFgkjUgnjBJOQT61ySmdkYgtttd8qFGBgqMZqZMIB0BUUGbzGVE5BHLEcA+lQyuIxIpIV1HfuScYrmlNnVFDJpMuCg3nvg1DJMygEM2AcYU+vrTZJirHI29iM9Ka7KAcdSMkCsJSuapWE5S4KEhkwAG7Enr+VRykjcpIZRwT359qa8hRACcqCTx2pHmaRCyFS55BbvWbuxgsixIyyDDEYU4zz/SoZ3McYKtzjkn268dqGkZpVJAJH3uKjuJowHYuwUAkkLnp2xU2LIPNRiXDGVCP4Dwfeqi3RXOACg4IYdKkFwPmaP7vpjoKrS3LtJ8oGzHOR1P0ppAhfMEjbAhIwWZwOB6VTnywwTtAyMetPuC0kDZYxqCGDKcZAP8A9aopGMqR4BxICy+4BwapKxasV/MPyAghc4P+P0pJGD5AOM8c0rqxOSpwD27CofLfkgAZJ6mi5okKMEFSA3GQR2qpKvzjcAxzwRU12DGI2jJQ5IOO/FV3YRxRluMtghRkgetBqkNLDBJBDA8Y6VWkugwLgBiBjk8fnVhlAcEEqcbvQkVWigiK+U6oqZL4PIz/APXoLGGdRsDA5xuBJ4IqOV1CggEAHBJ7ZqV4Iy7bI9qj7pB4GOoIpr7PlIJUEZOO57VaaDc0NNv5tJnhCy7H3bpAR1HpX0D8NfGrXcUUbzFWACqGwQAe4z0r5wiiMgBIJYkge9b/AIY8SPot3G5djEuFzno2eM+1d+GqqDs+pw4mh7VXR9p6TqkNzEjRjJGRuJJzzz+tapKMSSCMnoO1eceCfEh1Cyt0ZmYKPkUnPXk/hzXoETkoOQw45Xt7fWvVbXQ+ffuy5WSS5YgRqFHcZqu8fzA5+Un0q0mGdBjLk4HbNVnmYxkICByCB3Pbn06UKYyJQqMwB3AkkDPQVHLuKkjAGeme1BPlDABLE8npTHwwzkgY6Ada1TIsRFcMpKHB4yO1QXCkqSSCM8Yq1JnaFDkA+lV5AclCFABGck5OelVcTRiTwuZS4b5QMAe1U7tPNRgOCQQfeti7tkWUvg5C5xk4OPasuQh0OFOCCBwQQc9cUcyM2jz7XoVhZsOMjqAelYq3AhALEKG4ziuy8SWh2E43N0wB1rlodOmnZUSJyxbB44A9c15NepGk25OyPVw1OVVJRVya2LzxqyEEE5AJ4+tW7aCSRlVE8w7j9zn8M11eifCy9v4UDxvFK+GKlihA69f1xXrvh/4bWWm2r3NzbJK6Jkuoxgg8H6444718VjuK8BhJ+zjPml2R9PRySvUXNNWR8+XtpPaoRKmw5IHHQiqccp3kgbvXccV6F48uIILm7jACEyHyyAMFB049fWvOmiSUFUk3hemeCfevp8Bi3i6SqtWueJjMOsPU5E7lhZQ2Qq5bHfpmlWcjICg45I7ZqqrGNim4FSOCDTxgKTuw3pmvYTPNZa3sDuDgMeTn09KfbSdCThlORjtzVHzlRVLDLd8VJvUHeCBu4I9K0TsIvMnzKQQWJLDHbPWrK7kiBBILcEnvVGCZy+0gBR0zVpJsqQwYKSQMjmmJk6Zk4fgjjAHWp48FQqnAB4XufXiqccxQggZI/iHWpklK5KgFwc89qLMksuXDgqMkdOMkVleJC0MLByM43Hbzgda1FlG44JBPJPoaxPEDYlaQgspGCuMkgD0FYsZyc6HcBnCZ4zVCRT5iOAyhXB9ce2avXjCSUpyEByPaqsiFQEwzKTk5OMflTQn5FZ5GwSUVTuOCpzlfcHvSFCA2ASWGAR1FWZwOgwABkD3qq3EysQMjgkDnHpVXIYyMPECCwAPBLDJ/OhWbgY3EfxZ5HtinMpGSTuzyDSRgfM5GcjAyKERcWORxKoLMADyAK27OT5mkQHbtHUYJJ61kRB3kUJycZwfStK1lfcMHAzwcd62iNam5ZuUXKDBzznvmtWEgkBCGJO0A92rF06UbyJCSxOAMda2YWjIAB4HGAMY+nvVvQC2jFSoIAx8pz61ajEbcKDvH3snof8KqxR4wzDPPHfP1qdUAYkHAOWIAwMVDY0SIqzFtx4zgZ4zWLrWkOjearJIGGQAentW0jl3QgAhQQMDrnvTbm2N0ApwuOR71KnZlxZwVzB5ZDEc56e9VJWYTEkhM8lQOD710OoaU2HK4BYgcntnmsK9thDcP5hBIGPlOQcVpzXN4tEX2oLsywCZ+Y56D1qOe5ESYVW3dgDyQarvPFyo4YDBB6A1XNyGkAJC44Bz39KdrlDpp2YBRuRiDnPqen1FRC3JjDl2lO3LsOAP60zzQSWwxxxk8YpQzxkBcBTkemPT60rNDSJVl2MHAIBGMg81TvEO0uSyxAEkJ2FWnwkbkEk4wM9KzpL4h5AckKAVIP55zSVzb5H0R8DQG0i3YEgvhgAcg59/pXuAtyPLUruXqWz09sGvFPgXEsekQOBsU4bAPAJ5GK9xjyFXjI6c8VjiG00czScmNQgEqELHPYggf405sMOen8qPI3OVyPmyMHpg/WlWUsoAycjBz3x2/SuP0GkIWXgAMSRnO7j8qECqSyqM5wSRz9acNqkEgk5BAGMD1pIyTIQTkg5+lAx7rnJYEY7UzYYyp3LvAwSMkHPtTkkDEkNuBpDMFcYBDDucYpagSEoOScZyAcZ59KaCykAMc9xjrSCQMVQjJzkfWkRwZCSMDp6c0rCJjgqpGA3PJ5qRUyuAQCFJyfSqbyBcgHIHXjvTZbllB2seDxjpS5Wx3LoAABIOcfnUbOEyxGF7kdRVVrtwxRlwP7wPX8Kh84AgAkkHnPOadu5Ldi8Zwx4wxHQ+lNecDAJBPcDqKpidT8wAUDqc/rXEeOviLbaDaskLK8xBP4/1oaXQV7mv498e2HhexkiEhF6V3Int+FfNvi7xleeJbqV5JpSjHIUnpms3XfFd54guDNcSEk5465U9KyEDZyG4HBz2HaoUG3ds6KcFbUfNEcjLEkD1pVgKxAZJJG7kdPaja0uApJUcn3x1pYAVLYdnOMHdzit1GxpyoTeDGoKgEAEEdQfX61MpIxiQlz1Y85HekWJRGWAJI5IAzn1qSCMgoxO4klh7jNXdE2LCBUQEOQDjIq9YXUkOQpyCQTVFYyvQ7gc5Bp247GVCVfHDehouS1c6WK4RkAIx2596Y8ys0iqq5xtHcj/69U7e4QmNQCWCrubHBIHJx+dWXAyWQ7wQCCB1HqK1jqYtW2KTklzkAqBwe9Uro9QxO48Cp55JEwVGw56Eg1QuLkEglsuCOQOlactwSsVbkeXli+4AEnHtUF1cecwKFUiCgFcZJOOuakmkH7wAZJGCG7jPP86zpyA3OFHbFTyiY26uAdgL544B7iqbyOUJU5jBxtI4Ge9STOjqp2ljxnHGazrlmVyEBGSWOT0HpWsYiSLk18jRsgt2SQDiVnBAH061Y8DyCz8QwFAx3tgknIHv9aykmSUHIBOOean0y5C3tsyRMWEq8qcEc8mt46dCpK6sz6+8KKzWVuxkD8HLAYB/CuiEQMpOdykZHHT8a5jwHKZdPhIKkEDJUg9q7XyMHKtkY6VFSVmcKirlNIh5xVRxjHTpTJrYlgcEAHOVGavxFWLgMSR2DcA+4pwUOSrFfwPasOfsPkRmSWStGd2Ru4yB096f5JXK7dpC9MdKv5CPtz1yASO/pSA7wTnBB2nI4p87FyozhZuMu6heMAZ7Uh05SxbOSRwOCDWmjA5URvI3/ADzXBY/hnFN+zxvtJjwUxww5X29qFUY+UyHsT84KqAwAORnp6Vk3ejoVkYrtLdT7DpXWPGSCFB25zgnOKrXEYKOoAwQVAZepx6VqqhLh3PONV0keTsABIO4OBz079v0rG8OM+m6w9uxymQ3mKuFZiemOpwBzmu5v7IZOQVIGMHjFcdq8DWWoRSqjswI6DjmuhSuiL2PYdGuBJagAkk4HPcVosxTLOygAZ59q5Xwxdia3TcSpPGScD86qeMvFaxf6LaTxTSHKERscg+v/ANevOnC89DfnSVyt448YOFa0sjkkgsWGdw5zg+tcFaeGnv5zLLEwDfMSw4JPX8RXSaVoAupDJPISzAsSTnB/r9a6q20+OKMAMFGMcjNdMIQitdRxqS3Rx1l4KghkZkjXH3sYwCfXHep5PB8BjYSICrDBGMcfXtXZOyRJkAMcY9M1SubxbeNp3ZQij5txxgHv74rXmt0IcpdWc8vhO2A2RQRjJBIUYyce/Fc34in0PRIiJZtl4CcwhBgj65zn8KxPHnxdSNprPTzHjaQH8z5gfXHcflXkNxqV3ekvNOZXIBPHA+grmnNO6sbUlUkzqtd8ZWlwSttCSoJBLAjB+vUiuZOuGQ75ACwP3c5x7A1mXMjSqVz061DNHtxuQMAMk9s9j9RXnyoRnuezCo49TbTUYllUBt8pBc7R3z0/lXZ6UUnjDFwijnGOp9BXkZQ+cjICwYbpJSMEtnj68Y5r0DwrKskcCENhQR1PJJ/yKzWHjT1RcqrludYkBdiRKSMdSMEH0+lSGJAC7kkc45xg9Px71MuEQSIgZyCMnOBnimy4KkgAgcYPPP0pCK0yFclzkdcnnNUZ3UZJG1QOOetW5JEQMdxJPygHoByc+3/16zJpQzup4JHcU0Q32Ibq4ZiWBJLKF+gFVpJRwMk7uvHSpJcjZGWycZJHamTyoiAgZAOCOmfxq9DOxFLcJFksvGcFgabJKYt6DaXB2gAgj8+ho88/fCgnrhuR+tVZpSzs5UFjycYHPrj8KkRKWVSpLgYGdpHNQCRDkIMKCQSTjP40lxKpUEEliMgY6j0qFp1RlEYIx97H05osKxYlcrliQqYBOTnA9fXFRtcpx5cqumMZB4qubkRMgcTFQQxaMgEjuAT0OPbvUJukmLEIQm4hVf7wA6E9qWorFkEB3L5BY53cYx2Hr/8ArqeGYIQVYAAcsc8VmJM/mBQu4tkYznB9qc8rR7VUZc8lWOCRnmna5S0NdtTE0YidwxOCMDOazLiyLh8SlxuLFiuMj06np61IZVjJIBwOhIxipo7hDCA6szMRlt3buAP61jOhGfQ7aeJnDqc5O8lvc4MW+NcYKkZP51rae+4kBcnHQ9vx6VLqFhGzB4clDzkjkfhU9pbJHGABg4wABj9KwjQ9m9DSpX9pHUlgQTZG7aQPk3DgeufT6VGjBSUBJHckYyamhDMG+RiRySB0p3G3CgEN37it0rHE2G1w4fcoTHGT0rodH0t5oUncYB6H1/Cs6w0uW4aE4xGpORgc13MEYjtlC8AYwpPA9a6aa1vYxnOSGW8Qyck5UcADrU/IYEjdjtnH601NrKCzFBnGMZ4pz7Y4j3B/HNdaMAboTnbmlAOQgBJIPGcYpGibEZJyBg5xTgQJg6gKyk4OOhqrEyHwqGOA29QBg1rWkSYJBww4IxjNU7CIyAu4DDODgY5rUjCRphQSex9B6U7GNhI5QqkYBGOQR1qMu7EuOW6Bj2FPfbgKVYkc4B6GnxqOFBCDuoqkRYRN8gIJBX1HUGrbSscBnLDIAxwR60yMhS2EAbOeO9Dsqo0wGFIJOTwMelGw7Mgv79Le3muJSFjjGSMgEjOOPWuW0vxC+tX5FqCIt20nrxXP+Itck1a+W1twXiLfMFPBGf1rsfBOjxWsMYWJYxksVxjnPpXzOaYyMYumfRZZh5c3PI7XRrIRRK8oBJP3Cc8itoIgiCglRzznk1Utooo0HBUg5yOatibAI3gY718Q25O59nF2HySEKcAHcc8noe1ZGpyttLOw25AOB0z2q9NIvIYgADIbPBrI1DUbUQSA3CADLFSQCD2qoqQOS6nP3VuCxIY7iSTu96r20bMzkOVIBz7VVvfEunwu4NyJCODjjHpWPJ4y0uCKUrLKxdgCwAxke/UDGa09nN9Cfa01uzr4ZCsIB6EcjPSori5OwrGccYBA5+tcr/wsPTUjQGZEJGAc53Ht/QVC/jy0kICMBKc8A8EUKjN7oft6fc6GYyliAVYYByw6msHxFOYLcxliHbPOegpy+MbFrckTFp2AKKBxk+9crrespdF3EgZs5OT36U/ZNdBqpF9TOkkSR3ZgRjGMcbhTGClSOSByT0xTBIWUhRkY5okiEkZAfgjketTy2E5JkNzCsxdkB+bGPb8aoB0jlwzBCOMZ61pqQgIVCScZAPUis65hIcSFAr84DdR9PevZy+paXKzxcfTuuZIlWQMoCHgnOcdDUF3lECgYJByasri3gSZkwW+baepFUrm8k1C42xwFEJIwpyT/AIV9JseDa5UmvBAwjYbiMA85/Wo31He6hCWAzgelRvapG7IwJPUEnpVSaaNLd2VgGPAI7VhKo0ddOjFlmLUokunLKUJUhtpwT/8AXrUj8WxQ4e2gIUJjM3OCPcdD9a4WC8YF1BaVw3JI4wenNXrqMpIokG5jgkKOBmuSVV9zvhQh2Nm/+It/OSFia6jdhud3O5ABgbfbjGOnOapXniy4lijLN5OPlOBgkYJwT65J5pokghjBYRoV+bDE4OKwNQuoHjyR58u/I28Ag/4VyzxEl1O2lQhL7I3WfEJMMSlmKq2Q27JH1J6muXnuBPMcNk5JPvmp9TmilHlbQPm3Kp7Edx+dZZV0bccAgnGO/pXz2KrSqSPo8NRjCNkrEUsYkUhwynJyD/KoJInZiqMAgwKsqJJSd5GCc5x0pfJGMIOo54ry2z0VEoi3YMAUAJ5ypzxU8SMoBYAY5AI5FSCykWQBXzkZOKna0DyRSZPygqQTgAHv7n61k2aJFVxjaGQBWJ5U9Kd9lTgAEjHU9TWtDYoZFBAKnrnnFX1sYuFVSM8ZNZ3KSOegtnjUuoJHQClyUJTPzHk4rpY7MM+wgAAZzViDTItrRFELswcOF5HHT6UaFqLexzaWrySANlRgZOMVdjtniYAgk9sdq2TZPI+GJYgcn1xVm10jcQEOwnJww5561Lv0EoMwfshZihBIABOfT1qzHpLcMowjHHT9a6T+wQrICdwPUHqD6/SrLaM8QCBxO3UeWMZH09qm7RooNHORaAI2BPzFj6dTVyPRHDgKmGPH19q6OwtQFYSLk5Bx3GKu2whZ5FIBIOAQOlT7QpRRyf8Awj0rh2KcDKkn1p7eHS8aq5AKqcZHI9q7QRIxACnHfPerlvo6Ts5dQDg7eep7UKoaKETyyXRGtSzBTggkjGRx71VTTzMxwAVPGR6161NoZWECVFMZIyMjg1Vm8OQGIhQEQEAgDpVKoS6fY8km0wxzBScA8DP8qgvNKMZjCOVLHJ2jr7GvS7jwb9tYrEUCKcksvJHsex6UybwKzNGRJlUYsSqkhuDgfrR7QnkZ5k+lSlQAhAHTHemfYZVYhFbOPmGc4zXpX/COmNSXAQZxioptCDq7o6BxwQcgn9OaXtA5DgIbJ4wC478BRjA/xqeG1RpcAbnA5XPQetdPJoToQBlwRjI7GrJ0MxKAUCBQCSCDk/hS9og5TmxZkRvsXLEgYIzx9KetqVjKyIQCQCcd63k02JJtyNvJ5OCeParh8M3V1tRHDCUBk5+6e2T0GMVSlEk4r+zA9zhUJAGQSMAVFcwmN1OcHOABXf3OiSJG4RCsAClwBk7gOue3Oay5fDBmIkUMzH+EAYH/ANetE4hqcYVlOQAwcHIPbH19adFZkb5ZpTGwGVC9Sa6WTR5hNFEI9mSVJPY1W1PQZoiSWBfphSCPzFXdEMyoJVAAd8gj5s1pQvFvjkQsgRSinPBHXp3rLFk0LkSDjOcYq3HlYlAX5ByAO1NOxjJXOgg1OCUKEjlDlipDDjg4BB9D/jXR6e43EYGAcHjOPU1wsEvlOHd8jPA9BXW6BrSQ3iPIgIIACjn8a6aVRqSPOxFG8XY7vQ3istRUuZBAWCMNpBX14NdmdRRIwqPhQT8x9O1Yemail4wVJI3QDLOBySfX1qxfENbSPDh2GAV6E819thK6UUz4avRblZmiZvOlG45wMknirMMsHGXwOgP86wYIJQAVyxPGBzRcw3klu4EYSUD5SOQD2JFe3DFr+Y43hJdDoLxktYWZJVZzwFzyAeh+lc3NcOHcsSTnIXpioVtr27b96ZCQAGc9Sccn86VdNYRsrhyxIIY5yaqWJjL7Ri6FSPQsxypKgZiA2MEA9c00Y4B+YdgDzVaSxdCSAQMZHHANPgjkSNQfvbsgj1+vYVmqkX1J5J9UXQPlBZeemAO1ShEZRg5CnBz2PaoLeGUOSWIOMj1BoNwYjJkBiTgccitFJPZmclbdE6qAwIGSeMelTLIC5QICSM5zjAqrHMXUEk5HtyKe0xLFyBnHXGOKqxlzIthgc5bA7Ux5GKlg+ADgYPNQLOWCgLjJwSf0onlLMCHAPTCijlC5aj8yQhwQFAxznOa2vD+tf2fdxPIcR7vmwcc1z8U5jyGc7cdh37U9ZNyqQMgMCeM5pOHkZSXMrH0R4e1iK5s1cPliQoHc5rdSQsXBkIyCCo+nPNeLeCvEkUEiI5xKo25z15r1SyukngV0O4nrzWlLTRnnv3NDbE64wgVFAAIA4OBxx6+9U57kq2EHJGCGqAOwAduFIyFBzWT4i8T2HhvTZbq7mUDB+Rn2lT+RyK7Yw7FxvN2QeI/FNp4Ysn1C8IzGpZRycgdeB/hXyP8AEr4iT+ONSkCy5gMhcBPuBQ2QMfSn/Fj4oXni+4aCCVrezjYkGOTlz25HQe1ed2LS3DxuhI+YBgRweec9/WuPE4uNF8kNz26GBfLzTOw8O2qrh1JLP8wYDqK6K5lKoEdtpwQAR19aq+FLN3knQhSscoWNx/GuOo9Bn1xXVatpiRwsMgnaSpAzg11Ye84pnBVklKxwF1ZkASAKFxwoGM1nvCVckBT3AHNbN7AWkQupJB2g5wKzDFKZ3Vk8vDEckHgd8iu5ozViOGKR0dvKIReAcck9+KaFRSCcEYyVPf8ACp1jZJN5cqcY4OMioPKbJIOc9c9q5pI1TSGxyCTBTGPX0p7W5u3UN844AUdgO9WLa0dyRFGXxydo6D1rtNH8IiDEjgSkgNlecZGcfWojHm2Jcrbsw9L0E3DIznBYbSxOQK7Gy0+O0giTOZYz/rOpYdv5U/7GtqCyr93p2xWfqWtxW0QUPt4IO49T/hW0adtWYPmk9y3favBp8aq4CylshmbGV9gOvPFWL7X2TSzGQULqQD6cda89jmbV9ZgEr4RZACx5CD19zWprt+8UIi3rNgkBgOD6VlJ2dkdVOMUveOR1O5a4uyAWBUYO45yfWs+cPtUIjSuW+6O1WLkj7Q7oCpbgk80bHiw4fYBnLHuO9Ju5oVUcxNgquB0FPPl3KkkEEHGB29aG2qrkqXdhhSOcHscd6VIHjADkknHXigaZDsWJ0VFwnf8ApT4Inhkdg7EEY2noFpzxhnJjJG0fmasQQtIoycZ6knpVFcxWL71JUEgdz2pYwGKljkk8YrQWyIlAJDDOSVPSnpbGNnZSACcEeooJY21KxbsSSRliAGQ8ivTPCvjB9NgSMSs5VSodjk5IwDzXAL5flYKKQSRgjqas2RAcMoVCe7nIHsR6VLhd3OWa5kehzeJJLhlMhaZlGN74BP5cD8qhtdakRQT8hJ5HXA9P/r1yasyBiJolfgMWyQCR6cH/APVV20mAdISqsCP4cgHH8q2VXlVjldHzPQbPXcgEAKAM5JxzW/p+thggIRSQFDqcEn6V5xZziaTBGUU52t39PrXR20gkKF1A2ncowBhvUeh5qlUcjnlCx3dveKkpYjevGOepzzWzbypkEsCSOBnOM9K4a0nIUYByW4DHOa6CznLbiwABYHaOgPbHtSbZEdOp0qWoZQR8394U+WxE0TRhV2vgk4GRjnr2rOtdSkyCDuHeti3uxIoUnD/exjqKi8kbKRTTREZBuhSQAHCNx+tV4PDlj5QEtrHMMnIYYz+C4roI3ErKgUk9Bj1qwttwCQCBkYx0PcfWp9rJFpXMGPwfaRzRyrColwVxnIAI7g+xHJpU8E2SLuhQRgnkuxPP410sNqVZCRgDGRnOR6ZqeWJQSVi3DOQvBxS9rJlqFzkz4XtI3G+FHCkHJ5HHtW/pQRElZIgqR7QAvfPtVu4g8tAQgLZ61FYQFCSDyx7VlKXMtTRRsa4Dm3L8FAOQeCR7fjVDU7aMoqTEkMmSB2J6CrrI+FA5PQgjjHem3tm0qsSCWGQM+n+cVzxdnubrVWPPdQ0aLJKAZJJAbpj/ABrDaMKxABIB6Ada6nW4JYQxZgpBChMctnrz2xXKrIEZg5wATyO1dqqNbnPOlcZwFHAUg5UsM4PpT1kZySxIOOQBVaQpLhiwIByB1wexq5EgljwWLoOCCMZx0OK2U0zlcXFki7kUgAEDoMVQ1iFZoWUYDnBBPOMdTircsoVAu7LDoucGq090AnlupRu6kdM9s10wetxKdjyTV4DLfzybCGQmLdjAYZznB5/pVO00qJ0YyDJJwCfT0rqdehI1AwgZTbuLE8A56Vl2kDO4Ujac9K0qJbm/tW1sRW2gaVIwDwNJcAZznAA+la2m+A4tQVFhtsux2khsALk4698VuaVpCGNXZPnxk8V12m2saqQgI4DFsfyrm07EKtK9rHIQfCG1ulAd5InB/hbjNRXvwYNu7Sw3Dk8YDKAOnbHv/KvW7CFIwhBIPH3sGtZ4zKyhU3hcHA7Vl7Sz2NVUl3PmfVPAOo6bIVliZ4ycg7cYH1rmZbeeKVxLAyFTtAYgZHr3r65vtIjvoxFNFuRuTkA4NcN4p+G8MyO8cIDgEkADmtIuFR66GiqO+p88zu+4EfISeQORSxyl0CAgkHriun1nwXNZTSnawD4+8eAB6elczJELUgAY5ABJxmlOjymq11RoQMywojnLKTgfWnygyKA4IPUZ9KhYBQHzlh2z0p6TM4QMOcHBJ4A/pXM4uIJjtI0t5muGKBQjAgE53j1/+tTr+1EBBUYz1Fd14N0A3WgyXDhfNHRTxkHOCPyrC8T2YtLgo67HAz9M1dJubsaOnaNzlHdYlAyA5JAUj9f1o+0twjEAHgYHPvzSXBEjgyRqGU5XPUVoWGh3OpSIIITliPvdq63yw1ZyNXZT3M5JAJYDlQOtdR4S8D33iF45AhhgPLbuuPpXVeE/h6Ld1kuUySckbep9f0r1Wx02DT7EGJREFABAI5/CvMr4tpWpnZRwnO7yMLS/D9h4YsCWCqRgsT39Klvb9Aw3kjAyFA6AjIrJ8Q60y3bwALgkA+YCSB3wM4rKa7EpIJwgGM96+VxdSUpas+uwlKMY2tYw/iXqQitCJTgMoY4PAz0r57ncy30sgLYJP3Rn9K9c+IlxJLZyqAXgY7STjkjt615vpWmkS+c4Bwd2G7+1KMOeKOmrOMFuTafZpb25ChXHHBXoO/41o2s7yRDZzArHkjAB7/ypGtJiQ5dQJAS2eNnpx3/CrsUZMaAEFAMEKMAn1r6DB0VTR8fiqznJ3ZYhd1ADspJ6bBjFSMPl2sScnIPoKRI1gcLICrEZwewqyIxKGCkEjAwBXsI8xu4+AgY5DDOOuMCrSEbsAHPcGmRIBgbQQAeBxz2qW0jckswwWGKiTEXEiOA+0ORwSTyPwq9GrFQGBUEYx61HBEFABRWJ7nt7VdiWRgCVUPuByCThf8a5JyNY3LltGixqFwTjGe9dd4fvvJZEB2ADB+lcvDb4UgHA3Fj0Fadlh85Uke2e1czetzVwUlY9FguhuUg5I6D19zUwuD5qFWJI5FYOnXTSIQI8kjJNaiyAgbSCw6gV0xkc/I0yyz/MACFPp3/KkZmEhBOFxnOOp9KhMqqVZiFJ4BNNmuTtJBBOetaXJtbYkNwN7oeC3PuKbLdEPuUkjAAJGapNeJuIcBWPZup+n5VnajqaWwdyWZV7A5wfpQhxTL13qIgWUtIACMnccZA6Yrz7XtW+1ylWZigJxg4wfWma54oN3G5KZCjbj1HbrWFMwUnEgcDnOScZ+vNJ1OVWR2U4R6la6u3nfBJGDge4qWMHILtgjnGOtKsaspberDPH+FGCJFym0AYxXK5XN0rFmJNzKAA7Z/OtOJ2G4ngKMhff0rJt23ZAOG6cetX7dCXAbJx1ram3fUwmSyMrQsCMk9PasiZ1+dAfmJzyepzzx3ramSNFJJ57AVkyxHe3mBCMfKQOR75716MGjjkzMnR0kRwzAL0BPAPbivR/h7eC9ZLK4GQxALAgYPTPt1rz65iGzAAIHQk4we3Fa/hbUZdN1O2VyVLfNkcggetZ1k3B2Ii5KSZt+PvBshV3RgkYztO3kepA7/jXh+u6O8d7LIJM7gFUMMEY7n6+lfXev2C67pJlAVXdAQQM498V4B4s0A219O5h8yNSR5hHBJ68VODre1jaW6PYmo+zujifCerS6DdPbyuHcnLNHnaM9Bk+1euaZqkdzYCRDkdOG4x34ryOaycMxIIHXAHStXQ9UlsYliUsEUkkH1PWumVHW8UeNOEXqjsdSkZwUDAgHIKjr+NY0u1m5bDjgY7UsV6ZgCRkDoM1A12FkYsFI6YHat43iNaCvII4iEkyQOUI4HuPc1nT3hbKkgtjIwc4q1KxKgqQCxO4e1UH2EgYwTkDNeXmM4uHKevgW4vmMy1lN0XULhlYqeehFXtOsS0qoB5jltpBGcZq9p+ll5yxjUFuSSMZ/Guw0rRo1haMhZBndvP3h7fSvCo4b2mvQ6MVjOTSD1K+n6EYsBQGHGSK3YLAAhQoQkBSfSrVpA9q6SzxkbSCFIxkfh6jFW2tSTLIxyrOXCj+EHoK96nTVNWR8/OpKo7yZXWz8lD8wBHA/wAaurEr4LuFKjgdzTVRSVJOSORntU6RDAYkEjo2Oo9K0uJMSMJGGR2OcbQSARg9vrTioCEk5C8jNKZQIWOz584B9qi+1vjYCNnQjHOfrSbKQ4b4EBByGPII6Vi6zA9zbMjDagYsyM2Ac961ZXmjG+N8DIAyM1X1He8DghSFBJz3H0pJ2Z0wWtzxLUrJ0BVRlslgAcjk5xmmpAjqHAMeQMj3rZ1+ILcSEAJGxJAHTFY6zJ5bEuEVTxvOM+tTNanXK6L9ugY5BySMHPatO1X7wY5ZTgn61kQMVcFRgEc5PUetbVmw2Hkb8cA96ysznNC2QIyI2GdjtBUHGf8APrWoCtuiggMV4zjJGevNULdi23Iwx6Yq/ASWBPYkE+hHb9aNx8t9i7aXDI+FHOQc9hz611llcz3gDyuZWxtAA7dq5KNFB3FScjkDoRV+B8YWMsg6dazkVyHWBGwmGYITg46e4qaPywoUAFRxhiTxWRYswwCxIxwCelXosEBQTuHOQevtisdUUlYsYSM4U4JOeD/SuY8ayo8JLqikAhSow2T1/kK6FYx5gfOARzznPtXLeOZYYLJJJHMaq37wk9jwAPfOK1hudFLSaZ4fr1yDcyjLAZ4345rnolSe5YOclOq5IxXQavCZxPKUB25xluXHbjtVCW1EymRIsMyhSFOMn1zWk1qdNWor7k1lCC5YJhQDjIJH0z61pW0QYKcZPUjPI9qkgjKsijaBtAO3p0/nV+GAF8qoAHp3pRicEpXJbK0lmUEOFA6hh1rYs8IEBQ5znLDGPwqtYxhRgHBJya2oowSChOeMEjvWlrHO9TTsWIVF2rtOTkDqa0XUJtwM5Xdn0PpVGxXEhBOSp5Hcg+hrSjUTAg7gOxNNNIwvY5fW7W4uA8iBSoPYHAHcZ9cZriJLGVCHdWRWJIRuMmvZ47WOfMQG5cZA9T3rE13wwGkAMRJUbgB1APetFLW1jeMpPQ87gxDGWcEHHPfA+lXVxGoZmATAGP61LcWQt5yhXJ5OPWo3Z58geuMn0HauhJtE6p6j1UTOCFBUckk0lzDbzyoHiw+NoIHH6VC6NGikcg9hVd5pFztcocdB39qylFm8ZWLi2SKFCShME5GMg1YUoi5ILDgAnjNZCTuHBLnHcZ4qc3S7k/fBk6lc9D6fWudpl859QyasxYBCQMDBNTW+pMzoruCx5O3ODWMs6bSDjceOlXbPaNoJOTzkDpX+WkqUY7I/o6NjqbPUSQAGJKnIGc4rVgkEpDMMnOc4rkrObymIZg57EDFbdveP5ZO8tGOQM4AP/wBesHDsVJJnQREg5APsTUm9AEDFkdjyAuQfxqlBdFwhU5Ujn2PpVrzRtGcAk4wTis2jKwk0ahQQAc1k39mJcEgADocdPwrVZxIpUHHoRUTxFoiGxnqPeuZwvqVFWdzhdR0kybg0QkXGducY9/rXL6hbjaQqFCCR+FelX1q24AAEDj61zGqWDNKyrwAMksOv40KSj1O+lNLc4ORCqEkZGT1qsJ3UjkhuTg+ldBdWRQk7cjryMisu9tvMkZgCASCcd8V3U6kZbnoRkmVUupEySSfTnpU39rmJmaTeYscqoJ3exA61TuIHVsdPUHgmoMSKDlsAck+tdKjGRTjGR0MOtuVABOD0z0ArV07V2ZMOQuDgKPT61wxuvL4HU1dtdQ2bfMIwvqf0qHR7IydJdD0FL4lQUcgE8jNaNjdPIAxYMcEZzwOa420vVkQPEx6cg9jXVaXMkqhkBC4wQRjnvXLKPKcVSPKdDa3pjUEAZ6HI4IrbstY2oRjJIwMjgVzkcRdOGORyMdaIZiMkkoQdp3Ecms+aSOKSTO1idJ8KQpJPSkudKglyAqkk5yecVykGqsGIBIAOCTx/+utG18QkOQwIAOACR+fHauiniJQ1TOOdK/Qiv/CEFy5QxAnIP3QB+f51JbeDYrfayqq4OSMdMVuWGoibO59w9+1acbo+BnAxx7V0yxtaWjkZqPJsjOtdNNvGCRsXIwSCAfQCrSRM5O5Npxjt/PrVvbH1JJA6D/61OXGCBwc81wyfM7srnfUrAsVBIwM8Y71IMEAk49alClVJPzZPBHvSTRCSQqpwoHKn37/pUqmWpEcQYMSACM5/CoHIVyQM96sNEivtJBK44BppQlcHDZ7itFTZadzKvoRLFgtlMk4HvWLBo4N1vMe9QM7h2OeldPJbBsKFJJGMe1Pt7UwYVQU55HSqhCxpzWWhLa28QhAJCIBySePpU0mnQyxuHJD7SVCjjPbNWYcqu84PPYZzUwUuxGcA9/SvXoV6lJpxdjhqU4ydzjtU8LRyqm4h22/MUwea5DUfAsflsEiEZJ3b1HzfTnI5r1x4VbgDBB5wOlVriySSQgjJ2jBI4x/jX6Rk/FlXCyUZt/eeTiMFGS0Pn+/8HyxE4hJU9Qe9ZDWhtiUKEEDGD6V7zf8Ah0SKXAypJwc9K4/WvB4dWeMFXz6V/RmR8W0MbFRqOzPzvMcnlF81M8ku4woLZ68YqhLEMgFiM8kV2OraA9uzhkIOK5O+CR8AZcHHuPwr9KoYiNZXgz5GpRnTdpIjiiUZLAEEYB7ijG93YAlQByRnApyAODvOCBxx1p0jIvBGDgYxxXakQhsTlSWV1IGAQR096nTKsSCAnfHAqsTFPbzq6FdpAI7MCOtS8mIEnjGAWJ4A96tRE0NkxvCpucdcscY9v/11biVhGMEAA857CoIlAIYnBPBqRZScp2z1reNjJplpHaViUGF6c+lXEkYEYfg8EAVnmUICFbAqxbSbyDEQSOAAM8VqlcVy42GUFQARxzTFYeYhWJijHOeODnnOaarjdjcCCecetTSEISFORkDHXNOzI0HliZFAG4sdpA7VNCjqSCFBUnBU5FRLkpgKqHOeOlOSYqxAGFPUii1x2JA48wn5QMYxjimLlHwCzRnqqnH45pcJuUA4C8AU5gACVOT1pWC7FDKCWwCR+lMePChwcBiQD6460clSCQhPJJ7mmqSQQQD6VDAhmgDIZQSWPOCcg1n3yE7GbaueQF6VpScLsGRxwR2qvLGHIBOCAeQBgGp5rGbscZrVsZF4G05zj3rHs4QLoh9pI9uldJrCeYHRTgkkA+tcPqTGCZkZ9uBk84z7muDFxdam4o68FVVGopM9M0+xW+jVQBGEAGVXpnv9TzWv/wAIrFNbSjaGWRQCFHzHHTHp+BFed+G/EQeSM+fliFG8sTkDoa9V0bWhL5as28Bcnnt/k1/OXEOHx+CnKdJux+yYGVKvTTKL+BoUwVRA5Ayyryc9ifbNUz4LJkeMxKrg4+UZBHr7130EqSxkB1D9xnPFWPKRShZQCxwMdzX5ZLinHUJWcmeusLTlueWXPw+LIE2gHOQxXOR6VWvPh4nnvNHHiJVP7rHXPU5r1p4iASSAB1z6UyO1icAllLYwQOMV0UuOcdDqyXl1KXQ8ab4exAI7xFSAche+fb1qK7+HMG5mgBMJAY+YMNz7d8V7W2nLvABBA5x2NVZbKIAps5yegzXoU/ETGwMJZTSl0PDJ/h/GFA2uDnA4GCPrWbd/DuXyHaMBDnaQTgkfhzXvkumRyKVCgbuDx0qlJocBQIECHPLDkmvdwviTP/l4zjnklKX2T55vPA9x5qqoLnsVHX2/GsO48Lz20rBgzKM8MOc/WvpaTw7A3mqv3GGQGHUiufv/AAnC4RFRQQCCgHT6GvsMv8Q8LXkoVdLnnVsijFXifN1zZSoHyjAA9cdapxp9nnMpDBgOGPYV7rqvg+NImHkEk56AEfl1rzfW/CEtopYArGpzzySM9K/RsHm+Hx0fckeLUy+VB3R6h8BvE0KvEssgKDcBCxwWyeD9Oa+tPDV0tzbodwIC54r4H8B3o0rXbOQNtSPK7W4yDX2V8NtYF1YQguHkYkgr/d4x/WvxHxAyuLf1i1z7TLaznSUX0PS9yFlBJBYZ44p7kAgsdwJx649zUFs5MZUYL5yAT/Wlm+8oCHPQnORX85zmk7I9y1yveWccyyEgMuMlielcF4o8GR3iO4RSwGQXXIx7g8EV6E3GMJnPUqOgqK5CSEZTIHXPpXZgsxng6inE550lPofJ3jf4bOGmAiRGIzuVAAR2IA4rxLX/AAo2myuNjE55ypAr781zw3a3sbOiSvMVPLkbVA7AAZyfevEfH/gYSRGV4vMCkkqCckEdffHpX9IcJ8YqolSqPQ+axmWKpdxWp8i3VuzyA/Z/IIOACc5x3710fgvwnJ4j1FLYQSlwQxdSQMV11x4DeS8ELwieQgMpB6gk447HjpXv3wh+FkOlW8dw6FZmAzkfpX6FnXFuFy7CufN7zR5eDyiUqqdRaI6b4VeAB4f0+2BQcYZvcelewWNkRzgDjgAdBUWmaZ9njBLbSAFPHUfSteC3CYGSD1zX8d51nVbNMRKpN3ufeQpxglYeqfICCM44OKcCMEYwR39aUsSCCAccfWmTSfISD0HTua+aczZaiSuQCQMkjk+9Z962Y2BGTjrmrMrkqOCSRniqVy2ckDAYjIPpWDqM0ijB1LKkDONwyMnGazXsGliZVYEsOABnBqfWGX7QyxqEXOQATx69avaJFyGJBOMfhX3/AArxCsnr3a3M8RhFXptSOVvPD9zGA5IfaCv3ccH3/CseS1kVijoQ2cfLxmvW5bVZEICkjqDjrWZd+H4LkI5QfLyCOOa/pvKfEPBYhqE2fnGN4fabdM8yjhZXO84x8oGev1Pf61MSVyGKgnoOtdXe+FsmR0Urz2Gc+lYU2jzxFmkiYEcDIwfr7V+p4TOMJjFenM+Pr4CtQdpRKEju8aOqEgjDkkYBrF124UadKSQAMjnvW28DxucoeR3HSue8TOI9PmAXDYBBI4GDXrSmmtDyZwkfN/xCkeXWdxJULGQ6qeCcjBx9AfzrgGkJmJJIAOcHvXdeOJw15KdwDsT+FcLdJsKkjAYgZz1Jp0pnRRhZamxaXKZG12IAGNwxg1qGYMxOQSeSMYzXL2+6JxtJAJGR6Ct2323BBBJkPyqM8E/Su+MrhUVti8rDaCoBHQY5p8hU4A4yeW9KiihMcjoRtYnB46GgQAFlMm3H8WOta6HPqE3BBQ5xnA9ajLNtAJ+Ycg980roYpFcKSVydwPenxIzKZAOccD0NNMFqSxzhU2MdzHGD6GtPREF3fJCUjkXIJEnQHPB9ulYxkAlBKkuvOSMCut8GWYmuDKsYJOFYnrgdP51TkktSkj0nSlKLGAMHGQB3FaiJJIjFFOFPY1WtIlVFORv2hRxjpWhEU8oKMk4yfQEV5tSV3c6LGBrsYFrOCD0OB0JPp+VeM69ZypKC2EAY5wM4Fe6ajGbiGVYzvdzkgtjJH1rybxbbbCxBJ2khgR0NZwm0zjqU7u5xczIFOB8p4II61E0jNKCWAGOmOtWMhXKs52kbtpHA9/qaakcZIJIJbkZ/nXYpnL7NkSFpJlABBHDVaELliEAKEbTuHoc9fXpRvTJIIDYxzUhlT92hdgVJbH1GKzlM1hSfYsxK4XIkMgIB+lWoXRAFBKnOeD1qh5qqQAPl4wR2qRZCsgATIxkEHk5rllI7YUyy94QwAySDjOOgoeZ2cZ5B4x6VUM6ysSoxt5J64pA+HLKdy9QT61i5HTGBbSVl3jICHgLnGfwonuRsKkqCQD054qkWRpN5JDgcbR0pgdHcEtvGchvY9qwbNVoTlVOG5I5O4kcU2RyJApG0jrTJJgMFACp4znpUMpJcFHDHGeeKm43qSSyRRW7BUJdjyzHPH07VWEhRBuKgdge9SliImV05PIb0ql9pBJjkG7nAFBOoSyksCpwQckelQzXCTAONyOT37GlkmGxwF+cdPYVCuMZZMAHrmqsilckjZIy3GTjBI5zVFnHmOctt+nSpC5MjOTtBPI7VXcAvIGO0AAjnrRY0VwkljUlQMgjAz3qFvvFwcMSBgd/eo9oLDdwAeh7U95CCqqpPrkdKl2NEQSFw+EBkJPY4yaZK5Dgg44wR6H60ocyuURDtBBEm4YJ7imvC4aTJ3FepBzj3+lToapEJmdjt2kDOeaiuAuMqfkJyfanSSgqFHJzwc4yKguZliABQsf7uOo9aDUc7JlChBJwufc9BUM9u6XLI5IkBwSDxgdqnVxLhlIwv8PpRJCnmlyFDsuCxPPtQMjdUIVQOWBz6GoDbF84ALjhRnA496lIIRDnJzn5uCBQZI3coQSSM5poaRXEbLJHIQwmXKgrzgdxU/wC7TcCpIbgg96c/lBlVWCnoMnrTdjhxgFwTg47VomDPXPhN4ueCWKGRApIOFDk7QBgc/lX0ToeqPPbxhGAYjliO9fGWgai+l6ij7lCDq2cYr6T+HfiIXNqMMGLfLwc59K9mg1Uj5o8LF0lF8x6csrrKMABhyCBkGkZgqFQNo69MYqFLkPEj7gwYZGD07VFI8jgkSFmxjk5rVaHnMfI/UYyOxqFZVYlXOwdsc5qDz3IG5gAegPHP+RQZjIUJAzwBgVopGbZI7EnAUgZ+8Dn8MdqikcKCQCWIxyMEn6/nVqKCa4mG1GcdM4J/Wtiz8NySupmAAPY964MXmeFwMXOvNRXqdVDCV8S1GnG5zcgZhhAWcYxt60xdBv8AUHDkyHoNz8nA6D6CvR7bw/DbEERgMw4JOc/hVuCxWKQKAPYmvxjPvFTA4FOGDjzyPtsBwnVm1LEOyPP0+HUdwFMyGRyM4Paug0fwRaWAiBgjUryCqAkg+p/pXXrDEAA3OD19DT9pG4oAEBCnPcmv54zrjrNc4m71HGPZH6Lhcqw+DjywiVrPT4rcFUQALySB1rE8Y+JV0nSpgs5QcBkP3SCep9McVu3ExtYpJQVQAE/NkqD718/fFTxYZrwxqQUljOSDjpgAAe/NejwPltbOcwVSo20u5zZpXjhaLscV4l1V9R1iaQMHjYnDo2VPPQe9ZRc7gucDBCj8aqxys6gDAVfSpRmQADnB/Ov7Ww9KNCnGEVoj8brVHUm5PqSAushUgFTyD71JEAZiTjGOuaikPyAHIAPBH8qbvL4w+DnrjpXZFnIyWR1LAKGIJweelSoN4BJAA5Axmm5KgjHz4BwenP8ASkEqtISAEVQBgdCe9aqVzM0FkiQliM7sYbHSp1lVowCchTlSP1rM3iY7egHBIq4myPaHPBzjHOP8KpCvYnIUvvB4/u1Kr7gFJwQOoOM1XaRRL8hIA656VOu3A+cAtyMnH1qyS7aoJMEAliMYz0/D1rK1uE7jvBBUZx6/jW3pcHmsMHDDGCDgGsvXHeUyAgKw6AjGD349a5ZyaKjqcTdApzhiSTkgdBVZ5cIACQAOrda1bzDA4GPQVh3zggIsEpckAMjDHPXg1UHciWg0yHccHCH+HsT61HvzkkbQOPxpXRYwVySQecUrhTGQT0PfvXQrECxAlQpbJIPtkGkhwzMoQgLxx2FNwW+YABRjCnrmo9paTBOCewPU0+UZoW8Y37S2AxGAKvpGEJxlgOMdMVn2nyuQBk4q3GZQ7uBkFwyg9hjBHv3NVFFJF1XJYOBhuFwBx9frWzYspyADkEEgnOKzoHETltxAAPzY4JNS6e4DEl2JycY7CrJaOkLBUAAxjml8wj5yu8YwQOpqrA580EfMMdPWpxIknIYqw6gdjWTQrE+V+QKpU45walQqVAklCA5BJBOB+FQhQwbDFWHJpsfmB23KAvUMOp+tZM0jqOkMYtpIioYMNuSOcZrjtb0tlDqqMC3THJrtY4VEgJIYNyR6VUv7BJCSx+YcgA0RdmbKJ5LLAQzEAkZKknjkcUww7lAJDke3Wuv1fR52JKrvUZJzzgE1gz6aURFLhCCW44z7V2xmrBt0M1YGcsF3RAHJ4PP51ZIBQBSGYjABp/lGTCl2OeuT0A9KVERSwBw+MAntUt3LRRu5Gt1AAxjknOck1ReHzOWKiBgQzNwMd+e1Wb7DM/OVB6nvWeJQ8bBgRFkgg85qUjVM+ovgikY0GAqRIo2mNl6BccDPc+9exqXbBBI6AsOoFeLfBPdBpFpESjM6AgDnCnp19q9lL5BBJBAAx6EVliFqjCTXMyzzkkZIwSAf50KuMElc4/A1AHLYJJHb8KJplTOD1GMCuOwXJ3baoAO4nnJHbPPT8qSRgWO04AGAfWqqyOcAnKAY+g+lDyZKDAAPU+tCiK5MSgb5sEZ6e9DSEsgHzMTwAMCqryqSSDx1HvSPcAKrcluwPGPenoK9ixLKcAA5wSTg9fak+0J5ZOckkiqElxgFiAT1A9DUUl2XUkYyB+VSxcxpC6TuMdqrz3YPyqBn19PwrMkvXCHA3HqRngAVEbracgKCeTmlYnmZqXF3iIgMGORyT0PrUUt2sasM5cDgsevvWXLdKUIYgKOSG7V5546+IkGnK0FnMJZgMHvg0nJIS5pNJGx45+J0GgQyW8EwLMNuCP0rwHXfEdxq85md2IJLAN2qPV9Vl1SZmmYPKeTg9DWcFLZQphxznPQDqMVMVrdnowpcm4pdvlYsCSBlcdCT1qbdtjOXDleOO4+lRpncVVCBgZZu/pUkcQcEsoU5wM9Sa2uU0S2oAUhWyeDg9qkdyI3UEBscMRxmmQR/vXIOQBgjpg1LHDHsIY5IyBuPTNK6Jdx9srqpAlBAIyM8n3x6VajkZXLFQO3PofaqCEBl4XDKTuXknngfSrUZL4LBifu5x19KVxosIjhmKqHYkkjNPjRpCQNozwATSop4JBA6Zz0p4RTkEE9s0riaLkEbQN5ciFX+6QR0x3rRjAlUqrAMFO3ccAH61l2luQAEchBgAZzx2BJ/GtWGJXQgjBB4z3NbRdznlcyrqMouGKgYGSp4J71mSJHtAc4IOeDW1qSlsgYJxk4rBupAuXkAzkjA4wfpXSiCnMRuYk/L0A6frWbKiDb1AB456VYuZQ7qAQoPIUdxVOZgq5UFsn0zgVQyK7kCoyoMk9z1zWbLIWZMqSR+laVxiMMQCeflzgkr2zjv7VRnQOqtkqScEDvVJjRG0Tk5EYVs9CMZp1nBO08SIsQLMzFdwAGOgOexp5iKAYkLEADBHSoLxJcCS3ZUuRgqWOR15GPpVqRfLc+sPhZdAaRaEqAwUBlU8A+mfSvRklDc5wBknBzjPavHPhTeCPRIkIEUrFWVic5JHIxXpsV3gqATvPDZ4zmpnHm1OScOVmwJ12FXHByAwOAD606NlCKxPC45PFUI58fLnAYnJPOMU/zd+eoPcHvWDiTYvu6lgoIJJycU8ovYA5GetUjOjDIIBAxxSK8kgIQFlRdxPoPrUWC5bGVdCAAOjHGfyNOaVQVBJyScbeQQO5P9KqRzBtoJA9QD196lWdQTk5OemaVhXJZC23CZDde3T8aiZXwS5LjnDMP0pkrI2C67wOgpkk27KhztI49D7U0DZj6napJISQxGc8NgD3PrWFq9mHicISDjOSOM/WuluNhChASfY4HXk/8A1qZc2h+zFiQcg8AVqpMxlC5wKXWo2kPkeV+8yQfLbORjgCrWk+Hbue4EgVfNJwqv3Hc59fauntdEjdkkMe4DBAI5BHet+2swgLYJPYn/ABrX2iXQUKbvqZmn6M6Kc8EnqO3tV/8As4bcZCNnPUcn+v4VeBZMZbjpzTL68htLSW4ldUSIBjkgZ/yKwlUZ0KNjOv8A7JYQGa5OI4yW4OCSf5/jXz/8Tfikl4XtbGYJEhZfk5Leufy71L8XfixLeXj2mnh0sQSVYKTjPGCR0zx1rxm5V5LhLh2KkEkpjOSfWs1Jy6lxppv3hzsJpWUsFUg7uOuelR3Nw4BKOCRwNpHp6UuTvJPAJ59T9KiaNNxwAXzwfStFa1jtikthbd3eEiU5JIJ9zzj+lK4cAEYwOTnvShCiEOQGZgVI+nSmlRJJsQEuQSAO9SzS9iCbaACSVDDGAeprqfB7o3lBZd5jwSxOMkdc5rlXTYoI45yfetPRM/agxChHBBycYz34qJLQXMevxztMgJOQTkmlLyM0qoOXYMwA+9xwT71S0+dJoWKOdpUBR3DdyfUHtVxpguSCCcdV6471zcoc6M3UshtykEqcEDHb+dZM1wPMJYAADOT2q3ctuLkEbTyVPr2NZl255CsDxkgDnH/16fKHMMaYkEgc54NQyElyxBJHBA5ANFyyvKSFYIWJxnBCjgcdqrNI7OSF+XI+8cYp2I5hGdZdyAEgfNjHX/8AVioXdJCGcgDnJOSSR/8AXqOaYLdSTuuXaMIFU4UEdCR+P51TeR1AEpyf73qafKNSuWJ5ljiLmTAyOvGM9qYrhSS5YAc8Dr6cVU5IAYb0zwSO9K04OGAyMce9JqxSTZMbgmUEbSyNuXIJAJ9fXoKQSpLkMWDE7iV4J5565qtE48xiXwMAk9QB3/Ko2nQkuXyG4BHes2WlYt3EqsQIgAueQ/JI/oc0Ow8xXDKSBjd6eoqANFgkclhg7v8APWnSEyZY7VI4Az196pDJJbhZxgAhgchQeB+NT7gFTIIJ6HHasuKcrcEEYHTHrVwEByQ5GOOT0rVamZpwTBSEBZwOCD2q8Yo5ABjIx09KyYpuMAgMOQTzVu3lQsw3EEEHgZzS5Rplqe2SUkS5ZXHc8n/69WrG0SWaNVXH8Iz0pVh88qQSVPA7n8q6bSdMS2ACAuGAJ3gHkd/arjC7InLTQtWFgbNzsMblCCCwGD+B61oSSecSXKg55CAAZ+gqFoEDKWADDocdPapIwEbeEUN0yRnj6Gt+Wxz80hWcqhAHAIPNOIEqqSwJOSQARimCNthYkDPVR0Bp65BRgwKgcgDkH60WQ7iYLoyIVGMY9TUkcbuBHIA5HUEcN9acFjdXLoWHGRG21vwNWII1aUGNmCYwAxyc+5pohlyzieGNC5DA5BI7j3+lToy4QOGUk4O0/KMdOe/40KhwgABOOcUMgDhQSCTgH3+lFyGh6ku7kDP6ZpFU4yxAJOMHtSKXzIC5O045wMHvxUsa/JkkHHNPUi5NayhCXAwB8uR6npXF/ELxSILD7FbOsYBb92pwQx6/StrxRr0egaVJMWVGKnAKg8dzjt9a8S1C+OsXbuzKSxySp4/OuatV9mvU66FLmd2X9DL+cGG5HB2hlPIP+NeoaBrgtkSSQhiowd5yxPrXkun3Jt0iKnJBJDMMEdjVu61yXBWJwmR26g+oNfLYjDe3ldn0tCv7KNke7T+O9O0+EmSZCeCCG6nHT65rkNV+N6QxE2lqxcEqrSrkMc9wOgryB7ycyEBsKCWO4ZAz1x6VUm3ghlcnOcDPQ1nSwFOPxalyxc38J3erfE7VbsGSNxCGbLeXkBSfT3rmb7xZfXQcS3MsgYEEs3QdsEVzkqSCcOQQSNpOTjH09fekLAoQp3EnJPqa7o4enDZHK605bsmlunKIglYBRjJYkkg8En86ZJfyiFkXayZDHnH4+55qjLMrBMDJAyR6VHG7vvIAZS25QpyQPf2rRRihXuTNeOSFL7eep5qC5vnQo6uS6ZCnPQHrVO8mMs7uxVWZiflOAM+1VpoHG5Q5JHJHvVckWPQ0P7YuUJcuQVOQ2SOanh1ueNgHwRnJxzmsGRC0YRiSMDjOMUgd42BJBQcYodKD0NE7dT0C38SQeUERMZADM3r3q6l2LkPHA+WKhgcHv6e9ebpcOryMzYTIbb6VsaRq8SSDz5ZUTBAMXLD6V51fBx1aO2nXezO9gQ26KquHYZzIRjd747VfgaC4ZDIiSnsCOprAtLtZkQxOSSOSetXDIYYSQCCDjdjGPp715kKbpzUkdM2pxaNyS3tXujEUBlCjJ9B6VUu0isoZiybVUgsoGGI9RUVlqVvHaK8rgyZIYjsPr61kapqUl9MzmRltlUrvJyMZ/nX08MRFwu9z536vVdS3Qyb66tjC4gi2gEleScj8e9Ycti87x73EMWPMyTnHtj19q0by6i+d2feccEjGRWDd6q1uzSq2S3C98e9edVq66s9ujRSJbqNYoyQApHJ9zVBtYkGwoQ7Ag4HOMdqjg87V5lBkKbzgnHB/+tWS9wYJCQSRyuBxzXk1ar6Hr0qK6k11cSXTSed8qvlSoJ4BrPe4S1/dx7iFwoJP86iv9RDABTknris0OQxTfweTuryatS73PZpU0uhYmnHm5PJHYikkmCBiFAOBjcM4GagdhI20DLemetTSRh3C5wuADx0rglI7oxsRyTfPjYQwFWEjd4wScA8kdMGniBTImF7YJHetBbFzggEg9cnoKxcjZQKsEJWRARnjHWrQt9rDCgk85IzmtOz0KS4JDkbV5w3Ga2LbQLeIAgkkDgE/0rJyNVA52O2ZgQCSc85XgflWlFbnyQwBBA9K1fIjttxRDJjghcZNJDYSyjLAqDyFHPFZORSgUoLIzEkAgkbiema0rXRXAErpvHVWJwAfp3rStdNBCtNsVANoDNg57cVYvYZY+UjwCB8vSs+e5aj2K628SxjbEgYdSTyafbxupJSIAt8pPB4qa2sGZA7DCnkg81bOISGC70xjJ9P6UcxXKyvNHEsgBU714GT09atLc7bYCC1Q3COWSdsggFdpHHbBNSppiKskgAYvht2TkH0x6VbjtWmWQKPkjUMxH15/nUOXcah5GbaWIQtIwbcTn6VbS3hmuQxQDcei8YrR/s6V0ASBoQ3TJzn3qSDSTFKA65bHpxWfMaKBSFqpc7BuAOAvTJrXg0qRoUE2I5Sc7VYHA7cipo7BxEIzGAA2QAMAH61cjsZDgAksSAAO9HMa+zMW7sCsqgOSAeRnINRzSRRgoFHGQT6+9amqQeSz5A3gYIXsa5i7dwxBBAPBPrTJcS19rRZCRhE7gHr71HeX+y3BVSSTg5PGO341Q8g5csSFA4PrTSx2AMSSRnnvSuZuKKpczzgO4KE4PtzU0qJbqTG23I2gnHBPpSF0MwkMasoyo2jAHr+NSbopYSjKHywYAnHTpSuZtFLbGjqrguTg8jqB14pGiifeoTZGQcAcAf1qaSQR3LMg3DI+X0FQ6gUeRCSDwSNo71RkyNdIAjyhIckYdTwB34Na8VwsQBQqgHBCng/561k210ViALsqgE4bsar3d+WwElAQ8begNUlczcTZhu4Z55UnlEEF0+S4GQpwcY/ziontozOUDlIt2Cyc59/pWQlyhiSKQ8Lzgnoa0rV45ojEQJAR82T056UbAromvpRaWq2iRgxIC28KBknvk8nPvXNXEhnUiMKobgMe3vW/fzvPckyyksAFBJ7AYAx6AAVzmsSSzFgr4DHJKgDgdsf4VtBhuYF3G5ncHB2nG8Dg/wD1qZIp2DeNg2lR5Z6/UVbkl2YZhnnaRiq915bsHCkDHIzW6ZDiUJ4C4AJID/LnOOlSxpLbzBkJaIHAOec0jkPsQEA53c9/WpoZUbdGQVGeGbvWiZm4nQaJ4ku9OM8/2jywpUKuM4Prjviu10rxZNqDAyyLITgbwMcV5hMERCSGDA8Y71LpmoSW8yorlRuDMfb0FbRrTh8Jyzw1OprJH0r4WEd7PAw+djzgeld/Zafa3Ls5hidBgmNlBDkn0714b4O16CWSLbcNbS4xweGJHQY9a9X8M67IsQcopjB2szckHtisZYqberIp0Iw0SOnHha2uIwy24UhshQOAOwxWfq/huKKB3ljZh2wMYPauv0+4WaIEZIbDEnuQKvT2K3tsULYJORWtPETXUudKDWx4xNp4DlRuVAOnXP1qjJp8aZRzuGd2AMV6FrWgm3ndiCSefmHJ9/pXNz2IEhwQD05Gc160cTK2jPInhop7GLHZgqrAAN2A6msy4s1jMxSPL4JAbjJI/wAa6R7d4yABgKckjqfb8Kzb3BJIIBAwcCrWJqfzGDwtN7xOUk1N7RpARHGcYViSSWPbHTHHWsS88TXVj5mFEisBkBc8Vu6laNBvcOzI4+4eMVxupNKzkDIQ8EAdfxrsp4ir1kzkq4Ol/KSReM7yWcIEwVwwA4BH0ro7PUZJohK4B3dcDvXCwDZdoylS7naFzgkdxmu5tIVjjKEEjA4U55r28HWlOVmzwcXh4U9Uib+1h1IwCcAHtUo1pQGJDlcZ2qcE1TktxH8wUZJ4JHAqMq7sAQCxz16V7sdtzyXDsa9r4la1nSRFMYPIUjP5mu0034y/2dtVraWc4wRAQMAdTzXm0duEyCCTyM571AFMQchioLY46kVVluZ+zUtz2a//AGg0htgthp0TzuOTKTwQAMkf4V5B4x8Z6r4ouJZJ7lCJT80aLgZxVRog5LBCAc9RjmqF5Bghzwo/hA603KVrJm1KEabujjNSs23kOAQecDPWk0OIRXQDkqGbAAJwCa3b+ITNnbtkPUVS0qzM19GwODuyobjJFeRPD2fMez9YTg0z1Hwxai3TLkrgjGBwR3P8q29VnVrJwN75+XcB0/8ArVa0fS2ksYnQMAFAY9iar39uqhwuSQCCM4/Svp8GlGmkfHzbc2zhr6RAwDlVTI5Y9x0P/wBeqUzqzkhwxIIBBzk1b1q0lRnkTy2K8jIBAH071zYmVkkOGcg8ADGK7ZxNou5bljKOFbh84wDnNWrO3FwSjsyjHIUcj3qnConALjeqksrKcYbpz68Z4rotCsWmukO0sMDKHhSD3Pfj2rja1sU77m/4Z0BCkYcZUDoRgnB4zXYxxRWsGFJQDOAe9U7Vo7GzRGwHjzlgeWHbNUtS1Qs7RjkL8wYHIBPTmuiCijkcnJ6oyNf1wBmSAgAnDc9R/Q1wV7NNK8ockgthcdh/jXQ6laqXmkClmkByQcY561z86FZCMkqBgAckk1lUT6HXSSWxLpkbwMZQwC5IAAyeR1weKh1C7dioKZJJ/E1btopIIVdo8gZO0nGeOn1qnIHlmJHy5BHzdq5X5nUncoyPvcEgA55GO9EhLko8bOeoLEbcegH59fWrghYAAhWBGOe9QRorNKVTBiGC2OFGfX06VDY7FeXYuCkYQAYCqDwaIoDEoLytMW65AGPyq4kBYjI3MOrEdatW1oA7FkAHGQecikmIzfsjIRIMFT7dKuQ258tnYIMn5QrZIHuK1Et4lZ1IwhO4gjoD0ojtoo5HKoCWXAJHv/8Arq0xalGOB1uYisQkjOTJz09KWSFy2FIK9wO2avJEUVgBhicg+3pSxWwMu0AEsecd8dea0Rm2yvDbuQg28N2I6VehhG8DywTnqBwKkFu0TDDY2gkjHUUu7GAAwDnBYdqlsha7jbxD5hdgpYgE4GM4p1vLhASQCOoPcVHeh4/MBVXjUBg4OevX+VVYC8mXQkgHJ+tYSkkVY6fS5w7qu1kAIJZsYIzXSQXAwocYJON1crpkxaMKRgk9SBzXT2NoZTG0jBVHPXOfSiEzjqrsdDYuTbgDLybhkAcBfXPrW/bxSsESKF5XY7dgHUf41kWqRQ7GJw2ASMd+2K10u12KwBIHBAJz+ddcZXOM0rOCUu4KbMHAHt/+utq3iKhQWKlhnA6gVi29yjMuSUJGSWPQ9+e9XVvirlQ3mN1yO4oZSaRvWYYOQMoQQSSMc1pwF84ONuc4PXPrWFZ3k/Q7CCOAeCBx+daFtdt+8Eg3lTgHPUetZNM2i0bSRkgMG+UckGpyduFXkdie9Z0eooiFy4CgbifQVzWo/FHT7JiICZQmQWPUEdRioVKctkdKlFLVnV3xPlEKcNnoO/vRp0DpEFJy5Ytv9vTFcdb/ABSsblVLxuXZsBUHb15rtNH1Fb+JJEiMQYDGecjJ5rKfNDRocZJvRmrDGc7jgsOxXke4NOZm3kNIz5OckjgelK0ana753Dkc5xTHcuwJGVx96uW92bIxvEOnpc2rtENsnPzEAgV5nqll9nlkOeM5PGM17LJHHLGwaJZARjD5AP5Vw/i3RwFLpH5YJGNuSODkgZrqhLmXKWtXqecxRjzioclmzgYq2kxtlAJwT1wc4pZIRBOWHDKc5B5FSLArMAy5H+NYym4M39kpdBLvccOAHI4IBxx9aqPKZgTjBzgZ5rTEQicgglFGCvpWF4k8XaVolkWd4zMDtAz1renjbaNXOOeCbd0zA8UMDIAjBD3OOtZ2mygOoYDOeWbt71h6n4oOuXYdgFBOAAMcelaukszsoYqVHGDXpKvCojklRlDRs7fTpYskAjkAkgcH8fWui0/euVJYjIIJ5yO1cppbBUwQC4Ocj0rqbBzLGFJIYelQzmaszp7Ilgu8AsABkDGa14MHBByBjGT1z7e1YlkxZVXhDgY71uWcYBVmOWA2jPYVzSdjaBOY2UEkk4OM5yDUVzF5q5ccEdatrKpAQI2QdpG04J9vUVZks3IKjBb0NZqdmdCVzgPEPhxNTgdGRQh65HOK8c8T+DJbOUi2UBA3yseSAD0PvivpK/sHMRbHrnFcFq2nq9yyuhKck46Zr06NbmXK9UUtNzwS5tTEzrOuApBG4Zyc0xBHvBcBkAyUOcED29a7zxFoARGkiADMTweeKzfCvh6S+1RGdN0aBsrjvx61FWKimw5k3ZHeeB7JU0QqQcFQxLrgn0/yK5Dxbpj3tzKIIi8gO0Y7ivVrWwNtbGKJTtxgHGM8elRw6FBCm4xRiUDJZQBk9zXjU68qcm9zuUG42Z5LoXwzkuXga6AiJIA74Y16PYaFa6W+IIg2FC5znkdSD71pSKoGGBJ9BTrWAcKjgIvygrwAPSprYidXdjhSUC9YW7uwOPxqv4m1WK3t9pABRScg4wa1RmCMMCAQOCK4XxdGuo3rTuxLtnODgD8K54Rc3odlOpCm1c443T317JKzknJKnPBFXlkBUAsQ2Mk46+1VharbyBiSxY52EfdHA/XFRTXzRRyOE2qDgZOcmvOq4LETnzWPZhjaKVrnIeLl8/UJA6bTjI2nOM9sVz1tDthJAzgjIJ9e9aWpyz3M0kszIzyOWLAYJqFY0CYdsE9/SvWoYblilJankYjEc8m4vQgdSXK7w4BxuHII/HmrdsrRkgqDFjG4cnPbg1X8tIpSQAWPQkdauQBX4YhTjJAPf6V61OnZHizd3cngUXKlnO9jwSTU6qFLBeQRtyO3uPeq0a8OAMD271NAuEQg5U8cnpit+WxhcuxJ5oUgYIwAwGcD1NXIIlVi7Nk9AoP58VBaAoG28AgmrQQNbkE7jggN3FYTGi4kiLJ8jfJgDBHIPer1sTFIrEbyOmao2cIVEBAJA4PXOKvxsVZVAG4ckt3rkmjWJetMyMCF3nJwSM4P0Na9mrRIFAJI67jVC0Yk5KdOh7H3rZsELEMRkEflXNLQ6oK5p6c/y4BIGecCtdbjhSMBVGB8oBP+PNRafYB3DDgkdM0l1E8UhC4JDbs+lEJClB7ks2XwSQRjOCucGoJ2cIQASh64/nUqNJIoMhyc+lYviHWk0kkOdxKkhVPp79BXZFN7HO4sNQ1KO1jLkADByT2461wOqeI3mnJS53IowAFAx/jVLUvEM2sXRRQ6xDOUJrNntSSQxCr69MmnKVtDopx7khnSRSCWD7juBHGD3zU2Vymw4CnqarJFuKgOQAMEdmqxGqiMqRwDzt9RXM9TpUSdpjJgPtBHcADP5UqxiQoASdwyBTNqAEYJIHaljt2cdCABnGeQKgl3JBagkkHAzyM9auRKQoAY4yOvb1qpgsQBlRjjPerMDbsgHOMVtTepyzldE7RjZkk4HQCqM7BQrEArkgAdz6VZmYHGxiSRggjHNVZkDK4BwAcknnFetT1Rxu5UkceZlx8pHQHpUdlKQ4AkzL0LA9KWYEnA5GM5qCDYswcjIByQOM1tKKasZuVj3/wXqIvdHCYyQMZ7CuL8a6UhDq2AFJYfUnvWh8JL7/QRbMPMl81mZgeQD0GPYfzrZ8eWMT20hK4U/MfqOleNRao13HuepRmp0bPU8Ons4ElYk5C8kIu4j1471SewjEgJAAJDdMfpWvqkwQ5Y4YnB4rDu5SxIEfBGA4fGT6Y7fWvoFzNXOOegrhxIzqMEjkDp9KbCGm3L5akMRkkf1pYRLJcRwBSZcchTmukh0dLaxLEsHbrlcEH8a56s/Z7hCLnscrdwyC4ZdqmNcASZ656jFTabpIluUd0JDELgnpnvWymnNI6BkZ1JB3EZBwfWt220xMKCNo6ZFeROMq07yWh0yr+yhyx3ILLThbLDImVkjPyt71sW6kkAqQCMDAxU6RiMBgFK54B7H1qcMS+7AcAc11wgo6I8xzlN3YsCKCInXLNwDnpUjQkZAkz2IPJphJwCDjnt2FIHRSAo2LnAAOa0sImEQJAIwy9SD1/CnbmY5UAKM5AFRGQxsRkkdsnrSPO247WUEjBBHQVDRSQ2W4XhARvPIB70KwZWyAnqQOpqATyLIQIwQBkFlyDTxgnBIIJxgcVDNYis5wFOMnvUc0LeST94jPOfWpFQOwRmyo7VcSx3qVjAIxgknp6Vk5WOqFkeV+KbZ1dWMWRkggEHAFcswU9PkB9BnNep+L/B95coZLaMqigMzc5HrjHavOL/AE+aznnjdDFFHgqSeW/CmnznVJpxI7cKhGMEkcn1rYsnEgORgdCaxY7c4BDbj39q1tOU7SC2COoFU42ONvU3bSTaxQDKg4ViOTV6BwwwRkk8kDpWeiSS4Jcg4AAHYCtO2JkXJJwv8IOcVLNosvRLlQM5KngVowIVUbQCQdwz2NZ0Uaz43uwU8EKcED69q2IlUIQiMdoyMckgVyzZoi7Zxr5iuTgkYI7ZrbW2GAVHJ6kHrWVpj7yFCjBPII711NhZrIAHBAPyjB4rilOxtGNzLkgbeMKQPYVV1DQItYgdJgxA6LgEHPBBzXY3WmPAVZAAQMDAqrBAIsmQ4HJGe9awqdRtcp4r4j+GS4lliChVPKbSePzrir7w/JaEIV2KTkHHQV9VJClxHgxLzwCw6isDV/BdlqMDiSBS+MdDk++e1d0akZL3wc4y3PmqKzaOdkcbSAGyCMEH3/pV6JAG+U4BFd/rvw1ltADEpDgnAC9VHb9a5x9HntWO5FBHUEV0KKaujmditY2mIixk3ndwAMcVqwthQoBB96ighZWIOEkK7kUZBI9fp71oW0bjLkguo6HnrUSOdtMltnIdmLEg4wemD6VuwIHMaFvkP3sDp/jWTFAHEZlTgHJwcc1uWq+ayBVOwHBzxWXMQ1ct2FuEmBVQAp4AHWtO9sxPAzOPmxjK8HFOsNPEQDYABOR71o30YFvI4HJ6LnpSU9dDopp7HkHiGxjglkcZDkkZPJAzwK5iTduOAARwCK6/xnK8N2AyB4WUkvnkHOAMVyYAkYENgYPGOpr0VPQucLMoXc7QIdvOBxms5Z2dMuQpzzgZrTvM/aCgVnCqSyr1/Wuejun+Z0OAWIXI6j/OazlK5KTJizEuCxyDx7j1qRZFBUgcDjGepqqkvQuS7seTirXyorAE/OPmBArJyRVj6d2lnOCSFA49KtJE6kB3BHUBeorJhvdrqoG1j1xV+IszZDkBTnkda/zGzHD/AFar7OJ/RtN8yua0UyPgIACOOT+tatrMQuGOQBye1YMeyNgwbJPYVegJZt4GTxketeNLQ21OkjYwkJ5mWABIx68jmr6XGAAQCCeCfX0rno70s/IJYcE5zjHatO1lE8TBzgA9D7d6wciWjWPQgDaSOvpTkxucklVPIHUjHbPvVZZRJEQ4DjIOTyaekhJ+X7g4B9KyYgZRKHIVUBzwDkZ9M1gX9oQCykksctk5wK6VsJGWBBJBGMetZ14AwKgAkcDHrWDQ4to46704K24E7QOUPQ+hxWJPZKd5MYBz1HGa7O5thMA6ADjkVjXMCeeVIAJGAD1B9aqM2jshUZyN3aIM4HzHg57CqFxbqiYYEnvXSXkOyQAgnB2kkY5/pXPatKqZAbOCcgHp7120puTsjoVQ5bUnMM+2M/JnPPWoLe7ywDsWII49qi1OZZ3Z0OSOCDxVCFihLNwfavooQvDU3Tudrp+pneABlM5wBiu60XUo3RTG29QcHjHP+c147Z3zoSQSQDwTxmux0XXAgVTkbhnivOxGHa+EicOZHq9rchMGRwOeFB6g1M8QkDsBgN2PeuY0bUkbYB85zgZOcV0qSGTCkgg88HpXkS0djy5x5XqRCBskAZHYE1DIptWYIAMcADjNaMaBRkj6eoFQ3kYIBYEAc5I61nJELUs6dqjxghztJUAjPOK6Cz1yPB8ibeigKVxzmuFhcqzMwBY8DPYVfs7sodpbJAwCB71nazuX7LmO+i1JXQOTg/yq3Heo2BkZ6jB61xMOoPGcs7AHrtOMiraXoDAAsAORubOc1UZSRm8Odgl4H+Xpg5BqRZAVbJJBHYdK5u31NfNAB5AyRnH1rRivAwDOT1yNvFbqVzF0uU1NwOAACuB1PWgONpOMjpVOOcFiQ3HQCrCyHBOcjrjHWt4oz5bD9hUkqCCRjOc8UJlSQwJwQAQaRnGACSD2xSK7A8Ng/wA60SsLUtxuc5BwuOlWInJDHgYGRVRJ07EEAcjGMGnQ3sLECR8RMpBI4JPYfSri7bslouxgMTuwcjoO9OEYXBxnHTNZ51MKFAwhxjAOahl1tIUG4gLzkscZPqBVqa7mbT7GhLbiRCQAJOSQOw9azrqxjlRgx3MR94dvzrMuvFkSAgSBQD3NYd342izIDIoJ6ZPWvXwma1cJJOEjlqYd1Ogms6XAwkV1VyeAWPT3yK868Q6BBvDADemQGHOK3dU8WLM7hHUysCAh4GT3z7elc7d6kHLocHI4Oc4NftvDvGs1aNedj57F5L7TVo4+7tjbTlfNAHUHpVZCrFmfDDOSD1P0rTvYhNIxIUEgqWIzkelZht2imJJIB4A6YAr+jspzelj4Llldn57j8unhJbaEisqMFQcEZBI4FR+Y4R1K5T7pGOPegYEhUEErknJpjXAaEiRyAONoJBB7HPTHtX1MXc8JqxGk8iylhlQBtGRmow7LMwKOcYIbPGTnPFSwssgG5cEHjHI9jn1qyts8ql9oB3cY7j1rZGDVyussoUkkgDoB0P4Vo2AwhLsSTgjA7UPZIqKxCh2wNxPGPTHrWlZ2sKqGJHHXA61snYjlHxouxSFGF5JHXmpVYFQQSAD1PFSB0YHYuY2GRjvUYLblIClScEN2H+NHMFrEkaEICzZJGcU4MVAJGQOMDtQ20YBfaOMZGOtDDco+bJAwCTgCncQpCFyADjrxSMSucfkDSRSCPIBBYg5IOc/jT9m7MgOT6DtSsMXzB5QR0BBGfmGSpz6+tRMwRXIBKgZOB0Hr+tObMkZOAB0xnnNNQsqkksTjGD2HpUtAI8hlUkLsJOAFFV5cuQobDEHI9OauDaUyDx+VQNGjglgVLEgZHUCsWQ0c/qcRZwCQGHYHrXn3iWFpGcBcHvgda9Qv444nQsu9BwM9hXB+IYEiVpG+UM21ffPtUExWpwaXVzZsNhBKt1b09K7zwp4tnkkEUsgTGAcDAIrjr6IxMRjcWHQd6rWjvFuLMxwMjBxj8a8XHZfRxlNwqrc+kweOq4ZpwZ9HaD4gEmWUIAflAbnA+tdXZagjqrA7yOcda+dvDnjFrdEt2cr2DEZJPpXqPh/xGHQZABx/C2APev5g4p4Nnh5Sq0Fc/TcuzKOJjruegLKJcAqSO/vU29FADEKO2RWfBcpcW4dGBIAYgHp/jUpZXwSmCBztGMmvwnERnQnyVFZn00WpaotkiMgqQV9SelEhaURMuCADkgY/SoFwRkHk9j3qQkxgAAgnt6VxOdzVFdoB83zYH3uDiq7vnAABPr61ZZJHJAKkNwR3qF4sKRgAdD7YpXZRWlBUElAhYcqpzg/WqbxA5L9QQc561dZCQSfu96jaNMnvnt6VrF+ZLRj3lgJJTIcAOScKOn+Fcj4i8OtK5KqCwVskDOQfWu6MYdyoOcdBUkunpfoMDaQCCcfpX3/D2ezy+qlKWh5uJwynFs+c7/RXtboOEKrngsMV7v8ABzxGkthAC5yCV9eAcdveuc8XeGd1uZRGfJiGCTwBnuTWb8OJX0vXZbeYkIXwuMEABRgAfXPNfuuLrUs9y58ru7Hj4OLoVLM+udOmWS2jcEMT0PUitAPuUEgqfQ/yrlPC99HNaLtO18DOBnJrqo1LRgBidvOSM5r+U8yw0sLXlTkrWZ9QrWuNJGQAcHFQlg+4AYx3qwV/dgkDcBzgdajIRMEHJbOCTXjNFWTKcg/dsVOT1B6ZrnNa0pZiWCB1ZQTns30rp5mAXqCPbtVYwhtxKgr2Fb0cRUwz5qbsPkUjzK38CwQ6g1yMB3bew2c9PU/QfnXf6AkdqoUAAD26GoL6L5gAcHHp0qkJpIIgobnOCRxXZiM4xGJioVZXCNBLY9CtbwSBAQCynOf6Vf3kgsvJB5AritJ1URAGVgpz97rn0yK6O21MEAEgP1yp/WvN5+cp0bGhIxIBByByAR3qGVtyk5weuB39qcbsbck5B5AqrJcqCCSUHrjNS9CFBpjZHLIMAFxkAZ4zVKbe0eAcsOTjt61ZbuAOCSc4qvIzqCw5bgYB6jvXO1c3ijm9Rhae5A5AzkkH0rb0SL5TgBgAOB296y7uLbeISSUY4GR0Nb+lxiNGYjjjJFVTvc0l8NjVWIyYOMKBTvswwSRkE5xj0qRGAQYGQRnjvTowWIUZ3HoD3ruhOUHeLOKcU9yk9kGyRkA9QO9VpNIHlkEBy3JBHSt6OIKCCQD/AHaDGoPOSTX1OX8R4/ASThLY86rhKU9Wjh77w5C+WUjf3Ve31rz7x34Ylaxcop3BTgAckn6V7lJZhwwIAyetZOoaIk4yyKWXgcZz7nNfqWX+JOKpxSr6ngYjJKFR3PgTx14FvxfySlJHBUD5VyqY68/zrz6/0q6sARMCBjcB6j1xX6Aa/wDDq2ukl3Qq5JOdwBxmvGfGnw5sNjorZcHBUKMKP8a/TMr8RsJWajXe541bIrL92fKwZgG4wB79DVnTpZFKCQAS/eBXofevQ9a+HAincxriM/NlRjnHSuL1TRn0ydAxaNlO7HUEV+v4DN8Njrexle585ictr4dc01oaH2hZYgpyj8AlTkn3p+0ErhwDjkg9vf3qjG+5Q4wzA9u/19qsBFRiwYgsMgHsa+mjZnhSjYsI67QpAYE8n0qNJAshJBDDg4OAaaCVUAZJ9qCC2SS2QeRjpWqSMrE3lGQghN5xnBOM/jXpXhDTBFaIxjaJyN2H6iuC0DT2vL1sqWiwFKnkHPWvXdMg2KGC+UhAGMk4IGCefXGcdKiq+VaM3itNTZt1CYEoKAd2BGKsF1KsCMHHGB1qmiuigKNwH8I71OMyIHHJPJHvXmSLZVukDqSUK8d+9ebeNbMxLK4OR6dyfWvTp3yoUcEdT61wPja3baCQykklSo/zxWd7GD3PIJ5JFdVUgOwLbX4IFRxzkKUfgdBUGqgxXpbBKhiAQeoPJ/WqqXKOxOSZBxx0ArdSNOU1A+HJUHYBUjXpf5MbkPJNZZuDkAlgM8Y6EVK1w4VCrCNV6sRkEelRJlxp9jWhmErIoOATjkZqQSkZJ+UDjArOS4PUDB7EU77USpB4b0Nc7NEnE0JGACgHec7gV4xSRyjzCDnHf6VRNwY9iHDSEbuvbscUJOJOJGCkngDj9azZVy5HMfOcqMyYIGeQAe/oTxTXlCSD5cEgZIORkfyqtFcNDHOSDIhYYwPuA/48/lSRTIXLlypzggnOPeosCJnk6uHwBwBUc0w2AAZI5H1NRMscjAOA6ZJBJxg9jVckkl2GcZAPqKpRKsWZZZVUEMAnQ7u9RcOA4IBxnJ71E1wZQBgFM/lUUoDqQrkEEYU96dgJXZy5ULncOD61GhUswLEDstMAdJC7EuoBUKfUjr+Gai3iDJIyx6Fgf500ikSO4IVSCRnk+lMmUgnccpjjHekkkbgEFlIzuI6VA8p+YEsTt+QKOTyM/lSaLB4yzlnfI42jvSYVtx3HHcCk5TaWDEjo2f6VGZDGSEAIJJOazZomJv2ZGFYYJ9M0x1BAZH8piAMg8fTFI7YQALlz37j2pPlxiQYyMj61BomV2jCzLk4I9ehp10RMFJAIX7pxT5MSAo6AgjHIqG6UBY4yFXHyhR3pXRdyvzgEJyD0PGRU0iiXaAABjkGkbZ8rPkMDnAGcD1pGkHmKyEFiDw3pTuy0wZERiSSNpoNsj5DDAPPJo+2RGUR7yWxyoGQPxps5ledsFBCQAATyD3qrMsi2osgcIrFVKDd2+lPjYhgpJVyfXgimzBY3BPPHGR0PrSxzLLGWQBwRkGriJjPMkZGRo1ABJLA5J/D0r1/4Va6UggjPBBAxnGCOgPpXkgZUIJUggdB2roPCOrjT9QXe/lpIy5UnAJz1+td9CpyM5q0Izj7yPrjT703FuokGwgcqGyAPY+lWJLrayHO0KdwOf6d647w9qpuLeOMkswUADoQD0Fd7o2jvqDxvKMLjjA4OO2PwrnzDM8Pl1N1a8rJHkUcHVxNTkpIz4IpLucwRDcx+Yg9Rnvn0rqNN8JOGBlYMPRR0/Gtyw0+K2jKLEqscY4HP41qxrtCqTyDnbnA/Ov534j8WY0m6GWq77n6Bl/CdrTxLKlppcdsgwpVR/EvrV5LZAQoBJ6gikbG8lRtUngelKWL4CcOpByDjFfztmnEWYZvUdTE1W79L6H3+HwFHDRUacR4ztPy9CcA0hUjBxgEcHOefTFO5bhhg/XpTlQLuCFTnpg5ye5r5rmueglYVVXkHIPbJ6085fCIcMeAPU01MMCoHPXPenz3Y0q1ku967osMAwzz7V0UISq1FCO7MZvlVzkPihrsOkaPcRQTOk6RLMCADuPPy49yDXyt4r1GW/wBY855g4dQ5I5AJ7Y9ea9I+K3i8z6jdxyIRLuOGB+8v07ck149JK7tvcje3Iwa/uTgLJ45dgYzas2flWf4r2tT2aZJFJ5jko2ARjkYz71YO/aNpyFOT/n0rLjnK3QLhiccMOgNXjOc4A2joQT2r9YTufFuJajmZ9wOMYyAegNSKw2hSMnrx61Ah3D5cMM8j2o5jZXAwMYxmmmZyLSMykAE5znJqTyw+4sNoPO1c1W88yqnJAZSMKOc9uD71PamXy1KAuQMAnkk1omZt2J+I4ywOR05FOcrKYwSRnGcfzqvEWLHIZiCThiTg+mD0+lWDLhiSnGMDI5H4VqmQywpBXHJUnAJGKmt9qKFIAXJAycYJP+NVhITkZ2p1PvWzoVubm7i5BXggjBBPvnpWl2QrtnQ6LZGCyZ5FDgAgkgHHpXLa/KBdyRbOBllcDgk9xXoLDyrJgu0yEMCvqMdcV5hrU4N5ImcygZK+npXBUd2dMI2Me8YRxkkgnJ4ArDa4c5KlVx3cZArUvZwXCk4HdvU1lXBClyVGGOSQOpNa0zKaYwyygBipOTkKAD+lMZhlyVzgZJ9qDOYgQFLg9gMkfSoJJDIWUDBJwCeMiulHNckckMGjIJPI3dM0q4U5IBYfNnHSmHLIFAweAM+tOjiMYJc8McfWtFYEy9AA8gIOTjJx2q5CCEcglgCNoH681UtYTlGUsFU8A9CPSrsHIIU4JPStFY1iyyzLwAAwHc1NDlSHHygEcg9aijXywwAAB+7znFT2wAiA3rvBzyQOP8aHYZrW8w28DDevXFXwTIDgBAR164NZFrkEsAAe+PWtG3n81C6nAUhcY6n1rGQrFpTy6kjIHHPWnwgsCCQCeBUeS7AlMAAcg96kKAgkqQBkFl6/n2rGTsaxQ5AQSAWOOM4646nNEamYOAjEKMk5zj3zTTM3ljDgkfw5AJ/PFOa3WFgzOQ2cBQOh+lYyZ1RRDcW8ch2uucjJJOOa5vVNLUs4CgkHt2FdW8YcnJTHcsM5+nofeq0sI3E4wMYHvUxnZ3LcbnnFzB5EiEgntn1qnNO2Cfmx3LKeRXaavogXcnkbCDux6CuO1W1e2Lq+7BPY5BrshLmMnFo5+8lMz4RGHv6CmQWNxKxDIpQDPyyAkDuSOoHvSt5sjugOVU8ErjFQxZG548PIwK4zjOO2a2TBI+oPgcqf2FGoGBGwVWzwAB0/PFevtMYiQxDAgksBnHtXkPwVwmhQBEyhiGQTjBI5Pvya9Se6aIBkJQ5AAPUGs615SuZtalpZMxEK2Rw3H19aZvVpAzAEEEkDjnt+FVWlIUkBsDqw6ConuChJUsWbAJHcZrm2IvY0BMoAzwzc4zUE90ACQctjqO1U2ulfBLfMASD68dKpSXQRSHG1jztzn8MiouZ3NL7cRESoBPbnrVaW/wB4BBGc889KzpL0CJVC8DgAVUa5VQ4IIPBAAzgd6G7jTTNZ74rGMjIzkj1qCTUEUEspUnsOcZrGk1BtoCE7M9W9Kje7BQgEEH7xzjj1qGPQ1XuolJKDDDrznJ71DLe+UhlkYIgI+Yn9KwtQ1ZNOtTKEBYrld44NeW+LfH8l3O8UUuUxgBeMHvUXvsxxi5fCdJ46+IAiBhtmYuck+3pXj11qLzXc0zyebJKdzqAcIcdM026v5bmXJkJcnnvmoUnLgjYAc4Jb+dVGLW520ochJExKSEjgnG41IkTQxJkBiegBycetQvbK05cEkYG0Z79+KsgiHcSgDqMk9R0rS50Jkvm5dgQ2Co2n0xSrId4QHIYbtx7YpsbFvnxgMMg+1ORR5jEgEAc5OOal6kNk4ZXyUBODgkHGKnJBxgZBHPFVl2sqhXKHJG3ufU4qzlVU7yURe5B5H061JFxV2kgYAAAAIHQ55B/Cp1YqAAcgcgrxUSxgFmBBAOODjPHXB7VLsDMCCMYyRmgVyXzC+0oNxzjBOM/jUkfMgySBnIUnOKjhIOHX5lHfHGalswTMu9S4wSWGAB7Yp2JbfU0YFVWEoYBc5OTggf1NaEEqnOW4YkhiOTVAEZBKdOeO1XbcoEGBgEnj096tMyY69hXyWKqAMcZPU/WuI1J3+1SgjIBxxg59xXeCFbiI8bwQcHPBrmtZsEtXYhArn0HWuiMiGmcsxKyEIpAzgEnPFRzT4JKD5MYKgck0+ckMSRgDtmoHQkbypQHlQDwRW9kJXIOZYjJvVHznax/Tiqtww80k5AxkgHpVqRVIJJyR1welViDI4OQUPXjr+NMpDMjyjtyW4YHp+lDuryBXUBAMhx2NPlIhVRgKoOTgZOP60r7LqDyFjWSNwRucAHB9j/WmmVc9y+Fd5MthbFgXVQACy4DAema9VSUBQRxkfxHp+NeNfCt0t7KCJiX2qFHP3cdK9aEgWNBnJOOvFXJ6HLOTuacc7kYYhAPQ5zU8MkSq4X5S3JIGKx1cksQxBzg+30qwJtgABJLEkkdqwZmmaHnLzgEZ4+U9an88jcckcdM1krOA2cnPXP8A9ejzizqFYEZycmloPmNdJ22DhcHrkcn8ae8qsBkY+prLN5s4YqVz8xJwAPXNK0pfZlgFIyCDnNOyFc0xcqASTjHA44PvSPMAAMZB4wOao+eY0cFmYnAxxjH1pwcK2QAARnipasK5ZgjSRsqCSMgqB0OauZHkmM5B6jPrWUbllGUySSAQDjAzyaneZRIGLEn7q+4pWKL67lwgAByQCBjIPbNTNM6FQWUheDk5FZa3WAcEshOcCknvEgiDyny4s7fMYfKD15P4UikyzcX0VrBJcSyFVRc7jXhHxT+KD6tiwsyPLVWUyRnG4HrkVL8U/iNJMRY2lyREHy5Q/eHIAPtXjU9280zuzkgngDoKhtPQ3pwbfM2JMVuJC7sSzHcV5xkdDiopcMXdSAWPXtmlYEsFiIViCSGGc0sqIQAVOexHr3qVZHUVdiSEMWYEAArngnnnHY0hUGAgD5mGckYI/CnqrSiTywDtO3B9f8mq8qurLyAM4J9R61aYAZVaGBGwHQbQc8n3+tRmHdIjqS8g6Y680k+XURugVSCQynnr69qVHKsFQ4IGM561Q7D3i3EB8koCoBOMA9RU9lKY3AKhAOoByBjtmqRDLI4JyCeanWQQO5A3KR6dPwpWE0emeHrgvaRJu35PBP8ACPT6Zya2blQoDjAHIOa4zwbcbbdAGPzYIB7A8/hiu5dFniIkChMZKg54rM5G9TntSYooJGwDgDHJ56/SsqUKWD5B4x9K1NWYqWIOFUY6evSsGYrENqEgDp6CnY1i+oyR1Un5+GJYkd6rGUI0z5YqRuHcH2Hv/jSFmbAJ3EDnI61Wmyu7BCjORt7/AIVEitx5xNGjgYJ6571XuWDKCzKoB4BPU1FcTOhQMDgNltvGR/jUMkg83aVJCsSSSDisWzRIV7oeYFGSAc59D9KrGV0ZiCcDIIHv/wDrpJ7kPIHBAAyTimzyKWGws7EZIxjk9qnmNEh32gQ4AGBjBOfWkVwUKKAR6jnFU53dg+9sjO4+wpxlVVBi+QEdB0FFzRRLTyeUoO7J7cU5LgyQjIxIeSOwqgoByScnkgtyBTklIJLHLHgL2AqkwsXUkIkUgggdRjt/jU0c4ZgjsS2cjjqPc9qy1mWNHUZLbi2Scn6fSpobgvuK446H19a1REkbVvlZMByARyDyD6VagjWMkkkjOevSsNrt5GjRBgEngdh9avwSnoWOAM5Bzn2rVGEjrNAZTdozkkqCAFJx7cdM16NYwRSIHQBI1+8qf415DZX3lOWGEQnKiQfxDoB65616LoerSSQqCQvHIHA+tUkcsp2djZlSGMspJ3E5A61EJQwIBHXjimxsdpLDcx5GOcim+WhU4BBPTNPQcU2SIxYEkjDEDAHU05wFUhgVA68VHEQJFAGCCG+bnpU0oPzMWLs2Sc/4UzSw+GQNgE7wQDuAxWlbxhkO75go4wMYrOsoWbCEDd1B6cVrxAqgG3Pv0qiWOg/dtuYuCCcBTjNSOpYliCATkZ6ijDKHLqrEcgk9BSmRZYw6EFW5A4yMe3+NBDIHV9hwQBnPHWiW8i0q1lubhN8O3kE4H1pzPjBDcDr2xXm/j7xwjyiwtJj8py3yjlfUdcis5TcVcqnT55WRznjPxRJq2osVlV7cDpknHp9ayYgZCjFwyAErtXGM1SETSyORGChywbHAJ7fjV+O3EUaozAgjJC9vavHm+d3Z7CioqxKjICARhsHHHQ+tVrh1yxJycYyKkMZ3khsZGMN2P1phVsEMcD1HesuUtMrAhpCOQB1z3qC6x5YMQ345GOMVblYKjDYAWGAc1n3Djy1CBi4PzDHAH1oLGXLKQAGYEgAcd/f0qrLKEjKkBWB5I706aXLlA7ITgkA4yKqOFkc5Yl1JJ56/WpbsWkRuyRsSSRuBBHpVZ2TaQGyTggjjIHT8KtPh8knKjgEVSumkiDSKhlcYGCeQPr3xQpF8pXuEBAIyWz+tSM7lXck7j94+9VZ2JJC5LEknk8HHNIjHZzkjGTk1aGkAmaNwOSACckUpmhmjJB3EHnFNjZFZQxYo3UrzxQCqSAE5UnJOMfpVItIinuBDKqkgb+M4zwKeuV2ueADwAahfMu5UTcCSxUDJIHX8KasjsCEbaTwCBnFZzZrGFzqvD+vxWU6M8REYyGBbJJrtZr8Np6TXIQCQBo44Tu4PQn0PrXjpmEZAaTLE7SgHcd63vDfiACaWO7OREQFDE8ivMqrW6OyEZI2pXk89C7lLYsSVHp3pNX8QCaAQwOIEjO1QBy2O5HvT9RD6uQ1ogEQGCxOAD9a5wWMzXIjBUyk7TIRkKPUVye/0N+aKWpJdSNduixAtI/AVRn86fcaNHZIj3ZMjMvEA4Jb6+ldLFcWHhrTJEiK3N6SEiYcgk9fpXMeIb+5S+a4vT5l4xC/KMAL24HSm7WvIilVc5WitCpNIqxhXJt0AJIU4OfrXN6pfRLMEQtnGQTipNW1WR3kJbLHv6GuenZFbzCA8hPzPnqPTFePiKyTtE+jw9Lqx0jhZFIbJbJ3CofLLTtISSoGAPerUrRFQ6jBI4JOM59BSRKdoKjII6mvKlK56kUS26hsEgjPcVow24aRTjJP3QR6ijTtNkniByCuQTz0HrXSWWjjyQSMMBnOM1yuVjojFszLSwJw20k5wvtXQ2lgUUIykMOoIrW03w5LMisg3BhknpgYroLDw6loqbiXGclyc5981zymjrhB9Tm7OxluzgJjaeGY4z7VpHSJbZlLnBIyFxjNdEsMEW5AuSeQQOpqaOyS6MZfcADjA7+1ZOZ0Kmc4ujHesjAxqQCeh5PetCKzitsNCGY4BJxjnv/8ArrfbSFkwFQhQeN3JFWF0vyiEKZI5Knis3U7FKmcvFY/aS6ynPOTnr9eavG1BjBKEx/dBbqRXTRCTZ5KIqg9MoCB7+tWLexEe0lN46lR2rJyZSg+xykOnuVVHjKJzjjHApx01HARkLEHOFrqW04T5LAggZBHFXNM0weerFCgIKlgOo71KqNFKNznrfRjshcDCsdo3HAOOo+orZtdIityxKbgR/Ccc/wBa6NYFhKhI0IUHA2g8nvSwacboBWYqpPJ74pObKVO5mR2SS7CEGEHBA6/WnLpZdy7oCo6D1rfOnLbZSIlsk4bGMj6etTLCWbAABHJyM1PMy1BowU0kMcqpOOSOwpHtfJkIQlWB6gE5/Guqjt0ZTgYOOSB1qtNZBASTgnsO1NTZXIcNf2wkZjjORnFYdxpIumUOpVQOfeu/n01JAxBxjv61lvYDBGCDyBnuPWqUyHA41tMRAAASoyrZHWsa+tMSkICq54BPau8ubZmBDkEAYHHQVkX2m4KOMEAYIx3rWLTMpROGeF4g6AgHOQB0zQ0YWCGQcFlJYf3TnGP61t3umGNGlVypYlhuGefSqLxhmcMuEAzweB7Zq7I5WjKmkKOpAJJBBIqJ41ZgACGYHB9MVprZDaSTley+1QTwKkRJByDwx7VojJmTco4VUJIB+XcTjJrGupZYQYwAHVwd3UEZ5rob9hJGApxgZrAuIk+zyByHdidowcEVZN0H2mRp8rIShJypHB/zmtC3vWgEgSKMsAD5jHBA74HfrWJGkrqSwAGOtIjtvAJLAE4GapRJZsyXZGJAiyDG0bycn8Rz3qlcL5ZWUsCVbJIGQc9ue1RvIZEGOCOgpjMeA4+U+/Wnyk6FW5kKOwYgknkgdM+1RSxGQFCFUA8MO/tV6RRGVKKqEjnaQcioiBKHUEKAcntmqTJKDWbg5BAI4wKsBYowykhdo5JHUetSoFUA4IPpUiwhMMCVBIJHcg8457GtEyGiojRSM7sXCDkEgjPv9KekMqEsFBQ4Jb0qZ7d0YurgpniPP3QfT2pykCVSAxU8YA6VqmQaWjXstu48pzkHntkd+a9o8FeJRfRxxC3MKKcFi+7cAOOPc+teKrPHbbcL8x6gdq7j4fa99mug8hAVSCM8AjuCfp3rCpa12K1j6Y8O6h51sjZKgEAjHWuut0JdcAkcNkHqO4rzLwvr8E6xJAgMRbzBuOSVPTmvSbW4VY0O4HdyMVnCWmgml0Lmo6bBeWgLlgw+UEDOB9PrXnWraKkFwCoKls9c889cV6lay+aUiACgnBYnrnvWR4h0YSxsQoJB4YCu+jUs7PY5qkLo8vuYSjMoTJB5OOlYF9EY5TtQJ6n1PrXZXlmYGcYYHu3qa5++s0KEg4OCMYr0VbocVmjitYyEOWJB4CnoD61xesp8xCDaGHOeK7vU49w8vAZwe/X61x2tQI8oBDKAASzHPJ9u3auiGhyVkYGkM9vqSEYcBxxIAQfbBrttPhZYgpdXOMkqMAe2K5a0t1W9QeakhBOcDj2rsbKNUESjIAOMKMnn1r3Mv1m2fLZi7JCyK+WRSyIMMY2OeT3x+eKhWMMpOGJXgbhitB8LkABiDjk1G5eMK3bPIxnPt+or6aNzxEygsJVQpck5zg0y5gyoBwSTgEDGPateGzMsTF25XJUqAP1qrNCio+QSyjv3rQrQyJrSVoyEJJALELycVVaOSWEzFMQhQS2MYHrWoiusbuBg9MqTkVXniE9vPE6syuPLbt15oVzNswJrEFmcncOzetQ2tibfU7UsC8Rcb8DoP8K6SGywioBlU4APBqlqDy2cgaIKSCMhj27/AI1XJdESb2PavD9mJrOJXJjDIWUnnoOOfeqGoWJt7ksE5IJGR1FWfAmoW2p6fEI3YtEAGJ4xnpj2rotSsQ0ZTq5HU84rrw0rPlPJm3e0jxTX7eNLifYow2WIB6H1+tcheOIkIdmOOoBxhf6V6f4i8PxhzKgczE888H8PpXG3unBtzvAwUZBXuRXqVI6XN6SXQzNFhEpkcECJVDKuM7zkf09a6L+0LbTkBQsj9yZOpx0GBx+dcuTc2ChQSgJO1gcZB4IyOvFQy3Lzgh/mIxgE4rk5dTraVrM6211t7qeUSOQWA4DZBx71pRSqFMjlQRwMng+lcJY3e2Qg/Lg85NbcPiA5KWzKzgDcWTPXqOeM471UVYwk0jXvzEsIBILkce/4Vh3FmlzsABQq25WB6EVH9rlvLt43lzKDuQAYKjPHTj+VaEMQgUlmAJ5yTnNU4oyU23Yzr5jK4jBZkj+bJ6E9D+NUPmkwSABjJwcEVY1CeKQsQZMg7cJxySOfcVZ07R5dV3pGhBUHOT1A7/qK45rXQ6oO25juwWYDcpDfdIPWpApGVB+RsZGetdGvhRAcAAFRgd8HuRTF8K7thDs+CcyBQMexrP2cmae0RnRWxwA5HqCBjNWVt4YVJLhnzjGeR7/StiPw5I7RAvhVOG7ZFTr4adJ2DAMBgnkEfTP4UKlITqoxV2RqJAGOSF57UXJkaV4y8bIqhSoHTv8AmQR1roH8OyShgT83VR0wafF4Y8pFaR97sM9OR7Gto0mYOtc56GAkBACWPPAqaO2BACEFhk5HOK69dHgCICSH4A5wPxoltMEIVUFeoGDitVS7mftUc/DZG5iHDEnge9TJEsELqAEIBGOoNaj24VkZB8jEqGXoSOo+tRQWEbzLEFDj+7ScIoSqcxwmv3EBBEiEMozsQED2x68jpVTSbtigCbwHbAUjke5Hp71s+MPB13pwM5ZmiLZVmxznoK5i1meFyhLK2QNwPOc142J5qcrrY9ulSjKG+p3NgywtESpK5AI64rq7CZSo2jnO7HpXE6XcJcqSHAbHKk9cds+tdLp9wIljJbDD5v8ACsKVZX1OCtSs7HXWs4aQiQbQOQRyT7Vda6SBCoDO7HIZeAv1rnrSUHKFyGPzAn1rQiuC4CuhYKQRgc5HQ16MKqZ5s6audFYzPK4DvtjwR6/TiteymeEAMoz0JByBXOW05R2w+8DgkitGK4CwpET8+N2/PJ9OOldEXcw5Wjp4L0xoEJILfMMDpjvmpxdpAhlkAIAzz3rDtL4FUJOMrtI7nn/61ZniXWvItzEspQg/w4P610whdrQvVEPiXxgLq5ljgk2JkLlQQoA61wtzcO0jkLlzyDnHPr70y4med2cuSM7juIBPr+NRGQOrAFgccE9jXpqnGK0M+Z9TX0FDcajbB/nG77pPWvfvD8hgtYlUABAFAxwB2rxTwRpq3GpQXLZeSHJXP3TnrmvZ9NlaBFDABcdR2rw8a7ysdNHQ6FJZWc5IAAJzTo5jyAFx3Pf2rMjuE8sgtlyuTjvUn2gbRg4OOmK85K51pmkr9RkkE8exqpqcX2uBoyS6YOVPTPr9ajF0NgVep9e9L5zbSGYY7D2ppWdykzzzWdKW0lzEoGRyCKyZporOPzZXJA5256V3ev2qPC0hGRwM+leV+NLWaWJXQhVAK8HPH0rZ0/anbTrRVlI5bx78T0sI5YrSQASNgEDp7H24614XqGt3Orai7yz+Yd24AnANbHiuJ42uTP5o+cksATkdto9MY4rj45laQOAQSeM8GvDxUp0pcux9FTpU5QukehaFIQhbAMjHOGwcD0H5V2WlSM/lttwc4I7k1wGgSAQqWBJY4G445rtdEnCEFX80jrg5wa9DBSutz5fGR5ZtHc6U5ZQQclRgDHWus0oE5ONrcE5ritNv3ilB2dRwfeuv0yZngw4yT3XvXupOx4klqdPYk7hgk8gEYrpLQBZApOR32nkj69q5myyUGRgnnOevtXQWqsVXHXoT3x9a55o1hobdsQCFYNlSSXLZz+fer0BDOWByvqOeKzYs7oweF/vDufStC0Y7gpUq3TGcjP1rimrHdDUsSwpPEwxuC9q4zxBpg8t1B2HoDjIwe/1rvYwWBBIJHGcdq57xPaqsctwXABUglz8oOODjjGKeHqOM7HQ46HiHiRRDtRjsLZXI7mt7wFoyXqWrgFVz82eCQD1HvWZfeH59Y1uO3jbO1g7AnqCfT0ODXr3hrQItKsUiUIoAA2iPkH1B6DvxXdjqqpwSi9WZUqTnK99hI9KKxlQgyOc1kalY7BzwQc/Su7VkCACMuSOuDx+Pauc1WMsWBXnnnHUdq+di31PW5YpHETbkdlJyCc561b08rMxBTIUA/wD16fNZs85AIAxwcVNDC8CZLDeBycda20loYS0Itb1IQwBYwWb7pK9B7VxdxK85cuAQTndmuh1ljOsqHIyCdw7GsC8hZnQqcKw+6Ohr0sPTUUedWd2ZNzbl2LBgPwzWbd2QKEEgAj7xHGa3ZLYxuCBg9OvQd6i1GzWW3IBIC9FA4r0EzGLZ57daVLI5CgSsDxtGOKqT6VJaxHIwrDpjOK6xYQpJPUHAKirTxo8BjkhKvyCT61a5TZPm3Z5tsZpCwOCvAyKv2wUgBgNxGTxW9daCklwQhEBC7iGUnJ9Mj1rPlsSinCYCg5I9uprS0ehlKNupAE8vhsEYyCKWBSxYEgnqBjtTshbYEEBCMAnt6VPbxBCQQA4GSRWUlYwsT27Exk4zjjjqashSmDnC92z096rJGoj4XJBzkHr+FWbZjySMxkYHPIOawlqaJFiBfmDA5BIBJrTiKAnOH9zyMVnwtG2ACWAORkYrQt/3jDacMOQV6iuaZvE2IECBF6kA89B7DFb+mQgMAVJGe1YVsp+UsSzE8knOT9K63SoRPtYDaMDOeMiuGbOyCOisYkiiBABYgEFTnHrT5LdNxdwC+OQe9NQiGMqAB/telQm4BcgknHQ4xmsY3NGyW0tFlYIw3DdyQcYHpXD/ABJ8LG2nlnDEhuhzgAHpx26129jNGk4DHhTjI6n3zV7xRo0XiDSZUZDIm0AknB9j7Y4rso1OSSbJjqfOnh/TZftcsroQ5Vk2noM9DnHNaWp6MdoWRVYMN24A5BFdifDT2MyAplOxJ5OKZrdsHshEQIwGLFieSMdM1c7yleOxrHlR5wYWjdgQQMcNjGeacGDMEVCGPGccfnU19uMzohJAOKhilIJDjIBxwaiSaE2uhbiUFMMMYPJHXFSbC7CNCVBBOc44+tRAHcXVQMgAkHtUyMWcDOABjpWN2iG7kMdsbdDhmJ5+8c4qS2iYqWBcHPboas8tC7qA4U4yOcn0rd0OGK6+VlBfgHHQf/XrWFTlepyzjc5+VtpJfIUcZxmqTOvzFFIGepHX3r0+TwraSRkKoLevbNZVz8PxJHlHwzNuzjGB6V6tKtTZy8snsedeYwfeVAJG0jg8fQ1HGhbJAC5Oa6S/8E3Npcbpog5X5gy8gfj61jz2E1syqYjCSSTjqw9K71yyV4sylFrc7L4S3wttauYJEYK4Vlf0bkE+/QV6F4/CzaSIImBJbc0g5JA5A/SvL/hpiHW5ogGdgpcsWB8sc8ZPY44Fei+Lb2KbR5ZIwWCISFB5JA6fnXiVocmIUkdWHfus8Z1kI5cqCqk5Geo/Gsi2sXvHWGJC5zgZ5zXXL4YfW75REGRJBt2Sggj1+tem+D/h9a6Bp+6WFQWYDMnzFc9TXo1cZTox31LjSnVl7uxxXhrwKdGs5L66Rd742kHkAdfp2rC8R67b+e8BPmyZG5Sex6fyrtvH3iSLT1lt4XARAQCD1rxfUr77VIZGUlyQMge9eeqjre9NnpOn7KnynbWcqSKI42xv42+la9soEAXBJAxuz1NcJpd6AAhZg2cfh611FpeADBYhQcA56+9axlFOx4tSnK9zbjRJVy20lTkZqRmUEZIB9RxmqMbRXCISMsOST3NWzGqKpJAyMiuhHO1boI1yd7owyq4IOMZzSB1CEqgAHRietIxLEFhgAfxDGfSo1cSggDaP7pqlZFLQeLgPyx2n0xmozIJeQAXJIB9BUbI0rAgFioxgdhTFiBJIGCOAQemevFS7FosI5WMISQcljk5644/SnhQWxwMDjnrUWwMoBXJBxycZpygIwTAfI4J7VhJmqRc+zhWBOCxxjB6mtKyhzcBSpUKcE5zzVGAGVQGG4DoPStmyAkQMEyw6fWuCpKx0widdpuiW2o25VyQdvynHT6ivP/HHwsmMTSJA08JBzIqgAHtz1Nes+HEBtkAHb862p9PSeN1lBIcY69B7DpXNRxMqcj0IWSs0fFdz4el0yRQ5Ljs2MVJBhGAG0kenc17746+GCXKyTwwBYWziNScgd8nPUn0rx3UPD76bK8Qi8thkjaDgD617cXGqrxZxVabi7paEEC7wCjBT1O7jNalqAigKcHqTWVBA+ACckHg1rWiuilWUgnue9YzVjnjuaVlGmw7UUliSSe578VqWsABVAOFGMDtjtWXbqwIIGBjnNbGngLJkHIIHPrXn1DpizY0+0QkOHUMONoHJ/Cus0mAl1AAAOMbj39a5ixjCTHBGTjk967Lw+jTXbIyMIghYSKM4PYEe5xXnVGztpWL96pUAE5YDnA4/A1gsu4kkgiuivGEcBLkrjgsQTgd+BXOSoI5HVGwMk9OtXSfcKvkW4pisajgj0zUnmNMDgMqg7eRjArNMyAAElSefSmXWtxWNvkygEHJBOOPX3rtUW9jiNeWBZcK5BX7o3HBNcj4h0XSpDKXnW2UArhRuJP1rnPE3xOihV1t33uRtBDAZPf8ASvNtU8W32qzZFxIgA6AgYFdVOMo63sHvHXXtnZQXRjiljlZVChwckex96rWypGrgOCS2QfWua0qRpJ2JIBI545Jro1j8zyjjZs5yOSc+1auTM2vI0bcNKgJOCeo9K1dLQiUITwOpPr9Kz7NQjEE89vetK2cROBg7s1hKQlE6q1BaHIQnaMYUdB6/SjWZDFpTgBRuOd+eRjtj8aZaMDGSDz2b0rN8V3gtYoBIEdgrN8q4BB6Zz1PBqIfEdVKOp4/4qu45rt5IpXlJOxgOVGCf8axLa6DJJlypUfKMZyfr2q54mujLMQm1H3FmMYC5JHtWBHIAw+XIJ5Fd/NY3kk2O1GWZHEiupQg5weQTWO1w2/aQBg4BrVuXi+dS+0E5Cg8n8KyBaOzl3ZQMkgdMCocrk8iLQId8EMDjGV7H1p0bSGQAsMY5OOtQRoecZBzjOalVWYEBCDnnnoKzbJsfQUWoP5j71jVFxhlBGRWhY6tE7PEjBzjnrxXKNJIilNxYgk81JZXjQNu2/NkdOM1/mnja8sVN1Gf0pCjGCsd7a3AfcXjEb9Bgk5H1rTtZCcf3R2zXHWuqElSQShyOvT61uWd8WUBOFIzjOa+cq8y6CcLHVWLqYyACSSTuPU+gq/ZuFBctk9CAeBXP21yFQOVYY6gc1bs5ghGQxPJBJ6Z5rkcmjFo6iORWIGcZ/SrcQIyCQVzng8msZbsOA6qcYwFFXYGPBIweuM1DqGbTZpIA4JJwCehHSobiAEkj5iP7tOE6nAY4A5OBk044ZQwGVI796y5risY15GSSFGOck1nygAlCOepIGT+dbV0ARnByPSqF0vyjceF6H0FJKxonY5zUYly24cDrkVwXiB0CyxqAjE8SDqAD0x05ru9auDAoIII6nIrzrVJPOdzgLkkhc5r08KryudENTlZ4gzuQOR/Kq09uQCckAcmtN4sZYnOTgqB096gkG/OU3AHHPevpIztsdiZRKiULknf6jjNX7WQxBEDkYAGc85+tRtHtYAAZPPAqMoWYnO0dsnqfStG+ZWNEztdE1sQMpJJAPOBnNd9pmsJJsILBMA/MME14xaXDQFRgrg5yDXT6Nr8kTgyESnduy2cn6+vvXj18OndmdSnzo9eF0kyg7ioHOO5qC4uMYZgqgjccNngfyrlbHXk/eEOWdznAPAHpV6PUIipIbGRypryZQadjhdOxe8w7Q/lozE7QpbH459KdA0kRIKBR/eD7v581RF5EWXIy7cBSetODIrYJwSOoPSs+VlRVjVjuN2VDEkHGT3p6XLkrtbDLggg9PSqMMwOFDZPT61PbMAxycjNaRhcpm3ZTATEAA5+YDPJ9a37RmfAwADwM9q5izWNmLlAXAyCe30NdBbOPLHPygckHk1pZI55mrEGRQXIc54KnpVuNjzg8Hk+1ZqT+cQQSR1G7jj6VYVztIUgHHKjPT/IqkzlaLzvuQ4HNQs44zjd29qgEoZg5ckEbcA9KWOYT7gM8d89KtMnlQ43rI6guxKgjaOh9eO9ZF5rpUE56kgDGK0JoBwQcgjqTk4rC1CyBy+35CT8y84Iqkk9w91GNqfiOT5sOyj2PNYL+JplLI0rkHjJYk49OaNTjLTuCNpz+dYF3EXfJGATn0xWnLHojaDTLcuvyuSN5IznryKzp9Ra4ckgkLyD6GoSiupI4IJHTBpNhiiJIPXlSOtbRi+xuox7DWlYvuxketIrMWJYEgHpmpYpVkwDEc/7PYd+Kj2ksAA2CeCe1d9JqLTQmkSXFqfJWXGD1AJ61kXgcSDAK859eK3kQSICCCo4OR1rJ1SGQh2C4AGMiv6L4HzJ80YNnw+dYWM4N2MVbhjPjfhCcHoePX1rnNS1wxyTKBg4OwZ4OPXPStLUZQkRXeQDyWUdD6VwutSkZJLAMSCHOT+fpX9MYeV0rn5BWp2k0dPYeKC6JG8gABySOhNdNZaurzK+f3QG1hnqT714omoiFzGsgJA6dwK3NL8QBJgZZWKBQFQngH1/GvTik+hy+zPbIZBNCCMGMchTVqAEEkjAPTFec6f4lBiBR/MHGFJxjnmuv03WxdhIllSMjHzMwAHvk8CtOTsjOUbHQBcuoDYHXNOKnnzBGoH3ShJJHuOxqrDdCUAh1YHoQeD+Iq2ihlJJycdAeprNqzsYjXAKISAQzbQRzgj19Pxp0QAAB4I6DNIqISQqkPjp0AoCFCoIJDHGQehoQmOWPDEgZBGOnSnRuPtAjIKoQct6EdB+NMDnI4wM4ye1SFCwBBAbPOTgGgm9hQqEku4Ug5APemu6t9xyR05GMUbmLAMilgcEjkUSqwAIAY55bpmoY7igBgEzkck4GeagA80ZIIKkgbutTqTHHgkqAeZl4BHpio5pVJJAYnHBPc+9ZsLlC6hDId3IIzjqa5TVrFG8xgZSu0tiRccjrg9/auwkUBcgDJ5Jxz9KwtUhEgJYkDBAGc8VjK/QjmszzPULceY6SDbwdpbg49MCscr9nhEaAkc9z69K6rXbcIwKhigywZhzz+tcxLE4kKBSMDJ+h9+9c0n3OqE7ogDFWUqMHPNdX4Z8RGArGzkHoBkjgVzQtRtUl8Ekjp3pElNqqEHYQccDOAK83FYeniYOE1e56eGxM8PLng7Hv/h7xQZoFAIYKyqN3cHrXYQXxkxJEuI2baATnHtXzhoniw2cymV8J3A9a9Z8NeJIrh4nDBlwMAnANfzxxbwRdSrUVqfqOU5nHEwUW9T0UKZCHAyV5IHcelTmZ2VyUOccDufas/Trl3fAfawJzz0rQYh2IJyQOuc5r+c8RhJ4ebpzWqPq4yuiFgRjGfqaYy4AyNynORmpSCTxyRTJIjKHZm2gDgAdfauBppmqZS2rnl84HIPeo3iJIKEHcOBjBOf606eF9xEUZlZiFACkkD14qKQlASTtCnByO/wBKE7DWoxolUBiDkdTjp+NWrK6VY9m4FW5BwDn8fxqhKBOoYEh8YBJ64qaNQF2gbQpz06kiuunW5WKUblfWbeB0kGyR2ZSuC528jAO0dcehrzy+sUtLyJ3JIiYFQDjGPpXpNy4OPlOT8pJ7e9cj4i01myQhcdyO9frPCWcWk8LJ7nk4jDRvznp3w619Lu3JLeUSQwVud3HY9v8A61erWMoeMEEhiME54r5p8AXT2N6bchhF94MT056V9AaFfG4gU7lXAA+tc/F2TtN4qCNqFRNWZvnDAEjHb8qqSHLEgcA1MsgZQRye2e1MLIyFcYA4B/z1r8Xm7dDtiyo7AZAKk9SKi8whCSApJxkHrSzKATwATySB1qJmAGc4Fc7mbxKk+HkckYcjkkVl3KkHe2QQMj3rSnYl89eME1SlVy+QQUXkgjPFYttnRBFL7Q8TZ4xWjZawVVVcgBTgYHTNZl0g4O44JxgdqzpLgxybCSCDjislJo6OVM9GtNSVlJ3k8cd6vCYsoJKkd64PTb11UDJwD3rpLa+LAEZx0rpjJs5503e5ovKFJBJyew6CopLjCgYAPr3NNwWUEjBBzkHrUUrxFTvOE5JbrgiumFOUmkjK9iuymaYFiCuenpXQaWhSNjncrds4yK5iC7TzgSQcnHXrXU2EqyAAEADp9a7FhpxV2iZN9jUVAGIUliAMBR1+lTxoykEjJB4PekUkqrHqeKmCE5BA2DkEnk0crRytiKwycjA9KUMSQB0IzkUqrjJIx3+tQXF7bWqF5XxjJwp+b8qWyItd2JnZYwxY4DDmsPWPEEVggCIsoX7xLYwe31rnfEfjuBIZUjfK9ADwQfevLtZ8Ry38obeSFBCnPrXNKpJvliaRw8pvU63xJ43SB1ILFpAfL2jgetef6prCX90zJgOpBPI6+uO9UTO9zIQ8hYZ6k/pUL24eddxwgJyF6kfWu3DOVJ8y3O6OFgkUr+yW5VyFBByMEZBFeeeMPDbCJCYfMVgcY7HsSfSvUGw0YKHJ6bfUetZWt6ctxZtkBiR93pg1+q8J59XwuMjGcnY8nMMFTq0nofPUsT2spQgI+ew4IqxCyzYVSMYOWJ4FbPjbSn0u+kQphwxUg9iO1c5bThGIIAI61/buW4pYqhGoj8SzDDPD1XEs/ekAHCjjrUqIJJigXeD2AzTIWGMhS/OQF5JzXT+HdFFw4nI+XrjGD/8Arr1XPlV2eVGLb3Oh8KaQLSBJWRQrtuOSdwP06AV3MMIKgkgL1AFZWmReVaqnUAdD1NaiNujJJUMB0HSvNqVHJnUlZWJPLMoKAkHHHPNTkkQqGGHwM7ahid2QFWUMQMZNSSMwwCNw71CZEkRyYB65JGRmuZ8VW8k9jIwAwg5LHgL9a6oqGUErgY656GsXWbbzIHRx8uRkjuKUjlkl1PnXxI0cV6ytjgthQecZ4P0PNYCXSSgMIPKQkqCOOfxrr/GFoqTMVQlwxwSMZx61xF1ARKWJ2EjPXg/hTi0zeFnsWlmLEAHAHr1xU8NwwBIIZSOB1zWYjMScuC2COvYVLHIVYRnJOOprSx1R0NWKZl4AwGGfofpTXuJDOFCEgDc2fSqUU75JMmAo24z0FTQS4LEjIxgAdTWbRbVy/bOZMyBhkEjK+vp9ac7FkYYw56t6VB56or4AGcE49f8AGozKQQ5bnuAayaMrE2SquyEgkYIJ646f1pYti4ZnwxGSB3qFX3Su4OwOche2f8inIUjySCBnJGe9NIaLBmTJAwQRwc00yANtV9gxgZGevWqp8t2Zw2CuSAR1PpUQnYIWfjC5AUZO70rRRuFy25RcqQQBzgd6h88SuCoIB7kdKbLJLNscFSrLkYPIpkZxNGFG4D5mBOAT6ZqHENSd5mj3IACTkHHP61CriSI71LnPABwQRSFnXIlCl+eUOQOex70O43IVIJxg8dKSVildD3kCoxcEKF3YPXH07/hTJFdEV40Zyg3BUGTjqSB9KDO7lkyWHXAPBqKZnjyxOFJAwvb2zUMtMVnAbDEDcN2TzjNQ7C20EjBPY9BSyqZQCDgd6YykfdJz7nFZNFxJH3FiIwCQOpqOUjcUBBJOQzDGPakyzsGLYJAGfpUToUAYgkZqWjRIk2g8EHAHUetRNEkkxJAL4yrZqSQvGoJOQR3qNVkRgCFLEEHI6Z71FikObZLCVJBI+VgD0NV/Lj8xGAJfBU56UhjNuwKDDHkkDqfU0QqysC3Bxkip1RaYpicOcgAsOcDpRNAAFBOM8ZHrUskwEhDBgDzuJ5IpiK7MQX3ISWQegIpps0TIJ449o3uWlxtH0pI4DEgcOSMAHHSpVgjCkEFiBg0jK0MYRSSvrjt9a3TENKZ3AOfXaBk1JZxE3aMAAkZDguwXoc96rIHIJQksOmRWhAhu7iNHiMhyAEA5J+lOU+RNlRjzNI+hvg/YXOrBJ5Ii6IwLM2QpGRkA+oBFfSFjbIEUpF5RIGATnFeS/AvQZbXw5ZJKNrgPM5cHJySQvrwMD869jCDyVYMoDDOFJ/rX8feInFNfF4p4OD91H6XlOW0sPTU7akpJjRQUBKjk9M05XWQ5K4J/hNQ5OwEEnHX3qRGJwARz1J7V+GOdz6iyJgxYgnAOOD69qeFI3upzjAOe2e/vR8y4IAB7E9qlCKCTggnnB7VDkS9BMDjLAknI4/SlSIhQ5GRnjtilwSw2jKg5zjpTguXcgEk0KQXGcE4GMggkVxHxY8S/2PozxI2CzYJ9QByPrziu7BEUEk7DAA5DDBz2r5v+N3iaa8u0jjcyRqjKYyQBu3HnjnocfhX6/wAA8PyzXGKtON4xPAzXFrDUn3PLdc15tVumIBcqoBYnIHt9f8KzIyZByAWUZ+lUsvGxOwAEcKoPB9a29O0Ge/jLRnYrKcswOCB1GO+a/tehCnhaahHRI/IaznXnzNalK4kR5AFjJiCAk5539+PT3zUXmESDnOTzuGOKsSWskMsqu6qYxlkZSD7Af4VACMghsNjGRxx6c13wmmro4nTa3LUcp2gKwBJxz6U6JmRQJHDkEkkcZGaqRzBZHUEEgHIGDz2p6ylfLdwEDAEAevpzXQmc0oluRVlIwSoXkYNWEkIiVAcADjBxVYMGBYEnjFDqdiuU2uBgEDtVoycTSicKqupyT15qykxZVCgAtwS3I/8ArVmwSFAjAkg9quxK8gAJPXAX0rVWJ5bk8R3ggKHQdSATx9K7zw7p4t7YMYwHfByP7tc94e0omUySIHBACgEjB9cV3VmsewAlVIycg9fbFEpK2g4xQ28ZYonBJAIPzDqK8x1iNReuw5kIwWH+fevSdbmIsixIAPygkfpXmuoODLIT8wHFcMndm6SObvYCkrdCvU8VRdcscg4xjGetbVzIrY3jAPyjjrWPKA7ZU5YEgjPSumm2YTiVZrbJDB9p7KBnJ7VEImACAAE/M3scVdkVuQq7gAWznpjrVUgyg5JUMMhl4xXTc5WhpB2gbvmHHA/WnB1JAQlgOobse/4ZpSfLViASWBXd6etMt8FyCMHAByeoqkQmadswXaXJAA4GeDmrFrIrO5PQAjAPWqsQEhC7QcHcD6+30q3DLEXJUhgOGGOlbIq/mWbcK0YAJHPOQeanaMNJ5jxgEgHGOhpls+9XZCWKEZIP3fSrcMpkXL8knqTk0mxxTZYgR4lDvGyI3TIIz681btJwCxBAQHHJ6VS2xguQWJJ5JYnHvzU9v1UhshmwCePpxWDZska0LvISSQQAMDuPelR5UVgrqA5wcjqP8eOtVUbGTyCTggHpVlJRv2PkqOrAZ5NYydjaJLD5cZcA8ghcEZGDznJ6dunr9acytsZywIbkH19TSLGmCwOecgGlBYKYwCQoOAxzgE5/rXPJnQmRlDIgUqwK4Ppn0OPSnMwQnJ3HOAcdaVJUicMA4DHDZPU1HkK5JAYE4APrXO2arzCeCJg5aIuHUghjkH6ehrkda0VGDylJSuQoVeg/Gu13/uySoB6cnGT7VXeES4BJUYzg92FOM2mKSTR5Fe6cIlcxkhRnmQ5IPvWKFjkMSSHG1uGTsfWvXdV0eORHKQgE8EYySfWuF1PR5IJImWJSY5AoXGCcnrXpUpKXUw5ZI92+FbFNKiBLIsYACeox1z+VeiC6JcAjoAQT3rzX4dSA6bbAOATgMxGOeRjNdm9/FGpLOSVI/KqqNXIkulzSuL4BSCcH0Jqqt4UyAc57k5x2xWdc3gyGyCMZwe9UTqDhnKlSg9exrmckZuMma17dx7QgcAkdM4yO9UJbsICUATkkY5rLkvzI339zqcAgAY555qvNdjYDnAA4DdzWbqIaots1xehEBLFj9arTX7KwIJ29Ac9axvtoYFQ+GHPTODUD3LOCpfPOM+lZ86NVSsa73p5AGUPB+lUbzUIrKAvJJtYA4X1rJ1PW002H5yGG3jI6mvPdb8Qz6mzFXzu4Bz0FUrydhOCvYt+LfFdxqdybdHYxAcAMQRj9MVxszshILsTn+LvV1nKsMkEEY65Iqid7ykOmDjIYcgVrGBrFKOw1doAcEg55BpGBGSw2knj3pQryuRGhJBxz3pC7yHDhwwOACeAPpTsXzF0ALtIOHAwRTkLtvRyoVjgY9Ow96rKDGy4JYkZx3IqdpXALeWwPIwRjBBosO49QF3knIA249c0sS7ywMQKgAhgeQx68en+NIMSDAUqT1zTkkaFgELKrcMAM5FPUlu5YRDHGoUElu7cf5FSq4aUKykKchnBzjHtTVYBmJxlug9qdDtAYkYc5BBHFKxBJsVWPO5ieSOpHYcU9SZUBUHAznIIx+dMLFVBQ7iCACO1TpkRsGLPkHOTyPSgYkICW5BJB3Fjnrk/0q3bZD7gxAAzx61BHkxruIbjBxwDU0LIAMnHaqCxdindMZO0E4571dhnIkClWcjGQuOlUYE3uFwXQDGSOB6c+taMAIIwoJU5yO1UkZMuvIAWCEeu5RgE1na1bG4jMrHBVeAB1P41eVTgncyEcgqMkfnT/ACDLEQQRkE4bk/jVx0M27HnF6gjZskAHtjkGsyX74ccjBG0HpXV61pqLuADAgcHqSa5WWJgQEJOMg7ua6Yu4c1yAlRkBAAw5APOfeodjyBDuCopIAx1/GmlJUbAGQM5JPPtUimRmBI3A8k+lW1cpO45IFl3mVwNg3AnsewpiAMxBG8Y3A47+n/16URCUEE5C8k+tLFlImc5UBioHqPWlyspHpnw2uBhHkciMtjaDgE+mfrXrUdw6xxEsCQBk4yM14r8P5RKpRz8gIyOnWvV9PUQWyxxKEUZIxgCm9Fqc1TWRtLdEMQASoGeepp63R2klto6ZPas6OUKxLEEsCCM9D60152R9uVCnru7/AErPQxaNKOQZMgfJC5I9af8AaX3796OcZ+UYFZJlBQupYjGfQH/GpDdho0I4J6YGOKdiTTacPkbshhhh7URyBnKkZU44PastJXGcOVJGD7+op4nIQAHaDxmiw07GsZsADOQD69KEussVBLJg9eOazVmQqQHD4689KkF3tQEAkKD17VJRpfagpQqCcAA5PWle4JxtJ59DyKyjdlgpwCSeAO1PMxZMlth6Eg9KTVwTNeS5aKFnCsVUbiQOgry/4k/EYiOaxtJSI8DcCc5OOak8fePBo6m2gucSurRkqcgZHfFeLXN6bp5JBlwSRye9Yy8jqp0r6sha6e5kkLEyAcAnt6CmrvkcEEOFGMGq6b47cqW2p5m8sBk+4z6VOfKUMYnJV1BBBwTkc/TnNZ7HVypDWDu2McjkHPem7wXcEkeWQpz2Jp0GGkBY7HAyAT/Wmzh9zElWMhBBC5JH+RTQxZJhtdQ5Q9SFA5OOKoSynCo3bgGnSKTvxwDkgdxionKoABwwIzuHc1SsAAP85K5QHHJ65qHdubfEDsT5GwOh/wAOlK2YpAHJx1Iz1FSSTDylw2RICo29v8mruWkELtOrSJgqrBSD1zz29OKcTnaXOSMqB6VC0wEgREAGNxPvStI5ZSUJVicFSP8AIpLUGjo/C109pNFE4kkJIG5QDkdyfavS4J1aFMAFSNw+hryrTrswT+bsZYwqkDvnuPp0r0XTpRNArOChAHykeoyDV8tzzqujvcp60xiuCAMowyQfWuduURSSpI5DY/mPxrZ1ZgVkKKztuBwx6Z4Jz6DqBWBNMrkkqwKkjjjJH/1qzkrGkHdFZmEchJY4HfPUVXmkGAQMjkgimTzGRdxBzgj8O9VHmePaUfYFUBcdq5pM3igupwzhQ2HI3Z9RnFVmd8ldyuCN2Mc+/NVnyhMpJcEZPvUUk0fJxkkA4PbmsdzqikWHdYwMkAn8qiIlclvOLk+wGKilcEhGfJzkAUkUxiIJJCjg+9NI0SJS2RhwGAGCSetV2YITggknAGckUisXkLORjkjH6UEbN7kAuBhT6c1eo7EqSMkWwYABB+YcH2qOSTznjcHBUEAfWoCzSMCeCo6euaQgrk5xyMe1NDLanlSSCzckHsab5jrKqKBsGQSPrUEbliAzZXoR9Kc7/vAQMAnv61oiGjRW5bb5Y4UEE49f8mr1nMBiMkAtzn1rE+0BXJJBHYCr8DRYUhsnGTjkirTOeSN62kCsMHIzznsa7bw7MCyAsAcYOfSvP7KYKuwzkx5yAR0NdV4auFOoiFizll3KoAwAOpz+FWtTncbnotsygEsTjHGDjmnNIrKEU4JJUkdQPWm2fzREBxsIyQfbpUzxCPORhuo96uxKII4nQjLYANWBJ+8DlQSOAfWoxCOASSx7Y7VahgKkbRuA7UiWW7UDcWZAwx0q4ylEUkMA3AJ6fT60kK4jDbeGON5PUjtipZ3KqpHIHX3pksjyd2AQQw6H1pY23socbRnAIHQd+nNLjKggBie2OlZnibXovDlk05lEcm07QTjJ7UntcUdXYxfHniqHS4PscIxO5OSTjA/nXj90yXN2ZSPMb+8eop+u6u+u3BnuQZSrblI4IJ9/SorcNlCpIOeMED9a8irVcpWvoevRpez16k9thCSRgdOhOfwFXJgU2hzle6diO2aIY8KoAAOCck9aGYhxxjHJJbnPtWadzoYLgjLDJP41C+WIOMJ3FKgSNJGaVsk/KgXgD3OetIXTgh9xPH1qrkFG7cBgSCFzgcdaoSSnJbdwDgr1P1+laV0VYFAQUB43cHP0rNkdFXOPUE+prJm0Vchkz5hYrzjI4qBwBknIB98ZqRbp1WUsqOhBAypDD3Bz9e1VJZ9rJGqKyZy248AH37msHc2SGSvGAEJAAJKqOx7mqM05DEA5AGAc9D2olBZyQwI6GoXK7iqYz6k1SNEiDYvmI8py4B4BOPc4pqgKSA/3uOeg55p7IFLleSBnkdDUO7cGD7SclsdBz14rdMtIVwquQ7BSvc9vaomQhMBsknNSlkKSBwoGMVBJJwCoyfTtVNlJEMs5XABI4wSO+ajkZreFFVisQOCvfPGDmmz+aYJXSJiFxuCc4z3/AJmmKSQM5fI71yVHodVOJHK7kEh8KRjOeR7/AFp1hdbZ1yQBkAknqfc1BLujc4bHHII60RiMI6EAhhj6V49SVj0Io928M2saaWY2VDCwyynHJ9M1X1vwxa2MSzwXKh2JIiRTlvb6Vy3gy+nmSC2RyIIANinks3uewAHWvVNIs7eysn1G7be7DKRtgge4+lelhXGcTx8Q5wkzzS8iXQ9Kld1jEpfcCwywz1Az0xXn+s6m08oMeSRz6/rXVeO9SW/vSwJMQJUqvv3xXnWo3gLFUDBF+UN0xXk5jWdP3InsZfQ5l7SRW1G7Kud5y5P51BHgKTjjvmoiDO5LAEjoTU/lCRQjkFCchfevl5SPqIKw5oRIwBOCMY7gCt/TNLeZUG3IYgAVBDZyTSooi2HgFQM/SvQfD+lmFcNFkEYIbnBrlnNHdSpuexV0vQY0YjygJAQFIJ4A68V2Gl+HY2JMjEkZO0Hj8qu2GnhEAeIIxxxjnn3rbiVYUYAAlewHevPnM9CFG25UiAs8xRYAPHPeoJxJM6xx8HoBWibfzCQEAdjnJ5xWlYaJEG82UEkgAgdK53Ox0qNivpOlKiKZl8xFOT6ken0rUGkpFPh0DIVDYHTBHStKC3RIyoAIz0HcVO6AhQgxgcgd6zc5MpIzZLRMbYRs7njpUtvYF9jBgwyCSe9alpZFiNxIkYZGB6VPHbeVISRnPGBWTkzVIprp4RsKASfQVL/ZqkFQAGHJbpmtaCFCu4oHYHA55FONqQ+5juJP3QOgpXK5TKitlQHA5HGR3q3HGrRjaMEngYq+1uVUAjHPHHSlEOHBYgv1OO/4UuZjSaKSWLhhkgOeevQVp2toThzgYXpnrT0jH3wMtjNW1twsSkBg/UHuB6UucFoVzCWk3jIGcncc59asOiiMADaoGScdKmiiDRKQqkfy9atQ2wfIUjpzuYD8h3pp3C5mog8skHA9TxUU9uZcuDu+XAUdzWqLYwyBMbmOWBZeBj9KgmjHmEZwfQcZrRaFXRiTW+UKhcHGfpWfJZbjnaQSMbh2rpfsxJJRgOxyOtQS27RjAGQTkmnczaOUvdOChgVJA+bArN/s7egJHBGRkevSuxniRnL4wW+U5HWqM1h8xHGOuc9KpSMmji9RskbEQB3YzkjoK5a40d4JJIsFomJIZu/PT6V6Td6eRl9m4HofWqzWAYAlFIA7jpXRGTMJJM4BtOXagC5OME+9VZ9PPlSq45HB46V2k2lorZVQgzwMd6y9Wj2BtoLJjGPWt4u5zyjY88urNQZFAJBGD6GqNzaKNNDAI4LhTFj5h7/St3UYD5hABG48Y9Kxbmxks5HiZSgU7gM5wT71skYtGPdRtGMLwcZyB0rP8t43Lkheqg+9bFwzoGJIViDyO1ZRO94g4yrkhmA6Y6GtEZSHrICmARnIPWke1MhYKCI/vE570yJC0ZJbJJIBA6Cp4XblQxB6A9quxnqMe3WSNjEu0hdzYOKynaRHyDj361uI6lX2g7gOcjAxWdcQ7wWHG39R6VNguWQyNFAVGCEw5J+8fX2qe3G9WPykE4waoRMVCkAlsYCAdR/jVqGJgCQCB1AJ6GmhXJ2t1jIw4DMOBkHFVpTJBKYi7IRwU65PrSm5YOFDAtyM4zg05oAWL8mQjJJNVcRZjjEi4OC68butWrS5NrPCH5RsKAB3J6/SqClmcPkEgYwvtU6zB0Rwgd1524z+NJu4mfQngy+aGwhcoIp1CoRjG7rg16xoGqEjyx1I3Mx5/wD1da8J+Guoi48PQCVw93HKVcykkkYyDnoBjtXreh3TyF44ZwUIAwMcn0NZpLoRY9Js5yNmZOGO0EDv/hVu4QzAAlSo4wOn1rnLCUpAWdtxAJ29Mn6VuQz5iiQBQxUnA5/X1qouxm0crr1mRuJQsnPAHWuGuoDCpUA7Mlgp7Z6161eWongcgsrgEhQeCfp3Nee63ZJDyQUXHOR0PcV6VKpfc4akXe555qkXlmQEAjBIJ65ri9RQyhwQUOeGI5H4V3uqqXV48ZIBII71xmqgk7nBLg44Pp0rvizjqrQwdOsXkvol8xVOSTuPLAV19uTgAkADqV4rm9JiB1WUsxQ7NynGRuz09q6lI8IgPUj5vevocrV2z5LM9GhyQlwxjcggZ28YPvUnlNOGBG7I5J/nRBCiqEUHk5xnJFarWyrE2xiyqM7iMEgd8dq+ojE8DmsUjthgUIMnHzex/rWRMzySHYoAzySeg+lad25TBUAKeuKoyqCQ4BUA88cE1dhc5X2/NtAKnknHQmo3hdnALZ2gNx35qxMrSMQuAcDOO9XLG1VgcIQODhjn8M00hp3Kv2PcpZv9Y3VqxNZtw7ERLg5AOecjvXYyqhUgDa5GCRwABWHqkKrwhw7DOAOo+tbRHypmRo2vXehXhlR5DEQFMY6cd8eteyeH/GFpf26RPIEl25ZCw3EnPOPTNeP/AGNJVcMGRx0IPU/0xVVZZdOnE6BzKAAWAyQCf5VaTvdHHVo8x7pfaalyrupDADOfT1riNf8ADM7Ozo5jDDaFAzjHeqnhf4gvGwS8LkZ4JGSa9DiuLfWoFeMgydQTx9RXXHERhZTOLknDoeJalpLxkiW3CzDKrI5wT6nH9BWMdKjkkDB2ABwGU8NnuR2r3XU/C8eouAykEAkkDOD/AJ4rk7v4cOZA0UhjjBJKseue/wCFdKcJbMtVX1POI9KjBIJJOec9KsW9gEYshZx0wB2/GuwPw2mMUTmfbHztCkgsM+gq0vhuDSoQ08gWMcNuOCPzo5fMjnu9WY1rZncpSIhAo6jPHPU1m63cAI0auqEgttI5b6HtV3WvFUAZLXTS4Ko0bSBhg5IPOOvTv/hXK3ry3BMhTeVwCwzge/41wVayXuo7IwaV2FopeUFiQpPQnpXXadZjykIVQOu73rI03SD5itLEwK87WHQ/SupS1XylQlkUkY28E+orGDuEpX0Q+3Z44SHUE5IVhySKesYjTBO1m6j1qeRBkAAIO2Ogp0cQlOCCSOM46fSuhWMRiz4UAxlSBgHrn3qWCRc79vODj3NSfZTwgHJBb8B1NXLO0GARh1GOcdKq6JbHNCSEIYAEBjkZxU5gDRAhMsRz3wfWrUMKyOI8FFOQXI6YqNHYDAGGJ2g4ziqv2EQvABGQylTx26moJojO29goJ4+QYz+ArRkIAwxJJOM+tRNZvAu9ASc5x60XaFyvoY7IVJIOVzgACrej6eZboSBMuw2456Z9PX3q1Bp0lxIkUYIeUg7SO/oPzr3bwD8IdPbTYn1W2W5dow0kbZABPTBHOR6187nOc4fKKDrV3sd+BwNXGVOSB5LceH11SwkgeIkgYGRzXkuvfCvXjqCQaRoN9c5bl0jJUj1yeBX3pZeCNKsowkFpGko4DhQWA+pq7fRR6bZyiJBCDziIYx7hR/IV+FY/xRhJOnh6N/Nn6BhOH502nUkfCej/AAQ8VQWwkurBEIBcRxS+Yy+pYcD8iatS6Fd6U0dvdAGdBucocjaeg/2T+NfWd4SfNLkSFgAXx1H4815j4t8Gx3iy3MDBWzkgAc/h1r5nL/EaqsVbGWUWexiuHqVWneG55Rbu0aI0YDAEA56kd6u2zFCSCXJOR7CnXOlyWzOqhgR1VhgA+3PI9+KbAAAAzbASBgd6/dsszWlj6aqUpXR+dYzAvDy5WaEM7whRI2WJyVB4A7Vo2sxEokI81ACpUjr7+1ZJZVBAJ3Hj1x/hVm3lKug3DBBzg9OK+so1ubY8GpT5dTUkvAkRwNpGcDqR61yuuXTykEHAzzk9K1Z5C0TtgIVXJGMnOf8ACsC/JKeYygcEAete/hveszDYypNrgAuAM557GmQOeckHJ4Peq8zMGyflJPIq5pFo9zewxKPNLNuOBjgdR9a9KVoq5D16Ho3gaA2drEzuC7889xmvRobsOigLgdzmuQ0aNYra2BjYCIFUJ6KSckfrW6krK5BBCKAcryD7V8xXmpzbOqlFRRsLOA4IGTjrjpUiXPGWBBPQZzisPz3EhKuQpHQfzqU3ZKgFWAxwff1rjbN9Dc+0nopBIG4j2pEvmdgCckDg/wBKyYrs4znA/nS+c3LgY2/rUuVhXL+oNviKMckjjNcB4hsklleFCBI3UA8n3x6V2o3TyKScr0KgZJzVi38OW5kE06gyKMrkdq5MVmtDLaTrVnZI7sHhKuMqKFNHyv4/8M3MFxzGwcAsOvPt+GK8buojbzF3G35iTkdDmvtH4qaOH0+WdBHgKcAfeA7/AMq+R/GGmHT9QlB5LEn5hnA7AV8fh+IaWduUqXQ/QJ5esDTV2XfD3kSOJCWZ2GCSxIA7YHbnvXd6ffO0kaO+4AA72IJH1x1NeceGSrEAgAuApOTgYPWu909EBBcgLkLn1r7HLZXVmfD5mkpcyO90gC5IIlCkYGSODXZ6dOUJQkMT26ZrgNHljkChCWB7EYz612FjJhoyCGI6Agn6YNfTpWR83c7GzdTIGySV/h7ZrqLOVRGCw2k9s457VyunSBlUAEE+tdJbMdytg8jbjA5Fc00aRZvWspQBCoKsOuM5NaFqpyAgGBWZAx2qg5Uc9elaVqGiQNkkE4B9a4po7KbuaSALgBSSeoX1qrrGnLqNk8DIHY8gevtUyklxyfXipd4VdzAoPUjAP41xpuLTR3ws9zyOW01fS9Wn+wqykMEIA4k7gepxk/ma6zSNevRHtvLBrdl4JzkH14xkVtXb2sczuZY2LEEBBnJ6VJDGHyAMDsHUEAdyK0rVPbW5jWKUdiWz1ETRBFlZVHUKSM59qo6kQIiCQTznip9RtAsLCJWUqMFhgAj/ACf0rlrm+lifywCwUYrmjTvsa81txJ4/lJBA4zuqrOSMMOFIyR6e1dLpWjtIizXQwjDdtxWRryxxgJEygMSSMYxjpXnLMKHt/YRd2dE8JUVL2rVkc7ewiVypl2KDkqFyGH1rnriFkyArYBJz7V004PlgEcg8nNZV3bu0pc7geg7V9TS2PAmrmQ8ZZQSOccDPU+tMnjL20i8EAcljgn8Kt7MyuhBLp0A7euaSNi+8KhAHGWHU11pmKVjlLiJoZi5CiIkLgjABPTnuSaa8biRRkuCSSTgYHpWtf27SI4K8KQ2emSDms26idsAZBHpxWkS722M+Vw8wVXAAB3AHpzx/WopAhUoY8DnhuQQf8ana2SINk7yx3EZ7jvVdnHkuAMA8nNaWHzXM65hMSugQFR2rIGomIuGyqjjNadyrLbgFchmJO3n5fX3rnL91HABDdg3f8qHEpQUjWi1yONQ6oDzjaec1Zj1MbARhAxJBHp6Y/GuKMrmYEAgdeDViWVxGArkZ7g9KxlG5LjY7mDUImUISSc54NX7fUYiMlhGScYU56V5nHeygj5yR045qu+p3MADRy5QEkDOCD3rN0Wxp2PddNu1ldEimRyRnkgY/Ou40mceSAwjMmAMqoOPxr5Tsdau768t4IpzFczSBVBPXnpj86+u/BukFtHilIDdAFJ5PH8q8nEQ5JKL6nRGppYsrMCoAIDkcjPb1xWfLcOrE4wB09627uz8pWYLhs4x61yXiLXI9G25h83IIGTjB9a2p0nLREOTehpWzyzShy/Ddh0BHGB/9eu20lmktSoBDMNpGeAK800XxVY6nEyR3BM6kK0XlgAe+c/ToK9D0Sdt0SjCEDH3gc/iPrWdX3HyvRipyuzO1+w8tiQMYP3q47UbYG3lPyuOpHce9ep+IdOaW3EykGMDDcdDXnWoW32aUh0OGJC57VdOXMjrkrHlesRLCXKMGkPOcYIHpWcm4wgBsEnJA710uvaeqXEshOQxIyR0rmthQ88hj19BTnczuWYAZHOeBjnirAfy5MBBkjkqOtRwsE5DY5x9aniYli4bH8NY2KRIkjPg4CgdMDHFbfhuQJdOSRszhkXjcT3zWPGN+0OMluhz1q/pxMN3EQQis4TPqepHtx3qWiZvSyPSbFBLFgkEkk5HGB6VpJAMg4JQY+orN0zK42KJQPQ5B/GtiMlXVELMSOpHJH0HSiMrHLHzK0tisikOoJPU1k6hoEDKxMQY9iR0rqo4gIwgIGOm7nBqtfIodgwwMDK5yfSuiNRrqbctzzu20C30zUZ5YwAsuGKrx0rp9P0/+1dpkDGMgEq561k6jex6bdgyxs0THaNqkkHNeg+HooGtEcJksM+mKjEVXBXNKNOMpcrG6XpEVoCFRQMc8AcfXrWV441dNF06VXYRMYyyBs884rp7u8SxieWQLnaQCT0r5i+NfxGYTpEkqyBCYzznA5Oa4qalUlztXPoqNKnCzSOT17xc2p3bIJTId7K4zwMdxVaOUtgkK+eT7muG03WI7rUigYK8rZOeMk967IxqI1RTlhgg9ia1hX558tjlxaa95GlDcgPyAhJ6DtW/ayiRQofBABAzmuVGRIATk4z+FXrS7aCYEEFTjgfXpXpxseA5cx2EE0sWAWwGHBFadtfidSHcZAwCexrm0vlkiIZyoGcA+9IkrIhAJLKc8HORWykQ6PMtGdcLuKRiHJEQXG4DJ3f4VX88hBsGSueR3rn7fWZEQI4BjIIO4HjPf61oWt+m1SSSGAXnjJ5rRSMXRki9E4ldDKQB1IBwCffFDOVkARgw68VBHIGYkEAelM81EdnDAD+7jr/8AWrS1yHFxL8cjNIBhQOvNTLISxJHPUYrIS5AUuGJUnGAKtWd4A5yRheuTWU4GilY6GykyUGMEcnFdLp1upZXUHGc7j61zWm3SXO0hQpJIIzwBXYaTEMqSQQcHBryMRdHfSaZ3uiwlI0G3YHRSM9vfNa5BGAGBJ647ViWUoSJACHGMkA9AKde+ILWySWUMSB95lGQPTntXmwhKTO6Kb2L95saFxLgIB1Y1474+uNODSpFIoBPI2jIPfnvUPjf4tzmKS1tnAUKcdiCehPr9K8hn1y61W7Etw5KkAFQeCQete7hqTgryM6tRU1ZmpK8XnuYsA5GOABj6etX7YzTYdQqDgZIznHfFZFsplZSRkE8+2K3rNRGwBySQABVVHc8/muXbZsMQAMH9K17bEZV1ADjoMdKy4CFyqoCScEkdK1bHBYu+AOhz3PavPmaRNuwhDjzCuQrADnHJ/nXa6GzxoSAQWHLA9R6VyWnAShQVwhPAz1967HSFSJCGyygZ3ZxXBPU7qMW2OvZnGWJCgchl74rnNVvIoQ8krhXX5vmOCc+1aOvamsNpKbdwSRgkn7teFeLvEt95jIJw0ZYjAHI9yfT2rvw2Hc1zHRNHTaz4+ggJSAlpCOMkcY615zrfjO51SUCTMUTNs3buvX/CsSW8a4YgLhs5Jz1PrUNufPbyyoZWBIJPAI969BKMdjk5uwkjuztgAKTzx1HrUioxy0UjInVgvOQO39fwqxFayyTKoiLRk7S2eh7VvWXh2RCNygnoeOlO9yJNMfodlIAQoU5XcSccD6n+VdDAgYBlAKZxlTnFVrexMewEcA8n0IrXtmMRGwlucZwB+NYtM5x0Ue3kkjtirdsuXBHA6E010MmEYBh1JBwcVc09VUkMCc8rnjGKxbBRNW3b7MPLZgRjOc5HPvXL+NNQZlAdzsAIx2Irory4SCAsyEHBORXmHibUhfSvGXVoMEEE4JJrSlFy1OmMDi9WniFydxbcckBe4qlmMAuAQPQjrWncgTXJUxEOBtQ7TtByOM1FJZzxOY3gZgw+8QMZrqtYdrGaNrsXBwwyNwHIB96ryK7yqjAtuydw7VsR6ZLsLRxEggnA7461XkiMSEOPLiXqxGcVNmCkVBAFyoywxnJHQ06KMKGchnKjDO3erTL5qZjJJwDnHGO1OhR7hiHySRkj1A61Ng5z1WWLO9gCM8kHOR+FVDLswwGRnFdjc6TLCzNFuRjwSvUfjXPXtkyyEyAsMliSMknsMV/mJCom7M/pSE0+pWivCrLhcDuVHWt+x1EKygMCSMAA1zNyBHgjim2+ovAwIOSRg5HaqnSVSOh0rU9M06d2Uh22kdlbAFadncPudWGc/dPtXn+m6jJKVIcKcdc9K62w1BSgJcFgeB6141am4OzM2ujOosZ5eFdgQOcgdRW3ZuPILKOMkZrmbS6UuS2CDjBB5HrxWzZSYckE7T09x9K8+UbGEoI3beQPErMfmzzkdPSrIZXyxORjkevtVG3nIQZXcBxxir8BXkEcEduKlM5paETorIGBUA5IXuPrWJqskUQJJAPpnrW9PNFCAgOS3AwO/wBa4XxFrkUUkiKSWXgkH1rSCvJIzV29DmPEepFgVWMK2AD82R7ntXE3UokYgcEHr61qaxq5nlchcDJ4X0rMwYyJQM56n0r36cFDY9GnBpFUW2fmOSQMkAZpv2MFm4zgZ64wavDEjFgcAnmmBTLg4GV4HvXQps3VzNmjZHBxkYyT0wfSojbjaCehO7I71flX52BHA9ehqOGAMWDDDk9B2FbKehaZReIABichT+dW7ZmCFlO5en0pDAdxwATyDU9hC8LDbyccn1qpSvEvmLVtqIGxCcFRg44zW5p2teWyAgMMHhuc+2K5m+hEUgK5DkZIxjFVEvhGQpJDDknPFczoqpqjOykekwamrgKQpOcgYHFaCziQKqnIJAwR1rgtO1ZEJcjIyATmur0u9SSIs7hxnJOOg7cV5tWjyGcqaWqNvc8bsSNoRtjFTyD9DyKuxuVCkEksT16islJlkkJBypOCQetXmnMpBJ2kYGRx0rBaGZsW853BSBkEEDOM/wD1q37KYKgIPsQK5COZw4IIc9CWPNa1nqCRgbsk8g47Gq93qZSjc6qKQYGRgEZqdJA2HcFCvKlT1NYNvf8AmKoB2gDH4VNLeHcADyRwBVJwOZxaHahqQgkALAA+9O0zWN06oTgN1btiuQ1vVEmJMbqwU4PPf0qlpetOLmMKgZiwGC2Mjv8Aj7Vlz+9oWqbep635yMhYDJOB8ozVS7gHknjA9BVfSL8MgIzkDBHbFXrqQGGUA5yRxgcfQ9e9bxcZLQ45pxZwOu26AsyDAXn5v1rlrtQ5IDM56cnOK73XoY9m8AksMHHTj2rh9Rt2klCxHDE7QDW8F0Cm+5jzyRvhUjYOOS4IwRSOuSAoZwvPvipXt2ikAGSgzyeTj+VByxBU4IGCR3xXTF2O1CLBtUOg2MRhST37imKu9hkncowQvc+tKFcjLZA6DirMUKiQruG4gYGK6oMmQRRb1AUHaeQaZeWjvE6Z3HqSBjArSELiMAEEjqwGKS6RfLJGQVGBtHWv1DgvEuni1E8HM4c9JnmutaeI/NYlQEUOSOhBPb1PtXmviB96OzjCLltx4wo6kntXsHiMiNC5GH98HFeSeJI0mZyXypznBxxX9h5dVdSCbPxPGRcarRybqpcA4ZevXOR9aakgUhlOQelE0DiRzExdMcbu1NEUiBSMgj72Ohr6SLOWJpabqsluXJcggFhgcHjgfXNdHpHiES+WZl2v1Absa4l3lV0AIKHsO9SSXjoch8EdvWn7S3U0cVJWaPaNJ8WxCRIsCQAYJBxj8K6/TtahlIKEMpHIPavm1fEs1uIkRlBzlnA5x7102hePY5XCK5R42wxJ5/L0o54vc4J4aSfuHv8AHcmVTnhR0OetL1IIJBJyDiuC0Lxal04JuA8eeGA/pXY2esLKAcAp0Axjn1zQrW0MHSkviRddQpDEZLNg08k78MFI/OlBBkZYyJFycMO/vTVycksMgjAzyKGZ8oSIFXPmgAenP4cU3cQqgnJPepRGd5BIYYPA5xTdqqwVgSo5HfJqGLUYyK5wTkHDFTyMjocUj5ODgADrj0qWSMckHBxwKiKhkYZJJPNZtisVt4diACwYkZxgCszV1HlYVcEcc1sy4WHBORjac+lZk8IaEoELOCCGPOF7isJENHE6rCWJDA9OQea5m74wpwAD0JruNbVImchSVABBA61w+pGFmIkRyVbcMdie/v8ASuGornRSaKsrBUY7gSpGFx/Wsu4k3FyTtOfzFPubhyki7iVPG7uDWW7udygknHDE9T9KUYGpZEpXeqEHJznsPb1rpvDviOW2kWOU748bQd2MVylqhViW5OOQfWrPnCEII0II5yelRWw8K0HCaujtw1eeHkpwlqe++GfESERq7FwwGMnp7E16Fpl6k6mRCCVxkEZA/DuK+XvD/iGazmUF/NLccnGB/wDWr1zwv4sWGIb3WOLIDSSHgZ6V/PfF/B8UnXoo/UMrzdYiKjN6nq2WYM5ZQzD+FcYH06VDLISAQOO6tzVeyvC8DI7K5GCCMYAPuKdM/wAwIYMoHJByD9K/mPGUamHqOE1sfYU5qa0K88rLISAVA6FT1qrIxkIGCoY5z6Vcl/egLnr8wwKqXDgshIJKAqrA9Aev615Tb7nSkMww4RBszgnvUwiKEMSQpPHuaSJXZ0OBsAOSevtxVxI0YLuwwDcZ45qVN9zRIrXUYliALEDr8tZl1bGbcAxC4zj1rdmij3MAACapT2gIPOQMnHTn6V2YXF1cNVjUi7WM3TUlZnOWqNbTBgNr54FekeFvECooBcNgYIU9D3H1rz69jYElBlh68Yp+majLZspOS3fPSv6Gy7M6eeYL2Mtzwq1J0pXPoKyuY7mJHQ4LKGIJ5B9P07VaYlkyBuPOQRivOfDfipNqh2IGMAZ7/Su0t9VSQAqcg+9fj+f8P1MBUc4J8rOmhVUtLksww5AIzjpmoJh8oBGeMYxU0k6ykklVHXNRghsAnJJxmvhZQ5T1YmfdAkAA4OePpVR8Ixyc7gVx61fucKQQM9vpVJkVCecEnJyehrBnRFmddEx5XGV7NiseXIkwCME8H2rXuyJEPlkhlJByODVGFGMiHITIO7jJ+gz/ADoUbnTFl2yQlFA5PYit+wR9y7znbwABjisS2mEbDAAA5Az0rSt70rcEMSQVBHIODW0Y2JkmzoVcKAOCWFRS25lBAOBnPy96zn1AKAQuR3bNTWuqRyZUDJ9fSuuFZxOVwle5H9lcuMIPlOOByfetywjOwF1BAOenIPbmqEM4MjZBBHJHtXQWKKkS7iCSe3au2NeU1a5jO6Wpfh37AScDtVlXAQ54J6k1U+1xRAlmYnBIAx271i6nr2bY+WwIJ6YPNZTbWxzpcz0NPU/EcGnqQSXfkAryBXmviXxk0krBSGJJyy8Ee1VvEt/PKHdHKHOMjnHviuKumKjDNuJBzn+dcbcpaSO6lh1vIZf3st9KxMm/JJAA7DrWc5CZCkjJzknvUhIJGTgAEDnmkVcqMDec4K9TWsVFHekkrFePajspIUkbhz/nmjeGwXd0UjPAySfcfWrPlNIpIUEA43AdafFZhSDuY5xkY4FdEfImTsQwxK1uFwSQ24c8AfSmahaC6sp4EXLFcgnsx6VrG3aMYYgjtgU0xAsBjYQAQc9z0r6DLJ8mIjJHDXs4tHh3j+zkW3cyhnKAlmjUDB/HrXl6sykrEFJPIZgcHPrXu3juxKW8yvkOSccd+1eQW+l3c98wcZQHDEjtX9z8HYxVcGr9j8ez6j+8TRoeHtLfUJYwAERQVLKc7D6D616Vo9r5KLGEBIGckdaztC09LKDyVSMAEEsBjJ9TW/AQGB3Anpkd6+wq1ubQ+YjS5S4vlxOcghhjjHGKujAjBACgjPSqMciFwDkkHqfWrQyqfMMqxJAHJFcqYSViZGAQBRk5yCwwasxMAoAJySRzznP9KqIGUEOMEjgk9Kn8stgZwR6VstTJixEFy5JdMkbQcZ/GqOpQs0bOGwcY2+tXjISxUupIGC2MD64qvOPNVw7AtjIOM1a1OadjxH4i6ekU7uNsGG5EZJAPpz1FeV3SmAkuWdWJwSf5Yr3jxtppmYl4iCOdmMgn1ryfUvDdzK5Vl3AHIxxxnpxVxiaUpLZnICVIyqO/7w8A55qYOXYBCeBg55J9810B8JyQMhdREQAADg4PrmnzeGnjbAG4kZLKODWyjc3ujCXcu5UG9yO56+lTAyIq+YPLcYLDOdp7jPfFaMHhieZpHKOiA4Bf7uew/OnyaBdlQhiIOeWxxiplEq5QSQTbgXBY5bGMYFSrKcI2RlSD+XSpf+EfuI5vMIAKjA5xnPtTzpU+0lYmYEkAjvj2rFxZLkRSX5LvghFY52gdKWCdWkCZALHkscAVD9luQAEiYj1YYA9qVUk3sCCcjGcc0lGxFxDOiuwJyMkZB60CMOxKPhc5w3X6U2SCKFd7gIucDdxgn/HNNQiJgiqXYjOQDgD0JoBOxZDbFlw2wsMHHcUBQ8SgEFTglfpUcisqgsdoHbPWoopS6dNjDOCDnPPWs9zRMXKqWAQqq8YAPA9KTDGJwQqngY5yKUXCZZEYsSOpGCRTo5AyNkAkgj6U7Mdx28Q4D/KzHAIOR+dSRsAwJCuACCH5ByKpxwuIZE+1mID5vLKAhu/XqKEkUnbnJHH1qZIcR2zYqohBC8Z65H170OoQggc9R7VOLdlXIQ46ZqOSJxvyDgcZxjFc8mjqjEjEqKdrkkk5HtUdxKSAI1AZR36MT/KlkmcOFUjYRk8UqRGUgMOOTg8E1nuXsQkTMELld/8AEoOcH601ZQZJVbIwAQcH5j3H4VPJA8KEllVickMv3/Yehpjo4khYoACDhQM5z3PvV2AjWcSghRtwCCR1BpHYlgckkjGR2FJOMONqkHvxionVYZlQPmQjdtweB61Dj5FXAAGQEE46HJ6+4qWMSPJklVVcdCMn1GKbMpiILlGVgMMueGPbkdag8pWCMGO4HA3cke9TYpMtyyHfIFQjJIAJycduartek5jIwR2NEEpXIdy5bPLHp6Ux2BDAjJcgfTHp6VexVmyeDGMAZDdDnvXQeFLD+0NdsIowzP5ygkEjHPI9xjNc7GzkKqQhZgR91jgj15r2X4H+HprjUnnuHULkKse3JLHsp/rXi5vio4TCTnJ9D0MDR9rWSPp/wTpg07TYkABcrzx905reAAYAnOOOnWltLMW6oijaAqqfTIHNLI5xhTuK8k9Rg+9fwDnmI+sY2dS/U/XcPFKCSJEBAIJBz3HYVKqDcCDkAYPPeohI+YiHwBzjGc1MoABPIDEEgHrivAvc67E3mB0C4yehA7VO8hfYDkNjHHeq6sIskYJ5wtSpIGBdhjjA56GpbIaJQiuoEhyQMjB6Gpo0JYqq5bHT1qBMM2VI46kHirNu0giaQMFIOMHqfpXThKLxNaNKK1ZhN8qbZh+L9VNjphXdsOSXDEYHHHNfJnxDvJL/AFUuHUR5LMFPU9vwxXvXxJ1+WFpLcDCjcrFhjB+lfOfidi947kkjqfev704KyKGV5fDSzZ+Q51j3Wr+zT2MO1jNzfWkcYyZ5li+XrycZ+lfUGmfD5LDw4iPHGxVQCVTDDA5JJ5OfavFvhB4dfWfFFuUiUGFwwkkUELnGOD3NfYy6es2jogBSVVKEYBBA9+v4V4XGPEcsvrwoU3Y9XKcv9rSdSS3PjP4g6JJp12+UAQnIKtng9M46H2ri5WAYIAA2M17p8VvDaCS8lWRhFLg7QOFI64/+tXhl5sjdlU7SCASRzX6Dw9mP1/CRm9zwcywjw9Rld2IdCuFO4Z9x3q4JowoLnIAOMjIFZ7OEYfODjOfrU1vPGzAOdoIY5xnGOn4V9fF3Pn5IvhVlABLBPVTipEygxklCOCxzUIYCNEL5AwpJ9akhAacKHDHOFGentW6MuUuxRfP5e4GQ46HP61u6PpzyTIXDFAdzAdh2571X0zRC5iEqEnncT39OK7Wx09YwscZ8oY6gA8fjWc6vLoUok+mWyJEAARx29a14bYJGFJKDO4kDOSagt4BG2ScH/OKvrGFXnDAnrnpWXtLiaMfxBIyacUHI3Zwf1rze8IM2WyoJOR616N4olUWpVASCMk+npXnF55nmkgZHfNC1JT7mRePtjkJGFB657VkiXLEgZB5BHHHrW5eWpZSAuTjdg8gisWRWV9x4HTiuymc87FZvM3nDYUnOCM0krkMCInEYUhjkYLH2+lSuhyGIOcelVZ1YF3IyRjqeo7jFdCVzkbJ4iXjJDYA5JPNLawt5gYIC74yCQMdup4qCLaEcRnYD8xU9/XipY8kxsSTuBJA7c9D/APWrSMSUjYiiIUgnBzkAHoPrUxeSRdmBtJBJCgfqKrRlt4VGwGXOT6+lWog/HOB0NaWsaKPkWowVBK5IPBO3gZqWEqzEAk7TgBfWmJhgQQQe2D/SnQIhSRhIFf8AhyM5P0qZGiRc8zGCSPQk1YUglVCkY5ycAHA6fWq8QDISQCAcdR1qckBRkYB5z6GueRqkWVkWRSEOEbliDjJ6fnViHGPlY+lZcLq0oCgFQeSCRz9O9aK5UgrwUIb5e+fX9K55I0SRaKGJAAMAdsdaagJDgqCCMDPakgkd2YMynHJwc5/+vUxJMQwACKwZsiPZ8ik8cYK9RTkZpCFx05BqHeVyByCec9qehAdypOF5wD3rNxKJpi+QSc46DHenuQVTeuT03epphfdtYqQfQ+v+FOE5CMWAGT27Vmo3HcR4A7EAckDJ+lY+q6QJNzpgBTyMZJNaipJNKgBIK85B61eGl3EWTksSNytjgV1QgLmNbQLNYNLiRQCpAYjHIP8Ak1admQkqSCQQQDn6UukWtx9mXzCAwABx0NWPsMkYLFt7kEE4xx2/SiSb6nPJp6sxprwJgO59AD61RkuXZwxJVM46dTWpeaaXjYk5cE4GPyqk2lSFQoUgdefWudxkVHl7lKW6O4hDg9eRULXJlYITkscAep9KtXOnPG6lWwCMEEZy1ZV0xi5cYKndk+tZWkdEbEzylC5JAPTNYuteIksoiVlDO3ykelZetatPM8qQK5QcKcYzXKXL3c28vGWC8bQO9bwp31ZbaWhNqGqS38odpW28kKx9faqj4VVCknuQO1VHdo2EjhkDEKoYHk+lTDzDlihBPH1rujGxjcmCcAocgdTmkeMDBycE+ueaSBsoVKFSM5XtTlKyIFIAUnucZNDQ0yCSJijc4Y8ntj1ptthyu4ZJ4HuPXNWAqIx4bOMDnpTYh5LEsmBg9PWsmA1olSSQocKx+UE5wPTPekiZiXiZwQAWAJpZZgbhVRGK7cksMfN7UikzMXwFA+VgepPapuxFkBY2G37oAAA7+/NSIB5pLnBz2PtTNzAgEbQRgknkH/8AVipJIRtDkApwQSepqrisTKgYkBwhAyCen0p8cYRTnp1JBzikiC4IwCScdac0JREAJIOTkdvY1QOI+KFiocnCZKhgQcEe3WrCIX4L59wKqpGYlZEAAPzHHGSetTpv/gYKMZyOMGgNhZFyfmLKScZUfrVuzaPaB97Hc+vrVJd7MCDkHrkYwe9XrYDcp2ggZzg8+1MTZeGxCCGy3XNXIFLIrhwDnkEcmqaEOARlSPXtVhcDAAIA4GTnNWkZSbNASbVQYBOccnFTiVVCqQwYjjA4JqpCpKAk5x1JNWwrSxEIRheOuCarQxbZR1q1WW3JUKGPUYxiuAvLXy5WdQQQdpz616Y0JkjCEAljtO49PeuZ1OyCSuACCDg8ZraFkRfqcQ8G5mwxLY3HHpVcgREA5BPBPpWxe27RszeWQC20Be5P8qzDGyyMRwSeh5xXQaJ3Gvth4AxkcnNV9riV2KZVuAT3qy20MTIxCZ6AZ+tMDFgDghAcknjHpQbHWeAnljmcNhQSCM9xXq9tLGyAZBOAW57+teSeEMG7xuLhjxkdD6V6ZFKqqqoSu0YIHQ1L1RzVLJmtIyKCw+Zv4T6D0qOW8l2hUIBJwxZQSB7Z6VAXUoHVcZ6mlUF2AJ3EDPPpUbGS1LkM4kYIRgA5AAzmrCzs+QBgDgY71Rz5ZQoCzk8gnoKV3d2DqcKCMhexpMdiy05UlCvGcZNSearQfMSCRgc4waqiUZyWJBBI9RUscpCqCCwxnOO9FxWLYnwpIjBGBwowTSi4KggZCdT7+1V0k+cMc7Rzkd/apBKJGYlFQ4LbVGAAKl6isI0584gn5QONvY9jXL+NPF39l2skKMPNY/M7HAH40eJfFcGkhljYNIV+bPGD2GPfOa8o1LU3v5mVixBGSG5GKiTNqdKUncr6ldz3MjyTNvZmzuFUyd2CBwDg1MuJiVZce9QuwjBU7lJ45PGPWuZ3O9RsD7NoGCc5HNMZow+TyxOT9fWkMhRXyPNXO3Occdc+3So/MEkgfcAmCQQM5IHA/OkMkdCJSpBznIyMH2NRSSSRlyxBKlSAD1BPX69adGwAMjk+Y7DknPOMY/lRKhRwQgJySR70XAgmQuzSIoZgMEgdFJFVG+eckjgDGRzUzyiV3WNypPVgep9KhmJgJkRSTjGDTTKRBKjNcvEw3EJu3dsfX19qRQI7cMCAVOOe5J/+vUGBGxkLMC5yR6k1MZUhZiwLKgztHUnPIp8xaiLIVRieAQcEZpUJOCrgAjn2qOMRhT5gZnkcucnpkDjPtirKBBvTAAx19fpVJilc3rJjhWJBduB+Vdd4fm3wCNS5wScyHJOPf0449sVxenFCVdgxQISFXqWI4P4V1Ogv5IjBcEsAM/XpW8Wkcs4cxe1bYFJLYY5BIrkb52VwQflJwc/zrqNRzIXU4BGentXL6m22IgHGSOPXFZ1HdChAzprvaCpOM8AD9P51nSbpHZndgi9QBnJqV5CZFJGCRmqExd3JDnDHJXPFcUnc7IwsMbzZ5I1OVJyoCjrzwfrimSAtks4IHAP40wuwYvnhffoaYxdmYxoX9lGSahJs10Q8qg3nOCACCO/tRhiCWYAYztB6VNBZS7AHQq4bBBGcenFOuNJnUguhicDJU9TXRGEuqGpx7lVJBJlHIJxgCmKWXKMPkJ4b0pdjrlWAEijJwOgqMShQcnJOcY7ihxaC6Y9GQSCXIYgYAJ60jusjkg4A45PSow4BJxwO5HWomlWZiCpUAgnHGR/jSsNC3BCsSHC5BUE9m7H6UqNIsIMhMjA4BHT61XnUx5Q8NnHPNRySOpVfM2kHkZ4xVou1y2HA3EHaepDHOavafdBoHYjcQQNuOW9KzvNR1QEZIHJ9amsp9jhAAHYEj8O9UlczlE6mz8rYG3BmIB2Y6Vv6NIZNStnjckAksMfeBHT8+a5GxmcKSWBJ4Bx0rpvDsv8ApcaEgknP1rSK1OSokj2DSFBjHmqx4AGMYB9/atBH3ttJUgdM1m2BKxI2M4HPrmr1vEUk3kM5IyFrpcTiuPRD5mGQjBI65H51o2lmcMCMsehz0ojhEQVSBg8kdyasCUhwQoAx3rNqwcwC1MKhQMjqADwKl+zoFV2ALgkAelI7AZJ4JHJB60gKbCWlVF5I3cYx70mTcbc3EdnaNK58oAHLA4JPoK8K8a+Kv7bv5YIzmJBgEtnP4+tb/wAUPG5uY10u2cIiglpl4ySeK81iVDtBGSvAOevrXnV6v2Ud2Ggn70kSx/LsUAkEck+lX47J5UAQBUznJPUCq0CAkgrkA8Vqx58khAAccgnp7159j0bojLE8AsuOhHGD/hTzK6qcoHOcE9ajGI/NJG92A3se+PanglmLZwh5Iz1pkvUY0oTIOMnoSOlRTMQQzbQCeAoxin3IDIEyQAwYuO/tj0qpKzybySME56YwKdx2Ibp13EueOvqTWVdzKfJQIYypJCg8DPXj1q/eykgEHc3vzmsx1Lku8gQ91IyAPrUS1NYXELtuBdixAJBqnI8bEg8kA1ZlRkBBcZHICnII+tVJYkRjLsDjaRgjI+tQo3OlMqMNnykjLHALHFVy4iBC8spqzMAVUkgKQcA1mvbyeaix5wx2gk9/c9vxrVRHclaYhWygG7jr3qEZmxvbAUYAYY/WmygFSjNh8EjHX8qUgMgV+CByTWiRaHTnJC5BHXgdajG3cQTjjqaSd/ujOADkMvpUMcbCUBgGUEggnGKGjWIyVEncAoxXjJDEZx9KdcNHFJO6ZWHbkKxzsA9+5qYxAOQrZGPTpVSbY7ujpuUjBDDqOM8fpXDVR10ylteV2csGA4OD0PXpUTSiAnd8qggZz1q1PKgnMCS+aisQHIxgdh9BVW7hAYoXBIP3SOteLUfQ9Omrq52Xw21MG+kR3VFypaQ9h34+lej+JtaePTwUYMMZDK244xwOOh9q8W0aUWl1FL+8dCQrKB1Hofaug1/W2S1kmMgiR8AJGOh6AY/wqIYhUotGdXDe0mpIwNf1SOSXeAA7HkgcmuXubhZXLFSoznBOcU64uHmndWfc2eC3UD0qAgnIYZOOorwcRWlVldnu0KXs42JYSgwVwSfXsTVy3sJTjA64IbriqlpCZJ9oBIwARiu006wJSJDHkgjoegrzpzsd8Ymn4c0p1UCQFnIGGHY+teh6VpZVFBbJIyc9c+tZ3h7ThEQJgwUDIK85P+FdfbQoj71GAB0PevOlO7uevQVkOt7YKoDDewHc1bhtikmAMbhk89asWtoxkSdwCg52rwTVqG381i8gC84B9qwlI7LjIbFWUqQSX659PStSGADJG4j0NMtoN0hDAkEjDdsVoR2hUhCdp3ZzjIIrFyBakew4AUEMDzgda1YLdFCkjJIJJPalhiXcAwxg8Yq20Y3hRgEjPPpUOxokQOpXDKA4xjIHr1FPETOVzgZI4HYVbjhG1VBAK9AanitwxIJ5Az06VmzRIiggCFmK59/UVMIijEqeOo3dqfGjDggbc4zn9ae8OwqASBnnPei49BjgNl2Xk8YB6VGFEkoIGFHU4qYQCZyHGQBkE9jTTAUcAEk43AdAaBmhDDG0SspDKRgVIq7mC5Kx4LHI5z2qGIBUGAAcdAcgn1q3DEXTGOCcgdzTURNCQjDEEkntj0qxEh83DjJHTd2FOS2ZVIcbT0NL5apgI2W6ACtYwJEn3KxAOc1Sl37ioKgYzjbk5+taPkNJuIOMgA5GOfX3FQrZqpLHBOduavlGnYqW6IUYFSTnAyOtMlQkYAwuc4xWgtmUwAMDP04pJYAFOPmI/OjlB2MR7Ms7AEgHkDFJLYSeWSoxxyQOa6BbcuFCqhYHgscYqNrU7CScDceWHJppGcrM5K4tBsAAKEHnnv61m3dmyrlcnJJPH51113ahMFsk9cEYBrNvbUBCAo2qc8njJ6VaZHKcbd2okYnOAoz9Kw9SszJGQpwCOv411t1C5lKhVIOcgjIP/wBasm9sm2nzCQc5wB0q4zsZOCOE1DT9r7ghIPf39K5rWoCw5Qoxzj8K9CvbckqocFck8isbVdPHlgm3wr8eYTnP+FdEZ3OdwR5XcByxVgSTwc8cVTkUIwQkg9QK39YsZTPOmQIl4Ge3rzXO3xCsSSWYDAYGuiMrnNJEonVY/KSMggfeY8CgBmAKMAevPH4VTW4Zo9wXII7/AOetEVy6IQ5BBORgdBWl2YNFwxgqSxye49RTLpRtUxjOR0oa48wAAAEAjOeuajLEBCSCO4Hei5AxWd/KY4QqR0HWrcb+bKR8ynBbB9qjTDO4CkAYIbsfekLRoyMckqD36mmhENy4t8SEnDMFGBkZJx/Opo5HBAc5IOOD0oup0khRWOUBDiPHCsP/ANQ5qkbkCck8BRnkdM96psqxoxTlJgT659q2beSBUASJNwySwJ5z7Vy7yO4CoNwJ5ycYrStXlIxkA8HPrWb9RNHpPwzuo4dZhtJFEhuGPL8hcDOfTt3r6L01C8KTEKHUDkADH5V8yeBpmiujHsG5wFRSMgg9c+mPUV9S6CIp9IgiBLyRxLGMjliOp755J5JzWV7Stcye9jYsZUUKJMOhOffNbNsA+AnK9Rz1rkoTJG5hk3I4J4bggjtW9pszIY0dsENwuO/rWq0EaF0ksRQAEAHJ47VzniPT3vQ4jjLlgSAOCSa7aVFuYAwGSBzj0rH1WGL7NKS5DsOuelb03ZmMkmjxnXdNkgVkdDFIOozyP8iuHvYBJMyKQRkHOK77xM5lkdUAxkksvUkfzFcLe7UuQGHzE54PUd69VXSPMqIbaeHhEplW4ZXzuGEBz7Ve8nZIAfmfpmrdpJmAAHIPAwO1SQ25lvAHXYmM575r6nJ+p8fm9oyRJp9jGx3shYkZ5PT3pbxAd+0kFQc5OMj0/Sr6SJEME4+npWZdyB3BBAUgggnHNfVHzTaZlyHcpOST0KmmBP3JQAk9eKkdDygG1M0isFPJwc7eKsQyO1cqQjkEnJGM5rStLYhlG0Fh1VjiobWEhi24HnK7TjFasG1ckjJAz/k00hXfQry2YK5JAOTxis6exLykHaRjqzBQPxNa9wztgFcJ2yuP170xIoniUyAFc4GatXEpyObW1ly6gAHOCQOoFRSWcRjc4JJ9K62W1jaHaE4PBxxxUX9mQcjy8DpgHtVJPuXz9zi10QNI0kW5QzBtjHOO/FdPoN5eWsixsGeIHcFwSQa0ZbBIzGscQClQQRnp/nNS2tqysXBKox+Unj8KzqUvaK0hKsou512j3E9++GAEYGNynv6Yo8R3F3psBFtp32iWRT5cjNgKR6gckGn+ErlLWYRygYJznFegvYw3kG0BSrdORkt2I/OvyniDFZnlVT2tGT5D7TK8Pgswp2nFcx8w+IPiH4jto0RHtbI53JLDGWZAfc1xF1qd7q10z3d5NdP94F+Bk98V9EeP/g5LFDLPFEVViWUDt68/rXhN9od3ps4LDKMSBxjIB5r2Mj4ip5rTtz+8t0cOPyiOEd4x0MwQyRTFSPkOCOhq1b2puX4QIcgHJ4I75Hc+lQxxBGLAsnzFgoBOfat7SbSSYqQmEB6kck19dG7Z4E7I29NthAgAO444yPyq9FEXiklIDSIAyxLyWOeQO2frikt7GcOAIpHDDG5RwPrWtDoMw2M4YEjaMDr+Nd8U1uee2rmeVbk4Kt0qxbWxLlioCN/dPJrWt/DV40oZkOwjAA4PP861LbwhO4VWm8j+L5l4I7cV0J2V7mTaZhxWjFvlDAYwAT/WrsSmPCEgOMBgPWu00b4cPrDlXnEMAUFnLFckHjBHPPp+ddXbfCOwt/KeXUZ2jVdvlKoOT65Iz+Zr57MuIMuylXxdVRPSwuV4vG60YXR5QFdGZDgA8njk0+OAyI2zc4BzhRznsPxr2qHwNpEZyYtzEbQzEYA9fXP6Vo2nhDSFGBCWI4DZyP8A61fGVfEvIKfw1G/RHuU+FMwl8SSPFYdCubhEAiYMR90jJBNdDbeCLqK0Wa5gZEPClu+K9jsdLsNNjZ0s4lCkEyMMkfnxXPahfy65qK2lsdy7ivIxgZ5rPB8c083m44Om+VbtnbPhz6nBSrzu30MD4f8AgoX+pee0eYoSAMjqT6V7ra2C21qig7CBtIx1x0NZ/hzTrfRLKNEXEoOSfetRrwySuzDBfLH2Nfh3G3FH9oV3h4z0R9blWWxw0Oa2rFNt5cbMcsijJwOAK4LxRrMVxdLApBYHcVZjkehHt/jW74m1421msCyKHIYNtOPoK8+gjNzdB5DtBIUse1fj8666PU+qp02tWWpbk+Ud4ycdQM1h3pjkdXAJI4O7ufpWy+FBByAR1Pasq4gJZgXCLnIPrXDL3ndm2hxXiPREeWSVWZHcZKqOAa4uWBonKBRkE5zXq17ZhQATuY9STXJavoSJ5kqgFD8xAFfrPCXE08FUjh6z9w+YzbL414OcVqckqAk5OXznA9KezpkiLMUgXjJzk1JOpiYkDIPQHv8AlUMWQQshDoTnOBnPbmv6mwOLhWhGcWfkmJpyg2mXPsrmMM7ElgAR6Vk6rZvDCWLAAEYyeueldbBZr9nVlIBI6N2PoazdY0aVklLhQVUMUGSOfc+9foGDlzRTbPDad9DgGYtvVwGYnk+1dN4T0wlhJ94AfLjjB9TVBdBlknUAgIDyMc12lhbR2tusYUIVAAKnqfenj8QqceWL3LhGTeptWzFY41BAI6/X1q5DIAXLliGAI7YrNQphSQcgcEdDU7SbirI4fPvnAr5p1LnYkWfPcsArAR4wynqaspcq4GBgZxjnjHtWd5pZ2IGRjOT+lPWcxpkjLAHPvUSqJGiVzSimO5ycEYyFFLDK7OEQNhuoBrOgMdwq7HJkzhlI6Hr1PWun0bS/sqh3BLtznrgV4mZZtRy2i61V7HoYLAVMbUUIIvafYrbIHlbLnnHpUzTNLK5YgnGOO4ppJDEqMgDgE9fwqOZnG0qFGeSfSv5Z4g4nxGb1n71oLofseX5bTwNNRitTJ8SWwurIqBtdQSpAzz2FfJnxT0mS0vjviO45LnPQg9AK+wNRVPsr5VZAVOQT09x9K+cfi1GEjnYxB1UkNJ3HPGB796+t4CxadaVJs5c4p3p8zPCtILrcpliACcDpXoGkmSOJA8iysTwy9h/jXn1sZIL6MkAh2xk8Yz0AHrXoOjFPKCNw6scqR0Hr9a/pLANRkfk2ZxbSaO10aRsKeABwB3rs9LnO4AKQAM5bvXD6W4OPmADYwMdRXYWDlmjRAEz1BP5V9N0Pmep22kvuQgnBXBIznANdJYSfdIOT0Az0rkdPkBAwwJ4BAHf0rorEBAJTuBUdccCsZRubxOvscSYIG5/QHoO5rRjKKBlgACDuPauJvPGFppMAzKJCqk4Tkg+nGawrnxldanERCMBgexGR6EHtXK6TbOqMrHpWoeL9L0wMDfRNMvCxg5yfTPSuM1rxze3p2QuQvPyk5H6Vy8cKSsFeGJHOGKquAG9aseSUwCSApPAHJqfZRgr7mnO2a+lXk5wzyZOcjjGBXaaXqIYoHkJ9SBnFedJdxxyLEJMuVJGOCAOv1611HhzfdNgAgDqSa8nFVqdNc0tDooxnOSjDVncQMbrKDJGME0q+HbaJhLKoMueB61NY7bK3VQMu2Tn1FOklZ+hwvc+lfjHEfHNLCJ4fCO8tj9GyzJJaVcQvkVdQceU8YYAAEDHH61wWryhnZQxPy7VYHnP411GsXI2uCA6qSAe5rkmIeVmKke5r0eB6NbEweMr6tnHxDiIxtRgRbFXkKOe5JpBEtwCRtIBwQSMg1NK6gcAkDnIHT8KlgiRwSQAWOdwHOK/ZYysfA81zPm0VZ3d1JVyMkjufrWdJot3BcshKtEQGUL7jmupaJEBCFmAGQSME/wCFP+zIqKQMllDNk8qe4/8A1VtGrYiyODu9PdUACtkEhgelYeo2L4YAYTkEj+lerfYkKFSuCeoYVn3HhqC4QqQQWPbjH4V0wr2M2ux43do0SoqqSBhc46VXaBvmIALLwRnrXoGq+Bp5ZXMT/J0247+ua5q48K3diWKoxC8blHHvXdCpGXUXKzl76MLECvzhSAQTjiuR1mFmnJVQF77e1dtfWDxW7jYS2CRjtXIahbvgMQwLcjPatnsbwaRhbTExI3EE4y3WnnDMAAcAZ6ZqeWPKAHnDc5FLFgZIJVOmT1zWLYNkTgpIhMXOMA4xjI9KoXyRx8kH5RkD1/GtKVGRwhIHG4YOc5qvJFiIhkDlc4JPr15qU0Rew74ZWv8AaXi2zSSLZcJmUK4BwBwCp/nX3L4a05YdMtV2AFFAAPGV5wf518kfAzT47/xrKZYiUt4tsZBOATjIxX2ho9sI7ZGYbkAGCDjI6D9a+fx071l6F0W5NmVqdgZt2Rkc5A44rxr4pYjckEFwu0LjoBXv9/bhgSRtJJ6c14Z8aLVbIxAuHlZMnBzgHp/Su/L5pySZ1OHKrngdlrF3pOoyTJcMjFtwUHhQO1e6/Dz4ppqKrbXBVZjjJPUn1zXztqLFbmQk5BOcAU/TNVnt7iOSB2ikVg3HGcdq7MZhlWfN1PNqxad4PU+9LOdNSsVWM7jgZYdiR0rhPFVvNbyODglWI471x3wi+Lq3apZ3LnfnJUngkcGvTfEbRX6tOFDKwyAowOnQV4lF+xqOE0ejTqKpC3U8h8RWbSTJIihF2FXAOcn1+tcw8Q3lQCEAz75rvtYgbbKCOAcgAda464UBnKKeP4QO9enZSMn7pQ2HywiKTzn/ABqdIkZMOnBwcdMU6K4kbH7ooAejDn9KlWYttVoyj8kYUkH6ntWU4kKpfYkUAq5jTYOyk5P0zVq2QxyqwG9VOeuMn0piqHAIORgfhUrMkTgAEDr16VyyTHzX3PQPD9wHEYUjGMkDt7V1O0F1K8gkZJ9K4rwq4wm0AA4rtIEAKuXyWyRu7+tc8Y8pFNalpQEdlAyNxIJPIGeKSRMgmRgFOScjpjuaPMEeXJBGD19a4vxv4iu4o5reynUKBjGM5J6HIreMXJnZGNwu5LbUNTMKEO6ODwccg5Fd3pZMKRkrvLjJIOAnsR/hXkHw00vU7uaS8vRsuZMgZGQAK9nto1NtDGTkhQGYDkkDk4rkrVIuXIuhrQi1JuR5z8XPFDaVZywCVWO0tI0Z4QZwATXyD401YaxqMqBg6g5YjkHPbPevov41aPIxuDEuDNy5IJ3rk9R68jrXzFf6VLYyuxQkFiAUxgD0rtmuTD+6z6Om/dSRkWShNQQGUIoGQxH3ce9ep6dia2Hlv5seAu7GMnHJ5rzFozwECr2JP869J0CQGyjAZXGARtJyPrXz6m41EzmxMbxLfIc8HLHHpVmEIXSMZQEE7scZHaoZgNxBGD1A9TUiynemz5gACyt2NfTwd0j5aUGma0ICxKC43cZBHXntVsqpyVILEd+M1mrK4mjcAEg5Hce9XbchSASxHUA85NW2XHQspCQMhCwFOR51YgSBwTxGFIK4x3xjn65/StC05QM4yMZwvUVow20dwgDghCQf3ZwTj3rL2vKa2uYS6iYjgKSVPII4+lRjUDcMHL7WHHTHNdNJ4Zt9Q+QeaEPGA2CT9RjAp1h8NIJ2AklZkZuRuORg+v8AhWixcYbsh4aU9jm9xUkoCT14q/plhe6nOFiidnZudyn869H0X4dWKODLudgeAeld9pGlWVuoEFuCVABcjv8A4VFTMoL4NRwy6bd5M47wn4Aa1RZb1SJZBk7T2HTr2zXUf2dHa5AGFX2rZv5zleASo25I6e1ZMt0szhCcknAx3rx51Z1ndnpRoQpqyIWmCtkA7RyQGxux2rzvx54xhh+0pG+CQWWLGQPTnv3ru9Wt1NmRGQSgI2g8qetfP3jKGUXZUF9oJwMcfjXo4Sj7R3Y5RtG6Oau7ua5nLbm2nJOTkEn3PNX9MhZiu4ZBHJPastLKdW3EHBOee9b1nA7RgEkjHAHavUa5dDxJylfU2bGNCoBJCng84JFa1lgAKCpOOp7Csi2i+dAyuCQeR0BHrW3DGqAOMISANpPQ1yyVxRZegjaMnJUg+hzitKywMBgCM9SM4FZEc0USHe2NxBOD0x05ofxNYWeXln2FRkAAnPpXK6blsdUGludzp0gEkbuAApJIHAHBwap+LPHkOj2rxQSqzEDJB6Ejp+Fea638SJACloQqEHOOST9e1ef674ku74hjJsLDIPUfX3qoYV3TZ1qvCC0R1kvxBuJ7qcPKdkhI69PTFZN7ftdEgupLc7ux9K5Rr15nUgbnOFOB1NXo2eaLAJ3g8j0Ir0OWytY43Uu9yZ2O8cKgIxkcZNaWnaabiRQQQp5JI4p2m6MbhkeU7lIGQOxrr7PTls7XYdoViHBJ6Yz/AI1lyN7mE6jWxHp+kRW+x3ZnAOScZP5Ctg7VjMWfKUchiOlVGmEZCkkdCOKka68yUEITjGBnOfSr5bIxUn1LCYyRgDuScnJqxCB0PJPIAFRW8TFSWAdyecVYsgWuCrBlUYDHHA69/X2rmm7HVGzLkNvvyc5JHGB0q9ZQgzoCCSAfmx0qG1DCUqE5z8ue49cVqQQlicgIR0x3rilLU64RTMfXGdUA5LLk7h/F6D2rhrm0i+1NKUABOST0HuTXbeJZjGI0UgOW2jnGTj0rjZJkLuSBgnBB713UL2Ire7sS29tbSArHGNgOMAY5+tadvo9uuAibFbJOME89eap20wVTtO4E5APb1rZtJlGS5BJIA+vpXUzgc5dx66LaKysYwxACgnAyPp6+9RN4Ss3VgsG/e2QuASM9s961rRkdQCuSSRnsPw9a1IIwqpmMEknnuB9f6Vk5WBTk+px118OIJo8IHQ52iJQACPU//WrLufhsbbJgOApwVYZz+PavWrOFH3ZyCoyCe/tV+1sYp8l4gwI7npWXtbbm0W31JbnQy5IRdwPrXM6x4ZdJ8InIBJA5BNeqLZpKWIUAE8r0yKil0RbkkBSR0AHpX+XkoqPU/oqNRpngGpaNJGHBjyVIJx1HpWBcWMkLDKls85A/SvfdW8HmUEgkDJIGAfwrgNf8MXEWfKhDM2cDJAJ+vaqp4nlaizup4nocBBclQ6OpyCRgHqPX61saZrM6KoUhQvBBUHP41UvtIlVVYkJIrYY5yCPT/wCvWYkktuQVGwE8gdhXo8kay0R2qrc9U0i/3xByR2znrXT6ddLIAd/Xoa8e0rVfLkUCTY54bPcfWvQtA1APtADEEgDAzivNr5bUUXUS0RlOpFLc7y2k3HAIwOp9K00kRIyVCgHkkH73vXPRXIt48gAE9B6ms3UtalVWUggDkYFeFZN2OZvmNLXNdCZEcwQMMEADn2zXnPiC+82RwMjdzkdade6m00zKARxk9yM9OKxLpZWYnBJrvo0bO7NYRtqZr7i7EkkZx0pwDtlFJIPGMVZEDKG3IVUtk8c5oS1dHZgGOOSMdq9NySOtMgEe3CAfNghh6n+lPiiWJMyDIJz9KsxWDF8h2GTll9D6e1WW0ac4wvB7dalzXcLpGWfkLFeEYYI9qbGpIbEagjgEjBI+tbdvoMszhCuOMkHt71fs/DLEsCMhTgcdaXtEhc6Rg6fpZvIztBYg9fWtJtIFnbswAB7giur03TorAKDGAx5Y/wB78Kytewu5gGA5JAPGKr2qehm6l9jg9VmdSwGeuCMda5e5ZzJkHYQc4J6iup1WF5JSVJA6mudvbUPuYgqRwD6mvTw8kbRYllePGSHOBj14JroLDW2gUBX3A8EKM7c9DXJmErgqSBjnvk1Lb3ciHKkjHGMda6KlKM1c3SurHq+mapE4AD5Axn3rfiuWkjBK7BnIYjlh/hXmGhXz7lby2ctjGOMAdsGu5sbguqEhgewJ6V81iKPs5GUoWeh0MBZVJBwAQTmrMc20gZxu6EDNZsd2JCA+SoG0rnpVkXGwjy0OwHGCcnNcOxk0y+Lgx4AJI74qO41hkUFSFIGAdxBH0rMur1/nLFVBHHHQ/Ssm8ug5G07vej4uglDuJf3A8zg4OSeD096htLkxSq55YHjnH1NQuzFyCARxzTCB0HHPWtVFJWOiKSPT/DGqiUKGbAHzAg5ziusNxHPGXUgE8V5P4euhZyeWqhT0IJ5PrXoNndLcQqQ+Qw6dCK0he+h5uIpfaK+uEiPIOAM/rXGXAHn4LbTICFLHqQMkfXFdhq7BkKAFyBgADOa5Kcokis6hSxxg88+grqiu5xxVjOkhLKOQBggqKia3OBtGBjrWg0YzkHIzxjtVS4YpM+MMQSCo4BI9BWiaNkyFUEjBGG05+8e1XI4AMgOC4GCcUkUPKnbvJ9atLGY5CpGX68jtXRTkDY0oQCASQPTvUl0g8gbwVBAPHp606NSQQBge9JcEYAwSPrnH/wBavsuHa3ssbF3PPxUeam0cD4q2eQ6ghgTwTxivHfEUHlGUg8g4zmvZ/FyrLBMQoJUYGcV4rrbk3hfezKgYbFAw5OOufTFf2xklTmoI/F8yp8tVnP7i23AOMZ+tSM8YwglAJHQ96JIJGlARgYwuSADkGormQRxkYw2cDA6Cvp3I8lIhuQIyjgbdw/P3rNu5kJJMgBB5A4yKLzUmWRABvVjtJJ4UetYV5fNO8iGPCKSoK9WA6GueUzohC4XN00kjGJiE5yM9fY1BBf3EMyvwCAOFbJPtSRuEYsqknHHqD2o2yOzTsFXJyABjH4Cs/aM7YwR2OmeKZLZoyJW80rwqnjA7V3vhzx1cNGDJKEAXAU5Bzkc9cdM/nXiiZOASVwdwI/r7VdtdQlhIJuTGEIzGP4wa2jiZLQzqUIyV2fU+j+JEn2BJQ3QHnv3ro7XUortgONy96+XtD8YyWzIJJGPzDaTxj0FekaF42ZiCXwBwCK7VUjNXPEq4ad7pHte9WBIOQRyKTOcnIPH5Vy2meJYri3RwwEvRkz0HY/jWzDdiSMOj8ZBIx1puLOJpx0ZaKlXJJJ46Zxmkz0RTl/QjBH+OadvDkMBkA/eIocLI7lyVJUKSO/P6H3FZvQCOZSyEscHHK+tVGy+CELKvVvQ9qtSoCQFAAA7jOKryx5w4OTgAg1gyWjnNetwd4jODjIzzivPdXtisp+c5ByR6ivTdRhDqSVOc9zXB65aFLghFyjEklm6VzSYQ0dzjZYneQxAF4ySQvXGf/wBVaNh4Tur1Q6RbVJ49/wAK2fDNlAbsiVQADkE9Sa9Y0TS7SeVGWJWfGOelfIZznv8AZkdI3Z9dleVxxnvTeh5Inw6vGYs4AAA5Hep3+HtybaKVyVR22qzKdpA6/jivohPDsEkagqo45GOlXDoERjRJcOi8hSOlflNfxLdKXLJH2MOG6D2R85Q/Dm6Ll0BIQbsjsB3rc0bw1dQGBJkkMMoLZdcjrxkV7dD4dtg5CxA9wuMg+tSvpFvyWAD46EdCO1eFjfEmFeHLNXPTw/D9KjLmijmtEglhiQFskcHI7fSujjhfYDtwgyABU9tp6QKQCCSOeKuhBGEQgHjgA9c1+HZ5j6WYVnVpqx9RRoezVjICsACMlgcZUdKhazEiMAhDAknBzn3rZliCsCGIGeQO9QMoy2AAe1fJSR1KJQtLfCgly23pn+VWthBGCMjqfX60MTgMz4YdlHFMyYlBdghPBGen41KRdrCurBiQQT1yO1VpohcYZ5ckDAyeT7VaWYBCQRjoPf3quWBG2VSozwRgH8KqwzNlt8MFI3EnAz3rNniERLKSrDgYHQ1tSqHRSTkbsBcZP19qrSwBC5xkE5wecmvoMnzarlldVIvQwrUlVjZmJb3stizsjgjOSpPc8mum0bx20csSsCuTlVPfFYE9qql9oAJOScdagg0+WaZNgJCnOfQV/RmHzDLM1wPPiGlofGVcPWo1Pc1PVLfxM83MYDlhgq3QZ+ner8euEIVYhQP4gelcZp0YtLYjJAI5BPemy6gVIAcYzyCCSRX8+cRRwzrtYXY+qwfNKC50dnJrKNERnA7YFVX1Bclt272Jrm1vGkUgEgDnOOlEcrktl1yx44r5FU5HqxijXe8BcqAFx/CDUf2tmbKDAHGaoPCTkggFRy3oKYqumQWwRzkVSjy7m6SNAXJHIZi3U4HA/GpYLsxoAhOSSSKzi5BwTxjrTlkKKD1GeD60NpFpI031V9pBJAx0PQmjSdUf7ZPGyFAMEHP3/WsqW4UqoK5JJwc9Pwp1qWEisBnBAz7Go5otmllax31ldhgSeCAMc1qLfsicHJwSB3rn9IxLksckdgK6WCIqgIIyPb+tdcF2Z5tSMUyoZ5XIJIBbgEmq0kMsu/KlTnAOeCO/FahjMIJiKgEYOVBzn+RqFkCqAQAAMDnk1s4vqYXS2OV1axG1sjn19a42/hVXYgZIHDV3WvXKxKSQSBwfbNcPd3AOUBBPTceprJLXY6Kc5GW8DEkAkseckZxUyJuVUICuvACrnP406NgQ5JJGO/an2sBlmBJKAchiP6VajctysNt7XdMFIKgc4POSParwgCBsgAEEdelW4YRnaGw56ELnNQ3k0a4JILDjrXRCFjnlMo3ALoArbSBj8KgBHGDlgc02e7XJwckEc+3esq41WOIuQ5C7uR9K+syTK8VmFdKjHTuedXxEacW5MzvFWnPOSSVdWGeOcH3FcNFp0dvK4IUjqVI6ntXTahronV1WRh8xAIOPpWKxj3sZWAJGBu7nsK/sDh3ATy7DKE3qfmOZV/b1NCSNCfKGEQnsp4rQjjRHYl97YGcjpj2rNgjw6OwwV5A9avW8iiXJBJPXPc19kpXPAkXbba+4EEY53Y6n0qyI3YEjgAZwDVRgSQYiqr3XJ5q3bkZOWAKgttJ64rVMxkibzwUAJBOAVOOvPTNOWQeaFJIY8getQbsxCQn5mO5Q45QHsfepjkiN1AyAcn0NdUTmmiRyoUlh8x/QelRyYYMSpKsNnA6d8+31FNY7ggIJPfPc095AdpBAGOR6e1dETlmc14lgjdASxVwOGxnNee39kFlDEkEZwAeCPpXputSIMB0JBHB7GuK1G1WSbKg59q6omHLrcw4reKbCMgyOTxV6Oxh4AAIxjJPSkCBIpAxIB/u9RT7ZQmATgH1NbIrmaNXT9BgkjAfaRncDjoPTH9a0U8NxhmZUQZG3lQcD1waZpcu5QgGFPBOeo9K6G3+YEISeNuPUVqkjFyne1znv+EOguJlZ4Y3eIEIzdh+Pf6U2XwRb31vJugMs+5VCphcKRyQRyOg6da619kZDoAABkjsKuWwVwsigA/3gcEA9QPrTtHsJSfc4lPh1aySsEjaOIDALgMc+vNUD8L4C5DITIMkSbsAgdsetenQY3HjK5wBV0RJuBADDpgiocY9i+d9zw64+FwIeVIBuI2ksmev1rLm+GssW5ApJIwTHnGPavob7LGz4cAnGKQ6NFJ8zKAcY4Az9Kjlg90NVJI+Ybz4fXsZVBmUH5jvXJwPQjpWVeeDry3JYROd77QgH3Rjk59Mj9a+qX8OwTSEiIKc4J9Pwqld+Do5kIbDKecYxWbpQbujRVmt0fKknh68ikIMTMwGDkEZFQf2fcr+7ELIQCdxHBHp9a+nrrwQsuMQgtnAXFYt38PUkVkMYMmTnjp6VHsog8Qux88C0lwCy5yOnr6U610+dJkDxoInYAtg5H417Rc/DiO3jbEeGzgHGcfhWJfeArohhEkhAw22MZJHrih0LrQqGKV1odL8PfAcWoQbygZFXkcEkniun1X4L2lzbSuYVV1jLKxBIz6ED19ah+Fclxor/AGSUNmQgksOmO1fR+jLbX1vGpBLlRnIHOBgHP9K/BuKsbj8nxHPFvlP0bLHSxNJaI+HvEHwgubVy0KMxByGRcAjPpWR/wij2+3zIAWUgEuOnuBX3nqfgq0u1BMSkoOAFHPXgnrjmvN/FHwnTDyQQKR15XIBPbNdnD3HWFxDVHFaS8zHH5Y2ualufNVn4XS4cERBt3RSMk+31p03goFGUxGIE4O5cEA/TkGvWNS8B3ViF2xk8ZbGePxrJazm34aLcM4OP65r9pw9bDYmCnSaaPha31jDytJHk174LaYuctGmBkkZYn157GsO88Hz28wdELRA4Jbgn0wB1r3ZrRHQBlDAHGCM4FVZ9FgnYjy1AzgDGf/1VcsPGZlHFVOrPn+50R1lJKMwXoAKzrmyltrgIwOGBIyOB7fWvfrrwpb796IySqCqkHAGfb1rmtZ8DqwUhGHGSSOa53g+x2U8Xr7x5AsTxyglMR9z6U4FWlCnaqckjuR2NdpfeECrHAPpz0PvisC/0SeC6RUUFj8gY9/auSdJw6Hp068H1M1I3fCoSSoJHHWvrj4C+GDb+HEnmVpLoFTHnspBJP4HFfN3g/wANz6n4gS2aMs0cgWVQMkjuMfTvX3D4F0NdL02CKNNiAbRz2xxX4d4i5t9VwvsISs2faZRRbXtEdKylIEBGCQMj0qlJtRlQKBkhSAOnvWysSCMqWZjjgsckVTuIVAJZvm5wDX8b4l883Ju597RaSSZSGImIyDg4LA9as7lYAg8e1QGIMoyQSep9D9KnTDMWHCYxt64981wdTtVmGxmYEPjAyMjoasW5IiV3GEIJz2J9KgGcZBJGcHNIsYMhAfkEcg8D2x0pp3Ha5et41JCKo3N8wXH3h71ty6Sxs2QIUZhkKo703wzpJurtp3AIBAGBjA7120liHQBjkAdDyR+NfSZRiPqVaNdxu0eXi1zR5EfMfj7wndXMrui5cg4Q9+fWvBfE2gS2FzILxXSNW3EtkEHPIx6Dt61996n4bSeFiYwSQckYPBrzjxL8LU1RgQW2Ln92qghyeDkHgADnPWv6eyvxMo06Cp1kkfn1bIva1vaM81+A3hsQ20V95QBkIdWAPzAdDg9OK+gEYJglFAPYKMc+3SsTQPD8XhyzhtbYMIo1CkHkDHTHpWuxboRheor8T4kz7+1sdKtB6H3GFoKhSUEeSfFPQ3lKC2KmIhlbaTyPXJ9zXyx4j05rK/uYyoR4ySVY57kA8duK+3PG2mi40954gAwVk6djjI+lfJPxC01Le4llLcEFcgdu1f0D4d5n7bDqlzHx+fYZNc1jzeRSzYjC7clqIyYmClsgjcY89fQ0XKCOTC4MIAwSMEHv+FXLDTp71wIoi7k8HHQeufSv32MuVXPzxxLFmp1DaoG85wVB6V1WiaDKsolZBlSRnGfp+Nanh7wsLGJHKgzN94EV0gsxBlY1AI6rnpWc68dkRtsVY49uwGMAggZB7d60LfduJAwPujPP41AyOrxrGuQBlj6Gr8Kn7MXALsDgqOM+1cjld3JJ7EMQpcAEMcYOcDkDn1Iq3E44ON2TuxmoICfKJQYP3iDUyqsgAIwMDp29q2gxOxi67tZHYjAbOADXGXdukjkEDGcgZ6V2Wvt5qkkFEX5QcYAP1rlJIg7l8DC9T616VJJnJJ6mdcWnAAHA6c1Rkslk8tHCgoCcqOv1/KthyAygruAOSc5H0qncMFBYKenQd67UkYXMuTTVkAIwBzzjGKyrm3WLdyCAcgY6V0T5ijAIJPUH1rGv42JLKchs59q0shJJmOSdrlgFIwA3rmrFsMhU2EnqDSfYXmxGEVixIG4kZJ7E9APer00BjRCYVjxhcRkkcd+a0SBqw22RhIwwT1yR2q7DGTjed3rg9fpVeFGWQkjAq5bKRGCeG5Oc8AUMESRjLE+UVHbdjJFShQysRGrhcNtBwSfbPeoVclgSAQRww71cjZFc4QMCAACASD/+usWy0JbkLKxK4464qwEM2/PGRgc1AgKk5wMVOjlhgkgHHOO1c8mWiSOAxlSFwW5B7HHWrW0K6sDmMjoPWqil1BAcuCSVYjHGeP0qVHkycgBB61zSbKuX1RAr7HwxwTgdafHkwkljjsfWqsRQ4dmBQdcckHtx71J5qR53nYOhXrg/hWTLi7k7yCVywGAepxSArvYEZBB2kHoe2famrKDxnIAyRSrh8kHIzjNSzdMlUuWMRBLgZJzxn0+lMuGCPsycEEkepH9KEOWIAJB7025KlQSSSPTtUrUq6Lemap5LRkKASSBn1FdTY3KshSQAueRuGMD6V507yRAMGw2OvpW5puuedcmWVy74CjnjAGMn3reMGzFu/Q7VbxliAChAccHsKcLoEMWcqCDhsd8cfrisezuDfSooJxuBGB1HpW3LbLPbvCOF4bk4IIOQP0olBx3ErMyjdES7zGZyTgqpA/nVp5wqICpOH5BI4BHX3qrDGHQ5AQHJO4YIH9KWaLkKclM4Bx19KwNeWKEuLlFDJtBBPORyKxbzSxeOrsTsJIYDqB2/WtaW3JJbgsTzu71KLdUwGBIPUDuPWrSM+ZJ3Od/4Ru0UgywNKG4yrAbff3FQN4VsyxwgJPbFdgbYs4VsFO2B0H1py6cgcEDzB2rVX6D5zjj4KgdVEkSOMnaV5IH49KqXvw6+6QCRgkgDHX3r02y0cbi7EkHt1FaR0lJQQDlhzj0qryQuex8+3Pw8uYsiJcKDx3wvufX3NZ1z4OuYAU2lhncMjoK+iLrTyFdREmXwDtUDgdOeprn77SIXDM6AsON2Olac0miOex4Ne6GyKC6MhU9j1/CscyPboYnBbaTjdjJr13xJoJ2vKkkZUDiIA5+ueleYa7E0LgsAvYnHesZXsXCSk9jPz5blzkknIx2/wp6XSEMQQGXggDpVWEg78OT7mnBXdWx83px2qDaxbSQvCgZmkOd27oRzx+VXSwWNWYlV6DI65rMiidRklSMc7jjHtVxYy8QLlZU4IAOQcGrQFuInlI0LMW3HA5B7/QAcmptwLsoJIU4yRwfcf/XqJY1RUIGeR0PSnryWUllUHkAdzVoTJQoZixYgYwVPGfapo8EkAAhhxz096rNHK4RQcICSQRU8ezOVHCjDDpQZNkq4BAzk5AP0q1ZsCCAueeWHp61WDkoXUZUHqMfyq3A29CxOAR+dCJciwsQKEElgcg8dqu2yFQCQrjIAUjOBVKMEMQDkAjpV20UoAVO4E4OTkitUZtmiY43jxsKP03cYI+lSoiCNlQ5Pr9KiSQq5G3Kjp7VPC5fhUGeueBgVWpi2OgUNlnICL1IHU1nX9sH83IYJIuCAeoq65PmYBAUjkHoT60ssQ2AdSR0oTIXmcXPaqquCu49AD2rOutFMmGRCxUFiFHIA9u9dHqFqRMCBgDrk4GfWoIoFlAdyAemM1pzNHRGSOKnt5IpQVJZB3x1FQyQnfkgN32+ldtd6dHKuUXdn0FYVxpM6SB/lVQCMSKdxpqqa6l7whEWuCDgFeo+telw27NEqoAcAA84wtec+DEf+2FtpWAiIBV887s8jFe12Xh9prUyPGP4eQep7cVonpc5aj1OeRELlQW3LyVJ4/KpXQqEIfBGMgDOa0bnRxasWK4JIG4n17VE8WxipUEdwO1FzO9yDa7EhAG4yexxQiBiEYMFJ/h7VYjjbBwRGBwMc5H9KeqhGJIB5wQD0FIZHHCrRsXfaAQOB3pW+9lRx2wMfpQVO4o/fLcelCOsQYkMQBjjtSSuNilw0gLOUJHLE4H41znizxTFolrKiBTIxB3g5I/GpfEGtmws7gLGJJSDjIzkHqMfjXmmoWlxevunkG09UA4Hoarle6Kik3qZ9/qkmozOzhpGZtx3HtVNAJJHUAgk8L6H0roLHR0GDMCUOACO9akOl20UbsH2tjaPlGT659PwrKUGdMZwXU4i5hljGWVkUZBzx+OaibLEsRjI2gt2H+RXQ6vYfKCrYjGM4PWsBomLYIJXPB9K5KnuvU3jOMtiN0VIw5UBx0B6VFGCzGMADJOB0FWZrWWSM7T+8UBgD3Hp9MVEQJGIRGG0E5Ix0HNcrmjVQ5hHkKOAANuAeKgndS4CsysOanhQyKjhCY2Hyt2IHp+dEkIkm+X5VBKspPeo9sl1LjRbKLMUJEYGeoLDqe4HqahkkLEIWAYjk+hrQms2JJVgQoJUZ6E//AKqriwMiqCFjPUjqQfTNZvER7m8aEuxRktw8TJI5DgcEHvUR2sGySSRwa0v7MBYHrIp5B6CludO8sAqAAQTnHSiOIi3ua+yaMpfn25OMYyeuaswNhyxTeAc9cVFJAsbEqccZPpT9PcmRcYK54HrXoQkmjjnGx0FlKsbKXUhCCdyjpWjIwWCMxgru6AjGKpW8ZiiiRJAGVQGJH3s9eK2ERbi3hBJPG0kdRn0onPlMUruxat2LLA8i5WNTHgHHGMVzGsBo0CKFRgxJ7/L2/Guu06zCWjowMr8YYnGMZzx71zXiiN0ZUAJJRmY46MOn6GopVVU0N3ScXqcmZSHb5ugzzTLa2mvGURISxYjIOcirWg6Bc6vqMSKCkS7lkkAzgemK9f8AC/hC1090CRrIFAwSORgdcV3UsPzv3tEc+IrxoLuzj9C+Ed7qsQndxCGICgqST6+3pXpuhfBrTrZY3lTznUDJC4DEd66jSIjEkaDoCWAXtkf4Cuo08h4slwig4K45rt9nCkvdR4lSvUqvXQwLX4f6QpVRZQo3OXCjcSR607VPhNpl3buyQAM33AQDhfr9a6uOEgRkDewByB1Y54rbgsnCkkkAjhWHJGev+fWs3VaCHMj5Z8bfCWSC4lWJChGSJVGMjPX6HFeUaloz2M7wiMnjO5hgE195avpMV7btHLEssijbuIwR6/WvFviH8MBJBPNFCXGQwKr0yfX2xUPlqLzPSpYjl0kfL0kbFmTLKwJ4qN2ZGKMvTktiuo8QeH59MdsIzHqWxjH4VysodCd5w5OCD3rmlTcdGenB8yuhZEGGJZi4BIHXJqJY4p7ZZHYiQ9Rjp6USbiyqRhSCQ1MkkLANGcOBjaRWfKb2HEmLaEG85xzx+NPhASYAvkA9T71EZAnlhpS7FcBQuApPqaIMoHLck9AK0iZtHQ2cpwcDI74PpXXeFUE+oxqmQAAct+ori9MJYEA5AwT7H0r0b4ZWDzXhuADKyONoI4Ht71potTjqvTc9Y0u2DxRgrtIHJbpiteFVjcZTcxHB9KgCERIoHBBBAHAqJrt4nAAJKjHrWl7nna9jRZhkswyF7jvUkMyHJDAg8YPaqEbsY8scZOTmn/IoLFsMSCQBnIqGIt4bzMIpOBncOcA1xnxA8WLo9m1vEvmuwwwHYHv9K1fEPiVPDtm8plEbEbcZ6g9q8L8Qas+t38t0XOXONvqB0rmq1eSJ10KPtHd7GfdCS8laZzsLHJPX6U+2UYLbsgcZ9aEw0ZIAXPGBzViKAtIV2naAOh6HvXkttu7PW5eXQt2Uav8AMXAAwSO/PtV6VTbI7E/ie9Nt7crEpOAPUHBFR6g6mONS5IB3AluuKVjNldi8zll3IOhJOMmpWDNGBlQARyarCRmUAgMM59iKe8mydSEAjweAePanqCQt45ERAJdAcAD+dV9ygOEDNxk8Zx600O4VkckkndlfX/CmT3AFqwB2jBBYCgtIz7t2yzIxibIwy96pSOGiIc5YDkkf1p06NPCVBO1iDnPoal8wjI2ggrtORnNBtEqCEfZ8gsEIyCRjIqCaRhGASzR4BGD09at3EroqQqu3IGBjtUEgePzASWbGFGOM0JXNLlCXfNsKFREBwNvJ/Gk2NHExZzjuO5qWOCRWVHYF+wAwCaY6mYOXyAODjjHNVoFyhLhyHAOeoyORioUJ8xQxyGPBJ7VpG2EnzhiFU8e/tVW8tmDgk4demeatNFJkUilMqApG7HPYetVmXySXALgsBgHkAnrmraEmIhwT0wWPJxTWQ4JBAQDpjPH4d6GjaMiOVx5spjACngE8nHYE9z1qjOSilgxBByR61oIArKSMKMsWPU+g/Cqr2vmxvKfmLHknpjsK46sdDtpyKCw+azEkgnkEHrULIhmGGyQKvAmMkBQUxjkdc9apyQQxbEUYOcAL714WI0PXo6iveG1GEOCcEMDgAd6qaprL3UKo2SO3bkd6dfOLMCMoS2Of9n2rJlZptjbwsTA456jNeBVk07XPXpxuRox+0byd2R0z/WrEANwwDNtOfSs8MPMcLzjgY71qaVA8qqxXBPY158pHbFHRaTYEuMIMdyeM16BoWlRnyi4PPBI7CsHwtpjXUzqImBVQxY8qPSvR9L06OKNAp+YHHHpXn1JNnfSiXbC2FrEwCgoOAWHWuhsrZRAACWYtuOe3t9Ko2sRaQKSAgGAM4z7/AFrYgRo12qoIJyTXE13O+CJUDrhSny929ParsESSgptIHXPrUcABYgjIXgZ/nV62ZgFbAIBAOD0FZSZukSwQoFARAMnjnoPStFEIAKDJA6GoVVCVZTtU5y3rVqIeUAc5yeM1i2bJEyxnaj9GAORUscQkkwwIAHWo0ZZMkfInTrnNWkRkzkknAAU9h6/jmlc0SE2LFnALD+dWA5iQA8BuOe5pLdAXxgnjPIxVoocjcAQSMEc4GaaVytCNEcjBGcHginOxGSSSRzj1NWYYVVyVOBjJB7HNPa3WQkHajdcnvVJENlaKVgSpTBI3Y9BT2Q8OTknjAqyAFG0LknjpQYN+MDpxtHc0xDPJIOFGEGD9atxB4FB24J7+lOhCJgEc5HBNTsAULZGFPJJ4xTWhQguDLuCoTJ3yevHNWYohuVygVscjsKhji3MuDgZ5GauhVUAZGPc4q0zNgCrjcVAXBGc8VTmUbxg8exqwVMgIQcA5qCVjEpbAIHIBGcfhTuTYkaAmJBIQ5UHPHB9CRUbKHZQgAJxke1VxesHyUBTHAUYpy3O9sAY7gGs3IqzJysSgpKdvI27Rz9TU5C/MpIYAdc9aprMMFs85xzSmaIhSCSM81PMLlZDckFwG+YEE/SsTUSMhwQoIwOPzrTnYtKFGfY+gqvdRJKhBAJB79+mBTUhpHPvGobII3e4rL1e2YJEsYU9yT1Ix0reuoCOg6HoO9UpbcuoyMnJAJHWtExSSZybW4YB3AJIyvHB96z9Ys99k7qpL8EAHoO9dFqFrsQuRsGdvHPP0rPudxhKEgsRg471abOdxueW6zZDyZ0MQYuBgk9K426thbSq4ALL8w4/pXpus2xZmypBHauH1KwCPKxOBj5ec59a6qZyTjY5K6tWVBIg2oWLcfXn+dRnaMbiSCRjA6ZrWuVSSARk5ByOeM1imTfK0YQ7gMbscHnnBrqTORoZNcBJCpOAvAI6GkQmR1IbJHYHtUEm9ywEWRnqf1p8c0bYAGCx2jHerRm1YuRM8atIeY2O0expGwuHwAuc/WqzMZgUJ24PAB60n2kxKUIBGec1dwSLKzn5igYMRjI7g9RTZIvIQsSoJ4IbsKhFwFaMNJkAcgdl7Cobu4JIABcMcHjgD1qCki/CwZgEILce+KuIssbYDBRjqe9YFrdFJwgKoCCSzdeO1bVvekhVLZwM5Hv2zTQWOg0jUWs72Ax+YzAgkjoPf6V9M+CvFiHT4kMUDllCmUAggnuORz9c18oeaspCYABGD717b8FdaOoaZdafJEAbZg0ZVcl16H3AGRWNRXaZjNdT3fT/9OcqGwcZB71owW7wygyjEqHbgdQM981zWh3jxXRXYzKRjeOi110mPs8UzDiRcqy/xL6g9x1rohFPY55Oxo21+kcUm98AKcDPX2rnNa1MzlxG/lxhSSCccVj6pqEhnG0sEU4GD1NZt1qMibiVKPgjBbqPfivQp0OpxTqX2Zlan5YjcgFgSSG9BXCay0ccok2HONuRyQCa7a/v3kBRgHLDqBjFcZrcQgdWJJJ68+9elyXVjhlJdWW9MRZGTduEG0AAdSe9bghjOxwSxB4B7fjWToDCS1QHmXLHnpjt+NbWTCvzKCVG44PFfS5PC1z47NpqU0infgqBg4PUmsaWQ+b0DqeT7Vfup3m38KQSSAfSqOAC5Cb1UZLZ5HtjvX1Vj5/0HM7SKpxkZ5x/j6037P5syEHAAOR605lYoEQYGRjB4yaktbZnAbkkDDDPGaLMWpct0RdoAwOzetWG3qoAwD6gdKFJCYRMOSAAe1PZSWDZ4A6etWokPzGfKYg5cKgODxyfpUtvD56knLgcDA4FQMzllUnlSGUAcDPGadFiJ2UOQDkEg4Bya0UQTLUsJ3KQ+wDGQDyR6e1EZV3AAwc59aYYyGAUZBBDHHSpordVV1Lc9eKuyIbHrGeEByQSRnt+NSR25bBIORyRnikQFgir8xJAy/YHv68VYQlcsECkDcxGDx0zRYxcu4+KUxMCCQF5wK9F+HmuRXdwIrsoCjAp5h5I9vf8AxrzT7QAD8oyTgZHarFpey29wjgbSORjt+Nebj8BTx1F0qi3OrCYyWEqqcD6aks4b+zMQAdD03DNeKfET4ZWqPe3LxnymUsMr0Yn27V2HgDxqb4C0lmIeNQcE9M5/wrudQtodStGilYsXGNzcgL296/mfMMLieFsw9rBe4frlHE082wvu7nyB/wAI1bacxTyQkuOT1J9K6PSNKhJDtEjMABgjtXb+MPCMUdxIY4vnBPzqOtYkFo9uigIS+OmMfhX7xkWc0M1oKpT0Z+Y5lhKuDqNPYBYpHKWRQE24Ckd/WplABRQvA5GR0qRF3BAXwpGMsckfWtLSPD9zrEoSNWCZ2+ZjoPWvpauJp0IOdWVkup5EKVSq+WKuynHEzTAKrOWGAAOvpXceHfCBmgEtyAyMMlTz+FdJ4f8ABdvpajcRcMB99h3xwa6BoBFAGChQBjBHWvwjinxJw+HUsNlr5pdz7/KeGpSaqYr7jEaFNPtlggVUjHQKMAVXFwQxJGF6ZPfNSX4DbypIJ5IBxnHaq8aszIdoB4PPNfzHj8yxWYVXVxEnJs/WMPh6dCChTVkWUQBgQCSeTz0rQijULvKgbRncWxVeHZGHdyqLkjHY/jWPqniEiQ21sRLnoAMgH1969nIckxedV1Tor3erOLHY6lgqblN69CfWtUE8Jhi3NMXVQF5ABzknntx2rU8L+GoLWI3M5Z5kcOSTjLevuKwtNgSImeUAysOPUA9a66wuw4BMgwQAIwORjuTX6hxBj8Pwxgf7Owf8R7s+awlOtj6n1mvt0RuefFKwYKFJJPHaq2oXYtImJbDAFlI7mq0uUkPzDGNw56n0p6Kk0AlmRZU3BSGHAYjgV/PVWUqsnObu2fVRVjjr+4kvp9xAYHkt6VUmWOKIuzgAHAXPU+uK6m40OCRi8Q2MOG9/SsHV9MePqhIPTjg/j61gk1uzpjbqZklwEVmdsqBk59BVa8YHAyArAEMx6Z6cUXI2ykgEsAAc1Vkmckh0AA+XIOfwp8xTSKs6DAJAY5zkmmiFBHliCDxVidflHHysMgntToYzLgKhdVHIUfrWsG7poxku5xXiDQxC5khjCIeihenvXOm0VLhUKeZk5BI6Y/ya9YurGMtEtyCkMvAkfgcdeTXAahAltO7JLFO+9hHHG4OAOACR0Jr994J4jxClHCVU2u58HneXQknVjuX7CzDLGGwRgEAH+tGrWZaCTyixZecAZz7ZrT0zTEEME0kwjcxjzMgkA45GBk4qzNa291b7YJ45SOrMxQD8+f0r+kYcS5bhKajVrpNH56srxlR3hTZwbWv2aUKSGLYBYcfp7VLuIyEG4g4wD1HrXo1n8Ddf1xUmivdMSL/npudgOM4zgc8jtWgn7N3iH7OT/aWmCVsFXLSDaM8nGO/vXyOO47yRVLPEJ/edsMjx7WsDzKC6LSBCAABjk8VOsqwuEBUBeSB3/GvSE/Zp15ARJqunSjqAhcHPrnFKP2e9eKgreWE7E7cKxB+tebHjjJp6Rro6Y5Hjf5DzOS4eMhndSjdAp6fWkbUCiKS2SSATjIOa7+/+AnibaFR7MJjaQkm4v+GOtVtO+FOuaVeSvfWwjgjQLHuYctng4oqcZ5WoNxrJs66eQ4uUkpQIdA0ghVllYsDjBIxtz2roVYKrpkEnPBPIx3+lV50ltmKOyjaMEZqtJfiRgMDcBgle9fzzxPxXVzOs4xfuH6VluVwwUEktS+8qsrBsliu3cCAQfX/9dBkTZkkgjGAB6Vm+eCDnJPoRUkEg2AEk4z2r8++tXZ7qjbcfLI0jkumVPUg8kf0rx/4l2IZblmjQFxglBjdjJBIzyQMDI9O1euiEs5KgqSOQxPWvN/idOtuMQuUJGG2k9Mc5PpntX6FwTUlLNIWPJzKMXQdz5a1S1dbvzQ20A7QV7HNdJoM4ZSGIGxAN2eSSTkflis/XSqq9wgCwK5TCjv6YFWNFACp6Z5HrX9r4enyuLPxTGPnjJdjvdHZdyEcjHKjvXVaeDIVAwAfXvXF2C7cOGBTA6dvbNddYErGMnBAySTjivfukj5tQcnsddaXcVp5ZkYIFBOTyPpWXrXjWSRGhsZsr0PufWsC/1RmXKElScYBxzVK0AlZ2xlWyM4zzmuedWy909Whh+sja0q7a5u0Sbc7kFg+OAfrXc2UalEYAY6/SuE0yEq0KhwAjYUZ6ZrudOjcfI42lQCTmuNTbeptVppbF7y1MxUgI6kZB61Q1i/ECspYID/ER1NaMsiJFLICoKjOT1OK4TXr2S91GKKJhK5YAkDg5HT61c5xhFzk7JGMabm0kbvh23l1vVYoIiUiUFi2Mg85I+pr2jQdKi02zZAiksBhm7YrF+HvhYaXpsUjgQXJGZY2AOMjsfpXWyqgyEOBjGCeK/lnjni9znLC4SW25+q5Bk0aMfb1Fdsb5p3gDIIHUdMU4oBHKd2A2Dj1qBiEySCfYdBTJbxE2gliSRnIxgV+KZep4/Fwpt3bZ9hiJKjScjE1hQFJJbPGMViF03EFMAjAVj0rW1aZriaUoVC54z2GazTbvOQFBc+g/nX9w5DhYYTBwprsfhuZV3XxEpMjSN+VPA7Gpra3Ks5JCK3JOM8inqjeYARlSDznpQwEQJw7Ac/KM5r6dI8mw/AKkgcgZI9KjBZsgNyTx6YpYwWDEkgEcgjGBT448xnuFHce9aFWBEKsSSSe3NPILgZIAOQST0NMikCjcpJHbIxQspYYALck9Mkk0WYthGt/LIYEOccMDx9KhkgDRBCmELZKjoT3yPerDyMMEjAJ5B7VmapqkdjES7hQFLD1I/rzWkVLoK5n67o+nzRu0sSo4BJAAXA74xXjXjCDT7V/LtVYEE4z29K7jWPED6oWaOViCCoYAnI9M9q891O285y5IZiTu5zz3r1KSko6msNtTkLltzHIOR39KgOJFAJIBPIrQurcJcFQMMRnbnrUMihAMADA5FRLQzk9SKJFMgxuK9AO9K9qXUgnaCcZbtTo37hcnnvjBqaNH1GVbZImJcBcp3JOAKylNpXFdHrn7OvhhIku7kgs8k+QWHA7flX01BCI4hCQAQQzEN3HIIx29q85+GGgJoukQIAWEahTx3/8A116FNeIgJYABemOMH6V81UftarkehhqWl2S3UrMsjltxGWJAxgV81fGHV47i4uYhLsAIAYEZwRwSM+ua9o8U+JE06znnMhjyML2Bz14r5W8f+IP7RvZlQgxk/vWPJI7AV7eXw5HzM66kUo3kcNLGPNIdi20kbsdaiKqVdWUhSSvBxkfWnMhaXepbGMgZ79qEWQujugMWcEluc/T+tey3c8mpboXNO1B9LvI5rXMEa87c7jnuc+9fQvgD4iN4g0k2U8ga5Qbwc84AOR+lfOaIqu5VDnrtAxmtfw9cSadeJcRB0DFXYg9cHoR6/pXDXoxn7y3RzXcHdH0RfSrkFTuJzk9cVjR6bbJKXdBISMDJwASeaydK8WLqKAbAjAcjrmtm3RxKDIuFYBgT6Hoa5Fdbjc+YsJp9sMMIicHkADkVpx6dp1wDG0DBh91lOMn3FMswGwSeM4GR1Fa0ECo2SBmjQSbMeXwrZPGSAA4wRhc59O4xVC48Mu5Lh13h1GApAK967RYxuGB8mfzqdIo2k3qm0nn5u2KWhqm2YWgaY8MuASAucMR1FdYhFrD5juA2QdhB4/p+tUDdC3ViUVCCeT1NVLrUGuo2UttPfArDkuzWOhU1fWXaSVFJCbflIPUnOf6Vz62T3cwZgQDySTVyeFnkcHJAGQfXmrljbBSYDjBOSBj8s1liKqoR9TphHmaOj8M2K6fGxBBLfMSeo/8ArV1ImACkjO0fLgdD61i6W5jxuG/AxkYyPatRJBuGc4PPtXixfM7ndocH8StPjv7RyQNzDJb09a+Yb7SDf6hdQsgTDFVLnAIHQj1J6V9geI7NLywlVYx5hBIz3r5+8ZaK1s8pIBk7sAB+VfQUlGtQcOp1Uq3s99Txm98LAFQ5wSPmRu49OK3dBgMdoVQLCFJCqOiDsPpV65tFJYMdzkcZPI+gq14f8La1PBK9npV1d2pIDTqp2gjP+PavHnhJU3dtFVMRTlpYrtGPkYtvKjk54JohRs56DNXrzQNTtkLyWzxxrySVIx+dZfmSyBUdQCCc7T0+te5SjLlWh4VSPLLVGzFnhmYbT0wOlXIU8uQBTxnqaybaQuMOQQoxjOK1rMhxkAnHy46nH1NVOLRmnc27QhgyHI3DaSe9bOmq0SbBkrgYHtWJYxMZBulkKjHy5HArorBfLmBDBV5BDc5yK4p6msTUt8JHkDBbOcHpXQabt2pkMRkfUmsKzSJQEC8elbNqSs0ZBIxyMf4VxSVzsgzq7HcQykMqk4IPfFbUJIjXAC4GOlc3Y3TsoDkhskdMZ561otdmEJ1DAbstXOqbudSmSajeiNyoOBjqec1kwyBpBIRgjoR2+lc74m8Xw2KyEyEOMg5PBNZHhbxX/b85Fu+THIFcHIAHfHvXoRoSUeZrQ5alaMXZnpu6ObSrlCGEmAyDbuJYZ49hXgvjiUfaGjfETqxZuDg57A+nNe7wWkkltKgO7gtkdlrwP4lWtyJ76QoxWM4ViScLgY/Umu3BvVpM3h+8g0jk5LiIEASsyg8q3UD1AHvikj1h7Z8RnaQODjOD2rjLbUZkRfMBQqcFSO+fX0rbgv4po4+QGIOckHNdsmrnnTppM3j4ou58M0mQFABxjP4Uq+KLnaFDYY9Dj86xxEMAghuwx2zWxoekG6lIZtpUZG5cg57Vg5xRioK+iHzSXt4iuZWwDkY4zx0rLnlfO5iQw6jNdrqsUGmWShBg7QGJHf2HpXAatfKsjxiMgq2C2chvp61dOfNsdHs7IjvLrgYbbnqcdKx7uczyF4lyudoXPIA7/jSXt4oCh2IU8kkcL+NCQFxIQchTtPGM+4NdsVY5JNolhd1YmMlHIzwcZOf1rotAhS4YiclAejRqCQe/HFYUSl2AcAAAYAGMj1rpdEwmccMP0FNo5pNnWW/kxRIgRfl4DDIJ9yKtSTqy4YbkxjgZ5rJ81sDAOSMjPapoyX5UMrDGcnnPrUqNjLcuGUyyB3wUGFAJ546VbhdA6nBLdhVaOBgmSqkE45q5bxEAMQA2e4zxWFRo0imaMUUrMgUAEnJB7Cr9tbEy4MeCpyWB61XswWk2HAON2769sfhWzZ4kKgAls4BxjNeTUk0d9KNya0ty1wodSCe4rdSBbWFpUjOFGSSM59adp+lmRgyBSe5bt9K6mPSw9ttI7dfWvOlUuz1aUbbngni28nMxTHAYnd61zaTh1AYgHPJ969U+IXhYRTJKFld5FwhCdB6k9K8vmtHhlcPHsKkgZHX3r6bC2lTVjhxas+YuW7BGBJUr1x1zWxay4wAQ4bBBUEAH057isK1zvCoegByRnJ9MVv6eGLgAAjqR6VtJWPJb1NiH5EjPCqTkqBkg+vt9a2LebaoA+Y+h71j2jIqkhCkmdpLdwP6Vo28gZwMDHeuWQ1I27EtJuYAALjdk9M1sacu9gXOQOmBWDartycEDGTzWxp8oVVIYZzyPSuWSbOiEjv7dByAMg/3q0Le3GQQcAc8d6ghiCgHOSTx7CtK3UEHABPUe1f5etXZ/Q3qMnsElILKNp5IAxWHqfheKXdEqhEYHI9PTn3rsIlEgCuwLAAHb2qO5h3IAUDDOMA9vU1jZp6CtY8G8ReCGjad0JdQf3cezk/U155rHh6W3UAowK8cCvq6+0uMSOBvI244OAc1594i8IrO7LEqx78khmxk+w7nFddHESpzV9jaNaUd2fN7wPbSAsCADz9K9N8D6fc3ECSElUOFABBz6HHWpp/h7Lc3LoAChwoAUEHPY56V6f4W8KR2FtBviCyjB3A5A9MV9nXzDCywvsluTdN3Znf2W8luSVJZRwR1z6VSufCss4jLuUBXJB5x9a9LGnIuMDBxzz1praYu8fLnA+76V+dVIRi9Db2qR5Dd+CnGIwQVzndGCCRjkZqv/AMIa4k4RivTJGTXsL6cjAEoSeRnHQU3+x4znA+uBWfPNbMpYix5DceA55I2dWiUZGAASQB1yKki8ISxhQ6fN3IFerSaUijBGFIweKoXaQwKRnIH4ZpurPqUq8nscHH4QhaVFJAC8lgOp/rVuPw3GjsDkgZwQOtbcupwqpAIAHPIxWbea2QQyOQD0ZePyNClc0i5yGDSILdQxXBIzg9R7Y7VWmnhEZ2gFxnAHpWfcay4hIZ2klJJLE5J96yJ9Rd1dSOCQchiDn+grRN9jojB9S3c6lHIHbcBsIUrn5gTnBx1xx1rKuJDdRopABGVYA54NMaV5SSACQeOBzSgFgjElA2c7T0xWyk9zZRSMbUtPRPlRcHGM4zXO6pp6rhgwUccHPI+g713MyBwARk9R7iq08Ec9u4CqBjcARyTXVTquDTQWZ5lqFm6MNoG0jOc9Kz1iYSqiODuOMnkV3OpWAiiEkqZVjgcd/SstdLzKpRAATwMV7NPEXjqaxb6mjoNsF2fOXO3nI6N/hXVw27CNCXAbAyoqvpmlmGzRcKDGoOAM4z61prAqws5O0nptrwcRUc5NoOZk1s6xI6lSCSMc/dHpU7yEFNrHJPYZzVVJAvzEEliRjpmrMRR3BV88c8cCuJvuPmK0qupIfLj1zVKdXYjJ6cYA4xW2qoUBcHk4HHf61DJZ7ySoIU9FIyR+IqU7ApJmNgsDkHHU1EibWYkEg9Ae9a0lkerjk8D3PpVd7VsgAYPvVqaKuJZAxgyRKS4HQHBOewNdroV8fsyAHacAknGQR/OuOt1dQQAOuM9Oa1dLndWCsxwDwPWrhUcZaGdRc8bHV6pcRvAzklWPJI75+lczcOFViRuA6D0q5qeqRQwEEsXYEABTwa5C51cFgXJJPGc45r6nD5biMXDnhG6PBnVjB8rNxZRMPlOzPBwM4qURbiCV3kD7xGKy9EuY3LF3HXgE1vOy7VJ4OQflNc1bB1MO7VFY0jUUldMrxlmJxklTgkdBT3lZJSSAwOeQMjFTGVyoUEEkY4HWmISkIi3kJnJjzxmuZaMpO41QFAODnnGD61IRmIkEH3HemJ8jsZCTjgAYAHsaJSRGzA4HYA17WW1XTxMJeZnVV4M4DxkUZWRQwZQWJK4H4HvXjGuFVnZlGMZBBPU17Z4uQGBy4wmeSTj8K8E8VXTxzTgISCSVAPJr+1OGsYp4da9D8kzeg/aXRmz3ghUOBgYIyO9Yl7qjlJNkzwk8ZXmoJJXQyuCQp5OTkA+uKoKzsrAgAZyNvcV9tKrc8WFK248sHkKhPMQE4C/xVV4ZgMFQOintVyCJ3Usg5UZyTjmokgkclnQAk4Kk8Vi2dKjYq7dhJAJBPUdvepGwJHAO6IY2npV6KMSZTGQB0HahooASViKk9QTkH8O1K4FZY1bODgH07momhGGBAyMfMeoxWhGVLnCgADAFILBZJ2IJIcgBCO9UpARRkRISpIfr65rS06+mhRAZWiOOMEZA/wAapJGqFwcHbwR6H0psSPJIQQRHjI+v1qlO3UTV1Y7nR/GJtZVhE7l2ACs6Zz7nHFej6L4wMm2A3AAOF3dQM9xmvBY2lRwUO2TkDjtWtY6vc2Id1cs4G4L2z6V1U8U4P3tTz6+FjJXjufTOi66LvEQ25QDq4y2O+DWykwmJYEEk4K5xxXgWkeKmDBWKuQByR39q7/RfFUUsSRSuDgkA59umfauv2qqfCePOjUh0O/lwu4oQABzg5zioEG8FwGAYZIHbPtVLT9XikBTYCSMKc5xWjwyh1+VwOx6+lZyOZ6mTfJ5kLlCGJBwehriNdiZHMZAzjcSx5I/wrutRQkmUNn2FcfrEEUkkkzKWcgqCDyB6fSuObuJLU5FLoWVyjE5GTkDsK7fw142t4F2PIRMoLBcEhgO3HOa4K/tJIQxILknO5eMD3zWUlxLbS+bAzI69HBGFbtz2NeHjsuo4+DhUPpMvx9TCP3Nj6l0XxMJkiLlVEihlIOQRiuoi1BZVBADHoG64r5p8M+MpgoSUguo3bs9fb0r1jw54mSSEOjEpIQWDYAB74/z3r+ZuK+Da1CUqlBXP1bLc1pV4rueiqQ3zDgtwcHpUiQjeFAycYGTn9az7K/WcAqcg9zWrG4ZWwNvGMDvntX4ZicPUoT5KisfVRkpaoiRR5nIwBkVIACpQfMcd6ckZTBGCACAKhlQ+ZgHAxjGOtedItEexz1IJ64HeoQAGyABgkGpiu0oEAC+g7VG6FnBU4QHJrFs0Kkv7snIJ68AVUmcxooABJOQCKt3BAYEnKg8+9VmYFtuBj1PFRzFJDDIHADjA9B0pCVbcQASvQntTZcAggbQD0HShk3ZIOB2AquZhYSGRHAKnIJ4IPWnPH5shRVJxwD6mqomdJOTkDpxU7uHjAUknv75rSMiXFlSW3DMQSF7EEd/rUkYa2UEEKM4OD0FSqgyFA2k8Hdzz61HdxMkYBBJ5wc8Yrup4qpTXLF6HPKnfcpX2uCJSB8wHJx3rOh1l5ydq8nkhuMCob20dwxClSex4qhb2rQ3JaQlkIwVBodVz+PUuMFE6+yuXaMqWx6HPSrsEuAgLDcvUjkE1h2Xl7QA4A4IHr7VoxEBiAeO/1rCduhvE2FdJA6uWO5dvH9falVCQM5HsTUNs5OQRuGAQR3PcfhVsqXIGCQP0rjlKxuhfIc5ABOQCB60RsQmUGARjnpU6gLHgHJHJye1WtL0t72QyJhrdF+bAOQSe3r+Fc7dw5rGatsxwSAQMk+oqeO3K4IIyDxx1FdJJoRRACBhhzjkAH1/CoJLKJGAKMQDjIGMD0qU0txqaZa0IlXUuSC2c9vxrrrOUxgFGw4GAfSuNtnSGfGSB1JJ6DsMfnXQ2M4KqC244/Ou2jUWxzVVc0rgCLIxgZzwRgf5zVC6cpETgDqSfWrMsoCKoAAA/OsXW76Ozt5nnk2RRruLdsV6FNOrJRS1OCUlDVnH+J9cC3JQYHGTz2+lcl9qikZ3Ugc5J9Celcb4r8V/vZGlJR2ZkRnyG29cj07VS0bxN80ZdgS33t3Ocd6+zXC2IeHVZJmcMbTvy3PR4YhLGctkE8Y7VowAQKCAA3fPesHSNViubdSrDYGJGOmakvNdDb0RhgHJAGeO9eXTybFOaioHRPEQte5sT6gYwXUlWAOMHAB+tYl7qkUfIIAPRc5rAvfE5JdQ4AXK+pNc3d+IyuUEe58YDN2Priv03JOBa2Jkp4nSPY+exWbQppqJ0mpeIIoYygJDDJwveuWvdYMkjAHg8k565rLkvWu5cNKC+CTkYz689PwqIxhSBkgYxjsa/oDLMhwmWxSpR1Ph8RjKtd6s0GyVDoRgc9aerF2BIBB5xjkf5xVWDeEBByV5APpVhUZir5wMA+x9q+ojGx5UtS5E4kYAA5z1NWY3IYoSCGx26c9c1VtiNgBIBbPQ9Ksb4/KhZFYFl+YMOhBIIz3HFdCMJIvLIHEZXgBstu7j0HvUmVkcgEqM8e4qouV3lxhSMgDtUiHfGRkgKM5HcVvHQ52rGiiYiBK7yTjr0xigl1YAHA64IqNpj5pJUDI3DAwAMVG8zlS4UgdcY5FdcDlmy35ylgCCT1B9KiurhbdMkYAORUD3KxkeYQoxnJPSsDV9WDF4VJKqeGxwa7KceY4Kkktx2oXhuJiQAVPAGfSsqRCGJYgk8AGozdF3Cngnp71NMzuAQFcjBG7jjv+NdfLY5lNMzpdgLhlBOMDjrVLywZQCxBJxjpWpqR2hypJTsehI9xWWXXIJIAJyGz27UI1WpqadI0bsCSccjHGK6mxuA8IAJV+xYdRXIWzlHAB+Xgg11en3MflIuQHGOCeo9q3TIkjVt7klgCdmMYJHB+vtVyCQCFcEBuhHYewqjGehLF1JwvOce1XYXGMEZHrQQW4piWC9cfrVpJ2CugOSzhgccgDtmqduAcPgFhwGxVmDZuPyEMRy4PH0xUsC4koAAC5B5J9auRhgpJII4xjtVBcIwQnIHOc1bhkUEq+4HsVPB9jWbKROI2YtkhTnINTPCuHBOADwetROduACPU4NO52YOQD61mzQcUWQYBBI64FRvBGMsUGepPoKkSTYrBQMnrn2qRcP90lCR1HX3FSQVX0+E7lMakkgkkVWk0K3DEqCjnjg9q1QY8jnJ6GnK4EgBGR15GKV2TY5l9CFlIHQYIIYE9zXaeFNfO8RlxuJAJJwMn37Vl6g58skZAA64wQfr61yRvn069LRcRE8qRxknk/jk18hxHlcM0wkoON3Y9XLcXLCV1d6M+jLG4jkGCwLY6Ag/qKnmso50IYLnHAIzmvPfBPi9LyMIHDrn5cAjnvweteiW86SgMCTnsRjFfxNnGEr5TiHF6an7HQnGrBSRhXvhWG6VkAADAgjoa4XW/htE/mmKNVOMAqDkeozXr5AkYAEAjAyR0HpUc0MZDFkBIGQMZH4+1fQ5FxvjMrkozleJyYvL6WJjqj5u1LwNc2aNmMIM5HOcisa40wwAAIUbOQe9fRt/pkdwrKY1YHkAjr6/SuW1XwhBO+4KEYd8V/SGRce4HHwSqysz4nG5BUheVM8VfTXWQBjkdTkdarXWngglgWUgj5uwr0XVfCTw5lUltpAwB198elYtzpRYOhXGeOlfqVHGUcTFSpSufIVcNVpStJWPObjQI97EoNpHHFc9qHhaCSZA0RdM7goHIPYg16xdaRFgKTgY6Gq9vpSTSqigBUO4+9FeSjBybIpc6mkzL+Ffw+SyuxfhSJ2BzuAz6Zr6B02H7Laxx7cFcAY9DWL4T0EW9mZQFU5BUngHIP8AgK6wBIxk7QAMkmv4P8Qs0ljMylTi/dR+4ZTScaEboQrscqV47MO/vUV3b7sFMMO+RQLqNVY53gHn/Cqr6hGrAhtp6YHGK/I5cp9JTi7lZrc7yQdgHb1qdECKMgFiMnjrVWS6eVgEO4k8c8mpRE6lWBYYOc5Pf61zS8kd8VLqJPIpJJZVzheD0I9qLaBZriKNiCCwBJPGKHRSzOUw56s3862/DFidxlLrJk4BAOMCnTjzMt2irnc6BZpbQEA+aMYB6DOOOa2NgYAg5x2rJhmMUIVRg8ED1q5HdB0YgFQMDJPU17EXyqx5M027k7REg5wM9Tis28hjRGIGST19KtvcFkAJyen1rL1O8AO0HG0YNJyiTGBj3mNxIfcG4BBzVJ1IHJyTxx1qxIRJkk4B6HofzqGRxggcjt/Ws+ZHVGNitqMAubUjbuUDkZA479a+cPiv4PlnkKwQkuNxyozvUDP4GvpQqPLIPIbjntVK58JQakp3RbjkMcjqa/ReEuJf7Erps8zH4ZYiDTR8P23gW/u7wlosQKACWGOSemPSu/0bwlDYlUdAnq2On4V9JXnw5gGBFbq65ycrgiuM1rwHPah3Zw7MxYADBAzwMV/VGXcZYbMUlzWbPy7F5ZWg24rQ80e3Cu6g7hnhgMZFQPCcFSDjpnNdHf6I9vKTt3Eck9KwbtWjc5GApyMV9dSxKqK8Xc+fnTlB2krFREKttBAIPc9qvwqSxQHjAJycDgGqxIV1yOWPBxSo8sDOXKtGSMgDnH9K7oO5izQiZ42UK+CeMCnNOSQgGCFJLepzVEziNyof5ScjAzzTXvh5jurZBAXJ44+ldsImTZm+IC8rkM7bR1Un+L1xXP7Qdyq+/PHXoa0PEuppbu+4gkYBPrnvjv8AhWENRWQkBQx/2Qea9WmrI5+SUnoieKJkcgglByQTkCo5dpckJkHJBIzWro+jXushkt4DKRywVgSv1FdGfh7eoEM8RicAYwcgj1zXNXzPCYZ8tWok/U6qWBr1NYwZwbgGMhkAPQcViXtqTICp+X09a9Fu/B13blTIATuwApyCO3Pr7Vzuq6bLbTIVhkZGJBwAQMdT7CuijjKNfWlJMieGqUXaasYFlAERS4BJ6N6g/pVuOxBUjJcAlgT2z2qVY3nZgsZRQQMHv6mtSKAIvEbDIIPHWvSi7nO/I5m4g8oNluD7U2ORNuAOTwT/AExWpeWxH3o2IGR0rEnjktkLOcLnO9gAEHoTVuxm4MuJLHghiAq984xVyN0VAC2Swzk9a5t7t1YgqXLDlquWt8yRqHJZeg9hXPKA4qxsxkFSfU4znuaBG/2hwHysahgSeueoHuKiguP3pckCMqAF7g96cZ0UMScgHAPrXO4s1SLq52gEBieRz0FOLsGIIxuGAfcVUW6hVTgYPqT1pUvleMqFy4PT0rFxYy6jlcAgZPOR3qfz1BDbRnoQeMe9Z/nq5Q8KR1Gak+1xMxBIU45z3rNxKRdUKCWVThwCTnqamV40jIIKjBIAqil9C6kFwMDg9KG1CJcjeMdzms3EtSLIuRgKFIPqaiupVKs2QB2GfSqxvomVtrqwGSecYrOn1OCXJchAuQDmqhC72KUkxbnUSwCg446+tQaPezz3ZhRSWJ6AHpVC91ITyCOE7iAMBRjd7AV6h8PfCIhUX82TKyZJU/cYEYGfTGeK76ajBXaG5K21zqPC2gGHT455AQznqT0wBxj2zW5NZP5bKpyM56d+/P5UsJMcYRQpAHGOpPvWlF5RwrvgEDJxgDjn8q5qk+Z3M7p7aHJy6fKQxKnOemKX7JLnaTlCMD2rqrmBDgoPlI5z6VmvZESko+eOhHQ1kkhOTMeGzDKcghc8bhg1OtoOgHT881rC0eNAX+dW5OOT/wDWqzHbLkDDE46+lapIy5kZsVoQihRuJ5Jx0q5DYgEMyYIPDZ/pVv7OUXYqkA+lWVCRKpZW45OP5fWrGpMiggCxgbdijkY4/HFWsgEK7llAyAT0HeoHlIwApG7lR7UkchJBbIOcYPUVLQrjbkKC2ACDgjH+NYeoWYlYnG044C8DNbczhwSQTz27Vl3pPIzxSSJ1RxWv2bbXQYB5AOeprxbxXvaeQZjQrjKkk5z0IPT8PevfNVRHjJcHPIz6V4n42tBHLgRBgDgsDyR7/Shq6LhOzszgvMdJgSSoxg+59aeGfeWEp2E8gd6bJbhZ0IO4A5ZG/jx29QOnSooA6OwdAMHACnOaysztTNK1cs5GcAnJJJI6fpWhZKG2YVlIJyGIwff2rNtpMSAFTGvQBu/NbXkPCCGiaIlQGDDBx6UwbsOt1fJcPkkkkEZznrT9yyEkMDzjg1AECADOR6Z5qXIBGcAdOK0RlcldSYwASGJ9elKFZEVSxAPB5zkURoU5ABGfyp6BSQYwGU85J6ZrRaEMakYJYhiR2wetaVjEZyCxCkc8jpVRAOGXAHTg96vR5TcCGBADDA6nvxQQW4gEyBzgZzVq2d9xwxK9BkYqtHkxKdwBbk+o9jVuLKxAnGc4xiqRlIupu2gE4B4z6VOgKAqGyT09qSPmJcg47cUqoSwYlWIbcMDnHpVWMhdpLADn6mp/LPJPG3vVfzgzEjhgcbcY/CrgBKBVweNxzxj1HvRYVzC1S3R4y+4pI2TuY4B9sf1rFYOigk4I7A5rrLiATKY3IJHOcdK5m9iKSspOUzwAO9WlcpEls2UIOBjk44q9/Zq3qlSWwQOR1FULZ0kbaACQOSB1rdsGUEZDDA5PT6Go5LGqbWxiWejHTdSSVWaVQeG64HpXufg25M1pEWO8hQmSO3euCtLSJ8KEBLckgdc+1dh4WjNiTESdmAQemKvpYylzSOj1PSRNCyIilM7sHucVyd3pZt2IK4Hb3r0BdkqjywxXGMnnmszU9LBQsFJ53HFEZa6mVmcG8B3A4Kgccd6aqeZlQuGxksR0rbv7LLAgAAcmqTgxspODk8ewq3qUkZ0ySCQkcqwznPT2xUUsiJExBJJGcVZuLpYZ3LEMCTggdRWVcqZyShwCeAe9CHYy7m2Wd/Mc7hk4Wq1xpkEoOUAB6kdq2BbhmUAYYnb83QCnNaIMkAAD+E961voKxz0+jJsLlCVHQDjB7Gs+bTH+VwSQTllArr4rdkcAsQuCwJGeew/Gq/2Q7CduQf0IqQ5kjgb+2kKIpIQEkbuw+v5VQbTgcBwMjkt0/Gu/m0eB1klbawC4AIyHJOMViT6SsbSs65DrypzzjJA/OvOxdKTjzR3PQwlWHPyyOYltF+ZsbiMAY71m3KBslgCeoA4x6muhuMQh2CiNFwDgYx/nNYEwMkhAQk8nkc49a+VnUknZn00aUWroqI5kDDflVyB259cflUJQAMd2WHBOOSe/9KtSKhAB+QDjI71GdocLtwSM/UZrnlVbN40kQw2hdsk7DgkEjr7UqxAEAjJJxnPSr0cE75ZY2eJQcsCOMDpiqo3tkgFR1PHasZVGzojSSJIVCIwZVLHPTnilASXaoADE7QCOuewpUGPLcAncSAB+daVpGI8EKFcHI459Mj86hVGhumjlL+yIJbymSMsUAIxgjrx+NUdPgijvAhLkqpKhRwMdc12OuafJNZyIhOc5JX+H3rlIAYLgo74Jzgnqa+mwFf2kbN7HhYqk4u5twu+0uMlVGTnt7VrWodY4mDqVKhhj3rIt95gYr8wBAOPWtuxQm0hO/eT1OOTXoVm+RnnU/wCIka9shVAHySwycHofSq+s2jXtqSjFXACknnHP+FSGVfMDFlC8YwO9Q3l28Cqycl1LKvcgcV83RqSVRWZ79SC5GT6XANJgYwJsJ+VmAzyf/rV1WiSh9hdsEjk57iuZcIuCCQfLU4Jz8xGT07ZrX0KcSsAGXJwoJ4APrX6BTd4I+FqxfM22eh2aBlRgQAQK3bSIbmBIIwM47H/9Vc/p8zPCo29AAMDoK6C3YiMYBBIzkjrSk7mKNe2iIdGBIPTcvXHete0UbGcuTtO0knoewrLtMOygErkDvWzbKM7SQNvILDI688e9cc2dEETtbAqzklSx5z0zj/DFUNTsIrmBo5FYR5+6Oc8VsiIzEANkLg89PpSXEKyLgjjt9axU7M25bnhHjf4bRXUNxOEDpGQSpHvkfrXzd4k8Kz2F1KiASvuJJYHKgnOM/SvuzULGNlkDxfuiCoXPU/XvXhvxM8IK/mSxpgDnAHUHrzW8qntFZm9Cq6clF7Hz9omiie0d7iEhhwqDnGO2ayPEFkRc4yqscEY4Fe8eEPB0L6UZCgSNidoxn1rlfF3hmGLUJrcRIwwpBI5zk/p0rwaWJVTEOjfY+mnTcKSqNbnjT7VkBIyR8v40kLAMQ3ABFdnqPhcvISEJc88D0rmrqzRQQBlhxnGM817ag11POU+Yv6a525Azk4GOv1r3z4Y6M9tpzu4KCTBJHXIzjn8a8N8E6TPqeqW0QBMfmDzCB0XPP419R6RaRWGkwopwoHIx15rCU7SSMKsdL2H3DFVADkZHb2qpExabcASGGQTU8ziVmBbYAARx19qlSIkAFcoo4OK7Io8mWgwygoGAwBxUE8620Uk0hKgA5Ofyq3DAwVjnCDBYntXnnxF8WLtNlaMCcnfIO/tU1Gox5i6cedqJynjTxIurahOiIwhSTKqTwOOx71yyxIWMjFgR/dNSMxmLs5ySxxj0pY8hAG5VwdpI7DrXgzlKTue/TtTjyodsiZAqnDE8AmtezgEMIUgAkct1rOtLdpHBCZQcg1vRoowCCFx061cF3FKRWKcgnJXoO+M1SviA+0oGI4wTitSVUjU7AxOO5xisi7jLAhSxwMjjJNVLQi19xIpEMToCSR046CmrLuTAbJ68ioYomiJLnaScdelLI7pEccKDgsO1Z3HYeN8k7M5ZARyRVWYvtKE8AZOByanklEcQbBIPeqkrhSCpIz3bvQaJFWVhwhPlooIAHT3/ABqJQkTKEOwZ3exqVihBD4Ck4wT1qGYEyZCgIBxn0pWK1HTeYzg5Uk8Db6VGzuwJwxKkqTjjNOjyRnGPf0pQzeUVBwc9CM59aLIVzOnXdKpxhsc4qN2MaOuSRnnI6irzQbgWIwc4FMNmWJkOBGoJLE4+lAXIWsFlRfMQMoGQpPBzULQEKwKkDGOR1HtV6OKREAUMVI3AEEZHr9Kc+0spPzjGCynOD6VqoSHzGLLpxjjVQ52thQB94ehJPpSNAyMyE42naO+fcVsCIsCcAlSQST09qqCAm4IJIBGQfWtLNbmkZlQxFWBBIOQMYHFVLlAZCik5AwOuDWw1sysqkEc8t6VTntVt3yZS5PfAHXtiuSoup3Upq+5gzPhSQCw4UIvY+v8AjVK4jM5YHAAAyD3HfirVyHQgCQkEkYPY+tQgCOOaRl3ythVbOAuPb8a+WxUm20j6XDx0TZlXjko5A3PjaAxwAPpWK7Kq4IDBux7GtC8mf5wxAOeo7VltukfOcY7etfOVXqe3TRPAMy4IIx2FddocSvsRxgYyK5a2YZUfMhHGQOR716D4UslkkQgbiB1I6iuOTZ1wjdnaeGoUWJSowR1PrXY2qMAgC7FJ5Yd6yNLgEQjGMIw+YdzjpW9bxPMCM7RngA9BXnyfc9CCNa0ttgDE+Y3Ze5rUBHlghsEnBwelU7IsVRQMEfLknFaMdpHJgOSwz0B61zykdUSS1hA2t1BP5VpxIFwSc57DsKrxsoAUABexA6VIFLAlThh0B71zuR0RRcSQFhgkKOgq9HHkIRyc1Qtg+0AgF+5AwBVxC6qckkHk/WszZIsKzJKAsP7tRj5j1PerkDFnBBwSD07VT80EFXBBIwCB3q7bKgMZVskde4JoKehYjUFwGJD9APWnctIcnaAMjB9KjkJ3qSBzx9KUMVZyTuBGcegzVJgtS4jF9uDwfbrVtCPLJYZI4246Gs+F96qFByTgVYe5aNwNuCetVclouxY2gOnXqfapNoXJDAAdj3FQQTAlWB2sMdamlYuxJJPc4HWmmRYj+VmAJIBGfxqxuDRFcMwA54zxUbbFyThV4AyehpYZBsOXKHPAA4NN6FakpcK7LGzSBQDnbgk9xinKV2lSWKjnJ65qJrpfNbAwAOucYNRPeBg5A5GVNLmGkXTOY8hVYDrn2qKS5G0OwwDweOtUxcOUBUgnpjPIFOZnkUgnJP6GjmHyiHHmN1AxkZpCM4AOGJwKUOUXBG4+rdabIpIBJ4zkkdqzcikh8qOgCnGVP3c8n3pm/rxx0A6Ukj7CGBwDwGY96ilkLqCCMg8+4qLouw6TDsDE5JByTjHFQTOII8gMB6Hkk1IZ1QOVzjsTVS5m85cHgjsR1qeYmxXkDSMSUY8kEEEEH6H0qFlRcGViwXjKLwT24PIFSyoQFCtnupJ79/8A9dQyxsil2JKnqwGRmqjMloqagEcjaMgfrXN3MAaV8D5hmulu0z8wYEAdDx/+usa7iMKkY5PJJ4xXTGVzKUbHG6rbB3dBwOgJ/wAa4bUbUK7AqQcldrc49816ZqEZLEAAnr061yWs2TNlnRQVPbkV10pWOacLo85vbTZMMjIBJ6YFZM9swKspIdSeSPujqDiuo1dCWCIm8nhg3GM1zc+YXYE7jnbnPYV1KR58o2Zjygw5JJJxn6+tV4CElJBwG6HHSr10Wk3kgAjvj9Ky5sBwx5Gc8etWmYtWJWmIkwnLZ44pkoe4iMi/MO/NIr/ud3JY857ioZJnhjAAAU8gVd2S9CPzXRsP6datxOZIwWJIxgY7mqBY4LMAO5HvSi9cbCpARQVGB2pgWltjco8okCSIRtVh95ec8+vArStGcRoCPlzn8az0ujNsLcBRtGOPpVy1unuJAsgAC5U44z70ak3Nu0iBcOSQCM4Heu5+GmvJoHiJrm4UvZlQvloQCTnmuHSYpGChwpAXjvVzSZ9tw6E5YgFQOMDvQkm0miZ3cWe/z/FUxyuNPtFfLEoZSRtz0GRwcD2pLj4saxqCQ28kqiGBSsSxLjZk5PX3JrzO3fKxKxUhQW2k/e9a04pQ4R3JQAckDkCvrcFh6Ntj4jG1q0ZaM6G58WX7MjrKZHAOGdzlff3OfWs+fxbfsULOGc9SDjJ+tU9+SVQIQcKfM4PPQg9vxqnfKdyBAuNwz0OPxr6OFGm1ax4br1O50ll4wLB1kTLqAWBcZ+g/+vUd5fjUgpRgwYbgo6g+/vXO+WkbjAwM54Ayfxp1vfGGcFFOQcFj0IrX6nSeyIeMqRO88M28ogBbI4PKjrz0/wA+lbU8LyrseMlSMHAxn8awPDvjNIpjFdqGDgANgAKf5np+tenW9jZaxEpsJA6nojEFie5OOgz2rrw1BUX7p5OJxDrS9485uI2hk2bMIBgYOSaZbws7FFGxTwTnrXXa14Uu7SVmMQ2DAzuHJPYDrWDHps9vJJ5iYBySQOgHvXrqMmjzXOxG+mKPL3HIBycfpVuOwCFSpAJPJI6ipoYjOFIIcN0x/OtAKI0CuQgHcmrjF9SOZmS0TjaU+YZ6kYpnkmbCkHIOD7VrqibGUn5DycYzVZTFF0JR+xJ7f41qhXZTFvKGIAJKjaTnpnvj2qNrVonOSCcAjPers75IfdlgBkk8mmIPNQgOCpwNpHOfY0WGtQibcpwCRknB7CpUjcsoU8c5yOfanfZQExhlBPUcE1IsZ2gu7EjoSMAD0q1YTTHBCXUjIHQ0TIciQOVJwpA9B3pgZ4HXADKckHOTQDmPMhPmHJxjjFVYzbHsnnSFySSBj8P896RWETISA5BwF9R6UxnXAIOBkZAPNQOjSguMgHIB9aRmzS0nUJdKvxKC4l6kPgEAHpx2Ga948D+JF1/To3DMLlRllkIG3HTmvnYOYUTEjEqAuOufx610fgnxdLpGsI+4iPIRj1wDwPY18nxDk1PNcJKDXvdD3MozGeCrLX3XufQureH49QtDLgGUcDHv1NeXazoTrcgRhkCkhgR1PavZdIvEvLRSp3jHJPeq8uiwSXQleJHBbcBIpIU9uPb3r+WcJxBiOEcXKnUjdH6lisvp5pTUrnmXh/wE05WS8XCEAiMV6Pp2kxabAscUQC4HbpV4wrBJtbaCD0Ax+lSADIwevP0r5niTjjMM+fJzclPsjpy/J6GBV4q77iRAbsEELjk1DqVwiwswG/OQBnGT3qUyqHAILJkZFZGqyuFVQVKZJAzyD3OPyr849rbc+jhDUx5Zd8rFhhc9fUVWn1G3sUViio475JJqaSGScOQCC3JPpWZPAY3cuN5A4DDNJV0nqdqTtYpXmuahqN0IjaPDaZyJIxlT2wx9T1p0dxFbOEKfPydxPJNSeY+xYhnYD/k0yYCRQCcc+g/GvusJxriMtw3sMHTUX36nh1cphiKvta0r+XQsRaggcFiMnuewq/a+KrKK+igiLTSMMFVGAp9c85GMdq5ifTS2QkhBzxz2q54W8Oo+pmcuyuo2qVwTg9RXwmMzLE46o6leV2z1I0Y04pI9Kt52kQyPhSByAc1YtWaRwAMxnBJz0Pb6moFZDbkoAVVQvA7j+tZWm6u9rcmEuxCkspbovPrXG3pqzJxOp8tipBBdycgCsbWnEdozSLsVckhiOK14JPPtiQQ7ZyHHQCsvxEN2l3ACF2K7ckc4PUj3HvV0YqpNRM78queM+Kvit4a0GYRXN6fNXJaKNCSQBxzjHWuRk/aD8M20crwWN1fZHCBhGM/U1x/xMt3kuJQpkPlykMzqD8ozjocDnHP+R5lcWobzADksdzEdzX9IZHwLlmLw8a1W7b8z5fG5xVoVOSKPV9Y/abvX5sPD1vbqOAJ5A2QfXHWuZuf2h/F2pMYoLm306IgqRaRYz75POa89e1Mm5emCGHvVMRGK4ZQclQGI7DNff4XgvJsNrGim/PU8KrnGJn9qx6bD4x1LXbdRqd7LesDn52IB/AV1fhiRI7i32AKNw+THAGea8k0q7cOAhBwMnPYV6F4elAWCaRnVGOVZTjOD/Kvb/s/D4aDVKCj6I8mpi6tR+87ntsdwrpvBAXttHQ+mKgnYBi4IGASR61nW14gA8t90YQMWPAGQMg+/OKYt4kzShDkKQxBPev554lc6WJl2P0LAe/Sidr4K8XPol1E0swW1mYAIclg3Y46AH+le7aRrUd7CAWVmIByDkD8a+V/taMUYAFlPHNd78NvF0kbtZE/KG2xhjj9T2r8mxyUf3kGewqXWx7zJIGBIPIHHNUJ5hjAJGTjgHg1WtrxZEBDEnHQn+lPJLKTtKnnIPauCE3LqNRsMe4cIURigyM5HJxz37VjeKbp5NOZCPlDBmJ53ccD8+9aUsZJyScAdfQVzPiid/wCyp41JyzKwOOMDP64NdMZeZvTjqecarciadl5DEkk+gqlGilQCeASAM4PHQ02/nBkkRiQAeTimW7BZIwAHHQk9xXn1J80memo6FpnLOAxJYjAOc5qeIMSqgEhuAPU0W8azzCOMAkdQxxj6V0dtZJplq93MRiJSwBHX2q8NSnXmqdNXbM5tRV2ZGr3EWi6VPPKjCVcEHrjJ9K+cPiH4ne71S5tvtLeVkMqAZV+TznsRwMV7H488QtfW8yRAqCCTznNfOviBT9pk3HLsSA3pX9ieHXCsMFBYrER99n5nnuZyd6VN6HLas4Vdrr+8Vy4YcZBFSaAwMmWYYJGMcYHcH8cVX1VRNhpCSQAAah0adftbRDAiYYbnknNf0EqSS0Pz6buj0qxcJk7QV6nb6VtC+iMMYQhVUlgpYZ59fX6VydvKY4lMRIOAB2yT05qsL82NyPNEiuSFwSSRk47dqivP2UUznoUXOWh142u5cgkE5Oe+a04FMsflpGI1UZCoMZ9TWZpzxXcwQMAwOMZwAfr0rbtVQrlARxySc5Pr7Vwe151c9BU+TQn02EiZQ3AzkZrsrFXDgZLhvmHOST6Vytmki4JZQDzkjk/SpZfET2eVjGJVOQxPI9qSqKOsmRODktC54r19LW3KghSOCgOTmub8DSrqHjTTHmfETk7ogcZYcgfln8q53WdXe7kdnJBJJY46mtD4an/ir7BxKAkW8/MuQGK5BDeuAR+NfK8RZhGng5xh2O3LsO5V02fXFlIscJcpvkxnazYyPr2qteSFGBIVSQMKrEgfjVKxvybRWypyMEt2z/WkkkOMDk/09a/hPNayqYiT8z93wkIqkrEwuCA5cYBB6H9azZr0XcgCEyFScAAkZHHOP6024mZgVj5PXNWNGUQTpuAILZwRnqe/tXXkGZ4fKsR9ZrLma2MsfhHiKbhF2KMkEsrFGRizncQM84+nQe1SRWUyEAxMDnnjOBXr9mtpdIDJbRgkcqq4Hofwq1No+m3KFXgQL05GR+Rr95wXithoxUZUXb1PzTEcLScm41Dw54pMupUggg7RwTUiI5yEChhyQxx+teyf8IjpbKgit1XaQVCjOTVSX4c6ZNKJFFwrkElC/wAufof6Yr6/DeKGUVP4kZR+R5s+GMRH4ZJnkqqS5JHA6DNDAAgFxknha9SPw4tiCEmypOf3inI/XmsPUvh7Bp7FzqChWydrHkD09PwHNfRYXj/I8S+VVbeqOWfD+Njqo3OEwVbIJOTkAngU92AjyCA2M9cc1aeyt5YzNBLuzkBmBHH07Vzet3kUVwls0wBIJLDoCO3619hg85wGN/gVUzyauX4mhpODQ3VtbW1QFHYk8BoznB9fpXnup6tLc3CqxJCZ5A6ZORj8zXSXUAxtEokTnkcZ/Cuf1HS2xI8eN2CQCcV9NQnCSutTy5xlF2KSSNtJBBbkjPQGsTU4SASQGLHJ29Bn61fw0WxnJBJ5API/CoLmHexyMnnBrrbXQiL7nNz26LIdw3HgDiqF3pzcmNSTnBI6YroZLZd4YnJU8g9x6Ux7UncFODjOMZ/SsJO2pokmcpJYFJSEVgB+teifCLwkzh7qeJkljlHlgjII9c/4UzRPDBvLuNJRlSAc5xn2FenaHGmjQCNDs2jAI4wK8yvVuuVFwpc0rvY9AsphaRLGsq/KSwIGMjtVXVNbRI3kkk2gAktuAA/xrlLrXFtcEuRERkMO49R61554u8aI8E5tnYrF8xdhyPw9K5aVC70PU9oqcdCT4i+PnCtDFLuAyqj6147MXunZpDksdx3HJzWtqbTXrGWQmRic7mNUdnmAAqpIJywHSvchFQjZHHUque5S8oAsQAoGOPWg24GXC5cYwvciriQxsAWJCseoGc1JBFhyCcD+dVznK2QLbO8gdiAQOAegPv6ipYy0WQSof1I4q6kfqAAelN+yiVixTcF5OTjNClcwk+xY0e6ntbrfE5US/Ky88ivQ9Dk3lFjkIPOVYgL6n8fxrzuGJxMEByRyMdD+NdhpbGJEJOD3x2rKpG+plZs9H00jcgOSDjlRnFbO3ygwbIIJUj0PpXLaFdpKoCTMWBxlcHFdQk6ujPJgAncQRzk9a5rGkUXrdt0JIHOBgHjmi5uiANnIIAzjoKoHUQkahRgAE8nqO1VTctNn5sKx/Oixur2sTXUzMWU8gHnihNrAFSAe+ahlSUhQgDYPzAk9KmjwuEAIlAyQR0z0odluXFMqtbSXE4WIFx3FXtNsZI7sMYiUBwTnpXU+H9JVIQ7DLsO4qa+tUhztBBzg46GvgMdn1J4tYaDufVUMsboe2kynYogYEuAQc4659qvli5KgDZjucGsoMQpKjDVPHOZFGR8wPOO9ezB3SZ5trOxcuJQ0DFVAP3QO5Hr/APrrxvxrp5nmZ2wrhiyB8ED0HHBr2BpihDoucDODzz9K4vxJpj6tepBbw+bLdMFjRRnn29Pwr0qFT2buzObdtDzn4Z/B+8+J/jG306CJVgiYSXEynOxSeRnt06V+jfhH4faR4Y8O22lwWcPkRRhP9WPm965n4GfCez+G3hiKJY1F9MN8zDtkkgD25r1EccelfB5tmUsVWag9EfZZPlqpx9vWXvM+Sf2mPBMWlW9zdJEqQId4Cj+Eg5/I4r4u1W1hsL54kQoJCW3E5ya/SX9ozQf7Y8MvhghCkAkZyccCvzv8UQLPfSuSN8bFVwMgEcHmv0bIK7xOAvJ6o87O6CUrxRj20kUUxRj844C461t2bFG3ugAOAMdxWMiiR8KMNnJNbNqxKBWbc4IAz0xXbOzPjW+U3bGRGUEghjwB6Vt2TlgQeD64rFsfkA4DjPGB0rYtW+UKwwT1x3rjkrgpGzbB0jUNy/Utjr7CtCykPmq7HaQOcVlWr4JAJZR0z1q1HcOSmFyp+8xHAXtxXO4nVCR0dvdqXQSyBARuUsTzisXxT4xfT7YnIeVjgrnkKOv+RWHr2uR6bC6K2CPmU9OM815Vr+vHVpiqSSAZ5YE9PTPvXbh8Pzu7LlW5EWfEfiSXVXlKSZAY4b+lHw31p9D1oF5maL5cKCM5989q56QooA5AxyBgUQERXMLocqD0Izj8a9WdO8OU8urOVTVn2LoF+LrThMgDDbk45zXjfxT08s8jFnCyOW2knBI5A/Sul+GPiQ/2MZCdzKQmF65OAOPxxXtjfsy3Pj/TLa7k1KO0WQLIqlSGGR7ZFfKyxdLAyftnY9rLHLE/u4q7Pz7uraWeZyoyAS2FB5A71FDbvLv8pC5Q7So7mvu/W/2G7x7Z2tdWtZpsEYkjIyPTsK8a8UfAO8+H968epPayOCQFj6tn1Fb4fMKWLdqMk32PRxGXV6fvSjoeOaBprhg8xITI2oB/Wu1t54bFCw4UdcnFMa0js18sKCR0HoPTNZGp3UfzBj8oIwPXmtZc0nqeU6XKN8S6xLJLjYDGo7g7gewx6c1xd/P5rElyMDgue/4V0E8puXYgYB4wec1WOjxXAdi4RgCApHU110bI56j6HOlBLCFVw4JyT3BqxHaOqAF8oeSRxzWmNKSAKuQCR6dT61ItidwAG7gA59c8HFenFp7HG2urKkdnnnzBGMAAkZ5rVsEZmEZfcQMkjjIFQLbkSHexLZxjGP0q5ZxTeeQpLpjOCQMD9K31MXys17Is+Qhyo+Uc1pQwOAADnjmqdlIiuYiApAyMd62be3cgCIEu2NoJyR/jWE3YzVixbxDYECl5MDbk1p29swjJkAEg6LnOD/WoLSGVHwSGOOvTFatskZclmJGAcAc5rzas9LHVCKLOmws4DscSYGccflXTabZJPIC4bCjcSOT/AJNZ2m2okw6x5OcAZro7YG3A3ja3evGqzvserRgi7Z5t24GFA4rTtr8sWB5C46VgXF8FJwwJP8INPtdSZFK8qGP3c5z71zpG8tDoLxVv7dYSBtbgAnAH59K8i8aeE5YLmSWJMKDgDoOOtep2l35mFLqwHI5xik1fSxriAhSWA4KDOD7+9ejh67oy8jB+/wC7I+fIrRkBMsexwTwT+XSr9k7ByqjGe4rW8SeH59MvH3vuGOccEj39DWGAysApwuAACeTXvqaqK6Z41VKErG/bvE2xkk3gjBPoe9aFvgPlBgdBWJbguwXIUAZyTgGtSBlKAK4Jxng5NYyiYJtm5aShXJILEjBJNa1jIUMYcgljgHHArAtHY4IGQOSfStWO9KFGc/KowPYVyzjc6YRPYliLcdAP1rQtomRVAAweBTEj2swByM4BHerMWMEEAeuO1f5bXuf0YWVUyNtwAAMEjg/nT1KkZGSp4GeuaZHIQc9T6+tS7RgMckdhQJq5C2GB3AZPQ5qleWQlBBQEYycir0+FVQMAZz0zUbuWjypA7fNUtW6i5TCGiRA4dQY8+nQVrWdmkaqgOAOB9KFJBAJBGcGr8ZAAGFIxxx1qLXFciaMOuAoBHQ4oWEsCTz2Jq2NuBgZHakIYE/JjucjtT5URcqNakEHdgZ6EVUuZFty5xtGeTV25u1jyrZUEcN6GuI1/XCiNmXIB4XoQfTPesJNJWRpThKb0LGrausPmOGZIwOvY4xXE6p4ia5lLBwQehGORVK/1GS4dAQzqcnJPT14/Gs8xGViSpTHTjrWSs3qe3QoRhrLcS8vDMSXYnPTPTFZ80gClVbnPAB4+tWplDR4JwT+lZssitwAcqfzq15HZZdCO4leebeGAAAG36d6REVsgSZccsMfdHrTQB5uWzzT1QsAucEAjg9frWiJeg1+AShxkgbh3PrTipjBDHYxOCT6UAGRk2gIqgggdz608RLsYxk4HVic4/OtEQwZgdoADkAAe2KAu8kEc988ZqPy2yBvXOc56celTsS+0hCSOpJxQNFS4tPtWA6hiDgAio7PTQ10QQGVSMDHIIzz7datzK2AQSCOcitfR4vMCnyyxHXA5NaqbRaVi5b2QMWSGJIwce9Vrq2SJNiEKq84A6V1UFmdi4QjsT6Uy40ZXJwhEnf0IrjnOJg5I450AAZ0wgII+vrU3lM7KEH3h+fFbk+hOSTyQOgxT7DRm80OY8kcZ9Kx5kxOaKMdq7IMgk4Gc96bJahGKhcZ5JHY10LaYwIZyFXkKPU1Vl09nJO0hevpRbsTz36maLVDgFcjr9Km/s2JwCFBGME4qXYqu7EnHYD1qT7QAhwBx1ArN6BdmVdWSox2YCdBkVFZWrtdKShIB4NXPnndlICjOcAd60NPtxGQcEnOTzz9KuN7hzsztajeKzYxybDgg4HUdxXkuvTeXMB5hJj4UZ6f417V4mlR7QkFXKgAhRjIHUcd68T8XR4unaJOASdvU47V/SfA1JV6CUkfGZnVcW5EeleIj9oAZHQ8g5YHIHfPbNd1p3iGK6iUq7bscKw6gd68LN46Sb1+XB7nrWvpHiW5guCJQqQsAMqSSf/rV93nPCVDHQc4x1PCw2auM+WTPeILsDLqykdcDuaexWUhiMkncd3PNed6T4oXAQkOQAQu7nHrXW2GqfaymOBnoT0r8MzHhqvhG3FXSPr6OJhUSdzYK72CsBnqCelK2DhcYI4FN8wNhSQEx1z3p+FRFIIcDqAOcenvXy9ODpzTOyTutzjPF2QjlwDGnJO3OM8ZxXzp4omZbuYAFSC20ngg+tfQ3jWM+WZtjK4IAC5J54FfPnjyMR6kzbGVehywOT3ORX9U8F4n2lGKZ8Dm1PqjjWSdo2MuAGGCxPL+px6VXceUsRUgnBG3sB9anlXfKACRk457/AOFL5PIQLvdTtIPSv16LPlCOJTErkEvkc1MtuY4x5waNgOmMkH0PpSpG4lAUqA2BhjjntzTnkdCxnIUZwABiruxXsMVpEYgBWiIyAowQx65PcY7UeQrqCMgg9u9SQKVIIOUbnLdjUpRRgKcnvTQmyulup2jJHOc/0p+4w7gpDuWDYzyPf6VKUJZSWwQMEHtTQn7wlhg4xmi5FxrxoBnaqk8k+tRvCqxFAWwec56VYEZcAgcEkDI6mntEpkYgjB6D0qWHMQJETG0pICqQuc96RFJJDEnIP3f0qQ2qvGoJGc5A7fWnCLO0KDhSSxHOR/TmhEtla1nmSGASOxlxh2HGCOmK6PTfE5tTGjjIHI4yc+tYxgEbAuc+nGMVFPbiKQt1Y88V0Qny7M55K+5694f8ZGNVMhCDafkZskZ6V3Gl+JRdQAKS68ZC8HFfOVhqJVpkEuycL8oI4U+p9fpXX6H4oMKMRKBKuPlPGR6+wrodWNtVqcFbDp6xPcJbreBh124OQSMmsC+ijfeqtl/TrmsO319LtUlcgooGCPer39oxzBNpAGc5xyR9a52+Y4PZyj0OZ1sCRiiDAGQee461ytyW53plFG1ccZHrx1+tdtqkSSSsynAJJPHeuVvIVLsACCSePQVGi3NIXRn29yUlPlO2wHgNzj2rv/Bt7fylIo0ad2fcqrwAuB/9c/jXMaV4alv5YAgGJG28Dv2r6P8Ahp8MxZqk7hldQqlCO+OefrmviuJM3wOCw0lXauz7DJcJXnUVW1oo6fwlo0zaVBK4BkYEMhHINdG2nNbhSR0OSvc10ul6JDbW4VRhhyabd2u3LEDHT1r+Kc5xVPF4iU4PQ/WKEpJHMSkrlQuSfmC+lQyJIwABLvnJLdzWrcW4O5icMBjjvVGWEttwTjOSema+Wm0ehB3IViGDgAueSB2qEnarK2S/YgVc2KWJQbNx6j+VQyoGJxgbevNc7RqjLuMMWODknJI7GqgjDOCQXBPIBwTWkwKCRSoIkG0n2qo6BSSCAo/X1qUbRKcxUhlJIA74ziogQkbKDkEZBHQ+vFSyK4QgkEE9OnFV8hHIUAgjbt9DVGyRG7IVIJJLDqKdDKijlyD0GRTZY1EWQwAzxg/1piEgggZIp8yL5Uy5dKpCuh+YEde/rUNzKOFIIx1J9auWqeZkEDHfHpTbqyy5JIKkYwfX60+czcDEuysmRKCD0UisowHziC5ZevH8q27sNFlVChxgjPYd6ybmQJhgwz12gd/rVRk2CpFiFxAoAAIBJ5FXdPla4lABLnoSf51g/anfIKEk8gDnNdNolkyoMqVLYODxitHexXs+Xc2bWMooG3A7VqWtuZcEgY7+1V4LbZGQGJCt1BzWpp/CZLDJycY6VzS0IcrEtrp6yugliBQk/Kw9Oh4rq9Oto7aPaEwDzkknFZFtMGkLlQg2gADpx/WtNJCcAnC44Hqaz0OebuWJ9pB4AA9qz7i3LDAG0A56ZyKuOxZVDDgccUjqCpUnIx94dqycbma0MaWzAYuOR64rS05miKEBQw7kZ4qVrUFncAlTyQO34e9RnfbsSQAoAYDPJ9vaqpx5WU5NqxcmmXcCTkdAPevPviPqaRWssRdgCDwOh46H2rs7i5RFdiQFAyxx0rxD4n+I44rmcmQCLAwq9WBOCQO+M1+j8K4V4nFxdrnj42XJA8m8YX8lxeRKMFZMuQWyQwABGPTGK5221FrS7Uu4CE4K5xk+lTahqXnyFyMuCcHHqelZ96pkAKKSG5IxnB+tf1phsFFUVCSPgK+JlztxOnsvG0tshjRmCcEf7JB7dsGp5/Ec92weKXbk8jPX2rh0jLoNrHPfjOK0rEB14lKhTgqo5J+tdtDKcLCXMoK5yzx1ZqzkbUuovGxYMoychAOeepqQ3TTMHcYyB0qpCE25L7yOuR09OasB41wigM7HAHrXvwpxjokcDqN7smyZBkHHv0pQ7FQpYs3uOlRRjfuU8L1GT0IpwcAhQrM3qB0rpirGfNcvK5UoCCQvXHepklYZJRlQAcN1/KoYh+7LOSNoxj1qa2YOCAGYd881qjNsuR5XlDlmHAxU8eOoGC3JPv3qtGCWJGQV5B6EetToyookJOwkAbRnr/StkYSZeRyY1BHzHr9KlibClNhAxjBFVnxGAVbLdAKifU0t94kkBkHyhSDnOM8V0wg3sc0maali6l3CDBI4J6duOlVb3U0tIHlQb1GCdtc7ceJXCuqhi+SCw6Vg3GoPIwLPuDHp0xXpUcO3qzhq1LLQ2dT1mS6cMCUXoB2NRIxlAJO8Kcg+hrKLb3BPTPfsavW4+YAKSOpx0FepGmoo8yd5atj5QSQ4J3HOferNrI/l7SpJzyCcECm4QgDG05xz70odoSgICM3frkClJCirEOoKAp4ycYIzmsiJlIICsiqcZIwMkmtPUSWYkEgn07Vm+eHkIOQQQNxPB9KysbRZdtkCuWYkkjoeM10VgUMaIeQSAD6ZrCgZiRkZx6itqxc7QGIQ9c4q0aOOhvJOgwin7nBwKuRTBUJdSVxkMvOPc+1Y8QJdAMKpwcnuKvqgC7GJCEYIBzkelUY2NKIgxAhiA2CPerdt+6jO5sZGRnnJ9KoRTgLGpbCBcDjHA6DFWYlO1cAgfeGT0z2qGIvwk+VvZckk4YHt6U+PauXO52PQE4APY1DCyBioG4AYIBqWOMgEkE56A9qhhqXUxgOVw+ACQetPBcIxLlxxgMelV7YPgqQMZPJPUVKvyM2Dn1GcgGpZS0JtxycDPPXFTIwDhSNp4JYdBVXkKSvAz0PNSLKrtgMjpyCUbIDen86zYE6IqtvLcHnB7VYUGQMwQkd2AyAPrVcEKBtAQ+x60vmS5ZQQ0bKc5OMn0qbMaXcL508koxALHPuT6ZrkdcgAYEZDKDgAZyK6q+cbVJAJ46ds/wBawtTZfJJ44zkAdKwnG6aIkYWieIZ9Eu0KPvi4+U849fxr3nwt4hjvbSMncScEMOgr5q1ZTHIsiMRg7hjsa7H4f+NpYLmOCZlK42nJ5J7H/wCtX4Vxzw1HG0XWprVH3mRZnLSjNn0rFMjZIGS3JPrmq9xIDkBtrZ5A7is/QdVjvkQBsnA5Par91h84GDnGcV/I+LpSw1RwlpY/SKcuZJlQAh8kkn0FLJCsjkMMZGcZ7UpJVgMYPrQGJYErnB25z0H+FclHE1KMuanJp+Rq0mrMgm01LjJVAgxgOef0rn9Q8Kx3OBsVSxwW6YHrXWBSmSpJBG0+/PGKcYg+1WAJPYiv0XKeOMwy6ylNyj6nm18BSrKzR4/rvhF4Q0qLuC5AGeuKztK0jbc+bKm1SAQMcA969J8TyxqsSwJl1BVzngn0+orlXVlk4UBecjHSvsMx8VcTVwzo0Fq+pyYbhrD+09pNGvBqsUECxowJC4A9AKjl1IyHLvgEcqD1rIjDGN+MAcE44PtSox+VQdrZx7CvwHFYqpjKrq1Xds+4pYeFOPKkXTd4Q5BJAOCD1NTWiidSzAMcfd9ap24EmQHAPTcwyBXR6ZpzmIYGR1PQZPriuKxvpFEcVuqYKRhAeSqjt9T0NTi0kkQorYOQd2OwPT8a1ItKdSS4AB5GD2+lWBaKqFQSPQgZ5reNNS3MXNoyo9NMs53ZQE5yDkD866ayT7HCqAgx9gp796qWlo6jGcnuM1MbdpMptJIOfmBFdkKMYapmEqjZqxThgSDjBwR1xU6SHccnA44qnawkAAnac5OBUwIVHOcEHBDd/ce1Kd0ZvUmlnKRszYUDvmudurhnkbJJH1rU1C8jhiKllwRyDyDXI3OuRJIig4MmSqnjge1cFSVmXCLZr7gQAMHjikZSHAIHyjn1FU7K8+0gSAbR90L6+9WiXYhyqgkgY3Akgd/akpXNLNCMhMhJIxjpUiaqljAXJLKvPqagI/eFwSRggDPSsvU1Z4WYhiFGCU960U2neLDkUtGWdQ8fxeXgyBhnA4wRXM6j4mF6DnGM8EVzuqxH7SFBZTySR6f41VjjbeAWOAe/cV20cwxOGknCbNvqVKSu0W7yIXq5ZcDd9M1g6tpAQFggBAycjqK6CGLLEjJDZwM5qW805p7VmIzgcA96/WOFuOMVh8RGjiJXiz5/Msmw9Wm5RjqeXXDi2OAOBk4z0/Gs1ZSJgxbCkkkZ5PpxXQarok97clIomBIJIweR6ZHQ81man4bntJ0ic79wBUKCckjOCfXtX9Q4bPsJOClzrXzPyqrldZSaUTMa5PmkggIDwSeDTlM0hCiMqH+6B3Ndj4X+Fd/qjKDbuHKglZBgDJ9/59K9j8L/AAattPeN7kvKUHyKQCASeecdPauDMOOctyyPvTu+yN6GQVaz97Q+aYvhlrHii6GxWgLOADKuQfUDbyM/5FeseB/2cLa0CTX8b/aQdrESlkI+hHX6V9CWXhmC3d2jiiRQBjEYBP1wOtaSwpCoBABHHA6V+KZ54pZji70sF7ke/U+wwuSYfDra78zzu68OWPhnTFhiiiVAAg2RgBie/TqfWuOktFuXYlCmWJ2nt7V33jWUTq8YwEDAjBySQfSuN2BnIBywHXPQ9f8AP1r8frZ7j69X2s6rb9T6jD4enCNuUrjw/CyEPGjgjoVB5rnNb+HdvfKCYgUzlsjHTjj1Fd1akbd2D06VZYgqFIye4Pevssp47zDL2ryukcuKyuhid0eG3/w/OnEhIvkHRFAwD6/Wqp0o+UFKEEDHIxjFe5z6Yk6OEChgMfOM59a5/WPCSvFIQqhhzuU9/pX9D8P+ImFzKKhVlaR8DjuHXTblTPHLrQoZy8jghyc8DAz6YrNOgRQSF1iQg9VcbgT9DXf6hoU9mkrkF16ggdqx1zsAIHJyciv1mhj/AG8VKEro+Mq4eVN8stDh7jwbDOXCDCyAZwMEc84NMPg22iIIRmfPfp+Vdo8SK/K7sAMD7mo2RmBIXIBI9ea7ViZ9znVM41vCcaSyqckKSoI7jsfaqsvhoI7KCcg7cY6e+a7yOBVAYEAHBPvTHt1ZyQuUIxz60vrUi1DyPPX8OysCyZ2ZIzio59IlNykTSncVBRAuMDuc/X1r0NYgiMgQEdDkZxSSWscjBnQHaNoOO3pQsY+opQa6Hm1zpE8SLgkPzleuefWqVzZXFrhw252BIQnkgdePSvRb+CGGN3PzEcjnoK8513UjdXcgiUqmNoIOcD6120KrrO1jB6aGVcX7oAC2CDuPOM+1YWoa5IJcAlwW3ZB6e30q7eYkiLBiSAQcVyFwshlDhGdV5GWxn1rvcYouEVI6G31SWZi28AgEYzjOe1PW7mKgAMQRjnv71kWBZkdZGKEEbVzwRjrXaeE9BuPEWo2KKgMSbvNlB4wBkAD61F0jVxjHqbHw68KSarqSX06sY4yVUMv3h3Oe3avfIYYrSIRRIViU5UE8n3OPas3RNNi0ywjREQkDJIUAmrqKXjI3MFJOS3U1x1Kjk7GMnfZlkucl2BBzkEfrVmCX5ueR15NUZTsUgjeD8pXsQe/1FKZTEwGdy+1c5nc1WlUuoA+Vsjk5wQeP8mpYgocgHJOSSR0x71lrKJGUqSBjJ9q2rZRJGN7b2HIJPWiw9ySEckAAHBJHqKDGAcZIAGcgZz7VKoHJKnGecGl4AODgHpkZqkTYRC64bODjBJGcj/GmSuqBuck+pzinsSQdzEjHAxgL64FUrhgzMwOSRjOOtaJEvQimmxyH5wSMDpVM3eyTLS4AGeTjNR386JADliF5+U4IP+HtXNX2tGBy5Yle4710Rjcz5tbHWi7WRWZSQ5wMKMgj1zVC7lyrMxxg5rN0vWRdZABUqASM5wD05HWrd3GSpDEMSMjn8qlxsWnfUx7+UyAgDcuSRznBPU47VwHifSTdxM6ybGJOMAHOPb8a768VlBCMFHckZrmtSiBQhsccAj1NNKNjNNqSZ5DqemFbkLtIk2/M4wQD7DtWbLZLE+/Dgk4HJxx7V3Gr2SQ3T8tkDJ3DqfT2rn7xNoyVDYJbaeh9qzcEdcalzHt4GTCAHBBIJJPNWzfx+WIXYuQAxLHkkdR9KlCA7QHAGeue9c9rMMkGJIyCmSSc9B3qeVGl+Y6KyvI5EVwnlK3ysxPLD0x7VaikQ7yvK7u4rz2HVZIJi7KWAGAT0HuPzNdJpGoSXILSKI2BwFz94euKaT6DcGtWdIAS5xjBHTHNThFQYAzxkYOMn0qtFOPLJxlyMjP6irSkkAghTj7p6iq1IbQ5EIYOwHmY6L0rRtyGAdRIHAyTnoaoIHJO91O08EelalvEygvv2hgCKDOUh0QPmMxAAxnJ5ya04AWQDBJJyCRwfpVWO3Mr5WQEgYO08EVet4jEAQMkHIb2qkjCTLOChRQSQByT/Kpo0AZiDgA56VAZQASQwJPAFTFidu0cepFVYzHOqmYtuBYdTTlYheFJBOQc55py4IJIAPrjipEATjof7uOD70iyMxqFBCnPc1halaYl3qGGTxXShPkKA5I568mqN5AHRiBuwCQF6k0lIEmctGDHcMSTuHJ4xkVpWk4dwQWGBzg4FULpwWcq3IOCD3p1jdKsqARF0IO4Zx+P4elbJ3NFFnd6FKkoGTgkAZArpIr5baQZbDY4A7iuI0S4K7icEnovc/StyadZ5oo1fBGOSentWbXmJruel6FcGQBTJguQAp7VuJaGfMZO5ySBg5yK57w48axRgEB8YBPY/WvQvCWiNdbrycCOMAquT1NcdeoqUXJs2pw9o7I4zWfDbIB0xjqPSuM1GEwBzg5BwDjtXrXieeC23kMxUZAAGST9BXA3ujG+clwxVmAK5xgE9aujUlON2Z1ocjsjgDFJdMVKEkHIwOtWIdEldgMEsATjHQV6PB4ZtYsgD5exA5Aq2mlxRo21VGeuRk59vSuxVEjCzZ5sNEMQJLA7hgKVJJPrn/PWlHh+QkEgYPavRTp6KoOADnrioprCMBiQDgZGOc1SnElrucD/AMI87ZOSAOBn1pToawSAu+RjOBzkd67ZrHgLtAB5J9TVeXTVRg/GCDnPvWilFk8qRycmkRJEQiKEIJGBj8ay9Q0ODaXKgg8jPeu4lsBuIHIwSM1n3+liSLKna68jdyPcYp2i1YnS9zxjxJpjWoMSIHBG4huhA9fUVxcgddzSDDAFSc56e9ey+LdHWSEyupIA256Y9K8s1W3aGd4vL3EOVY4+6ep/Gvkszwvs3zw6n12X4l1Y8snsYXEnyg5XqCPWmSwqASxwW75q5LFtUE4Ur0PrTI4z5gDKCzcKDzmvnWz3IlY4ijIHAZl+YHOW7U5co3lsWLYzk9zUsoVXRgdhHJ9jmnSIhfIG44yGIwDWcnc3joRBZZJiEISQYOWHBzW7FA+xMDBUDBPc1lRggOTglRy3oK11LrbKzZwMDr0rO5puM1CIKrlpDE5BGCcgn04ribsut2AAAVPJxkkHg11F6wbIBJGOPrWJLG5ZwFUlsfNjkV6eCqezmmediqfPEsWCyiEq2MAk5HXJHAras1ZUiLjg8nPY1jRqFRUD5IIzjua6HT0LREE7iOPw9K+orO9Ns+ZpfxEvMAzxzHaMAA5b0/Cs/UZ42lAdyCACT2I+vrWpPEcjkgdOP5ViaioaUIEDH3HBFfO4dXrR9T6GvpSfobGmyBo3LYJHyjPatHSpMXIBAHOAM9Qax9PlCxkHBI6jPGau6Z8k7szM5ZgVwOg7ivvIOyPg6mtz1LSZB5WASSoA64z9K6iwmdre3hJBSPgFuoyeefrXGaHIqyoGJYcNkV2dmAMkDAznBqmcsWa0eY3GDl1BXg+9blnnIJPUDrWDauNxIAwSOB3xW7aKXyWGFBArnmjpgbMHKA9T0PHWiUFlBUA4PTPSktWVowB6ZBp4GFGSMn9K4XudiRnT2u+JhnocjJ6E96878bWCvC6MWAxkY7k16gVGWJGOw56+tcX40sm8hiCMlWYEc4UDJP4UnNxTYKOt0cd4W8OxReD5HYqsvmMTNnop9j0zxzXkHjR47XWJkwwG4g85PGP6V9H+ExHN4SuFkCSM6tCBgEFc5zj3FfOvxLsXtdQeVxGZQTu28ZAOBx9MV+dYLHf8KsoyPuqtK+CRz8vzxBwQCoyPUelchrVoFuI3IyXOeOc100NyUhkC5bfhiCegFLo+mpqFyZDErlTg5OK/R5VYpXbPlYqSehv/AAr8LJpUTzsSTcEtkjlc9hXrtsge0C5KEnChhj8fpXOaFbpGFVSCjEcEY5Hf6V1DQyEIAcjHUdhXm06ntKu5rWUlDUrLGI2JdQAD/EavwCIJuBwRnGT1/CqksbSKDGxypIB6A1ja9rcWj2UjSzBZsfKP617iel2zy4w5nYq+P/GUei6bc20LhpJgBIwHQZ4x75rwvznkdy4JZnLEk9c96v6jrFxrl7Pdykgb8AE9B/gcVRZSrbhkk8kk5rya1bndlserTw6przEWIKfmBAz0qzGDcyJGRhBwDTEcuuMZAHbnmtDR7HBLNkkknntWcFzFN8pbhtxCpCZPAGOxx7VKrMzEAYwuSc9Pap1QLnYDlenHSo1BUkEA7uSR2rsUNDn5m3uElrLPkxqCu3rn+lZMiCIlHOHPGAa3FlIQ5O0gEAj0rA1El7pTFtKk5LdMV42LrOEuWJ7OFo+0jdlpdJ89FRTgDjI5xUdxpY2PGrs5XALgY5rc0u2eS3QoQGyF5HUmtyLSHlAV1BUHpjv3rhjjFF6nd9TbV0eZXW62BVhnPTIqhMAVG7JC817FP8PY7m1YyEtGfmGB9zPauO1jwRPpzs4LRknah4b8cV208bSnpc5KmEqQ1sccWjmx8oCgZH1pjInlksSCOcZq9d6Pc2oJMWUzy2e/0qm0QjADkK5PA9a61OL2ZzOLRCj4YEjIPG2rNtbNPIgQE5OCAKSIo9whwCoyMZwTWxpEYjn3ICAwzhscGrjJN2MKjcU2a+g/Dtb3dLNK5DsGwzcL7D29q77TPhXpRjQO0YYqSVZScgdOvfioPDqs9vGVyCQM57Gu1tElYIxABHGQO1ezSpQsfPTxFRy3Ock+G+lSMmYcoRhi3KqB2xTm+E+jl0cDyyuSCq9Djg5z09q7qDTpShC7djDIJ5BqymnSkEsoLYwTjg/T0rpSSBVanc8k1D4S2gQlJPLfPDIBxnvjua5u8+GAgnIiYOTwSeQfevdLzTj5YUKxLHgE5rPkswgIdApHJ46ir917otVqnc+fNS8B3tiDI/lFCcFIwScdiSfryAPzrltU0V1BYQkOFKlwMbhnIB+lfSesxGZEDENGh+UHoK4PWNGRywQkIMsFAwA3XP4nH5Vz1qUHHRHo4fESi1c+c73EcZGwq2QCBnr3rHvrlEj3AkMSVK+mK9L8ReHI7dHdwQ5c7QDgD1BH1rg9a02NWLLH8+ACqng+p5r89x2HlTbaPv8ABYqFVJSWpyF2BOzSlsjqABVcBFYEBgGGQfWrF/CI5FJIx1wOMVChLuAoKj88e9fKTte59NE1LGESMmVOScA4616Z4MsZfLaSNA5j+8rHGB6159oMbPIoIZwehxXrGg27bIgpCAgKfXNcFQ7aauzsdNQIhcjI4wDyRW1bsAwOzBYgYXvWTYRvHGBw2K2LdRvJJwxHAAwB+FcM0d0EaEDbcgAgA9Qc5rQthK8oKgEAdzyPwrNheUAZZSSeAq44/rWjb5QZI5Ncc9Drii6JBuBDAg+n61YtmJ5kKgHOBUKNG+FWMbx1YCpogAVDAA56nmuZnTEvIxBIHJPIFW0yFOM5qiTl1AIwRngdqt79mCDgkZ55pXNlqTxJIHDkgg9upJq0jlAMEMSMjFUopt5ByAOQQDUxkBjwowCM8dcUXCxYFyWCEhiOpGehBxVmPOFcMAQM7c1nCdpGAI54HTHAqwCUIGSenNaIfKXRMynLAEHnGOlPMobBAycVVaZQoB5YjBpnmhQACMkcknGKtDsWrWRtzhzkkEDaeAfWrX2pl2LvIJOM4rOjJ2kAgjOCemKsKTkDO8+uOlMmxae4KsVYgg+o606O53IQFOAevaqsj7gAFDkcHFSR7plIGVIGMYqGwSRJJOGQ5XnPOe9N+aRgwABzkAHtQImOCOuM8ntSKAgLA4ORn3rNsqwrSYcgDbxg571I0pcZHy56EetVpJC2ApGQcHPerAAZDk7U+9x2I/pU8xVgWXyyQQd+cGhpHYfIQBk8n09KjaYhHIIIIxj/AAqLahwyk5AyT6DvUuQ7D3kfcEDAg80qnqCTkccjGar7I8lsYYDJPrSRTSMDgBh2Zu1Te4PQmZSW2g57n3qCVghAIIOcZ7YqSWZsE8BgOQPSq00gMYJBK53cDOKROpLuOEBUHBPzUy5AkJJJUgEgDofwqESuGZWOAeQR2ofIkTeQRjnBoSE02V5YiQMgMByCR3rMux5pJYcYwB61pzueSGwAe3QZrOnWTcXIGzp06V1Q0IaMu8tlkAdl2sBgZ7egrmdTtSSQwB7/AFNdS8i73UHqM1h6rbNJkxjc+M4yBn8TXXGRzyR554ggGCVVVCnByMfjXE38ILOjAFMkgkYx75r0PWY5GkKhcsOCBzn8RXF6lAZC5KheecHOK6oyOGpE5i8hIB2Sq4AwUAIK4756HOf0NZcyk8gcCti8hIJjBxnuOprJvIyjqxfkcbQa2RxtDIJd6srDJPAIqpexosTcENtwvPQ+tWI0IV8jBJOO3FQzENhCoIzwT1FaozaKEcoijQSEuT0BHX3p3mgZABK/eIAphcecFwSFJ+Ynt6YqYL5jAhcL6Z61WhBa08AzhWOS43DnGRWpKWi5jBKfTvWVCggmV2UopOcE5IH1rZEvnQRqG2oAcH0xQBPDKVQFiSevB4//AF1q6SS84BIAbgE+lZlvJGIiCuRjt3qxpwX7SpGQh6k9hTT1JltY7qxcOygkEr3Hety3AUFkOSRyfpXJ2MwijB3EkEnGeldHZTE28RIYhhyw6bq+uy+dz4rMINN6FnzRHuUkqWyAcZwahuJUKAYyAOSBSTzGVwGYE42gqMdaSVlKKgOBgA8ZyfrX1tKKPmJuxArsUKkbkAz079qVd4R3KBQCAcHIB7ZpxUKNqA5HIJ71Hdw/aII4y5QCRZSobClh0JHfHvXowijjbHtMARsYhSBuyK6Twf4xufDmps8ZRbaQALEOFQDsK5XyXMzPIRlwQG7E/T6VadGjUMiEqvAyc49QPbPNdHs1JHFUV9D6x8G+MrHxRpyQGKJ3OAQAdx9z1rU1bwLYaquYoRFg52gkYP4V8q+GvE934dn3xS+XuZS2TwcGvqX4f+O7fxJaQtI4E7EeZHycDHXPpxXK5VMO9NjlUlezZzF/4Dlsi7orEg8BVPT9a5/UtLlgyJIy6EgY2556kY/D+dfQWxLpgDtcE45OMjtzWRqHhm0vlAdVQ5JXcMgHn9e2a6IYq/xGjptrQ8BZnV3LADdjnp09qhkiQqCRkZzXqGp/Dn948sLLkgEIUwffnkGuM1Lwrcac7iSNg2SwwvBH19a9CMoy2ZjKDjuc8YN2SGA7465qSNc7QBtHJ4Ht0qSS2eNcFdrBgd2CCR6fSpEYnaSgBwRwaTJuLDyzlnOQMhSOvtmmytuVUVsKOR6Z+tTFTxkYJHXPao5GdYwEwoGMYGR+VAiMKyqSeD6Z6igyuVPVVJwBnIOO/wCtOlB2hRKHcDIYjApjMHUqTknoDVIyYwg8hm3dxx0FQiIAkktgeh4zTpHdCQqBiOM5xkVEWAUgnAIz16mrSERs7FyQASQSTj9KfHKqsGDDcACVzyD1wfemFzt2huMDn61GziPLA4yMH3qZK6aZOx9AfCvxwJ9OS2mcNLEANuRkDsM+tdtqniCa4t/3RkiKnOCME/n/ADr5p+H18YNeUBtiuAAo7tn/AAxXvwQmAFyST2B6e1fy74m5Dh6UXi0tT9n4Vxnt6PJLdGzp18bjcZWBzyGY5INaSykIBhNrAjJbn8u1c/p9nJDKATmMjgYxj3/lW3CgCnA3N24/rX8lqcrn3kkr6DZXEagNnPtVF4lmbCqWLHnI5AzzxVy46gEEE9OMVGiFyikdCWxnr7H2rVXk7jWhWmto1BVCygdmGDWJfQhc7iSAcE4roZoBHESDkjtmsG+wCTjjv7VuqfU2iYcoYK7KSWUHAPAJppIjUvkknkA9qmdCrkscL2qJYGeRTnI5+XNYTXkbJWIpUUhSpILYBx2qSCaSFiVJjIP8JwTRh0IymeeM81ctLB7ol2jAQHOQe1ZqMXuZy5epPZa3fZCIPOQjBZjgisbW9YltLgyFyHXLA56H0rpFWKzjBVQGHGc/rXAeLb1GnkBO5ySeP89K3VGMl7plFqT0PQ/Afjf+3LAo5+zy5XKZ6dQfz4rotcJaxcjIBXBPrXzxpetzaXcxSxNtdXBODgEA5x9K9w0zXI9c03zd6iI8snTnHOBWuGjKFVaHJXpyWq2Pmb4rRmKV2UZLMQePunPHHcYI5rymZXMoKooOMEk4xXrPxUQLql3LFxEd5yDjJJGPrxmvIbmP7RsViDghuD0+tf2twmubL4H5fm3u1yu5SRnCyhXHJQ8E5rPfYrEEYzwW7mthmRFIJUk859aqeVHM5UqCWHBHavuFE8PmM6zeVCzKSFJIY+gzwDXX6Rqh8tAJmeJCNilgdntj0rnLiAgFASGz2HAH1q9Y3EUcyqEZXIxhucD69KznDTYSZ0GreOdT03EdvP5iMu/aqkgD0J7c1Y8NePdc1a+SIWAuXfhikgXaPXnrWVqUbzQxFAoIOSOmF78+ld18NfA1xv8A7ReIBJSCjscADsAO9fA8TYfCRwkqtaCufT5Vi5qag9TudKSW5hDuFU4+YA9D6VoWQeyuVdGKtwRg9MHrWrbaKEjARc4447UxrGWJ9xOBkAgjkDHPPfmv5Ax7i6suXRH6hQqxnBXPX/BXiJL6zRQVduFOeox7+9dcjF8shBLdQf1rwbwpqz+H9ZgLkizZiZGxwo7frXt9jercxI5feAcgg9K8aM7S5TOpGz0LEq9RjII6Yrn/ABHZxCxcsrAn+Ic4z7fU10rTnhQQSvUj9K5jxbdym2WJ1CFSSMcF8+vrXZG3UKadzyHV41jncqARnDEDOfyqTTtNlmICphSQcn9P51vWvhua+mMj42KckHjNdRpul29qSgQbl5O45waxWF9tLsd7qcq0KWneHhY2zTzeWBGoY5OCD9DXI+MfE67XtUJAK4II6A/yre8Z+J0QPbQo7PjqBwPXt/WvKL+7e4nmYAHcw3jAOD2+h4r9v4K4foymsRUWx8pm2OlCHKijf5aFwoBOCAuOgryHX7Yi4uHckueAvYelew3MReC4ONzrGW5PJPpXlPiHzXlLSIFBBXAPSv6nyiSUrRPy/FXerOD1O1YQgkAIOAxPWqWmwJ9sjDkoTxkDgAnk/WtHWZIkCLkkknIIxj6etZ1irzXUTkEBW5QHG4emfWvq5TcY3ueU4cyPWPDGhtcaLl1Dgv8AKSfSuU8VWNzZXbuSDnoUOf1r0/wtBFFYQBSS7oCQfSsPx7oTRg+QSC67hhemeox+deVKq6l47muEapTPPdG8VSWKBLgEjPy5PT1rtNO8W2DQqHmcFjggHH69q811Kzm+2iKD96pGRu46Dn8KghuTLbgYBVjtAHftXzLxdWjNpH0ksGq1pJnsUviiGzKfZGllUfKolk3sBjoTVKTUwwyWOW65JOc+9cLbXFxEAN+442nPOPatBPtLBQjbga5auNqVFroYfUGjR1R2uUaI7hGw3AKdhJ9cjnHtXo3w40tLYRllA3qrIWPIx1IPvwM15Np0d3qGpQ25ZhkkgueFx/SvofwXozW9hbv5qzSOoyzAe+cAdOmAK/NuLsY6WDab3PZy7Ct1PQ7zTLsiNQRg5yBnPH+PtV+Wc7gwOCwwSPT/ACaxraIxyFhkDPCnt/jWisquxUnJAGc9q/lTGWqSckfpmEk4RSY3zCrEHAA5BFWdMlP2tWByN3QdSPb3qnPkcgY9PepNPZhdxMBjB6jtXhybTPRlqj1DT5ituW5UBQxJHQGtFLooSAOCOc981y9hdNswScEYIJ61c/tEZQliMDBranOK3PMlSN+G4Ku5BwCAME9MVKt9lcMc84Az2rAjvCw4JPOSR61Bfa09ruKFUJz1GcV72Cw9bGzUMNByflc558sFeTsbmpeJItOh2tKDJgk8jP0rzTxB4ifVZEIJeJiSQR9wjoTS6nel5AWck+qnnJ6VgXQigUsWCjJyAcnPc4r9BwvC2ZWTdF3OWWLw8ItuSIpLpoQ4dsE8D3FZM8FtM4a4kYAnPy4OfUYpL68ixkyl0wSBgDA7nntWJPco2HjmUKeDlfy5zzX6lkfDOcYWpGryWXqfL4/NsHNOPOrk0zRhnCKGAJ2uwGcdhXOapO6yEngLzgn1rRuNQt7UfvZSJFJBTgAfjXNa5r1vdSARMpbGMBs9+ua/ozAfu6SU9GfmFZ+0m2ERW7mRAQJSevTNXpvC99tZxGTEM5bNc1b3MqSiVRgZADHpmvbPBmvRappclq6IGZQRIRnaw7fU10V8TOnrFXNKFCnVlyydjyKTS/mHmTCMLgkDkk+lWY1tInLlQXJz16j6V03jPwrNZXcriMISdxwCCa4mRNkqlyAR1PtVQmq0b3HWwyw8uU6W31uO3UKgAOQenUUT+ITJIRGxGfesIRSPtKDKnndjpTpLWSBASMFhnIHSrjTijmcpLYNV1a4u22NIWwMDJrCaBpkcucsOWI7CtGeIFclgHOQCfWkWBcZYFiePl/ma2TS2MuaT3MdtMDqHByM/nUbaYwIY4Vc4IHWughtAmWLEqDkKRUnkgZY4BHQetO9w5jkG0u4hILEPGehC4wfzpI7WXceAMdCSK7HYjbS65HYHvUBtVYFEjAXPYY/WmlchyOba2MqMgJR+gPv61PLbGVyGABHPyjAreazW2BJAc8AZ5wfrSpYvcuAqbUPtjmtFGxO5mabYqbmIncIwCSwIGOD2+oH51uQA4BYdDx24qRLQWw2eUETkHHJJ9aYCGXDrgA5zn0qWUoGppF2lvMFRSWJycH9a6mJpSCzOSvXr1FcLFMkdyJVOCMLn2rfh1fKuo6DknPQf5NYSNEn0Nm6nwjOeX4O0dxVrT5GyAybUbkFiciubjvg8rEHe55+gFbGlTvKoZAHXPzbnAIz7HtXPLQ2imzoGR8EISQOCR3rV8N6SJZhJJ0z6daoabcw3hhiWcAkndgcLXoOiWUUEAWEB07uDwT618VxJn1LKcJK8lzPY9/K8vniqqbWiL2n2gRCNu7PACjkVg645hlkDLhupBPT2rqC7JhnYoi8gocEYrzrxJqMUXmqpAYOWODk88gH8K/nHIMVPG5nKq3e5+kYujGlhrdCtHeBpSgXLYPOccCpFnUKSjnJPSuWe/eSYOwCDOBhs5H+c1agvQEBZicnHHPP1r+m6C/do/L6klzNI6pJWd1UHJxXqPwO8EQa1etrlwRJHEwWBCPukdf1rxO3vAS8gzkAL/wDWr6R/ZvkR/BIOcyee6t+BrgzKrOnStHqdWCpwqYiMZ7HsKIEXAp+KARjPajIr4fc/TVZKyOG+Ldolx4aYscbST9eDxX5teNIYra9nAYwZkL4C5GSc49q/RL4zeIEs9FaFJojkEspPNfnp4z0q7bULmV181FYlCnXHTmv1XheMo4WXNsz4rPpxtZM5C0IdwW5GeNp6itnT4izkgAqcYB6gjNZUOnzwSANC0YHzFscDn1rbscxliqkr/ePPNfSzhJ7H59KRsWzGLg7QCQAa1bcqWViw+XouMY/HvWJDfpFGzzEADnJqC+8T21s+bdjK5UAkLwR14P1rn9hJ9CoyS6nWSSPaxeeWBViVHPcdv1FYWpeLnjXEYeN1Ybh2PHT6VzFxr73qmXlBk4IPJI45rKuLtpnJeQsTzk966IYe3xI2VVC65rM17cl3kbaxyVzwB6D0FZcO4OCSDnoKsGJG3EEADpk5qrzHlQdx6Z9a9GNkrI5pSbFkjBYhwPrTY22YKGMqT1YHmpoVd2SPyskjqewqRrMZwNqqDkdgKT1MuY7LwBrsumahDC6mO1SRXcZ5cnoB3POK/SrwT4t0hfDFi8moW8QECsytKoI49M1+V2nTm3v4ZmOQvBIP65/Cva4dUll062lkZ0DoCAHOCMccV8fnGWRxTTvY9XKsVLB13OEb3PsH4gftC6H4cs54tLcaregEDymG1D6knr9BXyP498eXviXUpJbqYzyOC25chQTnjBx0ziua1K7DlggwQdxBPpWXcXAcJgbCVz1zmuTBYSngF+7Wr6n0+IzGriVaWiKd8zuwBIBOAWBxiuc1LEjyggBF4BJySw9vSuhvApALg7COSOwrn79UVyoOSDk54Ir04u7PHqS0uZIaRJMk4IOatx3G8AEcDODiosiZsjBB4FWraBsbSABmu6nueVVlpoSeQwYEgEqO9PjQurKQQmd2PUip1TB4XdnvjpViKPcCUyT3HvXrQjY89ybM8xIXLOGIIOcHBz2/pU2nQDJRTvPPzY6VM9kwRdwBCnOMZIq1BDsYdhjkYrVoW5btIQkY34ZlGC2OtPutRKAFH29sAYxSqUiiYgkg9OOlYl9eJMWTayBSBg9z6g+9Yyj3NIwvsbFtqzlzkllHJ5610Wla5HcSqrxASgZGw8lc/lx/WuAiBxgMVU88Gnvqj2ygrLgKM8Dkn0zXDVpxmjaMZw2Pe9KuYpI0AUo46oeo9zUesa09ipIAJB6E4B/GuQ+HGpNqlvG+7IkAG0nkH1rR8YTiKEDcZiOpJ6V4fsrVOU9rDz9orNWOV8Q/Ee9s52SzgUjBDsW4P0x0Irm7f4pau0rAugQE5IJJFULtS8kpJLDJ6+tZUkAMYwdpB5+ld0YRS2Jqxuzsk+L+twLsicOF6DpmrcPxt8SJIQ1wqREgBV64x1zXnjRrFHhpQCDnJPPNBRDsIBLA/eNP2cH0OVpo9Dn+IdzrjkThXYcl8kk/X86Ir4zPGRgfNyfQVxFpKBcgMSoKnlRwT710lhdAKACSG45HWuqkuU46y5tjsbSQZ+dd4I4JrQgkAcbRgYySO1c7ZXMy26ROhABJBI5Of/1VofbUg2kHOMkgnvWrdjGFO50CXKwDJOQeaybzxFJ5jqGUx9hnGDWJPq7yqQXOCeingYqpAQpIwpY9M84rnnM7IQ5dz7NQlMHGR1GanVw2CEJJHAUZzRCpONuSRzx6VIMbgwBAxyM8H3r/ACzVz+gyZNoCkDJPGKk3jJQBi2Tg+lRKACSDkA4HPWnYDOxIBfoGPYVQ0gOFypYE57/TpVe5YKhAOSOQPQ1LOQoIIJz0I7VTnlH3gcnGCSOTWcpDsEZLEEj5upwODWnBhxwGBA7jjPtWVAxOCDg5znHatNHbA2cHjOaUW2ZSRYDDBwCARjgcj1qvLIUjZiT6c80+aQpI4Bygxg+vrWPqupqiFFBJ+uMGqkyFG70MnWNWcsU3BQSQNxxge9eeX8wvJSxYAEkjOeCK29bvnmyVJBJPXvWDKpfkqCcVxSWtz2MPHlWxUjgHmYcktnA2jP15/KpponVCFGT29qmhjfeQQCTzkdB7VajtSuQeR/tDNRzWO5Sscxe2Bk3kOIwOpJxj1qBdOOxQuZQP+WgHWu4h0ATKGYDk8Zq3DonYRZP3RgdatVF3F7VLqeaPZOzEspVAfTrTIrYhSxZgynAGOv416DeaEQHCAgocEP1NY13pwTcOBgfNgdKr2nYXtEznjDyCjF0IycjBBoFuF3HGQRkhR1NaP2dFQtGOnbPeq/kNvByQTzirU2G5Ve0AXJGQcdulI+UySwCgYI9TVkKUy7BiMEYJ4qtOS6qQQr4IOBkfStFK5pFDEBeQKFyPSux8P6axQYICgbj7VzGmRNNdIDzz0HavTdBsAgVByGwelXzWWw5vliWLezwoOMjjkdffirkdgWySQp6DPBNaq2CxxxyqN43YA5yD9OwqQWo3liOT1yelc7SPKlMxnsBhhsGF6037Ag3AYB6EE4yK3Xtjt4AIPNVzalAxIBA6+1TYjmv1MZ7IISFZiAOFA6Huc96qT2nmKSQS2CBmugkgKMCVAB6c9faq/kGNiScjOdpPAosik2crJpZ8oqUwGHJB5qjd2JRQQoQDAO0dTXZT26uzgnLAZAHYVUa0DgAIDg+nWp5I9zVSOTisWDjJyTwBjpU+xkA2HPPUHNdNHpaEFgQDnrjpTF0MLuYH5CckAd/WtKdHmaUROaSu2cVrnmizO4AKDycYz7fWvG/GQkkjuIwxQSdJFOCpB7GvafHF1FbWixJJkxMGYEfeGf0xXg3jHVVeWRFBQ5yB2Ff1J4eYKrTopSR8FnOIg72Zx14SoOV5ABGOlVVuGBB35QHk+lOeR1yWYkNwQO9MjYR4EbFW6AAcHNfv6orsfn7qu5p6bqsllKJlAJ+7vHcHtzXZ6J4tCeWZXAUcO2No9q4GMmIgglWX+dOW5aOVUY5Yjcp6jNebjMroYqPLKJ6WGzCpQe+h7rY6wkoBLbh2BratrxLkARkgn09q8X07xQ1sUAG8n5WA7e9ddpvi2NAYdg5wS+45B9K/G864KjTbq0Yn1+DzaNZ8smbXjPD2TqrbGyGEgyWx3Hpg59M14B44RWupA67nUhTkc/WvaNb1uG7siQ4VFALDPUjoT+deMeOZI55JQ4wWwAynqK9/hDB1MLL2clYxzKcZQbOElKmVuxHBPpTvtEs0YBYlVPB6U+QpIGGc845GM0ihR8qDAIxn0r9mUT4tslhGIsuoYZ4PpSqUlVg4VgDn5h/Ko4m2sVB3ZGRmliT94CBkk8+1XaxDdweMeaCSVRhlTjhh605II0yQpBA5bPWp51A2kkso7elAtw5Rcjax5b+774Hai5DIkgM0hIcEkc55oeMxhQVJcHHJqzaq0LSl2EoBwHAwTSXGWbIQlCOT6VN2QRLG27a5wM4IznAp00aRKGyFXBBwCc5oaJFj3xgO5HHHAp8Sb1KuwLY7DGKVxkKW5JDoPkA4zTihySEJK/NheM1KsbRyBVXMRGcg9/TFIQcsBkDPP1o5gK5jnLgkqYiMnnBA9MetPmQSsoQ5GRk+lTPtAUsmVHU0nlhMhF2qOSM01IfKVpUdjt3ghRgEjtmmwrIAzYUBRt3E8n8PSrp2NDjIJJyTj+tRvACsbo7hySMHoQKOcixoadq86MAWwBgAegA4rrNN1/bnzCA/Qe9cL5ZtiRu3E88cgmpLe6eK5BBYhuT7GhVDGVJTPQ5r1ZmKdD1KmoLDRpdUukjhiyxbA9qydEM95IIUHnTMSQAcFgBkgA9a+ivhB8N3is7ae5jY3M+ZlUkAKDwQSemMEYNfL55n+HymhKdR6noYDKZYmacvhLHwv+FwtxDLcJvcnLHHQewr3TTNJis4wAoVVyQc85PY0zSdNTT4gNycdcdquzXaRKQ7qAgyQO2fWv464g4krZvXk5PQ/T8Nho0IKEFoTliilQQM96z7l1bKkMec8DOR/SqV5r0VqCXlGBgc9s9KzjrkZkYBgST2r4WVRM9aEGi28CspJQqM5Cn6+oqpNAVYkknJ9OlWVvEk2lwQCeQTVS4uVy4DEjOfoPSsJeSOhaEE6qhZVIIB4OetVniL5yQe4OOlSCSOdgAB65Jp7xADjkkY61jY0izIuVMbkA59xVSVmIQhNwYnOTjFadzGEByQD71nyAnkHAGMnHapeh1xZQncchQWz3HQVCMLjKYBGfqavSKCzlDtTqVYckfWqkyM+0L0XOBnGc+9S2dEdSoSQSQcIMgA4PWhMyMik5II+bGM1JsUMVHI680yMkzgFdqEcKf8aaZqkdHYWrNwBgdKtSWinJZFcA4IYcE1e0G3EiIfukjggZrZmtiRkhSRx8qgDH0rOTsck58rsecapYpuLlN4zyoPBH+Fcle2qRZKqUUnAAB4r1rUtOMyOAASc4J4zXB63p8zOEjCxtuC4IyDzWlKXS5dKrdmTpFj9puFz8qg9cda7XTrTyYxkZP8qfpfhw20aFkAJBOF5wfrWstg8Y5GBnOfStpXYVKl9LlVFYI6AAhjkccD1qxGQowBggYHsKkFnJLDE0YIJO5lIx+FW10wgDcCQwxxXO7mHMLYSNjBOfYjoa1BMFYBhgdeT0P+FRDTBDEBsAJHy84NQSwukeE4GOA3OPU5pWZDszTS8Qk5yd3IYHgEU83qIDuAwAcjpmsJJHBCsrFGHKjjNRpbz3CsCSExt65x7ZqfeQKJsPqhYBQowe461HE4LEkEnJ+93qvb6aySRnAbHGS2APfHc1rpboDyAXAIGT0//Xj9KUea5MnFGF4hufK0+YBsFl6V8xfELUZZLsKI4nQSElhLlsYIPHbkivo7xvcRDTJl2MHAIDJIAAfy5r5V8bXJS5mcRlzuG0AgLtJ5z3JOf0r9u4CpueITPm8e7wbMGGQXFzICNnGRjufSppchRGBsY89etZ0MhUu2BkZJPtUn20FQSxI6YA71/VlGKskfnNV6tkhs1hVCRggkKuTwP8KsKpQK6gKwGCB0IqkL8uygjB6ZNTJdBZTkEgDJGeor3qWFdr2PMlVRpIFOGHyKRkgmp49soDAgOo3DPbFZiz/ugVYFcZ68n0qJLwOzgsVYAZwema6lhZGLrI2naNY8Eg713KM4JOasR3A8kFiIlAByfT61gHUY0ADANg4BIq2NRHlMoBYsMgY6in9VkugRrRZttcADk714OR3q7aZaEupKgdhWFa34zEjAEuCxI5x7H0PtWyL2OC1LJgsR9MVzVISptJrc7IOM1e5K11GIiSxJ9CMVC2sCOMgvkHgDPasC+1YkFQWDls4UdfYms43bSPnPUEEDtnoa9ijhHa7PJq17NqJ0k2uZXCuQQOO2DWYb95XJZiZScmR25x3HPrVbacKCjuQMnGAaUW77QyjfgdG6V6VOionnyqyZIJGJDozMTz6YpQFwC6AgHlR6d6YFaOIAtyDmpbVQQSxJBONpFdajY53JssxRlwoUhQTwSMg1oxIN6AAgng1BArgKcbcc/SrIJk4I2v6+tUyRpaMOS24ncV65BIParD7ZACGy+MkEdD6VGkZjUAgMCSenc1KtueduMZznuD6VjIRTulBBLEEgcgVmXUS+Sqo4Bzk8dh71tXcKvFIpIOR1HFZd8C5LkBAT2H9KxuWiXT2IUFyct6mt2FQUQOcrjI46iuct4wHQqQOecmt6yb5wCQ6ZPfpTWpfNpY14HHyEqSARgk9q0Y5FjJxwpzwo6k1mCQEgEZOMA56fhUiykPECpIbJHoce9UtSW+xsxXAVCBuBbAOACAPr1FXIJCHySGGOhHf61khnZGQAoSCuenBHP860rfDFWYrgAKQnBOO+RQ0I0rd+p+XJ5x6VMhckEkbCOn/16pI5D5XgEYHHap0PUgggcYB71FgLkTOSShOCMEDuP8inoxCrkgDviqfmlyUdcqQF6noO/wClTJMUYkkFANvPXjtUNMaLsLAr1GAM0jSF2DvsVs4CquAfTimQOG3EKyj0bjNKCpJOSOOh71mFhySFtxBzg8DHSrKTp5RygG3OWA6+1VBIy4ORk9BjGPxqSHcxclhtbBAA6VLQ1oOuGjKAvlSzBSQM4yM9PwrGuPnYgkAZIAx1rYuJQYzgYGeeOprGnLRkkEAYJIHpWUkRJnM69Zq5JDbQeqgVzUNwdM1CG6gQeZGdwHXcfcV2ms2rzRgowCsOcnpmuK1GEwMQp3BQFUgcj8a8LHUFUi4y1TOjCVpUqnMj2f4b+OxcQRK7jcDtY9MHHSvXbO9W9iQoQVYZBzwa+N9F1Z9Jv4pWO6MEkqCRgkdfrmvePAXxASWKNJ337hwRg8/0r+WOOeE5028Tho3P1jLMxhWgk3qerSIA5B69x2qLIBAHXPIHaq1nqdvcrkSxjjPzOF5/GphdRhiA6EdeCD+or+fp05U3aSPp4yT2J1IBIJIB7gVWv70JE6o2HwQfQfiaRrrepIIxkjaTXN+IHlmjKozINwJKgHI79az57Kx1U6fNJGLe3MtxcOS+VHQHt+NVPtBBAYEqDzxnNNJCscsFGMc0i7QuQQgBwM9/WsbnuxikizJggFBgYzzTRCChBBCnByBzUjuQAwBYgAY65q3YwNczKFb5c/xdqrQbNbQNDEjRzlFYgcFxkAfSuvt7GOIJtjUlTnNVdNg8iBIy6sB1ZRwa0ozkHnjOAMfrVpx6HFOTbHrENuCAT71IIVAKgYGckDvTBuwT1AHTHJNDzbSCBg1opKJi7stwW6YBG0H+VQ3N0ltkO+QDxznFZl3fzHIQZPQAcVzWtXb2qCUkncQpUHpnv9Kl1dNCoU+bqdLdeI4YMkEYHrWVN4qRjIA7M6jcADjntz6VwlxdMcs7GRm4J6cf5NRQXBGSCAM8nPP0+lckpyZ3Rw0bXZv6tr8szI5ckgHcoPBz2rmzcyTXau4yyksrE5wD2qWZ1YE45JzVckq6EgFM5GDzWWr3N1SjFaI67SZ3jQOpLHGMVvRTKwJAwT1rntK3yIojTdnAIHBxWvbyFQFKeVg45Oc1pFHJNXZfBQ4J5OQNg4yO5qnPDtgcOGLfMeT0BOcfQVYVwgOCcH09KJsSoVAycHp3qm0ZR0OA1hNkxAYSDH3lGMe1ZYUh1ABJPBx0+tbmt2JkkJjLAE5znI47gUafpckjBURpGPOB2FSnc7VLQhsrEFRkZz03djWvDprzxkJggggnsDW7pXhOSZopSu+NCSOBg59a7LTNAt7VAdocliQcAgH0renzp3Why1KtvM4nRvAiL8xiBkYEliSRyK6Cy+HlnbTGVo1LkAliAScfTHrXWLbpEwIPOMdOtSDHIIUEH7w717UMdiUrc7PJqRjJt2K1pYpaxBFDbe4A449qnLR5KggHuO4p2QAcHjsQetRzOWAAGQDk8VlKtUk7ydyVBIkkZCgUclQcgcZqvcSKsLMSSAMcc8052HUEis3Wbg28JBY4xnr0zWLqXNFHWxw3iGdp5yGBQKcAEYz75rJEL5LgkDBAA4BNX7vFxcBQSxY45PT8TVdVEkW0ZBBI2k9R649KzWh2RVkKQRCoU4C5AwMZz1+vPenoUZsLknoAxyTUDI+QCwJHHFNTKv1yenXmk52NDTg5IyMA1O1sspweMHPNVLSUDhsqwPB9aupJjIJ59T3reniJU5KUXZmUkmrGPquhpPE64xnLYx1rz7WPC8kTEohKjpivXfNGSGGeMbs/piqN7YJck5ABPda/X+GeP6+WuNHEPmXc+Yx+UQxWqR4Jc208Mro8bKqttPHtwar+UVhAQhcndkj35r1jV/C4uBKShJPQ+tcHqvhu7tnDRqWjHJzxgdzX9Q5RxJhc0pKUZq5+c43K6uEltoYbkIQASVBxgCkK78gvgZyB71PcxbWGTtbuAOCO1QHaWJIwQOAO5r6tSUtjxdiISBGbY29CTjjrUVxKYgQ42oRuBJ60+eQRIHYBBjB571xPiTxH5kjxRzAhThQTgkDqQK1p03UdkZSmkin4q12KZxDCCEDFCM5x71x88rb3BBBHXnGT9O9S3Zac7jJtYnlTnP51WmHlxgjgD9a+ko0VTjY4XJyZSvnZISwIAbqT6VzNyxuJCFIXgsVB610F/ORGygkcjC44x35+tYEdrPPchIgkjsxUPGdwXnvj3qpI6qeiLmhaXc6jcxQRozPIcBwuQn19K+jvBXhuLRdKiJUByoZn6duePzrkfhj4GfSrNJbpCLiQ7nYd8+mfavUFxEojbJULtx6L6frXNUkkrFSlFqxbWXCAdMEbdo4I70vmF3ck5XjAPb1/pVIZZkKyFVU5DLgkkdsHtUvmEglhjIB+auJ2MeXsWHlVgAxII5BFNicl3OQQvGcEdv1qo1wFJO1SvvUQuJcFQQFPUgZ4qbiSLYvxHKhJAUnBz2robC/jmAAKsB/OvNtdvhBYSFGAMRLFiwGB9Ko+D/HheYRTyMJuMu7Ahh2rWMXJXQ7dj26LkBixI9BwMVE8gBbLqE7Lg5z9azdO1NbmEAPkkdB0NWTOiICSSSO4xmnYzciR5075BU8HOMis++uvkJQ4J9KhmuGZ5SSADjaDxj2GO596ozuylQCGZwRjB4P17VSRmyleuxU4Y4PPXvXE+J75LdCitukyflHHGOtdTqsywxOzcBQTgGvN9dDTylg3HUd810RlYztrsaPg7xDIkxilY7mYgEDOBjPP5GvRhMDaRjPmFgCGHOa8L065ex1WKRpgplO0JgBSe5HoMfhXrugaqk0EaA+YoGT6Cqk7m11FEt6HXJGCT1OPWsq/hWJXBIK9yASD7+tbU+GUr5nAGG2j+lZFxKiFwMEqAQM/59qhXM92cXqduguCcEAgggHgj/8AXXOalbAqxQBWHQEd67DUWAYlgA55/CsK9hEsZZQCT3quV3NIqxxqZjkYOAV3cD0pmpWkN1ATIhKjBBBweO2fStO6sCm9th3Dnp1pCgaHBQHjkHtVWuarQ5Cw0dLm7KAEp2HUc1002kGCJGAAwAN4GOB0Gav+H9LK6gJ2AMZGAuMYOev867TUrNJYEAgU8Fcheox0P0raNNdDKdWzsjzkSuEwCCe2O9XYJyq8ghiO/wCtW7zQ2LEghAuT6DFU3symNwyAcj61LhZk88mXbQRy4QyMiDkuOTgfzrYjYFUKHcjDA3DGfesGBjFtIGQDwR2rRgvC+TnaV4waz5BJ33N23jMbgEYYjHFaEMzxkALjA5Vh1FZ+mh5WDF0C4wck5P0rSWMyIQCMgEk560rWJYqr5imQKQT29KlWTAKgY78dqVHAYoGBO3P1oRTKCQMN0JHpTsRceGaNDkAqR3FLE5mwXAUc4560wKGXYFDtnGXJwKsoMYUBSQcEDt9KTQyIRkMXYkAdz2pzwiQbnKgA5Ug4qWRW3DYAexHbNQhS8kqjGehGeAagpOxzup2io+dmeee1Z1u20uC2ArkDnoK6PVbMmADPQZ69K5hwYJSQM54Ix0rVGsZrqa8F6qMASxC5ZSOue1VNV1m5tpVkR2Gw7jjuPSmwSopDswZz2B6VX1h45wiE7CSASOuaaWopcrPaPh3qQvdPRncsTgdeRxXrNn4glt7BrbcFjODk9c+1eJ/DKUCzQE8R4XJ7mu71XxCliSUVnAAAOcAGsK9OM9Giqc+TZnR4N5hwSEOSc96ebUKCQwJ6jPUCuYs/HFrICJZNrE44IxWxbeILOdABIHc/KQRj6VlyyWwOSk7lrYWJIOcHGKkxjhVJbHr3qKOeNtx3jIO1hnof8cYqZtoPy42kcYOcn1odyFZg0RGNx59h1qFl4IAyAeT6VIGHy5Yg9TzSOdwHRh1GOKFcGkVvKDorYYA5AyMUyS3VsAr0yM+oq6Rkqd+FHBFN8gtgFwOeeetWpGTSMqaII4C5ZSO/UGqs1uwyNmQOgNbEkQwSFVWJGT6gdR+NCBVUKUwM4G45zjP+NaKdieQ5DUtJW4jcSIWTHQAEgd+D1ryXxhoJtpMBDtcjdtGBnHXHavoOaCIxvlQSeRg9TXIeMPD32qFioDEAscjkjaeB6nOKmsvbQcGb0asqLuj5qlhfLKSTtODnvULxuNjngqdwZT0Pb8a6vX9F+zTGQqUY5BQ8ben8+fyrn5bZn3KiHeOOvSvgsTTdGbi9D7zDTVSClcznYKxDqJOeCwzz61IWYQAEEgHHI5JqYaUFV2uAWkC/u8HGSSM5/Cpf7KLRKQGIByOelcTaO1EVo2wEEAs2CVPcVevLkrAkavuUncT3B7D8qgc+TCwEakkj5scgjOOfxNVWmDL8xBPT6GszQYQZGkAYiLJKqRnafrUZAAJALfw8DvU6uVQEglBhSQOMk8U6CEGQRuuQxGBnFb058tjOcbplWJTG8bk7SpyAOx6f1re0tSQpUEgknA68Vl3VuPMBAKjGeD0Of8/nWlpVxGgAL/PgHGOqn/69fW05+1o3R8pKHs69n3NaeBnQCP5Rwckciub1SFVmQ4YnkD/9db7X7JGrkYDdj161zmszK1wGRsBjkAHpg15OGv7ZW7ntYmzov0J9OYIpGFIyDwKv2MhRiASxLZG7tWdAwKlwQoIyeamsji5BJJA4J9DX3aSPhZI9H0CUybCQCygZGeDXbafcBUVFAAAwBnNcB4ekBYAMTwcY9K7TT54xtYElWHBA7/8A6qpo4HdM6S0lDOXCBQAOnr61vWshMakAnHXNc9ZAMilDkHofWt+zjKYGc4GSaxnY2g+htQkZBxzjAOf0q0Im4ck5Pb0qtAgO0g7iOQD2q6JGO1ScgcZ9K8+e+h6ECCRWEhIAIxknHHPWsHxDapLbyhkYZ4A7FSMEY9810cqFepCkDP1qteos0E6yuADE20AdwpIGfqK5pyfK7HTFWaOG+GVq9xpogY4kG/JIwABuyPpgda8X+OekPai5lKCWMsMBH2sGzxz6Zwfzr3rwFcKLlx5e1ml/1eAcZ6jHfOTXF/HPSRdXVzC8Ece4lMAAbcMc9OwzX4h9bVHPOVvqfolJe0wVrdD5o0xTLIRLxGAAQR1rtLLy9yCKJIlAAAUYyMdfxrIhtVt5SqHA9QM5rUspQZAyKSV6DPJx0Ffqsq7nsz5VU+Rnb6NlkyFwFAAJPaujiyyxgMVHv6VzumHfCrOAj4yeOme1bYlWRQXQbBk4yTwP/wBVdeFT5rnHiHdWItQvYrG2luJX2opAIzjPpxXiXjfxGdQ1R1QYjAIEe7JPoc11HxC8VRXl49hAhRDliuOCvTrXm9wi+YSE3HjDDqBXqV52XKjkw8LvmZFycFsjjpTgpKhATgDj8aMyGQkDg/yrRt7ZriRX4LqOSfT0rgSvoek5LuM0y1WSVgQ2QRk4ro4YUijAVdqjv3NLZWogjKIM7zuJI6mrLIVBGQQOwHQ16FKHKtUcVSV3oV13kld2Nw4XPQUJABnDIR0IBzzVmODcdzkGQDGRxUsVopYYUjGcfj1rZmF2zEv4pGwEUDPccYqjb2RdiDnI5yf0rob6Ly7ySAqHTA5Iq5YWqZ37fnPG8jn8B6V8Zj6ijVZ9jgIfuk2O8Pac7bEckt1A7jHeu+07SGWIMSCD1yKztJEcGxicMAFJxwf/AK9dHBeJHGkasGYgknIJ/KvElPmZ7CaSsRSs0AZMZB4x61y+o26OrggLgHAIrc1PUUUEE5YdGB6VzU92Llmy25jyMelQnbqDs9zAv9CWaF1IBVjk+oNcnqumrYxiMkFSSyqwrvp5AYwqkEjoMjmuH8RkzXYRxhoicAODjPuOOldVPESi7XOKph4y2OWktxPKHQ/8C6YNb2lw7TGDJ5uMfMBgGs+faoIxg44C960dJcSsmQQRzxXsYbEudRI8bF4XkpuR6Z4dYCJGIKgkA+9eg2ALRhsZzyFrzvwy3nqqMykKwYrzxjpXoulh5AgBBJ9D0r7qmrRPhJJ8xvWbjABGDt6EdKuxsEBGSQeuR0rPtU+ZgHJYYH0/Gr6YAU4yoP51RpG6FkgDnAGSOeKoT2AlkIblTxWmJAqkKxJHJ47GmCB/NDk4A/h/rTTsPV7HKax4eaZf3QjIBB8tyRvH17AetcXrGkukpTKshYruiYOAM8HPGeK9naOIyKSgKYwRjOa5PxDpomV3WJUKAjCjAxnrj1p3T3KjzJ3ufL/iBXkmkdVDpHIQwIPJzyMV5dq8dypkZwrxlmAYHk+ox6AV9AeLtGCC5YDERUykqOpyc/hXgPioR6bbxWkbBssWLKc/MeTXx2Zx5E5H3GV1Iykoo8+1FiZmGMjOKWFChKk4LYAOe9SSWZExySCRkEnJNTrGN6SBckYI/wAa/P5vW5+gwdlY6LwnZIkhUlzITuJUZUCvWdCsiNjlty8YWvPPB1qZXBaPchb7oJzxyP14r1zSrdRHb5JA4LDGCBjpXmVZa2PQoo2LWJjjK4BOBjv+FXQQQgPynoR6VBANodiSApwA3U1aRRGFwQxwGJbnFcUpM9CKLUasgBAYEdSP51aSRycICQeck5qCOSUZwgZcdjU6nBL7iiEgHcRx+Nck9ToijThnmliXc5A6lRwPyqeI72BKYT1B6mq6QnaQ5Ix0wcVbhjLnAJCgZI9fxrneh0xsWF3KgJGBnGCMGo5XeSQADkcADip4EJ3hgCWUge2f8KnWFPLwRh+DuqbmyG26MgLkBhjkdxVpHBYEgjAPI6VHHtRiM5J61Ir5cFBgAZ244/KmmUTxBOXQ9O/vTyzIAQck9iO1RLgEA425JzipUnByCNoBzup3HYe6hQWCDecDcRzTRGj4IIIznDUTndFt3gEkEEdf/wBVNjUxqA5GW6Ad6tMLFhMliScgc49acs6ncVGSeo9DVRmKEkcAH9amtSXIAAHPOe9K4WLMQTjJYA8kL1qaCYAEEkEEkEHqPSmPD5UZcN8gOCR6+lNjVVJIOR1Oe9K4WLkeCNxBB96jkxMQCwAz2NOmnEhDAfMQBgdMVW80RMchQc9uxpFImitgGJ6gH7vr75qdlBDAgKPT1qq9wVTCgknJz60sLvIASMHAyM9KhhZj3VQVxwR2xULzqrFG5yMHA/SpWclBIACSdpGc8ikkI/dAKCHON3p9faoaBKxAqqjHJYjGOegpmRHkAkHpnrTgrqc4JTOKUW7OxDMVB5GKaQ7DZGK4IGRxn3qORnZWZVwmegqz5GzA5YAZOe9LzKhXayED+IYJ/wDrU+UlqxRZhLwRtPtSTFS21BhiMEkf596tpb7SSBg+9VpYXVgxOSTjjtRYRXaPcCg64yc1WvVKxsuSVY5wT0q4ZSXIYKSOMjr9DUFxH55ckYOOlNSJdjAnjSPIKk5BztNZmpRnyyQvOPu5610clg+0EKMAd6oS2rSAjAyR1xWqmTynnWs2wRHZVwTzjPU1xepRNGSSn3gSR6V6tq1iWBDKAB3I6157run3Kb/3bFCTyB2rphJtnHVp6XOKubJWzKTgY6k9awLqNd7EKWIz+NdZe2hXJBOMc5rCvISrMBgLjPFd8WebKNjnzO+4ApkHJxnp7VFuzuckDnhc9Ks3VqbcgKwJOSQB61ScEYVjwa6EznZFdKjEEYJbA2jjPvmnwA8qTtOPyqN8oQ5G7BwOegqN5yhDggA8AmrRDNbaJCgIOB1OKs2irNEYnGCrZODwRnjn1rMs784csuWxwc8fTHrVrzRkEEBSckd896NRXNi3IdSoAABwPpWjaSLHKiKVweOR1NYhuUR0Ma/IeWPc/hWrbqCyEAZODknvTSfQiR1NrGqyxptxzya2gAHBBwRkBV+6PfFYFjI6SKzsGJ4zW3YyotsEMZ8wkkknOBk4r6PL3y6Hy+YRvqy7IhWAMEHmYzg8jH+OKjEjDKKAWIzhu2elPjlL5LkkYwF/lREQdqkY55NfeULcqbPha0nzWEYkRgEgHHY1E44wRkkUsmYxkDeCx+U1YithICwUBgMkD0r1IWscEmyBATGiKCApA6cCrCbg4t94ZyCSV6gZ44pEhY7QuQAcgetb2iaUZ2LyLyTwQOntXSjGTaJNE8PyFN+UZCNxMi/M3v7V6L4f1BtFVDDlC3BKnBP41i2FkYsoTgAYye9WvKSNkL5AU565ocFLRnE5O92e+eEfF0GqQRxvhJxgghjk/nXYFA2xgAwP6V8zaJrj6JdiWNm2AgkD0PbH+Fe7eEvFMV9ZoWkV24BTPIz3rzK9L2bvFaHVTqp6SZvSW/7pmIG4DJwMZ/Cs650aG5Rg8YfI49QfrXQMqvtKOGUnJKjgioHiA3DGG9q54VWjrcEzyPxP4Re33nLOpOcEdK8/uLYW8jEhsKemMZ9K+i9SsFuYGVlycHAzjP414/4s0U2ckxdDEc4AYgl+exGR717NCqqis9zgqUuXVHHspaMlSYx0HPOajE+IyGOQB1HUU2XcGYBhhSQQT1NV1YDGQVBHQjHFdvKjlJDNgjYwLHOcjtTJiMli2HIBGPqP6ZprqMhlIYHuO1RyuGyAP+Bd6FGwm7EhlEiKhOCB97HSovMJJBAJx35xS4JjckZOD9R+FRF/nUjBBGaCGOJOWAIAIyCaryMrKEZ8Oc4b+lSmJpRkHIPQ+lX9E8PXOs3IiijLc9hUzlGKbkxJOTsjS8CWTSeIbDbIkcAfdI8h6AV9EWyxLvCyq6E/eBzXm+ieFYfC0ELFVknYFvm5II7EVZt7+f7RI28xmRsnaMD6V/NHinmFOrQ9jBn7LwthJ4ejzyW56dCwDgg/MBgc4yO9XYpCsZLSsEUjK4yB7DFcLZX0uYwGZwq4OWznHOeavyaswAIYkA5POMCv4+cOVn6Fy3OnvMmZQB8gHABzinxJ5bB2B2DHQ+vT+dRaVC90glZ8qQMKM5Iq7LDGYzGQoUEjDDNbQa6AlqVLsE5KHaDnAPPf/wCtWZPbtuBDgE+1aMscnJIAUngkdBSPCCoZ2VAB95ugrtTbRqmc1dWIJBAySSORk4qo0HkZJOMcD3roL2CEwyTyusCRqWaRmIUDuTXk3iT4w+HNMvTZS3cs0xJO22TOMHn5j8vODxnNdWHy/F42ShQpuT8jKrXhSV5s7q3RfMViRnqD24qS+1ZIRkHknHHGTXgWs/tO2ltHKlh4fuZwpwklxKqgY7gZH8jUHhT426z4suSktpZ2UbggrATJge5YcE+or7FcD5tGi61SlZeZ4v8AadGVRQTue0arrieQ5BIk7LnrXEaq73V1HKMlWUh19DU1tdNdFGcMzdgeM1el05zGXSJmUck56Zr4+WG9hNxe6PYpySV0czeIGhCLkKeSR1OO1dh4B12WG5eyd9yTgDDckYGMD0rnZoFyAwyR1p9pC1pPFMCxCHcQDjNONrrUJvmVjlviS4n+2uDsMTEFFGAcGvI1SQyMQQdxyOO1ereN9tw02QVWQnBzjGa838tQ3IOEYqfUAV/YXBM+fL4+h+TZ5pX1MhiqsVB3EHkEVaiSKNWYMQSMiPGQOeufU0stuglGWIDEknHQdvxppAZ1CuMjjp1HpX6OoXPnVImQFJAyopJHBZQw59jkVRljjimKsSFbqc4ArSDowCAFSD94kfgM02S3E6shCkg5GetZygapoueHpkubwCctKxcFR1G0dRX0V4P062ith5IUIQAoUYwMenSvmO1zbXsSujkDGVHy5OeDnt/9evePhN4mW5hdJ0BkClB+96HPBxjngdsV8BxVg54jCS5T28rrxpVbPqeq2sQhgQEEOc5zzn3pt1bLKNxXLHuBS26gqrIWYHJwSTyf5VZ2jADuqAHJY/yr+Ua+HtNqSP0mm3ZWMeWyCB8x7xjhT2rrvCOtlCbd5NxUBiemB2rDmBQOXICkdR3FZ9tM0EwkLbUUYC5HPv8AhXkVsNGVtDsjOR7EbtQjHcpDDkg9QelYeoL523IaTbx8xzgVlafqPmRhe4Xd04ArZjl8yMFsYIzn1FZeyhE6oyRBDbEuybVWIDcrZwW9qLhxbQ8EKXyAfUjrS3Vyq2+BkuDnA9qxrieSbLkEdz7VDqKGxdyjfQRXO8SxKxzkMT0rIfwpZXJJwyEjgxkDmtuRWkOEXJx6dqsW9kflyrEdCF7e9bUM2xWHf7qbXozmnSpz+NXOHvvhi+oyfuNQ8piuC0sYwD2+7/hXGeJPgvqarL5bR3cuMjyc4P8A31ivoK3thHjGCKWXy4IXuHUiFASzAZAA619zlfHOc4SSUJ83kzyauU4Gt8ULHwv4l+EviPTd0lzaytAGJH7ssVJ9lz+dclcaBd6XBKJYXBPzKSCCpr6+8e/HC00UTwaaVe5ZSiyMCdmO/p+frXy74p8UXniG8aSWRTGpOFEmQSTycdjX9KcOZznObU1UxdNRi/vPic0wGBwqtSev3nt/w7SLUvDluxKOke1QRjqR6/geKueIvDFteWxDRkyg7g4YjafavLvg34oOmedYz3eVaXKxBhhF7cDt1xn1r6M0pLC+ETzKtzEwG9HUgAHtnv8AhX3NGqqMmpO58RKLUrI+UfFugtaXbGOLBUEAjPIrA0+xYFwYTKSAQCPumvt3Vvg34c8S2iMRLA4yytE4wQQeCMH86wbf9nPQ7OQSxSgSuPmJDMR9QeDX59nvFGX4Ory1ItM/Q8Bg6kqafNofLlvo86MPMiIDqGU44J9c9+lTwb4ZhlPlGSCeMe+a+kdY+EFiuI2u7h4Cu1lICEKOgXAIAPNZNv8ABbw5GUUW1zduSAGuJiVQew4zXwNfj3K6e7v8j2Vl7fU888IWUeqTQSpHFIFPzNHg4PoT3FezaVapBbxooGAdw8rIx7U60+G9jo0/m2dtHAAu0eUuAeeSRWzHbeRGcKFYDgAda/KeI+K6ea+5R0ievhsH7HUrCJWlYggkHcAT0NSEhgS7tESOCuMk+lLzvA2ZJ5zjAqORzvQsg9AfX1r83nXT6nsQjYs5FyMSHkDjaAPoas6FZXFzclI4zIc8KoGcev0qjDKPPRSflIOWAyR6cVp6XqIhcBQyEghgD1/+t0rz6klLqbpu1joTG1sCsisjqSArVJbQPcuQRlRg5Paiytpr+RCBlAMEnk10ttamGEAlm24AB6AegqqNH2j12JciqtiVtjg9gSRxkVx2vX/2KVkyQpGMHnHtmvRXYHT5yFY4XAyCMH8a+cPjB4m1HTyyWwVEBGNzHg554H881/THhi6UJOnJI+Oz6lUlS9pDoaWq+JEs1YhtmDtAYd643U/GltHIzyXCyyHqFPSvK7/xFqN87ia5mKMSfLZyQDVF9QkKgOQpIySvJNf1PTpUKeqjdn5LWrVqrtJ6Hbat45M0rGJOCNoI6Y7/AMqxp/Fl7JlA+1WIDYPXHSucmkYbSr7kx90cDND5UqCc5AwBzW7afQ5krdDUlvp5iQZCA2SeeppIIWQ5ZgWxyQOuaoo5ZAoOWB5/xq9bkk5ILEA4APWklYq9y5FMIk6kg+gzXSeFNb/srUgS7skhAOSfl9+e1cjHO6sHACjBGxv0NSWs7xEF3yxOeTnApShzqwoycJKSPe9W1ezvLOKCQ+bNKm4MoLZz05HT8a8s1OydbmYpGxRQTnHAGadpviMwWqICD5fQk84qx/az3kw3SMIyuBk/d7kfSuWjSlRemx11cQ6yXMZljNcQ3EUjIv2YDqSQTzyMV1LJb3kJCgg/3gf0qvDoqakEZH2hSGwRnNbtporRggnOOwHSu+Eziloc5P4eCSIRIcHJYMMgfiKhk0yVVAROQcDHf3rsntCqAGJncnAYHgD6UfYSoUgc5yeOorZSuc/NY4WOylBdWUh1IBGOmRn+tNmh2OqMeeSBjkkV6FJpgZi5TBIyCR2qH+xIZ2JMQZjgbiOR6jPpVC5jh0tWICkYJ6cVagsnkIUqMqPuqK7ddATcSUycYzjoKlTRhCSyBQSCrHHIFUmHNc4a20rcmAMAnPPap5reK0QIVYuRw2cAV1FzYQWsYAPCjAOOtchql2m6Ulslc4Iq1Zolehm3kvlsXLggHketVGnfzgQIyjfwgHA9ue9MLB5WbG5CM5PGCOpqA4kjYoxU5yrYqG0axaLEJK7vMGFzgAc8+vtReu4gLoTk8A+nqabCSVwQSc9u9O8t5UKoCxB5GOlToaqaOTv7vVVc+RcuoAIDA85+tUHg16/liiivJXydpIBOSehz/CBXTXNoGmJK5Oea9H+Fnhr7bdRuybY1Y7vlIYg+hHpXjZpjoYDDyrTdrI9TB0o4iooI6b4TeCby10q1nvZt87IFlWTuRjn6GvabS3EcQRQAQu0AcYFUtMsYraJSMswAGSuM+nFa0Sl2JIAOMdcYFfxLxJncszxUnzXVz9fwGFWGpKKKd4Qlo8kgZABwOma4rxL4JubxPtdqVlhkIaT1BA4rtNVkRCkBBIK8kkkAfX19q2vDzQrGIWAMTLtOfpwf0rycpzarlmIjVhsehXoxr03Cex8yanb3WkzujICFPAx1HY+1Mh1MJgOOTyMc4Pp9a9w+I3gGO4iluYVBhOAWC9Tnjn868A1e1l0q+ZJVyASc9BxX9c8OZ3hs5w8XF+91R+V5rl88DLmXws6Br4zQyIXYK3JWM4zX1H+zmPs3guKWQqqysGQZyeRz+tfF8uotkiI/vCBgexxX3B8FNPls/BulrOihFgUgY745NelnEOWmrHlYCpfExPWTcKqjJGK5Pxh42t9GtWSOVBKwwCT1z6U/xJ4jt9KtDvyCARge/SvmT4meOEvXuBEXQAFdzdeOwryMsyz6zNSmtD7bGZh7GFkcb8V/iZJrd3NGZcJA+CR1LA9j3ry2PWzcTlXdmDHlc9RVPxHqz3DzFwCwJyRx1+tc/a3KO4c7nYHHIII9a/SYWpRUYaI/PsVUlWlds74z21zGAVUkkDDAYxioTaLACCg2HJAA61BYWjyqArcDBBHORV2QSQgAoSQNu4jtXZSlzHkzsupz9/YJNKSEwpBPXpWDe6fLCMpgrnGBxgV11yHWAlBvLe3QjpWNdwTyxOWTYwHG3pmvRgzG9jlJRKhHmIYiQSFIxkDv+opJHT7OoEihc7tzjH1FaL6bcyjLqzMRkg8kcdvyq1beHHaCGV0YrIxVQRySOv8AMVTRopLqc+dr5MaYAX5nI7fXtU1pbCVd4Ax7np/jXQS+Ho4I2RBgk5YHuapTadLbxhUTK5A9wPX6VnZktorfZVDFi+FHBqZI0kQqSu7HAK5FWI7chRkA/wBaQxmLOODnGT2osyfQqSQFUYHaGbpuHB9q7LRtVf7HFEZGZUUAAnp7fSuZaIyKAclM8Vd0yVrcgKMliAVPYeufWuatT9pGx0UpuMjopbjexIQHPXiq+xZJCSMEjgewqZIyEZwNx4wP581MVUx5IBHU8fpmvCkktD2IydjLkYLGQCTk4wR0rF1KNZMF/lUnJPqa6KW3QOQRyRkc5xVG4017iSNAAykkkY6elKOhE5X0Oa07Tzd3TEEjaSBjoa6mPQHVQ4GAoG4kZGTyOa0NK8Pm3jiIG5udykcg5P510CWBiyHUGBuSqnqR/WvSoNbs8etLWxyh0bZkhmBbnaR90+nv/wDXojs/KixtAJOc46V0csIJcoSFxgA9hVQ2wRgHcEEZB64r1ItHJzGE8QB3AFwDgkdBSBW4JAyx4wecVYvrkSZMIEQQFM+p71FEECkgFieQWPQ1TLTuGrStbRmJGxGwH3hgnjn8M1y00wM5ZgNuOec1ramssxKqMnGTjnA+tZRstoEfkhieGION2e/1rCcjvpoVbgZ3jGDxgdAKimcO8iqCQBuLY4A/yaY8SRKYlDAr3xkAVAzBg4kYlGXYwJwSuegPb8K4panUj0f4WNJGJ1eRUMYLfu24Iz2/OtfxTejlQm4AH5getcR4M1GJTI8ICKBtAZiGOD/9atbXdQE6gKQD3zyK41Dllc6KS5Lu+5gzSDzXJIKkZPPSqUtsJ3YMAFwDgjrUhYNkHB9SR1H0pss0jyAgZbGPqBwKqwSdyjNu8xgVU4GACOtQ+YTkADJGCB2q/dxyBSSoXI5JHINZrRONjqwI3c46kc8YrWMbmMmWrbB5f5SOma2bK6CxBQQefvHjArnFVzMQ4Awcj6VrQxhlCph1IBbI4B9K15Ujnep0dvcDaDjbkcsCcmo7i9DocFtpOABnJqgLnyonMY2HGCOv1pqTlsgFgSOazkUrF2IiWMxkEgg8KOgHXmtC3KuwYDdgdB1rO3q4WNNzAnAwcc1dtZDG4JOD04GK5pGqPtqEkAHOM8DHepc4KKW4zkqRUAZo8AEAHkketOa4iDAlt7dyxyc1/lzzI/oCyLW4EDAAFEjkBSVxzjgZJqoLoMwIOBkYwKmFxIDgMQh6gHqaOa+w7WFcnYwYk9xnoKzpGxlgOV6e9XpMsAcknPQniq8oL5BAB6nAwKylqNFaNmlkDmZyx6rxitS3JbAJyeuM1n42gEgehwOtWEuSkaqpG3OcYpJ2Bonu5wsJIAJz1z0rk9WldwxUkkdz2rYu7k4kwAQR3HesOcPMCRyTwQO4p86ZrCFtTDu7Ms2JMZzxtOc1XewLY2DJ/pXQx6eWYkgH1z2p40/ZjJAGSScdKybj2Oq9upi2+lF2AIwOxFalvYoshUxqRgABhnBGcnNWEgUNuD5GBjFWodrEnqR0A9KxbS2QnIIbMLhCABnJ4zVg220HAAOeM+lCkKu8Hbzghj0qwkBbPzMwA3HPYf4Uk79DBmfPaiTKHoeSe+axdS00fMSuAVKjA6ntXYi2YxggAjpnNUbuwMjFQCcDJOOAa0i2ug4zt1PL7yzaBiChBJzwOtUJraQ5cjJB6/yrvb/TBkkjcPT0rHbTy5cEHg4Ge9PmaOyM0cncq6xkbckjOAM1TWwkaQAHOecgV18ul4BGMk+3SoWsgIyoUBiclqIyubqa6Mp+HtPRbgK5ZSp7AnJr1DR7ZQikKIy2CWAyT71yfhrTG2SuhKu5BGeenp6V6JYW21RggnGfm9a01aOevPSxaitxgAj5cdqesZRgVwR0wR1p0aFWBcBPQc8mpmj7k5FLl7nmSdyo9ucHA6c4HamvbYBABIPXiruChGCD2OO9Lg8kjB6dc0WsSpWMl7YnBC5IPGRUEtgJOXQnBBBHY1sHAcEOO+RnmkCgByzZXGQccCmkUqhimyBBBHPvUa20S5BZScZAPetiVhGocqQrdCRgGsTWNeitFAIAQE5wR19a68NhJ4qahT3InW5Vdk/kRQqpZhhucDqfauY8R+KoNNt5445FhU/OzMcEAA8Y6nr0FcZ4l+IkUchBCuMupDnlcd+OxNeK+JfG0uooUneMyoT8zkkAZ9fpX7dwzwLOrUjWxG3Y+cxuZezjqdF458aq07umH80bS2SMY74rybVtSW8mdg43ck9s+gqPUPEYupETBfnH0rMnlPmkDBJwCD1r+m8syqnl8FGmj4DF4v28iWS5OMpGWUjAYnjP86WCRYkBcZAGTk55PvVZJRE5DkEZ4wOgpWkQyAIRtwc5r6FRPJbuTxzAgkkIc+tS4dlDr0yFBBqkxQAgEMSeQTjFCXBhBCHIA+Uk9/Q0nC5FzRWQqkgZtjgHbgdTVSbxHJaMgiXywowxzkk9zVS4vNoYE5JGcn1rFvLksGzgj19awlQU1aSOmlNxakjo7nxxJLataOcJKpBY9x1x/KsK7vDfxpG5KjIwxOcD/CsdyCw5PTIz3FWLcAqCZJDwThgOD6DHaohhaVJ3irHoSxM5q0mVAzyyElQEBIyfT1qcllRJUjARhuVh0YeoPepQiqQQNxznGKmjlaZySeBnAGOPwrqvY5W7kKgykgoUwAcgdalhhC7iAGJ4OD0p0hMIIABBHJzzUkMZa3DlSnOCw5yanmEmMkCLAM8jOABnNLEEUFcBD1B65FSJlFweS2Tx6UmzzNxyEPQe1HMPcPKQkHJBPXHemvHtUgZP9akW0LSKokyxO1R60SK6MDjKA4JHr3FIki8tljAUZx0A44p74SM4AIPtipASZMgcHgADtSOhjJRQCGOQG60mMckZYAAFDjOTULgeaMgFceverMUBwTgqp5IBPNI8PlvgbSceucUhEfkOTiJgQRwT2qvPEwlRXBIYZAIx+dWWjMQLBsg446Yp8uW2uSD0XPofSi49SGNF+aIrkqA27sfaoXUtjOCVzjAxxVoAJuCrgnPI7k1GUO0cEEVLEJFGAm8HYQMgHv7VJZWhu7iMJhizYYeg9fc+1Lb/ALxmSQ7m6gjnFd14W0lI0idotsrHkHn6V4eZ5hDLqMqs2ejg8LLEzUUdn8ONEt9PjS5niIkXpuwcj8P5V7XY+KLSwjQJKoJHCng/lXj9pIIYjEDgnp9aRp5ZIShc+aD1JzgV/K3EubyzWq2nofqOEwUKcFHsezzfFBYY2UyBF6nPp61gX3xFf96yNhWG3cDwc+teaPdSSAFstIp5z0I+tQSyiZChbBznKnj6V+dzwyfU9SNGK2OovvHU8iSRudygAjYeCe1b+g+IZriQFn2hwGOecfjXmhXywCQNpO0cd+ta+hXb2xUNKxQE4Dc49vpWUsJBLQ3cUloe3W2ploVGR0xn1pz3BbKj5iQTge1cRp+sJIYih5xzk4FdTYuZVJBySOB6159SLT+E5r23LsOHcHbzjP0rRjVzGHCYJ4Ge9NgtAsZARmBIBIBOPx7VpxW+yMsxwMDFcsoMSnYxbvfsIKAtjpnH61mzIFLgZKt0B9PT35q3q1wISWLBwScH0FZkNz9ocHIKH0PFckr30OyndkckY5IGQRj0wKrMRgRYw5yQ3r+Fa72hYFkGABnp1qmbNrWbzSMSjJB9M1L0O2DsZkkTBsMckDk9M02PezYJAHG3irvkkMSfmz1pjKnmgMCGxkY4zQpI3UrnY+G+UjBOCDx7V0xVnUgjg8HHeub8OKxjQsAM+nGa6uMqCMj6YpP3nuedWa5jNnsXdSpBPGMkVnW/h0Ndl5IsFRwSOCD2rrY41kfaASFOcVqw6cuQ7FlGMYxwc1cad+py89jmINDC4AAUEcLjpU50EnJOB656YrqxahBgbVOOCR1FMSMYJIwMEDjoa6FTSMnUZzqaOigkKR3+X0qYaWv8CkjsCK2/KHA2/NjggcD8aGhUZAIDEZHPJ/8ArUcqBTZjNYiXqo3KNu4joKrzaKJQSxIIPIHHI/8A110SwnAwB70skQGCRgDrScRc5yTaIUYnaWB6AipoNKWPKhQMfMQBiukaI4DAAntkdqje2LDJAJ7+1ZOAe0Zixw7ASq4ftnt+FNu5FWGRwAcHccjqfWtCeHbkhcg1yni3V0tIRBG212QgA9iD0/UVns7DXvHBeNtRMsU0sYLCQEDPf3x2NfNnjJxLcSEMxLfwkdCDz+HSvbvFt8ZbcrFLvcrk8Y5rwfxLcmbzCRgFioJ7n61/QHh1hXz+0Z4ubWhTaRziM8YYqQST19Kdby5cuxJGSGJHU1UgEpnELp5ZUbuWzkevFWJNwUFDhj2B6/hX9L0mtD83qC+VuLMCSnYDtUi3DgsMkBVOSR19aI2LR4LAu2CxX1+nanTpJlfLGVxzk9PXmvt8FUjVgj52unCREkpMYKyAp2xTjIuCVGCRySOTio2hAQqhBwcYI4qSQkEqWDL1HGD06fnXrqKOFyYu4ShAQTg7sds+v6VbjuWkwqDJC/oKppCWjAIyM8ZFTRKFmKwBi2MYPNPkTFz2LCXbwZI7nnA6n1qU30rZG5gOuPWq6/6vIHU4H19KYpOC7ZBHBHpS9lG+xXtZJWuTNIWkyQCzHr2A+nrToQQxAxycUzeBbuQh3kEru4z7j1pIiCAGJCAZ57n610RjYyc7mtbxDlCNz5xnPQd+aurb4AUEjIJH0Bqnp863AJRxsbupzzWnGzFd4GGHGCMg+lVYzcigIFZyAGLZxyeMURR4dADuJbGfSrk8To+AoAPLEjkHvj2otLQCNnJAbccIByB2OfrmgzbLkcZDFGxjAIb1PpTxGN2ScHt6UsKcgk5KjFPZAfkDZBO4ZNJsG7jQGLBQC4+6BnGff2qdsou3IDZ6Z60NEFWEAbgwLAA46E0zcz5CjGTg5H9TUMnUidQc71AY9iayLuPfOFUEjoSO9bU8SxRBCwMknA9QR/8AWzWVeYBQA7SW28nrWL0GrkIBhlAI4zyTWvp1yFcnGVJ6YrIclJSc7wDg55yau2ZYSJG4IJyyg9x0J+malO5pqdFABKCykh8/xDjHfirdpPFvmVnZXjwUXbwwPXn2+lVIiUVWMu4Ec7hjA7DNOZkDoHKktny88ZI5P1qxXNQTYVBlSDySO3tWjBIqIBtIZmI2qOAOx5rFtSxQiRgSSTnGBjsK04C7YJXAA9entUuzKsacKMxwG2g8896trGQpUEEdCfWqFuQwbLYI5+lXEzkYORgZB7mpuOxYjQq64KkHj6mnB497Exk46nJAz65qFZdkYCkMx549alR5WyGb5CM7ewNSySdMPllC7SOxzzSgZUlRgDpUKuYnIBAUDpjqadvDPkk56jBxz6H1FRYCYMQpJAI6YqeEknJXAxwBVdFIJIyc849BVlC+EAwO3A6CoYEU7EqeTnHTsPwrLuZDuAIBPsOtal2pCOgbABz06+vPpWXI4iIGQSRgE1D1JZSu4DcoVwox3LYGfXNcnqVoZHJ3DB6AjrXZS7iAAoAPUVzurIYSzgAqp6noCQePqRmuDEp2ughozjr2ySIOQCSSDkdgPaq1v4rm8OSiWKWRAvJwBg/UGneI9Xi09GYkMQAQoOCfx9q8s8QeJZ72WUCIhTwqqc59/Y18visHHGe7UWh7eErzpyUos9v07453DrHGkFo4BBZp7oqQO3y45/A16BofxNn1DykRSA4x5ZB5z6EfX/PNfLHh7RDI0c7qzFiDuB649PTrX0L8IPBzPcfbpkJQD90xycseoPqOOhr8u4n4Yy3DYWVe1mffZZjKuInys94026ZocglhuKjPUjHX0qLVwULpnIPRg3HNSxhILdVKYGACE7+pyelVtTJcEqMAKFGDjAHt3PvX8m4pJTlbY/QqMbWucxMQu4OSQD2PJpw+VgCQR+WKr3EhSVznkc570QXQMiggEdc14zR7EbGnE2SpPAI6Gum0O1DIkwXkjOD2rmLV1mdDjHODnsK66yu0jRR98AAEjoaDOp5G7HlQu0hf97nFWUk6EHnpk1iC7PKxgA5yDngCpo9QLcFcH19aSaRxuLN1JSuMHB5696DyGyMkcgetZkN0WJIOCKsR3BGC3I+tWmZvQlkCMQSACOee1cN4keW8uXREIAOASeCK7C4lDo4DAHt71Vt9NSUliAQR+VRPU0g1F3OCi0C5k5DfIeeRnip5/C8sQB2MAwJUkdcdq9Kgso4wVAABPPHP09qWaxXy8F2IGcDOQKwvbodP1lo8rv8ASJbbYAC4IBJHaqkllKhUkHA7jmvRr60QIwEYAxnGK5jULIMSSjKoGMgYBqebXRGsa/MP0eR/JQMMFSOlbe8A8AEccCsPT8IqhTjHB564rZjAYZIwO2a0TZlOz1RK04V4wOASQOwP19qcLllwCScAr+B6/WqksgjAD8Bsle+e2age6IYgA4HqOpqrGVr7E50YajKxJwjcHnGD257V1uj+H4LYIwVdygDPrXH2GpBJQhwSD064rttMvw2AF3nHHPSqgluKXMkbsKJGPlTDA4z2H4d6kMoOSByOQOmfaqsV0XJHUgdMjinNKRIUK7lGGwB3+vtXbGRxSRLubAJKoB1GSSaVWCZJBYgdqjMmWLEkuSTTPMJyc4yMVfMRYec7g2SFHBGOppu752yOM4xTDg5JOBSsQCCOc0gshSwGMcisDX7guuwAbs8+4HWttm6gHA6VyOu3StyHBG7a209D6VNncaWtzCOXIdMYYbgM9B70pUMrkqMjjPrTvLYA4Az2pZ/9UFUYI4PvWljdOxWchVJAwQMn3qAyoqAsCZM4PpU5yxRTjIGPrUTkQhwDgEYJPf2qHGTdkh3JrZ8sjAkgDoavIzswBCgqwO4c5HpWbBJFHIAXC/Lu3HoT6VZ/tK1hIaW4jTHUMwFaU8JiKjXLFv5Gcqijrc1Am8cDOcnPrT47dwQ4U4A6Z71gyeNtPhwqSqxAyMHII9aw9X+KttYxkgmQscAxDOCen0r6LCcO5jiWlTpNnHLFQiviPQJLKN8hztJGDj3rD1bSrAwyo7kZBG5hnGDnHH5V5vf/ABcmZ0dSWUllaJTyB2IPcjuK5/UPHN/doxjlkcMccnpzz+n8q/YuHuEM5wk1Pn5V2Pn8Zj8PJOMmW/EiW8MzsgA5xkHOT/kVzNwwGHJ4+vFOlLzsZXc5Y5I681zPifXPsERgjUu+Cfl/ln1r+pcsw84UY05O7PyzGVV7RuK0KnirxAbaNl3+YScbI+SPQ49K4C9uDdXG8HLDPJGSPxq7eStcvLMwCuwAIJ5A9P1rNWMAOqsQmM49/WvsqFFU15njznzCFC4BJzzyDS3MQyASMBcjB7035gQSQTjnBphUhihRgWBbgcE/WulomLSMbVlaSMIqESZ244ya7f4YeDIorhJ7iJhn5iQMHPr9aq+GvBzaleJdXAYQRyL+7A5OOc89R9Pzr1yyEVjCUjCiMElflwQD27n9a4a1WMNOp2QlpoaCYiRBHIMKMAv1OP600Tq2zexaTltx4BHp9aqvIRCQMoQSTzyRRb3GwIrKNrqDzzjn9DXlupcfI+hZS6DuABnvzx07U8XilAAjEdd27jP071TdxuOzBOQNwHQE4J4pnn7EcOjoVzhSOT3yPrWTkmNQkTPcr84Jx6An9BSi6XY5AKZ5IHT2qjK8XmylgCQcBuuPXBHUGmPdIM5IKY6ZwaOYpRZjeM7xX08qcF243cZIHsOmfevLZdRNvdoQCQGHABPT1rt/FF4zbwCEQjOSc5+orgZCkcpYkEscZz1Nd2HMpdmex+CvHEdyiRPIxfgEE42n1969KtJhdxEq28L1I5r5X07U30y4V0fBLDdgZJGeuK9y8B+J47iJQzhsgAKeNvrj6+9dE6atdHK0ovQ7mVHRA8Yye+RniqkwkJPy/NjIzzj8a2bfZJFkE5YZww6D+tI9tuQgAEZxyK5b2C3Y4PVoHk812BHACn1PoRXH6nZhWcOhYEcFex/wr1270wSjAXjnAFcrqPh/arYU55wSc1fMkKK1szxjVrUidccMh4fHQ9iK7vwTqAa2iUjDgBSR3561ia7ocyeYGIdwd2VBHH9ap+D714LwwhnR9+3LEYz1yPbp1963jK6NpUk0esXvcIwIIALDvWfNGEYKMBypYEnGcdvxqza3AkSNmPmMDuIPRvbj+lVJ1BJLkNIMgZGcChI52mjndTRDMxKluO3asJpUjYoRvG0EZ4yf/rV1WoJC0bFdwJ7HvXM3CqpIPPYVolci5n3kBfawGB1BFZv2V1XaSTu4BI6n+net6KEBSScjqMCpfsSNtIViHUhjkEHn/DFVYpNsZodi0aBcZP3gD6+ldXNCTaqQMkLngd+4rPsbIRQrgZbOOf0rdhLyQhQAABgjHT1rWLsS7M5S7iMbFigORgqRnNY1xYkoxK7SMcY7dq6jUIdwZgGIzgZ61nr94Apkd8961TTIMNdHLqCcIR82M9RT305kIIGTj862W+ZwS+xc9h19qjmwpGSCfUHinZDTM+DfHgNkEHA56GtqK4BUFuDjoB0qhLKsscoCZCDcSDzgU2G5VYyVIO5QAD6UnBBc3I9sgLBcMq7uB2q0hTyw2MDG7dmsS3u3iKgHcQAeT1FacUonCMTnPIIPT2rBxsNWLDE4DDk4wOKRGLOFJIAwdwOc+1PKNIjEYHPG7pmkiLYCbADnHPWsmGxMbhFQkPkfdPFJHtIAJ4YggkYyT70iKyKT0FSxvkHBIB/Ss2ibla7gEqkE4IHQVyWsmG3yrtsYjJOM5X1rtnKODtO5h1z61yPiayYuSIslhwf/AK9XCN2XFnMf2umHWEiUMpAbGM5702xhnuLm1Qq8xkkVQFPQk9/QVNBZhQxIA6DmtXQkDalCiswIYHg4BPvXbay2Ktfc9O8I2c2lyyIXwwO1o8Z2kdR+tdDfoslswcqQck88g9jUWn4ggGVBOfmz2Ydap6hdB2IQYHQiuGc22Js8y8YNeafK88DyopbCshAzjvz0rCj+IOtWUYeN0lRGCncxBrq/F1v59vM4QkLlRu7MR6fhXmFzbGKJ1QENnLZ9e9KOu5dOFz0TSvjZdwSgSoSNw3EE4BPfn6V32l/G60nG1pAAByRjr/ntXy9LGFufMcsWHAbJwB9KdFI8U5MbYZvmO3vWjUWbexVrn2bpvxK0+8VUM0TjqSSMj/Oa2rbxHYXHllJQd2ec8YPpXxNa6zNDIALmcNkkMD04PH0rqNK+ImpadAsaTu8ij/WtgnBP5cfSs+WPQydOS2dz7GjnjlVsYI65PelyJFG4Anrgdq+bdG+M16kiG4JeNQAzbiMAnAOOe+K7jTPjBbSEl2QsSGIlJAPvxWfJYzvKO6PWXIBwMbTzjHQ1XZAznA75ye1c1p/xBsdQBdZ4thPBB2gn8elbkWsW88UciOoJA3AnIB54zRqgckTNiNcgBlHZs4NNliS4iKvkZxjI6dc/yqUbJo1kAyCMZzxTXUspA4Gaq4aHlnjrwuu+6kBIjDeWGK8HI6/oeK8ouNPeyllBwQDwfUetfSGsWgubZ42VnBIIUDP1I98V414q0JrW6aEDIQBgck8HoM/SvFzDB+1j7Rbnu5diVBqmcVdShtiEAv2J7U2O6MUbjIJPrUd2q73AGCPlxnvVByICkZOSx2rjnnGf6V8fJWdj66MxrkuXLOQCMg1HvA2FEBAH3vU0+QBk5OSB0z1pj4AUBwSfmOBjHPSsjVO5LHIUiKlAGyTxV2whUoWYZwRznoT0qrAySOEdXB9Qpxj61opGFAIT5M/MB1I+lCY7XIrmLLhkAAI5ploM71Izng9q0ZVV4SmFUAbi2eg9c9qy/OWN22NuGM8d6+hwVX3XBnh4ui1JTRNdSkeWXcgxMSpBxnPAznqB6Vhzj/S8lxKd4JxwDk88VHq2sNGHjOSAME4yAT2+uKp6fMZWBIyeD9BXVh4Wqpk15t0tUdHHGgiAZdpUnGO1SWk2bgqBgr3x2qG3JRPmYsH6A4qzasNwfaATwQewr6xSPkJnZaGz8ADYQcqe5J/p/jXcadtwoOCcHn1rhNFlypLsSvBTb39v512Ng20KTlSBn1zWqd1c4aiszqdMlESRxHJCjaNo9K6SwdSQCST2965bTp23EgDgBs/WuhsJioQbsk8gHk4rnmFPQ6KEq204PGORxxnmr8LjcMKdp7ZyRWdaFW3AngY79a0UHOdu3PIJHUVwTPRp6j5IxIYicBFJBGOTnHX/AD3qB7cSEguoKhmBbocAnB+tWD8wOBjPUelRhowQJgCpJBJGRg8Yx7jNcc720O2CucD4Xla31MIgKGNiCCerA8EGpPjHpo8t7/aT/orEg87mZeSPxNQaZIYPFM1sxUnaZI2J527jkH2GQBXoet6MmvaMiMPNdAF2scgjr/8AWr+WuKMesvztVZPQ/UMupueGSPjW8tDBIS6EyE88YxU+nwh50faCFBUHPTJz0rufGvgqeyur8qmQJAYSOm0gZGOvXNcnYW7WzBM4bPYfdPvX7HlGYUswoRnSdz5zF4eVCbub+ns20B1KrxiTI5HcYpviS+a00phEDsJPzMcEetOtApCkk4BIIJAAHrWH4+meO2WJTkqRwT29K+4oJ6anztSPNueZ3160t5KJCWDEDJPGOgqIRLFGWfIDDg1HcQmOd3VWcE8DryTz+FIVMYAALqTwvXr1rqlFthG0VYfbxOcEDI44HJFbelWskUcbOD53II7df8KTQLF5AXdFQcn6eg962YbcJISFIOcDI6+9a0qXWRjVm09B8YAYE5LrwvYAHr9amVSuSoUHJOR3pY48EgqWJ7CrWzAClAp6ZrsSsc3MyvBCZHIyC2N2M9q04Lcwkgrkkemas2VoiB2ZASU4YDnI7fSr0ShZg6QZAwwBORx29xWnKSnd2ucVrDBZg6hsk4BHFVVuXzHl2IQ5GT0Jq/r0YeaVzkgsWIHYk/yrLWcvEoI5wSBjrivzvNLquz7/AC6zopGgdauCYtxJIOTt4p1zrkzhQWIJGMZxkfhWSsys6AkkZyQKdNGJQRjaSeua8W7PZUUXl1iVo/LUFABjGc/rVWXUJ1QlSQRx1xUfKIFJ28cN71WuIWAJL7gDng9TRcOVD7zUDJGUJyRgHnpmse6timxFOF+9kHitC6ZBAQFBJOcjrUEbNERvAdADkEZ+lCIdjMeEqHYspA6DrmtHSoxHIgGASRnPY1RlVthJUBsZIX0rS0kFQCcEnBGeoJr1ME7Vo6nmY5J0JHoPhwm3Ulhk9z1r0bTZj5aFgBgDhR1FeeeGUeK2RZJkJzglDn6Zr0TR8eWUJVwwG4ew6Cv0+n8Fj8sm/eN23lAUkDGeg9au27F0G9SBxx3HrVCJQMOgJA6AnpWrb4Ubhgk8nmqY0WolByMDHJAHYe/vSeSAwDZYHg0sRVpAAShPfGfxqVCDOqkE5PQdqybsaqxCMK5yMuONvcD1rJ1qRzZXcUCAzyRlVJ4wc9f0x+NbTBHZmTkEbS2eTWPqEKpC65J3ArknJHvVJ3GtNjwnx7EYbOcwlkG1gUYYOB2r5l8XSJCwXOSM5KjrX174+0Y3FlK5ibCqVDkdSOx9/wDCvkL4g2aw35cHnO3b2DDINfN51C1FtH2OSNyq6nHRujbmJYuW4z2HpT1A+0IpJAyAcds1PFbFirSKCQeeMA0BEW6YhwRkEEetfmc0fo8T07wTa+VGGR0IVQ2WAJIOB+fNelaeirHGwyXI+YivPfAqloRIoBK4UsO34V6fpUB5I5Qfjya8ipuepRRbiiFwhAIU4yCR1NXIrfYiAlScYIHNJDapIRkYDcYHtWhBAoYjbnt9BXKztjYZFkEDoCMdOgq3HCsagYyCc5FKbUBgVIz0AFOEQSUAcDHPPU1ztXNkyVeMA8cc57Vdi3KhyeewI61AIwMMVyKsAPtBVQRnnnoKzcToiyVmLKADhsgEdOPrVhDuZQyggEVUjbau0gjJzipIZXPJIA6fWo5TdFtUDTkg5HUAnIA9KnVRuBDEDOGPoKotMIwoBG4c9efpSpel3eLopyxI9aVjVF6ZkCvtOGAO0etCTYQKqDPdj3qm8oKBM5bHXFLDOFXEhAA6Fec/5NFh2LgYK7lwGIXauDjBJ6+4p3mPNGgKbApxyeT71TWZZMcjcPQ04zCJiSflx/k0xNF1SEYnGSR0NSqw3IwIAB6Yqgs5yExgHDbge1Sic4PynrjB7imJGk0wGQSAp5KgVGLpFLKQCCMAk8j8KqrK7sFCAA85JwBTWlWIksACRnIp3LUS2szsoAwOcAmmzZVmJww7E+tV5JzJtwyg9jmoxOE4BLkckVFyki9GwbJJIA4APengrtLE4A96zRKX+cA4PYHpU6yhUAJ+bsTTQWNGAh48Fiiq2eTxk9/51I0KhRg5U8g561nw5kAwSeuQasRCSRSD1B7HtVWIZc8k7l2sAT29KWJCWCH5RkgEjqfrRHI+QVICjGc/zq7a3SiIxvgIGL5zyfaqUDJysIlmxQhkAPQYH6006VLvyFJGOprXhvYSw2gAEjauf0+tbEF1FsdW+UgYYEdRW8aae5jKrY5aXSX8okqCAORWdPpryY2jCDofWu/e2inUEHAI6jmqsmkBUYAAqc4pSproyVVuedTWTqxLDCgcEDrzVV4WicMSWJ64rs77TiFARNyDJOe1YNxCMuroQOmB2rllCxspJmPNGcAKxBJrPuYijgAe270rda3DKQOQBjBqneWYMZIHT0qLWKuctf2L+S7FQevJ5NcTrlkJmUhGDHKnk4P4V6Td2rQxEAFwckiuW1aykumBBwVGASOldNOViJK6PJtQsHQyK4IIJAz0rmL2zZJJGZQCvy9Mfyr1PWdHJQpg7xkknvXDazZsVJAwuMAnIz6/iK9CnK55lWCRweoRmMkBcHknnPNZRB4J5HvXUahbOFKkAjnBPesIwGQAlQjEcjPQ/WuxHBJFCYliQ2DkdRVW5t9yqAwyfm2g8kDrxVqZGEjAjn0FTPATGrkbQAeO5NaK5k0UbaMLIMuy5wNrdvxq/FAZZAQ+AOcetV2K4G4gE+varyIHAjQgkgDcRgEfjTsFx0URYsQ5BU9DxitizuBH5QcHKndnPUis+KTDFXySMAcZyAPWrBD3I2RgIQQc4z3yRihOxEkdjppWZlwGkLnpjp/9at61UxM4LBQ2Bg+maw9P2l1MUflKQMLuzj15rpWiQWxcgsD1Ir38E7nzuO00JVVAxUElhg7iOoP/AOqkYEPgZJJ7CgFWKMSVwARxirFpK+1HMYYs2Q4PQA+n4V99hneKPz/Ex5ZNjLW0UHeY/MZRyScAHvVrySuEBySNx9j6VYt0G9gSCCc4Hc1ZjgO0sFwCcZIr2YHlykQadpMs11E+7Eakkg967LTY4LZZABkMQWBHGf8A9VZFmowAASO5Hc1oqSAQCcHBK46Gtkc8m2bQ2OFCHJxznjJqEs3mH+IenpVZLkEED5W6YJqTziCFOOR3PStVcwdupOwDMADuwN2R29vrW54S8RS6RqKFXIQkHBPcdDmubLhSCGGcE4B6UxbkbiFHzd+1KcOdWaM1ZM+pPD3iCLUIY3jbdGyjgnB3Y54+tb6hXLYXD8A54BH1r5o8G+L5tImWKFzHGpKjJ+6TzkevXvXvuieILfVbOJg4lVwAWyME45rwK1GVOR6FKrfQ1Hizk7SwzgjriuG8aaEbqNpGBEKnICAZB9PpXeIYgpRBgLxjsKqX9ss8cisuUKkDODknv+FVQqulO50SXNE+YL+zurSYiUqsh+Vwq/LkYzg9xyOaqu6RIS6BiMEMQSRXb+OtNSxuTvG47mIIY9TjJ9P/ANVcNKDI5Ug7MhgD3HWvp0uaKkeTNcrsNmnQYUDaTwMc1HghM5BOPzolIt2LEsA3OMZwK09G8MalroQWVszh8AMzBEGT1yeg96zlKMVdshLm0SMrAk3BiwYDBwPWi1tp7hkSKJnY8BQCSfwr1LQPg4GBbVbuMOv/ACztX3456Z6f/rr0zQvC+laLbKtrp8MLkAmTGXJ7ZJ715tbHwgrR1Z2UcHKo/e0R5L4Z+EV7qflTagWtbdhuCdGYf0r1HT9B07wtZCKyt1QhQu9zlvz9a6eNAuWA4JAYk9qx9URLmSUgkQRk5yOuDkH9K+Zx2O/dSnUeiPp8DgIc8YwV2cvqsgjikmcgyE5QegPXNc5DeCaUnBCjIHtWnqum6rrk0q2FvIEALea6EIBn16Vp6D8MLuLJ1G4QEEMywnOQewP9a/jXjDNljMW03t8z9dwlH6vBRRVsSZFwgZ2HB2/59q6DSdFuLkiS4HlxAgqMZLD39K6G10Cw03ctvEQhIYgnJz9ashBGxIIUZyPYZr8qr11LY9NNGnpenhIgoycc4zWg9kpTccA55/D3p9jnYAQucbvr7VZbDsAyhWA6AdawpodzGmsQsZKksCD1OQah+xF1BA3HHAB4rWkDTEjAXGenQUrQhnVgMAALgcAn1r04SsJs5HxbprXOiiFR5Ls2SyKWJ7AEdxzXzf48+HMzX7uHWaSQbTHEh3Ejpx05yen+FfYl3pgntGJRtyjOQO1eT+JtGRpXlA+8ScV/QfhtVoVZuFQ+G4gqVYR/d7HxZ4l8Kz2ZdGhYA5UKOievWn/C9ZtK8RiIwK9s0bKcgcnIwD3PU19AeNvC32+0bcAGVSV3Dp7V4vpVpJpHihM4U9GJ9M+lf0TmOFjUwc1TXQ+NwOJbqxcu59DeHdKMlklw8JD79u5iDxgduv5j+uN0WYYEYIGOgxzVHQYIvs1oU3b3i3gBs7x3OPQVuw2okIYPgDjHt3+tfxJmlKVLFzj5n65SqXgjmr3Qx8rxop5yc+9Zl1YmFCCRknBGOnvmvQF0qJIyC+9DyM55z9eayNbslMBAjw3XKnIHtXiuGtzXnieE/ECIPdpbRuxOSy84H4mvPIJAxYkNvB2kNx0NesePrNVlyoVAikHHU15QUPmkIQuOck5zX9a8APmwKR+Y58kq1yK6iY5BGTnPPcVGh8tQwQ7R/OtSMAshZQwI5X0PY5qvNCXwhOCTzjuBX61yaHyXMQxLujYby6t14wOKdGFbB8tiFPXHT8ahkkVIkQEuTndnjB9KQO5jRCzBAdwUHGTWMqdy4zOiGlDVdPEsQKupBJHcZ5FWPDVxL4d12CYSFR5gIB+7wOR+vStX4YM11e3ME5byymFUDOCASetbfiLwuFhbEYY4JXA6V8RmONhQq/V6uzPqsFglVpKvHdHsHhvVn1W1RkXahBwpxgepHtW4XCpuYhj04HrXjXgLxSsEaW1zIBGcBVI646j2Fem/8JLaspZ3QBjglSOPwr8E4myipQrOrQheL8j7XAYiNSKjJ2ZpXNt5gGTgdMjtTEt7eGMsZN7qflH97H9awm197lysTMQGyAf8KuQ3DSKASM5yT6+pr86nTqLeNj2E49GbaXHKsoIQ4AAPQ+v09q3NOaR1ZgCUB2kgcVy8U4+U7wD0A+lbugyNLO43fLtwAfXNeTilUSukWrm88aGNAqgnv2xVG4gXliFAI5rSMZIBBAA7VD9nbJY4K44GOTXh80mzRPuZ8cUcbhBw2AcinMhjmVkYZHGT0NLqd7aaLCLm7cRoV3EHjjPT2rwb4n/HyK3nW20QBVYlGkLZx+NfTZNkGNzuqqeHg7d+iObEYujhouVR2PVPGHxK0jwVaMZLkS3SnCxA859PcV84eP8A4zaj4smmhW5ZImJ+WNyoI7ZxXm2oa7f6pLNPd3DSybmZWJzgE/4VBp0JiRGeMYPP3skg+9f05w7wBgsrUauIXPUX3H59j88qVvdo6I0GnlljJZi4AywJyCR1rFnDNHIYgoYnIDDAHrx6Vu/Z3IwE5YEjnGeK9p/Z++GNv4ggl1q8TIjVfKidQ2SeOQfzr9LxeNo5ZQ9rPRI8DD0p4yqqaerPnqygl0m6W9iiMJI3mYDgj3PpX0F8KviMmsWC2lzMEkQAPHu4J7detZXxj8Gtp7NBDEIjuYu6rjdj26AHPT2rxCwvLnw/ei5jcxyox+TPDAGufB5lSzSl7SlujbHZe8K7M+9/DuvtAUZ0L2zYGDjaT6Z68+xrr4pklTICpGeSFPSvm74bfEAeJtHiCsVkUDfET0PqDXqvhjxkgme0unEbL9w/3h9a/PuLclWZ4aVSEffR6eT4x05KlN6HTavZFndQpCkFsnsKxrOFVmAZcYOAWrq8xanCQg3gYbcBxWNd6c6OGI+UN1r+PswhUpVHGR+lUZRauXDaxyQDA3EjB461Rm0lJDyxUY546VpaZPHLuVCSQcYHQCrF5AJYyQgA9FOM++fWvBblc7o27HDX1sLbA3luMgE81nByxUOpIXO32NbOqQksS6kOGPUYwPrWS2TyoAHqe1NSkjrjBNDAp8wkAhyOnWtzSNHe9niAG0BSWOOvPT681jW7mKYBxkgA5PQ89K9C0VY4oFbIJIzx2rWCc2JqxtW1pHYqqFQhACgEjn3z61rRIrhAcA445zmvOvFHiEeUI0bJjbcCDnkVS8PfEA2FyqXBZ0Y4HGefXPaut1lT0M3Sk1c9mgjSWB4nQSIVKhW6AmvmH476QLR7qKUFpGV5Dx0A/wAOK+jvD+s2+o+WwKuhAJwc8en1ryz496OJWv7lxkhRhVGSU2nOPXrX6nwHmjo4+K5rJnjY+m6lGUT4s2GIICWKdevOKgdyZgWdSo5BzjGa0dbtjDctgFFB4B4P5VluH8sAqCxHDGv7lw9RThGR+I16XJOSJcIJM4DZz0GRSoNxDI6gY4wc5FMRTGwBPKjJweDUjeWsgcBQe4Axn3rpWpxuNiyCgBKcHAHX86mhclSM5UHIPvVKEk5XODu3LjvU4eRkYKQvOM9MGmkSyybkJlpE3KoCk5/KgOJondWIUjjIxgetUzDNcOEVC7kcADNPw5jaInLY2tg9u4zWqMnvc0LOQrICGAAGCM8mtESPDOCX3o2CB0xWHGxjkUk4OCCcZyKvwuXVVJy2Rkg9B3ptFJ9judE19LZ0Bxj+IE54r0PQ7yK+RtkoKMAMZ646/wBK800LwKNdQG11vTIp2wfJmuAGwe3sa7LSvh7rfhmRbs3unzxRKWfZOGJHbjvXnupDm5YvU0lGbV0jsl09DhVUsSMgEYzUq6RKFKPbqpB4Ctnj1qroWuRajGAZVEmT8vQg/TtXTQKVcAklsYODmtlOxzWuYg0rcpLRgg/KSetIumMikLExBOOBnFdFJCGcAglfUdqmWAAYAwOnPpWntSlTuc0NOVkIZCRnryMVG1mq5OCQoPy5611LWG4ngBQc5Bxz/WsPxTMNP013h2iQqcHJB6fyzWsKnM0kaKkeZeLdVWGJ/LcKqnJIP6V5/dXjyFiQc5OMcVoaxqYvnEgcEHJO0g/rXOS3TsxABIB2+ld0tNERKLXQsC7do2EpBAGBgdvSnC+UABhwTgbRUKyrgoVBUnOcdDToogspdCCwGBngCs7Gdma0LL5ZB4OMhcZz+PakjBknUAFSxxgGqcbOgG8ZZeu05qRZzKQVJRh0NQ12FcsW3h641fUVhhl8klgdx5z6ivo/wZ4dj0+xtnCCORECtg9Tjk/jXznBqdxBOnlPgqQxPQk+n0rv9A+JmqW8qGdBJIVVSwJAx0HFfkHH+HxOIwrjTlZH2XD7pqfNJXZ74hfewQAkAcg4zVgqOCykY7gZx/8AXrnPDPiaTWbZC0XlEDJIHDZPrXSyNhTIBggYGB19/rX8b1qM6U3GW6P1qlNTV0YGq3YLncm5lJABJH41NpWrNHIFQ7wGAbnGB3qPUrYOS2PmxnPrWQHKSbQCGz0FcU3La9jpaurHqFnf293CYZ5FRGORk9fQfXmvL/ib8MDcxzXVo++NwWCBSSD35/pXSaJqBiZEG0R9CGwDnt1rrItStlhKXsscURBJ3t/nmvqOHc8xGVYiMqLe55mIw1OtFwqao+OIvD91Z61bmWAiKM7gzAjkHgYr618GfF6IaBHH5KROke0sSACQOw9zXlvjTxB4dWaaK2eMuXJEZBLdeTnpgntmuTW9VkDK5CdQAelf2VlWIhn2GjVqxsz8jx9D+zcT+5Z3Pj74rXt3LLHuJA5YZ4A7V4tq3ia41GRzKS4zwMYx71oa5GZCGUswHXcSeO9c7dKLfeT9zs3r+FfW08PGjFKCON15VXeTOY1SP7SzZIZiSTk+9ZGJbW5UIygjkg9xW/LKrhi4AGe1Vks7dpzK5jYgEqxPQf41pzWMZ3Z0ngrVmOYpIwc8g5ycDsK7w2odQCNwI44zivJdJaWG8R4NrRg4bkDr717B4Yuo7uyUqB5agDO7OaVOrySPNnBp7FB9MRUIK4CjAGOuf896rSaZbu4DRB8chSuQfqa7Ge1DBgqhlx1rNez27gBz6Yr1adUwcWcldaXCWOyNUkbkEDtVM2TxAl1AVeWJGABXVyRkFsoEPTA5/Wq1zpo+zqCCWBDZznIrqjO5lY5aSyDSEhODznGarzWKXAIIwccj0rfl05lJbyi653bSxAz6Z64qtLE5R9kao56E8gfh3rRSuJSObn0aNAvlRglQeBnisya2LMwcYOMgHrXZraEqCzZYjkgYz60k1tFIFR0BYDAKgdPqOtF0XzNo4XmMhSMgEYNXLW3KjcvIJ5XvWxfaMrkFSB6jFRJamyjICBmx1J4FRPbQuN7li2uCtuAVG1CF2nsMVHLeN94BQACMY61S88qGDApuIJAOQSOh/WoJ7liCHbaR2zXhTh7x6kJaInluQ6EhyB0z6VY0a6X7c1vkleNkh/i9eO1YqXTruBUEZyPep4dTS0aN0iBcEsWI6e2az5HbQctVuesabYRNCpUgkgHGOlSXGjqrAhcM/RR37dB3ry6P4wX2nqUkl3BSfLBGAT6fyqvd/GXU76MoYIIpQQfNRSDg8Y469KcajpP3znWHc9j0S5t0tncynYFBPJwRjtjrXMeIr8W8ZInjAI3Z3AAD+hrktQ17UL1A7zkHqTk4rKt4nndyy5Bbk46/41q8ZfSDOqnhadNXqILme9eYyJOSrE4Kc5GfetnTri8nRUI3hjlmbr+nFFvphVAHTAHQCui0y1gjijCqxyOWYYJP09K0hXm9zGpGkvgRnXEDxRJKDtLnbj6Vl3M5jclgCe2K6y/tswOQR5QHC7eQe5z+XGK4HU5ZIp2C57gEjGK6YPnJhfsE1/EhJypOex6VkahdiQ5QYwc5HcelRiyZpCSCAck4PU+vPepE0x2Dky4BIUDHI/Gt1CJTnY1fDUzBi4GFI9K7C30w34CkkEjPQ9PrWJ4O0gJfFZIiHUZAYHBNem6dYvBBGipsI+Zhj+L2rnnypnP7aV9Dll8KhmSJSDtGCTwSfc0+LwuLQqHcMOSSRkjn1rshpokdmcZJO5ieOagmhEmQ6EDnGD1zUxSNYyk9zzvX7JYY3ZOEztLegNcikjCRl2gAHGc9RXoPiO1CBwE2ovOPU1wF1sVnxkgHOa1aSRvbQIBIZMgqQDlcdv8AGtSJjDGVLYDHcWPdvT9azIrlR85IQ9MY61Yi1HBJYsccgY61w166pLmZtTouo0kTi8ZJwhGWPytu/h/+vT4LkBsg5AODn1qzY6TZX1uhuZFtpWOSwYhdx6kgcmor+1srKdA8pfjClRkEfTt9a46WMhW0SZ01MFOkrltLoBwMYB5OO9adm4kUuCAAeVJrnVvIzvKMCFIyPQ9quR34jZSwUPgfdzjOPeun5HI1Y+0ZNeEqMEYBx05702PVXcHOC3OBnqa5m2ctLgLkkYLetbtmgjC5GPYV/lZFN7n9FOEUdHa5OCMngE+x9K0I0LHLnIA4FZlncIi5wQTjPNW2uQ+SowewrojZHPLexO5KsAASAccUxwm9ivC47nnNPRh5SgqCx5JJ/pUEspQgAFieOB0q3qIiZQpIPA9c0wkLnHI6jnrSTAyISXMQ57ZOaIYh5cYDGTI5LjBB/CspeQXRTnLMpAjYA8bqbb2pOQRg9a1RAMkE/QetN+ymLaemeAO1ZJFKZBHaBFIBycd6zr1vKcgDtyM9TWy8Z2soOAc/ifWuf1d2iVjuzk9PT/GrktNS4u5jTa4iTEAMOcBT2qzaaoTISGG0cGuM1G68u4cDamSW+pPU1HaawVKK4yqnAHTiuNp9GdsaV1c9ZtLlZdhBUg+orXiZdp9MYOO9edaXrSzfOMInQc5zXSWWvxRxhjKCQdpA5Iq4prdmFSm10OmCAAEDBbpVe5U4II2+9QW+pq+3aS5B3BhjGPf3q0JUcgMcAnn2FbJx7nI4mNfW45HAGMkk/rWJOiRpggMRwSK6i6RZHJOFboM85A6VyuoSGMyEKWAGScYxn2NJocGkyg6hTgHA759KozDynIByWOOaq3WsMJI0XleQWyBg9vf/APVTbO/a5ugocEbsEZ6Yqowb6HbFs7rw3aCC2jIcEkcAEcV1tlF5dsFYhnJyZGHX/wCtXOaEg8oE8Ajr6V1ETBUAIAJHReh966IprQ5asr6EjbeSGBbqF604EMpwrggEncAM/lUJlTBLcgHoeKrvqcSE9jjpmq5Ucty3gDGDlsZAJqCWVAwBIVlIYkdD7ZrE1HxBFAAVniJPZTnFcrqXjtI3MQZnJ6kD5TUOm+iGouWx31xq1vGHKuuCTgdcisW78RBQcMARxtAwPyrzi/8AGbzuFTLepA6AVVi11mdS7ZB681cMPN9DWNO253UmqvdyhleQD0LEg/h2qnqOnSXsTOCSx4OKybPW4kUkODj3rXj8T2iESOSzBeFBxX0eV0qtOqpQjr6HPiHDkszy7xr4XYRu4IG1ckjnIrwnxDpqRzyl0VAflYs2Cw7cV9C+MfFEKxSvG20jLMxOAFr538b351OVjISXDHBGBnnjp7V/WHB9TF1IJVVZH57mnLyto5Wdijq8ajA4weuKasxMbGUKjEgqwPX2qL94qEnBwevtUbSSGMEAg56cV+wxifESuSS3ALbCxG7OCKfEwYLkhSOSFOcVUjkfcFcHBOAT2zUSXKYLDAJO3JPetVEzTbNBnXkBtwJ5yKj+1qjk5JHp71T+1qsjICXJ65HAPtVea5GSEBIHBPvSsaxTLFxeh1OcsM4yPWqUgIVyeTj7xPQfSk3vgHJJB4DelJvLSMCnQ4JH61DR0RTG4PlgsQSRkEdhVuGMMqLjJxk+p9ajjUMygABehB7Gp2dLcggEnqQOSaxkarQjjJSQyqWUqcAdMVNax+QrtGFCnLEY796SaNmc+XGQcZw3arUdsNiI7L54HzeWcqD7HuK52G5VgR7hWkkwCxI2jgADpViNXRNgRmBOSAeAPWniALKfmYjBIyO9NZSvzh3QDIIU4BBouVyj1QDBPBIOBnIpypHI4QAO5BO0UBQAmBkAfdPFCxlFd14Y8ZB5xTsGwm9DGIwMEdCOtLgKAoiL5I5B6Z780pSUmNo2UbTkqwzkelTtE6xl5FAfGflOcU7Gb0GsgUYHA/vetRsInBdky6HgknilnYnAddgx60wqzZU/dBHOetVyiuPiuTlHGUQ8Ak9/6Utxs27QqttJIZRycmho9j7cAnHJxTtirwDyTg/Wp0GmMlQFRvYMgOTx7VH5MbKWB4PzDJqw0JclQxGBk4GcCoWlZUIBAIOABzU3KWo9C6hQTgqCcZ6GoWxGxJySTk+9PCmcKhGCO/T86cAOBtyRxz0NZtlJFnR7QXF2VAKnruA6V6hosYW3t0KZdV2u2PvHJOfyx+VcP4dhbehQKCDzk8GvRLUBYxghWUdc8CvxPjzHONL2aeh9zklBcvN3Lk8LMQVGVHAwO/1oUAAMqbWI5z1pxuA0qNuwCMfKcZPrTcmHYJCSxHXHB/wr+dZ1Lu59zFWK0ruQyIQp+9nGePSohGBjeuCRjNWiVVZWJBIIBAOeuf0pgQ9CRg8g56CsOa5spWK7RkAc5OeM04IUcENle/HQ0+6RhcRxxsH8s8NnhlPfPf8AGmzzmNJQcgFSDzjA+tdEKfO0rEOpY29Nvl3KJFDxjAKnvivSNG1hJERjxwAOOlfPOoeKAt0LeMebgZLLkAeg9c11PhHxxG6xQCQmdQAynJHXH9K+ilw1iKlH2rWhwvFKb5bn0ZZX7yKHBAJ74wD+FbMNyFRWID4w2CMg155oet/aI0LHCkcbeM11dpdboxySTxtPavzjF0J0Kjpy0LWpynjWT7NGzJ+5RiQShwcnpUngvSZdSVZZN6RHPDDp/nFbk/ho63egSJmLcDyep7V3Xh/w+lrboIyFRcgEckjuDXm6bHfGtGELdSjaeGo1TIO9COpGKpX/AIcUhyqgD25rvooSIwoII6dKrXVkMNwAKTiYqu76nj+p2TWUgQnqDjjp71llGDglsgcDjp616XrmjmRMiLAjBUsR1PYj1ri7rS5EJJYBQeFVf5muVtKR6VKrGS3NnQT9xTggjP0IrpUmGCQCCOuR0rmNFR1hjLEEEkZB5PvW/FvmkEQJIwONxzt781UdTGrqzf0YxsRIX2knG48Zrowh2Ag7zjIJ71Q02BI12opCgAKSOo+natUjC/MCQxzgHn8PQV3042R5s7XIyv8AETnPJPXmo2QMhG0lRknH+NT8DOCQPcZpG+RRtUnPXmtmjMqiMggDketJtIyxBDngEjkirCKCwAOAOvtSeX1IOOSahxC/crhTkc5HZh3p2GLBTzgU87BgDLEHJPYVWn1CKBjuYDjjnoazdl1KWpIWIIyAAP1qO5niiRmLAADJJPaua1vxnBp6lSQ7k43BgMCvPPEXxKMtvNFbyHJI+YH+tZOb+yjaFCc9kdzr/i6C1hcIwBUZBJ6ntivHtY12e9eR5ZjM7tu6YxWNqmr3Wq3BAMgJ+XIPQetPFpJZWUl3MwaJflz7/SuvCYeeIqRhbVncqSox5pHM+KtXS3gaAoWlb5iDwCPrXjniPVMkxjLcnr2HrXYeNNeWS/aYgl2G0Bm5Cj69uO1ed3RFzMJcgAkjB5x68+lf1twjlH1HDRclqfnWcYtzlyjYXGFeQ7WIwCoySKsvmNg6lQSAd2P8+tU2IVQIyJBz3zg96ngkVoCuzkHA9sdeK/T6asz5CUrluAnhQ2FIyeKsPsY+WWw+Pu9x6VVtsxHaHAXjGauAx7DI5UtnAO7k/hX0OBqezlr1POrw50U/KKyOo5CnIPc0392pVwh3tlTJj5j6fQDnFTyqS3AJ9Dmk2EqSACMYIHavraburnhyVhiDZCUBIGcgk5zUoURoACxdhgY601UDoVyQQeRjpTo5XbII2uvY9QO1dCVzBscX2gAEg4AOev1pyASOik4UnBH9761EQWYkgg46mpoVUK5LKSuOM8nNLUgGhjYAOnmYPAJximo7IwGzKdcnoD6YqbgMhOCS2088dP8A61OjiL4DAgE+lVGVhWZoaZGoGMBUbk7BjA74rcijUMUD7CCAT6ViWgAZEJIUDAI4710EJDkKMEbQDx3HeruZtMh8tZHLZMhOQTjrirEcK5LoBnqATjNSQIpcKCQWJA98Amri2bspVRk4+mBRYh6FRnVQjocOQRgj/OaWFVGAQdoySCPzqYW7QZB4YHIwelDEvyQyDPUdqloaYxIWY5JAGeAOeKZJhWCkgDnoOaXzPLiYOAVJ+XHGPqe9Pkt1ba4cByoYj/PSs2apEUmXtc/MCABnuayriFIm4cgHnkZx+FbWxjGSxAcZAx3HasTUdzts3YVerfzrGRaKodGBBIJA4+tW7VgZASSD0BAzVCTjYybSD/F64q3bylSiAAjufSsyr6HTRSh41IA24HI5zTxGpmGVBAGQc+tV7Ig2wUHGRnPpUyLidArHLHbwOtEpcquyFq7FyAsUGQAQSDjkCr0WTsIcn6d6fa6LMQ4jTe+cH0Bq3Bod3ChXYwJ5J964njaF7c6+87o4as1fkZYtiCFLAISeT1/WrvG1SQSc9R3HpVWCymXCGM4HJq8I2KBdhBHX3rVVoS1izOVKcd4jURWwVHIBz7VJGxGACSTnkDOKkMCBD1BB4PpUTyFTtQ7XAxmnzmTiOZiEUOQXJJJHr6+3FSQkNliMAciqFxOykgguT2BximRy3IjCZQMRjG7GKLsnlNi3kU7sjJAOOelTxyebCoyCCuCTwSKxI3kVgHLEnjrnmrUIVHBbewYkAA8A+tS2KxanIbCk4A4zj24qoyhcc7/Uil815GCMMn0VuAfX3qtNeQW2XdgkI+9kk89/p9KzbM5aIdKyODhSMdBnkgV5x8QPF9lpkZiSUvKBvZWXCg84wc8/pVPxz8UGsCYrGVFcEgSREhgD6kn+grwjWNcudZuSJJNyLg5Hceh/+tXFOfN7sTfDwdR6rQn1PxHc6rLLmTeHYtkHAOewHQAVq+EvD0mqtI5cuihThjnPPIH/AOusXQ9OW5kZShJAO30Oa9s8F+GUt4beKOLa7ANtyOc9a2hTgouc9Ej0XFrSL1LvhvwSJgkUcTI7fKuQSFJ6Ej0r6N8M6HFouniCNCiggmMHKggcH36nn3rK8C+GlsYBM6EyMrKpPGARgiuyii3KQDg44z7DpX8j+JPEn1mv9ToP3VufqGQYF0aSlPdkUjllUbACByRkZrP1FGWEkEn9cVfMhk2Mw5xgj1qC7hLW7qWwMcYH5V/P03zH3MNDgNTkMMuTySc9elQQXJbBDgLgqRjr60niBja3JDAsSCcj2rGWSS6AVAzE9s4xWcaXOz0o6RudNBrIGBE4C5AORk102l3pmUKpBJ7djXmE9jcWwBQuAwxnB4Pf8q6Pw9raaUgE0u6YYwGHB967Vl05IylVPSbdSoAYEgVZBRGTnKjjGa5my8Tw3TEeapkB5jUHJ98/0rXt7kTAENx9a8arF0nytEaM2IrgImQcY4B7AdqsLcqc7mye49qylJJZBwMYPGcU6ecLCAgyzDBHoKxVQjkuN1TVAtySCqoQBx3q9o9+LgsA4G0AnPeuWuwskpOSSowQe9Ntb02chcHeRj5c4zUe01NfZKx6ZFKZCFEZA7vnIP4VKY3AAAOQcfUVjaJrMFyoKuGwQCBzz3FdQqo6gqMknPPNWkpLRnFNOLsYV3CTnYoAA5yP6VyuvRBLcypEzuo+Yg8Aev0ruL6LYCAVyfw/CuX1q2DwsdoK45U8/pRCnOUkkXTnY5PT7gTXKohYkfNz6V06YeMEHgDkZzXCrdousbEYAbtp57+ldhZShlJLDAGAMEV6FbA18PFSqxsmdDqRlsPIHlj93sIO3IIwT6+2apy5YkjIIyBmrkhMjkZyM9qz5iy5V5AoJwdxx+tciiJMrYdXXoHyfu9TntXUaJqAON+IsEKAx61ys8SyKQfmHTNFlI1q6KCRGD0J6e9WkW9UepwXolAACkA/wjp9TVkElwxYg8EqG/pXH6TrSMQofDDrk9a6OG4EwDKQSOhHepu0zklBo0BI67WIZ92Q3T5B2/CkR3ZyCcjJ5A6CoFnc4J4GPxqVCGwQOO9aRkZWHmQbynIKjPHenRkn5hzjseM0wkM49Tx9aCdpCtlcHrnrWqM2xt3KIomdWycnB9K4u/AZgcgAHI9zXUas4hiMYIK8ktjBOa5aZoosvKVCg9WOc8VpFXY0yuAc9Mjtii6kSBVdztQjgn171zOv+P7LQ1eSIiVVBYpGM459PxrxTxl8Xb3UPPSAy24BwvzYJ55x6V9hlXD2KzGS5VZHNVxCpo9s1vx1pmkghpkebGRtPQD2/KvPtX+KRuiVtyrLkgk8EY9K8Yu9cub2dA08jlQcMTkkHGc1oaZAVG93Z3Y7sseBX7xkvAeCo2niFzP8D5TGZxKCcYnoEfjm9lZwJ2UkcqRn8MdqpXniC5ukZQThhgnv+tY0Zlj2yBAQeCfWrCsHDEAFgcEZ/pX6bRyPA0VaFJfcfLzzLET3kXoLm8hhXdIHDAhQvG0ehqNJHBIJbOSck9KkXDRBGAxjAZT0/GoZQJJAAMbiFGORkV7NPD04aRikccsVUe7FjgB2kAAk5xWlp9sWBQAKpJPyjuf8aqpEFwe+PzrQkvotOsHdiqkLg5HQ9q9ahB3UYI8+pNz1kzI8RXiWMUiB8OCQecYNeVaneyyTEsSQxOMHIHpXReINTkvpWkQ7wxOQR1Fc1JGV2sVwQTgHsK+zweHdON5bnj1p8z0K0igugDAHGCSKjnVtgAABzk4PWprlCWDlcBhk+1R3CAZZ3VMAHJ4r09jl3KkuSACoABGcjNbmh6VJqEpMqMkC4zngGnaVpBuQrykNGMYK8E12dsFgjQxAJsHAUdfevLxWLjS92O5006Tlqy3aRpa28UUI2hBgZxx7fSrbTlVL7SAQMc1nPdGXA2gZOS3rTJL0pHtGWRRgAenoK8B1ru7PRSSLstyEXJJBwflzTFuyNwKEEDjPSqK3AmOGbAHIBNRNfEYVDnnkk9BS9qUrF83oJAJIIwSRTWuwckBsnPJNUEmAyMHPuetMmuFw53F14IBAwDnpS9ojTQufat3CtkEcZ7mmyXcajBGSOCR2rPe7YPvcZHU4qpPethiSCOScdhVRk27CehkeIrnzmb5gFLYBPauTvhLuGMSIeGYDGPTArY1OUTXBAJGDnB6VlzAqSi/KAcgYwDXr0dEcE3dlXy9hBAJUDGDW34c1m406ZXLMApBAHPFYu5nBVwUTPU8/jUkStFISrcEdfWuxMwt5H0r4M8Sm+jAlJyyghs9D7V3MOxxuB+UnJHWvmHwd4kOmTosszYPQlq9/8Pa2l7HEWfJKjnrk4/wrnqREouPQ32RDKSCQAAcDvVe5sYpEJIJOMgZ9asBAqGRRv9s9KkVDJGGKEL3J7GucdmcFrvh9pvNdYgVAOM+leSaxpb6TqqShCCFLMoPGARx9SK+jLuy+0q0bAOjAj0xXnvjjwkBaSNCcKB0Y5Yn0z6VvSkk9So36mfo91FPHGkKhk2qSxJGMjJ/XIq7NAd7bQDu5Bz1/zk1h6MDaRiMnY4yoGM/h+lbskgJUjJBXBPoa6X3RjNamRfxhGYOd5IwBjv6Vz9zFHkbuScj6+1dVcIZDgjJxuz6+1c3qMBSZyAQM5B9apHM9CosXluRLHtUA8Z59quRIiSxISSuFYAH17VUlBTBBIJIIJ5PtVmFQoBIx0yarQVzfghRoQDHvVjnGetaNovKgEKQMYB/Sq+k/vCMDjHXP9K0Ui8iUIQuWyQQKCrlHVdPDQmU4JHJA7YrlrmB/PJAwh569a72cF7dlByTjtzXK6pbyhzgIATyQORVRYMwZQFuFI5GMkVBcAyyEpgDB4/pWi9sqsGBy2ME56VWuIcknOB0+proiyWjLllkBChAVK5zjBB9Kh84tAcHOD19DWibchgAcsegxVW4UAEYwBwR6mtk0RqQwzu205yCdp571ZgvvsspQsyIAcHPf0qmr7SQCQVxkdMelQS3EzyEAqqE4CheT75pOKY7nV2WrEQIHPmMXC5HYelakc6PI7om+QDAGevrmuAiupISQCCueav22ssm1CSgznI4IX/8AXXNKl2DmO5jIkJAQALwwBzg0rYUBlGR3ArG0rVTcFCSOQQcc5rYMiIcYIUjPAzmuWScXYaEigODxtB5OTVTUrcyWshIJRF52jJA9q1doxhBk43cimHAR1Ckk8H0pqTRVr9TzLU7g2zMAAo6AYq34QV7q+84E4U8jPBNJ4qtGju5DKQVIBUKMEDvW/wCA9IewsBLImQzEknpz0/QV0c1o3N1tY721uiw8okoygEqwxnI4NV7iVjkqVVu27pUbzkZfO4kAEnk4HQfhVWSUsQScMRk5HbNcbsxOJz2uyC5DiQEKQWJHr+Fed6mdjOBEzkkYYNjI7nFega/L+8cxsQCMBT2riL+JpXYrtVlUqCe464oVjel2OI1KUQuXBARiBtPqelVWeTdmMurgZO04yPStDUoXkmZVTy12ld3XPrxVUwmIAqSGChQc9RWiaOpDFmdIwVGzPXnr+FOivpIXB4eMAhgw6ntzQyBVQEl2J53dvSiOMiEo5yASefc8c1asytC5aakXmjDu0ZZdxUHg5wRn26VbudQcREKcoeQcds/4isaODa+8nGMnb1JGKmaZpGRMBVAI4HU0cqYrIv2niHULKaOWC6cRqCRAxypJHc9R+Fdb4f8Aivqdu8CXEmPm27QScgDOc9vTmvO7tyigIoUKuCo5yc9fyqzBuaJCOeOCO9DpoiUISVmj6T8K/GSG/kCPKsZB2sO5z2969M0nxNb6hJHErjzJFLqc9QDya+J4L57O4R1JSQEqSOOQO/0rq9D8e6npUiSW8oUlvnaQn7p9AfWsHTaOSdFJ+6fX0xWV90bA4OV9xXC+NtGaQPIVDvICxYY4OR2/GvP/AA/8bAcJeM6EDcGPQEH19K7JPHVv4jtyySxkMm4lSBnJGKlwbViY3g7pHjutWJs7ggklGJ5J5B/wrKkXPmKvIVsq5HX3rt/GNvEGkKEOQeNp6g9/pXISWzQJEAhYMSoYHoQO9fE47D+yndH1+Are0p6me+zzDGXBfaGXHGVzj8eaUqqsAAu4gfMe2eoxUjo6MSFBA4BPpSxwCaRRIQEyAcdTmvGke3AvQ2wCgOxDN2B4zn/CraMkcpBHJHXHWoYAFUAjKqcEkZI+nvVgKApBILZ4NQjpSuVL/DQToBlWXaVI4I9D7cVz9ldrNOYgykgmNiD0brg+mARWtqlwcyIGKmNuSvfHY1zMsoS9B2qgkYLuzgZPBJ/xrvw8nHY5a8U9CjrIlcEAZIcAjPQHqRVzR5xGQEIXAKkkZyMdKr3yBroMzgFlO0dMgHr+Zq9p1vG7qrITFtBDA4JYjnPsK+jwd5zTPBxjUKdjbt85AIIdeox0q3al2BcAFiMYIxg+nFVoJDGPmIycKcckY6Amrsak4UAgHDZA6jNfRp2PmWrnU6CA84fBO7qM8cV19nnzAQCQMECuQ0SJiAhTB2hhgHk9M/Wu0s4DHBESWVtuGJPU59Kr2sdrnDUg0zesnI2gnC4yT6n0rotPlwF4DZ5AP8q5azfoASGwRlRk/UVu2DFFBYknPWh6mcdDrLIqzqxC5IBIU5GO1aqRAcg4zyRnpWDYTckqCXC7iMjkVDqPjvSdJIjnuAZyN3lqwHHfn1rjqRdzupyR0xwuSMljzgd6ibcY5QoVnYFRk9M9DXDJ8YdDumcQ3BJyMBeQAe2TjJ+grbsvFNtfFhFIp3gHcp68Y/CvPqNR3PTpGGIyPEE7jYJgdhAPYgHB/GvWdMCtaIQoQEA4x1OOTXkdsqSeIZ5VlVkBUBUU7jhec/jj869Y0V1e2RScEjAzX8aeIs7Zm0j9ayqN6ETlfiH4OSWFblYSQynLrgHPb9a8B1rRTaXBdlwD1I7V9aXMCXEcsUgBBHDE55ryHx54TQmYIrONrMGA5HfA/pXfwHxH9WrLCVno9hZpg3Vp3ieR26rBCzuVKAEESdDxXD69erqNy5ifemduMYwR1H0yK6jX4Jld4IQzMCAFxjOTisiPwZrE8jGKwmCJ83yrnd+A571/VtLEUFBTlNL5n5xPDVnLlUWchLZfMDgrg9uhpNO0cyagcEMkTDepGcggH+tep6L8Gtc1zyzHCoVhkqxIJHsPX2Ndvov7N+rsYcwSxCR8MzkNgAZJwOg+tcFfiLK8L/GrpW8zdZXip/ZPH9PsUSMxjJQOWDgckHpx6VMtvIHBJIQAjB719H6V+zQ8UZWe7adcELLCACp7Ag9q6jS/2eNKtnQzl7u3I+YzqAVPqAOtfP1/EfIsPtU5vQ6I5BiJW5tD5Vi02Z8FYy4xuyorTtdGuTEjywP5ZPBZehr67034OeHtHjIjtC7hiRJkDI9CPQVz/j3QrHSojb2iAAr6DIzwTz+NeAvFbK51FCEHqdS4ak18Z82rZLHI6O2AOCMdPwq3DpolGA5K4IBArvb/AMJKcSRgKvXIGOapx6WLZCNu4jpkda/YcszSjmVFVqT3Pk8ZhamCqckzynXvD8iEuVIUnJxnnHr7VyN9atab3DAMzcLz92vdb63juYZY32hSME+lec+IfDxkL7NzoDjJPSuDM8u9unUhuerluYRpNQmzjkt0+VmAfcNwAPpTi4cAgc9MCntam1d1cttBAGBVcHazYGADnHrXwdSnKm7SVj7inNTV4smkZpIxEEAbrnGTVCWLy8AHec8gdasyzvIAArKcAhgcfhTHQCYvjgLj6HvWF7GpTuUEfIOQexqHa80e0sFUdBirkwBWR3AIJAC+nH+NV3RkUkjgdB61omQ0UzG4fDFSOmM9as6dayrcOxl2qSMKR2FQbiNzEY549QauabIXcgkblwSB716WDb9tE8rHL9xI7zwyFSTYVJLYxjua77TJCCAFyFPNcH4dJhUuMMSAAG6A9yK7/S3UHIGC2Cfev1Ol8J+Ty0mzpbPlAxIIx2FaVrGRtJ5DcYFZdkwIAAwx5HuK0rfKkg/KfUU3c2jYvR5LbSMbTx7GpQhdsjkjk844qFCxBAbHTOfWp4wu5Q5BIHUVk7mqGygbguMHk8DtVKS1M6kK6AdvMPWr8pLMWXkgdB6Uixq8ZAXLnoT0FJOxS0PN/H0EkekzgRkMkZBkB4LAk5A+hxXxR8SrcrqDOyYjRmfb33HPH619/eMdNTUNMuYycOYiSzHjgE8D6cV8KfFyHydXmZcMSTHtUcFgxyfz/lXj5tHmwzfY+ryKVqtmctb2SQ2MLOCSw3EHsT2rAntk3MCSTvzx1xnpW55payjgU8hQCe5wBn+VYUkZhuHYEuvUA8k47V+Z1bNaH6PSvfU9h8CQSfYVJXC5yAOAT2r1PSrd0jUHaTgE+/pXA/D61aPS4md1Ic4wT8wB5Bx3x0r0FLlY4SXKoxyAT29DXiSjqevCehqpGoY7wEJHGOc1Z+1xRkI7qhAJ+YgZA/nXDX/id40zHJvAJAC8kmsaTV57iTfL8wJ43dRWLpnQpvsemJqUMg3iZC5O0DPI/CrMV0jFw+EcDlScED6GvLoNTEClgQT1J5yMe9XoPEQ4Z2BPUEnmsXSZsqh6WhLbzgkKPug81bt2CJtKlSTkd64Kz8YxFgJW2qP4uufSujtfEdtdxuY7hABwBuG4fhWU6bibxqI3lIDEspYZ4OKeVQZAOSecZrMttUSQAGXftOMk9atrOGYkEN2DDnisGkdcHfYe4BcMFxjAJPepIwC5cYAzyc1XDGRSJMqM54A5PbipEzl8kE+mOtZm6Yplw5GMD1zTRIWyCeh+X2Hp9Ka3JJwAcE49aYjSEKWQID1U8mkbIuxhEGCyli21gBnI9j0696HZQoJOR7HOKijKBSAuB0G09KRkKKXQEEnBJ/UflQDJlmJ4BAI5APcVOs5WMDGSeSfSs+VgZUKk4A4FBlMbgAZHXGaVxWL5uHBwG5xzUb3BfBIwPSqxkJZgDktjj0pruo4ycjrVLXoVdFyQsrIx2kY4w2T+PpUlsg80nOcDGM9Kzi4HBJBPp3qOW+EOXL46AsTVWE5mwXKEogAyc5Bp3mq4IYYIHB9K5mfXorNtzzKoHBJOc1haj8TrC0JCvvblfQE9uapLsZOa7no1rdrAWDsCR701dcS3cgnIb+6e1eK6j8VXDsUQAdCRz1+tYN38R7ud0KygIVALKcYOcY59a0UZdjllVsfQVz4lEE8QJG2RS2c9ADjke/NQHxKz52MQOn0rw+08TXfNwpMr7SxR25x6Vv2OvzXEMYdDGzDJQnofTNXtujBzcj0yTxe8DBDNsccggdDVy38c3TuHeXcNu0Ejr7/WuBs53lVQ7gg9AOuK0YLN45EcHKHk+9S5Jbkctz0zSfiI6gGclTnAUEEY9a6mw8XwX8eSwJPOM9K8caEDBZSpAyKks76W2J2EgEcDNR7VIpRPZptTRoHMZVSuW+Ud6xLiMsxd1wSMnA65rmtN1wqU8x2AzyCa6cXEV0iiJSwYA7eh560ubmNotIoCNhKxJBU8jjoKguLZyCEJXJ4JGc1ZZTAzA5GDtGe9Q3MzyAADByDx3HpUNGphalbvuIY5IHGD1rDnsDguSeOn/wCquvniMhJ24I6Z7Vj31s25nAOSOTUqyKscFf2RlBLrhwSeep9K5DXNHaSJiRlVUk57dePrXpd9AEdiCGJHJHOAa53U7MhTleozn1rohUlH4TCVJS3PGdWt3kjyU2AgEfLg4A6kVyWoWwQHftQDkOeMV63relDEjFcAjINeZ63aDzCr8MclfcDrXqU58yPKrU+RmAo8zBUhwR1PU+9FwTtCg84yadtEeAGIcjJGOg9Aar+Y0TZKEr90L6e9dCszhZEMq5LDdxxjtV3T5jPI6MNmMEZPX1+lRJCJgWQ4YnGB0Bp1rG9rMzsuTjB9xTEXriF0cSoS655xwMVfgXBRmOQOAAe9Qy4eLKEbO4z0psYUAFSQRgk//XpEs6fTrpjcoWICkgdOAScCuxG6FjbHnBydpyCa4XSQI7hSSySIckE45+ldpYXB2ZZsvnd9Sa9jANqaR4uPS5LlmC3Z5HLqAiDcdx4wOT+VaqoI0zjABCkHjOfT1FVrZZZd0u0CLIUnPrV8QBlAcFuwzX6DhW42TPzrE+9qTWxTJRFkLADBC/KPXmtPS7IXbsSSyA4yvrnkVBCGSEISQjcEjvXQaLGYYDEMCNyGxjkH1z1r3IM8ecrImOmpboBEnygZPt61EVQorKckgn8K1rsb48RoAMYOO1ZOduVCksOM56YruhG5yt3K7j58g4J4Oew/xq5GA4BBDgjvVGeVTcAZAAGMVKkhXKo5BJ+7jpWyizJ2J9jFOBg59elR+WYXLk4I6VLDuJY7MnGB2yauR6dPeEJFbtKCcHA6ZpvTci/YzYrtoJCyruI5wR1ru/AXjd9KmliupSY5GDAcAKBwBmqNj8ML59iyvHao3QHJIHrXW6Z8K9FtpQbtWv3BBG+QhD+Arjr+zmuVj96565o2rwaraI6SxgkAkg5J9quS7dp44J6iuZ0VbbTY1ggiSKMcKqjpW19pUjGMn1z0HpXiunyvQ9CE9DjPiFoB1O2d41VsEAqSByBnI9wAT9a8ltPCeo6rKyw2zLEWA3zkxHAPJAPJNe+XkX2qRsodoOB71TNvCjElAQOSB1Pt9a9OniJQiokTp87uch4c8A2dnGkksTzy44aQ5Ix1OK7mxt4kQRopUDtk4Bpkd5FAoKIUzyoYc4qS3u1klAUjJHOTiuSrKU9WdFKnGJoxQKEIVCcclsfpV6JQikAbmGCM1QiuQzAKMEd/WtCBGcEDOOvXOPXivLqqx6lLUsQysJFCApJ1AyDk/Sq2sWZ0y1RY1w4Jdtw5yTnvW5o6pLcqAAAoB3Z6tUXize7F39wcdSa/HONc4+qUXQT1Z97klDl/eNHPafePIpDszqDkKxOAfpV/7ckYJcEA8cDpWRZS/LhcE4zzwTV+W2ABCMzAgZJGCa/j7Fy56spNn20XYfNeRsh2A4buaSFJJ5YgieajNtKg9Kn0vQJtRmVEVjGp+Zh1/CvRNB8N2mjgFIFDkZLEEkH8a44U1Udhup2Mu30WWCzE0hAcAFYwe31qo2oJHOEkBwMgY5znr+NdZqbRLCRgkY6ivIvij49tPCVo6QHN0V5YjgZ/rX02V5XLGVlSpxvcj2llzSKvjH4yaR4WvBCCzgnafN4I45/Kut8EeJ7LxPaRXEFwk0L/ADBx0HtX59+O/GNzr+qzym4ciQMvXIGCea6r4M/GC+8EajFE0pNgcARscg46j2NfvVbw2X1BVaOlS1z5qeeU/bezWx+h4QSRgIMgjByO1cH4p0FdzqibhkgsP51oeBfiJp/i/TIpbS7EhIBMRIyK6HWbEXtoAQSuCQR19xX5/ktetw/mShW01szfGQjjaDUT5/1bSiXkDAnqAMdq8O8caB9i1Bb9EwUkBw2RkA85FfT/AIp0QxO8gLIRnp2/CvNfGOgpeWErmIzooBaNVzx6k+lf2JgMZDGYVNO6aPypqWGr8su4/wAKqZLGzYDOEGABgAH5j07cmurRDGgGSDnOR39q57wZGgsg4JKKmw7TwR2B/ECulC5VlJyQM/hX8l8Z4VYfMpaWP1vBVfa0YvyFkmYMADxjkHtVHUVXyWZsgH5j6EgccfjVkbnzkYYcA4wT7VQv8rFIxUhApbLDjgV+fx96SSR27Hi/xDu0iuWjL4d8sMjPFeVthpiQfMzknFdf8Q9aiknwZGeVpMiOJchfUMe2PSuLhcsQQdj5II9a/sPgTBzw+XxlJWufl+fV1OtyroXInIxuOG6DJqzKQYgWjUMMgkdSf8KpeWCsbMRkAAtkglu/Hp+NXjKsoCAZYdQR/Wv1FRPl7mXJAkhKs4jLgncw4FVBuEY3vuKkgkDGQDwavXxxKYyF34yQOw9aoQ+a/wAgTJPBBPb1puI07nf/AAvd5bl9gyQME56A167d2n27TipUkgcMOoJ6j6VxPwq8NPDaPcsu05U4J6gdvpXeXzCzs5ZAeEGGHoew/Sv5v43zBLGqFB6o/VMkouOG99HkmtW76ZcyeWCpA4YepNZMWt39lGGhmkLdTuJIB+lX/FOspeyGJThidxYHqAelYSfOCCSSTk/Sv0rhyk8TgYvEx3XU+VzWs6eIaoux1vhr4jSRXWy/ZUOcZXOM13Np43tZnKwXG5ywBDDAx3OT+HFeL3FgJJHliVs8fIBnBHU1j6tqd4uIQ7KQQ25CQQB2/H+lPMOEMvx0uZQs/IeEzmvQ0m7n01ZeIxOcFgAOhzyfwrs/B2o/bbqCISqHLEg46j0+tfF1j43v7K/E8U8rvEQpRiduQAen9a9Q8C/Gmex1K3uL+KO3QNtLBicqTycDpivyzO/DmsqTlhNfI+pw3ENKppU0Psi30+V4zxt6/UY9a5fxp470zwVau806z3IU7YkBO0+p9K55P2lND1aMWGiRTyOQC1xMNg+qnqfpiuD8Y+Fp/Fcsl28jCWQliEJAIPqB1r5HIfDrEYnEJY5csV+Jvis8o04/u3dnlvxF+Ll/4quAhlcwsW+RMlQB0z2H+eK8xmuGMj74yWYbgOmPeu88R/D650HckcbPCuSWAJAB/wDr1xl7ZvbqWMe0dCc9TX9N5fkdDKqKo4aForsfAYnHVK8uabKRi2IhI3FjjGc1sWtlhSrEgKckEdPasuzQvOGZCYwcY6ZPY59K27SPy90av5i5J3+v/wBavRs4nBzXLFjZzXF1DbxRGVZ5ViwvZSwBP4AmvuH4b+El8JaBbWSJ/AG3MuCQRkfh0r5o+BHhmXWPHVjK8SyWER3SMzY2Y6nGDngmvsGzgW1iKlpCinCkAk7R0GO1fhfiLnHsKaw0Jan23D+HvJ1WeS/HbQYv7ON2RtDKJCwXJyG2nj8Rx718U+MtMe21i5CElgeTjAbjg47V+jfjTTDq+gXMAcqGUgALlgD1x718RfFfw8LLVJJkB2qgVgRg56k1xeHGb896FR6nr57Q56XPFHC+BfFF34b1+yuAWFtECJIgeGJIwT619CPrseoabb39nKGlPzFR2zXzLeQspQQN5S4DBj6/1Fen/CnxHF/Z09g5AaRtsRk4w3f9TX71iKKlHmex+a3alofQvw9+Jsck0FheShJ5XEaeh4J59MYr19Yo7kNiRXxx14OP0r4q1u4uNHujeQk+ZGWZcDqfSvbvg78W7TVLMWF/OsV5wFMrYGM9B781/PHHPBbqwePwa87I/QMszFRtTqHqk9ubZy6gkZ4A71Zhndl2k4OMY64rRhgWdC4GVAB3YyMHpz7057ARkMyMpJAGAec9K/l2thMRCTUoNW8j7aFWNro5PXrF2kLJkowycnofTHoa5W9nGnIsrygEnAjH3gfX2FdV448Uad4ctgbu7gRznapkBII614Fr3xIttd1hbW0kaUswVlVDznoa9bAZFmOOV6VJ8ve2h1LFU6a9+SR3lvdve3JEihwTgFP7v1/Ou5GpNa2IQEhyAc9/p9K4/wAIaKLW3VmAKhiDg5AY9vrXZQaTLqAKQIjFR3fGKivgauEk4VNwjiI1NYs5K+le4kO9xknIwMcVVWLau4kFgTkiu1k+HmsuhcWisp7q4OAfY4OKi/4Vrr6Id1kqLjJBlByPYLnP4148oyud8a8LWMbQfEd1otxE0Tnyg2GUd/euk+ImsQax4Ug1QyBisot2VWwTnB/oKqP8O9ZjZWj06Rz1GGHT86o654a1eLSJLUabKG3iUIFDZYA4PpnmvbyXFPA4uFR9zmrqlVg0fK/iuH7JrV6rnBeUsqt1wT0rnndmYEjGB2Fel+OvB2tXupSXdxZXk93grva2IYL+Axx6iuBGiXMEgEltcRsCciRCvA68Gv75yDNsPi8JTtUV7d0fiOaYOrTryahp6FFoQ2MNg9cDtTz5kOCACp4OR+VOmAWR1VSvOT7U26dyimNgAp5BHWvs4TT2PnZqw6BgzEFMnBBGcYqTLx5Dc85Jz1qpkoQ5b5RycmnmdnKOjBVGQDj1711R1MJOxNcuZGySwAx0Yj9RTIJGRySQE7AcfU570gZX2hnw3fHepwiIOSGGOMVskZMdHKGuFQZXdkYYjBP1qzLMEjyTtH3cniq0KEsHwCD0HXFWElZchgAh4Bz19eKqwkzCvZhGsoQbA+csoxk+tO0rxjqOmRpDb3EqRnAbcxOcfWnalBmSVQQADw2eCMVn6dY+dOEYkBjwQOhrOUIvoaKR33h34gXMN6srsQ2d3A4OO1fQXgrx/aa5ZRJ5uyVmyUPX6V8vW0KRODGCXAJOc5x64rf0jWp9FvILmE4eM5Az1FctWF/hM/Z+9dM+voD5q5BwPepkQhQzD64NcJ4B8aLq9hEZXUM+FCmQbie4x1xxXoAcBdoz6H0/OuPns7M2hZjSp2MAwAIx1yQPX2ry/wCKGrxwu5Dt+6XCAEkMe+f8TXqbAFCQMgg5I6nHb9a8q+JPhoTRy3cRd1RCzbhgLzXoYNxdT3jRy5VoeHXM8QkMUbEADcQP8aoJwQSSFPXPatHULB7UsJWBk68dAPrWYgHBJ4yQDnvXqSVjn5rk9uRlghJUnksepq7FIJGYPgADkjtVWKIsvzMEYnjFW4o2hbeCAxGCBzms2S2W/ljXI4GME4zmhQgVGUkuAQCRjIPtVdAxdMgnJwRnpVkL8xGckdPapM2LbkMT/f6A+prrdD0m6kjjchHYDI+bArkInCXESEM+9tpIONvPWvZ9E02CDTl2SGZCAxZuMcdAB9epr81429zAuSR9nw1riOV7Gh4U1G4064VCV8rgYJ556ivSLPVGnROdpIyCo4xXlVsRHfrjkA7h3PvXoGlO08KuWCjAwB3r+IMVKo8RJM/ZOWMV7pP4h17S9HgMt7OXQZGI+MH6mvKNV+NWmR3ssUFtK6RgnexAz6YxW38W7NWtSZ5Q/lqHyowp44yPbpXyj4gvmsbuQiVQ7ycktwWJwBz61+s8KcJ4bOaPtKj1PCzPHfUle571ffHW7VITawRxksApzyM9OfX3rznxh8Xtb1Z5I57144NxAFu2CR33H/CvObjxDcS5ScFMcZPc1nG4LlwZAwzgjI5PWv1bAcAYTCVVVnG9j43FZ7KpG1J2Z2OleKphfpI8pIIGQ5JGAT/jXrmkeIILtSYJvMQBcHPJPfj61882pBcYYEgd/wCVei+C9QPkgAqpQ9FHGK/ScNh1hmlTVkfFYmU6z55Suz0m+uxg7yDxkYrjtWuBJggnODnnrWnNdp5bO0hBIwCOg9c1i3c6OwCEMCOpGP519ZSV9zzruLucjqs8yP5bPJEW+YEYGR/hWTNqEqTKjliAMcnr7102pRxS4CPluQSw6Vxd+480EZwwJBPQ4NY1qXU7qb5lYfcam3mEs5ZRxxnArvfhX40WyvxazzB4mO5ATj8K8iuL4klMZAPPGKgsde+y30cwMkbQ/MBHjn2NeVUh1KqUXKJ966dcrcQxiNCpKDdnnOQM0+awzvAXAAyMjr7e5rjPg7rn9seGLKWQETNGrNk8gkA4/WvVo7UvGASWXqNw6fhU4fFN6djh5Gzhb3SnY7ghH9Kpm1eMEEEDOSD/ADrvbvThsCAADrmsO6sCXICEnoT7V7VOtzGTpSOZngM2MRAhR97OMfhWbc2x3qNpAPORXS/ZCgZmXaASB71FNbKEDAADuB2zXXGoYODObOnFjgnG/gcZph0qTmMAZXPUV0xjCFCoyqncVA68cU04+YhMZOeR0q/bNAoHGXNgYlYyKQR1rmNUvEgZgAAT1GeprtfE7z20TtGGUsOWA4wa8tvppGkkUtgkEcj19+xrCWKha19Ttp4Weja0Fe6MpIYlQehA61BJJ5QYDbIADgnnmohyFBBIxjOe4qNmw4AIIPOR3rznPmO9QsWYLhHwSCNo5OKjmuQLcsx+fJ4xxj1+tRySCIE5BGOOazr+9LxFSQWA4HtS5rBZGZqM32h8FFCAZUjkk55J96m8P2k15cKAA0ZO3cCOOapIjzSDaCSeTx0Nd/4G0UmFCUCAfMABivJx+I9jSc2deHp+0kkXn0SMRogORjG0j7x9KrpZ4JEa7yvYDniuzv4vLjJKqZM8YAGT9KwxGzMdwCOT0A7fWvAyjEuu227nbmEY04rQW0iLsgxznoecVtCKV9pKgjAG7OMAVBa24wp5AXoPStGPYUUOSWGTxX2EZnzmjIZ7ZBakDBycDPJFcPrmjSLdElCATyx5yT0/Cu9JA5bBXsB2qndwh2G0Z3DuOuK7aNTlHdrY82awZVfKk9eQKtWemzyuFCDJG04HQev/ANeuqm0kAEAYYnPA6ZrU8O+Gy1xuniYoRlfc/wCFd7qxtuYSk2L4O0V7baclwqhSHwce+Tzmu3FntAOcuckFjnJPXk06w0xLXAIDOeAGHStQWoIUNyMdu1cE5xbFDToYyoBkMCR396jmtvMARUKAAnHU/TNdAumopBPUngVaOnRNGCoUYySemSfepU0dUGzyXxggRGIRY9wwI+Scjqa8qvY3WZwqEhzyvBwK9y+IOlm1QK2AcFlCsDkdzgduleI6jKxuH2oCmchieT+FdV24nVZ2KUajkkbhnGQOlX0tgqBmKgkZDdcDtVa3kIIBwBj+IdTUzTPIjO5ABPBHAxXnVI826OinK2w8yCNAHOSOdwOKy7y9Mu8ZwqnCtnk0+5vCOpyDkDjtWLcXrKwBAAzx7isFHlOq7kSnUWSFmVzHPuI2gdQOhzV6LxBbShSRcJcjAYSuCDjuBj6/pXO3U6jJwCSRjB6VUYySziUsZHAwCR0HpV8zXUn2HMfoDb3IiACgnoK1YLsqhLPkAZ57CuOt745LyEkdOKvRXxYgEjaR19a/y8jTufv3K2dlbX58oEcAjGcVbg1HBwSPx71xkd6Q2ckgdTntVuPUSGR1bKq2cHoR6U3TMnDyOyivAd2HJJyOTUxuiqAbiQowOetcrDqIfflvLVxyAc4Paplv8kAMxwcDJrHlaMuQ3WnBbggFjzjvWhABtAHJxXNR3iLKgxhvQ9z3rUivX3hSAFx1J6VSfkS4M2k27cbst6+lRvlTy4cY4OMYNUEvC2AcgdsnGfelMyjowz356U73IcWyeXJ+Y8A+9ct4klaJWAGTnAA963ZLpACpAcY5VuhrkvFF6qROpBEJU/dPQ1hPRGsIu6OA1a6Te5IYvnjGPWs5bsSMM+tGokeYAgO3oBjpVU/KFBIYnPQYxTjFONz3KcFY2YNTMZ5JQfzq7D4jaNlBJIzgc9a5sb8AEkD+6afkhCOck1LpxNXBHoGmeKvOyCChzggNjNdfp2trIoIdtuBxwcH6147bS+XGCCM+9alhqLJIjlmYA5GO1YOKi9DkqUVJaHsRvVkBIJJx16EVx/im7ZomKuQBkAiotM1gPGxd2yDxg8H61X165S4tyACCeDj0x/Ou2grvU8qdBwdzgb3UpI5sA7gDyfWtDw3eG7v1UOgbBfaepAIyB+dYusBYCzFW2g44HXNRaVfDTp95LQx4wXUcjNevGEV0NeayPoDR74rbImFG5cfMOCB1q1c+Jo4AQXjAHr1/CvIIfGB8gFJ5iGXDGTAOR9OMVn3XiZ5YlcuwfHPPT6Go+rSnK5xyhzO56lqPjdIkKq+yQ8huo/8A11y+peMhNkA4I5DbsYNcC1/JcSIzOxBJ2qx4PrUE0i+fvc5yMdelezhcmqYlpU4tmTUIK8mdDe6/cSqTHKADweM5FZFzq0pUZJUgYKnjmse4u1xjeAFOcA1m3OrJvILgjGM+lfpGWcDYquk5x0OKrmFChpc3or4rgg53c4zyKgl1mTB6g9h6fjXIXesPE5MTBFB5YHpVCbWJ8iJnJCjcAOpz3zX6rl3h7RpJSqfifL4niJX5Yo7Z/Er24BJBBOOTj61Q1LxjIyhVBYHod2MY+lcab2QscsQCc81C0xkwA5YgnivvcLwll+Hs/Zq587WzutU0joX9W8RT3ZwkrxgnJwc1ztzam5YsSXOeAMVdkQOhx1Byef0qBlfnAwp7GvrMPhKOGXLTjY8OtiJ1dZMypbAICShLdCGH6VVn09kQkLgegFbTx4Ukn5yRgn070y7Qzxgg4VBg8dSen8jXdFI4ZtnH38TpygJUdRWYrhCTIpIHIUd639RhCklSxVupY9/Sse5LkhSyhB0AHJP1qmTF9ynAxRXLEjJON/antlgOcMeuOhNIkRwzOcgHjFWbRcTAyxOYnHyuF4yO2fXpxWTZ1xegwWzXcvlfOBtwSBjHuD61oiwVI0CBQQMHjr71dtTG3JOSOMVZn2IhAQDI+U56GsJSNEzESNg7MY8AetDQrIVZxlAQxA4zj3q1JkxEuCxJwcdvc1GwCWwOAWzkY9KzepVxvmjcz4wvcE1MJAZAUfdngcY4qBZUchQgYAHNTwxnyykagEc4z2rOxaY52KuVJIIPII6e2KHCtCQ6AqDkA859DSNGISSSS55LH19KRA7SMgYZA3EH0NKxpzClCwUFQQORjsaVHOSApJ5x7GrCQkxggZJI49u9ISd6qFwMkH6+tUiZMtabFHKFVxl2JIBHX8fxrRaxXymbcgKnhGOM1FYQsjR7eQPXua2flXDlFPc5GeldUIKSOScuU56TTpZJiVUEkYJ7AelV2hEsbFEznKnIxj3rpWhd5CVALYyCBwBVNrLMjMQR7CqdPsYc8rnOram2ACFmGckucn6fSpJNqAOhwT14rabTUO4sSpxkbRnBqnPp0hUSMyGP+HDDPvkdq5pQZakypDKm4gjZkYJ7GojEBkDBwfugf1qaW0LOgDYAOSMdaI8oShzknhRyPrWDi0dEJXIFByS0Zibrz3HY00EvIAz4T1P8qWaMmYMckZyByM0uwABiQBn5h3GPauebaOuGp1nheIRDYQwJIxxnPsfau9tREkQJiCnttPFcZ4UdjbBxlEY4AIwce9dlawuqklgFx+Rr+buPasnX5T9JyaNqSZaVhtYkrjoFx0prsSh3nKDkAU1lfaAwVh144yKjkL7TtUqevFfjMou59QtR0TAMSAQucj1xUUxaF2YKHxwBTlO+IFhtOcH3qtPclCUDE5wuenNaUqMqklGKuyJSsrjbu9SAAvgHHI7VyHiHxRGzPHFIIztI8sdDjqc+1UvFviqSBmitxFLCoYyPu5XHf3ry7W/EEt88Lo4IClQ2evNfuPC3CtksTiY6nzeOzH2a5YGpqfiBprotFJImTksrYz/iK0vBnjKeG4lglkZ7bcThQBhscnP5Vwkk08iuGAAwMEHkmnWrXA2bWaMgjI7n0Jr9hlgKcqbptKx8ssTNTU7n1n4H8arOYo2cKwXhWJycele4eF5X1MKoXBCBmYHPJ9/avlL4SWOqa7qFtbgboFIOHGOT0OfT2r7W8B+Gl0u0iUghxncCAOPSv5j40y3B4Sq+X4j7zCTdSkpzOg0rSldUwoIwOQO9dDDbFNoGAB7YosrcQqoBwScEgYx/9ar6RDkE5IPHbNfjSpXdzrv2K7I2VIO059KjkjLkjAA9etXJAeQCAe1RugBJBxu7jvWrhZCMW8hEittZQD1DDOcdh71ymr2I2EuoA3AZUYGew4rt2UrIQ47k5A4rD1OMPuQgFCckD1rhqRN6crM5JIxvAAAJ44OMnvxXV6BppjRHcAynqQOorMs7INdqTke2O3rXX2ixQYAZRgZyf5U6Sj1N5SurI0bWIRYbGcdianHQgcD19KzZNZt4gQQGOMdcYNZd94rigQAOD64NdnPGKOTllJ7HRyyFApYADptXnPvTHu4oQwJJLc46gVwGpeO1iwUIckYwBnFYdx4xnmkGXKRg5IU9c1Dq9jaOGnLoenTazEAxQgkHntzWTdeJo4QQkiBwMkMeorzibxDOzkKxKN1AP61Vea5uGyobPr6CsHNyOiOE/mOx1Lx9EpZBKTgDPljOfp61xet+LbmTgOzEknOcbfapxpcrB2OSxHGaRdDVQEKBlPJySealLmOiFOnTOHvZ9R1M4Z8gknGOtLa+F5Zo1aUHb1J7Zru4tIhifKhSQMgjgYH1p0kIVCQojYjIVRkZ/HtXVTglub/WLKyOfs9CSJQAgLr+8BU4Py8547DGTXB/EbWksrcJGBlgzMVYAH8PrnpXomuXq6bZz+eIkYRO6xMSFc4OBx0ycDPbNfOPjrXw7uVR138MM5APoPSv1/g/I54utGs42SPlc1xrjHc4nXtQa7vCQCuBtPPOD2rNEoQgkgqM5U8Ace1Qu5a4K7gQWyGYk4FSIYwxRjk55zX9RUaCpwUF0PzKtWdSbk2SWikKqo5ZwC2eMkeuBVqTLYCjO6qizCNCACm3IJHcVNEAipgnLAEZ9K7oxscTbZZ8rGxHbBPGPSr0aRLtVQShAJJOeRVKLBJJAJA6n+hqZCXjxn5M53Z4rspyaZlJXLzMkzlmOCaj2bOhBIOcetOjYSBQigjGMnsf8KciFwQSMjoQM4r6zC1lOKPHrw5WNfCsGwBnk4qI5JLA5JySSOvpVmVQcAkErxnGM0hAAyAFP8q9SLueXPR2K8KgszzEA/whD0HoamULu5QAN1IpqxJvJAAJOSeuatNEm0MBkHoTWm5mt7Fbls4OSDkY7VNbtsIDtvOc8jFLGwUYVAQe4FN2sxIZeDwD6n0qkjRaF+0mIcl03jO0YGcGty3PlRuqphmIIA4x61h2cWZEDZIzkgcdK6KyVZZi6oVP3eTnArRIlov6egWaVi7cYwOMD860fKV4oyXYOBtJU/fPqR/hRb2xDMWUgAAhiOD6gVYUDaQrKSDwM96lmdilLAc5DMDjBOOlVWXazozmUlQ2SANpz7fStOVjGoDoA5OcjtWfOAGLA5JyAfXH/wCupuCK8fHzAFeCQxHTFIzKykjhT8zMeCTU0ijyyS3IPA7VFj5XwVLqAxDDIANSzRWGn5UYfMcDJ9hWXfoZ494BTBwcDsK2MNIGCnA6ZPcelZ1+NpIdWAI4AOAT71zyNEYkiqMjOCRkN6VNa4Eg7gjqKZLbKYSM4XsfX2qa0VECoFyB/Fms7jabNjT8RISWxjk+gFbGm3UYuA7uFGMgAflWHEzqNpwEI5HtVkBlw6EKAcDJxnjisqseeDj3Lp+7NM9l0Jre6ht3YpuOGBiGASemfw6+9ddBpMboCEAUjqBXjHhHxCIJEikAAXpivafDOoC8gQkgBhkAHr/9ev5e4zo5hlVZ1qEnyn65lNSjiKKsiT+wIsIgiQKvcjt3qOTw/BIQDEAuThscEjqP1rpMZYAAgHGCBnrUkkYRThSWI+8On5V+a4fjzMsI7c1z25ZfSqKzicRceFo9zlcgHqDyD+FZ03hwkswDNgccV6K8JABIUnvjmk+zoArFACOcgdDX01DxTxdNWmrnmVMgw83dRPMI/CrzgvsyGwwPrUU/hqWKQEIAO7Y6V6stlEWJCAkgk4FEunw5DKhAIxgc5Pc819fgPFWhOyxCseVW4bg/4Z5PJpsqkOI+FG0EDr749ahmspEXBGWYbs55A9K9IudKGSRjGeuOAKw9T0qFQzIgU5ycDrx1/lX3+F49yzEpNTR4Fbh6vDbU821K7TTgZHOAAcsvUD2zXj/xD+IErI9vb5ETHJ2tjNes+L/DM1yXjMskkTAkZXGfc47c14L4w8HzRSyhQ4MZ2mNVJGT05/pX0dHPMHjLck9zy5ZLiKbvKOh5hqVzPf3kjyOzowCmM8gge/Wm2VsUlwibEIA2joD6/jW1JoUsLkujAHqOmak0DRXupjEX3COUkFs5BPb8BXv0nCr8Go3TlTVrHW+CNBjWVJJTggFiWGK+hvA3h5LyeCVIlACgYIyT6EHtXnvgbw2biaOB4gGQA7iMgivovwvo6WVuFRAAQMHHTHp6V8Dx3xJSybBOjGXvtHp5Tl8sTXU6iukbVjY+RCiqMADB/wAasvbHAOABngDnI9frU0cZKkMxA6AqeanUHaSQSc8DrX8L4uvVxVWVWo7tn63SjGEeWKsUHUAAlQSOwHWq08JMTggknnB7VsNCJn3BQFbkAdqhntCyMCAnHQ8Zrz2mdcZHkni2MpIWQAnJ4NWfhp4XfUZ555UKISAoPTg8n6c1Y8V2RuL1LeMEyFiGAHQFTg/mBXp3grSksNPgijAjCoFIIyW9Tmrp6Hoc/LTKOo+DIpYC4QK46bR0z6V5T4p8A3tg0kibpQCWwBg47CvpkWiGPBXKsNpwM1R1DQoLuMo8QY53bu5P1r1KGNeHmpPVHmSldnyHa3uo6LdEvDIyA4JPbmvQNB8TPKqK52hiME9q9L1b4d2c8rg2hD4yXBypz0GPWudvfh2LeUi2t2JOMhQBj1OKnM8wwuLj7sLM6KU1ezLlpqaTQgg5BAwQf1pl5qcRdijhzgZIHSqn9i3FqoDjawJCgnqBT30yVcB0OSAdoIPX3r5CUjuSiZ89xuztYEmqUkjOcEA46ex+ta0mlFCW2dOM+1QpZMHHGFJ/Ws73Nk7E2i6q9hKgcnaSB6frXqGi6iLmJShDnIBJ4AFeYwWMu0F9uTzhScHFdf4bmaJAkkbgcEOpwAfT3rejo7HPWipK512oqjRkE5OM1x+uXCW1lJKWaLAI3E4J+ldXJMDCclSK8e+MPihdHsAiJOAFYs8Shgnufavrciy/6/j6dHuzx6tRUYts84Guo3ifyomECkmVjwMkHAGfUk9q9b0i4SSyhTGAFLhP7hPX8a+ZdD1yO+1okbUTJGTwM5zx9TX0F4avVmtosPmTABGeo7HNfr3iBlccHhaMYLY5sDXVdtpnRySMCCFIU+3X3qu7Bs7uQM8+lSncEJBGcfxdKrSgjAbALHA2jg1+A8tj3EiB2ZsjORjgYwTUGS7Eg4HTr0qSRmVyCc8dQOlRoyxbnBV2ZdpPtntTRqia1neFlBkVmBySgxx6V0um64hwAWQg7fmPeuWSJvMBLKCSQMDAA7VLFIYhKd5RyMgjqD6/lQ4cyFJXPRre9WRACQCOpz1q/GxwSDhTjiuEsNZYALs3jAG7OMH6V1lnfmSEEBT0ABPUVjyyi9zmlTsaySBcMevYgU4YJcHkDBz61F0CAnIbkYpzFFTJBIwQAD0rdaHO4nM+KNbFtkhiD0Hqa8v1e/u7+YojKIDxhidxJPFdH4mkfUdRijRi5i3HjuTxj8q0/CfgwORLcgMWYMA3YVNOtWUvdOqFKnGPNI5W2+EYv9Pe7uAGnVc5JIPJ4wPSvDPHvhA6Xf3AMDJFCSxkboeCSAfwr7jNmqQvAB0UDOOg7V4d8ZfBS3djchgyBkYkIcZyQQf51+tcL5s8PXjTk9zwcdaotj5Z0+2LMCRhSeAe4rqreNEchCWjxwxGCKz76wNldAEZCnaMcjI681dt5U2YJ2qTwR3r+qcLVUqcZI/NsXC02mW2VmxtOSOBzVyCNWYLkK4HPHX6VRifynLEsS3O3HAq0LjgHG0joR3r0Y1DzXEtrAmDsbHHbIx6j+VNOyKLBOCDlST3PX8+KdCymFQ6gEEsDnHJqlqV4sDAMec84xgDsa7qN6j5YmM1bVlua7S0ty5JLgZUE5z7YrnbzWZbnzVd8nI+UnAOe/0FQXGri6YxEgFSSCBwPU+xrPAMDuVBfcoHJ7Z619pgcJyK89zyK1S7tEW+CscFQWbvWZc252gk854AFakSmTBdQWHIPoaDZNMxcnAHOCcgn6V7aXKee5HOSKvBkJUg42EZznrxV7TLBZpRNKjFMbVUjAIFaCWKJKPMKEsCVXjmrSyJGFOSQoIULzg/Q15mKxaguSL1OmhRc9XsTRIkOAiBEB4AGM1bMmACBkk4POOO9UZN4UBhtIG4lj2pqkgkM/B5HPSvmp1HLVs9OMLFx3bDlRkL0BOCRUQldJA4OU2kYyDk1TnlIYlASeBnOCB3pS6IMsxwoPQZye39Kw5iuXuSrOFYHBAI4z7+1R3Nwx+6oCA5OKr+eSoLZBIyWJySTUUtwASBnAxxVqQrIn895CFRgOQRk8/j6U/7U/BZstzuI7+9V2uI2IAUEkZHFRl9qAAqp/kapFEr3gJK8YII69KpC6JZogm4YJ3sRinbRIynIYgEk5wBj69aozyptZgcDniuqlDmM5toxr24NyzSx71LDA3DGcHriqzxOoYvw64yM5//AF1efawYkgHHeqjAkbgQ69znpXs0tFY45DGUHYhABILHcMcVGY2faodlck4wOg+p4q0E+YhiGOcADqBT9oZVAO7qAMYrrWglYhiIkOACRjqw6V6F4G8ZeXdxW8k+HJC+WeAT9a4JwyKVwVYEYA9KyrmaSzmV43O88gA4x75qZJS3Ha+h9f6HrCXsRIJUI20qfXvWyJi3AGM5YnPFeD/DLxyk8MMMshEkYVWBfcSccmvbNLuormIOCAXGBk1xzSWhlJJOyLTzhI3ZyVTGNw5wc9fequoWsd3C6Ook3AqCfUjGf1q5tCnBHDHBz3qOQxuABkHPOR2rNaEs83v9MGnTsS+92I4I6DGBTFBSNkch5SdzHOcH0HoMdq6rXNMW4Uy7OEYZYDpnoPxrm5vJidgykY6EDqc4IrrjK6sc7uiizqrEyAg8lR14rF1DDZB4LZIB610E5QMGGQ54AJzgdqy9StsqspIySVz6kdR+ordGTZzTQyxoCDkZHyjnvzVxFK5LkEAgAg0RQyCQnqDnIPpUwAK4UEA/eAPHtVXJRv6MWZnB8s7QMFT1B71v+UPKQjIIH3jXLaOCZFKAYxtPH6V1EbMTsIwAMmgsaqbicEEHk89az9StVdWIBIIOB6VelURrnJQA5wD2qvdzo0RG7BAx7mmiTlLq3MSkngnuOwrMMgIJByMcmtTU7jJIChQOoHJNYrsxyAPlHIAGPwrogribIZblNxUbgPWq8y7skHg889qdJGWIbOCByP6VHNgkO43EDAxxj0roSIuQEDzstlhnGT3PaoSAuSwJ25BPqaslSAASASMlqieJ5JVIAYDj6mqWo9SpsVmyBjOSB70yeKUoWIwcYHatmzsG3hpFyM4LEd6TUhFGGXaChGMnsalotGBZ63cac6IPKWNTksSdxB/Suw0vxYlzgbwxHAAHQ+leY6lLIyuBgIWIAPXA71Ttb6e1ZDHLtxjGT3FckkuqLUL9T6CtrtLhAxf5gBkDjNWvJ+Qyhl8vgYY4JJ9q8x8P+K2kkQSne5GDjABPtXotrewXdqELYfII4zg1hJJLQdktDK1PRReXYOMg87jyM1pWSmCBImXcMAnnv6VoxxyFHL4yF+UAdeazZnCSOSQCASPY1Dk3oCSWxK7FGIJKgnkgZNRNIcOSM4ALDHQdqak6OgLvh8DJ64qrNcEs5Q7v4fm43Y/pWTdy0ylrEqeWzKOgwTjNcTeysm9f73JJXGT2Oe3fiur1RymCBgg4Jz0rktScuCynC8n5h1qkaxk7nOahjecgsgxjA5BHas91aXDkkjOPpWpcESSEP8owWU+p9KqszLEqgCJiOVzknB6/yqkjoTM2VJCzgKQFGQc/0pREzbcDIzn61at4D8zuM55AHrT0wikRpuLHB3HGPf8ACtE7FXsM+z7sk4K8HIHfPSp4ooyGcEZXgrnof/1c0ioiQhDI7MzBiMAKAM/jzmrltbmVQWAUE4GcHPvScmRzMzbhI+CArhj19qTYDEQgwOgYdjWteWZBAIUsedyjjNUvs0i52AOepA4x701K5PMyAoSwGQcjoBUmzLDJAwMdelLJGUKqhBYgkqOvvStEjNlSw6Zyc9Ov6VSJuNTaGKEJKh4Ib5gR3BrRsNRmsLkPFO6sVxtB+XH0ql9mBLkKw9CT2qeKESBcnBB6jjj0o0I1Om/t+S6hJckvtAGcYIzntz+ftTTcCUl0XaWGNuc4GMVhxqyTOXfAIAAHTA7Vr2tuI2EyOxiPVeCM9q8PMcMqkLrdHq4GtyTs3uDfLlHOSwGCe2KWONEVQDkjJye/tUigz3ADfKFBIYjP4VYktizheMYGQvSvh6iSdj7Gne1xYlc7S4DAHqppJHYuSPlOMAEdKUgxK2HJVSR9CO1VZpHMLSxbXkBA2scZB6n8K52dSKeoMjJOmSCqAkFTg57e5/8ArVzt35b24LkLIcjZnJBHfHaukupQEO3cedwwf61zV+gtndVXaSobDHJGeRz61vTlbYyqK5nWkckt4BI5dAVXAPJBzkjtxgDk9/rXVWVuDhQjRsf4WHT2OK5/w/atdsCxJcDJ3EAj2967a0tgY0JJBI44r7HLY3jzM+QzKTvyobFajaUJBJ4Ht71raRZi5uYYSN4J5UegNQPDsTABwDk8966XwLDm+WV0KKG6kZyK78ZU9jQlU7Hl0I89RRPSNI0i2tLBUEYVPv7sZJOOmfQVl3VyJLuRQNoyQAB19+KNc1ILa+TExSQkZYHAA+nqao2ZAUSvkxg4Zhycnp+PXivznh9YvE4uVeTfLc9nNXTp0lBLU17eQKQSdpJHI9K0Ib2PT7dJHlCxxgje/Oc9jn6cGsdtsKEO2WBwQvQDrn615p468XHULprSBn8iM4AU4De59a/WVZLU+ShFydjc8Z/FO5vne2sX8q1+623gnnk5HNee31605Mpd3YZwxkJwfUE1QEgXOSSRk8n9KyNa8ZWGmRlHbzZARlFXOOOhx0rOU4rc9GnSs/d3Ls+vvZyBnfax4Vj2P1qHwd8Z72x1nypp3WJXK4LZyM8H8q848U+NJL+HZCNqRsSo9Qev1rD0nzb67RQ+12YfOoyOPb3rxsW4Ti+U+jwmFqW/eH3b8NvEra/qX2hXDRyAYKjgn1zX0JpjhIUGQDjOSK+ZvgdA8FlZvIjIGQMNwxkYOMepzX0fpT+bArZ5zyD6V/DPHk6n9pS5j9TwFPlpo23ZmAKjIGMjOOKz9Q0yK+VIW+UuSGYjJC/1qzyY/vYBIUnOP8ilL4d1JBCnaCp6ivzWhialCaqU3Zo9Xl5tCDw98KNCijjeaA3FyHOZQxAYHoCK7a18IabZ4EFpGmOeEAIP1HNZWhagAUTJAGepzj2rsLaQSIFIZHGGHvXuYjPMwxMbVKzt6nJLDxTvYit9NgiyI44wCOWVQM+/rT1tUQnAAPWrIwASTgAZPNKQmCQAS3U45x6V5Eq9WfxSb+YuSK2KyW4VvlACnOcDvSmIB1AXkjOQP61IJOoKhfYelCuq4AIJ+tZpt7sduxFdsLeCSViMRqW5714n4nnOo6lLIJAUYjGDyBj/ABzXp3jfURDpcsAlwZlK8noT6V45I5DAhtwBwSe9d9B8rub06d9SysSGNEK5B43YzWLq+lurF0GAOcgdPStyFhwAcAim3SMUBAYhsgnPAr9k4N4urZVXjRqv3GfPZxlUMZS5l8R5hq0eJJUyAfvDdwPpmsG6hE8RWUBueAOOO4rr/Emn/ZJAVUMh4GeTXLXBVckjPUAAV/YuDxdPGUVVpu6Z+O18PPD1OSS1OK1rSEhBIUgnnr2rkb1WjcjBA7E969LvMXBIdegGPp6Vxur6W5kdOcYyGXHA74H+NeLmuA9quemtT6LKsbZ+zqHPLMrYDE8dMetPBDkDDHPc9AaYQQjEOzhTg55NaEESyhyBkJhjn3FfESpOLaZ9nGSauiH7OMAOCGAwSB3qGWy3wko3zds84q+6E4Cu2ByFz1oO1QcghM8/SstirmC1o6xFvN81icEBcbPx71Y0y2drlS213x1UYyPpWk1vEACnAJyQe4qK2t9lwhzxu3YHcemfSvTwWlaJ5uO1oS9DqtHlYwxgAkBmAPb2Fd7o4DIoJAGMGuH0k7yAOE3ZAz0rtdOUZOw8qBlTziv1SlL3EfkU01NnS2hOSScMDgEjqK04MOwDDd6jNY1sQu3k5x36Ctq1IBVgQCTwRTZrE1IwoY4QFDyQDj8KTIZ84wc0yLIQBeQD65qdWKhiBg4wBj9frWEnY2RNHltw2BSvBPqabgE4bAPbmnq5MQwQCTkjHOcetVwzlmIIIHGD1J9celZFXKmqQGeCSApu80FQV6gjnr2HrXwr8drFLDVEEYCI0zEgDqTlj+tfeUqlo5FA3FgVA9yCP618ZftGaB5N1I4Cu0MhOV6AlsZ/WuPGw58PJHuZU+XEI8a0zeVcoilCpXLLnP0NZ84SCZCVUNngdc80lvfyW8JiRuDzg9qpsDdXCFjwCDyepzx+tfllS2p+p07ntPhCcJaRXIcRAkgRk5K4A4P51s3WsS3s5iUYAPPuMVy/huGaSKEs4jYKoKEck46/jiu10/RTLK5YY3YIA65rxqjsz2aKbKSaYQQwG4kZCn9abNphwA4+UdW9Ca66HTliiLDBfIGSOntTW0YyK5DKrNyQ4yMf41g6h3xptnBXUQtxIm0gHjJrHvWZFBDfJnjFd9N4feSVwUxGBhWJzuPf6Vny+EFkbBGEJwcUKce5p7Jo4S4v54mCo7hQPvAHH50+DXrmLyy5JdfmBxjPvXbXnhmJLY29uhfIwd46+ornJPCzqw81ArgbQoOflHvU+0gL2b6Gho3j+USA3BJB+XJJyB7V6BpPjCK6RHQqQRjOTnPuK8an0Z4D5gO0M20AjPPpViyuZdPYgFse3auWpGMneJcHKJ75Dq0U4TJUg8HnvWipDoCPlPQtnt9a8e0bxDMiKjcqWGd3U+mK9EsNcE9tFhQvAz3z+FckoOJ2wnc3C7oxIJA6EZyM+tSBnkAYkkkkk561TjYFFdiQDwMnvU0chQ4JAHbmoTN1IvqwVQSQCCGAJ6/h3qNsuFcnAbkAN2+nr9aj58oZOWORkHoKCRHtCjAx+Z9adzRMR5EjYEcH3phz5pYg4IyKEYOWQLww54z9PpSb0jIBByf1pXGSLIeC3QHP1FR3EwGSTlAM8mo7iQoDnJ5+7jpWVqV0QpAbYeoHPNbRZnKVhb3XFgLbmyBwCvNcZr/iefJRFyp4IIxgetaNzh1bAAAPA9DXPXts00hDjA7ZrqXL1OeUpM5y/wBQmYFnBKk5BXsazWEl02IxvBGcnnFdUuiFnCspABIBxwc1dg0HyMlUVj0IPGKfPFdTPU4+DS5JMBwSCdpwO9WG8MFGJflR8xXHSu+s9CAjVnDEAblQcjnqce/H5VfsdE89yRFhQ235+M++PSodUnlueewaNdyspjRlU9CeMDOM/Sup03SLsBEkUFTjJHNdlBpBRiNi7mGxtwwCM5A/StC0sgi42Ajpj0rNy5uppGmYFppciSoAG3pyRjtXS2sbOiAgggYI9KtRxYyTGADxnHNTRuls5QDlgM1hK/c0VPsFtZgKSVYAnvzUhsNkgIPOMgY6VagugzFQoCgdT61aWRQwDAMM1lz2DlsYhsSoALEqTwM/jW5pF9PbzqApLg8FRnBqwlrBMQCuCB2q1bWw8zAGDz8wraM4sza7msWWaEAt8/3iCMc96rPalSWIJYjAHtWha2SSQREk+Zgbsc81aWwVTsAJOO9aaME7GCbcvuJLEEdu1ULq0d1IJGP5iuiktTBuAGAc/nVOezKhTnPc8UKKRSl2OIvNNwzEDBwefWud1awMgcoAWUZAbpn1r0O8tDI5OOD+prndY08xSiUEgEYYduOmB6+taLTYbkzy7XbfFsHP3HXcCP8ACvKfEUB5JwRngd8V7b4itI3hO1SWTJOT1z0/KvJvFto5KmJMtnkY4IFdlORwV7SR57OF85mR9w6AEdKhSMzkgsAMcA/zqS8iFujyAYU5Y4HTnmqUc5LMcZGOBXYmeS0W7cbpMAghR24yathQ4JcbWzwR2rOjuCFBAAIOTz271sqiDBBLo2COK1FYhZmiQBxgsMHjg1FASWMQCy8ZCscA+mTV/UnkngeV4mCAhTKqkgEjgZ6DocVjnzraVHZcoeAM8mixDR1emOUIYhQ6rkbjxn0rsdGia42AkBiASPf61xdpKHhjKBQSpBLHBHoR713Xhlk8tEHEpIJJ7/WvVwTtVieHmH8NtHQRWwWAAOxlBIIz8o9OO/fnNWrMmPgjaTk5PepYrcuCzDbjk4pHjTa235N3Wv0ujHRNH5vWk3uXY2LqgTLnphefwrp9Jtj5JMwIcEBRjH51ydhCpKBwTEzYDEcEjn9OK7izdY4wCAwJBDZySa9anoeHWlYWYt5TAjCkYIAwePUVnNsDADOCOSeSRWnIwmkO1neXB4xkn8Kt2vhl7sRyyyNAcAldoIY9wfT8K7FNR3ObnOVjjeWUHyd8gOCEUkY7Vs2Hg/U7gJK0TWiOQxEi5yBxmu4tdIsNLyLRS4IG52Xknv68ZrRhVsAEYQ8qw7gd8elRLEae6g+Iz9H8M2dgsZuQsrgHEjLgZ9h/jXSQpHEgVAEHX7o5x0qtbygAAc85Ge9TeaCxDrjP93tXK5OTuxqKRdWcAMwJHTjHXJ5qVJywD58sD5t3p+FUgxbCgYPOVz2p6sCDg4C8FfWo3LRsQTRpGWD7mY7tu3Oc981qQ3SoRkZbHBx1rmIpypBQ4IPXPSodc8SnRtPllJV5D2BwQaFTcnZFJ2VzW8R+N7Pw3Cz3RLPgAKOSCTxwKi0fxHaasYTbv5sbgtwMYA/ka+ffE3iK91C+WYy7IidzKwzg9q6LwF4oe1PlEhzI3BzjaP8A9ddVTC8kbx3JVZ81j2+9kidAc4AOMk9BWfJeRFvKCqSOjEnisWDUjcwFgGIJOSTkZq1aQmZ1J4I5xXmSnY9CGux0OmX0gUBgSc8Ac966qC52oSxVCF4DDPP4fWuY0y1AKk/MAccfzrpY7RJrZoiSoLK27HJx2z2HP6V4lae7Pew8b2Nb4fyyXyzXMpxlyV2kHCg8DNWfG0Uryy+U4CsA2Bxkd6v+FbCLTNOXIVDknamMcnOcetZXiq7Q3SuoDux2jPfJ4H51/J3HOLm8bLn2P1bL4ctBJHEiZ4GbahcgYAUcn0rtPC/hfUNSQTTqUgI+6VwR75zWl4a8GxjFxdxASMc+WTkL7A9x713EUCW0ahEAQHGQcZ/Cvx2cYzd2jtaYzTrGLTYhHCCEAA4GPrUksqAjkFTx65odipJByMcD1qGSQs4GSc8YAzk0QjGOiEonOeP/ABNF4b0jzJco75AGDnOMjp9K/P8A+I/xGvvEmszMS6rG5yCxIJz6dOlfVf7SfidLUPCj4eDEKx5zkFRk+5ycV8P6oxa4mILKoY5GeCc9fXNf094b5PR9l9anG7PkM8xc4R9lB2Mq8dfOU4wCCcD1qmJBGSA5AJxwelTXD75DjkDBx6VSICuDsY5yQQDgHPrX9CKKtY+Bc2ej/DD4q6h4I1QSpOYoUOcAk5+vtX3N8JfjPp/xBsYpIZY/P4LxMcEHvgH1r81FkKkHJGeorovDvxF1PwjqUV3YTNbhSAWDYLc/l7V+d8ScJYfN4urTVqi6ntZfmM8M+Wb91n6EfE6+fRfNmB3QT5cD09q8vtNaj1i3KhiFcYIzjI9DVKf4tRfEDwDNI8pFzboGkjJBbGBn+tcx4M1RbxVKZRGJMZbqVFeXwvDFZenhcT0OjNqeHrRVam9T1nwjpFvb2LwogRd5Jx3JroRYRqDJnIU8AdjWF4TvInhaMhi5IYH2x0roJZWDBQpGRnA718V4gYHmftnE9nJKrlQUbjZIoo1LlQCeSfX3rzD4n+Nf7Is3trW52n+IgjKnsCPeux8T+Lbfw5pks9wFYujbFJ+6R1JHtXyX438TPrV1KYpiUL8sOPMA6N7cdq+U4K4dnmuLjVqx9yJ2Zlj/AKpSfdmLqmsTa1dzzznEu8ggDgc9c96rRMVk2sVJA3A5waqzS7XI2Ft3Jx29/pTlYCRWKhnA4JHSv6+w2GhQgqdNWSPyytVdWXNLVmpbg8JnduORk+pqzFCIy5JDNnBx2qm0hWNSMlgA2MY47/WrllHLfSCNQ+8kLhe+f8969BKy3OVsheFLh1UgFgeSOpHpXQeBvCJ1zVAWiY26HOQCAcHnmr2lfDx3mSS6mlt4FYsVDAq2OgP8uDXsHhrTrew0+KKEQmQKCWjJ49B746dO1fM57mawGFlOKuz3crwMsTVTlsie1s4tNgEaKsKdSF5xgep5rmfHOrCx0+ExyZikkClsEgHaxA/Q110rPEgcjBGSSe//ANavIPiVrRNzIhcCXJYR5IXkcYHT/Cv5mwNKeb5onPq7n6fXqxwtDQ881TUBc3hlDnBJIPqM0lhqBeQkkOeRyemao3ETSKZH+V+crnODVa0nMWEZAASfmU8j0yPSv6gwdOFGnGmuh+WYmo6k3JnZQzuiIVJK4GeeSPeql5psV8WAACtwTnn86g064LHJOU755xWqqDYCxVRngZ616sbI4VPU4ibTnWdkEZWJWIBx+VXLGAwEF03PgqWI7fSuontluFAQ5wMc1k3dobcqQSBz1HWlJJlc7Fsr2exvLe4gco0RwARxg8Hivoz4ceMItc0uKCUqZ4xtJBzn6183wRyzuUSNncjcAFJyBXf/AA+0LxNYXkV1Bo92LZyGLFCAR2GK8PGV8PhvfqTUWu7SKVGvV/hxbPobUPDNtqtsSUVgRgBhnOfWvLPGXwfS4DtEBE+OoGAD9K9p8LQ3VzZpLPG0DSfMI3GCoHYj+tXdV00yxABcEEluMgitMDnWHrO1OopfNGk8NXpx/eQaPi3VfAuo6LKFdDKgyTIBjH4VTSBo5MMQiAAEscYOa+p/EXhmCeI70UjkYI65ry7VPhybzXbWCzhd4ZJxvbA4UHv/APWr2asqU6cpR0ZzQTlNRZ6j+z54Ul03RzcuQElGPKY5yezY9a9rOYwM8AcE1jeFtFXTLKNI0CFVCjaMcYrYZUCEEZ749TX8M8cY+pXzKSlsj9myrDqhQSQBl4YoHA6AnGa+ZPjv4UeBr7yIjKJ2DRFhwExyCT1HB/wr6aCOykhlA7qRz+dcN8VNCi1fRI7lkO0Fo5CACVUDOQPYHp7V4nDObyy3HQl0Z3Yql7Wk4nwJqFpJDKY5UBCDaoPYeg9qXR5jZXEUqK5KyK21RncO9dh4q0g2907qN8RJCkjkrng1z1siwOhQBAPlwpx0r+6cBWWLw0KvdH4xioSo1XE9Duc3+ms6QhF2hi+7cBx0A9TXmt3d3ml3JliLxMrcE5H+RXoXhXUormyeFyu8ArtI4Hoc1y3jTTzAwijWSVyNwKndkD3PYCtfZQd4NBTm2tGP0n43eMNLWKK01u5hijbcIi2QT2xnoKtX/wAe/HOpWklpN4iu40ck4UgYrzVyI2AyWYHk4wDUsZErFjwScH1ArxqmR5bOXPKhFv0R6UcZiYqymzbPiK/u7ndPdSSynG5mOST6+1eqfBbwxLLqX266YyODuUBeD6D8q8s8IaPLretpZODCh2t5hXsT0/Svrn4feGF0ixtECh/JQqrDvnvXwXF+Nw2T4GVKglFvtY9XLqFXGVeabvY6uxtBHboEwGYkkNxjjr9Sa2tEmeC7jkEmwjhlIHI9KpCMthgCB04qeINHIpJwc5yB1r+QMXWdaTm2fpNOPJFRPUtMnEyrg/KQOPStIom4d81y3h7UDJAACCVIVtvAzj/CujiYFAVcvnpnjFeMvU0sSuAjAgDA5yO1RyKJMNkkA9D6/ShpHPJUYA4YHkHPpVe71AWkO9sEHnJHU1vCN7agk3sVtZvE0+ImUBwBhcqOD6CvEfiZZHX7ORgFOOTiMZHJOMgehruNd1M3tw/zkhTwG7fSsjyMxu2VcngKwyMEYPFfUZfmFbLqkZUpv7xypRkrSR8eeL9COn3TyoxCEcKBxnPeuRe7CMcgEZycjpXv3xV8KxWtzMIgIoJGJBY5LccAdh+VeBahZy2kxidh1POcZNf2nwnnUM1wcXf3rH5LnWC+rVXKK0Y5pFkZJAgdCM4PQ0Mw4IABBwAOgpsO4YidAhAzgU8xfNkgEDoB61+jRR8lIk4Jy64f0HaljIibCqQpPOeaRYHjZWbaC4zwwPH07VIkgcFhyASpUg54710JHMyWNxKzqXKkngY6D61O6IVKOG5GQQelVV3KSwGGJwcnoP8AGrMEiuQCcueDVWJW9ivPBsiQFS4Hy7vU+5pbeIxkhkJIOQF6n2q9+6VygJwvBBOQT60k0W2PdjCkgj1qWbRViNJQGDABWJ4BNLLcGaQjADEcEHpTbgDC/uskZyexNVEkMdyCihV4O0cgevPvUcg22dPo+uz6VJHLBIsUsYwGOcse4/KvobwB8Q4Nbt4onKyTgchiQT718yKzqitgHcTxXReENQnstXilhPlsSq5Bx0rjrUIyXN1ISadz66V1aFdpILDJI6geh7H8Ko3unC8geORC+7ggDJI+nrWR4T1iW9sVEhDO5DE56Ee/Ye3SupZNyAEndjJ54NcFOpyvQ7oq58+ePvB0VkzCISPC3QTLsYD6dq8ruIBDIUCEheMehr6k8f6OdS05C6BxCCqgZJOWJyR+JHFfOviCyaLUHlOUYLs2YABAPXHrz1r6WjUdWmm9zOrBLYzIxICA2BxkYNOTzGIBOSM8ngfjTUVwAzEY6g5oLiRmIViWGAQeBj1qrXOJliaZwiAAFumVOc06KSXYWY5TGRnvUMc6OQAAoGBxxj1GKbJJ5rFAxVwMAgZxS5SeZF23mVmRiu5yQygdue/vXtXh13OjRQSugKqTkDqSM4zXiFnGfMVQSXJABHrXtXh3T7ldNg3jLbeSR0Br8741cP7PkpM+u4af+1aIJlcROynqSCQc4/Gug8Ja+8Cm1LByAF3y8kAenrWXdLHBbhC+0A8gDvWYmI7wzhiMHdgDGPwr+I8TSjKo/U/bVJcux1HjmQNvhd2BMZJCgHKnpnPQHn9a8W1Hwxp11PIXtIzOTgkoCCvv713Gv6m85kcyZ+XGSeo7Vy9nOk8wYkEg8HPWv6k8O8PGnhVJI/K+Jq7clFGLN8NtJlBCQNased8Izz9DXHa98MFhLSRKJUViQfLAbJ46jJ6Ad69ga6UqQQCBxx2qtLICAADk/wAPrX7gpNqzR8DGpY+d7jTJ7R2jSIgg4PGSDXZeDYpEjKMNwUAYB5NdbrfgyK/jlngRYZc7vMIzg/4npTfA2hSRW09xKixSEkGNjljjocVlUoqS5omsqsZLlsW5FRYwhGSRxg9DWLqO/BbOAByBXUXMKNuC4LrwVGciuV1KIxuQWYA8muuinbU5JaGJfM2A2CQpDCsbXrYKgMREqhQxbGMEnke9dbpWh3Ov3sUFum+MnBbHQ113jD4Z/wBiWERnCs5jB49COlXUlH4G9Tsw0faS90+Z9UYxSBzMGDZAAOMD1xWOGkEyOQpJADenvXQeI7CJbuRFfCqzKSB0IOMfpXP3BSJWdyRGDg4PPNeLXtBs9/ksrNH1d+zJqTXmgKjEhY3MZDdhnI/SvqKzjMsEK4JDKSpx1A7/AKV8j/sqM0WmSwSkhxJ5iknOF5wPxr6709iYVZixO3gD0/wr56jP97I8GnH95K/cpTwPgbhgEkqQQQfeq0tspRldBnrvIOcfSt2VQyAAgjPAPUVQZTlw5ChSRkntXswmdPsrmFcWUcr7WCk9On5VDNp6bCGUEL6ADPGB09q15JorZHUuoBOc7c5Pp9KyLnXEhZSxRnGcKFBH1NYV8zwuDjzVqij8zejl1fEO0INlNrCLaxI2kDjBqlNbQgMowxxgAHGfzp+ra2ZC6DaUIyN643D2GeBWSuZVDAlhjALHOBX5dnfiFh6KdLBPmffofX4DhvlaniPuK+qeRPG0ZUFANoGO9eT+KNOEE0pWNgFJwSMA5PrXr9rpEt/cJGCAGJwxHArhfHmlG2eYM5ZiSNoHy8Hkj618nw7xBicdmCdWe/Q9/HYOEcO1FbHlZErAkEgg5Kg9RUkEO9gAMHrg0slnLdXISJGLsflODgdsnH16V1emaFDbIJLmUvKoAdjGVUfQ96/oaNWNkfmLWrRzF3ZEITI5jZRkYGc1zt75puFAwHIOAeRgHGa6PxNexSuywSCUE5DxnIK/Wufji83LZIIGORWjl2JaRP4a0x7u4lRwAVYHr1H/AOuvavCGji3SF14eNgy9OGFcR4F0l5GDlAQSBkDkivafD+l/JEAm3nkY6V+UcX5vLDw9lGR9RlGEUvfkihrFiHUkoAxBJYDkmuSn0wi7JYkDqOeteuX/AIdlu9iW0RlZlwcHABx3zXNzeANeLIx06VyTgOgBBHrgV85wpneHjdVqiXqzozjAVKqTpRucnHAFViSEPU8dKcyoVAUkkjvxkVu3HhDXIpWjbTpmGc5WM4A+tUf+EX1czhHsrgquRvaMgAA9P51+p086wUtY1o/ej5L+zsTHeDM3y41QjGwAZIUZz/jVVroWrgkBjjIHqK1rjRNRhmAe0nQ5wGKHB/zmsy+0iaBmUW0ryv8AMYwCST/LNd0M2w32ai+8h4GqvsstaZeWl2CzkJIDjHUV2VrHEYY2WRHUDCgDoPrXlYhudKv0M0DIQ33SMgHPtxXpGh6uZ0QhFDsQCVXAGfau6GMhVfus46uGnSd5I3IgImKuCHIB6dj3q4qh+gye2B0qFdr5GAeOtTIVKcEZBxkdvY12qRikSxwmRgFbJPAOM805IgAwJyRwR6mkQhVLEZNPDOIy5VQcE4BJNWmzWKsee+P4Wkt5UULvJyWx82MYxn0Oa8K1qJorggAnGcgdhXuvjC5E0soYL5YUgsDgk9h9PevJNa057qUkDEh4IU8GvQUrQSO1R5onJRMVlVgQRnI+tWZpFbBJ5A59KqMklrKSUO0njdzgZ7VLJsdyFUhB69cVjJJkqNjLumZFIDNgkke1Y90WeMnOwK2Sx7j0rV1RnWNhEQWJ4OetYs0bxlgz5Vjgj1NcM3Y7aeg6NDOSoI6HjOMVFJIYJxEAxG3g46U5rBJYwQgZ1OQQ3QGnfZNyqwJJUYHNc7kjpTPs1ZXWFgWBOQQo4x681YS6AAUcrjOR6+lY0b4kyxIU8nJ5HoKseczOFIGANoAGOPf3r/MppLY/djahuX2kEZBzgk0R34BQ7SRnGTWXDKAGGSBjHXipYZgxALD8anUW5vQ3XzbycqOMH1q59tyoCvgE8j1NcwJZACCc4PLMcYHpVxWbaH3DgZAFZMOU6WC+KMiggAclc4zWhHqhZgQSM9q5GG6JwXGCeAas21wY0Ck5xgAmsZNoXI0dlFqIIxuyRzilS7DSHJzxzgZwK5u3kG/eHck8YzxV1pSqgkHJDDg4xjpn2rP2j6iULl651NYpCSSxwcZNcjrV7PdylXIVQpJK9CewxWgd7liwyg4J9z04rOmtHmWQglCD1PcVm6llodNOMY6nMPEzyEhSAeme1ILIM+CuSDnmugWzG4LgA+rU+O0WYkgAEdSRUe1aOpTsc9JZFSGAz7elSRxEHBIUEYwR19q2J4I9wGAQRztOMVVht3dmAAUnjJ5z70e0bWo3NFUWxJACqSeme1W7cOin5NuDj6ir0Olu5Qjkr3XoautpjhgCeMdMVHPchzRRtGdFJB5Jxj1FXWBuFOQRjj605bIFigIGBwAKv22nttAByBxzW9OokzknKLOH1SyLbgxwQThcda5t4pPPYeWShOARxivTNV0xk3sVABHB7n3rz7V3Nmz4cZznnt/nFff5Jgq2YtRhHQ8urVhT3ZGRGQAxwB3FRS3URjJVspjjjFc7deIBbRSguTLnav1rJm8TiXIZiuOC3vX7dlXh/VrWlWWh8xi86o0FZPU6i51iOBQC7EDgKD0PrWZda8xQvGQSemTXIyas91LKSCGU4z2P0qtPdZiV0G1s4bJ61+yYDhXC4SmoqJ8ZiM8q1H7r0Nu81qWSQFJMgnn3qu967AqwyG71mBhJg7tpHJHrSyT5GASQO4r6+lhYUlyxR4NXESqO7ZLcXCCNgcAZwVpsM4nBdjyABub9KrEF9zEAg/L/APXp8cflqTnIIwSa61BI5ZSuSvchSRtyfWoPMOSVbGRjFErOxRWJBkXchI+8AcZHqMjGaYuxFJJy3Ax1zVWRk2K98FkDKjAlQhCgnnPUntSPIzjBAwevPSnDChtoUk9Wz0qNUIAKkMSOgYGloISeUhQoG0YwDnPPrUUrI0QQq8snUFGx068d+1KZXAJmRAmdoKnOW7iofLKM5IAXBwWJ5zTirgzIvkR2JBLA84UZ/Ws5rR2yBnHqRWvLhGIBAfocHjFOQF0AOCOgHrWvJclOxhrB5bOQMLkA55zj0qQQcF0AJJyMdx9PWtiW2DocDGOdpFVDZN8oABJ5A9RWEoWNoyuJaKojJYYIPODgk0+Qx7nIRRxzjvmo5YJY0JCYA756n0pnlOo3lshsEj0PpXLKJsncryEl0UfIo4AHepSEyVBAOAcU5IkbcxBLdM+hqeGNXAJIQDhuP5Vi0aRRF9k8uMkEByQRx0HcUpZogQpBJOOewqZpE84KWBAHBpr4+Qk71JAIHGKjU1WgbChWRwHHYHnNNCCViCdpPBbp+FTrt8uQ4LIhxnGf/wBdGGAJYRgDB2g5DD3/AK0JCEWMREFDlwMDHcVNDal5AzqZARk4OMH0pmWkKsQFA6BRjHtxVqC1KkPvZgOQBxmt4xBo1LSIKoOCAOik5NaOSxAA5AJ5PpUNsiuAqOQMDJZQCD34yasKyq4QsHxwSR1rsijjmR7CnzMGQsMjdxx60qMnngkZUjnJ6n1p7pvBJJIzx701m5AKFADg5GOR1FU0Y+g5gGkB2Af1qrNZBckAKjckdTmrqKWR84yCMAenfmgxhpEUDJPQY61m0FzDksAyEHgA5AIqvNYRFhLDAIiBhggxuPrXRug2NlAQBjgVnMpKnaMHIGPalyJjU2jHNiZsNsBK96RrAxNkIGwAOmMVrpEVZQMGMDBA71I0BYgFhjOAMY4zXPUoxabOqnWaZseGrRtqgrlQDtI9T611EashAcZIGDn1rL0SJYYAQccY471sRRmJQd6ysecL2zX8tcdxvi7H63k8uagrjRIGBwCAvGD3psswRAO/QZp9wC7IB8hA5A7iqdxcRwQuSMuORzwK/Ko0XJpRR9BdJXIZrg28bMDvJyea4bXfFrxxzxhwEGW2nrkdPwqTxV4jljxJbyGGVCAFQgjJGCcHIryvxHqDzXMwluHlEeNrbuCTyeDyQOfav2DhjhmT5a9dI+ZzDH2vCDK+s609xcTRxAFtw3sM4x3x61js25nQR4CnA4xkHqQai8sOdwkG4nIQHnHr9KfEJXUkKQAcFscCv3WlFU4KC6HyTcpu7L1tA8gUoC/OAM5Oa7Lwb4Iv9a1uzgEAMMuS785HoAPX3rK8F6FNrF6ttArEk7jtH5nNfavwS+FB0O2guZgXuCAwLjJAOTgZ+tfI8R55DKcO2n7x7WX4GNZ89RaI3vhB8LIvDml2zPCGnZd3UnJz0YnpxXuunWMMUIwCGYAsSOp9vaqul6aLdVBVhkYJB4PtW2iBFBAwAOK/kDNswq5hiZVZy3PrUopJRFRAoBCnAHQ/zp5yCCASSMFeopMgEggnAyMnrVeadl74B6e9eLexokTmTKkkbT0GaSV1wE3Z3dWIxj8aqNcEgEZBxnOKrTTlgpJOCSck1DmaKI65lHIJJPTAPesq8I2gAkkjOAMnPpUslwGlI52KeB71SupCAHDkOpzkHOR3rBtM3jErfahGxwCpAyPr6VXn1xghxkHGcCmXEJ3NsLEMchieazp4ZcEhCTnpnrWEjpjGPUzr7W5DPIULl8dOgP8A9esW6nllALMe+MseTW+2lu2cggHkDOcGqbaO6F2JDAnoBjH+NZO51wlGJz4MsrOAW+Uc8VPZ2zT4Gc5ODWtb6UwdiFIOQDkev863LHRShjLIM5yTjp71pFFSqpFLT9DdWDuFA4x3z+FbMGlBCCRtB5Hv+FaEdoqScKCxGSx9qR8Jkgkn3PSt1p0OKdRtlKaEKMYAA7gVTmAV3Xhk6AjvViec/MWdiM4CkDA96zppMZYAk9R7U15EptkUrjBAIJBBA6kD0xVe4fYjYBYAbiRzgU2WVncgISo+bIHX2zVDV74w2coBCsRyT6d+PWvrMgy2WYYuNNIwxFVUYObOG+I+uLvLOssm9fJ/dkAEkcZJ4A4r5r8Rar9vvHETllDFSDxgg4Ir1f4i641uZ0CeYTjCseCMjOT9M14VfTOb+RySSSTjt9K/sXKMp+pUoq1tD8qzDHe2m0mDIVY5Jbn0xildkRiASVHQsagE0jKuBhsnOe4qVIpmmUhEeMDLBjjA9vevp1A8TnLkAEjAMRkDkE9aliVEUqCQNxbbnuepqsUdQCrqGBBLAc8Hp9KlYFwHOFfOcL0pqIuYuK5JCggnvVyORjbojKpAG04GAT3OKzYTs5wSSOcVegYZBLKxYZwAeK2irEkyErKuAFA4AWr0UQklJBA4HA9fWs4OS5ABJzxz0FXYP3QYucEj17V6WHqOElqc1WCkiz5BbLJyR1zTWtWckBwQTnG3t3FWrMhkBUl93P1FTPEVJAXAzxX1VOd1dHhzhZmUbcxsSzBR1yf4anCAxM7HgYA2knOavG3EgKkckHI65pggEFsB5QAOenbFdCdzHlsVBGwQpG5QDGAvT2GKkaMswDklweaWHeGYEEAgHOOtShDvBZcN1x61dxi2XEyKWLHOBmur061I5GVA7E9a5u2j5EpwwBJxjkYrttNtgLVJCSAwBAIzjP8AKtYuysTK6RagTapAcZGMgHkU6ZDCMuMkjcOxH/1qdkQJIdmVxlSBzu9/aoJS88TF3AJH3j2qWYNlZ5vNfaBgDp3qPygZCRPsGMnav3sjpz057+1SR42kEZYdCOMmkCjyxlQRkgMD1Hv75zSaEncgliIQMVBB4LAYGfTFMcnyGIABYYye9XHjLsmDjJ2hSeppDYF1IPynOeT196yZauVfsw2bgcgEAnHFZWqqciQvyBtIPAx2NbsaCONctwCQEIPY/wAvesvUoA/zgMAec54HPSsJM1je5gcjKh8FSCOOhqS1ADElmZz146VN5A8xmI4AJIHc9qlgUsoIXYw64OcH61ijotcntpmjkQSRHGMk9iKdLKPNZduO+SM49P51ICwTIG8dMetNWAsygcknG5uMZ96bBaCw3UkMyOhweM5GCK9S8DeLh5yRGQbhjCg8t7ivKZYgykMdrcgHP5c1d0y8fSp0kQ5OAMqeSPrXyOe5PSzShKE1rY9/LMc8JUWuh9X6RepdRCQTIxU4MYBDAkdfcVqMMgFACM9zXlvgbxZ9qhjMgj3qBlhkE4zgkdP/ANVel2UouQChyWGODwK/h/ifJauU4mUWtLn69hMTGvTUkx7hlkYIAw29+MmnjBwSuD6VIIsYDZbPJI7e1Si3c79n3yBtB6D3r4JnfdDFUqCONzDA+v17UvknBBIBx2OcVaWJVCryT0yecmq90/llkTAfPes20hp3Mu7gDZGQcEEA96xr2AtkMBgnt2P+FbkzhlZiCDyCPese5TaxIJJ9P8/WsfaSjrF2NY2ZzV/p6Tkh1JHuK5PU/B8dyzhAFMhPI9a764UyBicg9AMVn3K7juUYIOMAdK9nC53jcI/cquxboQqLVHjGufDSKRXATLgEZxkkCs/TfhXHDfIUQE45GMYPrXs0sOWZ1ILdMEdPWrOmWymbOz5j1OO1fpeUeJmPy9cs/e8zx8ZlFDER1RkeEPByaSIyIwSCGJI616FA5i2quEJ4IHGajtUKRAHBzyOKtKq7sgFiR0x0r47P+IK+fYj29Ziw2EhhlyQRYify8KcEdh6VP5hUEAZJHGe1QQo2SdyqcY3EE/59KsZLAADAB456/Wvl1LuekkORjx8x3jrtNVp8tkSMz7vlDHJpUkIyAoAyR+FNlbzAFAyQck56+lRKRvFWMKXS2bVjctHsAwoUgHGDyc+/Fdvo6BVjI6kjJ9K5t/lkIDYOc565Nb+mO4AIYBsg47CsVKxu2+U6mCfcpwMgHGR3qR8BSOgxj6VTt5hhRkBj14wT71NMTtJIIB6kGiUrnK4geASVyCDwR/nmq0lpHIGBUDJyD3Ge1RtPtwAOBzzxT47zcoBAJrmkr9CUmirPpaBSEVST1yoOKoT6PGBgBXx3AxXRb1lQYGCTjA7morhEjUlmALDJB7Vk6aZopyTscq2lxhgHBZeeAO9Vv7MQEYIQZ4yOldFN5Qw6vgjjhs/Tjt9agUxuMgjJPTrXJKNjVVJdzAks0iUFiSBhQVXJOfYc1LbW5gZGBV1OScZGPTitSSEMS6nd1AKnv6fWoGhC5ABDEcnvms1KSZop3LE1ykFjNLLIYkiUtnFfIHxt8cHUtVuYknVWONyhvvAdOPSvffjB4rGheHzbiVUdxnp1x2PvXxD4n1iXUtWumKkSNKc7hggDt/Ov6N8K8rWMxLxE47dz5XOcUqVJ23Luh6iw1BCJAsqkMhPQMO9fUvgm8N5CS5Mgc7gDwFGBxivkHS5DDdxyM2CrBjkdQCCf0r6n+Ht2JbFWB2gqu3Hqf/rV+meJ+CvglUitjzOG6rnJqR6gwBUk4JXp7e1QzsG8ohQGGckHr7VHAy7AXJxjJ75pZNq4KgkHp6iv4+lfqfoiRE5Acgk9Kg45AXIHrU7gM5IAA9zyaAgbKockdQRmouNaDFA3AkkGnspyAQCTnBHpUiwjcCQWUDBHv2Oaf5aAEgnIIyMdK01ZVyOMGN9qHBAxvxjNbmjXZhVELEbeMk9RWQ4IIBBycnj0q1GCSOGBPHFQ13IZ3dlcp5YJOSevPSpLyYxW+Y8Kc5HeuZs7tojySSe/rWkt15xCg7iRkA1dznktbmdpegxRXLyMMhizEHvk5NdbZgcAAEAAn2HasaIghgVALDHymta1kUjcSSzADPbA6VUEkzGTbNePATGcmua8Y6Qmp2kqEBgysMY4Ge30rdimUhMEEkAkgYp1xbtcRsinAJzyK9XC1vY1FNdDkmk1Znxr8QfDT2GpSlUVVLbhGoIVB0wD6fWuat4BDsQFVUc8jOK9/wDi74W87MwOCpJjA4BYg4GO9eDyxyW8hSRdrc5DDFf1LwznccbhlG+qPgsyo8s+YbIQ0gIJLKDyDjJpYRyCxyDwR15pUiZjkcgg5xUmVeNBjaV4HHp/Ov0LDylWkoQ1bPnZtQV5E08wt7ElwA+eSDnHt9elec6rrTXV8QjHbnB5wBivQdQbzbEhyHwMjIxk157q+klCzgCNCNwCjHWv0HLsDKjrVWp5GIqxmrRY22vFkZim5RgrwM89/wCtakchmBcsGACpnPOAOB+Ark1lljKpkog4K5AI9j61paVeSyboi2UJyFxg57c19OpqKuzyvZ82xv26yM4AwvILHHOPSrE86QkLuBJBbAPIqlNdjynixkOpDHOcfoKqi4YkgDK4AGTkj2rysXmCS5aTub08LqnIuNcDzA5AVAMkAYJP1qIYbLFMrnJG7GfoarvOigBz8wOQF5zQ8qB9rPkEbgcdDXzcqjlqz1FZaFppwG3gEqcAj0oeYfM4yE7AjJqrNICcoeMZJHamRONrAtkZ4JqbsehNLcFVIYhQenPWh5BsKZJfAJJ7ccE1QkeTeSwLKCARjJGenFK29vmAYDGMjuKkdkTiQlTk42nuOeeaG2yIArqcjnBwV785qNivlgrlScAj049aVsLFtC5BwxzyCexqkxMVGEmQxJCAYGMZPb601ykpABUkHJJPSmCcHIHGBkkVXaUeSGUYB5BIrohqZXJZlRyUcb0A3ZzwTnOKwdV1AQOoBLOxwQR0H1q/JcPC7GVQoA4IOc1z+oyee+FByp4yOtehS03MZtMux3gIVyFAJ7kHP4VOSHiJPzDnJUY/lXNRkRSF3Ukg8dsGtOO8YFCWwB0x39a9GEkjlkrmggLYKjLdBUhj8wsSnlnsQc496jgnUxO6sEOcAN1+tWY5g5AwCCPzrZSJs0MfawAHGBx+Hv71zWtEecw3ZIOOOhrqJSCM7MKRkZrmNVYTTPEFIQ4J3DH4inzXKiN0XW5dCuxcAsSD8yqM4HrX0l4A8aDUlQh0dwArA8kccV8viNZJGQbiWOCT1IHbNd74G1WXQbyJXLRpgZLHn2z+FTy8xU0mj6xhmjukWQoSQwUBepPc/SkuvlcEDBPUVz3hzXIrhUEUokVVByD1OOT9OtdCJTJvfIIx09K55QcWcvqZt4dkcigEowII/lXIX0IiJJJJJySa7OdmGWGSeTx0AHSuK19TbzFySQxyADxg9Qfetqb1OeRUcLsWQ8sSMZHQd6qX6B4SSCUDbgD1PrVpJ1IIC8N8wyc4qG8UqpUnIYZBxXUjJmBLJtlyOB1Iz0pIJBySQQTncp4NLcRENuwCTn5T3HahkOAqxoCACAOK1SuSmy/YyiJipk2qcEMe1dXb7iWZipIAAxxXHwgZAlAwRgqK6fT5TKEJ4AGAfamlY0uT3ZeSJgenbjpWJeF40fLksONoHb1zXTKqkOWIAxxx1PpWXqdobmBlUMgI/i4NBDOHup1ZyCcnlRnuarysQFICsAMnI5FR6oj2k7Ak7F4ye+KgScOMgZJAI962iIfOCxDg4HYVXXJYgrhT0bPX2qxLbSTRggZHoTioPsyxoS64A44JrpikSMclH2FQxP5Cp4IkBLyEkkY2+lQligBZce+arTXLFijNgEcMKrl7BzIv3eopbocMCcYAB71hzzGZBliXfPfNOuA5uAMKyMOSTyKY4ChMAKRkDB9aOWwJ3OY1lHViE5YdSKw2YhhwSe4rpdcgBy6OyPjkjpXObGUAsC69yM81zTjqdtNJot2V75LqQCpBwuOcE16F4W1maZo4mLBTgHjoBXmthCAFiU9D8uT1yfWvTPCOmiIAurBlxk44H41zy900lFW1PTbJ2cPJngD65/CqdyqtuUICSeQ3rUFpeGNB8wCg8EH8qLi7Ry7FiSck7RXO2YqNiF28nPCgjjk4qnLKdzcADHOafNMkkQIAc453c5xVSVyeVIBI5X0FSkFjNv8AcQQxJDdOawdQj3jCcn0Jxmti+mVWCktkk4wM47n+VUJYwygghiORxgirSNEmctfZ3hSCB1UN6VXlAVVXOR1IxzxWxeWqpIAckHJ57j2qhNChYJkE9Rzjgd6exsiCOINGwLBBjIPrQluPLcDBcgYyAe/PH0zVhIIwCCxcYBJPUHrjHtUkUIBJCfOeSfQVDZa1IGUAKMDGMfSrNm3lgB8hOgyM014iJAQCSfm+ppFdZUPzkKWAHHVvSovcWxamlUKpQgFecjtVAsuSCBk9WXvUjRucIMBQSTuPJNMZHIjVAAivukPJJ44HsOlC0Jeo14FOScliMA4qNI5Iyhifa+QAwOCPcfjVh3OUQoxU8FgBxnvSyJ9nm2IS2DjK9CK2iJpEKozsQWY8kkHvjvUwEYj2B1LjJKg8ipt4LkkFW4HTkj1p1tAxmYypkbSCRgbie/sPatkZNoZGh2hiMrxleprTtVcxAIrKOcD0A/8A1UWlqIFjZl3EAA57mtCzgSViCCVXggHGD2//AFVE4ppouEkmmEbhlTYcEqM9s+tTSKC+AxVCoPoSe/HpVcsUYlDhxwMjPHep1f5QHOBgEkjpX5rjKfs6rR97hp89NMhnYCIgAEDrg9f8az4iFMrCTDg4246gg8+lTXiiSRC5YANuG04zwR+XNRPkuGIKjklj/EMV5rO9Ip3hZonfAXGAOevHNctcTiYkb1JIzwetdHqpAsZCgwwAIVj1PoTXJRwB5nddka7sAM2MZ7e5ranqxSdjoPCtoZoBK4w5JG3uPeu3hjlOGc5AG0Z54AwP0rlvDgFtbogUFyuZWznLeoB+6MdvxrqrW4LxjDEqvKr2J7/59q+8y+DjRR8NmE1KqS+QBHvkyw6DHGTiuo8JQmOAEnKEkqx7cc1z3ml3QAYHWr9tqMkduyKcIjEgZ4DHr+JxWmNoSxFGVKO7OGhVjTmpvobuqOXmCIN5749O9RW235RKzBRyuD/TvWYrNdkITlmwOeh55BrQd/KUtI2xEOMDsPrU5RgPqFH2b3Ixtb6zU50ZnjDxALOzMcbMJCDkEYzjrj8cV4xe6q9rIzyyKqAllBbLZPUH/Gr3xF8Wl7vYZyCWIVQen+cV5Xql/LdSMHBIDFmVQTuGOmP8K9CvWjHRPU7cHhOeClI19b8XTXgaEExDk/Kc5HbmuU8+R5JDO5VySRg54HY+9OiUOmQWIPQnmnRWwbAOCDwCO+a8Sc+Z3bPfpUo0l7qKNwok4KErkEEdc5r1P4NeAjrl4l/eRbbeKXKJnG8DuR6Vy2kaJBLOony6gY2g4JPbn2r3rwXe2VisUcKLCiqFYJyQccn6nrWEuVxbbCpWlG0Y9T2fwlFBDJbxRQFAhDDL52HGDgdq9f0rLQxnftOOV9/SvIfBkoup3nRsRxMBtOMk9enpivWtGcGBWIzkcEdx2r+IOPKsZ5nNQ7n6hlifsI8xsq3QAk+vFKJSMAvggHH0qNGCAEttU8EjtTRcYZkwDEM8Y5J7HPpX5hY9lIt2ztE+VYgHA3Dtmuz027WKIFCXJAJAPP0ya4eKU+YGJGTjHYCtLS9ULMFJ4zx74/pW0bJEzjdXO9iuQUBY4DDJz2pxn3EbWBH061j2t0VABfqM1aFwNxB5BGOvSqTRyuLL4cDgnI7n0qMSeW4ZgpUAjjjPoar/AGhcBccjv6+9Zmv6mmnaazu4BIIJII5HTFUlcIxvpY4P4g6ubvULdEO7y2I6ZAGMVy75BcMMnG7K9MH39fan3F0dRupZGAOWO0jnK+tRtuVipGUBAziu+nGSO1RSWxYtnKFRwc8g+oqSZxJhVJIPJJ4xUKykuSpAIHQioTKWZiDgZwSOxrthfoQ4lLWLRJYZQxDMMBcDp615zq2mvazOCeOo46D616VNKrkqSAMYIPeud16zS5jWTOx2f5lIx8uO3vnFfvfAnFVbCVFg8TL3eh8ZnmUxxNN1ILVHnF4xVsAlj6YrJvLcOjgDaWIYlSATitrUo47a4YK+Tn5gT07D8a5/VplSIuWIwDwvOPb61/VFOoqsFJbM/JOSVKdr6nMTxsUIdVBGWLKeuT7d6akpjwFIBGAc80tw4lJcuyHORjv7EU0TKxDpgOpHBGQa+RzLD+/zxWh9vl+JvBQluWoz5jsQQoB4JPWkeCR9oJVnPPyntUMYEoJJwyk5GO9AcKwjQ5ZuSCOtfNTjZntxlcDkOSTkjqAOtRW7i3vkfDjceSecY9jV1LV5CCxAJPfih4Y0nZWJd8jgDgfjXRhH++j6nFjf4EvQ6TTQqwqwbcCcHAwa6/TiFAIyAByTXI6UvlwAgAAYAHr74rrNJdnVSwUEcHHp2r9Up/Cj8mqL32dHaAsqMTgE5+tbsFt5ih0YEnt3AHtWHaRl4wNwAHIHpWxBM29MsQAOMD9PpVscUX1KwqgGRjggep71KoLISTk55/xquWJYsAMHnGasLliGK4AIwV5P/wCqsmbJMliT7xzuYjmoZQY5gVJCkdAe/wBanjxvO3GGHJJ6Yrk/GnxB0XwNCZ9WukSTDeXBuwzsPb0rN6FxTk7JG7qWpWukWct3eXCQRRKXBkOA2O2a+HP2gPiZZ+J9ang0oA2yyFzL2Yex7jnFSfFP416r441DMs4i06NiqQREhXB4GR+NeT36iZHLLhBnbgYyPSvCx+M5aThT3Z9plOA5ZKpV3MxA8iFwRnPfsKs2cBlkiDgAx8HA689fwqCGUKSAMoBkqeM1e0K0lu9RiiinOWIIwM8AjivzuorXZ9/Ba2Pb/BduWt3kdjO7Roo3qBgYH69B+Fd1bxpCoJALYz9Kw9AsBbWMRBUNnBUHmtnzVjYEnOT2FfNVXeTPfoQ5UjSskV0fPAHPPeluMMSAAAw7HqaoLO4bcQAnoKnFwWwxwE6da52z0YolKJyQgDBcdM06CwR1ZyNrejdzT0uEQ5BB5xn1q1AEmDEvknoB+tRcuzRntpobLMADntxVK80NjIXMGUxkPkdfTFdC+w7hjJXHHrUF437jaQPUc9RSsTdnE6l4fjKE7CDnJz0NYN/oPmzKBEFjC9Qec13UziTIBAI9fSqVxGjZBKkkYx0rJzsNK+5xqWslpsCZY5wCT0H1rotKu3Rhk7jgg88kUSaYoOSwIJ6EdDU0FlsYEDD9ueBU+0izVJI6LTrvzCMjI6gelaUbGbDMcHBU9qwNMZ0VjIeAcjB6e1bkEhOw5z0yMdBUWTNbl1YwWTkEADgdOKmYmbAJ24BB2nOaiMqhiRHkdcDt9KntoBJkkk80WsUhrAoAAeeho24JDMCAAQBUr26urIVJkxwSeM9jioWhMTFX4J6knqam49yGVwTyRhjjJrHvV3gZ5AJAwc1rywCPcVYuSc5PGKy7uPBCqM5GSPSqjKwrGI9uS5IPmAHBAI4pi6YJ5lMaM577RnA+laKRDeAvy4JznjP40sDA79m5G7HoQK6IyuRJWI005bdWEpIVuCqc5x2I/wAakW2UOjIhCsQDkc49KseYWUFm3E8Ek9ala7RERSAWySST1HpQ0Yu5ct7NUIAGBnlW5IH1rSgsgCMlS3BypBwCOn1rCi1qCI7HcgjkMSOKePF1laysrXKFyA3UYOfft+FZuyKR1kVuhRg0cbnAAL5496c1tFGVIRd2c5xnFcsvjezMbMZYyu8Ko3gscDJOOoHoa0x4usJ2ARlVmGQSwOc+9LmiaJo2Z4lkfCrg9PTFVJoTDISVJIGM+tRJryzIiu6ohYhSRjP496nWeOWTIfODkkHg1DkuhpzEEThpfLJ2gDcfU+1OjuiuCDkZwCe1TOEZyMA57+lRyWpKgxgYzkhj29c1luF0zThmDAEEgYHIq7DM+9CuCSQD7VkW8eFALEgjA56VciuShUc4HTjv9apCaR2mnsY1jEjgA9s9TWvGVmBKEA5xuNcRa37Of3g3AEEnviul0q8MqAMCCD37VvGXQ5pRsWbu12rkkOp4JBrP+ys2RuIA7Y61s3DlshyCW6VBsbywFGcdQe1bLUSOfu7UQKXOCCckHsa53Ubc3WSThRnkDqfSu0ngDBlcZB4yOcVi3lp5ZKhMgHcD2zTVjXSx5drunyMsuFBPTA6j04715L4ntHgMhBPzZOSenavoDW9ORXecoBIFIyDyAeox715B4usnhlJEZlJOBgda7Kcepx1UrHhOoQuvmpvAJB5AyPpg1hJId7o64PQH0rsNagRZplYhGBII9PaubmgQOSeR0yOK7keRJWZVXazNHJkkfrWnpshdjySUIAGarJahnG0c9ga2LCz8rccAEqVJYZwT3+taKxkWtz+VMBI6iQYeNWwrDOeR3wQKzZMblJIIB5HoK0xaNbhMuSo4yx61Um0qeaURwRGQyHqOAD9feqVgs2amm24ltSzLlgQVbIAI+ldh4TtJZLpLhyJbbaQEJIIPvjtXOafod9BbxJJaGL5cl3PT2JrvvC2nvFbgrEqsPlJJxx6Yr2svpe0qpnhZlKVOk13Ojtg7KqllBI5Vc4FPa0jWQkAlsEdfWp7K0khkZC2TwcY9a0bbSTc3MYMuwBgSSAeAeRX6XBqEVc/LqibbKWm27yXCFwAPu/KMAgdOPXHfvXb6fZoyqhyR0BNU7HTLe0hUBMYJJZiSTz156de1asaiOMEDhugzjirVZX0OKdPqatq0dpGsQRSc54ADfXPce1XUc5BLAgDGOoGayklAwq8kDIyDxV2GcYUMACeDjvWnNc5+VLoXlcpLkOyBQQQtTm5UgkgsCOccn9KpAskgQtkt0zTwHABQneDu4GfXP9au6M7FzzZM5CsUI+90x6VbiPmMqOQARySelUbdwyghyUA2gE9cd+eas+YBIjEbSoyMkEH3/wD10XHYuxuAcng52nHX/wDVUrBVO0OxHOV2nj8aqO44JXB7HtmnGR2IDnGDyAeBTVxpEvmCCNi7BGGWGeMjtXmXjbxAZJDDEctu3FmPVfSus8VawLWzkiQoS4I56ge1eU3853EOVbJxwc8/WvQoQ+0yZdircTF0dzyCfu+tSaQRBdo5JQ9ODyRVeE7g6gqSTgk9R9KfC4SRihKFGVS2M5yOT+Ga6Jaqxmj2bQM3NtFsfCAZwO+ec/rXX6XZOJRvGAcYyOa4fwC5njjLBiSoUHtxXqFtEdiFyQ2OBjrXyWJfJJxPcwkOfU1NPhRSQBgDgk9q07qZLWykdpAqKpYEnrjtVO05UgAZ965j4n60LDQjASiCUMuTwSSOAD+deVKPMe/Sjqjtfh14hGp+HFuSFR/MZWjJJwQe+emetU/EN9IdQ3IgK7gVJHTn1rzX4T63OukywyOwYbWbPdsen4V2V1fb1yxIHXB7mv4343xClmFSCfU/YcopJ0Ez1LwnqklxYxCWUvjK7mOcEda6rcxQ5PsCOK8o8FaqWlkiJwdoZBjgnpXp0M6uiqCcYGfUGvy2NS8rXOmvDlloiwMYJAwRx161G0iwJJI7NlQWBH+PYClyOCBgdOe9cr8SvEC6P4VuniCGd/lKs2CRkZ/Q17eX0Hia8KcdTklors+UP2ivFT3mrhEk2IV3HByXO44B9BjHPrXzvdTvsICkEnBY85/Ou5+KGsvqviF3jkJgAJVTzlScjn2Fcdb2b3UQcEhickHtX908L5esFl8II/JM4xPtcQ0nsZBASFiVwANxYDOBVeWSUxiMSsEzkA8gZ9q0ryM2DEEjHOSeKzJZViZnlaOJANpZ2AA/GvtFBngc3cjmbdIXACg/wqOKrtIFBRgMk7lDDqKnklEcW3BlJAwIlLkg9wBkkfSrdrot5qgBg0y+mCAEEWzjPPbIGfwp8nkHMWdL1jUbW3lSC4lhhfHmImMMR0yfz4r1X4OXs9xlJZ2uGDHJY52+w9hXn9n4M1yRCV0XUPLAO6Q25A69ADgk/hXofwY8K6ppOr3DXOn3dvFKQwM0RGO3fofauWtQg1dR1OWrJtWTPf8AQ7o2c0LEYUjAI/Wutu7uJLGe8klCLFGXZieg/wDr1wVvDPCSdhJUnljgD3+tcv8AEnxJq02mi0srdooQMGYtgOw6ZHcjNfMZ5kEc3pKHVHv5TmCwd+d6Hn3xd+JY1PUmSBmeNiUj28bB3yPWvNlYTKpc8Mck44Fakfw98R6zeAiDeC+7zHbYp9ck/wBK7Ox+FU0skIvZfIiH3kj5BHoc12ZRktPKaKpU1r3MMxx/1ufM3p2PNLgAKHiAJztALYzWvpfh3UNUnCQWUkoUZZjwAPX3r2TTfAGgaRCHXS4riVTuLSkn5jxnH+FbFrp0VsoKAAA4+UYwD2+lfTRbSseK1zbHnmmfC6aREa9l8pDgmNDyPxrv9J8JWGkxAQxopxjLAEj3zWjFCu4EZAGCPamaldR2MDljk7cgnvWcnJ9TaCjHc5zxVex6dauiyB8g7lJwR71J8PtcW7hCTSsFjO1QeoX0/PNcJ4j1JrnUZYzyAQu4cg5qHwtqp0zWQXfEIIO09CRzz7V4Gc4RYvCSpnt5filRqqVtD2zXr6K00ecq2ZCPlJJPXrXgPim9N5dgAGR1UkkHJGOp/AV3HjTxfbSARRThyyB8L2b0ryHUna5eR2dgGJJIJH4fSvzzhnI54Wu69RWPo82xkalNRh1KE7PO6hJiqjk4x83t9KrgNwQCuSe9SzWxIDJKyFeygHPtzTwGKIOMnvntX61F2PjZXLWl3wgWRUcOGPzFRwWHr7jpXQ2d7EwUM4L/AN08YrjwxV8YCjJ5XmrMZd8OTjsD3FbKTOeUfI7SOQuW8sgDvzU9tape6nYQTnETyhGY8AAnqfbNc0moyROg8ouWIzsIwPet6wvA9wyklCoLBiM8joKJ80otLcmKcWm0fXPhf4d6X4Z023MMMDyNGGIKiTqOTnsc8ird9MY3KbiTjgA8AV4v4B+Kt1YNBp1y8JtD0MaZcnHTsSOeSc4xXrLamb2FSpG3GR9Dz1r+TuPckzClOWIqTbifseRYnD1qSjFJMe2pPagBHII5IHerNl4ieRwZDkt1J4z+FY08STsPnKsBnIqFWUEKQCV6HHQ1+CUs2xmBqqdCo4teZ9bPCUa0bTjc7KfSE1G0MsA81WBYhRnH4VW8M6Cq6gHeLBXDbSORUngXWja3Jgdm2TkLg9R7V6vBpNnJueOIKzAAHGc/U1+wZX4o5hKh9XxC5n36nyGI4ew0aqnDQwnAXgKATxu9B6VA390rkAZye5rZ1DTniCgIT15FY82VcLjDYzg+lfmWa4143ESrS6nt06ahFRRCJFZiCcsDkg9xUN9ZxX9pcWzuVSVSgGM4JHWnuCcgggnqQOlKFIAJ5A/WvChWlTmpLobWPk/4ueDzYo7LM7tGSCPL24Ppx1H1rxF42hcEoX2ttIXsT0OK+z/i/wCFhqVgJQqF2DYzwC3Y/hivknWrWO11aaIFhOHyVC8Aeuf/AK1f2h4e5/8A2hgVTk9Yn5lxBguWp7RITw/dGy1JQxykhC7QOf14FdJ4gtluoAyQkHnGRkj8ayNK8Lazql9AbHTLm7LHKm3jLZ/wr15fgx4z1zRopFsDalP3chumAI7jAznpgV+hYzN8Fg5J16qj6s+co4GvUacINnzJq1jLHMcxFCCeKq20BkdBgg5x05r6DvP2WPGGoT5SfToUAJJnkIxjqcCoNN/Zo1e2mjmuri2lCOOYNwAIPOTnn6YFfO4njXJaKbeIR7tPJcbL7A34E+CZBcy395GGR12gld2SAcda+itKsvstoFbAKLgEDq307Cszwz4XTQ7OKMAptHyhE46c8dR9a3mQKDjIAJ+bPBHav5c4u4hjnGLbpSvFH3WWYB4WHvLUXeBCWZwpAzhhwfx9abDmQhiepwBSLkygIygk4wwzn6VPHGI5VYsATx6DNfnMm5HuJWNXw5M1szxSMS7MXB9RxXbW1yFwSCMjOfWuAsZmgcl2AYtj2GTxXU298xVQ5BbGBmudwd9AsbUt6qqSzKNozgnrXG+IdfM8piVtoGOCM/Sm61rBlQxqeR8pKn9a5+SZrhyCcsV3EKedo74ropxa3LUOo0B92SdxPr3q0iEoADmoI4xw2CT0GatxwDBJGw4yAT1NdCiDZgeLfDqa5o13AEBfbvLADIA5r5R+IPhs2mqTlFMSKAGJGSD6/Qmvs0syqysMBhggjnHpXjvxb8HJdSvcwQqEYYJIw2SMY98nFfrvAefvLMZGjN6SPBzbBxxVB6anzCkD28xUyiUoQdw4BqwJSZGdwCWycgYA/KrGp6VJY3MqMCCpwBjr7VUCEqQBg4ziv7WwtSNemqkXufiVeDpTcGtiZ8bA+AWzgNjnn3qRSV8xVJYqcZx0qDJKhN3PWnrnGVJAPUetd6icbZYRRIhLjcpyMA4IPrUttbRhww+8e5NVlR1JIO0kYOO49Kt2QKMM846Emm0CLUa/Nk5OD1IxmnSo0rAkDyweMHnNKHR2UFmLgdzxipi58spntgEe9Yu50KxnXW5Aw5wAMDPeoVQRbCCBu569DVi8hMQU7ySenHWqW4BpA43hVDMMj5ATwSPTihK5LsaCkbAc5YHoO9TC6MGChIIIbAP6VnCYvGHLAhunGOO1D3A4IIByF69TTcUQmfTnwl1yLVtKQgbHQZI3Dnpnj8a9RhVp0IJKEDvXyb8JtfTT/EMEUrsokOCAcAY6/mK+rNKkFxZgB8O3O7rn05r5+vTdKppsdlGfN7rRHqMRMEiSAMqoTz3Jzx/Wvmjx1p6RXlwI1KzRSFgzjIOewPbjNfT97GChjL4Y5GT2NfPPxTh3XVyhOARtAUdDnrXsZdK7aNai9255lJJKkgBGT0wRmlJkDLk7UHQCqzgo4AYuR3z1FOEZjcZZjuIUc55J4GK9ZpHkyTLKzDBLDYc42nqfepBKhcFjgg1SdnV9jD58kDIq/Z6c9zJmVCkSqG8w9zWTaRmlJnReCLQ3utRkQNIBliMYGPUmvcEyYQsQVQBgL6V4/wCA9etLXUfskZy5B2sxHzDv/wDqr1iObcisrbQe+cA/j2r8R4+rVHH2cVpY/SOGKcYxc29TL1C2eWQhwQmecc4rLuZpYYmLqFGSBnvUmreLlsDMECkqchgc4Pp6V5zqviGe+mZ1/dZ4ba5OTzzg9/cCvxzIeCMZm1dVaq5afn1PrMdnlHBxa3fYu65q7zyi2jZS3XOaWxQb0DHAIGSOa55GWRmkyplXo3f6VuW85jVHIw2Ohr+ospyulldFUKK0R+U5jjZY6fPI2SvnQsgkUdNzMcYOe1OUAFTuzxjJrOguR5h3oxOc4UZPtxVoTyTMS3J74FfRJHilxpDHE6EkpJgMB3GeK2PD1sqRMygIGBHTII9fxrn/ADmYsSNsaAFj6e5rptJBit4lB3lhxtHQD19Kid0jWm9Rh0SOKG5kUbVG6RmKknk9AOveuWPhQ6xdq09upCHIIXAIPt616MD8uCCWwOBxmrWmyWquxKKc8jPY1z+1klZG0uWWgvhDwfa6RsKRBW4Yqy4xTPjDEp0hJRECqgBl6bR2xXUWuqWwyA4IOOp5rk/infRXPhyWOKUSbiAw9ACMjP0rKgm6qbOzBxjCVkfE3i+BBd3UkYVSxwwQEAsBgnn1OTx61ySoFQ+Y6s+M7TzXZ+Nc/wBtX5D5gMp8tVPIGAMH3zmuRuEeEISgLA8554qscnz2PekuiPov9lKKeOK5N2wYTZEZcgZG4YIPTjBFfVd94rstAiDahMLcRrg7uMAD16V+cui+LdV8PacYNOv5bRSxYNGAWBPXG4EAVffxLf6suLy7muyRkiYggn1x0z9BXzcYezqOb6nB7CV7n2bqv7QujG9S204/aQSAZN4x+ldPb+JRqEFvOCVWRdwJ4yPUetfEfh68eG4hdEWWcSAIrEKDk8knsK+n9H1GCSxgSKVpGSMZJBwD3HpXyXFGa1MLQ/caH0OUYRTq/vDr9Tv1myFdnJGQM9Mda5mXzRKWBJU+pqWHM0nmMWLDOASOPYY+n61MylhI75Yjt1r+bcbmdTEzcqk7n6dTpRgkoogZTdoRJk4+XJ9KkiibaURsYGASCAKmtrUyRhyzBzzsXnH1rYsNNa7ZEZCQTz9K+crYhW3LasbfgXTlkaOSYAg/KeCcHHXHpzXEfETw4738yoGQAkOG5Uk+ntjFezeHrNLSIiIBcrtK9tuePxrkvG9uvmOzjgsU3EdSPT86+v4NquWNTeh42O/gyPGtM8LW1ihZwxbIYAHADfTvWH4vvxb2sgUYAGQQf6V2fiHUrbTNNnJctLg7QozjHevG/EV8t6zhmJZsZAPWv61wvvRTPy6pFJswZrhruaRmVS/JIHAHuBUumRG8kKnaAmAxHOCehx6VEkYRnUkDJ5JOMfjXT+CdDS4v1aQAMTwQMgge/wCNb4rExw1GVST2OWFL2k0j0DwZo8dtHEVTDuAWYdzXrel2T220OACB1XvWD4b0VRbAjBdSMDGa7a1tyWjT5QWHIPpX8mcVZs8diZH6Xl2G9nTSZf0yMROWVt4OCf8ACujtJgoLAbQxwQCRmsNVWAqwOQOox1qSG6OGAfIY5GR0x71+e83Lsz21A3m1FGmKLPgD7se7JHqaU+XI4DgspBOSeAaxlvNucjB7e9R3GorBGxDMCBkIoHP/ANatYVql9Jsfs0aeptaxWq7wjumcKRjrXEatIl0zK0Ue5jgMoAwKj1PW5L187sDPY9fT6VRjld3AZjxyM969elUxEfeU2Q6aeljVi8HWOoWqo9vDKApVSVzj1P1rl7vwFNoMpKOzxFixJ7D0rq9I1d7WYAkBCclRwPc12M1pb6zYzYJJ2/KAMk5r6zKeIMXhcRGLm7Hl4jBUsQnCaPKIoTEc5wAOD6VZRR5YVE+bP588modSBsriSN3BZCVYY6Ef/WxUto5CEnksBtx2r+nsozOONoKTep+Y5hgvqdVxHiQrKVIyCOB6etTpJIrOUIChWJYjGAAc/jiowQ2ccsvJz/SmTSySRENJhcFduOx619LGVzzUeb+K5EMsux1KdVUjJPuT3rzvUphvJOQAcnFdr4tvIGmkSMgOhI2ivP8AUZAvmEk4brXbJWSOuBl6msc7yTFAWJ3AhQMf4fSsWeUIpJJJB5IHXite4BB3A/KBnae9ZN1KG2AHGSSAawaKepUmtUeFSAEHJKgd6xrm1LMFO1R2Y54P0rVe4KEjJIHp3pRDHfRo6sQTnIIxjFYyhcqLsY0MJRGAXPBXIGOfXFWrZFbCFeQOT61ei02VmDhsKrZ246j0q69kgwoXDE8g9Oe1YOmzeM0j3uxm3KAHJJwOeTWlBGygskhJbqTzn2rkNL1AySBSCCMAgnr7118YJiQsQFIwCuDX+adSPJpY/oKcbDpZSjAoASR8wHQGhpQyBycOTjaOw9aRImCngoScAkcfUUjQ7gzDJGMZrmsZqxOlxmJkzvGQc9xU8d5tACnIOQR/Ks5pEi2hH3PjqB0NJEJCAAxG7q1ZtJmySZu2sxkB5wR+lW47g8kEMR1AOa5pZmVSxLY9Qat2l8fkJOD3I71yyi2HJc7GxcgIWYEt82Aeg9PatREQsHK7hggA1y1jfIxVgOc4zXTadcrMV+Ukf3h2xXDK6diXFol+wHBYjBbjpVZ7Ddlc4yeTW8vzEEnIPP0pfJj3AkfWp0M+axzJszuI24x0NRS2xQEEjjniugmiHzGMbh0Ge31qBtNZvmIOD+pqG0UpnMvZiRtxJA7BRmtHTdKDtkjJ6A46V0Flou8KNiqxOAHOBWrFpIjwQAoB5460tyHVsZEGihI+TnBwGxipG04HnZhjgZAroEsxlVwSOvtmpPsuGIAwT39KVruxzOqzmoNIZiSUUe4HJFX49NCZOOAK2FtCuWZcZ65PQU5ogFAIwM8kDrXTThqrmE6raOK8V26W9krk7AVLMO/GeP0r548d6uYZCUO0EnBPULnPPoea+g/iBcpDDguQOF3EZ5PtXyx8Rb8fap4s5KyHk8F1GQDx0yK/qvwzy9VEpONz4XN8S4U5a2ZzdxqzzTHnOOmTwTTPO81HVyME8gHvWRbXKNgFim3oQDkD1z3NTj7jEylg2SGI5Ga/qqFFQSSR+VTryk7tl3zpBlA/PcjmlCsFdHcZI3cnHT09/YVnqrQqVDtOOgdhgkdsipEkLIyvkjOBz1+lbchl7Rvc0i4ChlJIIHenqxKgk4NZ0UpIADjBO0e31qR5zEQqsHIONw6GocTWMy9E7/KykkLnOcEH0wOtCysSYwMkDIBPUGokjluo2kGAgUbiDj5vYUxo1dllAO8AqPaosbRdyZWAYNKCAoKgLxgf15qCZirkgkhhxjtUoR22gvkjGS3elSIecFchGwWOTxUXLSGxlZIUCEhgTu46/wD6qRUQOCBl8j8BSOApymAc84pZRkDlcE8YPQ1Ldw5UI4JchwCN3AX+dNnCqxU8Z6L1p0hBQ7HAdTkhf5VHGjlXLkA5yOMcVUSXYyb5ChMpQKqDJcHt6Y/z0pYbyJHQAiUHuOMe+DU145KsiLl+hZuBXOvMba4kBAJbAJBBAxXVGxzyT6HWeYJEynOalgsAFJd8OxJBPJArM0iUuVG7jjt1rolBwWZRs6Bs5P5UONyo3M2SwZ0AchiOSw4yPpVaSxTJAOTjgHpmttkGA4IJIwVz0/Co2UnaAhIb5SR6+hrF0jojOxgiwMYGDkgdCeDUM8YCEugAyW2pk4P863mtwuQScnsR0qrJaIkjMXZgSCAeNpx0461zyomymjFRY9qHLFyTkFcYHapXMe4AlnXIJxwfcD/Grk1oN6lCABkEdTnt/WontyHJCgnpnFc7ptGilcgQ/LwCFJ6Zp6xHaWVwCT0PWiTMKZKZDc88VEhKqCVJJI5B6etJRDmJApySDwDyPetjTiJQCTz6Y61nW9uS7FyQucgE9q2dOjQRuXcFicjA6+1dMYkSnpuXQgjTAODnk9zU20MDgbeM5PeoRICo3jBHT3qRJDIyqGClW3EkcEelbJHK5XLCEMiRk7iO/TNNkl3EoBkqeWPOfxpTtdgEBBU5OT1z2pwwrBWZgG6gd6GgTBWHlMrEHJwCO1IdrZiZCzHghTgn8aJFEbsEUMD3Pb3pFUPgg4IOTx1FLlE2NVUiTaWODxye9QSr5YII3H1Bq4UEjoE6YyT70+SzOD0Kg7uB09qfKQZ8cDpjC5JPPsKlaAuwIG0Dsa0I7IJh1AUHnAois3mleUyMVU5KnByPX1rKeibLjq0a1hCVtEwACBwea1ACgyCAT6dqpW75tgiJwFJDHgHFCziL5pXIBBIH9K/lPjVOtjbRR+wZQ+WgvQSe9WEuXJPBy3WuO8Ra7GkcpBJKjIGcZqzrOslFIJAPIGOmO1ef65qD3L5jCyJzuKg4A9D71pw5w9K6xFdHRjMVaPLEpalqaXUhOSQck54IrlL+ESOWc5Az0Ga0LhlGeGZWJIb0qjcMMgA5JGRjvX7HRjGmkkfLSvN6mSwIlOwEqRkMRitXRtHn1K7hjQlg7BQq+/tUJsptQvYooySSQAAOtfSnwF+EKTTpq96o+VfLCEcHBIzXBmucU8qw0q0910OvC4N1pbaI7H4AfBY2aC7uUYuSFVguRjrivq/RNJS0hiQLgIoUAdgKwfDUNtpVoqJiMKAoA/Oumj1iJACCAQMkelfyRn3ENbNsRKcpaPofYwjFRUUtDZiXy8YHbnPQ1IZA+CMgY6EdDWQmvxtJt3fJx3zinf2xFlgCGz39K+Q5jRQfRGjNIAAScnOD7VUlmDqQCwI6Yqq+qxnAJJHfFQNfRKwYHnqATWcmbRi+xMzu6gbsMBgj1NQlCMgn681GL6Js7AUHTJ55oaZZAAGALDBDc/U4rPRmqQixFwQSM/zoktyeBtUAZIA6VJF3wwJp5DMhBGAMkAHk1aghrQzxZsVZlQEg7dx7VJHpo2kyKBnsKtxxldoKkA8g571MXCKocAnHJ6Amm6aHcyprGJQQFIPbaO9V4tJ8xWL/ADFugx0rTkALA4CA8jPSniREOScA8jis3CI1dlBNJSMglRxz9TUphVQAFCjHOO1W5ZQF3k5B4NUZ7oDIXBGcZ9aVkgsRyOI2BJ45GD3rOuboK2MgZou5i5II2k5wR6VmzPtQqTuHPzHmqi7lJIWSXeWJ5H86pTSEgkDHGKfKxdACQPcHvUABwwYZIBOBXVSp88lFI00SIQ6opcsQBzgVw3inXkCzB/lAztwcZHauk1rUks7MsRgkDnPQnPFeUeKtUWYOc+Yc4ya/rDw74bdOCxFWO58Hn+YxpwcInmHj3U5Z7iQpudQAQB1Bz/8AXFedyBxOSQBzkg84Ndr4nEskspQtk4C44we/PfPAriZrchwSzqCxLd6/dqtFQdkj8tp1HNttkrbXjAJ5B7VJbyHacggn19KqxoWmPODjIJ71ZhjlnIAYFlGcE+lccoWOlMsbFkmKkMVUZIzjP40sZMk4AHyjjmoIsHJV8g8bvcdRUqzBGAAII4JoUCuYusCjFAMZ5HPWnRSHcAGEZzgELn86g81ZlAkJVwcqykjPp+FPgDRZAIDk7uB39atRsNMvBAWIBLFejjoakknETLkgFjt+Y5zUKyswyWGMgn3NKCR8wGcHkHt71tDQTZtWM4EYVcAdBj9c+lXF1EmIQFy6KMhTyAT1P1OKwo5zDGGA3biRnFWbdzJhmwgBwF65Ne1h6ttGcFaF9jZt5cMehOOg6irG7KkOcg4AAHQmstZ1R22rgg4LDvVu1uQGIVmLkce1evF32PNehP8AZwGKjoByelNFsszkRhi3oQTj8aRrvLEk4IGM0g8y4RgkrIQcjaMfhW0UzJyLWihriWEooMbfxHvXZW6NBmNDk98HpWDoenvFsHmCQFQdoGNp7119ppDCMsW24Hc9faujZXZk3cplW3EAkn370yRGQEFchh0IrSWyfkIASpzn2FOlti7AOMpj8qm5NjJEJAXAHDHcPr0p0tuRMrMNq4wQO59autbos8SAkBjgtg4AHc0m1FwGO0knk84qWykjPaFg4fGQOhHUVK6O0GANspOGwO3Y5qyIiGBLg5ycgHFOWIhSSAxbkZ4BrJmiRRmhLITwpPBIFc/qqjcEJyRyCa6SSIAHBJwOCT1P0rD1OEzMrOAuCeVPb8KyZaMWSM7g5OCOcZqSF0YnAIJOWK8807yByUBAJyG/+tUsUTmZ3SSRQ2BIiAAOQMAkVNkaJlqGMgAMSARxjqB61O0YGGUEj1xwRipo7ZwodxgY5yef0pZRsiAUEk4OPSs2TcznjLKRglFH+eaq7SqEkElhwueAfx6VoyKACGJBIwMHAzVV1VlCng9yDmsmrmkZtGz4M1+TS78Z+UMoAPUDHQYP1r6C8H+Io9TiRGZWCgAc9+/65r5gJ2oCASecED0OP6V3nw58TPa3HlSuQhIwTzj1r8s4y4bp5ph5VY/Ej7HJM2lQmqMtmfUNuoZSQ+1e+Oc1bMYQrgYBHXsK5vw7rUVzYjyyAQeRjt610YlDxgAEIBgDPfua/ibM8vqYCrKnUR+qU6iqJNEUzBACxUZ6AHrWTcN1J5Oeoq1cycAAhsEjPpVSRQc4JAPOMd6+am+x0xK8rq0RJOABux1JPbis5wXJYggjOOa1DGXBJADDj5eOKqSIFyQCDnp6iudtm8dDKCqxbJyOefSs+aHKsgZiRkg56Dua2zbkZKICgOSaqyxEsSIsjJBIOMD/AArLmZomc3drEkoKBlDEAA1a0wGKQjcGJ/Wi+gw5LAKSCQPTFUba6EFwAuS3FOMrM0aujs4lcqoKZOMgZ/WpxlAAflI6kcVS06YSRAk5JHTPSrwxtIJBU/wkdPxrujK5xuJJGo5AfIJz9PanO3lsQCSBwc9qQpjBACgY4HenM6lQW2jJxx1/KtVdlRRESVU8ZAOeaa+3aCDgkenSpZWEbHJUjsQe30qtOQinBBJJxnvWcjZFdyqyZKkHrk4x+VbelSHy0Lgg9CQM1hMSJ1OcggZI9PStvTyUiJD8E9Cck57Vky2tDqNPkbJYooJ6AHIHvVzaZBgjAI5GP6VX02Mi3DAjGOmMkVeAO07hgYwSAea2SdrnNKVtDHvLc7yCAMdumKzvMaBjzgdDx2rbvIkCAklc9ARnP1Ncjr+qwWMLBCTIMjaF6H61E4N7FQvIs6j4mg0m2YykhySyhSCPqe4Nef6v8T5HkYwDK5wFZicGsnX7i5vbkRlJSZFBGwjkdcZrG/sNgQ5iIfHfmsVTu/eZ6dOhC15Fu8+I93GAdzo+Dgoefce9UU+Nv2UklpJioBC8Ag88kHt/hUU+mJh0aMEkYweTn1B7GsHU/B0V+CEdsbdpY9R+VfS5f9UuoVIadzKvSio+4d1Z/HG1YI6zRtKTiSNhjaD6H1/Ct6D4waU6FzMhVQS2G6+2exr5p8TeCZoUJSSRFQk4yQCcd/UV5nfX2o6TevFGZGhALMY2O0k+or9DwnDWAxsU4SR85Vryp7np3x3+Kh8VzTJBKAudvl5ySvY/SvHvtRuHeVQ29sklu2azYrmWSU+axfcxPI6DNbNlAjRBlLFt+Cp9++PSv3/gzLqOWr2FJHx2b1pVKdyzFhGJIJ+Q5Hqa+j/h7cA2tvEjxmLy4x8gIYELyDn3Jr55s7ctIAwIAbAYCvoj4aafPFY24kHIIQkjknHWo8SFBZW+ZmvDLk6jsj1CBT5e4HORwuehq4zBMZGMAZB7H0qC2iMWQ3OMjHvU+wBAWHzMeuen1r+HZXufqiIWyADt2ncOc9vWpEU7yRg88H2pzRhgMjII6Z61NDGDgsMMegrG4mg2M4OzBIIzj0qQW5bJI+XA6d/apVVN+4EA9wO1WrdVkJKxncpCsN3Qn/61aRkzKUrFZNNCAADBY5GamispYzkkAEEFe4PrW7DENoP7tgOhbg49qle0LqSApJGORzW17mTqM5+NSCA4II7+9XYnEYGGCHpg9T7ZolsXywxk5yKfFDKgGRk5yc9qyk32FzXLMTnAO8MMCr1rcBcHgDpz0ArNOMOFAcgZIB59qtoQHAHJI57dKlSIaN23kRVAznjir6OWQKSMkflWJaOd6EEY788itSOQMxIOD/Ou6nLQ5poxfGOixalpjxuAUHzA46Gvmrxh4KuIr0ThAAGKgsQDzX1rNbCeAhxlGHINc7qHhm3uW3BMHPcDp9K+zyTNqmAqLsePi8PGsrNHyN/ZVzbRuPKaTncAOpHse4rKMROxWdWdju8rJXbz3PQ4719S6x8PYLsOTblcZw+Bx7153rPwsWBnMaBzjIJr+vOFeIsrqUk+b32fneZZTXTvDY8nnIEByMkdMHABrEvkDxkMqIMEMCQcj8f8K7nxFolxplvIoh3MBzgdq8w1u+ZIgBEyEHAD+n1FfqdPNMJNXjK585LBV1vEyrqGySclRGSBjBGG+oI6+nPrSRtGBmMhHHRT3qoJzKzu5G98kgf0HYVE7hyFyFdRk9q86vi/av3HZGtOnyKzNbzlQlQTkjk56+1MEqEEqSAOvvWeLg7QCcEDGc0qytGARIpB42gcgf1rzmmzRyLUj+YhbG8g5AAxxTmk3Ak4BA7mqkM6wkknYuCSexoEw8wPklSOQRkfWhRaIuWEyWUHgjgDPWpQ6qoDABs4xnvVQMjEElip59OKJbkrGEB2gj7xGTWnKyk7FpnZnLBRESQCwPXHc1ArJ5kpDSM78HLE8/TtTDI4tyQQ7DuSBnHeq5uv3bkHAYgkepHT+ZqlC4nMujMzklgoUDKjpilaYEBWAAIyFHOT9aqfagqOd5ByoGVznnn/AD70pu42ZiCFIHRScD2pqDJ5rkxlOSGAG7I6dqR2DkrjK/XvUT3IZVBxjHXpionukUBySXyQCOBit4RGRatKIFQMRtIJ9xisGWQTvlWwOxHtV27VJbgsUJBzkjmqn2RTgAEAHIK9jXdBGTVyE24KsAC+fmLE5xUUjFSioMhjjBHNX9oG7AyCMA+goaIDDEAHt7Gtr2IehDFIwUgAjBwQ3Y1ML6RcAZPGCMdKQK7xB1IIxzgYy3egLwcgAnqO9NSuBEb6XzCWZlHKgZ4+tMERLFHJdyeCxzkfWlwWyQuSp2kH09afHDGHRjh2B45+6D3rVXEy3Bp6EqwG0cHAHWtBEKktnJzgZogUfLhgAeRn0qwrIoI25APGBnmuiLsZWZ3Pw/1+SCURSOyRKThehJxwfp617Jo16l1bqxf5iQc9hxz/ADr5qtrqS0ZZQSDwDg9Mda9Y8DeKUv7aBA+54wQeMZOf8OPwqpNzMJtnot4QchQCByRn261xPi4SLZpJGCQzFWOPuAAYOe+efyrsYpVuICSQHIyOa5jxv5q6RciGPqhUEnhTjrisldM53scvYXpkdQE5ACkjvWvPGXt/LIJI5A9M1594c1idblLQlmc/KzerD09q71JXYAAEg/jXWlpcyZj3cYiUAq2Ce4pgQBQ4ABA24zmta+wUKMN27vjoaz59mFyDn0AxitFch6D7W3eRgHIXPTHetiGI2uBvATjGTgkfSqtiMzBDggjIPoK15LMPEhVQSBzz1ouNDrecHIDAEg9T2pt5dxi3IOeR0NZdzEY8KV3lTz1qveyvuRSSVxzn+E+lWtRaIwNeiMsjOvzJj7p6A1z5kEcoQjA64rqbtWYMUBJI/WsO+gLOAUAYANnvmtoqxL5ugJdIAE3Ek8AetWJFiIBBJIHINZNxmPG4cEAhlOCDToNQRnIIOc8jGBitUjHUtzxIAA4DA4IA461m3VqvmAkBV6AHsewrWWVLggOCBkH3IpLi2MiEgZU5BJ4xWsWUl5mCpCyuHBJIwOM1XbJHXIBJJrWuLUKFyCWxyQKz3URHAQkZzgjrWy1KVkYGpqDGxAJHU7jxj2rmbol8+UxiUHnB5+ldpqVkrx7COWOQckYrl7SzkudRjSMMVkJU5BGAM1zVVbU7KcuxoeG9NOo3sZeMskYDYUdSCMdOa9SgjNrAka54XBwO+axfD+mxWEMbxDZJjazDv6c961ftgJzliM8EdCPWvKqPmeh06vc0GnAjG1Ng4BB5wT2zVZ5SsEjMSWB4A7j096ja53NIG+VWyBkA4B9qqtdoZShJMeMiRQCQe9QomTLf2kqFAAC5zgjGCe9VpJl84hiRk84FNFwioEJDkgZPrVC7lGSQcMT61aRJVlka5cFlKbSeM9M/Sp7aMMhyGB5BBH61SUs0mx8oMhuOn51oR71Iwx5HU9xVlpla/sWZTscR8ZBIyCO4x/WufubRYpAGUFwNoAHUe9dXLCShYHIHr2rDu1HnFiQSDjBP6Vi20aGWICrCVgdoGMDsM+nengNGrA5YE8Y9Kmd2lwFQk9TUohJAIJAB6g9KxciloV3zGpLgsgIJ28k01ImEKlUMaBmYKRjBJ5P1q3uDOWC4AOOmOlQ3TEBCqs4B5xyTn/Ci7LTuAthztZiD83J4FOW3ZsouSnRyO1TogCYIJH931H0q3ZQgIxcAEn7obPHarQyimlNJk7iEA6k9x0FOawEmMnD5HftWwY92RwD0BHaoXjO3IGQWzz7fyrphFGEpNFQWCAcgbhnn0FTqgUEnjj0qeRC+4ohCn+EHJx9e+KmjsmkYJjIA3ZAz+FbWSOWTuVYonmJHcc4A7DtV22t8OA6bo9pY4Yggjp/+qrcemCIhiWXAzx1HvmnBkijUpGyZO7dtIJ98frUu1iIuzMyaAhyyEoeORzUU0xEJBYshOR9fp+FS3E7BychBn0zn14qpfT7kUgDByQ20jPY8GvznMH+/kfomC/gxKbzPuOAoYAqrOM4z149aaYJ5HBjRpc9VTnjuefQZNPt2CYDqoBBbAyQR0z9eKvCERxjaAU4KkHOQenNeOz00zm9Q3uhAygAOQ496wJ7VJZw4USxgDyxjo2eT/wDXrrdaytjMQWldgFAHLKD3H09656BCZkUkBlYHntjrXRShzMmbsrnS6bFthjAQhsDJNdDb7PLVQQCvb0zWXpoUzFmOdyhcE9AD/wDXrTVSrOuOO30r9HwsOWlFeR+e42bdaROqlGQqMtjuOntUzpGVClGRskEDgg9zSbvkUrwR074qUbGhAYhiDnJ4z7112PNuPt9wQgcNkYJPWoPFuqHT9InKknePmU8ZxjOPpxV+3YxDCkgjqOOfauA+LurCOK1t4JSHMZyM8BiQSMeuMVM5KnHmZrRg6k1FHjOu6q+qXJdCxEmVEoA4APHX9Kqw+dC6OWIZSCCD1I6VLKw8xxlgCc4xxT4lEuVByc8Zr52pUu2z7GnFQiopFWG3HmsS+1QS4wOWJ6g+3OeKtiKNACCM5x16U6KJkyGA8zp8pzgetH2UbmI+Zc7ifeuScjcmW6MQQxqQxbluvPT8K3vDmtXn29I0kJBIB4zgfTvXNBXbBBGCex7VseHFlg1e2KYwXUN6kEgcfiRXkYt8tKb8jelTjKa0PsD4WRSTaSjOweVH2SMmcE5OPpxjivY9MkAAjJLcA+leafC6EJosOCEYHDR4655zn/PWvS7QhRhgAD0x2r+IOJazxGOm/M/U8LHlpo02bnd1H8/wpHx8wUY4zyeDTUdgmRgDp0oMnygkgEdiM5r421jsHiUqjFjkAY/CkglMZBR8AHoR1/GmhyY1LjKk4Hsaadrgg9zngU0gszsNLvftEUThwSCVK4OeO+TWyQNinOACBXE6NeiKeON+QeCQMD/6wrsbeUSIEHJxx34ocrbmE1YkMjYGQCAe3euH8eauxmFmTuKkkgHgcf4kV1Gq3y2FnKXIDEAhhwK8mvprnVr0tADIW+UY6A8kkmujDvmmhwjJu5JCgXJZst3JHSo57lEIUMCWODg9qydYuZtKgLghmGQwAyAfevNPEHxKe0kKSSiUoCqsoC5HYZxk/jX6blfCWZZmlKlCy8zlr46nh/jZ6hc6zBCzkyKpUgEd8VhTeLrcNOhfcysAADgivFrnx7dX6OVDq57HPFZdnrFzNcO8kpIPXsc1+qZZ4WSnaWMq28kfM4riSnT0pK7PY73xkkTtM77GZQoAOdoHf61h3njOWZWXzZJRjALtkY/pXHRymSAbnZzgHrz+tNe7K5QgBgeR2P1r9fy3gvKsus4U7tdWfH4nP8VXTS0TNuWd5XBVBJuAGFPT3ya5TxBdIolQkgA54OMH1+tXZ9QeO3BBJBzkg9K47VLsXM7hjvUnBBHUCvvYR5IqK2Pl3ecr9R+4yKSRgjnr1p0V2qkAMEI5De9ZsksrKDE+x1I68gjuCKVGGC78gc/KM81jVpqaszqpVJQd0zoLK6LxlUbDsd3Tqe9W4pFt2O9Fd2BwGHT3FYNldiJ1AyAecntWzExnUt94YyT6V8RjsM6Mr9D7LB141oa7kM9+7EonDdmPPHpTY7wzTgg7ccAD/PNJFF50hcISOQM8fpTba2Md2pOSm7JJ7+wrkwmlaJrjf4ErdjrdJy6IhwWHJ5612OjqMrxjPUHtXIaXEpKEkgnHy11+lhEDEHJHHNfqlK3Ij8qnG0mdLanAIIzkdAelattKY1CEghelY1iCSGAABwSw7Vs2wVXJdhzwTirY1cuRsDliQBnGD3q7CQWIAwMHPPAHc5rJuJorRJJZJlWOMBiSexr50+NXx1vrh7vRtIuZLFFwHnixucHsPQYHWs5NRXMzppU51JcqR3nxd/aG0zwRJ/ZukXUGo6o6HIjO5Yu3JHGfavkfxT4w1TxXqL3Wp3Ju5iWKlu2T0HoKx5ZMqSGYl2JZie/qfWosmRjGDjK5yegx2+teJXxTqe6tEfU4XBxoWb1ZMv71icAsCCAaj1GJ54nZ/lPUKOMn0qzBbIQWLZYDjFOmiMsAUDJ6GvFrWkmj3qTUWmcjOzQPgDnqR612nw6sBc6okqxYeIEnnjB6fyrlL60XEjv8wB4zxkV6V8IrFnWefaVwozt6EbgAf1r4nFS5U7n1VD3rM9Z0hxFAgSLYMkknkk/4VeXC5LDAznJ/pRbERxEuADjg+gxiqOoyvAsQjk3rglmY9MdvrXzMnd3PpKZI2oAq5ZGCkBQD29TVG58Qw2SEtKoxgFSe1cr4k8YLZo6K4BAI/wDr15PrHiq71OZmeRUiUnGDz+NXCHNub+0VPc9b1D4r29jcGOMCRhnHGRms1/ivq1xOWhgCEDduxhT7VynhPwyNacSOWYEAEqMn1rqPFGjRaHp6rGDG8oK4Jzn0+ldKoQfQ554lrZlST40X8M+JnAkx8yqcAH1qzH8azIyNcsXfG0MgPHvivNdG8Nr4i8SQ2dzdpaxSSYluWbCoo6kHuewFeh+KLLwZoaHT/C1rLcgKA9/dMS8jY5x2xn0q1hYS8jjeLmna1zq9J8d2l9IDHIH3cEkY578Gtq31HznbCZCnA3fzr53V57C/Mwf5hwOe3pXaaD4puVZBNOSGA75xXBWw9vhO6liL7o9ZMwkcgMAcbiB2p9rdncCo3AnaST+tYelaql1G5OVbGFI7/WrSXJVjg5GOBnFefKnJHpR1R0lnMY5H3qrA5APQfWta0lVX8sD5iOtc3YXRlGPlwvJXPaui09xKpIGCRkE0JWKWhs25DEhwXAwMkYzWjBbABgoCNjIGeAaz7MuSiA4LA4OM5PpWrbq0qqxXBBAOKGi0MELKwdxxnAI70yRFmLgpvYdMjA/OtBYScnJOOxpkqmJBkjJHQ9qmxVjFniURsxXIxkDpWNeP5QBCYHPU1s3WCzLuOCcgdMVzupSBndAAGHf1p2sUlcpXF6Rx0HXgdaia/GwjGADnI61n3c8iuAM7QCCRwfzrOuL0RhgoKAccnNNSE42NW41T91vBAC84Y4rl9f8AH0FplYAzOnU5ABB7c+9ZHiHU3ZVjBKIST8rdT7+grF0/w/J4puTbRKzkDDFeSM1104xlrJnFVlyrQq614z1TUmcoxUAYBUfzxXKXnia9t0dpHdSoChlGSc+3c17PefD4eHNEkWSBjOoKEEkEAdzjr9DXmmnSwaRri388Mdw1sSUgljDo5PGCD1+o5r1KdKnbY8edaS6mTc6xrFtGZpYngRcBWJ++McHPX8DU+n+PLtWHmyCEhcZBJ3Y6Crev6++v3MrziNULFhBHGERSeoCqAAPYVz9zZxRkkR4JPU81pKjRf2TJYip3O80r4o3sEiI0jFBgjcScH6dq77w98VEuyEechycDI4z+NeHaDpD3cz7gA2flYtgAe/6Vrz2j6c5J6DjcoPI+tefVwdGW2h3UsTPa59LaZ4qimwXlV2BGdp4APSuq0+/juAP3mQP73p6V8qaX4zk09QETzwCFKufuj1z616XoPxDEyBhKoZQMDGQa8upQ9jqrtHpQqRkrdT25XBbbtUIT17irojCqoAA9vQVxOieK4rhEcuCDzgjiups9YtpFAVgpPJyazjJM11LKNKspRMgg54HUdq6TR7wghHJJJALE8k1iQ6rYBAIpRMwJBK9AfTNXbPUoQ6DfhS3PsTWqaWxlK76HbRESOFxvZVyOe1OXdkgnn36is3S9UiCkq+7JwCT09q1knM7AghRjnmtoyJSIntt7hzGCeoz0NUbuyV1bPY54HetY5kIwxOBjjsKguoiMZyFHPHc1tFsadjgdbsC4ICE4J6V5P4wtgqnyztcZII7g9a901LT2XzTnJbkL615V4ytmEUwQAbt2RjnkV3U5GNRKaPmzxDZOHnU7GYAtuQgkAnrjsa4mSJ/NAVgyZwc969H8R6atrczByqBiQJFOcjGQK4SOBGMm3O0Egdu9dSdzx6isxba2YzgMACvQiugsrYGMs5KDsQM5/Csq0tnc7YmJJ/Wtm3j1FljW2KIQeSy8mtEzKxANNaa/it5ZWYyNkAcYI5r23wD4ItPIRpoy5IznHQ14xpGmXc3i+wFzK08kzFSRgKAfX36V9DWerwaNYAO5eQAcDsAMGvNxtVwVrnq4Kk5vRHTyeAIbyyV4oElQcMCMYrk30I2F/wCYImaKJiu0jjjjp3rT8O/FGYXqxIwSBjtIzzj1rU8XX8bRF7Ygu3zMVPQmtckzL2dblcrnDn+XTlh25I5BbxFJYEE5wTWhpc6mUu5ZQDng1zsMx80eaRnOeD1rZtJSmFJAJPbvX6hHHynY/FKlFRudCszBQBKSSS24DAKnoMVaSXaowAWJzg9hWdbyNICSdxA3Hn0q1BN5mWBBLHjnkV6FOd9WedLc2Le4GzDDa2ecd6sx3J2kkAkEdqzLeY5Ic4CjJ759qnSZvLBRQ24gnPGBXoQmc0ka4MhdJMs3ByoHQ+v5Vajl2BiTkngE8YrLguQwKsCCCWB7Ad6tRXKmNFHKAYDDngnr7n610KRg0aAYliSoLkYJIwMelSySb3VgAMDn+lU4ZWViAd6dmz1pZZUkRRJEkpzxuXgH19q0TE9C+7OUUldwJGOM4pJJHWKR/lQHLMemSOMn14qCOQiOJEcROxIIIyEHqcdQfbNZmt6kYISqMCD8pUt1J6HHXjmt4bjTRyPifVEursICWkTnBJAANcpcudxATaByM8Y/CtzWIBtMgOCcg9ya4e/vZY74W6BnZgWAUdAOpJ6CvSdeNOK0NFR5+ppvKUZSASD1AHQ1OrYyG4IODGOp/Cuel1B1jA3shI5APWqLODGX8xto5bLHPX8/yrknjY9g+qS7n0d8M5Y5gkYkDAEAgHOCexr2O1hfYiKQUI5OemOgr5/+BMr3QeNwEKNt3NkgjGQfrjivoizUCAEHHrnua+QxFf2tR2PewlL2cbMuRDojKOnBHf8A+vXkXx91mNk06IN+7txuYDjLZbj8sfka9bd/KhAJySCQc4AxXzj8bb1rzWIoo5TErn5uc4xwDj6j9a55u1OUuyPaoQ55pHUfDmMywIQSDncwHBJ65z+leqR6Z9riXaMue/pXm3w0R3tIjsIBG4BRnHrXsunRr8qYAUAYKjk/Wv4i4pqe1zGo79T9cwL9nSSRmackul6ijMNigcj15Fer6YxaCIkgggEY7CuTWwjmCkhScggntXU6c4iBGckEfh7V8VGlaXMdNWXMXwCrEk4JGAMcVwnxe0WTUPD4eIYRFbzMDluOOa74sGIA784z0qpr2nf2jo9xBkENGwwe3HWvo8pr/VcVCp5nn1Y80Wj87vEPg69n1EkBnJO7kAYB6D8KuaD8PQ8bGa7EbHg/KSAT3HPX617F488Nizvrl9oSONQSFGMY6nPuT+lczBCsmxUIXvkjAr+5+H8V9awkJLsfiebxdLENHNH4UaNcMI7kyTNnKsWIDH6Ct/RPhJ4R0ry5l8P2VxcD53ku1MpYnqSScEVqxK3ynbtZcjOOcVs2ZJcEdQM4I619Wj55zk9xltoOn2m1INOtbXadyiGBU2+wIGfwrYsrZISgjHlheRtPQ96gRn81GwFbHJ9K0LYAAgngnjjpVPQIl/57hC7SEnHPPB56YprsLeNlV3QP8zDccZ+nSp7YBA6qvykYIHfnP9Kg1KzabDJ8px07VCd3Y3iinJMbpSVU4HB+XArGurc2hLqgLnnkda0bG4nUGG5hRCCcOhJyO3Wi4tA6E4LdWHNbIco3MNUBnRnfysdFABAPsKgu5D5zs3zEk5JHWp7vAzuXJUEjJxj8aqcGEF1OCeOc0NdiFo7EsURaMZ49PpUiW+SMYJJwd3eo7dckAqWAOcA1cCjqAcZrCWh101ca67MgEAgfhXn/AI41dSGWOUEq2AoPJHp7V0nibVzY2pRCUZj94noO4rx/VtRN1czEiMc7i4PJFWk0rmrttYq3MrSl2LkMSTknpWNPOzEoWJGcdetF5qAG4g5B9Kqx3LTQkhSQAQxA6en41zSdy43RPNIrRKPM2PjCj2FUru4WNQCdzdQM05IWljEiIzBuVwM5FW4tAuZUEz2wKkEBycbD34+lZqKK5kupjrcCWNwrEEkDaR6e9MGXcIoKnJOAOTXSr4ZSAlXJMnDEKeMEVcGiW0AdyoLhQVJ7HvmrUOxnKce5y0VtE8zoscgPUs3IJ781bFk6ooLKMnPzen+NdDHpqBXcMsfB+dx8oOKzL1VEhBAmB7Z4FWoMzcokdrEckABivTn+tbunWmMlzuB4PuPSszSwpYF0wOhwc10KMTkIRGCOWxjA9K2UWYs9i+EP/CPamP7KvtMSe6EbG3kyQxwCSMg56dhXfJ4eewmZ7a4VYwQRAQWCDHAGcH8ya+b/AA94mn0DUob63lZJIjlWXgnsQPqM19GeHfFlt4gtIpUmG+QBpNx6N3r8U4+y7GKhKvh3dW2P0fhrG0G1SqbkqAKWLHeyjJGNoP8An2qAKWcsAAeh461p3CxDAMioc5JJ6j29aqywHzUIYgc4AGc+9fxDiuZVZKS1ufrcZxa0JdGElrdRvsICsGBY5zzXuPhy5YWwDkOxAbO0g+w/KvHLOJ1AJxkkYJ7V6T4elMNtGpkII6gMTk/WjCS5J3OKv7x2FyyyxEEZOOM1x+oqonZypVj8oPqO1bkl18gycE8D2rnr5g0hJPPavTrVOZHEolZ2IAxwM4BHagAgsDyenB64pi4AYgAZHJYk4/Cp0gdiXYkDvgdB61wKMpysirHJfEAovh+6SR2V2QiMr1B74r4y8cubrXyylY3MRWQx8HOQAfrjNfRnx88bQ2NqYxO0SRKVDKepNfL0l815I7uRI56nHB9K/rLwzyWth8M8TU0TPiOIMRFJU+p9X/s3a1bX/gey+zlkCZjIIwTjv9DXtZQiMEEgnqM18gfs2+NToutTaRcTbLS5cMu4AKhxgAHtzX15ZuLm3UghlznrXw3iNhKuHxvNd2Z3ZNXjUoqPYz7xA+SQGPSsxo9gb5BjPToDW5cRlmIXj2rEu1eJmUDBzyOtfhNVy3Z9VBXM67CBCCdoHJHrVOa6DgIzAgnqPbpz1qe7YhXYqoAHJ7muduZnSYEDJIwCRXPGdjqjSubqYYgZAPr6D61PGCMKfnBIyp71z8OoyROSXAXAGO4zWja3xmyAGdj0wM10wqp9AlSsbMcTLI75BQnIHfHpxVuUS3EZWAlSTgZ5OPSqTsYYUZyQQQOev1rT05gzKSpJHQDtXdBxlozG1jEbwbrN7M4a7ggQrlSpKufbnIH4muenkl8OuY5bqOabJUkSBgCO2R3r1S6mjsNCu7yQAvHggHnIHUAdq+ZNd1mWXUpIldnO8sRnpk5ya/WeCcipY7Ec843j5ngZxjJUaF46Hqlh4lScgSxlmUcqCAK2YdWtJ8LhoSTjc2CCPwrx221YxxhlYlAetdFp2shoyc4YY69MV/RX+p2T1o2nQX3H5os/x1KVua53d54i0OwQi81KO3kB/wCWikZ/HFZGt6roWqaTJFDqdtcvKAVCMCUPY+1eafFSVXgBRuDGGZs5BOO1fOd1evFeSiJ2iJJ3MjEZ9Ohrll4XZZXtWw8nBo9OnxPXiv3kUzvfibpiWmpEK4WVWyQpHzZrgnyu4p97kZqq93JIqIZC+0k5Yk8n3qcRPMjguOByVPAxX6vluBll2HjQlPmt1PkMfi1i6rqKNrkMaCOUvjMmMZz2q3Ajb8nkZ6VLBo95fSIlrA0+e68DPpk12WifDS7msvPvx9mSPG6JiMn8a9SVWMVqzzYxc9kcpDaPJiUhghJAOOtQ3N2Y3CIuQOuDzXWa21np8aWMIBUAgAHOCe9YEFjFOxKIXcHGQKhVFLUuUOTQgtmG8Mcs4wCvQEf41cgIaXax45OAMVLHBEoJGCynawHY1ditVSQDHJHbtT5rgmupl3yEREKMgHPFUGjDgnaN+Mcda6SW0QhRyoJIO33qlNpRj3uMgYAGOcYzkmrTKaUjAdXgJIHzY24/+tUO8spLIQQRgk9TVq9gPlsQm4cnJHWsyeYgKpO3AIxVkOKNCxaW2vLW6W4MCQSrM7BsYUHkfQjIr7J+H2vW+raSjKZFLKGVcfKM9gevT1r4hgvzC4VyrAnBLHgivpP4D+IBqHh6OFZRMsblgY8nAzwPpx0rx8fDRTuOneMk4nuGozgwEAFyAcAYB/OvnX4l3AF5M6ku6qVKn9K9xu7xrmGSKMEyYLFh2A6jFeH+N7CfVNSdbch03EMyjIOPftzW+XNRXM2d03zRPNPL4LRMGQAZPU5Pt3qzYaddapcPFBAZNgDB8YBOe3vXZaH8PkgkElxIwjY5AGePoOOK7Ox0yC2RY40TcowGxyPf611VsSo/CjlVHmZwml+DnwHnOTnnIzg1Q8Xapb6TZGKMANnaG7HI6V6VqBOnxDyyqsDkbuhP9a8i1Twfr+v6rceTYTFJWGyF12rk91LYyDXBLG06fvVpJI9CjgJzXuxucn4V1F7TWbS8cvEwcrtJzgE8nPbgYr2m7+JMc0CW8KHylG0KDwOOvvXJwfCDUtMLf2nc29iwUnyyC2G4I5H4j8azL+yNjESJA6p0ZT1xXzeKxmT5nUUZzTaPSoYbMMDFzpxaTL+sa3LJG7EKCOWIPFYi3ZYLsBxj+L1NUp53eQliSm3IU9zSW12JJQchWzgoOwFe7h40aUFGkrI8SvKrOXNUep0FkirGCzZbJJyK1o3aRSq5YMAfTFZljALmPAkBDDhlOcH/ABrqLDRJGCEysyHCliOQfXiuznijgbvoRWyyyOEhhLOTztBGfqa6/wAO+CtR1DeHSO2ZiGXdkgirmj6VbWSgugkB4JbjPviu90GaOIoCuBjH0qJVZW90UY3lZma3ga2soI0ZUlcDsucH8RzWVNaiB2SJVUjtnANd9eKJoiVGQRxziuJ1pFhnKsFTsAOn0qI3ludXLGK0MaS6TJALA5OQR0qm908eCGxk9TU9zIgVnxkg4AHU1X2KykEB0BzjuTXSlY5JS7FyxinvSY0d13cbo+o9x71oeL/C8j+HUVImnEalpFQcsT6n1pPDzC1mR4wyOWByD0r0zTZPNtWZwki45DDn6iuOviJUPej0O/L0p1UpHwj438IauL51XTZTGCzYSIlgM8ZxXFy+FtRKgzWk8OTwDGcn/wCtX6LXscYCvtQhTuAKA5+orC1Z0m3fu43DEMAYl4+nHSvxvPOPp4TEOmqKdvM/UaOTxqJPmPz/AG8OXUMBc2kiLI2BIFPIFFvYTIjmVGCg8hepHtX2tqmkWGou5urKOVyCAFUKD74AryTxz8PrdBLNZRIIskFQeQR29M5rzsu4+w2Nqeyrw5GVWyNwi5U5XPLPDsLJC9wHjiER3Mz8hV/xr6o+FOkSa9GhlQBfLD5U5DA5xg/QD868I8DeEhrM8tgSoMg2yEjOwHvivszwD4bGkaPaImAYII4SSMEgLgcfQV5PGea0fYJRd7mOW0alKrexzF74Ru4XJt7RjGx4ZcEZ7DHWo/8AhFNQgciWLIGMjnj8a9aSDBA27COmeaux2sU0cqGMBWXb9D61/PlSbm/dPtVXZ5NaaFLEgJRs98Cui07SxbEq5KsDzuH6ZrsI9JSIgLgjuCKjuLEKpIANcsqcm9WS6nMVbIhUIBwpGM8jPPIxXnPxIlFq88qBgSANvJJPYAe9ekqygK5OVPGfQj2olS2nUh7eOVv7zjOfevpMkzL+ya6rcvMctaHtI8rPj/xIb3UCVjtrgyNk7EhcnH0A4riJfDuqyzlW0m/WRSAxMRIH1IyB+NfdsthbSAZtokz02xjnFQ3MNvYwvMI4oQgDEqoGD64HGa/X6XiXUiuWND8T5qWR05u7kfDn/CK31wQDZTSAHacwtgke+MV654B8KvFaxK8e0gjcDxhvSu78X+KLFGmQg4Zssynl/wD69M8P69YSRpGkTIi/MAwBwfqO9Y5rxljsfhHD2PKn1CllFDD1Oa92dFY2f2aMso5HJHTJ9K3ILcrKjEYIAbPpWfZ3yXGwRxgDrjGQffFbcCKFBJwQK/E6k5zk3N6n09O2yKt5LvkdAT3AYDg1WTMeFJJJ5Oe1Xbq3Q4YEkDkAE81CiM7hQAS3QEf1rNanTYrXupRWygSOqFuMseB75rnNT1pN7hJ0dAOqNkY+vemeOWlEccUS4JYmTI4C46fXNeZ3pe3mIRyi5zgHOB/Sv07h/hd5lBTlKzPDx2YLB9D0ePZIQQFc4zwematx7wckgL715ha6vexKWjmIZjggngCul0zXblm2nEoBALY/XFfV1uBMTFfu5pnmQ4goydpRZ2KoCAUOcHnjoa6Dw9fywSqqNgkjk9QPrXER6/HC2GGPWug8Oaxb3F5EVlXDE5XPXmvzzMcnxmW1LVY/NHsUsTTrpSgZHxOs5bUyXCpw8hYNnAJ7HPpXPaFr5mkMMj5lA3YHQAYB5+pr0vx7ZpJpcjucxPhQ2OOucV8+TanJoutOrLiLJwcckZr9i4NxFWdJKSPAz7BxqUfaLRnroYeYSVKgccgDNR38oWEsASCCTnnFYmj6z/aMSuzMxPqMEVe1SYeW6BgwA5I6V+00ZN2PzZXTscNr2kG7uS6ypjPOF+ZhjjJrnp/BMtwx2FSDyfatfU554pneMgrnOM5q9o+uC4INw6xHO3CrjJ79K9VzaRlKU77nFzfDuZjI0j5XIAZc8+2Kzbn4a3Tk+TE7jk5x0/CvdY7SKSMEAFWGcEdBVmbSllUh/nYgAA85x0/QVmqkW9QjOR8y3vgHUYJQBAwBH3iQefp1rLm0m903AktvNfcQxjUkAYr6rXw/AY8PCgB6nHI9h/jTD4dgW3lRYUCngEoCwHqM1XNTZ0RqT6ny3HFKVywAJAbjsKhu4hACZn3LyRtOTx0r6Y1HwhYTxlTbR4xtO5Bk8dc+teaX3w8srpi86MICc7CuGH8sUlCMtjpjO+5zulatJFdMrA9cE4yBXe6TfGa3Zd6lsgYA4IHT6GvI4LkxMQTgk9a7Lw/qGyMAnByCMn71f5v4nDKcbpH9GybPSoGMscYMmMkAcdfarJRkDIRnac9O/v7Vm297HMYQgAQBSQ3OD3/WtT7SWYlxkDjgdR65r5tvldjK5WIUEgIFY9cd6RIQScng9F9Kn3CQkhMHtkU0naUwpLE4Jx0oumaJla4tiGAVsoehHeq20rIBkkD3rReN2R2BwV6D1qHy8lEAKuxHOMik1c2jKxoaNB5mGEjIF4INd7pVt5cSrkhRgAnqfQ/Wuc8KxBp1ilGD904GcHtmvS9I0xZYVKRoozgAc5x9a8+tG7M6s0kVVsxgAFyxGcKMj6ZqYWg8s5G0/wA63k05UjAChTnHHAHvT/sBXCbQWHOD1+tcLb7Hnuqc5Dp5JLZ4bpmtO3sFMah1ViMYJGRmtT7CBFiTGOMrnp+NWhCrgEgD0AHSqi32M/alAWYLbyMsOcqMYp6QoR8xAOcBsVfZCinjIPBHrQkZ5JACkc5HNbr3tLEuVynHAyqARwCeT1p/kJxge+atMAFBLYH86YfnYgAgrweOtHIjOTIPLAGSSB7DnFVrrCKWJAHQZHarspzgDGRwTiuP8Xa19is2wSCCc4PRQDXfgsM8RXjTXU46s+VNnmnxS8SRSNcLHITEhKgk4wR1z68V8peKL9bjUWKbmJO0becc16x8TvEDSM9uEdi3z/NxnPf3rw3UvMhuw5O6MgkqThga/u7gfL45fhI+h+XZ1OVR8tyRpTCSAc+2OlSNc7Y8MDg8Z+tZYuXmBYxlSTjBYEj3z3/+vUE99LEsjIwJAO0Yzn2r9XVQ+RdJm22oRx4USrMpHIU5x7Gk+2LLISgwMZBB6Vz6SF4ieELD5gvBJ+tMWZ8nLYA4GDyaftCFRkzpRqGxWAQuSMDB7+tPiuFfJ5DdOvpXOw3bxlH3tjBAXsakF+x3BFOBy30+tQ6pqqUkdL50QaNySxU4ODjArUhkEkQLHAwcbe9cJFqAVSwYgZwAe9a1trcPlHYSHHYnJHtUOdzRRaN+Vi0RTdgk8tjNTx7WTYSCWAyccnH/AOusPTr8X0pUoyOxOAxwMAnBJ6dK0YbxS+xT/s5Azz9azepqXI7ZQ6kjbEpDbSc5H1on2SSKiLtUHcST0PbmopHfCAMW5O7PPFKkgH3gSpO3A7ntU2Bsc7okeSN3qEHWklMc2FDBQByW4Ap3ktEoKjOep9KieNJATliQc4FUjNtlGchw5EoZQdu71rjtcAtrhfJJ2seQD0Hcmu2uIkaNVUhSCSCRnn6VwWtrJGztIcEEknGM810U3qOCuzo9AvFeBFiBQnjPYiuuhICAlQwNea+Gb2VmBUbou3OMV6Dp7mSJQCVHq1dmlhzgomjFGpjO0sXJJOTxjt+PWhshggyWAycU4hoD98MABgjp/nmlBMoLA7lzgkVkzEgkhYfOxLcHPHAH1qNrcTBhjA7itAf6srkEE889qZgbSFOG7e1JjTKAsFZiSCSR1HfFRzaeQykP1zwDyK0ipIBBIZT/AA96akTGYsTkDgj0rGUEWpWMeaBPnMoKxpyWJ6VWeEEAoMf1roTbl2LgDZ0OSAT+FQS2qYChQCTwRU+ziPnZjxwkMSST9auRkwxgEbyD94HAP4VYmtwIwgIDE5JHGTSrbgRqHGTnNUoxRN2xVlK7cDJHZjwamBDMCAGIIyP6U1YDKkblsgglVbqB9Kv2VuIMkgsp+YnHWrUUT6kkUIKnjaSMj2ppti6xsSQc5BrSSCOQKcsF4OU6kfjT2hU4AGVBwBmqUbhzJFFbQspXLYznJ7e1EcTCTy9mAOC3rWp9nEKggdumacVDFFIwCCcinymblcox2xWQAkkA8DFWXhEmQoIBwCT606JJGDhQAB3HYU4ylMgggnGcdqUopEXI5MJgKAxHBB9qpyuLeTfGcMQAV7flVma4XaHDkjPT1rB1fUyHPlxAkkAEk8V59f3YM3pe9JI6CC7EagE5ZzwB2NZWr6q6bgkm3gg8Z49PasyTWAgVSWV8dB6+1c7qepiZXAYjg8Dqa/EcVk6xmN9tVXU/TsPXjSoqFyK+1OSaV4iMrkMSK5+7mCRSIgI3NyVPWpBujkIUkAjGM9RVeQFpHJBCjoRX0tOhClFRiYuXNrcoTkoAGHA4BzVJ4F+1KNm9iAAyngA9s1o3Ecb2jsSFccpuOAPr3/SrvhLSX1PV7cK6GAHcdwyD6GorVo0YOb2RrSp+0kkkd18K/AJupLe9u0DqkmAfU9uPpX0tocy6ciCL93Geir0H/wCrmuI8M6NHZwIm3YvDfKAQCOnHFdik58gBCVQdAR0/Ov5U4rzupmOLcYz91dD9BweGjTppWOi/4Sx8kK+SvXNRL4uuhvJkZzn5dxwAPT3rm5HLkuCAT1A6VG8CErIAA4HJPP5V+dvU9NUo9jqI/HN0jMwOEALHJPQcnp2wKlj8dP55JlkJK4+UfKM9h7/5zXIqDIxH3QwK7lPUd859elRGDy2O04OMAk8U7I2VOHY7tPHDocCdwCMEqSCR6E0f8JuRyZGY4wSzHp7elcAd8aBXJAySQOmTUfmMroQ/mRkckHpU8qY/ZQ7Hpdv43LMXaUljheg6DgdO/vXRaTr5unQh8ruHXuM45rySwtwJVLFiC24AV3nh8FQpxznPI60lFLoc9SnBLRHpFvMZH3ADJ49MVdhIUEnBBzwD1rCsrgdSQD6Z5rThueRuGQSOlLnSPOloXgCvBOQOuec07a05RAMqBk/WowRJkDhcYNTRqQpA5OOppqdyBt0qRqXYYYDp2H4Vzt9ra2xYEgAfrWrrkxitWOMYByevFeTeL9Yn3FAw2HGcDGcVlKbvY6KVPn0Owk8VwEhBKrEn7ueQPWki1lJ3GHBA6ivGJdYkjuFAkcHIAA5yfStmy8SFGRs7sHlRxTae53/VOx6W1yH6Nuyec1WeZFYqmQPeubtPEBmkZghCk/KDxgenv9a0o7sSKzhgSoyc9qtLszCVCUS2wK5AG4E/lUFxOYonckAqCxyeABS+eshR1fC8E5H9P8a47xvra2txFaIC4kYgSpkAYGeSOB+OK+t4dwH17Gwi3pc87FVfY02zE8XeII7lp0D4BbcQBwSOhHoOeledXU7zYB+Y8kknGadrGoPPK77iFJxhsg+/FZizn5CCMDJbJxkD0r/QbIsJHC4KEV2Pw7N6861dmTq8BcFHfIU5GR39AetcVfqPOIXBAJB5wSa7DX7sB3jJeNRhlDc7gRnJ9OvH1rmZAz52OVJOSRxkCvXqxueBDR6mJNM25ASFAJOT2/8Ar1Bb3CoxBXaDkk56mk1ZDsLA/NnGe3vWbDI0zCMOAzcAt0FedKjc9KmubqbqldoIQuCRhRyTWhDGXlIEZBAzjGcCu0+E/wANl8Tyl5i5K7VIXgZxwce9e13XwAVrdFto3TABbAwT+PcVxVY+z0PQjhZtXPmZ4gVLMoIU5Ix6U1SGweBnjAr2HXfgld2PmSiN2UkjHuMdq4HV/BF5pzKWjZFXk8Zz7VnFidBxMiBR5RJGU6ehBqZZirBMBTjOMdF9ab9jlXI2EHHBPYVB5hSRnBIDLtw3XHpW0TmmrE4YuCQcIADkdqkt2dTGSwJxye1U0DFmIyRjGB298VYhy4IKqAvQE9a66cuU5ZRubCyl2IxkKACp7VMoOSUIJBwB6CsyGVvMLN99hg8flzWlYzhUQOQX6Er3r2cPNSOCrT5XcWMSNIVIAB4GO1buj2BaYB+SfmAHpTdM0lp5Gd3EUWMh2XOK6uygESRDCsUJXhcEg9efevWiup501Z6FzTLKONsRkZxgk4zXRoAzKgQsFGQfSse1jWHLkHLclT2xWra3aqm8AE9waUhKxLsiDOjhVPlgYB6DPUepps8CALtyRjPI6VYinRySCMkc4PSldw6/KQQaxd0XoZb2QcgKBtHcH9ahksCQQuQcEVrxhAQCcnoMD+gpxjQ5IIGep9TRzE7GGkK7SHKmQcbRzz9aUxCGMqTgE5LE9CeBitNrdPMLgZOMVBNH8pORgd/eouO5iXrRKHAUIykKSMg/nWBdM4LEqAAc5J4xWzqoPmlN4JYbjg4xWJL5r7yRg+hGQRQlcpMheEoHJUgnoA2SSe/HuatWMLvIpJBfGArHHFQwxkgBEzLwMnuRxW9Y2xyAUJZhzmlJWKWpEbYoCSGUEZHvTDAwIZRnuMjIBI9K0PJDcFmLckL6/wD1qDC/AGMjk7ayYJGNIjsW8xQTnvzn3qk0Jc5WMZAOeQOnfmt90ZZmUqxY8kEdP8KdpPhW61+6KW8RAHJAGc89MVlN8quzaNNy0SOTnz8gbagjyFCjkZ689+gqmurS210DC2wjjI4Nenax8IdRs7cs4DBlJyp6fgO9eXax4VvbKeUiMnY3JJyRXmyq0qvutnV7OtStJI9e+F3xBMsiQTEofugE8gjrXu1nqS3CkrIpA44Oc18S6bc3On3G6N2ilUDnGcYPU17x8P8Axy98wBcEdACccgZr8C494PWNpyr4Y/QMkzZtKlV3PaGkDAMBk5qCZ5AG2rywwOeg70zTbtL62ilKlCy525z/APqq75K7DtBLEZGT3r+RcXgauFqOlV3R+gwmpJNFLyzjBJx1pHjL5JGAcnNXfLJbjOVGTjuMdKdHZ71G0ArycE45rz/Zs3UjIkthkZH3eQRVaWIA5BYsR90cjH+NdM1iQpZiCMdAOlVJrGMAnr644zWcoMtM4zVkESAqN2Tz7Vzco8pi2cHPpXWazGELkDLenr6Vzc9uzjJxn0zWCTR0Qehr6NdBkjUnJHXFdJA3QMWO7kFhXC2Uz2zhQxU9wO4rqdMu0eNS74KjAySc12U5aWZEo9TWZzuwCGGMmmMwDryTzkcZwamXGDgYPTioZykZIYkAnAIFdepmkMlOGBJxk469arvIzIQDgZ5GKbK+0k5BOcnIqpLM56EAd/estTWMRbi6SGVSQpY9GPUD049eOvpWtpWpJJsXBIyBgcYri9bkP3i2w45OKn8Oag0LKwfcM8ljn9aai27G3s7o9nsHVYwFGARmm6hrcOnQO4lUSj7sTNgse/FcRP4yFnbgKVYMCCS2CPp71wmu+L5r2Qh3BiX7o24YH13entWj5laKRzxotvU7/UPGJvZTDEWUA/eAxnn9ear/ANmm5BkuJQS3zFnIXJ7+leM3XxNg8MAusmHJbDS/OxHPAzXmvin9oGaRJIraUopJOH7k9a+yyvhjH5klOENGc1evCg+WJ9M6tq2jaSHjnljMmMgAA5/HP8q848TfFLTLJXWKRMDIO0jj2r5W8Q/E2+1RJEaQgkhsjkD1Fchf+Kb65cbpGKY2jJ6Y6V+oZf4dR0liZfI8eeaqL0Z9K3XxZtrh8ROJJcnaobk+uPX6Vf0n4iRM27epK/ex2Br5U02/u5LhAz7pgrMTnHA7jHQ10mm61LboQ7kqxDM2euOgxX0tTgTAxg1T0Zg85kfTF/4nsNXGwyKxIwc1574p8PWuouCmQgJIKnGf/rVxWn+J5zeAhwYCB8oHUjoT+ddZpustfZjZST0HfOewr4ytlc8oqX6I7qdSGKjojz/xD4ceF0Yblc5GQcZ9K6bwd4BvdUkjBRic4wBnJ7nNereEvhDd+JpzM1uRDkHkdPfmvffCPw4sPD9pHEkAEoHDDsf617tDjujllJ8msjlrZZTrK1T7jyHwN8F/scUbXsavlgxBXJX8e+K9b0nwdFp0AKIAM4AA6D1rqxpwQkBcAdDirZtjGqqTk4BPuK/Gs74ox+eVG8TP3eiPVwdCGFjy01Y5l9ORM5UAZGPf1qjJGPNIHCHIPGc1019askRJODxgAdc1zU5dHyoIAJHToRXw9Tc9aMmya3sQwQlcFeB6U64gMZyQRgcHFWdNbzQC7ZPerV6g8lyCDgemB9M9zXM7l8xzM90YMkHPOT7VBB4kWNiS2FHUMDyfrVHX7p2ncKCqYIH4dqwopS0pBBCcY3Hoe4qde51RpqW53Nv4lfcgJBQnIJrvNCie+t0lOCp4BFeLwk3GEAJJZVwvU5YfpXvvh5fJtIwCeg47Zx6V10bvdnLiIxprQZLo6tgYyw5z6VmXunshGBgA45/n711Tzp8xJAA6H1rE1nUIxGC4ZlA2nDY49q6JKO7Z5qcrnHXl2LNyXwozwTUKeIot5LOoOM8nGcVk+ItQX94NnBzgk9j049q4iWUNKCx3Jzw3IB9fwrFpbI74U1JHsFnrsRKlHw351q2utROoUgE54PpXjSX8sSACUgAZKg8H0oTxHdIpKFnA5wDz+taQvEcsNfY95g1ODAAfIPBGO9PluY2JAYbvWvE7fxpcrsZy6gDBQEcj3+ntW1ZeNgZihOCMEBeh+ld1OrY5Z4aaPUNqSZB+YEYJqje2EVwm0opUjBG3OR9O9ZOleIlunVCGDEZwQf510ltKkwUrhSDjcD0NevhcZVw75qTaPOqUns0ee+IvAEWogsxKAcEKASfwNeReM/g/hZJIncpk5ygAA6gd8859PrX1K0Kvlup9qxtV0eK6jZZEDKQQQehFfa5bxTj8JUTU3bzPPq4RTVrH5/694budNZ0+zSByNwj2/MBnr9Mc1zxtJWYP5RcjjIr6y+JngCK6d3ETghVVWB6Ac4/WvEL7w6dNu5BGhKbuAwByPX3r+qOH8zhmVCMpS94/Pswwbw8rpaHngsp5mAUHBOTxwB9as/2fcRYVY9xJwcjt6120OkRoUCwBWbJAx1OeuK17Xw0104Uoc8DAUnn6AE19iopHkQpOekVc89i0meaZYTGQ7DcSoBA9j9aZHo85eUuuCAFXAySO9fQ3hP4D+ItcCSW2kThCQQ7jYpz3ya77Sf2OtYu0Jvrm2tCTuAVjkflxXNPFYalpKSPThlOKntE+Pjo07YQKynHVlNNfw7PcSnJdQvBPYj2r7U1H9kTUYIRImoW85XkoIwPx4AyRXMD9nG93y2zXWX3Bi6xAED0wcg06WMw9X4JGNXLcRS0kfKk+jlEAkDAdckcED3qqmmYXhQU6jJycnmvpvW/2adXZnWzm+2yYyI3jCqnuSK4rVvgD4n0mQu2mStGFJ+UFufx7V3wqYdrWR51TCYmLvGNzwnUkaEiMNtIILNx+WPeqrzvhGQoFBG9SDuI9q6rxn4XvtIkb7bZSWzMQMEdM/wBO1cmlu0JAwN2fmB7e2a0UoP4WY8k4fGrEokJLo8YPPrnGPpUFyG5KAsQMFc1qWNkryMScJxkY6GrP9n5ztIA963jETaRg7Cj+WwJIHLD+XvTUQyHYDnPPPGBW+dMTILjIIzx398U46cvACZBGQR1rojAzc4o554imQCGA9DnFSrbllL4IY4IINb0elRSFgwCgYJGMZp40iJXLq7lcYCk5/GrVNdTN1EYJs3eMqVzjpimvpbb0YIyttwcHg/X3rqFtNhAA3sRjI7U4WwRcdQAcn0o5Ykc/Y5JrFYUOQwcnqe/rVdkjMjEkBmAULnqK0dV8wuTE4AB5Ddx3qlBGkzkyplkOVK9elONgUjStoiVUPwuMHA5FSMjR8KRjkjPfAp9oPMIAJKkFffOOlPUggZBByRkCtUw3KTTOAWAJJxkdOKm8K+JX0W/jEzu8YfOVGBt5yCfXkVWvl8qMuH3AHbgnk++Kq2Sq0RnYbsDcAfbnNaxszNn0roFzHc2sT7mJZFYhuoB6GmeKyX0u5CtgCMkZPQ1wXgfXmAjtxKXDRgAE8jPb2xXb624uNHkGM/Lk88jFEonLJWPBp9TOn66jk+Si/OxJwCDxjPavUdB1N7xEcnK8DI715J4iAN1I2NyliACOhB9PwrsPBGtO8cUbnamAQvox/wDrUU5XdjJpJcx6TcwB4k5BXJJz1J7HNZs0CtwUyoP4itWFftERy+Dj5cjA+lV50KuA4wDwM9zXRsS9jPgzHMg+8M4z7V09jEhAw3yYxtJPX1zXOlG81RtwVJOR0Iro9KO4ZwAQBj2NVe4vQW+0xXAAJwBwM9TWFd2E0bEld5HJBPJ+ldmYiwIJBbGSG4zVSS0W4QggqR3z0qog7nCSo5yzkKByAPT0NZN5AQd5BKn9a7e60jy+mWxkgkYrBu7UN5qMjb1GcEflit0Z6nMmAzdQpAzxWZc6e4zhOexB6VsGCWORgQyDONvrViKMTbgwAIAC471vHQErHLQzPbyFWOBnr71oQXqykbhgjgkmp73SpDKoRAS2SW9KxJ7aZQQEJI5JGRitVdl2TN8mKRs4JHXK1VubcSZJG0DgH2rMjvpYVjQglc5HPTNWBqLyKYxyGOQSOlQ246k8rYlzponUBTk4xnFQaVo62UplIywOQe4NWLOd2UkkjOcZHWpI5g8mHBQDg7j94+v0rkqzk1Y1jGzLabVkIwAfvcDHWm3AWIlyxz1wB1z7VDLcBQ5UEnoSOagMpZF3SMSecH0+tcauzpT8y1JITGgBJwfmB71AwMJJ+XAGcLUYciMu7lG4xhh27H2/wqN2LJvJVieQAeue9WvUaVyfzBu3BwR6etUruRY5Cd4AAAIz3qGacDIIJGcjbUQG5yCABjPJxmiwNE9u4kdS5AUjIJ7itYbeNpwq8kKeuK56RAwAIAGeCGzmpI7l0UgkqewJ61EnYuMTburhVjIIO3vzXPzI81wZgS642rHgcH1z9KkW5NyhDg4HYdqayOiocBxjdg9j6VhJ3NkiOONw4VuH6jHYZqQgxgqrFXJJBAzg1PGrlgSASRnK8ACpINNad3JBBDDAJPzZ6kewwPzqLCehS3SclwZSxzuNHCRADKknuMc5rXt9JmMbM8TRkEgKxByOx49ak/sKSSQNI+FYDgDODRZsjmMtIy7B3IWQHG09z6+1Xo7JpFCA7HBBOO9aEehIWCgk4/ixW5baXGkaHIJUYGO3+NaRjIbnYwGRSwBwoPyqMd6dDp8rhUcAMfvY5+mK6Q2VujrwC2CQD39eKQKEySMf4V1Ri1uck5XMj+zBGgBABHAA/WrUKpAEZdwLLkg9j6VcKEA8YB5GD0J68U14EcEEZ5DcH0rSxzsqu4ckE5J6luSfQUTsbiDzC5YoNgyc4wOn6itW108bRKBkEZX275H4CqOuSRQacCXCyMzLyccDGPzyaxnOMIts0ppykkjhrm9DvkMVDAkKxH58ZqkJAcEksSeQT0pbgCS4OxFQ5wFUdT/if61ThJdwN2QOgHevzbEy9pUckfpOHp8tOKNa1QRTHGXQndwOhx79BVmS4cMEAypBwD71ThmKk8EnqMDt3q1lriUMq7Ix2YjJrz5Kx2pWGXcQiiMhQkbT+fYg1y9koa6YBApJwSABnB7nvXX6tbFLJ2BCsykjI68cCuK06VTNGjblCjdgnkAYzn1613YNc1RIxxEuWm2djYoYzgkcj5iDnDHoPbjtWoWKbSPnCkAkDvVGGAQSZkQE8EMDyQRxn2HX8auYRsjfxngDvX6TS+FH5lVqOc2y0gPLYwG5BxzTwoIJdyGGMHHHNJEEaMEgkkcqT09qdEh5IOAOeT71srIyTuWEkIBBIO0g5OQD6j1wa8b+JV00+qyKrDIlKEBgQMDPTqOMV69PL9mhkPVipABPqD3x/n9a84vfCk3iPUmCDA3cuB3x6+tebmFeFCjzzdke1ldOVWtaKPKCrliAmVIOWHY9hj35/KpYLXy2QFwX6kAYyK9z0b9nTUb1vMjt2nZhkhc7go78DBA5rorL9miVWD3EUcZY8yOcgYBAOOo9xX5fiOLsroPllVVz7uOU13uj508llwEBd9vYYJA6n8KcIncbEVn5G4YxgnoMnjJxX1DZ/s5QxsrznaF+VigGHOODg9Bx0yK3LL4E6ciSRzxo7MAF6HGOcgqcgnj+teFX48yuCbTudMMmqvdnyvofha41SedGjIaIbmTacgCtLS/Dtzaa7aSrbyKwcIWJyFBIyCO5PGD/AI19Z2Pwo0LRLGeBrBXMnJkV2DhgeMNnPXqOlZWp+EYLOSB4k/dxsAVY5454ye+a+OzHxJwM6UqdKD1PZwuRSjJSnLY634f20tvYQLOrI+1RzxkY4ruoY2aUDYTnkkHgY/xritM8QQQ26hi7uqhd2c7ABgLjqeMYx6V1umarDdkA8KAD8xw30xX8247FRxVaVTufWxpyikrGugVMjJOeeacjFcgglGJJPoe1SebbFVKsCzdAewqVLUEArKrpkjAPIryG0Vt0KrRI6A5IAPIHeoj3AbI6ggdavyWhbBAAGOPcUwWKLguCDtxuBwM564qkNNMx7K6c3EqhiACFOa7CDXo7az3ldzqBnZkkgD0rj9aWO0kSWJgqDiQ5zk9sUWV4vmoSRsOAwJxgenuelW4pg1FnWTW83iWRBODHbFcMFbJPPH047VrWvhyxsIQttbqoXuoxn3xUeik+XgoNpwQf6V0ECDCnseTXdhkoSU0ZSk0rHl3xes2bw7JNbQszwkJ+7GRjBJz6dM18J+NNRkvPFEqiUkRvygOACcHoPwr9EvidYy3nhyYWhCkbgQB1BHJ/nX52+O9IOkeMHDOxjckITjlgefxr+rOD8b7anBJ9D5PMaClCUpFqFysaB3JAGCc9fSrtk6nKbuDxuA/WsvcAgABKgdBzgVo6ZHtw+9jvO4oBjA7D9K/d8OuaKZ+XV5WlY1GnGQu4ggdfWo0ugMkjcD3qO5dA4BOPUjnNVyxUMCSF6ivTWhwNiX955cAVvML4xtjwQR3OOucVzhuElQzBt4bkEHrU2qXrm4R1OCgIAPQnt/Ks+Wd3dizgu3JAAAGewxQ2XHuSxyySkqoCjGKdEwjWRZcknoQOlQ72yoRiQOpzxUg3EEkquB065pWuUnYmWV3SMRIXYnaxJxgVtafcttRHjjiZBtBiJ59/rWDbO5kIIwDwDnpWkkywKCGViTjn19687GYdV6bid2FxDozv0NlJDIQCxAJ5yc5NO8h3IOdgBzjNZ8M4dgSRtPJwc4qdHMcoO8KGPLEk/wD6q+TpYdwqx8mfUVaqqUW/I6XSWCsSXJYevb2rsNLlcooPUjJGK43SwYgC4OGOASep/rXX6cwjZGdggHc+9fpEPgR+ZVHaTOrsVCQquSQOnPSl1TxDZaJGHuZMFuFQdTXJeLvHVj4LsXM7j7QykRxDqx+leSN4uvPFVwJrsgHkIAScDsKJTjHSRrSg56pHW+NvHNxq9wQrpa2wG0DJyfQmvm3xPqh1C9nL5QhipX1weteseI7g22ksGALsSBJ1I9q8X1LM2oyuRlWPJ9cV5uMqe7ZM+jwELO5UXEhCtzzkds1NHGY3JK4Gc4pQB5jAjBGO3SngBplBJck5GBXgtnuN2LMcMYdWB7Zx6H/CprggKFGCMY6UgtfnXDYI6Z7U+VQsoD4BJ/h6VhNlwdmc9f2zIMEjBPH09/zr1H4b2T2VoruwAZQqgjrjqP8APpXIS6ct0piYFQwBJHb0/pXpei6cYtOiLkkKAvX0A5/Wvjc1hGK93qfW5ZJ1Hr0Ny71IRfIxCnBIyewrlPEPiEQWzIkhBJHU/wCeKdrksrOqqCW559q5O90ea6cghyW6nPp0FfLRpxbu2fXxulocV4k1OW8unIfDnLAdsVk2li100bM+AWGTjpg88V3c3g+a42fuNwVgTx0Hr+tW4/Cq2MMqlMBgCWxnj0/lXUnFKyOdwlJ3Ok8AyJCmAAjHjAGMj1q94/AltY5MgBQ2/Izj0Irn7OO8sVIRCwUZLAdFHtVySea7j2zNuBHRuMCqU0iHQbd2eaJxcu4RgmSRkYyKdNqD5BQnA4Ax0r0SHwdb3Tp5kjDOTtAx16Vcg+FtncyszTsoJ+7nA496ftIkeyZ5FJKJmAIJcnHHeuw0vw6yWa3JG7AB2nqSfQV6Bb/DXT7SPzlIcoA2wjBJ7irEmgyCEGCPJJwFA6Cspzi9EaQptboxNFWRdsaAoF4P411gsV2l2OWK7Rx2rHsNFubO/wB8wYISAQB79a7ptLiYL5XIYctjGfwrz5pbnp05NbnO24TcEYMCCACp/nXX6Ou04LZJ+UE+nrWC2n7ZGIAAB4yOtdBosLbEBBJJ5rHRG6lc6qzRGjUEDcvIwa1VIKDC7SegFULJEWNNwBcHt6VsQW8boXJwxHBz0qJFXIxuXA2kgjkAdabNAWiVWGf4hnrz2q1vO5AUIOcZx0oulUhsDLEcH0NIdzl72Ah2GMnBIrmp7PztwIKgn71dhcxPtIxkHIyO9ZEkIJI2koOMjsapK5Skclf2IjGwDc+e47VzOtslnAxcj5ecHvXpV7a7VDH5wRwD2xXA+K9Ga9ZCgJdieAOgrRRFKZ5ztn1e9JChEJwoBzmvRvB2lWulW5Yqiykjfxz/APXrI0rRruwilMDKk54DlQdg7kA9/etkIQ7yuMsQMhSeo+tdCcbHFP3zqdYhtrzTJVjDysR8pBwScdxzwD+deC+KNJexn8wHZMp3ehDZ616mlw/lyoJWRWHzAEgisW+0yC6UpIplTBA3nOR7muiE1HQ45YfmPEBp90Z3McUgRmJUkdvXNWF0zUL2QxwWkjuuAckAH6E9a9ltdOtkt44YrdSiggDHAyeeKvQ2wV0MdsE52jC8kitfbroZrCdzzXRvD2q2UKyzWWFYciNgSn+9nH6ZpNW0u7vYFQFiFPyjPAFetx6HdXhDspYk7Vj2bQBjuR1PWr9j8P8A5SZQImzuKtzj2qXUudEMPGJ4ENGntMoUZzjk+9aNml3byJGuYioywK9R6V7pd+A7R0ZHKkHH3Rj9etVz8PYZCogKqoGCGYgkfU9a55u5ulGJ55Yatcw4RZMEYYqe1dPZ+LZlCoCTLwAOuM9OK6O0+HbvOqx2zXORt2RKNx9hXQ6d8P47cIHtfKYEMVcDI9OlcE4+R0xqPY5+x1+6lIEccuG424zgjjP0/wAa6PTbjUJwE8qSQ7sgYwPbk/hXS2GmQ2eUWIAjBxjr+db0ISVEjZMooBK7RgGuedMrm8iHSPtalAEJI5I6gV11lu2FpCGOOcVmWuyErhcg8DArbgZGYFQQAuNpGKcFy9Qcr9C5BlSASQCOi4NT+YWQ54IPNQQoDEGQFTnp0pzIykhiAepwc11xZm9TNv4hu3oSGB6Z6D615r4ssSwlYHJGT0616hNC0hJBK8HqO1cprtmsvmLhSApyTnr2rqhUsyXa2p8s+OdHMkpUHZGhyMDpkV5xf2DxmQRYY46Dsa958c6W0k5MYAAXawI5J6g/TmuFm8JvMFEUYBzkk16EHoebOlfY4mxsn2xHKjgE47V0djbMUKAMGcEAKM4btWzbeFGJUBCDkjcehrodJ8OC3Qlg0UwOVGOGH19amdXlFGg2zA8L+GpZL/7VOhR4j8uDw+eo9jXT61btESQrE4/Mmup0Dw3dOUcpgMQeRTvFeiGzkYShQQAw8s9Ae5968WvL22jPfwVNUZaHB6VEYbiIjhjIu5umBu6V6HrUiQ2zBgBJ5YcAjqCOK4vSLQTXPACIJF27ucnOc/pXWeNzHGrqp2BcKDnknHWuLAJfW1Y1zxKeFaOPglDSMSQAOcetbFrO5YkDJXHzE9RXMCaTzzGpUjqWYYH51s2ThQQCylhnHXNfrFKV7H894ig4SaaOps7gsAoIyRkkjrV+BijEgAgYzzWFbSPiPAyQcgE9q1YZQ6kMBzgc9q96jPQ8OpTSZuW0iGUDGSBzzVjzSsuAMJjJxWVA+MkEEnrg1cDlmUKcBuCDzXpQZySRdSVn2kAqOQR/KrsQ28MfYj0qgjlUJY4HQe9T286bCDIEI5BIJz69K6lI53E1YLgL1TIGcAHr6UqMcEOMFhggdweoqgLnHAOWqysgbBLZYA4xxmtotk2LJ/dj5UIRRgEDAPt+Fc/qxF1gIRuyAApxjnpit1JI/LKkklhyScgfhWVfaaSTgk+mB0rupLUxbUTlryUbSjAls4wR0riNXjJdih4BI3A4wR2zXoV5ZrCAWGGyV5PWue1LR4rolidoPXC4ya7XC8bII4lRex51cSr5wJk2nvmo7i5SN1UMGJG4ZHUetbGp+E2hlcK7ODyNwAx9MdaxrnSZYCpEM0jqSSAny4HQ7ge/uB9a8mrRnHdHowrQlsfQn7O8InhMksmUkkJjZehwoOc/hX0TboGhAUYHuO/rmvBP2edMeHQ4DOjRopOIwfuHsD719ARIY1UjBUHGRXykrqpK/c9+irxK2o5S0lwQSqM2e3Aya+VviXMmo69cRMN5wAwUnIBw2AR6jvX014qvfLspVUorbScltuRjkDPX6V8l67fSz+NZxEzwnIMZUAmRSCGXJPHbjHT9ObH1nSwlRrsetg4N1Ue9/DB3NhCcsp4IVeAoI5A9q9esYyyBkUgj9a8u+F0CtottLtIYRhnB42n0xXrVgp+WMKwZgGHHQeufev4eziTqY2cu7P1XD6U0bNkhKgE7eMYHatMyNEocJgHGM1Vt0UZYggDngZq5IUDFSwxjjNedThfdGrLFvdBpOTkjofWtUf6RGRkEHjBPSsGFRkEjA68Vt2+zAAII9j0rpVoNMz0PFPi7or+XcGIYlJBDAdBg4/UV4wgKyZwS2MHFfUXxP0pruITxQ790RVsHjAGMn35/WvmrUrU2WoyxYOxPlJ9QR+tf1x4fZhHEYNU73aPyfibC8lT2iHQMA4AJJHOc8GtazJKjIAkyeh6jtWVbhEAIywI4rVgAEKjGTnn1yf8AJr9kSPz96F0QnJDDaRwcHODV2LAjORuUc1UiOFA4Ixk57VZt3blQcZ5zTsylua9i/mOFYbT2yetXpCWyApDA4IPYCs+3RmKDPOK1bdSuCQFbHUGsmdMWZjQJIxJBGTycUye2AQEqcdu2avLL87YyGBwT/OrEsKzcsCcdCOwPWkmy2eeX8ZYuHUA5PSqMaEuRkkAfdxwDXWapobyDcq4IOdy59eBjvWFLbPbuA6EHPQHjNbvYyUdSOBHVgQAAeOec026vlsYXdsgKCRgZyew5pzTpGGDDBUkZxz9K4nxZr6QO8RkJz2IP86xa1uzrg0jlPFniaa9neKNw7k52jqD24968/niu76QFx5Kg4GQeB06L2xXR6lIl+5LBgpBxtOD+BrPYyMVUsQOg47VlKb6Gjcb3MqLR/skpSadbg4I3qCAfatiw0qIrsiBKgbipOcVBNAy42HeN3J6cVoadIgmbbkuDtIHb2Nc122JyNCC2htQXVFUAggsM49qmnLs6SEbpWJJCgAEEfoaajvKWVxsXP8J6mrAgDoFCsxHIINbwMmVViRdznAwCCCQDnPX3rU0rw694C7oXQEbge4NWNL8NG7kXzyGjJB3YwRjtXYw7bG2aIfIhH3QeM/1rpim9jlnocV4qsrTS7eSCO3ChQrAtgjJxncfQCvOpI2dlKLuHILA9Pwr1XUoY72cCRd4HBJGQc+1Fvolgi7ntIhkYAC8cdD9a7lFcplGqloeaWL4nVA2WY7QqjOTW20LBcPyOhU9jXava2FjG5gt4wOp2rgZ9a5LXLxXZghBJGTgYx6Vk1yq5vGfPsZ0ihGCFcdxjtXo3wljmvNSBEzBY3ClM8DI6n2ryGa9nVXKSYBBG0j+L1z/Svc/gBptzcWyvOEaTAEsijAbB4/LNfA8XZlTwuW1HLqfQZTQlPExdz6Y0SCBbUl0jmPGHKA5/PpWi+mW5JBgUKcAjHBFV9LiEBVjtI24w3TPrWijnbgkHnqK/gjF1VWrSnbdn7RTlKMVZmXLoVqxLpEgYcAgdBWhYQtboUxnHTParMYMjqigHuRTUALZHAJwAa4eRdjTnb3LO5vIO7BbnvWNLBI0hUAbc5BGeSf0FXpJiHCnOMkUq5ycDg85q1TjPc0TKcNqyFFcZJ71T8X64vhvw/d3Ycg7WXaMZIxk4H4Y/GtqFTLKQSAMg5Jxj8a+ev2g/Hsa293ZxH5oy0SbWyScDI/GvseGsmWZY6FNLQxxNb2FJzZ4N8WvFjeIdUMahlVGyC3IPtgVx9q8jRqCQHbqQMfpUscMmq3jMRlByzA5wfTFQ3cS2OHdQ+TwrDOfXgdK/uLAYelgcPChTWiPxfGYmWJrOpI0tPu7jTLqCW3fEiSK35e/rX3N8L/F9r4q8Madc20oDtEBIjEZBBKk/jj+dfBJuILQoJUKkKGCk9D2r079n/wCMUXhvxAlpqMiGCaQW9vGzHBZj1OOcjmvguN8nhmmBlJL3onpZVjfqtVJrRn2yYjkjccn8KytQtyVO0AH+la9leJeWqTrtKuoIABPHrn0pL63KrlQCD2Hev4qxVJUpyhLRo/VaVVSSaOG1MeWCCQWb+EVzl07MpUKRj1Fd5qFijwuUQB1HAA6/jXIXllKJHLggbc/Q55NeG99z1oSTRkpEc5Y4z7967LwZpr/Z/tCsCeBvI6gjtXMR2hnuURck55zwD+Nd/pjxWFgkQIJVOFx0ArSmnKSFO72MLxZMkcwtSQoZSW55Y5rQ8Naqbm1iMhyR8pBHQisPxKyNtlmUAAFlLdcd+ai8EakH1cxE4gkwQx6g9MY/CvTjNRmkmU4JwOn+Id/Fp+gFAFW5njZo2BIIHTH05r5D1TUJ5dcmcSBwW3BuQTX0V8XPEfls8WAI4sIrHkkY5/Wvnu8hjmujOG3uxJPHSv618O6EaWHc2tz804klooplz7awiQoScdt2Pxx+FWbfV53uEcsxA6gHrWckDOCCAAwwO3FWfs4tY0VGyBgH1B9K/a4zsfnrRb8S3curWRiBZwg2qSegPYD65/OvOH8BX17OwE0ah+CVyShPQ5PGfbFehfI2AGPXIqzFbBc4bB7k13QxtSC5YmTpqW5xFl8LwiQrLcvOwPzMwAzntgdq7fRfhnounRAvYCcsc7icA+vFbWn2IYgFtwPIJHSuiQRWlqWYhUQBS2BgDPHB6fWs54qrM3hRhHdGJDpNhpkJdYViRf4RjivNPHnxBMUwtIlDpgrnJOOfbt9a1/iX45CrOsAARRwI16gfTkmvDLnUjqM/mkkyHOWcEED0xXfQorl56i1Jq1acVyx3NuLUzfTNNsKEY+QkHB9fxxWzYzkSAKSkh7hscVzNifLhBALvknjGD9K6GKTGAduDyNoPFdiR5knc2IVQknaQe5Iq7EhRlAUMQeMd6zrWZmwCCX9ByK1bZXcjJ2juT2osyLBJIDKAVLJkEgd8dqtJCdrFUJLHgY6A9s1EoKByCZSMn5VPJ7ACuj0KwM8SuxOcAhXGOvGDnpTT1J53E5PU9CYQbdmAzE5I6e2a4/VtFhSMoTukLBgNpyMZ6Ht1P5V7rJpglQFkJQcAVhat4UMru0YURbchScEnuK3iaQqp7ngl7pjIhZ3VAQQMnt9a9L/Zcv5tLub+0eXy9sudo7KelSa/4FkubKWMRbVI4Cjv6g1U+Dltcad43vozF+5+zouWBHIYnI9648ZBypMJTXMkj6osIC0JfGCx5HpWPrlrCoJRER+uQo6fWul0GNprFH5KkcHHXFZOv5RWV0AJJ6CvHoSsrI9OycbnHbCgJDYGcA56Gpbe3Ay7EAAEk56e9IyIXAbqD0A7Vn6trEOmvHEXJLgkYGQuPWtq0+SDk+hNOm5zUYo9T+FstrLeXMQjinnVQyl0Vsg8981qeNNKE+pWaW0ARGJaVwvy49PYivF9E8U6jpl5FNp4cPM6rKYlydvQEZ6Yr2/TVv7rMl/dG6cBTGWAGARntX8rcZZ3iHi2oS0P1LKqH1ekoswrvwJYXEUrTDcWBySSSfpnOK8v+IfhvRNE05oo7b98XV1Dl/mA64AyMj3Ar3LWCLe2dgSpA5Ir5x+JfidFv7kbgRENrGRsAGvmeH8ViMRi480tD0cXKMab5jy69tTLdiW0AZRn93IDg59R1qzpeiK2RI7KM8kAHI7ipxcISWztDEYUdjWjZxk5CKZHB3FV5Pufwr+n8NmFRRjE/JsRTjKcmjR0e0itwFSMBDzg45rqLNynAJVQOAO5rmLZlYhXJZlIYhMZHoOa3LO5CTAAbznAJOM/hX09Cq5pNnkTjY6W2mM0gJ5GAPpXT6ZcbUJJwq8k+lchYMyMWIJ5+bAzit/T5egBYAn6Yr0Ucydnc7mzlE9tgZYnoPauS8TxFZsEAgkknHT8a3dHuTsUPw+edppPFFkWs0MeASCRk9RWlOXLLXqdSvKJ5pNdRmXBIABwT79qmXKohKbA+QpB+9iuS8R2l5YzSSxMxYksVJyPbiuag8Z6rZgB+GVjtVzkf/WrvnTsrnLKEj2LTeGUtKwOeBmvQtGYyR8vtAGdueWNfPOh/FSzgxHdjaWOC7c4J/pXsPg7xHp+rELDdRFwMDcTyeteDj5RVJtnbgE1Xj6nUamyI5AAPGSQetcrfXJUkKxAzj61uanIBwX3BgTkHOa5q9QF2CAgDJCg9fxr+POMa0ViZcrP3rARvBXKj3BbgkM5PykjkD0qrPp6ajBtZ1GQSB6+o9jUxh273IO1CMkdjViFUUmRBklSA3oT3r8qeInF8yZ7DikrGp8Nfh5Z6Zm4iRFkdyzNtALAMTgk4JH+RXsEaRxFzHGyJkAr6E+nqK4zwWjtpluZWLFlVi3H3sf/AF67QMEQkngcZrsnmNbERSqu55Lpxi7pCBlEjEsScgHAzitK1IyOSB1GeMVlA4kkTOCQMgHoPWr8EmSMkAdM4qI1EySzKpJypwvpVaRC6kFjnpgnpTri9AODgoOo9aryzkJkDccYAzXQmrXAyJbaXzZQzLszwA3JB9vwqwIiEAyAFHr1qxKm5wc4IHUdD+fpVaeURJvJAXsfWtoWYmxszqE2OcJjHPavOfiN49FjbS2wmjDqADGWG7jjOPbFavjXxkul2MkQLRSYIIGMkjpyelfLPjrxjLq99MgmMVypBLAgkrk8/Q461+lcKZC8zrKc17q+483G4qGGp8zdma76ydbup52kYh5CNrdMg8HHr0Ndj4alc7S74UHOfUV5t4V1m0iJinjBMjFgT0BOBnHqcCvV9Ks0S3BC/Kw496/U89yeFDC2hoj53CYuWJqWud74U1e1iugsuX3KcEtwD6AfjXZ/uJ1QpPgHDAqQc47cV49HGYsoowRkH2/Gu3+H8S3dtcoCVW2wM5zkkA/1r+e8fhOSXPE+zp2jZHXyuHkPyjHfaOKfHp+9QxGCRlQR1FRPe2ts5MrhD/d65rQW9ia2Z43DAArjuD/k159Km3JKx13PN/GRI3ggEDOR049K8wu1HnMqEBTzk9vavRPG1x++YDJYHIBHBrzqQiSUlxk57V/UfBuH5cKnY/O+IKv7xRQ63iUTAFQ2Rg+mPpXU6NaIqsQgU4zWJZ27PIQAEQjgHtW800Njp7PKGbauSEPJxX31XRHy9K7kjJ1iZEZ0ck9eQcY962fhrNHLfWkUiMsmWjjIOQw6k4688ck1xep6uuoOSBgsB82COO344rs/hYHOqRoAuEAAyOQSeCD9BX41xTW5k0fc4WKikkeyeLdPa90iGJYyqgElXA5OMf4V8weObdodRcAAspJAYYOOnSvq7U7Pz9OlAcAqnPPJNfN/j/R5IrtiVwDwD1o4MrRvytnpZnFywmhgeCtbLMIrglIlOADwRjqM+ldrqV8otvlfdnAyDkfnXl9pI9jdi5QZeJjgEZBPuDww+oxW7DrYuF2gEMBk8YANfudBtO72PyWUVGbuSXso84EZAyQeODVN8xsZCdoB4IGcmrKSA/eUc8lj/Snjdgxg/ITnOK9RTTM3ZmzoGtiNo0laSRwQAC3B5967+2mSVWdRksM4/pXkggCMjqMspDA5zXceGtbDOkcpIBHX09OKynbdGHLyu514AMYBXJ7g0GJQSF4BGcDvU9q6MpIO9iMkAcfnUvlphQdofnBHf2qFI6YlOfTQygk5BHWuT1nS0Vt4G7bwRXeNjySMNkHOCK4/XWIuGDblA9eMn6V0QqSvY1aufK+4lxngr0PrWlpN00UihVBO7J3HGKSS2DhgBjHeoIilvHkZBJABPr6V/ns2pxsf0stT1DRNSlkiAfnGANx6D/JrrLScyIAcMMV5fpF21q6pgupAYnOccV3Gk3rnYAQVYZAY9K+ZxFPklojOUHudAHCR5IJyc9M49qYWPAOCD3pYpCSCpIx6UPEZEYqCQDk8dK4rEbEaswBGMAdCelKN+QXwuTgbT1pVwEZWJAJGaARExBOSRx7VF+407nV+F8G4cZIIOCVP5V6vosg8sMcAY61434cufLnAJ2luoHevWfD8wESZOQR931rjryV0YVvhOmRAQTtwD3qRUDYOcleCfWo0cMSASFA4GelPV/lJzjnkZ4IrC6Z5zGuCpAYAg80KoXkrk54OcYH9ac2SoIIIPOOtKFJySQq+mOc0tyLjEUSEMSTg/SlJBYjaScYB7UYwSMnHrSHIBA69ee5ppC5gIMaggEkHrjOKjJIIOflI4GMYqVlBKlhkA5I9TVS6mMYZmIck5APb2rWPmF7le+uAoKEAnqMdhXnvjFwySF1JjKtjB71117MZCcHIGePSuY1eJbmNgRk8jkZxX0GU1o4fERmZVYXifM/xA0YyL5iESxqCu/ccqfTpXj1+mHZNhCKSp3dT+NfS/jvSAQySIF8wZXbzx614N4psGs7iZDGHXJXcoyDzwRX9ncJ5msRQjFs/O82wzvznIeQ4V2BAAHPvVaQgxbMgA4bAHOfSrpBiRSHIP3cHr9apMo3FicDJzX6gmz5RxK8oA6kg+gqJVKngjHYU9yJCxwzEcAr2pXjALAZKjgN61dybETmRpVUEqSMnnGV71CSWjcYdFzjBPJp/lBclSRtHc9qjlAO0AMDjJOetUmSLueJAVJc5+7jsf8KljmbkgYPrVZWIcEliDxhRyak3gMVJIHetEFkXY9amRfLMzFMDg9BWlZawyEKWBB7qeDXOSTRsXCqx2juMAn602KQxrtBJIHGO1WkS4o9Ct9VieYRLKAzLuAbuB1rQiu0dUOcIDyR3rgtN1MQIPNGTzhs9PwrZsNWiAIBLlhzgd+1LkFY6QyM8g25IB7dx707cVBAGDiqdpcKWCq4dyuduOlXQCZGBOAOAAOtZyVgtcrXLq6/IcMOy9q4LxBOqSSlzk5xuJ4HbFd1qJIhmKgtsQsQowR7/AErzjXmH2cOCHWTDbmBOBnpg/wBKIuzJXxEfh+7T7ZsYmI9Cx5GM9cV6TotwXtwrgOvUZ5xXkNlMYr2Mgck4z2A9T7V6l4cuY5ViLqFKnhSeDXfB3RdSN1dHVQpBKTgEsBglXyCPp+VTQRmJgSMKwxtI7Hpx2NQW7bFEmVwTtAzyT9KsvMLfMrEgZAwOc54p2ZyMjCjgA4Ofu56VIqHJUNluopiCJHJRAqnn8al29GL5A64pWJuMDiLLcH2NE6udrhtobp746/zqR40lUYIIPNCOGIRhlIzwpHXI5IosUmNEe5AxOSeBjvSRxH5SUVVAOD1yP8anjdWBAGyMngk8D3zSDJygYEA4AA6GocSkyMRKyEk4IBIyOvtUUMHnIX2kFTkA1LIoEgU4yRwemf8AOaVWMSsTjB4o5WWFvGxC741DjptPSrNuwWRiGJ45BOQPpVRWHUA5IwCansgzOQwwc/eAzn2rRIiTsbVlKsZLgDpxkZz61NHcRMgDmOJs4UKp+b8arQoQRw2O24daseWV2spG3ocjNVZGEmxHJbKEgHrmhjhAqFQfUUXHlB+AWA4JwRmq+3cxCkoexz0p2MtSdQEBkLqhHJDA8j8O9Q+eC7AjIGeSOtPDMuAo3gdcdTWdqN0dhOVXrkispuxUU2R3rjgABCCenesu8tzcROyTRq4yCpBzmo4bt7u72IjAA7STyCfUe1dtpng9bmBnlcgEZBA4Oa8XF4inQjeq7I9DDUalSX7vc8n1q1mEYZ5V3AYyoIyCOlctHLKqsXJLDIAyefevadf8BsoZyGUYwGJO015d4h8Nz20hJU5B4x/P6V8nUrYeTvCR9VRhVS99GV5jjB3kkgAqAKjuZUcYQcZxwapqsqq8YBJDEFSOQamiJSNWAyg6gDqa4pTj0PSpxaK8yMkoV85xnBHavRvhjpIe7eXaATtAOc+ueO3/ANevPpWkkwyIrS9Ar9D6CvafhVYosMZCAsTkjsM8mvjuI8R7HAzZ9DlsOesj1/RbSNIdrKXAwc9CQB0FaDqMgIHK4wAxzilsYRDCrK2RjHPapSocAZyMc4HWv5ExD56kpH3sdFYo+ScEA5I6kdqQxspLMpBwBn1FXApiUkKAffuKiSZXILylCDjABOfwrksaXZHGrgHcmEB49/emy26zuAx24O4AHGauI5MgQjGPmGe49cfnUTRo4JbAOeo7imNSaKEsYBKlg5GVOajt4VjUoDkdOauNGmS5+QE8k9zWbc3qW8wQHDE4Bz1ralRqVZcsFdg6ltWbVkxQqMHd/MV1mlXBjwoOBgE59fSuKtpmMqEHJI5A5rprS4P7sYIRgCVz1PqRUVqcqL5JrU5pVFI7myuQAATkkcVs2sgK4Bwa5DT7kiQY+Y9jnity1ulwQeW9PWuHmuckkdNDIdpw+T6EVbt5XZTkgDk/TFY1tMuCAcjHNXEm3MAOAPToTSuYtEGszCa2dDhsj7w5z7V4t4lV1vrkoGIxyvoR2r2PWZitq527n7AcV5P4gBe4YlSPfPf6VKabO7CuzOUS0NxwSQACSCO9WLPSgDtJAOOrHrVhGCvgkBQMYA6mpATgnOeeAO1a83Q9a7LMTCLA5IHHyntUo1UbhGAR3BNUFUBSd5IOAT05FWIbIPIrnJGKafZGTszSt715VbG4A8YJzmqt/oT6jGWK4J9ugrT0rTw5AJIAOQa6yzsFmBV/LwBgYGAa+uyHMlltZVGjy8ZCFSDjY8G8Q+ApdrOM7slQABkjqDn8e9eea7YtpVu6um8gYOc8Ed6+t9R8NpdI2yOMsMDDDIB9a8u8d/Dl50kcISACRjvX9YZHx5h6tKNOpI/McwyfmblFWPmCTUDJcASIAduMk9cDAPtQmDFkvhs9T0xW34m8I3dmQQrbFJ3DbjkVy8zPb7VcYGM4B6e1fquGx1PFwU6Uro+LrYN0ZWkjP1dlupEhQbEjyxOcbs9QaxUVY5GdE2nOQM1q3k63EjOAEBJG0DABzWYW2lsgHsK7kzOC5WfS/wCzT4khjnNnKFD4VySckgk8+2Olfaek3Nld2oyQ7BQAc4xX5d+BvFE3hbVnuIJSHkVVbaemM469+a+nPA3xxk+ywiYM2AAxBwT7/WuTF0ZVldH0FLExaSPqa78NWV4CSgYsCQQK5DWPhJY3ysZbdGB5GR/KszQfi5bTRQFpwhRNpyMsQeefeuitfiTZXbKnmqSxwPmAz7c14TpVoOx0KdKZ5P4j+AsJZzFZZcg7SjAYFeU+IfgNewSGSKLcMnJJxjHt/hX2EnijTJw4d1WTdgrkEjHtVK8uNOn3OwRz02ngA+uBRCdWBhUpU5HwbrHgm+0gSHyHQggEyAqCO+D3rFuLVoUDtE4CkZBBGD24r7c8TadpdzC7SxpI4A2lwGAA5AAPTBrwrxnplo1zcqsCowy5YcZB6V6FKtKW6PIq04wfunionKSDgg+w71r6dcGSVPMIBz09ara1axwGV4T5Mp4Vie+eMDoKzolkDxnewcEFtp68dK9zDSlF3PJqpS0PUdKul+ULghT6jn2rfRixBUAAjOe5rzTSNTjjkTzSAVbIGeM+uK7vTdUS4jzuCoOrE4xX0dOpGa0PHqx5WbGT95CSDzhjnnvUqXJjjKsAEyD06n/PaqsTjgoFYEfeHerDl9pAABPQHoTWrMCzBdkrgAKDyD3Ip4vChAJye2B0qBIyjEkhwRjGOnrT0ZVk2hN5xg54AqGkK5aiuS0m0nheeuc1PFdB5QhHB53Z4FUI45FYkAbjwD2qW3dvMCyKBt6nPU1lKKY4s1NgZgSS2RnOOBVS+ljWNlzk/wBO9XXnFuqlQGz29ax7tS8mQMk549KycTTUwbwEzEgZU/xeh9MVVePYGJ4BBHXv61rzWjtgBMN6npSR6cZMqRwSCQBnmmtASsUbOyLFGGPUYrcitmMIIO1j0OKsQaYMLkYOfvEdavfZwpKAYYHr6UpNFIz2tAwyQFYY5B547Ux4TI5AOzgNkDqfStP7KDuONqgEtjr7V3Pgf4fRa1JHPcENFyQA3BAOM571x1asKUXKTO7DUJ15qMTlPDHgG88SXqLg7DgliDyPrX0b4F+GVl4fiQrEqSgZLkck10Phfwpa6VaxCCIKRzwAOPaunQBQAAATxn/69fBZhms6zcKeiP0TL8rhh1eWrZzGqeELe9RsbScc5XGPpXnniH4O2V4HMtsuG5K7ev4ivamxtA25A4AA7VHJGHX5kyOmPX/CvGhi6kep61TCU57o+OfFnwKkJleyiiBBwQxwQK4dfA2qeFLlHiSUxgkkYJBHfkV92z6FbTln8tQ7DG4Dk1h3vgCzunAMKEY5UrwR24r01jozjyVFoeVPLeWXNT0Z89+DfEM0oWKRJY8ngSKVyO3B616ZYTidCAQXHBAPSu0j+HVtbofLiQADqBV5PDdpaoGaENtGducc/h/jX5FxHwfhc1bqUHaR7+FqzpJRmjiBGWzlSWPv1q1axhkyQpGMjPINal7aIW2JGcZ3BgT61Xht2O4lGAyR8ykfoa/C8dwfmeEm1GnzJdUezGvBjXQcnAVSOg7VkXxJJCRs5Ax8uDn2xWzcRMqHCkDHftWRcOVQkuNoyDxwfxr47E4LEUHapTa+R1RmujOP1NAGYlTuyRg9s1zt1bhhymDnLFSefrXUatLEjooIZ2baAOpOMj659qwJ5gpkGOQTkHtXkuMux205GU5G8sMkL6jFW7LUhbEkJvAGQM4yfrUDuAzMSFBHHPQ1CGRJEwcj1HetIQbZ0WujuFvBsQq6nKgnPUHHr7VVuNUAIBcAkbawDqWwhCpJxxx0ppm3AlSOmTg9K9CNBsjksaL3ZwQX3MckKe1VTdNIQAOpx16VEiluQM8ZJJ6UxyIyxALIQDkcHOef0qvZOJa0KWtsVRVBJGfmJOay4b9oAQuBtPTOK0dSBeEAEjJxz3rMNpuyWJABB5HU1HLrc2i0Lc6m80RB+YNycHIHtWHqDvNauEJBXoG/Wt/7KcEsmMZ6Vn3toAjYOD3Hetqd4yTRbdlY+d/ifcTxEsXbKsWHtxjFeLz608V27uRKSeA4yAfpX0V8VNKULMHGWUZ54xxnH618yaih+0uw5CsQF6d6/rXg6rGrgYpI+FzWDUrmis2SCSCCfWlyruFfjPTArLilbdkYyKuRsRhicNkdDnFfoHKfMyv0L9qY4LxRC7EMduW9/wClai3KlCoQoByT2qjZWc19OqQpvfIPAzn2Hqa92+HH7P174qWK5vEaOFgQWIIJB68ds14GZZhhsug54iVvLqb4ehVrStA8+8JeGNT8QXJjtIGJUAKxBwwPWvrD4T/BFNOs4rnU40e6YKwwchfw9a7b4d/B+w8IWUUEcAjZQBkjPHbmvSY7URgAJsbpjGM1/O/EXGDx7dDDK0e59fhcL9X2epS0zRLexjURRKm0YBHFaAUbdgGGPAqZIW5LDaPrmjySWwRkdQK/Lp1JVHdnojViEjkEMdxwR6VPLBjGRkrwMDkD1zT4ohGflBz1NTFThsEkgZG49awcRmZdW6SIQ43AcAE4rDv9KBwsYKAHdknPP1rqniR87hk9apXNuHBIQ5HXHeuaUeprCVjmI7M2+SRk56g9/pVW9u3YNGZCVU4IHQH6etdBcW5CkAc5xWVdaaSjoTuJIbOO4965p3R1RmcPqKF7lwQXAPQjOD/+o1lTQOCQVAGSePTtXaXWmsHORknvis6bTEYAkEHPpXNfyOyFRIzfDcTy6xEoQbMZY4/Ln617ZbXiW8SKDkbRlj6/SvN/Dmli1nklYYyRgZ6j+ldBPqgVCCeB6Gu+hByV7nLXXtHZG1qOuxxo4Ql2wTtA6/jXI6trQ+YeZv4z8xziqGqayrSFVO1dpbJOMn0+tcpqOqmVgCcnrnFdfsr7sVOjYk1LUjM0hYEgHORyAvqfTmsYMyzGRZXXcMYB4A71E1yJmcAKGyGyTjd6/U47UuzJwDwwJ2+4q1Tiuh2RikThgQ20EeuTn6n6U2TIZBggYySO9LGhIAIy+eoyBj0xTwoX1GTg57+9Vyl3SEGWZSnQdTjIB9KdIJJAQx6dSoxT0j8sMQQc1K5XaijJcDoTnB7mqULibNjwtqT2cjRM7sHUffJI47exNeoafqySqBnK4BznuRzxXjllKUkDkgADucZ/xrpbHVmTBibaQVBBPUA8j+db2nGPus4qtOM9T1eG8RsBBgDHXmp2kE6gAZGcHPArjLTWS0gKtwCSNp6DtW7pt6rADdjJ3Yz0JpU6k76nnTpWE1rw/Fe2xGflIyckEV5hf/Bi68T6j9msIVeViGLgHYAO+e1eywShkCEgj3HSuz8CfZ0huQu37QXJOPTtX7VwNmlWnXdKUvQ8jEYWnVVpK55J4Y/ZI02BI5dYvWlkHLRQ/d+mTXrPh74U+GPDEaLZaVCGUYDyDcfrz3rsKK/cqmMr1fikY06FOl8EUhiRpGoVFCqOAAMU+iiuM3I5seU2emK4ixmzcOm3cXZiR64PT8q6DX/EVro8DLI4Zz8u0HkZ7muHTxhptjcJI00abTkbmxnNethaNSUZNI8jF1acZJSZ6XBaxRLhIwB9KdJbxSqVeNWBGCCM5Fc3ZfEXQ7jKvfxxOOMOev5VqL4o0p4mkW/gKKMlt44rhnSrRfvRZ2Qq0ZR0aPmL9tzwlp+meCG1Szit4boAnDLnJDKQcenGK+FLvaZyyEkSHcQSSAeM/Qc19WftffFi28bXTaNaSr9mtJNuV534IJz7GvlaeUAkkbFJ4UHr7V9jlEakYXmfDZvKn7S0CzbymNASeCQDx1rYtgsgwOAwzjviuf3yRsHJAQ4wPStGwuRsyThycDB6CvqYSPl5K5pJCpYjB6Y59KabUAkg4OM4P86mhAKgnJIGR/n0pHjdskAE9CM9a6VI5WrbDY0dFOSrHHQ+v+FK4PmqQcDAyFHH0pzxOpBA4J6E9qkjiRkUM+SckbT6VbkQroVx6pgHk4HNU72dYInAUEkcHPSrsmHIG4RqBzk5xXPX0xcOrFQc8Y9Kyci0rmdeEEs5OBjp1zUdtbEvvD4OQeef09KkZfNIBGV6ZHar1lab5SBgLgDJ6g/T0oi7mli9ZaezKZzgrn5hjGSemB9KZdpHEzMCVBGMA9cc1uxiKKIKACgHQevasjUoPO2gDBLbQFHc10qOlzF1LHNMpu5iMllz3GOD1FXI7IA5DYGMBMYxitD+zhayMQMSgnC46ehqtM/lsEcEueAT2rWKkc8pp9SzpV6+nXUbqu/BGQO9enLqfnaNIMtuZcN6fnXk6MiAgElgSw9a6nStUzpsqbySw2sM1UrpakfHscX4hIivSYkz5hywY5IPc4+tU9B1CS11bYHJj4bntU/iIBrtnABTkc9c/WsmEnzFIOGOBXne0cJXNlS5o2Z774Yv45bVMyFmJ4BOcVuXcT+UXGAx4HGcCvLPAuvwuyIXDvC3OD0Ir1lHFxCoVhuwTkd69KFT2iTOaUOR2MRUZVdSecHBFa2i7hEvTfnmq19AIyHJZieu3qfaptNUmdSRhM55PSuhGfLqdJEjsGAJL4xkipTC6pnaSQDkYzmnW4MmEBDE4GDxn8atOzREhI2dQSuR/CfelfWxXKZGoIhtwQMsVGc9j3rkLtctuBJycDAOfyrub2MyQklT8p79zXI3kLbzj5CTuwTj9a3pkS0Ob1G1lcOQSpBwSpGSax1DxSFCxB7E12It0ZACgC9eODmsXULEhm2xFiclQR2rrizJ+pWXMypgkODgH1NMm00MzF0wcYODjJz3H9KfAZY9pcYOKvxI7qWAJJONvrVEp26nPXmhFsuFUDOCQOuazv7OS0LFiC3GF9PeupvLy2tIyXO2Zum44GfTFcddXxdyXKliScgd/auepPlVup1UoSlr0CWUZBXADMQfaoJHVGBwSMYyaZJOCoIAJHBx61Va8OxlkADLyoHSuFyudXLYt/agGJQYHcetQm6Dku3CdCD3FUft4BckAE4APp68VFc6hFZQyl3DljuUcDI6Yo5orcqMb7IvzXkeSVOSeR702O+KIAykA/N24Fc7d6whVGQky8EgngeoI9fcVDFqNw7EmbKt1EYxx6H19an2kehooyXQ6ETq8ikDKEbsr0wehBpY4w7qQSwIPNZVpcHOGckDoD2rTt5IZMlAwZWwCDgEd+KTqdhpWLLWnkqCSCowVUDoahcFnJBySBwexrWtLdrmJwSS45Xjgn0J/Ordt4eFy4dztIIwB61m3cakkZNnaFnODwQPwPeprmE2xRWAJIzx/KuqGmxWMsihgVUAkkY5IyRj26fhWPqpQEnOGXpjsaysyuddDKtYTNMSTgDnHTFdPb2myIoQuRyCDnNZOj2BbdI4yMcHP6YrdUgRqq7hxwcVaRjKVw2ucB1IxjqMZqNUAmlYjBJ3EcntjgdvwqdVaRyS+QB0x3pEVhK2QGHHXg1ojNrUSH7xVRhiCeRxx2rUtxGVBUbmGAcdBxnFZ9uDHM7suQCQPpWlabpC6kbQ3QL2960TM3oJs812Ax8oJIA6VEqKQwYkgAnA6njj17+lacdpOZSoVghyodWwGHuO4z61aj0WNvLlkJzySBkZxWqZgzFWyl/djeQwAIZfUjr7Vet9MFsihzvkUD5tvU9+O1ayxpFCCBhtwwpHQc54/Kodr3PnBFZ3QlioByRjJPHYVpcgqSwuICFOCOgPQ/jXA+NdTAmCRkooAIJA5JGD+Gc4+ldxe3AgsZnMoiCoWO4k5A6n9R+dePeJb4y3ZBJZHYBWVSQfr6DA614maVvZUbLdns5bQ9pVUpLRGf5jtOwL8jggDJFXIN8bJgBj16dR71UtsswVMgAgM2OhPQZrShRdwIYgjsR1r4Js+7i7bFq1yhDA4xyrZ79iKnsbcyzEMyqgyTx/Fz/OqrSDnIIDDJZR0+g9a2NOt8ZJGSCMnOQD1APvjtWVjZMr6+TFYMHkMRIwGU5Ix0I965LQI1cBfLJLDneuSPQE+vWuq8QLLLDOiBXMm5guMDdz+Q9hxWTodg1uAZQElJ5GTjI/pXsZXSc61+x5mZ1fZ0Gr6s2IUI2MSGAxhW5yB0B9quQxICVPDY3Ek4xntVMq3mgkDAOMKf1q3uG5QATuBHJyCD+lffRR+dSVieJiisepbBx61aRgoBJ6jIGaqAGOIqMKAckEflzUsEwZlDBicZA2kA89M/4VTEmGoOkdhLK7ZKDcRjORkZ6e2a6/4SfDS5vbuW/nLCAKZQC3BHUYHc8j/IzXG6zbxS6Vc28mSHwdq8MOuCD0wOMg9eODXsXwt8ZWt5pVlbZVJIolWXB5JVSAenGQBxmvyjxBqVllbVK/y3PvOF1D2rclqeix6fFFboEQRlVCkAdR71DLCFyAg2nOMjn8avJcRXSiSIEkgE5ABz3GKWS2DlSQ4GcHaM/jX8T15csndu5+uKxlmEsQuMg9T1zVyLTguHcYfAbIFadlpphUM5D5HGBgjnvViWNYkBChiAc59fWvMnXaZsmji9VBM0iKgL9gTgE/XtXOapbFIyjuQCQdoOR3711+pWoaRieS3UYrm9VtVYliwjABHzk8n2xXHOfMd9Jo5oxmBRIsgAyBuXg5qSzmeKcSCQkHOFBIzx3NSz2n7oAoWJBLbT+tRp5cRATcuRkqTkkew7npWDttY9CNmas2vz26goxYgAgHnmp7DxfeyyFAzAEYOOx+lYMgD7yAwAzgEZJH4d66Pwzocsymd1KwMo25GMtzUQpqcrIU1FK8kb2leIbu4do5IpEQHIdgAG9xWndarJIWBYEqCOvT8KhSBIYlXAIUHOOpxVW4gDkuCPqB+ldnsnBHG+V7EE99HJFIhfaxXAJ7Gm2EscCoXbcBjLd/rWdMNxJZREASNynJx646ZrD1rVTBKkMbNvPynYfu49fc1zSi7lxp82x7R4Z1CMYCPvPfJJzXaWsoeIBuCc/KOuK8C8N/EG30uRFdSXGAxI4575r13w54ottWAMUqFW4HP9a1pS5Hy3OarRlHWx0mqMlxps8BQAtG43YHUivgn4y+FPL15GMOGjZyQqnghjz7ZHP4195YE2ABkAkFiQQR7V4D+0H4PiubwTpFkMGkTGRtwvTjqTX7Rwjj6lGtCDZ4GLpJwZ8hpbv5SvE+QxKtn07Y9ea0YpmgQnOXXAIx61HdxypcbDlHUnB28E/SrJt3hjAeQTnONyqQD+HYV/ZOCd6MZPqfjWJX712Ii7/cch5AeNo7VVvrwwqQThuxqxJGVclSEwD+dYGsXZ5VSCR3bufSvQvY5FG5VnuzcygAlexLf56VHGAz4VcknB96iiUgFC4Lk7stxjnoKsI8jGEIiks20tnGFPf65xUXL5ScERk7SAMcj1og8qQMCSM9PUH6VDNGRcBEOTgk8f1p0OOZFcDkYAB5/GrViGi5EYowSVZiOMgdfoKdKqPbhioiToeuT7n3pkLMzeYRhd23bnBBqW/BNupyQwOdp7j60NDiVILgLOkRY7DkbsZA+tbsEocwBSznG35eBXLKZ2kMsj4JGSqAAH8BWzo9xNPKVLQrGhBJBw4J7Y6Y71wToKU+Y7413GDid9o4WJlSUEOADhj0Na2teIovDWnPO4QMy/KH9T3rnrSaOzt3mJ8xIxuYZ5rhvEWrHX5t7uWizlBkkAdutelUqqhTPIw2G+s1HfYwfEmvXHiK+e6mZhIcqPm+6M8Yq/4f1NbZUUj5wSQXOSD35rLbS9jlAxYHkH0q3Z6aZpliU7CBkH1r5ypiXzczep9PHDQjHkitC/4y1SKXS4IQ+SrFiAe5HH415VKv7+QopIJyCT1/CvT4/CS6mA9w7EOcAen+FEvwyWSQiMEqOA6tnr7Vx1swh9tnZQw0krRR5eI5B8xUgnrmrNujRFXK4Y8fQd69YsvgpeXL7TMDHgZLkDjtz2qvdfCO7g3CJw5GSSx4xXJ9foS+0dn1Wr2PNx1JAGcHr2ojBkILnLgYx6V2Vx8O9RhO0wgkngjpj1qCTwFqSzJCEDSMQoC9TnoR7VlPF0rX5jSGGq32MrRoZb3V4FVFYvhAAOvFelxxusKQhCApKnjvWTo/g59GulMpG8jIIcHr14HTpXUxW8VthY3JB+Zt3Y+g9ulfIZliVWlaJ9bltCVFe8Y8ukH5g4Accj2BqCKwSAEOAT13etdHHAZCRjc2c5ol05ixBQE44PWvBbPpYpnNAqC2EAJGOnar1rEj7CAEIGCCAcil1K1aPgJtbnJ9RWZNJcRoBEuSDyTWbfmbKNzUfSY5XZUwuRk4qq/hmBQFIMoJJIfnBNVotZeF0EoAH8TDtWnHqathlfKkcAjrU877lqm2LH4eCzFzM0gQ/IAMAjHf6VoW2nIUKlyTjkDjFUDqbIwKOVUjB96kXVlCO4GBwc+opc4nTZbkj8goqAE4wSeanjTyASSCD056VlNq6OfMU/JnJGOoq5awy3oBQ/JwTnuKOe4chet1SaRgG4I9M1qqFjRASASPvMcAYqrFabApCgEjoDnFWJIAIgdrAY5J5FPcvlsVPKBmKnJYtkEitjTLd0lZMElSMt2qlBAXdcru985Jro9HtivJAxkbRjr9azaGXY4yNhC8gjK+o7mtm2CKoI7knGarRx7CWIBGMCrseFVTjJ44HrUNFXJ4lRs8Fe2W9ahkCbiQCSOue1XUQl0kIAIy20fTofWqs5IVgF555qLDWpz9w7I+8/MQSAAOx7VSZV2E4KkjODWtPahskEBupFV2tgYwxGCKpFWMqWNWDEkkEbcYzisHVrIxgkDIIPJHSuvRAoZQpII/AVSvbPzUyRnHAGKq1xctzzS43qzA/KPUVEk6hfnAFdTf6NkOQm6QDds6ZFc7caYWwSpjDdA3rWd3HQz5CBSjyZBGf5ip44bVWAXcWJLMSc5PsOwqotnKjsC20jj605bVjKgEjJMCCMd60UmX7NGmI7UICQoCnOBVhL+0jXIQBweG9PasJ4ZUBUgKCSTz0JNBt5SiRnruGD7mm5SH7OPVnVxeK1tIvKhOyPBfgDO71p48RtNEGVBK4HBY8E+vFcxZWbvCPOQxuWZQvXgdDn3rdsNKjR0Bcg4ycc0k5BywWxq22oG5BEqAnAB29jWpbWYdQVOADkYPSqlvZxIgUsWbJ4JwTWzaIqxjYpXkDnvTZKVyxaIwhBQkkHbyMfX61t2bo6hCvRhntx3qnb4YhXO4gADHatSJVBykah24wSeT61Ny+Ul+zo0jBSAM5ABzgZ6ZpSklqVcIduSAR0PqP1p6IIwcxAMR2xzT5lEcYCggk8gjNJu4WZYtpEkMYUqm4kkdx7Cti2UbhvOSegFYMMLKQyxsoHOT1resXBwSCSPXtUWEomnHsJOCVHfijaPKJJywz05zzTYpskggMvTAGKmGxiAjAKBk47n0rVD5Sldo5Iy2Qo5Oc1hXsBkjcEgcEYA7etdJcgBGwMDnqa57Un8lXAHGDyO9bR8yWjxzxpYLFMz7cgsFGDk9/wBBWTp+mJOhQEjHOCetdh4mt97M6gEEHBIzz3GPxrnbKEwTgsQF9B2rpcnbQ5rWZRurFNLhknZC7AEgAdTXP2niYXk0UhO5EJK9setbfjzWYobVkWUptGAw7n+leX6Xcu8zZbeCcgrwG9a4qrqJXPSoUVNXZ9BeEtaE7RkElBzhjxU/juNbxi4ARpFyNo44GOlcp4JnPmxbkEK8fu1OcV2vjOMXAiZPkjChQgHIOBkk+5ryKU5Obudkacacked6DYbtVgQRK4Vg+5zhRjjH6mpvGUxeVoyY2iQk7gTuIrf0e0a3t7kxkFyCpPBwa5fWdOurp1SMCRi3IY7QB16172XUI+19oeRneIap8iOTErKCCu+MnIHTI7DNaNvcFnXadgxnaTnB+tVZ7R4blgQGUcYHrS2UbJGWcAszEjPGPavuaUj8nxUE7vqdFbXbBlBIIxg57CtGGYfKT8r5xjNc9b3B82DavmBupzjitW3nXIJUjsO+K9+jNHyleDT1OgjYw5LqQ5OCKuxyA4JBAGDkVlWxbYDkA9SSetXVmDqrI5znJ9MV6cJI86SRrBy20nnPJ56VMnlj5ioUFgu4e/T9apI4YDBypAOR29amQAKRnAyCCT6Hiu2DOeSRoRECVihDMpwCO1TBwZQAFDk8juazo7jDmTcIyeGwOv4VMb+K3MsrDeSu1do6NnrXXBXdznlY1WBwAi+YceuMHuKkhuEY7QMkdcmsi31COVZVaUZLbhjjnHWoP7VWC5QKRIV685z716NNHFO/Q1rvRIp1LKzhmBOQQQOfTtWDeaG6fMFypOMZ6e9b9hrUMqFUUtKpLMq87QTjJ9qW8KTRkMoKEYAHGK64ysZpHAahpTyMpVMjPRj0HfFVhpQMoRrVWjON5ckEA9AB/F16V281ugiwVBI5BHp/jVF18pkl2FlZgNvqen4ClKWhaZ6p8LdKSx0qAupE4A3dMZxg8flXo6glQQQAO1cl4HtRaaNaRu6yyBcs4yTg9Ac9cf1rfv75LW2y7KnUbjxivhMS71XY+1wsf3aOX+Il8I7RkAGTyO54rxW28DXd/cR6rGYzEzlsFDkAHnnt9Mdq7vVrs+MdYisYy2wNy6f3QecHvXqcPh+JdNFrKGB2qqsx+4OMHH0r8e434k/sug6EHeTPuclwntZc81ojn/AdmbGJFYFVxgjvk9ODXpdjKQ4LsegXHTArjreNLNlDsCwGCf7x9a2W1HzYMg7SByB6Cv5Xq4tV6jnLdn6BGhZaHSXWsRWMT4LPL2Ucj86fpd9Jd6e8sxUsZMKEHReevqa461ZbqeBA5I3cADP1+ldlJss7ExKQD2I7cdDWlJupJWegpxUNzkvEmt6lbTutteyQDJxtA6dhWLD8QfEmn5RbqGRshiZIzkj8OKu6iDJKQzBz3IGMGuf1h4rWJncMAoyT2FerTpOtUjShG7ZjKcYR5ma2o/FvU7yz8i4tbfzUz+9VjnOOOCK8v1DUTe3srEZPOMfzqnq2sefO6RNgE5J7j2psBYbFByM8sR29a/rngbh6eVYdVar1fTsfjnEWaQxdR0qS0Rq2FwfJJUBiRwCOR9K0rAOQCwAOAT9ayrRgACqgkHGQK2rYhQCCQDxgDpX62j4Zl20hDLI6n5Vbazeh9P0q7EwwFCgjsR1NVbbKIUJAXJYhRwST1+tXYEYhQBkdj6UMIl+1m4AxtI6n1Faq5IQg4ZQRx0Oayo1LYGME8A1fMy2sZcqGABGGOAeKyaudUexnSajHHMY3JGDnKjJPtWjb3AeMANgkdh09q4FbqRryRWbzGLFhu4wCeBmuisrtwjFjsYEKqDoRyc59v602rCcnex0ibGIQEc44JrO1PRI7lGYnY3IyBnH4VLa3m1NpAD5GcjJFaPnLIFITaD1yc1Kk0wjOx5Z4lWbTYGRIvnlyqeuQOvPevHdaF1fTElSSDggivpvxBoCaiqyOqkxEuGA5BxjP6mvOda8PpbO2YlLLnBKgZ/xrsjyzjoEqndHjM2kTlAcEDH0oTw3d3GdoHlqoAwDz759a9IfTYnhWBrcl85Eq9Rz3rZtNGjjjRihdyTliMfTj3rKVGPVkqueOnw1fIkrG2kCIMlscEe3rTbbTrm1mRyhRSCQWBB3Y4wcf59a9uuLESj96gIPAIHUVSlsY3BjMZdU5UHnFZ+xj3Idd9DzK2tZptiSW8ilsHkHv2yOldfpPhYeWXnOWbkIQOB9a6i106JwHSEgjBIbkCrv2FXUuAUHpnPFP2UV1I9rJmRHAkHHlbTgkKvIH4n61ma3exWyKucuRliP4PTHr+NdBfoLeNn3bAFJ69RXl+vaqZLh03htxPHY+ldtKnfUyepde+GJXUkM2APb3FI2pNOxABUDgDOf1rGgMrMWOBxgAdBV+LIBYnkcHaMZraSSHGJIx8wkkknBPByBXPaxEEkYnBB5AXjHtXRlkGAASx9Bx+dYWvwk5DDaR0574/WuSq9Dpp6M4y8Sd3eCORRJIcqOhQevvivsL4G6OIPDOlOULO0JLsF4ZixyfYHFfKdhpRvr+JiVJVgCcgMATjj1r7u+HuhS2Gg2kZUJ8gOFcNkY4BIr8A8ScQqWD9n3PvOHoxnVvI6RIwoCgbuOB61MCFYADAAwcd/apxaSKAPLJxxkHpTDH0IGR/Wv5Ckl0P01MdGcEEkqR+FJMqlS5yAMn5DjNJyVbIyR29apzMzyuWbjAAXoBisnKxaZcQCXBBxnqTTgo3EAEEHAPrVSOdYxkk+uBSTXnlqrBWbHOR2zThVV9S00Q+LdXXQPDc8gwWIJGPvEDjrXxf4ut9Q8Z6+UtQXTzC0hI4BP9cV9M/EqW81iZLYRSQxxDCgjAdfX6nNcZYaFDodlcl7YRbQWLFcNjqea/pnw7wVKEPrF1zM+SzvETkvYxR4h4v0SPwRoOwSA3IUsQV/ixnFfPDeJ9QvdSuA8jQJMwVlUnBAOcY9M1698bvFj6levCjkF3LOQeg7D8RXhMNwDcTIoIIGFcnOTnn6V+8Yqs6SUVufM0cJZXkjpo4hM5K3MruSSwLEjnpgnp9KvaPZSwXaSCdUniIdJCvRhyCPcYrH091jKgyEk+g6n0rdgG5Qc4wOtZQ5a8Gp6nJVvTlZH3D+zt8VItb8O22najdh9QtolQE5Im57DrnntXvxUPHtdCowCAR2I61+Y/hbXrvw9dW1zZXMqSQsJMxEqYgOOMdR7mvpvwF+1hp9lZxw+IIruWULgSxfOX5/iPb61/PPG3A1So3i8vhfyPp8rzTalNn0FdWzRvgYIbJ55NZGoWodSWAB6AgY5+lcdb/tK+GNatpJLOKdUTkvKpXj265rJu/iLN4hJeDdFbMcIy8CQeuCOCPSv52xGU4zDyarR5fU+6o1oy2N572C0uiY2SVkJUkHIz3FTtq9wyMI3VI3XLDGScdBntXN6bFFLkAZYHcWJznPWtCWQxKCkTOCccAEmuD2fI7XPThZ9Chqt20wJYFpBxuJzgdvpTvDl8+kapFcueFBJBGeo44ptzaXdy+1LaUow3ZwAFP4H+VV5bG5sLUy3ahGbJG1iwxnvwMV34OhKvXhTj1ZVWoqdNyOa8cTz6hvZiSSSevBz/APrrzvypIZgAMAdR1r0y9hF6yKrqCBuIYZDL+FY15pEPmKhAVjjBDDH6V/enC+Xww2X0421sfgWb46dXEO2xgWMQdASdxzzznHtV6Sz3kAgE9cjvWnBoGGKqmMHJI71pQaLBGQAGDnrk5zX2kaCR4Xt29zmTpYJB2bgOo9fxrVtNNJ2gpgkdxXRjTIowuBkj1pZogAGUgEDv2rZUIlKoZ6WYtow7OAg6jHJri/G3iCRIZYot4jPVAfmIFdrK7S5jYh+OAD3rN1PwxpepEGWB3k24yTjB/D8a66FKMJKTCeIsrI+fdWmubhCAGBwWIfqFFcs2GnIJJJGSfWvoy4+F+kN+9McitnGVPArIufgxoUyAB7mF+WGw7eSea9CdpHne0bep5JZuH8sOVXGASOM+1a1qNrSEklWOQp7D/PPNd4vwb0tJAY7u6HTDPJnB79a0IPhBAIQ8WryxuT0MYJHtzUJLqyueJxdpMioDnGTgE9/atZpQAUyQx7CuptPhA6RESagzoWDZaMEjB6+30q+Phhc7hJb38CKPlYSISxH4Ue6yXVt0OV02OV3VSSB14Nd1pViVQu5YsQBg81WtPBlxpzu7zo6DgALgiuj0+zIUBiDjkEdqLLoc8puXQdDaF0VCDn8sU9NIR3IkGTngdM1pRW5yHJVcc98n29KsrEhyepx16YqXJlRi2UY9DhCEHapwQOAMVzdt4ZitvE7zIFSHylycc7ixyePbHeu22oyAA5OMjjpUSadFFKbliVJOck4HHpUuWlmbxumdJpiJBZoI3BBHBHANQ6npxvIyScHHfjFJp97BeqgS4ilYsAEU5Yn8OK24ohjJPzY5z2rz9IM9CE+ZWPI9bmOhRSyzxByqttQH7x7HNeaXmutcSSyrFIRjd8pyVPpivWfivo8ssAbgRHJV14YN3GK8JeSTSmlKXHmhgyt5ygAD8K5c1ozngnKjuz2MDOFOonNHrPwl8NX2pambyUSC2KlVG7gnOSa94urSW2sgQrK6qMn2HSvIPhX48TVY4kmUJLEoUbIwqkfh1+tezx3guEcEqwYEkA8E46V/EPETxEMdKNeNrH6nh5qpBOLOC8SeMfM0h0ZgqqxIYdSemM18teO9Xjv76eQOcSSbWLY+Yj0r2H4sRy6FgIdkZctJkEgegx+Jr5gvppkvrgzOZGMpK7zkKNxxgfTFfoXBuXRqP29jys4qclKyW51FpfjKRvgOxJA7n3rctJ9ihd+SBgkHk/WuO015Hc+aVMxPDHgAdq27SURMQSCSckjkV+ywgoH57PmZ19jMJCCBk9znHH1rat7ksUAUHkcjv/8AXrmtAEt5OFjQuCcgqCcivQl8JzWtskrEAkZAB6V6tLG0qVozlY4pYarUV4q46ynRAUMQB6ZJOQc+3f61uW1yBgIcgjnmubgIgJjPLsedw7/WtW1ZEILfL7ivrKDUopo8aatKzR12kXRVwxPPYGusgcX1o5IUquRjrzXCadOoYEkkDpjmuu02cSRsyNgM2PTsM8VrJdUb0pWOG8SeHgJmKIQDuJyc4z7mvN9Z8OgzQImN6tuwSF3+xJxgflXvev2XnREgkpwRnnHHX+deeajp7yiRA5iTdhgAMMAePw71305qcVc6G0j558R6BLpzu7qXUkgsAOAT0z6V1Pwee5Gqym2u5IijBgoY5JPUjrmu38TeFjPp8xjTcNoAJAOD/T8K8u064m8G+I471XkjnQ7UKMRgH2FefmWHniMLOFPV2O7C1acKkZPY+pbPdOEUygcEYbufWtu18Jz3cRmUbgOCSQBk+3WvMPAPiW48R6khyXJ+dlHJGTzxX0VoFkn2MEqQ5GQCeGH9DX8J8U4bE0MXOFXufruExinFezZ5o/gq+iDhEaZmOOy4H41CPDN2CBLC0QzgKSDn8q9q/stZVyVIHXJrOvdFikZAwIUHcdhxnHYmvgpYc9qNdvcwtCtGhto1Y5IAGduOO3FbWRhQV3EDjNSCGOJAPuHptI7+3rTgADgjI6/SoUHF2MpasrNGzyjA3E8/L/KnT3iWqAuTk8Hngf4VU1bVY9Ls5Zs/MBgEdj614P44+J+o2+9LacROTtG4ZB+or6vJsixGbz5KJyVqsaC5qmx7gurxyuQrkkZHIqx9ujXGX7DvXyuPi9qltK4uJVl29HjGMn6elSJ8etRt0GIlnOf4+AAf8K+9/wCIe5qvhSZ5X9rYNbyPp6XUYy2x3BU9fSsrW9aS1tQoYCNc4Gema8Et/j7KZFMttG46HDd/XFUNc+NDavbmIAFQTlc4z7cdK6aPAWaxqL2kNAebYO1+ch+KPid7zUZmDgxGRh+8HzKB2/PvivIrmeN5GDShVILFjnr6VL4o1yTUbh3JJyckZyB71jKWdQSfkIB56V/Q2SZPHLsPGFtT4bMcb9aqe7sXra8KokkRYkc4Ucn869R8FeNJSkVvcSKCRkKTkgf5NeTq3zhIhxj5s+vt7VdsLxoLtJEBDKMbvbPIr1sdgIYyi6Ukebh68sPUU4n0rBO88bOCpzyWBzkV1/h7Uho0DvEN6Snfgng8Yzn8K8t+HmtxajZLBM6Fs5HuOwr0KdTEgOMnAAwe3av5fz7LamCrunOOiP03B4uOJgpJ6kOta/JNKSpZCOSc9Pxq3pXjSWGxKPLLPOTtO8gDb2IPrWJqUOIzO4Ai6EE9TXH3niawsUnD3AUR424GSxPbHQAeufwry8vy+eLrxjTjc6q9b2cXNs6bxBrQkkRS4KswyWOdo71gBxI5YEKpPGBWUdXivgjpIHDcjnr+FaCziNAXYpj5sKu4kfT/AAr+psnwMcJhYxS1PzDHYl4is3I27BkXa7Nyx6+lN8R3Yh0yWUShAikkkdaLHeUUOQjkZ4GQR25/pUGrRPJbNHkFACenT/OK9WULmVKSTRzmj21xqaiWOSLaCM5PJ4zwPxr1bwFYy2V0JplCxCMnHQscjH9a8P0u8u9JvvMRxEWcbVIAXAPJAI5Jr2HRPEyagqI7NFMihSNuAcf/AK+1fgnHFCtTnzQ1ifeZY4VUlI9P1HxKPJZAykkbRtPAryDxxfvNKH2FsZBAHY9DXVLKZ8jGc8jFY/ieya9haREdWCCIBgRkAcn6/pXwPDOa/VMdGMtmfVY7D82Gaj2PKTdCSd1aPBz+dWYURSGBwG7Cny6eImBIJVhlWJ5PuaakAWQAlnkPP1Pfiv65wtSNWmpx6n4lXg4TaZZCsvQ5XtmrEORHyVLZ6jmoEdWyBnIGCDVmJfLIVkIGMj3HrXpJnG7ASySgKBtYcjPWtSGY208bRsuVwTkZHSs6JmiUDALsMc+manhkYkEqCAdv1NU9TF2O90XXRMEJcMWHYYx+FdFFfI54YbsYwR0Pr9a8wguHhnDhtrHGSK6fSNWIdVZgSTuBOBnFZNWHDTS509zeqsZ3MQSOp71wmvX489sHdjgZOcD61u6rqIeCUHgYPOa841HUlJTaSex3dRXXSjfc6JXSucPe6WFHHDZIK+uKzl08lySmAOnFd7cwCSNiNoI7nofeqc2ihVA2FHIDMC2evp9e1f5r08Vpqf0nz2OYUtbuCDkmuh0HUCs5YnkgAgnOOvQVlajp5t97+cxXosbAce+R3qhp8zRSoMM/zEZPJ5759K6LKrG6ZvFuR6/YXokjDECM4xg9jVpVZo0HmFRknKnoT15/AVz/AIbvBKEjbpjj3rqNxOS5UZG3AAH415VRW0uYTVmUn3AlRhiOmTjNNO6SQHAwFyccc/1qxLbPFGq4OWGQ3ciq8w8sEjB2jgE9a4pGcXc1NKcLOjYCkkDPrXrPhq4URRkkEgAAYH868Ss9QU3CGNwQeCD2NeqeCr5Z7dHycEA4IwRXPVhdXJqxvG6PSEAyASASoY8+vapcdgM8ZznpVe1kWSEHIIwBjrmrDx7sMecdK5kjyp6bgoLDOcEH8xSkngBRjuF5pQ5XhgMn0owChJyp6deaoybDaeB1NRs4UgE4JPHtSyShQNw/Wsy/1RLWFyMYwevUVLsiSW/vVswzl1yOTk8Vzd54iR2LOVVieNvQCuM8X+Oo4UkAYhAOQwwT+FcA/jR2JAlLksSMnAxniumlHm1sdlKg6mp7Ot7Fdl3VwG4HXGfwpjlFJJOW2lckdj1rzzSPFgbbvK/MOTnBB9h3rqbDXFnwC6gkHAbvXo0rRauXOhKJheLNPilhLiLeTkZz0r598eae0aSKSYw2QNgySK+pL+FLy3dOGJUg9sZFeJ+PNFeOF3EM10/Kr5S5x6k+w71+68F5vGlONObPkczw/NFnzZqyi24Mgj9N5rNdNoBYZLEDKng11PiixaGVnnTeg6MT0rnJccRA+WxOQSCQBX9V4arGrTUkz83qw5JWK4BUEsAVJJHsKhjd5AHRgB145xVqeIQSiMMJCBuOCcDNRMgeMoBtLcEqcV1qzORsrySeZKERi6qASx4JPeo5GAIcHJHFOlYxXLhn3MFA6cDjpUTEMVycDgkAe9aJAPBzGzkhQBkseij1PtUDzgMWVcuBwT3HrSXSgF485RuqHqRTDIY3AAwAOB6CrSsVYGmeSMoG2kjOSOhpkAEJSSVy5K/MI/8AA1OVeRcqAAAT7kVAGMYYImIiMsGGCT9fStEIfDIJIA4IDszboyclR/8Aqq7puorAw4IBPGe1ZKhCgIcFjk57igSqRheXHIB9a1tcOax3mlakJ7gqGBKYJA4wK6OK5SUAg8uMjBzn6V5fY6i8T7QQjt1bHSu50S+jd3RSQuMoWxnH4Vm6VzKpPS6NC9kEMTk5DMCPbFee6/KzsQ7s0ZHQGvT7q2SW2O18A/wkZz6155rWnvMZfKj8xweFXjjtXO48rOeE7yOQhYRSqxxnoARXeeGpwzbyAVjwzNnpn2rhJA6zlJIiroecjv8AWuj8OXZhmBccYII7HPf61vTlqeikpI9dsoWKI7FFJAIAOccdam3s7kgk5OORWTpM6yRIRkE4PJrVjYgliDgf3eTXaedONmP2hSQwznoPej7MN4JXOPfGDTgA+1mJJPOSOtWGIkckSBFweCP0qWYWYzaI5AuwMpAOT97Pf8KtiyAYSYODyQRg4qtHnYhL7SwyDnoB/OrkEwlCkEkY6HjNRcaTRA9qxjBiVSmeUc4wKr3OV2AISCSdwONuPX1rQCBtxIOB1Pv6VUkJjOQCQOhxxmlqNOxC8ZkkRmGWUEAkdAetI8giy5AIA4B7mn+eVaMAMSVLMQOBz0zTEZ5GGACwOcH9OaaVzRSFMRZBIGBHUr6VNAxhYsJCoYgnAzj8qrySlJCAMHn6VdtoxIsZAAYDJAOcmrSJbNKJW3KABzyfYY64qzIBjIUkgZBzwfwqC3OMFXzJjA4IGKkOFBQMdxJJJ6AelUYyYgDSRkkDHTNVeWlIK4HGCD1qy7MgUKu045BPWoJpVGAoVcnGAckH3NQ2yFYp3VwLeMlAyj7uCcnmuc1S5dDsJ2ZII3elXtVvCgkdSNuSpYdj6VzcMZnuJZTucMehORkdwO1Ra5pHRnQ6MjK6kgAg9T3r2Pww6XNskcgKSBRuAHBx2ryCxBSBXLkbCPlPUk/04r0bwJqJfakn32AwM96+P4jw06uFlKHQ+lympGNVKfU9GHhyK5ty8sCyLggAnOQep9q898S/Dlbt5cxko5wcnHGeBmvWNKnDwoNwbBA4rSuLS2nDjZgHBC9cEe9fyLmOc4vBYhx5tj9MpYaEldI+SNS+G0qNOUUxlCVY4wAPc1xOq+DbvTp4zICIWYgeWMjA9fTOa+17vw5DcxPGwLxvyQBnJHSuS1rwDDcBzsG5u+MAD0xXtZbxnUb5a1lbuFTDdkfG/wBgljl3q7AJIOgxgg9M19B/Cm0byYht2g5IP4d/fpUXiP4cOkF3bJbCQyEYXGMN2P1r0HwH4VbTIILYDdIFBLkYBI9+ma0z7iShjMI6cHqdWApeznqzdhg/c5IKjHeojnJ2DPpg9a6RbIR7WCsCpyCwxzWRfQNu5ACrnkcda/Bakk22fTxfmZ8ihlO4nJGDnsKNgIBU7cYGfWpGjZVZyNw6bj2HpUZbIARAQepzWKaNLjZUKsXJJwOeKjT7uSA4zkEdRUoYywjICEHr3NUdWu49KtZpGDAHDKwOCcEZGa6KFGVeapwV2zOc1FXZV1y+awtXeWBSgODIScrn0ArlbC5l1TU2wQYwq7DjPOeRj6d65zxJ4ri1G+nlFzGgJLKpyMD+6M859zWv4EtjJbPNP84kZWRwSGKnOORwQCP1+tfvuX8O0cry54ipH3mj5+pinUna53+nKbdiSCDjGD6mte2mMAOTls4yTn9abHEGtkLDIUcZ9ulQXDlQCFwPb1r8SzGSqYiUkepSXuq502nXZRAivtI5DKenuK2bW8IIAGeclie1cHZXDJKAXYHBwDXTWt0WeII6uAAeDwa8OcTqUbnbWd0GYEMQCOuOtatvMeCQBz0rjbW7POeCGxhec1vWl2WwcZGOtc9pGMol3VHEkAXAAyc+wNeWa8PLmkAO4knFelao5NnlWGeQfy6159qFk87gkliDnjvTSZvh9Hc5qFGfIZSGOCN3b1FTi1kLBlOAOK0l0oh97kkA4HHTPatOx0OW5IUoSpBPHoK1O5yMeGx+XDIN5H5itS304MsYOURuCQOlb9v4bd9hYYK8DPcVs2mjiJQhUBfftVXsck6qMqwtz9niQqAI/lyBjjt+NbNpakYCqAAR1qzZ6awUbyHU8qFXoK2bXTV2KAMAnrWsZtO6OGcytbWQDA8Eg7gDyM0l/okV/G6ugXeOWA6fStdLZSu3BUnoepGPf3qZYcHAOQB27130sXUpNOL1OWdpI8V8afDKO6t5TbwK7YJORXzv40+Elzp0wlSIBHYhgvRSe/Pavu6eyjnUh0GCMEZ61yHiPwPBqkUoMSupHpX6vw/xziMDKMKktD5/FYCnWvzK5+c2u6DLY3VyGfzmSQpmPBUEcEZHBwa56a3K5DYJB4xX2B8QPhQj3RkwqFwVGF4BHbHvXzr4p8DXGnTSko2VJyoXGCDX9N5NxHh8xhFqaufG4vLJUfegtDhFjZCrsQoByOeQRXpHgfV4gimeQk43BVGeR0rgLq3ktpwjLuGMggZxV7SgYCTISRnIAyMZ7YH9a+5hO6Wp4T5obHtR10XESFJtq43YUkHPbNT23iO7iZQszAAYGDjFcZZu0EaAsrZUEkDgccCtMXDDyyDhz3xScPMx52dqnji/s4wkU5BxgEnvV9PiVfxRkmWR3ChiAw5PoCTgfpXBNIDwMFuSKZNK5ChSAQM9Kl07j9rJdTurv4m6hfwGJgAQMBS2Dj68/pXO6jr0t6BljnGMZJrHt1BZixwAP1pWIDKSpHfOOooUEjGU5S3ILmMSEbwCxHPFZ72ZUlRgY46dK1JECliAz5+b6f8A1qrFSzM4BG0jJxxz0raLsZu5R+yPG4xyCc5I61tabeNagE4wew5AOfSqjRZ5XcSRyT0H4UyK3JBLMQcnkHqK6qdVwd0YygpKzR3em6kJgkZJUsMqAMZHr7VuwFWCujZcDAOenvivOLK8NvtABCDqc8kV02j6mZHKKQCAW2luSAMk49hXrQxCmtXqebVoOOsUdeqmQkhSCDkE8DNK6GJgXPOeeM1TtdTilRTvBQ8gj0rVg1CCUgqBlTjOepq732OVxa3RVESxtI5Bfdk46549KLe2ddxcYDcgelXztOQBkngGrQjAkYOAAcEL6fjT5midTP8ALkddygs3Tr19KWO0d8kjBHTHY1qRrEMEDAPGBTi8cRIJBHtUuoy02inDYKcFgSAOtSpZRhi5JGTxgdaa2pQoHGVUjAAzyaqXXiiC3VwhKuuB0Bz61lKQ1dmsI124ByF4Oazb7UYLWOSVnUFPvZYAgev0rn9S8bHYBGqBiucDIIPvXOt4leX5CoJzksTnn0+lcFStbY6qVJt6nYTa2m8AHep5OPSvQ/CHxVtdPt4IZWCRwqF3NgAADpz/ADrxRLl3jcK4Z2GOV6A9eaiac4KltpGevfFeZWk6q5ZM9zD/ALh8yR9leG/ihaXRjxIpLEFMt29K7zTfE1vdvsLDgZ4Oc1+ftr4iu9LxLE0iuV+UowyAO4DcfnXZ+EvjZqGnbTezyyoDyJCNwH0UYNeHWy2NRXifQ0c0cfiPuhLxJQCGUDsQwOfr6VKGViSDkHpzXzn4Y+OFlqJjRbpjIwBK4OB+PrXp+i+Pre8UFGVyRkkt0rxKuX1aep7tLMaU+p36qASQAD296fGNzgAnOPwNc9beKLa4IVXUkdTnpWlHqlq6gmRQvQHtXnyozjuj0I14S6mgiNtIX5j2AGKlTTY5PmbcGIHHpVSO/gOCHBHHORWnFcxMoIkUjpnPU1yz54nVCUJFJvDtk+7MWN3JK8ZPrUbeF7R2Gd2AMD5jnH1rWMqKOWA+tQS6lawqWe4jUDqSw4rL3pGtqaMq78J290ow5QjnIArxv42Tr4E0o3DzIhJ3LkgBgCCw574zXrOq/Enw9pKsZtTgyvUBhXw3+1L8VrjxXq1zDYyI1usqpGzHI2nGSPwrgxmVxxtJwq07p+Rx1MTSi0oy1Ir34ywSXAAuEBI3BRJhifRfU/lSQfERJgWlMmTyTK2WNfKdxf3en3Eso+R1G1NucKvbg9/erNt40uY4Qrtu53HPXP19K+Jq+H2FqRvTVmdFPNIw+I+rIvGdtNKmXABPJJzircGvo+GLgAH1r5XsfiPLBOAUZgBkKTwT9fSuhsPiY7SRRzNFC7MVBRjsCgZ5zk54wK+Vxfh5iYL90z0aeb0Xuz6WTVzISYpVJC7iG7CpItWfzOCjnrgDivDrD4kI7BEYsCSBnow+tdfp2vPcKCCVJwTjn8K/Psx4dxuXfxFoexRxEK691npqauSqoVEgBOecEZ9/arscxuOQcBecA1wUWoh04YhhW5pGp7iisdpYcj3+tfNcsov3jqcVudS1oWgRiOM4Api2YYgAj8qltr5GtgM8Y4qW3Zd6OBuYHIPpmtbRRnqVptP2sygMeOcHism/szHCVIyzcg56+grqREygspwrDHHY1k3lmgcgpkDp7GsZSinuUmzxn4m2hvrOSQRKpK4Y4zyBgn68V8p+KtKSyvwkRJTH3mPU19w+MdLWfTpdib3Hoeo9K+RviNox/tchVCnBYgjpzX774fZhFp0pM+czOjznnhiNuCSAqsQM54BNd54L+GGq+LLpBawsSPmI2kg+mfau8+CPwPTxbfRz35CWjYH7w/KfrmvuHwH8ONI8J2sEVnGgCgKGBGSRX2nEfF9DKYOnR1meRhsFTk71H8jyT4R/s2WmhpbXV/bqbjbuBK9M9etfQ+meH7bT4YwkIjUKBwAM+9acMKcg9R1J7VMoVhgEHnvzX8zZpnOLzWo54idz3oU6cFaKsQxWaxbiAQegGKm+zDPJJPTnmpY2IyCMehPce3vTlUKRk4A5HNeByo2TSIWtlPUkGpRCNhwMADJb0pzsGYEHBB4z3oUfMSrbjx2o5Uh3GKpTIALEjnFNwZARgoR1yOp+tTOQNwZQTnGMdKOoJwAfbtUyQypJGVyCM5FMeDahJGRjHWrBJ3AMTk8nngUOoALAZyOT61zzSKiYUygE5BB/nUPkhuMZI9Kv3KB35yG6gUyKMg4yAD+ea45X6GyZmS2BkJCqCSc4Pc/Wq9zp6qSCoDDjBHQ10iwqMZAJPp1BqlrDQWUDyuFbaD8pOMkjg5+tJRl2NIzOSvLiOw+QjZjqe+awL/WCysQCg6ckZP5VU1vWStwwVsgjJBHQ9/rXJ6t4hSGN3Z8DuD2r1qEYpJyR2RV1c0L7UnwSTgt2rFubp5CCrZA5IrJj1Wa6dWLZOCARxhT2q5CkhBBXJPc1tJRWyNloWEgMmMnGSDheprTGNpVyQuRwOhPY49qqWqFAVLYCgHk9c9hViIGIkbQ5PPzE4NTsDZd2gSEKQdpwSKc2QxOSSSTgnOM1HIzO+QeoyWz3pTwAGYg9PrS5r7EXHJmQkHoOQQOnrVhbElVYgszn+E8ioYoXwoYYAfIx1x/hW1bISVCqCO5z0rqw8Pa1FDuTKVkY9zA6A70GwY2gnnPvUFvqR8xgzleSSAB1+tXPGM8ek2QlZizkj5AOma4eHVSZncKx3ckk5JHpj2r6l4CbmqUNX2MlUvHmex6XpurHBAOTkY56Cup03VjuXJAHGR6ivM7C+RY4huVXKKzHPQ9/1rSXxNFpyhjMuDnIY4zj0rtq8KZjGPtHCyOF4qlN2TPYLfV1ZAVUk5wMGtzR9dktmVoWKYOTjua8P074hafG0jRzx72G12DHBx25rq9P8facIVJm2t2IYEH2x2r5ujLF4KteDs11HKKa0R9H6L4gh1KBQ7BJ8fMp4/KpNR8R6fpaMZrhcjqqcmvBbf4j2WdqTA4xnJ71Dq/jCO7jIgcBiAuM9Sa/asm4uVflo4qNpdzzatNx1ijvvEHx803TmkitYWlkXjMnygGvMvEf7St/JmK3uYrfdx8qEc+gNeU+Lr9rqeUCRgYiykhuCQeR71wF1eum13bAzkHGcjuK/d8uw+HxEFUSufD5hj8TSm4LRHq958RNR1KRpbmWR2wfmDHkHrmuR1f4hXMAEcUpZQCMNz+Fcrda67whEJXpkZ6iuYvtURp1wVkCkncG6Ejke9fZ0qMUrJHx1bETk7ykdk3i25EIXzWUsSxVSQp9DWfP49v7aJ1E82NpGFlIB+o7iuUudZaQBFIUDqR1PtWfLerJG4YlgykBs4wT3/Cur2Mbao894iotFIpavq0mo3srPySdxJPU1lhkcklAyAHg9R7j3p4bcqkuGKkgn1qJAGkOHUY6+9crSTsjoUpSV5CcupJJLE9T3FOJdGJiVUHGSB1qRVBIAGExjnuac0YwcJmToADQp2HZMv290WIyxAwOtasUqMCRyT2z1rnUcxsoVMqe45xV2O5FuEwhGTyc9BWyqW3E4I2TGDklznoAe1P2IvQggDGagS/jVgjqCCMntmoLm9SCARF1AZt4JPPHUfStOdHPKm+xFrN28cRK4LHgAnFYTEcvjecHC+pqe5maVt0pBAJIGOg7VEI5LjYFG0t0FNO4kmiFIHWXeWBViCFA6CtvTrbZIzlcAgEHPU5o0/Syyq8+Qw4K9vetT7MN5MaFVzkLnOK6oQ6mU5vYdHbtnCgEdcVftbBFjLncHLZU4+UY6598mpbO3ZURiuMjJz25q4Fj+Yg7l6Af4+9dKOZvuZd1ChLgDDdhjqayrrSQ7hiBtwSfUHtXQzhSCQSSOpPWqcwXzDjc27Ge+BWiRjJnKz2pjLbVwQMg0lvcSJgBQFIzIRxk5/wrbntnkJCRBlBye/FUri3EMMgRcsSBj0BqnYmMmmcpqcguJWiIkBxkFxjINZksYgKbQQuCGyelaV7C8csgchSh4z1IrLvWOQM5AP3hxXi1H7zPXprQn0q//sy486OJiQeCpxmva/AvihNStUJdWIyDz0I6j8K8KSOR2YKGGD1PQ10Xh3U5dEk2kkIG3YHGCetbUa6p6PYqpQ9orpan0bJGslsdqEuw3A9QBVFS6HBGQAF4GK5/w54zguYV3uRjAwTyR9K6yOaC6j3RupB5OD0NetCSkro8yUHF2Zq6ewZEUnDZHB7n0rZVS+8kYIyMDtXPWkbwuAWYjIYHNdJbOJCQQSTzzTbJsRNEShbbu7EiuY1myf55AjSNkAjsAfeuywE4bkeg4rE1qFOQgKB+cFs/rVxkZyWlzlJrcqCUOR78YqGWAyFFJLADg44B7/StSW3bIyBHjPQ5H58VWvJEtlJY4jxyegIroU7GGhhXmmoqFwjOQcFRz+nesLU/EFvp0DxliXIPA5w2OB/9am+K/HcVs5tLdiIypO/aAc+h715rd6tFJcElwXA3EHq2O9ZzrJ6I3p0ubU1tQvRrECLd/MQQ+JBk7h/LFUmuY4gMscg9PSsS58RqMHOGPAwPSsi61aSa4cPgKcklTnJ7cf0ribk3uelCGlkdTLqMcCPsAUOdxPqR0rJufEEUe1iHLk5C7SQfqR0rnxPcsoErlnA52twT2Ptx2phLTINzAHOTk9qybkjeNFdWWpNXkab55HCscADHA9Rjn9adl5ZEdpCqdGzzkehrMijjhmCAksAWyT71eTKIuWOW5wTnFfIYyrUVVq59bhKMPZJpFuKCJTMxLO0hyAOMHH/1qsWMCqUAdW3A568EdvrSLlFjCAkrghiMEVdiRgsYAGEJYADgMep/GvZwcm6aPCxa5ajS0JFjUSHYhJGM+wq1bsY5gCSADjDdqbBHKzEooJYFRz0z7VbtbOUMBs3ORg5OP07816kdTg5bnQ6VesSBgAcZArooLpDyMAgjC+o7muMtVeB3Kht0ZwwAOQcZ/PkVtWn2gIHiXLMMYkGMEitUjGVPU35phtdmRHQvkqT1IHX1A5rlr6c3M5jHzEjBbvirrQ3s29gGQ8jIHIA6c1qaH4XF0on80qWUEMef0rRJs537pFpsCW8CIHOeCD7jpz1q60L5yCxJGSW/vfhW9D4diHljzC7emCCSO/0q2mmJGxdsAZxtHQk0+Qz50culvMSwRcBurY4Bq5BpkskZODkDliOTzzgV1EVkE5UMgxggEAHPYn07/hTxGFACqCpHOB0OelUoiczEh0KKYMzhgACODgmtS00qOOMFRyQBn0qcxrgqQSRz6EGrVuiYQYJcdCTwB34qrIi7kKlvFHtRIwAQSSBgE/8A18miRMqUJwD8xH0qzMgQoAcBzgDOdv1qrOhRHBZmAB5UZIPahEtFY26yEZOB2xzVKe2Bhy6kIG9SDkHrxWgEdvKUyAD+IbeSKryoSlw7lUEKlmV2ABAP6nnoK0vYzaOH8e6wLKxNuGzFIApGcZ74x35Ary6S5affGzsAxHmBTgkg5AI64z26HFbvi7V5L66dVbMQJABHIwetc5GWYgqRlhnOeor4XM8R7aq10R9rllH2dK76l23hJAJbAbsBVyIqQqkFQo4xycf1NV4w0cYLEAg8AMDkY54H1qyCeH24iVSWIHftz/SvBbPcRZijYuMAEFgNo6/X8K67T9LTapdgIx1ZOPxGf61zGlwfMCTuJIYYOeO9dLNcmGExqSpIwSD0FSrl8zWxQ1CyRY2kZN7MSFDdj68d8H9aw4UK5cAEAkcGtbVL15FUoCQpGFXuaz4kEbFBuBxkhxyD3H4V91lsYqimj4vM5ylVtIfaSA7JXVRIVAPHX2/WrMGAUUDAGeAOBVdCRksoABwMHrVlGLDBQAEZBBz+Fe7FXPBkXEIeNlGCB83uQKaC4wDxg5A9KauABtDHAAGR0Pep5AGQEHHGOBznsapomxV1gyHTpmI3pgKfQZPH17/lXH+CPGtx4e8QkAxpG7hndySSARxj04rptclP9mMmfLBYYfAyCAeh+h/l6V5Jf3QN3I6gqAcCT1rxMywkMXRdKorpnu5bWlQmpwZ94fDjxLD4gtt8G54wMg4yCPUHuODXo0EcbRghVwx28HGcDqf8a+D/AIX/ABJn8Oyqk0xMXmAoC2DgkZGB15zX2J4S8VRavZxFFkMOQpnYggnA4xnI69/Q1/HPGnCVXLazr0tYs/YMBjY4qCd9TryFiwFOAvqc1AVfLliSMZJ7/Spo3ErZAwfbp9anEQwzYJORwB0r8Uq6OzPdiYep2JlXfkAjGMDB/wDr1y99o5dCWbJJJIC4ye5x2r0drcSrgAg8Hpn61QvdNKjChhg53L2I7frXDJvozqpzseTXunmIupySpxgc4rMNsGmACZdRwSMkE+lelanopRXcplAckkdM9K59Io4pS8YDNyBuAx+dTC8j0YVLor6N4eMLJLcFfMwGG1gQPy7100ciwKVwAVHGOOaoo6ugBwhHUL61E05RmBORnr7V6VL938JnJuRcknIychjnntgVTnmXacdMZA9TSyyLIwYNlRxtJ/IZqlIVbAAy/JGDjH41s3clIr3sqRREkZ7/AI15/qWoF7iV0OACTxzXQ6/f+TGUWXLkBiM9BXIKyMrHO5iSSAMYrnlFLdHdSVtSXznlVSdxAyTjjpz+NbegeKb3SpEEL7gT0Y4/WsSLDIDyQOcYPWp1AZlwMBsYHrWUkn0NnZ6M908HfE9L1EiuQElB2kZ71r/EkRa94ee7t90cltESJFOScjBAH44rwO0UxygxkxEc5UY5rvvD/ikXGlz2d27AyRlN3rg+h7HFfSZNjZ4etFOVrHiYzCwnFtHzn4v8PHStXkRVkSNeAJeCCDzmsKRiMFTyOgNeo/EWET3MrFGR4wy49R615VNuTK/MQBheM/rX95cO4p4vAwk97H4lmlBUa7sUby4ZI5HzggcEdz2rkLqd4zlgCxJJIHTNb+vTGJy6EAZ2hQefTn19a5lwZ9yOSSTnk19QzwyW2uhHOkssaSjaVyR0J7j0NTMxMwAfI5HmDgH0461RgUOjAsQQSpVh2/wq5A0ccsYIZogRvXHJ9cVOhV7FmyVbR1UjeTu5Y5xn69amYYKlMNjuoz1+tQRIDKQ/KEkqx7DPAqaJjEhJIBOQAR1rWKM3qTQMY2wCSetPvcy7gxUnGAVJwRUNuuxUDFnI6k9TTbgF0YLw3v2FNgkV1jC8EZc8DB4ArW0IBy4KbSCMZ756/wCTWVCAgBJLBwcE+taehhprxIwQWJyozjJHOPpWMnY1Ubmxqsx+zJDHkKQdx9T2rnI4RLvzGVf0Jyf0rvU8OT3a/vU8pCCQ3qfatC18L21qhZok3jGWxySO9edWcqjO7D8lGNkebNps1vGrsCkZAJJHTPQVswW7QIglj8tlGBx0Hr+NdTrdruEZAwqj7qgDPvXLshknlLuyhiAQWPAHT6V5Falbdnq05qWxZtmChSUIVucDjmt7SYVE6PkOrYyDXMpKd5VQXGfvEfyrf0uRo41IOFA6EcmvmsfTtG57eCd5HYPcJb2wZUCITtGOQP61lX120zKC4Kn5RuPQelVGupZAeSIl4BJ4/KoCS8qEoCijjPr614Ox7nKTGNRnjcDgZOT+HsKx9bCeZAkThmQEKEOSPUk+nNbAUkEkkL0C/wA6pPbxTyEBBGQCoYcZHeoburG0LJ6mHBG8jsXOSBt9SBVwRI0YYnvtGe9TSWLQBGU5BblhzgHoakWBZEJPTPAFcFQ9ig10J4FPl5JwMDAA71fisiMuXwDyCe1QwIXUsRjIwFHtWvbhf3ceAW6HPpXE2z14JWMz+w47pmZyTgZwO5rK1Dw45YhIigAzkngnPIx6jH613MaKjqpQKWGeB0AqSWATIVIyT8wJFJNdTax49e+H57d5nKEjduXAz8vv71Tlt5jGHVCR0IFewTaUjclMj+IDvWUPDqszIqYBOcEdBSk49C1LyPNo1kZQChGOKt2Wlz3O3fGyoT93GOK7+Lw2iyfvEBQEdByRWnBoph3ADKckHHT2rmd2Pc4nTfCjAkuhCHpkcgV0djpf2RCgGT2OOldFDZiNAASTjnd1NUp3SLJIwfSqjcztYotC6KRkBM9Mc59abAjujo43KeATU6yIxAVsk9V64qeAAYJGTnvWiJbsQW8AQnYvtyOlbNrGUjQE7ucZFVvKOfkGcnPHer9tCAg6kg5IPrSEaMa9FA3ECrCkrtONpB2lfQ/WobENO+ApBB6kelblvp/nOqkAA1LYxLaMyAEkDAxk9qr3sBEZKIWLEA47c1sTWpSJ9g+UcfjiqZZ4eSSDjk+oPWpeoJmCbcbn3j5s8D1FMSBAdrDJ6ir0saxzFRwq8AHtVd1ZpGCKc4yT7VNzRFFo0gyvD46FegqMxB0Y546dOtTPCQSAc8HLdKqqSC6YJQHIJ71onYpJMzp7UPKQAd4GCSKoXGljcB5IJAz610LwPLggHB6GniAAAEDHQ1rfQfKed3mksZXfZtAqo1gQBIg5GDk969H/ALJSUHIGcnIqt/YqCYoEUKTxxwM1LVwszgorR3DEIHLcHK9Klg0qQkK0ZMY4BH9a7hNF2lAYwBnDcYyasR6OYyCo2gHI70epHK2crDoYYBimSowR7VtJpImZJI497gBd3QAdua2E00jnGCT1NaNlp7RksBhO+D1obQKBjQaUysEYYbPOAD0961V00uhJQr056Vrw2ZyWAyPUVdjiTyQGQhznr/OpNUrGRBpzREAKDxkk1eSIAqSMYPBx1NWD8vyjkgYpHDbACuQeBk1LsO1yUQAoCSCc5GO1OMJKgsQQATxxmooy6IAVAAOCM5BHtUolTAABIPI46Vm2HKSDAUAEtkDPB4rRslAQ7RhjwcjrVGKQ7QDlmXqx71pWZHLDhgOAe9JMkmVwDg8HuD3q5GwMZAGCefTFMjzuAOGGM56U8SAEgggZxnFbxFcq3rnyypXJxjkda53U0LQsGOGH8J710dw4Klj1GepxmuW1lygJBYkEZKnoK2iJnE6ujMSmeQcg4/Osq4sFEbFyNpHcZrevIA6swBcjoB3/ADqYWAnsHclQVHAyM/lW6nYwaV9TxPxzbIjkbmwwyBjiuDsGP2tGU7FzyDXqPje3nWQgRgR4JJJB+n0rzW3hY3JUIu7dxg1zVVdXR62Hn7p698P4kuXiBd2KhmMQwpPfg16PrUIvBGDy5QE5GOAMD9MV5/4AQ2oiKpkgDAPc+ma9MltWnkRWOWK5OORj6148E7tFym7mHJFDpekMrRiItli6rgknoT68YrgtWvGkklKElCcFlPX3rtvF96baJoQcERhcnBz7VxNjZvIVjB3hj1Y96+nwCcI8zPks1n7SfKZWn2Uup3TRrGS4OMEc49a7F/DMEOnYaJZZmHAI6Gt7StHSyQTniRlCsT1J7nNWHjLMSoP0NexCrJM+cdCLVmeW6pbCwuThAgxlYwOAB1OKis5mlkIUbuN3HAPqa6/xZpYlzIFIKqegyT68fhXFeW9uVI+UH14NfQYespJHymNwzpy8joLecAIQN5IIOP4fStC3d2jBJzkYya522uHwMMV9ecZrVtrhhtBPBGQT3r3qD5j5mtTUTZgJfJO5SBjPrVqFihUshK9SM1lJI7sVdmUcDA/SrkDGJirEsFPJBr1oXRwNI0Y1VwWOCDkH2H/1qytY1E6dEdjqseCoyByfTNaMckTIQybznKgnGK4vxLeqbkwOVL5wBjIwPet05ISjFuzID4jmhZgAQCpUtnqDVGXVpeQ8hB4ABPbtUbxCU4XDBeQT61FLZyOTI5DsBux6AVrGs76ilRj0RtaT4hns+Qcy7QOehx0GPT2rpI/G1zIkcbxCQKPmK8EjvXnsaSljgEnqPalMrh9rsQOhZT0yK7IVLnJKhE9FPjWJ1IFvtJJA3McmjRtdk1bXIbVdrRBCZIyMkZ6Ee1eeQOZpCVJbacYB6+lelfDvSotGkm1G6fMsigRqRyg6ms8VifYUnJm+HwftaiSPedNu49H00F2UbV6g9DXm3jPxzqPiK/TStKDl5G2gIOozgk+3vVbWPEmoeILpLWBNxYbUij434HX6V638J/hVDoJTV9VXzLyVflHBCDsB+NfivEPFFHKcPKbkufofpOCy2UuW+xa8AfDI+FNDWS7cz3jLvaQj7zHsPYeta82ohZzE3zEj8sdq7u7ifUbYwoioGjKkjgDPcCqlt4as9NiVvKDzhQC7jJ4r+SM4zGpm1Z1qkm2z9FwsIUYqKPP77T2dWckrzkACsTMskpQMQRxkHHHpmux8XXMcOQqEKThigJwMccfXFcjDdRqzOQXc85xjJ7Zr42pHllZHtU5Stc3vA9lMt5czuHRYlCqXGAc9x6/56Vvarfu0hRWJVQBz0B71Vsp2tdOiiJKk4cqDkDPbNROA7ZDAAkjafWvoMHHlgm2cVWXNIrLbvcTpECDIwLAE4yByfyryjx/4niN5cwIGSKJjGFPRiO+T1+or0PxZqcWjaJcTE7pgpMYJ6kAk181+Itel1TUVlkkLJjhAcg89R9K/bOAcjjmOMVeorxifF5/j3haPJHdmtZzIZSSWDHkd85res5CVU7wgPIBGSa5iwnVniRlCBmCiTJIGfUYz+VdDYus23CYdcqQRjPPBr+u6VNU4qK2PxSo7ycjbtd4KFXyQcjn9K27dSdpKktkcDtWJp6kOyEfMOvGR+fT8q2Y5WU4JIDEDA6Z6CupIxuaSSKuUx8w54GM/jV+3fOSTggZAPeqEJIYBiQ6np0yfStFUXbExx5nU4GfwqWWi3a3G6YqBzgnpgD8azPGurtYaU6oVDsAxJ7Ada1oyoIA2opIBY9Rn2rznxdeHUpnCSsIkmZARjLAEgH6HFVGN2bK43SWJ2EuXdjkk98966WOXy1Cb8kHJ5yD7VyWnAkqoPOerGthZyAFU5HTNE9SZXZ0C3mJC4JBc7zk9K1rTUSWCt36GuRhnO5Tu4HJJNWotRdGAXBA5xWbjcyvY7cXXmmNF7naTntVHVtOgvoixAMkRJGVyWB7VjW+oynuADWrFdiSNlJ5x1zUW5Xcq9zkL3TRaysojZSDysgwQKgQMQY9mExnOec11V+BcIQRlsZJ6k1gyxiMksMAdfauhSuJopSDaAADgcU2IlXcFOBxkCrU5RVwOSDzWdNcuc7QShHWrSuTYsWxTeSgKL1wxyce9X1cPBklSPQHpXOC5fcEbcoI4K8Zqxve2tnlOSqjcST0FNRb6jS1Oc8f64lnEIUlBdgSdp5PoK8vspGu5wXQKCSQq9vxqx411UalqjBX2kblDZ5wSOnv/AIVFplq8SoXAUkDq2c/lXe2oRSTHUXKtDctFAjyRgjge9XoV3qcjJ9uKqW0bSqACME+nWuj0nTVYxgBmQDA3Agn6k9ee9c7lc50xmn6O7lXfGzruJ4FYfiiyMRQRxtJKSS2CPlXGAfYE16TDBHawFQgAHOMZ5rjPEIDXDlhzjgr3B7VPLdXN4NXVzmfDNhGNVgLkKMgDHrnivujwUUGm26ooREjVQq9+OT+eTXxb4Rs5rjxFZRKViRpMyOewHQfWvs7wiyJpaGXCoVG0Ae5ycH6V/M3irL93GKP03hynu0jrP9YCAhJAPSsfUtQhtExuBY8DB+4fU+orO1nxRJbsYrYlFII35IyfQ4zxXFJdXN7Kslzgz5PA7DPrX8qzmloz9LpULq8jrX14SklJQy9AQenrSC6MrIxOVzk84zWUqpbopDAsR2PSl+0hY1CkEj3rkeppKkktDWWUlhggnHSh5gyuj8gg/iKz1uhuABwfX0p6XKnAJwWOB601oYuJ12m+RfBUuIknAwPnGefrVHxX8OrbxDp9zDbSi0MikMW+bOe2apaPeeVOEMmSxyC3b2ruLQ70Q/eDH8Bivay3NsVgKl8PUaa8zkqRi3aSPhj4t/st+IYJZbnT7WO9jwdzR5Le3H0xXy74k+Hur+HLm4a4sJkEZw42/NnPJx14r9kZLZG4JBFcj4t+FXhrxlbvFqemQzbgQZFGHH4jFfqmA4+x0LLFrmX4nDVwtOovd0Z+SVhDMGjYBliwCwIxkentW/ATEM4VUbkYOeK+6td/Yu8CXk7yrPeW28YGHyBjPGK8C+Kfwu8J+AvNjtNQkvCjhGWNACq5wcDPNfq+S8Z4XHNUYJ39D5nF5ZO/Pc8Ue+WC6ZY5T5bDO5ehHpXU+CbBNSgu57xImQYWIEnJOeTj6ZrjjGPtEiiPBYlVC8kjPX616J4K0CcuQCWiZVXBPXn06jpX1OdYyNPBSlKXLoefhKEvaqy2O78HaBPqV8iO+yBGyFUYBA6CvbdJ8LIIYkAwoGSOxJ7/AKVzXgvTIoUjYx4mIAb616ppCKqAMQT0A7iv454hx1TEVrKV0fouEhFRvbUNN8L2ixoHjYpjlVOM1q2+l2tqCkNrFEnBwFyePc81PACWAJGzHTOKuQW6Lkklx7V8jBSbuz0XJiC5gtEabygX6EIoB+g7CuV12Ea15mVYoSQwYcjP0rY1eUMgiBJAO4he+KoRB2DELli3A6ADFethq06E4zi9UZyXMrM8/wBW8PPYxExQ4A4Kr6enNcy0oF0WKhyhCmIgnDde3I4P0r2qbThcxu3lgPtLOCc5wK841+3EdwzxRBlJyecED+tf2LwLxJSzPDqhN2mj8mz7K5UZutFaMqW82FYkBABk+lSO5DZzgYA55qiLowghhtJ4GOtOWcnBJzx3OK/YoxPh27Fg3DMQgOwAkZHeo5kDvgEBu46fiaam0JliXA/i5H61MkykliCc8nFdCIuVRCXYkgqw4AHHA71YMaooLDA9vWlhl35yc4ODjtTnBwQThc8VqmxXI2HyYIyCchewNZ00pWcKq5IGSMdiev8AOr7zFSVVSQOeec1RuHlLAhiCf4exH19a0RDZFzvG1VKHjkc5rX0+FWjDMuCD0I6VQtUeS5VgCEx90YwDWpGTCckYQdRjrTepCLpCIp8tCAcDb1xT0CFFVgByGP19aYAGjEmRg9DUnlEKARk9PrSsUJLFFIrq5B4yrepHaltoIk4I5z2pWhjUlVBBGCfanoqBWIIeQfwL1FMknbYpGQD7AVGsagllGCTnHrQgCuCDkDk1Iux2HIXPc8YrNlojkjZsbD8wHaq/ii0lh8OiUSbSc4UdiQM5HrgCr0O0Sgbs5Pp0p3jvyx4LlOWU+YAdhySCMYx9QKUalpxSOyjFSdmeJ+E/iK+i+Jls5XxGW2rIDjDHgV9G6Ffi9sYmBDEjBY85YdTXwT8RNTezv2eLJeGQH5Tghg2QR7jFfWvwO8Vz+IPCNm8pxhFZlAxuyOp/GuDNqioVYtLc2VCUKnu7HZeO9ON54fuplUb4AGIHIAPBOK+XPFtk6TThk/dgFznGDj2r6u1xUl06XEojDjDDPMg7DHoCK8N1nS4zf3ClFaJifqT34rNYi1B9j0YrRXPL/D2qX3hPWoJIw3mSx7UjlBK7eucHgZB6+lfUngTxg+rWFvJIYxNjLBOQD6V5INFtrySNpoVBUBenOBwK29CkTw+5a3XBPVQevPpX4pxPwzRz1+1i7TPoMDj/AKq7SldHT/HiyiutJs54Y8CZiZ4w3QAH5snoScV8l69p6xanIARlSQVJBzz1yOtfT3irxKNf00W8sYDIMKR+nFeFeIfB1+bl5DOJSVDbVXBx2J4qOHMmxeVQcKup25hjqGJglB6nJwuxdQeSMAkjgD610OkadPrF5BbWifaJJCFITnYD3PpS6L8PNU1m+jgRDHDKMvI2flB9K+g/A3gGy8NWUUSxAFQPm6kn1NaZ3xFQyqLi9Z9jjweW1MU9VZE3w/8Ah3FokVrPI7tIispSNR5QbPQnqePwq940uI7e4KIMoowSBjBwMjFdQLlIwSAAAOmcAV55441Ez3LhyXAGVAHAH17mvyzLc4xGbZnFzelz6qvhYYPDNROTa4M07snB3bQD3rWtHHBYqW6HByKw7aYyyk4AQ8AY5GOvNa9mQGCKQ6DgEjBP19K/rfASaoxiz8YxFvaNnSWc2TnG0Y4xXTaTOGIIXGByM5/GuM0/bFHjDBQeMjJro7CdEVAQxPDAg4x7kf0r0mZRavc7Ngbi1IyAcHn+lcfqlnGjlGGcnJHpXS6fdK4CF8k9B61heJmigCSK+8Sklcd8dadNtOyOu/NEyPISRlQRq4YkFX6fjXiHxI8OzwE3McRQlizY6jDY4HvXsAvFVnQvyTuAzWH4xWG500upLyKrFlx6dAPXvXUp2vcin8RU/Z0sTdXF0SWiKlAokyM/eJ579B+dfW+jQEQgEZA6cdK+cvgTLFpWjkz7nZ2YoMY2gnJz3zwOK94j8WJbInkQmQEjgkDFfxf4gqNLMpcz0P1rJaUnQTOuiQrkk546VU1EJsAKEgnHBxWEfHqqqr9jBfud4GKsR602p4Hlqg65J4r8o9vSk7Jn1Kg1uSz7UAJJyDgFR0rOnkBYg4BHUA9K0bqQRWzSSEKi8Ejt6VyC+JbS9v5raKQlo8biSO/tXXSoxq62NbpasyvHF4U02ZcggZYkEgAYr5t8YGW8uWZCCByT619Q+JrGKbSJXBG8jGGGcg181+NLc2gCRNvUDazswBP4V+28BxhGpyxWp4ebLmos8s1HUQsirtJBB+cMCD6fSqSzHaDhlDHkdTWgbZoCURiqABVHoB2zThAqqxYZOOpr+maUEkfk9SSuUDchFJUZA+UknoaZ9pkKtIGAIGeoHP071JfRgQFiNoAzjHWufN4I2kJAYKMMP7pPTPpXRyozUW9ixdXAYYIAIznHfNQRTtKwXPyAZGTVOa+MZDMcnufWo7S9E05JAXaCSPUVDSL5WjfWVlwQQAeMYzVqPau1T8hxz3z71l28nnBWQEIOOTV6Jsyrk5HbPepcbiszq/C2tSWF/EYpMoTjIOM+9e6WfiSFLKKSd85jXOD/ABAcmvm+MPAqyhSpJyGPGa0J/El+UCCZyijHWvlM3yKnmitI9bL8W8HJvdM7rxx8RjGJIkuAQSQAuQB2/PgV5Nd6tcXcpklckHIAB4+p96Zc3aSyETKs7gE5fJIyfyzxVYld4KAgY6Y71vleR4fLIcsI69zXGY+pinZuyL9nrU9kSwdxxweQBWlaePNQgeOWMNOQcZLbcVg4GwqN2f8Aa70r5hVEwMAHJBz1r6WNOPY8Waueiad8Z7ywj2nTkWJiS0Ybfk9zk9yea6Kz+I6avA4VFhVgRtPUZ968XRRIAoJx1OTWhp5aAYDgAHI55PtTnRUlZGScou9z6J8D/YtUmEF1GJxIAoLDJFdpd/D6e1iae0dSu0hSRwD64rwTwF4sk07UIt7hgGBAx0HcV9kaBNFqugwzkxSQGPnymBIJHf8ASvw/i7C14Vbv4Wfa5Ni4S/dvc8s0i9e3WCK6dTKo27gCNwz1xW7e2xntwxBXjP51z3jOA2U8rsMoqscjqMdqu+F5WutJdC7SOG3EkknGK/NZ8N1YOOLon2n13l/dtnC67bi2k2silRnC44x6e1YJRSgAYAL39DW18Q9Ymsp5fI4t2kZEyMF8EgHn1ArzWfxg8gPlAKqno3OT3Nf0Zw9zTwkV1R+Z5zBxrt9zs4NhyuVBByDnPWrSyEYDAAYwGwRkfjXm0vi+9acRBIwhHLgcjj+dRf8ACT37qyPLgE4BGeB/jX2UKMmfPHqKSDBzggAgnOTSNciOMMZUUZwOc15LJrt7kIt2xPoxOCPoKjfW7iUmNpGJA5BPauhUO5LXkezxahBCdrTLk4A5xitrToDdShoiJCPu7eT9a+eIdQleRVW5MykhQhOQpzwSevFfQXwuhub+1Qx7QY48kk4HHvXPXh7JXJjJKST6h4ilntlMbMSp4O3tXAXl60twVJAGckiu88btPHbO5jCFQcO2cAn1A6j8a85dW88eZHGXAwZcfNnv7VpQu43Z2VYch1MuCGBHAPQc0oJkDbjlsdSasSQ/OTjA6GmrEQxbAK4Ir/L1SR/SKSMXUtOaSMgEnjk47VjLoyRHBBK8AAdhXXsA2CyEg/Lu7A+lVpYlRxsTIJwe2BXXTryirGiVth+jEwBChCuO79MV1kV4ihC5VzjI75HrXIr/AKPIeQ4I45xirP25o13KxJHQelc87ydxSjzHSX2rgoSgwAMA+gPb2rnb/Vmi3tnIIAwOeTVOa+ZgSxIBG4jPGazJ5Xdw24KSeCB1HaqhSu9QhRSNBL8ROZAxAByTjpXs/wAO79JLO2lLZDhW6dvpXg8SSRyAsCQ5xtJ7V7D8NrtPLjA5jb5SSeVx6CpxMIqD0uaVIJQZ7jYZ8sEDO73HFXDHvYAkkjgGqGmqCEfd82APwrRAGSc5B5BryYx0PnKm9hGIVCSSeSuO/FMYxxx7gWBAzzzg0kkqwEsSMVz2ua+llGxdyA3I57elWtXZI59W7FrWdbjtYgMjdjIZjjHuK8j8YeOp4XaNSJUOR5nmYYewAH9ah8U+LhJd7ZG3wMpU46j0FeWavqDyXDqCSCTgA8Adq7KeHd9TvoYe7vIsanrD31wxLMxbkljkk+tZE1wInAUc/wAqh8zAOc57Y7f/AFqhaQPJksCfUV6kKaiezGCjojWtNYltyMgsB36Eiur0DxMYAiBwQTkBj90Z5wK4GS5Vo94AZ+mAeRUsNwwYMCykYGQcGtHBbtBKzPcNP1tLi3LRuXOcEHtXNeKbIXCSMhJODnBrlNH12Sy3qXyJCDgevrXRyait5akk7WIxgHrX0+R13RrrWx87mGH5oux4d4508Ru5J5A6Y615ddzbZ9ijae5J6mvdPGlkjQ3ABO/k9M8+wrxfU7J0lkUIHdR94Dqa/r/hvGxxGHSvex+TZnh3TqXM3Pdjg56k9qR8bnIYFDjGDTQGliDBckZzntURzGgYkBByAB09sV9wmeCMkhEkgOQRnqailZRGUKkDBwR1BqxIoSPIYEE5wfSoXKuFBI4OcGtkxGe7ZEZlPzdAw/maQk5JdySe/tV6SJOQVwCM5J6/hVNgqo+Dx1BboK0Q7jTPucBMlR1OelNm+ZmJZiCBj2pFUrkAjJGcDvTXbl0IJI6+xrREFcRCPBlfIbIAFPKmNSyvkg449KlCg4B4GOQR2pi+XkRgbAT6dK1QCx3AVlJG055Y85Hp7V1OgaoIplCEBmG0bu341yjDy5Cch1A4wOtWLacKyPE5VxkAk8A1srFcnMe46N5dxCW2qUUBSqk4Jx1z61V13QIJbQlUYhgchTg4P05BrF8HaonAiIA4BUE8nuT7mvSba0S7toypBkbnBPGKylTTOGpScHdHhOo+GvsykRBigyQrEnGfc1kQh4J0wucMB1xkZ5r3PXPDe5ZC4AODkqOteeal4cVJg4iAkzw2OgrNQUXsVSxDjpJGtoN8rFcIdg7nFdbAQxJKsYzxweRXH6RamNlDABfr1NdhACIRg/lXRo0Ocoyd0OkUqQFOQD3OaFZlbAADngkjOAalBBUKQMnkkCnMoKkKVDEcEnke9TcyWpXw8jhAwQKc49alt5GAkBcguCMA4wPY9j702KGWPbLK4ZuhVR0H1pyShSxYgEcge1FxqJKLormMEswA6nqP6niqqkSsSxySccnp70FzPK7Z2gjjtjFIqucOoyp459fSpsToh7H7hUAkcDJ7GmmVsFCABggj1qOYPGQQMHvSlw65bIPb/GhIi45CJnUhcHGPwrYs405IABqhbxM0ZZAxOM4x0961bdAQDkE4BPGM1okNu5MVJUqRg9ieKf5RRQyAOwGcHv7VHI0hYDePLOMLt6HvzT2DjhSCSQSR6d6tohq5GI5FRBI2WAyTnPNUL8IqucgBu/qa05mcx5IyBx0rlvEWpCGBkQkuCOgzisne9jJrU5/Wbl5p1iiDIM7iQQVJHUEe9WNLtX3EsVGeQOnNVbO0nnBdyApO4hTnJ7c/0rftYJSQTGY2HBUjGKuK7l2sWIYWKElcE45xnFdBoE5t7lFErR8j5h1H0rKhUhCQzK6kDBOOKsCYeYoUgsPmLA9AO1YYimqtOUGa0qsoTUk9j27RNRMccaA7wQDkc9fcV11uTJCGAGfU15J4O1gTQKFmLOjYKAZBH19a9OsLtpYgqnBxk47V/E3iDlM8HiJVEj9nyvE+2pJ3NVEITDHlj1XsKRrYuSHHB5HHaiJgAcDcxGcnipBIUUlzux0wMV+HupJH0KVzKn0mAuxKq2DnoDg1ZstNW3RgACAOB0q0AJThFByM8VNEGePzAqhcdckEfh6Ue1qPS5vFJald7csgOMD09Kx7yxOSjHIPcnpXSjGzJIBJxk8VQ1GAMCVU7hWbUmdcWcfcW7NG6kDOMDHT2qAqI2CKABgAsT0bviteeEDcQMY459azbmJRksMKOcipUdbI26alK8u0tFleV0jRULAnkE+leM+OvGRaO7JlzGFGzb2ORmuy8aao7osaAkAEY69+Ca8G8X29/d3IJASQkqAi4ypPQD3wK/cuCMjg5LFVrHzuPxL1hEy7HUG1/UhGZAhkOFLd+fT1r6U8DaekFlGISFVQqsi454/ya+efhtoIm17zCjERnOcZCnPI+tfVng/SYbeziCAFCxY54IPevs+Ocxp4bDKhRluceXxlK8pnQLFi3JIAwMj2rJugFYsfnyck+9dBNbA25CgkZwKxJ4lVnBJJHOK/mmpd7n0sEUdx8wkBlJHyj0q/ZylGDs2TgKSOwqo0hDDKAHGM57VJGkhUlTknoK5W11OhHUWl8JMIrYBPIx3Het+yuygAJyelcTZq0UqElgo5JyMfT1robK8KggEOuR83pXNLvEiR1iOZFBIyuec9qhOkK8pJQYIyMCo9Lu1bggEjrk1v7w+1weCOQASRVRM+Zox4tJRWwYkIPTI6Gtex0xUJYADjHA7HtU/kBjkBSR1ywBH0z3rTgQBEQgFl5J9fSrSRDmytFaI2AFwwAOMU8WQUEAAEnJ71adGZtpO0YwWB5qUxE4UNgAdB2quRMxbuVEtwCcKACAD71diiKxgkAge1IifMB1I689KnjiPzAZAPJNNQsZtjNrhCUIB7/Lmg5UAA4XIyo4yc1JtO5mLkEnnAAz9aDGgwoIDnkZ7+9VYV0GQCCRkH2ppQy5VgCc4GBjr296kIOAQwI6cdz60AAjIOPrVRJsYGraFHewshVSCSMBeR+NeReNfhVbXlvKkZZIGOXYR4Kn29c+hr33YNq5IA7571Sv8ATUvVKkAkkZOOtfVZVnmIy+acZaI5qtNSVrH57+N/h4NOnJijCSgFinTjJB/H2rzi802XT7+IOzIh+bheCP6V+iHi34fW+oKcwAk8EAdR6Zr568f/AAgeBbp7ZGSV8gFudqnqBnpX9N8NcawxcY060j47G5dFtyitTxXTZwYgTJwDjp1FbiMHQjBx9cfrWVeeGbvQpxFLbtHCoAXcD178+lW7cvLGEIYDH3gOlftdCvGtBSi7o+Nr0nSlaSNFAVCZOT0zQzFCTnIOSQKYJSqBCACBjk5JpdhUBiMqTtIzXQnc4ZNCxyEhwSSpGT7Ugb51wSQDkHPSo7mWOGQI52ZO0KD1I5/pSKy7gCcZ6Yq7GXMW2kZy5JAGMYp3mEQjJBQ8Zz1xVcgyAOjgnptPenbUhz5hABGDxnA9ah2K5yx5hWPIAxjGAOtVEkBYqTkjOAO1PWRckK25DyO2R61F+7RWKRsjBguCc7ge+aaI5kyVGLYxyewPenRSvDMZIwVkxtyO4PUfSm+Wy5BGCOCD2ppcDAJIBOB6itFoBo2+qSwOmSxA/gBwOa1LPxLLEyHJUZ2leuQa504YIS2Bg/L0zRHIPMAA6jJI9q0jWcdjKVOMviO+j8UlC+SMDlcHk1NB4sYs7JkEEbiea87e+2uuDgd93OakW8KqcnJJ9c4rVYmRj7Cmzv18YlsI52Enj1FU5/FU8is6SMihioLEAnH6ZxXHvMYyATkk8DFOOx4gJ0DsDlQVB/n9BUSryaGsPA17vxHcSzhgyg5JBLHcPpVE6g7SKRuIHOGbNVlkR2BAK98NxUakEvggMwwMDke9c7lJ7s2jRitkaLPvIG4quMEZ6/jUYl8kF4liUjqdoJY/jUOFUAFiSBkkjrQSSQwwEJ5HbP0qbHTGyNe2vl5w2HAACkYyewFV5roCQqWBB755qtFOF43iJRztkI5x6Gq08yJJv25BOTjvU8tynOxZu72L5SrknIAx1qv5+CzggjPCjnP41kXErCRgCAATtUdhTorolACADnkA1pyHM53Z11lfyxQqEcxHghgcH6Vv6Z401GylRXu5Sg5G1iP1GMiuEjulWNAcAEEjAxjmnPqDIAC24npz2pOF9LFRrOOx7Jp/xn1XTgTCYzyFLGUgke3B7Z71vD9oSa12mRWnIwNiMMjP9K8BbUN8ZQHB4OexPp9arSX7Q4Ck4OAaj6rTlujZZhVhsfS9p+0YChGWQr1UPkgnt0/lUb/tEXBuMLExXPWSUnHuBXzV/aLRAkNkk5Ddx7UkeqNJIHLkkDOT2prAUX0D+1ap9EXf7QOpySSsyEICSIxKTkfTjH4Vz9/8YdX1HLG8lt0PICSYB9vUV442oOVQNKTg7uD602XUGMRwemc5PStY4GjH7JjLMa0tpHcal46vb5ik85lyckZrg/Es5v5w5IcAHIBzzxUXnjCkOSx6n0FQzOobMhZDkgEDOeOOlcWYUYxw7aRrg8TUqV0pM4XXLbfDMCpLDAGTjvXKeUCCDJgdsAklvrXofiK2EERd12AjOW9K4K4GLvaAFjI4IPU+tfCYefNsfbVItFWNXhYFGBdckhucjvU0UqhQCx2gls+9IygtuGc4ODjqKaHMgCFdpUYB9cV2Wuc6djo/B8VzdarCQ7iInbsI4OOcivfNFtHtokJHbkGvNfhTaCZVmkQMkYATJ5JPU17TBaIqs4QknBJOf51/PnHuO/fKkuh99k9JwhzXEQABAOGJ5+laFpOEdDvYtnHsKrhAHVSAGxninQxhWDFSG64r8PnLU+o3OnttQ/dgBvmzW1puoBn2MQpHB561yUMvmKEOAM5DY5B+tXImMIUchh0I5rNS7EM9IgZXVQCpUkZyenvTLm1XDEID2Gec1y2ma6IGdXVmK4AHr9DXTw3IlhBB75APTNZ25tzBpo5rXLJGheN1wFGQMdT6flXy18WNNjj1BiTsZSZQVPVQemK+vdVUQhnIGWUjkZGMda+afjLprSM7iEkg8SAAY9DjuK/Q+DMT9Wxii+p5eLjePMjlvh78al8MRJbxOy4yvAO0rnJGO3Pevc/DP7SVtO4jMjLwNxABGP8AZJ4Jr4b1HzYblg3yuHIYjgHPcU211y7sZGiSchXO4gt6cZxX9A43hHB5qlUktWfNxx3s3Zo/TPQ/jVp1+CTOVDDjcQMD0PrXc6Z40tL5UMckZUjIYOOf/r1+VNn4+v7eONxdSu8ZJAViPm+nT8673Q/j9q9n5SySmBUwTk5I/LvXweP8Mm9cMzshmVOT952P0zt9cgcgGRc56ZFaMVykoOWAHvX5/wCh/tTvp+x7qdlTcMHBbk98AE5r1zw1+01a3CK9xOqK2DubgH+v6V+fYzgbMMN9hnbHFU5bM+qcowBzggYwOwpVZQCc4zzzXjWh/HLTtR8sGeNVbnaj5zj3zxXa6Z49sb5igljYnBBJxz6D/wCvXyGJybGYf4oHXGd1c64uMgAE+pz1pR0K5A7nnrmsy31mCbAEgL5wACD+taEc6TA4BJz07mvHnRnT0kjRO5IEBGQPzFRup2EAZ5zTwVBALEAnkYz+GKWQDYVBwc8dsVzSXkUjLmUbxk5JP8J9KkWDJyQQe2B0p4G1wCSCeAcVKgJJAJJ6EgVzOJpcYlq7AAEkg5JA5x61wXjjxCmyUJKAV+UBBggj6/0rf8d+LbTw3pwEkpEpUnGcEY7e9fNWsePpPEF/MsasFBzyetbUKLqS93odNGEpu9tC9q+ttNJKASTnPJya5q7klklBckjGeeePSrnmkIHkUAMdpOMn2+lRPHhgQdy4IKkcD3r2nG/Q9RRS6FaynSOUbxgkEA5ro7EvLCCTuQDliRnP0rmnjUTLkggnkntXRaawbYgGVHXLYyP85rGUNLomaNW3QDkElcccdPxqRHYuMLuAHQHpSRMI4+hK9gBnAp4yCxAyRyMcZFcbVjHUcmWCkEgt0U9asLkoCRyD2piZYrIQApGCcVp28KvgEFCDyc5BFZq6BuwluyO0YILDv7U+71k6YInUBtpPGMYA/nVuO1jiJJOABkc9a5XXZluJQpBwCQMHGT2r0sPWqU5XhoyVFSdmZfifWJtduJHdyxdtxBPQ9q5pnltCQCFPT6cVrPFtJJUkkYAXnBBrO1GEKGk3hhnaR6H0r6zKcTU+uwqTfUWIivYuMUZ7a68UvlryRwCT/WsvUNSnuArByCcjGeAe5H1pWtDc3TyuA6KQAo7Ed6sTaeZbcFAqjPDEdK/ojNOIsvo4H2UpJyaPg8NlmJnX527I56LV54LqNQzEnIxnj8a2LfWridiDKxA4G04rEuYxE5LDBAyT71PBcGJcKDkYwQOtfz7WlCUnKPU+9p03FJHceHLqW8unIZmCkBiM8E9q7rM8bOFlIGACAcj3FcT4YEjRK+NkZwWJIFdZDOVJJJOOgzXkTmoyujSSVti4ulfb4WOAQ3UHqa4nxJoBhmMaApgnIPau5ttQ3YAIUE4qDVIjdRkKQSQQciv1DhPi2rgascPVl7r7nyma5VDExc7aniWoyOtrK4LL5bbTkdTXNTSm5JIIQMQpI7epruvGlhLZkqioUJJbPX/OcV58wOQCm0qCM9OCc9K/rXLMTHFUFUi73PxHMKcqNXkZJG3yEkksDTLhmSAkH5eh9c0uAMGJiPUntTZx5kYGckHt0NerJ6HnQ1ZRWLy96AFRt3AEcHJ/nShCQpwB6tjp/wDXpjl0yFfewPCk/wCeKuW9s94rhVKtwR3wO9edUdnqelTV9iEqPnPYjaM9vce9CKdyZJI/nWrDoFxKFQRsxPt0rTs/h9qNwrSiNlUEKPQV59TFUaWs5pHdTwtWp8MbmEqEbGABAzj2zR5DvOQQTuHQ9MV6bpnwduixMsymXIym0kLnpzXZad8HIY9kkoDKQRgjGT3wa+Tx3F+VYC/tKq07HtYfJsTW1tY8Jj0u7uwRAeQMgtzwOw/wrTsfBt9qLK4gYsQOJVIx719Fad4B06yyUhES7Qu1RnOOn+RW/Y6LZREAwg8cGvg8V4o4OOmGi2z3afDit+8Z82j4ayqpe5TAIxxnms6bQI7GRHQ4kUgKc9x3r3fx7d21vayi2Ku20qOMc+leJz7rm4ldUKngbc54FfqHDGZ4jN6KxNZW8j5HOMNSwkvZwK8UDKCjgOc9u+a0bS2IA3AEg9KW1tkGCX5zkbh1PpV+OALGSDknvjpX6AmfKO43ALqACBz9KZIA7BVAR+MkjgjtUpJVRgliOSSKjScSFSSCMZKn05xWqIbKu0mIuRkMASGGOD/UVUlwQdp2nHY9BV+cgKMPgk9PSqjKpbc2QAOnc1ujnZWYEICAASdpOe30rMvpCsbKSFYk85646VreWXkbCfITuHHSsnXUVIid2MggHrg1M7ct2TG7ehxup3Blu5QR1AO8nOTWZsDkZORnkZq3MxeRmBYFTgg+nrS22nzPGJVTCsMnI7V8/N6nvUouyTJLSFQGG0kjGD6VJOhRgWfIJBLMck1LbwtCxKnIIwc9qkltWmwCuVxwM9D6/wD1q4J1GevTpkVrqcmnTieJixHUDvmuq0v4oqsiW9w4jII9uK5B7YxswILDHcdPeuT8QRpI8hRSoUckHqa45Y+phtYs7oYGGJ0kj6X0j4h2c2ER/N5x8pzn8a7fRfEtvcjhwCOCMjOa/P8Au/HGo6DKTC+U4xER1H1rpvDn7RE9lLFDPFKhJ5YDIHrk9BX0GEzmhVjatozycVkdeDvR1PvyC8FwAVGR0yP0qDUkjjjZp5YlCfeM0gUj04PWvlF/2sl06zIgJlVlUBYzvO4e+OK8y8eftM63rchRJUNu5+dCTuA9MjrXZVzLC0VdTPMjlGOqPl5D6l8Y/FDSfDjnFzHJIp5AIKn24NeQaz8XDqplWCVUBJAA718war4rvdUuElZ28oMcqzE5z/ntXR+BbxpIRHLIzMGJbIzk545rzFnKrzUIqx639hPD0vaVHdnqE+syXLu5yWJwSxJJP+HtTJJdwUgFj1IJ6mq9svmsSCoIGcHuKtxIqKCQzjPrjivQjNnm8kY7IqrbbuXTeueh5A9qhjRJZSCCCDx7ittbRIXQZdgeVGcjn3FSnSl3AgZYjmumMxKVjLMJDIqkAk7ST0/GopY4m2ByRkFlxxxnk471fmtwsjAhsDgcdaikg3YOAABQ2XGRQMcaozZyApY7hyfwpbSQyRkshIHK9yRSTyiDJxlFIGT3JqwGKRgkYHtXyOPjarc+twMr0rGlaMY8byzM/QYztx2NXbZgHOTjPG3H5HNZVirMEESqW6gSMQD+PNa8MDTLgDLZDEA5wfT6V6WAlzQt2PHzCNp83c6HR4FlK7wFbJOFOQB2/Gupt9OgLo4UpKQWU9OB1P8A9esLw5pry7pBkKOzoQSe/wCAwcevWuqiBGCDkHkDtX0dONkeBN66MiWziQMhAB7AHOc981ZSzVhuaRgQAFB5z7E/SlZAW4DNg4G0jJNSQgSMUZGBU4YMv5j9K3SOZuQ+xtXacoE+QMQzAZx35+vWurs7WNAAo7cYGKztKgDESEABhweuQR1rahUxFOVQqvG0nOB35+oo2Mm31F8oRkgHHAJxz+FRvGNpAG1iTg4zg1OrELlV3AnB9qaYS0oYyBlxt8vpye+aLkvURYS7EhSpPJUMSMD6+uKXy2jYAjCk4weOe3NXIbcFSXyFPHXBBHt1pJbcIECszqQeWOSc9OtJAUWjMqgg7SMgEDoP6n3NWbWHKDLAkdWPXjoOKR4mCO4UlRhdxHAPYfoafbIwYhRvJxlc9OeTTGncsKFyd6g5GOmc1G0ZVztGADnI7EVdSAbQ4TDgnBB6VXfKuxJwTxj0qboGUN21ywIBwfw/z1rjPH2sQ2tg1uCGkZQSA2TnOQc+nTNdlczJawS3DtHG0UZYI7gFiAcADvzjp/8AXHgGsaxLrEaXbhvKlGH8wAEEk8Ad/wA+RzXn47FKhTst2d2Bw/t6uuyMe7keS4lL7yzncGyMKMAYx/hU8MJiUZIKnDE4zn2qvAwkyW+fBxk9qtPIVKoA3TPPTNfCTk222fdQiopJEpRRtK4AzkgDrVqKVoiI2fdCQSVz0J9qqorfKSVBGDkc8UsqxDbvLIM/NtGSPwrmZqjc0+RIpEwS4kJX5R0PqfQcVrybPLADBwSw3c9vY9j2+lczaO1tv8onaGJAzgH1OPeta2vTcASgkEBlGTkYIweOh9j27UkrF2I5ggDYBKFt2Bwc/wCGfzqsERWZyGLAkjB7d+O5zUs0ZXCEkIowCTnPpzUcTEqCeRj06V93ln8FHw+Z/wAZj1DZLFgI85A7gf1qygXcWU4GMk+v0FQLCHUqG+XqT61KC4kUABEBBypzgf4170TxGW0BQE7wSTkA8bgP6U3YGbJGwk9OeabC8mSAgYk45PBFTnecEqvH8WehrS4jL8Q4NiRgkrkjv25479BXlWpxETsHALMcnAwM/TtXrWrK9zasoDbhjAUDkDqfyryrXnSLUCAm0rgMGYnJ7jHauLEK9j0cG9SisQh2yA/vRyCB0x3HvXr/AMIfijPpF7Z2NwHW3UlWkBxnIJ3D1OeucdTzXkDIclgflbOFPYVJDM1jIXWU56nnpXzmY5dQzGg6NZXTPpsJiZYWfPFn6N+EPEcer6bFchywlztYj72Dg/rXYQRF8EcevFfCnwq+MEnhy/iW6lZo3KqqsflUcg59Sc9a+pNJ+PXhqDTUe5vWcgDczSAbD3GO56dDX8e8U8C4zBYlyw8G4vax+kYLMaeIhuepRRBRtZgJS2A3QEfSsXxJ4jsdAhYXMoEuDiNRlhjrwOa8d8aftS2tsssGmpHBCF3Gdow5YEcFWzxXj998XkvLozXd0zNIRtZ8kyAjORjjHUc4r4aPCmZy1lSdvQ9qnVpt6s9x17x9caxKrqAiKNoCoBkds4/meaoprG44ICA4Bz2NeMr8S7ZEH70AHLHLZx6Diuh8PeMINXiRoV8wMBhgeD/jmpr8P4jCR56kGkepTqUZe7A9QttTj2sByMkFgTzVhbohC4IJY5J6VyttcOcDYwABJABp1xq8SfISFbqF6H64rx/ZQRv7Js6gXaOqkHJIz9aqXF4j71xktxnGMf8A1qwItXLuWLBcZxuIAOR+lNuNVaSOVIxh2HykngGk4xD2bXQyNeuTcXRICqoG3aO/vWfFGQScZBGOR0rqNJ8OvOnnzqpkIAk2EkFu3J6fSrM3hifaURHJUDAPp7E1ztxV9TRVIxVjkoyUYFSRg5BB6GrECuGG1CX65IrobXwnLGxDkKMcZGavW+jRw5Jhd5QuAd2AOeTj/GsHJCdZGTYWrvh3OQTng8flW5aWMcYUs2M4UE9ienNWrOwUnaqCMcZ2joa2RpcNrbyzSgIiLuLnt9Peu3C3qVIwhuctWqkm3seWePbeOGGdzy4wpcgA4/zk143fyCBpSWyAMjHevSviNr6XUrx427Rhd3cZ6/XtzXk2u3bmFVDAKoJ247nv9elf3nwTg8RhMrh9Yd2z8VzyvCribQ2OY1G6iaQgQlxkfOeSAM5461VkZGDbCAO+aWUFgzsMHqcVA8DhSSMKRkHHWvvJO5847DiqBWIGDxtHt9alhc4JJwox171V8o8BmJU8EE1ctwYYxkZLcqD3ANJGbLCuiuASWJ+YADOKlikRwGRw6np3qOJDGinaN7k7h6e1SxurswC4IPOBjJraLsQkTsHQByNwyBjGBWZNO/2gIGKuSccZrVW5OwEqWGMVnSsYWLgAsR931NNsuIqJIQSTnB5wOtdR4AtXn19DKimII2MjJU4PIA57YrBspcRqWG0MfmxyRnvius8A4j1N2cN83yj3Hb8a5pt2No2R6EUCxAgY44NQuCMFM52gnIzzW61kkVouVOcdcdKypYGjYAYES8A8/P8AjXKovqjVSj0MfUYTLCXYl274GK43UYo2lKlWJbqQD0r0UxExMrAEEFTjt7/WuM1izEcjBSRGM8kkZFceJhoejhZWdjKW2ESkA5UdK07C6KRopDMpO35QTmqIw+GDAgjseBVi1uEWQIei8EDpXzWKjzwsfQYaTpyTNa4IBRUwWA3EelWYwrKXJGccKKpxKWBAGVPb/wCvVuGLJQg4CgghecmvlZpJn0MZXQjAjAQ72xnAPStK30x7cAzgOzAkFxng9ql03S5GcyMqAg8BRjI9T71sPbLKAgJVlGTk9KhK5akcfqMZgQqEHPAA/lVWCIoBkYBAHPOBWjryvNlUQxAnGCc5x7j161TQAGPPJUHIHY/1rza+krH0GEV4JlyLCFcnAHAIPfv/ADrTsCGyRgN/e9ayYiACwGRnPPetOEpuBBwCPSuJnrxRs2cRkIzgLjIDdevNX2tSUBAVQTjAHQelZVk5Y85AHUk9K1o7sOBg4CkYwPSs3oXqN+yhmCngEgZI6U82qIQN+7aO4xUm/fkA7gT29anG3IDgEHjr1oHqVVt4+WTGR696HhCqNwwc5OO9SqRGxJAOBgY4xVae6J3AjJ7YHSnYpXRnXk5hd9oOzAyPQ1iX04jI3AsGPUDIFa13IAhVhuLdfasa6IjRyTkkYHsaNVuJkInyS4UgZxgHGPerdrODkbjkDjPesGWcwvsfKgjOSMfjWjpW2RsEkjGAT3pcxkzpLRTKu4jPYj0rZsLQbQxJA7VS063AiABIAHety2IVQM5XAAAHQ+9GjBFyygHJIBJPQHpWvaxYO4Hg8YxVC1AVg5Ugk4roNP2NGAyjdznH6U+UctBrqBCY2JxkMTjAJHTmsi+hJVm247jB6iumaIhGTaCSQ39Ky7uEmVkC5PQgdqLEJ2OYkSNnZzycnH0qqZiuQoyxJz9Ku6tuhRwoAPPAFc29xKNyiQqCckVDizaKuXXYBgWYDJNQSoqsCcHJ5wazJb4plWbKgjn3pRdh3+/wORUbGyiaseSAHyFzgEHrTsAscjgelVLe4SQ7CcYPUn1rRiZOUUDJ4Jq0yrCIqHgHJPPIqwlmFUAgZY8Z9afDaZJB5I5BxVuONhgDoTyTV3M2VJLUHBfnHGemac0IGSFBz0Bq48ZkdwTvXoG9senrS21mACRuC9DuHXFNK5NytHCp2MVGQeoq3GuIsqu7kgA9/b/69WI4Byjj5f4fb1qVIUUgAY5602gTIGBjjB2gE4754qAuzMCTgj06VJdMehGRnjae1VJSEIILEjsO9YydjaJOJWJIAAOeuKZl1ZkAwc7jgdT61Xa4GA+QMnH0pDeOuTGTuHTjqKktKxe+0eYQhUgjnJNEcoyVYlQTkA9KrRu1ySSSM9SvGKcpKhGLbiDg8dKhoGjUtGKoWDEjJHHNatlEDGQQdx6HOMGsmC4LEEFVAxnAxmti0kGAuQT1oSMJaFtAyA7zz2qQMVHzAZzkAjrTWI2EE5J4GRkUk2ZQA53EDkgVrEkzr+63zlcYXuAOh9a4/XbuUmVExsYhTk9RnkYrpNUZ1diRkD2rktQYyTFSd4PQCthDLO2M+Q+THnIA5wKlu4XiQiMZAB+Ujr+NT2IyQI1ZUI5Dc4HoamvXVkcx4fA5C9uKbkR1PIfiFEId0u4E+WAAeMHOSMenvXnGjWnnXbSopyTj5hgE16d4006TWZjHHMsag/MCM59vaqmgeB7ixVpmMapFgkSKSeen+TWMpxatc7KTUVY7PwRpirYw71AOdxx0Jr0GS0iEBZSQVXIAHWub8MxLEFQrlQMgDjJ711Oo6nFpmjXEoQGYxNHGBjjIwevbBP44rhhBc9iJysro8c8c3oa/ZAQQq5Jz61R8NOJZdgDPIpBAzk89qydfc3NzJFMTKyMPmZe4wwOPyrofBtpli+wM+cl1HUdq+tp03CKR8biKnPUbO7tkDQoHUq4GcHtSXCNj5eB61LFIgjBJywJUhhyPxqO9kCKCCDweB2roSZzXuZt0ivA4YZB55Fee+ILWSG4JCh4lG4N3Bzzkfj1rvrq4eVASCQoABri/F+uQaVaOrY33AyVZQSQOOD6da78O5RloedjKanSaZz9ncCRpCCCB1z2NalpcDIBIIIBI9K5jTb+O5gClzGMbQQM5Pv6D3rWtZUI2ghS3bPJr6/DO6PzrEx5HY6W1mQAkHB9KtJO6IcRtI2ex6D1rJ05+SCcnuSa0InVpiAzE+/avbp6nmO5c+0r9nByQMHOTzn0rh9but9y0qjD/AHSCO2a6fVHcWxMal2JxtAySa4ieWSWU+ZHIjDswxmt3awLcuWwE0YHUH071I4YwMkYw4I4b0HUfjUWnThRGwCnOcqx5H4Vbl3SAqhJfsR3rklPlOyKuLbNtYhwEBGBx09anjsI7qUoi5OOTio8HIHbAJz+ta2iRn7VvzkEAAelZSxMoRbTN4UlKSTNHRPB8MBW4cZIGQoHX3rq7PTp9RlS0tIi08nyqAAdue/Patjw34auNaERKmJACGLYH0r1nw14YsNBtgQEe5x8zkA7vxFfj/E3FUsDBupeT6JH3+By+lTiuRGV4B+Htt4dtIdRvEim1BWLCRh8yYx09uvFemaXMJyQBhM5A9BWUkZu+CcjGPlH6Vr6dELZVJ4bHPHYV/KWZ5riM1rupWenbsfX0qUaatE6q2VXhQYIB6E9qg1EmOMlmJ68ntTtPnR48AnB5Ap1/GdoIOR1wea82U+WJ0x0PN/E1pLcM4RtjtwGNYqafHYPCbmQhmGANuQSa73U7MeWzlScknAHUgf4V8+fH34jP4e1/RoLK5AERjhwvUsT8wP0ya5cLhJ46vyQR1PEckND2S2JaMDgADIBHWrUcPmbc4XPXJxiub8JXg1O0jaMsQwBG7vxW5r+ppoOg3t3IScQkpu7twBg+g6/hX0kMJKnWVC2pxOq3HmZ4t8cfGEVtcy2cLZRSImA6Y2nLD1znp714fBcG4myHwScgeoq9408QLqt/MVYn52JPXd83J/GsPTxsAfcck5BI6Cv7S4Kymnl2Bi7e8z8b4gxft8Q0nojuLNiAgPBwMV0WnyksEZt5BySOM1ymnSiWPPQdA1dDpW9sgNhyMBsZya/S0j4xy1Ott9xQAEjHTFbFuX2g55xnFYlipaUBCVAA5Pr3rettqkY+Y9Dz0qlZDLsTorjLqh4wp4LE+laMf3ySWA46HBqjGAmWDsjDBGFBzg9Oeg7/AIVejnjSOV5HBVVJDAZyfTtTLRW8R6klrZPtAdyMlhwcemK83uLwT3RIODnGCehrT8Ta+93O6qAi5Ktj0xxgDpXJQyG4lzkqQWGQSDjPqPoKt+6rGyR0kEoRiSAjY7En8KvQTlQSSpOMcnGKyYmOCCoIUAAmnLNlskgA8DNczlqVY2PPXYWBLEYBX196at07MWDB1xgbT1FZouCmFByQOce9SQXAOcKAVGAemapMycDfhvDG2cjdgADtV+LUyDkkADnJrljcmLDucE8gdealjv0KgNLlj1yMc+gpWRHJbY6+O8BIJOSe/tVe6xyQ4kB5wBjA9KxItQKlFOSDxlegqUXod2J3DHG7HeqjoKzJpA4K7Ruz/CajezZ8MSQO49RUsUwmC7XySeQRnPpzU3KkoTgdAevNbJkOLMf7MYnIIyFGBntXLeN9eOjaRIiyYaVtpQjnA5BzXfyWhnilYEBgCcZ6Ad68E+L+qOspj3qx+6CD0PoRXRBJ6s2o03KRxaXR1G/3uWba24dgc8H8MV1mkqnCoAQvQGuI0RGG8gtI5OcA9F78V32iW+5lIABYgZPSs3NSdkZYhcjaOp0e3NwRvGWY8Y4zXX2NqYo14JBA5JzgjqP5Vh6VAV2hztA43AZxXQWuAwABz2yetUrHDGUmWpmj2hyS+B0zwD/WuI19iZWAyDkDNd41uj7RkIDwcnpXDeIkVdQkVfuxsVB9f/rVotUzsp3uS/D7T1n8UQhIFeZ2AMhb5kX6ehxX1jYW0sdrFCr7tqgAMcdq8D/Z806C/wDE2pPcxATIqLbt7DJP86+oV0yOaGNZF3Kwwxx0FfyT4oYtTrew7H7Dw3G1Hm7nIXMTtvCoQx4ODmuS13U00O5R51Hlgjdg9Aa9RbTVUZKY7YHauH+I+ixXlqUnjUgrvIYYBA6frX4LleBWY4uGHfU+2q4n2EHLscnb/ELTNQdoluVQA5C7sYHbrWkmsxNs8uVXJ6AHOPevDPEqxWV06QqA/IJXsa5E+KNT0Zj9nuXRweNzFgPwr92fhTGVJTp1bPzPl/8AWODlZxPq9NQLgBMbgPmGcY9x3qUXxjQFiCR1ABNfP3hT4jahOIzdurEkl3AIyewx0H5V6FpvjeCdUDMUDHhZDzXxuM8Psfhr8seb0PSpZxh6ttbHo1rqJjuIZfLRiefmPQd+fWvR9AvRcwo6nJPYHgV4fBrsdwSoAK+/evQPhxrKyyyQryiFSQTnGfT1+lfE43IMbg/elSa+R3OvTqq8ZI9SUH5cgAg5OB0qvf3sGn27z3MqwRjLFiR2rG8S+NdM8K6eZ7y5RSAVwSAQc8DFfIfxt+PN94ieW2s7owWwypRRyV+vrXt5Dw1jM3mklyx6t3PPxGKp4dXkztfjp+0taWMk+kaJP5k4B3MFICE9wf4h16GvjvxNr11ql9PdzytIzfMVUE7ie9Gp3UuoSmch2OMkseg9farHh7SJ9T1SJt3kooyZNwI/DGea/ovK8kweRULxWq3Z8pXzCpjJezjsWfB2iNqM5nkQk4wuR90+v17V7p4I8PiCB3cAuQOGGcjPXPrWP4W8MRxQiSKICLcAxByBnpz74r0vTLRoowqx4QAAkcZr8g4u4iliKnsaPwn1GAwPs4psuaWrRSAhAO/1rvNHjecgKpAOCWYYxXJQQAEEZJOSeeRXUeHrqdGxK2eQASeT9a/F8UnW1PooR5Tq4ohCqEgMcYLelMvbsxIQAAMYG2niULFuIUYOMZHJrIupxPJjuTgkHOcelefyyWwasgMjTTA9SOxqaJSAQOCOeT1ohh3uyqAWA3EegqVCjrlcN9KqLktyWOVwCWJwMYP0rlPEmjAB5IgCpBZsDof6V1W5c4CknPDE9PwqOaJWjkD/ADBgc5r6fJs2rZViY1qTt3OHE0Y4iDpyW54le70fcDwCcgjmhJ8gFgACBgntXVeKtDaKQMqgox5J7Z6Vw086xSvE5wc859u9f3Nw5ndLN8JGcXrY/Fc0y+WDqvTQ1lug3yg84IPHWnxyKFBVcnoM1lC42gPjcOTnNTLcbVJDc54r7FTR4jRpQysjnIALHnFacarJEDkg571hJdDIYEMR0z0Na2mSrcRMjDBJJJ9PampJkq2wzaN2FBLNnAxVba0wYlhtUbl2ryRnByfy4rSktgHBDHHOV9aWO0DgEDAPbHStYsl6kFrbCNQxAJPIAOKvwxuSC0RAYHAPcetTRQoAMrgjirIjAIAUZBzuz09sdqu5NiFY9pIIzt7elPUAsVwdvUknOTnpUhBQsS24EgAAdKd8ikAjeDk+mD2oepSuQSMEckhgD02gmkGN4IZlA6gDr7H2qR03AEcAcdepprYAUBwSeqjt9aaQh3yMwRCNx45PBP1rM1K+SzmERZS7cAA5GfwpdU1eDSVKyMjtKp2qTjB9yOv0rAs5TdXSFk2gngAcEU2rascTptFLXEhZ2JAHO3sak8ftJ/YMcURIBBcsP4R06+hx+tWNOjjiIDpwvzEgmvOviP8AEa0SOW2SdTgFVOcgc8dOorkblfnitj18JGLklI8h1fwRFO93c3BFzISWVVOSW7dPevoz4cW8Gm6FaRxR+S4jCy4PU9xgenSvHvDcc2u3cUoIS3GSccZI6AfjXtOjvFa2eVUISdxIGME8nj61+e4nEYnGYznqP3UfRYlUYwUaaOh1G8aa32gBQMgsRnIxnA9K80u0ivtQEYDh1chjjg1097qSujKHcFjkhBnJrBuEMk6EgKMg9cE4NXnON+p4NyizsyrDRxM2pK6JbvwndpbidEZkIyD7f4VlvaSxAJLGUbBBYDOPxrT0v4hPa6t5KyLPaKArKxJIbPIx2AGK9Kt/D2neLrRJ7cLGxGTtIGTjnPvX4rh+OZYeq4YyGnc9fEZLTqP907Hi8sLFXVCzuBkYXP0rZ0nwXNcAvdyCTaBjjGfX6V33/CEppThzhyTkr6jPcVDN+5cx7SAByBV5nx9CVLkwS1fVk4TI4xkp1nexRsbW30tDDbIuCoVnCgZGc4/P+VXi4IQDAPP41SncM7ljtcgcjjOOgqP+0mQMFJBUcgjrX43i8dUxdR1K0rtn2VOCgrRWhZuZxFFITkBQc8dK8o8S6g8t6xMw2An5V5z7Guz17UvKtihchnOSFOMD0rzXUJd85JIK5zx1J9a/ReBsI6mLVZrQ8POqvJQaJrOdRw4weg5rRhndMgDAHUdiKxIJvnG1eMdT2rUilJhRXDEjgkDr+Ff1nhUlFWPxOsrybN2yunMRYBs56Me3qK6HT7gooG8hsdSOlcvaSJgBFyMDjPJrcsHPJI64GPSvURzxdjsdLldZoz1KgNuI6571Q8W3J4UDkg4I5xTLS5KgIp3E9z2rK8S3srKQTlgu0FucAdqqKSdzthLSxzcjgMd7kkng4zVC83XED4kyAMk9Mdun1xS3M4LkAZxyD61WMgGTGmZWHAPGT2BqJ1LGijqeifDfSmi0wCdCJGYkY457/pjivQI/3aFGUMegJ6AfSuf+H0Ua+HQxBd1YAsWzg45Ga6E3EU0bFSCN20/Wv5A8RaDq4xySP2nh6X+ypEaANMAeTXXaRbBISvI3EEknpj0rn7G1V5Q+cjptHJ/KuktJgqKUcFTwcivxSFFRldn0s9dCl43Ev/CPyvFIUlXJGDwQBmvmPSNW1bS/F0N3uV7CaT9+ZXwFUkA4P4V9QeItUtotNkilCkOV+UnrjIx685r5t+JtwLZpY7SHBVMqu3BDHPbPSv07hrDSxKlS5bpnl4ufLTsz3izvP7S0gEOCNhwwGQRjgV4D8RdOMMju0QcDJBxjk967L4Q+MJbrRYbC6ZpLmNcAA5XHqRWp460eLVbeZyFBJJ+UY69sdhX33DGEr5bmPsprRnzuJxUKmHaufLNzdRLNKpcFoztPoT7etVjL5mGRwyY5z2PpW74r8JzWNxK0SBEyWHvk81yTCVJgrJg9FIbgeuR/Wv6YpJ8qZ+aVIcsmSakm63YuGBAJGBwR6VyN3ALcsMYDjcw9a6PUZ5WQI5IOecH0rHuLc3EYQyFyOeBjFVNmtNpHN3s7ShFDFQucD0FR2Ny/nogKlGO1iew71rXVi7q4WPcOSAOtZQtZLEqSgKuQxJ5IHPHtWKdzpaTOlsSWyqNmMccGtVYmCkKwBrC07d5IYKEZsEgE4rYt5TtKcbO5PGa0VzlnoXYULEYZmIGCM8Z+lXditEQwyTyc1Ut4zGCSdx69eh9asJICQpO4HqQeppWM1Iy5bNWYsHwTnn0/ColglXIDEnH3unHetCS2KXO8kCM5xjrmoyivgdQe3vVIvmRTSIxxlCQATuBPJz9T29qcrbw24qDnkY7VdktUKkDJYjcDnOKbHakRHailmIzIRyAD2rWOpE5xQRWoOCikofXirFshTeChCFshj/KrUcT5VpJfMB6nGM+9WTaFxkgcHIx2961sY86ZmYnt7gyQtsKgkBu57V9Vfs6+LXvdEljliY+XFiQd2J4BGc5wT25r5olhDIA0eTjkg8mvYPgB4gGnakltIBZozFgynOxR05Pevl8/wv1rCtWu0duBqeyrxneyPUfiHaNbxzLgED5tynOK8Nn8d6x4YlnNlciIs/BUbsjuCD0r3PxtciaydgQ4wScnGa+bvFkDSXbgIkQA3EISwJPbPrXl5BQhKl7OpE+rzKptKmzE8ReLdU16eR72bzULlsc4HuB2rOhuCLfyygAGWBI5JPvUVzGFJwxz1xTk/eJyjAkYHsa+7p0adJcsI2R8lUqVJu83cItxkDsSc44HIFSSfvCGEgMfYKO/1poVk3gAg4xkHr+FSIpCDBw3etlZHOxgUl+FwBxup8MYEzHBJUdT3pdsu4EAOAMDtinrEzhgeMjBI9PTNVzEehLZWxurlBBDGXdwGU8ALkZP5Zr6c8F6SmjaLG0SAKoAVCcZGOD9K8L+HugnU9R2tEGjXBJY4BBPT1/KvpOeKKw0hI4ldhFHtXc2cgdK8bF1HKagjbCwdWrqtjgvGHjUu8sFxZRR7AWBABDD6V5heXayyEocA9c9jWz46vHkvJQwMeB1781xcTmNWD7lOedx6GvTp0uSKSOnE/FZM9jltxsIAwcZ5quVVYyCvToB1NbU9uSWBG0nqfWs1lELuoG44yCRxX+WNvM/om5nmIcFlwD0yKqSKFYnIA6c8VpyMq4EjgZ6cdKqOm8kkAnpz0q4uxSZnyRlXCht/PJPeo5UC5DLgk5IBzj0qy8JMgCglsdu9V/IAYspBHPfvnmuqL7myZVkUliDkJ7VAwjAKoAcDOPSrMkhjyuCe+aquN2SpyevPGK6IGyGwuEYkHIzznnFen/DOQicIThM7lIPU15fDhsEtk9dp7iu++HEqW+ouwEgUqOCcgkEYxnpWeIjeOoT1iz6R0iQeVGCRuABJxxn0q5c3YgXIPze3auX03VUWCFd4DMOFzyP8Kg1bxAqqxUEcY4bqfX2ryVTbVz5mcJNlnVNYMCSsXJOSdo5J/CvPPEOvmdCVLjIIIkHQ59Kl1TUZZGEmTyM7WP88VxuvXx+bdIQWG0DIyCO9dWHp+9YqEVEwNXvA0soMqseCFweuea5u6uWWUgHPNW7+aMysAzF8feJrOKF3JCKQRwc4wa9z2SWyPTptJCDLBgRuBOc9/pUYhCrGQMADBz1p0gMMhAAA9znNMCEkyZyM4OOn0os0bcwKi7yQdhPPNTYwoBOT1z61DscuDs+XGeTjAqU5LBAcg80mr7g3cniciMMCSc4z6GtKzv3OAW28YJNZ0axooQod2c5yMClWIpg7iMZ6c5rppe600ZTs1YTxCjTKCCoJ/iBryXxHbC0uXliXbg5LE4xmvWrmRZYB8mWxkDOM+lcD4qsDOrSRMYXQbiQK/o7gjNFJKm3sfnee4S95JHnk0jrKSRkk5YkYzWdfTvkPDGVxwSy8Hnp9a1bzeSQ4BGODjrWbK5WBY3bKKeM8YJr99pu6ufmk1bQpyS+ZIACQSN2MdPxqJiZHwclB0GassSVKFdvO4HPeomUBSCVIPTB611xMloRTXIZAWfKRkL8zYBJ6An3qOQLG4LKQeDtzkZ7cVJIVSMq0atG3VWGcn1qB0SLy2AJU5GeuD2rVBcZIFdgHOCRnnp9KWRg2CMAjuvegBirkrlAOSehqNpQ2QCF4xgd6tCHPOhwScs3cmqwycgseuanUxkpkgheCMdKYxjRiYwSCepq0C0ElcCMAg5PQ1HJI6BBGrO2ccDOPrTnYSkEuWIGAMdKa00kciCKIyljgqpxW8WaJnUeGb+a3vkDHCE5JXoK9o8NagJVA6kKCD618+Wcsnmod7RoSCRnnFeveBb55AkrDMQIBYnArrioyi0zCrHmR6mqo6ZKqC3yhWGc5rn9W0SOdTGF2nOemATXUae4eIkKGJzkEZ47AelLcxecxDR7lbkHP3SP15rm9mrnlSVmeef2IbQjKA8Y5q5HH5TgA7Rgc56mug1O0DupJwQMYPeshrZg75RpDjAVc8e/0ocAjIjBI3ADk8nHNIwTkhcNjGT3phLR5BYKemQOgqEu8xywAHYqQcj+hrJo3TLKAbSpBYjkj1qmZCZAxjKgZVlJySe3NSNhlOXJ29R2NKswm+UHJ9T7UJWKGhFUBiCSOAp7VIpIYMDgZzwSDSI2WKgZzjII5FOZgGO3JUcZ6/X6UWE9BWwRkDIPGDUUcZyQBtcdmGcVIiFwGQhz1BH86mt0Cs5c5YkEnHU+tUkQye0XaQOS5ABOcVfhDoFJILfxHHB9CPSmxKCSFjXBHOc9frVuQkk8AcZwBgCtFoZtlcsRG5QYIOMn1/rT4ZQpXJIJHIxxn+lMyxQkLjnoaaZP34KlVQqVIY4yT+lPcjmsVtXv1t4WZZCQOuRgV5/c3smoSs7FtznbtAxkAnGB64q/4l1cmVrZAQFbIJOcfWoNFtWZ/MYAknimkuqLgurRtaVp6wwxlFG3AO309j71sLGqOWBxgZANVImkhQYABxz3pZ5g5BBJI6bTwafLcmWpZlugUWMnY55GB1qH7uCTljxkdqhZjIQSMEYA561NBAHkLgEjBzn3qHEhanQ+ENSksZmCSBAWGQRkEY7ivbfD0gZEJfcGxjjFfPlqRC2MEZOM561694N1MyW0SF8sqjG44wBX4t4g5NHF4SVaKu7H3vDmKal7GR6NHtjkIBYgnGe1TcE5J3AjBHpVGxmUIRsIBIx3x+NWQ4RyEwQeua/h3EUnTnKDP1iLurisx3EghBxjAxxU6MX3hAAM4ye9VZJguC4C8896ks52KgqVHJxiuNWRukWyRtClQPbrzVe4lU7sBjuIByM4qwZHBJIGMcmq07BFJAwDycHrVNmyMm+hwx3cKDjn1qhNZZYgsCV52g5xn+tX7iVHc5OB05qBgpYhCCOhKjGTWfNbUG3axymq+GYryKTzIBIhHC4wAfXI5rjdW8BxM8c4iDzxrtikxyg9Mf1NerzAmBgBkDJ57VUlW32YZMkj0r3sHneMwX8KZxTw0Zy5jzLwN8PBo0j3AgwWcsSeck16nY2SwQ58tVU9ecHPtUcUMcQyoyAc4Hb60k2oFcAHBU4GOMVnjs3xGYS5q8rm8KXLsi3M22AICynkhgeB/wDXrBugRgkYJ5IParsl+JVKKQDjJyM9OtUkBuyoU8HkDsa8h1LnVGJXS3LTAk5DHit+00/eoVTsccAnAwKq2lgYnDMMtnAwOlbdmgxgtnJ6Y6Vne5pYp3NqsKh3UGQccHIHvn1pLacCQKQcdTxwMVtz2QlAyFKjgHGOP61k3FqEfgEYoSuTY1tNuQspIOSxyc9TXZabKJo0IyAe+OQPpXnEEzRzh1VpSB91T0APWut0bUz5m1XEisRtyMEeoND0JlHQ6uONJGJdPMQ9VI61qQRgAFI9ox0HQVmaddIVYEkZ5Cjua24XEaAEAEjJwaqDucstBwQjBI47+1IFXIBBznjFSBsqQQWB6MB0pyKVUgcng7s8nFdSVzNjVgwXcABmyTgYpdvKHOCOCM9T61KqjJJOTj1pQACCQAAcjPem0ZshlB3gADAPTOKXc24EnkDAH86c7rv/AIcdagkuVRySQCOCQaxegEjZ+UHgdfrQGGSGyR2HYVWe+iSQhnBVuR7VGdTt+pcAetJNhYvMwICk59MjrTkIbg8jOM1jya9bDILkrkgFRjJqtc+Lba0SMhweTuDHpiuulCdR8sFqS0zoJog4wOARgmuZ1zwrFqUThoxIMEnpzWZffEm2t1LA7oycbgwGPw71g3fxctot4QxuQDkseQAMk19bgcuzFNOlFo8+pOOzOF8b/DK3jEk7IzqTg7jwg7HFeC+JLGHS7mW3gcYBJBHTj/8AXXr/AI++MsF3ZySR3Hmgqyho2HGfY9q+c9c8RC8nIRmcdnbqT3r+nuDKeY04JYpux8JnE6drIkfVBBcmM7WbHDYzjHv75qYagHwS5/xrmpJ1VVdjgsdqk9z6Ui3yKZEdsED5cdCfrX7fCMWj4GVR3tY6R72KOEgDcclgTycn3qOPVQASYwDjg561zLXjtGApVSBzuPT8adFqI8gS53oRwQeDjrg1ryRM+eb6HTx6ukZbcCGABwPfpxSz6qJMFWIIOema5f7bkgoRvkIAGOtPjvxGpQkh84weoxS5YLcLzZ0cWsAo7AYfON/Ye2KY2rHcpdfNRs7mBxj0rnWuwrs4QAk5xnqakF8gBOTgg8dOTTSphap2NtdRLjKnbjtnqKf/AGkS4LSEAdBjpXM/bCiLGhDOWHzMTwKnnvUGCXySwyF4wMetF4ILVDaF9KspAlJTk/MetRS38jOGErYHZTgEe/rWMb4bWBJAPAYc4/xp4vFySCoAHQcUKdMOWqzYiv2lcgsuMZ5OKtR3u58EAgDIJPf2rmo7obhg4JOMnHerIvyq4UgjoD1zS54PYFTq9UdNHfOX3FiCeATyCPrVy2vGfAmkZ8AKCxAII+gAxXGR35kyBKzgZGQenqM0/wDtQx5Ryx9MHms24s6IRmjuxLG7Fncl8HtQk2EYg7Fb5SVxk+ox+VcVFrjLvAY5xncTnPtQ3iNvIYByRnkY5z9ax0N/eR24dFHzkkHkYPWoBOpJAwRnoK5L+2DOqKG2DscnJqwuoncU3gEDcMd/XmqSTIc5Lodh5qkEtgkDA9h6Vk6hePIQQADvwVUYwKrWWoBkJJBJ5Ge3tVe4uhJtJHG7PHHP+FUomEptkrTRmZWCksDnaxzn8qWB2c4UEc8CqcThSxkcE54PpTnu0tjGY33lmx8vGCOtOxhzM1GkLRja2T3A7imm9WQRqyHC4UD6VmyXiLGVLEODjg9KI7tNmSwYg5ye1FjRO5rwyRs4GCpJ45702fl/vZzwBVO1n8zcSQCCvy9yDnkH2x+tTTrv4IITPAPWqTBpjHYfMC2D6elRx3ACAF8cnIPaq1wHMhAJwD3qIIBKGILHtXRH1OeVy4rl5DgZI45qY4clSSGPJHrVWEMcsSBg4A9vWrUUg2hXAJHU1oZD9xTIA+U4JA7n1rQ0/dcSIgHKtuPuMdKzlJOCoOCcAmuj8OwrJKAwAY9MdwK8HOaipYOcn2PVy2Ep4mKiZ2uaajQMJUDjP8Qz+FeY6/pYF2UIRAvIXIyPwr3XV7IS27gJgjpXlfiPSIxcSylv3pG44Xr+Nfg+SZp7bFTpyZ+tYyjyUU7HELGFUknJGBz3GajVAxYqeMkAsOlXJ2aN1AUORwFx61BOwFtIXbYIz9327ke1foqbPnLo9M+Gl5BCscAVYygBKg5znv8Aic17Zp7iW3Jd8LwNuCcivmvwNdgaxEZm2nYDGQeuM8HH1719E6BeNJbxlcZ471/OniDhHSre2XU+8yetzQ5TW8sIQVG4YwOKJFKgKVweuf6VMJAcrlSSeOcYNIcSqQFDEEDJOMe9fiLlc+oTIPNcKgIAVQenarEV28ecfMSOp7CkaAOWKjJJyef6VE1u6MpbeFPygqpOP/re9TzFqzLT3Zj2OjBTzkdwK0tO18xGMSu+5F2rxw2Sck+44rGaHcoQnBPAIpr27xFOGIx1PXNTzt7sJJHbjVFvIgCSXYcZ615r8VdMSe0lYEPlQMouCPUEdM+9dBaXbqyIASP4iePy/CofEC/abKfZKInEZIfGSD6DPevdyXEujjISj3ODEQ916Hxn4x0tF1B/KKEHLHLYx7c9a5VohlXAyxB5x0x2r0r4haaYb6VxFkNnYwAwpPX6GuANuVU5bJA3c8Aj2Pev7bynEe3w0JeR+d4tctRlAwGQABQHUHJ6ZNSR4RcAAnvxnFOcGLJzkH1FOVw7IGAA55HAFfQJ3R5j0APt2srEOpyCKsW+qTRMHVmBz1JwR71XjjBcupIB/hPY0jq4ZnHIHU46VhUhGW6Gp2Ooh8c6jAp8q/YM2BuiAGOAOwxnjqRXW+Hfjbqul+WhlmHljaWlbczEd+OOcdsV5UHL4kAycnpwDipQzuckhBjJJ9PSvGr5bha6tOmtfI7aeMnDZn1J4V/aYngKRXUodsZ3HKjnt1zn9K9f8L/tEWl3BmefZKMBVyADX58TtGk4IJKocIzcEg+1X7PXrm1AEEzxDOTg/wBDXx+M4Ly+unyQs2enTzNr4kfqToXxXstTSMrOEOMkFsqT6ZGTmuwtvEtpeRjDI5J+9u6V+XvhP4rXWlzKJXnZy2QVbC49MevvXvPhH4yXbxI5nLooGVD5wTnj61+MZ7wNXwF6lON0e3hsXSruyZ9oLeQuDhwxJyAxwPzrN17xraaRYygSgkru5zwfpXg9v8VLuaAEDaCvAJJyPXNczrvia7vpFcyMyBAeTyD6fhX5PPB1Yzs1Y9qNG5T+Jfj+fxBqMg3uEXgKD0J5rj/DBl+0SBwXTIKkHkeuc9aj1hjLNI7rkkZPPHtzWv4Lt0JDzIpOAygnO09jx3r1acI0aVkj1KaUIpHWpE7oCoBTA696kniBCHbgYxwM1Y288EYPYdjUcypGEBY7+c+gHrmoUblcxlSW4ZgwTcygkAjtVzTbk+ZyMAcYAxmoLqVoZSwAfHAJ7iobSfbIuR5bEdepB9P/AK9KVOUtkDatdnXQsEkjfdu28lT0PBGPfrmpljAy4yoYhgM5GP6VRtHEmCwOAvzYPQVoeUeQeCD2PauCpSlHRoyLVqFfIJBCkfhmtaNU2hQSSOCMf1rPsrcEhyNqDqRWkj7VYAkqoJBPaua1uhLKerXXkW4RRtYiuSlJlmchyXJBJPar2rawGuXQAsARjbyAKqr++UswI4xjFddPlSNIlVovlLEZGSRk1lXlqJMsNyBiGKkdDjrW1JEApABDcAk9xVZy0jnnCkADHeupVJQ1izTczobCOFSoQeVkkA9yeppl1bhYCFwmBnFajqPKLAkgDB46Cs6+QiIg5IwTwOnpVqrOTvJ3CKSOD1kiNgwXkkj6motFsri+uULDEQJJGOcdq1joJvbtpZCRGMZ46j09q39P06Kwxgc44HXFdvtly2RrpaxdtIFtYkVRk9s9604bkhQRkgnGTVMSBkVSQGByOM4oWfa5XBIAzgev0rlk3fcwaNFZWO5gNoBxjPX3rQtLwNGwyck7TgdqxIrgBiT0wSMmrC3oULgEBiAMe9KFTladzCUbqxT8W6Ul1GVQAkDceOp7CvGtbsZLVpgAQwYDBHf6+gr6BUJcieIphcbRk8g45rivFnhHz4WMMZdlHAXqfb3Nf09wHxTT9nHD1parufmnEOTyqr2lJHkca+YFJGABghe5zwamNpcSMqQQtIWbGB2HrXoGhfDCW6cmeUrDnG1VAYevP1r0PRfBlnpMkUoUF1G0MACf14r9HzrjfKsqptyqXl2R8jguH8VXknJWR4rpXw11HUZ90iBEAyHZsE+wHU16loHwvhsrNFkIlJO4kryM9voK721skhYEW8JcjcWlXlQfQjoasNKHVWDY2naMDHFfgebeKeLrtwwcLLuffYPh6hRV5K7MXTfBVlCgURDO4sTjk+2fSt2z0uztBlYQSOB7VLDlN4DDBBUgj9RSJhsfNkdDz0Nfk+O4kzLMJc1aq/vPpaWEpU1aMS7H5akeWgBHXjFTrsOCOSapxnDbQdwIIJ6ZqZHBBAGAvp2r5+VeU3eTudSio7E287gQMnNQ3l2bK3NwSIzg43DpgdfpUkU6jJPAArgviB4iFojwq2TIpBAPVe9fa8K5NPOMdGFrxW55uPxKw1FzZxvjbXn1C/dWcMOhYDGSPauSttiSMzHg5AxVi5kNwWkYEOTke/rVNNjq5xggZIHav7py7CwwWHhRpqyR+G42vLE1XNs0UAZducEgYINSxSBQYyQT/Os5JzsjZWAB4Ge+OtNjuSzkg4AJGRXtxPKcb7GyroCAw6jGF55B/wAmq021ZAQAF54qgLpxICrEEY5PTnr+lSSXOFJZg5569hWyZjKDGXKnexByCcgenvVaa5MWRvBJPOeaivNQEJQKeQOoGSM98VnITNdnJYKegzkEmumLOaUWaUVyTkuQBkY4PTuSa5nXLx7y4lkjAKg7Qi8flXZR2AW3IOA2OCO9cvPaBZXBTBySM9axxEvcZ04eD5lc5uK2EjkMpJ3BmHcj0rRClcCMEIOgPYU5iUkYng8nJ6AU+FXbDK7EcAsOa+enI+hpxsVvLLPtBwVPJA61HeXaWlu+9v3g+7xx71ekhAYuCQD6nvXG+Ir55bhwQTsBUjG3iuNx5mdsZ20RNe+JYlhJzsHQk9vevPfEHi5EzEXAjMhZScZY9ueuPatDUYJZYiwRyrAgYHANeealDP8AaSgVnbGcMpGB+NeTjKajqj2suk5y1KeuXv2ltwOBnHXpWAt2AxRWyxPQVfv7W4APmKVOeQPSsye3KSKVABB59xXiyuup9NFImkllKkDcCOnvUQJaNwDlycnI6U2KQgMEXavPHvQgGwEkg98dzWV/MqxKg8pwGII7kHIrqvBV4I7x42YqQex4PpzXHEEOykgADNaXh2+a1v0JbBHbPrXbhZ8tSLZx4mHPTaPdrJkkjVwgBB5OO9a6gnYQygYA+YZGfSsLw0y3VqGcbQRypGc+hFb9opZxGijaRnk4ANfosLNJn5jW92biW0y7iMqNjA52jFaVhZeeSCMDOFz7etFnp52AgFyDgLjk9859K6nQ9EeWRXIGCNx46H0rrhC/Q4pVOQ5i90d8qwCgqcjI4Pt+NYl7ZyRxv8hGOSf6V69d6KkiAOVGecAdK5vWvDJ3B0VmVecL0bitnT00COI1PL5YDIcIFLEcBjgE/WmwyEOVVgcjBB55rZ1bQriGKWYxsEU9Tjgn+tYscbAsZEK7OhwMketfIZmmpn12XTjOGhpaflANzHPdeMA967Dw7pbeeXeMOCP489Aen5VxFndkMhVN75C4z0yRzj2r1fRmC26MQAHGQQOoJrfKFzSdzHNV7qaNKJDHEgyAVI6VZyXKlQMjqTxx/WoQ0catvBAA4IBOfwFWkPzbDtIODwc544/TtX2B8i79RUIbCpgAHdk4HP1qS2YCYncAxO0kngE1GkRAAIAXBJIGOfpUgRjk4BXoeOBVWRFzordybMiMBnAwBnH61qLveNQztKVVRl+uccj6DtWLpKOFbnCrwQO1btvbFyrI5KcAZ5zVWIbsRpEZJFMWEZSMhW6Zxzg9Tz0rRt9PkUhZCpdS2cAjJzx19v1qxaWKRyAv1zwWxwfatGKLPnZ++rbXBHQ+n19qTC1ypHZEMSQCSOp71aSxXaGZc8ZHfirYRXYYILYAPPSpIAhJypBQjBPes2wsjPnsU2AqgIJycA8+1QR2hRlxvCk9FAOPXitrCo5wrFt27J+7j0xUNwkQQjaQWySG6HJ7VNyuVGdcyEBQGChcsQQeeOhx/T86zJV+Us7kAncTjnnt+Fac4VgQBg49Olcp4w11dH0uSRyQxAVQFyTk4JA707qKuwUeZpJHEfErxNAJIrCJiJ1iaUnaT5TZIyD0yR9eteTTzpJKkbAg4HBOenFber6nLdXErXLklm4xnpxwR3OawXUvOSoyAeM9K+NxtX29Q+0wVGNCmrE8UI80AliTyCAcD6ntVh4zGEywYk8bu596siGcoDboZA3yEk4GewJ5IBI9KL/T5tNUvcugcEK0AOduc89PQj/PXjjhqlTWMTsnXp03aTKocGUkkg4AwDwPWpBOmQCMkcAnvWXHqETSnYRtBxlj1q+ssVwNyEqh/hYgkHsM96ylhpx3RMK8ZbMsCURkjJGQMDHepbe/a3mUE7g3X2FULicgIhRlKjBY4+fPcD9PwNVI5pUadkfIdAoUngYOc/U8dfSsOS252RdzqTexScAksSQcjgUsbHDFULISAQB09657S74zXYRQ0gIADEYGT2/wregCjDEkEAAJ247+uTX1+VSvSsfIZvC1a5OWO1QFIRsHjvVkYjABOT1GBVU75ACVbZnkjgA9hUiTEFVLkAA5H1/ya+hij5532LKY3AO2RkEBeoqyRuGUfGeCGGagWYKwCqCDjk9qkLmaQgYUHHAGMn8KuzGiK8RBYOCMnaVGR0x3z69ua8f1pFF6Q7k7icDGcAdPxr2a+h3W8pDjKjhACSe5PsB714/4jYQ3bgrlvvHaDwO/8ulc1VHoYT4mZZJ8sbSSfRuuPSkWQqwGAQRggc01iUfKNvPDKVIIIIyOfxp8eSrkqQ5Bxjt71wyPXTsWvMSPBEe5epJPSrlvq1zEoUTsBxgbvWs0kRL8xUhhgjuaRJ9mHyAcEE4yB26Vyzgpbo3jUcdmaE8stzDIjuwDqSWU5x/9esbULWed4jExcxAKXfIwD1wK1raQ4JYZU8A1LIFkjI5Dg54715NfCwnujup4qcNmYRYu4QEooIADnJHbr/Wvp/8AZU0ax8QaT5tySzQSmIANlSoJx6kkjGDnsevb5m1KCOOUO0exWwqxxjIJ7k9xnkk+te3fss+IRpfie7skcKs5WYwr90H7uR6ZA5HrX5PxrgHLL5OC2PrMqxHNK8j7Vv8AwBp1zp5it4zAGUFQuMjIz1HU+9eQ+JvAr6feEoMkAqSRk8e9fRGkMs9rE45LKGGeoql4j8PxalauXhDgrkEZUhhyDke4/Gv5KqqHO07n3VGvKL0PmRdORmEbR5B6sxyAc9a7Lw14CGqBJGQFMAh1JII6gg1Z8W6DJZyvK6MDwMKp3DGOMCvQfBNzBPp6kArIqhVGMfUEHpXFNqPws7KleXLdGfD4IVGOQoHXCqAPpj0qz/wjyoojJOcnGR+ddxFArxlgBkjIJ7mmTW4AJABIwQCMc/WuZx5jzfaNnDv4ZEkYYIAQSCcckf5/nUR8Jh8ggoCMblGSM9wD3rvTEHBJAIIzxxk+mKbJCFUOEXrg5OBURpO4udo4vTfCiW7jzC0z4wMqBk+uBXmnxj8c2Wh7dMtLpHlAIkUqVYHJ49G6Hkdq9X8c+II/CGgS37SiKRsqrg4Ib0+mAa/Py68Zy+J/GesXM0hJmnZVYgjCAnAz7kk/jX63wFkTxuYQqVY3ijx8zxTp0JNPodDqM6T3DuSxaVixC85zyTiuN129IdkSPynAK5Yghjnr7dfrXTXOYYmYkIV67s8EVxGp/wCkSsBgjocnqe9f3PTioQjCOyPxtzdSbkzPVWYKTIVZBggng8+lOSLJZmJyeeTxz7dKgWJs5bgA5I9amLk5VDlCMDPY1diglj8xwFOCBxU9s7EhAwEQXIBOSSOppvlLGEIZnfABJGPr+FSZjRCMZJOCcdBSsQyeKRI3DsocDqVGSB7e9LHNM5kcQjy1+YsD82PTHrUcTIvyq28k8GrakMwCAqQQCQe9WtDN6kqzFkDldq46DjNZlwfNuGIBUdg1aFxhUIByWzksaz4yyM4cbiD+VW9RJliGMjg8c+vWuo8M30lrfREDcqsCQD/nmudgiMoDEEDsCK1LeM2+xywUrhhg9axlYqzZ7/pqve2CEhHLDcFBzx7+h9qhudPQMrEYxycDPPpzXOeDtWFzAFMhclNuASNp7Gu4ZFnjAkAU4GSf/rURs9TlTlF2OcbTxICRhDknjsO1c9reiSEGVSQrAnBwcgV3pswjEEgbhnK1p6V4dg1O3HmsWIJ+YjOOOBx71wY6pSoUXOex62BdSpVUEfPrQNC5TcpUnAwvT2o8kLMMggEjFeoeKPCAtZZZHi2Fud2OFI9veuUTRkE7DaWXPc18xSnSxcXKnI+nkqlB2kiTTtP82MEkgjpnuK3bbTIwpBALYz9Ko2UQtpMIoUFdoyScH1rVhLIqAHOCfavBxWHVKR7mGq+1iiaJGgwFAI7c85qdcAOzEF/7w701ECyFgQcjByMgZpwAVCECHBB5B6d8V5z0OxHK6wzOz4IJyCVHYetYibFcZDK2SCSeorf1yEo7HIAJ/KucjjLTAu5IzgA9q8fEr3j6XBv3NDRgKyBSpOAecd607ZAADkE5yABWbFsgkdSpyACpU8Oe4H0960oFQsrAkAc4rgbPVizRhbJIBI3DoR0rQtcKQAMAkAAnqe9ZyuCUAHzDJ+maso2QABwOc5qbm61NKO4VXKAkDrkCpDMCWOcA9PY1nop2/K2Wx1PapJJSFHGABkmkpF2LMjYQBWwcZJPeqlxKm3AID4647+tVZrxiww3A9utZd/flSxOfQ+1Uplco++nV9/zDIGTz1rm9Q1YJvERBPQA9qp6zrYMhjTIPTIPX2rOsYDPdB5CSp/hpNtvQmUWS27y3EhLliWJJyc9a6vSIS5iKEAjqaoW+mqinYD1ByTWzY5gCggAnrinGL6nPqdLp4fcQWBAPXPArdijEijYcN1GK5ywlVCcnAIwM1t6bPtzuYDnj2qdjRI6G0V41TIDkk7s1u2LW6OATg9So7iubgvIkAKud/QD/ABq3HqKRsSQxYevAIqlIbhc6Ge7QKpbA28Aeo7D9aoSzIHBUYK88dapHUBOSemB0qKK6BnYE4DAAk+lCZDp2KurIt9IVQYODjjrXMX2lyxhg65POcdq7tYo/OyWAXHGRzmiXSReREhQCAQMVa1BS5Tym5sXjTIXIweT2rEuFeDJZthJ4969V1HQCpQqm4nIyOxrjdY0h7feJYVc4OM9vespxuaRkc1baoYWBZiWH610Wm6yGKs564ya4fU1eEuUU7x0A6mjSdWBSPJJJB68Yrms4s6o7Hr1rqCMhJfge9XI72KbCE5PLA9Pwrz7TtUIiBDZI65HWtm31FXKlTh+Cc+laxqW6CdK52tvsGSDgYzyaGlG1iG5B4HrXPW+qlcg/dJxnNTi+Y7wTkkfpWntEZeyZsvcsTsIwQAwJHXPv+dQS3ZRWBcZUbiB6VmC9dtoLkgdB6VAt0WZ2AyvI+lT7RMcYNF6WYuu8E564qss73JBDjHUfX60hnEiAqpA/XFQrGqY2HAJzj0qea5skTMjySkkAE9cDirKQhtoB5Heq0LvuYNymMD1FXIUVEDZ+bOOfSp5hsliQoQSM54AXsaleNvlO3qckelQecFwCMd9w6mrkUmEyAXGD25zSvcxdx8MIWVWDHDdfati3UnJBwwHGAOfb61mqhZUIOFzk1pWKMWLAZOMCqSMnc0GJVFZyAD0XOMGo7iQpgEqjHnk9amAOCGGTjmobto9m4cleBx0rZEmFqsxdmxktjGB3rl/LWWUSDK4Jxkd+/FdBqBcyFyVAIJGKyipckgDB49zTuMW0xb73V8Fhgj1xWZrd9KllK6Bic7TjjNaFzEFUYGAvGD6VGkVvclI5TlScHHYevvWMpaFxsnexwGnWs7anFKxZUJbPAIOfUGu1t9IiuLJyr4dRgFucmnz2MEClUAI3ZBB6VpaPA5t3IAZc8MfWuVq+xpKasU9NjW3KRkneOCR3NZXjvxBEloYFB3KNjbTkkk8HHb61p63cnR1d2IQsuQRg8f0ryvXdQN23mF9wB+8Bya9PCYbnlzvoeVi8QoQ5VuzLaQzzC5aXyJFO1i3O4YI7e2K7zwZp4eyD4MKKNq5H3iOMZ/WuCsoTLcDeAwbqe2K9O8OxmOJEXdsAwFIIA+gr6JvSx8u9WawErYUOoA4O0Dn+tJNGqqA6kEevenyFCCcYK8enFcv4w8VQaJpUoj/eXDA7VEgJz6nrgVrTjzOyE2oq7M/xv4mg0W0ldpFZwMAA5I/Kvn3xH4in1W7d3nZwhJDsT90ngD+VdBr2ovqe6Vz+9bORXHSJKLghWBYc5BGBXq04ezPHrVXU06GlpmvB/LyxQKdoyMHryMf1rvLC6kVijxmJz8pVgMivJTKHlZjIGYncGQ4B/Edq7Dw5qa3BClmLDgDHJI/z1r0aFXllqfP42hzxvFHpNs6jcM5IADE8YPrWtBKioApy7dTXM2mofPEhV3ZlzuKnA+p6Vs2YM0gBPBGQqjOTX0tGd0fNzpqL1RaumPkkgkEAkYrlrhw0jnduA9T0z1rpLuNmXaGZSowQR1zWHdWZdgMkAE5A711N3Rgo2ZTgVQAQcZOcHvWnbNtdCFLFQMEDoe/4VQS3W3clQDjgHOcVbgllNwZFYpuGwqpwCvoR07VyyTZ0QdiyEOSAATnjdzmt/wAPQSGV2IAj4HJ5GapWtuJDkDjGT7e1bemv5LhSAOO1cNZNxaO6l8SOlU7FUh5E24AKuRXR+FZtS1PUoILa5cRBwJSGJCj6Vz9pC14kUUUZLswA5znPfFe3/D7wWdG06CaUB7lyWLBAM/gK/E+KcbQwFCUqsU29rn6FhIykkonXaRp/2S0VHOWZeOc85/nVp2EA3MwwOq/0qVVIVSPmByM+pFVL9gkbykAAZJY1/L1ao6tRzStc+mhoi9aagI5CScKBn6Cr7+ItKdBHJqdqkg6xtKAR+deF/ET4qw6DaTWliDJdyDaWzjBr5n8Q6tPf3sk91M0jMcnDEYP4V9tkvCuIzZc8vdj3M6+JjRXmfa3xI+J/h7wnojN/adtNeOSI1gkDMO3IHSvg/wCJfin/AISLXH1ET5jjZmiQjq+SSf5VVScT3pQyMgYhWkck4Gaw9TnW6d0VGVQSQGHQg8mv1vJuDsNlLdS/NJ9Txa+LdZWPuP4I6imqeCNHu0wTLbqzk9m7isP4/wDi0xRW1gxygfaVz91SpzwPYmsv9mLxHDZ/DvN2Cfs0bpIrHgHHGD6ivIvjh4xTUdUSYzuAWKMijIbPA+lfM4TJufOtb6M6J1rYVpdjhDf/AGueUo5CSNvVW7Zx/hV7T94uck5GMgkcH2rn7ZkWUFRhMDkHrW7pzidgpOADn6V/VuXQVOlGKPxjGJuo3JnU6bKyqU4C9667SHCBHU4AHHsK5OzURlAMEng11OkKgeASkohYKSBnr0BA7E176tax5LWt0dfp+GJYHBIzj1PpW9YkAo4G0jksOorEtQkRQ4yD1b+VbdqyJ8mfmPIXOeKLXBM0Itu1SvQjdhh1yag1CYCLygwUN055pl9qMWm2ksruoVVyCOcHvx7CvK9e8aT3LExHYVyAxOcj1rSKe5onbcv6vlfOAcOS5AbPb6VRto1iOQGJPJ9qxre7lumLys2V6kjpnpmtaJ1CEu5A6AYzWdSSZ0xszRWY4IAwD1z3py3QVSM4PvVSMMEGFOCOB0z+FRPKx3EHIHBGOQa57G1i8LgqSQ2R2OMY9eO/OaeLlwC+NxHYnGazTOsjBCDGcHLA5qw0p2gK2QRjk5paolotrM7kFWwcdBzj2qxFcJECABgjBLHOPpWOLkFSCMhWBxnjI709royfOVJGeSB60m2gUTWS8J3ISCTz7getSJeOzkljgjBOeo/r0rIjlKSMVBJHB74pFnY7kfO3IOOnTtU89hch0lnfhZ2AYHJ4IOQR6+1dTYxI9uSBgnlcnP1ye9ebrdPbOjEtEuAuR0Oa6/Q9RUq0bkkFRgjv9PStITl1OWpHl1ubmrXC6bptzK2APJYIcZBbsPzr5E8a6idSvJZQAVaUyZB5Ld8/4V9D/ELVDbWBwSGIDAZ7Z44r5x1lBJJK7EEFiQMYwK3xFWNKj5s9XAUlO8mRaFIY5l3KGdiAEBznnNelaK8ckiOCVUclVHevKbAlb2AICsoYtHJ/dPr7H3r0HRGnFuqhS7kgMFIGfxPSuDC1HM5cxpWlc9Q05QzJGpGG5YMcYrctUSJQDguDtBYYyfb14/lXG6N5sRR1gwANpDNkj8R1rs9PuDsUEkEnAyOtevytK54kY23LrW7MhYAMQpOGPWuJ8QLulLkYYckY/SvQoxE8Oxg4duhVcj3ye1c1r/h9w4IfeGJPAIxVQbZ1w0LH7P8Ary2HjmK0lOx7mNwm84KnPHPpivrmzKPbAn52A4xzzXwnYzS+HfEVtqNtEXmhYKAf7pIyK+2fDOr22o2cUtvIGjkiViFOQuRyK/lrxTyypGpHERjoz9P4axScPZNmqyggYYDnnPpXlXxh1Z7edokJELRModuxHr7V60VVgSTxjg14R8abklyWJcjK7cZyPf2r8i4Noe0zWB9fjp8lCTZ4PqSPcXDEEk5OcnrXIanZgXLEggtwB6Gu0G0sWYEHrwaw9UCXU6pG6o5YBnbnC55/Gv7bStSUV2PyZT95s0/C2kyQ2qSPGCx656ZzzxXWx6a25GBAH3gMdKbolnstERmJCgMAOc5Ayf0rZ2hCSgAPp2rzlQd7s6HVe0RkDyoApOxumRzVDV/EWseHpDcWN9JazMpXzIzggY6/X3q/E6MTlPLcnlQOhpZtNXVi1mwISXAyRwPxrOphaM4v2sU16FxrVL+7I8i1nxdqOpXgbUNRurpycF5XLE8+lVdK+Hmv+LJ3Ftpk4tSc/aGX5WB7+o/KvrDwd8G9C0loLm40+O6uogGV5hkBjg5x6/X1rr7rToAHW1gS2BzlY+Bx7V+K8QcZ0sknLD4Glr9x9TgsqnibTxEro+S9I/ZvDgJrWoqpHzFbTcAQT0OTkkDiuh0z4X6f4cdUtYF8pAVVsAnHrznmvbtQ01UDsRg1zV4sf2lgq8HHHpX4VmPF+bY+T56zSfQ+1w+V4WnZwiYul6P9nK4j2gcbTxmtqKMlwQdoXt2NPUozld2GADEZ7VPHGW4XBOcg4r5b6xUqO8pXPVVOMB9vCZHIC8jkYrf02Hy5AxwfwxnFUtPsSibssWPJJ7VeVmeZUXIbt2rVarUTsdDDHBOACu5WAHK9TXO/EZW0q1gbT2W0JiBJCg5bPQduR3rodLgcxgsSCcEg81W8cWQvLWJpFAjxgFhgDFe5ktGnXxsKU1fU87ETcKbcXqeBxeOfEtncIj3pCA5YeUu4/iK29O+JGqxW7+fBE7B8IYhgbTngjjJPXP8A+usnX7WKG6kUAAgk/X3rk9R1EWjBSWckZwpwBz71/ZWW8F5TVoRnUox+4/KMTnONhVcFM9Aufi/fW0iiS0EWc7kdsMv5ZB/Oi1+Nc829XsUBUEKZD98ZPPBPr/KvIZLpJcJG7AAnAZsn6EnrRFK6MoCknnIzms63B+ROVlh0XDOcalrM9YufiydVs3t5IYEzyN2S4A7jgY/GuOm1Q3Nw8hAwTxx0Fc0twzYJJwOoI5NW1nEYCKQQPuj0H1717WW5Vg8q0wseVHDi8ZWxitVdzfW9JIwcKORkd6ljun2liAQO/SsJLpioVSpOOeelPWY5Kl2PGck5ya+hVU8Z0vI3mvy4QgKCowFXgAVp6HqTQvKrkIrAEA9Sc81ykEx2kqQW6MT6VetLg70JIZiR7cVoqtjJ0/I9GgRpo0kIwG5Ge4q+oJTaiAZIzjvXO6PcJvWJpSqDopJ4/OuhjJySp28YDD+ddlKop7HLUUovUl2DYBkAg8n0pPLdiW5UMcFs8U5UGMA5OSfqaUI7Hh+PTFdaZkJtcgsDk54UDr703yPLOSSWPOQep9KmEZGSHwR2FJMoKrnIGcgjtTGiJs8AjJ6kVR1LUYtPhldjg4wAR1/Gp9Qvk0u0eaU5AGV45avKvEviaTWLoeWcIGIIHAAraEbq7Czepdl1J9WvHZxhQ2QccCuq0G0GZHIJCKWPPQCuQ0iMNsLDBOTitPV/EcFhp5WGUJIAfunBPHSokubRDipNkfxH+JMWgaW8Nsu11Ukyg9c9iPYV4Ppug3fj6/TUpJgloZFYckF1ByQPyrqrpUv76R55ROCTlW5BB7YrcsZ4LK3VIEREHRVAAFcderKMPZ0vvPVpwstTqfDmnw6PCsQIZAONwrba9CKpMh4JwOx9eK4T+3wEALhMjPXGBVbVPGEEECLHPtcZJdjgGvEWFb1OpVbHoQ1GKTkEhQck56VieJfEggULA5EgyQVOD+Yrz+28cGCOfDhhLgFs5GOvH5VPoAvfEepgRxu0S84XnI9fpXyGeYGpiLxb9xH02W46nho2XxM6Pwlp0u6eaQB2mcPFtGAgxyD/AHiTzmvZfh3qA0LMGSYZWLGPPJbHbNctpmiPZWwRwQQMDIxg1rac/wBmvISVBZSAOeck9B9a/lXi1wjW5YWsj9Aw8XOlzy6nsszRX9sA6q+4ZztGc+571wutW6QXDuCQSMY7Cuo0m5aS1BBwD71z2uqTIAGALMeSM18VTrc0L3N4JHKXQJYkkkEYwKryQSMGCDOenPSt6OzQuQ4bPUYHWrS6ZEVOEx2zUKukzdaHknirzUuDESMgZ3EnmuIuC63ABxg5Oc85/wA5r0X4kW6W9yqNOI3PBkONqgDjn9MYrzZYQxw87SupOH4AA9OB0r+lOCYJYZTifB8QVL+6WbaQ4YbDv3ccjkeuPStW1B2pkglRhR6Z/nWPxFg5yMYyv8q0LZisSPwBuCjI5BP61+9YSreCPzGrD3jfYoCpjkKYAJUAk5xz+ua1bd1R1DlsYyQD144rFiY+aSAQMAYznnHPP1rVtiCQDgjt7V7MJXOblOgtZypABXB4GTjNczreoSvM4JLZYknPA9sVqpOIIpS4ichCw8w9MA4x7+lcVd6gJnLu5Qk7hk4wa3bUVdm1K90kTCUSKSTtGTg5zVcXIWQAEMMkEkdKpNOElZFfKYzkdDn+tQI+yUfMGHUZPU15dSqlc9NR7nvPwuaL/hHbuNZyhKtKSRnLbTge2cYrzjWviRdeE9ditbgZtpJCVwc49q634XaiYtCvAoWJypQkjhsggfzrz/x34Pn1yQvEgedMmPJ4B+tfjGd5fSx2Imqmx+hZbWlTw6SdmeyeD/HMOtWkE8J2kjIJGCea3b3xOkKvHA25jg5HJB714X4Os9V8LWKJdzwESAKyxNkJ9D6V6r4Y8Nz6qMuzrEGByDgn069q/AszyahgKrfPoe/SxsmrS3On0qF9TtpJbgNhxtBPrkED9K4Xxh4UF47JFEWbJXcBg/T3r2e10RLeDKngYBHr74q5/ZVqFDMgY45LDvXXkWeRymtzyjdBiKbxEOVs+V/DmnX3hTxDLOVdYzGVVVU5BPevQr2/jvLRS6sAQMg+pHeuw8bafbJGpiTLhj8wwMD1rzG9leOZgGJXOPav6RyPEUc8SxMY8rPhMxpPBe7e9zD8S6JBqUGFQIg4VCTwP8M5ryfW/CzafcSyLbooIwJB1cjsfQDPH1r2ybBALEE+grA1/TE1C2kyCpyGJA5OPev1ijJxios+UlNs8F1HTmZgQSOORjofSs4WyxSJ8uWydwJzx9K7DX9Pa3vXjU4DZbGO1YL27xsTjJ6c1pPcE2ZEliTIERSe2AaqvpEVxMzOjEjONpHPHAA4rbktnJDoCGJ5JHB+lRTgQ5DAMT7dPesWrGilIyILRkABQoW7entVpbUpKg2jyh1JOcfhVqKETPgtgD9asrZGQgBSVztJ9R60BdvcqBgZWMTEx9ACQM/WrNqR8vyYOeABxU32BkOQi7ehJH9KWVTEoYpxnIxVpXM9iZkf5yQG2jc2BjC1Wa3KyNsTMXVWPf8ACrMcjOyoyOdxCnAztB7n2q8LbDgKWKgYHv8AhVqNyXOxkQxmMbiCHPQenr9avwWRZAcZB5JA/SrgtWdSBGSAc4K84+taNrbbEURoRwDyMVSRi5XMo2QXAViCTjJGcVehsJA6lmDYB5IwDn29q14LFniCoqIinONg3HPfI/rQ6EYQkEE7T7CrWgkzHjtJbqZ4CfMLqVUgY2nt+tdxoFq2miJ3AUouDgYJPrVHS9GKMJ9pUDDDPBODwRW48okhIBADdT15rGpFTVmdUNd0a2seJ4ri0hjd2lfZ5YDHOABwSa861yZJwSvGSQa1buMBSuSBjkg1ktDkkDk9cEf1rChhKdJ80NDuliZyjytnI3cJiYAjcD0qKNgkignBxyPSt7UNNLgODg9lHY1hSWskEpLAt7EV6LOS93YcY4lkDg7ieCc/lTlBWUHGT1qugZJSQuFzwoPQ+tWkcYcnnAz/AJFYsLEm1icKck4OKdDatPcKkY2A4B9zUiRhsMCMEA49K7rwN4Wa4uYpZYy4dsBtp4Fc9SqoK7IcW3ZHefC7wklnCJnQM5UDoOD2PNdh4zvUtbNYXfyjtI+UZzjtV/S7aLSNPUAgAADpXnfxC12MugRwSQSR/jXjUpe1rczZ6+Hpexhd7nmPiu/El0QXBDHAyc59qxPMd2ABOcEnnsKfdSPNdSFgHCnKt1xmoWLmUOVw3v6fSvpObQ8ureUrn0dcW4G9lDEgfxHrWXcQeYWDIScduK6doPM4IwCcdKzryyddylQQQTkDpX+VaaP6MizlZolBAUozAdM/MMfWqjIdpDHOTnitu6szHl2TCgZz3NUbm3AUleRjPHpVpmqZmSAKSEGAOx5zVVouSxOADwo6HNaMkIaMMCS/TFVpEYKRtwT3reMjVMz5gEYsAGB4yR+n61TeMMeBtUDJJNaAjKpIJeCDwRUb24Cgg/K3TPeuqMrG0ZFJUQMoHBJwCO/41taBqAtLsAghO/PBI71nC32gkDAAxikihkWQHGAKqTUlqafErHp1v4vZ7sJvKOnykg8H0Oe9aC6nLckksCR0B5zXnuixkyknOOhGK6u2Bij3I2cc4PcVNCn7SfIkeXiIRpq5NqF2IyXkCgEYDA4JNcD4g1aNpJVUB5T8qseo960vE+tbZJI0AJ6AA8CvNdS1QSzHL4fJwQeRX7DkPCbrQ9rWjofKV8wUJWia0lyxwRyccmphkqGU4PcGsW0YlmO9sqOnY1dSQ7ASxXJ6dq8XOstWXVuRbHt4St7aNywrhpGBADgEZ9R3pvlZGOCoPSmMjckoH445xg9qnRdkarIMgjJwcV8nJXPSTIXJEgOCQfyFPXO4FRnHX3NH70AsRlM/LgZ4p8MjsWAGCBgBuMViWmTowkQhxgHjjqDU0eFUgqSegJqFPM3FRHkMAGI7D1//AFVbHyhMKM9CT6VtBkMgVYiCSMg5Bz1FYHiKH9zLECDFIpz8vUHqK6hogik43AckGuf8QhdoBBAx0Jr9J4SqTjiUkz5/M0nT1PGdfQWMiq8ZSMnCjPUDgVgSzNMhBXGTwCAeldD4rUJdyEoSFPGe9YCMQ5JUYxwcdDX9d4O7oxb7H4zimlUaQyNXWMYKtK+AcnABND2/lSFSFzknA9acpBc5Ixnj61BcEmQFDtYHsOtejFM4+YjkcIyK7q244AA6UyaRYpGiJAK4ye3PTmomcx3JUoQ5+YY7+5NJJIS5OwOF554z7Voo2Aa+Wi25A5z9aa1sJRjcAQOSARj8TU+5HBAQ5PJVTz9AarzKww+CY87SGJwfb61Q0IpWPcAinJ6nqKasZdCqkrgnhu9SbECAksXOSMnr7UOTLsIj8plGDgnk+tUmWkVighJLgADLZ9DSPLv2SBQF9R396VvOKFpEDLkgYOKiW5yuxhhipYhR0AraNy1FFiGfZKCw3kcgE8V6B4IvI8pC5kimbDZVgVHfBHrXnG9QylSRkA8jBNdT4RvUhvI0D4cnO0rwPfNbJ22LcND6V8O3IkijYgOQM7yOSO5z+VbLIjFghBYDdg+lcn4RuUuIIwxIyMEA4IrrkjGVCnI+6SeoFZNtHgVdG0Uri1E6kkAEc5xWTeRmFwqk5PUjt7V0EsJDEgYBOD/jWZf2o3HAJYkkn2qkziZzd3arFJyCQ3I96qIpSR/k4IPbpW9c2pYKQOQMVjTxMAUAYjnJJ61LN6bbK7QtJ8yP8uMFR6/WmFAmWyckYwe/vToY5FuSASE27guOv406WM7w3UDjpjFJOx1qzGJj5okG0Ng5/wDr1JDiIHcCxJ27T/P6Uxgu0MQ2QTnYM/5FShiXLgZTAAJ7/hVR1Bos28IViBgA849KuxQgfMVyAOM96it0bLFgFwMAgdauwxCRMspUgdfWtkjNjgCEyB05wKZI7hsg4UdRUx2qQQSTjkDvVaULl8ggsep7VLMmR3c5jG4EAexrlfEeqi3UAFpVbjaBnBNbGr3H2a2YkbgBkYrzi91GW5uHy64zwPSp5iYwu7iL5t3euDhtp5Lcdeg967HSrcRwphxvwMgDofT34x+dcxpkM00jlV3NgEA9PfJrqbRi6ICMMgIDDjPOea3ir6m02loaE8wjQIMhmGOtRIrBhtAyRgA5604BmAYAGTs3UCrq5Ugkgp16YOapI52yOO33BjIMFSBxySO5H0qZdyQs3UAZx3xUTsyAOWIQdQOo9qPMdirqQQRjpjFHKRckZlhlYE5I6Ac8/Wu18EapC8xjZgJMAc+nPGa4GRxuB2hSePXJ9a6PwwkjSIEiJLHGV4P1/CvluIKUJ4OSn2PcyicliY8rPd9IvAIzlyTwMZyBWi0pTe6LuXqSB29TXL6KsscCMQCMYJFas0rsoyMEdhX+enEMadPHTjS7n77hY81NO4s87SZKAKSeMnvWjp48sKz8k8/WstUkZcgAn3rUsiJAgLgAjHPrXyt9bHopJGurB42JOAcHHYVUuZMq2AMemKnQfuwGOATjJrNvXDtgNgA55NS5E6FeYqxYgAH1xVUKQwBAJIJ5YDpyetSS4bGHwByR61XcglsetZcw7DSCCWL4A5APeomEUrPvRsnkbSBip1XMRUvgAYJIzjNQbJVdjnejDG4ikpXBK5CXEMRCnr0IrKnhldmKKTkcknpW+LQyrgEEDkjpj3qQ2YBAwMevrSuaLQ560sJJiiMrEKRjnA963LfT1hYAHLZ+6RgD3zVyKIBiAAAoxkd6nNuMgqNwAySTjBqrlcxXEK+Y5wCQduc9DVuzhG4EgEjkHPWqnyrJkg9+av2bIxCkkHGfoKi5LNWGENHuYEDGSfQfSqF5apIgcYOTwema0IWPlALgEHgnuKWSHf8AKUIGeK1jYhs5aeARhyCVK5GQcUy21SW1+QD5AcgjrW1fWOAFC5Gc81n3FgPLZwuX4wR2q2uxSkuppWni0xRgyEh8cDPb3rTtPHsLorCdlcnGw8YH0rgr2ApGTu5PAzXNX/2iEM6AgIOT65qY817D9nGZ7rF4/tlDB22joPm4I/nUqeO7W4GBIEwc5z6V88jULpSgL4QgnJJBFQ/25cblDOxx8u4fzrpjzC+qp9T6Ln8eoihwFKHjcGC8+mDVWf4jRByDcEpgH5MHB9K+fzqc9w5LkSEDIDDtT/tUqRgJwpJY9gDVJSGsJHue3S/EiLkBsg9dxwRWXe/E9IdrRYmBJGWyB3z+NeUiWaVQTJg/XGacspYhZMsqkkAnjNNXK+qwR6C/xJlKkoWJBIAYfpzVCTx7csjgAiTqpzx9K4vyChXZuIYk4Jzz9asxW5fBJwewPemkL2VPsdCfF126MS+FODlTnBrmdf8AFF6YHL3WByNoHXI4GfWr32ZggBI2DkkcVm6vpCTRu6IqEgZPTOP619Zw5Vp0cZFVNmcWJjFU3ynlniPxXqUcxQSsUCnAJ+6exFcne+K7+7QCe4kIUhSc9T2/lXU+L9McSkISQO+M5rz65V1uCHJcnksa/s3J6dCpQjKMV9x+T5lOrCo1d2Ce/llDgsXBJBJ7+1VhNsUF16jI4pZI2wShAGdxBPYUySXeQSOFHHfNfTwio7Hzc5Se5SlvXAfJ2gAkluw7/Ss95psbhKhQ4CjGCffPTFakqhsuw5UdccVWvLLCoxAIY5ypziu2E7HO1foVnZ9pIbjpyaZuKlgX2jHrxVyG0DbgjgnuOuKX7IisHKZkXrk55+ldMZ36goroRt5oEWNqlV+YqT8/PXrwfp6UsWTKpxtAOTzUpiPLE4PYYp4iIC5XIOQCO1W5XHyodPMQoVYmLEghicjHcY6596QnAAZcg/pU8cQRME5P8qmjtg4CqGcAbc9STUORHIQLD5jQEyZRCWOVAzntx1H1omslG+JCZULZG4e/FXBbmVwmCNo2hjnt2HtV1bCSQ4XcHXj8qE2wtYyI7QKNkgJGcHFTfYC6kxhn6DAHatZNHmcsJXIOAxYAflWlYaMIroPK5MTRsuwDHJHBzWlmT7SxzS2Lx5DoAF6My53fSiYDJCrtjUDB9TXSXNnHbxFgSyKMkk9AOprnNQvIt37k5bGQexFS7oampbEE16lsCmAWY8cdTVScbrh5VwCeMjqT6moLgsxYMcE8A9x9Klhjw2C2845GPy5pJlvUEOWVC+Dng0/yVkkIfkEbcetCIFYuBnHJweRVmAgkEkKD83NFxWIjDtyMsCOAAelSxSoAQASQMlgevrULASOTvznkKTgj8KeQnJwR6jsPpU8wWRpxXpMJfGF7Y9v61HPfl2DqWbH3h3BqkpITaD8h5FETuzNg4JPJxS55dyeVdixNe+WwJl3AjOAOh7c+tVf7SlZygTajDO8Hk81Bdgo4Lr0y2ajSEK5O8nIyMngUcz7goLsXmunUFhkg9W7E0iamNu05AHX3qg3mzRkBysEbcgcAn196iVTuJBJU8Z9KtSL5EuhtprpjaNlOSMgj19MfrW/bamTgSAkcDB6g15/K/kyYdgG4K981fs9QdGcs+cY78g1SkjGUbrRHZXNwrEGNckk5PpTEwhBByMZx71mafdvI+Sc55JrTdyMkcgHHHetYyOKUCZZWyispBIJOegFSRozxkAYB9O49aorI6gBizZOAT1P1qcTmBkAOQewHT/Ct1NGNkX4lZMgnIBGB0wK7nwlEPsxIAy2cE9RXBLKGkRgw5wSDXpPha3Etko3ZwRuUHGD1xXxfFtfkyybPpMhpKWKRbvAyhAQCcckjOfwrgfFGnCfeSMDJ6DHHevTLuACJGOQpGRz1FcdrMBaOYYVkz77sHjHpiv5LyjMpYbHpx6s/aMRQVSjys8ZvLQRO5IJGSAQOtZU7L5sZiVi6g7i4xg54A9RjFdl4nsWklcxBQQQDk7QAP/rVyt2gVGBAKHg4OCfx7V/S2HqKrTjI/OqtP2c2ifw7fGwu4WeJjKWCs68gLmvofwjdRXdkUibeehI7HtzXznaXBiCKgB2jhc9vrXuvw21E3SRJGhDCMfMcAAAdPc+9fm3HmCVfBc/Ldo+iyasoz5T0W3tCFjQhWcKN2485HcVZFslqodxktnoeh9/QU62bCAqowVB96uWcK3bkkYQnGWGCCK/lGdk2j72MrlOGPZJuI2huAw5z/hUxBRSh5ByCR3qxdBYTsCDAPBHAB9ajDAMQSSB0I6GsHI6Iq4sdomAWQ4BAGDVzykWMEj5RwcDNVYmIJxu3AcrnI4q/BIs0QJRkIGeSOfyp3LsRtYRMx2LgBcktxk+gqjqOnG5jEGzAIJXPGTW1E6SRh1LMMZ5XBP8AWkVBIwYjgcAkdK2pzcJKSexlKKejPnfxz4De9uZmRMO2eWGRj6f1rybU/h1e2xYgbFHJZhkAfQcn8K+1rvQra5YhowwIJIJOPp61iX3g2ymjYGNg+dsYCDAPrk1+w5Nx7WwEI0papHz+Ky2FZ3PiK78MX9n58jRKyIwQMCQXBHDKCOmfXH0NZFzbsrgsjEgAHAxz9K+zNR+GEU14Z2RBIF8s7lBBXGOR0OM8V5/4i+C0UistvB5UpbBkCAEDPTFfs+V8cYDFpc8rM+br5ROOsGfODKQQkYWYrw5BIx+FPa2aRBIhOFGCpPHtxXr998HJLZWVTkkEBu5P0rK/4U5eQQq7yyIgXJYr8vHqTX2kM4wlVLlmjy5YCvHoeZRZ8x0Cs7Ku4hV6D1z0p0MxlBwGUYIIlXGD/UVt6zBHp8kwDDylxuZemRWUZh5ZJA3NnnHavTT51ddTglGUHZka2peEmVlY542jGAKTy0+UFQST1Pamyg5TDEgjlemDSPKnmRgkkKOV7En39q0UWCY+UmCUEMzowwQcDb710vhzxjPotwsYkDQgbSrAEHPv1zXLyMJQWJA2jBHrUEUQ2hkHAJIwfz4qauGhiIOFRXTLhVlB3iz6R8K+NlvoV2koh4w/UgGu5cNNGGIwMY2jjH4V8z+C76e21JQW3IF24xnI717/AKLqwuLUBwN+ckg9sdMV+M8R8E3TxOFXyPq8DnUbqnVdmF9bqYy28lCCCAM4OeK1fCdu6sCwBycgewqrduHiJIyvUj1ra8O7IIUkYAOVz7Zr8PrZfWhLklHU+zhWTSd9DogBGDg4PcHtVOe5VFcs/ByoOOhqpe61HaIWkYBiM4U5Jri9Z8aRh5I4gzyqMkYOCK+zyTgfMMzalJcsDysbnWGwUXzSuzotR1OCKIsXLFRkgEZP09655vFkMV0gByOmM965S81eS6IXLDnPNZjEeaHwW28Yz0PrX7/lXA2X5fT96PNLufm+N4nrV52p6I978P6gb6IyjoSAxJ6/hXUZAPRioI+51NeTfDvVHVI0aQllwob1NewabmZ43JLEgFiRyW7/AIV/OXH2Uwy/HOVNWTP0LJsZ9Zw6bepq2Kg4KjC+h7VW1+++xWbqijLLggnpWmoS3iJI7Zri/Ed8LwyIhJJGAfSvyRyd7JH0EbNnHTajKt4XwYkzjae49a6DTr8OqqHGep3dxXOS2cjOGLBw2RjPPFQWspsHCAlhkkZ7c13R23O2yasjuJWeVkIQM5O1VzjJ9KpuSCchRjP4VXt9RSa2iD5Mqklmz+VWGKkkkYJ9TwRWbkzJxsJIC2SRsJ6jp9eKzr1SEAHzNkAYPUd60ZHMzAkAk/xA1QltiJ1QMcdOnWnF3KQtrYgAORgYwQ3erEkHkjCJkEfxHNW7aI7VQ4J7hqnMHUEgNjtWsW0PmRi+SdoyQrNxz0HNMRBlyr4I6tj9K07m0PyIGB92NUntSzuQMRkEcDv2ptvqF7jWj3kguAQODjPHpUyZRACwJAzlRUcUTxJhuGwMk96l2EIGPBIrKU7E8pZikKszg4BAGAenv9a0LeeGeZGkyCp4C9z2rFTeFIBycYAHpV7T3CszBmSQDAGODnNVTxdWi705WOedGM9JHQ5QZdAoYenQ/WnANIEfI2g5AFV9PQmIq4wCSAM5yPX9avx26bQEDgr1OPl5/wAmueriZ1XzTldmapKOwuSzqznJGBuz1qRd/JAwWJIPHFCW7bgAMkDOKuR2hYAYwR8x9h3rjdXzHykalmUkjJAxgDGfeiOIo+7GBnNXYrcGM5HP94jtThbDGWBAPT3rP2kX1MmrFSNVLEkkNjHtVmMnaFAJOOvoKeLUfKAMMx71OlvubgYABUkda3o3qTUYbsxlKKV2ZmpTmC0YgDIGRXinii7+36i8hG7aCo54AzzXqXjC8C2zRRsofqWY4wPSvObi2VyQEU8EZI6+9f254ecNLLcDHETXvSPybiHNfaVPYw2RyMwcZKfMOoGahRSWdFJBzjI71t3GnbSoRAVz1A61nzWro7EgKBkLg/596/ZVCx8K6ikURgkKwyQcj6UTEBSigh2zyOmOMc1K0TKoIGCBwSOBTBEyyBwABjJCjgn8a1iidGRo7MAGByAM49aSYrkpuAPU5PTHapfIbzSc4Qgk7eme1QzQB9wJ5cH5jWyRjJ2M2abeoc7sgcg9s1NYL9pukIBC8YbGM1bfTxKqohw7cZPIBx1x3FadnpptIguQhIG4gAZrZehz82pekji+zxldxYA7hjv2rldaxHcEBcEqG3Yxz3H1rsP3bREgMo9SMZrk9eP7wkDIJ471y4iVoHbh3eSOfOHkBIxg5GakJlYlEO0MfvAVIqDCl0w5GDg5prxGMEgk5x07V4E2e7TQhUcKByP51h6posVxM8jsXZjuJYZJPua2y7BgQcY7Y61VnBV1yuA3J54rilKx3Qiupz1x4cUW5kiViQMkqMgDvk9q4XVdNT7ZMXiOAo2Bjkse5GP5V6ZfSHyypyEweR0ritRBLlnYAgHaW7V4WPnJpK59Hl8Yq9kee+JLJVhUqm+b5i25sFfT61wdwh3EthTz1Gc+1era9ah7dy0e98HGOprzfVLEWxZyGIH8B5Irxo3Z7aVjEKkcEADrmkQFskDOM/hU87oACPvZ5BqDzS5Kgc98VqkBG8gZyScHGOTUmnyGGcMDwOh9KYCMkkYBPBpc7VIwAW55HH5VtF2dxNXVj27wZqvnWUSEMzAAFj3P1r0DT41m2jLFxweOMH3rx/4dX6zQxozMACR06Ee1e6eGtPaea2JfYCc7gM5HPQd6/Ssvkq1KLPzXM6ao1mdP4d0YzyxggBDkkk4PHtXd2lgsCBQcL1BHes3T4lSNQNgLHO7AzkdvbrWtG74GDwK99R5VZM+TqtSldDhZI7kkZB4qZNLDoIGKqoJydozn60RwnBLLvUnk9vpV+1xghYyVUDpxjmpk2jNIyNW8FQXluGRlQjgQsCQcjk55ryPxN8O7uwYFXKMFALOOCPXmvoyB3UAsNuOQynp71X13w5Bq8Th4g4dQpXGQcD0PrXm4igq6tJHrYTFTw702PkxxJFKS6jCDb8q46d8etekeGpjc2UB3kqEBA5x/nitrxf8ADoWiyuiERRjc25cHH0FYfhXS3sImjeBoUBLLlsgknp14+nrXn4Ki8PW5T3MXiaeIoJrc6SOPKjlsqQGY+/QVPHGNxJXJJySoqSK2LNl1IyOO2ffFamn2I8tCgBAPJJzkemD6e1fUWPmWxtlppljBcYB6c0p0xllbLsQMgIvKnnr+IArpLW1hSMoy7htUrkcg9+fzFLNZFg2wbW6Y9KizMmzO02MooQAAnJBPeuntYwioAABjJ+tY8dnNb4bcSMYAxgdeT71uWxPyllG4jjHGPSnYi9y4jAEblJBHBA4BqxENqkkZBODk4I98d6hgLsDswvTIA4I71OiiRcEYfrkegzWbLRIgyoIfC9SQeRj2qZZDK2Sdw9z1qvhWwGViBnIweR7etTpGo2AHJABJAxk454yah2KRNFFywM2FAyMggk9ccdqguGVxggsVBAxxg055BhiGwSdxIGMEdPw9qzri/MbGR3xITksgwCc8nHYVGo3JEN/dpp9qLmYERIuJATg7j0I/w/Wvn/xv4rfXrq5lRwLMOFQZyAOwz+Brpfid46aaa606zleRoZDEwU4yw45z2B/lXFaNoEmq5JA8onczKvKe4HQnNedXlOs/ZUz1cLCFBe2qnOtHcalcFYE3MnzEsSpwDgkevPpXW6P4EefaLpSTkNgOVAwMjke/rXWaX4XgtI1dY9zdAQM4z/WuptbEC3EZQgBVXPXbgYBz6kDvW1DK4w96pqyK+aTnpS0OdsfDkVoEliiUMTk4HJA6AnuBz+dcH8SGZ7hgRkn5flGOvQ/ma9rhtDuCE5QgAbRnj+teOfFz93cTLbvJbuSVBIwwx3x0JBFenKMYxslY82FSpOd5M8ljiy4CNvXPBBzketbmn58sKMBAxIA7E9az4cAOEXLqFAB7nHr9a29PtpZVjgDccuExn0yf5c15k6KmrHrwrcmzHm2nZHGdwB4HpWbeGRQ8gQq6gAqrd/xru7HTWjtI2cAEjnByRz0NY2vaYzpLMgURBgrAdS2MjjsMD8a8rEZc0uaB30sxV1GTOQsdRa3vELKAmOcdc5//AF13NpOLiFJFOQcAnHGTnH8j+VeWa40unedPGC4jAYRD7xGecDviu48LXQuLOJ1JO4cknOT7egxilll6dRxZWZpTpKaZ0SyDzNpZTjk4HQ1Mqh85XBHzEk1A6DcQVDKcMcdTg5xxzj2qePMjElsYya+uij5BsuKgUAhGKjoyjOT9OtTQlGclCQcE/MMHjrxVaJ2XEZYMB82DyB61ZSVGfBRZQDggdD7VbQKw9lG0sGwhBG4ngcdPxrxrxYJUvi4AKBiRkHB5zjj6da9kuFMls6K52BS3GTkDnp+FeP8AieUm6YMQAGIK9c8/zrlrLQ78K9bGF5wmhEiLsJJUqCCQQB1A6DnrUjZWIEt8pODz0qEhIi3lKELnLFRjP1px/eRorjepIJBPBH0rzpM9dEyAEg4VsdD6VOjyW8Zw6+UTllKAnHfHoarxzCOQhSioTgALj9aVndAXQAjGDuPHJ61lJlpF4zI0eIpMhh8px6dwDVkusbEIpfI4zxms5Afsyuw2sDlTn8+Py5p9rLKSXkyRnuK5J2NYloRC4BBAEqggsvcEe9dT8JZToPiyyuwgDFxHuY4GwdmPU8nOeP8AHnInVkDMTk8YB7VbuJ0sLZ5VLMYwGAUnrwQMj6V81m+Fji8LOk+qPWwWIlRqI/TPwTqS6hpMDhsgKCGz+Q/SuqDB85GQeue9eR/BHVBqmh2SiRXkZQGAPQnPH1xg/jXrUeQpAHOcYI/Ov4bzXCzw+LqU5LRM/TqE+aCaOX8X+Hlvoo3jXLxkspBIKHuR7+/pXJeAt1hNeWsshlmEhK5XgZ5wT27816y8KvGSzADI65yT2xXMS6BHaawbuIbAylJFVepzkEn8DXzlalrdHeql1Zm3E+6IADJAH4051DDJAU/3RUECuMqvII4PUjufwqyFJKkgDPBI6H/9dTBM52NCAMTu5AyFA60TQmQlFIA6nIzipVjCEqM5Bx9Kh1GRrSAyxnawIGQfTn612UqftJKPczbsrnyZ+1x8Rme1j0ayGVJKlhkqhUnJP15r5P8ACUUs2p3oRGml4kJHQ54Az+ByByPSvrf4j/D6LUbmWeWAO5klc5zzliSSOh7V5jB4HjtLuVgiqTgCNBgLjr+df2jwPkeHoYOEqU7vqfAZ3j5QTpOO5xepSiKMIhLRhQWV/XHI+ma5KRTcyuykKCeM8DP+HvXsk/gSC6yXVZO5RlDLn6H2qjcfDFJdzwPExYY8sZBQdO4A9+Ca/aeRWSufn8XZ3szx9Ii0hVsEEdc5JpwhdVBJ45IGeK9LufhjcRxFY3if+IlRtIH0PU/SsW68B3sERUhWYfxAYB/Cl7NmjqJHISIJAmR90ZPPWmSAtscMGBONoByPrWpd+G5YpWJUkqNpYZGKpCJoSobgp3HBI9aOVp6i5kSRRRAAH5CcnkZGKtW8YDEs+0YyAPWq8iuZERBuLYx7/wD16kjV1JOx0cjLJIMYPcUrFKzJLsAwkADdkEMRnFZ2/wAgiIklSdwOeM1auJFe3LruAJxgjmsxH81GZgFcHAGc5HY1DGkb1uxZFYNkgcVakmLqS4yR6dKybeQIoQHBbknPAqxLcBIi5fAGAcnpnpWLKaZuaF4gm0vUYZQ+y3YBG54yDxxXuuj3wurSOTduDDuetfMvnl4ygXKk5yOCa9T+H/iWUxpaTSA7eFYf19KSTMJRbdz0y9xHslUkAnOfbviuv8DX8bBsEMTzz/hXKpCLiwdJV3+auFIHIYdOeo/Cl8F3b2OsNb7CdoyRnrXz+fpyy+ql2PWyyKjiItnpeuaHDe2rMoUuckgDg/8A168e8Q+G3t7h3CEgHOBxj8K9zt1WaFCSTgZ59fSue8SaOtzE7oAAM5J4OK/lbIuKa2VY6VGu7wbP0vEYVV4aLU8RUorEEY9fardpL5vIGRwMDvVzVtLFneshxgNtLHqD71ng+UCAwGOhBr+gatani6Ea1N3TPDw3NSqOEjQkUpG5VuB2xyB9KUxeYACzAsMkdKprdo0ZUEsx43E5I/GpXnWKEu7kgDk9zXjyPYi77GP4gQIoUnco52k9/WufIYOMEEEcHHSuh15llgiZZQ6BcEKvXJ4JzyMcVz8LISCQSc4z2rx8Voz6HAyvGw+AiefaAQQOuOv41qxZBCAhSAc7qzLZXSUFSTuYjp0q4JD5hQqWIO3IGa8ps9yOpetnYyON+WVRn2HbitGCYKwJYEYPHtWRDMFDOTgtxkdxVmBgMBmXHp6Vm5HXGJox3J3kA8dRSXF8CoBIAzgt6ioEZd4JGABgD/P1qncSYVlAwSTg+lTfudEYJkd/coXJDk7ehXjNcrrOqvFkFyATg4PIFXtWuRgkEAjjIP5muO1SZJbglQG3HJbHJqWl0N1BJCLIbi8Uoxc5II9fSu00a1WK3XJUuerEZJrmNHtgZVdgAjDnBwcfWupjeNGBQ4XAwCc4rSGhzVOyNQqVIJIAxt6etSLOoZQQCBxjuayTe/OwlO4AZB6Yp41JMj5gPYdSa0dRGCps6SO4VAoBGccCr1vfBc449eelcql4FJCAljzz61oxXAYgg4HQisXJM3jCx1dnqIDK4cAZzyM5qwuoh23h8hcgA9D74rkJL0xpiME4HYdaki1FxgOQQeDg9DWTkzRQOyGp7lI37WIxkcc+tWF1FTgEgkd/WuPj1JCSd2B6Mac2tAKoyAT29Kx9pbUn2XMdvbXwLHe2MHqT71tWuqpBIEcgjGeteaQ6zgglsAnH0qx/bgO1d+SvBOetaQxPKL6u2ekx6nE8uAAQeBWRr8VtfeYwAyBwO4rkP7ddiyo5BwGznqKR9ZHlEhjvI5Ge9dcMXfoJYexx/iWzeHIJBYE5ZRiuQeQrMVQZPc+tdD4t1HzQwQ4bOGGa5qznHzEjkHGTSqS5tUWoOJtWN+4BUsBgcitu1v8AhXPB4FcNO772KSFMnJA71fstScEKz5A7elc92aI9Bgv1IJLZIPSrCagNxIfcMdSMYrmLa/DMoJAYgc+la63SgcgEkcMRVpJlJGsLovI4BwvGCPWnw3QRCHOZMc4HWskXihyR0J6e9C3JVyC5LE8ADpTskOxtx3W9GCqVPoaXzAJFCnaOmPU+tZ6XYQkryxGM0fankf5sBQeTjk1OhDRqxXDBi7sCoOAKspcBsndlT0J7VkGZVBwcgcYPUUW15G7qCcFQeP60XJOhgbAD79xBz0q3bRNjcHJU+nrWTA52qrNlj3Wt6ycDgkAY4AGeapGbRat0JAGQfYjpWraKEGA5Ix0B6VkMT8hDYLHJx2FaFmxDEA/IeSPU+taoxaNWMhQQxwMZz1JqvcgEEAnJGcVYLIAQCCAMg+tUpWY5wAee/pVpmZhajAGZi4KqOCD39/pVK3tw7EMMBTwc9a1dTwADgEdOahtISwLFBjOPlp2uBl6mhhjJIKlhxnjI/wAiue8+TcSCMg8kCtvXrmNZyDxgY5Oaz4BDLjnljyM9RWM7JnRDTcotfLGmwkkZLYB6mt3QNRWWFsowVgBsI5B9eKpDRrWR0YgAryT61He3cWkQO4bCY2naeSPSpjHmaSHUlDlucp8RtdaW8CoAY1+QZPPsOO3vXHqXlgAdwD6DnGKr6tqkup3t6ZAyqkhEYxkhO2fSrOnlDASMkjA6dBX0tGmqcUj5DE1eeRc0C3MuobckY4wvIwe57j0r0vSyRGY3GSBgDpx9a4/w/EEIJQKezAfMQeo/lXarIkMBO1jgZJz1FbNa2POcjL1/WhpVnOQCXwVGeK8S1zVP7QuzIhG3JDADvXVeN/EiS3ZhQOiEkBGO7J7nPpXByTSMjpkwHcWDKAc//rr08NDkV7Hm4ibk7JlO6cxx7HJfceq8Y/8ArVzt+NgeMKADxz3zXQ3CiTc4KAsMAE/0rJ1y1lVVmtirDaAd56n8O1ehE4GYMkDbWAOCBgYHSk067e2mUh2BBwDk9aLt3muAACrdDg8H3qGWeC0DAmR5dvyhRwG9z2FW49iWrqx6j4c1iW6xHPKB8oYLkkH8BwDXZ2UpUAKygZAzn1rxbwzrDpLAGYBydzYyTj09MV6lpV6khjIOCSCCRnmvVwteUVyyPm8Zhmp8yPV9I+G+p6vov26FEMHQnIGTn1z0/lXJ6/4avdIm8uZFH3gxRw2COMccV9Jfs2m31bwbNbSAThJ32qCDkEszEnsQQRij4lfC63l8y4soU8tyGIVc4HTGBjB96+QxHF8cDjfq+IVo9z045PGrQ9pTep8rR6VPLtEkZjB5w4HI7H6VZaxW2CjkDjJxgH8a7XVPDUulTMjxMYwcAgZwfSq2n6S+oylBGSMgEkYAPpmv0bDVYYumqtN3TPlaqlRnyS0MG2DxMCBuUcgg9a1dJXzrtEAyWOMdz7Vs6noNtpqDbud+ASSACe+Bj3FdV8LvAL6zeLdyJ+6I+VQAc4PJ9RkGvOzbE0suwsq9Z2SO/B06leqowVztfhp4MaNlluYNkg5O4Dj2r12OERAIpJRelVdPtltIwEQKSeoUDP4DirDZAKMSB0yM8V/EPEWeTzbFSn9lbH67haPsqaXUdIT03ZAGSa4n4qanLp+kxqrNGXAB2988g/0rrpWLdGwO4xnNZXibwlP4x02O3inSB4SwyVLE55GRx6nvXzeCqxjiYSqbJnc46Hxt4pubiW/MoH2iQOdx3HBB+vp7Vy+oyLgjIDZ5Gc4r2r4h/BjVPDxeVop2UnO5VJz78ZwDXi2sIkMzxsVWYYBPcH05r+q8oxWHxNCLo7Hz9aEk7swWgEzMdxAyCcHHSqF7AA4cbiwOSwOOPQj0q9NE4YlCSPvHjt3qteBGIlIYA4BUnrX0qXc4mjo/C/xFn8L+GbvSbWEu085lYtLgqD6Cuf1TUZtSl8yRw7NkgYx0qgltAk5aPBweGIycemfSr8ERkuYZVAYRnBQ/xDHT2qqVCjTn7RLXuY1JSa5ehXilcIDnCbiuPU962dMmdGJjIDtgBm7VjFWhJVzgsSp78ZyK2NNTCYI78GvvsBLmgj4HMYqNSyOv0uczSgnBcAA4rvtDcbVjUbSQSSf5V53obEuwIJJGTjsO5rvNCRIzGxcleFAz+Ve1F3PBn2Ows2TkOcggALjuO9a8GN4fywWA6bsZHcZrNtoXjI3DA4AGPWovEVlqNxZSQWcYXIAEwPOT7dhXQpwjrJ2FTpyqS5Yq557478dGZ3gg8xl3FQkYyTzjP+fSuV09J7lgZEZADnkdQehren+EuoySF7y7CKTyIJMMQTzz2zzWrF4SewjRElLJGNo38kjtn3rjq5lhfhjI9mOW4r+QzreJYIyC28ngk45x2q6jARFs5OQwPoO4qSbSWYHcwGD2GcULYOFVSSI+TnHauF4+h/MdMcvxH8os2ofMpGQWOBzwKha8DhiSAc4471Pc2axwh2GwgkhRyNvbn1rmdU1aW1jKxxKXbPB6/nU/2hh11L/s+v2NtroZYg5XHWpUnAQKGBUDIIPWvOL/AMXz27IYY4yoJDSNk9uRj2qDTvEt/e3jxLcgxZ3KAoQBT2NUsfRZlLBVYq7R6WZggJLKQew6ikiu0UBtxC56k9TXJNeXPlAFwXU8sDwaf9unZCGYkn5jnqfU11qcZao4nCx1TXoDAiQEk5J9anF0CQC6knHUgYz71wzz3E2x0nMYHBXaDuB+vSnG8ZVkAkGSGUZHTP1q0ibPudcNSWTdmTK5IXJ9K1fD+tRWc22W5jgOdwErH5q87sIZAmTKzDBXJbOfwqaednUITkkcntWkV5EOmpaSOj+JPiRdTnlCDEuEAEZB288gHoRx6V5VKkkjuJRuO4jLenauvjsfOCAIxGAo5zn0NZd5pbLkuQpHGMdDXm4+nOS5uiPYwUoxXs4mDb2piuAVIyOQcdq7zw/PFJsfCouBjBySPWuSx5UqAENk4HvXVaBFGZAwQCZhtU46gd/fFZ5fK7szz81hqpHouj4xlVJQDcScYArqbKLeFZkAJ6Y9K5XQrZjhwoO4YODjgV2FgAAoAwc9enNfRt9j52OrNK3ilDYCgJjGc81bkt0aAGUKWXjnuKqzalBp1o888ixqhwQc5P0rz/X/AIk3ErvHa7hGuQM4PB/rU2aV2dtOlKbtFG3rNrZqwDRhnDYGHBB+oH+NezfBPW2vtF+yzDbPCxRY/VByMH+lfNenX5kUsTulbkt3Nej/AAx8Sz6Zr9oTMwtpMRsp5xk8HPWvjuJcHDMsDOnbWx9BldWWCxCkfU4ZY4Q5TIXqD0Ir50+MFy66hJE7ph9zIFPzY/8ArV9FQyR3NjcyoNoEZIJPBHbivlv4qXgOqm4RgYnO1eRhTnGAOvJr+duFsndDNG+x+jZjX58Lc8zuortZXcR/uAAd4YcH6VmaPb/btYSQEiJSQW9D7j0rr7ZIioDFcZ6N057GrOk6NFBdNKQAXJIIGPwGO1f0sk+U/NfaS6GvaWzW0BBIAXjg9f8A61WFkBjwACSeuO1Kse51BG0Lz1607aGD5BTnj1I9aSXcd2x8aI4JPJ6ZxVu1iUxowJIznHuDx+FU0AaJQ2VJPGK0IioQHLAgcknOf8KrkUlYpM9H8F+LY73zLO4mQXCAEAtjIP178V1E8SOobBPfjsa+ctYurjSbqDUYHKGN9wJHBx/PrXqXgP4i2viqyiBnVb3JWRXYAZHoa/n3xE4YvTePoL1R93kmO5v3U2dNqlj5sZKpv4yAeMmuB1K1lguHJTC5Jz6V6g0iyKxPBHGCMfWsPVNLgukzhssckA4Ir+V6z5eh+hUZ23PNZFdWB+6oB7nnJyamt9RmDBYj83p6itnW9DltCWRCIiOpPQdqo6FZebqKoTyq7jxXPByk1ZnY2mjo0SVbNTLIS6rwAegPOKxLvWDazg+Y4IPY8HHaug1fFvbhX4YAtj14rzzVLl2kKgZyfyr1JU50o3bM6ceZnqfhTxDDqUYUMFlA5APX3rR8eXAj0qFAcOFJbnIINeQ6PcPpl+s6SlJAq7tvOR6D2zmul8a+L1u9LtHQYdlIkXPoOCPxr6HhqajmVOU31OLG4e1N8p5J4q1LFxLKWACkqASM4+ledalqjajPE5JVFJwPXqKseJbS7uL53AachmHJwetZx067cgiBiAOoycAV/d+Cx8HhoRT6H4nicFUjWk2rh9odc5wATwwFXILh9qAnrxk1mzQTK4DwvkdCRwaeJH2KGGWzwfQeldHNGWxzOEo7o1BOElCbwCeNxOM+lTrcBmChsE9R6ismGR/PBcAHPIqSEMMkk5BJBPHGaajcluxrtdJGoZt4AODgE4P0FSrcCRBxhDzuOefwrPSRzEEBwGPJJqWJZWCqM4J6jmqtYlu5pxyn5sgBcYJJ6j6elWrWYNKjkhV6A+grOVsknoBxg+1SxyAFG37hnAwcik5WFynZ6dfzRagHaZmtGj2hCBwc9c9enau0tLhZIUwCQc4A4ry7cHVAxJCkNwcdO1dt4f1RJIFQxiMjgKjZAHrW9CsoySZw4ilK3MjqmlCKqglMjO4DNO3FssCQMdemarwuI1Ur1YY+Y/nirCn7oJJBHYda92NmeamPVzwpII4HQfzqre3kNlaSSvIAB2JwTn2/ClurtbCF7mVxHGoxtPrXjHxJ+Jjy3a29sYwoOP3Ywc8YORXXSpc78jaEeYn8a+L59RuPIglPlD5Ww5HB7CsrRo45ZFD+YxAyxP6YPeuW0sS3EhdzuZ2LFvUnvW8dXGlRlDIA+0nI5475rCrO8rR2Kl2idBrPiuPQ9OeONt03UgDOBjjpzmvKtX8ZXV3duXZvKBJA5JI/pS6tqVzeXZcyArJyoAI49c1gTwvK7l3IO7aSc5//AFUnJJWBXiXJPFwTgsRIe+OuOBVhfGBihADEv3z3rCvNG3KSo3MAcFe3vWLd2l1aRxyvITECVDEjAbjt1BOa5HZHRBc/U7C68TlomdmySOcnp7Vzmoa9JeKUUgrjqxyPeseC2u7ucpuJjbsWPJ+ldhoOgixWJ1iAc/MG3BsZ7YPI/H1pxbvaI5xUOo/wxaG6lSOUbzgEMSQMH09a+p/gt4KNpapdyRsBcdwCQF7c15l8K/BDavrVs06brQyqJMrxknn6DHavsDw/pcGm6dBDCmI0BUKBgBc+tfkfHWc0srw7pqXvM+lyPDyxNVTkrpHKa/o6JBgIADwB71y0dsq3akpkKRgD1zXquq6esm4sdn0HQVyX9kiS5badpGRhhg/UV/H2Lm8XUdSSP12moqNjT0qdzAq4Cqo4HTrVa8USSuNm9hjIBx39atQ6f5MQJLSMDnJPJ9vpVefbDIJXIAUFiSevv71xexa6EtJbCrZqACRg47c4pJJEt4mZyojQZIJ61ma/4sstFsTLJJ5sjYbC8YUnrnpXh3xB+Mr30xsbMiKJgVMgJHHfp3NevlmQ4vNaqjSjp1Zz1q0aMeabJfijr0E+oygkBVJUxqM4P0rh4btZSgUgK52kkcAevtWEb2e6laeZ90rsWJXPIJJ5z3561oWjBm24xuyePav6nyDLVleGjRbu0fnWZ4r6zO62NhHBQiMkc7ScdQOlacblFBwAMZwT3rJt5Vb5MYYcgjpj61fgmJPAVgRtORniv0DDyPlKkTZs7hIojGXDkncSp4Of8K2bObBUgKQw4U9AfrXPWzKgAVeMYCkVcW6ENjLLKdroCyp1zz0/LmvoKDucModSfxFcwQRx7Y4jIBkllz355riZdTZ2dHOTnIGPX39Kg8SeJTvyZQhA6E+tc2/iEMgzcs7k5LYBGPSrrVYwXLc76NG6udRJqATCsMA8nHcVDJqcYUhI3kckKu1gAnPJIPt6VyU/ihZVYl8BTgEcZqKPXSJE5wRyRivn8RVSTaPQhSd9T37wLqBi0sAkrMSVOem36evvW9cXKhiVBJIIJY5Bz0PtXl/gXW2vbOOWKN0Vzkhu+P6V31rLJJGAxJJOQSK/Hszziiqk4dT6vCUHyqzNjR9MXU7h43PyKwDkc7Rwc+9e3aFaxW0KIhDqAMFRjIxXm3gyIrC5IAJIJGOvb+ld9a3JjQEkjAycd6/Bs3ruvWa6H1VClZXOnF2BHkYOOnP50yW9AgkcygCIZKEZJ+mOtYAvSQ6R/wDLTg5479j2P0qPWbDV1tCIoBtYcAsBn8fSubA4SeJrRprqdckoq7Of8Z6zbvcOolIdRnBIBAPY4rzO9uFaVyDgHkAdjUfiW7lN/I9x884G1ge2O34Vhx6mz5DnocfSv7A4Wyv+z8LFXufmGb4j29Vx7GstwHBPX3JpzSBmKswIIGVrNW8CLgkFDyDTJLovyrAEdCegr75TZ89yIxfFWjxFFmJUlsgAHoa8+1SNISIxKPNB+6BnH1r1G6kS9tnDnDqcAAZz689q4bXbNBLuQMDnjnge9bxmmtSXocxMCCc4AUYK+nvWdchUUgruJGRz1rUu03Fy7EkkknPU/WsxoA58wbsKduex9q1VmShtuj5DjBBwAtbdkwOEfgn0rIhjYAHOSOxPFWo5XjlBIBA6c4xQ4lpm+bVHwpUBMde+f8KjOnRyZAAYDnmnaZfpcRjeCz45AHB981qwRI6M5QsQMkAYwPpWV3F7DvfcyVsgr7kLISMEjuPSr1tEsRBIwAOnrVuVCQGA2jgY6cVHIiAvsOR0GRTU7kWRbglidQrlUJIGT2NXJLW0t2WQ3EToOCqNkg/4VhwWskjEvwCeMd6LyERoQSQMfdA/zzVcxPKjSutWitd72rgvIpXKjqPQ0/R7eW9WJ54lj3YBIGAaPD/h8TmKVyVikGQSOQfQjsfY11kOnfZsKQGReRgcGrUmzJpD/sqRQoC52qABjsKoXarGzBArMAWJ9QKvXTKIgFDKeRgjGaxLremAznHUgdxVpXNI6GfNKHmAOHB6g96jWEGMKAQB6U/YiEOTkA85qwhRwWSMDJ+93FO9imzMlgDKQCAQcHjpWVe6eWDhQCTwGA6H1FdO1uCCoOSOfc1VSAFiCQ4A+8B1rRT7k81jjH0orkMzMM5J45PrTI7KVpAURpApGVXqc9+fSu0Xw3PqEgVAwB54HUetdb4c8CxWZElwu8lc56/hXFXxNKktWdFKNSq7ROe8IeB5b2WKV0Z1yMoQAMHqc9SR2Fez+HNNGnQNBbkxAjLLuwCBzz+VZ1tEmnxKkYyB3AqnquvJYRODNhyDkdf1r56dWWIloetTw6prmluTeI/FEdhE6Aq5UEBg2TnPTFeN6vrA1G7vFYOhiYLlhjfx1B6HHtWp4h8QC7xE2SjHJK9jXOzKC6EJvUE8HtXs4aiqau9zCrV+zEpvAMEg4I5wO9QTgrhgGBA/A1q/ZTw7DGOnPWoJ1AVyFBIHB7ivQ5jj5Uz6ligDIACxAByuO/rmke0BBXGR6kVowW6qTsUkHrUzQkDIAB7AjNf5UttH9BczRx9/pnzEHlOozXP3dkLcOA5wQR83WvQNQsyVLEEjuccZ9K5PU7PMwUpsycnA6VEamtmaRm2zkpYgnLliR9OfSqsoHDsSBjJ7AfjWjMGiZ0KZLHB74/GoHiWKMjBYHtXbGR0pme6ZJ3Eg9s9zTJE3IqsCSDn6VYMDt90llPO0jH0pWtZXAyCrDnpjNb81upqmkVBHkgAfUVeg04AkEZxycnP5GpLWxYLtVMtnJwOtasEG0gheRxisp1baJkupYbptoIoXclVwwyxBOATgcDtSX+qCys3UqBMwwAAQFHtVuVUggMhcqDkYx1x1xXDeI9cD5RCwIIZW6ZweB/8AWr3MnlB11KaukefiearC0TA8RarGVkeZjmPqxX5VBPBz6/WuYa2eSVHALDORWpcTzXU7uwUiRtzKV4z9OgHtT47dCBGQpbqCeMV/QmE4pweFpKn2PmKmVSqvmsS2WYlbAOzJbBOcH/Iq/HGlxECSA+4EA55welNs7QsMMSB3PWtm2sY4ETcSOcjI5NfA59m2HzCpzUz2cNh5UIqLKYQjJIwD0NRIwLShiSVOORgVduyr5IwQp49ayTII5XQAlGGSc96+MaT2PQTLBlKqABjJwDUkI2jJO4Hp9arQsJSoCAqD69ffFW4kBd8SZQYG08YNZ8pSZNAivlizDHQVIkjPKuQSoxk02HEjEYIGOueMVZjVUJVThM8A9qcVYTYuUYyPyhztA7kVzPieZI4/MGA4yu0joK6aQ7IMkYPIGD1JriPElyd0sbqFdPvBvX0r9S4Nw/tK3MfOZpO0bHmHiGYS3DliCOpz2FYKOWBwAATgEdhWlrk5e4kIAILEbT0xWZI2FCIcH2Hav6ywicaUbdj8cxLvVkVrmIRyhicKSAD15NKylS4Y7yCcEd6XP2hwocRY43FcgH1xRclpEQRoVeM7mcnh/bFenG5zJFUxyG4DEEJtHB7etOeFNxI5fGcVO07hWYoC23gD1pI5AwJ8sMzLtIIzjNVqWkVRGckqMsBnioJI1did5yoztzxn6VOy+WGUjORtBB6Gq6xGFmMnVunNFyloMZgEUFgCTUkcgAIJByOF6YpVgjlXBRlMZwXz1/CojJHIxCgMynDAHpTLTHSES8umQPfpRBIEkDlQCMjjoQe1IU8xzzsUjketBgjwDk88Ag/0pplqxE+xpC+WYE/KpPQema09JnCzoA4i5BLEZJ9qy7iCOCPgng5JzVjTtrzITnAOeTxW8WapX0PojwXcH7LbsiDLALknqeOfbrXo0CkMQRhlGCM55PT8K8n8C4nggcu3AAUA8c9ePyr1e33pAFDAKQB16mrkeNioWkEqOwcorOR1APaq7xkMyEYGOvXFXNhU4JZEHUqOtVzHkFmJAPzENxgelKx5somdPEoBKMSR+NYl+rAEgcnpW9cLucESoF6FQDnHrmsPUIQCTuDKpwOevvRYzje5izMVdmc4OMYHemRynYFckDpk9SKW7QiQgMHJ75xioQrHAY4Cj86VkdkbkwB3EIM9hzT7Jn3FZhhADggZ5qFeQCGwOnPFPRsADPHU4FaRRRsQzFkTJVTjBGc4/wA+taADRqQSpB5BBznPQVjRbHwFJkHAAPp3rShYopMiEooxtjwDitrWM5MfIVRFKnDHgkAnFNc7VLSkGPGR706aVFRGQlEIPU8kH1rmPFWqHTgYBIpjI4MbcHIrnmY36GH4u11VJtLdykTKQWXAB55BHeuPgZJrpA5+QtwVGcn6d6gvLt7iZiXwQeB1xk1saPprCaPj946ll6dO59vpUQg27HUvcjdm9p0DKoCAFQQSQMVuwqdoAGAeOnWobG2KMoX5SOQR2rRMZlIDMSTzmu9Kysc0qnMxIogpIY47dMYqdJXiKkEAgjHPankZjGQcgcjFM8lSSQhYnqPUVPMkZNtg7x/OCpQKSCPWkR0JAIAGcjvn04qdLaNwwGScEkHnJqaLTROyAcnjIPauepXp01eTsEYzk7JEFlaPezKPKzzwVPSvTPC3h9bdVYIQeML1APrnrzWX4X8ONFMpAAQDJAHWvQrNFihyCSQPpn0r+cfEDjRYanLC0Hds/UuHMnaj7WrGzHwxm3UbQflOCAa0EKupJBbPH096xruceahBJBGTjsfSr9neDAbdg5596/j7FYiWIqOpN6s/UKceRcqNSOIeUCOD2zVy2iK4JUY7AUy0mjnUAkdM88VPvGFKnBXsD1rkui+ZoWZ5cgoAATnDDpVK5UgNvG0/SrcsquNhJGTyR2quHBfbjI9WPWsmw5ikUEQIHI6E4qFbYRIdrEnOcscnHersjqFJBB9RjtVNnMiuCOAOTjkCsmaLUWPLNOqglWIwD2H1qKOMpvUghc5AY9KFzgENtGeM9/epGXcoAJKnOcnrSTNEh8QG0HAOemDSOGyAHwTgg+ntQyGLBB27ePrRtJUu5xg8EGq5ikiRv3SjByM5/GmvcOUOAM5J596ikkYKAvIz6UkilgpyRx06VLkUo2HvKF3EnjGaktZHSVAOVI5b0zVTcUjUSgFskZx2zxT0cAqCQCTgDPX8KzUrjtpc6i0O4BUGTgY71opgoxUEjodwxzWXo7oWDByrgY+UZPNb8NkwUbRj0AHTNbRuZS0ZntAHIdkyRx1qtPbAfPgBTnGK6D7ER1ViccgADn8aqzaerTKScA/LjGQf/r1olfcyTSOJvbYNIwAwvXkVi31khWRyjMxAGd2RjnPH4iu4u9OKsxIABBHT9a5++gEKlAvC5I29/U4ropqN9zeDief6jahHAxwPQVmPGWkIxhR29a7C9iSTKgMrdiRwawri2IJdzg4wBjsK6nF9DoUkZkcBmJCgKx6E8frVu3QhiAwcDqB2NSW6uzKEQOVzhWOBVj5mYhgM4ycDA5qbMHIRbYCUgEyIQCCRjHtUscAUOAMHqM1YEZygAIJGce1Sx4jyZeT0GO2aCXIg+zgnksoK9EIBH554qSBBFtLk4JwAOSff6CpTbjzMEZYd809Of3mAUUHqMcChMyk7gw5CsNwyPmHemzQxFXRlIByRz0/GpjG24bMAMM4Iyfz7VIsbgAOcLxleuTXZRqypTU4vVGE43TR5v4w0lizmNAHAJRsZxn3615DrOnC2ndmyWB5GOn419I63pJuYiQnJ6sO4rybxh4XnWUoEZUfID4zjjr71/WHBGbSxdGMWz89zvDJRbPMHZGtwyJvJOOeMD6d6ruio6BhxnJKjGR6e1bNxp4jlAClQPlxg8kd6rvbE7wVIGOAR3z/Kv2iMW9kfnUtNyg6llC7RszkYHX8ajWMJOSE64AU9BV6K0dEXKBVGVAA6DtSw2cqksQznOQcdK3jF9jLmSMyGzigld4o1DHGZMYYEds1IlplXd+WzkEdyTV9LFixLKQCcnHUVdGiXDRrIAQhxhsdRW6iJz7GOLVCAuwhj7dKaLIFmXJDZGOen4V0tro+3ABaXeCRxyR9KtQaGGuC5QZ6sxFaqPmLnObj0wbgAS6gYLHjJ+lai6QC0eFwoIIx3NdANFAI2DI6dOtaVnpMpZCIQFXOR39q2jBMht9zm4dJaaUHaSmePb2zV5NKIJAUAgjnPQDtXa6X4daWIyFcgEqcHoauw+DzvdywEYXJyOuen49a15LHPJ26nCLYOzMEGR09cUyaAWNq7SttRfmBPb/Oa7q+sIdOhMqIAoGW2968s8T6ympb4kGITwB6nPIx7VjKfI7MunHn2Zm6tqImSSLeEUncCe2O2feuf8/ergKBEpxu96knQzyAk/ICVyTxkdqhcp5zREYI6Y9Kx57s7Ix5UMT5suUycnGe2Pb3p8ZCyKCMHGSMUhBVkAOSTjI5A+vpVhUOUdiCvUEHrRzFNEfVyQMAngAYxTyAzgkkED8KnRkbLAAkDOD3qLy1lYhDxjJyelRcmwjCJSzBcyHuKFUuhD4JzkEelPWJQCAMEc59TQFUAkgAYzQUJsb5ATgHovcj1pYQZDhAVbJAU8ZpZJ85lOC7HJPT64FQ7Sys+Mk9BnrUPUSQoBdWO4MpyvynnP+FQhNsClznk4XvU0luBCCTsGMllPSopoPMcMGydowRkAge1NFpFGRyWIQEjOSD0qJg7SgsMIBgVJcFvMJICjJwo4GKqtKC5UueTwOwFO7LSJGkJjLGISbeAD6+tQrIzMj4YEclc/pU5ZmUAcnHaq5Xy2GeM88UrlJXNWy1RYnLSAgL1CAnI+ldPaXcMwjJkwJASMjBPtjsa8/aRkkJOSVHAB6iuj0jUw5VChQFSAGAJBB5JPI5zx/8ArquYyqU9NDoJIDKVeO7lgIPCxEDJ98imSxykEIWLqCxOOSB3q3bbJoychWHODUxRnUo7liBxk5A+hrOU30ODRbmKNZaG5iU4KbcNkcls8EHsPavZvh/cPc6VAwXDyxiVgeq8kYz3xjtXkN3ZI5yEUOTnPtXp3wohhs9PnUzlGMqkRFs4+9kjPTtxnmvz7i91JYCaPrMgcfb6I7e6hD7kJJP3iB2rl9StjIJ1ztY5EZx39SO/Hau4miQlWILDByo4J/GuU1a1J3gOSWJIyMY9vev49jVlSxF30Z+vr3o2Z5j4g09m+RCWYgktj07Vxk+nSKxSWIqcZDEDJz6fpXrOp262qOXCkY6jsK8z125MlzhFyM5z7V/U3DeKeLwkW+x8DmtL2U+ZGasCQjIIYg/kfSvQvAGrG3iTBZCjhAy4Byelefuw3AMPm64rrvAGm3N9rkUaxb4sbgQCSGHIr0s9oU6uBqRn2OHLajjiEfRXh4PeIi7iRtAHFdWNNNtZb3JHbtyfpVfwXoT2kQMsW8Hkkkgo3YjHGO2K6DXFKRFMDG0nPpX8Q4+NOnXlFdz9Opyehw147uWwAVzj0xTN5wGI4Axg8H9KS6nCEg5BJ5x3qOMMMADPU9e1eS2evBWRYDhZAQFEi4IKk4Ge2O/41oQQBEjUEgFcDHpVGF0IBAJJOcentV6GQsgJLAY4HehXGyyoKIQoyelOikMZCOpLH+6eAadATEPlXeCM4z1oKEx7iQCOo7mtFcxk7D9oWUORgjkHPT3obGMkbgOgzUQwMEDk9vQVKw2klhhAMA9Oa0jdmLZGyCQh3ADd2IxkelUrmOCTDEYIPIIqDWPENtp9skjzI77S0gjIIBGegHQYFeWeKfjFFZo4gZSqkqxZsZ9BmvscpyDMswnH2MHbucFXE06XxHeardaXpavuSJiASdwByT7GvEviV8RoUs2t7K32Nk7pWkGCB0AAHFcR4i+J13qUpJkYEdEQ8Zz155NcHe6kbuTzJSxBBOSemTzX9G8O8HVsG41MXK/kfJY3NIVE1Ehvbs3krucAuSdvqT1qpLnBZV3bRgAHp60s+yPDkAKx4AOcZPFNcMEJCkKMAlfU1+wRpqKSSPlpT5ncRsSLgjGOoxTT8wDocDvkdKesbooONwPqelN8oksAwB9Md6tIzuMCkKxEoBHUEYJJqOFUjmcscOw2kZ7VYkZHmJOFAIzx0pkaGdhhFJzwT+taInmOt8FQrNcsgeQDBI2gc98ewFeo6ZPJaABMsxAGT2rhPBNmIxKyxsxChiyjAAJxjNdxHKX+UnaQBge3au+FNTjaSPExVRxndG9ba2nlASuSoOMnsa0H8UxwW4iiAB/vE1yCxb5SpPyHrz1PanGEiTYCT/tGvNlkOX1KntZU1zGizjFwh7OMtDQvdYe6dgzYOMhgc1lysZMZJJbqMdTSiEqfnGSTwRTbmMKpJYgDnK9q9unRp0lywVkeVUr1KjvLUpvgYIbhTgD0HpUTFXZkBYyMwCqg/hJ5OfakmeMMCCCSOK2/C1g95coSmACrAsMAjODz6jB496wxmKp4Oi6tR6IvCUamLqxpQR1PgixltLgNdKYh0RVGc+59On617j4fUPEhIwMA8V5jHaC2c7DuVTgEdx9K7/wneLPCCsgJB2hSeSa/izjfOZ5tiG7aLax+9ZZgVgqChc6HWryK0tmXftlHAU964i6zPOXJyTU3ifURcagIxKpKrwuOjd6iUAQwFAS2cOT2FflkY2PoKaSVyhPZfI+1TntzWc9gcHABJHOTyDW8YVeRsZC5JXJzxURtEkYgHac8nGcVdjdSsYdmxidUJJ2nknvntjtitVySgYEkdAPWll04F9+ckcEgdcVC8yQrgcAdic8+tPlY+a5PhmwThVA6DvUcQZ5Rkk4P5VBJqcawKSQCwztB6ex9DV3T5o5EO0jfkYB75qku5DZows0RBYAjHHvUauzFiyFVyQOc5qRcdDyAMCkbMcZGMnP5U+awk7jJGIGGGTngDmlVCASBgYJ6U0cKRglscDuD61IiOwBJJfAHJ6etZOXmUtSFwCORl+g4qOQEooADYOTjtVo+YpZkcADjGOfcVXMZLAFOOpGOtYuRRG25nZlIOeSQMfjUkAyxcNkrgDPU5zn+VTFOhwAABwvpUZQAAlMKe/pUBoaFvetGVLthQCAK07XUQzYB24GcHvWBHGFCDuwyB3xRJlJAckg5GfSsJK4rHX291HMS4YEEbTz29K1IWQYwMjHIrh4r026gEblIBA5ycVv6RravIBMAAQTk9vSuaUDKUbnURwmX5QAR3OelW0sycgFTjBHp9KoadqlurAkhCTyPWtyLVbQbCHUIBksw6Vvg8vxOOqqlh4OTZ59ecaSvLQgi059xJVVBO7IPT2qvrdzFpVkXDDzM4Kn09ag1Lx3Y2YfYys5yMjnH4CvOPEviV9ZkLI+QOBz+lf0dwV4Y4/6zDF5iuWK6Hwma5/RowcKTuzJ1rUnvrpndcqW+7+NZMgL7+fmAwOae8jkgvkEnoB0HrTZMxkgEM+QSB3H+Nf2DQoRoQjTitEfkFatKrNzluyrJCFUBjjPfPSopLSM5JGAR35xVxwkhGQcdTjtVdweUIkYk7i5HBz2zXUlYwZQa2jCsgXdn1HSq4sRvwRgDpmtOQlCEA9DnueemaikIjnUuN8eQSAcEj0zTshK5TktIEhdkjPyLnao98VQnRCoURsD2J7Ve1GYQo7ggELlc1R0PfrV9lSTCuAT1yaaRLi3sbmh6YuFlkizIfu57KfX/AAq/d6fD84xkZyFA7DvitqOEW8YTKkDjg8VXulOwkMAcfkKrQizRzN7vjQlH3AdFbtXH6y5NyxZCQ3zDA4z6V2uqqX+RVwTySK4zV2YugUgoCwORzkcf4152Ml7h3YPWoZEwkXIACMDuHfiohKZEAJIVjgnHSp2Uu+0HJAyQewqOQKGAJJHU44r56Uj6aESGZEjAAbknHXNVpQ+4hipGMj1qzNiTcgGBjIcdj6VXuYwyFgu4jkEDpXHUZ2QRSvHR43AzvUcYH61xGqShrh953ODnk5rs9TgC2+0gZzncP8a4vUtpl3BOAeQD1HcZr57GSvKx9LgY2iZ2pxRSW24EI+OCT0FeaeJYYoLkojllIz5mDjPpXpbMs8jSJFiMn5UkOcD68VzPiuzWa0VQwYhtxBUEn2J64rzVe56mp5TdQPIzIobapySOM1ESIcgDp1xWpexslwqnIHPIFZshHzKBkk4z6VukIhjLSxMQSR19sVIA0iFyMlR0oglMWVxlepJHWkdndQwbAHUDuKuw7nbfDu88vUVDuCGPAPTNfTXg6XZHFIAFIAZSvGPfNfIvhi8NvqkBJAHTnjPPFfUPga6P2MIAAcAZbqPoK+9yGcXTcHufn/EVNxaaW56taTb4wQBkng56VuWkm1FRlCkAjgcc9a5rS3MnCnI6bhxXRQMXTCqZWAyce1fYaHwXLqaVvCIiQyhkIwSOue3PoKuw7UCrG+wMAdynOc/WqdoryKCThMZIIwc960IIkUAKcnrk96zlqUkadsCzZLYVeCMda0ImVwCGVyvHB71mWkIgDEMQGO7BJOPzq9DtymwEDOSV4wfWsWbK6J7iyiu4JxKgIkUru9CTnOOhHsa5WTwhHCCECTIW3ZEew8nJ4GehJrsQm4YDgp1DDoR6in7YywUKShG3cTkgDp9aFpqa3fc8+ubDFwAIgCPbgVesrSK2yQu1nADEd8dBXTyaasi7ygweoqqLKNTkAhRxt9B2Oe/eumM1a1jOTuUo05AA3AjO0jt61owWyrksODyMD9CaBiIACIkHgNn361ZjZ8sm7KA5wTwT6498U79iLoieyjkQZGA3Od3X057DinQxCJVUDnqD1wo7H1PvUrHc5BHB6Yp4weAcDAGAPSpbYtCWNMElDjPzEelSMoIKg5JHORxioSu1wSeMckVKXBxgEEcniobLQ53kLJl8hiFBAz0/kKmGcsVPQ5Ht+NRxkJgpxjkEDoTUJkZd5AOzlW3dwD39uM1Nhjp5DI7IoJYKWOOwHWvJ/ix8RBo6DSNImjnu7lVLSAk4Xgkgd8EgYPfFdd468UQeFNOvxLvGqFQ1rEuQSR1464xjp/WvKvCnhOe+u49R1BGE0kv2j5gQBk5AB789R0q1T5gUoxd30M/wf4Oe4ke6upJJXkbexkGW3EZPtgdK9K03RkiwscQAWMqWAxkZB5A6ngc+1X7SwWL5UUAk9hjNaccRjwMAH6da1jTjTVkjGpUlVd2ylZ2kcZyqkbc5AHXPXitJbXqQuWBwNp6j1pyRkOMDGOAQOn4/1qwkeCSVDpjGCM4PrSchRQghEa5wAcYwa8O+M0Jl1JolP71RudjwVckgoQe+CDXvBRpFIAXGM7hnP0Pb/wDXXkPxVsY5HlkMSPNGWaNmHBY8dffHX3+oqdJPU66fxHk2iaKBGrYAQAjBPzZ7nH9a6Cyg8q9SSJggVWRiBkgnHfoO/b8u6QokahQMBQVyB/Wren4jkGGAJ4OaTpx3RtJ9bmo0aRwEbmGR8uO/vWRcMjOSxUHBXlQ2QRgnB7+/btitPUZB9jZUIV2YKCM5Awcn07d65lp23lSxAGfmbtTSsYs5zxbo6RW5nCDaWAJzk5JwMHsOelN8Eny28lxIViIJJGFYnPBPbjn8vet7Ugmpae9rLIqoWEgbHJIHAyOQM9uh7+o5+N0sryINLtYjcBkgAdMHsTnH51wzo04z51ozvhXl7Pkep26CM7HAJbB/DmpI8TMVUqR1BB6j1+lUdMnMqgAgkHG08ZPTFaMTkSSAkAkAEKO3bmvUhqjxpPUmi2KuQcADBq0pdiioQFIBwOfr+lUdo5Klhkg468VYMhIQAYwOw6fjWthJ3HyTSRyABzEwJyYucj8fwrzTxlbxQ3M7hC+WLHbxznOa9QMZVH4BbjnPHOeP8/8A6uA8bW3kvIWjBVgcK5Pydjj1PGK5a6XIdeHlyzVzgDn5mABB5znkk9eOwFDxvJCWLCUqoyzHBA7Y/lUoYRgMEyQMEmq+3zGDBSoGRkH7wPb8K8ls9xIRDtQKoyevJ5FSNm4BWUgnlSo4BHofWlLIpBZgpGMkc5HYfrRIyKkaxgYbLHHY+n171nJlpksbqGBmdpSBtALdMdB9BxxU8LliMgEdxmqKum05AL9Qc9PWl+0bQWQlu5wOv4VzSNUzYsXElwtu4/cMrszKBkEYwPpyfy60uoLBdKY7keZAcFkz94A/r06VXt7ragdEPXIB7CopZJHnMzMxBODtAAHPUCuKpDmTTOiDs0z7U/Zf8QHUdHCEjaJCEXOcgcA/iMD8K+oLJi0aHORxkn1r4U/Zb157HVWhEqiSQ7413bQqgc/Uk819wafMHhiCkAFQ3X1HNfxvx7gfqWZNx0TP07LqqqUFY1C556EdOKq3gxCxAAI6dRn6mrCkgkAYGMhvWoLsFozwSSPu461+WTbPWRFZSDOTyTV/J5Gcn0rnbK+BkABIAJGMYI5rcjkDkk8kjscZxWEZO9xuJOCh2/NtJ6g9vxrA1u4XzSikkqSpzWpeSrFBJKxA2jPJ7V53r3iTyZWMWJXGRlugHp+te1gkpVFzIhqyuzB8f6hBb2hjiVBcszK3BI2levfnOfTH6V48ltK8nmF1IYZGFyVPqc8Guz14EylnZmeTLYJJOB9a5Ca53TCMrg5wCDjFf2pw3yZLk8aj+KR8FVwVTNsw9ivhQoLtcTR7VKqQsbIANy46n1OSeeKk+z/Zoc7CD0OTkj8av6aEVSUQFiQRIRyp9qratqSIpYo8TAZKMB+fvXz9fN8VVqe0dRn6nQyPB0qSpRpozCzLzGFMe07gQScjpih7J7uN2eBQAgcFowMjpwD3+nP61lrqpFyHYko5A2jjv15qfUvG+leH0d7q92vjhVbJUD2/z0r9K4czaeMj7Opuj8f4rySOAqc9GOjGXnhq3vYQhhVHxjJ/+vXD+Ifh+tvE8ihSgYjJIyfarmpfGm2mUtp0SyoxysjHP4VxWsfELVdU3I87eWSW2qMAe2Mn9PSvvHOPU/O4Uqt+xlX9glvcvECrFDho35KHrn2OD39abCzgkuxkAAUAnJx/9aqMUjXsskondkYjaCcgAD16k1oQqtuAzqQzAH5jwP8A9dcU5I9GCa3KuqMp8skbZACqqp4K9z7msmDOWJGecjHetPUoi8hIO09SM9aoAQrIoDEoANxHBzXK2dCRIuZHIJxtxkelWJUUsuFAJGBnGSBUSYMhKEhByQBnNSglkBB3YPA9KzuU0Sq4jRQRk/yq7pOqyaZfwujgESKzBjyVzyPpis1wSgOwhgeGzxjvxTfNMKDdw/OSR1x6UPUyd+h9LeHdTGpW6PGwMZG4YbkD0HvWtplsltr9vOABHKSGAY7+OgzjAHevDfhZ41FxcCxCkFSwVQckgda930W5S4nhYYIznnrivIx8faYapB9jfCuUK0W11PUNPO5FByTjgDtS3qJsbLEEc8jOaLQj7Mpwc8YIqG/kIRwpIYjGQe1fwjnNF0MbUi+5+xUHzwTPPtctIpriZ1wTI2Tn26VwPiiwn0/E5IEDZ2tjjNek6nAu6QEM7NztxgY9c+tc3rumTX1q4WIOgGdu4jGeM46Zr7bh3i7+z0sLiG3D8jmxGDVR88dzzI6vPasBHlCTk7gDj8Dmpm1csCpc7jyVFQa1pMlrOQAwxnJJ4rHN7PGRGHwCfXrX7Dh8XRxkFUou6Zy2cNGa1xqTbUycJ0IbjPpTWmWORQoJLDnPGD/hWU05mdt4yFOOfWp0IeNHDkEcD2rPFQvC6PTwVT94ky/FcKN3zgAE5yalhug6lgxC4IyPWswyrBE7yDcuP4Rk05JyuQpDqQCPoa8CUrH2NOFzYtrokDnIxtB9BVqORWyOuCBkc1kKwjVQpx6Y/lVu2nEhBI2LnBAPWudy7nZGNjTmcRoCGyfQdqpXVwHUFiSe/tTXlJbZnIPQCqFxKASARkjgdwfWnzGyKOqTKpKkAlueR0Fc69sZrggdV5I7Gtm7YyMQeSB+dLBajarHghslsdVPbH9aabKlKwyG2EMQcgrjkg9qnk1NI1X5sk8/SpL5BKsaqdoUYJA61hatayKAVIx/s1sldGN7su3OswlnPmhmx1Haqy63EJAVK7lIwR1Bri76O43uQ2ADkBT1+tMincQMxOJCcZJrCUH0NUd9aa6JHYI7M27JLHOK3bfVCiEeZuBOfpXllpcvBt2vkjk+hNbunavvUo75J9D0qVGS3D3ep6JHqyEbAdrAZBWkbUxFgpjf97muPjvVUgo5JHBJq012uCxkJbHHvScUxpxRtyauAC3mAA9h2qvJrw2hQ5PJyK56/wBQWKIAEM2MgVgzX0pIIIBY5JBpeyTKUrHeS+LUi2RiTL4JyT0OKqL4+iCOolG8fMT3riTMCuSQDnJJPJqGRE3h8EgnB4/zxR7GA1I9Fs/GRmmictvcgAgnkD0q5qHi1YgSh3kZIxxmvPFO3YFGD/eFWbO1llJUMSxOTk561ahFbF3N03U+s3RkcEIRjPqc1N9kaEEhCB0yO9a/hvQ3+zAuMOQQQeoHritW50xWhMfLgkfKRjpWtvMwlK7OMltTvK7m3fzFM+e2fCDaGHJIzmtu9tRDMGPOOorPvVMrhkGFPAyM4rJmaZNY6iwwjggg8kjtXS2l3GwQZLAgAH3rjNpVsKxGMcA8k1q2t2SioeT0wO4+vakmzVHUC4D5EYyAcnPp60+WUAqqjAPr39qx4bgJnAyw4yD1qcThkIbc5POPeruw1NhJSvPG7jIqykgVQfvHuD3rDSViG5bJHGexqZb07dm7B6Zx1qLsmzNRpFMhY857ZpY5RuyEAIP3vas+OVgMHgdSSKlSYOQMEdAeetNMmxvWdw6Zxgkkc56V02lu7qSSCVAOcdfoa5GzcxFeMgnr6V1WnTiKFQRkN1NaJkS0NPzwXIK5bk5z6Vf0478MSRkZyR1FYryBnzk7QRz6+taVlLjKoCTjPJ7VqjBm/bqAhJIJOeTTHATBIBBPOKW0eOYICQSFPJPc96SZT5YQPvIOScda1RizJ1GISsSo47CoQy29qwc7SckGrlxGN5A3EngACsDxde/2XpEshYuWBC5GMH61rFXM3LlVzi/EV3LPdSmIFwGO0juPWqNjczRurOpAx1Per3hDUILuCS4d2uUYGOOTbkFgRkEn2qj4tvZWvGa2CxxbCoRF58wY4A7DGa8VqrUxXsYx0fXocTzeMPdsalx4lh0y2LzOoGMkk9BXJ614gfVGYocIwzgDtWNrjTS2aCcEDI2qRg5JpIYmijXajOTjkDrX2GGwPstd2eZiMz9srLRGPdeYkjnG4t1JHSr+lFzu2HGeuOR703UoJVkLuGjibAYrkkD8OlXdOt5hcDyIi9s2GV8YJyO4PSvUVKo9Ejxp4inHVyOg05zbbnIyDjGO1bN9qhi093RyCQVyD0BHIrIWzlLIiROGJGDg4JPYVHqtrqEFq6R2j3JYYKxjIXPqTW8MHVm9Is45Y2gldzX3nm+uxA3BIcGNQAuTkj1/Csp1LI4LZcD5R6/jXV3Xg3XbtmKacSScgCQc/nil/wCFf6yqxOdMmAYfMTjC/rkivZWCxNtIM8eeYYZP40cXcxqsYRhgg5DEYzWdPbsy8sxXBJwOhr0C7+HWsvIhjtd/OSckgCqbfDzWXIJtBGBnnzCQR9OK0jgsU/sM5nmWG/nPM76CKKIsgYgDg9SKx58LDyCWPcD+leoN8LtSmkBZmyTtCgAKT+P5c1nz/CHVy86tPa25xhTMxDA+oA4JHvxXSsvxT+wUsxw3855mimOZHYMUb5WAYjg+1eleFNbJhhSOSNokxGoydyD69Pwpg+Dl68JWS9iikUZ82QHaffAqKDw1NoN0bZp45yo3b0BAJ9s/1p/UcTDVozqYzD1laL1Prr9mPxcbPU30h3Cw3bKocYBBOQef4SeBX1QsSXNm0cjAgEqyKoIyOuT14xX50/DbxU+gavaTCVlaCRJGBHBwcgt7D0r9AvCWtR65o1nqCSiZLpDIGHHOSD+or8N8QsslDlxK0PZyavzp05M5nxj8NLfXFRoj5QDEnawBI/GvKfE+mxeFSVihJIHQL1Of1r6UkQMUyApJwM9K5rxD4di1IM7xK7AlvugZr4rhzjjEZHJU6suamduYZPDGq63Pnfw/oN74w1yNJovKtySxAf5EBGcZ6ZJAH/6q970HQIdIsYokA+VQpOOSBwBkdgO1N0LR7PTEYiBA78sWGSfbHtWuZMEgKFGcfhT4x46/t+Co4d2j1OnK8o+pK8tWDEiJSHYbugXGQPSolcrwsrOOmOufxp5OxsE5GMYPaq7OgkEYPzkZ46GvxiTPp4xsK7ksShG3HTHfPrWt4ZD+ZKGA2bgwbOd31HtWI8oUBSckcAAdq3PDpBZiCcA4JPfjrWPNruU1ZHT3ui2mrW4int1lDfNle3514H8V/wBnNL+3mutPeQqMsIwq5JPbHX8jX0Pb7SACcgcY9asoFwSFCkcEYz/OvqMszbEYBp05M4pqMtz8w/FHw+1jw1K/nQSiFCE8xoSMN6E+pFcVfqsTMrEF/vGv0+8afDTTPF8EiSwhJX4VgPX1B/nXyB8X/wBnG80K4lmsrYGJCRlUJyM9cjv9a/e8i4tw+OSpV9JHj1cK1rE+bs7rgOiAh8h88c9iB2rSsIx5wRiQrc8f40+fQbixnlS7tJIVUkDcOT7jFT6bKhmiVFDAMAzMM7QT1IGfWv0eNRSV47HlSSvZl7UdFeBfNERYMuQpHJHY1QgQxEuCzH5QI1GSM+1eo3vh4nwwtyx/doC0YLANg55x6ZB9s15xGrW14wA3PnBKnp719dk9TnjY+UzjD8lprqdHo/mQISdpZjyD2HtXdaM7NZwO0WwMSFYjGRnH5VwlmzttAGWXBwO4rs9IbbtfeFRSCA+Tk454r6tKx8bK7ex32g2skk6hCfLCgAnJxXVC1EYKMfOI4B6YP9axPCVwJolcgMRwAMcetdmYECFgp5wcYzzXxecY2fP7JbH32RYOMaftWtWcpqtiFwQMEDGPWuXuoGiySM8847V6Hqtp5sZYYBAByc9K43VIGDE5yu7sOoFfOwnfqfUyiYHljljhgTziq7AJwQAxBO0DORWnNbqyIUGDzkYxioorYKGJG4tyP61rzmfKY2owk25DMDkEkfyrz3X/AJnwRtOTgg8V6hqdsIrfzCSR0GOcGvPfEECsGATBJz+tdFN3MZxPP7uA+YcDcjEj6+taGgacnmjeglAHzKTgZ7c0kqRiR3JxnOD2B+laGiuAHCpjdgkgdfevQoPmmonj4v3KbaZqwwiIhgu1ATlM5BHpURh+XuD0xVvyi2cqw44I9ai2fKQCc9jjvX2FNaI+RciCRG8vaDt/rUEcZkGc7lBqaVXKlAcZ4z71Zs4nDFtmQMKR/Wugwk7kgjWBAQMAjP1FRC1yoZnAI/WrBjdyHeMogOFJOQcdf5imsqxsSCSCelWiCxbiOKN2AYYABz2wc5FY9/OHlcKVI7bj1rTu5gICVGX6kCsSXLyOyjCHOCe3tWjhzqzNIScXdDJoldEcoFZAeRxn8K09Ek3TIdpXBxwc49ao5jljCNl2IxjNWNLAW6DKWQ9CM+hryaNB0Kr7G+Kn7akel6JLEjo7AsBwOeldDLrKWLoECtMQTlhwB2P4ZrktMcSRB1IBHJOOlXrhf3QkJy2AM/WvW9qo7o8qGHTdzE8X6/cXILy3gMYOGVDgHPtXJG9RCMEnjIIFdH4ltIHQGJd5A+YYxtP9a5DJcgBiEXg4FctWo59T2aKjBe6dV4Zug5IlI3jAO0kZrstLZzPFKRgRtkbDgn8a820Fh5zhmVnwMIT0PrXpGizOIl80AMOpU8EVyJczszOrJp3ufUvg/wAUw6j4IvJXkBnt4guCM4B5zn07fhXzf8SbtJ9UREKuA29VjP3ea0YvFd3pGn3MFtOVjnUB4wcBgM4yPbNcZNdy6pfs0v7k4ywHOBmvn6ORQw+KliYdT055o54dUWi/pREuQzmJuQWCg8/Q8V0ltEwgREIdc8kgZH09Kx9LtkTyyASpIJI9K0mugA8QfYGGMYGRz69a9tqx5kGi1ufzAgAxzh2ODUmzbKxKsFAweQefX6VmCYrIgdsJggjPcdAB+dSm9TcgOSBwCRnGazbNlboaImMSIpAYtkZ54PX8KlS4JB+YbSOOmKx1uULlSyncTnBxmmtclclhvC8gDnJoUi1GXQTxlO76T5ZB8lSWB6ckYPI56V4Fp/jy58FeIRe20jFQ4bawLHAPQA9Ca9w8RXbSaTIspwgUtkdhjmvmTxnbKl6GDEBcsSDjee2T7Vx5hTpYnCyp1VdM93Lk4Tv1PuP4X/HXQ/G1nDbXNyttquwNJHPMoJzwCM8cHjFeoT6fcTRl4gAuOCzADH1r8pxqMkQfJaVGwGVTgkdue2K9E+H3xD8QHWLKzTVb2GE4EcRuXkDD0wSRgV/Kuf8AAHPOWIwkrLezPvsPjXG0Zn31qlsbdP38sKKqjcrSAkn1AzmsSHXIrYMImBAORgAYPv3rzSz1WRbAS3eJmdcDfzk9eM1reH5Xvo45EiAiJKgjJ59COxr8drZXPCt83Q92FZNHRatrMt/IAzl2PU9PyHaqH9mvLy0fHXPrW1BYJJj5AJCPvjrjtzVlrcRAq5OMZyf8a53KTsjoU7bHP/YpNhBQEL/dHQVm6xp8skDAHKgcDsK6txGwG1gSB2PWkNolxEQwCoRjCjpX6DwpklbG4mNeatBHFicR7rieG3Ng9rcy7zuVmJJx/nikDMIyAGJ6YU4yK6zxVogs5shyWOWwO+PQelcp5xdiACDnkHiv6cp03ShFJ7Hx80m2Q3MSlArgbR0GOlcr4kkW2lgjhjLlmw20dBXaOoCEHBYjOOuK4fxGRFOGLs7q2QAMY/GvYwHM6y1PFzFRjRbLVrpwdEY9SMjHOKydVvZdPkVByWycE5xiuo8OuLm3QFdx5BXvWH4pgEV1ICMKBkMxH5V9lSScuVo+Mn8PNFlfTr+a44YjIyVGOvsa+g/Af7Kfivxpo9nqLXttp1tcIJFIfc2D2x2NfNWlXotZ13gbO/HJB9K+0f2bPjvBZpaeHL67XyMbYnkbkf8A1q8/NPrFGHNRN8vqUXV5cTqipd/saa9Bb4g1G1uGAIGeCT65PU15z4o+A3inwfvN5ZM0OCRJEuR+lfoJbXUV1CskbiRWGQQcg1V1vSIdb0+W1mGVdcA9xXy1DN6sJpVldH3VTKMNUhelp8z81ZrGWFgjkrhQTnjNWNC1EaXqCKzYST5SSete4fEn4Aa5HfXtxZWsk0RB8oxRghBkk9+Sa+W/HGna94cnlS8t7i2eJiA0oA57DFfcUY0cQlKhJM+RxOEqUrxcXY960+7F1AGQ71HT2q9NeR2du000gjRRkqTya+WtM+N2v+H3SKO0inQDDNLJhc+uBzTNb+MOt+JFImlit0YgfuQcAZ6c9frXq0pOKtUPn/q1pXPQviN8SRdZt7Z8KcqcHrXkxnlvLlXZ3j25ypP3gTxn1P8AKs83BuLoIZCxbkEnOT61618O/gn4h8caQ+p28CRWgysTTkgykdwfTA608RjowSjeyNI0pP3Y6nI2939ktiAeSPXoao3N7JcSkkEkjIJOc5rq/FPhKXwtdm2uXikuFPKIchT6Vxtxam3WINJncCQueRg1iqnNqDi4uzGiWTBUKoY5wRVUnc5UguQOB6n1onMiqVSUlScbSKZNKFG4HYcBcDufWjmM3qV5LqOEEOCBnnBrIy2sTGBElBD4VXICgHuPU1ZuoGa53Hk9CCelaWn2SExkBQVORx60JisJpWkZmBUEYBVuOp9jXZaRo4d0iQkSnAUEdfXmmaZAtnAJJACQeAwyCK3fDzvqmpIIkZ1jBxhchc8ZyPesMXilhMPKq9kb0MO69RRue8/Bvw2Le2RHRY5G+YnJIBHX9K9zsoQsYVB5nH8PNeJeGfF0vhm1QR26PKMAxyDggDnn3rom+Iuo3uCjrAAPlEQAI/Gv4d4uz6pmmOlKb0Wx+x5dg1haSjFHoN9tQEsApIx8w6//AF65u5njicER5bOBxz+Zrk4L3VdVuWlvJ5HQdJAxAJyeMdOldDboRbqWGSOAcdK/PHiNdD3Iq24txqZQOAcKowfeuA8Z/EW20aB9zRyy7ThckMoHXntn3rR+IGsnSwsZKpG4xuAwQ2OhP1r5q8WaZc6/fxS217cjYxDRyHJc9D0xkegr7Ph/B08VVUsVK0SK03CPurUqeJviHe+Irm9a2u2ii+4UYg5GRyOTk8/5xXKxSAysWO9gBnJzjPTgdK0NQ8GXsMrhInMRXl2GNzHORjjHQY5rNs1KgB0ZZB8rBhyMdjX9DZdDBU4qGFafofD42Vdu9RG5aNuAKjccAEdBWlBlQABkHuaz7fCx4XC45AAq5Bv8tFQERKxYgDgE9R7fhX1NLQ+Yq66mjCwZwpJUYwWH/wBatW2baoIBCj5Rx2HTis6zRRl3BJHfPAFaMcgTCFWKk9QcV7FB6nDKJowXMc7OiSBmHBweVOPT1qlr93FFpxjDlnIO71H409HVAcNkj36VyfirUw7mKM5yOor6ClUcVdGMacXLU4rULie5lnVnAKEjJz0Hb61m2aPI7RPGFYDcGB4IPb61qyx+cSCCMDBOck+5pkVuEYsBg4znrmuatU53eR6ELR0RnnS5GcBCCpOduc459K6vwn4EN64vZZZHSNwpU5ILEHAJ9ODV/wAK+HXvpo5HiIDDIUjB4r2Dw94XMaogQomOcjAA/rX5vxFn2Hy6k4XXMe/gcDLESUraFXw/4dFmBBs2EYbMY4I9PrXaWunxhBjcABxuFWbDRCqK0ewgchhk5966O00kyQoCSO5yelfzZjM1qYis5x2Z97QwShG1iv4fBtlY5IBIxnuB/wDrqzqnxA0zSMCS7RpSMGIdcCqHiTVjoNrIIoFkbbk78jAHcEV4H4q8UG7upNsQjdu4Hr719lw7wnUz2aq1laJhjsZTy+nd7np+vfGOSWcQwyMkABIw+CD2PFcjL8UNVmAM2p3EpyQN0pwfwry6S9lYnceB09RTJZJGUZcnHO0Gv6Ly7hXL8vgowpq66n5vic3xGIlvZHeS+KjdSkvKZGbJJJ/Wmf26ysjCQEH0Iwa85nDklQxIJyOTmkgM7SRgFlWMcjOAeevvX11OkqaSieM5ObvI9Gl152JPmAKDwM9KfHrKiNd8pIPXmuFLS/fB5IGc+lM8+UuWLnHbFdCjfoR6Ho41OEBcMxfOApPFZOqXkQiJIAJzjJxmuTi1CWEZ80sD3Y5wKZc3k8vLuXAHTGSR9KtUxNjblnkByQuecA5xVXaBtAY9epPU1KA8rZIAzwQOwp/2YgDJB5B21paxkN2khlzgeueppDDJEVzKsiFQdqg8Gr6wKSHKBlxyrDrVaXIkBQBAO3YVVykybT7kRXAbIByQSOAD9K6iwnMqlRyGAJ75ri3RXJIBADF+PUk5NbOl6i0bqpYqOME9h3rKUdLhe51UqqMrvycYx6VXsxucKRkZ5yOlNhmSfLIQ3I5z1q5bRksCdoJOMiuZuwJXFeJxIWUAqvAyep9KxdfuJ7dWeKCZywBAEZYgjuAK9K0Hw7HfbZZQHhVgdg5zXWf2faR7Qlt5QB3ABQcEe9fG5zxRh8pXLbml2PoctyueLfNLRHzno/j/AFfTJGSfSdQaInIYW5PmnpgEcA/XFej6V40s5QiXaT25ZQQsgKkE9AWIxkV3l/cPPC8RcmLGChHBHrXN3MSsot1VNibiF2jAz3r4D/iIcoyv7P8AE+gfDNF6qbKmo6vbRYEsqsQvDBw3HpwePoax5LyCYM0UoK53Elv6VZTwlYTzCW5iZ2B3DaRjOfQ1s6P4W0SBibizjukByBIASK9an4k0OT3qTucE+G3F+7M5eVQ0YQhiSdwwpOfwFOt2G0KBtJPCFTuz9Ov6V6rYT6eipGltbqgOVBQHA+tbcOr2cTJuNvbhTuVtgGfxArjq+I05fw6P4hHh9fakeRW2n3MjFxZzsWOCVjJz+HXFbFlo5jlAl0ycDG4FoiuT9T/WvUx4g06cbmeBwDyVxg1qaXfWkm826ROsnByoIHuM9PqK8Wtx/i57xsdkMgoo84sgbcMgQFyu4KBzgDke9WPtqKkQkKxKeTuPAB6k45yPSvS38J2mqyCWa0tnlxtSQqNye4x3+tVZfhKk8YIiAySVG/APB6/nVYfi/DVtcQ2maPKZQVqex4zq/igwrJHFKYSp2hiAQ4z61yWo3l3eyoiOdvdcZJH1r2fX/hY1kH322COQVII/OuKutLGm7oxCUcjB3DP64r9RynM8PjIL6vqeFjcNWofxHocDLpUoYExsV6k+n4U6PT2VM7ASx5bHQdjXVTxP8rBA6NkHGQRUBiHlPlQCBuJ9q+wp83U8ByV7HL3FrtRirggZBGOtYck6jJYFScgVt6xqJXIaIgkYUggY44OK5mYNL8wJyK1ehSeh9qwxuEIIAB6YHSpREBzgEd/eo4p12oSSARx6GrqspVeAT3Ir/LDSSP31szbi1EwYrwR1Wuc1WzI3ErkjjNdzIoODGEDAZ9Me/PU1kalbKQXIye+BUOFtUJSS1PMb/TwcsRgA4A9apCzKKFBAHYEd67q80ze2QAQeTxjFZr6OC4JAJzjA5Apc0kdKqHHzWxZ1UDDjv6VLaae5YAbiqnlic11iaGsjklAe2AKv22jICGIUdsAYo9o7WK9ojm7bSSXDZOfUcZq8mmoisWwR1I9a6YWCJwCuT+lcn4j1kWqssZViAeMZB98iiM23ZGcqqOY8W6isKiNTyo4AGce/tXm+pXTPLlgME5wa3tf1Frh2Jb5j1Oa5xI2nYgnBHAJGc19LhIuMbs2gr6kKxFSSis6Du3XFaVpZiZEygLHkcc/nUtvaEOitkuQBnHBrY+yC0ZGYMhbDAkdR/hXsUISrzUY6sucoQV5MghtRDlpOAo/M1XmvAu4gZHY55BqLWNbFvC6gjcMkE8jP071xtx4uPmBZjvdjtHlrgE/h0r9jybgmWKo+1qpnyuJzenTny3Opa7G1iD9SaaUSdFwcHOcA4zWTYPLcgBDlwNzAHoK1bf8AeS52jA44GAK+UzvKY5ZW9mtTtw+I9suYmitSrAA7SB1AqQRusgAG4N1IHWlKlZEdTlTw2R0p0E5SUgBiTwcjivi6iszuUi1FGIshTgkcgjrVhEKRk5BA5+lM8lJdrkZZSCParH2UOQVPygjg+tRBXexDnYp3chjt3DEb8Ej6V5d4w1ORUlDONgBAAAB/OvStfmQoYBMEcjJAXGPfPT8K8S8XXzyTOACxz0B6rniv6D4CwD0nJbnw2d4qyaRzF4BI4JZhnuO1VTbwxIZftE7uOGUqMAdsY5J9qnnIJBY5I7dMUcLgEA56Zr+io6JI/OJ2buV4h8xCIzu3QAcn8PWqouGkDglkAJG08dKuOCgyVAOcVA8AU9BjqDW6ZkhkUTmQMvzAjO30oKFGz8ylhuBHanxloVcggEjg5qOR3UeY5BTGCDnqeO31qtyk7DGbavKsz5571JIYjDGrJll6MPfrn1pBKuwKPkAH51BkmVRkgNnB9T6UWKTGSKz3G8StsIClcdMVIgO0hyqYyCQBz+NMUlMl1KyE8YPWnxYcEsNoz93PX3pjI40NyiOpATJB5znFOdCpwAAAc1LkSeaCAhK4UKMAH1xTXI2orjaQpy2epqNS0yC7RASBKkrAZIU5x7Yp+lQ7THJwVY5AJqIIGnQDABPJHGauwAeYQBgDgH0q4nRFnsfw7lSK2RQNhLfdx1HqD+NevWDpPANxIKglcDv7+1eK/DmZ9qKRmMkDOeo9M17Pp4VIwACA3IUDgDHrXS2edi0r3sWmLBQCcnrjNVJsynD4AHIHqauOdjncMgjA56Gq8qxuQytwMqcetCPJlYoyOgiZTySQPXFYuosqxPhMYBwOnPatu5dDHgyYCnaABjP+c1zeqs7PgHgc1RMVqZMxABcgOSuCB60x1QIhd12gY2qckUGXbIQyKpIyQKa6qzHPJIzx3oOhAHG4qRtBxgY6D1oXMLMVOc9fT8qgEv74KZASeuOcVPECokJBZAc1aB6F6ydQ4IJB7EetabkBCpQuD1FZFk5KjapJYgYUZxWlJchYwQyhuh9qdzORV1S6S0tyyKoAUjBNeS63rMt3czxZ85s7gTxg+n0rf8c+IlgidPPGASCQegrh7b99cM7SYBxtHqKFHmYU4X94u6TZu5SRiFGSCccE967vRbWMMmByTySOQK5/TbVLl0Yp8zAKsgBOMe3Su1sbVIbeI7slcAnGCx9x6ZrrjCMUKqntcvxKUJRcZHOM9amgZm3KRgL82SOtPgsC0q7oySDyMdBWrFpDykkJlR2x0rKclEwjEoRBpEJ2nfywB9BU8NuWdCASDxn+lapsCg2c56kEUkFsSykLlVOSoGc15OIxUIRbOinRcpWIIrAl0QBUOc5JrZ03Rh5ue2fzNMtrMySBlj3DOcDoo/wrrNA05Ghjd0IYEkFjwfYjGa/KeJeIVgcNKbl8j7TKst9rVV1saOjWgto8khHx+daZOSVXCkDqRTHtgFLNwB/CoximnGWwCSO4PT3r+Ls4zKeY4iVSb3Z+v0KKpRSRUdXBySME5HOCD/SovOKDAUnnqDwBVmaKMoCxBUnoeajfYI3Cj5MnAz2r5y1zuRJba4YQCScg8Z5pH8Ui1y7SKQpywPf8OprEmyylI+D2welee+K9SubZWOVMgyCpbAz9a9zK8B9frKl3Oeq+RXPUn8bRggRz7iDyMjmpoPF8TEbmCr33dvevl3U/iG9ncmKFgZAqlix6nv8AQCp7T4nTAo0l0rjIygA4/Gv0afh7iJQ5oI89Y6Cdj6ph1NJ7sQoGZmUNtIPI7VZjukYNkhRno3r6V866T8T4tgdZ1dNxB3EnJPvXWab8TLaB0luJW+zYwcDk+hAHXmvl8XwVj8MuZwZ2QxdOXVHsisHjBYknOMegqZQY1LAcdgf5153p/wAQra9kV0k2oQMBhjn1wa6uy8RpeJG4JIUbSVYEE/T/AAr5Ovk+NoaypNHXGrF7M3NzYLYDk9mOAfyoUEOVGSpGfx9KqJfQuQDINx5xmpVnRkxuwy9ceteJNSi7SRqmOEXluQFYE8luSB/h1oYnaFK7h1BNHmCMdAVJyee9L5yHnOB7VzydyyK4QPkKCqjGMnOD6VExYOgYgjB+tWWj3AsDk9evWowQMHrnr7CpWpaOi8JyxNNEGUhFznd0Ixx+tegWNsphUswY55YfpXl+h3ItrqKNFJU8KwHAxXpOl3ZEKnOD1HtivQpNW1OWtoaRto8YC5I5JPcVTlhXJchQMHGOasPclYywJJJxxWdc3mMADA54Aq210OTUoX0Mbo64yccCuR1eE4dAUUEZJYZwK6e8ugjMTgjGeTXH61eDydryKwBLbs9jXTh4OclFFp8utzmr9gUwDkqSp2jv9O9crq+pQxISj70UhSzcEk+1VfFfjaDShIscyxyAFvMLcDFeH6/8TWNySZlyeSynOcnrX6llvB2JzKmpxVjmlj4U3ZnuNtfxEEhsZ445rYgIZEOQCw4PrXh3hr4gRXBCieNioDHee309a9E0rxbEdhyBnkkGuPNOEcTlybaba8jpp4yFX4TvkB4yPmxjNPGQ7BhnAxVGx1KK9jVxMiEDlSetXkYGMZcNjoAa+FnSnB2krHRzD1ACqV5BPIx0p8swkLISTgbSCOg6VGQ6NE6vgseAB0/GnBQsiEkhMHcF7k9/zrKzRSdw5DRqpypPJPQVPAguZvLAINEUIdhGnzMT0ArodP0wLKpcEHHQDqaautxXsSWOlILQRyjeD1z3rkfF3heOSNiU2nsQM8V6LbKuTvDDbnAUfoaqaxZCeIuR2IzX7DwNmkaGLjSnouh85mlBVqbPm3UvDZjuHHkkqDjdjFUp/C4ILquXzkHHb0r1LX7MJIxCbgCevFc6gLSkqFA9G6D8a/tbBezq0Yzsfh2NUqNZwTOHXwnHEWaVN4JPBPeiLwqoUIS5DDDAdCO3Fdk0bglGQEk9T05qTiMqoXDjpxwTXoqnHsea5z7nFz+H4zEiCNWXcQxHBA9c96tweHkJBI3+SAFHJyD6etdI9sqMwiHyckZGOM/zqxahA4JXJABOe4pOlFAqsznIvDwWW3faC0JyOOoPJB9ali0RDI7hMPgqT2ANdMFhXDEgY9e1KUQsN4YpwMEYyf8ACo5IroXzNmPHo6RKMgEggYFaVjpixSbiAc+lWmIJd2AyTnAqzasmAmeTnBIxVK0RXZPb2SRRliAAxBIAwAadqWo29jayu7AbRuyeAeen86q3+sRaTbO0jAhRuCt/KvIfGvjt7+WVVcCBRnGegrmrVeXRBC9SXLYi8e+N5L15lhKwxAkKFPQd8mvNJpWeYksXBOSAeT607UZDdSPKTkyDkE8H3xUEZCAuIgSBt3HsK4U+Z3Z61OnGI6NyQS0Zj5OA5zkdjx605kLMHxtyMHb1z65p0ab8GUELnI9qkePPy7sAHOB1o2N0rEW3YCCm5T1J4pyONgABYEHBHap4oAEJdiSQTz60rBo9pQZB744FS3YTEVUKgndvAwe1J5McQjJIBkJCjPJx1qUxiQliSTjqeKTDIA6KjOoAHAOPXBNTqRYRuhBXKA4JzQBCrFSMgjGTz+FJO5KFmPIAJHc5oJKqdiAhRkgnrVLUdxJYOSMHYP4vQ1HHGHcksUCgnJPX2p6SbnDHgAY2kdTTWRdzkEqSM4HaqKSGJOrgEsSmcDinMxLAlsAAhfYen51ASFyGbO0enWo0Z2diQSBwKlmqQsoVkwyDeTw3pWTdxmFwwQMM4Oe3uK2WyJARyuOQR3qqzDzCyEo4ORg4I96m5aRixXJ37wSBnsamluFZCWTJz0ApWtVgZiBtBOQBVWacpMAgIbqSwxzUvQpIfI48xZAcnGBx0FSxXskDBwcgcgA8E+/+FV3lZpUckBznv19aXyBsBQ4lY5cEcFe30PvRewnG522h6qt2yKzqJSAdnGQPpXUKsm0FQABjPGc15hpNyYnAJ2DodpwSPrXomh3qXKhUOAAMZOSaptNHnVaPK7osSwkvGRuBJyQPSul8IXjWt4iElY94JXGd349hWbJAsa5c5JBPyjpUtpJ5TBVIJPDH3NeLmNCOJoSpyW6NsFUlh6qmme1wyJNbLsweM8HpWRqkZaMYQYUkE45OaseG7sXEcQwjEqFyowCcc4Fb15pBlU4AAA59q/ifP8G8Dj5xa6n7Xg6/taakeQ63bCUSKW2AjbuxnGf5f4V5vr1gLOQhApTGOB0Fe76z4eLO4VSpbof/AK1eda/4buG3kWxMnKqpIOeeDx2r9M4Kz+nTg6dWVrHFmeEdeF47nBaPpRv7uJAjFSQoEa5I9Dj0r6j+Enw4TSbVZZ1zK3zGRhyfasn4MfDJLG3N3do5uS25QSNqg/hn9a940+xS3jRFAVQOQO9eBxvxsq83gsLK0erMMuy1UlzT3FtLZbaMKpJGcFc9OnP6Vi+K9/lMUwFHzE5x8v8A+uupYjIAA2kElq5vxSu1CVO7gYIHT1zX4LUqe0lzXPqKULNHm1z/AK3OcvnAU8U1pMgowAOduARnNTXUYDMMbjnJJ5NQTEbAmcAHPHr9aEj2o6Ilhk2EgEAKerdq045AcEybiTke/tWRAyySEuD+Percc+zJVwuO+OlWkyJGrBefK4BOOgx3oF4FXEg2jPX0FYV5rVvYBmlmAAAJGcEVwPiL4nQ2sLrE7OrkhSewHrX0mV5Djs1klQjp3PMxGJhQXvM9J1PxRaaSDvlBK5JbGcD8K841/wCLkMW+NJUeXG7aTjC+uOh9Pxrx/X/Gt9qMjhJSQxyGDYJ54GfSuKvL17mcTOxMiZVWU9Pxr9+yDw5p4flqY13Z8fi876Uj0jxB8TpdduCRstw6kFUGAB9BXnviXWFnYIo3E8tg56dzWcZHlnQkgBVIDAYznrmo7hBKGBIBAySp6V+24TBUcLFQpxskfJVsVVrNuTKUkgKkgFh1J9KgidXVkb7hPIPapTGEZwGYq3JB71VaMNkBssB93PWvZijk5mI0KoGBJbacqo9ugqxvRJiSSQQCQOgqqxLbGIwxHQHqadApO8scg8c9qrlYcxKx3MQp+XPOO1QklnJHAHH1pUVeQZGDN0VV6j69qaV3YOSB0wRTUQuMkxuUswJ5GD3qaxjEuowRKCHkJCjrkgEn9BTViG4ghWB+XB6j3rpfBmitJfJNIhPlAEMOwPf61qlbUhs63w9BJHbgucZ4wD1xxXQxo4U9icHJHTFUrWJFuHiiDqigEFxjOSf8K08mJSWYkEk8np616NJ+6eDiE3NsaIiCCSQeuQetIbwRMQxyegz61TutWgtJWRirFhuBDdG9K5bVdfuJwoicKmSSD1HpWrqRijBUpTeh015r8FuGBIDE8Y55HXNc5feK7hotsRDBSSpPRgfX1ArCuL2WRsuS2e+elVUlZ5FRE4zyc4wDXDUrSex308IupvW97c6nPGqNsJwvHI5PX9a918HaCdPtlSYYdeHx6ivNPhV4euNR1CeYxgwQKG2MAd3PBx6V7tHbGGAF8scfeUcEnnn9a/AePM9mv9joy9T9MyDL4017ZogmQqhAByfSn2OsnSoXCqCSCFYdQfrUd3v2ghgBjJ2nJPpWZdoWRSGzg5Nfz9VcnuffxiuxZsrw3uqiWcl1Y7Sqdz2JPauwiiJgKEkg1xmjQlbslSAGIwMdDXoccD+WN4AlUDPvxXkV9OhvojOUGJwSMk5x74606SNTGQr5JBOMYq41v8yh1GDwW9KxtXuXsrVC6ESNnaB9eK51qCIby+WwBlYh8DG0noa5LUdUkv3cwLsZz8oVc7c9segqedbjVJoyWIjyQ3fJ/wD11p6dpMNrcbWBMgBfeOhHHH16/Wt4y5NTSLjHcybPQrm4ZHllKNnkDgH/ACK63TLc2rEBSABjPrUiKruCsZYkdQQMY71NCpVSEJYk8gDNZTrTkJz5gSVt3IwCTxU+8kEH5SRgVE0IijJc5KnLYrCuvECR3nynagPAYc496x5pMErnRRJsBLjPHLH1qVBlXXOGPzDPpWNZavHd7VDhiAWIPQitWJhMygEk9eO/1rNvugaaHyQlYwC2WPU+lCbQ+ScAjBHtUjJw6nqecegpUUKEQbWxk8jqB2PrWLdybkJgKbfm2oBt2juO3NNZRwpBBJwCOx9/arRVcAkd85NU7ydLeMMCBg4wT1pO9guh7EJgkcrjOfSmpIjSsrDJ5yPSs2S/SQFjICW4IB6Af0p9nd5BTJEfIBUdPxrJtju2WXdFAIBAXoM1Xa+JbABUDuD1psg8uBIlbc46knrSlAm9yANwH7sDofWluaJEy3NzI0bJNsMbBgAOo7g+1b0mpXT2wdG2g9STwBXMxy5OE4A+Y5OM+1dNpinULF1wAxBI56Y9u+a/WvDjF0sPmsY1ep4GdU5TwsuU5m4meVxvAR2ySuffj2qnMpaU7jiIHhV6/ia1L+zbzAGDAA4GB0qsllKpZiS6juRjFf31RcXBOJ/N9dNVHcqz4xgsUJx8y9h6fSlUb3KpE05H8AIyfxNStCoQhkyOeT/jTZYmZGkQYJxnjFbWZyXKUgIkD48sEf6tjkj8RxVS4uZYnCqNwHIVjlc9uPWtNo3kCkopI5Bwcg/4VSntZZVwhDBepKkYP1oS7iuZ73JkYA4XGSTVO81iKJHRpFQg4wx5JPoKs6ipsoXeUhDjOScAV4n8S/iZtSWx09BLOGEZ2HOSSAeRUTqKHQ6aUJVXZG/q3iqXX9eg0XSHM7yNh26bY88kj156V7r4Q8Kw+HtIitAoeUqGLscEHvk++elebfAT4YHQdKg1PU4yLycGdpG5YZzgHPIweDXtYKsjsRsZjnGf19xWl0kgqOMfdj0M2aEISSAATkbTms24BUHBBByDnt71tXMaLGAACQOoPFYN9lckBiVHI9am9zlaMPVWIUAkA9NwOa4y+y0hLN84JG31HrXSak5BIICD0HauVu3ImcqpYng+w9a4Md8KR6GDh79ys4DMQOCT+dVnyQzEZJP3vWrKzBCAeT61TnVThEJQdQFHSvnpI+jgJIAIwVGCeRnvUBEixEEoCeT8wGf8akAAPJJxwCe1UJ8SMAxLAZIx25rjnqdkGihrE5WzwSQc5AHc1yF27ByC2wscAjiup1YlISzFgpHU9B+NcpcSrLIBGMkDljzk185i3759NgfgIgIIxKJVdhIQMh+hHpWTrdqklo5iG0DIJ6kfjWjLMCuCNrjINI+J7IKHVyRjC/1rhT8z1UeRavarFKwdsnJHArnlVvNZlTABJOe49a7/AMTaefPdBGCq85YYJPcYri7yJoGAXuDnPaulO6IZWMQlQkEIep96hjXbIMHBB6HvTnjdyUVsE4HBxmmiIgEjqODmqEWoSIyjA4dSGAPIPtX0V8NNSE1lbs/MpU7sk4HpXzSsgjwWBBzkY5xXsXwj1uMQiFSQRlQDkEjufzr6LJ6jjWUT53OqLqYfmW6PpTSJ3RVQEMf76ggH35rqbEkAcjHHAGK4jw7cgwQphiSFO4gkY7c9zXW6dMzTOCg4ACtnp68d6/Skro/KZPU6WFVjUuyZONobrjPvV6GRSIlC5O3LH3BrLtiCVJORkDaT3P8A9etKF/mVSAzKMtxjPI5+grNoEaUJLkHGFxxitG1kCthDkjjPTBrNhY7ygAQKc5UHBq7Ex3ZHIY9AfesmjRF6Iq8sgDElT09R6/SrCKgBJUEEbcHpzVeGX5ljyuVzuwMEY7VPEjn5t67Om3bz9c+1ZMtMnBYMQCpUchGPAPfH1/pTGtkMZBwoByFx1J61IsAcAAZBIJ5xjB4/XtUpiZZDglkIx9DSUgsZUkDJG7BCcHAI4xnoPrSBAgAbKjuQMn8q1Dbtw2MtyCAc9O+O1QTwGQln3Mf7xrWMu5m4lDcBwMgnnB4qRWLnnA7DtUxhYsWAGR1YDkntz271HJGOC3ykH862vcjYfh41ALrM57qCB+R5qaEMgO4/K3UYz/nrUMZYEkAscE4AzUsUofBOc7cgAdaVik0IyhCWAYgnbnPAJ6fnVe8vY9Pt7ieZwrIm4Bjw3I4x3NTeeixuWyEUbicdv69q5XXzJrN2hfIhjURgDjIAHP146nmrjG71FKVtjkms7vxRrzanfRF0UkR7ySQvYe2AAP0966q2txICERhGoAUk9B/hUlvaxW0aALgABeTnAHvVlDlCoG7JwfcV0XsrGPxasF3MQASo7Dpn/OKuRKGAcJukHBHYCmI5GBjn69KsxAsWBPOTjjHH+c1mykhsbKuSSQO4BwCPQ02Ml541jkRlYEOSfuHPQ9s1LDGY0JcAgkYIYcDuCOpOT1p8dujFiS0quCpVgMAEg/j071m2WlYdHliwRcLjJJznPpivLPiZcFLudwWUgAcDoe5A7df0r1WeYoQRkEcDA7V458V1D3bEHMTr8wLHvnII7/jRFXdzWLszzpp8yKq7SCdpLNjA7H+XWr1rcIZiSS7kBcAcDHQ5/nWSFMkigxFickCMZIAGSSfQAGrVpsVklDkoxIBJBJx7enoa6EkWmzSvpybYlySQAD2AP+NczJdfvXOMKpJPGcj6d/wravLgiNwFDJ94npgD+ZrEjtjdTIQDsDbmY5BB7D3/AM5qXoO5NIxa3klYBkUEBgcYJBx9P/rVxxvmncoxJPJKgce5xXR+NL4adowRFGXckupAIIHH4df8gVwGnztdSK7kkDnnIzj6V4+IrLm5T06FC8eZo9A8PX4lQkTABjleeAMc/ngc12NoisSZCzIVz8rY5x615po14ILlFBYvklQqA59QfQAZOfau/wBOvEmwwbGemeOe/FduFq865WzzcTQVOV0aPACMpBTqSTzjHFWDPEiF33hBgnYpYgeoHc+1QhUdWLlQUG5QBnJ7/TjNTeW7JkHB5wCeK73Y4r2HsCwDhyA3Tj9cVgeKLVIlQhPMZRuYOdwYEZA9uO1bkKsAQSyn2P3hn9ef5VV1m3S7t5d42Jgn93jIIHB5/UVzVNmaQdpJs8Yu4lg80eaWBO8MeeCeRgdh2qIOq4XBKY6itHWbYQzSxOFaRV3AoMA56fifSs0IJF+VWQnJCE5IHvivFbPpoq6TIVRw+QdwB6Y6Cl2kyEhkdTnBXkYoRHFyAQNhUlmHHTGB/P8AKkk86QqsUsaoWG9WXJA7EHt7is2y+UawjjYAFQWGCf6VJbLHG+ScgknBGAP8arwsBvIKsMnG4YzjipgiyDAHCnIJGMHv/wDrrOWpSNu1sm1G6hgjBdy6xBcAYywBPPYZ/IV6HffB+5t9MEkbvkgjBiIUkEglSeSPX/8AXXmFjfDTZY3DYCMrA554OetfWHwsvIvFXh5IJm3usYYFc8Dqcd8ck18bn2NxGXwVaHw9T3stoU8RJxmjyD4S3U3g/wAd2Vs42NPOFDMCQyqjEj2B4wfXmv0D8LTpPYQSIuCVGfU8frXyFrvw4lsdatpxLnbLIUAJ4TOAQcA8g8+hr6i+HuoS3enwCRQsvlooQZ5AXGfrxz9a/nrjupTzOnDE03dn22Douh7q2PQlIIQE5DDcMd6Y6lo1A5OM/lWVdeJLPTlYTXCxyEfNGxwQR2Oen4VnP8RdFIUJdB3IOSCMH6e1fiHNGOkj24xk+hDcSG11Z0AIU/MABjAJ6/XOa6KylDx4PIPINcPqviKC7nR7dw5wecYBHHfr+n/1+m0q9WS2Rw2I8YLYrkinzadTolHTYq+LdR8mGSFFd36FVUnvzkDngZrhbqy+1SMGOVIweMZFdFrDvNds+8gE5ABIIweOax7iY2sUsrglVBz9a+mwsOSUbGfLdWZyXjSGK0URgguVQhiMcYBI/XFcFsaWcuQCoJ2jGCBnue/1rY1/Vk1q+dyWYRkqMnORxj8qpeS0ZUkgJiv6IoY6tUwkKc9kjuy/B08PLnitWSS3sVrCUBAkxkLmuV1C6lvLh2YbckkAdh/nNbN+C6glgAo44xWJdyJEHK/eAweaz57n1UGkjE1EswBi3FwcrjqK5kfCO48S3n2q+uJGJO5ecFQecZXGetdppFqbzVY5gBhQd4BOTjOP1rvorQREIBsIIyCO/ev1LhDC8ydWWh+LcdZlyNUKe557P8HNPsrSP+z2LuVPmCRAuD7HJ3En2FeZeJ/B02kTMIwSzPx5nQDv0619SQ2yysrk8g5AxjBHesPxP4RTUrWUpAZ5WGQFAOR3GK/VNGrI/GFUqJ3PleXMICMGQA5xzgf/AK6c1wM8gAZ4Oetb3i7Rn0yeVMsgVgpjkOWTPQHFcfO4TepOB7muecWj06V5JMZeXDi8R1KvEAxKlsEnsKroxLEAYGcnBzisi/uBbTFnby0OWxxyB1OO9JHM7zJ5ZYxsOcjBIrhlLWx6EaTtc6K3nAIBIBzjA71ZUAZxkDsVqlaIjEgLhGPyqeSB7nvVnJkyVwpQ4bHb8KlWIlox5lcSlSWx6Gq+oXJhtmIIBwR8xzmrS7JGwWJJOcVkeJojEkaliAQWJxxVu1mKKu0U/BmtSWXiWG4AlEBOGEYJyc+3NfWvhTXYpykzERq4UnK449B6V8g+G1NldK6FkBOAAc4J7/WvefB2rB7JAzMhGFJySTjvk96+PxGL5JSg0fQvD3jGSPqrT9TRbVSGUhuoznHpSSXEZjykqyhyckHOK888Oao81qoLsFxwc9a1ReEsAHIbsK/kLi+KWZTa0PvsDH9yi5ebBIxDZkBK7sYyKyjGHkDKQWB5JPFaBgaXBBIbqSecVC0SOjEkkg7TwQc/4e9fn07npqJzuv8AheDU4CSpMpOVwARn39q8k8QaBPpd1MwXHl5ygHTHp617zboUEiKp2hvujoffnvWL4m8Pw6nauygpKOmMcn619jw7xBVyqp7Ob9xnJWoKautz5+F2kyAkMpznkEfpVu0fDeW8mwHlRjr6ipfEuhXFneOioyAPwztnI6k5/Oqnh7S7nUrqQ2sTzuv3mUEgfj0r95hmOHr0VUjNWZwUVOFVJl2aUxoADuJPT0FQi5EaMWOW7YGKt6tp8tjIFcAcDLA5z6jHrWPI6JMEBJB5yeK8hzU9Uz9AotOKZqpcPKAUBOBuIHYep/GrvnhAgAIDDJx2rFJj3h/Myyr0U9TSi7YMmSSy8jPaoWp3pG3cTtIAEYI2Dhzzg/TvUEtwACCAWIwGPX3/ADqik5cBmOT1FK8hJGGzk5wO1aKwMfJhnCFgcAcjqT71OC0iIBjaB6VXBUyAgcd/epPPKum3CDH5mrjYwkOeRWOxCSD0z1qOa1BjAIJJO04GcD1o2L5inPKg4PpnrirIIBOCSQOe2K6Y2MGznbzRU3nK8dTxWPd6MBIhXaIcYK45B9a7ookuSjeYSOT/AEqqmnRkSuwAKnO1hnNW9COdo4uXRWCF4lwemOgoOkyooKHDdxXZPBEISSQGPOMdKqQ2ZlRy5C45GT1rJjVRnOBrmLKOhHbNO+3XIUqVLgnaCBjbXSy2q+WCwyOmSO9VnsYxnDBSBnHrWDiaKocfeQ3csyu8UgXJwQc5/CrP9nu8Cqcq+MBvQ1062UTAlGJGRkMMEmr8GipdEMJFRB0BBJOP5UJD9ocmukK7KhBfADAsOhq9baMQxLjeB0Ujg+x9q7AaXDFgNgjHanJZgA7F4HTjvWijctTbMGy0gXBACKoI6kdB7V0uj+GERixIJyDnHSnafprmZC5KAckYzuHaulgiMKFQgbjjcOlJwQOTJkhWFQiEISMDPJxVd4380AjAx1z0q0YmkIdhlwM8dqYwJQlxgkYFCikZcxzurWTNuZULnPUVjMpVzG6YIXIyMZrr7hljjIIOPUDNcxqbSCSRnbcDwpHYU7IamY80LYLhcEnA96alwYpwhBBwTU2S4LA5A4qlOWEwcAkjgZ71i7LY3izUF6FAKngDkH1rQa5KFQjjkAk4xjiueivQcZ2gg5246GrgunQkEYQ8+v1NYN2NTbScpICWyo6k1Z81I8sDk5zisMTghQXyCcH3q35owxD5J6ZFZuVgNNLp3O4kbD2NTwSO0gKgFDz7isqJgwB4Ugfeq8jqGUo4JxkgCqi2yTpbQtHGCRuBGQM1swTkqCCcEAYzwK5mwuGcjcQQBtH0rUhkaFGIIGSO/auiLM2b/nv8qggL3z1FbdlcIpDDBLDAPrXKw3RzvV8MOlb+k3IupQXGXAzkjAroizCR09s6mNiBsbGOeKlJO8ANtJABJNQwQCQAk5Tg4B6VdnkYiMsodVG1Sw6V0oxZSuUMZIDcjksD1rzr4haxEViiKMY0ypWTgEnqR+Fd9cuQ5BJy3Qf0rxX4l3Anu3YYKxy7Qjk/MMc9K7MOk5q5w4ltUma2ixvNpqQ2pIijJcFsZGSARgemBWvZeHY3kSaVVkUAqcn5iSDg49j/AErnvBWspqEJRyA4KsAOMdsfSvQbSQC3IKgBjjI/Sv1PLcDh6tJSlFH4Rj8TXjXklJo8r8Z2kMd1boXVgX3MoJyMcdK2dF0GK5QoIQkYXcpY5JJ5/DNWda0ltR8URtFAHVIzgnjB9f0rq/C+mlYFmKApuIAPQ8da9tYOlGa5VocX1uqo6yOG1PRHso4njVYjI33cdcHniteLSQ7RKB5bkB+gyVHXj8DXU6vpYcIwXLK2RUdvajekrKPMBAyRnI7iu1UIJ3sc88ROSs2QwaUXdHRAEPA45FaEeik8BMLweRW3Y2JniORgDp7HrVv7FPsIVgc+g6VtHlWyPLnd7s56600bo1WLLkg4x1Bqf+yhGXUIxGcgnuP6V0UFvJGhEgLFepI6471OlqsqM4GR2JGM1rzoz5X0OUOk73BIUoPwp8nh8MyOVBLAkeuB3x6V1IslkXay4jYYIx1pWsUjdCScfdAHp6fSmp2EoM4tvC1s7F5Yg6ngqw4PtTZPBlqAXNvFEFGclAcD6nmu7W0EilXVQOwHfvmuc8aaqvh/TJHU7pihYbuhU8dPWtITcmki1TPE/ife2tgYrWBAZif4ccge1eR6nMgYZJLE9Dziui8R6sdU1CZySXBxyTwK5+7xFlmQMx4DEdDWGKkm+VHt0IckUN0+9FvviSQCRzg4OSAfUehr60/ZR+ISS2N34ZuZjJKsitamRui4OQB9Sa+OZEEMhYHLdSfX8a6vwP4su/DfiHSdTtHMUtrIHkA5LL3H16V8FxJlSzXATopa9D2MDXlQrJo/TeBRKoB5wM8Hv6U27hMsJIzgDGPWuY+G3jG28Z+HLTUbWTdFJGrEnrk9j6GuwXBYoRkk1/BuZYaeCxM6NTdH6xRlzRTOHvGNrcHPAPJXHNPjuVdQDzng1ra7YABwyYOdxIPOfr6VzcDtGMMTjPIPY14Mp2dj1oJSRdMjFmQDPGQcVClxKCEJAQ9RtHX1z1qxDiTBzjHp3q4LIy4IUkc9Bjj0qVO+gnaJn+WGUnJ4GRx1OelbOhRiABHYuc7gcdMnP9f0qmtlIH2uCCDn2xWtYQshJI59RVWZjKR0VvMgAIAIxjBNW4ZthAGWB7ZzisQTEqCSoOMfKMVYgmVQAWYjqe9dFObW5zNG2sm/IIAwe3NVtR0+DULd7eRPNjkJ/dtzk9+Kx9U8VWGh27S3MgLj5hEvLHHtXn2v/FXUbuZY7IfZLZ+6D5xx0Jr1qVfl969hxouZy/xb/Z70K/t5Li3aysrvJYRNIELH6dzXw18SPAl/4Uv53tJzvjcth5cAfQjhh6Zr7duIZdWeQzu85k5ZpWJz+Brwz49+G4gwlVRHGYiqxA4y2ODj2ANfrvB/FGIWJjg5Pmi++pwY7AQdPmT1PlN/HXiFcQPqVwY1cM0QkypIGPx6nBPqfWux8PanLcKXYs5IBI64Pc59K871e3+zPKxO0KTjaOuK6jwTfJIYwWJ6A5HWv6twnLBKSja5+XZhzODu72PXdLlDkFiEJAwAMYrr9OsnlEbqSwPygqeD/n1rj/DdtJqV5DEhzGBknBzjNexWWhJDaxCIsAF+bIB57177klsfLU1zS1JPAOqm2maB4xtLHaj87s8E49K9XRBIoAGQcEbR/SvG7ZRaXyuqZZWxjOOfr2r1vQbgX1ujhsHABAPSvh88o2kqi6n32S19PZNlmS3HMhAYADjrn0GP51xet2jCU7FVwxOdxII+legkeWGferhVOWmIAUd+fYVzPiC2RGLBSVGTx3NfMw3PqJao48xbkO9CAvX3qAoseSoBOCQD0rTcNsYFMA8j3qlw+Q6kD1x0roVjmepzur7zFKFGQoyVJ6H0rz7X5AsiIwAlIJCg9fWvR9VjO5yAGA7ZrgPEESsQ7HaUJAAA5z6nrXZSsJ7HBXkrvcBDEYySc+1b2k26oqiQELjB2jJP0zWTcRDzWEYBfBIYnvXSWyRvFEkZdioG4lcAMecA9xz1r1sFTU6p85mU/wB3YlZNqkknHYd6g5AKYxjJzVmUlCFA2kHIbPSqzDL4diSDkHPXPavroo+VbIoYhLKozkkbiM9P/r1dCBY+GIJbIHbFPijKBUCKFGcAKBTvPSOaPeWQk42hM5rZIzdiCcFXJ7dTz2qIhMFlOSeMGrEzJJISDg9sjqPpUaRoExkgHILH1rSOhm9CneAcBHxgcZrKILkqpJi6ndxhu/4Vp3DGaMq+cYKggcj3ql8i71YhgRjaeuRXRFgnYqTyC3ZAp6HOPWul8M6U2oOZAQEJDZz046e1c3dx+YAQozjHNbPgfxZBoGIrs7EYgSkgdc9vauXEXSvDctNdVoeiWdo1rCFVC4ztO0ZAxVhIUkA3qwdsY56D6V12i29nrcYNqCpcFgYzjAx1zVuXwgYo2lRC7YyNxyMjt681xpuXU6Fy2PPrzTC8QVhkjIx6+9cje6IMOqRlgTkk9z6fSvWL3R2dSQCCRwQK5fVdJkijCoDIzcYHBB+taxjcei2OEt7J7SYy7UD4xuA5HpWvaeImibaX+b0PFVdUtp7SRkCHI6nPGe4qTw34efWpsEqhY5yRz74p1ZU6Eeea0HGlKtLljuW5vEMs80SxsGDE546itPS3CSF2OQTk7z1z2zW1Z/Daa3BKurJnlgOT15q2fAt5a27yRyxxnhl3rnOOv4140s3wb0Uj0FlGK6xKsGo7GQuMnghs9uwxT5rpLl96I0K9tx5GPWs2aCW3kAZ/MJOCcYwR14qK5aWMEAklh0rB5hh3tI0WW11vEv8A9oeYwdgQc8g9Prj1qQXjlsA5yePaufkvmjyjHAGCSR1NRpq2xSjuA5JYD1HpWDx1F7Mr6hVX2TpRcAqXJAcZx70037cYOGHBBrmRrAJ2M+QecUx9a2Pl5QOeC5wB+NR9bpP7Q1hqseht6/eqNNnjkICSDDEdQO4H1r568VvFcXzurMwAKkEYCkH9frXpHirxKi20qiUbQMnnPAryjUrg3QLFyY2YkE9hXLicXH2fLHU9bB05wleSMCaB5nyHw2Ovcge1dJ8PWj/4SeziLlTneXx0UHkVhSRBp1YOQAP4eM1veDbZ5taijhSJnb78j9Yx2Oe2a+Rxkl7KV+x70Hqj6RfXkvpFigd2it1CoSuAR/j616T8MgJVktgQAw85u4DHggGvIfCumysiGQltvAGc5Geua9k8CMttfRJGnzgZBHb1r+as4T55JHuUpPQ9JtNH3lfLAJ6Aev41yHxB8T23hq3lBdQ6joSBg+hra8S+O7Tw3bSQJLGb0JvK7gCqngEDucnpXzz4o1qTXLtri53kjJxnOc108M8L1szkq1dWgvxOmrilBWvqd54N159UV3mfDM3AzkKMnjIr0W0YoiMhAx0K14n8NJwbh4XA3AFvkGMgnqSfbAr2jTZkaNRjJAx9K/d8Lg6WCiqVONkeWqjm9TP8VaINQtBKEAljBAbpweoryS/sBZXrkDkHJx3r3plEyFG5BB49a4HxLoyxXTgoApUMGC9fXmvfoz05WY1YJ6nAPlwSBkDt615/4obZcOQMKDgk8c16nLZGATvGhBwWLdPxNeReMo1N15hwJOc7TkEH1r6PK4c9U+UzeXLR0Os8DQPcWEMqjIiyGkA657n3+tZnjW3Rbh0CBkzuyw59jitL4cWgh0xQgYISWwT1z7VlePZALpwDksoVTnAx357HpX1VFfvrHyCk3S1ODaQ8O4VRnGQc4PbBroPD+qmxuIZGJJUjBDEHr61zTt5J2rGCqjgDtUttdqMHBJBzk54r06lOM1aSPPuk7n3T8Cf2gtL0pYbLVZ7mKF1Eal2Miq3HbsOD3r6r03VLXV7SO4tJlmhcZV1OQRX5FaT4kuNPlSSCTBBBAGcivcvAP7R/ibwxCqx6qGiJClJowRnsPf8AKvhcfk0pT5qJ9XlmcTw69nV1j+J+hxAIIIr5Q/bY0PR4vDUFyiol+JAQuTyTnt64Jqgf2vtXgsxGEhmnwSZWRQB6cAj+VfMXxt+L+t+OtSaTUbuOQhxIsEeEUdsnA5OCetVlGW18PiVVqSsl+J9FiM1w9ak1FNnkGooJ5ADEUUgtuBGAfQjqKighEMO1iAWyPlGev19qSS7llu3LEGJhz6k+v0qxBEruCRv9MH8zivspy5nc+Fqu8mamjxLHKHKhgAAA1erWvxc1fT9Khs4r42tjAgWOCEYx2xkHp+FeURkxoRkgNxwcYoklPyKGJUHJyc5rB0Yzd5K5xObjs7HS6jrkup3L3MjFnlJJZiTk1nXRViX4JxgHvWfBdlpRER8gUkEHnNFxISGwQxXAAz0960aEpX3InmEW4kZ4xz2PrWbeanAGjEDhmBIkU85P9KNWYxqELqxPGV7n/GsUHBAJ3EnHFTY0SRrIxJExJyM5U981rWUjNIgRdxbuvasa0jk2Y2ZGPUcVv6UgJQA4OcEgdK1ijKXkaLSSyxCIOSjHBJ6A1778KPB1tpmhwSo7m4nVfNbPyMBkjj8efwrxODZsJKh1BxjOM/jXsvwo+J2lQomm6nHLBCq7YyCGCEepOOMYFfG8X4fF4jLZwwyu/Lc97JK1KliVKqdrqOmOXLoFIORk9DRbILcgEAnI+U8/jXeRaHa6vZRSRTK8cq7k8vnjtzXJ6toUlhcFwTgfLkHtX8IZlRr0KslVTTP2uk4VIpxZJbzGFCFdgAQxBPFadtqQCoXcoGIXGc4JNc62cDAJyMEHoacGdXCNkFSOPT0r5+7vc6lSM/4rvHc3l0jsElEgYDPGe/FePKsIlaR5jbxhiDIyk4/AV6X45Z7q5eSVxLMVyxbqR6/pXk3iXWHsLJVtpFUZJIC5J4r9J4fwmIx6VGirtnk42vHDayZS1rXYokISbzEY4UseD+dcp9oE0pd1wSeSKwL3UbjUJwZZvNVSSoIxtJqfT5dkpRpiQ46O2AD6Cv6Nybhr+zYKc3ebPgsfmf1r3Vsjo4HXfkFtpAxVzT1dg5LZQkgc9QKyIZNuApGMkAMeBz0rSgneAnDBJMYAHOK+rjRcdz56UjYjYE4R+PbvWjbRyzKzNlgvOc8isW0kVkHzYYHAx0rTt42LKS4xjIIau2noc71LVxKltaTM5O4jaD6E964PVHV2Zd+Cec561va3qkaCVHnVAgBPHBribyZriUkuB/dwM5HYV6cJaahGL7EkZJZwCMvgHnrXpXws+Gx1+5F9Knm26k4Eke5XbPAHOAOvNcZ4B8GXfjDxLZWUMWIhIDNLn7gz6d6+4PD3ge28KaVFZxCNo1GQ6jGc9Mj1r894pz+OV0XCn8TPo8owLxVW8lojzo+DbDw9KypEEQgZz82BjkD05qza3WnWiOWmjjjUZGTjHNa3jQLGWGCSoIwDwSfevJdVAMsoLERsMMp5zjoPpX8u4/G18fXdSoz9bw+Gp04JRVj0pvFunWAx5gckYG0cEfWuk8LzyauPOMZjhA3AscZA7D3rwvSNPOr6pbW7OXyQxRegAPavofSLcWllHHGAQoAAHf1ryVeE1eRpPli7I82+LN00JmjSVkRywUyLxgjoQK+etUjE0pIc5GV24r6l+I2hf23bCcjKBipwOuF4/pXzb4k0ifT7ollADE9D0xX9XcAZhQrYb2cXqfnfEdGbtOK0MNIBCGIxuYAEkZyKhZFLk9MfLz0zVlNNmd8AsoxkHHANaUWiJAwNxlmxzk1+yRl5n542+hzUgDDzUJKhtuRzyOo471dtoHzlhweee1biwW9sylE2DPJ6kH1qleXA89yTuYHt1IxwK2i7kXkRw2pk3ArvA4waiay2uCAAP7oFPNyAGQnYc5Bz09qjS8AYKXCjp161sotk3YqWsa7y6EhsYCnBHr60gsvKKEIxBzljwBT2vyMAjPOcgU17xGBCrtyc5zmqUZCuPit13sAACRye+KcIQF4C++RnNSRONuTjAGAVGCaRkJYliFGN3Peq5X1EDE+WWA7YzVWQEkMEUjPzA96mkZwCN7FQcoOwNQvG7oG34YdRnr+FUokNle4B3M6qFHZQOBUCS4kAIIYjueMdxVkssoKMGQqeMnGTVO4BGSASVyQAetNxJ5jo9GvSjkEYjAAySP5V0VjqFv8AakZ1VlDBgGOBwfSuBhu3RAQu04+6eSKqz6jLHJlmIQsP3anjGa4q9JuDtvY2pyV1zH1Jpd1DLCRDGInI3HYMKT7CrUkx3BH3AgZJJ61xngHxQuuaZCoZXKExjgBiR16ckDpmujvJBHbtsU4zySckV/JnE061PFy9r3P1/KeR0VysyJ9TEpnG10RGKguMFuOv0/wrGublkkLA4zySBnirtyHk3nkgc4IrPnTZg5JJGScYwa+GdVs+kUFYnFxI6AZwSePemfaJSGjL7VxgmqySKxBd8DcDuB5BHvVuJY53JkYqDzkDqa1jU7mMoXHwzOhG1yQvVmNWGv5HjByHQ8YPciporRGgBbYI9wBJIH6d60bbRIbxVDAPEp3BQSBn8Kbq6GKp6lHRIJbiWSUx4Rzk47ADtXo+goYYUAOAewFZen2MMEYCKrA8BQfX071qWxMO1FXJ5GCcYrh/e1HZXZs4xSOtsLwRShhIRxtA9a6ex1FJnRXKv6Anoe1ef2lwVUIcE4JI9KV9e+ysQrgEYzzXp4PI8wxskqNN/cebXxFGj705JHoWs6nbJYyxuVEjcZYdK8R8Xyxz3U5QZckkYPHHStXUdduL8suAEzkEgkn+mKwLiASu5Em8k8jPQ1/RfCPDtbK4+0xD1Ph83zOlXj7KnqYE0YbK4wQM4NYWqzpbxs0u5UPHynBJrqL2wKo7A+U6gktkZArzzxTOsk6ASkxBThSRyR3J96/W4JNHxyg5PRnL6ndM5YMCJQzEHsRnj8cYrIimk+YyLvXPABxmprm8M6qSMOeCCckelVnaVSCSAo6gHn2rCW5tytH1nY+IBsBI3cYznkVrWXiANgAkgdQOa8vt9SaNCVfBPHFakGq5RS37pyMYHev8t7WP6KdJHpy65GVJGCD71HNqqSIChALHoTyB64rgodVcYG8MT+lC6zIxBBCkHlTzgfWpdzJ0kdbNeqrkEAnuPWq4vLbBK7UA7eg+lcrea2Y1JLcnoRWNdeISIyynJTqB1NJU5S2M/Z2PRxcwbWIdAAARk4J+n0qGfXEiIw4UY7YFebN4nldVMb8kY+lZ114guJH2h8E5ySc4rWOHk9ylSb6nb6z4rWHO1wWIZsKcgAe/WvP9W8QyXLMN5ORnHaqE9y5b5icHiqbZfIIyTXfSw8Yu7LVFRd2yvIrXLHA3Mec+lW7G0MRDkAkc80QR+WRkFieAB2p89/b2jHe4RP4snp6169KEqslCCKlUVNXZcXbDmRgR/Fnd0rD1vxKCSrS4CjgHqB2rHuvFFvcWomFyHAZlC8grz6e/rXJarra3BYIWY44JGCTX9HcG8Ixsq9eN2fC5vm6gnCL1Jtb1wXASPzS4BLAgYOT/ADFc3JcASiTJY5xilzK5cuQSVwp64NU2IVSH5K859K/oOjh4UYckFofnVTESqy5pM7vQtQWS3VGOJQOADyR9fyrrrJnliVIzgkcE9q8q0a/NvexwuYpIZI94YNgqQRwR179a9J0ydpGDFhjA4B6V+Gcb5WnetE++yfFc0ErnQKCyqoGTjnFPW3CygAn1Jplu4baVB2jq1aIjTqvIOOV5Ffz7Vp2Z9ancRFKoGDZXvxVu1KSByTtARmznsBnr+FRRW7RsykFlI3HHYVBfOLe2MQ4RucY60YWi6laMe7Mas+WNzkPGOpF4JVhcJLt6dcV41r16XvQ4cvkAEnHUACvQfG2qLbJKoOQByFPIry67nEm2UgKrHgY5+hHav7F4XwEcPhYtLofl+b4j2k3G4xgdxYsoLdc9zTGdlcKxA/GozKVz5iA4PB9KeiGeQEDIxz6V99FWPmboQ4fcQCD0Ge9QBimEcMR2NWHtHkbytxRMcY7VMdP3IBksQONxxWysBRljZHQEhoyMgjqD6UMzKiRAAHJIPQn2qSGylmcxojF1+YhuMD15pqDe4LoCQTjI6UySoGVtwKkODgVK6KEAB5HNKxEjhEABXJYEckGo51KSBEwXYZGT1qdhiiESOCMFe/OcUk6fdAGSCQfpUqIFjJBBPcqaZwY3YEl8gEnPFFx8wbQSAcAqMLnrShmcFZVDIOhPY06O0yocPguerHv/AEprKUYDOSD25pPUtMi8pOARhj0xVm3t402HJAI2gZ4+v1pnlFlD4Vvc9QalWKVxEMLwQy8BgD61aRtGR6d4Bd4I0CgkZ2qD1IHT25r2rSmPkxhhlyvIBzg+leM/D/ErIjEoikgFTknpnjtzkV7RpKn7OHRFYjO1ScA+2etdD0SOPEu7LThHDIOGGCSR0qsY0RyCAueu3t71oFJJcFisRzg7iSB/Wql0oC5UgN3yOorNM8mWhlXZjRXQkFRwDnr71x+sXYXKgMwbIyAT+o6VueI9SitY5S24A8hc5OPSuOudUSUsImIUDg44OfbrWq1Jg7sC3yghmBPAJGR+dSJL5TAMcBefrVaBlZMEEFQcAHAB+lBDjD5D7RyPWrsbIs4iiJdUALck96NgyGckg9Apxz2qAktuBCjvkGg8MoByByD6UK6Kepct7to1IAKtzntis7XNbWxsnJJErdlGc/jSXd40UTZOCO471yF8lxqkymNN8QOCc4x/jVWbFFN9DFvJJr26lLAFX4HfANaGlaaxcAAlR1xxkfWup8P+BpL1wHIkBOee3sa9F0X4feTGqslu6KdxBT73+fervy7nRZRRxHhPw1M/lPKzRDeVCAAKQTx+npXo1j4XEYwVDKOARzXQ2uiRW6xqyAgYO0DABrUFsQgyNnOBjoR/nFc1Svb4TBq5jR6N5SoChQkcDHUetWltDbsSFDlgPufy+tXHRxEuCA+Dyc9fpTZ5Sq7VVhkYBB6H/CvNq1ZSRUFYzZw0igkbB/dYZOfrVGSQhgqLy3BwKs3dyIIyrFiQcEnv71mNeAMjRPlmcAr0wO5r5zH1vY0ZTfQ9PCw9pVUDp9C04SlC6MSCTy36cdvY13NtaiKNAq4UDgAdDmsTwzGpIcDcH+YEjGfeuzjtzlSRg4HOOtfxlxjnlfFYp0/sn7JluFhQpq25nG0OzC8s3QE5zVQxhXYEBGxnJ7+1btxCFRiACAM81lzIkgyBxjj2Nfl7qcx70XcoMhZC5HDD061VdjGMBct1wRxirjgcoDvUHBB4qpc7icAbQBz7042NjIuowWYkAE54HavLfiDKzJMzHeCcEt1JHWvUb9sMBjDAZznqM15J8TRJN9pkQcSACSQDkHufpX3nCq5sbGx52LfLE8P8RTp9pc7RvORn6VzTRzLKHKtgjGVPAH1rotWiie8cZWePJUN0DD1rJntcBkQ7Il6DOcV/YuE0pRT7HwNebc3Yal3JGUUBQVbkls/UfWtBPEVzBIEj4C99x9fTvWTFECzKiggcjnr70qRyiQArkcgHHeuuVOlUVpo51UmvhO5sviXdW7DzV37sKUi4APqBXr3gT4hxyae7bmklX5YnJ4bjkn6HtXgGjeGdSv2LQwM6ucqccA+5r1jwj4Cu7eJDK5RAwBjRTjJPNfO47C5TGL9ryr7j0aFXFy+E9Mj+IbBQjqGLZbcCAQQOBk9van2nxJMjEk7WBCn3I9zWND8N7jB+com7lCDnFWIfAtwWA2MihgV3DJIHrX4dxG+H6d1G1z6fCfWH8Z2lh4zS52hmJwMk9fwxWzB4kScg4wffiuMtfCF4BlCFdm/iGB14zWvaeHL1HMjBgwGCQeK/DcVSwrm3SZ9JSs/iOsi1uLeAHySOaux3qtkcBW9e9crbaNffaAjRZQn7yHoMcE59/Stm10+cAxkksp5A7V5MqcY7M6bLoatpMvmoAxQA5BzjmvQNAvQ0YQOG2jnvXnEWnyO4XOFx345rs/DqmK0jOSHI5DHpVwXY5aiVtDqpLk4I6nrgjpWdcTsgwCOTjcxxj3NJeXoTe5GASQQOgPpXOatqqxK7BlRMchjnNdlOg6klFHFJKKuw1rUkiR3JBCg8g14/8QPiBb2MBt02mV03K2c46jGPXjP5Uz4hfEl7Oe50+CWOJwhMglOMD2Pr6CvmPxz4wuNTdREzbo1aNmz8zgEkH8c9q/duEeDvrc41Ky0R89i8ZGmnqO8bePbm88228xQSSpbbksPrXnLzyzuWd95J5qC5lnlYOwzjqTzj2qqWKyI4JDKSRntn2r+osDl9LBU1TpJI+Nq4iVR3NWz1CS2uU+zBpXI7HHArsNB+I+o2kyI0qxouFUgZJGeQc/jXn0bHeCT8w5Leoq5ErBmkdmAIAVQMY75/KuytgqOJXLVimRDFzpu8WfQfhr4hmRAEfezMCVzgAZ5Oa9O0XxYl6JShVjAu6TY2QMnge5Oa+OLa+kgbCEhc4PJ5rp9J8WT2hTMpkCtuUMTwPTPevzzNeAsDjotxVme1QzuaaUz7Dt9aS5xG2QSuTk9K1LeRJIwqMAx4BJ6e9fNemfFB2uF3uYWGMq3evT/DXihJfLzc73kUOoUhlAyQQSOh46Gvw7NPD7FYWb9mnY+sw+ZUaivzHselWyiaOWQ7yF2jHHPrmugt5EDbRuDAZzjp+NcVpOuqFj3kEbcg9MV01pqcc2CzsWPygHnA9RX5ZjsuxOBqclWFjvVaM9UzZiwxIyQT1OOtTOwlt2Tk4HB9DVOO4xGSH46AjrirVvKFQKDkk7sNwM49arLcS8LiYVVpZmVRKcbHEeLdOaRTIqFVUcgc5PrXDXEa4IdSARggehr1/VrVWgcHgOOpPWvMdYsTbSsMAjtmv7z4TzOONwkbPofjmf4N06rmkYwUnhiGVeMe1JgRgsxUDPDYJx+FWDH8gOCDnOB39qkt4vN3DGAe4FfoSPi2UxGQhUgls5BIxkGjYYpASACxAIA6j61qw2IZgdmVU/MQOcVO+npztJYNzh1xx2+tJskyxsDAlSpXOQR3pWcuyqVBA+YE9qnu0dbhiSATxuJ6k9etUELhWJJZVYpuwRz+PUe9Zt9zRFhZ1aVNpV0UfvB0INLqmqW2n26yyJsQghMuDj1rL1bWINKtTNO6gA7QqnDE4rx3xh4umv7mQLMVJBVWH8Kn09/euWpUt8JvGnKb0NDxn41k1GaVVlV0DELtbpj+VcNNMZj87sxbOSR1Gc447Ux5w+wkiQAYy3JJ+tNjXDhxyCOQw6V57cnuz0aVKNPYYFMjugIQqMqG4z7CnwoqsWKsq8jrkE09YyZSGBUnsQRT4kBwQSD3U9v/AK1CZuRhTlE/E471NHA2/epVgOuTTGCeahjBMozuG7gjtx2q1CgIBcbQTjgVXMBCVBBUkHuR61MShAXJI65pNhDsCAC3c05YsbAQQxzyBwB65qbgN8obMksEJypIxmo4QIockgAsf3QJJHuTgDBPbt/OxASUIYkjBAz2FRklopoHiAjLBlcHJyOen1oRLQrIJV2uQAORxzn6+lV2Rld4wCw6DBqdJDKqgqA4HJzUkiAg5OHxgY4qhcpSFvIXCbgHHBPXGO1NKNy5OSDg1ZMSqSS20g5yO5qD5t7ENlcHOBkk07lLQgSQtvJIU7toJ5yPxp06mGUYO4EEMMdDT3aIROCFLn7pYZwajeQNjBJOATx14pNmiZFcyNHKApXYQVJK9j/I+9ViVjKqSxQ8D3P+c1ckAkQsQAFAIBPXNVNhLjLhUyQFI5J9azuWmRywpMjtG+QOMHsap3MO+EuxyQCBn+VXJLeQOHJAIBUbBjI9/U0k8AdUQMX3DkAY2mlcpSOcZWViBzGAGVTyQR15oN1PJKVCeY4GT5foemf5VrXWlupw4wFA2k96zriQWrN5QaMkBSzjrjr+GaVzRak8NuksgMhdCCCArYI/+tXa+HtUhtTgoXYYGARn9e9edm5LN5ofBz2NXLLU3glLMPMOcjb3/wDr0/eQpQutj2+G4F8hZcoDyFPUD0NIyuDgAhh0bFc14a1k3EKkgKvAPHIP1/GurikefIwNgHBFc80+p5rTizuvB98lsFy75I4BORnt9K9Y0mRbiBWcEEqMg8814NoF5NaOBGolIIOG7jPSvbtEnDwxlCrIcNwc4r+X/EPAOjVddH6hkWIVSio9jWudJS6UnaCBgBQOeenH4VQtfBMH9pCSaHI5yevI6V0kS4BlHLLhgvqP/rZqwsjq4cAEemcV+AfWqsL8smj7KMUy/plpHbRoiKoCjsOtbEaAEAkZPHWsKKcxlgTkjr7Vet7okqScAjIJ6GvLmnJ3ZpymoEA4C5xwMVzfivKxMUABAOSR1BFb4ugcgkA4rK8Sky2DEjaMYwe4rBq3QuC5WeS3QMJAZmJPy5Y9aZGQ2QvB7j19am1CImUkOoO7jJ5J9q3PC/gm71XElypVG+ZRjqBWy2uehzqMbtmAsEhy5QoMHjHeszVdTOm2zAKCQMgEnIx1r1648FosITGCMjIPfsMV5T8RtEltom2pnnBYdh3H16V9Xw7hqOMx8KVbVHnYjEqMG0eHeL/GM17JdJIpJJ/dnOMd/wCdcRcaxPKoE4EpYZLA4wfpXQeJtNljunLoyDJBDDBzXOtbo2VIBOcg1/aWWYDDYWhGNCCS8j8qxmJqzqvmZnXDG4RgAChGCM9KqFjARG0RCEjBXtWhNEsJdVLcgscjoaqS4hKpISCCGA64yK+hhFI8eUiF0UFlBGw5yB1+lQOgaMhVyfr1qeWFWb5XCEjcMjqfSoZiYlYKhcgZIUdK2jYlMpTQiQ73kEQCn5cZyazZ4GdQUIcjkFWAI981szxgmNgVKEZO4dPUGsUDa0gC5TdxgYx7V0wLHwwySAuQGKgcemO9BUMyAZOeSOgBzTFY4JyVJ49CKCzoEBxIWOGbpgdzj1roUbiLKEQzMXGS3Jx/Sqskg8xgRhBnHHSpMBQNzq5zkHOSB6UmwKJ3wAARtOe/fNNaBcWKSMAMSWQ4wwHevXfDuimw0qJ5BndGJCx7D0x68VxHgjSHv9QjKAuAQSoGQcV67cwmC2Cg7SRnZjoPSqeiucs6ltDKt2GXcZIVd3zHGAO1Yd9rrXcL+USiuzKAByuD1/GptUmIaRAeQcfL2rJmwsYCjHcn1q4yaOVqLZnuZJpySST9eTTHt45xly6uDyRU2TGTgYJqzDbAwvkEAnO4HpTu2WrIxZIBEpQudjHJAGeaNJsjdahFbiPhuDu7nPFX7m3U/dGCuM+5rsPh5oDXOptPMFkQJlSODu54+nArws2x0cvw0683sj2MBR+sVVFI9L+HvhxdF05SAAxXBIP8Ocge4BrrmfegXJKk4OO1JbWwtbGKJACoUZI68jJGfbNDku5JfavcYx2r+O8zxjx2JnXlu2fruHpxowUUVCucgDC5KiqkluFLEjII6DtWhKBHEwBJGA1Y2p65b6ZbvcudygFQjgjJxzjHpXlU8PPESUaUbs7PaxgrtmroUAW5Dng9vavQLSEGEYOQB1rxPwt42Or66YoSXiAVXAA+Unpx1xXtdxqNvpOkPcykxAICu7HJ7/hXJmOV4nDTUJxs2QsRCWqZFq8sdjbKzsqSHPDHGPTn3rkL25+3HDjLgEEhyQfQAdv615rr/wAWJLrxFJaAxvZMBskAJKuT3HpXV6JqLXUasCGzhuTgY7816E8gxGDoKtXW5NPExm7Jm5bQiMg7VA6gZ9K0Bl3BJAGCSPWs+EgJvJwQehPr/SreAxQkkEfMPc18/Uikdy1LkOOqqR7VPGgQOS7KGOPlOCfbNVbe4Z8Mo4UkGreSwBAIz0B64rz5q5SRna7fJZ2LhDyeOT6V5pd3ctxOzuAmThQDnNdZ4qvJLlhEoyiErwOhz0rGg0S5dgHhJQ9GUZwfSuihFQV5HRBJbkGn3ksEpUncD2Jr0PQ70SAFnSMADBJJyfSuZi0ZY+fKBfHBYcg/XtXT6eBb2xRYwhIAIA61hiWpaRJqO+xsfaF+coA5OCB/M/SprePc5CKWIGCQO57VlWyu0wUjYAMkYP8AOtzTVadQEVjHnjHGWBrryvD4WtWX1ypywOOo5Rj7pHJAgJEhwQOFHeuL8UXRjkZEILjggHOOOPxwa9Bu9IuJImlClCcAhucZ4xkd/pWJfeFJZUjdoiwUbQT/AF9a/T6+acOYLDexwtPml3tqeZTp4ipUvOVkeaafLO9y5JKIFAIz6H+ddBbzui7SSAeCOw9/rWn/AMI0YZVIKoVOcFck+1U7+0aNpFZSQOQemK/IsTVhWqOUVZH0UUuVIkhvWUF1AAXjJwcGnm8VpMk4OMYx1NZIcwgk5B3DH+NSfaDnbtwxOTnv75rlcC+U1HukjIBIIbnp0Ndp4LCXkb4bIXoB6/4VwSzELhsMMV2/w7UtI0oYsGPpx716+TYiWFxtOrHozjxtNTouLLviazW0lcxordwR0NYbqHAGAid8fzrtPEumtcxhwCNpPHPNcQQYpmDAgA4I6ZFf6H8OY9Y7AQnfWx/NmcYd4fEPTQFs4nVSQQAMHvn3obT02HBwueR601TICAZTwOVAwp54P1pz3Pl8MQQeAQetfWK/c+fukVzbIh6KdowM1m6oY7W1luJXSNYsOcuFyAeRz6jI70zxR4lsvD+nmeeVUOSq574xn+Yr5a+K/wAbbvW7yeygObRT5YYnGR7DuOaxq1lT33OnD4eeIlaBo/Fn4zxXLPa6c+0ksAqg4B6HnvWd8CfhldePteOr3isdOjK3AwD8xBIOR6A4rznwZ4Pu/HXie2toAHVZQ8rEYAUd/ryP88192eBvDFr4U0K0soYykirl36FsgEdO1Y0Iym/aSPZr8mBpckNZM3oVWziZBtVFPHoB/hSyKoCgBSSdqkdPUgGnzEAAAgZyST2FQONoKkAHOFB4yvrXYfPt3dypczMFMYABHAxWTOSqMzkY6HnrWpMo8xskkZ44rJvNu4kEY755/CnYRzOrx/fYqAWGM9CR2rjrhSjZJLkZJ9TXXa4SUID4UfpXJTy7GLA8klQQa8rGOyPTwUdWzPeRkcbADnkbj29xSNtb5pC6kjPA5qeUBct5YBxkg9/eoJVdiMxspcZC+o+p7GvEme9FMjuH+6VPlgc5HIx6ZrOaExliGwhOQCeTmr8kYMSowKnG7YB0x6iqdxC00ZBGTj+H0riqHXAw9WgEmWDZAG07znH0FctIEt5WywBJwSTxmul13dHCoxlR0JPINczIofG/BBGSD2r5bFv94fVYNXplWaQITgqQevehcSxkRlYivRVHJ96RhGXychAcHHOaeuChAJAxgdyK4j0LHOeILfeEcEBwcDPqa851a1Ns6h2LkZJJP6V63qdvHNaSFkJbjaw7nvXnfiGxCku0TshJG4r8o9Bnua3py6EvU5HAZySpIJyADjFPkIVDlgT1GfSnSxeVMAMhR1Oc0yRgWAAyOmcdK6bkjQFkQkHaMHAPeuz+F+oi21JImcxIWBBzkk1xwbG4EgkDH1rV8MXhstTgIfALDcR/D7124Sq6NaM0ceKhz0pR8j7A8O3bPbQOC2/lcdVA/wATXaWX8DDIPfnpXm3g+8jmhgcMXU4A2kHGenNei6VN8iIwG8E8eo7c1+rYebnTUj8ZrxcKjTOpsMnc4zuxwPWtGDJlIGcEDJK9PWsuwlZ0U4VAD09RWxC7gAFAR3IIP61rK7MUXbUeXgsd59VI/Cr9uw6jg+mOlZ8AijbKIIlJySvc1pKoDnC4PZc5yPX6VmzVMuPNM7E4QpjOBGAQceo5NWFLqFUkAkAg+o71RkLhwwJAPTHUVai37TlQoHQA9azZSLSAxsWbdgHt2qcOXUOgOO4YYIPoRVVAzAgrnnp0x61MkZLZ3kKvJ75I7frUFpXFJLAg8g8Eeo9KkDF3OQDgE/n/APqqMKpbJA3E9aeyupIQAsegzjIz600waZFPGBk/dLAZHoaryIQAHYDsD71b+ZyQi4VuOT/WoJFOQSc545PvxWiZk4kcWxcF3AIHXHBP/wBepJEQEhwChXJI7DPTFVL1/sMcryuYxH98E479Offt7VysXiOTWriUwRM1ojACUjG89yPb3710QjzbMzbSOmnvd7PGhVYyNuecHB7j071nNEMlgMEdQTxUig7AThDtJ3YJyP8AP86RYCqIFQsgGAWJJI9z1J9zWyXKRe5VMJbJI469anVQCTnBxxUv2V5WAA+TqMH+lSeUhUq6MW9+MGk5DS7EcMXmFEYENjBY9G98dh25qwFOAGHHTnuOn9KhUDaDHkk9c5q2qHABySAN2O+ahspD3jQ7SUAGPvgZP4H86dEwbkFiQMZJ6+lJxgAnIBwMjpmkMixqwQuWAJ2kcH0wfwrO1y7DJWJbaEGQvBPGSex9APWvG/ivMi3TREEgIHOODz3+gxXsDSKkhCFh35HQkZ61478Ubl4zKACkbEHcw6gHpn0rSEdSW9TzSSU7QN7LGpyAOhJ7/jgUQAyOoJOScfSmLJLcsVaIhshgwYYI+nWr1tZy5glmLKXQuVKklTzgEjjIx245HPWuq1jVIsS2jeQA6MoJIB70scIUFViCRqOME8nualRzjJ4JGfmPeh0AtpQzEjBIKjOcZOfpgE1lI1Uex5f8RLx1uWhJjfDEExnggdD/APrrnNOlCoQAWQEBivOB349ai8ZXcZ1O9EZZ4pycOCCVAUAc/XJ4HeoPD06NaRiJo0jZgSwJGW4BJB6Hgc/4Cvj6tVzrtH1tKChh1c6W3Yy4xkKpBwcqTz+ddT4d1Z8NESQNxwH7npx6dK5C1kW3uWcN5jg4Djjp0Iq8l47yCTeQwOcg9a66dV0mpI8vEQ51Y9Zsboy4ILAgYPofar3nIQTKqgAhQScck8DPua4zw5r6XSiMZJjGGboMk8D6+1djGY54RtcOc9B2I9a+lp1Y1YqSPm5RcJcrJoxKJBGqqHwWIPIGOo574qFlEttI4wByvJwCenWnFSURxnzNoBUHjP0pvmTRAKJAiZyDwWBPXj8sUpK4lueWeLrYxXDugwxzjjrgZHI7dq5hpo5pNom3S9HReSh9D6HGD+Nek+MtNk3vISyxlR1ABLc54/KvNbg+RcuwVUYkZKDGSO/tXj1o8stD6PCy5oaiqAckOSCMbvX8aicMqukYC7sZ3e1QSXBJADMDyQAehPU4p8NwJIisiKrg4ViTucdz6YB47Vxu52IWIvJI7Tyh2boewA6AegxxVlZ8whthUklRzk8d8dhVZkTcCZGc9AW6/T6D+lSlCELIxJA5Gf6UBYcN04PGQOMivfv2etdFpqixOSdzAEbsFj2GOwA5rwWxTbDE4JBaQqV6kYxzj09zXc+BtWn0PxLBIwaH7PNuBJ4IA5Ixz39jxXi5vhFjMJOl5HfgK3sK8ZM+/wCXS9O1fTC7x7yEXy1bDAgDofwxXn/i3Ub6whktrd2VHIUbCQAuOenX8xXUeBtcOoaDEA/nJGpKnIyFLEgHHXgjp29etZfinThIzsAMPlgBzkn/ACa/hfPpVsLXnQk9Ez9kwXJK07HlUzXEzMCzyspxtkJbjv1qEyzpMoRyqDGR2FdTe6F9kM0jFgoXJU+oHT6npWHdRohwOCRzg9DXx0aqlsj6OLi9kepeB3+3RRCRWJELMWYEg4BIII+mP6iur0i9M0YhQsqqxUcnkj+n868p+Hmom21Tyy+yKTCsevy55IHfrXomiXhj1MxE5VzlWIxj2/E120ZQj01POrxd9EdlPp4nUyBcAcqG5I/GvMPiTqc+mRJbQJ5wlkUuAQMcdefr2r1m6v4tJ0l7u5AVU+UoxwQx6A187eJ9UudZ1GSYgAeYxGD0Xt+OMV93kmAeKrKc17qOClHnlqUrOMAAtEFBO7KjHJ5NWJNgG8Es44KnoPwqFSVhiBYAHGWAzgVXmuGQFQcZJBOK/X4wSSSPo6cSnfOSwDJlMkj2rntaukgRmUqQAcjrWvqNwwjDBhkZzkdK4+VJtb1m3tLdlLNIpkIBOVDAkcfT9a0hT5pKPc3qzVKm5N7HoPgLRwli9zLjzZ0DHGeAD0x3PGeK6lVPmkHPA7jGPxq3Z6StjbxExeUWUZweAQPQ+tFxbb+VOWHO0dSPWv33JMNHC4WMUz+W8+xMsZjpzYiSKkZI6Zzj0pJJl2MoUuSDwO9J5QABAySBx6VFLH5cZAOCTwxPb0r6JNHzyVjyb4s6E0iC4hRoC5wyMBkY5IOPfvXgeoW5jaUhU25JBdsHGew719V+MtOF/pd0Ei8zEYUvjG0nOD79Dwa+avGEcO9i87sy4CnGRgcY9hjpinN3gejQmttjg7siVijFSD1yM1a021EDB5ZCf7uO3oajRUExwgkDHBD9CPQ+1XY2ORlAq5wAvQV5ctWeqnZWLsYLkFHPIxuHGamOQgAjJycZJ6ke1RwlvMkJ5LjPPQfT0q5ZxvLIhUeYdwBXPQeuanYwbvuXNK0ea/YSCMLEwBWXIIIPQ+1UPFOmrZZRziQgj5m4P0Fel6XZJaaegCBEA4zycVyfixBLBKSEELEq28Z7fmKhykwilzJnnulDyZidwJJxmvTvBV4JJTENw2jcGIHJ78c/rXmdnbpFkhCDnhWPT8q6nw7eyRXEeCFDEKQByB3xmvgMW7VW2fcUqSlSR9E+D7uX7DEiyCVF6E8k+2e9dxZxLOQ5dUcAAqRyR7eleffDyMSabGSWDNuyGA4weOhIFel2NuPLVhkHqQcV/MPG7Sxt0j63Bq1JIsLCYgSzAk8jBzx/Sq126RYGQSRkHOcCrUnAAJGSQAB39qyryEEspIRwegJOPzr8xlOx6EY3IxesHKBFYNk7t2CMe3eljhefLSEqpbOVOMH6dP0qBFSN9ocNz1PAPrV+K4QqDtUgcfh9Kz529jaNO5R1HwDY+JprcTOYmQ5MgP3vXIHXNdLb6Pp/hnTDbW0aQRkFcRgDJI7461i3mpNaFAgKcZIPb2qNtZMsTjzAQBk9wK76GKrwaXPp2Jlh29Tyv4gWBF1csFRE3ADaOTXm1zHsbAIbJzuz19q9k8Zxi5tvNK4c5XBHQV5PqUaJcSxxOjxLgAgY/DHbFfs2R4uOIw6PUwnNBcrKETFgzEEEAgYqeJWMRkLg46gkZx9KpRoyylw3HQirQjJcMVABGM46e1fS3PWUh6SszBAx2gkgnA/WplmaNgQoJxnk0x7Yr1G4Y4IpudsoDED5QSDVXBsn34G4OVYHOKsQMZCCpDE9QexqjLINxjADuxBDgcgDt6YNWbcrFjfkFjgH1qk2YSLqY2qMDIPORU/M0bOTucnGc9MfzrMk1BVmRQuEOQzDt6VC2tQ2mGaTIHAAySffArojdmPLJ7I1ogItwA5IqRWzwQoA4OO9ctdeKFJkw4AHQr1qlL4mknhKoTjGRxgmtOWRoqE30OrmjAJO4lQcZPapYwmwAuGHTB7Vxi6/cSoI5SQGwCo7+lSxa1IkhAYlhkEEdBUuMuw1hpHZSW6zxBVIGO1V49Jdydq7g3T2FZdtrRiiGSCxHfoK2bfWgqgxhVHHGeB701Hug9lJFm18OyzbCgQSEgAOcAfU1v2mkRRO6SERkfKR6GuWn8RXABETKqtycjOT9e1Zsutzqiu00iAHoD19j7U+RB7KTPRVtNPQMjyguD6cGrsNrY52KARtLfKc8D/9deWprM75YFgc+vNTf8JNLES4Ukk5OehP0o5WHsJ9z1GKCAqAigknGTxini2QkKshJPUDsa8ri8eXanJfC5wAR/WtWPx8UKsxywGAM8DPWk4sToyR3kpUqCTllPOKqXFwW3EkEA8fSuRfxqjxnGVGeTkcinJ4ttZYwRJwRjB4waza8jNwkjbkkZmCggEg8Vk3VmJM4BDE8nOc4quuv28uHWTDElSSOmKSbW4cnLgEjBGaSUhJSRRntzC5QDJBOB61QvITz82SOQPStAXqzs8iMGAGCR2qvKo4cnJPBx1rOSZopNGQ7FHyEJJ5zjqatwO84GAVAPJp11C7IQp7YH19agskkVjvcAZwVHtXLM1UzWWJwQQpHP3fUetW1jc4XG4dcg0kRdYY2xhWxg+uRVy3QxIozkHjPc1i0WpsgRSY3dwVHQCrWnqdxcAgdBmnC3clgCQrYIAPX61aCPEAB0BwT6H0qkg5y9BMAQAAMdSK0IHJj69+c1jRFt+cgk9SB0FaVuN4BBzjgD2rdSJ3Nqzx5ZKEkg5IxzXQ6a7SXAZ0AyuARxj8PeuXsroJIRgqTgYz1A7/AK10OlymbJRsKp+YkZwfT8a0jIlxOt0+ZcAEcKeVB6n61faUMpBOR6Vk6aSrhu49s9avzMSpITJA7dc/4V2QdznkiG+cQwNLkEAHj0r5+8eXjzX0+0hwTyOmOvfvXvOqzCLSnJQyEcnBxxivnzxHh9TkJJdiDnB9+OPpXq4ZLc87EfA0c1pOqvo3iC1njygyVkJb5QACRx9ePxr3zwhqCarEZC7EKocgnI64zj8a+e5Y9t04IBAORmvRfh54pOnaLqcTlRPBESrdRtLLj69cfhX6jl1Tkpo/FM1oqVVyTPQJSwvnwCoLHGPT/wCvXYaHbH7HGoAUKAqgdq5rwzbjVfKvJUeIso/dMcgHrn8fSuztiIVyoBHTaoz9OK+gg7u58tJpOxm3MMs9yUAwVznaKjawAdExyDkEDAFbkNuVlLOeCOtK9sgYNu6HqDnNdSZBb063KRqScgAHgdc1bVAoKkZLchsYx7U2xU5ZQ+/Cg4IxgenvVl4WdOCQVJZAex9D7UXM+UdCnUqFBxg7uMUeSNuAOFwCfU96eiEICwBYjJAPQ04KNpBIwSCRmpuUkM8jd8ucfWlWAoApcZ5JI5wf8ipgiAhgP3g6ZPWo2VUbaWIySeO9K7Y7EDqIFOSCoBYDpk9SM9q+ePi/4za+1OZIWKwLlRHuAwAT3r1n4n+I4tK0cwCQJLMM8HBUA5x+OMfQ18s6jeLcXUslwC7hjHyM5UMcV2wfsoc73N6MbuxmXLgyMysCW6sDwfxqleTliEY7gBwK0pgoJKAbAcjjqKyrjG8lAASc5PPFefKXM7s9FKxQniAAIBOSMjHT0p0RcMBGckdD3HNXBGzBnJAOCufWoirWpLlTjKgkds8VzzV9Ck7HvX7OPxek8L6umi6jPts7tiykHAUjpnPSvtvT7gXSxgMDuXcCT1BGRzX5i2sMcpVlGGABDDjPrzX0b8Hf2iTo62+l66HlY4jhnLE4A6DFfzRx/wAHOvKWOwu/VH22U5pGNqVQ+rb2DzYXDHnHDdcVyGpWqW7M4fC5wSRjn/8AXV63+ImiXttHKLtSWGCoBHPbmqGoa3ZX0RETiUgj5cZz71/L9bDzhJwktT9CpTjJXRnT6lJZMpQsCAMle49K6nQddtb9QokHm4xsJ5zXI/2aNWlCmdo0xgqAOa7bwz4b06xgAjiUynH71h82RWFPD1VLY1qezaLV4o85VCnJBx7VJAyqAqnjPOe1WbyyEciODu55OeRVUCWIYSNmJJDFf0r04Un2OVRTC+vbWzt2mnnEJBPysCd30xXEa741mdnt7INEAQGdjyc+h9K6+ezeVCsieYCCfmHQCvP9dgSKchIREpJ4zmu1YW0eZM6IwgtWYks8shJkZnY8gsxJHtk0yO1aR/QA8j0qcW5kONuRnk1pW1uFIBOcAZrjkrPUpySVkNs7IR4DBsgZIxXn/wAbPD8U2kW8zICrhj7jHSvWYIiQSDggDr3rmvixo7aj4RdgCJVdVVwegx0x6V9Lw7UhRzClJdzgxTlKnJH54+PNFKahNEhy6YbbgcDPHHoayvCiT2l0kTDChsooOcA9fp3r1H4k6OkOoTExEMcqSoJJx0rldD0g2zrOSDIclDtxsHbNf39gbVMLTn5H4zi3acos9u+EWni/keePbIR+7O4dCOoHvXsZszFCCBnA/KuC+DumJa6OsiN8hcsW9WPU/SvVniGCgKOTjI6cetdSqczPCVPk2OWvdOW63OxYPndk85Nb3g+ZbLcjNnngZpt1ZsThV4AqnbRvBeKzrgE4wOB9ayxNCOJpOEj0MJiJUKikmd40gkJK45GcVg62r7QMKQSSfpjpWvYus0IAAAx1B61U1q2LW5GABgkcZya/O61F0JuLP0anP2sFJHFzxEgq7kIxxtIyM/yqpdqyE7iQzFSNvTHfg1oOkjuVbAJ7Hjn61nSupl2kEnO3BBOKyQrGJqpSPco5fGeTjNec665ZiDhAc5Y84r0DXkEW8E4bj9a4DxEFXLdSOBjvXbSsTLY492U6gkYUOT1YE5A+ldLaZhgDEgkcDArKgUecuVBBIzxnFa4TYpAG0Hkc9a+jy6F53Plc1m4pLuQySgFXkbJ6nAqW2hRh5kgkXOChxgFfXnr0qT7OHXCEhu+BnNWVtjhQ5zt9e1fTpHzN2RrsbncSPUjHP0qFyTI7k7h1HtU9wC8gYrvCjAA4OB0FQybWTzChUZween4VskS2UiQ8mckt0A9qluQSgHQjGTkdPTHrSvlHJVA2RxnjHvUM6nfsZiWIznPU1aRi2V5lGDk/Tn8qguIHkZCpBJGDjuandCzEEEEDBFO8kRgAgkEZBFWikzNuoGGFcYK+lZEi+VghS4B3FSME4+veunkhABJBHGfmxwazJ7dWJJBIAySfWm7Pc0Xkdj8O/HMttMsEbxuikKUlcggj3Fe9eH9cjuo1Dq0TtlgMk5XHUe3FfJtlcSWd4zRhVUcksM17F4T19dUtLXM2Zc4B3kZIHfnAFfIZhCrg5+3p/Cz3cFTpYmLhPSR7DdWEUyB1HzMSRXOaloIaRiw3IMEEDv3rU0DXkmSOGQqZAPmyTkegz0rpjYq6gyJgnpkV3YLHQxCunr2OXEUJYd2Z4N4i8P3KyMVSSVZG6sPmIqnoltdadfQMkDEBiDk42juea94udFgkJDoCfUDrWc/hiEEM0Khc8OVHB+tehWTrRcXszip1Z0pqUSvokxaONwMsQVIPNajWQb5QAA3JJ7Gn2+kJCqFH3gEHAAGPfP41oNCGUAAn1Jr86zHLJ4Z88dYn6NlmYRxMVGekjzrxbojxXIkYgEsM7cYIOM9PasHVLWKK4CR2hgDKCoJLZ465969WvLFJcoEGwDcSCSCe/X0rjfEenOpGxmBJ6lcgD614K5j33ax5jf2pDksCcnBA7Vlz25ViAcnGQc11F7bHzwASzk4HGM1gzxkM8gQlicEkVjJsxsmYk6OYwqHEoOBnjIPWsfUIw0TpKRIxGBk5BGe/pXRXjEKGABHcg9KxrxDKpATI6cClGVjNxRyt2QQFUZGMY61hapbuPKaRDiQnkLgHFd1Lo4ATa4IPOWGDmsHVbcElWXAHIYkgV0xmYuCOVltAjKSeWrvvh3oRWBZJkO+WTggYO3sc+lcpFYNc3kaMxB3A/KM9Oenp717T4Rsja28IIDAAAgdB9DXzud41Yag1u2XSj752OiWRQBkXAHBI6DFeh+HCtrcA8gFSCyjkZHWuU0mETIAg2qRk/hXV2cZBUqxAIwQOM1+IYirzVOaR7KjdaHk+rS3s2qGW7P71XYKGGcgHjn8qzL2UyISWAYnn6123jjw/LaajC6KUNwC4YsDk8YAHboTzXBX0EkLMJAVOedx6V++ZFiaWIwUHTex4dWDjN3NPwzfpZatbM43hpAGyeGIycHHY4r33RJEfIK+SCu4YOQWPT8K+abG58m8tiACBICCT8oOeM+1e7eDNSW9iIDqzoAGAIPJ9PavTqq0rl0nZ2O8tYyCCee+fSi/0pLyJiVBI7HvU1oSwAAwMDoetaETICqkgyE52Y6ilF2Oo8g8X6S9tHPuBTaDnB6189+I4y90VRTKA2SR/dr678c6CJ9Fu5gASAO/PPXivlbVtKki8QohDBNxbcegx/Mc19tkrTi2fIZ3TajZHYeG42stDWV0CDy9/y8A5HBFebeI7iW4vXRn3gZOc9O9d9qV5LpWlGF0ESsoYBc8gjPSvK9QaO4ldzISDkk8gg+lfYYWCV5SR8ZUlyR5Sht3sXEjAjoM9aYXIdSWZQDjp1NPGwMd2SMYG0Zp3AjwJd5UZ246D1zXXJnmSdxYroW8ikE4OQRjOK0ba8cbSmARyC3asmBC0RlDYfJyMcYHOc1ZimLIpABBGVNc00KN76HTxXRlVFyEJAyQeAe5/nXE+ILlHmkO9dqZBPTJz1zW6tyXhwTtGPmI7VyWrujuY0UBAcg4wT9aws07nfTl3KkJLyFRkITtAP88Vs2to8ZAOGUHnnqKybWN9wAXBXkE1t20knkpvXCsSN386pBOViRyWAUgqAOCelR+YI1IwCTkc1JKWj2gklc5yaYBmQhgCrHI9hWiONu7G2zFCNxJPY1ZRwhDghmHTIwM9+KjCiNgSCRn7w7U5mJBI5wO4zmhmsDndTeV5ZQzDBYtjgYqjbW5MytvZmHHB4/KrmoOjTCMgliC3HcCnafGNxABB9z0FStTY1LNWwULHHdhya6TTLIgQEnYucjkcj3rG0+KPziArYwBjPf1rp9MjGWLICBgDmuiCOecmasVuVCg8hs9BXpPgn4c6NqGmpqE8kr3RO37Or4AOMkn1+lcBApk2KB0PIrtPB+uvpV4qyBmgPy/KecnjNeXmtOtVws40JWkenltWnTrxdVXR694ZvT4WCRWzvJEDzCxzgeoPrXVT3Nlr0EiuJPMIODkA/U9f51wCXXmkOSdhGQQKW31B4Zg6SMgU43Ka/gHimOIpY+axO9z97wVKnOmpUi/qdtPp8m0KTGoABIz9ahgu03glcHqSR1FbthqP9oII7p/Ok6b25JHamX/hO3ulBQypkEHa5x+HpXxXMlqei7x0aPN/HviaK3heCNdzk8soGVI6jJ4/OvBPEl4+pXTzjKxEnCEDj14r6T8XeAob3SZvKjYTIQyu5ySf8K8M17wtPb3TRumwvklkHANf1P4YVcHOm0o2mfnnEaq73908uniIlIVQnOc0y2xLMqmPe3TgZFdZrPhgRW7mUZByqsrkE8cHIwR9K5Qg26oIw6lRyW6t71/QkqV1ex+fptG1a3CNcABW8pRtIcYO4dfwz371p2xRnBK5PPI9PTNYVpMZIsBNj5xhiDn3rTtrxY2COhIHBC8H35rzalKwNm7AvykqMDsCOCfrWikhSEEkA+orEt5kDqyBgT1GOtaxUvGGQAt3X0rmUdRxaMHWVVo5lILqwIA6EH1rnYxCs9vvuY4EVgH8zOSPqK7W8sXcMHiZMrg7sYY57emK5670xbd2Ii3c7jg4Oe3NdiUuWx0KS7n1d+z98NvDkNhbarY3zX91ICQY2+Utnrg8n8a9o1mMNC2V4B2lR6jrXxh8E/iUng/XbSKaZo4pJFjwvIU9uOnU19nPcx39kkkUvnq6g+fnh8jOfrX818Z4LE4XESqVpOSex+g5LiKTgorRnlnijT2feFJJIPy5zivNr3SjKSwBAGcr6V7N4l06R4mAQyDuFODXMR+HmncFYyG3DJxjHPT0r8JrYlxm0j72lUja7Oe+Hnh7yNU/tBQwZcbVkUjvngH6V6tFiGMKSN2SRjjAPb3qjYaY2nhVcmRhjkkHA9ARVxyAJDkqT90E5wPc8ZpQq31kzCclKV0QXipcIUlG6P8ArXmHjPwdBJOZCuQoLHIwMHsPWvS2JTJJz+tZGvQi5tiSdzYIGTivuuGc8nluMjZ6M4MZh1iKLizwLULZLaYxqAFXocdaxbq5SBnBcM2SRk9K6jxhBJbMQIAIsks+7BX3x3Fee3kokUuq5BAzk4IHrg81/buU144yhGqnufjeNw7w9VxZLcXpAYjjPbPSsw3TySZxnIzn1qtNcOH3JltpOMjH14oQFlBBwfavooQPJkBcuwAfHBJLc4PYYqPzzhgNrFeCCPmB7Ee1W4bP7QoXHI4JA5NPbT5M/IoIwCMnt359fat00jFpmcl5NJGd4KKOnuKkjvflwRgKRj3q02mlVZ8EZ/hJ4qpDYyzyBYoHkDDdHtG7eMZyMde9XoydUW7e8bzAr8q3TNa8U8cmVJGAODXLeax2EowRm2hgOp54/SrdvKEcAgoMdeaTiNM2rlgVIUgH0qpcbwEJGSTggdqEZBCXIYEDI2jJNK04MaEAlmHGR0+vpUpWB2ZA5C7QQQWOAT+tRFvvISCxOTk5xUhzMdoBJ/vZxinW9sVJZyCc5BAxzWljJjoFAQtgE+/pVe7sRcB3AUbQSOfSrEgcBWOEXPNKhM0wSJcuRgY75rOUUy4yS3RmeFfHt74RuppYZRDjPlkAnOeoI9znpXtvhr4taRrKbXnWMsoWQtzlsc/Tk18767pzCQkJhCeQOwrDO5ADG5RTzkZGa/LeIeHMHmbftFaXdH2uW4ueHScNj7FjCX2xrfDoc5WNgSRxg1QuLYOzHGAuQQTya+YtH8T31lPGwupQQOFWQjA6dAa9c8I+LX1K0Ieck7tuSckj1zX4pm/CM8vg6sJXifcYXNIVXaejOyktRnaDtGc5xxn0zU1lpDXBKmdFwSWZDjOOo+lV0L3EIAcAfeznmsq81SKwkPmSYIyuM4zXw8MFVrS5aa1PZ9rFq9zvLawst6sJkuMgHCElV9vrU+q3UOi6a8kMvlSfeAHavNrLx1YWoSPzfKTGA/8ACoHqax/EHjYalGDFKRGGK7gchiMZH6ivbwWQYqrVXtItIwliqUFe5o6l8T7621NS9y0wX5SxPKqewI967/wn4/TViEEmQqqSScnnqa+cb+68+SWTlgMKQBnB6itDw1q15pWoW89mRK5YBgxwAuDk47kcD8a/Y8uyzDYRRtTTfofGZjiKtVN05W+Z9b2949ypKOxUjg5xkfSpo7ATxkyHLE9Ae1cj4L8VLqkEXmbgxGCG4wa7W1mLKSASBxn1r9IwjhyrkSR8DOc5P3ytJAIshuSODjsKgMCyKpAGR1Yda2WtFkUHPJGTVTyCkwhjUhyeBjrXsQdzNROT8S3KafA8ZIJkQjLc4yOx9a8Z1m6jjBjLlygCg+tej+NrsxSSoFEsQJKM3b8PxrxrUmO6cglmds5J6V2tqMDeMbFO4jWZyQcH0Bxims5x+8GE6fKMkGq4z84cbSSMMD271I0yNIoztHOCO+K4myz2lLwRqCTz6YxirUepBiCzYHT61mvAwjGQWI5LEYzUDzFWJJyT26Yr/Mn2cZH9HNrqzqY7hZAMAD157VYLryFfB7HFcbHq7QSjPK+56Vr22so5Uggg8EntWfsHExk0+prTxkwnJz74rKeCR1LAcH5fqa0FuPNUqDuA6sT1prRjaoByinJ571ShYxbsYb2roSX+VegxUDWbZLKMADIY85rbmjJYAqWHfiqrRCJzuLEE9AeBWyYuexlm3yiknLEkEDqKrPEFfG/IB7dQfTNaV6wjV2AOBwD71ymteIYbVWRGPmgbgB6iuzD0aleXLBXMpVbbstajqa2MLukgDLzgHkn6fnXnviHxvEJSHlUF8q24AhsjBBB4z2rnvF3j+WUTxdYkYYCjkknnJ74rhV1Y6ncqrgPtHXbjPv8AWv3HhnhRRlGviEfO4vFt3VzvjqMt3EgRFBzhQzDOB2xUMkr5BOCw/iXpWdpkYiKSq6MwwwA5I9iKnlmKSAIuA3OSK/p7L6EaNFRirI/LMwq89ZkySlmMhcoQpGQoIJPselUZSpMkQL7QQd5HU9wPap5JhCh5G/rwM1Slk3KHDnnnmvUbPPjuT2pjivElAy7KVIKg5HH+FeieH76KdYH2sTjKsD8ufp3ryxpWgdS4BUkAMDyc9q7XwndSFlhKl2UZ2dOBXyefYKOMwz5j6LLKzp1UrnrOl7JACTnPYHvW3akr8pQDPX5ic/n7Vz2jSCOUBQYs8gHqDXSwAMoKnBBx9a/k7NMK8NiHTR+lwq3iK8ZWUYBIzjFYfia6PlMiAptO4Mp647EVvPdLbK6MWKkZOBk7ucf0ri/FM5WN3wQSe55r3uFsueJxik1dI87H4jkpM8v8Yk3dySzlnU54OB+Vc0lg/L7CxzyPb6V1c4hurpg4IJPOKktLN1uWdxgZ+UnvnvX9e4KiqVGMex+Q4vEc9RyRhL4eMzhpuAE4APBJx2/rU1r4bBICBcZ+6pxge9dtBpYkUEDYFPIA4Na9vZRQphIEYk8sRyPxr0NDzHWkcAvhc3PmSRrLFOCoVYwGUr3yDyD6HNWx4VJ5EZLk5BbGcenpXoVraJEAyExNkEEDoRVpdPjaRVI3AnJIH51Nrgqsjz2fwe0NyAygy4IZhyGzyP8AIqnN4OSTeYojlTtY7eh9K9XXTYnOwA7sjDEdqsf2MgQkjPr7+9VYbq2PEZ/A0rxYYiMAEgqoJJ9/aqknguWNQ4iJdRwQOlfQFt4ZimAJTBbkkdqvf8Iouxz5YYkYOR1FDi+5Htn0Z8xN4YnjQstktuDxiNi24+pz3PX8azbrTZIyxQAEcHIJBFfTz/D1Z0kdQETkDJwcdq5fUPhna28brEJHcjcSw4Ptms3DsCxFtz5+8lzhXI9gBimzRPCgCH5/UCvWdS+HyoolQbyDgqFxtNcdqnheVJmIQgg8D1xSStudEK8JO1zmoWwhDheeg9KksYz5oYFmAbd5ecAntxUsmnSRysCjEEZ2/wB2nWSfZ58ksxdgCpGQK6Io6lUR6h4BtylwrMFAZsBQc4PcA9+a9r0dT5To6hCCNvy4454PvXj/AIFt4gIljGRBIJd2OpPOM+ntXtFnl7dixLszB8j+Edx+Of0rWtblSMa7HXAPOASBwMd6oyuIQWZd4GSQe9aMhKKSAAD8w561ka1eG0s5JEhV2ZSAC2MeprlWh501fqeeeOdTgkVFKqGUliccA5NcHYakl7KEI3IWIOehIPFX/G+oGcks4UEkAA965vQw8vnRKyFQVIQDkNnk57DpW9NJF06UrXZ15lYQnZuVs7Rx+v0qRHkCgDk9zjrV2002eYRAIzsUBJA4+ma3dN8LSyxo9xGyZ6hRnFbqyNOWUdzno4HKEgYY9BitOy0C4ldC6qysCDzjBrsrHwsdySOuUUYU7cYGf15FbUOjxx4I4UcnHUGk5Gbv0OFh8H/bJU3piPOC3YD3rXsPAVumf3CgDC4UcADocetdhFYAxnDYUjkA9asQxlskKEIXAx2rKU2iVKXcytO0GC2IeJRGT1KqOcVsRxIMggEg/SpGSV9hciRgpJIGMAcZOPwpsuHQAnJHoK55yctxq7FfCRkKm8k53E9KR5Qy5ByRQWDjYMg4yfp/jVdl2kYOF6HNc7K1I5XDMozkk8EnpVC6mypJYqR0K9qllc7iejA8E1UuWcZLk7FAwWHUnrXHUdguzJ1a6VgSz5ODgY9q5d75FmRHODuDAA9wa2tXkAJIchSvUdc1wuq3L2zSuCwIGA2Oh9q+SzOTqU3Fnt5fG1VSPoX4e3glgTc3y4zz+Nel27I0QbBAxyDXz/8ACjXzfQ2sDncXAwRxkete8WMzMjog4U7Tn/PI96/jHizCVKOMk+XQ/Z8K/cVh1zCskYOSwUkcD9KwrlkiDnBGOBXSyorIQTtI6gCucv4guSCWGTknivz1po9SDMtiQ7ggjaNzewqpPIibiCckYxmrL7IwQHWRu4FULgklyVC4OOf51cWzoRnXioxBJbgEcAnAryjx5Mhe6RFZ42IWPeCACOufUGvVroSMpCkY6E9gPXivOPFWkXerXSxQWcm1CeUUybm6Z4/rX6FwpONLEqpPY87GRco2Wp4HqyKuq3NvtQFPmKwg7Fyei57VJpOjrrM6xRRs7FSCMdD6n0r3fQv2errWZVmuohECQwKnDHvyD09MV7l4O+B+naZGC9rErkDLMo5+p71+747jXA5fRShLmZ86sv5pe8z5R8LfAzUdT8qd0YIwJMZjIKnJxyeo+leqeGf2b7OEeZLCWlK5kMmSM+gFfUFl4StbFFCxKSo4IGQQPQGtOLS4gCQNnGcAYJr8lzHxIx9duFFcqPQp4GlDZHiGifBy3sjEotwkeQduNoxXZ6d8MrS0ZSMsA25S5yQeo5GK9HSzHUnJxwWGSKlW1QMDtyeSOMYr87xHEGNxMuapNnfCnGK2OOHgyAvvKgseQcZyfpQ/heFQAyAE+1dmqBIggQBck4weD61AbEuSxySOgAzmvDrYqVV3nqzpj7uhxsegJGuGjXOeQAPwp66Mu5SoCjOeMD+fWurbT1DOCvzZxuA7Y/nVeazQggrkdCe+PrXC5s2UjnE0SBMggAkkAnvSjSk80ZUhFUgrjqfXP9K3GtQRlTgnvTHRslMcgZJ9/SsucrnMePTIlLEjnOOuf0q1EghUgcEcD2qyykBA4KMRkAjqP61n6ldC3QjGCAeT3rem9VoQ5XKmpaqIVKszMo5OT3+teT/ETxkLZJEgwoKhQN2SSa6DxHrqASojtvI+YbTx+Nea65AL5ikjOQSD8oyT6c199kEqVLERlVRzVoSnG0TxHx3rd1LeSxHzIJTyWbO5vbmvM72Vp/mBLjJBJPU+le3694Ue4WcEgnJIDDJI7c15ZrOgTadMAw3ISQcciv7FyLG4WpQiqLTPhcwoVKcryOWCv5LMwKDOBzz9arSyA4JAIJwMVpSoyvgKSAcDIqvNEiNtKAknPBGBn2/Gvtac7ngSRWUHk7dwAyQO4qRFaNkIOEbPPp6CmnapYKxBBwcjGaliZlOC4aLqAB3rtjqc0tC7EoKZkKqT0C1LviwQDlhwATUZaJ4VDJhwRtY9qdGwEibkJCNlR2DY611Qjfc5pSsT2blSg+8FODhs4/GvU/hytyLWASS4maRucYJBPB4yOmB+HbpXl8JXzCAgQltzYGMn1+tewfDYyOhyqyAEYG3JA9c+ucc10+yjNWkiPbSgrxZ6dZapc2SBJXLqPU9K37DxgbdwEfCgZ8zPJ9senFZMNsJLb+6ehHrWddaY1urAMScZBBr4zNuFsFmUXzxX3HRhs8rUHaWqPU7Lxn5jgkhVJAAaTcQPyGPyrpbLxBBPsBO8A4Zc4+mP8a+eEurizUgMXbq3X9K1tG8ay20pbcV5K8nt3r8Kzfw4cJOphVfyPuMFntGskpM+hi638ChiCUJ245wD2+tcl4h0oSyhUQkseoxx+J+lYmk+O0jt0JnjORkLHngeh96s6n4xtnIkYtIuOQvXn619PwXTxGXVFh6912MM5jDEUuaKuZw0liSCSAOm0ZJNWrKyRVcYyDxn1rIg8XRSuDESCfUY+tatlrCSjggn2r+jYXlFM/IqsHGTLkcQjbCggHrxT5EADEDIA4z2p63CsQocuW7YGAKlOOcEkdff8qUrnM0YWowb1JIwa5DxHrttosYEzDHYEkDPY16LeQqYWGMsBke9eM/EWJzuJRgoOAcZ6+lcVaTSuVS+NJs4HxV4olv3eIkvG4I69O1cbJvVEQksgG0KOwq9qe5JgrbmfklvU9zVRc5JwCOowa81XfU+hhCMVoOjQRqCACAc5p3kh2DlOSMgkjr6YpAoKADnJqQlMBmGwgYyx/SmWrEgcOmA4JxgBuSR7GgqqqRvBbHb1psMAExfGH6A46CpVjG4hiM9TRqMjhQodyIASMFsfpV1QJshXCEKTlvUdqhiiIaUEgBTnBPWpIlVHDtkqxBKr39qGKwxiHdAxY8DAPYjqfXJzUryAq8ZDAY6g9KhlkG5GAIIPG7rmpEkdHMhAIbHB561NigW4XaApBDDAOM4xQUd4iEbL5JBPvTmtwzkk4C88cA5o3MiSBTg5wDjOR/nNWQQ+U8CjByc5+tMdfNYDcQQSxx3qykqeUHJAYnDKexpo2yAtgg+o7U1KwyEoUjZASARjLc5pq4jh3FCT3GcVYDFyVcHYoyD61VvJRFHkcy5yAPT0xRdiehGH8wFxbrGpwByST7nPSo2lELAABhjj2qclnyEOBjoR1NVhkTZVMjHT09alhcZIzzSCSYEk8A+op0yDAcAE4wBjpVhYV+zLgnaTxk9PUVA+I8kHcQMqD2qBldtoUFyQc4wv6UqAQMVUAMcnjnJqvIVlBMrMiKdxZeKVQqxg7m2k7gQOSaZaIZpXdmLFnY8EseB9PSsa/sEkldiZSQoEY3cAk85HpWmQQsgAIAJOT61WJkfDgDaoI6UctjaLtqc64kVmfaBj5dtLaTs7lmyEBwAO5rVurUToAAQMZ5FZzQmEFGGR2x3q0bXudP4c1Y2t1GDLtRiAwHOPfFep6LfxyDeBuBBHJxn0r59S5nimLhdzA4yPSvS/CXiH7aIomXBQZJB7Z70TjzI5KtO6uj1XSrlYrgEjA7GvX/Cl2ZbdACCvUbeK8X0yeMGPegQDgEjrnua9N8G3BicqCQijAJOc+pr8X48war4SUktj6DIasoVHBs9bsXOwENuyMc1fjjDckgHHasfTJR5KEtkYBB9RW0gYRkgZHqOmP8AGv41qx5ZtH6rB3ihUiG9tnK8c9zTo3AKgjaQfu+lKoJQspwegqa305rmQOQw9D604UJVXaJunYsxEnBOAD/epmpxedbOgG5mHHpTQjrlQSVXjJHXH/6qlV96g4yQehp1MJKO5PNY53RPBBnuxcXMYIVgUVx0H0r1GzsIreBEVcqANoxjFc7a3CI5ycE4z710djdGUEEknjn0FcE6TRE6jkPm09SoIGBnPHauW8TeEYdYgnhdA4KlSgGDnrnPYjFd0ilowASeec96ry2wcEY2k9D1q6FWph6iqU3Zo5Zx5lZnyP8AED4XYFzK6uygFgzc89/wrwPXtFOjXASQFAxIUkda/RDxD4eW6t3DIC5BHIB6j0r5w+KXw1uFSZooHkBOPLjUHI7H1GPWv6Y4M419rGOFxO58pmGA5/ejufMU8ah2YDCYwKzbiFAgTIIY5BPUGu01jwzcWO8PCSFBIHr+Nche24R9o3E9Q23j3Ga/fqNeFaKlB3Pi6kJU3aSKkiKgAzk9BTH3LgkFA3GemRVhlRogSCSOuOpqpOwCKhZmUk43HJHNdKdzNMZNGDEQgDHIJzzkfSsi8jJOIyASegrTYF1IwcH9Kyb1JVY7CygdCB/WuincpMqmIFQQwLg8gntSchSSct3HpTY5QHCgZcdA3GaWLLyyhMHJyc12K5Q5owWVgSRnIbPWrUMPmMFUZB5KnvVRplhDh2Cop79q6XwHpBvtTWaQiRFbHJ4A+laJSYpNJXZ6P8M9Cms7KCSWII5G4nGMAniun16MojuWIOCAR1I9K0tFshDbIVCgbQSpOAKyvFS7iI3HzLhsE4+hxWcmzz5S5nocTcwLucgkuep9RWXORliWOck7elbtyAAVZSADkD149a525wWfJ4VjnA79etEXczH2yLPGSSAR61aSABSSVDYxnOR+VVrcq7AlOOyscjPrWxY2DXeCFIA6Y6E1bmoK8maxg5uyIrbS21G4iSJC20gsFHX157V7L4e0W2sLSNYIVABLAYyVB6Anvj+tc74U0NNOiQyOrzEbmKDgn0JPoPSusW9jtlJ3AMQRweua/EeMMfWzCX1XCpuKP0HJsJHDQ9pU3Zs+ZgqrnKDBAHqKq3+qR2YLkZUA5JI4/wA81yOueM4tP3oZihUbWIIJU44H1ry7xP8AEKe/VlV5o22+WA4A47HjOSST1/Cvh8t4NxWNnequWJ9BVzKjSW+p6F4k+JEFlC4EgMnPAPUV5Nr/AI6utTmLxCSGIA4jaQsAT146VzV3fGTiRy2McseQB71XubkMvPG7pmv2LK+GsFlcEqcby7nzFfMZ1nZOyO8+D+pm08QxPcEIV+Zp3I+cDnAH6YNd98UfjQ96ptYBiIqVVWOMCvn+2uxaLKiuyh+pUnP4HqPwqu98bqL96ZJCDhfM5K4+ta18hw9fEKvUV7Ewxsox5UW59ale9MoZgF5ABzXtXw+8SxXtpEGvtsnlKxiZScgnGD/dI64PvXz60xLEAEn1zXTeDNefRbuaXcxkZQozgg8+h+prHO8pji8I4RWqWhphcQ4VU2z6y0u/E0IJO4KOK00n4LA5JGOa828OeJ0ngUMdxIB47ehrudJt57zDg7FyAWPIGe5HpX8kZpga+CquNTufouHqqpG5qJdFECngKOo71c0+9jdyG6spXk9qrXNoQw2rtC9ic89/w9qqMkqsCq4BGDgfrXzcmd6sdXZ6ZZ3jZVIw2MHjOa2IPCEUsZVAAMZOeAa4jTtZe1cMR8qn7zHGfyrvNG8YQSbVJGSo69veueTfQzkmtii/hKRWBWEsDgAnoauW3g9sg4YtnIGK6+11OC5iUswU9VGM5z6elacEaAglcA8jPWuWfMcjqSWljkbXwi6ne4CHqRzya17DQUs2yPLYgHAwSQT3HaumjVTje6IB3JJz7U5okyCqAjJ6iovJdTN1ZMwP7OLKVB5HGcdDSSaOGUgADI5GOtb4hBwcDI6fWla2IYOFyTwfcD+lQ5PsJSscNe+G137lTaQcjv8AjXM654dEdrK4QMegXPIz1PpxXrEsQIJYZPasTWNPFxaPhArD09KjnkjohUaZ4HqFu0LyISNg/HOKrpIRgNkkjgnnFdB4msRbXMoUkN0Ixx/+uueEZY7SCCOpBr0aUuaN2epCXMi3bqXkiQjJzxgV614MtHGnLNIioxbgAAZGK898J6Ub3UUeQOqqcAOAAT/h7163E6QssaoEIA3Y4Ga2pOUZqSOHFSlblRoTwC4jlRgHTbgN65H55Fed6vp4jncFmwOCK9Fh2uRhmUdcDoa5DxhJDpkT3M7hYiSCQvQnpmv7B8Ms6jVw/sJy1R+Q8TYO69pY5C4gMcE0p4jUAsx6AdAT6V5l46+Kdh4XtRDFKs0xZgCrdPfJ6/hXEfGL45X0Pm2GmLHASxUmQnJAOCeOD6jNeD3z6j4nmy7PPIT0BHIOegHToa/dK+ZU6Stf5nwmDymtipc0o2j+Zf8AiJ8SL3xTduGncRZ4CscAZz61w0FrLquqW9vHFJLK7bRt5PJGfwr0TRfgprev7dttKEOMKYzz6fSvor4H/svS6TctqGrQKJidqHqdvHX0J9q+dnnuAhK9WsvvPtqeXVKNO1OFi18D/hKvgzQxPOALybEsjSjB2kDAXjpgdfftmvYYrF3KAAyDAxgdB2rurLwlBBEgcbwqhQcYBxwABk9BjrW1Z6bbQhQEUAc4HBx6V85j/EjJcD7iqXfkeXDh3FYmfNN2PN4dCvJHBiiKkg4LqCB+Bpx8JXBbErAOe44/T869MaCJgSqbSBzjpge1UbtCiM6HB7ZHGa/NMf4yxhJrC0rnt0eE6a/iSPPn8JO0oVW3/QdTWPqHhyONJSxAdScgY7dea7y/tmKjacMc9D1JrndamitoHMrbSBgkDOaeR+JeZ55jI4alT3Ouvw7gsPSc2eOeKLcwxPgYOcDPT35rh5ti5AYEluQVzx/Suy8WXizPLl22547YFcWAJpWJCqxOdoJwB+PNf0LUc5Qjz7nwdKMY1Hy7EUmxwC6sc85Hb3NVpNi7mQEH34z+FSyKW3AgnHQqcYpnnmSQBkKgKAcnJyO9efLQ9CJD5p2lAShYfez+lVChX5vMIbOADVubYCAQcAEk+9UZ5CcBzwBnI9K45nVDQw/EDncxdyhIBCqOD9fauXaJpQP3kaA8EAdPf6e2K6bxPIv7qR+QYyqhRycc/wCc1yrSiFYmkQLLKM7Afu18xiv4mp9dgv4SYxGiVHQgFgSDkcEdiD7/AIU3zM5K9hjntSSqJGJZRtP3jjNG0OpAGc8YJrhujvaHuE8sAkBm/LNcZ4htgS6tljgtkdgOp9q6zLwoADlx6jODVbXHN1bSJIEIYfMoQAZ/CmnZ6GbPH7+MxkleQThfSqQMmwnA2jkj0re1OIwuYlwQDgkHp6VkNghxnacYK4611xdyCmcyEZGAeB3yKeGMMsTRsUZSCR6jvSlDbnepIycDIpSAQXA+Zf4gK2jo07iaurH0b8MdTSaxgdAEXAY544xwa9r0qcpIcEkkDgA5wRkfWvmH4R620qrDKNgDhVJPX8K+jdJujCofzZGcABvMQKRx2Pt0/Kv1XLKqqYeOtz8ozmn7PEvQ7yxmOwISFkxnDccVr2LLIAgOwHnAPT3x+Nc1p0iyIuSSOMZOc1vWjhWABCvjIGetek7nzuzNy0jXIXBTGfxPrVsfu1whAHAJ7kelZ0DPtBfhsg4U8gir8fmmUuEQIfvZbGAe4HrWbTNlY0E2TMNu5gBuGfQdatRIMgEliRnPTNUoZAEQoQQ2CCOhBq2rhQAcEgHPv6VmzRJEgKAgKScDOBkn/wCvU/mId+QrHdkHH61XjxKVwQrYwGzjB+varCLAAVw2FyAC2T7c96gaFG/AIIB7Zqx8wCEjgggnPSq5KnknAAwM+tToVk2uQQuOVbqPakUEmMgA4HPJ7ZqMRhkJMrIOT8oB70pjMjgAgqSeD1JJ4pBH5bAAjGMYLcnHXI9OnemiWjK1nSF1CEgtlTyynuap22lrbRKgjKAYBAGM10BQZBLAeo71HcRpgAjIbIK+g/rXTCb2MHTuzIVygXAYBSQQeoOf/rVMjAgBwxTnpxSzQOcnYAoP600RguxyEGANvcY6mtL3M+WxMsJjUDrnoR6U2KxjiUhQ2c8+YxP5E1PE5Tay8kHkdiKljITAIDgnkGpbZSVystqWQgAA8dKm+zmFeSGPTg9fwq1DtZwqHAA7jpVpoym1gduSDnHT6H1z/npUOVjRRMsWzhiwGAD6f1pDGOSxwRxxWs0Q3LxnpnHPHrVW9QmEuIxkchgen4UKVynoZErASxqx3GRgoAPp61498SLC41G8njj+eMkMAF42kkY564wTgV6TqFw8ExdyV5DcHBH/AOquT1WQGOSR0TIOQBnj357nv9a7qUdTllLqecQeHU020Z5wVuzGAsynGDnrg9Pbk1TmuwpOXwMbSc9RWj4q1BJTHlGYhsxqyl9hx146HGRn3rnjaSs7CeRbdV5YkE4HoQOeldUlFFR53rYsuC0ZAkYAnIK81Q8WXz2mkSqkSvJKoCljhhjqQB7E/nWza/2PaTZu9W2JHgqYF3B/Yg4PpS/2j4cvZh9rlR2GAAkqhtueeCckdfyrknKLTSZtFzg7qJ86f2XdX97JHFFKY2OEKRMcAk85xg8g10ukfDvVZEVEhYOBjMmQpP0/+tXvVq+gOgSC4jW2LEpE/HzEAEjqMnA5z2FdFZRWjbfsoWFGUKVHRsDGdzZxk5J/w4rx45dFS5nK56lTNq3KoqFjwOH4daumVICvjAL5CA+vTPp2qwfAGp20zLLJG5HaMEg/Q/8A1q9+SBN5wMnGArDPT602e3tps/uwHblgAAM+wHQewrq+p0up5zx1V7o+criwvtGu4plWSJxn5Bxkev6da7rwz4gD2yROCGB3FGIPJ5J4J69PwrqvEHhS0ltXLJnnBJOSc9seg9K8+1DSH0K9lEI/ejaZCq4AzyBnpn27Uo0vY/C9C/a06ys1qd5lXyUbBJ5cfoPw7VGqLESAcuSWxjgk981z+laus24GTGTjBOcfjW9FMjspBYkA5AHP5V1pqSujl+F2Zn6/D9q02YMC7q24SZ7Y5GO/t/WvHtb/ANGu/JcYJzzjp7Zr3OaFWt5EIGCMDPr2NeV+MtJSOVFkTeXVmGeMjPX6Vw4rSx7GBld8pxIBV3ICsQMKDxk+mamDFSFCgAjG4eveoDlJQScBRggDqR7U6JnywCiJT1C55Hqfr1ry5O57KjYswArG5MKyhSMNIcbSfQjv1FJPOTJkBgThcD09c1EGZFYgkqSMj0pTO5wjhS44DLwDSQWL+nuGc7TllJUgjGCPWtm3IVwS5TJyGU45Pv8AWufs3ZpCQNobrk9a37ac3CiMHJGFAHQe/wBTRKKaaYlo7n1r8EfE3naJbxu4FzGU2bc4C7eQ3qeBzXp12rSICBkLk49CetfM3wXvJ9KuGWQERSKFAYEFTuHP4gYr6Is9QW6t3XzMOvBU9RX8V+J+EpYXHOVNrXofruS1ZVKK5kYuu3BUbCuAPQdK5WeEsrNtBfBI3etdHqwMxIQ7+5x2rCnj2MGYYkAwfmwAPp3r8Vos+1pvQk8L3DrrFpt2qCd24DJx0BA6Hr0r03SzF/a811ckiP7OqRbeMMGycj3HOfwrzbw+B/atvIgUuGyuTjJ9K2/EOq3FgAkSMJCQpxjgHqefSvawlF4ifs4LVmdWzdjp/G3icXEa6bFOZrbKSOATywwQR6cjBrlLe0WZi4UIuemOCT3qPTLQyqksrsxbk5X+v51rldkQSMhiDyT0Izz+lfvmUZd9Qwyh1OSMYxehn3VlE48oAFhySveuc1hPsyuVGST1I6+tdhJuSIsW2MQwBU8keh9uBXJ69OBGwxxjIJ7n1r3oux3U2zhda1MLA6OxjyD84PSvRP2b/C0Gsh/EF3sKPKUiMoDAAZBOB1yR+teSa2z3NykMEDTSyNtO0dfU/QCvQPA2ra74VsxbQTtFaYO22UARg9yQOSck854z0qJ5ZmOY2hgpcr7niZ3mVLB0bVHqz6Z1fRbS+AJZQ4AXgZxgY6fSuD1DSRbzGJCCA2Gxzgf/AKqz9G8b3s9u0blQTtJAU7icHPPOB/PirX2iS4kD72G7rg4xX7Fw9gczwdJQxlTmsfhGZYnDYiV6Ude5TuIiXRigAAwuBjI/rVCeEncScDOVB5x7GtSZ33kAEqeAcZwfrVC7jfA5BPqexr7mDZ4aSOb1u2WSNt/ygZww5K+4HrzXy58RMxX84dAib9oJ7gE4OffjivqXVtpWZWdVAViCwJ6D+dfK/wATrsT3052KsaykgkZJGOMfQ1blozqpRs9DjIwGlJBBBOOlXIIwuADk56E96ydMlkmZhsKAHgkjBGeDmtIOFlYg5LEcZzXKz0C2quJzjOSQCAcgn6dhXp/w78HhHkvrmNg7jaATwMHII965bwX4YbWtREki4hDAtkZDnuCOw+le7WlpHFHGkSLEqqEAUcHjHQ1OjOSo7OyOc1GyjUMYs7D2YjPvXA+LbRfs8kgkCqgOTjr7V6jqNnhSFAAUYGD+vNec+MbbMZXBAGSQDjJrGfu7F0pXaueWswtXAYAFhwVOcD3PrU2nXREySEF0ByMNjNVtTRIJBk7iWxkDODUlqQ4KiQIQC3OBkD096+DxkG6smj9Aw0l7NXPof4YeIDe20EEjsr4LBAB8nsT05/OvarEjyQz84xgqQc5+lfF/hjX7nSr6Jk8xo4/3hCkAE/iRzX0x4G8cxaxZ27FxGXXkA/e9ea/nrjvJcU5rF0o3XU+iwmJi1yHd3swdQFPC4IOOhrLuLkEMNu9x1Hc1ceVDCoUkt6CqFwpYByuGPHFfhUpSW57tNJlCYLtPcA5IIqRZAyAYxkZDdMVGwLOwwAB1A71BKWZHUjC4IIHaoTud0I2Ir6Zi+xRuAHJB6n1qj5jbwEPJPCnvTwWjHUYH5j2qOSN5ZMKu0gZB+tdMNzdBqFqNT0+VCymRSGWMEfMwPQZ4ryvxJbvHO6sFJUnIyOB3Gfzr1J4X5CEYI5yec1xniyyk8o7UjJ5YAAD65Pc+gr7vh7GSw9ZU5bMnZ3OGithy4GV7VNB+9YqAQM8D1pclABt2jOCMYzTyTIwAwVVeSBjiv1yLurm6k+paEa+UxcgKemO1U3jTKsgOVOctzWhaok0QjYKXwARmpb7TSyAqvAGT+Fapo0UjIhQHcMgjJwc9AO1R3V3FDCzkkYXI3DBP4VM1uA74BXAHBPU1ha8JHtXI3Y6NtJBIPB5HStYK7sO1zhvF3xGGm3EphJVSNpOTge+KxdI8XS6yI3UvEgJyxOM1h+KNEnRpmxvUkkd8D0rI8OSPp94olJjGQBnsDXrwpQUbnN7WUZW6HrSmSVVCjcT1561ejYoSigso4PrUvh6GG4t4nzkkcEcV0MWlQFido3ldoOORiovG9j14STRyhlH2goxYLnIHofSrlpCVlEgcoQeDnrW5F4dWS4ZgmBxlvQ1Zfw4qhTvBkXoVJGR7jpUt+Z0RaMmMSXCq5baSScEYBNasIcRsFOHIztzxUMlhNAHxEAF5+Uk49TTGDryAzAYJIPWs2y+W40JLgkkkE4OOal8t+FJ+UDPJ6VBJcTrlFGNx79xVmG0u5YHAIUlSuXUkHPao50LltuQvdLAW3sABzgdfyqrPqW2Dch3Edia1rfwy87q0pL4AwTwfz9K0B4MgRWKplccBfX1pqfkTeCOLfUEny0WOTwqnJH40RSMVO4lCTgE13kPhiBFB2YIJ3AjnPY5/Orn9kWVvGQ8UeAARgn8/rWnMmHNHojgUdhLgFm4wCqkg+9MNtcTMSGwT0HIFd+dPheLKJkHK5UDgVnXNisLBEO4KMYOMn8aj3WZNo8/vUvrdNwLREZwxPXHXFcxd+J72yZiZGYckZPevRNbjVkAc4XPJx0ryzxI/k+ezkAAkAjuOxrWnGLepyVqnLsb/AIY+IDSSCC4Yh/vcEgZ9PevSdL1IXkEcrjAIOM8ZP/6q+ffBWmXGu6vG0QMkZOQwHBFfQmiaY9nZxxbCmUCszEFQByAM9PwrnxEYRfunDGrz7lt4zsG3oc8jnmmwQqxBBBOcniroiCx7QAT65zUlnaCPaWGBnOTXnPUpOxfso3VchMrjHzdqtpAEjJCknOalhUqiOThT2HensjMAVbvzWaRomVUzvwzYGOVFWkzvLMS3GMnnNJcEomSgHPUdT71EgLAFGwSc4Jq0i7lpSC/GRk9DWjbOsJAIySeayVkHLAEgdR61fgc7sYyAOe9XYaRu26Asrggkj7vpW9YSNAjIpCseqjvXPWkgjYAk5wMD0rbtmBYFQA3GSe9CuU0dTYMCqkDODuJx+lX7hpNoKZBA5GODWNZXA2gqSpBztPIFbFrcK6hycBeue9ddM5ZqxneI5PI0qUklW8s4wMjOOn0r5z1a9gfVZSpClsA4OcnpX0N4wkRtHdwc8kA/hXzBrqmHXDKQpiD7iD3r28KtDycVK0GWLy0fcXHAzggmo7aYQTxLnEZdcknAPIyPw5qR5mnQu6/ISGwo75449qz7oLcyBCzAA/KPSv0XCS5aSsfkuLvKpK59OeDlWSwhSJy5JBIxghSARXfWMUFtGQVYODkMfSvH/hF4lS90+GAuBPFJiRMZ6DA59DXtVvh48YyCNwU4wTX0WGd43Z8bUTjNplXIDF0wCOgPaqVzlSSQo7kdM59q0HtEUgEkMSTVK6sC7uS7ZHIBGc/jXoxszFmjp5+VdxDDIA9Tnt9K0UyqEHAJyAGPI98Vi6OHgRw8uWJwpx0H17mtjzVChgFYHADHnH40pANdnVwSABjp609fnKjGe+MYpHBL4cFecEY6U0yFCAQGAPr2qRWJyF2biwJ6AE4NVNVvBpllLOYwxVThWbAOff19KkL+fhVQFicDIzj3rzH4v+ME0/Tfs8bFp2OCqvk5GQBjoBWlODlKz2KjueW/FTxS/iHU5YRIx8sIwI4zjoB7cV59NtkJJfeT1OMYPpVy4le4lYyOzPkjOMd6rCNw+wBCD/e71tVnzOy2R6MWuhT8t8FSQUYggA9PWqsiI0TqjAEt90jGPWtee1KBXICqQeBWTNCS5KAuxPAPNcTua3GraH92hyAOD3GKmkQISNglOPusM8f40+3ZyrBlKFeCT3pGgl84ZPy5yCOoqeUzcjX8H7pJxYIrMJAx2qoJGO/PQe9dJqPhF47Z5RK0DrhlYDkHNcdBPLpl9bTQYB6MxyMcjjj1r6O8N2UHiHSrWfasg2bSBg4b0rzcThlU91rRnOpuE00zkvh/4yuLf/QtQnJgV1WJpOST6+9e36ZeLNDGwIUkdAenpXiPibwVLazu8fmE8sJAPukHj2yK2/h74ullKWF6hknjO0usmzOD1wepI4x71/O/GvBbhfGYWPrZH6rk2ZKUFTm7s9y0+cIVJOSO4rrtH1PDKQSfY15zp92JoRLESVztyR1x1FdJpd6UCknjPSv5zqQ5JOMt0faW5keiXssUunvcFyNpGQDjI9qZp0wlYEMHHUHtXCeK/FC6boRt45CJSC3JzgEccUnwu8SNqlmsMkuZ48gkDr3/AJVyzqwptJO7K9m+XmPUZIB9ldwoJCkn2GK8s190FwUkGAT97HSvU7mQ/wBnOw+QFCxwck4rybxJG8t0jKhPIyCOgJ5/Gv3jgDLMPmLccRDmXofH53i6mFgpU3YfDpkEqiWF95IAJx1xT0sGiwSML1zWHBqD6ZcrGr7QTgKepzXV2mqQ6hGiTERvnjPSvpeKPDhVYuvl6s10POy/iCNS0K+5FBCQSSSAefpUWvWIutIni2F2K5GT0re+woqjYM5PBz1pjRiMOSgcgEbT0r+fKmCxOUYle3jZxZ9hGpGrG8XofEvxR0Y2t3E5TbkleDkg5wPzrhEtGDHCgnB4xyTXtfxs0kWGoTQgEiQmRTnGPU5/GvHYEaJHUSEqedxOee3PpX9s8LZg8bltKfkfmGbUOSu3Y93+DMCP4fgiIzJGqrIv909h716bNZDBwnBGPqK8w+CV0JbIJIxaTzQrZ65Pf6V7ebZOVxnaCM9uK+vpOzaPlJ72OUmgadwSDuxtOO+Ogoj0veoDL04DHr+ddL9mSPLEA56GopI12sM4bqK9CDIKFlGI4yrLlFI6HuKu3uJY2LHcScnHv/WoihiUD7xPQ4xipyodSMA5GcemBXz2a4JTXtY7n1mUYy37qbOJ1SArdOhO0qex61k3EJj3uGwW4PuBzXQ6xZmGZyAMdeD0rn7lg8TKRkZyPavkOWzPppM5PXZTLuz0UbTx1P1rgNdZnJwoVBkH1Nd5rbOihAxIJLYB4B71wmsSA5GCcE/SuyloYTloYun4jkadHcspKkKMYJ4wfUYNam4usYxlgcY9BWfplwds0aoE8w8kjqAR/hWpaoZgzIrBAQoJPJz1/rX1mVxvdnx2aSu0W7O3Z3BPA71PKuJApOAOvAOakgBWMYJBx1Pah0ZyGwCTmvpEj565TmjwQAcDHJNVGTduABJA5q7KSqMHYMQdoOc59CKqOHWQnIKEfNjqa0UQv3IPKJIBOCvXnpTbqJWYqpJyMkse9NmlKuQASuM5BpqKBsJOCoJIHeqSJbQmwhSSQSOOec0+NY5Q4JCg/hg04oDluc44GOtCwEylsBlxkZGMN3p8okVJ02qBnIzVKSNdrhtxP8IXoPrWrexgYBOd3GMd6z5ISVJPIB4J9e1FjZMoTQNIxKiMlcLtHUDFXfD9/Npl0pKq8RwCjdDz0PpS+UWnlLGNi3JKjGeP51GsQG4AZJ4OP5Vy1aaqRcZLQ3pycJKSZ7V4fvZZ445rd1QkZORkA+mPpXrnh2/S+skBJ8xRtbcuMEdQM9RXzd4H1+S2uUt5HZFbjbjnPoa998LW0rxI4dgCM7Dxya/OMTTnluJ518J9fFwzGhZr3kdU0QlQbQcEY6YxVOW1AYrkkjrmtVc/ecBS3LMTxnvUcq7yCvKk8seceuK+yw+IjWipxZ8nVpuEnFlBFEZJYZHA57VIUwuSuCeRU9wiiEEgnaCygLnJ/wA96aoLxjB2EnPI9a3qQhWi4zWhphqzoTUovYqlV5O3BJwcnOf8KzvEVj9os3IXDnnmtmO2ClsAA56+pqaa1SeMo4wcV+cZhg3hqvu7H6dgsVHFU1JHg+p2Bju5SgBI+UsB1x2/WsK/UMpATOOSc4NeqeKdCZJXdSAoOQMc47msrQPB0Pie0mAVg6MQrDjGPX6181iqyw655rQ9Cy6HkM8PmZBHXtiqq2OyM53NgHawwCcdyB0r0/xH8Nr/AEbzmljCqp4ZDkH04P1rgNTsprRyCu0hhyT1HeuTDY6hiv4UrmUotHO3UUjsRnBA7iufus4Y71cDJAHIPvXQatcHcxByoyDiuT1GUhwMkkjPA4Ar14HPJG94J0qH7cLuWBmARlRg+CpIxyMHIx716ppNvbxxglssx4BIA+gFeS+BruVrzYSHBJGFHQY6mvZtDtgqB2XLqPXpX51xNWlTb5tjsw6TR1OjoiIAi+WuMBc8Z7muo0yERsAAGPqDwaw9GtldkJBI9McEfWursoAiqBhQehPavw7FYiTnoz1oQ0KfibRhf6VLIIw7xKXUc8cYzx9e9eJeI7QrMQy7QR1PQ/jX0Rt2ook3BBnOO9eU/EDR5YcGMBIxkgAdR/Sv0bgzOZ0a31apszkxVDmjzI8mBLqAg2Lk8kYr0/4baokYZUMTyKAHPVhnoOP615ndlQ5ADK4ypz3re8C3S2upxoCoErZYgcjA4B9c1+9SknG54sZcrsfTGkyNNCGAywGT7VswOcYALkEHA6j3+lct4euT5G5gXXA4xnJrp4iMFlAQkAtgYJrljJM60xmrhJ7R0kJaNgenfg4/CvmvxxYxW2uHY+dq7lIGQPUf/Wr6N8QXQtdNd1bYVBIPcGvmHxRqyajr86oxlIchmPHJ619bk6lq0eHm0ounytGN4ivBNHs855GCAtuUjkjOOeuM1wMsQZ2BO48446V1fiJp3d33sTk/MxJJ981yEudxJIBzk89a+9pO0Uj84xNk9imHRneJkKnG4SZ4I9KexJG4KQABluxH0qcIIzlR8/UcZz7YqooK7VywUDgMDxz09q2PNJQgcOhBdHwNuenOePrSpbuZ84ZEHA7gUqx73IQ5IBJ/DmpoN7opYkEkDaRkg1k2awV3Y0L6OI4kAEUZAAA5wQK4jVUNsZHAaU7iQF5JPpXoSoHgWNwmVU8scDPJyTXG6zGwuyP3ZdDndHIJFPuCvH5Vkr3O6MUlqQ2KJLJES7JI6bhERknHXkela+xGxgtkDvxk1Vso54XOyON4gSRIT8yg+w71flChEJOD34zmrSuYT8iDLPISwJRQTnsabJIPlcAMCeCTxinFSxJVCeOATwfrUbGNEZJEIOMhs8D2xVJHMNS5DBozE6gMcluB/wDXFEtwFiIlf95jqBgAdh+VQtELmeKRySU+7yePw71HqUuAGDCQ+h707I2gY93HuYlWzubgj0rQ063MZGeC3YjrVBYm3F8Hdjp6Vu6IrTbixXYuNx4+TPTJPTNRy9jdtpG5YW6gqUGQqglsYzW5FCrINoYbhyfQ1RtR5CPuTIYBMg5wCeOK3rK1JXBzjAxit4XRyyu2XbXOACuxgO9XrcOkgYHOeOO5qsbYqQScgjqTVuNDHFwNwPXFKdmrMqN0ekeDtZXULN7V0yyYUyZ6H0rrrLw687oQcI+WyD0IryfwzePpt4jlsI42kjgivcvDl8skUToytGwBznOa/mLxMyCEovFU4X9D9g4azNzo+xk9UZ6aNfWkwlIBjUgDaDkmuks7siEkg4A5rXSMzrhEbaCGXjOSfao5NPklQh12EELwoAPtiv5XdGo20kfcSq8+5RhtBfWs24gBsgAjJJ/wrxL4n6O2mO8sUZLrls4wM9hn3r6JtLAQxBChQjqxPWvN/jPYGTQJ5hHthQqT5YyS2cZPvg/pX6xwDj5ZfjlCromfO5rQjiKLR8l6/wCLIoswzWrNKejocgHuCP61yF3dQXMjyxBg5wCG/WtDxfZm31STBKx7vmJHQe1YEDiMsOST0461/aNOspwXK9D8uqUOSTRbtC6zg4wpPXvWujAOSCScYPPSsaBxKHiBJcAMQR0B/wD1VpW7zLICdpTy9u1uO/BrCepzuNjesmbaMspQ9v4s/wCFdLolo0+53VtgBBA55zxXJ26sGALhxgfdBGK6LR/FUOlkwXACAkAEnGR24rj5XzXRlK5q6haylQxBwBz6e2B+dcrqSN5chbgjJBx0rvZrsXlsVRc5G4EdxXManZruLt8qqfXpXbzrlsXSu3qcK4mgvIJSg2o24nvkfdI/Gvc/hR+0fbeGkgs/EAklso8gyRElkBPHHcV47r8JgyFXKkHnNcvpmnXt5q8Qt7Jrpy2NofGAe+fbivns3wGEzHDSp4tadz28PKpRmpUz7nuv2gPAV1AZrW8luZWBKwGIjj0PpUXh/wAaL4nuT9jTyoS2MAZUn05ryDwf8LDbIJbpgTIoUgDrnJPvwQBXs/hCxh0SOGOGJAEIJ49D2r+M+IcJl2DxEqeGbZ+m4WWIq01KSsddb6bdSAARFiSCe2BUV1Y3EcjB4uMZGO1d54dvEvkQiMkkZLAjj8Kt+INNiazJQAvznHGB65r52hhvbR5o7HfCV3aR5O6MincCAeOaqzQrOhjd8LgnLHgA9a19RttrMwYBAcjvn8KwNQmAhckYwCaVOPJWivM7+SyPFvH0PJBAKbCQWOWBB4GK8rvJJGOWUKF4Jz1/CvTPiHfbWICAOwwSOoyeua8u1AGSdSVVyDnJ7etf31wlf+zqbfY/G8+ssQ0ivkmUgIxBGQxAxVm2tgG3FeO3NQxuMgnJH8hVyylEmUcgY6Adq+6TPlGyYLtIIGAo6gdan80CMEnAPA96Y7MMHoOnHemAFkYscgZIHpVohsSW4ibZEATITheP69qlg3WrI6N84OQSAR06YP1qsRuwA23n7wHSntcM7uUIBz6cD8K1SI5iGS2LqURATnIC+uf/ANdZxR9pK42qxVgeSGHv/StHzS5dVOGA6imuAbdSWCknOMdfeqE3crWV0GJXDFB7Y5qyJBKCNpB61SYPFGXAyFzgDqf8au2amUli4OBk9tvt71ViGSRIkAlURhjKQSzckEenoPpUoCoDgk449cmnKqYIIIAHGe9QuQAQCVKjJz3B9KSQrFaf95cAlsDGNue/rT4Sq7gCVGeCDyKY3zMOckDq3eo7dSrnYckHGG71bWlxK4ajYm4DkkuMk5Pc+prhdRsmikkJkXAOAuORXpe/fG6MDt7leCTXN65oBkDPGpCMOh55NeVicMqt31PWwmK9l7r2PPpZTbIZ2PAIXg5Jz7de1dr4B1uKzkaGYssbncDvACsRgHJ7Z7VQ/wCECmkjAcqqnlGI5A7j+Va2meE002YsJcg4D7gOR9DXxePwqq03Tkj36eJpvU9u8HXi3tqkrCMs52AI+7cPUH8O1dZL8PdK8SAO0aJIBwZVyQe5HFeeeHL9ltFlJz5QwoAxnHYCvV/DNy6RxuxOWAOa/nzPMLUy6u5UXY+qwuIVRJI4TW/gBeo7tpksF2nJEAQpk/U+/tXC3nwm8Rx7o30xoSrd2zk+2BzX1lY3QOCoyTxxXQ20aX2xLkAjHO0A59OvevMwnGOJwy5ai5rdzvqYanVWmjPjHTPg34ovZUEunRwIWIDSzEEgd/u4H4mu98N/s5Xe4zXeoqoY48q3U7k/4EeCD7V9Qx6HCqNsGAeNuOtRJpSRKwxg54xXVX45xNSPLSiomEMqpX993PJ9F+DltoMSmG5nLjkln3Ek+pPT6Cugs7cQfuyZAVJGCOp9cenvXepYBflIJJGTiqeqeH0vczKDHOAcYJCg44yBxVZTxpjKGIXt5XiyMTk2HqwtCNmc5CfMkCIGPXCnGcfh/jUF/PDEpaVzGQOCoySat/2ZLbB4rjaQRySMZ/Oq2pQobUps5HOTxj2r+k8ozbD5jTjUpTufn+IwdTC1OWaPDviHcl72aO2coqoWJcYyuPTsa8mubg5EqjKMAxA5zn3r0/4joYLiUkhQScknBI7V5RO4jZQuWTBxk5yK+rqyukZSiEIE244bGe56VJHF+7ODlWPIPUYpiyLFGTjaOpBFSIW4YLkHnr2ribMWj29RjJYZBOPpVO908SsZIicr1GOD9K2VUxxuAQhPOCM5qOVVdQpBwOflOM1/mRGfK7n9DydzgNZL27s2CpXI2+tY6eJ/IIBfA3dD1GK67xBYrcLK8KMBGMkk7sZ6Z9s1454wV7KUSFZYnXDFSwIJHcY5wfQ197k+Ep5j+7e55NapKnI9d0TxG88asXjVGHLZ5JHtXWWN5DdwKBKDjls8Zr5g0fxlJ9tRAyAA7pFViCMfXivTNC8ZTtAUYqQckkDAx2Hc5xXr4/hepRV0iY11UWh6zdXHl4VWAGeCDnisDWNajiBBnDSAE7e+PWuYfX7u7hURZCfxMScL9aw7hry5m84I3lrkb92MnkcY5NeVR4fXOvauyM6lWaXuk3iDxeXt3K3IUEcBZADx7V5X4h8VXl3LMIEkR0UES7hknof6V18vhgMyIwM7HLZxnHPSmR+CI7lzOyBVHylX4H5f4V+g5dSwGAtpc4JynL4jxZbTUNTn2OJTI3zMD0z/AFrotP8AD7acSJj+9U7WjI5U16VeaDDZQM0bBHwBlFyQPUZrj4i5vmWcksM/MRyT2zX6hlGYrGVFCkrJHiYyUYQeupLYQJGJGICAYK45zTpwCrMHy5OcN2pquUZlAwvcjniqF1cAsYyGJHOcHB/Gv2CinGKR+a1W5TbYk96Mnao5ON2eB61AZAWBLckcqKjnlQxhMgNnOMVUilxOVJ5xkCunUiKsajLGxQH5iAD83Y1taNfCOViWIYDkg461zkMjEguhI7kVPGoMok2hzjbnOAB6EevvXFWpe1i4vqdtKp7OSkj2rw/fk2yESZI6FjnNd1p0xlRXBOzH514n4M1F41VZCZB/CCcfhmvXNEuiIUkJ8kAZChs49s8V+DcUZG6c+aK3P0DA4xVqaNa7mVEcuAAOrZ49q858U3DzOWLbEGQF6mul1nVyyYQbGOQwwPu9jn868+vbl5py7PhG+VUPUHv+dfS8GZJOhH281Y8LOcYrezRSs41luCrpkHOM8c1tQQLxn5mUAY7j2qtaQCUoCuHH3T6eta0MQDBiADjpX7RE+CdyaGZoowCpKgDOAST+HrWrayGQGMRsDjcCRwfxqpDH1OMgj07Vo26DYAAQQM5B61olcxaJEjVHAKljkfKK0rW2MoIAxzwe4pLK3WVwSTlf1rat4MkuCCBx0q4xM2Jb2oYZCHB6EjB9+Ksx2+84K5A46VPCWWNfk3Z5B9RVtIm3AlQCRwK2WhloxkNqFJIBAx6VsWcBYBSu4ngd81Ba2sk7qWIx02g4z71q2tuYnVieACNvv65oEkkItgjb8pgZztXsPSq50qJiGMWCScggHA7H61sRIr4ABZ2JAIOABSqAVXI5cHAI5GKm47XOK1bwzHNI4SP5WOWPQH04/rXJa34FTDtHGjoFwSOxPb61668ROASMEfnWfcafE8ZUgHcwyWzgjnPA7+lLSRi4yi7xPm3WPALQu5hiKqO+ck+1chL4ScMDv+fcGyFIIGehB719R6r4cW9EiW4WI4yd4yQB/KuP1zwbFPOZBExlI3MQcbmHU5GOPrVRSRpCpJPVnEeCrVvtLoW8sKoJUcjdnuPcV61YyMqRJnA7ACuR0Pw/9mkEsaAByGYZxjFdvBblUQpyMU6jv5nQ6jnuJcAsrlAznspA4rjfFryhHiJ2P1wTjHtXemFwGJKggdxj9e9Yt7o63ErSNznvjvWSjcwnG54Xe+D7rWZxvTERJAZJASTnoADn8xXUaB8P10mNxLburyEBJCvBA4IOev1r0uz8OWsGCEDSd2wBzWla2aQxhEJVATwBjqea1WmlzVTklyrQxrDw4FhhVQkOCMscnA9Mela4tIocIgJRSQoIxkZ69wM+mas8w4UHdk8EdqkCBgCBkt3z0rNiu3uQC3AUsAOTnGMcUzy23cECPB3DuD/nNXCp3HIIGAAfQ9+KjQSs4UugGcZAxj8aXMNIhiKyQjygrgEhixwT+FSMpBjABGTg47CnSxnfnIJHoOtB+RACd7n5gc/dqGykhpRPOBI3FQcM3GB3/lVUSgylRhhjJ55qy7jBBGWbkn1NV3lYEK6LgHIKjBx9e9Q2OwySQmQhQQRjIJ4xSMVWIOXwR2pVuA7lkAyOMMM5qCVSW3tgAcDHcVzSlYpJFW7lDAApmPOTznPt61l3115FuQ0jOSc49KvXc6KACSCmTlRyc9P8isPU7hQrFiCxHygDrXm1pJrUuKRz2s3PExM0hcgYXHT8a4HWJikbFA00g5Ksecdz9BXXaxOI0ZurdwOce1cDrk5Z2wApBx16183ifeVj18Elznc/C/VYo7tbfzppIYlVVw+0jucEc4ycfhX1D4WvDPCrKSQcfeOc/jXx34BuWh1CJC6AyHBJHIA6D+dfVXga8ZrSKJiWKqGB9Ae304r+f+OsA5R5kj9Ty+qpQSPQ2IKFSm4k5PGM1g6pC75wDnuMdvrXSWYMyrkgA9CafdackqjK5Gea/nmrDldj6Km1uebTKY9xKkgA4xySe1RRWNzdACOIuHIBzwAPU13o8LxTyDdHuUkMB6kc/wBK2LXT4LMAiMAdMEZrj96Jvz6HF6X4Djcl5xKcKceW2APfB6/lXT6b4DtLV0lSBUfbzIrEkg9cjpW5DexR7hgE9ORnFXLW9iYlIyDxgjPrWsa9SGikcsnORFaaPCiKQgUgYBAA4rRW2wqnOQOgqWHYiAAADGBz0FL50agFjgA46dabqyl8TM1G4NEWwSAT0OBilCgEkZyODnioxfxx5BbcCSV+lPN5Fng5z1zWTlHqzSKfYVIwuQDgnq3XNKAUBJBJ65ppv4VwCcHP50NexMMgqRjHWs9O5ST7E20hDgk5XcPZu3FJHgMQFBOOueh9KgF4gJywOBjr0qSO8AiyCMN1AIoVkFmTfLsOQCB7dDUDQI4BQggcZ9afHcI2VAIY85PSpZJwWBLgjGMDtVJRYjKmtwGYqMEHBwM81UmjJ3c/KRgjHWtxzGVDg8EZFZtwscKEMxBxkVm4oFIypcxK7kHCgsADnP0FefeLfESYdISwY4zvA4HOfoelb3inxDHFA6RziF843E9RXkesakWllSMlwWJJPOc966sPS5pXa0Naac2VtRv2u5SR8uTgc9KoSxnIKEksNpI7UMGwjy7SAcADqBSpiV8puCk/nXtwtHZncoopTaZHcEhhkY5JP6VyPiHwnFOLuByyLIwcKozggHGQe2CR+Nd6hYMQRx3z3ovbVZYy5jL7SFYjnGen8jX1uUZ1ictmpQd12OGvhqdVe8j568ReDRb26RQIsUoZmEmDzx09q4S/0xrMAeWQ4Hzepr6jvvD0cpZ84PC4K5Az3xXn2ueBY7s3ErTrFNGCfL2EBwOgz2J/pX9G8PcV0sbFRnufF47LXF+4jwaeMPGWAIOe5plrE6kOf4TjB9a6vW/DctnGZDbkEtkkZ4rk5cpI+dygHA9D74r9awteNZc0D5GvSlTdpIv2sMkj5BLuxyFJq0lykykgkkMUIAxgg4NVIZQmCQdwwAR1B9as7MAlBl+v4+tevA82aJbLYJDGCzEsAdxz3r1r4XyrChWRyx3fLtGAADwD615SpImEg2+bgKOOBXpvwzuQ11coAyksrdOOg4B/OvRpK5zT2Z7jZv5gIUjHTJHWlmjRt4UAs3Qt7VDpaZi2EMS3QjsccVotsklLAYO0LgngYGP1xms5xV7HktamJeWBKls4OOawNQtHWRTkgDjHqfWuwKSyDDJgE/eA6VQ1S0HDkLtGABnBJrhq0oTVmiqcpUpc0TjHvbmyYjOAeQDxkVWvPEl7OjAM2SMZPatfULVZ5NwO/ZwMj1rCm08iRiSQvI68V5f1GlGfMo6nrLHVpKzZSi1adHYs8gCkbQjED3zXV+HvF7wsQ5Yhm7HoPrXLrZcsrEkNxyKt2lkkRADkKMkmvao1nTVkcM/3j1PV9P8AE6PIHikAAABVhnPrz2rfs/EUM7BhKuW4PNeB6h4iOnbkjkwV+9g1RsviNLZS7SZC4OSByAD/APrrqjVjPc5pYWUtYn00sqXiGQjcF5z6GuO8a6Sbq2JRMnBwD29q43QfiUtyoEso442g4zjua6geLI763UbgzngA8/nUVKfMtDkdCcHqeIeIdJe0mlJXDFssAOhxz/SucClN4AAAPOe1egeNbqKSdgGBbByq+tcNLhQWzgk4xnmvFd4yse1Ru4K5DHGZCzHOzgY9asGPLHJBQYz359ajikO8Kxwp4zj6/wCNWEAiXJGQeOe9BvYjYjcoDkEnrUpChwScqDjcR1NNkRWkQAEDFOjBKgsnC55PfmmBO+18lsYPVh3NEZO8gYVApJJ/So2ZWJTJwQcexp4QoETBZSPmYdhVJCbsRRszw5HC5OQOc88mnJCu/wAslVDjIZjgCp4bNnQOu5SBhV7EVej0/wAxFMgJwMdKpQZlKSRnqgcKjtkEFQ2eAex/OoYRObfa43Pggt0zg9cVsvp/2f5XXbgEgex6VnTQkuGJ2gj5k649BVcjRHtEQGIPggYGOQR1PrTJGa2j2I5Q4JU4zg55PvUyMxUOcKM4K55prq75UgFckj6GspGkZXDkAOZMnjg96iaFZZA0mQvU4HNPDGLIJ2g8YNQRsJpmG4ZPbPSktSxQojYAncDkgDvUcyruwxAZfTrTdrDeoyXByGJ6DuMVE0WQ5QYZsFj6noDQyl6DG+/kPwOgFMmUPImMhe5pVZIiC/zkDPHc02dg0RcEgg88dKVhkdwPmCAfKevHX0qvLG742MVI6DPSpmU5Chg7Yz1qF94yikOcbs+h9KpRGtBshUA5OGJyc96RceYVTkHO0EdOOlPgiW5YLL8hALBgONw7frVpLJGOCAT1A6Y/GnyD5kjKYPsLOm116j0rPurJyN+MEjI4rqorEM+8gKcYz61Fd2iSrlXYkAgZGQPep5WilVicDeWzIzASEDhi3TJ7ir2i6pJZTFy2CQB6ZFaN1YoXIOGYckEdaw76AQT5HyrjOR0HtT33Nlaex7P4Z15buCISOZBxxICc5r1/wldyGaAKQrj5gGOAfr7V8veDNce1nADkgnCg84/CvoPwFfNOUIBGYzuJwQW9R6cdq+Q4kwcauDn6Hdl9KdLEJx6nv2k3CzRIxBIOOa6OMkRqM5HpXJeHrWUWVt5qlGVAB7j39a6q3GYgC2CO9fwXmcI08VOMe5+u0HemmW44i8gU9ucHjFbltIsURDAkAct6CsiGSOLc7EAHA3HsB2zVqO7HIUZAyQB3rnw1b2TuaSi2jQltiy5AJJHWs64t2hyFUl8dPWulgtisYU8AgE5+lMbTg8gJAODwfavUqYilKN5bmNmmYVlp7y5Lhlbgj+tdNpcDQgZAJHTPcVApitMiRgSORzyBVabxTa2jKWdCM8HPWvnakrvR6GyV1ZHVxuu0kg5HJ96RwByoYgnByOlcwnjO3yCCm085z1qNvGsEQKiRSSTyzYAB6DNYNol05djo7qEyRnaMkjtXN69oEWpQSI8XmgqFODjI+vaoT48tZUADqpAwcsOaij8bWkilGlClugBBxXThq8sPUVSDs0ZSoOW6PD/iJ8NvLYmGIMgRiMAcYxxn3/pXgPiPwy1tKxJBhAwFA+6e4x2Ir7e1a+stSt2UgO2D0HGPrXjHjnwzbTea4RFLMSSABk+9f0lwhxV7VRpVWfNY/LudNpHypqWnfZ3CtESRxkHHHUE+tY+F3EYJA6E9a9S8TaA8DyqM+U4IDA9CDx+nFcDe6W8cMjKoDAFmLdTX9CUP3kFOLuj4OrD2UuWRiupQEgkDuOuay7lzKQwc7eQVJ4/KtGeOSOBJBwxw2CMY9qpTZnMjlArn5tq9BXbAmOphTKzTneGABwpJ7+uaW3kCGUopBYAMSc5I7+1Pu3JCSRsCCSxB7jHUVBCIigClkIyMjqM13QRT0LNrG01zGiRNMxYAgYzg96978BeDktIA5Kq+3c27jnHT61578MvCLaxfRXkisbYEqTjkMOhz9RXvljEI7WONYwpUY6YJ9c12L3F6nHVlfQrxoYcAYGOh9v8AGsPX5BLLJKfmYgLuPJrfuY26IQgPO9uQK53xI7yTs4GRtGduADgdeK5Zq5jE5W+Ty4GYFpW9B1PtXPSEy7xt2sx4966a5cpAdrEAZHIxn61zdzdI1zk4XGcID0BqOVopixAyAgEKQOM1t+Hr1LNl3AALnBzwK50MWc4O1s9c1dtbgqiggE59etKVNVI8sti4TcHzI73/AISkKCIoyFxkkd6zb/WnmhYCRiT0IOMVkWs6vyVEi52sgOD+fanCFIgAoZQDkAnOB6E96yo5dhqTvGCOqeOrz0lI5/UYi+TE5DEszNvJBAHvXNszlGlG6VJAPnAzgeue3Su41C1EwQqFLNlWUkAH/CuT1AeWhVECknDKR29KqrBReiClUct2ZUoikgliKB2JVgSeoH681BcopWLaOB1BHX/61TSjOHCgP90nAHA/pVdpI0wUl/eqQNp5P1+lcjR1qRXOCwOzAU5BU9KhklkDuoQMjc788mrUhIBO1cnJOO5qq+cLg4z2IqeU2Uip5hQZQDKnnPf1pqZd45EdgM7hg4z3xTbrykYoHdWfGVVcg49z0rrPAvhm48TaraxW8aPEZFV8/wAIzycD0rkxVaGFpSq1NEjsowlVkoxR6Z8F9Lu9XjjuJ1LRZVgCOg545/rX0Na2S2aAFAoIztU9PbNVPBng6Lw5btEkqkoSqsigKQOOldBJbsWG0AEdC2McV/G3FmcwzPGylSXuo/TMDSdGmk9zNuA8hLKTubr7moXjaIYcknuRzmrzoVyM5I5zimNECQWIIHIGK+Ekz1oyMRkCISCcE9Mc1DvdEIU5GckEdT9a1byOOXJGQw+6FGM1UkgKrlwDngk81k9zoUky7pfi+6sCBK5KDrkF8e2BzXeaL41gn8mMM0ZByxLZB9sHkGvLDAUIIOOeNvBFVjJsnDICHBxnP3TScVMJUlM+ndI1iC9gGx8kZBUg5wO/NdBbRxzFQGAY9M8AGvmPSvGt3ZOuJWcKMEsxByP6e1es+FviLDqaIZXxJgDkAZHrxxWMouOrPNqYeUdUelCzTaQwAYnJYdj6io5IhEh3EZGeR3qK11WK4iUg4LYJBOcH0qxO0cpKbgAQMjvnvUPa5yWaMadt+WyCTxn2qnIpQMDwe2OQB/jV6dfnYZI68qM4qjKUGS3zY654zXHM1ieReO7UrcOM4XOcY7nv9a4uCP8AeogJIY4yBnFejeO7R5nPljIYkAHnH4+nvXL2dgLXaScSdM+ldVF+7oetSfumhoRSxUeXw3Odx6muq07USVBKFicZA6/hXHwoCwDqSRk7lPB/wrU0u5dJsE5X1J6V2wlboRVXMeiWsivlwCQfu54IrF8YaINZ0uaJk3hhypyQce1XNNnLLuALhRuO30rb3RzWykFgmMnIxwa+ryfiGtk1RzodT57FYaNf3ZnzRF+zlZaxqb3l1AqxHAXYoOOegDZAHua9J8O/BPQtEhEMVrDKCvLTxK2PUA4yPwxXpCQxLGDnavBVQBjjocdiKkWb5xn5mGDnnvW+ZcZZrmLs6rS7Iyp4SFNJRVjN0jwjpum4ENnEqj+FRgD6elbtvax2iMRhUJ3EDofekWUvJkAktgMavpbExDaF3gZAI4r5WWNxNTebfzN/ZpFaNAVLIMjOOuBTvJJO4DJxjA7fhWlDZghAcZJwfc+mKn+xIhJJAHYAdPxrim5N3YtjEMTtkgYAO054P5VWuLZ3BBGCen0rfmEUfAKkjPFUJJo96FQARktk5JyevPSuRtsLsxZtHdY3cAE4yRjk1wXijQ7i/V2iRjgfdIxmvWGmRwQeCfTvXOeJblNPsJ1JAaRSQoHXH8jX7LwHm8MurxhSpc031PEzGjKtTabsj5i8ZWa2ryxKQZdvQ8Y9c1wzIq8nAc9eeBXd+PZRLeuSMqTkknkn+tcJMvlqyxqXJ5AHXmv7MhUnUpxlPdn5f7OMJNIhNwEUAYJzjIqNZGySVL55AI606KMxAgjDHkg80pBOQQSQOT6CsJs3gQSh5DkJg9SO9Z9y6xkORwOCB6elX8guygMCOSCO1Z8zJucZwCOM9zXJNXOuByuvygtuB3Ekkx85C/XpXOyzIsblVL45Csc4/GtvxGsizARkBSMnIzn8aw+UIYLnPXB6H1r5bE/xGfXYXSmhqAqEBZiCuSfc9qXLOCApBHcd6kd3YkcMD1qtcSGA8FwM4OwEn8hzXHdnetSdXGVDADHcetZurqnlOEQu+ckg4x+FW2jCHYXy2ecHkH0NVrhM2xySRk5OORTW9xNHnurW480uSQ+c49KwGXfKxwCGbBOa6zXcLkn5W2kcdz61yVy5iTYoBBOOB3rshsQlYgbbkgsx2no1J5ix5ycgnBFNkhHJYknuD3qKZQduCQQMkD1rVIDtfhtqAs9ZKMxxIAyj0AOP5mvqTw3dNNYREITEGLZxkEkDg+3HSvjrwtdG11m1lUhIsncGBJz7D619U+ArwS2wInYDAyAcAj6dzX3eRVFyOB+f8R4ezVQ9W0u7NxITIAhPYAKCfUAcAe1dJYbGAVyCuQvPpXJ6c6zMuAQCe4xXU2zAW7khlIOOBk49QK+uep8JZdDegRQ2VI/A1fjZR0B3E4ORWTaOWckRgoACWzwc/rWpZscgAAkjAJ5xWUi42RdjKPtDjJHocVekEByAGIGeAeRVJYi7kKACBknHP+RU0aOJQoIJAzx/OsWaE6bOAQCnTLdBmpliG0nDSHdjpjC4HOfzqJWCBlLKCSMDv/nNKGKgqWJP54pW8y0y3hTkgDaeg9KHJIBRsEcEHvUKEnCkADJ4XIx6fWpGXaSBgg4x2+tFh3GMWAbOZB0PoPY0KXAJIyzck9R+VOZAVJZgoBHBGQSegz0/CgsMhMEEc5znNUmK4IBsO7jJ5OMmmyL8hIBAyACR09OfwoM5OUChAOfXmm5DoSx3HoQR1/CrQgkKiPaTuPU4HT2qnIBkliw7DI61bkYtlixPRckdh0H4VHJKBKSxwwGcgcfhWiIaRFGgUAocd8ntVhVkfG50KgA5Vf8APNVz8+8gFFPQ47f1q3EyeWoDsFHJA4yabZFkSwKiMXKgHjIz1HarKyCRACcAkcHsc8A++RUUGNokwQCSBng8e1TL8rHIIJycjnis3qapMlbkkk4I7DvTHIkgJxjGMg9qZJKoLFRtTHQnke/41z+s6s0AYQvhgvG4gc+9EIcwpNdSpryw3FxJHAUZclQZMDAzjOTjB968r8S6zbWDSPcP5AJKsMZYgHsO47j61L44+JtppUTRQyiW7YMzKOgAxk+p6+lfP3jXW7rWWd7+6jnfcJMchUBHCgdjjj+dOpjI4RW3Z0UMDPEtN6I0fFHxHw0kVmGiOclo3IyQcgEjkc84H/6/OdZ8X6tqThZ7uUg5YOJCM+4wenAH4VDqE4WQlTkEcg96yZJlDglsEDIOOn0r5ytjK9Z3kz7DDYGjQjZREfU7iQuRKyO3JYnBOD/iaqy3kywvGJiiMwZwoHI9Px71WnQZAC5YncG64poGGKuuVPTPeudVZrqegqUF0NKy8TX9vMjRTSIACcKxAP4dK67w18XtX0/UYHcG6gELqVLgEkjjjGOPX+VeexqEbBfAwcewqZGZWVwSSDgmt4YmpH4Wc9TC0ai96KPpnwX8XY9TdBKrxSyLlTLjAIPQnPA969CtL2OXe4G1mO45GME8kYHSvjO1vjbOXWR4pQMZUY4571618M/HskjQ2t3OEAyd0rE444HGeeK9ehjpTfLM+dxeWRguamfQSOlxC6lAxIIJx0JFc74j0+K7syJHlmQAkrt6HAzgc56fjitOwvYJ4Y2iJZSBk5B/zxU8gSZWAG8oTyMcDqQQK9RO+54DovojxDU1l0mZ2jRnTdkqVI4HXAOOwrf8P67HcEOkjIR8oOckH6itPxnpTX0MshcHcPlKjPPbn6GvI4tUn0TUmRAyR5IJI4ODjPPr61zTm6Tutjqhh/bLzR7XI5jiYBgQBk55PFcZ4kEZh3mDcmSCyKTnP/6qs6H4lt7jTRILoG5lQs8akhoT6Htnp6jkd6z7i9FzOSrkORjcOox05FeZjMQpxSR6eAoSpTbkef3sQW63xFkZW3RsTg5zx9MetZ9vBPJMGaWQNyzIwGPz79a7HVNPimjJKMjAnLZzz2+nGKwY5DpkMwyssjAkM44PH6Z9q4IScj2GkU53ICoRhsE8e1Q4WdVYuGA6he9VhLlg4O+VFKhmPXPb/wCv1p0J3SYB2HGSRXSkTy3NixVHnVlAJHQDtjvXb+E9EGp3KIpCAMMtjp3P6VyXhTRpdY1AiBQA5BLqOvvXuvhrR00nT3REDswG5mGCSO49u36/T5LiTPqOSYSVST957I9fLcsqYyqkl7qNiwjkstgiLRIAOB/EAOh/Hmu80LxEnkGGZ1SRVzn1Gew6nrXGI5CEck4ycDoKgvblrWETo2xiRkgchQO+ep71/Fua1auc15VarvJn7DSoQoQUIrY9SF5HPE7IckEBm9Ceg9uKy54xMFLEOCxAJGCB/XmuL8M+KzqpdIpQ5A5JOeOQK66xmYKgJBdjk+49fzr5evgJ4SXLPRnZGS6Gho2npaXJuZztCZCx9w3Y+3+feoJ531G9d8kgMchgRnn37fSpbm7MULkETOw2hmIyOemB2Gal0+PbiTcC4PAB557/AIV+i8JZc3J16i9DGpK7LtohQAYGzHTuK0oSuxQQQO47gCs0SElwThMcEHPPp7VK14sEO8upwOOehr9cjHSwQi2V9ScupfJ2ckfN29CO/wBf8a4fX9QAjZQQSegzW5rWtgyuSQC3zFVIwPy6fSvOfGGqJDBPOrEGNS+I+WIHXA7+vFaxgm0dyTpx5mdH8NNKS7vJdXu3VhDOYo4yRgkHHTr6j/GvXLmziu3ZskgscljnA7Dj0r4kg+Lup+HdZRbdlNirmRo9xGSTknAHc9a+gvhp8aLTxNaKRMzl2LN5oO4N6YPQDHav2XIKEKNBK1mfg3FM6lfEud7pHrEWlJGQYyFJ4IA5xVsQhFyNoYjB5PPvUFjeC+COh3lugBycY/lgVYjRCAwyUIJyTnJr6h6M+HSuRupRAR69RVO4w+AUYg8k4xjmrM5UEYJRjgZVSW/yKqzMwOCcnOfXNFzVROZ8RTMttNEpVVKszEqCcgHGD1Ga+SPiFdiTUGUsAWOQ3QE/WvqLx1cCOwuSQxLKQpXseOfyzXyR46uJbjUpiZAUBwhPJFU37tztpQu7GLalNxAVTnIKk4BPet3SLR9W1OCytELXMpxhBnaB1P0rjo7qW2vIpVUSJuKkN3J4Ax+NfSPwZ8F3FnpJvr9IopM7sM3OCeAM9T7VyyqwiryZ3PDVZaQ1Z1fgrw6ujaDFACkVxnDNIu8Yx1PqTzXQCFVYFSAAOT6GpTKilQiEADBOR830Hb86rmeSMMrqpBJIGcgg+3rXg1c6wdKXLzfcepS4YzKtHm5fvILiFZFIC7iTkFhg+/4V5/43gCiVlRVU9eeR9K9DSeKbzmQFdvG1jkj29MVxXje1T7KXwpZ1YjPUEV30sVTxMeam7o8utl9fBVOWtGzPnfW9RRLuVFO0qTkDGc1VtdTM0kSADdnA9c1S8RmRdRkIIBJINQaMpNy3mEAEjDGvHqUoym2fRU52po7qyaTbgPkMQDkDj8a3NM1SbSbpHjnZAOcKSM+xIrBiB8gFCBjqTWpDGlxGm8clcZHrXBisJCrTdOUboUa0lNSTPXvC3xGu7i3jInLwkY8s+vcZ6kV19t43d0ZHAIOSABjb7dcYr580q5fTrlJQRInTa5O04+nP5V3mmaubqCOQIIFkJIwCwTHbPcV/OfEHC8aM3UjHQ+7y7F+0Vmenp4oiBUhfn7qTnNI2viaNio2hmLAgZx7c9v1rlIJGkIfAOByRx+gq3kYDEkYHIA4zX5pVy+jB/CfSR1NcX7u7MVUH7xxxn/69KLuV3BBKg84Hp6YrLjkeNcgbs9Ce9PjlYqA/BPBGev41y+wpweiNErmySJUGWwG+YEjnHuKxNZs3uE2sTIVGFULnvWlaFpZEUAk9NoGa1HtCgDI+wnjJA5Oex6giuqjWp4eSknsFmeN6pay28jME3jO3k4xz71UmZTGPkAOeoGMn+td74m0NJ5neWZo42zl1AOTXCeWYWeIkAdBk5yo6H2NfqeX4+ji6adN3fU0SaRNpzlZlLHOOM+tb3LDaSSnriudjcB0ZeK6CxmWSMByGJxmvajO5RSu4R5buigsDgGsae1V4dmwBTknHb2rqrmLcxCEBQMgZxWPLErqVVSOSSc5z7V1QY1KxxmreFbaeMkqoYDPTr715N4r8GGyujPbIy5O5gXJB9wO1fQrWqTRO+1gD8o3DH1rmtV0yKRGEoyAcjHBr06NRxIkufQ4L4e3jZWKcsSW2gE4wa9dgsWk8tEOGOCBjkg15hJoUukXS3sSs0G7k9QP85r1TwVrImtgJEiAYgg5BP684qp3bujP2lWlE3rfw7JJbtIowwGSpOOazrexl/tQRsA6EDCkYOPWvSNJME3lkspAwCuRyfpST6LBc6iWAEjEk4Iz+FJepEce18RnL4XS6tEEUCI3U9s1zOueGvKY7W2gc8LXtNrpqfZkjChSQAeORXO+ItBQjCOwkAIIHTHbPqa3jHTUiOOlc820TwpHqcil4lmwcg4AwPx7126+DkSzPloAAD2zzWr4R8OLbRokjqiklxx/F/ia7m20iJoiC2056A9KnlknotBVMc3LRnzxe6JcabcyBUyZGBIDE4+g/oK7nwz4JSaKOaUsXYAlc5U+xHbr2rpPEXhi2e8geKPd83zZGcYBJI9+K6vSDFb2CBjkqAoB5OOwHsKVSEm9FoXLMG1aJ5d4s8Nvpts8lvHllA5A6nNZPh/w+0g8+6UgnGE4OPXkcV6p4kvLa1095ZtxjHGSAeCcAemBXJRarbI/yGOVAOB0FYyhYhY2q9DH8QadFbaeRHECQCcYAyPSvPJ0EcoYrt5xjHau58Ua0kFsHeRWAJJQHGBXm76pNq87paW7yKCQqgZJNS07XR0051Jq7MjxvcQrAVAUnGfpXnMHhOfXpFPlsYicAAdc17ZZ/D86jMbnUlRSvAgc5OfXFdDDoljbfJHFGgUbgCOvtVLm2sU5X3OH8HeDLbRreIopjcggEAduvNdHJbq2ATgZ5B71o3cYUEIMKBkY7VTeEW8cZZw5cbj7H0+tc8k+pKXYrTKsbFYzsK9zjmrtjbicITg46gjqarTEFRECCQdxJ7e2a1NLywwmGGO3auWSNEi3GgVApJIxwDjA9hSTYBwmAMcc4AqRoVGSfv5xjqP8AOarXEhVQRgnjIxn8axNEiOdiVBILITjPtUHDMSpIBGBnoKbcFixwwK454pY4idpRxgdjyBVJpmiRZiVo0Oxsnr61oWgLqN5LEckjvVYAqA74LAZOBjP4VdtmJVCAEQAg47mqTLWheRVR1AJJJ5HXFb9oqIASCCSCeelc7ZAliUGCSMknqK3rWY8ADBJHWqQ2zdtWEZAKEk5wQela1tKu3aQAW61iQkIFdQSGOBmtWIq4HyYbAOa3i7HLN3MrxnchdIYKFBOTjuPb0r5z1aXdfGJgCCSQMZOSefwr6B8estvpYccFgTzznFeCNDcvqMjwGSTzTgqAAcegr3cN8CZ4+L2ZOliVjAUhk2jBXPORWff6e6TMjIYnVAQyn72Tn+X6V0UUbxAhWypGOnSqE9mx3AuQ3v3r9FwfMqSPyvFr95Kx0Pwy1Q6VqFvACTLNLnOOCMHgnselfTOl3oltEDkGTaAATkA4/UV8haRfy2ZM6xbJ4SWVWIGccZz9K+lfBmttfafbzzMsgZBwgBI47gV7WHlaVmfJ4yHK+Y7gkjYCwYkgkjkUyZSN5JwCCBxUYk8zG0YUcnilnBKKCSARn6ivYR5l7jbTKFCQAAMkE5wau5DYCkkdcAYwazIirklDuVTgkHofSrW4R4YOCf7pGCKYLUtksQRgtjjr2+tQSSkggLhQcA5yc+lMF2yMRjAcjJ64/wAKgeZ8tgIQMsN5xjHce9OMR2uVNf1ldEsZLjf8+0lEJ6n1+or5p8Wa1Nqlw8rSo5ZixIbJIPTI7EV3Hxb8ZR3d29lbSkoFICkcgnqc9xXkU4XczY3HIPHeuqUo04WtqzqpqKWohbzCGGCScEk9T9Kmit1mlQsNzjByKhLxMoQIMg9fQ+laFqAAC3X0Fcl7ml0ipqEaBSCpV+oAbjH0rEceajEKVlU/KQcYrpZ4lcFivDZGRWcbJhIWBBAGMU7eRDl2KtsgdFDA4HGSOpqzGhMrAjOcAcdKlFswOEYgDkjHIqQged8iYQAc9we9S4sE2RzWroVUo4VudwXj867r4a+OH8NX0VncH/RJGCgk8Kx7n/GuVV22lBIwXGec45pj2rYwpwM53N2rKaujRJb2PrhdOg8QacjoYypyAVYEH3zXlnivwc2hyfaoFMMqSbgV5ySev65pPg748kgjOnXcgBUDbnneM9Ae1eyapZpqVnIURHV13Lkcn2z7149aPtIulVV0d1Cc6UlOJxfgvUb+8soXunfzGyzKygYGeAAOmetdXdai1mAEGCRx3rZ8KeC4YrOBZSxYHcwBOTntmqnibSI7YBI08tQ+Nzckn0z61/FPHGHhg8wmqKsrn7VllTnox5tzidRu5rpyZJGkY+vQVN4Z1k+HtRjuxLtRWAkUDqDgZ/Cn6hZmA53DBOMEdPxrKa0MkboEABJAB7nsfzr8jk3KV5H0KSasfS7XCy6NhyQJFUsAcZ545rjdVANy6A42fKfap/Derte+GYA8hJiCxrjnOOtUbycNdyhBlAcHcMc1/WPhZHmoN2Pyzib3bRKzQidACFIXkZAyD65qMW53xsBkAjIPOQOlWd4kAAG0ZHOetM2nJwNoztyeh/zmv6NVj89SsWLLXLmwkaNsSQsAQpHIHsa3bPV7G7UKZo45T/yzdgCa5K+vLewhlnmJKKD1ODwOMexr5f8AiJ8S7u61eSS1kkRlkKgq3I98189mnCuX53Sk69NX7ns4LM8RhZJJ3R7Z8f8Aw7HdTPc2yK6/Z9zDI4wACAD1J5r5aktxBLIgGwqxUow5GKn1X4ga9rMBgu9RmlgQrtWQg4IPJBA/Csq2lkZgWGRkkt65rjyDI5ZLB0ua8eh2ZljoYtLlWp6v8FdWWw1WRllZHlYDDDO0jjpX0xaus1sJMkhiccdRXyL4Tna01WwnjJIV8naOAO+a+pvDWorqFnEYzvRIgfMHA5OTx1yDxX1D0mfJyvzams0OMArx1qtKoOVAyvuOau7cg4OQDn8arNEATk7jnnFdkWSynJHmZD5pG1T+7wMH3pQhOAMZyOh7d/yqxhBkhAewJ5wKgJXICkL3wO9aNc65WEJunJSRieILaMfelKEEHgZ/PHauQ1AhWYEAqMklRj9K7XWjEsRXO1sc4rhtVYIDIQTkHKg9fSvj8bgpUpcy2Z91hcXCvTTvqcX4gDPASDjJ3c8YB7Vweq42OFOSOQM967fW52VTGSGLAsPUCuCvVdp2YgkDoBXHCFjeclYqadGMg4IkY8qe30ro7S2MQLMBnJwM9Ko6bZldssiHDcgEYx6fWtguCoHlA+pPGTX2eWU3GlzPqfC5jVUqvL2EJZiXdgc4wPSo5/MBXACggkHOM1M21lAAA5/WoXUAksMjtXvJHkOV9iF43jYq5V3HBKnINRmNApQHCn5iSe9TzEoqou0ng5HcVXl4K5AAxk7hxn0p2Hcg2BQ+SAADmoxGTtCLgkZ9qmZA0UikAhgefQUzAUggEYAFFmK5I1uWUFmAwecVIoARgCCOvAqEEb2LAkLjv1qRdvmSAjCtyMDpRZjTFby3UDBJxggdhVS5sEkUBM5B59quxqYyQoySO3enKArEDJOc8/TmmkapvqZDaUqlTggkct1qq8RRkwMgsQCoI4HrXSOS+0DAGOQagmi80KoOCDkEj+tHJctVLdDGimNpOjoAJVO4MxPB9feve/hf40F/YJFI4eVABknGcV4pdWSbYzg78lWI7j1qz4f1a58PXgliAManJB4yK8nMcvjiqLjbU9DB494aqn0PrG2uXleRvlKMBtBP3fUe9aAiBjGXVSeeCRn2rkfCusRajZxSgkuVBwRxz/8AWxXSRXCISWw5/ukdK+BwuMeBqOlPY+xxeBjjKarUlqydIXGccKeAc9PxokGGXgHGc+/0p32qNliYEEHOVA6Ad8VKAWIcEE44FfY0q0asVKLufG1KUqb5ZLUhAO4YAB75OKtNbhgCRk460xoiwBHByD0qdA7IVBwQSRnv7Vy4zDxxEPM9TLcTLDVF2Zga5piXMLMwyQCAPwrkvB6RaR4q8qUkXN2QQATtGBxgdq9AuoWwpc73OQQBxXF63INPv47uJFWeM4V8dK/LMzwznTnSaP0eE4yipI9VurSLVYCLhBMMYbcASPxrx34jfBk3yy3NmnmgLu8o8bD6+4r1jwvqCXunRSs4d3UM+O7HrW1NAsqEgDGMEE9a/mqvjcXkmNk4S1ud6tOJ8D+INAu7B5TcoQ5BBZVxkjpxXA6jCishQyFyPm3HjPsO1ffPjb4aad4sgcvGsVwQQJIx09yB1r5Z8ffBy/8ADss7ww+bESWyOOfrX6pkXFtDMEqdZ8szjq0JWvE8y8M6w+jatb3MSgymRY3UnGFLAEn2AOfwr6I8MwkxJnLZJOGPr2z6V83iC7s5JYAscamQbmZQXKjBIz+ma+lPhtrUXiHTLe7htTBFIAVXOceoz3pcXw5sL7WK+Zlh5WlY73SLURqFRAqDoB0BPWtuCMKChUHJ4+tVbWMKqAnaDxx2q+UAAIBIHH1r+e7+9oz6GC0JYYy4cEcJwR3FYni3SBfac5KgBc9skDFbkWBkgZB4+lPNmJ4niJDlhgk+hrvwuKlhaiqweqNHDmVmfMt54budS1B4rcBX3FGUjIT0OfXGOK9g8Ifs62l/pFtqcV+/24sGEbLlQw757Vst4WigupntEVXdeMgZL+teueErMWFtFEQQgAIB9e9fcYrjjGTjGGH0tuebLBwg+ZnDWvhS/wBDmYykkLwV44Pc57//AF61VUqwYgDAB+lejyWcN6oEiBhnkEVy/iDwpM9u8tqcKcnB7H2r63JOMaeItSxfut9TnnRtrFnlvxU8RpY6TDFA0okYMJAFBUHsc+4/lXzNa3aTa5K7MSXY7h3JzXovxai1UalPC5kKJxhcjkZryOwmk07VY53GfLYEBhkEn19a/pDI5UqmH56Uk7nwmc1eWajJHpXiLw15enFygVEBBA6DFeR6lZIjCRCoGdw989xXq1r8QY2sWs7hVlBJzu5K59PauB8VzWsjkxY2nOABjAr6bD8692aPmcWqNSKcGcw3zMHOGA7ZxmmSFnBIXK+vcVFGEUAb2Cjj5jn9amOeULDI6gV6LVjw2QqoXOSCCeGbinws5cRlcgdaaYsgkHI9+1OgYibIViFHBHQ1LLhua8f7pU8p/J2Ag7e+eDn8DiuQvoh9oZYwVIO1VAwMZ5wB3rppGcW7yMpjTgA5Bzn6fSudlURakCXwwOBk9M/1qbHTfQ1Y2iLMsQZE6gMckj8KJ3CgE+tIsJiKljkDoRRJ+8JJUdcZP86pKxjLUUMBvCHKgcZ4zULqGZWcEAjgZ609BsUkA8no3cVEzl5ATwAelVZEWEUl8oqc5wFJx+tUNQRQ4EgGVzkg5IP4dfzrRbAOFPB5571m3xRpWCqwOBxnJJqGax0KdsDK20rgn0rpLGLbDApTAjGCAME/X1/GsbS4EZ5AQWbgYOflNdbpNuXIwCzYzgirhqyZSvoatkxYIxiBGQoY9jW7bxlQTv3Fu3p9KzrO1RsqoYMTkkknn6Vr20W11UqQMYBPrVuyJSJraIu4wQq+pyf5VejG10BIIAPy46/jUECeUhYuSCSB26GpoBIBuaRkU5ymBg+hrnnI2iicuyqTGdhXpg9Pzr0z4aeKYQ5tbsKXUARsZDkk9eMcY+vevNI4jjYACOzCtPRrprG8QxgGQHPTNfOZvhKePws6M1uj1MHWnhqqnE+uNDu4JYEaMAHAJJIJA/pWudkmTgOehyM15F4G8TRSCLLsxlAUA84IB/8Ar16np90kijB3D2r+JM+yx5VipU+h+uYXEKtTUrhcWishJZYznnJ4xXH+N9Cj1XQrm3R9ryNkgH5WwCB7gjPWu/VElBZjtAGTnoKr3Omx3MDqVy5OQQcV4uDrKjWjPsdrSkrM/P34meD3hWbbBvLEq2/IBIPTvXkVxaPC5VgVPTPTH419z/FT4aXs0cpjtvMjkYsNrZIPrjtXzB4q+Hl8NQlFtEZHjO1lLbSp78d6/sHhzOqGKwkffWnmfC5lhpRqXijgbeDZ5ZeUIc8k859uK0EZFYkFWBOMg55qSTR72zDmaJlwMF1XOB07VHa2ywx74nUkHOFOcGvsVWp1F7skzwJUpLdF+CeKORAzBC/ABPU/jVbXIwZQkhBnUBkVlyB6GprVT95xkg5BAzVDV7homMs4L3DDC7RgFQePXGBTjZswcJdDrfBHidY5ba21FwNzkZBwBkcZ9BxXbavb2xt3kQpIjA85yPY14Eb9oJXlRiGyABjPQ9K9P8E6xc69AbYxM3y/fUcJj1FTWnCjHnm7IzSkmtCpNo9zq2ppbW4D7jknaTgev09zXtPgL4WweH7EyzxJLN997jHUHoAew/Wuq8E/D+10GyMk0EctzLtkMzDOBjIGDXRX27ywFABzgcce/Ffz/wAa8U3i6GFlp3R+k5Lgea1SqjEWMRlCBkAgKCT9361q2CmMkuSATkcVVjtC82FGTnA+takK/I5ALBeCDzz3r+aq0nOTlLVn6ClFKyOi8NaoYLlQj4BGME4H1r0SW8WXTySQflIz1ya8dhUh0yCoJH1Br0IagBZqGUkbRgKQOQK7cFVcHytaHFVhZ3RyOrsLcsihpWJOOmTk/wBM1xfijUDb2zRGMpIo3Eg9PQYrur6ze7mMiLgDn5hnBrhPFfhjV7vzTb6dLcxnk787GPbaOuRnPPpX1vDmX08fmMVWaUV3M8XiPZUW4q7PBvF17LdXjsApUdAcnNcbdEMcOiq3UkHOa7nxPoGpaZcSLc20kQ5PzAY69K4m4jdnJMYIP8JNf3XlVKlSw0adG1l2PxDHVKlSrKU1ZlNSACAwJzwMdBVi3t18wk5BwCT6/jTDCFySmCc4UHpVq2+YgE4bp619BFWPGkyYNuIAOTS4IJCqSGGCCO1EZKZUDJ6ZNWYbRpGA3Ff9oDpWiMWyhKPnBPAB7dqYoWIuVBIBzkDnHqav3enOuGBVgeT82CB9KzZLV3ILjG3I3KO1apIRC8z+a5j2g4BJPHHt6mnRRyzToQN+AV2nnJ9frStFtQlTkjnBFSxyRttJDBuuc4/SrsS3Ye1sTEo27ccnIpIR5bHOASeKsKzSIBwB0+tNWDz3Kl9p6AqM0rILoGlfAyQOwx3qMsrqSSSc4JPOasXVn5LhASVAHJ9apeYACCSD0HHU00ikyOWNjkkAA9F9KIFZcjYQB/F2JpXYOoKtk+1SwsShBIBPBpSui7JkkJJkGRk+laMEaS7iQMdcHtVW1jQMB99VHIDYJ/E1ettnMZAKnBIPt0riqMaQ86dGycggAE9+KwtRhaMgOoV2BChjjPcge+Aa7FVMoKEkgjaR6j0PrVe80tJFC4ADcEkZC+hrx69GNTVnTTk07GZouoG3dFckqMAH09q9f8JXqz+XDkuWUgAd68OuIzBdFCVIX07ivSPA2qKptnWRhIpLAFQcE/zNfkPFuW89J1LbH12V1VF2Z7bpDSM4YuGO0BQeAMV1OmsiyhywD46etcboJMkSEEk9QfrXU2u9ASRjjGa/mWtHlqSVj7ukuZXR1H2t4rcNEmQvJGeg9aqSak5dTszzUFpIm0iVwp7Ek8itO0VHcAoCOucdawlI6krbkcN6ikhwUOckHtV1bhJYiRKrITghSDg1Hq+mpcRmSNFEoHXoMV59qJn0+7IiICEljtGMHtz1JrmlKSd0bwpOex31zp8F9GQ4DHpknoax9S0IR2zAqQuNoY9zXJWHi+8tmZNzMu45DLjv2/xrdl8Z/aYHRwDlcck9favqeH+IcTlmIjyt8pxYvLlWjaSPLPiL4QGxZSiyOwJZCPukdB714BrGmGzncPhiSSABjAz0r6o1tzewhHVmA4BJyQPTNeK+NPDKwys4ySzE7RyQD35981/Y+SZpHM8Mpt6n5rjKPsKjieVyKAhxhiTyD2FSR4RlUHaGGAPSnz2pVpSg2BTgkggn86hAPlklWLj+LPBHpivbszzJaH0IUcsCMEe9I9uJAADhycZrYttJnumBVMYH8Q61px+GCWLuNpOCcD0r/L/2iW5++ykkcFqOnmS3lBBx/Ew9BXlfizwpc6xdSOsGAoCgycADtz3r6e/4Q9mjffGQjjBweo+lJD8Po7h1MqIDn/V46jt+Ne1l2bPAT9pDc8+tCNR3Pk7SvhVPvBELlwckRoOc/WvRtB+FN0kJBhKljkg8Y/GvobT/AAdbwTIRGpwTlcdR2rXj0OO3jO2IAAk9K+hr8W4ivGzOdWp/Cjxe3+HEFnEGbcVA4jA4z6+9c9qujxWpnKRBQoGFPGT3Oa9e8YamlrauqAFwCEIOMGvFvEmtiaZiQVRsKARXLhcwxOLnvZGak57mQzwxEuVU5GADz1rMvr2COMFRkLwc9RVbUtQT5i0qxAAYAPX2FcjrfiB2M0qB3jC4EZGOg6/1r6rDUpVZKKZz1WoblXxf4gWJxGs+xJsxybVxv44GR27/AIVy9pOJFKqWJTgE85/HvWPq2oS6kWSQBCOyjpWlpuZbUMAyjAAJGMn3r+geFsu+r8smtT5DMp/u2X3kjMQjkDgnupx+tULm4dQLdJGMQG4AnPP+NS3PzRRFZSjjO7jIPpWfeSFcrkEY65xmv16Gh8S0mUp5ninJKBmHBVuhoeYIqFFwV5PvVa6Co7EEgkhQCcgfjTXc4VC+TnqO9dC1CxqQ30jEee4ViMgdBgVOk8oOXQqCMjIxkHv9Kz5pUZwJQFJXIAHapYLl3KB3MqKu0bj0Hp9KtRv0Jbsdh4fuSsysWEaHGD0wa9Ij8Sxi3RCVBAwzA5ya8gsb8KiITgLwAO9blpM8yEglQeMH09a4MRl1PEtOaNKeMnRVonV6rqxup1MZbBGOvU1UETvIhAAOQSDzioLFkkjALbio259xWnCvyrgAuTgf4120cPGhFQitDiq1JVZc0i9aW5LgEEjHJ9DWnHbpGQCcgd/WoLBXjUghSCMZNa0FsWCnAAJxzXRqc7s9x1qpdQpXOPQdB2rV0+yWRnUkkEbfqO4/lU9tZJFE8YGBnhutakEcUMUaqm0A4z6n1rRK5hKSvoOtrNI2C7cBRkEevpir0RG3pgZwQO9M2lJyuzIHAweue/8A9arcEGckEA9iB0rZIzvcWLDOCFZUH3QfSr0durOgGQT0JOc+tFtCcKCu455Nb1vZou0EAnH8IzxVPQzZFBbngMAQRjHtVyOERHgEEjA9hUiJ5YIJO4njinBmJBKgE88HIHtU3EgaMDCkgg4PHb2p0inIIbA6YHamqAzEjA56E06WaJc5OWHQGpLWhAsABJzgH165qG4iXKuF2uP4h1JHellv4yQqhmcnAVRklqp3N+ImAlVkJBI3DGapCbQpiJuCxONynJx15qnc6dGzhiSQQeB3oOuRt8pcAcYB5xj2FLJqsBm8uRgjnkEjg1L5gXKzNk0xYnPlqBkgnI6Vq2mnoQDnIxnmqa3Ucs+FkVwDzjnFa1tOjB0UbtoznOAfaodzRJIgazDgAnnJI9xVSW38pyygEYxtxn8a1wACAVKupzg9qqTqN5wuB1JoVxS0M2QBY2wAHzkn0qMuMnaoUkAHBzmnSqwBIOcZyp6n/wDVRgNk98ZArQzuMBC7lB5I59qSPbggcHqM8Z9qVl2EMCASOTjOKGXGCQSoyRgDk9utIaBHcbiQSAcZNNacRGR85AGTx09aWOUFWIGT37mo0AO8jnJwRUuyLQ5ZS6h1bIbn6imB2ZAVBQdcMMED0xS7CpVlChMfeB5pH2sNzOQTkFcdPfNQ2WiNyxBAYgnGWHahyGZUQkueASOSaZK4jjAALkkfN3FRNIMkE7h13A9KwkxoblGzKpAGSpx2YcH9ahupsqWyduAOB6d6UuNmwghQS2QOtV7gCJ8klg3zIR6VxzdikrmXfyqcEEhT19AK57WLkOpYHBGAMelbWo3CyMyAAbuBg9DXK6lcKjE5yoOPSvIru51049zB1a4DIwJw3UZ4ziuD1Vi7MVbYxOc11Pim5dYhNEkcrM4CxtxkEcnPtiuJ1KQTXckasGiOOBxj15rzXHmZ6VBqOtzovAlsG1KOSR94Rg3PYivqjwDenywRll4Ukc8V8t+GNtiwkJUlm3cjII7cCvof4fXzG1jRHDAgAkcYP+TmvgOLsHz4Rysfa5XXvoz3XT5A6blB25x9DWzbIHIYryx5Brl9FkxAilg6MAThs/5NdLZk/eDAAdQTyfwr+QsbH2dVxPtYy0NGOIYBUAHPHt+NRz2xOSBk4qzbsWAwMA+lWQisACTz04ryXHmNlKxyGoRPEXCjA4IPSoNJu3jumXOMfePcjtiuuutPWWNsrknjGKxJdIFvKkkYzgncQOvtXPKKRqpJm5ZuZYgAd3GDx19DTboOSqkEAdAO9LpuVAKvuzj5SMEeua0ZYlIG/kgdjTVPmVyLnL3DyxyMCpBXoCOtZM9/KJCGBAGTk+vpXZzWiyIVBIG7d/8AWrNvNFWTOFABOeazdJo0hOPVHJzeJJIGUOkjHtsQkD6ntT18TylUON2f8mtW48PkEkEhTnjpn2rLvNF8rLk7VA4U01G3xHQpQY0+KSiEysA5J+7z9BUEPjERqrjCSN97Jzmue1jCyFVGAuecVi3TrtRc7Wzn3PtXUqCauVyRaPSI/GyKMEgHGMtzmrA8Z2yqoaQRE4GScgk/yryEXcgmIwRGAcseMmpftDoCQ7AHgiqVBGLppHqM/jmJVLmVQg67jjFYWt+NWw6AgSbdyAHOR9a4M3LyyFQGJYEFAeo78VCCNnyOWKkg56flXRGhFEWiibVNXkuZSJJRKDkBSOhPasS4JLleQwPVTwR6VblRHcFjgjqMfrUAj2KMhSWBAJPT3rphT7GkXFFeVTgADPHXqCaXc0yIrkCRiFG3jGP6cY/GnOyKQQ6hOAcn86pXF0hkKK2Ap4JGK9OjhK1X4ItjdSK3ZdI3oXB3AEqSvYjtTg5xIu1grbT14JH/AOusttRjR0AbnnO00S6uAUUgI3U/NnPp+lerRyrGzaUYM55Yimt2bKYfAcABvXjmqV9pcEySB0DHHJI6VS/toOCCu8ryADimT+JIrYly59SBySfpX2mX5BmkJKdNNM4auMoW95nNa/4SiuY3cIHUA5UHnH+yO5zivEfFPhZbSWWZDyDjbj0619B3OtxXFsZIncNk/eUg8+lebeKtN+2hxEuxTk+vBP61++cOUsxwv+8PQ+GzGtQm3y6njKFvNAJwucZx0q1a3EjoACCFJUkDrzWzfeGpIyVWTjBJIXGT2qmmlzWqMjphxgtnjNfqlOopI+TlJCqCAXBDL0wB0r0v4bMRcM7PEDhFfI4OOhHoTnmvOACqBQwAyAfeu9+HqeVMAQVO7dgEGvWw7TZzzeh7zp8izoCqkDuADVyJ1UEFwxJPI4x7ViaVfMYUUxgLnO8Hk/8A1q0jICoIAGTx6k05x1PJna5ZuZCiggjPb2FZlyyXMIAOXBwc+oqWZJJHBJwn8qZ9nCMAy8ZwCB0OK5pJEJmPcxgSEEAAck+tZV3boZHcDAxnOOBW5fQhQSSdo6ZrI1CZba1lkbIAUkqa53HsbRZnnywSXcKgB5xXO6p4jS1ZooWUO5Kq3Y5B6+gNUNd8Ts2AjKEXrtODj6Vxd7dtcysCSqMQw/vZHTn0GelYuLZvTi5MvarqBuZME8t1xVBAo5AyeRmqxYs4BOV69etOac/wEEA8qO1OMeU7Eki9b3ckRUpK2wHlQOvtntW9Y+Kp7JQFJD9hnOK5qNgcKwwCcjBxg1KVbaQG57kdatNrqRJRe5rXmqmTOQxlYlvMY5BJ7Y7VV8/c2GXk8Gq6o7JtIJUDHI6ipo41Xy15AAOec59PpWbVwSiTqwRdx+UAgAnv6/iKmkkLRqAMjOfoPWoFjLMpzuGckeopzOIZEQoW3dMdqnlGyaPDljlgMcLjpU5AOARtjIGQDgkjvSRx+XHlgzBh1AyT+FWorLzCCQWCgErnPH9aaiZuViFrU+W5RcvkAKeM/jV6zspDjcMnvxWlaaaUmcTKYwhGAe/FWwqq5ZQQBwCK6oU/IylVRTjtTs2ZA2nIBq4YxhEBIJGTxwKnYR43kEk9cnJJ70jsnlgZCjORk4yf89q6VGxyOdyvcwmaMgsGIGAcAYrGu7B0CFyAXJx71vzzFlKAKVY5Jx1qndpIyAKAV+8W9D9aiUWyE7s5l0WMsAMg9d3rTGc4GQQPWrU0RMxAG859KpDfMI5OEUsVIPYA9fcVwSXc7YbXHSsZPnYrsAChcc59c1WyizEBAQRnOOQfrSurOGOc5J5x2oiUBCCMnsazasbXGIohEhQkmQ7jnmoFaWSV1AIQc5z1zTycBkDFN3yhxgke47fnSqhiDIwwQcEnrUvUpMrSsu1VC7SeMnnBoLCNCFcqVO7B9f6ihxtcqTuI5IA6fhTNpmBIDKTggsMU1Eu40IJivlg++O5p8cDvkBMAHJHHNW7K0EfmEgksm32HOc1bSA4G1cgDoK3iiHIpxWyMMYwAOQec+tWAEDKQAOoCnqaXKElYxwOGxzg+hqZFPkgKVZc45IBIHf1rSyMuZsjETXBJVQABk84wKgkiYyGNlCgDOTViAlMIAXLHrjp7Vr6b4S1HXpQltGScYGVJA9Dx3rmrVIUY81R2SNqVOdVqMFdnI6jYMQGRARjaCoxn/Oaq23hC81YFIbYs54DMOB7mvo/wf+zrPqQQ3onVSvzFRgE+nXI+or2PQfgjpulwojQAEHJ3dT+dfk2e+IGW5UnGnLnl5H2GByac9art5Hyp4P8A2eb/AFCWB5x5akAllUk57kHsPwr6W8EfCjTtDt40Nvuby9rFh5gb169K9Nt/DNrCkYiQIYwB65A9q1baxjLEMGXggMDwPbHrX84Z74gZpm14RlywfRH2lDA0qUUkjh7yP7HkjgA4yfToP5Csy41Z4yAmcfWuy1zTFKgEY5+YdCBXC31n5ZkKIVGThS2SB25r8oqVZSleR71BRSSsdFpF69xCgI68HnJBrf0pktpQ5y5IIwQDnnNcjoaskYAIyR1I6H6V0UJlSSMAjGMkk859KIzNpJPY7eFyYwcEjqTmlN6iRklCTg/KeCKis5x9nRWAIHJOc5qtcsBK2RxnjnrWrfY5HHU5HxLf3v2gGIRpk4BLEH864fU7i7U7jKxAJJJIx9K9OvYEcMQAWGSQRkiuO1zSnWHeFGMkkkgk8+g6VzvzO2nJJWscvBqs8ah2k3DnK5OPpWZqGpTSAB33qWzgjOCOhHpU96GgDBQFTqQeKy2nl2FSQqH2ySPrVwgr3OhD1uZt2WkJxyDmn/2tO0uQXVT2Y9KgUk8Kcg9Ce9DgDaBlmPHA6VtZdjQ1bXxLeWzK5cGPkbSc4NLcagmqQOHIBYdDzk1nJCoYrgvnHI4HP60MpWTYpKFTgkV1UMTUoSTpu1jOVKE/iRyviLQhLCzqS6glcqO/cV5tr9nbWQjBVlYkqSehP1r3mfSFuo2ZFYuR1HcepFeGfFG0nsonRg5ViSSFK9+gOeTX9QcB8T1MfFYas9Ufn2eZZTiueKPL/EUoa4KBiBzgrWOE2jIcvx94jGatXcwnIJYkqMYYD5QPfqT9ap4YkAHJznGeK/fIs+F9nymddK6yudqlVAKj69eKk0jSpdUv4IIiCzuFKgHOSeMnsKv3FrLcxpGpMp7L02k4BIH5CvWPg74HGntLeXEI81iMA5yQOnJ6/wD169CjByV0ZTqKC1O18G+GR4YsLdEj2AAkjsSetbsknBKKVwSOR2q+sJI2hORnAqjcq7MTgqM44H9K1kr7nlzqczuUprgyMAUyOhFcvr84SYqAWUYJ2nAOewJ6GuluHCSgFd5AySwxiub1nebt0aNUhIGEPJB7nP4giseUUWczeK+wEtuTuuM4rFkRJWAAAAzkYzmujmYKAmCSAQenJ9axJ2WKbKgAnrihmqfmUFiMjMyEAc9e9LsKuhBG05yB2qSTb9xRgdcDjFRyqpUEMVJG3Pv9KhMe5et8I0rb1G8AbOckjpg1owh/s8TtgBsjbkEjHqKxYZHidBIGIJALMQMj1+laazpuJjZXU/KXB6j1FdEWQ0TSwCTcSMADgjmuc1mzZHIREeRSVLZwCvGOT7V06umRhyV6gdqp6laRTJuJ5B3DHf2qKseaJUG4y0OCuYSXIPJzzjt7VnTRyeYgWMYJwxPGBXSX6mLf8gJyRgcc1iTh87NrE5C5Hoa81qx6cG2UZUEbsACXBwOaqOZApDjLD0rTkTyyAw5B4PcGqwgaeVkAJbO70yfqaiTsrs64Jt2Q7TdAm1m6ijQOCzKTsOCeen0NfWvwj+HA0KzhuJ7VRckDcFUAgdun864z4GfCSecwanqERByGQA9P6Zr6YttM8hcMdpxyTX83eIHFN5PAYaenU+9yrBKnFVJ7mdKxY7ypL5wS3JJrOlC8uhKljkhmLYPcD05rdliMgIAJGc46VU/s4hzlAUzwDX87zlzO6PqE0Zy20k2xWJEIJO3HJbvz/SmvAVBVhyGJBxjjsK3orYqSSAMjPHekvLcSKAcljwMCoTki1I5eeMAlyMlehA5FU2hBUuQwGM4962r2AwIQTuOeoFZExVl2qcE+p70/eOqDbKbQiRMA5PU5qnNCrM7HJd8AnrkCrjuUwATnkEA0+20qa6uIhGu9W+bcD0PpTu1uzoUkt2Y8kaRyEqcZPNPtLmeylV4pGBByACQD7Guxj8CXcwBJjQ99xIx9MA/rV23+G8szrvEyKeCy4wPzFHto7Mv2tNbs0fBXxC3COO5YgfdGTjn6V65ZavBdbSk0TrtGRHkkH8a8pt/hzHbulwgDNtIAbJ4Pcdia6HT3m08BCdi4C8d8VlKpfRbHnV1Co7xOyuGU5JOD/OsuWZNxEgIXvzz+tOi1UnkEE+pGetZuozmbJQnA5yO9Y8vMc0YanK67dpNLsYM5zgYOMfj6VzksBdyyqcqcFmOQfoK3tQs9sxzxkEgEdarRWRCHcCAeMVtFcqO+NorQyfJkZSASoJxkd6khCttQIHGQSfQitL7KxyqABRyTihLKXgxorv2DcAn60+ew3I2NCnZSRISVHQKf096620kVkAQAnGAOn6VyemaddBk8xVjdiCVU5H0z/wDWrvNLsgsQAAQnkkd6ylU7HFVtuiqYt0gUDD46ZqzDp7uuCB15A5yK0UtB5hcgEAYBXqPWrKRKisCcg9QRzj69qlOT6nG2U4LNFyCAQQBj0q+2EichsNjATIAP4+tRGIJwMBj1xUgYoDjACngkZz+FaRk0ZMsF0Cnfyp55HSsLVvEg3yW0JdGIzkDgfnVq9ndoiQdiHj5h174Fc55R89iyBixzkitl73UUbXLCTTNgu7EnjnvViEEkkSMR3XjGfX14pIYixUMAFHUjqfarKIAQxZSc4wBj6Ckody3sLFGoJOeDljk/n1rzP4n6x8kSCVYvKJI4yWB7f/Xr0jUAIdPeZyqgHGc/ng188+P783eoSuW8xo8rleAQeQPfHrX734X5KsXjHiZrRHyHEGLeHoWi9Web+Ip0e5dy4aQ5OO4B7/Q1zyg7ZGBAY4zu7fStjWHWZyoRiQASSeCax2fKkAZIOCMV/WVZcjsj85pSckmyCVwikliW6DGTiowsqkOQdpOCewHrVqVVVU4IYjkkcD/GqztHEUZyxMpIG0E4+oHT8a86bO+BDMWkLIHwobIwRz+I7e1Z7wMz4DBx6txV6V0YuMFUBPQDOfrVKSPchIOB7965nKx301c5PxGCzybRtAGCFOcVzhB2EKfmB+76D1rf8RSmJsOjPuzyeMen1rD2KVADkEjIbHNfK4h3mz6ugrQRCqOhAL9fQ1IkTsxCtGWALFSwBI9QDyabJGcghsgHg4pWiDfOQQwOea5rHWhZZEKAIv7zGHJHT6VBcQF4SScjHY8VMsZTaQATnJPXIpdy4cYwTyRjrWiEzhvEEAJyQXZeCx71x86BZmyAMdvevRNdg81CEAGSc4OcYrz3U8wykBSASecdcV1wIuVJEEgYMCB7c1VQFkZguTyAfSpm4w4coO/v7UpYfMAwAxkH1NaWC4lpM8BVkUSSghgc4wR3zX0X8Kb5Z9MhBJcqoLSZxnPt+NfOMJ3SEEZbGa9e+D+qB3EEcuAjbSFGOR296+iyWtyV+R7M+bzyl7TD83Y+o9HlFswDoxIPIbkj29q6rTZXjUElkZssCpx8vb681wmhXBVCOpwvPUcjp9a7HSZCGCAklDyDziv0hK6PyiXunR2hLOCzFjgdTWpEQEDgBSpCg+vfrWLaOfMckAg5IOMYrVilLRL95hjBJJ/CspIEzRjmLAq8uMnIjzz05I/SrkLCLDFAeg+buKzbaUBXUsU2gKdx6egOevNX4ypBLElugAHesWjZMnjySXYgk+gxT1LkuoUBAxZQpOAMck+5xTUbLKSCDjHTip4VCgYTcRnIPUjHc+1TsaJAiscsSQnTOO9O2g5O8Akg5bkEdx9TTgv7sITnA6k5+lOXIUlFClcgt6ii7KHKoXkbSucgE56VXjaR96NJgZyFVR29Seaeg3oMAAYzkHOeKZxsIIyc5z6UCIjkEHGM4GWPXPv3oLE5bAUKCpIGCfw71LuyvzBWI5Ck4B/KoGR9rMSqgjAKtk5+laK5D0AuVjAJJI4ye9QTg5LkADGAxPOfTHoKkZD5ed4APOGNVicYBLNkZyRx+fpWiMpSCOR0XAYl/wCIk4BGfTsOKlgvFkwoBBODkjHHP/16quDKxIOCRxj0o3lVaMgEfeye/tWlrmd7G3HOqEKRyOc9sVI96i5AOTweBx+f9KwRdSSOgAxGoKnHTJOf8avwRRtH5hdUBUsQzAdBkj9KlxXUuMruxX1rUWhgkmMojiUAMCuTnsc/geK8P+IHxIALRQSb2K4LnJB9CD9BWt8UfHrTxvZWBMaHDFiQSATyCehIFeHa7eLdTIiOHKgltpOQc8A/hzx6/hXm4rFqmuSG57WDwjq+/NaFWedrm5mlMpcyEtuY5C57D/D1rK1mEPEhALAZ3DBP0IFaG48gjYxPIA60x4hFFOBkGRgzZ7Y6c9h7CvAc5Sd2fQQjyWSOC1OMRlsjMmPmIGAT9O1ZEyJITGSwOA2Tx1rodZDz3AWQlQWOWXGQO5A6E1izqDIUC4OMZPcdqmx6MJXRkswjyDkjoDzUJLPggZONw56j61aMhiQoCQSSCvrUModpCWdBHszsPBBz2PQ/Skbp3GWw28qA27BO4559KfJPnBQAYHYUBm2bEAPbLdh60LHG26Qbum0j0IqkS2PgkcBVkYSKCWAI5Ge2R+VaNtfPHMktuxieNsjHUEe9UI2DSKAcDHIJ6ntVuPjY54Yjgelaowlqe+fDPx0mq26Wkki+eikSEnGCFJBA9zgY969T024EsLMrByyhQGOMH1z+nPHtXyD4fvptH1H7RFNsDMCy7S2cdeO3FfR/gfxPDqNrEwWK4JXhSTxnuMdTXrUcRJrlZ87i8JJS51sdLqtjHd25UKqoMjA7kdTXh/xA0kxXjyk7Yh8pCjOD1Bz24zx9K95aQbVYjc+cgKcY9/wrzj4h6cPslzIhBPDGTHyrzgqRwST2x+taVHzxs2cVJ+zmmeJW2rTWRKJKrxHo6E8n6enStG11aXyZHyCVPGDjJPTmsfU0P2krGQpBDEsOo7imI6AqVLDtgnivOaR9Dy3VzqG1y5vI0iBKoANyk5Bb1HpxWdqMe7zAGBIOOO+KZp8gwzMACCc4XA+tOmuEuHZ0Dgq23DDGR6g96FZE8tjOQIrEldowAQB1Pc/jVvTdPa9nS2tomAc4yqkgEn/69aGm+H5NVuVjshvEhG9WySh7c/TsOOa9t8B+BE8OWTyzpuu3YEEkDaB7YyTXzueZ9h8lw7q1Xr0R62AwU8ZPlitO4vgjwWmhackjvGZXQEKFJYE55z0GMYx7/WuuMTxxqpACKdwGOh7ml2oCAgUEc4OetSoHlQrgAg5znqK/kDPs6xOcYh1q0tOi7H6vgsLHCU1CIxcBGdgSko2naSCMc54/rwapaxA81oYI2JMvyjB6gmtZASoJIJBIK47Y/wA/lT5oFmkibbkBep7Ef/WxXyKxDpyuuh6LY/wT4NtNOtCgt4hcltrSMuCQDkAn0yT1rpm2QF3ZD02gA4wfX6U7wzZ+YshEjDaVUjjAJ7E9uOaL8BpIo4xhQDkkkknP6VVCNbMsTGL1bY1NR0M1AZHJBJ78c85/QVrWgMcOQSXHH1pLLTguTuAXPOeM1cMXkOdqnkY471++4GgsPSjTXQFq7kAldItpBBUYGTnP41h6zd3AjdISQSMgkHj3rfuIi42q5VjwTkcH8aytRYfZ5AxBUZByBXq8ySOynp0OL1G8lWMM46DBHr715P8AELxAdso4C8AYOOcf/Wr0nxPfLZwPKyxgAFclhwfp2+tfPHjnU/t1+0SO0kSEnCv8oY+3qRivSy3C/WKyfRHm5vjPY0LLqczPNI9y8m8sWbcPatDRtfu9HvIp4OWU4O48Ad+KzF328QcK7puC7RjgnvQqnJ3kAZ4AHIr9RprlSSPyWq+f4up9WfCH41JrG2K4ZIJlZcEkkHHAIPYH0FfQmn6nHdwobcbyxGBuzkd6/N7StQn0+4DxySI4IAZDyAfavpX4RfFl5xa6detIksACgyAYbB6E5yScmvcpVuZJPc+TxWG5Z3hsz6VkV1ViWwScAZxj8KpTgN5hAywHIqPT9SjvbdCh8xgSGIzg88EZ5Ax60XRAhYA5Iyc55Oe34V0J9zlUDzb4k3KRafKoBXcDyT1HSvlDxDbTajq08USMyhgFEeWJ/CvqL4kWNzc2ZkABRH8pCCCQGPGfTk1zPg/4XwQ3Zu5TuuCSQxPzL6kDpx71wZjj6OCoNyevQ+jyjL542qox2PPvh18HJri8gvNWCPboQ6xhSGLA5Gc9AOK+g7axQCNNqqgGAF4xVxbCOGIRpGQwGC2Scn1qcKIYQVUM574xX5BisyxGKk3KWnY/ZsFlVDDRVo3ZWe3SOMkgZHPFZV7ONjDYq4985q/Mz8lsADkAmuY1XUFiEilyHJGBjp615Tm11PoYU+5SuNVktr4LEzR54YKSAwPY+vPas3xPG9zp0ikKWCs+0nBIA5GT19cCohPcXt+iQlWKsMAjoO5NaHjgxWmj3iIjk7QxlBBCAjke5+lfb8OSqTu+h+ZcYeyjKEV8TPlLW5jLfMSwbDE7gMA/SpNHIeXGBkfNx3qvrzGTVJSAUjQ4ySMHPtU2j5WeMtkA8HaMHHpX1EtJNnyEY/u0dPDIVlIcZUjgVp6RcW9syIG8wZ2hSc4PrWYwCsCoKuRnn07VG0/2Ql1ILnkAdz61lOcWrNmDUr6Hd/ZI7wFgAqqMErgMR9ah0O5ubGWWKV2eJX+RjwMfSo/C+sRX0SROPLlUZJ4Oa6gaAJUdyVRgMAOCD9c18pmmGhXg0epg67pySkbuh3pkyCpkJXOTnA/+vXRQxvNGUc8kdPSq3gHwrHqUgD3NxAysFIjA5I9mGCOeor2fSvhDHekYuhF5eSQy/fUd89AfbFfy5nyjgq7gkz9Dw9dOKbPJfJdiUAYPnaQFJ+nSuh0rwfNc2wnnj8uJT8xZsMfoP617LB8NtN0mDcojmkIDGQAg/TnFcx4nZ45Aqg7ACoxgAn3AHPGa+IliZT6WO2Nfm2OZg09LaJMR4JOAxGc0+bTy43EgDGCQO/qaa88EYwSMADGOgI9BQ2sIsICkykkghsDA7fn7VwttvU6IuTILXw+l+8sG/LyIcAgHdjnv06dRzXmPjDw6dMdiIz8uTwMDHpXq2ntI2oCdIirFSoIyAAeoBrR8beFotR0yC7gARTGRKmCxLgnJ+hBHHtX0mR436tiVzPRhKcoHzXPG4IDIccE9uDUtrdun7sgAKM5zwR/jVzxBpr6VeSRFzGrklNwznHb+tZUZxMpbBBxk+or9zouNSKlF6M6I6q50QnDqFAbAUfMe/tUMijeBjBOeP60WhEmQHBA6jrmpptr4VT8ynBJ7V2RVgZnzrMz4ckDqcDOaxtRsy7liMoR+tdHKpbIIyeoPtVG8tklXGSEIwQDzXVCdgTOQeAyuUL/IM/LVi3ge1jjEQZDnaCtOv7QC6JjRgQNoOetPt74xbw42FRgfWuyM+ZG2klZnRaZ4un0qQPKGaXIBZSM5HT61cf4lOdWjKxMkABZpXOMflXP2sMd7tLsck8HHSt220GBmVsq5BDAe4qrStoL6pSnrY9E074lWzQpIZVYBdxQMSAPXr0rKv/inpU5mSK6haUKQAsgJB9wDWK3h+zvFMtzbh+QQoHAPsP6Us3gyCaNfKiQknbhkHAPf2x69aacyf7OpvY2NE+Jdt9ny9yFmUqGJycepx2H+ea6u2+KVjsEv22N4zyHByCOx9cfhXm0vw2hjuTvwCm3lCcH0570kvgWJFMzrKCx2kx56dufrnitYqTF/ZcXsze8afFyyuLlIrF/PAUCSQEjBJByCMc8EYP6VSX40mytlRbVmkQ5QynKsccdOR6c4qtbfDzTrRgY7eMscsWJOST1zn+lXYfBOnIQskcbR4APmDOcdvU/jWmptHLaKVnqcjqvxQ8QeKYDYNazxW0hJWNnAyB1YAZyO3UVFpx14xhBFsbIAMrYI/Af413J0zTbRwyW8aAcDAxgenFJcaxBC2wKAo7DkD35rGVzR4enDSMTnbfwpfa6hn1CQEodxjxgLg4zWpbrZ6WgWJFTb1KjvWfqWvzkFYZP3ZJyBxkdh9Kq2zPczAlcFh+GahuwlGysbh1uSXMcYBXnnaMjPvVmJHlAUBXfvmq1taCJQXXJz/D1q7EmQCRsJ7ZrCU2YOxFJGN4JK7uV5GeO4zVGZGAICogzyuM4HbB7VpvGIwScFF53HtVGeLzmAjlIUnJIIINc8pGaMkwiSYIoORkk+tbliFt4lKkkk45GDVW3syQXAw7EqB3Y+lT+UEUAnBB6CuObNETSOxyQAQf1qkxbIViCeSBnH0FSyTiPkvjPy49Md6pSSEkuQD6GuVstCFCXIKDAHIzkGrkMe5UJAAHZfSqsaIMEkgsTkLxmrMJIA2khV6k9auLNETs5eQDdkdeauxMFwm8MeTiqKKEJ2KckYAHTNTwZDjAwR1OOp9Ks0sjWtiRKoUlQSORWrC+woSMsvJwOT7VjW7ui5cfMcYJHStSOVmZTJISwGAT1NawRElY2rWcKGIbaNxYKPQ9/qa1IpyFBQ5J6n/wCtXOxNvBUZAI9eorSt3KqCRyeORjiumKRxzOe+It8Fs2djtVhtPoD615jojh9SSAjczEgFh1rs/iTdhLYpLIoibg57ntj0rzzQdQRL8SGQYJCoccqfp3Fe7htkjxcY9Hc7W90WbypVcqCyggRnOM1hT2x3AMSAOhHPFdZFqMQjaJidxBHIJBI96oXGmsgWUjCv8y4HT6j+lfp+GgvZRPySvNyqSOTurUxhmRwBjIOMYPpivYfhJqIuLdI2cCRAqv3yT0xXm1/bRuGBOWxgYHWt34YaidK1s27AgyAMobnGOpz/AEr0Kfus8fFU+eB9FomIy6yAoONoB3Z+tQyzlGjByCwJAYGo7OYyxKWbAYbiSDnP4VJdAvsOAWU7gw6g+x7cV60Xpdng2K0E0cOwAg/MSR6kmrckyRsA7sxBwVXrkDgH0H+FZQPm42hQRkYI4PNX7h0KEqhCjgAnOPTn1rTQT0HLdrkhSyuTkZGcDHQ+9cz458TrpGmtHGdtyRuJbBBB9vpWjf6jHY2kshYIygkjpke3qa8E8ceKJNZ1WRldgo+UhuoUdq6IK2ptTXMzndS1F9QuHlcAkkgEnJAz0zVUZGRnqCQcd+wpG+ZtygY64J5z/hSFiPmw2QSQuQcVzyvJ3Z1bD/JDbA5IbA4J6d/61dRRCvByQMnd6VWs7ZXwA/GNuTwcVcMhBJJJbAGW9BTjEykxvlq7gEkkrwFOMZpY41ZnRwCBjBx1H9aWRUyknykgcEHpUlvjLZGWHoDyK6FEzuWJY0mKAkoMgHauTj1/yaRdLWaUCNSw6kqOelWrUh8sSSoGOBgir9tsQgAkHsynBB9aHFGikzKl0+UNGY0ygHPPJ/Cp5LIyKoKEBuvGM1t28aq4JOVAycHk08Ikg3KGAJ/iGDXPJRRSlIwYdLnsrlLyBtghYNtR8MfqPQ1754B8ZzeIfD1tZEg6juEccII+dicEA+uK8iCJKpRxg5x16ivQfgB4auNW8atqJBlsLBSpPIQSngY6ZIyD9RzXy+dYqOCwk676HrYKnPEVVBH09bWAtLMIjbygwT6kdRWTq2lJeKMrz97nsa6UxARBSxcKchj1J7mq58k5UnDH+9xX8J5/mDzDFzrNWuz9mwqVGmkeWahpBG5SM7uCSOhrEm00RuAF4HT2r1XVdLEgLYDLjsOlc3PpKCQ70AB/iI618NOLvoz1Y11Yr6A4trFbcHy4+WC9ME9TTrzMm8q2GzwSf6d6s2+nmCRgDuYjG0kdv5VUvon2kKQvp3Ga/r3wtg4YBtqzPzHiSopVlYVXOMA4B4xmnnKYJBLLzuJyMDnp09aqJG/ykEBc5yRk5+lct8QPHMPhuwuImkWOcKeGPzDGc8en+FfvtPmlofENxSuzj/jJ4/WGzfTrabzFAJypxhiORnrXzeyN88jlnI67jycnrW74h1yXXr17kSTENjKoAQR2JHasSeUQFBKCu44BI4J+vau6UnblWxUXDdMjZS6MVBQAc57irFs5woPJPQCoHywOQRkknnAPPH4VLCAuCTgDjAPWsFEGzqtDuHQo+8oAc5HQivbvhb4qDTi0mkG9iQq+oxx+teCaRKvlFudh4IJx+npXT6TqL2N3HPEdsqnPPQCrcE0efUm0z6xt5BPGrgbQRkqD60kuPLZlxkcivP8AwT48j1dFtmlxOg5Xp1HQE9RXdw3CyYCnPGT7VzxTW5MZ8wxmDRhl4B9f8Kh8osxJ4wOuKsOCSSMBfpUXJVlLDB5wO5HvXQnoJlG9hF1byQlgY24II6/j2rgvE9k1tIUQAKoHQcAdq9DkVOFxnv1rH8QafDcWrMrOzhTwFzz9a0cFUjytHXhsQ6E0+h4Zrc3ls5dcOMgewrhb+6Mc4RflBOASa7PxgIoZZcTF3ibYxwRkgcjng/hXEvYm/kErXluFP3csRj6j2r56tlteErKJ9HHHUJK7ZuaZIJYllDM4BCEs2cnucdhVqQsJXCksueTV3RNFgnaCCK/gnlYBfkYbNx7Z4rdk8CXIQiW8htJyMlYz5mB6EjjNfRYGDpU1GS1PjcXN1aspRORMpUgE4U9fekM5kZ0LAEckk44rrh4GZ9pe6BJ4AVMEfietTL4BgKKkkkjkZb7oGD9e9epdHF7yOHDBXIwSSOtRTSqpDH5l24JJr0EeCbSNxhJNq8ElsnPeo5fANldEhkKIx5LkkH1JH+AouhqXmcFjaAYxhc4OeQB2/rQSckqNx7kV3Fx4BhDN9llLTMMhsEqQPbIP6Vk33gzULUjyoxcY+8QQMfgetUkmX03ObTewyRjqcVJCp2liMkdj1xUz2c0DypgkHAYf56UhUqSSAcAggc5p8gk0RvKU4IJz0FAlUYULk56E0CJShYtuJPUnr+FEUaLgN8wBJLHv7YoSNE7kiOSCCoB6DHekLuxOEB4KgkZwSOtSbEy/IAwcYPSo4ZCgcM+AOeT1ppDuMwVJBIJ681HOpJBGCCMAHvT5WKqApB6thvc1XmdsA5wByD6VSVzNtHrfww1qcwiJ2DRrhSQeQQOn4cV6krrKqOhztPH414R8Mrh4LiRUckySbyG6D5QCQPoBXtFnMSoJfAIwea/JuIafJibpH6hkVVzw9mzXNwiyJjAlAK5z1B61oQXqMkY3FCOASM5HvWCWaPBVgwJxuYdKljnEeCWx9O9eLhMdVw0tHoejjMBTxUb2tI6Yn5gN6kEcFTnJ/pU0TYZRnqOcdqxLK5DYw+7APWte3ZGjDnkMOCO9fbYbG08TG6ep8XWw1TCytMj1QiKKSUMCFGcH07/j1ryzxPds9yygYJAYc9FPt2r1m4t1aHYTnfn3AzxnA9K818T6LLDcuwRWI4OCBux0PvWGLwEcRHmjuerg8wdO0JvQ0/hPq7W8kmnykschoye4Ocj8CRXr0Lho8kAdq+ctJ1J9I1eyuBKIYlkDSgrklB1x6HFe96Lqcd9axyxMHidQysDnIPI5r+VeOcpdGq8Tax9thaqkrFqUAEhQVPPTjNZeqaRaatamK6t45QwIIPYVpuSAxYgDORzniqmXMKEgknqQOAfQHvX4v7Rwd4ux6sVc+fvip8BrSS3M+mEI53ExgEkAVp/DDwfZ+H9CtbOCV3FuCoU9iTkj8zXrGr2ouJDk7FIxgHr61hHS4oJAU+QZzgDqa9epxBiquH+r1JXj6mscNTb5rajGs0Dgg7HXJAJxRHlQTnJPY0rxsrEj53ByF9aia6BY5GOOgHIrwlWW51KFi2rYjK4wCQx9yOn86sRnzQqg8noAetUoZ0lJBIAHJycf/rq9GmxCFALEArtPFa+0TFsWdNii+0JICCynIY9iK6m2ujHgK2DnOM8muPim2yqgOHJySB0960heSlAgJGeQcfrSunsZysztUvxGWUnJx1znFW471GCiQcAZ5rkLW4yoXJcj261dXW7e0IeeYIo7MwBArem5J7HO49iz4r8EaN4vt3jvLZTKwO1gMYbscivnH4j/AAAu9GjnuLZGvRn5RbpnA9wOTXvN58TdI01yHuBM5GQgBH6kYzWRffF9JYwsOnRlQcBpmyTn2XIr73JOK8dk817Ofu9jjxGXQxkeWpE+MNf8P3OjTFXjZGAI5zx7Vytw0sgYMAzYxkHoP85r6l+Ictr4l0+4u5dMgtnX/WGLgAnoSfWvEZdM01LlygVWJVTyCT17dfxxX9YcL8a4XPKailaaPzTOMjqYG9RfCec/ZWmRyQFAHOe9KVaRVKKoONox1OK9bsPB9jfO5igkJwCrMMAjvkVsW3wy0yMqxtgCOQAen+c1+nxbkfCSqRvY8IJlPMaNIRngDuKsrDMrEsAISBggHg9xivoKDwLpvU2gRyMFhyDVlPBdlHgLbLkHduIBB9sVfs2xKq+h89PYlYAsSMys27agOST1P6VlppF9JeKw066kDMqoBCSTzycf1r6qg8OwwtvMUQbAx+7U4/SrUWimJnkUkSuAMg42gdMDt+FTyNdTT2smfMU2jamIh5Wm3k27ogiO4H0PoavQ+CPEU8IJ0aRJSOI3YZI9c19KrpZVyTKyl+CTzmpbfSEWRHwSM7nP9RVctt2Rz1HsfNp+G/iWTbs07DE4ZZZAAg+ver0Hwl8Q3MhUw26DHUkkg/yr6OGnvgkxRlWPBbnHocVJ/ZyzZYRpDj5SqgnJ9aXLcF7TufPLfBjWfLBlMET9ME5J/CqZ+A+sTO8jX1rGhAXaoJc+p9q+lW0wjBYhiB1OTSf2UWViAowC3pwOtNQh1ZrFSe582aj8MJfD6Rlrrzgo5UL1J9ffiqtpb+XMVAwVFeo+NpBwAwO5snHUCvPZQkDlwd2SeQeg9TVSUE7I6PZ6XLdqm1ycABuh9a0EQ7FBO4jjOetVbfa6KEAkOBtbOATV1JTAQSABjJHXB71zSlYqMR0WSDuXAB/iOcj6VaYGZMoMAYBqMIrKSDggZwR19qa0rCIA4HsTk1ySmdEYk8gJDBARGTjIPQVPa3JVQQSSDtDZ7iqQdxCzEFypBJA4ANMlvIo5MkADrhegrjnK5qlY7/wZrBSUo4WN1YMrZ6nnmvfPDGtPcxopK5wBkd6+S7XVRBOkoPGQSM4AA717Z8P/ABOmp2ayBgobofUDvX4D4i5TGrRWJhuj7XJsS5e5I95tJxIMAhh1PfNWXmUMVBCjjIrmtJ1HzBGCQARkYPUVpz3o5YEA44+tfzP7SzsfdwV0WbjyZC3mIHGcFT3rlL/w1pHmOE021UkliTGCSfXJrXN4dxJIGBnJOKzLuUmQkHeCSemMCr+tVaP8ObXozf2aZnt4G8O6hFsn0i0kByNzRgEevSuQ8Sfs3eFtWDvZWCQXMhC5UlQc+wrvLe6HmYU5GRkEcV0NvOhCEnIAySD09/pXsZfnuYYeovZVH97MZ0YtWcT4j8ffCGbwTqkoR1aDJGMkhcdMmvIPEcJlcGEFlOcEelfVvx61qK5ubyC2fEwyrEDO4AdQe9fOMd0Xmt72CNCyruWOQZBHuO9f1pwzjMTjMHGrX1kfGZjh6VKfuK1zL8C/C7UPFtyDChEGc5IOSfSvqL4ffCzSvB1nDLJFH5h/1pY9fUY+teQ2Xxw1rS40jitraAEbQYrcBTxjoPoKrX/xd13WJwJbxViwchYwOe3fiubN8Bm2Zt07qMPJhhamCw65p6yPcdV+KOiaRdx2k0488sVAQH5Rnge9bOn6rFrMSy2xaSJjjcRjkdRj8RXyXNrcuo67bsD5wJAAP3i2eg9q+nPhwpk0+JthA6DjGehOffmvxDinII5RTUozbbPocJmntpqMI2R11tp0qkkLvB5ye1aBthGAFO5OoWr9pAcKoBYdcY61cFmHONuCe2Oa/JrOT3Pp41n1MGJ4ojmRNx6gDvXQW0guogU4THAz0NULnT1ickxM4XoGBAFX9PkSCNR9nWPHTaTg/nXbQhd2YSnc0LSzC7SBznOfeq3ifUvsGlzKFQPjIJHIP+cVoJdRshwyggbsZ6Vwfjq8adGEchLH5ePTvX6Rw7lEsbiYxgvmeVjMTHD03UkeFfETUX1KdiXLhcgkd+eeK8yu9NMxcxuCRzgHpXtN14UtbmY+cplJySMkZz16Ug8KadG2RaJEMbcDrX9j5Zhlg8PGkuh+L47GyxNVzZ4bHpR8xOGGCcnBJH4elSwWb28IaVMOxOAvOPQ17Ze6PZwWREVtCXGVLFegx61w95YJyuQAScADpXuR1PKc29ziZt+UYjBHcjrU9vKUUEkkk+vSugj8M28zF2DFx0JJwB3GK1oPCdq5ViCHBBI4AK4559c4ra6W5nZs4yV96OBklhkk9gKo7iAQuXyOMV6dB4AsmJAlnLkfKWAIOfUCnP8ACmO5BEV0qFRknbjP0FNVYLcWqPLVBVh+73E5BGcYp/kKUyQAR1IPrXoFz8Kbq3Zmik81iAQp7VzmpeFb3TkLSQEAHk4Oa2jKMtilqc40rodiHLLyp9PWrGnbmlBALMMZAOMih4JIFlYph8YCsPWksYnMsaBlEyuMspyDjrg9x71o1oZ3s7WN3xHpZgkRSwG5A3yjGCQDjPfiuQmkQSAoxxjByO/rXpXiSPzbcPEjSqVBw45zgZ/D0rzy4jS5uXSIFivJCjkVjCStqdSta5Xji86QHaG9Svb2xV5YBFknAJ6NnpXT6X4WFtp6Tyw4lI++3cH/AD1rI1BIkmlRApORkt2rmlWi3ZHRGGlytEo87JA2EZzWpaRKygkjOcg1mhfMcIAGVeQR61p2kbgAAgADPIziueTuHLY1rZd7jacEjpWjDpVzfzJFbQmaUHdhTnj3HcVSsUSQh1YkhccDuK19NubjT7hLmJhvUEDJwQK4at7Pl3NIKz1MbUvh/qs0bldPlZ87RheCT2yOlaPgvwVrtjdRLc2U9ugYNiSPAJz2Neq6J8UNNs7SJNQdrFwA0kuQVb3wOhFdBbeM9G11Uktr+ORmAKq7YYD1welfiXFGb5phqcqUqF49z7jKsNhZtPmsybRbJbaAB1xKTllxyP8A61aJZfMYAnAA68ZzVZ5mlIMTbieDt5yP8KgdpIiS5AUkDk85r+dMRNyk5SWp+h0acYxSiaD30NtjAAOOfc+tXNE12W4mIUjyjgAY5Fc5MhbO4bu+c9q1tFeC2VSG3chsnr9K8yU+yNnFHbicvEckEDnnvXCeIrMLJMQ2VZixUnOM9vpzXQnVUaBgpBc8g5wAfSsLVS14SQQWPAIqVUS3Y6bszlXjLEkAk4wM/pUcbSAIVByRyQMgVrvpzEg43MB19KelgEQgjI9zUKor6SN3JMiCh4CwxkiuV8T6dFf27xSIpKkndjnOPXuK7N4cRueVVcAADrn0Heud16IIXQEmQfeOOAT71/Sfh9mM6lNU5u9j8+z6hG/tEj578UaU1ncuCCUUZz2Ofb2rlHIXcwABHOB1PtXq/jKwMqyjYSFUncOmRjv+debPZJvdiBnPBNf0DdNJo+LlHTQ+5LXw+iEEgkccY/rWrbaWkbqqp1+UggEfX17frWlHGNgJADE4qWNiuBuYqOgPav8ALPkbd2fscqsm9zPNjHGjNtUoeCpByTTfsEW4AgAkcAd6tyzFskoQc/xdDVZ512qQ2Np5461SjFbk3bEkiUqFJCheQTx09xzWdrVysFk7hihHRgQAw9jVw3SsC7EcEkE1578R9eSCNgZCgCkkL39APSuqlTVR2SMarkloeZ/EPxQIN4SQCQsRtdcgg+hPf6V5Jq2rJcHcZWdnyQCc8D09qv8Airxb9ruMSLvZQQrMoIX1HPeuFuNWDqrk7BuKg9OR1r9AyvL1yK+5CfJH3mOvbwBWJbeB0PofpXBeKNZN759srsTjEjEcEHjB/DNWdS1+W7e7CIyvESrRNxkDGTn05rj7u/RmDAghjgkmv2HJ8j5ZKrV+48mtVUtmWNLiMUix7SYgNqnOcHt+FdjGgWFAxABAxXLaGzzXBDqiKOQzt+gFdQ1yltEGcb0UcHHWv2fLKPIuZI+RzKom1FFa5jZTgEAdcYrG1GdId4ZwwIwQDyM/yqxPqInZnA2BgQAeuKxb10kdI2AdcZIIxmvqoc3U8HlInIWMpEpAGCATk4+tSQGUZVhg9+emaimd1yEcorLtJB7elMtZSkpDlicAZPOa6kmNovJuIIyTxjk1dtgEALLgjuTnNZcMgMjDknGc+latoWfYzld3UgDAroimc8kaNjCFXAV3P3txIPHpiuv0uzeZEAUsMDBB7Vi6RamVVc5RiflAHUV2uk2+IlZCTjg8dDXXGndXZ51WdnYSO0Ux7YlKuD1XvWvp9qy7iybjgAeoOaZHpxlB3jaD0wcZrodPsERY0CnKnOTScDDmj3JLSxLsgdCQORyRj8q37WBQgJUHsBjNJaxEvtK4UDkjjNX4I1jIRFBJywJPOfr6VnoRzXJY42MRAQgA4J9KsQxAgliWHoexpyZ8kMELc9M9/pVtNqxAlcEnHA6UJkiIoILPlS3G7HJ9K17W3ARVVCCfQdajtrGOeMNu2jGQSP0rZt4/s8AZnCY4Bx1FacxnJtC2UAVSAC4Bydo/rWihMakhT5YHJ649ATWFqGr22nYR3IbH3QcZ9K5HW/H9vbEwrLiUDdt3dB7iocrK7MOdt2R6BPqUS4ywAB7HrVG78R2MAby3Z3xjYoANeGa38VDgxJIBIASDkc+2fwritT+IErgkTkFjk4bms3OHRnVCjOaPoi78cQW8jZkCBTzuOMfjXN6l8TTE5DvGx7BcjK9ic/zr57vPHM4yDKxBPGcnmsa68Q3dyxLzsz5DAsTyKSq+R0xwafxM95u/igZIwI5cgMWLY5Ptz2+lYVx8TpJGdUfYM7WOSCD7Dj16g145catLLdPMX2FwAI14UY7ge9OS9lmjRZJCxUnAz2+tNSbdjdYWCPXU+J0iqclg6jPmbsZx+ufetLSvG8l8yBJHKkjGDnP4mvDzcSRFyCXIGQDXpHw10mbUb+CFwI1Qhw5OFJNd+HpxqasbpQir2PcdBlWSEZBBchiT3P1rrrICQgjcB0Jxjn6Vi6HpwiiCFGyBjORj6V01rEFVVJzg5Iqalk9Dz5STehPFEvPJHBGSfX/61VZI1jBJOVBIKj0q/wABtwIDKpXPoKhmgBGQck8kCuVslmPc26CQlTgYycniqwjZEJPXoOK0rmBCrDOTnBxWZPOTIQcgLwA3ammZjCjKRvJKEEkgcD2+tQCQNIqggj07miUBGLgYc8Ekcc03cibiACw43DvVK7GrAgKBmD5PONtLG6yRKzb0l5DKpGB6EE9/wqGNsscEKOhXGcCnkIiE7sknGBzz7+lJmqGSuQygsxAOecc0x9uSFUk9RnpSSEbCHBB7ECoFcuikHABIyDwTWMnYskMgDEdB/eY8D8Kja42SABNwI5GOKdJtYjIzxz6VBNIqoFLFASOQOcelc02UkNeUnAwUAOBntWddyFGJIyemf5VYubkmUjI68HHas3UblWiIBUYFcFVsuLsZWpyozlgoU4zj1Pc+9cxfOPLy7AgjgelbGp3AdQqpypy0meo9BXM6hKZGIBwp5G6vIqXbOqL0MLxIYgkYdoXyMhd3Q+hHY1yexXlYGLBBwTgYIrb1koZCdgZgNoPHNZ1tDIZg0hyeMEDOPQfSlTh3OiDsdHoojhCKibNqgAAcL7D6V674DuRHKkRnwJPnZO4IABIyeB7V5PZuY2ChMAjBJ9a7nwRMEvQkrHPBRgM5zwQcngc5zXmZzg418JJWue3l1dxrKJ9LeHJw8ShSAMDbznI7GuxsAHwzEEg9epArzrwpfCSAkkZQDAA5PsK7/S5AYxkAt2PpX8Q57QdPFSVj9QoS5oo2rflTk5GeB0q/C3AGSD15Hb61nQrkByOBwKvQsRGAeST3Pb1r5W1jsLWTggnAxwR2NJJFGyhioAOAWAxk0+EhYwQRnpg8HNK8u1SSATnIA4qtA1K8EYifBGAMgj1p0u9RncCSfpgVBNMGI25Azz70jASQgd8gjjOMGjRj1L0brgdxjuKn2xOqsQCOmWGP51VtI3JBI4PcjqK1reMYBABwOrDNNq6JMiaDchLLjJ6D0rn9btzOgjRBGM8spOT+ddrLCTkhdw6EYxVB9PQsS6YPQgnvXJODZSkkeTX2hGeVjGXcqcMGXAX0we5rLvtClMQAJUg9QBXsU2lpuwVweoBH9KzrnQYWDnyFdscsV6fjW1OUoqzZsqzSseK3mlvEAWcvt4Gep5rGnMqvtwAvUE9c165rfhpEhYhMCQHAjHP6c5rzPxDaHTtxZc4PGQeB75r06H72SikHtVa5jvMUIBBIbqcdDUb3cCMA7lFHJwMnP6VzeueLFhglG3Y4zgjoT9e1eda38RGiu4oyZCzxkgDlRjqcjuPSv03LOCsZjuWb0izyq+Z0aOjPUdR8R2kOTEzyRrkSFwFwfQHJ3DFYGoeLEaETK5EOdoIGSSenFeVHxhdziXY67X4+dQ2B3x7+9VX1mRmChshiGLeuK/SMD4fYWjLmre8eHVztNe4elXPic3ZADsgYA7QQMY9cevtVO58SGaZCkmR6cAZHb3/GuKF40hDMdoxyBk5qYzRNhQ4QkDaWOMn6V+hYXIMJhoqMIWR4lXM6k3uda2rB8YZgR3ao21WaSQneSFHC9gfWuejndXbJLnqST1qxG4xkHBbkEdjXs08uoQd4xRwTxtSWjZsjUJMAJOCSfmAPIpEuWiYncXBOeef1rMikHlkOSTnkjirQuYkcsAckZI6gV6dLDxjsjjnWcupaWZ5XVjkgnuM4qQQmaMhlwCeRjmoRMSFKkAnnJ6VOkpYBw4ByRjBGTXq0qaXQ5Jzv1Ks+jxmVAsUbqDnzBnJPpjp+NZN54aguZHMgLzklmbaRn8fWuqhIc7WbaAc5AzirgjMihJZWdRwpccAfQV2xSRwzZ5tdeBzHgvl1PbgY9ORWj4Y0W5s2lDxiGFSNuZAS49eOn55rvDaRBGDyIhAx8x4J7Cs29WGAOUOQsZdmxgDHau6lV5Hoc7epraVelIiWIK7guVPAJ6fSurtLkzKfNxkDGFAx+leM2ergXsRS2UITueaM4Zhnpg8c+tekeH9REmwlsAjnI754rvU/aGE4WV0dIQRECygAngk1C4O0ZySScPj9Pwq0XR4S4OCBkKR1/HtTCQQAu5VJx1zkfWs2jn+ZkXiMFkIkd26kEjgfhXE64ZpUcKxKEsJA3UjHGPTnvXdarAu0hdxY8nI4P0qkdJDsxCYXaGww71m43Gpcp47d6CJCWCMSeSKyJPD0wmZQ2IyOQV5z2IPp14x6V7DdaOI2O9SAehxWU2kQtMWIIbGOuRj6UKnc1+sSR5qnha5EqjKtFnnjke2avx+EnUkEBQckEKDj07816RpmlQ7wyyOpHQAAgj3zV5NJgLkbCZD04zmuuGFi1dkPFzR5ZF4RhNwd3zuowJSoLAH27ZNX7bwcGuGc7kQgbBzkkdSR2/CvSo7FYM5QYPUY60rImwKIkGe4Az+fWt/qkDF4up3OKXwgTklVIIwfk546c/jTIvBgChsFZAPu46n0z2rvEUcDaFA6ip1iDMDuA9c9xU/VKZn9an3PPE8KTHBW3XecglQeT2A9frWedGPmgCNy3BIC5x7n0r1sWaSBI2XaS3Hv+FVLjQ8MXUAjPA9ql4SA/rUzziPTnjuGDEGMDIYHuO2K0rWwQBSCXUc4xg8f4V0dzo4Vw4jCt2K8/pWbLAY5NhDEYOcDGCMVn7BQNI1ZT3K8yCRwd5U4OeM5Pb6UjwBkUltoHpSOQrHBLEkYGcAVKQSACPlznmhRsMhIBySqgt3AxSQMGjD4wo4w3f3PpVgszOcgBMYHqaY8YiYkfMCOlFhDAUJJA3L0GBnPvUUp+VlxhSPyqbBCgqhBPY8YpqoZVBdSOc7hzx/Ws5ItM53UYxEQ6ZUjPI/qKylMsvzIuIg4QswIwfX3H0rp9QswyMQoIzxzzj1rn7u1c4XLLtIOAcZxzXn1I6nXBvYqkTeU7eWoOcAMcd+tQDchOQGABO0Gpbpg77XGQDnb2NQtkNIwREAxjJPOfT1rFI2uVixYA42N12nr9aUklQScknAouZcOCcklcDAxzSQoSQXBHGc1aiK4xWYyEKcEVft7YPjed7k8nNLFbrErKyg+YRl8cgfXtVxFijkjdFEqqQQHXjI9qvlsHMBVIN6BCjKRlSMBsjioXaRiEieOI4BLFCRj0wMc+9TSYDcjgknJ68/0prlNqsjZGdp47+lO6RN7kW8x8gAs33jjrU1ho1zrF35dtGS/XCLubb6j6f1ro/DPg+58SX0UUMJJ+8SATxX0/wDDL4K2Wi2sU89usk7EM2RwRgY5H418hn3FGDyOi5VJLm7Ht4DK6uLfM9InkPgP9ny61dYp7lZooSRlyAMn8a+lPBvww0/w/AiCFWcdWYDmuxsNKhtIkRIgMDgZ4FXoiqoyEEsTkHHAr+QuJePMwzqo4wk4w8j9FwmApYaKUEVrbT4LaIIiABSTjryfepBaRuxJjJHXI/lU8YBxuBwOSemR9auJEEAJBBIyU7exzX5fOpOs7zlc9WKsYs9qsZYhSO3PeoIyEJQjBI3AkdulbV2xeIryR7nvWHcxPECykgnqR3rjldHRDUzNTUSK4Uc4796468szl9qkqeCWGCD/AIV2F0XZhkEJ/dHT61m3FuSwIUgggjPeuV7nZB2MXTYBGBgYOfyrcihIwCckjBI4qnHCY5SE2gFtxGM/zq3cSBVKgsHx1Aziri/M0budLp74hDN0GRn1x2ps8ozuBCg9QRyao6O8i2oBfcyj5iRjj/Jpk8rMGAABByCeea3WhmtWV7kpg4OQTn5RjFZOpHzIHUAZC4HGP8/jVu4UswYOVbp944Hrx0FUbyZCAAc57nipumzoijz/AFi1nkuYwY1Nsx2khwWBzySp7YI5J9ax0sHuSSAynoSw6Y4rs7m3WWQ5jBAz8zc4qAWhAUkA+hA7elbJ2VjqijnbbTHjchxvTsQec/SrQ0l1nztIGMFSO/8AOt6G0YyDAAA6cVsW+nb4QrkEZz7n2yaTnYG7HLw6AZwX4DkDqOvPb3q7D4YUkMRgk8jGc11sdpHlFCAAHJ7/AIZq2bZI4xsCjaeOMVHtGYuoc7pvh6EI0UoGMEBmyADjjgdfpXlPxC+Hkmvq9vJGxjDEopOFI9eORXvkSNyxKkMMbehJ9c/SoZ7SKRPKALRE52EgKfTjsRX0GU51Xyqp7Wk9TgrwVXSR8by/s+XDuA8JtWzgCJi4K/8AAsHJ9aJvgHJbWrzkBBHhSJD87jB9sYGPX/Gvr2WC2jjLzopA4Ic8EeleUfEjxvAxm0/TUMQcBWEZz37HsDX7RkPHGc5vioYWmr37Hz2JweHpxcnFHgWmeAootVETxAmMBnRhnOScDIODjByB6jmvU9PtF06FI4lVRjkqOn4Gqdhai02yMVldhl1JI2E9vr0/OtFgRKMhkHBxkHINf1nhIVIUIxq7n5TjZxnVfJsWW5yCcj1PU+hHpVCfBjIDFm78dPare8AcHkfqKbLAApcEAHnAHU11WPMZjzIdhPcAk7jiuS1dXaQ7ASSeAO9dneYdGUnAxu5PGR/WuV1XdnexwSSTgdamwRkc8ULxsCoVhnBPasee3VZGYsQwwCMZB/wrqAg2FicHGSPesPULUq0525DgFQDhUPbjuMVlJnRF3MzykZnAOeoJHOPxqLcFUhWAB4K564qw+NyKDjjrn86guY1IICcZ7VztnRFFYOg3GQnaPugDOfXPpVi3uIm2om0IcfdHAqJo0hAUlSSN2O+KicquHQYGeo4q1Ow3G5sfalUqpOCo5BHai+1GKNFO9WjIDAg5xnpWDI8kxXDFFz0PYVBKrKSjuoGT83JB9KHUGqSvqSalPGHdwQobLDIyDWHcO8kirEiFG4aR2IK9+AM1dvESeTAJ2BQQMc57/rVSC1DjLBmQjJUNgjHvXLK3U76atoVJEK7iG3k8bgOAfpXoXwh+Hl34t121mKMbOL5mJP3gOikHtXL6RoM2sXyWkKEmVgqkAkj34/nX2V8Ifh7H4Y0eBJ1JnKg7m47enSvzrjLPY5TgZKnL32fT5Xhvaz53sjrPDfh630TT4YYU2hQAABgA+n0rWlwhbeASOCCBjPrV4QEAqh2gDp0yKieIGRV2kuSFCjks3oB3r+McTXniasqtTVs++haKsjOkSNgGAYAcnjof61XIBkY43A556EVJrWr2GkqDLcouBmUNkbCDgdM8e/8A+uuN1L4laXYhj5qlidxORwO3GRW1DLsTidaVNsTrQj1OxijbkEAPjoeeKQyRRqUkbBAzuAzivIdb+PdhaKVhBfHG8uMZ9PWvN/E/7Qr+a6RTl5BztjPA/wAa+wwPBOaYxq1OyZlLGU4auR9Ea3qWn2lszSXcagdUzhj9PWvMtc+INhpUMbYMwclCqDO09ueMjHtXzv4h+M2oaiWGSWIwCW5H4dK8/wBS8VajfOWecq2eEViRX6Vl3hfytSxU7+R5dTOVB2hqfTemfFKDU9fWwBKADO5lAU88jPHNfQvgBEuLaJjEHjYAg44Ir87/AANqMsGuQTySEMGwc85B68etff8A8GryO4soQCynGCpGTjHBr5zjPhfD5PSi6C0Z14XHTxSuz16ysgACiEHjBx0PrWqllH+7DIpLZYEkhhjuB0P/ANelsIR5SsCD06Gr4RgpPAz6gcV+GunZ7Hoc1ym9vEMZDEdwACQP8axb7RzICIkCYBbbux/k10zeWeQytzg47VBNbq2SDg46ClyouLscE5EBBZ8FTggsOParcMYnIDFgT/dB4P8AStPU9MEkwBVQAAx4Hfpg+vtUOWs8CMshxgsG4P5fyrNepvz9ihf6YrAMBnPBz2qi3h+5nAWJfLXPWQEgj6iursbIXRRmdgM524yCfrXRQaXbxqwKZVhwM4IPc5rT3mL2jRwNh4ScxKHCl8ZJxwTWrb+EWjAfZvXOCRgAH6da7RLWJOVQKPY5/H60jkoMbtoHIIxU8l9zOVSTObj0MQEEqAO+RWlbwrGhGzA7HPWrhyVBY59Se9NkcAHbyM/lU8kYkasiLqq5UDJIBBGPqaVQEQKpzjJ57VE7BQDnjPFH2pACAArDILA9RUtxQuUHcqA2C2TkY/lUU915zBEDFyBnggc9ee9VLi6DfIrZXkAjitHSbFnAdyxHUFui+/0qoTUnYiSsrseNP3WhBAdFGAAwBPtzWJ9nVbh9pAAOCM5IP1rsLi1DRkONw24yRz78+9c46hZ2C4YA8+orstFGKdxq5BLDknPJ4yDQsYOQQVAPBAqysRYgnjA7d6SaU2cMkpUKNrYJwecHt0FduEoPEVY0oK7ZE58sWzz/AOIniNLK0MSSkk5Ule1eC6pfLdTSMXZiCQGYYOK7fx7qT3GoMgBWOOUhyx++Oc4Pbnuc/SvPb9THvLYJbgEY6dvx96/vbgnI6eUZbBJe81dn49nmMliK7j0RzepB5JgAw8vJY8ck49ayyxLlWBJznJ5J/GtLU7mMJgNuYHkjnBrHlkZmJBwPp1NfT13eTOTDxtBDnKMAUO09ACMc/jVaRyCUxkn73OM+n1qVpSmGJwQORjrVaZczhgCwbn6V50z0IkMjIS0ODnG4qo6D1qsJjazBhh2AyFYcYqa4zHGo3DzCc8Djb6Y9feqkqgKQACSCSWOMVwzO+k9TjvEgDTsScFju65AB7YrIeEcNg4IznPFX9WfzJWJkVnzyAScD0rL8x3lyDkKMAZ/pXzda3Mz6uh8CDzRkKTuwec9xS/afMJRUZUBwcjOfxprgRrvdSSeCQKbuJ25G0Z7HrXLc67XJI5It7owKNt3A7SQxHbPao5riO3aMSBlVvm3Lg49sVMz+UCxH3s8Hnis2dzMWcAAgbRWiYnEoapNuDAgAnIAFcVqNuRIwJBPJCn0rrdVLkl1QAbcbQSMn15rl7u5UMSDuYHgY7d66qbsYtGDJEEyMYHJyB0qpHEXJBDA/7QrWleMzcEHnkCobq7WPlUyCcZNbXuIqQQFHLlSMngZ612fwyu/7P1chjsDNlRuzljwTj0HFcZC5kZiQVxg/WtTR5fs9/bSqPMZZVYKxx/FzzXbhJ+zqxmn1OXEwVWlKLPsPwrOTaxAnBKgtgYBPfH45rvdHkDKDjPOCvoPc15b4LvVlgRmYlMhQoIBzjJOPTn/CvSrCUo6mMF8gA7R2r9apz54Jn4ri4qnVcUdbaMZGIJBTsB6Vq24CkADg8Z9BXP2shWRCqnnAOBk4rdtQUQg5dO5I6n0pNGETQjZYpSisxfaGwRxg+/f3FW4yMuSfQHHfJx/OqsHzAY4XqM96sBEkIUHBBHTuc9KxZ0ouxg52ZOCMEYyR6/hUqqUxlyxJwCfftVdVKkEMwHbOCcfUYqUsyEEHcT3x+f8AWoNEiTZg4wzLjp14HU07d5kRJQgk/cJyQPw6mhhyhZHU4yWJ4IPoKckhjKuCVkySCvGBng59aS0AifKksTkgYCkdPx+lMjdiWVjhcgANyMd+lK5dnJJBHbaMH86bMSm5CoUYGCGDZB6cjvWiJELhUyYtpK5Cg9D+Bxnr7c1X845AZSR6A457GpiTswpOSMA46e/1qOSUNhguSRg8Y+b1x2FaKxLIXmdmcAZPA9z/APqqKXKAA8N3GOgpzM4YggAZ6gYpkgCyKGOAPmwO9aJGLGDcAVIZSc4zjIHqP/r1DJJgkqBz39TTpmTJOQSSSR2B+naoDKqhjn5gDwehrdIzfkQZmR87tpJGGJ4HJyD+GOe1cn4v8VGeA2ttIDbsCspzkOehGPTjpVnxLrphjECPidiynkYQDHPuTn9K4K9YzTAmXKk4yHOCe5APSvOxeI9muSO56WEwXtffnscnr16MBRFGAFIypJxzxj04+tcuZxMzuECjcQB3x25rW1i8IZiFYoZCpO3JBGeRjtwf0rMTbhiUBJOenSvl5u7bZ9XSioRUUNIypYEqOByOvtUV5KkMQJUkHp71OSjhgVyEAYHHQngj8BUF6DNBggZA3Anof/rVnodCRxGqsrF2GA65Iz0PoPxrCuMtuIGGZQOf4T3roNUiKTbDgsylgAMZA6ke2axLvJZSFURbQAuOc98nvVKx0wdjFuAkYZ8sSO5OeKgeQswBAYZzzxxWhNbiTJKhVHYjrVXylEjENvAAAA5+orTQ2TsRwssh4bOQMY5BFPMrGYKQQgBGD0NOeOODkjABGCT3PapcKWJA+Ujgeh7n8aE7AV9jyZaPBAOD7CtJCZreIEEqB8p9eaou4tzlcknnpmtPRJGZWR3JQ5IXH3Sepx61pF3MnoDKYnUqmxhgHGf611Hg/wATy6HqsU28JASVdAMgE9TjoMc/nmsW5hEaAjLH6VlCRWDKQ21wVIHBGeM59q2V07mMlGouWR9b6TrP9p28To6NvQtGB1dRwWA6kA8ZrF8VwLLa3O4YQ4GMd8df515j8LvGLWrw6dPPI8kaBI3c5JXjkV6zqUY1CwlfdiUAHYRjIPBP4eldUZXV2eFVoKErJnzvrduYbplADrk8gcEVlxAM4wCMHoRnFdb44s/slwVRsShirKy46elctaEPIEeRkLsDnaDjHYnsMVxSnZs9ainKCZrxAQaeQ5BJ+YMD8w68EdPSjTYpdRuktk3Syv8AdBGcr0/Tj9Krpay6hey21szHaAS6gfOo56eg617b8N/A6aPYxSXMUVzPPGsyFicxE9CPQkcEc9fXp42OzKGCpuUt+h6uFwE8VNJLQ6DwL4Rg8MWCGVFe/ID+YCf3ZByBxwT256ex6dOzmeUSuctlmJI654/rmkt7cs4LKwUn5m64Hr71Pb28gQq5V9rEZA4K9Qf1xg+lfiOax/tWo6lfU/S8JhYYWCjBWKwgMbF3ORjgetPhd3BIBAzwhOAanmUyDIG0jsRTQh+QqeSDkepr89zTKIUaTqU0evBvYeqER7mUBjjKg9vWrttA8jHYARwOc5HuMf55qC1jlkYADBPGCK6O2tgqIUTbuAHA6kda/Mqu5s1YNNL2gYEbDnJI7mrdvD5sgZMkk8+3NNkgKzrExAldS3PGAP68j86v2URjUAja3JBJyD6dK/S+FcByReJqLV7GDak7GhAEEQUxLgHlsdc0rW6MhKD5x0HrURYyoScFuoAH51ZVxDCSAC2P4jjPoK/SeextGJgapG8JJ2kAjODXHa7fi2EgBwCBnJ6f5zXZ65cCIyu7DBIwD2GORXlHi/UzvIADAnkegrKpXjCN5HXBHBeLdVeVJSil+gOBmvHdahIuHkIOWOSWJP6Gvp3RPAqanpMpuEYSy5ZVXj3AJFeZfET4bywAhEYS/eIXJBx6H0r2cizvB8/seazPk87hOrrHoePhTGoUHcpOSTwRSPH5jEID8vNTz2LxO6sCCpKsPQioUUqEEZAycMTzj6V+s0ZKSTTPzyppoJHI/mMrvsQL8ox1P1rf8P389uySKwDocqzNjntzWXDZNKwLkYHJ7ZFdBp1nELdDIA7hiFAXp3Bz69ua9ekldXPPqpS0PpL4SePpNRtIrN2H2ggBhnOCPQmvX4pFvIhIM7RgFh0r5H8CQ6iNYtksEw7ncxxnCg8g+/0r6h0qS6h0+JJCC5AUgDGTnrn/ABrjx2aUsEnz6mmCyirjqnu7EGrRQNOqELNEwyQV6kHj6YpsUKQK2FZX6jb2H071LPAZ5hDsCHOBJuxk++e3vSQwMigEsCCV3+hB9/51+V47MKmOqc09uh+w5bl9LA0lTgtS1AokUMDtbjJ6VHqM8NtkFQWx370r3Edum0OC2Mkmud1XUlwxL7yCQRmvIk1Y+ghC5V1TURgbcJgE1wutai5ZAH5JxwM5zWhq+rq6lVILt91SevrVnwrokU++6lKbUO1VYnOSO2KeFwtXG11Sgr3MMwx1LLsPKpU6Fvw5ocel2jzlt9zIQzCePIx6YBzWB8TlH/COzuVcAlTtiBBIJ7ew+td3eSERkBQHHIAGMe+K82+Jt4U0iYZZSFJyCeR6f/Wr9rwOChgaKhFbH88YzMKmY4p1ZvrofM16iPfy7QzKWI+bsfWr1oqRbSQS/ZvSqVyXMzgZCbiwIHU/Sprcys4BQArzycc/SuGq/eZ7sIe6jolcMgbPAAB561SuLgZAVlABwRjmoGuyyhXJGeTt4FUZbj7ROQsEiOMKQVAJ+gHWvNqvRs0jA1bEywajC9uzeYTkJH/GfpX0f4KsxqOmpJdsouDgFW4bGOgFch8Ivh0ksRvr+BgHiJjicEEHscDnj0zXpx0eS0lMykhzgKwAGMDjgdK/Lc14so4Kv7Gnrbc9OngVUj7x2vhDQra3vkuVBDdMnkgelez6LdxIihwMg5BxnFeT+CLS4a3RrqQSyMDhsYwexPvXqml2ECabA7ylpTncAMY/GvyninGYTMbV8O1zdT2cNGdOPJI0dQ1SG3t3Z2+UggkHBI+tcDrDLqE5jCYcAfKRyAeldRqBSY7AeG4Jx0rHj8how6bmOSp3DHIOK/MZuUep6lP3epyEvg6a4lBQkE8dAQfwzTpPCUFs+XAckAnPQemPeuzScRsARhscVUvYY5uSQGJBIzXnzkztjUfcw7ayG0Ih2kDCseMjrXUeGQ72M1m4GZFbJYAkjPH07VkNGICGZvlxgZ6CrNhqI01/MLKkaqc9uPbtWVKTjNNFSbkeSfGHwhFZTvcNCCCCFfdghgOgHoR1P0rxSJBgAhgAeM+le9+P9Sn8XTyxQxiZA2I9o5x2OB647V5HqPhu906VRNB5TZIYk9B2/Wv3XIMap0VTk9TrpTaXLJlCKT7JKFQqQ6g/Kc8d/oQauebJMMgg+g6Vz0NxcC5LgtFccr5gOSAeDz6EVtWsjKgAId8YJYcn8q+zUjZjy7ABWJz6+opsqBSQUz3znGalfBKkjL9yD0/CobpzuQg7mzg+wrZMkgngS4jdfLG4jAOcY/Gua1W0dZQQfL2LgAfxe5Hr711AlR5CCCe4OcYNVLmxSbLmVkOSSoUMD+J6V0QlY0g7PUwLK/MWMDew4GeMZ966LSvEAiwGYE9OetYdxpwQsVywPTnH/wCqqawPC6n5gM8lu/410KrY9KnZnqtnrkbqi5VjjJOef8K001sQ4GQQRkHoK8pt9QkUnaBhcYzWpFrcqxkEYPRST0/CtFWR0WR6BLrARGcuGBOcA0g14vGCBxnkelefvrsg4cb5COQo6e+Ke3iB1QAAE4xjOM1qqyGdve+J1t0AIJHHQdvWs6/8QlVnAnyy5ClSTkg8Ee1cfdXc85LAkAY6+lVC8ryISdx5PzHGKTqJjOml19iuGIMgAJIHB96oyajJcZCMGcjg9cfhVG2sJbkB5WaMEE4x+ladnYRQZIdixOFQpkD3zn69qwlUsZTkkOsLKV0QySK7knIUEYrfsrV1VQBwOTjHNGn2piRQACMkkr39604VjCEbfmzkHPBrmlWbPPnO4kKjjzGAGDzj/CkDF2BKFMD7pHT8afjcCcgn6VDJIUbDEkjnPrWfNc52OedtjbSAx7MMgj0xVOMrEQFiABPJBxip5J02FSpZsdR1JpEwwCluMZOe1S9RImjZGjOMjA9KgOCB83ByQcYwfSrA2gDJwrDIIqtPgBiQXP3s1zyRokV58HCgZfrkngVTdXkIJICgcYqaSPDsUYkE5P0pDEihAxDx5wI2OMD2x2rmaZogADZLYzwCc4z+FWUkXaAVyOh9qghRlZgCAhGACAcj6mpGJihIXBJPBY4z7Zpo0TLEaAlgC3zcgk9Kv2sYRQCM4GTk9aoRMShABBqwkjwqMbWb3NaRKbsajKWRQSSQR+Aq3DISQqAueTgDp6mswXG5lA4Yjk1dEypsCOpboQTjFbxsZSZrxFicqOcdRWjb5bMpLDb0QnofXPrWJb3DE4UgA9fatq1d1gO0gseAK1i7nNI8j+LV4zylXcBCckEd/rXFeDZYbm6kdwAYxkq2Dg54Psa1vi/dGe+ZEcvLE+TGrd/cdOlctoVlNIlyYgArAM7bgpUA9j1z9K+jw6S5T5/GKXLK56vpUqTkB1Yx7shs4yBXTpbRzQIA+zflcsfavNtH1We3Zd8zOVONrHgZ46V3ukXSXkYR2KAqFDA/dOeSfbHHHrX6Pg6ntKauz8pxNJ05swtSs5bWUSE7kBxkDnrwBV3SJFi1C2mO1MkKCTjGa6SXTobiAqyDbjqOM+9cugGlagQQhQscM6gg47c9xxzXqRi73OCT5otHu2lXKnT0Utg9Nynmrstwu5QmQMdPWuR8M6ik9kqNGqgAYA6Gtx5w8gJcAgeuK9anNNI+fnCzsTHLOoU7RkkLn8+Kc88nkkDzGbOSqrwQO/vVJLgtOXV12bduCuGJ9c+lc94v8SXOnQC0tI5LjU5RmFIskgY68dOoGT0/lurN6k8qZxnxU+IMQkeysJJCuMB8YJI68ema4Twh4X1vxmlxepYziwUHdcSRlQR6rnqPevUvBH7OJ1S/TW/FMzTMxDx2EbEKhJyd2PvEnrn8q9wbQ1sdPNtbRrHAEKiNBgYxROunL2dPY3p0300PjfUdNm0jMUoyqnAJYg4HfiqKYciVRhG56YNdz8TNN/s7UpVkQgAnIPb/AArzddftkcI4ZBkrtY4wRx27d6itUhRdps7FhqsleKOhtoCEwCw3qcEDrUrQFgFRC7EAk56CobXVLeVVQOoG3j5gMAe56U+O+WQSkEnBwT6/j3q6VSM9Ys5J0pR0kiXOxssoUdMAdKlgkDOQWYBTgAdjUK7GAXKlCMkE9Kt2cbOwBOQDwBXYmczVi4HEcZQA4PIAGc+tS267nwRhB0DHn/69IAwySCQOSF64qxbxBp9zpgDoM1LYky1tJwEJJwB05qysQbAycjnr0pYS+M7cAjhyMgY6Zps821CeCQMkL1Nc02aryC4YysixqoIcFhjqAeea+sPg34Tg8K+GLQBFklnJuJOSVYsSQce2f5V8s6Vbm6R5DGSAMDnGQeuK+u/AWsRXvh3SQgUIkAUAHoBkYPuK/m/xOz+VCCwdGW+5+j8O4Ky9tNbnVyAFSMZPXIxkVlTwu0zOSSenJrXk5ZApGCCSD29s1yviHxDb6XOIZJD5jYIDIQAD056V/MtPD1cbVVOmrtn3spKmrs2lZEtvNlZVjAILNwBXnnjn4oaL4fgdEimlbBJuFUeUgAznnkg+oBq5PqZ1BwkrlkKkrH2x64715r8TdHgubF1ggWJDyVUYzwc/nk1++8LeGMKyjiMxf/bp8XmGf+zvDD79yXwp4xl8SX8t6ZStnKgeNlOVcdivtXZCZ7hw5fKkchePxr52+HuvMt9baCJBBHbMQpPBKA8DI5wOnrX0dZWccMUYJDNgA4HWv6Cw+AoZYlh6MFGK7HwlXE1MQ+eo7sikZ4wgDHB9R0rEvvDmm398Zb20hu5wSwkljBIPfk9c1015EUBJ2soOAR3rMXo+XJUnDDBAB9vX6/WvYp+RyTlY57VPB2j3ELgaZa24J5EUQBJ+pyf1rxnx/wCBk0yZmgKeS3K4Q8H0z619FkJKChQ5xkZ5/Wud17QkvbWZSoOFLDI9BXp0XHaSMLu9z5EntGUuRncpK5JPODzx+FQ3ClYVIGGyM/8A6q73xpoK6bM8saAIQGZQCCDk5/PjpXFNG7gsVyAMgsDxz1+tayp26G6d1uW9Nd1BKuVUgYGAc/jWtFcFJWJY4A9cZNZOn2/IBlUHqAG65rUS2QEGUhVPGCdufxPFZ3ijnnFs19K1Gezu0kWR0lChgehA4wOOxz+leseEvihE5ih1GUR3DHAbfgH8T1rxpVRRtDZIAwwOc/jVS4XzXKSrvCkMoPTPrWUlF6mKoPdM+vLLVLXULdJbe5MqtjOVAwfSrAH3iOR2x2r5m8M/EO/0CZY/NLWwGGQdD/8Aqr17wt8T7DV/IBlCyOASCePbBrHbQpxcdWd3sJUsGYADjnpTPLG1hjORilS4E0YdBlCeCw4NIoxIRnDYyAT0/CqTEmjzH4qeCDeWdvd20Kv+8ZXz2IXOSTx3HHWvm3W7Y2tzLbyRFZid3l5GSucZwOcZ9a+2r+3F7bS252srgZUjOPQ+1fOnxU8Emwu5roRZIGFfGNw7cV6lCbqx5ZPUtzS1Z5CZyGHmsVZQVU5Hyk8Cun8KeK/EFgXjt713lRivmMMjHoR3rmoLNrmQxGIDJwygdD3FdppVibOKG2MQQIAu8jJIPcnv9TWvs9TllVhLoegaH44mVVS92lyAx2KOR35IODXa6XrdjfBkVlDkBcMQTyf/ANXIrxQNIWKBiFB4GeD74p1tfXNtegxAHBGWZ8YGeSKqVG60ZzOo2rH0Hb2qSglFUgHdwByaculiTLOGVRk/KM815VoXxHu7GeKKcJLAGO8k4YD1z3r1PQvEenatFG8Fz5hbkAriuGcJQ3Ki4yI5dMKuQoJH06VBPpRVSSqkE5OBkmusS3DsSAGAPIPf2pH0/cCqqXHX72MfpUxqpGyop7HA3/hi0vI9skTAtwSgOefpXE+IvA0tjI89uJZEckfMwwAOmABx+Oa9wWxjLSIVIAxlhwCfY+1V5tGWRpGbDRKu7aw98ZPt0610wxKW4/Y22PmeS2aMDJOAcEDnB71JhFCgHkjIB4zXrfizwN9ogkmgiUsvzAjjPtgV5jq2mS2jBXUp2Knsa7otVFdC5XFXM4SKZACAmeAo7nvTCGUEY6HgetSqrqjeW5Qk4J9R3H0pqII1ZmJY9gO1Fuxi5XGPGxj3N1zgD8OtQSblU7tpkxgYPSrEs5YDC5wOcDrVzw14Vn8UajlEMcEYLO5Gc45IH4VnK0Vdjjd6IoafeXdlIhgBUZBLdDXe6J4k1NXUvcyOPcDj8sUybw9FYZAG8D1HIp1m5EYRMIc8/SvIrUKWJ1nFM7qVeth/4cmjrIPFN26gzMHfn5doBAHfjjmrg8TylQyqrEAYU8Z/GuXEgYgjh8cn6dKcrOFQKcAHpjPFefLKMHPeB6MM5xsdFM7e18Uwq+ZSExznvz14rfs/FtpJKoMuB1wATx6V5eyPK0eArIVJY5wQe31qBiVmSUEo0RDKR61x/wBi4elLnpNr5nU84r1o8tWKZ77YajBdIDHIrKeSSQCB71V8QaOL+2JUhCoyGAGa8X0Lx1Po2pCQOZIskyJJzn0wOlexeGvFlr4htMxTo7McMrEZH51Ur0XZmMK/M72szzLUtPW0mKyx7UyVAXkHNdF4P+I0HhuNbO8iM9sGO1hkFAT04449+wqP4nWVxZI1xZqPIKhmOc8+hrwq/wDHkVrMYrv926n73Zj7Cvlc94ahm9FynG8X+B9Zg8fGFlN2Z9i6T448P61CHtb6J5CcbAOh9yeP1rUBidyIZFc9xGQ2D+FfEM3ixCqywPGCzBQkmOQep+vtXQ6L4yurOQJa6ncQckoY5CCgPYeg9q/mXO/D2thpynhpXij7HD46nOyufVOqWkoXcsMhOckgE49/asBnIIQlQxODk9BXjsHjHVZiIm1e9eNTnaZyASe1aNvrk8jIXnYP97hifw9K/K8Rk1ajPlloe3CcWro9JmmiWNyjAlTtLd8+g9aoMizuSJMnphfWuUiuRctGXZlIbd8pxk+/rWtb3flMwQ4Lc4z1rgeBnDc2U7mvHCsWGIywI+Y84Hfj1xV2W9McYKkbyeM8DHrn1rCi1NAm6QqAehJ6VWF+J7sgOCMY4PBqHScS7XOisLuS5uihUqVIB5zXRXXmxQEwytCcAFgASB361l6HseJWIGCcZI68da3nUNEMDeSeoHP1PtWlOnzGco2PO9X1fUWmeKTULhocngkce3AHSskwh2MhcSNnnIzn8+K6PX7NYJXCjAYlsZ7nk4FYIjPIAwPpXRKDp6XLja2hBIuAqBGdMZ2KM5Hpg09IvPKhEkQsccAcVaitnkYYyABgA9q2NK00jDsQCMnHqa5+Z3G5WM240YS6fcxu+RtJHB+cjoDnHFfM3jjT20XWYrgAo0ZZjjgHp1PpX13Pah4iGABbjA714J8U9GaC4umnhQgFsAHOAQAPfrX61wBivZY3l/U8TNIxqUGpK4zwB4wivbUwyxqJQo4ByR7j1r0+CAbFZ1KMwDDC9QRkGvlHwxqM+gaskgkMqxSZO49VPUfhX0/4U1SHWrRLlGDoygjBzhT0GfoK/sXAY3aEz8KxmE9jUcktGXxBtYgqBzwR3FWUsg6gAYbOSc8Y9Mf1zWgbTKggAqwxz1/CiOExkAEEDswzX0aqLoefyFEWg84MQQVBAUHIOfapGgLYAU4PUgdKvPGQ5YAKCc/LxipCXYk5wg5weTRztlqBRS0EgO4YI5HHWnxR9QowpHIIIyPoauIUR8q+0nnIHX8aWVgWzgHPU1PMylFEa27bCSoC8YORx6ginrHHkYjwD0JHWkDhQVzgA9fWlSSKNiY8gnPJGCTU3ZaQrRooAKlh+FZev3q2OnvIrhCQVwev+ea0GI2ghhGTwCTjFeYfEjxVGMwIVKoMEg8EevvW1JXavsWlfZHE+JLuK5vGkVmJwVYsT/KsNYUfOTkZzxVKe+a7uwm84ILYJxwKmtWVWILEjv7Vw16t5ux0xjobVkiMETYFGeWxyRVgqIpAEPAyST39PpVKF12qpBI45zjFTNOwldgAAcDp0H0rjdQ0UCUTsVcsCWJJyT1qN7kbAzYC9AMdCaiE6yNIpXJGRx61Vln27QCcA52npXPKZoolhpmQPCrky4Jw3YCq8kisiHBBA53DnNVvPDMWJyM5yO9QSXkgaQpwSeOSAR9etcU6tjSMb9B95eFoGjJyh4OTggV0Xw58ZT6Tfi2llDRABI9seXx0AyTjHtXEXIDMdzAscfdNUluHt7tGGQFYOGHUEHIx718hnWGWY4edGfVHtYO1GalE+4fD+tRhIykolAUY5wB6/TFdPBqKTTrCHL7hu3Ecgd+B6V8//DTxmdT0tnkkzJ5QZiExk47+9O1zxffRShoLxogGA55BHpg1/MVLg/FYzGyw1N21Pvo46nSpc9Q98muwC5LBsZAwOo/HpUD3AKFugxXj/gzxLq+r36QyXt1cRKN2wgCMe5AxmvWVbbal3GZDjOB1965M84Wq5HG9aaZ14TH08X/DTFjk2hSDhvXHena34jTS/D1xK7ESAhFK8Zz19+mahyQrHAGBkCqesQJqWkPZEZkmcbDjoeQM18jg5whXi3tc9GWq0Plf4k+IHu9XJiUjYSqn0B64rkDZC4R2MhZjgYQEY9ifXvXoXjnwdPBdSqMtMrHOARjJ461zFnpF3GBEy7VHOCcg+9f2xw9Ol9Rg6O1j84zOo1XfOYE1kWQRh3RV4IJBBrD1EwQJsySzHCnBHIrvr7w84idYmY7sEDqQe/PpW/4H+CN1r14LzUAIrNRuCDkk/jn+Ve3jsxpZfRdWtK1jgoQeImowOC+HXw31fxVrKSossNtGQwYD7xzzxX2D4V8KrodhAhljcqoUhchs9STn8uPSp9D8LWnh20SG2iEQUAjjkj8O9X/tYaZkBU9BuGRg1/KvFOdvOqza+FbH3mCy9UIpy3NOEKWXGQo43Hp9K0EQAgtyehBGcelZ1ojbcg7845JyRWirgIzBgSBjBGCfavzhQ96yPW2Fdkt0BkJcDPJrFuLoq4AIIJxmmarqhEzoWAJPEYPQViPqAWJ3JOAckHnp6CvoMNlWLrRThTb+RqqlNfFKxuS37wQPtc8jG3gYGeg/z3rhdfvXefPPB4H1Na1xqYESszgIRkZ9DXPXc6XTM8eXUkjcRgV/RvAGV18MuavTcfVHwnEWKg48kJFdwQ7g4GOMrnBqvIoKEkZJGQTVhiNhAOTj8qrPIEj80qGAUDys4/P/ABr97gj82auYHiC6+y2bquXk6qoPXrn+lcG1+Z5Ad4I5yVOce1a3i/VwZrhSfKKHaApzn0INcjazNuyHyCeciu26grMzlSkuh1FjI7YYnAzjJFbVsY3Dholl6FQwzgjv71zthLkEghhxkV0FiVYYaQiQjIQL29c1k5JnM01odFaPtZCAAuBk+laljIgYJjJJyDg9/fpWJYHKEMMgHGCOta9gXLE52DJBA7isZDi7msgZZGIGF6ZHH61an0tLyPLxJISNuHGaS3zJGuRkA45PQdv61pDLohAOGBAArFzcdjrijzvxV8L7SSF54CRK3BiCjb+ef6V5XeeFJ9IuUjkBQFsL5SdB2FfUQjHlBSpIA4Vhnj61xniK2W6nCtEhCnIwoGK66eJnblkzV01NHnOrxmaztvKQgrEEcHBJI74+mKPBfgWS4nF7LGI0zux6j3z/ACrsbfRFDq7qGDcj2rbYppemyoAC8ilVAHfisZ1rx5UaUcNzSSlseaeNr6K1UxxMFBOAMYH0rzi6uA5lYDJY4HqPX61veM79ry8kAj3lCCoP8J7muUErjYMKSxO7I5Hpj0ohDlR3zjGOkdjStSCAGyD1A6Vs2mzaAQSD17frWLao6He4OAMEdjWlayvsUYJHcnjnNKRz2ubkGFBbzFQ44I4yfTirYxJsWRCVPzHuHHofasyBR5hDuAuMgnoT6A1pRXZjAG0sQOAO49a5ZMpKxbcJc28sRjUqRgMVHGDnHriuQ1jT7mzkgNsNke7DGNuQPYetdlDKj4IOAecD1qVtPhuSrumDyTtI5PavKxcKdWDjUje53UW4tO5wljrmv6bLKlrfTQNuzG7SvIdvowJxj6YrqNL+Ifih1ULdWjBflY+QQWGfUsQD7gVZbw2k0xaMgsOckY/CtPSvD0ClUZBuPUZ4zX55ichwlZtzpJ/I9+njZxtyyZsad4mu70oJWKqRuIU9cdwRiur0vV3nKgZCnru7VzNtYQWkiyMASoAVtvKAZ6fnVDVvEyaSQVljYbgxVT820HP4E18hiuDMFUT9nGzPaoZpNfE7o9UtneTAJJU/Nj6VoW9uWwMF8nIHf6VzXg/xhY67AhtnjEu0Ewb8sPXNdnC6SsHQqDkHOehr8JzfLq2W4h0akbH01HEwrR5ou5Wa1AJJwQvYnFMmhjRAQQ5JxxnBq6FWQBwcjsTxUbqSc4JAGOO4rxFHyN+a5i6jMIIiwwpB6DsK4zVtQErZRgT+eTXfatZrLBkgADp7CvMPEUQtmJjGwAknB96/orw9oThDn6HymdO8LI4/xQ0kqOmSSwJHoPXntXnF3GPNKk5PUj1r0HVbmSaMpvIjPJHqe1chq0aRtvCKjkY4/nX9CqraKR8IlLZn3WSSCQQ4xx25phdgecAexzzURSIqzRIwZuoJIAP06UyR1jIyMADjB71/mY0j9gUUNubkuuAeTwM1mmcBiChI6ZzTp5wzYB57Bj1rOlu2jyAAqgZz/wDWqVHW1ynFoi1zVo7axlBBDjqQcACvnj4q+OGhimdHUFDg7zgD15rtviL40SyScKQJVXcFJIJ7fSvk74leNpdRnxGoMpzuR2wvJPfnNfpHDvDM8wqRlLY8urXae5LquvwXTny5/ND/ADKycqwPcGuJ1fVQ82Y2wq5V2z37YHesa+1o3CRIu5HIyRng/Ssu5umYgBgCBkgDr+Nf0BgeG6GFae9jy6uJ50S3N89w8gE7MSMHJxkD1rLaVySHAEQOSzc49h7VJsiEhlDEMRjGeBU0URfaS5jRuQy4Jr7SnSjFJJHnymjqfDEJZo58h4gAdpGcnPBz+fFaWq3DMrAEEZyeOlR6SfsVlkDeXUZJHNVNYfYgZThm7V9HhkopHz2JbnO5jXErEuocFgcrSl42IIBUgYOe5quIHMqkvkgc8dasqBKVBAB9PWvZjJHCokOxlkIZGIADcYJwenFMkheEl2Kle2Dk1auLZBcGYHYAoUAHAP8A9eq7RSlyCoCE8YOTW8ZD5SWFDGuSMAjIB7itvTLZmVMtnB+6B1/Gse3jLcs4J7ZPAxXSaLG8rIEBJJGD0xXZT1ZjVVlc6nQlDP5irsKYycZyf5Cu80qxJgVyoVW5rA8P2wijVRGFB7EZNdnp9o8MQcOxJbCqemPWvS+GJ89XjeVyWCyAKYIKdcEd/rWzFbGMhgMr1HHQnrSLAEBYqGPUkDge9TRgFc7uM9PauObMFGxahQspBGQORz1rRiIKghd3HBA6VVgAUgEjBA5xV2BUQ4JKhskD1rJmlixCCXIAzg8/4VqxQB8MCMjoT2rLhRYSZA3ysckk46Dr+VV9V8VQWcTBW+VQCWHGc+nr0qbil5nTXN7Fp6qX2nHJGetcf4g+IcEDSKrgqAQF3YGa848S/EJ0dxHMwUj+I9D9O9eZaz4ifUGwTtQkHDHII7+mKic3HRBToSqPXRHeeKPiXPKQjuqEHaOeQa4XVvE93eSEmZX4yHxyfbNc494jlcBpI1J2ljuwfX/69QxAbDGJDkjduJyRWDcpfEenGhBa2LkmpzSuRL80eDkAc5x1zVSVfLihMS71ZiDzyB60is6EkHnBFRpkknO4npmq5bG1rE7IBKcvvQjIwOQaiXrjII65PemKSOBnI7561I8SmRfLJPHPHeqSGE8ijoASADx2zn/CltmKHBc4Jzz2pCxRtqRl0U5Jx0Hr9Kckbq5LKpU8gg5zW8I3Gka+nWzTkEYI3AYPJ57/AEr3PwBo6RWkMToPlUHjuR3zXk/gyw8+6hkAyuQAO3Jr6F8K6csEUZAwXAAz3B6GvRprkVznr1JRjZHaadA8ccYiXeSPug1pwuVGMEEnn2rNhhKsYiGIBwecYqx5hhICkFQcYY/rmsZO7PJZoBsFQ3zE/lxTzIg3AEhjwCB1qg10rY+YAjqCfyqT7RwMEAYxyOc1g0TqVb68MCEAndj5gBwT6g1zs+sKshBABPTnrWrrTEW7OrAsAcY4AFeReItRe2uyYyQWyzk55PtRFXewrXZ6P/aMcwIJBYehqaNlzwcjHPtXlVn4qKsqs+wAZ6Y/M10dh4kF5CAGCFSG37hlh6YrbkBKx2LyIHIDAEjPTv8A5xUbSNGGKupBI4xz9azLbVEcAAglh+VWobqKY43AnoCayaLTJ3IYEscgnjPpULEqQD9zk8DrSvIJWUknK9B0yKbLKC2VXaD2zn9a5ZaFoZK7MDjIHHGOQKrvlnZsHI5GO9StvJZ8EjHBFVJJi4IBAftk4/WuWTNUV5wJEZlcB8ZBPFYt+5Tg8kjJAPWr1yHUkA5BOdvp+NYGp3DKrgHJA4Oe1cdR9y0rmTezkqQSVb37ViXs0oKAL5gIJJ6Y/wAa0551AOQWJ7tzWHduJ1KElVAwCDXnvVnRCLuc9qxMkjqB5Y5bINGkbpEUCCdiDjzSvyH0wau6Xo8mr6k0CoXBYLtyckHv/OvbPDHwOnvLNFdJShAIjViAMe1dEFyq7PShRcldI8oaDbFExQpIeW5457fWuh8Mzy2t5v2eaeqpnG7HbPbNet3HwRkmjJ8ohxjBIzkj6VFB8F72GbciSEkY2jAx71z4qdOpRlA6cPTlTqKR0vgy/N1DbymIRggcKcj3574r0/TyGAMb5GcA+tcT4a8MPpVlbRG2aBIBt2sclvU47ZrtdPtTCFBbCrwAD0r+MuM8PKjiHdaXP1LBTUoo3YEePBDc9xnrV6FgMElyxPQ9BVG3O5SQQTnGauQZKqCRnqRmvyp6nrLUvKxbBIBPrnpTZuh3HGfSkVCSCp54P4VK5jZclhkDIB71lIoypXYowKlASOp5qxBMfLO05A469KqajeRxuAWGfvEE9qjVyACFADfMCpyCDWHtHFlqNzetLsDAY8VrW06shIJBPeuIk1BoFBI5HUEYzUlt4meFiDLhey4H48/lWqrvqKVJvZHdbtxJYd6CFbtXN2viSOSQbnyD156Vr2+pRSlQJAqnjJque5jKnJboldBvJIyelNmiBABGQRkDFTJOj7sYJBxk0SsSBgAmna7uZ2sYl9YBwSoUOOAW7V5n448Lteo52F5GJAC9D/8AXr12eAy5YFQMcgmsTULAzIwABPOMivRwOIeFrKXQ56qbjZHxH4802aCadIl8tQdpT8fX3NeO6ys0NyYJAyspJ256Zr65+K3g0X9lLIgWKULIpCITvAY4J9/8K+ZPFHh54LjKmQSLhtwHB7HNf2FwxnFHFYaME1ex8TmFCS95HKW7BJyChOBxkdT3q8scasXZNrcErnGcdqikV98aIhEpJLE9Av8AjVkICCOSf7wHWvv07nz92iYNJLMXBCKRkKvAB9MVadQVy8pUcdQCScdfbms9A65CkFh0z0NTRE7iG5JH5VskQ33L8TmQAEkAckjvVm2mZjkHJQbhxggVQikj4Ocn2qdJSjkgAFhtOB1HYVtExZpRMAhJBQMcj3Pc1IoYEAgHtweoqpbXXnEowAdex7Va8wkEAkAdDXZTRm2XUIZQQAOeeenpUvmtGQHk3k8AEdKz4ZgoBY5BOMnjNNe4IkzuJXuc9K9CnE55SNRZmJ4wOxNaEF5FHCqq5LghSgHAGPWufN6saknOG6VD/bO3CKVAGQSRzj1+td0KTZzuZ1M18XyMhiB1PY1XstPuNfuGRTtiAGcDAP4/hWVoYudX1BIYnIQnlwM7ffFew6DoQsbKOER7UGSDjqe5rq9jyK8jCpU5VdI881DwsLZSUTa44GQOtReHdQlS7KOwUxnaQRgnHHFemaxoiXNu5YAMykAZxivO9X0ma3ukkiiCxEcnoQB0IohZPRnIqsm7SO+sbyKSEKzZGcnjOKftQnaDkqc7Qema5TQ9XMDorgucheOMjvXbR7Z8kYck/KwwOPf36V18jtcUk1qZ9xArOGBOMYORVhYVZVYDcSBkY/SrU0QVWUrgr2NQh8AKAQfahROZzMW/tD5bhRtBJxnmubmtTGxI4I613M0QdgXHIrLvNOV9xKYIyetaRiupF5HL2d2I5HAU7SAd3qfStvT7tGizgl2OBjnbj1qu+nNtUlQBnAIFOtYHtmYkcZHbrW6SQua5qeTGxISUurH+JcY9qaunIQCWyD0Ip0Ts4AAyD0yKvRg7g7EEsQCWHand9CTM+xAttJwcHBx1OKesQiQLsB4xluK1pY4zhcZ5yD6U1rRchSrOD3and9SblO03SEIYgEGcybjkmrc4L4WI4XAypHBx3/WnC2+zswWPAHIA7+1WOPKBxg9OuMUmCZjX1orISTk9DjvWJqlmI4C4JQZVgVGSCD69eea6meJWBZclQevrVK6tiquWIJYZAHQColqrDUnFnEXCiKUsFY545HWom2OhIJJ7ADOa272yYEMQeOg7GsaWJzK4I8vb17Yrm5e50xndaEG4MChOR2wcE5p0UQD4JwTxyelCWZaRgYw7lcDtjHf61GxKZRucHAJp2NL9yV4CgKk5H14NV2V2OEyAvXBwB6VdjUOoEi7yRkZJFRPAQCSTk+g6+gqWikV51byzkAFe+OtYmow7GQlFDMu4kc5/H+ldDJv8sJkEd81mXyoA+ACSMAetc8qdzaMrHIXiOJn2EhCflYjBJ7juPwqsWdkJIwy/dJ7GtubSdiuY0VAcsFzxmqkMCOyFwSO+OK53CxqqhTW1eUIcgOB8wA4JqxHakyFGGQBnHTA6VfRfK+QxYA54Oc0krJkkgjAwTU2KUhBEkIAZcD1Pao9qFCEwq54HrmkeVepJJA6A9fwojAIREkVxknjqM9qUnZXNIq41klG8lchflVR3Ndr4D+H154nnhIiZVJGeMgDvWj8N/hpceLL23eYPBbMxBkKEjgHp75r6v8CeCbbw1poiEak/KA5QZGP8a/JeMOM6GSUXToyTqH1mWZTKq1Vqr3SL4d/Duy8M2bMkRErqoJzwQM5GPfj9a9BgHBU8MB0Bzx2qGJRESpG3AGRjqD0q5EmCWOMHsOor+Oc0zjFZvWdWu9WfoFKlGmlGKFAwQMZGQMkdKm2Hk4ZR3HrSxom4kgkgZ4OM1KTvQAEA4wfavEcDqSIogRgbhtJ4yOnrUzzjZgEAiodoWIqBkgYGKFwyFSM9yc1m1Y0SI2lOCSMp+dQvCJgQDkH1GMVYOMkAZxz17UAcnIGTwM/pWTjfc0RlzWAkcMEBOMfvCcD6471nvp3JUkE44YDoPSuiyu4kgg9ME4x71RuFARwE5OcDOMfjXLKKNE7HOPAUbClQvfI61DtjZiMEspxwcA/h3rRuIwCGOQcEADsfWqWwLgHOcglupJrJaO5Sl3LCSEIASWXGCp6D2qnf30FomwyKrN0UHkD/AArN8ReJbbRYBI9zFkDJiyd2B+nNcBomt3XjXXg0I3WccnzgckD61cY1JptbI7KfLLc7ya5VlYbAVIyWx0rOYieQlgHiwVwehz7VoX9sIlKqGwcgZPas/bsVFZCwJ2kKeo9zUrc3Vug1rYcqCuFPCgYwP8asCzfBLhQB2C4IpY7dYZB5Uexc8KucA1bKuZF8wkIM5HfPatbodyqkCoBkHIPQjpV+3YJwV4PcjpTFUEkjrTwCBhSCegJpc1ibplpGVMZKgnnA71JvRyAF3kj7pBGD2+tV0iBUEKqyAY3Y61NGigEEZIxyT0NNO5DHEDBJOOgxTLuVLZC7uqIAMsecUruWV5AAEAJIAJwR7mvGvix8Ul0+3eztXEbgcvngnsPrX0GTZPXzjExw9FbnHXmqcbsh+K3xPSxY6dZybrlyQBnAx6157oNnNcyCe6cHzSCSpzj/AOvXPeHtAuda1Fr27dXDEyRluQO5A+td6ECW4RVSJ9pUbQBye+O9f3BwhwjheHsOna9R7s/MM3zR1G6UGWVjRIjHEixBnPHUAHv9T1pFztKkAMB/k0+VVd1K/Kvp3OKJJAGGE2sQeQwIxX6UmfGSdxIsPjBBA4JB6GllJycsWTAHHam7WAO0kEjkjjNKeVwQQe/YEVaRyyMm8mJyCMgZXBH61zuqAOwUAHHPJrpL9QBlRgk461zmtwvazBGKgkBgVbdkY9e3J6U3G5MXqZ84ccFCAw64xmsu9i3KzbeV7DvirryyLgMxZT1OckHtx+dMaNmJCjIJz071hKJ1RZzM8aQTgxxqoI+6gOFH41HOARtUqD6scA1o3cRSIsQQSSCMc9az3chTsXIBwR0rhmjqiyE53AFVPGAT2pt0guWUEZPQ7ABjHTgVIwxuwjJk8BjnFQu4QIRKFuFJY+Wegzwc+tZam6KsyvAjuAGRSAR161DkOjb1AI5GCSSKnjCqyBHIGc/Kcc565PfNMlBZFfaqlSVwD255pMuOpR3EZdPkQjmoGjXy2d1YqORt9/bvWgSN5XGR1J7VAAJDcBlwFAXnuCO1YyN4ux7L8C/CtpZXA1K/CtIqnLbiUAPQ4PQkda+jW+I2mWNjFDEAgGFy8mFJ9Rmviqw8a3enWaW4clY0CKW5+UdiO+KytS8WX98Yy0vKtu3KMZAPT2r8rzjg6rnOJ9tWq6dEfS0Mzo0IKKR9b698edNsHeJbuIupwVDA/T27V5j4j/aHuGUCJ4UDkqxBJJXtjPQ+9fPV9qMt7ITICUZtxB6Z9cVUvHMrhjJghdqnGOPpW+C4AyvC2lKPM/MuWcyekEeh+IvjLeXiTkl3ywZSr5Y4GMY6HPvXAat4ou9TQCaeSYq2EaTBZvU4AwDnsKzN6ltpO5sZJ9feoJpE83GMkc59K+3w2VYTCpKlTS+Rw1MdVq7sdPqE0qkGQsfQnvWY8zsQWcEg8nn8qnkUHc43KB1qrIgI+YfKeAfT8a9eMEtkc3tG92FzIVAIAYsOSO1QwMC+5lYDpx60+WRTjAwAoUgjHP1qum5XJLMEz0J4FVKKNYSNKyu0tp1kIIAIII6mvuP9njxTFf2ViWLMZFAJI5A96+FDCxVTFlWA3AgZ/LNfS/7M3iFop4IrmXaCQxTHzKo6cDrz1r8044wH1vLZOPxI93L6rhO1z9ANNl8yMMflBUKAvTgcVoIBgA5Ixjr3rG0ZjLaxFhtZo1YqueOP8Oa0y5AzknIzk/yr+MatGopNW1PrVJW1ZJuHRuSvGcYzTAhwzEAg4AwelVri4BA44I+Ynsakt5VMeQcjPr+VYOlV6qxakVbiHeSzAZHIB7e9ctrl5Bp6kBvnJyQpzyT6fjW74k1GWy06WWKNWcj5QzYIPt6CvFdY1yee4kZyS4bafr/hU1cJiKSU6kWk+p10LTZ6h4a1wtMkBkkZuCEjcbBnvjua9EtJRIoBbOcZJH9K+bvCE8un37Sh8hnLEnux6Y9K9p0jXg8Cszgtjjtms17hrWp21R18twkSkYBIPbnNVZZEOAWUDHfrWTJqpYDkEkZ4qnJqKqACxyfY03KXQ5Ermo10pBGCBk9e9RG7jzkqrjH3ScZrCn1lIsggkg4xnFZF74hSLJLjOc7c9q5Zc19i1E6yW8DAnKjaMYHOBWPqGspAhBfBPPSuH1fxt9ljkMRySDtMgO0n8MZxVDwzcT+MtWwwY2sZBzzyR3yPeodOTV2jRRR6l4ftJbyZJpBlN24ArjH1Heu3t41hQAE57ADtVPTLAWtugIKsAMjGcccfhWjgRAA4P68+ldNGlyK6OKpK7Fk3sCDtII646Vz1/Di4dwQSxyT6mugdhtUEcqCM+gPasHU0LyqCxChssoGdw7D25rrMbDIYyVUlgWA55rF8X6itnYkBsk5G0duOtbsUQOQEwSeFxkCvLvibq5SUwAZJXIPYckfnx/Kv1Pw/ymWZZnCVtInjZpiVQoNs8n8RXAuriVy+SScBeec9OK5LUXOGBGAOBgE57V0d9KFkkIlK7uSBxmud1FwiOrblZhlZAcbR/hiv7wpwVKmorofidSSqVG31OXvonhVwGDhT0AwAKoNDgBgRkjsc4qzcY8xldy3PJXnJqBwSAAAB0zXg1ZXkz3qStFIhlL7gCAFA4wc5/wAKiJeUkiRlIXIbjk+lSSJuBI6gcZPAqFiAjKMAkZ+tcUzsiitOhLEFsHGR9apzyRNFtcMcAqWHrU8yt8ofIAHAFVbnyxG7FSSOgJI5+lcdRaM7aS1RxWrA285R0AcjdjOePX6VnBhwSMHPIFaGqlnnJZFQjOGzyazyVwS5yccD0r5aoveZ9fRXuoVmjaSNHLBJMqCmCVPqQahYuQArZCnGSMdKcNojDAEknB4py7MFQMHPUmsbHSiGSfexGcEDAOOhqukZwOckHkHvVwIofAbJ78VXEaIzBiSc/pTBlPU7ZXifkoME5wT+GBXn2pzwuSYlYBGKtxkgjrXpFztS3cbj8oLANnnHQZ968+1MOqkFQnmMXYADg+ldFNmMjBddj78EZ5571CQZgCWwBznHWrk+MhcbgOnPWq7xjaVA2oeoxXUkZXGCYEAHgKCc49KtWUpyGQEg8hqpxRusmHII7E+ladpEBIoUg7SMY4B9quDs0Jq6Poz4bXoGnQSu4UsoXDHPJ6gjpkcc17NpNwI0BYbiwAGDjHvXz78NbphHFE7goBkZOTzXvOlMtxbwKg+ZVAJPfHev1fLqiqUIs/Hc3oyhiZaaHY6ehOwlsDPrW3DIVYqCCMfe9KwNPjeQghFBIAOQMnHTn061r20pZWDBWI+UjGMexr0GeVFWNu3yGUg7gQMDNXEhjJGRg5DcnHIORVCxIIG0bj3GOgrR2lXAYkA9iK52joVycuNrMVLbuAAcbT605Jiq7CNwB6k9D61ErOXKKowCVIbgginsSoZiQoxxxU2LuWCr7VcvvJ6gknGOnXoKYJSQS+1QDjCg5I98/nxSgnygHIYEZJA6n/ComJyu4/KTycdqSVhNDpyQSEOVHJPsfemoxLA9u2DUvnKYyCSVHJUnioyyLH8qhATjJPQmmiGNdgGOThiPXrVaRyQQDkg8nNSzQk42De5HAziq7qY43c8AAk8ZwK2jYh3ZDI54BZsg7gc4A9Rj3pjSifDgHI45GKiuHAckMAAAODmq08jIAQwJIxgnArpijBjpsrIdjcYOVxzn/OaydXv2s7d8MCzDqB0p19fLCMht7E464Nczqc7zhnZmKjnaDUVqnsoXN8PR9vJIw7t5LmZpndmLANtbAwfw/wA8VkalNnAClT+HHvWzdx5yyEEnqOmCawb1zh9xwwPX+lfNzlz6yPq4R5Eoo5G8vCbiZCq5YlsKMADPpVPeqI2QcggkDvzVy9SMOzqyu4A3FBkgA88fnVZY8xNtIYHkMD1FeXPQ7IMh8sTSEhFBIZgxGSCQQfpweorPvS4TYCQccccH2q/HOzOwAwMEcDuOtUbyPKgqdwxn5j1rG5urHN6nbyKzhyRJyo9VwK525X92SGDEclR6V0mrRvOSAMkZ5OfSuZvVW3jZI4mZ2A+YY4/zmtI6nREzWRmlcHO0dMng0DKoC4UFcgYGOP61YmiVYWcHDYwfeqwjMrgA4BAxuIHPpVo2WhA6hlBLE5ORxTSCY0jJxjv3PsaQ4yQWIYHg+1N3tExGQxzggnFUlcdxJVCsA5wMEHaeQe1WbCaWO5XyyCoPQ8ZHuaqBQ0RBBLswIYHoPSpVURSEk4UDnPQitI6ES1O2UmaFJ0IJVgw44JByPwrm5LZIJWCjAJyRj16/rXSaQVntozK2cKO/OMcD8Kp6pZIRPICwQHcCi5IAHPHc5rpWx597Oxm2Ly2l1DcIdjIchlOM17p4K1walosAdxuUFWycknv/ADrweK1ctGxl3AjOCMHPr7V2Hg3XJtKu4oHcGGRtu4Dgg9Bn1JrmnNw1RUqPtDf8f6czSu+3liGIBz1J59sjHH864OC0CglQWLdCe1e1eNdOOo2CMcJIYlUsgAIAUY59Rn864Xw74VTWNesrCaIPZxEAMxzkg55J68dya4a1dQi5M7sLh5Tagkdz8IfBQxHczQxmVjtBJHHpkngV7NLas7efK6ySMFBYYJIAwBxxgDHFZnhrTIrG1iCncNoxkdB2H5Vv+VuQFAATxjGcV+YZhiniarkz9OwWFWHppWKH2YshAOzngetCwiCDBACkn7p5JrXi06WVQQuAPUVWv7VkViUwo9T0rxnqetGN3Yx7hgAoJ2jOT9KqJcp9oVFBY5Gcdsnr/WoL27MJbfhwD0IOKoabfP8AbIi65QHkKeo+teTi4p0pKXY740Ha56PaWkarvBUJnAb1P862AEhh3krx8wx/PFYml3iTIoOAT14x39KuajfmOEIgxkEbgMn2/lX4LWorEYxU4dzCor6EkIM90zAllJBJA4GenPr14rctrdTgMCcZGDxk1h6dJtYgrtyec/StQXQkkT5iApyQe49K/d8LQVClGC6GMYu92WfKAjcE4PcqcY+lMlmKQ/KcjuTzimPcAgkEhT396zNTugiMA+zIyOeua7UdsFcwfE9+sULkMEJGcHua830aJ9d1+QtGzBSqEEdRkkH6cmtfxjqY+ZXOSMNkHAJ9MelbHwr0R5Lf+0pEEVzLK2Yyc4C4wc+47Y9etfP5zXjQotydhzqciaO80zTzZxIgGUAyrY+6fWq/iTwdba5awIRBFJjEklwSFcknA4z14A6cmumQRbyTvRCNykYbI9D/AIj0q5BECrAAEdASK/Ho4udKt7WO541Rqekj45+Jfwonsp5ZrdQp5xGFPyYJ4Ynqffnj8q8xtfCVw7TJKjBncNCckAgYB+oz34/Wv0H1nwda6vaBTFmRw2WOOvqM15X4o+HlvZSkpbhEX5RuGSATgAnv/Wv6P4K4r+uwWGxDSaPi80wSj71I+ZdP8FXs7xqyCQgjcQSB+Ar0fwl8KpL075gIircoykZ+g7V3umeFDbsfPBgiY5AA64PB/T9K7fSIY4MhAHAAIcjk/hX6lmGaRw0OWnK7OLLMprYmXPVVooh8LeDrTRrVUijQuCTuC9R9etdTGkYzlCQowBjvTbVjIFKDae4AxmrXlBUJJII9T1r80r4ipWnzzZ+kYfDU6EVGCKciRnMjAqVHY4qpqrBIXAbaQM496nuJyykEDBGDtORj61zmrX5MZAGSOK5ea561KJlXd828jeSQDkY61y2r62tvuYAAsCpJPI9Dmn+IL8rkKSHYYIHcUzwd4SufErG7u0ZbONht3ceaR7joK3oYSvi6ip0VdmmMx1HLqXta0rIq+CvDl34mvheykppyNyAuS5B6/T+demT2QtIRDGFZUBBbaBnnjnr+ea1bfT0sohFblYogOUA5I9MjtUVzESrbiMAYx3NfsWT5THLqS5tZH8/Z7n9XNqztpBbI5+SPKSEn5iMD6V5l8XLmK20gqAVDDIDsBuI6kCvT7rC4Ccgg4xzmvFfjZdlNJDzsNikrETjOfSvcqp2ueFhtZqyufPE96wvigyV3Hv0FWllQTgIGweeTnB+tc/NdlLokAKSDkKOh9aBqkkLoAocE8t0Ir5SpUV2fdwp6LQ6tGZywIBK8j0r1P4L/AAsk8eeIbW5cA6dGQTKSVDsO3uB61wfws8N6h8RPEkGkWSSIZGHmygBvLXPUj3r9JfBfwu07wR4ds7SxgCXEcYDSMoIY45P1r8s4w4lp5bQdCjL94/wPQw9C8ryOZtfC0drZrBEoREG0DPArPn8LTSysioCoxnJyRXe3GnvbOS43c5z6VvWsUZtvKKxovDEkkMTjt2r+XKuJq1ZynOV2e9pFaHnek6bc6eFG3jGADW4Lq6YGNQWIGQF7n0rovscCkAYJHQkVE9vGhyEUE54A/WsJVp23BSdznXeSLJlOSBkKexqtJfCPIVwGPYGtTXYQYDsGD1PvXFXDzR4IDFweg75rllOT3OmF2bi3wDD59xwM80pvJWk5wRjjArEgQEgu4L9cDOQff1rRRDGrOGCkDJLHGRXM4s3RcMwIJPI9+cVnXVs19I0ZleGLgllUHOO2DWbe+LrCzuxb+cJHbB+U4wD6+9alvqMNzCNpCMcAAjrnoa3p0Jb2NveSvYW3srS12FIwApyrMPmJ65I7fSua8ceHRqNk8sfyGLGSMc5/mK6WaUrK8ZZSwOMg5z7570iKhnVnRZMrg5OQfwr2sPiK1CSlF7EqUr3PmTXrCXT7hyUwAeeOtQ2sqzYIOCQAcHpXqfxD8ORCWV1QygkgBBnb7n2ryxraXT5ChJVcknGMH2z1yK/ZcpxkcXRTb1PShK8S8ud4DAhVIANPk2O5AXeRzwOtMjcOgKAuc8KRnOafG53AH5CAeCP0r6ONiWyG5i2uhQAA9frUBjIYl2JXrx2rULCQEBcNjIzVSSA5IJ5PetDaDKKrFKQFBbnGSMZ/Cm3Fq7RmMElCR8o6E1ZSExFgEIUckgVZjGNpJ3DqaWp1xdjFTTViwSME8njNJPbjIDjKgYwK3TCHBBGDngkdaje1JcKUzyct6D1pXZr7SxkeSgibIwxGA3f2qK3s0iChizPjapPIPrn/ABrcNmIwCo+bsSKBaI0AAQfMecHqe/0FRdh7UyoYnklQBMhTuJJwD2wc1ai08yMrEAAncMjoeav/AGZEOMAgj7uafGiNgAEHoOPSqTkDqXHQ2ss4y8rSgAAMeeOw+gHT6VpW1qYxkD5QccimQRPFGgBG3rwK0IBwQ2TnnIHSq1Zi5XGIOSFyg7Yp5DopVCC2eRjkfjThEWKhic9hjpVx4twU7QDjH1qbGZVTKICz5LckgYAH1pJgzAHHB4HHWr3kDgAAKOuelV2QEsc0lczbKRAVwQAAe/qakjCj5mOD39qCShBIDKTwAKkKjjcMIeuB0qidB7RE7W6qOgFVmiYllB6gk5/xqywSSMEglVOfpUM7iJGJGRjGCaiSKTM0MBIVL5PY4xmo3Rnbk4A6YHWnOAJAyqWUgHjqDUikylVLhB6sDgflWDRqhMuQAR0wOR0FOVgGBKCQDkKTgH8aJi+BjLLnAZRgE+lKuFIXG5sZK55FLlLTsTRyFSwACk8j29qkVgjAFcgnIwPzqFfljYE4YnIGeRimKdvLjkcgg8U9guaJch1OcjIH0FSh0+YlSzZ4yeCKoGQEFUGD2OP1qaKUbhk5DcZHatEyTatZR8igBSe2e1dCjILWQkkNtO3jvXM2SMzRRgZbPJPaun8jdaykkgBSSyjkDuQK6qerRhOyPnH4hTE63KFDErJg8fePcV0PgnQ4LtFuXjJYjKhGxg/1rnvHtubrW3QkgGUkFSQSAeCfQmvQ/C+paRp+j2kL30MV2AWaKQYY+2e/5/hXt4ecXWipSseHmSn7H93G7M/VtDcBiY1MoyzMCQTnvn1qvoesGzkEUqsj4wUJBJAP49cV3v8AoWowYSWNCRkFj19hmub1XQXXBheFjnLZGTgdAD25xX3yxODhHSovvPzj6ri6janTZ2lhqKXNokJTD8kkjkA9PwrnvFdhG1uXXJIHAx0NP8OwXEeYgmADuyTnI789selaWuaY19buhOVYEZHBAxjt0Nerh8fh5q6mvvPKq5fiactYMj8HeJGjitopQUkZlRcqPmzwMeua71rsSb1ePbKOD2IIPPFedWdg1tpUEMgIMA2oM5IGfXrn3rptCgujtbLEHoCSQPz6mu2GNop2UlqebWwVde84/gdfpduL53CrvKkAeinvj6iu40jRILHM0MEYmcAFnQMePqKxPCunlY0JTYzHLD39f0rvLeAKEJOBjj3/AM4rr51M8uKlF6jYLTapZyEHYADk/TtSTwphWJ3qfTvVwKr7gApPTJGcj0omQgqFQAY57AUoyszqR89/tAeGpFiFzEg2yksSB0A7Yr5N1mKaC+kTyyu1jg46jsa+/vijop1Lw3dTFsGEgkYySCcfzr4j8W6W+lX8iByoaRgSSSTkn1+tb4jDrFUlJvY78PjJUfdscZPqE8Y2AkEDkkdabH4iubKVZDI8JXhVTJB7YIzVu7hG3CuAc8k9arWmlJfohIJRmzn15ryI4NJ3TZ0yxyktYo1LHxbqE6gy5Vgc4YZH6102neOliISVHBTBJHIAPt61jiya0jDELLICOX4yPet+ytNNuZDJHb8kAZPQmvYoRnFW5rniVnSm+ZKxs6f45025JBLE5yWIII9sVv2PiCwvJDFFcwSup5QSKGH1GciuRm0LT5FZjHIpzx5bkYHf6ms6bQNNhdHMEhlY4EhIOBjv3NeglKxwuMU9D1mK4WWIDegV+FywAI71SkmaeVIEdQCduM5zjrXm8lkEUOLmfeTkbHK4HpgVOLi4R96yuyKMdev41nKDaZUXFNNnrF54p0fw9Bb2yX1vcXJwBFGxL56AYxjnNe4fC7xHHYqiSOI7eUBiznoRjnH9a+LPD9wNQ8WWtpMA85kDRbuRkcjp1x1xX154dgNpbLG5DyKxUkjr2I/nX8o+JWVqlP2lSV2z9gyPExxFJKMbJH0NbXCzgYOQBgEHgg9DiuE+JtsXkLlN+2AHOODg9PqKueEtUe5zFI6llAwBxn2z9Kh+K+pNaeHxdAlODGJB3JHSvx7hnEwoZjTcu57eLhzUnE8VtfijZaVdyJfXUcKKdpLsBznsa6XxJq9jr3he7u7WTzooVD+YpBypOMY7nJr41+IGsXNxqMu0eSVmJKE9cNwfxqbw98Ytb0O1EUCi9Qgo0cj7QV5zxg8dK/vDATpxpU6lPY/HcTScajVzt/DeoQN8TYorWKOBtrhlwN7EkEZI/P8AGvrnR7g3OmW5cKkqqASDjJHfmvgrTvFV62urqkVpHASV+RGzjJ5Oe5PpX07oHivUNd0O0ubWYlrEbZQOAQemfWu7E8leqpI89x5H6nsnBjAZcsTxgZz+NUponLAsAQBt4GMCuJ0P4kQTzi3u38q4JwAxxk+xrvY7uG5AkiUiNuATz9aFHkdjK9you9CfnUhTggckU7ymYswbYCCMkZ4NW5IBI5YcZAGPX8PWla0baAQcdTitVJISTZ478VvBxu9PeW2YxAHcSudwYHORj2FfJ3inTr/TL9YZLuVkBJG5j1J61+gepWEdzG0bruTkbWGeCMZ+tfL3xt8BGy1a48uLMQkMisOgU5xz6muycpVqTjHdHdhpKMrSPCoLi7zI/myRHJUMX5I+g7VteFLG/wBU1OMCeQrtLMWYnIHOOeg4qoLIxylWA+U5OeK9D8G6YlvC7nILLgFcDGTzn1GM9PWvkFVqyqcjParqEad0kXktltIPLiVkDY3KTnnvz6elNeBwCH4Kjpnr+NWpColKoCgPce3/ANaqF/M2ADwvqe4r6GmmkeC1rcgukfMZVwkYbDAjJP0qnBqTwMSjlChwVBIwR2/+tRcliAA+O/BzWfK+0jOQGIwT1z711pCaPS/CPxpu9HljS6PmoGwMqWAHvXtvhn4m6b4nIVJIYu+3IDe/J/ka+SAgiJJJDKckZxU8eovp8wmiJSTIYkHPP1pOnfY5pUlumfbEU6XKl42+QHknGT7Y75rF8XeH4Nd0oxlN7IfkUdR3HH1rwHwf8cdT0t0t79knhUjDEYb6Z717b4d+I2meIIR5UqhmGCqsMg+4qo3g00c0uVaM8R1fwomk3bkpskVmLHGMnPT8KzzcgEgnJPQ9x717L8QPD6Xtu9ygB2jJweue/vXhupIbO4eNjtK8fQ17tOSnG5zSil0JnnRGAJPHUioBOjO2TnAOTnJGen61Qe6CghiWJHWlg/eMQGAGCfrgVb0M7X6Fw3ARGdtwABPA5wKuaTrtxpFxHPbTSSliGKbsAA+v0rGeUoDuOQTjAPWoGugCFLBSM/Ljp6UnG6sTypH0T4N+KEGqKbSeYCdWwCSeRgZOO4r0uyniuQhR40LDI+brXxTY3kunTG5QskpIIIPQDtXtvw1+KKqiW2oAK7YIdxXlV8LyLmidFKo72ke4NbliQBgY7d6DAxVlCjPTk9aLS9ju41eN1IYAjHeruxPUEHgc15Lm0ehFJ7FGSyiMYDKCB26Z/wDrV5f4+8KA3BuBGFSQE7cdDnivXTEN/J7Y57VnaxpqahbbSRkKcE9zzgV04eu6crjnTvGx8r3sLWk7q4DEHH4HpVWVkSMF3WJSwG5jgDPSuv8AGGif2ffsqqxIBByOOOnNVvCfgm4190kniAgYnMbnkc8V9BKpGMOdnjON3ZFDwv4Wu9dnQRjERbLMO49q9ttvD9p4a0U+RHk4wWbAIOOelXdA8PwaWkUUUWwxjBOAM1Q8c6sttCsKnIKliR2FeJUqvETs9Eelh6Titrnn+sXonlJB2jqCO9UkIcqMYPfBwTUMtwb0gAMqZO3I646keo/wqWPCEkHIHqK2TiloYVF7xoIfK2gcoQAQT1NT7gMAEqOveqcMishcoclgwwcYHQ1bdxtBBJHTg96OYmwvnL5ZQHJJ4JH6VRu5iMnfuAGMHtTrm4ESAkjjPXnOaxru93KQpwcceprKT0NI3uZmq3xhBKj5m44PT3qPw34tuPDuqCeB/kZgWGe3esvV5irBMZOSS3pWRcXABG0ZHr615daPMrWPRp83Y+odO8b6P4t057Ga4jEskeGQkZJrw34o+CUtJpbm2iE8UZypB5JOK4xNentpAYGCXCjIc8fyqXVfiTf3tikV5EJ2BGArEY9zXPQnOgnBu6Z2KT7HJzK482TqEBbYxzkj096sWfiCeydJPMZABgqvX86gurgyIzlQpYk4HQZqlJlCAoB4Brzq1GFS6aumd9Oq42aPSPDPjEFZ45ZpXEW1lHBHJwRnrnkH8K9A07V4pwpVw3Ofoa+cWuXt0JQ4bORz0J6mt3w145m0uZVkk3xkgMD1A+tfl+ecG0sapVcPpLsfT4HOJU5KNRXR9JW9yUjBEmHPI9xWnb6mkKgF8leCAOn415/4f1tdYjyhLJ14PIrdtpJJsrvOe30r+a82wM8uruhV3R+gUKkasVOJuX2rmXKxgAY4A6itHRrOe7w8anYwXHmEZHrkVzPkvEwJAY+oPSvQPBenNNEk7cEjoOxr5apGO507LVnb6TaJFAiEEFQADjrV8lQQS7LjjAJwfwqNUMYRSGAAyT0qUBSpEfIQcj0p0opGDOZ8RW26UAgKOpx2NYUdoSxAPJ9e1dR4ikSGyeZxkKck1jabPBcAOrrICM8EHFdXspTjeKuLmsT21iseGcksRyAK0YkRjgHBxgCo0YcAEgEZ47n0peSCMEgDOa82Ss9Rc1wKKSWyAvILH2ryv4uaRbSuJXi2SmIorAn5mJyS3qMDivVOfmPUMMY9BXDfFSA3NpDLJJlVIRvQDt+OTz+FfV8M1vZZhC2hy4lc1Nnyvrdi9jemVAHyCAqDAx/jXpXwb8QyvOdOlclIwGVY+CQScZ+mDXK+IbU/apSAD7VR8F3E+laxvSU+Y5xwMYHYV/bOFl/s0akT8hxtL2lVwfc+rLK+EgK7sleQPQd6tmZecNuJOT71w/hfViSY5FIcEKQTnORXXtIrkBFUDrlBz+NXludQxdd0b6o5MdlzwsFPuW/NDHBAB7Y9KGfoS2SR0A6VW80uDgMpA4J7Uzf8rAvgkcn1r7RHgl1NsqggYIPFQFgSR8yEkAc9ahW6MW7JBBGAfSmrcAMwPIIzVXAnJPJBUHnIPc1D9pLPz8qqCS2M5PaopZgxOSARyD6VTv7sWsMszyLtVNw6YJ+lVGzY7XK3iTxANMsCZVXzJEYoCfTr+NeAeIfETaldFWwTwwBPAH+c1t+OPGP2qYrjzQrAABuVB6nHfira/DKPV9Fg1ewdpopBlkJwU4yOPTp+dcOY5lQy+CjOVmz1MNhnPWJwyLuw4OT2IqzayZIAb5s85HSi90x9NmCEHCZA9D61LpFg+p3ohhBErEBVwefxryPrUJx576GrpyUuW2ppW0jMATGWOOcCicyxkOEJUdfavavCHw3t7XTwZwkkixlmMnTIB4B/CvOPGYEdxIEjVEGQMDBx6Gvm6fEOHxGK+rUtT2nlM4UPbSdvI5JrkCQEMVPoBStkgAEDPQetQtDvUSEckZ/CldkwMcN0r6BybPFInCpsJcjg7lAHT2qtLIMOA24HgHGOKlnQjBDAhRkg9xUAG1SGQoSc9MZ9K46l5GsGV2tTK6gkEDkZ65qN7UfKSATu4z2qZGDSMwOAOAT3qzbRGeQI2VUjhvevLqUpSOyNSxveCmvNOu3aKeRUk+8CeB16D8a6eeZpSC4wQcAkVT8I6W8yJEuA4OBg9QOnNb93o0vnnZH5iqDuQHgjHPNctLD08PN1OprLETqx5LXR6N8LNIaOzFyQUEwyGx1FejvvHy5IAGQcdfb61heCbMWGh2aF2KRAfuyecHmtqUIxIV5VbOcD7uP8a/m3jnM/rOMdJPRH6DlOH5KCdiMnBGDgnqT2/CmiZg4KEK6ngnp9aYzlXJIYg9/So2OMkMGB5IFfkjqO+h7yRzfirS0dmuygYuxDEjOCfb0rynxBpxhmZYl2EcDaOte7XUKTxtE67iRuDdcHtXkviCSHTvEyRzxu8aXILAc8H+XJ6V/QfAnFcaFJ4as9j5fNcr+sLnii74D8AvqIS5vUKKSpC7c5XnJ/SvXrezg0uzSOJFRU5yF5JqTTorS3gEVtyMBg2OxHI/WpZiC67ck5xgDOTXlcV8Q1MwxDgn7qOnK8vhhoJ7sztZvBZW0rkghcgEVkaVdm6VCVIDH09O9YnjXXA2sjSw7fuiQ23jf+P09K3PDlviFNg2gDqTmvgcRS9nSVSXU9pySfKdPAxVUKME55GOorJ8S66scDpHI0YAK7hwST7+tW9Whkj09CCULKWEqnoB6+n0rg9VnlMpSVgVx19a+94H4fpZriVWraxXQ+dzbHPC0vd3M9ruRpzsdyWGACcmpoL0liruSCOCezd6pErvUAMDn7xxz+A6VMVBACH5hyQO1f1nh8Dh6EVGEEreSPy+tiqtWXNOTJZHLMVDAgjdyeT61C8LOhVuXPIwcY/wAinhdgAByM8+5qTbu4ZFORjOe3+NepBJKyOCTbd2UTmNQpDdM89azfEV2lnpzTuNw5AAOCf/rVvMi7SW6Doa81+JutRW1i8IbBzuyOp9q7qUeZ2NaMeaSVzzfxDqwuL8OZAN2QTnjmqtlO8jKPM3KvyjB6DP8A9eudnufPYKJUkjwBhQeMZ659Ola+nxCExhXBOd2QeBmuerW5Z8rPRnRO004yq25cdBwxwDXRac7iRWYgqQeB29K5fTZGYkOwOMYArotPmMc4ycIRwOtaQmmrnjVoWZ0lrKUAI5HXHqa6CwYOC27D4BIrnbWQrGAAqrkEc5zXQWcpjQFhkZ6ADpSlqYRNuzcyEADJHGQa2rNyZOEyMEkZ6AVjWcglMRD7HAKhT6HqfTt1rYtsIQScsBjOcHH1rllodUDatFEqfPlUPGe5z0xXPeKNBdbuR9m1OwXqK6KF4re1x5hAJ3EHoD9etcvrviGJnKIQ4BKljkscdBnPT8KzgpN6Hoxa5bmPDGYXAY5Xtml1BIrhCHXLKMjHb6UxLwBsk84zz3pJJdw3ggjbtPHJ/KuhJ9TnlUa2Zyt54Usp5GLxsd3TaOc+9Zcnw9srh2BhwMcEHk+tdsIgDkDORkD1qZEBYnGQOw5rZWZyOcn1PPU+HlvGzJDuQKApBOc1BL4EkRWUTkMCNuRgY9zXpMlsrHOMHOetK8ChOSWweAe1VZDVSS6nm0Hgq9uLuVoHjMW0ELIcBcdcD1NKPD+oxBnKxFUJUbSeB3ru5YTGCQQRnJWq7QrKpJUIewUmodOMjeFZnER2MsDxFixCk4x39jTrrUWsyQSUccYzyPwq7rmpLbTlEILoC2VOMD1rhtW11GLEFGOcZXmvLxdLkV0etQlzK8juNK1IzsCxxnofWtuy2hy24oM7iT615z4b1155I4kcMgO0qy8gn0Neh23yKQAxZsZDHPSvlq9Tkdmj0acVPYTW9eFnGxThyNoA715Rr2pPJctKXJfd/EM5HpXresaAX0ma5K4aMKpBPIJBwcdT0PNeRagkSF3dwEJxvPAz2/EniujBKNTU6KqlCNh/hvxLPol0biFmUEEnHBGe30r3X4e/EyHUEkjmdRKQNoPJHqa+fo7YSMpTAXHPOc1v6Q0scqpbht4UsVUZ4AyT9MVxZtkWDzSm41oK/cwo4qrhpKUWfWMepJfRo4OWI5wMA0vmkPwQQB19PavH/B3jx0jijuZnKbQFkzkHjt7V6rpt0moQCeIBoiMbiwPNfzpnPBuIy+q3T1gz7TA5rTxKs9yHV5ysJJHODzXlPii7jVmDMrFsnAOSPqO1ej+IpmaMBchcHPv6YryfXYQtxKwUIW5ZgOpr9e4Mwv1fDJSVmebm1RPY4/UbxckgsAeADXIeIr021qZniaOHdt3swO4+grsdZCtakEKTncSep/GvMtdheUuJImVS3BySpA9AT1FfqMVdHzUIxkfoc86lSEcE5wTnoPSqk86qB8+wjoRziqU96GORhVAxgDvWVd6kNjl3wcZ2gcn2r/NpxvsfrPLfqW7rUlVyRgBerEdfpXJ+ItbNravMHKbQS2D0qXUdQOwlRk4ztzXnHjfWBJA8Me4K3ykE5ye4rtwWFlVrRV7GNWMknqeRfFjxmXkkdHw0kjK+eg9z6Zr501XUHuLuZXQ4LEgk5BBNd/8AEaeWWZlSYBHALKT+fNeayzcgJwexxmv694Zwaw+Ei+rPksVJ81iBHEjnPAB7DpSLEzicyMvyj92AOp9/aljIUkFc7upobJkyigLjAANfaqJ5zkyFkAWMsBvxzjoD3q/p1ijrHGyB8NuG7kZ7VWdCkZycHHYZzWtoEJuJESVxGpPLHsK0jGzuZybsdKu+O3AlIZ2HUe1c9qczjJiAZ+wY8V1FwiJCgUMFQEA5zux0rjtSlczFiFRu4XoK76c7HnuPMxrXQCFQoDk4qSOYQ5IClsdxkVjuHWR5t5JPAU8Y96PtDllbODjJFehCoL2JozzAwiM8AMSAeabHdibf8wUqOcnpWeGdkJD7mPAB7U0W8pzznd97Heu6nK5Dp2Nq0cPMSpUjA5XkE13ehoH8tBGzvKCpUthTjt9K4LRICJDlCQSBgDgY9BXqvh+0TagZGLDptHQmvXw6vqeXipqCsdjpMQPlMSAQB07f4112lFJIAdxIBIyRgnB647Zrl9PtiATn5wBgV12l2mFDAEAjoTiu+WqPmqkpNlqWPC+Wj+mcHpUsETNlSADjjFPMRVdoGT6471Eu6JyASGIwfauWRmpGhECcDqB19qlN5FboSATKDxk5UgdsGqLTiJFUkhjklqw9W1E8GNyrLnOT+VZcrY+axNrvikQ20iHGAMAknI9sV5nr3imeZggYgAFQB2q3rUolIGScZbLHrmuJ1ORbeRySxLDgDnB9aiVOx0UYxm9SpqupDcztAFLEAyhic49QePyrOluA4AQZB4waW4uI5YwrkkgkDHc1WQgk/Nhs5wfSs2evGKSsP+0I9uI1VN4Yg7Tkn2P+e9IYgUJABI4AFHlRLKrBAshHJB5IH+HNPt7mBWkJGXPykHpj1HvWLLsQGQcqwIJI6HpTpZommJQhXVdrRj19SOxNOnKOw2AA4ximLbry+MPjB9zVIlojSZJULxtkAkEY6GnwyEMHC8nqD2pbZ4CCSCPnJYEYye9SeXsySNvJIHt2rVILAyxlTyS5PUmpra3Z5VATeRyFB60RxHcGUqARkg+tamiWhuLoNECZYyAQTxt6muqmtRJHpXw/0OR0iZk+zyMAFEi9PrXtelWwihQAAHgY6YrzzwZp4hiikYsdwy245H4f1r0OzZl2Ak46Y9c13TlokedXnd2NVd3AByPUmrDOCqgqCM4x1qqoIVgWxtOMg1MzK7opViADkjuRXJJnEOIKSEhgw6AsME/hTzOY4yhHXuOtRlt6g4IBBwapyA+WSj5A6ljnH41G5DZa1APdxiMRNOSOFjABOP0ryvxZphk851Uq2SAhGCvt9a9LF0RuABTAAAz1rl/ENo9xEXckMxJPfikt7k3fQ8avFkgBIGTnselRwajOhQqVBUZyw6+wPY1seI4fJchFUDIBOe/0rnMc4BBdTyc9fwr0KbUkbRsdPp2vzIgBLIXwGAYnj611dlrAEKOroyjA4IJP4V5mkrYBBxjue1XhcsqgI5HQ/WicUzRQTZ6nbeIFkYFyApGM55/KrMWppMdqnk8EeleSDWjbykkktnnaeuKuxeKBNtbzGjKcZU46+tedOiXaKPUjdGMFA4AzgHrzVO4lG5jkA9Ce1cnY+I3J2yEMeodehz0rR+3+cu0oSPU968+dNopLsyzdzBQS0mR0z0/Cud1C6WSJlwAfRf8A69aNwxKPjI+vQVz+oeY6FFDK5OCCMGvPqpLdnTThd7XKVxcEsxxlAcAkYyPQgd6x7sCUhUJyT0UZJrSFrN5zBAVLAKw6ZA6fWoV0O6VzKbeQDg7UUkk5rh5oLeR6UKEptWizvfgB4UfW/F+ZoTHFChbdIhBzxgenP9K+2PDnh2CCFQ0ZBAADKM14z+zh4Jks9GOpOjBpW+VZASSBnHX0Oa+kLKA2sOATvxngjiuHG4unaykfY0cNywSsUv8AhHoCQEiyM8tjoKbJ4agMjfIpVcgEDr6HFbRuRjJweOR6VG95GuWDYIGevX8K+aq42lDWUrHSsMuxyGqaIkEZAUEDq2K52aLynBGEQHknpzXUeI9XjjifJUA5yc9K8r1jxG1vODEAxbgkE4Xnriv5z49xtCvNKlK7PoMBh6n2UdvBdQoQBxjknPWpTqER4R1JJxgnH/1q8ufxSxclHCg/xZ6moH8Ty5YJKwfJBPavxVuR9DHDS6no974nig3IHIflSCPukd6w7zxq2QikO3TcTjA/rXnt1rjybgZdx6NtNRRXzOynOR0GTSXMjohRS3Ozk8QTXcyAsCucgqDz9a7LQ5t8SFyASMc15Vps7eeSVJUAHgcV6n4dcGBDnbkcgjOcik/QqpFRRpXlmZYyQAW9zXH6vYS27sC+CCAAhyB6nPeu4IDKUJIyOdvBxWJq0AeNwASc9SOa553SOWM3FnDf8JLJZSFXc4XPzAE9O2BWrpfjpZEUknCnIDcEfga5/WLBowSw3OOrelcyZSkwJYgjOPatKaUkd0YxktT3PTPGIk3kELkDPOc49uxretdbSYbgeTjOSefwr5/tNXaJiQrIRxvJBJz9K6jSPFNzsR3ZhNkqdg5xngj3IrdabIwqYZPY9o+2xMuQQT3B9aq3dzFFCTkADn5j+lc7o1zPeRB3DgEfdbgg96j1eaVFbDEcdPWtotnDKhra5h+LIY7+3dIgucHp2zXiPif4eJqBkCR+XIQRvJyBnrx0r2CVzkg9ScnnGf8AGq0sPmK5EJO4BS+OlfU5ZnlfLHemzCeDjJWZ883nwlgigQgTSttKyPKgQlvUe1Zd18Mzp6QMYds8QIkIOVcEcEjsRwa+kJ7OB32uAAOgA6n1qrPoyEh4gFYHGQcEV97hfEPFwa9oeZPJ6cuh8yP8NpxKF8mUkfMqBclj2qpL4JltzKzxMhjYKxYHCk9BkcZ9q+npfD0dyD5gMr7iSxOST9etU7nwhasGIgWMsME4zk+uO31r6/CeI8akuWcbHBUyKNrpHyzc6De2rFVtjIM/KRxv9cCqiWs6OTInA6YHSvo+98BgEEQo5Y/J5ZDnn1x096zJfhrGIXDW6KZPmG1ss3qPavvMFxrgay/eO3zPHrZI18LPDACs5YfKSAWbHUDtU0zFeEJIA5HqK9Wb4ZOu8ND5I2khcZB46fWsO8+G9xCFnFygiIAaExNuQnplugr7TDZ9gaqTjNHkVcqrQ2OFd1SKEMRhclQeRk9fxqveXZiTeVJUjI2nk+1dVc+A71FLlAiZOB1Y/h/UVyGsWc1hG8MsbLKTu3k8DHYV9PhcbQxH8KSZ4lfDVaXxKxXl1BwquCWUDBBGTnsOKpJK980UcAZLiQ7RuXgGsy5vpUVCjFWDDDDOf0r1v4NeDLj7WL64C8jciyruGPoepNfUUE5Lm7HDKm1Hmex13w68IT6fZxzyxBnOMtjj3P616QLYAgkksAFBPoOgqW3smWISEKozjC4HP0FWM8qhHuM05SueVKo5lOW181ScZJ9ulYmsaFHdWyt9mMTqxUtnO89sjsMV0ywnZljkg02aPzlKAEj0FZ2RlY8dvNKlsLwuVYgHI9BWjpusyKpZnCImADyck12OseH0uVZVAJIycZAx/jXmuuaZd2EzwxEom0ykE4UAevvjOBW8Jt6MTlzaM7uz1RLlnd33AYyc9fp61O0yynKZAHGfWvIbfxJJYI4mygwDGMYyO+fStHT/AIhptjTeCgJHXp610JJoj2R6TIC7Aqw3dAD0qsYjvJcjdzlQDXPWfjO2uEBL5BOCQQePwrXh1yyaNwHDAD5CT09zmlbsLkZZmiDqMAKF9DTFtS5yUwOzLU5kRoSWMbR44ZD1qxaTRBACcJkKCfWmkzNpobHYO7hQowBke2KnNiW3M44xk+9aluEj+ZNknO3JHUVZhgBRiWAIGcf0qr2JMtNPAyAOcZx7VJHbBMA5Kr1NaCBTl2yCwA9MAU9FCyFigII4Vh1H0pOQLUzGsiQS55PHHaovs8YVgARxznvW48QZCCoIJBPPQ9uahaBeQBkD07VFwsc84XJABJAwQO3vUMtukoKZxkgjHb2rekt0YMEwWJ2jA6GqU9rswoTknBPpRcTRz93Zkq4ZMA8hs/piua1GzcOcHcxHJ9K7aa3O4kKAzZxjoKxtWtRGpYgkdTjjP+NQ7FwdjjJAyKS43HofeoVga4SNgrDJ+6Rg/lWjcrmcBQCpBwBUK3AhJJG454I7Vi6iXQ7FG6JfssccbBiSegBOMVE7RRKdnGDgj096huL+KLzZnEsuACUjGTjOOn41hXupv5weM4jOSQ3UVCqJicZI1pLiFInLEqR0JbBJqobiOfcWALHoAOlc/dXckpJdwR1BPYVGty+VcPyowDnGRT50yVJ9TR1FwyOoJAXk45wBWXJOZFBjIA7DHWiadpASTlgCMKeoNNg06OWJi2XPXk9+34VL1GplWa+kldMEooGMKev+cVRuLmfzSxYhMYK46e9bYsY3IUE5xzionsBtIIyc9cVnyPozRVDCNzPMu1ELHODj0r1D4RfDW78R3YnndUhyCFPGeeTn1GOlcjaWCK6nAAB6Y/WvZPA/jeHSLOCF2jjSMBflGCfX9a+V4gWN+quOD3Z7+V1KSqqVU+lPBnhmDQrCGCJVBGCCAOSK66OIZckgE8k4xivALb4zwAhRIE2gKefTuPeuq074p29yoc3OQR37iv5UzDgjO8ZUlVqxb9T9Gp5nh9kz1vKEAg5PAGe9PU7GIOQQTkZ6ZrzcfEm1itnlE0ZRRyXPArKl+NNql26A7wsZdpSwKEenHOa+RxXBeZ4b4oHdTxtKfwu57G0uQMEE+1NWcHAJIPT615LafGnTXERS4iCt8zhm+6CfQ1vaJ45g1qUmBw8e7CnPUetfK4jJ8dhk5VINJHoU6im7I9CLHBxye+KAgT5R8pqlZ3WIw5YgHqD1NJNqsUW4khQODk9D2ryPZzOkupkMQQCM4zmlYgEgkEg8AVnrrEDAHzF98HrRJqkBwwlQZIGM81Dpz7Cui1NgggNlsgn2APIqKXaQRjC54ppvEjUsSpBHXu3uD6VSvdXt7dC/yShRuI3YwB71l7GrN2Ubk86XUivIuTgEtngAcmuE8d+OLLwnZh2lzcsSo5A5x/8ArrK8ffGu00m3lEEgcqSg2HOMe9fJPxJ+LL+IpHiErSoDncp+4Qeua/Qcg4JxubP2lWHLA46mKjDqdH4y+JWp+Oddl06xlDTswjCRnlQcfrX0/wDCbwenh3RbbKSLPtV3LjG4kcjNfPn7O3wwa9v11m4iL3M6mXzCOQuAev5V9iWdoltGEVi/ygkt1JxyfpXlcRUaOAn9RobR39T04TbgjE1S2Lb3GCAcBQeawypjYk+nT0rsNSgHlDCgMc9B0rlrmIxMBwAASWY/pivhpaHdTlpYjjy5B3sMds1Zhy8KsxJBJ4/rUEaDbgnJbIPuKsqQoAB4xUJm45HPOwDAoaNyMoQePvd6YWIUFFYA9QRyafFKNpIPAOT7VLZD0HwrhAMFwOcnsankJwGJJYDAxVYzEKSiEkjgZxmrUUDPsdyUDDbtBzlquLuJsxvEO+30u7unkKhU3LGOMnuPfivl7xBYPrGtoZH3xKxOT05P9K+qPF9q0+ixgFShUjoSWUn9K8M1rTobO7eNUUkHJI5AJPT61/UnhRl0Zc1do+HzzFypRtEoWlqlrbxQIoBUHBUVYIUqA5VyG3DjkUMwAcEbGYAZB4NL5gbAA3EYzjuPWv6nSPy2bbbbFJYAsF+QdWz+lPZl8jeCCQNwU9h60okDQgEYAOABzzTYnKuN6Z4wdw6c1skYNgzKYxgEAjJJ9aGYlRgkEinyybyMqNhOMAfpUDuQxDAhMkgr2HpWiRi2QagUVRGVGMhiQeT7VympqGIKkNkk89q6i4jjkViDuHJBxXPX6sSoQAlsgAjpiqego6sxfLcTAMFwDgnPQ9uO461I2xQD91sZI/kanW3l3IQA5DfNkfw4PA981JJGSpAQFsgYxya55tHXGNzGngL7ixJyc/MBgViTxGOYuuA3IAAyK6qe3dlBUZBOMYxWVe2Dw+YCuCFLDAzn2HvXFNXZvGyMVAJm2kZY/hxWfLDGHPlHgnLb8/kDW1JpErQoxTIZQxB9+xqrJpEzDYRg4yKxaNeZGd9nIABVEOMAsc8de3fHrUE4DKiEKACWya1DpcqKHOd3AIx1qvdWD74mVA5CnKk4I5JyAOvYfjU2ZakZTIASCMK3cHtTCDJKXcHGNoOeo7Vc+xXbZ82MRjORtOeO3/6qgltpEL5B3A4we1LlHzGZKHtkCFi45yWHP51EzB8kKVBHODVt1R5N4IdgcYPPP0qmuTcSoFClACwweCe5+tNRsCnYqTZeREBCjoSTVHy2L4BHJxyf1rUuLNd2HJGTznjFUntRHKSBhOgOeKvlRoqnmVJInUZdFjbBxtbORnr7VRMDo5DurgncCoIwPTnuK0pCxMmwM+AMADmptO0SW/YCRWxjcQp9e1WqdzT2qSvcxfJY5ADMCcjnORUTRu7BFBcZwdoyFPoa9G0T4cXFyY1SN2QnBJJwB6nPP5V6FoPwpSOMuUClgBgqeT0yQOtdcMHKSuck8whTPnhNG1B95W3ITOAzDOR2OBV2Dwjqk4ULZSNGQSZVHT8Opr6z0v4W6fbKgNskJHUKB/nH410Vr4QsbSNQkSKQc+YFAJrqWBXU4nm0vsI+R9O+FutXccYMbq+R80i4JH4V7T8IfhxqGg6jFcXYERQhgUOc+3Ir2Kz0i2jYN5SsSeGI6VrpGkKfKVKA4OF6E+9YVstoV6bhVjdMcM4xMXeLseo6N4ugtrGJzIXfywpDHoQMAfhUjeOwuQQDkgYHc/0Febw3O1QAMAep61djkKKGOCepAya+WhwhlNGXMqKbO159jJrWR6bZai2q4JUiNhnB/lXSWuAoUKoVupIyeK4XwjdHBBO7OB7Cu5gcZyQFDdAO+Opr+afEXAwy7GxlRhZH6NkmJlisPzTepQ8UWK3dlKAxViuAwXJBHSvGNR8MyQXr5A8sHPXOT3P617uyOyEOAAe2Ov0rF1XRYrlG2oAOh4yQfpX41mGY18clGpsj6zDyjR6Hl0doqpkDaAMEqOhrS0DUWtthldJmQkKdvT60uraBLGzpEWIByAuee/aualjlsSzg7QQSPc14Su3Zo9PnU0dxNr8TRy7mO7GRhsYxWLe+MzAjsXKK4A4Ocj+deWeK/iNFo8Ahd0W5Lj51BGR6dwK8w8RfFaUF0iluJixx5aAYHvk4/nX1mX8NYzHpTjC0TzauIoUtJSPeNU8ex2swkklGNu3Yr5BHqff2rhdf+KiIZFEjRMT+72qCCPTOcj8q8MvfFOo36SSlyEJGRIgBQemQcEdOaWzguNXvIoi7LLt3KOSADx0Ffo2C4HjRjzV5XPDqZopStA9F0/xhe+K/EEWnWQed3YKSgJAJ7H24/wA9a+0/hb4NHhrQbaN4yLggM7MOpNePfs0/BZfD0P8Abd9bh72cghpF6AdOK+mooyFIwUHUhema/P8APPqtGt7DDr4dz0oTk46kykhi5JB4H1PahyWwGJIU7sZ6n+tICdpB5IOelMeTGCAScr+A718u32HuH8ROMDAxWZfLyCRjAxx6VpSsGwMkA9xVG9YISAgAAPA9KlSu7MVjMv7kWVi8rP8AK3yg56t1xXg3jHUDd3jzAHcx25xnHpkV7Rr1tLf24iiHBByMZz6H615nrngq7h3O6bweflHb6V/W/hfRwWCw3tpyXNI+A4iVeouSnHQ8uv0O1ywUZyCSMAe5rmtUld4SFKAqCvI6gkd+1dzr2h36SzrJASAchyDhh7etcJq1jcW8bBkYjOdxHJ/Cv6LdanON4yR+bunUhL3onNzqQxYFQDxjvmqZB81QFJB9jVua2PmcFiQc8mq0skkYBbG3PG05JGfQdK+dqO8nY+mpx91ETsUJIGDzwarTbyB5kYAB+6p4H0NW5GJxwAe4HIH41VkmclgUAUcA+tc8mdEY2KMzhtw6OPm47D/Peqd3IrIxcgLtJyDn9KdqBdwcrtweuahG3yyGIIAzjGfpxXHOR201Z3OO1BS8jl3VCCSCc4I9KzlAD7mG4kYAH861daaIXrohCSMAxjJySc9QOw9qokAADaA5PJr5yrH3mfU0Ze4ilI5BlAJGOVx3oMyMUKBiSBkVK5jRmVhlyMHIyD+PSoApR8DkE5B9KwZ0KQSvIVlUgocAq6nkfhQpZkBIUNjI5z+lMM4E5GMDHUnpVWa7jRpCCvmgcnOMgUkm+hTdx17I3l5wNpU5+tef63MA5ALZGQc966fU/EcMtuFTAwMHHrXH3V2LmQjHJ4JHTNdNOMl0MJGa7kgBeCehJxg+lNMj+YASecZA7UuA8hGACjYIpoOWZjnIPGK6UTYkZCr72yykcAVd01wjhQyhycqD2/Cs9ZG8tCQCc+lX9KHn3SsUwoIOOmfanYD1/wABMY51Mi4JC5cHgnvgdq958OXDiJVByezA+/HX8K8L8JW1zci3a3g8xlb5geMD2r3TQYXhRUlUB9u4qp5U+n/6q/RMhm5U7M/MOILKrudvpkzpExchySMnGMHpx6fSuitxvUAjkgYB4xXL6VgR4DFGKkbs5I/OtlNQgGEMoQhRkk5zj3r6aWp8jBtm5ApZwUIA6EFsY+nr2rSjYqFXO/B6k5Irkf8AhJrCKUbrmMYwy5PJbuMf5/Crc3jvSYHLNdIhxyGCxgHvkk4H41Di2dcU+x14JYgZ2gnOPXHX+dSluGJGfQetcA/xj0C2QGWWQKM4dNpz9BnnP4VmS/HTSo4mdhsKjJJzjH1Axn27VHspM1Skz1MTkBAwAGMAAYxUsaZEhQFk67hztHYE14fdftDWkMJMSI6tyDnJI9Mmsd/2k7KDKvaorPlVDSMPm9cgkDp3HeqdFpXK5JS6H0CcEHgFcdQai5DEqobjv3r5+/4aPhjRVDCQEFspkgfmOarTftNouxhJ5IcZVmJQnt0x/KlGF+pHsqnY+hCzu4dTsblRk4Bz2J6de9RyEmDLNtLDaQDnI/Dr0r57f9pGKCJjKxYHG1Y13At3yf4QefX/AAmT9oZLljxhAQodQAF9iPfrmtlT8yfY1H0PcGjKsADlh0xWJq96IQUI3ZOCPWvIb39oS2aCVRKrsCFZhyVPbgZx071iy/HJSDG0XmgnK+YCAPXlenpzW8UluzN4ar2PWZnkEZnmjcRl9oY8AsegB6VTYEFi6FRk5jk6/Q15po/xQTW9RNigJK/MFJyCO5/+ua9Ih3TWwdyrHAyd3HtjP8q8/HO6STPRwdOVK/OihdA7ypDEjBIY9R26f/rrlb19sR+UnCkcn7rZ6/X8639TneN42Q/ODkY4/GsG4Lwl2YAPnlCOfevFkrHsRdzlJpSRnIYEkAqO31pkk0ahIS480qW2jt9at3qOZQEAAPbpk1XlgmYgGPJGSNo5wOSc/SvPnA6oySKZVVzIMuR/CTjJ+tU7pgYyrEiRhlQozj6nt0P5VqrbSkBgocfeBbuPTjtVPUY5WgeIk+Srg4UHAY/4gfpXM4s0UzntQysQUMST/FjPNcvqDgF2AJYDAXHU10+qwuu9lOACMY6Ent7CuX1BHQhmDBnG4ZGARnHB+oNNKx1U5XMhlMuQwZSDkq3b2qC6iL4cgEg5Ax0/CrzREyk4AIJJBOMn0qrK5SUsBgYI/PtWiN7lQoBIC6gheQ3vSPbYQMitgHBz61OHEgAIwe5AycUnnmMYIAye9WPUiWNGjJYkjIOOmCPen5+RiNpDnuM4xUBcBTgkA5JOMEGpY0R2BY4KjjnrTQmdP4dYtEQEBBJUFj345Ht25rft7B9RcxRAO5IU7RgAn37Vy2gBzIyAvEhwwZTjdg9M+nHNe7/D/wALpcwpPOfnkIckAdevTsKjE4yOFpc8goYCeLq8sTldD+EU2pOJLjfCVYMT0zg5GMduOlegaZ8MtLsZ1lNviY8lwO3pivR44QyKpc7MlioGACepA6Dp2qV7QKhHJUDIPpX5tjM3xFebalZH6PhsnpUYJNanF6tpcT6ebUssESAsp8sFmIHAJ4PPrzWZ4R8MPFctO0BSQMTGAOq9z+Wa29eLJIFVd2Tgc1uaBEIoUMhJ4AyBjr1/CvKljK8o2cj0oYGlB3UTXtbZYACcDI5wOn4Vq6ZCk0yAnAPI4rMmuPL4A9sitHRLoQzhyTtJAIHeuBXvqepGGlkd7Fp9tFZISo3gcjFcz4hSKMSKpHIGQfx6VoSaydhiIIzXP6sTMSdxc8bgPSuiUly7G0aWtzg9Xsy6vkbVPGDWJYxNHeJkYwwyD3ArqtUjAJBGQehzmqNrbI9zGCADuwDXz2L+CVl0Orn5Y2Ou8N27yQOZSW3HJyByPQewp2p3AkvDGoACjcGY9uwzWtprQWelSPMVVo1KjnBGT1x3IHFc9NsvJzKqDyiTkEYz7/zr8xyTLpYnHyr1Fomea25yNGCbYEJDEHrg9c9Kt/aSQQrc8dfSs5IQig7wxHAwCAfwPahZigIDAsOc+lfq1rG8Yms1wscYX5iPvZrmvEF0IopJUcgsCeT0NaLzPJgs4KsM5xwRXG+LtRMURjXIUgsWHbHb/wDVUuo4anTFJM41muPE2uwWsiNkrulBU4IHAAPTjuMn8jz7p4ZsTZWUEQ+UIeQB0yOT+leffCzwvNcTz3jlgqktlznKnpg/j0r1m3hZY8BdpHAz3r8j4jx31mv7KL0X5nBiZ80rI0IEErAlgFHGScVoQIoIJBwOnsfWssZOF28ggjIzirzXqQwhnO0gZwOSfavlKVCVWSjFXZ5zi27GxC6LGGdgAAxAJAz6YJ9+1cr4jvBeLLClt5ygBmZWAIx0I9cHHAp82oz6gpUjYhXCpgZHrkjqaoJZOgCKPkzkkdh/U1+kZJkdTDzVeto+yKjh1L40cvNAFJLoAc5LknP0xU9nBKJSuMKV/I+tb50MT4yMHGSKl/s5LMISfcgjpX6VGrK1mzvhCKVok+nRGG2BYbyvU46GobuYEEpLhwc8dqZLrKIHUHAPTjqe/FYF1qIyQHyPVex+tTKUWdUYDL+78h3LlmPfB6ZrjPEetxWiO7OQD/Cp5GfbvVnWdXKbySMDOST1rynxh4kK3CSgKsoYKruCT7A+1FCl7eagjWrOOHpe0bPR/B3hWbXL5by9YLaLghiMMw+npXod/q+k6HakSTx2Vsh+63Cj3z6mvDfCvxJv4kRbsLO+NpUAxoT3GOoB9s1qeL7yHW9IkIwpbLCJc4zjkjPOPev27JcDSwlBNbs/AM+x+Lx+Kak/dWyOj1743eGLSYW6X7biRkA9cHsR0FcnrX7S+hIriC1aYqWRX+cFcdcgn5vYgV8+6zoK6VrFy0QJVerHOQTyQSeTXM3krSTuM5IOc5rur4yVJ8sTno5ZTqpNs9n1n9pG5nilis7VEHQPLlXXPoox+teSeJvG97r14JrqSWQtldm7KgepB7/SsC4JaUuzl3wAOeoHagbB985DAgj0rw6uJqzveR7+GwVHD/AiCSAyEysCATge9WtM0u41S9jtrSAzTysFjQAnJPA/Coot7TKhBdDnAHGK734OeLbTwj4qi1K9szcxxDdFNnMSEHvjnNfO5hVq06EpUtZWPXhvsfeX7MHwPg+F/hmO/mUPqt7CFlnIwSOpAHUAdK9w80IhyOMYHFeC+A/2mdK8W2ouLaFYU4DTyxOiEjrgsOme4HNdDf8AxshZtkcMZPUyRZwfw6V/I2a08XWxU54i7k2exSpSa0R6XdNFNhWOHI4wKoIRbqwJJA5yec15Vf8AxqI2vFbySFTwVABB9CDjIrC1L40ajMG8iICRjwkhwAfwzXlrB1J9DshQm+h7ZJMkowSChOCD3FISg2hHGFOAqnB9uK+dLj4zavOHUCOJgMZQggH64BNc7qXxU8QTZJugHUYywyCOwGCCK2jldWWx1Rwkn1Pqy5TzInMoMZA43Ajd7D1riNZnt7RgZJFQ9cMwJH5V83N4+1u4uIzLfMIWz5gGRkdsAk4qBNdu7hDvmkJOQQWPr1x9K2/supH4rHTDBtPVnuU3jHS9NcvcTqxB6KRk/T1rmNd+J0t/A9vawrHA5O+U5DYHp6V51bmSWQCQZLDO48YFWI2DEhRzjHPWl9ThD4tTrhQjHVlpbmSVmc5kctuLAcgeldh4a1O8s1I85kQgnJPIB6/hzXOWFpEqB5AWGOQD3rS+0XDoywghQNu5VzjP07VNRJ6bG02rWO4GvJgBjmUAHLHBwehx71ci1Mz+Wquy4PzMuORXD2mgTJIlw8bRkgfNjG7/ABrdhjdto2MFPXIx0rgej0dzz5W6HRz28F3G67Sw2kDJya8o8feGPsDxvtXaSWQAZ6j07Hj9K9LgkMKCUSYCKV3E9AeorK1S0gvomLSxmUg7WYZwMZxg/SvayvHTwVZTWxMZcrPFLeVlcrKh5yADxj34q3FOWdkAIx39au61oy2FxNIjROSdxG7DEeoHpWTBOgkVy2R2A4x6Cv2PD4uOIgpx2Z1J8xsW0YlGBkNjksRzikmCJJEXBLSHGFGcY7k9hQpZAjkBUU7ifWtH7ODkkAjaGBU9M9q9CLuXF2M91EiPFgBScnceuKSMKIgy8knAOOlWinzgkAAj1zUkcIbKgBQTngVukjpjIqpCWG0EbuoPrVh7Ziw2gA4GTVgQLkMT90c4GKnjhZsEggZwKdkVcoNbuFJHJHfHSljsjypGD14H51rLaM2ckHsMDP4UrWirgEAAHPHU/jS5UTqZhsgSCVOB1JFWEtVVVeNQCOckYI7VckQjI2gcD5Vyfx5/Ok8vcoAGW7ZFTZFaiJaIyguCD29jT44hGSAcE9cd6mQOHAwSuCcnsR2pJEYkEDAYflSAfJIo2hiAcjoOtSbRsBJ5z37VWisZfOLAkjgDJzitGO1UKSxyR1A7UtCdCoqtkkkhc9P61Uu95lGdxJ7+o+tbDBVRVwCoBIPrVG6fOGY/L2A7VDsTuUDGcbigIB4x3p7u3Xbg5556j6UyWYcBCQDnFRo4QgEYZsA980IaVxz4LZBJAPQHANRXIXZhcDBxg/zpZCoUlSScZI9az57tYo5pNrOVUlQP72en0xQy1EczlOMliOM4xmgklAQWwOq5wDUciF9iuhBZQ2CcYzzmnecVZQVwF4JzWRew9WMZDMSRnjFKZFLlicDGM5qOa7RjjOT0AFQSkOu0YLdPpRYG7FsNyNwJGMhs9KhnvULBVchh97A6Dt9azpr9pFMRBCjgt6j0qFrksxQAEE8kDv8AWiyFc1IbySQLjI5PJ71p2iA4ORycHFYluWQlCwI7VtaehUKpyBndnHWmkiWzpdHQxYcHPPPFdCkjLbTbHwWUggHqO4rAs1KxpsOM9c1uqqrZFhySDkeldNNHPJ63PD/FVkV1SQpG7EksW6g+gArFis7kuSWbyS24q3Az6+ua67xbrV7JeJbW0QEAJYyeh9c1gTvcwwkly7MMksBwBXfRyypjqnLF2uc+Ix1PCQ5po3dHS5ZEWLBIB78jFb1hMzReW7qXJGVHc9hXlY1ed5AS+QrHC9MY71Cdf1LfKftLfM24D09q9F8E1W7+2PnJcT0P5D2b7UyheCRyoI6D8fxqRLuYkBWJGeueAK8x8Iyav4p1C3toJJHCgsQScE/SvUxpc2lBYbnckxG4RsnUdyT2o/1PxMPgrHO+JsLLeIyGC5urgEpISpzuHQj1+ldLp2oXVhJGRtCA/dkBIIHXpg1LpF5JNaxSGER/LjBXHA7570+8v7XzjGZY1GMlm4zjtVLhLMY+9Sr6nPU4iwM/dqQPQfDPi60uZLeCVwk0mQuTjJHX+XfFeg2kRuIldAxTIywOcHH/ANevD9Ntba6kimR0nIGEaME4A612ekeJLzT/AN0GE0SEMAxOMnOePXFehhMRneUS5cXHnh3PIrYPLsy97DNKR6I2IiADkAgFR15PWpZQS2N2CB+nrWVoviCz1RV3y+VKDhyeg6noBn0FbbR4QPgsrdCBX3GCzXDY5fu5a9j5TFZdWwbtNadzK1GyW7tLiFwSjoQfcjpxXxx8Y/Cpt9SkITEtvIQxI52nrX2nNEpzlixHPPavDPjh4cWf7VeKp82RN2McMRxnH519ThZXvCWzPLlLlR8gNBEJmBABY5OR1rSt4TFHGkQ2KvYDAAq1q1lDa6g4RCedpYjqQeDjtUaQyyMxRwSo3MGP6D1NYzjytozd7XFuLd8BnOVboKitXktZTIDIHPAG4lQPp61ZEoOA52oBuJzgUojjBwMbT0x3qoOxny3NCHVAYUSQAFiQQDnHpz71PHOAMFc4G4huorBa3CtvQEvnk49Kms73ymBIIGcHvnnmuyE7mcqZrzEkqAucjt2qvKA6OiOFIByGyOakhvYpwQhzg4/+tTJyAsjkA4HFdCVzHlsQ/DS3Fz8QLRHYBg3Udc44wK+zdLtCkYDkb1O1yTnLDqfxNfHvwrZl8axOuEkAJC49eM5/HFfYOkM7QDc24kkg++a/lzxbnaUY3P1XhnWkzds8wXKyI+ACMqp6irfxSmGofDoKnBSTcCf4T2yfSqkKFsYyoAzkDrTfEUFze+Fb6xRgVch1UD5iw759K/m7LakaeKhKbsrn2lWLlBpHwV8RLVf7fu2LYbzCCvIDY9PauetNPkluYxEpYFgCfYnrXvN/8INS8a69cxReUg3ZaeZtoRgOfrnivVPAX7F2kxeXPrPiWSeTAYR2S7UGOxJ61/XkONcnyzCU1Wra22Wp+d4jJ8VVqt8tkfOMXh1LPESOJEJxluMnvgdcc1678IY9T/tI2YsLqewkwWMcZ2sR79+K+nvDfwK8EeGXjeDR47meM7lluiXIPrz0rubSG2sI9ltBFbpknEagYNfN47xYw0E44Slzeb0Io8Ma81SZ85eLf2e9Y8UBG0oR2pPPmSybSpzkEd+BXWfDz4JeIfDdvHFrHiQXoAOBHFkjPbJ617MdrsHDYI4+vtUayAMASAOgJPSvz3G+Juc4h/uWoLy1/M9+lkWEhvG5nQeGbS3RAE3nAHzdc1z2s6lFYzGKFFiQEqygdTmuq1G+S2t3YuA4GBzgH8fWvLL+4NxdygsxYsWJPevBnxtnVVqcsQz16OV4VK3s0a7KLxS0QyTjIB6e/wBK4j4heGl1DTpEdFeUnKle49K6SxuZbfBViVk+X6+orSuIYtShQEEN94+nvX7nwRx8sa1hsa7T79z4vN8jlRl7WhsfC/inw89tqE7PAY1VjlF/iHc11VgCmn26sFU+UoUIANoxx+PvXq3xL8Bm4hluYoiz7goGAAAev6V5ZJamzZwSTgBRt7EHBr9vnClVqe1p9T5ipUc1ysr6hJJIxYBQdoJAHTHesOeZpOCQVU81pXdwInYFwH6EZ6g+tY06ou4DoPTpW0VY5GrlZj++yTwO2feomuY5JNoJAUggdefWm7yW+Y4OenqKBGvnEomzJGQRnHrW3MgsTbQ6lyAQTg89ao7UDEjdtJKgE8Zqa4uTAzgLuAPIUZz9KqyyBZEBlEKswwWXOSe349M1pE55sEgZ5C4AA7Z7Vaju5LRsQSNE55GwkHj3FPVVRSAWY4zk1VvLxLbAcgkkAYPIrZNHJNHq2jfFa+/sZNPvkWWJwuGBOVA6Ak88kc1zuvX6ajIJAmwAENg5JOeD+VcXHrDlTGEAAOQx6/8A6qcbuWZgHdgrdxxk10U6ihokYWsXpmUE4lJAGSPT2qMagGIERIQEEkjkDvVZYpN8aspDHqVOeKvR2DbXYRHaOpAzjPQV0e1TBRi9yC7vSXIhO5ezEYyPX61Wurq7aIlIg5XnqMkVorp0igExMC3HI6CoptOl35C8Zwfelz9jTliYd1q11GwLuAqrkcdT6VW/4Sm9CgRyspHGfQ1r3emBy3yguF+4ecZPBI+orNudIEwBMZUD+IcDNQ22Llgj134N/Hm4j1JNL1Q/LwEcnGe1fWWk38OowpPEAUflQTnivzZurW4hkR0kKEEEeWcYI6HPWvo39n34xSPnS9QkInQlVZjksM4BwfpXhYulKn78djanUjFpH1O0TEjvVS4CqueAemP5VLaXQlgRw5bcM7+xptyBOFBUgJzkjHJ6H3rmhK51t3Vjj9d8M2+pzl7gCXbzjGAB/XFS6bp8VhCVgIRcDGB07DFajgszENhASCD3NQo7RP2AYEAY6ivQ521ZnLyq9yxbqfJZiSWxk5PQCvGvinrUj6pJCjg4ALnGAV9M9q9eu3M1lNDCpDsuFbOMEV5H4w8CazOzXDRZiIBaXI9ew/xrCo2oO256+BnCMvfZxdhrCPJFCJthYEKMZxjqAe2c5roLQqAQzgnuT61wc1lcaddsGRRMhJBJyOehrqNHvDcQJ5rqHyCewJrxMJi5Qm6VU3zHBRkvbUzdgQu6qASCcAZ6mlmnWAhVCuRng9qrC924IJVlbcGBxg+o9PwqncXQUsSQM8liMk596+ki7nzfI0NvLkygb1UkHcADgA1j3kxVgAQp5zz3p9xcFZCCWBHIJPB9OKx7mXZDhyXOclm6k0SRpFW6Ed/cI6FCil88k965y6bbzvzyT+Bq5eyqwLBwMHkmsm7dtm7YHBIyw6AVyzO2FkQXBDqSDtJB5JxwKyjKXUsTudTypB4HY1avJH8srsAC5wc9RVDznkUAllXjpwCfSuOojrg7k0kgktg4GWz+lU47kAlVGcDgdae1wGYoHVQAScnpgVnpKsyeapBQjhs8kfhXFI3Q+Z1DESAgjB9Mn0q3oOj3GuanFb2kAYsQTk5GAef0rOV/tKSwh8IxBYt3wcjBPQ5H9K90+BPgtdsGpyRmOVslWb7yqeCPbIrws2x8cvw0qr7Ho4OlKvVUUd34R8PQaNYoEj35Xblh8xOOQfYE8VqTB1yFhVCOAVBzj/Gup/s+KPIQZA4GOw9aHs4wiBgABnHAB/Ov4wz3MamYYuVVn61h0qMFE5Wy02Wa4XO5gDjDDkivYvCGlRxWqlVKqAMMRyTXENc2+mJLcSq7BVDfIeTjtXpvhwBtOgkAyjL8o9PbFfJSkdEqjki9IFiV2kcBQBhuvPvVfIQ5ByG5yOM1ZlkCqWJBIB4HNZ9xIWBbccdh6UnV5TJakN0sNyksDjKSfKxYdB614Tr9ze+BdVdoAjW6yFl84khhnjAHrXtNxOePLlWVcHo2cc9Mdu9eZ/FaxSS3SRzk7C23Hb2HevpuGseo46NGavGW5jiKPNT5upW8MfGnTb8pYXZkW6bqqKGye/A5Ar0m1vYbyFHgdZFYAgDOTnsR2PtXxXqVwbS4kUkg7iVIJDYz+ddH4V+Lmr+FWEUBD2jjMiuxGW7YA747/pzX7pnHh3QzCj9YwPuyf3HyNLOHSqezrbH1uJUDNkdiPpWB47tDdeE7ggbI2kQ+YByCDwM1yfhT4uWWvLA8oMUsg4jyCfy7fjXY6ldRajod28TghVDHJJHUDgeuDX49HhvMMrxkVXg1Zn0sMRRrwbg7nzX4iiaO7CkZzkYHOaTw3pZuL5ZSCVA4GeDmrPiy1NreyYVnDOWC8ZXPatPwlCdjlgc5HPpX9UYbEOnlikn0PzurBTxvL5nbaOZC0RHByFyeMDPr7V3Nqyi2Dg/dH3SME/j3ri7YERqYzyuDgnGfxrrdNuo3XdJkIRyBxn1xX5tkOaqlm/vPRs9jNsL7TDadCQzFyVAKAEEsT1HpTDKdwIwT0/CqkszAsqsuQ5IJHVfT+VILkMvAwe+D0r+mqdSMoqSPy502nYss7hslgARwM1GdxICkMMEEdwareZnkHLA8AiprOQzThAcMSDtpup2NI077k00bxQPK4zkAhRg4A65rzvxHqU+rvPaWkmAh2naQcnA4x261q/EPxgNPtp7eCZQ4AAcNjFcB8P8AUxPqd3MwMYjYORuBLt64HOOnTniuPG4yeCw0sRbY9TC4SNWoos4zxDod7YajkqQxI3M4IwO/19q9q/Zdulvotb0eUPIhnIQyMT5QKqxPPQZJrpL3RbDxfZP9qRUlYAhlABPPXJ6VgfC7wbceBviZOY7sSxSxlt0LZ3gkjLdsjGPwr8HzLimGZ0pxraSR9hTy76vUU4bGP8UfBsuiXOoy7MWcbgRlQT8xyfrggZ6Vp/BvwY92yX9yCGXgKFwFz3zXq/xM8FSeJr6xa3CJGf8Aj4UklXG04B9TnH51p6Dog0XTorZSziNQo3HOAOg/KvkcTxf9XwEsPGXvHrLLIVa6qMRrWOK1e2IbZsK7+pGBkAD3PWvAfiBaBLicsoxkngdh/Ovo14SwcqPmKkDnHOK8F8fIQ8zENuj3AhhjJ9a8LgvMKtbMved7ndmVNLCtI8tkkC7QCcHgEdqheOPe3VQMYJOeatTEeYcjIzxgdKpyOkm4gAjOM5r+ro2aPymWjEKAoVcqVIIKkZB9sUy9d5oyS4YcZJHQDoPap22tCWUZCjJyQKzLthLtIAU9Nx7UuS40xA4clMqOBwCCR6ZHboa0bUbEAByeOn86y4pDHjgSEEkEDGOO/qK2tE0iXWJUkCgRcHHUn/61cdedPDwdSo7JG0E5tJI6rwpJIJEIJKqwyMdea95hs9OggtmFgiXJXcXGVwT0yP4sg15v4b0KKxaJAo2k8A8kDtXoIXYqooGdvp0NfzZxlxg6jdHAydl1P0fJcqULTqHT6TMXQKz7VznjqD6itO4hkSMFJPMJ5yw5HtxxXO6ejpCCxIOOxxmuqsSLm0IJBlA6jgE4r8BniKlWTc3qz7KVNR2Mp8uQCTk9c9qY2c4AGc9qnusLu3HDkZxjp+NUxlmXJIGcE+g9ay5mCgOm+dARIUPsORj615X8UpSNTSEEFpQzSFxg4AXBI9816kzqysSVAUnPqAO9fP8A8S9abUPEKuwxcKpWFSfvDOMkDtxX1nDlCriMVeGyMcRaFJtnrfw31eS40qGU5KsCMEkZxx09MjNdVdXkvluEG18E5J4OK5j4UQefpqCQKjKvzAHIB4OP1rtNb0iS6tQYkVz1Zc4wO5+td+LjL62031OTByTVjxHVLbU9a8UW5AAAYkSjgDHbHfP1r2rwxoN3BZxGRUc4GCvHOOeK5ZtEFvOQkeXA3AE4z/hXo3hC8ePToknALxgK2OpPX8eta5jiKuJjGlHZHVVoK/OF9oN/qFusMSKjglhuPykYx+dchq3wx1mQO0oidFUtuDFSAOenOa9Xa8CghVAB5yemay9c1QNbPGGyWU5+v+FfScO51jcoqRjRaseRi8FSxcHGpE8Gm0SW0kIlJJB4YdG9xTTGYXBxxjrW74hQ7hgkhTwPSsc5IAIwTz061/X+TYupjcLGrUd2z8dzChHD1nTjogiG/gEg5xkinmEoTgg5H60ihY4y6AFi2CM9Pen7txXBGCDkj1r6OJ5fzIbhUS1mZ3AwpYZPBwM4r5w+LOvLcXBlZyixsU8uME5PY+te6+M7tbPSSQ5VsHjPGK+WvG0we9mJZgkjk5Q9D3NelTXJTc7nqYKF5XMi0uDdRBg20k8j0Peul0klYzx8mRlyOAewz2rioZGSYAP06NjGffFdRpF0UxHIeDhiM8H0r5SpVbm5H0M6acTtNMuX85gQo2gAEnOcn+ddPYTuMFWUFiQdy54xz9D71w+nSEI8ZdmBYFSBjHoP511GlSlGCklmxjB/nXo0anNFHzeKp2Z2mnuEwDuLHDc8gj+ldBazO5QABQcEjrj8a5XSpwAN5JJ7e1dFbz7igwVA9O1diTZ5NmmdJaAmYYcAKOhHXkd/wNbSMiKWyVBwQCc1zcdwVRASMDuayNb8ULawsocjnGVPIHpij2Tb1N4KV7I3/EHimONHiDkAA4wcEkdPwrjIdWe7wjhlLAEyH7oPesC51Fb12dy+DkYfg1ZspBtAJ+QcfQUO0VodvL7tmdRa3T/KQQVx3FaVvIJQQBkjj0Fc5aviRQH3R9sjHFX7K4YykouEVguF6n3xWSk2zmlFI2QQsgzE5IByex+lW45GiyVOO/41XikMuRliQecnp+FT7jHw6EknH0raJgx2dwDDDDocnFKVLnGMEZ4+lIcxEEgEDIAHQ05BnBZC6sMbc4zV2C1ylPASCyBmPXAHWsDX9QOl20jAlXwSAR1Nb+q6jFpcHnFlUjomeSfT2rxzxZ43inmkj8+SY4Od5GB7A07OKudlCg5SsZmsau+oXwBTBMZYse2Ov4Yrk9Rux5jYIIXkY71Ff+JCwPlIQQCCQetYx1GWeeCQgCIgo0ajqwPc14NetJt6HvKjyqx6b8MYbd7o3NyWjgkAJ4zgY7D6ivUbaWKS6RImJyfY5HpXlXhW4ihtgiho12qAG/WvQvAttBqF1cyxS5PmbSzNwGA5A+n9a+BzTMqeFvUq6I9TD4ebV4o9He2F5oM6hC6naQQcYxnqO45rxHxVoEsUhjhhwQSVUDv619J6boEUqIygKhABVeBWi3g7THy09rFMP9oZxXx0PEDLsGnGN2z2YZbVrL3z5L03wtqUiofszF2GSMciuy0fwJqICsYZImxk5HHPbNfQUeh2dvgR2yxDB7YJHb60GzRMkAEdM9K8LE+JFaq2qFNI6oZFS+27nlem+AfmeSScAKBlSOOOwrp7FRaCKKI/uohjYOB+Vbd/stmCggqw6KKwrjlWJwqE4xnFeXHirMcW/eV12setSyrCUl7sbPuGr3b+WAqjA4x6151qrPI6EBgGBZiex9PevQp2hlt3eeUBVAGFGWP0A61xGtxIrFRKChJ5PH6V+scO4/28bTg4s+czXCyhrF3Rxl3EbiUo4LAcknjP+ea5TXtGDqzKrFASdpPSuznuBuAA3oDzg9Ko3FqLhyAcq2QAPSv0GMuh8om4n0DPrOyMr5mAQVIz1rEutWjyTv3bRgFj0HpWXql6wGAAADxz0PrWS0rBcMWcdc1/nSoSW+h+2qC6lnUdZkC+UdrpnduHDE/X09q5HX0kvIJwGVGZTkNnJyO2OhrfgtDMCGOSTkZ7Ci90YJb5BLLn7vU9Oua78En7eKXcxxHJGm9T5j+IGii6JhtJmTau1iMFSx6j5uhB9K8pntDb3xQuHZTt6HIx25r6L8f6dEZHgd94K58voBkZxn1rxi+0p5py7LmXbltw6AD1r+ueGVUq4eKfY/PMbUhCV2zl9iq7gJjH86Y8LoVK/ICPmye9bMuluSGClSeQQOtMfSpZADIuD0GO5r7yOHmt0eS8RT7mQsBYgE5IPHNdJoNtKJQT5ZiyMgr8xP19Kz1spPN3FFJHBAHQiuo8P2AidJJAXQn5gRyPwodJrcznWi1ow1K2lSOV0+ZFUsFBAIP0PUVw9yHlkYgbjyxA649a7zU4fMMqKSibThsZJPYY964qW1ySkgJK/wAWMD6VcacjCFWPVmUzOQ7qjMFXkgdPbNRxxu4R2BAPrWwultIoicMqg5wOOanGjlFLZJTOACOSa6oQkbutDuZ8KJAMMMBhnOKjDKJVVQ3c5I61fNlKxKhGPOMHsKGsbmOMZbzvLJKx4xhfQGu+mmuhzzrQfU1/D8JaWPYTuzyTXqGiRygoDIwB9T1rgtEsUDwOgJLYYgnJBPUV6LpEbsVK4cYGAO9e7Qeh87jJc0rxOns7d1dHDFU6EdjXX6VEPKJwSeMZ71zVjC0oQEkqvQ+nrXVaYTGGRCTkfp6V2PY8eb1uTXJRUYAsCPSsy51JIFG0Ybsat396lpC5YBsg4ridS1USzbQcE9OKiMOZnM5u5q3N/LLgh2AGcYPrWfeO4iUs+1jwWIBJ/wDr1VDSGNwRlsbsjkGo3uyQVVw4U4O4ZAz9a39nYauzK1V2YuzLkA4XA6jFcRqauwIIUkZwRxiu3vnEqhFUgrksxPX6DtXK6vbDLMSABjgZPfjiuSrGx30NzlZIwwUgFAOpPrUJ8rcFQgkcFgOorQl2i4mLEFlGMA5yfrVRkZw5SJQCCTjsP8a4WeopEL48xWbJKggFe2e1Sgq8ZJIGBx2zUS/MRgAA89O9EmZCEAIAPJ9ak0uSQKu7eJVL9VU8Yx/OhAVYli2QcnPekCJEwXAyDnJ9KUNncGJcgHAoVwGTwmFC6kFCd2SeR+FTKpEILjJPI+lRxxu5IYBE6g9yfTFSw/vYC6gmMEqWB6EVuiWySBULgBskdR6V3Pg7T1W7BQbnkAJbHAAznJ7H2ribW2QTkAOBgFnJ4Oew969Y8Ewx2UMUAQEygMGIyQR1AP0rognuS5OKukei+HITBF5bEgYyAR0z3FdXAgwCXEigdemfwrI0yIJCm9Rsxwc5z+FaiTDdsjwpHBrSUrnlTlzO5fWQNyxzkDr39KlL4QEnn0J5FZMtwIWLuWVAOWCk8dgBVtZ0lVGAO8qG+dCpAPThgD+I496xdtmZtX1Rca6PlEKMcYJPcd6rPEksYVWKg9TnpSqRu2g5789qUQsJgQgAAzj1pEWuVpXO4hiuFAUH1NUb+MOpBYkEYIq5IhEpQqdxPK45zVd9rAkDK8++aEyeU858SaYZC8iIGVQScDn8K4d7WSOVmU4OTivYb+DzrcExFSxORg8VwWsWCW6yOASScgAdK2pzlccE0cqQY4yuCBkn8TUUlyVQKCQ+M8+lax08MDNHA8iFQGUMOB689OtV7vQZ1RCttKUI4kkI4B7e9dTfc2VzCuLpkYMBx+dRR3iFwS21m6qvT8qW9tihdI3JKnDKB0rGmuTCxUgA5BJx0rmlVjE1hCUtjt7G8LqsaHI6Zz37V6R4e0bUNUKooUQgAMSPmDfX0rxnw7qsSXcRkcAZ6HufSvo/4ba/aSQQI7RoACSGkAxXyedZn9SoucY3Z9LluB+su0i/Z/Cy4uYg7xOYmHzSr0B9PrWgnwfDujASB8bt7LuB9B7V6t4flt7uCOIhSCdzBWwQexHqMetdnGscqqSVCqMbFXrx1r+YM749x8Kkow0PvMPlNCCSUTwm2+C1pJtE0CyBsBosdB35rqNL+D1pbOh8oryGVSRge+etepLbRDARMDqfxqXygOQQMV+eV+NMyrPWX4nsU8JThshmi2Uel20ccShQnG3GK1W1BuoODjms8bgc5wD+tJIcMSBk471xVeLsyqR5VOxt7CF7luXUC6lcgnrknpWXe6g6xFgSQuBjPJpzKSMjGc55qncRE5IODjjcevvXzmJzzMKytKq/vNI04p7HPa3dPIrByWBHArzzUIXmLkgmTcQyk9B2P/1q9K1Oz8wg4JIHHt61yGq6e8hJKEEnBGecdjXz86s6krzdz1aElHY4iSNkcLsKqTgexqBso2SME8itvUbVmBK4JUkAkdDWdJbYJZyQaFJHfGVyhkSZITIJ5wOvrQgePBI2gH1zxVmUKCgTIJ53ZquwPIPJ71qnc0NPS5T56iOHljuZgeSB2x3zXreinFupLc4B5Pt0ryrw5bf6bG6jAHzHHftXpNhOUVSHyuB8uOn41y1HrZHLWXRHQNcqsakkgk4OO341RvbhvMZB8pIBIPdfX2qpJeH50ZcDON2eoqpPfBAxALbQFJJyQB0rnZyqJka9GpDMCCCTnA6VweoQAyBQuMEnjuD612mqzrImQeGORXPtYS3l15cY2yEHkjgZNVSlaR1wujHt4HmmjiVWLscDHavRPCngOe5niuZZpEYMGCoMBgOmQc1peDPABjWGWch3GSWI616dYWMdkgAAQgdRXcve3OeriXHSJBFpaJEwAxn5toGAD/hXMeIoxyMYA64rsbmUICASD25ri9fchnBOWz93NDaRxQk5S1OSmBLkkkqCcA9hVS5UyEE7lK9GBwAauSKzsSxCn09KrliOCASOSfWnzXPQSI1VScMxB9h1NDqEJGcCldhJLJIQCp5C4+6famxjzAxJwemKqNmynoPhAXnORnpT9ivIQWwRkY6kelLHsjQDIyTnk8ihsyfcXDZOSePoa3jYhjVhCqckE9cd8U8RIyHCKTjGSBkfjTVO5gGBUg9j1qQyBAQRtA5BauyE5J+6zGSXUZJYxSqFRFRcYOB3qGbQYHAeQRkkDooGPqaW51m3tgSX3O3BJPBNcL4q+K9rAskAkQsFCsqsOM+uK+6yjCZxjakYUVoeVXq0aavIv+NJbTRLGUhYzLMpVcgYHHUen4V8wePtTjM7pEQZDhVAIOR36dDW34/+Jx1bdF9pWRFBQJnJGfT0rznRtMvPEOpQxWyeb8wBQg5Izg8jocdK/rLhLIMRhYRlXd2fn2aYunU92LNX4beD5PEeqyPKsiRW7hVGCEJPJHPUj2r6p8N6T/Z1tEoCoyKF4ArG8BeDrfQtORtgEgUNgjJB7/Q9a7qJUjGFGVAByfU9q/WpyUFyRPhMRU53yp6IiSMMhfcCDzlR1NMMZaPJAJX5uD39KtFhuYOgTPI7c/SmzBcKUGOAABwK5jhsRRyBcEjAI5BPWkXIlHygg8jHJBpGCLIxVSFGAOOvrkdqVY1uFIJwQeQO1OxI2dEUsCBhl578+vsa5vVtFhu0ZNgdM5ZWHX/GuneHdkgbj2AP+NVJIw+8AYIJUkj2z/XrTsZyTPDPF3huNLhnWAInQBM4Unvz2ryDWrS709nDPubeSDGxAAByD29q+p9c0ozxbo0DqwJwTjNeGfEe2Fo4VgFL5A3DB+o9ayqTlBpIrDVHGdpnnaeL9R087CQUXlSG5OfatfS/iMyzoXV1mK4PzEDOT2ya5S+QzzII41dwdrMvAPuBWlomks94S0YK7cBj1J9MV1Upy0SPb/d21R6fpHjeScQgklcgkA9R/SuvsvGKMEBPJbIGemPU15nawQpEEEYxnkj1HarQdvkRW2Fjgg8AfjXpxlp7x5dSNOT909gsvGSSAkyYAxgH/Gt6x8Uw3GD5qlxgeWOtfPkmsxW0QQyyMUJwqMQCfrnn8aqv46a2BIkCODwH54rOU6a3ZkqPN8KPp638TWzuwdwQAWOCMj049K0LfWbeaMFnK46YweO3WvkiP4uS25UgygMTgHk8e/TBrS074yvJMEMkigdipIOPc8VlzU5dR/Va1rpH1Z9qgYqVkBDAE+x9PrToZBIXKHIHBYds185WHxkL3RCTrGSCCG4Bzxjnp+Vdho3xPtBGIg+cjaJN3A/PkmnyRfwsydGrH4ketqoRcBcEndkHk1HMp24J4POc5ya5rTvGNteQpiVTkD5gcitq11mC5ZUVll3HaCO5NZuEkYPR2I54D0O056Emsq5thIShGWJwCenNb5mgkztHA+U+5qje24kzjAU+naoaYlocNqtgqSh0UgZZWwc8jrx2FczekxykA5HTFegalYGKIJGCwPXA6Vw+tWbRyyyFdi4AAHTPqfeuCrCzudlOd9DDuAzZCHJxgg5BAPb6VmNC7Mw24A6VrDJILHJxjNRSwMVByAc1gpWNrXMh7SJIwwTLN1BJP6VVERTAKAjnn0Fb/wDZ7OQCRtznNQzacfLJUB+TwxIqlMn2ZleUByQAeOvf3qxF+7JAIyDgge/rT3XYpAJOcZI5IHYZqNldSAzNgHgtgfh9K2TuTyhtaLcS2CeAfSmCdCGAfIAO4gc087pYZCSAEYZyQM/4io1UMxcAAE7TjnPt/KtkiGhI5kwSAQTyCe4+lK9yZAAHIfoRg80x0KOH2ggZ4PemqwZVc/Nk4AHp61XKhJtGvpqGWQptJHQKzdB659q7izv2gt1UyEBRgAdq8/01yGyxBCjAYelaFzq8khSCJGIJwWBGBWMoabGsZyWzLOt+L7lbgwW8jmNzu3Kc4I7Vg3N/dyM0geRCcElGI6HP681q22lStlmVCGPQA8e/vWgmhOjFguQeOmQa8HE4J1neSR62HxiorRnNpql1cbYnTMbEZz2/GvcvgLrr3CyI2SLecoqgdVwMH+deZHQnDBwMgH7u3qa7f4ZZ0i+iKO8UbjazMcZOc8+2a/OeK8n58BOMVqfY5PmPNV1Z9ZWspmhVgMAjI56CuV8Wi+jQlVJOM5B4HtW/o8xa2UqMggMPYVYu4VvLdgwDBhkGv4ok/quIanrZn6K/firHzr4g+IWsaEgywZWB25z2rnLf463EewliHGCcHgH8a9S+IXgYXkDyQ2yzoBzlTkE+47V83+KfBlxp8iRhWIG5iScc9l9q/buHqOTZjTj7aK5meFip1qK93U9Gl/aBupWZi+wrkbmbIA46Y7VzHjD40XOpWMgFzIEVCxCEhiccY/rXkl8stqXQhgFAbJ6AGqT3BndImOCUJLdhgV+u4ThnKqbU4U0fOVMzr7WsJ4h8YX2oAOZ5SjDJV88Ve+HPhGXxlrcVk6qYm+Z2UYGDz196wLaGS6uFRX4YhSSM/Lnmvr/9n/4cQ6XZieWNTI3zKxXqfTntinxNm9DIMuk4KzeyNcvpzxdXmnsj174f+GYvD2j2KRKqExbcAcgYII/SuzEYQLgZOOhqCytRBAiHB25IP161PKxwTnlTtA9BX8SY7GSxteVae7Pv4RskiGXacgj7vX61z9/ahvnzgknA9a3JGHIP314J9azbhCqPggluelec9Tsp6GH5YhyC2VPNSRFJOG5B5BFSyQh8ErtPfHcelMQBUII2joD7VmonSncUP5fBwSCe/SoRL5jFVJIrN1m8azRyhyWwd3pVfSdRn/jBw+G3HnPtjtmuyGElOHOtiG9TqrS3O1WY5I65rQRQqj5sjOR7VRsiHjOTgkcgdqvpGqqMOGUj6Y9q5VZOxg5GR4pAj0dwBggEKueRXheuOkty5ICkk5r2nx1O6WWYtoJwpMhwAO+PevC9YYG8ck5BJxjnFf2n4XYd08vUn1PzbiCp71iusYkj2E4BHHenyEu+4EAYAGfQUQufLXKgEDHHcVG7nAIyVBzgV++RR8HJkgYu5QDKcEEnGDTjCuCoJY7cfMeevXNR4blxxk9KmULJsLHBBxj0966Ejmkw8l9oYAk9MLyaJ/kB3sFC4I29T7GiUuuShIK9xUDl3AY8njkDk1okYORXmYliRwCeaybtQkoOCeeK2pwXO4qCMdB2rLueZCpIXPAJPSs57BCWpXaNYt4AVwDgc4/GoFQjBLZJ6MR3pSQNwLq204JB71CJz1IVl7DP61wy1O+Eu4/yIyQGRiMk4zkZpGsYpAACQBySRQsw4GSmTkkc49qm3IhZSMADOB3rPlZqpIT7FGQgKhgehB4OKgksoCSSFAH97v7VP5yqANrZIOCD1pRIGcOFYgcc9Pfj29aFBsrmsZkmnIxBPAztGfYUw6VbEMWTeRnGDgn2zVy8k3lBGoAxkknvmlVX8oEcHsfWqVPyMZTsZDaVBJGxAIbpjFVJ9BjYk43gDBDd612R4AXcEZOetUrm8BkO0E9zzwK0jTZi6phTaTbxRykxguwwqgcA+tZD6YsnKKGAIVh3Hvmut+xy3RHeJu5HNXNP8PIRsICryCQOT711RoXWqOeVaXRnCNpJmJ2QiTBALE9qk/4Qqa6IMYCLwSoXOfpXrNtoNsnlAx7wOQcYBPuO9bFvoZkVAm1UQZJA5Jz0z9K2WGh1RxvET2ueT6R8KnuWBGAHPzA+1eiaH8L4NMgQPHG5CgIo5wPSu1sdPgijUhADnGAa00jCSSKG3qjFQfUetdkKcKa0RDrzfUx7Lw9BY74Ygu3OdwGM8f5FasVoqAKAAVXIGOtSzKEZAOCxwM8dadOpVADwPUVTZndyeo1IwSmFIBPIzjj/ABpSiHORkZIwT0FOTJjIJyvBIz1p+5Gw46HsR1qLlIgjBjQnAC+ZtVc5JHr9Kt7AAFPQ9/eozGA5J5HUEU+Jt+QDkjgk1LKTLEUW5hjkdOtW42IAwMHGMg9fSqkR2gnOB2HvVm0cO6gHBbk9sVx16ipQc5uyRvTTnJRjudZ4akFs4EowWAOPUV6FZTxyoHJBDLlSPf0rzXTyHnWKU4AUsGPQgEcE/jXe6ZJ+7QAKE4JAGMfT0r+KPEXPY5ri3Ck/dift+RYKWFw6592aWdoGSQc8E9sU2WXIAB3gnnI6USSMYwqn5R2zUQYgkE8AZ4Fficj6ZIrXFjHKRvXOec1yviDwol0rquS4HO0jA/r+tdkW+UkjAI6HtTQF2kAEHpntURsnexV2tj48+Kfgm9trlnjTfAxCsqoSSc9Qe1eVt4UngaV3EjSsxwrHgD0xX39qvhO21JTJgMzAgqR+YrzDxJ8KoI5JZoIgjDGF2ggnvX9QcEYvC4vDRo81mj4vNaVaL5oanzLo3hR70BHtSxI5VeSPwr3D4R/BWG/1SGe/gD2Q5JRsNkcgfpWpoHgOWfWoLYQMkW7Mki8YA96+jPDWiQaLZKqIFY4Ykdq9rjPNcPkeDcKUk6ktjzsshXrzvNWSNLSrAWNnFAoCoqgADoOKvmYqoBBBA2j2qsJjjr07mgzlsBgSBzgV/JdWvKrNzk9WfdRjZWJdxJyTz3xQxBBIGB70xXOTgcdaYzlWYAYZjkdxWN7mvKTI4DEkAjHQ1SvpUSB3KgoP61ZyuSScjByB1zVO8QmEqpxkg5649qE7dRjNBs2kthuQnnILEYPtn1q/NosUowVXHIAPJGevPpTLFRHHsxk9SBzk1opggkjB7YNezhc0xWFt7Ko0c1SnGejOT1bwRbXqyDb5YIILIucZ+tcRr3wgguIn8o+Ym3AeQDdnucgAfpXswUGMlmAHcE9KZsSYHIAAGMAV9TheM83w3w1W0edPA0p7o+Ttd+BsiljF8hJwAB0/GvPtV+GF/ZHJgYBiQmCDkDuQPu/jivuiTT4pODFtJ5Ix1rKv/C1pcRlDGCpOSMDB9K+ywPiXjKOmIV0ctTLKUvhVj4C1Hwrf2BcMhbHJVcnOe/0+lYdzbuoAZHUDkhlI/SvunVfhTb3Tu8TyxlgfmRzwPTb05rzTxZ8AftSM9s+ZCSQC21R+JBr9CwHiJgsVZVdDzp5VbZnyXqVu0qSgcsCDtJ9KpDMahnBVCOTivbPFXwXv7EEwWvmHBzIjZBOfTPb6CvK9V8Ca3YyMfKeRlY/6wAZx+n519thc5weP/hVFc5Hg6lPpc4LVI4FleQSgEnILDFYUl9EIiyAbwecAkn8K1Nf8K6yt0zrCXZjuIPAHPt2FZNl4V1C3lmnVCJXYsWBJAz6en0r0fqtSrrGOhpDFUqdoykkynqF88KqS7MpGAM8D14rFufEBgAAIP8QAPUf4Vv6j4a1OSM4gYoeRwQR+BrjtQ8NX7EFIWOcrwMHHfg4pPB1YauJ0QxdKekZIdc+JmmDq+AW7g9RWZfaqbgkFwQy4I65NZ89lcwl2ZCpQ7WB7H0NUCHjyWJPfoRUKDXQ6FUT2Ys90ZnIB+ZTgqOKFmKhgwIzzz/jTY7KW6wUjOw8lhnJ+g6mu08LfB/xB4v2fZLKUQthS06MnHrgjJFdFPD1aztTjcyq4mlQXNUlZHE4JIAJRScnnOastEWUKgyT0PrX0l4Z/ZHuQUOpzwSxNjLTRkgY6jAyRnjk5r07Qf2b9G0RUBhglQc8L09sYFexRyPEz1nZHgV+IMJTX7t8x8V6f4dv9QYJb2rTYOCyjIB9DXa+Fvhbrt3dwqljO7yE5ZEBVMdzkivsqy+HOj6YVAtIyFHClePethtKsoIAIokhKj5fLGMEfTvXsUeH4X/eSPAq8TVXpTikeUeFfB1v4U0ctdxrNdyqp3IcCMg88f/XxSz+J7a2mAiyWOcnBA4+tdTraptKOpeMA5ABJJ+g5xXlevl4NRYB2ZASoyP19gPevrMPhqeGgoQR81VrTxU+epudNL4uupFJtnAduCTkKR6YFcT4l8X6ntmjWd1MbdCSM4+nOPrWtZMXt0ckqkmQhAzuYAZz6DnrXL+LLcQqCysCxHLDqOxHrzXRJaaEU6dPm1RnjxRqkygpciMr8yqG2kE9854rLvtdvbqUB7liWYMSxzz3HPT61TlgKtlxuJJUqeMEdKVNOaQxErlW4O0Z57/QVET1YqKJWu5JGDkuQOdpJODj0/wAK3NF0d/sgiuVVEOWCsPlJOe3TnNWtG0FHud84IgEZAVRzuxwcntnqP5V0SIjbYikZAUg7xkHjoc1uo3WopVknaJwmtxmJRtIwDx2wTWLI7lGUghx1I711ev2pDMFjYhslVHOQP/1HmuZmUvKrPGYxt4Q44+pHU1zyVmawlzK5BbSKCgklKZGCevH9TUdwx2o5+dkBVQehB/z1qRUJkc7ckjOeOPcCmyQLJl/OyIiAYmGOfUf159KxOiJVd3eQR+YwVsEYAAFSfaXtVK7shhghhTQqneQeF6YHQ0syRtEJHzvUhc5wDn2oubJJiGd1KKGUkjkAYI9/erUiExqGdiCMntmqHllpUYHvj61Mrss5VjlSMD2NTdiaOn+HE5i8X286ncyxsrHIKkEYAI/HI+lfSVkQ1kpKrKisGORxkd/avnDwLE6axCQQCG+YgdRg/wCNfQ1pKi2UCRuG/dkOOfvEnj8sVjVV1c5ZytKxBqKhweATyAG5wKxLuKNQAq5AGM+9aN7dfvsscgnGD2qhJLKhYIAS2QM964ZRKUmZctupJJTeT2A7VWIL5GACGUKCOAvcH1J9c/ga2J4jKoDHYVGTjtWVcQETkEDewByDkDPfPrjqO1YSiXzCSgEOBwEITPY5rMvYVcxhECkK3mSFiS7Z4wOgAHtkk9e1WrljCWCgkjgnPGfUVXuMuVADA4yCM9h3P4VhKFxqZy2sWjQxkkEK3zDPcev5iuYvlDRkEYIx1rur62EwJdvmwcAd/auM1S2bk4wScbSelc04Wdz0MPPmObkwWbg7hkZz09KhfDrhjk5wT6e9WZ4dz5wUCndkHHNQSxBVIUbiwyOeDSPSTKjQhcsrHcDjniobrLIFUBpAMgE9TV142CohkYgAEKTkDP8AWoJgEjOVB56mhlEICcsCVLEKVIzkdz+FSJEMEE5wOuOtODKUCnAPUCpiBHHhVAJOD7+tTzAbPhOPzdQUEqAMABhkHnpX1L4JswukxOU8sMMBdvXHGc9h1r5X8LS+Tq8IcFwzcDOMDt9a+o/CE5FpGVJRMAEE9Pavms6l+7UT6zIoXm2j0DS9OM6E8FCcqO4Huat6lpoghBOEJG4be/tT9IvkVUBOAByRU+s3YMIJIAxjPpmvh5cqR+gwpzfQ8z1G2M2oEAZ+Yt9K2YQ0UaIg3cc+1RW0HmXs2Rnngmt23jCEAKpOOQK5OXmOh07bmRi5dgSrKOuCOlb9nEfJAIIBAJYnrUl5at9nJC5A+YZHrTNHaN94cZboDzxScLbBFWLIuZFcYDKeo5qZWDsQqgkjk1DNG4UAsSingZ6VPbwSShWCsoI4z1PvWTuNysYOp2I3SB/lCnjHY1lWo8mdSMMM4J9K7O70t23bgwDDB96wJNJaJmZTk5PBHUVzTimYuoNHnanOEZkMancMnGPU+5rYjsvs8YwTkjGM9RWN5QjlYhMrnJyelbNnqCSkFmLE4UAnp6VjGnCPw6BuJOJtwJGTtwCxyTVGRJVYYLDaNxAPUHiuvgt0uMMUVwCPvDpVpdHjODsBfHPFaKHmVGdjzye7bYwAJAOP1rnItNl8SeI7awwSkpOcDgYI6nsMZ616vqfhpbh2IGC45AAGDTvCPhqLRrqSeYZlGFUlRk85IJH1/wA9a4cbGfsZKCuxyraaI7vwt4I0/RNHgjijCbovmDDJ3AnBBPTpWdq9sLSQgEAZPatmTxUkkRjjQB1QKMjgYGB/Kucv5rjWMPKyg2zYAjOAGYZJx24A61+S0eHsdXrt1Y8qfc8nlk3dmal4ZGIhJZ1OCcEYPbmpLaxJRC8rs2TuJOSDnjrVmFEjGSAD/ePU05JBuAVshjgkDJHviv0PLcmo4BXSvLubxjYURJECDywB4AqNDtU5BKnqOwqZ42cFsE+hHepIYBhsgleQCBjJ9ee1fRqCNlG42BOQ5GAT+YrP1uZY4SoAPqwqxeXbJGUJACZJJ4yO1ctquqgROofeWJPBzgVMuVHVTpNswdT1BoyQuSQeQfT61i32tCBW3P7gDtUetXwkVmLgDuxOADXnmu+JWaWW3iXzZYyQy+gHBPuP0opp1ZKMVqdU5woQ5p6Iu+KvEgkiEUTCRS25tpHAx1H+FeeXFu11KWknEwdicYOUx0B/+tVxblp5HeQKQ2cHkYpkTYlZ1TMY68dTX6dk2VxoQ56q1Z+VZ7nsq8nSw790mjZlCSE5dRxgZxgelb2mO/2ZSAwDZJGORnrxWfaKjvGzpuQYyB6VqRssYKq+UzkY649K+3pNRVkfndS8ndnO+M/D3m6e94qkvJncAPu49fc+1eO3lkpmYOgY5OO+MdDz3r6IvyLyy+zsPMTO8KR0Pr9cV4l4x017C4lkAwC+BgE45rHEwdRXR6GDruDUGzjri3SAh8AtnoMEiodkZfdkk9/Y1qJbrIV3IFBO75eePX61VuIHhd2U4BPGBjPpXi1IWPoYTuVpQIyACCB1Irf8EeGpvEOqx20BZYmYCRipKop9SO5+lZFrYvczIijfIxwAAeT9K+ovhd4Li8M6CJZkzeSqrnKjgHoOPT3r4vP8zp5bh238T2PXw1P2rOv0TSo/CmjR6ZEAAkYUsO/erAJK5KgADPrn3qCS6M0wcncehyDUVzeRqBmZVJ5AB6+xr+da9SeIqObWrPqaajBJEF3OEIZTkdDk9DWXcyOGL79yk8cciku9es7V2M0qKy5I5Bz+FcrrfxD0ux/5b7Rng7Scn8K2o4DFVmuSDfyN1VhHqac8gcOiHD7skiqU0qxqXJwRz0yCfeuP1T4p2YcmD588g9ye9Yj+P7y+lKIiBW4AOAPrmvo6HD+OnrKNvUr61TXU9AEu9lLDzAThQCMluwxVm1v1j2LI0YkJ+6hyQfrXmE+rXTSskh4zkDIIB9iK2PDd1519ErkYY5wOCa66vDtWEHKUthrFxeyPUbS4lupggBd1GAwU/lnvW5pWhT3szGQbCBlShJ3H36Yqt4bs0njBxLFEDkjOcnuSa73SWSNNoUKM8E96/Ocb+6bUUbe1cloM0jwqAFUJtkzyTyA3qfUfSussfD0ca7CgGOjqcEE9SSOSMdqg02Z2bgAEEjIHFb1o5KEtknAOBzk18vUnO+rOaVSRX/seEKC4UgDAJGcUHQyoXDA45OBjNblqoRDgAkggEjNTPGoyAVL7SwB44Ayef6VgpSWzMPaa2PPPFP8AoMCWwciWckKemB359cYrEtowciXbKQPuk4GPXNM8b6wl94iPlS7wF2jaeEIPPHqen4VFbyDHByMcn1r1aUJOKbO+FOXKmU/E2lxXlmgiiUvGrKGxkqCcnB7fhXnl3YiK5YsMAEAKOgx3r0+ScMpAGR6Z61y+u6csz+YE2knkqAOK+uyjMPqz9lVehpFNOxhWc6uSmSVzjJPety2HlxEPwT0Oa5xSYJ3jKFccgk8ketbVpcswGRvUDoTX6VRqKaundGvKyZFC+YhOSCCCRwB3qzCwaMMW+QHOVGciovLUoCBg8kBqW3BVWJORxnjpXcpGsUXkYFQduAeKuWssZGASVAwBjGDWerB84IZQQABxirEIZJEKgAd8jORVpmljWjhRYw6nBbqD2Pemm0SZwCQDg/jUEcxIOAQ3bPepWlURkMwBPBpcyIYSWABK5yMYII7U7yAqqCVJwOQKYLxcEAknnJNQNqceG34RMhVyafMhJNlshQwBYBRnr3pnloC7HCjsfaqU90YQ6lTIQf4e/wBKYtw7g9weQT2rNstRbNq0VcFgA2RxnsaWRmY5wqnPIA4rOF6sYCgEkjJ5/pSrdg72YkAjA54zUXFyMszlg2BggDjjpWfdAMpAyT0IHepPtbchgWUckiqM85wz55PTHanoNRZCwCzY6j27UpkBYsFyF65qr5rFiFOSOST0qGa78pniA+YgE596m/YtIjuZ2yw37AxwDnpVO5eQoqId7E4IHQe5onCzKWHIBz9aqPdwxAAlgSewzj3JpN3NEXVlIjBkkBcDbtxgnAqMakC6oAARwWx1rPuNURdiqQxJycjoD71TlvtiuEIwSeT1FK7Eact0IJsEBhyWz2NZ81+RcEF2AbnNZhvn5DSGQnoSKRZiSC4yQOBTu+5DiXBdM8xUE4xyCetXbeQqu0DJJDZPXI/pWSA8kyhVwMce9bcED7Y3AG5alsk1LFSQHkG6QngenPWuisADGSwyR61hWMwLgFfmA3Hjt61twobloUwAhOCw7D196Sd2ZSudBpUkjupJKwkcIegPrW/BskieMkgEYPHb0rBsAoXaDwMqR6+9dBagtAigkgHBrrgjnZzt1p+iyvJA5aOfO3JGB7VDqHw2Wa0NzEwnh242qBkH1JFVfF2nNBcO6qwJG7cDnI+tdB8NddSIC1ndmL/LiQ5BHbr0rnq4/F5fUVSkvd6nDi8LTrw95/I+evEnhS90iaUoA7KxIOTxzxn8Ky0tpbh44o0JMjDGDyAOpPpX2/4n+FFhr9kJbWBRPgMyqAQcrk/ka8d8O/BaeDxC88sCmytpGKyZwcngqR3AxX6rlGfU8fTipaSPzHM8ulh7zjsXvg34KfQ9Livpw0d7IhJLDkA9ga6vxTpb3MDzRZM3Xe+SPp7D2rprQRWVuAQBgbcdDx0OPSqNw7OoJG4k4AHQn6V9pTWmqPjU7O55YmpSwXMUDOQWO3CkgD1+grmPH2pm3maJGIKqQSG4J+tdV4t0yS2vpbhDgElggHQ968i8V6qFmlV8ud2GB52n09h7UQk4Tsj1HRhUpqTKXh74ka54RuA8F/JMiuW2ysSQD2BHQCvavBPx/wBI1Qm21F5LSUYPmyL8jE9we4/wr5tv0E7K+AAMsMcbge3sBVGLzYy5PCHopOcYrqqRVaNpHPTg6UlKLsfeUetQSBJ7C6SZWAYSwtlST613Pgnx0tzKLDUZYgQMB2OOfrX58eG/iNrPhmaMQXLNbA4MchJBBr3HwX8TBrs8TiTY4O1lxkDAz1r8xzvLJYBvF4Varsfe5fjYYyn9WxJ9oT2GYhIjqUPRgc7h7V5z8UtFfUNAu3QKkscZC7hwSehNdf8ACHxGviDThp8pWSWLAiY85B6Ctjxp4fR7G5UrsQKQwYd+n867uG+JVjZKnW0kjws1yr6veVPY/PHxRo5t9YngIcOihznoQSQMfkawWUROSHyFOOmM17T8TdBjtNRnJQF1I+bGNyjofp1ryXULUvyiqpJIIPUj1FfplWKk+ZdT41N7MyWu4dj5VgAcFX7n/Cq/2t3YKIyg7AHPFPnhS3kMUhy5JIU84pihImLAkk/oK5tilc0TOYIyCcMQDz3rPvr5IYgHwHPIAIGBVS91BzKNxJhDYZyfuLjrjv2rPnWMK7RZVGZmVJOSB6k+p64qk2Wo3LI1QxSMAeGH3Qa0bPX1uYSjAoPujPc1yrP5SKQS3p6n3qSNWYE7yCeQtX7SS2ZXsoM9a+DhSfxUzldyRgBmI4BzkCvrXQ2RiASRwCCOhJ6/zr5Q+BDI+ovE4DEIGAJ5PPX8PSvqrQSpQHDAdBkY71/KHirX5sQk+x+l8PQUKOh08KhAADk4xVgnEZU5xkKQPQ1UgyGAySOuPSrsb7QEAyO2a/m3m7H2iWtzG1bTYoYspGFB5OAATXT+ENUH2NYwSAMbfoM8VSuYhMhDDCgcVR0gPaX8hJ2ocYA9qTd9ZO5vZSjZnpMd38wAPJGcY60v2hgxY8j3/lWTHcmdVcEKOuB6elO+0qCFB2gnjJq4yizicUabXZYgISCewPSoZLxlBJAAHyk+hqg1wRkhtp9RVG5vBBFLICARgjA/Cq32ZUYJkHifVsqI1XIzznsa5hVLbnJOTkgsf0p1zdPcTyFgWDHOSajWDaCwB65JJrqg3ax1KHKidFO0bTgkZzVu1vhbtgjIwB/9eqjggKqnkc4NJyVJOSScYx0ruoYiph5qpTdmjKdOM1aXUvaxpkGsWUimURuVOPlzlu1fO/jPw/NpJcMAArYbauMknrX0BbXLwkKcMD2zXMfEjwuNX0l7iEqJFYBkJ5YckkfTjiv6l4G47p4qKwWOfvdGfnOc5LKL9rR2Pl2+nBdwoDEHBOOax7qQohYPkDJK46/jW/4lsZNLuWD4IB5x1x9K4+/utsLsQSxHy88g/TuK/fOeMoqUdmfF+zcXZkizhnDBwXJztB5A7VctpVckyIXKnKndjDevvx2rm5ruRnQREAgAsCO1aGl3DsSJJYxCT8oC4Yt3ye/FZ843Bs0Ll44SzuyqCMjPc+lZFxqCWznLBsjIPXBpdX1MLBICSm04zt59sE9a5vzZpZikvKkbhMOVPHA47mt4TRzzpM1bnV5rtRFHkqeGKnGKdBpkt0U24iwMHLE7sdOT3pum6aYvKlJJBGSPfNdLFhVjUtkDICkAZNdUZJnJO8ShYaK0ch8078EKQDjPc4Pp711NnbooDAAuAOozg1Vtcs5QgAHGc8DHfn1rThZUwAcAck4zW0TllJsfFbhFISLCsdzEgHJ7/StOC3Co5KbQ4H/66rwqXyVO5D3HarcKtuwBndyQK3XoczkTGN2VmcZYAL83JIqOXTBuGFBQfMAB3+ta1lpM8qMzRFI+oYn7/uB1/Ote08NPIEZjtBHbkHPt2NaKSRDm+hyF1okFwgACJJJtPmEHgdwcVnXHhqGdWAXZxgEEgE+lenp4OiZgHdpGHXHGetXLXwXYsQN8m08527sH0wSMVXPHsClI8E1LwlKsLKYwRkMGA+7jtWC+m3Ok3UdzEWglQhhJHwc56Z9K+m5/BETqQoyDkHjORWZqPwqiuIijmN0GGAK5JyOnGRx781D9nNWZpGbW6Nb4C/FlfEtilhck/a4T5e1ur+/PXNe6zAmM4IKngd+nTpXx9J4J1LwhqEWo2yFCj7gqcEAHkcdeOxr6H8AeNzr+nATSKjhVDDpnrz/L9fpXgVsO6Mr0/hO+niIz0Z0k8bnJ25PYHjFVo4jIyEgEgEgqMgfjWm7qRkkkdjjPFV2AViQcL1zVxY3qUpJEt4zKzAKOdw5rz/xn4pS6hngQsUPysQQM59Mc/jXfajbC6spI9rAP1AGTXiHijRJtGmmlLs1uXJXJJIye/wCf4VVWUoU3KG56WBjCVT3zmtQUS3TyE/LgAgjGPfNVYJvsk4BdShOfbFaMqjcpZd7gEFc5B/GsO+UK5dhhlOQAcha+InOTnzPc+tlGLhynUR6ms1s7hkUgBQqjIIIwTz9P1qncXBaMgHA6cnpWbp14DCCTwchhjr6c/wBKlmk85gwGCOQCOM/SvqcJWdWFz4jE0fZVHFEFxtABDhNvJUgkt/QVkX10ZJSFAVQMAe/rVy4lWYAElSpJGTjnpj3HWsPU7qOGVgzAHcUGDwT9a9O7ZzqKK09yY1cgZHfHSs2ecu6guWU9AT0qa7kRgEkYAsCSAcgfjWZIPKZyzgqcAL1wO3Nc0rHRFMkvBmMoSBg/eHOazLtXiCKpJjABLL0J9PXIq6Tui4ChB95TyTWfevvcOpCjAyuOo+lcczqhoUpDtO4gAt39KUsrqQOT6D0pLli2zAOc5571WuFMoJjYqVO4kjOR6YFcNR2V2dUdTp/AvhdvEXiK0tvKWSAksUbBBYDIOD6Y7f8A16+yPC/hgafaJHbRqiDLAY6Z689a8u/Z18DpZaSmpXcYN3JP5sauclE2jAwR0PP519EWiAMxCKqjjA9f8K/mrj3PqlWt9Uoyskfb5PQUI87Rhy2QhCkkl+hOccfSqNwFOTvLAHBBAGK6bVIgux9uAQQeQea5XU7hbKOV2IJ5IJwK/DnCc2up9dGXdnIeLtYFtPFbRShGlkCkEjlScH9K9v8ABflXtlGlsQ8uwMSh5GB0r478Wa/c+IvEUFhZy7Z4pSZ3C5KoD2+vHNfXnwo0lrDRrWWbi4ICtzgnHQ8etduMyz2GHVWejZHt4t8qN+6tHizlCBjOCcEViXU23O47STxgda9DubFJoyCAD1ye1efaxamC5JcjKk4AHH4ivlatKSV4o7aepQknjKscEDPXFcH8WbxY9KhUOrEKWCE8jPX8K7VTmcofQEDHX15/KvFvi94hSO9kiZA0RVwq5wQccc+lfR8JYOri8zpxh0HinGnRk32PCdXnd5pTO6BwxAA9CeBmsd7gxo6kkhievWo72SW43u0oDDkqe5zyarbjOQQ24gbQD2r+/MJSVKjCL7H4piZ81RtGnbatNZMjxSNA2c5iJBxXcaV8U9f06AQi+kuECglJMOCDnB49iPfiuE0zSJ51LSoFwOMHOR611Wk2q6ZGNjMigbiCOnUk1z4ulhqi/eRUjKlXqU37jaNuymn1ZkkKeWSxYq6nBJ7+p/GvQtKsktoYwpLKBjnt6/1rkNMOHjYEOG+bP1rurZ3wBIdxwMAnGK+Fz+pGhg5cisj3stvVrc0tWbFnEFwdwC4z0x/k1tQKDbCQZAzgfWsnT1wqLt3Ek8nvXWaVZebE6hARjgehr+ZI5l9VxixF9mfezw/tafIcvf3RglJIJBzyOKgN5iMFCAAcFSOfrWt4h017WMI6YkOW3AcY7Vzg+eVlTLEnAAPav6/4f4gw2Z4OE4S1tqfkuY4Cphq7i0Wvt7OAQNgJIwTniq2r+IU0zTpZC5WdSFXHp3/pThpt756xm3kQkjBI4596ydd+H2u65fYthDBCBgvOxGP84r3K+c4LCrmrVYr5onC5bXrP3Ys8k8V6rNqzPOW5zgBRkj3PtXDHWbrTblpUchgQDgkbx2GRz37V9F3H7PMU8Ty6jrssTlNxitVwR6jPQn2rlNV/Znv9TtHl0G8OoADAS7+V8jnBx3r87znjvKKsXhY1bs+2ynJalOXtK0bG98NfHi61p6RmYfbI1AMXJyPqfSu50HXJG8dWkDhkCKVbIB25IGeO2Qea+fPDXhTxX8L9W3anpVxHEzESTlCFCHqOe2O9e/fDp4NT19byCAtCkIUHP3F7AnvX49iI0JVJVItWfW56mISpSsj3neUiA4kAIAKnIIzyajlAyyKflzkY7+9MilDRK4O4AYB6D6UpIALHnvx2Ffl2Mq/vWrnsUfgTIZDiVGIVkUHII6k+9eG/FCI2t6cAOj7vMduMHntXuYmWTIxg9c1458ZoJ1jMioZY33NJtXkD/wCvX0HCWLp4bMoynKyMsZTdSk4o8Qu8lmRSQDyGqiyBZSjDAwGNZ+uahrMF4EbSGiIywCHIPoAO30NaXg7R/FPiO4iD+G9QSKRgPMaP5cZHOfTn9K/riOcYKFJVJVUl6o/K6uArqTtEmNvvAHbBINVrmFTkDBAwMGvbdL+AOrXdgs1zMlgCchXALrj27g1z2qfCC6ttT2EgwFvmc8Zz0wK89cYZNdr26NaeU4uS5lE8+0Pwxd65cCOJAiZCtuBIHNex6P4POj2yRmLCqMBguM8c10vhHwXB4ei2hBjJUknJ7f4CtvU9iwOBjB4AA6V+L8VcaSxs3Qwr9z8z6/Lcp9kueruc34ctWbVYEkQCKIEHuT6HNdTMhViCMgA9+/YVT8LWqyM7kgNuI2sRkAd/oa1rqCRmAIJUHHHNfhWMre2b5j7rDwjFE2nfMQrkLhCxJ7Yrb0R95K5ySc9etZEEE0du7vbshVgoBGWbPoPStDQo7ldQeVomiTYFCsOvJ5r56UbM3nqW9UsHYuQASewOcD61mqpLcjgDGQPSulvxEYQASZWOCoB4PbJqtbaYdwcgBj1xXXRoOo0kZqVlcwNdjGnaa87rg+WW4HVcV8weMbN7nxBPKFDggJGc8hRzn65Jr6d8f3iw2UkSEkAFRx0B7V8z6hM0/iERByswHBGRjNf1BwTw+8Nl88TKOrPkc0x/vqmme7fB6ILoFqnlt5gX52bglun48V6lgFApXJ6GvN/hHbS2+hiOR8yxnczkfeySa9ORXZFBBG3JJA61+O5vFfXqmvU9LB/AmYuq2IRw6KC4+U47jPrV7SozEgBGCBu5qK5kSQuEZt3UA4yPaq6XJgjBcHf0PPUVzxlZWZ6ybtZmtc35Hyh8gckVi3l208zFiSCMVXmuS7ByCCeAPakWNpWyCM4zgkD+dZSqy+yzKTuY+s2TthzEUDAkcg8djXNPEUlIZcHsc5yK7eaISxSIeCRgH0ri9YjEDlSvzA5HHXnrX9BeH/El0sHiJanwWf5dGUPbRWpXibO8gKF6A45PvTiR5qqiAE9F6AmoY2yiliAMklQOlNublRC5VmBCk7l4I9xnriv6QptTScT8xd07NHn3xS1AWwniO5XVeQSDj6e1fOesxPfSvgZcscMnQD0r1b4k6273jxMfNbBPmlsZx7V5Hfwi4R5HJMpJYEMVGPQgV34ip7OjyHuYVWtYx41InYuGUDAAJrZtLtYsK5wFAxgZJz0rEmiCEFJN4I5GOOehBqzYB5ZIiBgowbn+L29/xr4+otdT6JRurHoWk3CG3UsCWGCGBxj2x3rpdPuC3GRnHWuI09wGG47WJ4CngE9eO1dJYEsibSd6ndyccd/0zW+HqO6iePiqHVHeacSwiOQhHUnsK3I9QMSkuVABIBB6jsa4+C9hEYcTBoyMYIIJ/CoLnXpHYqpUp0HOea+jgtNDwZUrPU6vUvE8ex4UlYNwMqCAeOetc5JfeY7l3aRyflz2rGFzIzAu4Zx1x0qVpFWMNkOrcn2HpTlzbFQSj0NBXk3kFcgHBHpWhA7BQM4BHODisS2mG0DJBbgnPArTBT5NwUFDgMfWuZq50Jm3Z3Mb24QltwyDzgnmtG1mZJkKO0bDByvHeudSXbIXbAGck9AK0Ibso0ZBAO7nPOR7VnaxErHdwShRG5clyQCTxnPT61c2lJiCCDnkEVl6PMbjYTwFHIrbwz4JOFY8nAya3g+hw21IznzCQOG60x7iK23ySIpQKeN5UD375+lWGIi+feqkDg4BIH0rzr4heK1ghMSR7VKkFvM5DeoH+NddOHO7HVSpuTOd+Ini55UmiQBX2nYFOSfQ149dTG7gY5wQMnJ796va3qDXUxJkZmVduScYFc9E8kvm7xgK20HPX3rgxdZ35IPQ9+lGEFZBJcbQoUlCCAT60QlJJgyEu5PODx+XrTGG91BOFHJ96v6Rp0l5foEQAucLg9TXz9aahFyeh1R1aSOu8MNN5YJBA6AHqK9R8FzG3lLMPmbjcMD/AOtXnfh6wS0QuoDkkqxHHQ4Neg+Gsw+Yx+YOMAegr8B4pxntYzUHdM+3wWH91XPcvDOuRzxQRZCTSZAiGSTjvn/GuuilbaqkgkdRjHNeJeHdSa3uY5FJDRkLlT1HpXp2la1FKER5Ajvycnv6Zr+eqlOrGo7rQ+j9k4KxtXLqSSBknsO1ZtzdpEuSpcc5VR0+tSPOMlicKOre2a4zxPrn2QOFl25znB5FfUZNl1TH1400tCJKyuZHifX5opXDudgJwoPC1yOoeN5olAJBG3AAOfx+tYuveImmll82XcTwxJzmuN1S/wDOYhGwoORiv6bwGEwmVYeKcU3Y5MJllfMqt22oo6HUvHU5kRIpd+GAz3HrzVhdQbUgpeRnI5PQE153Ih3h33EnrtPSt/SL9uEw2VAAb1A9TWMcdU9tzJ6H12NyOisK4xV3Y35MO7gLsxwMt1qa1UopJJBxgYrJa5UOzySEKOTgZ4q3b3Vt5WUkLow3BumP8819nSxSnFM/DK+FlSm0d7cq8xbyxnHzbj0NS2Nu9xv8wLsUAE9Ofb1qWCCUp5oAAB2k+gNakFkMfKNuOelfwSo33P1yUlYZbWqQRZMYbLYHrSXcSvGSBgA4OP5VpwxbIzmMOcEYbsfWqt1hYSAQrE5DA4Oa78JFRqxZ5VfWLPHPGemsZrgEIYmJKqvO3nvnvXjmq6W9tIWGdpODxkk17l4ztSIpJUGZU3MFyRknrkd68n15jb3LkvsHBDA5z68dua/rnguqnRUfI/Mc5p6XOWFkGByMyE52sMAep+tOh0IXE5fYoJH3ulXU/eyMQQ75xnp19q0bO3LOUY444x7V+rux8croxH0DFyQBlABg45J7/wBK1rLSvLQyMCAvBU98+1aRiePcFdSSMFfarEUWUBwQMc49e1czXMbKUkc1e6WlwNwDKcdSKx08PO7hCd7/AHgQvcd/rXZX0iQvGJJUQsQFVjjJ9aqEFLltjqVU5DDoauNNEyqyME6HEuOCWPLbh0NOXR1jhDQLuAPLYzjPQ10QhznzBgnB4p08YwSq+YRwMHqK2UEZOpI5GXRxGcLKsxPVguMZ7VBLo6Akl9gxgcdTXR3Mb58sY2Zz8o6E9ee9U2jUsytncMhSQOa6IRRg5yINJtHUlFAVRgB+uPfFdZp/7sqMsSuACoxmsDT4BEXLOQxA2pgcnPP9a6jSk2yKVJwevGcV6FNWM5NtWZ1WliYbs7dhAxjqD3roFmjsrYO77SRnFYFlJ9niEjE4J24YYJP0rM8R68ZFIV1GTs2jsMda6E76HLJXLGv6yJo5Yg4G+PapUZ2+49652N2kZQCS2ApLd6ozXK7ky4dgMhQeT+HetKzjYA5TDHBwRiuqKSWhzOnJMtQq2CCWK8kgHHNQXFwoAQAsV42irO5o0YEKDzkA9ay7qMtMzA5B7DjNU1c0joNeXZuJIORwCKzdQcLLII3BIAGQOueoq7tYbRhXOeSByKiuQpyWxuX5enSuapE6oTscbqduDKSsShsYbjHFZbhdyKBgKOua6i/tDlnCYPTp1rnZY9jNngk8/WvLmrM76crlR3RAwI4U5z3OaWGWMkOCSDnketSxQoSWKjeRkH2pQgYgBI0Cjgr3HqfestDrREke6WVmfCFeARkk01VCjOMY5GRUsoc4KknHbFRurSIJCeD7dapIskt59kwYAM6ncNwyPypI0AiMSFhG7FmAPUk0iBfLLoMOeBn0qxD90BSBnkhuMitoohq5p6VaPPMsQHLYxgZwPWvYfC+miJERQHAwc9Dnvz3rzXwlaB5S+87s4CgcgV7BoMKeWAjbiB0bqPeuhOyMajsrI6e1UIoQIXI6E84PrVzzQgGEBGOfX86pQu6qEyFB/WpTnYVyCc5x/WlozynctfaR5Y2MyMpDA5yQR0PNWLnUbm+vJbq7upbyeVVUtMQSABgDjHFUItoRyAQe2fWpY7gHI3AEjBwKhxi3doFKS0uWPPBBQLliDwegNTKxeMEDAX5Rk/rVHz0XcY9wcgA7un4VL55DAIoCEcA9abAfMMsHYkEjGRVQqoydxVcY9yasvcvwgYFMYPHP0qGRhIygDIJxg9qgGirdK8gJHBAx9K5m+sGkuBg4HIJ9a6liJGy6kHoQp61TuYwwBABB4BPGcVrB2dyLWOXt9NJkKlSB2GM0XOmGQEFmiOD8y9R7gHvW21s6O0jkBc8ADoPSoOXJJBIPbFdadyWzz7WdCdg7g7j0O4gZ98+tcNrGjGJDiLY+ScsDzjuSPavaL6FHUgoST3xwK5TW9P8ANDBHwGwCoHWuOvS5lob4efLI8lnje33lSAcgqQOQfWuj8K+MpNElQMvmHAzI/X6D2pus6SsMjMsbBACSSMYA68dc1gXFkJCCUDgEFQwz074r5zE4ZVo+zqK6PqMLinTanB2Z9YfDj4oJMQGlAVVDADkk+le8+GPFMV+kTA5ZhnGeSMZr89vDmpT6LdGW2GXbB2k4yR71758PviVLvgjlYxOygNhs4HpnvX8+8Z8F+1puvh42Z+jYDM6eJjyt2Z9eQ3quAQ4YMOg7VYSQ7DkYHQ5Fef8AhXxVbXsKEuHkJACg9R659fau1tbxZlBZgSRjI7Dtx61/MeKwdfCT5KiPdTurlxH3YU/n9KaZSZApBBppIGwZye/PSlJDMWAwD6HPFcLuOzEKnaH2kFjgqew9fSo5Igy8HOTzz0pxYbwQQSeNueR74pchGJBGcYIHOKxkr7ji7Gdc24YEAEgDjaetc/qVoI967chlIG7qTmusdAAWYEj1rNu7cTZOBkda5ZRsdMZWPPrzTTggjt0rGvLRzuby2YLxgDPFeiTaejsEwHfk8HkCqd1ogbO2M9egNZ6o7IVktzzq5sAZGOQzYGO36VTNm+4lxtJOM5rur/S4oSCYsgjkgYIH1rHkt081WKKV6dcEelaRk+h1RqKWxNodgtlCGLByT0xgYraE4XBAyCQAgOCazRNsUIpIBO4DPAPc4/AflUksu1cg8Hrz0pO71IleWpca9Iyh4OMkn+VQvcHcCBgYwcnrVGedWQYJBC4OT1I71a0fT5r6ZYQSokXKFRkn168CsuRsztYbHayarIAhwGbGQMYru/D/AIOitHJn2u4AJB54OcHNW/D3hdLJEVg0jAZ3MMkn0rp4YooVwF2nGOK6qdHq0c1Wr0ixkUAs8IqAKOhzxQZBGSAeD0ANJNKy5LEEew6VSkc88kj1z1reWhypOTvcW7lJXAHIHWuU1ljIzgDLnoR3roLiYiNgT2PAH9a5XV5BI58ouSBnkEYNczk2zenHUxXlAYkruIPJ+naqxmZkJVQAT/FUsrCMAFSDk5NRKpedIwPvHApqVtztSE2IQCQS3cg9qUINpJG0k5GB2qNnRS2DnHQe9TKQ+wEMCwzwM5rWLBkauAASuSTt4HQVLgDcQc464qjf6tb6Y5JYbgM8jgH0rzrxN8Vre0kMaThGXOSpH4frX1uUZHi82mo0YaPqcNbEQoq8j0e71e0sABJJhxz0ziuA8SfFGCNisMimNSS0hOMkdsV474h+LryTlDOArZIkyck9hj+tcpP4ge/Yln3RnJKk4wTn+tf0Vw/4XU041sY7nxWYZ97O6gzsfFPxKuLmaQQSsUkGWZScGuB1DVZ7iQgAoJDyy/1P407AmTJIJPSpEtvtCjA6nG0c+1f0Fl/DmDwUVGjBKx8FXzStiG+ZnLx2Mt3dBIlLSluAFznmvoH4WeAF03TopXjBuXyzt3DVk/DbwQ4uEu54C+DtUHG0D1r2zTLNLYOEG1UOOBivplFUFZbnk1qztYvWqeTbjadrqOWFWiTHGWYgEgEioonMaFwNzjpingnIAXGeeua5pO7ueduHmllO0JgjILjJH0pJMM5IOwDABznPqfzoQgsACCR054pwVk3PtwpyCDyQaRViPywwZgDknAFMjiLIrqcEsRjHU9+PSpSQ8YbJKgHAFSxopVgDhumD/jRclqxHnDjIBA5JIzn2quQqoQTk5J+arpiIU425xxk1X8tWGCcHOf8AJqlK5m0Zs+yIgkhSOnOK8g+JWlrcsAI/MZmZQQAdp+vYV7RIoZSXTHYDrXFeMNNT7MZXUEHJ4746/wA6xnCD1aMXJxaZ81x+GV86SSSQkqduGBGD7VrII7a18pTGQOpwAQPr1qDxdqcumXEkCEKxUtu4PB6V57caxcs8ZF0UKj5gvR/rWkJKK0PVhF1EjtLrxDDBGEiRXfJBLMVxjpgd6wbzxRLNCy2z75CT8xPArn77UXLAb2Yt0bHJJ9qoxwtJmMZEhPTOMHvRKo2dUMPHqjXutUuXUurhZApZd+dpOayZLt5YJiQXlYAKVbGOeeaamBhAxZcEc9sHpUCkI7AjIPT2rHc7owitkBlZpEQoQCMjHQYFCsIo8gnPPUmmlCMEEgFgM59ad5f7sqGBAPJA7UloU0kMWVt24EEngn1rXstZuYJA4lZTg5G7pWTbokrnA2oeASenanXFuIpjCjq4QkBlzyPWtYVHHVMTinujsNB+Il5pxYPKGRTkMoI+vfmvSvD/AMV4biNEllAcEEjB5xyOPWvAXl8vCoOO+BViG4MJJiAjlPJYHqfU11LEST1OWph6cuh9gaN8QrW6fc8wAOFUngn049a62z1OO9wUIIGOQeCe3NfF+leJbnTpkCzyADkqTkE9+a9J8O/EV5/LSR41AIyJhlSc9M+tbKpGpvoeVVwdtYn0e2ZXZyqIACu1QcH35J/z6VyfiDRuSSQSQWBBzgHoCOlV9C8axalMqRPG+V6BuMY6jNbc1xFcxjeTgjHXJ/OuarDQ82zpy1PNLm0eASoRnsWBxn/CqauyAlhkgZAFdNq1ikfmuQQSeCGJBH0rmZy0bgEZBOCR2HrXmSVnZnpQakrokSdWHzZBqdXSRSZMgdjnGcVnPP5RJQkMOARxinbyVHPJ7UlE00IbxEWUvHwwzjBwOfaqVwTNMqOS6IoPzDADHr061YkKyq+DtfBwfU1S2OGyX56EV1QjYxlqIcAuPLyWAGfQA5Bpv+qGEGAevufWlkBYl5MHIxwcYx046VHHl4gxbIxwwHb6V0GKVydRujBYEp0yOtMih8pgV5U9T14prOIwwLYbGSo55pYpAGCsctnBx2FXHUdixYxyM5UjhiRweAM8Guo0fQRtBdgCoyRg/PWdoNgFuTLK6u7AKsQJ4GSc/Xmu/wBF0tpGEjLv424J6j0xXRGm2rmU5W2G6fo4Kq6LlAMAA8j8PSugh01SQQignrkVp6bpZihULEQgPYcDJ9a2v7PC4BUHaeSec1y1Y+QRbe5yNxpg25A2HoGAzj8KbpFlHFdiLDnLBiQvA/8A111jaepcgDkgkAHAFUIdNkglL5KAnBAzzXz2YYZV6M4NdD0sJX9jUjJO2p7X4evVubNCmcKoVi3c4rZQAKqAsABkd8iuS8HyuLZAAGVhgknH411SlgwwSQASABmv4B4xwH9n5lOKWjP3bAVfb0U0yre2QuEClcnP3T05ry/x74EivLWdBFiNuWQDqR3z2PuK9WlkygYYINZOqokykMpIxjFfI4LNK+X1lUpOx2VKSqKx8X+M/AL6dZqrQSk5LK7SgjIPTA5wAR1rzDVInt2UMCBuwAozya+3vFfg+G/gLqg3cjIH9a8O174Yz3V8beMKJWYkYQYAPf3xX9L8O8bUq1D9/uj5fEZU5SvFHJ/CL4eTeKtYUyQk2kZDHBHJBr7h8N6KLG0gBQBgowMcjAxXC/Bv4ZQeFtHihSJd6nc0jfeJPWvXooxEEDcAHBbufavxzjDiarneKcI/Atj38FhlhqahFDSp2oWXKHn6iqztjdkkHJx7irEjA8EnP6iqkxxnJyM8Yr82eh6SiQGVGXCkZ/iHpVK6mSJcscDIHAznNWZJHk+8OpwAPSoJVUEEgFck/T0qOaxsitOiOCQGQcYDjnB9vWsi6d13bT8gDA7uwHetiZVYlQ24nrj9abDZRyyqrAEEfMvtTUrmty7pXheO9tkeVfmKgjI4IPekufBixthU2gd/SunsblUjRFAIVQuDxwBWmJVkwQBuxjnmvSjUlychxyvzXOA/suS0YEHIHFETkOQ4wV+bB5B9q7a60tLhThdp5JxWNcaG6KSEJGeorkjTfOrD5tNTzbx9eNJZMhUkYIGBnHvXi9xiSYnIAACkDvXt/j3w9dzLvhLHapJUfxnHFeO3ekXFtLMksWCSOCOnrX92eH6pU8tgotXsfl2fRm6t7aGf5w5RDgAdT0NLGwRSgIBPzZxSyQksQQE2jjPemR7ZMggKR1yelfr0LHxcySJlbcX4P8OB1pQWYBwoUjv6YpIDgEDketKHYsAGJ5IAA4xXXE5pMXc0pJBOB1BqMbjvIGDnaF9R61LIdyEE4B6gcE0kDICACQMEAtxg1pY5pDJEFupBJOD19K4zxNfzQ7vKILEcDtn3rsrmQxxHOC2Odx6VyOqw/aZnwhAAycDg1MkTBuLOfF/KkaqGIY9frQl5NlQ5wQCAc9BV6GwMBBxvznqOuaq6kotkRQAmAePSsGjrjU8xsGpOY8SOCwJBPbH+NaEF15hAL8Y6561zqRuCQwIDd6s27yLKMFiFHQDrU2RopNnaRTIkRUPgMAM47f1onZHYlORnaMnGaw7S9DCMOxEwOFXBwK6XTLI3GwuigDnI71pCmpbIiU2ip/ZyzToSNwjJbA4zxV0wAIQEwSRgDsMVqizRYXAKhjnBzyKcLUEABvlwASBkkV1KlY53K/U5fVYGkhWGJQS3LMR0x0APaqFvoYGWIJA6d8muz+wqA42ZyMkkciq66YVLFASApYj0A6nHerVFEqfKYohEURQRkY/iAyKv6RYlxLk4JAKnrk+mK2F0MgKrjAdVcgHkqen/AOqtrTtEVUTYgBzjGMZ/GtoxSMZyTMy00hp3QEcAjg8Yro7SwSEshUHJxkelTi1ERA4UqcEZ71NGySSqQQCOCMdD6fSh+RikiJofMUKThQMDHGBSOGjIOBgnBHerEYC4TGQCSSeevvRdYeYhQQB0J9KB2InYFX3nGCF46j6UrLyCOQRnk9KckJdCpycDcc9hnr9M05gUAIAJx0xUPyKsV3iKMQSBgUm1hw24kY+ZsDNT7zwNgbnnilw7AEgHA5yelTZisRFGKAkYIOeP8aEALFgeM4IxjNTqdwK/dIGMkcUHGFBdWUHbkZxmpYLQaXJwq5xwSDWzpEIaNg7hgSVwB0x1H51xni/xRB4Q02W6nKhgCQMjIA6nFRfDbxzBr0qIk+5pMyA9yTz/AI1+Q+IOa1sFgHSoby3PueGsDCtV9rUWi2PV7W3LKCACQRx612mkIBbJuJU9DWTpMUXkKVIZskkA5wOxzW5b4wAcEgAkiv4ixEnUk3Lc/YotKKSLqgcjIB6/Wo3zgkEHnrjtQfnBBACsD179iKa5OSD0+6K8qbsaIXIIG4gepz0pUI5JXIbgA8YpBlWBCrgDBJBJPp7VIFA7ZGckiufmsyh6OBgEEgcAVHeW8V4hVgBxyAO/rS8EkZIHT0xTi+0bcM2BkZ7134XMK+Cmp0JcrM504z0ZV0vRo9NkeUhHJIbKrjFa32wsSQCR/dUVnXEzbDnOMVRgvA0uzeAScZB6VONzPE46ftMRK7JhQjDSKOiE5kYEk4A4z2qwu0kk9QOPaqUDBl3BQx+6DnoPWri4wMIGPTJOMCvP5m3qXaxMCQpBP40ySTcCpOAuDn1NNLEMSCDxyAeaZuDDIIB649au4D/MZskDf3IyAT60xmJUAg5689qawIycggYyMdKVc9DgnOc0tR2JbcncCTgfWtGJ9igkkhegBrIhBEjEgEfnzWhG8SKcIqnBweeDW0CWi4XLEk855NKPukjj0NQbwOAxdQMnIxg+g9RSiQshIIKdsHvXQmYuJYUl1HzFffFNMZGCSD2I9TUZnAwXORnqeOaUSIuGAVVzn0zTuS0xzrjLAA56+9Z9/LBarvkAjwOSTnNZHinxzZeHrVmeTMpIC4PGa8a8RePtV1qaVSUjj6Dym3nHqcjFS5cqumb0sLKszuPEvjDS4FlKRpI54IkAbJ9QO1ea6js1zUQWVS5QKScAsM8HA4z2ziqNtA104BUsT1Ujg13fhfw0QDM5QYGeQSSPSvUyzOMTl9VVKb2OuWAowi3LU838QfD22jiad7UEt2Xj8TXAXHhq0hJ22xDbsbguAfbPc/SvqTX9FW4sgEU5CkkYznNeGeJ9El0/UGI3LEAcjqBz1xX9zcB8RU85wajJ+8j8V4kwLoVPaw2ZwFx4Xt5FIlQB8HIAByPqeaxrjwHpsodHhUA8FmAOa7edWlyAC4x971qTTdIl1lhFBCrODglmwfxz0r9c9nTkveR8Eqk09GePX3wjsr+VjFFG6sCrNtHA9QO5rEtv2X7vxDOTbW7EHjEjCMEfU819XaH4BtkRDeqsjA5Ma8D6Z6111vp1rZRgIiIgAUKuSR9SetefVw2Gm/gO2lisRS+CZ8/eAP2W9A8JmK5uYBPeBQpDtkcfTggV6zYeH7bTY1EECptzjaOldJLGj8AZA4qtNEQCFGSPeuilThT0grHPVq1azvUlcxrhAHJ25O0gluaoMpUFTyOoJNbUgAyCMjnj0rMuwCQMZHc11pnK0zGnkkMzEyF5MggsfbA/AVWmcyZEjADnlRkgf1Oc1bu4ysmSVU5yNxzkenHQn3qjc4MSBFyw65OMmtESclqO+JpWQ4cnAIzkf/XrzbxZaIrh2yCvBK/eGTnpXpusssczuqMA5LBT29q4vX7MXkEkhC7wMHHWtLam0ZLqcfYXjzrt3ZIGMdeKq6vZFo2JDYJ+8AST7ewFLb+ZbXzl0CJuCjHQjjn8a1r8K8JAbCYJAI5IqZHRCWp5fcxGO5diAq9Nuf1+taGk3CiEFlwSxBAPof60zVgUuJUKqxIGCBnGe4PrVBZjbOCzkKDggDvUx0O690d9b3SJHEwXaJDhdxGfocVZEW9nyQrDgjB4NY2j3CbkdCNjAjaeoY9TjtW1HIXYw4YgDcDngHvXWtrnI3qZuo2ZljYEZPTj0rjtQt9kxyDHGCVQbgc9M5Hb616QqLbsJEDGVSGAIBUj0INcTrWmt9qkdUxGTycdTjpWNRG1KVjDjiXJO4jaM5U1VMaF2ClgoJ4JzgmrTxlMjHHQ4PTioXYooCDJOSyqCSAB1/rxXCz1IMqiNDKoUZYnGR3/AMKdcRyKQrhkiIDA+pzUmxUBKo24HB561EEkEjEnGWAKvzkY7elRdHQmN86LeUDbmXAJIwef0qvM4jwVJPOAc9DVmeBFcSkYUH5QxwDnsT6mm3Ij3AZDAAjkevtRzFpHR+BZnXV4VkJEpbAUgA47nj0yOTX0bpQEtiZJW3sqhQucZxwP0xXzp4B2jxDAGIZnjdQDwCSvBz2AJ7+3I6177oVwlnCQ7gKiFkMnIJ29O/J6A+tDXNE8rFNwmiS/sHLGVyIom7k4yP68is5lt54pI1nAJGA0Z+YA9x9MfrXIfELxLqgKpE/2ePbuKAgkE9ORkdMHiuW8PazevvmkdyAQpkPc84Gfz/KudRUpcpmlLl57nrqRWzOB5iuFADZPQ+9VdQt7ZI2AcKBllIIwD349TxXCnUpiSWkBRhgjHWuf1nX7nzWjL5AbOfTPH9a2lQildig+Z2ud1PNbEgl+cE4zx/8ArqrNKioUeRAqgNnoevA9TXHaXO95KYi8hderAHaR6jP8q27fTAIi1xJ58qkMECfKQemST9elcNk3ojrULbsvXU9uViJ27V6rwCfXp/OvP/FWpwW+4YwoJJKjPBNdpcwQSQnOTKCGDqcA46jFeafEKAwQqoABYbsg9DkYBPbp+tZVKV4nTQfvpXFtbCe+gHDOcErgDkE/4UieHrrLh4yEUYwOfmPQZ/pXXeC3RrO1QkMHXIO04DZxg5/MdRXrujaVaTuALaNA3LIg2g8dMDoOO1OGD51dBWx7oPlsfM8uiX25yYGjKtg7h0OOntVG7sZUhLywuiq+DkA57Z4z/jX2I3g7TLuIRSxBiMZ+QAAc8H1NVJfhjpqxAw26xLncWXgKewHBwTRLAS6GcM3vvE+QPsbLgGIqnIyepqbhM4AZTggivpm/+Eums7usKSvn7vTP5cjg1zeofBZPMLRoVyOFyOueTg44wf0rnlgai2R2xzSlbU8l8I2Mt/qsKKdpLAbgMkfhX0Z4elNnbFAxdFwMnjmuQ8O/CiTQb17lzICAGGDwMdD7V1E5MWEAIBGCQO9fm3ENeVKXI0fp/Da9rH2i6nX2muPbsrpIyqexORUeveMBbW5LuDtBZmPPHpiuInuri2QkKxj745/SsXWNRlnyUjbYzY2E/dX696/O5Yhs/UqbTVmj0/wzrAv43n4RSAyknqM9Prz/ADrp9PuGluUGFIc7euMD61494T1qWKIwuHVdxADkZ68YI7V32l60OMgADpziuijX7hOk5vQ9Ru4oU0pGkKvuBICnJXHrXni61JaX7oCAC+AwIxz0+lSXXiIywGIyk7gTknoOwrgr/UVttSBWQMDlGjIzjPOfTP8AjW1fEppcpMMK1uey2N7FdKC5yevTius0yaFo0VEVj0JOOh615L4c1MS26q7lGCgqepPtXc6Tq5wcxgHoQT2rPnujzsRTa0OoniiCEAZOeAewrB1K3jJIRMHnt1q+s6zgNuxx0z1BqG7AlYMCMAYNQzgUXFnN3WmpKoVwQCcH0I71Stm8qQhxsIbAYHOAOhracFt25uM8HNYeoERZKgEqckZrFux0QbZ1en34dAAMDqAeSB7nvWxFrJXCliQeoU8E/SuF069eQqUcLnAIHeujspizhWVUB4yFH48etNTNGrG99oeRgSN4HOCefYfhUiHdgAKCepNUbdiI+SA+cfWpEDK5UDBP8WcVV7mNrlplRJSASFHUgVUuJjGpkQZOeeOtOMuAQwAY9yRzUUpYgEbSTndj/AdKdgUCGO6LhGIyh5GDwRWhalEJCgZHPTpWQRsckg4HQVLa3rMApAAB3A579KpI0jC5sKxPDnDZxjGAapahqaW8ZAf5uAfw7VBJqARclyzDLZ9K5TU9VC9+SSRnoc1E6iirHTTpFnVtdNu0iyEgHgZ7exrgtc8QhHKpMqOSQAe/qKdruquCWDh06MhPT3rzvXNbb94kagknIPBIA7g9R1rCCnWmow1ud14UVeTsN8S+JHmjki3qzY5BPSuOlvFuJC2f3rAKX6ZA6DPpUU98byYrKrCInLMoxgD+tU0YiWQKjMgbC45IB6V+g5blqw6U5fEfm2c5s8U3Sh8KN21iBTOQQQRU0UWxxk4JyADxVJJWjijdSWIOM1YineQhyQUGQRnoa+ugz87qQ7GrAo8gEsTnIIHYe9SiRo40ZWVQCF3HnA+lZv2gRMVQ7iR908c1L9pAiAIAAGST2rtjOxwypmsbgNgbssBwcVxvjLTVls3uRDGzgnJZsE+g+n4VurqSShWiYtEBk45BP4VWvZEu4djICSSDkdq2501YqELO55CBLFMQyeWD0A5FEmmGRywIAbnk4rY12x8m8lEaKADxnuT/ACrPbLW+SAwIOQDkH2zXFUj2R6sJrqy74OuNO8Pas97cRG4dVwobkAjuOf5V6RP8c4niEQAUbQv3ckqOgz6V481q7xB0yEIwFU4qvDps1zgRo7gdcAnn618rj8mw+Nlz1o3Z7FDFqkrJnpF38bLyRSLaUxcbQ24gge1crqnxF1e6xi9cDByUAyfzrNHhi9K73iKqeRkdfbNUr3TZ7SEkxM+P7p5+uK86GR4TD/BSX3HZ/aDnpzDxrt7dOwlmMsp5LDgn8BVGaWViTnLE4B65HfmiCIrIXUszkAdOlSoz4O6MD0yOc10qlGCtFWNoVXLqVHVtwYAE42gkdK3rGJo7dCAEPTOc0WlkjoCwO4jAwOpq/HDHDsU5B4LMeR9AK5qjO+nr1CJiGCHHyjnHpWjYSpBdxTIC08ZyuThfy+lVpo1jlYI+5CMgsAD9KaGIZc8FTn6159RKcXFo7on0Z4PvxPZoVIOQME46/Su2tEKkAjBJy2ew7V4n8L9YSeIRu7MI224Jxz65r2O1m8+EHcSpIYD1I6V+BcQYWWGxDSVkejCV1odTbXMabArsH4ypXj863LQguCCFJ4ye5rlraRjGhPDdyRx7VvWswkICuAQM4Ht1r4aUdQauby3ByqI2ADkjP9aq+I9dTRtLubojBWM4Yc4J4HHfJOKbaXCKFMownXA4Jri/idrKlY7BQRG45UjBxwQT79MVrRoc8loFOHNJI4j7Yt1f3MgG7cSwx3J6j65q7BPjexOwBQB78/zrDiDpOx8vYMAhgeo+lX2kxGMEEHJwT0Nex7Kx7XIkrGgbnDEF1KDqMc/nUM1xFNlSOexzwaz/ADlRdjEZPJOagmvkgAwQc5AFNUm3sJJIpapGfMJC7MDAx1Pv9Kp2166SiNgVHUEDr+NTXepQzQuRKEmzjJHb8axLrVLaIu63MYZcZXPJ/KvusoqTjFQncV4p7nWQ6iHUgIcDg5PWrDTneAAFOBkA1x0OqO8StEcA8A9q27e8V0Bdt7AD8a+zg00dEUmbIkOMqVI6HA6f/Xq3HdkoAMHHU+lYIvSwIjAQHnBqYXrKo3jIIwdvY03KxfJfY2HuiiHBwWGMjtQb3ZwwJU8kjnmsNb8glyQM4DJnOQOlWUuYyu9H3LgdRjB+lTzC5DSW7PnYYfIASCvf0pEcyMS3zBTnGOKpLcAqATgYxg9c1LHcIgJLZPqR6VXMNKxbWcyvucBeT+NMjlfYxIxhiPqM8fpUDXi/ZwCQjkZB+tIt7tQbgCD6d6XMNItoQXMhGRjp3olvELgAEZPTsKzzesXIyOBgc1TNwZGdgQQnDY7VLkPlNea5AJAIKj371Te5MgYEEDHGKz5LpIwSz4BGSTxisi68RiOMhWBHTipWpPKbM94bSN1Qgc5ye5rGu9RKgM7ZOQTznmsd9UmmD5OEIyM8msu6vZZgQCVAwSevHoK2SKSsdE2sKYnALBl6AnO4H+WPSs5tR8wqHJQEgnnOKqwybwHPpnmoLlvMWQAYJOQR2FZuwnYspdtPcohGxSW+Y9gOn51HvYSMjvl8Ek9z6HFVoo2dlJJBHGfarSxkksOW6DPcVN0LQjTcdqnl2OAfSrsMMkUqgHJ6Hvk06GEP1wD1x6VZit88h/nXpkVDZm2WootjAkEEHkVegZwVYtkH5arCUpGSxyWGDj1q5psDSyoQWCDGTjODU7mTZr6YjAhn4ySAT2Hat6ICJSgAJ9MdDVGyQbstgDOMEZ6VqLEpZXIyCcmt4RMrmnph+UEnJ9DW/a4j4A5649awLF0VkTaQSSQx6VspIXwQckV1w0MpK43WLRLqAELlhwfauTV30+8VhhcMASB3J4ruBbi4434DckjjFY+p6bE04iKKZCMBwMH8a74V4xg4TV0zz6tFylzI9b+F3iH+2Fa0lmAlwGiYnAPUFR712uuaIn2ZwUEcucEjHJNeJ+HrGTQJIpzIhKAMNrYAz/XnmvoDwZrcOtWcEbGMXTKcqxByPx7818dSxM8Fi+ek/ducOKoRrU3GSPINZie3YRlFY7tpCjJHGcn2rLdmjwQQADlVr1Lx34WX5JoE2BgSABgYBxjNeT6m4ineJ38srzk9q/fsuzKOLpRknrY/MMXl/wBXna2hy3jW6haSV2b5Cn3iMYavnPVCXnbeVZzIxbHPGcA++QBXrHxK8Qj7LNDAokfBZcHkn0ya8XiLbEMhLyYyc9ye1fRRjopmKsoqKH3gItSEVCAckkdB0wKw5t/nTEr8hACgHp710JiWWEkkdMYrHuYNmccYOMmtFNGMlqZ7QzGPBeMow45+YH1q/o2o3uj3kM1pKyOGUkg/e55GPpVOW3LTLGCXORgqe9TQxtHOozjB5J7e9ZV7Tpyi9i6U3CSaP0d/ZxlW7s7TV4irpG4Rip4JIzj8K9x8SyxzQuwwUYHqPX+fNfM/7I160PwzsSWJBdxk8ZwTzXs/jrxiPDWiQ3zL50JYq2OwxX4Hhv8AY8yk49z9BlB4nDJvseK/GXw8skhmMQLONobHUc9fQV83atpTQyKWQFVJXOMd6+pde1uy8VacZonEsbqW4PTP8uorw7xBp8YuGt1JAAJUHrn+or+jcJVjWw8T8jxSdKq0eTajp7lyu4FVJIbFZV0hD/MQARj8a7jXbEJIIwgKY3FhwCfSuS1SAkoQpjBJ3A8gitJQaZMZpo5+WASExsAwIIPsO9VbuUzEcgHAAOcZAFdDBYi5nCKQpwcyY4HqKr6j4ekhRDLGSGBKlRnHp+dSo2NFOOxy4ZbhWIQgnIH+yD1+lWEkXepY4IAGAOlRi1NsAkoKEkg4PT3qXQ9Lu9Uvra3t4zLPLIECqM7iT0FY1HGEeaTtY3jduyPZvgNp4bWZbsEH90FAJweT1r6q0hQ6KMYOAOuc4r58+C3hy70O+njusRXEUjROhIYhSB3HA/nX0TYK3lxnCow6qo7ev1r+OfEjGUsVjLQldH6nkdKUKK5lY1oUIOwDBUY+tXY0U45wSMcVUitxES5JZiM8ntWikOFTBBJ+YbWBwPf0NfhjR9XYZvEeVcbj0ANZlzIttMHJAJJ3HPQVquQSSRyO/rWRqM6RjcQCSQB/+qs2i0rnR2VwXgQljggEAelOe4YE4GT6g9qydLuA9sxKGRiMAqcYwevoankuGRSASo7n1rWKXYzcSeW5GSCcjrwapXkxmQhVIBOBgZxXP+MfE0uk6Qx05Ee/LgJ5gyAp6kDvj0ryfXta+KuqW7y2Dyw2ynMs1pEiImTgEliMcAcCveyvKnmdTkjOMfVmNSfsldo9vFhOQrpAxBPXHFR3aRWe17m5t7VAeTJMox+tfFni3xz4ziuJLK98UalNMCQwSUquPovFcPNrF5PmSa7nupcHDzyNJ+hOP0r9lwPhZVrxVSeIVn2R8/Wz6nSfLys+59V+JHg7RoZZ73xNpkYjO1hHMJHGfQLkkf8A1q5TUP2jvA1gDJBd3uoxgj/j2gOSO/3sYzXxk07ykP8AKGXjIABFSqGfgksSOoJyTX2+E8KcuhrXqyl+B41XiSp/y7gfTWofteaNIhjsPDV+8jMQks8qrnHqM8UeHv2rItQv47a/0a2tLRwVlZpjI2DxwOAD718x3EeIhgZOQOuMAfTqaiSEhpSI3ijIC7iwO7PoRX1+E4AybBSU6UHddbnj1s+xVVcrtY+ifFtnDrRW5tiGilyyknqM/wAutcBc6Kt6zIsSqo/5ar3FUPCXiwiM2NzLsAICsxzj2rtFlDAFQHDdSPSvrsRKWEpKFPZHNgaccRNymcnL4LWEExvuduijrisG4s4NPE2GYhDuKg7zuz0AHvXcalegHylBDAElh29q5a4txH5jglWcnIHBIx1yPWvFjj6v2me7LBUltE5i7We8BDsCucqGNQWNl5S7XITDfKnTOep/Ota6gMWGSJivYgjH0+tRWytIpLJhM4GecfjXq4XGynJJs8vE4VQjzRLVmWjIiKFlzy3pz1rfQ8FiCxbnn1FUYVaRAyqoIAHyqACPwrVhxICRzHwFJ7fjX1tGasfJ1oXdx1vuwARgdRx19q0baIykKgJJ4JPaiFAI0CqQTycnOfStuyghaEFFAPGQOMn1r0Ye8eTWahpYs6bYNhd7qhI4XrkDr0rotNto7Us4gTzGUqXKgnB+uelUbQeRtZTscDg45Na1qySZCHk8cjpXRFHnvUu2zmUARoQAcfNx+VatmjkEElUB7DPNUbTGUEp80LwpY5we35VswdCCdn1FJtIEi9bxjcFA3uBkE8E/0q/bWpdd5AHOCFOcVTtVbjBLYHLcc+9Xos+YhGRGOrep+lc8pFRVy1FbYGAAoB4561oW9sBkFQRwfmPWoYEcOzIA5OAAxxitGO3AYsW3HGAQcAGueUmdEEU7rR0uI3Qxo0TchNgJB+tcfc+Fbjw7cJqVhuiBOWjQE5BOCMde/wCXWvRkIC4Y7QD19aW5QOoBJU9ce3tUKrJe70OhQuroxdH8RLcRCKY7JV5IPX2rYyJ08xAVJwMt3Fchq1nGji4twVnIy2ByRniqmj+NyJxbXYaJwSo54PNJ0+sRpyi/eO7aAJgbiwxjDEnOPeuO8aeG4tUsJGSCNbospRkBJIByRg9jiuvt5RcCMFgSRlQCD+PFRXSMAwB3HsQACPbioi+jOqEnFpo+cL6I2F0Lbyiq4JLYwB7VgahIhkKoSy9CPWvW/F3g+S4Mr2sRcsc8849Rk15lq3h+5sdgcrGcknPfFeXictg71YM92jjp1LQcTLs50QqAAcdQeMU+5uGY4RtrA5GD0qkVMBLAgnJ/Ooo1ZiZA+T3GawwFo3ic+Ng0+Zk1xK2TvAI5yR+tYc8sfmElARyRuFaN5PtHJB6HnpWPeEPkHknJyK9ty0PKSKVz5UuT5angnOOp/oOtVbpo3wxlZWwAAq5yQMAewx3olVtoBJyAcgdQDwDVTIiJAIBXgZ71yzdzaMQkmMLggZDDkiondfLdSAzA5BHUZ7VVaZ0kIO0LnnPemmQebkcnqAe9YWudMUQ3rSsoIAQZ6Z6DvXQfDLwhN418Ywaase+JCJpFB5Kg9c/h0rAnmQQPNJgIoJIIzn2r6u/Z9+G40TTotVlULPdruVmHIT0/SvjuJ80jlWBlV69D1sFh3XqJI9a8PaSmnafDBHEAsY2pkdB9e9bm140JTDnAyOmTUqoqoucBQB0FEwZIjIDhR1bHGK/i7FYirjK8q092fpNGmqcVFFK+QgAB40BOSzHA6V4r8X/FselQeQt0Fckgsg3YH0rqviP8T9P8P2ckTXELTnIAVwcfUV8x6Vfah8S/FNvA4DI8hLktwoB6g+lfc5Dw5VxT+s1laC11MMRiI0fde7PQvgT4YOqapP4iv5lLLIY4wy4aSI5zx78da+rtA8V2Nj5cCqGfGQvPb3rxfRdH/sCzhtApRYAUHGMfMev511OiXbbypbI6A5r4rirMJTxTpUpXUdD18Jg04Kcj26x8Z2N0wjdZFkbLEkYB9qx/FUCPK8qcbuSM9PSuAa7Iwittwc5z6VqS+IPM08GR2LqduSc59K+Khi5tcsz0o0+TYbZ+YLze21Y1BZie2Aa+XPi3qhe5u9z5LsQrnsCfT0r62vrMWHhe+EqFJGBYEcknHQnsOa+NPiFNFfavcFyREknlyRd844x7c9a/afDjCReLeImeHnNVxw7SPNIrG5nl8uIGQqepPUfWtjT9FFtMHlUGU/Kw64GadHGkbsFBRVHA9fxq7DMOCDk8Yz2Ff1NLFtqyPyiVNN3NCLauNhAwSMDvWjbtDkg4BI7nisqJnZmZBHlVLEZABHf8faq1xeusZcIYwDnDc4rkdXm6k8jXQ7PQ7sJqAUBHwpIjbv7/AEFej6ZGcIQvmAjILdq8l8HGSbUBcpgyeWyHHoetewaTA208YxgEAdDX5LxnmUaUPZXPrsmobzZvWEWZkbOCoxt7Yz/Ouz0eMOBtBGfQ9a57S7YDAIEhYYBx1z7V2GjwCMII1BAwMAYx7V/M+Kr+1lZH3lO0UReOtJC+Fhfk7ZVlEY3HkAiuC8OahaQ/uJUVZVY/vWHJH1r0H4oSTWvh6yWKUSAMzSDA+UHt7nv+NeL2SG8vHgCiQnLAMBzjnv8ASv0zIqzw2Bb52m+zPJxVONSafLc9Ijf7W4YkqvbB9OlaCuyqCSGBGADyfxrK8PWF7MBFBbSMSOWjIKgemDyMeuK9H8O/D17kCe+LHH8CjKkehNfn2aYrEYms4Rbfqd1D938SPOr61uNSmMMEMkrHoIlJ5rqPh74O1XRkmlvIjArSGQbz1BHA+vevS49Hg0dCltFGqgf3Qf51ia7qxht3iBCZGDg449a4YYKpC06rO11HJWSI9Vs7DW4GttTto7uJl24kAPFYej/DbTtFZ20uIRox5iHAxnpxTYrsyOCWJJGQQa2rO+MaoA5UY6k16X1lpWctDnlTT3RBd2strmFl8sjnDAjFUmATJJIAHGO9XdQvxKxLEsCeSD1rK85gDuXBJOOe3avLr1o33KUCUNkE5IBHOfWq8vh+z13EdyrMh4IJwSPrUwUMcAk5AJ4q3ZpLuEpGUzwQMA+uK441Xe6YpRGaX8PNBsXEkOmRSNnIadd7Z+p5rpIoEhiIQGFIztCqoAI9OKrGceTuDDHQgHmmCXzCpAZTgjlsgfh616ccRUkrSk2cjpK97FbU5A6MATGOpZSBj/61cvf2a3LFHOVBIPOfyroL2ZRlACxPB5yD+FZRCI5QEFupHoK0UvM2grHP+RJpuUjkeZOu5wAR7YFYuryvI4AODnscV2k6p5RBGS3IritetwzuFOAOTjvSc42OmCTepy9xqtxZ3WIZypV8sMZ3c8jP+Fex+C7tLy2Qy5AaMAZHQgg5455zjnNfPuuym2vFKOdvUsp/T617H8ONQ8yzjYAElUYZ6jI5H1FcNeVknbQ6K0eWOh6vBbIyAlAT0ziryafE5JCgEDg461RsJiVBBIPQn1rZtl3AgHBxwParpcskm0eepO+5lSaf5jEFAB24ptyn2G2dyMBVyW25x+FbUqCEAl8EjsetNVUlDAsMhSeO/tXv4KnCNWLsXzNo8K8cXL3DMUckZLNuXhge3/6q8Lvopl8RLEfkDMGTIBJI6jnn8q9/+Jl4ts0rsSgAG0tjII6n6V5joXhgardPfFDLah8gg5AfGTg/lX9b5XiqNDJ3KTSVj8+xtOpLGqK1PVvhpbOLNSQpO0O6k9Mcf1rrtW1uCxifLjeFzwM4rzmz1ebSrbyYgqIBtPqRWFd6vc3c0uXZyBldxxn2r+UM4xNJ4qpODvdn6PgsJyQTmeg6RqB1uSN1cmIj5NpAznufWuhv0is7AyzkBEIUAcnP071zHgq2MNtAGGSo5FbPjNkh0ZRKWQKRKCOvTiuHKJSxmIVCpqma15cuxz0/jLRBO0X2751+8pjII9evB/A1eg1rRbyANFq8BY8CMkBs+mM14lr97snuQkpcOWbBHQHHH6VzUTxBgFTDsdwHQ5A61+/UPDrCYikqntWmz4ytm1SlU5eU+nYhGyBo5Y5CRjHmAE1ieJ9JeSCSVkKbRyoB4x714Pa6xc2km6OeSI9yrnnFbkfxM1m1VYk1Ei2AIlEhDkn1BNPDcB18urqthq2xm8zhXjy1IHSG6BYI8bRlhkBhj/PSs7xDeiOxdw2CQQGzXLah4wcZuJpwEkYEtnINZniTxnZXFpGkVyjRBcttYEgn+nFfvOVY36tSUcTJaHyLymWIxP7qLszzvxlcl52JfeQ3U981yNwjSI67MjGQe1dXrTG5VyjRvE2MEZLVzlwpjdwMhAMgGvRlmVLGu8Hc9KvlssA0pRsc5NFLCpQxgDHHsaS1domBDgetalxbCWMOMjcM4I5rKkj+zSusgy69dpyAT/WuSdnsRBo3dPu3MCjIJDZ3D7xz7e1dTaXrRRh2bB6DnqK4nTJR8rdFyQDV+bVgjMVkljZflCEDaR3PNZ0vclcVWKnGyOoub6SeJtrYAIzinQ3sQiDiUtHuK7sEYPeuLj1gLhQeR6mtK11wqwyFPQEMOCK+ko4qDVtj5uth6id9zr1uRGqFyxDZZDnqPWrcMzbSSMjPJJ6VzkeoI6IC+CpLg/3iex9q0La9d42KDcxHOOcV1c8ZdTj9nOO6N5X2sikgqenHQ+5q5FKDGCGB5zkjqaw4rpnRiCGI4C571ct5S7kEgBeTk9DUNIaua6XIXKOpJJFX7dmlkjwCe+fSseKVSTk85G09cjuasxzKJ0YB2K91IAB9CK55FanqGhs4gjJXII4Prit2AnALHB7A1zvhWRntQxGAPl+brz6D04rbvdTj02AuSA56BuhNTTbvY5kveMvxLrH9m28xA5wVIPb8K8D8Ta79vlckljkg8dT7V1PjfXJb+Yh5yk2SzGPGSe4PXivPbiMszSOcAHv2rqq1fZw5Ue1RgqaVjMmQu6kkEscden41WEBdyEACk4BHQmtFrZ0CuE+UnBAI/Oq7uYmMYOUbjgZr5+o22diKj2pLhNuTnGRXR6JodzbeWwDAE7g45xUvg7TP7UvYmKEk/KQ/AHPB969bm8LiG1iWIAA8tyQAfU8fyzX5/wAQ5zTwEHTluz6PLcD9YfP2OTsLcBniQMR1DMvX2rrNEs5Y8EgoASCDxjFQWenOkpwu0dMHvXYWGnBo1Dkgd9vUV/PmZZjKrJpbM+7w+HcLFa1hkt3crxu5+v4V2/h2aRrWIzyCWQE8BcBR2Huahg0u2cQlog20feI+97muk0e3tgUMUYBJ52A5B+h9K+PlS5noz0ZSfLaxQ8S6wmmWUcS7gWyAWUgE45ANeH+J/Fcty5DnYScEZzXq/wAVL6O0tZIljcuuWUnu2P0r5z1a9dmmcp+9f+HOQp9q/X+F1QwtH2jXvGlDA1MY10Qy+1JZJHBCrk4yTjNYzznziScD0znIqGaV1cF1yD+NG92BKDJI6YzxX1NXEupK9z7rCYWGGgoQRMZUkUHdgdxjrVzTrxIt6EkE4IGetUEUEAMNpx19KmjKwgLnJ6gkdfxrnVVpnVUpqcXHuazXJJMgkKKOCAevtTTqDIgLFSnTGRWFqV8yWxRnYAMGwo6fjWVFem4wiHJJJOTnIr6XD4xqC1PxPM8tcMRI+ubSDERGQF4wCOtaYUGEIAMgYPtTFZBaoAeMjBx0A7Yp8n3SFHGOMGv4xfN3PWdyvKSuRuAGOuetZ1yinczcEgfhWjIoMigjJI5Hoay76B1gyzbnGQAO4rqoScaibOWotDzvxM6NJckOHCkrn0PcV4/4gAjdiwAYsSOOozXuPiS2SSMEAZbgjFeQeL7ZUkJAA5IHtX9UcDYpShGNz8+zmneLaOS2orKSApxk+x7Grdvcfwo5BxkEDqKztjw5DkShuhAxj8akhbYcqxQe5wPpX7qtT4BJo6GwlDM5yQWG0n1FaDAxjCtwaytLdZ5JI2ba8ahj3yCcAVYmutpIIZSBwc9R60kjTYrahIkzASBTtOFY+tQ2+3aTg4BI+pqO5dbpCjgbAd2D1yOc/pTUYFtxBJzx2AFbRVjB7mlGrSMrAgjGMEdDTtxw6gAk8E46VBbzo2Cj5IPBB6VYAC4IOSeoNFi0UZkC4TIIGWHHJ/GsuSMNMXYkE8ADoK2pwFyAeTziqIiLyAEAD1PetoaGLQ2wiZmLsQ3OBkHke3vXR6UxMmCNoxjOKyrcLE6jcCB2FbMMixxKWPlAn73pW/tLGLuWb7V0t4gkbqSOuD0rhdV1drq6ZAN4DZBPJ+tWtTlEkW4yJDkk7S2CeeoFctczGS5TBKnPQHGRW9OXUmMerOjsZDuTJIYEEFeMV01nPvBDoJGIJBbkA9j+B5rj9KmXEkgLO24KFHJOf/r11tjPGwQk7CeqkYwfSvRhK5M4Lcu/ZjIxJGD6560jW0ozsCjHcir+1fNAVw4xwR3pJAVTGCCT2HWtG7HJyo577O4duOQSST3pZoTsB2g5PJNbj2qttbGCFK4PQn1qjPbNyM5AHOPWs3qNOxzmoQmb5y2woMAY6kVympAs25gDI3LbVAHHA+vGK7i7tlKMXOB1G0Zrk722jlDl3ZwTwVJBArzqsFc7KU7aGNMylQqgFzwwHGBQEUSEqACcDgdaLmNI53MSkDtvPIH+NNjZ5HUAAEZJY8VxuJ6UZdixbSq7sGyCvBBGAPTB71C3yvIJFI7gqQQfT6UkAaUhwx2sOh6H3pQ/MwXBlA4LDjNSrGtxCimME5+boBxipLMhpQpAC9Bk8imIqmQMCxOOhPA/CrVkqLMoYYBIycV1Q1GjvfCFnjARGkcNt3AEYz/TnqK9R0u3S12MyANjBKnOa4fw+ipbwIQVTIJZThip6gHtXb2rBUZFGIz90sckD+pq2zlrPWyNVyArOX3bTkFTgY+v/wBaniQ8sDkY4GapOyRBTnO7pz1pWkCKp3spHTbj+tJM5LJl+FyGO85zyOelPWQByAMk9Md6zzcF3LbGRTgYPJHHNT7nIVohgAYZsZ4Pv2p3FylrJR8ZBxz8pB/WlaU7xl1IBHzAHOfp6VXTZHgqoyOo7H8qYJEj3sXyMHgnAHvUXIaL7MvBBBOd3TqabJMMY6Enk9OarJOrRqVdSeMYqSe4GEz82DyR2pXJsMJcMTnJ784zSgjaFzgr0FEjAgBQSTUYBiypALZ+8DkYq4sTQXKAxhyduOwNUSVblDkEcH1q+Dl0J2ZB3YbPI9DUQiVnlcnduJYDpt9vpXVGRDRl3MIeJAAQTzg8Vg6rahVJYbccgjufSupkgWRwQQCBwB0NZGs+XFASyqRJ8ozzz7VUpaGSTi7nn2r2YKht6sxJAX/69cmsCSzK4BBPGMdBXR+IrpWR4jwVbn29TWDYgpI5GCD91fSvPdmz0aLla7LyacGiICHOMAj1rR00nTxEqKyKoGdpwSc1btUO8FTuTqFqcwLLMQSEBUkjPFctfCwxEOSaOyliJUZKUWei+APHi28gRpHYqdvPQV794W8WQXZAMyRgKG45yfSvjII9rNuV2UZDfKcdK73wh46ntplbG8g4Kq3J546+1fg/F3A6xClVoI/RcrzynWSp1HZn2VbaglwocHk+o6j1q4rjgg5HUjFeS+FPGYujGHYIrEBdzdfUflXolhqiyxllYEDkc5zX8pZlltXAVXTqqx9pCSkro1UAORgYJzk9TUh2rjOSfTFVkYum4nGTwfSrCLtXAJO3kknPWvnZI0SGsS6kg4H+0cAVVK72Yh1K45AOSatmMncQCQeMdqgIUMQAFHUgcCsWrloz5EWJiScHtWbe6isZLK5BHXFP1rURGdrkAqTgAVyd3fmUuASeT07Vny2OqnBsdqmpifDBiRkgjPX3rHkLMVKjI5z7U+SEOwIyO9RK5DFVfbk4B9DQd0Y2Vhys5dQByRkD1HenlzvCgHDHjJ5z6Ypu4wsCxBBGAGrV0GyW7nErIGMXzYY4xRBczKasiTRPClxrFxHLJEogBI2yd89CR1/WvU9G0FdOhihAjzGNwMagCq2jSwRKgUADHUDpW59riwAoVMDAx3rvjTppa7nl1JuTsPULGpOMEdWx+lRyy7toUrzyM8YqHz/lYHgA/nUBJYEj7pJxTbXQxSEluQygFcPkggcgD1zVcSA8EZGSQPT3p0gByQMHGPrUDkLMMHMZQEZ7t3/CsG+5aVhkwLqwJLDH0/WuZ1F3U5Y4z1AOcfjXSyMdjEjgDJ9hXI37M84CEOCcYXtWEpWN6e+pmysWZgTkeueajMYXLlA5UZUHqT7e9bMWjYGWOWOSMmobixERBBJ45z2NZ3bOpTiZaW5mIAUJg5OeM1e+zCPcAwi4JViccgcc9uajjUpIA3ryDU9048hyEEgClipzyAK6qNudJoiUtHY8Q+KGtyQeaoLAhySR3z1NfMPjPxOkc4RXYuXIkCqSSCeOOxz3r6B+LlyCLl1VyCN2UbBHPT/Jr5n1aZ2upQBtVWJ3Yzkk889TX9r8C4OjHCwqKNtD8+zetJ+7czX1aSUnBwM5G7gn2qWz1MpKSzMo4bB55rMnLCMzIpILdXBGT+NJh5WjEe7cxHtg59a/baUuX4T4ipBS+I7qy1dpUQom8kgEDvXpngTw6+p3QlkjxGqhlJyck9a4L4feCbnU7iJmmJgHJKkBWOffk/nX0j4b0ZNHhjCsAcYPbtXuUqiUbyZ4uIUI/BubejWSWkUQVRsxgjrg1smTMzEDPfJGM/hWfAVb5VyD1HvU/nvKCDywwMt2ArKUuZ3PNd3qzRRtoJBwSOnrU4lUKQTtOMn0rN+0bnBA4HC55wPSnLKHYAN8x7etZ2EkW1xGoJ4LfMvHUUglbz4QORu5U9xg9faqqygBQSCQTgkdPapEeJgwlAVz0BByfx9qLAWyfKYEAAA4wO1O3KzqoJOSACOx/wAiqpCxoqKfYAnmlSQRHBGSPfrRYVywwIdlY4XOODTSoUjrgAnr1FIJQ5IIA74NI0hd1OOQCo9hnNC0JdiNoyxJBOB2A61zXi7B0h0ZC4jJYYHABHOTXTSgMp2llCnGVP8AOqmpoW0+5jBwJYypUD7wOOKzm3bQwkj49+IFgI7u4ldTG8hCptbqB2rzq7RZHIAwR1Hoa9l+KVijPIy4PlsR9COorya8hKwGWJVVwMnccZzXPBt7ns4V80FYpbSwRhwAOc9jUAJRzkksTndU5LBcDBPTHpSKoYOAMHHcV0HoIqogjYuAxdhtBJznFJOrkhihIA5AHWpoI/MwSMFT1HrUro5kBC5PQ+1Tcq5UeHYJHEjmE4YBsZU45HHanEMLZGCkKylhkdeatbFCFSAxzkj3pFjL4Ujb6E9qm6Hcpw5AJCYGMDnvUnlhJQCMsQSBnrU4gCxYLZByDx0oniIEBjPKjDM/U0JiuRpAjfKikn0HNJ9n8iOEBN5JLE9OT2PrUsKTxKHZAhY4XBzkeuf6VPHhHBZdyr78nNF2K9yCIOkZBYy4JIVudgP9Ku2khVRIkpAIOD0z68VXgjJeUA4Yk457VKIQMkkgAckdqLmbZv8Ah7xVe6XcEI29WKjcTyMd/XvXr3hXx7DdsqTXEY2ttLsSFJHXHevCLdHADA4AHB7mtTTr+WGZXRyF6nbjn1rphV05WrnJOCl0Poy8uUuoC4KuJBnAOcD+lclcx4Y4GRkjg5rJ8N+KzcRGNgUUDC5YHJ9TW1PcmWE7gQecbR19ea55QvqjgtyMy5U+YqBhgcEUpVlwQcuBnAOOnf6VN5YUb3IU9eTnmoSjszEIScfmP8KiKsXcrOPlLjDDIwVOcg9xVdFKq6Km8HkjGT+fapmYqQmQFGcAVDLKUOEBJzzj09K3Rm2VyN0jAMAO9QqzRMQArkcKucA9h0p7APICAVf1B61A7x7gDGXbptbI/GtYkJolyUUqsa7x1A6AfWp4JEZggXfKcEheoGfeqquQwBXCY6HvWhZQAyoyHYGILMACcD/JraKL5kjs/DtoBuDEggAjAzk8cV6RoUG5Ixs3IQCCp61yPh3SjKUByRgdeCfevS9FtNhUbgQqqoOM9O1dzkow0ORyu9DQtbYQsmAQD2NaToChIBAHJ5p0MAXJbBIHBA700hzuJBOOwHWvPnO5tHQhIQnOARg49c/Wq0o2SEkDGeKsSqgIBBHGRg9DUTgMgDHhR1JxXLJXK3dzqvCWoBgqkgMBjA789a7lC2wksoGADg4yD0FeU+HNTjtrgxhgAeQAetekaZcR3kKkjkcgk8iv5C8V8tjCr7aKP1zhrEe0o8nYtT4UAPhQTtAJwc1i34Kh8Au4PA6Z/Gt6RR5QAGRnNZM0QmkBAIIJ4YY//XX8wzbR9/AzvJMitFgOWG4gA1QHhyJLxbhk3tj5QAOB3zXRQW4jUvjH17VXn3MSSSpAIDKORWaryhs7G9ky3Y3AtZECkBNgHA6HvW1FeRlQQQQRjrnmuMmmeIFlyWHTPerCXkpCHOdo7YGalVtRez7HVtJuBOAAenqaqSIdpIAB9j1FY41Roiu8gAkAAnqSeB+OasR6ll3DkREDAHXB7gim6sWLkaJWjZQTnBHJLfyqF8jIJIJGOBkk/SoptWRpAhfBPQZqN76Ivljn0FTdMpRkTbTsGRk4ySx/WrCgQqp4JPGB/jVeC9SVn2qMKMkntTLyeRdgJBYnkA5GPrXVThfYlpm7ZTFwcMAB1xWtFIUAYkDjIOK56ynRIw2cHvmrcmoJFHu3jg/Wt78u5jyuR09pdDIyeccj1qwXiliJJABOQDzkH3rz2bxcIWLg89AwODnvxWXP44nnVkR2TByCT6dRihV0ilhnI7fV47KSJyXXAGNrDr615N4q0qFmZY4o2Vi3J5Kj0zUuo+ILueOVRI0RYHYQM4Oev5VmC9neMIXDMSMkjqK+9yDjLFZROKWsTnxGUwxEbNnB6po7xSyAH5ACcqP881z0hMbhQQQOv94Zr1XVLFJ4XwAjEdenPrXl2vkWErROCHUk5B4Y+tf2twtn1POsNGp1PyDOMrqYObcVoNRhtDlGUZIJPf0p/mwKwDIVcEnOcg8dq5+bXyIygIBBztB4z61k3uvPGUJDsSQo2DOMn+VfoMInyU01udbdarbW+1gAWPBGeg9ayLvxIZCUgBAI6gZ/DFYIkmv7ghjkKSAQCQf8a2NP0cIEByBnOCOp9c1uoWMvd6sDNNfgI53E8YOeTWp/ZohtSQ2XIxzzmtbSfDEkuy4jcJGp5DDOfxran0UCyZyAH3qCvqMHPH5VLj5mbklscBJasH2gY7DHrWDqluySEuA5HOCOor0qbSFkJIOwevQj3rIvdBS4JldApUkDJ5ODjp71j7O4KrY87trVxuJBIJ43dAK1NP0ZpZDvDKcgqQcZHpW6dFQSBUUkZ646V0WiaLIzghAhU4GSDn8K2hSj1B1rqyMa08OykLviMR7AHPFdFZaMUUAAggcD1ro7SwjKKx5IIxjvVowAS/KuD16dK6Eox2Mea5gLpgkiICDIOST/ACp7aW8JViAC3IUjgDPNdEYjgsiY3Ha3tjofxqKciRkRxnZkAY6VVyWY4sVYNkYKksOOcVLFZINrAqCePcCtEohLnBGecensKZCm9ncqAhUBeOjZo0M7EENsSSxGADgZ7iroA2bQBkHOAKcsQZMgM6BsFsYxUpRI8kAgHgZ70aFJFbJ2FSFL5yA3Y9qMkOCRuOMc9qmzH8saje+c5xyD6ZpGBZgqrgcc/wAxU2KsNi+UjnJJyfakO5Wwpxk9TzSOoYkFCQCMY7+lTMAQDjAU4470OyGNIKOCTweGx3HpTA5wRjC9QfX0qwoBIOMgc49RTZEEx5GB7GpbsURxqFYEvkHPHrQkRdgSOPT0pwgKggjjOMk9DS7vLAAZQc4IPUis22LUZLGCVdjhfRe9V7q9jtYHe4YARgsT6gdP0qy0i8klQFGea8k+MfjkWVgNOtk33LsdxB6oRzXNWq+zhzMunSlWmoLqeXfFTxo/irVZ/sz+VaxF4SFbIkyQcke2Dz71meA/F0+gTwlAwhVxgpwRz/LrXNogAJI2FnOVBzjNXI0CbQgIBOMAdM1+e5hhIY9SVdXTP0nBNYOCjA+z/ht8UYNUSIJKpDDB57jrXtOl6lBfwKVdSV64PQ+/vX536N4gu9DaH7M7oUIBIYgHB6++a92+G/xkmnvY7a6AVeC0ingtwMY7H2r+eeJ+CHSTrYVaH1+EzGFX3Zbn1jHhypPzFQQMHpmniIEgkg96z/D922oWUMo2lsEYUdB6n3rXWEbvmAPHA9q/BMRSnQm4TWqPejIgVFBIyc5646U9FIIGQAB09ferCwZJAXIAzwaGjBxxg1wO5omQ+WrqSQAeoz3qF1PIJwfSrSxYIcEEdRg06QKzEs4DHnB61m9SuYzZLdnyWBORgEjAFcnfPLZOzoxQknIAznNdzJAPLbBJHXNc5q9qGyyAgkY4PUVzy0NqbHaH4hQ4QnHIU7hzmust7lLhCAQSep9a8nuUksZC0WQTkkg4rd0LxDLhUmOCMAY6fTNTCbvZm06XMro79gEAJUg4/Oo3+UglSp6YI/Kq1lc+dGo2sWJGMnOc1cCDAJDHnvXWtThtykBZhwNpPce1PGdxxwT2zmmuD5oI4ABzuGc0BgjABGzjrkYArS1h3HoSWIzjv+NS+YSucZIP5VXUOWAbgHNLtIwVyCeDzTu0Fyy0zbckggcAA4xUkExWJAxAIGNq9BVPBIJJJPWszWPEtrots8k8uwqOAFLZPpgU/aW3BR5mb11qMFrFulIAGM7jwMd6858YfE8qJoLE72Bxk8Z/GuT8WePrrWGl8tv9HYgDbxg46VyVuJJjlwxLc5PU1bndWPQpYVL3pE99eXuoXatJICjDJQDv9as2tjLLIiBMls5IB5+pq3Y6aJCCQVfqAT29a6nSdFBdHCsX6Hnj8vWj3ep1Tq8i0RFoXhsB1ZkJOOcnjHtXeafYLbwAZIXAwM/zpdM05YYsEHp95iCSa0Sp+QqAAOoHOaSim9DyqlVzepC8W5QM7T90HPQ15V8RPC5cO8YbAIwVycEnnj0r1ry2JySW5J7c1U1nT1uYJFB6DkqOpx61+1+G+cvL8eqMnZSPlc5wyxGHasfPVj4UHmiSdyQcARLwOT1IPp7V1NrpkdlgQQqpK8uAOTVq8szb3jgrtVe5Hc0oJGzoMc5z1Ff3PTre1gpX3Pw6pS9lNx7Dk6gg7mAAPGKftGDufgg8uOP0pVPzfKF55605kcjcuPz6VdyEkVZEbcdpBH061XbPOFAI4AUY4/xq45ljU4Aw3BwQSQOuR2qntADggk5xz3FaRdyZKxSljLPkDA6H2HrWXdQ5LAYUMTgk8H3+lbM0QOcHGRk5rOvNohA2knpnPStUZO7OcugcHYGBByVxgH8etZlwsmDggnnjqa27yIoSQcEjB78Vj3kYLghQGAGWXjP+NdMWZNHP6pbEkFjubBIx2FcvqFmSjABW4LEg8/T3rsNQheWBmEhU8jGPy5rlZoHMgjJOCpO5e59MVdjPlPOdUURXbFVIGecYwSO365qWMiazDEZIGRzz9K1fEtoHjDhyrAnAVM56dT9M/lWJpdw80k0IRsRqGIPfJxx6mosd9LlSOT1tNtyzIgUZ5C/Tr+dYE27cAEBXrz611fiS3dLh1CSRAHJYkbWz6D/H0rmijhmIG8dME4qdjujZrct6Xfrb7AW2sWwpIyB+FdxY3UNwQ6ypIQMHYcYbuMdjXnts4hVCmFOdwYnnPsa6fw9qMssOACCGJ+ZQWHbk+granLoZzhdXR0YZTvUkg9AetY2sWMpjVixMaggc5zn1z3962YC5YEMgfGS2Mg+vHb2qK/jDRAOj4wSSRgY7EHvzWrRgtHc86nQrMT1AJBBPFVy7o4kikMLgkqUOCD9a1r+BI2UyDHmBiuD1A7/SqMts4CFDjOASexrzKmjPVpyvsUJIpFRJAhMbMVyCByMZP6j86jnlKxhTEkuW5Zsggeoq/NEEwCMc/lVC4YrgqoYtnGen+eKyudSGgdCxJXHTPSm7I5GIAYuMZXGBj1z3p/lFozkZLYyDTHIjbezbQMAEngdqm5rFmt4fvk0vVInchUIC5c4A5/mele2aVq1vfxIu/lsKNzdT/hXgTSovlmRHI3YVwoIBPvkdq9B+Hckt7ciIkyleCFGCSehBPAH1/MU1O2hyYil7T3jV8dWjuIyoK7STuAyVODzWDpkAW1giAIWNcMTg7zk8/jnvnpXbeIo0nsAHRnUA4Ktg7h0ye4z+dctbuG+RQEAOCSe/19KcWr3OWK05Wind3S20UrgEqgxkc4Pp9a468neeRnlOQG3KAT0ra1u6O99rkouchRnBHU4rn5VY72BABO5scfkP6CicuY6KVNLU6TQrh7W5R2YorL8uR1z1OPw613NvKksAKoGyARuHT/6/WvLbBp4sMCS2cDJ4Nd1o08s8KFyUZTyBwARXM0azVtSzeESyOAoUKSML615r8QkkRYYyj4kzwV6843KfQcg/SvT7+UFWJTLsyhSoAznOeB+HNebeOVMyBBIVMbqpdWzlS2CMEc846VTXu6hQ+NHWfDwlrMLBOQIlCsUfGSCCASOc9DivXNAclQ5AAXANeU+DFJggEcQQx4B2jGcdSfXrXq2hyEYBGBkE5H9a66Ox52Ns5M7Ox/ebsHoNrAdm4OD6cc1cVyuVJyOuMd6pWUhX5CwAxnIHB44GfWrgZ8NtO0gA5xngdePpWzPMjoVmjMnzuSkp5KkYx7YHFQTQJywO58ZPPT8P8KtGEOSA5Uqc5yOT6H09ar8bmDHJJC5FZydlc3guZpGROESSVyGy+1SCSQQOoxVfyY2zuQDI4X1H/wCqm3W+6cS5MT5bajcYGcgHHpxzVm0gZdhZgxIOT796/C+Iayq4uXkf0Vw7R9lgopoq3lpE6AiIZxgDHesW602I5BjAZQSxPc57f4V0c+FBUq2TyDgYrHubd5BvYsVx0PUflXxVVo+ypuxysyCO5LRZ3cKT3wOlPi1iePzEEZ8zBUBjjB7Edf1Fas8KRICqbjnB9az5LceeSYw24dTkY56//r9a4Xc7Y1LCpqlzs2IBETyQhJBPc59+prNlSWVjOZzIwbcG7EHrx/I1eA8t3Bwq/wBKryumwjOEPUDjJp7miqtHUeHL5owCSSMZJzwD6V3+nagwhR0kG8gA+ZyAPT8q8l0S4nSQRBsWoO4qF5JHTnrzk8Cu9066DRqRuIAyOOnrWq5ujOOp7x3+m6mAiByCcYJB4Jz1q+tyJWKhwAx4JIA/OuNhvg6I6EMCOgq/HcuYyA4Q9wOMitE5dTk9nct3uoJHuMRyMnJI6fhXKandvIpKH5CScnj61e1G9EWRnJPBIrmLi8dnyTnIOARkEd+KzlIuMLG/oV9gEDkgjr1Ga7G1nSBdyksAcZHAJP1rzXw1Oz3RUjKZVhjvg16Lp5EkeCCEJyFPaqpu61Jm+jN2CVyUwCRxmrTsMEngZwefSsuO4EkYwCAvOQetTKsTMkjKC5GCSOo9K6NCEiR2aRyvAUkcHrx6H09auwFbRXYAHgg5wevH9apO5A3YBZRgE8cVRudaUZQkFhkcDFGiNYxuWr9wQCjZx2FZn2gCUEsFPUrzgj04qvJqGFfDYJHOTgGse71JUYbMsxGScYxSujphTZoapqRVCA5Cg9AccVxuta0dpbdgDgCpNX1nZvBf5AoJYfeB78HrivL/ABD4oeKWQIZJQxGMDoc4zz0AHNc/J7aShFanU1CnDmm7F3WvEUs8ohwQckZA56965jXZ/s0aAtkyhiATzgdTiqX9oiS8AeUugb5iuRuA9+oFUtUma4lGCAACoOcnHbk1+mZXlMMJTVSesn+B+VZvm7xFR0qTtFfiU2d5YWEcm0nhmA6fSrUWyOLcSSSAu7uOeuKgi2BokJwWGScdDVyVYhtUv7D2r2m7HzLbZONltFsBMzMxAw2AM9+aitZgkjkjBGeoxmmYDYbOQDwB0NSQOkisH+U54PatIyOeUbliOcMpyec9fSmGeVndWcMh7Ec/nSqUVypQqMd+1RQyHJDxgMDgbTnIrXnM/Zlu3lMcjAIrDHHsfoKtlhtEhG3PQ1SBIlKABt3GRnnFSK+E2AYUncSxyc+gHpQpidPyM/W7VdQYBUye+4cH1rDh8PTXdxE5jKLkrsBAA+orqcFepyvLZI6D04rVsIIlcPIoGVBXJxmuqlJSaRx1U4K5k6b4XsrZVF3bicA5CMeM9jkc1ensILdh5UYUDogIIx2rRvSgjCoSd3B4xj29xVa0R2bACg+hr1FTR5TqS7lM6dCVEUgJDvuAUkHHp9Kr3XhgXUzOVVQ3AyMAD6Cult7cOeTlx0A5xUwgcBEVDKwIztIJOfrUujGSKjWnHZnASeBTbyOUCMDnDKOB+dYWqeF/7KuQbhDuUglWGOe1e32+mko6FMEjr1xXmHj69he7MULAbTkk85IHrXm42hSp0XNo9zLq1avWUUzkIiiFwD8w657VOrA4JHI6Eii1hj8wOXy55II61PPFDI5dCVA6qTnHrX5zOd2fo8IJKxU3iUEsATnrUrOqSoEXefUjjNDJEGYKS6HkEjGfwpURYwGBwuMgVhc6EjpvBF8LPUIUZGzISpORgfhXvujTiaBB0QjkA8j0NfM2m3RtrtJdxcoQwGM8jpXu/hPVEubeGQOHbaMjGAPavzbizDSnBVIo66R6JDIwjTJ5UE56DHatmwlaObe+CG6EdjXO2u6dEJYjAAAJ4A64xWnbSiHYpOWY8H8Opr8bcJX1NnqdKbgorOQgKq33iOeK8f8AFmuWTajLJc3iQhSF/eNwD3OfTiup8beIhpehPAhAeVgdxPI65APvmvk/x62oRu8YnYFWPAxt2g8c/T0r6/IMnlmM/isCqRpPm6nq9z8RNEslAmu9hYcBR5nPI7dBn1rFvfi3axQwAxlgAVUR8jcTk5Pce1fPrzzmdzKxJz97OcVeg82RoiXxGByxPQ/T8K/T6XC2Fh8bbOapmNRfCj1bUPi1MC6QKwU9QB1NY998QdSuFUo/lOB8rdSM9a5a0USuTktkEkf3sCt7TvDFxcbXYMoZQyrjk5PpXt0MlwkLRjBM8atmNSN5SlYqL4gv73E0s8jGQZKyDB59qWO4uHY4chs4JPQe9ddp3gyKRpnulZyFASMjGD7mtW38JRRTI4SJyV4bHK19BTyhpWjBI8V5sm/ibOf0W+mhjwWLqDg9Tg+v0rrba9MagM2T1HNR3NkEw7DzWH97qfxrHuVmjnV0cggnDZwR+FeVj8A6FnJbn1uT5h9Yi12OutdQErAKQMck+tWBforEOcrnJIGa4l9SlRiwAQKMYB/WpodcZlO44GPyNeDKKR9ZCsmdmt0juSo4OB9KdJfqmSRjHJIHUCuUh1UOADKA+clO+B3ok1x0cspDA5zk9BjsKxcLnSpRZ1A1MTKXVsE9Bn8qet9K+GJAYAEY6Z7muTTVUZQQ21gM4z1FOi1tJISC5Ug8jocUuRo0su51jamTgSBWUdj3pr6iJFGwlCD0z0rlZdZEab8PgEABRkkk8VC+ovKCysQx5qXFslo6uS8RAFL4yevvVC48RR2zAoxLjrg9T2rmpb55Q+HJK4yT+tVRE87FkGADk89TTUF1JasX77X5tSLlTkBjnIxzVSASSFgzMM859amETtJggFiOO1PaErHkkrztwD3qrpBzWISdjFRIctwBnr61MSEAGNxYc1JAokJcxgspwCR0OKkliAjzkhhyAB1NS5GbkVhGSSAcE4P0FSwqX3KQFHv3p6oeXIwQMk9qUlsucgDGBxWMmZtpi+WQAMgEevpUgyQACCO+KSCFpl2kZJ9aspEsO8N/CQM+tRcm4kMTyEhcAdc+tThjGxQZZjzkdqrySM2RGMDofarUUJRYygIkxzuOcn/CnoDLEALbNxOOpHrXQadbkwhwCMHP1rIsLOea53OAUwCAo4z3rsrK0MKIQuCeo7CtKcbs55OxbhtkRQC20NjkevXFXPLIXI4H1qCMJHkyAspOSM9R6VL5i5CHOPvD2zXWrEF23UkxkHBBz9a2IAGIAAUZ5x0rGhY8ADG3r7itmwLy4AwR0BbiqiRK5qxoAoKEDOAAe5rnvEEssGs2CJxvZlkXHT0NdJCDsAxgHnJrGv1Eupwlk3spGOOetVUmo03LyM/M9M0TwqNZ8MmQhBMYyIQ/HzBsEMfTHNZOmatc+HdQt4ZD5Uqjgqcgeoz3r1v4eaQV0jTYwFeV5GZgTkEcZB+mDXjnxBZYdRdA7GTzZPKAGPkDYBP4V8vgaCzCUk3Y8+VZxlbdHp8XjS2vrMW13gkgsrMwAz65ryTx/ILUTzkqFIIVsdfp61gL4iNmxEhLjGMGut0u6sfE9qbK8CoQuVmboPb/AOtXs4LH18irqNXWBx4rLoYyHNFanyr4k1Z9ZupHkXaAxXpjOO9c7cQMcBTgjkDFfRnxA+DDRqJ7aBiJMsrohxgdCfXNeIalol5YSFZ4m8wfLyuOlft2Bzahj6SnTkfn+IwVShNqSObEyxMofIJ+UnPc0y7RJQqKhAByWJzn0GO1XbyyJILpjBDBSOhByDSJC0pJC5GCCcdTXpxqI82cDDOUuGhQjBGDx2+tSJHH5zJKMoR1PQn0z6mtM2bqowMrgnkV1vw28AT+KNdtIGg8y0DB5XI6AHIH4+tZ4nEQoUZVJuyRFGjKrUUI9T6s+BGlS+GvAWkB0aMSxbhGT90Ht9avfH7xA1j4VtbBpVWR0ZgAQQoPQfXIq5auljDHBEpIjAUIOSFHavAf2hfGgnlW2syEiUhSBgFeOuPc1+G4KE8wzRyg+p+nyisHhPe7HLfDX4uXGn6mtpPIZNPveJEIwUOeck/n6cV3GqSm92zK2UOcDGd30PYCvnGCZ45w7neAeCO/sfavSfDPiy7WyjQPGiphTHgkFQMck9+K/oGjUhg4JtH5JXw88XVbj1Okv7QTgqwORzwOv41y2p6UMsCuU4zntXbaDHJ4mci0huHcHDAQMQDntgciuxt/gX4i1Z1K2saW7gKHlk2kk+2M8fSsa/EOW0Y/vq0Y+rsYf2Tjea0YNngdvbRWVzkhndW3KQMgH6dx9a6P7DG1iHAMikbjuJwM8nr0xXvOj/soRXAWTUdfFsgzlIId5JHUZOBXoHhz4CeEvDyFWF7ekjkzMCCfXHp7V8Lj/ErIsvfKqnO/JHo0eHMbV+L3T4ivvCFtfXSIjqJ/vFQc4B75r2X9nv4IzR6udYu4nEMJ3W+I9hDY5O454/CvqHT/AARoGjOXstKtUYDALQISP0rRZSAVBKjGMKcAfh0r8xz/AMWKGMoOhgqTV+rPp8u4b9hNTrTuePweG3tdTvZ3j2RPMxXIwSvGSfxz6V0VtdLbsCQChG3GOc9uas69bKS4OQQc5rItpQMFuAAFIAx+OK/nDGZlVxdRzqs/SqOFhGNonS2VyZdgYNlicEL6VogLGSQoLdSQMVxMniKWzkIUByDgDpx706DxpIxIMCqxHAQkg/nXlyqmroSOveVNhONuT3Hf1rNl0mfU5AIwVTdgsQRn2zTbG8OrOXVGSFccuMEnv9a63SIFZS0ZcRZwcnjjuRWcG6jsjJp0zGSCLTwIguwjIY7s/jn0pJbSa8ykJUEj7zHgfh3rR1O0ijnRywVScnJ6mnwRBEIAyepbHIFd8aUorUxcjHsvBVu5Fxeyre3CsP3RBVSOvbJx7V18djFPo1/YokSJcQlSojzwBnHHtxVSMBVUg5BGAQeorV0sBnRAhIcFVbOOTwOT2ruwiVKrGSMak5TVmz4H+Lfh42GpzyFMu53MFGOBwAB2FeYLphTOGBHJA9B6V9K/tGeHH+13cKqUlDbThsZw2ccfzrwKWAxHAQoQOcnJHtX9w8IVfrGXwd7n5XnPNRr6HPPpErFghijJOQGP3vYe/wDhTJLZ4dykMHwCVA9emPWtuC6jZ5U2SNIgByy/KAfenzbJ5MruIIAOfWv0KNOx817ds5sxGNyGBCYxgDoahWVvtMQQAqFJYN69h/OuhubLaVXAK4yAvaqUlrEMKFGTyeOlaOKDnuZsbOsgaMEOMnrjke9ek+GdZOoWqpLgOoHI71xMtgsMhUqyPwcEdK1vD12trdFCmwcAYyN2a4MVh1VptW1O/B1nRqp9Ds7xUdpJHI3FcAAdcDisC7QlomC7gykOD0U+g9RW9I6zhiFBO3p1wKyZcIzhkYFTgEdxX59VThJpn6JT96KZkXEEBRRGjiViSzFsLjsMetZ8yCJQAMAn7vqa2prT59ylnDdMjGKqS2nlqxKkgE5BGePWijV5JKSMq1FVFysZbTRZBDEDAyCMYNalpIJomBBULkjsM+uKwXUhdjIwUn7x44rTtblkUAkAdBkda++wOIVVI+ExmFdKTsb2l3FxIhMrKSvOVQKAvaugtZRtTkEdWwcGuWtLiXIdMEgZ2sMg/UelblnO80USkKJdp3BRjOK+kpzPlq9NtnRWDjcdzEgg4B7Vr2kgbCoQT94lhjkVz9mwcJgEkAEk9DWxbMV3MTgE557e1dSdzgcbG3aTAMA0YBzjIPatqCQ7lDAkEYJ96wLNQ4DBuCcgE1sWWBKJXLMQMAdqJEG3ZlApABAPVT3rWtYxtXcSAeR3zWNaSRuwOM9+Bjj1rZtzGZAUTAAAGCeDXNMqKNSCPfklQU7jPXPatC3UBP7pzjHoKp20YLHAwBz171ejyQQTtBrlkdcLE7RxgAEYB6+5rB8Ta9Hp1vHZB8XWCNwOSgB4GPfJ5rR1XU4LCDDnLjIABrzHUJZNU1ZJnGAgIBJyTk+vtilGOl5HUrdDo4LlpgS53MR97PSsDXNO8+Uyx4UYOQRnJNasMiRwgAgmlkTfG2SCSOBnp74rKVRpjsVvCOrXdnMsDAysh+8WwQO5967m4mSWMsTjI3Yzya4zT7cRzM+Ru9fWtlbr5QCM496xbd7oa02Jb9AYnX5mYcjB4xj09a8f8eXaG5wVG8naq56mvWJbzcjOODgjn6Yrxjx7aNDqM0bgCLAKt169R9RWrlelK7PUwSTnqcJcTLPNKysqEfLjPJNVTIyggAgdAc9aa8SW5ZyCm0Ekt6dyaryzMEJPIIyMd68LCytUZ6WNScSTUbgvGgJ3BQFwOMjOSc+1Yc87FgUPKnGGPapJrwuxQJnjH41XIR8nJB6c17DmnseLGIwyKxyATziql8wG4oA5GCAeM1NNiKI88nODnmqM8ucEEg+tYs1VkRySsAHeNWZux5x71WlYOctGDjpz+taEGlXF6QYkLAgHpjOa2LD4fX92xDvFHFj5lGS55/AAUlroiJVqcPiZW+H2mReIfHOmabdFY9Nw0900hwCoxgZPAySPwr7GPxZ8HeFLGJJdTinmiRYxFZjzCABjgD6V846Z8HrK8JF3dSQJIAxK8kgdBjpg45zzzV1vhBaZEcd2VX7wESlAPQY718fnnC/9vNKtNqK6Hfg86pYb4Vc9I8TftbRWylNE0YuVJAnvTsJ/4DzkV4z4q/aG8V6/5ok1E2W88RWo2gf41V8RfDPUYA5gJlUHPOSQB3wOlcFqGiXdvKVlgYKvfrg/hXJgOA8qy9c8aSb7vU9R53VrWUXYjvdfudQ3z38khCscMzZZvf3r6f8A2cvhlLpfhSDUtVtlF7dszKswxiMk7fp+NfPfwk8Kjxf47toLqWK30y1Pm3Zmx8q4OPqDg/lX1R4i/aK8H+C7MWNta3eoNEgSIhCYioHAyMkflXhcV0cR7JYPL6d79lZHq5Y/aVPa1nou50uqxGOR1LYA6HrkVX0yUxsRn7x45xgV5Xpvx/PjDUmgGiQWqspKNHOzAcjg7gCDg5xivWfB9h/bFxEsjiNCu4yZ4Htn1r+VM94czLL5OriY2TP0ijjsPOK5JbFp7tlkKO2AQeT0/OtLQbk3t6kCFWBZeC3ynmu4074WaBeQf6bHNfOR/wAtJiFGe2FxkV0mn+APDuhQGSx0qCGdAGWRiW+b8c4r4+GGnLY0eJi9jmfGd5A2gzW3mNGgdmLDklSoA57nivirx+bSPWWEBZkZGywB5YNwSfXH/wCqvrP4sSSf8IpqIhBEhcAui4I7flye1fGfimR4dUlSV2AUAhWGCD36cYr964Cpukm5M+WziX7vYyUVhIGLsQex7e1X9KsZ9TnaG3geecMFWBT8z+49qj8O6Nc+K9YhstMt5L27cAkQqSEX1b0r7F+DXwGsvBVlFqN1iXU5CGcTZJDEds8Ae1fo2d8SUMnpNyd59EfIUMLKvK0Vocn8JP2eLaa1ivfFdgLqSVSVtCfliyODkY5rnPjR8JbPwo7JY2+22ZDKu0dQWAAwPTnOfT8a+uobcRYIVQDxtA6VzfxE8Kw65obuUV5rVGdFYcjHYeuc9K/F6HGOOli/bVanu9uh9VTy+kocrWp8c+EtKNtlGiWQFQpLDBHoeMc/WvTdFtgpjRzgc4XPJqGDw+8F6AECZ+ZlYYOO/wBK6jTbJYVGeQOBkc14nEOevHy5pHq4TCeyVrGnpVuAuAcDHPNdlocIaRdrAngHnNc7ZRsqhwFCjgjHauv0WMR2zuTtPBDAZNfAwk6kz1FG2hlfFpFt9Ot7UKBJ5ayFepGScnHrxXlmh2MVjG7SKokLkgsSWINem+Ow99MHcs6hQofOCcdsV55rYNlCJclQTgH1J7V9XWxyp4dUaasbwwylLmOt8L6kLfU4SqklyFJB4A+le26XcGW1QAAkDnnGB/Wvl7wlqD3HiPT7eN2VpJCuD06V9E6fctb25BPKggk+1eVQqzlO4q9JppM1Nbv0tbUO5weg4zkV5pql+97csGwUycYGKl8R+LZbq4NukUuEGCSCAPxrKspGuWzvyMkEEdPavSq4iMo8tzJQsXLeIrMjqAEGd2B1FaE05jijIyQx49h65qoqGNo8BivcAcY9zTbkucAnIUbR7Adq8eq9NCkrkb3TtvZE3AEKTnpUib8AAAnHrz9cVX+ySSsCBhSe1alrZk8AguRjPrXlShOT2B2QlpbPNjOQv+e9aLAQ4AGAOeKsQRCGJQQCcchulMkUM5JHyjkAd66IULHO2iMTFgACCMZzioZ7wxjAOOcdOtTeWdhAUj0ArC8SXkmjWcl3JE08aDLKvBA9a6IQk9ImTaJmkeWQkEKvfPB/CkY7AxAVm7bj1FeU3HxnW5vUtra0WIFgGaRskDPWuy0vXotRt45llDbxkBea650a9FKU42RKmnombFzJsbLyAkjqO1cxrM/DhImI/wCehOa3Xw6ljycdK5vxJqKWFpIQ204PA6msPfkztpRbaPMtZlWW6KEgkNhgBjj/ABr0/wCG13GICFJCjA9+Ox968vuJkvGNyqmJSd3zHoO3Nd74FmREQ5ClzkKp6+/6VniVanY9OvH92e76bOWiQE5yPyFbluSgDEsP04rkdAuA0aZJBzz34rofthjjIJHoOSa56E7I+e2dhdRvASEByBmqiXjBQA20dM56VkT35mYtgg5JIB6f/Wpq3q8bjgHrj0r2aNdpqyNY6lXUvDGneJJgb5jKFYjywOHHofapdV0TTdH02OCwto7aADJRFwAa4nUPGMfhTxK0V9PiGaQKMn/Vk9M+grtfEuZtLCgiQOgbKNkEEZGCOtfUVMyxXsPZym+XsY040lWV1qeX61MPMkAILAkZB6CsWzV5ZwyAI3TnkDnrRqM73EpCgO6MVIU89eeK09IsykTuU2HBYbjjIx7/AMq+CxDc5Ns+kaPSfDGzylCtkAc+tZnxY1tdPs4o5OGkjO0EegGP0xWb4L1GafVBbqjPuGVUDnIPPWsz49auJIpVSUMUQlY5ByhIAwccZ47V9dwhhnVzCDe1zycTFxTbPnLxD44ulupUMAVlyFZW4cepB5zWDceM53ZFJCMSCCR0qlq8qPdNhsDnAPc96xLyQsCAMnOAAMn/ADxX9uYenGNOKt0Py2vUnOq7PqGuePL+OYrHclCuRtHeuUu/GOqSylnuWIPBC5FM1B1mVyjKc8ZHNY4DI20ZIzklvSvBxuJnGfLDQ/QMqwNN01OSuzVh1u485nhnlLE4Y7yfwwc4rY02Y7R5oaNGbJMWCx/A9Oa59HaWMBQAAMAgY59a6WwRPJjwASvBOeSfWvk69ed9WfouCwlO11FHTaXmWAAsSoJALdfao76JiJJcbkGRtA5P4UzT4WyWJw4wSfUdq1pd9wgLLwABz3FduW4/2FZXejPO4gyf63hnKC1ic45f5V2gx4BA6Ae1V7q1i8kvjGASRjJJrTkjdZZVKgAH5T6j6dqqlHiy7n5CSPcV+mQkppNH4RUpunJxaM2xgCAsFOTyFApNQkDW7sVcuSPLwufqCO3TrV+IITlmAB98ZrZuNGj1CwEaEpxwyjk1oopmDq23OJeE4LkgngjB6U+S6aOwB8rMoOWIPAAH+ea1dR0CeFiFGzgYwf1xWXPFNDCUZsnG1ie/rUSUops6aTjUkktTF/tG5tRJOGYRMflySQfQj2rqdH1l2t4iTmQ4DAcbvYVyM0JjSGNHJjGQyE9T2rZ0bLqqRgAKRnnPPavKWKlGekj6Wvg6U6NnE9I0mSaRVcfKc4YBsgD6dM1p5dJSXIBz29Kz/Ddq0dsqM285JYeprekt0ChmyDjOK+lw1aU43bPgKtJQk1YS3nD4JJA7Vat74Wrl2UMMjHBP8qzC6KeRgegp93qEViIGglaQ5zJxjae1d/xGHLDsev8Ahq8A0+CZWWOI4WQuM7QRkH17elcz478Uu4EcEgIBySDwQPeuOn+Iy2tmIo4/n5YkHBYVwWra699J5okZGII2BuPyqqaVPWxnTw6TudHNrIuLlsuHZmODgHNMKBpMMQxPOK5K0eTzFlBxKoOD6CrsN9ctG5R8OMjLDoa5qilJ3OhR5DduTAW3uwJC4GR0rDjtmvJyCAVJyoXuBTo43ly8hG7GGx0JrpPCumtc6jbGJNzo4IAHUZ5/DnNediJexhKb6GkXKTSPQPAHh1IbdHBLllBYEYx7V6OLESKFIyMYzn9Kg0WwW0ViQCWABwOp+lbVvbnggZA71/I3F2dVsTi5QWx+u5Ph40sOn1OeOlH7S7RpvQnhSfuj0rWgEdqgVyRIegwen1rWaKONMhADjnArNuP3jA5wuDgEdK/Nniaj+KR9JGKYlxrZgRQoGAMfWl0nxtFHctHOSFA4VBgk8965bWdRjjLKxAboFzjIHeuF1XXEgmRxLiZgQWU4wB3r1sLhsRidYXNPZxvY7f4h+J4rsuiSAnkcnPWvEdXnJmJViT3I707U9caWbYJd4LFuTzj2rMuZyUJTknseM1+qZbRqYeklJn1eCw/JC9hPNOCGOTj5ciniYbTlwhUZOTjNV4i7AFwA/YL6VLJbpKwLEYHJBHAr3dWeuopDoZTLISGJXHTHWpZQytkjJIyMHpUEbKm4B1jPbA4J9KnD7mBZlK4wMjnNUVYytRvpUxEOjDkHvUGjW8i3kUo4lGdoxnAPX+laFxaPNKjIoeQZIOOg9atQRvCQdu4kZ44wa6qdXkWp8XnlCF1JLU+kLfWUaVIzLlG6Mwxz6Vp2t6gZgjnA5IBryKHW280ZkBC4yPStqy8ThNpLnGeSO4r+Yfq8lseFLD9j077SJmYkLgD5Tnr/AIVVuWDgoACTXMWniUzoSzKpx3OPp+NaUOpqwU5ABGetSoST2POq0mjL1yBQH2kDA3Ee9eTeL7RnjcuQFXBAAGQSM4J/GvYtSkR0dwACeo9RXnHia2V0mYIAWJbA6A1+58E4h0JxTZ8jmVFOnJM8YvGKswYAHPGD0pIpTsAIIIOAeuTVnVYTFPJhCZGJP4etVImdCAwAGCdxPSv6koz5oKR+VzVpNG3o3mRRS5bdkgn2A7VZuMyEsiqTg8dM+1VbW5RIFxkhscjvSmYl2YnBFa3ZG4/yzKAAmG7g1BKu2ViSQFHOP8O9Xo1OS4JJYAgHsPWq0xKkhiSR0FaqRk0NjmZ1AY5APAAAq9gCNWJweuATVUFEhDOMOegqxbugUkuARyFPU1Y0NkVJV3Bstkqcc4OOhqnIMNtYM5UdK0wQwLBCh+8cimBWdXKjDYIBPrSUrBykNsplyQgDLg4PGfSreo3DtZIoIDD7wPQntgdqashiwQQSRgrjnPrmqGo3GGDMCVU5KqeSPanuJJHN6nP5lwgeMk52KCOQx6nPofSoBE8Mzh4UdwCMkZIx71ZlzLdBid5BJw1RKSbgFiHzn73T6HvW8HYVky5piKIQShRiRkema3LW4Dks/JBwPp61iwzuhXcIwAdxAyMD0H59/SrAvjg7Acg9D3rup1FsYygzrbK9Dkgg8evetCNyMIPlbg8H1965K0v0VgSxQkdBW1Z3+/JJGcAcnFdicXsc8o2N2QoyEZZT0GBnn39BVdoFCMCcOPbpSfalkRCoIAPOCOaUXBCgYBDHBLHp70paHPJGTdWpJyUAGOnr71zWp2pEbOqIQCcsf1H1rr7yZEAZ32ODtHPWsbUIN9rKEIQhtyqo+8T1Pp9c1yVbhTXvHC3FsFYSEZboQe1VGIaLcwwCSDgVsahA6scMSepUdCfU1lSxypc7WVWGRkBgcD1BHBNeez1ovQYyKUKqSgGMYOKVIndAQME84oOMndlh9Kjkb51ZJGQA84PSixomWDiNlBAPHUHpV3SrfzrtATk9QDWdGHVgCQRjgnrmui8PhTcAuO2ASOpraOhpc9E0CNtiJwQCBk9hXToCSoLghTjI7kVzWiyDgk7SB27DFbyMiqSXcEjgAcE+pobsznmnI0vNEjhiASTwFHA/CnidChCrkZ5OelZ6TuhXBGRyD61ajPmKQuAp67jjmpU7GXKPSQtOiKQpPAJ5zip1nLElHJHQg8CqTqyuCGU4yAQeppGlDgKDgAgEn1o5gsX/AL3lKTkx5IXPAB61KGRo1BAD55561Q8wbgc5J4z2xSglSxGCMkEnpnuKm4+UuyyAHIIU9OBQHfBALOSMHcAAec/zA/KqZdNgAYDHIpIZSGLHJQ91pKQuUvhzkgDA65B6+tO+2KCAUyDnJB6Htx3qis4kwoJLKckYp5JcvsOxpPmJA6kU1MOUnku2dyqllDgBscAjOcH2yB+VLLJ5QBAAOACKrkkw5BOVPTPWo7t3eMEnJwB17DpWsatjKVK43UZxCoZiVJ6YFcprl+dsDE4mjO4gjOSOhHpW1rEzbAQAAOduentXIa25kAJcjv8AQmnKq2tDlULOxx+v3DNdvKCAXYs3HUmoNIYLexsULEHOCcZFJqhDu23kDqT2p2jROzLlQwOQGB5P4Vzx1Z6MXZHVWsC5LAHA6YqzJCwAKkZbAIb0qK0GyHBJ3ADNWjJmNWQEc8ZOTXUzB73GSLhGKAFRwciq6SrZzCWKMAn5SAvU1ZIVgQxYEjhQcDNRSRswUoWfAHOemOlclSCkrSLhNxd0zqPDvi+SymAcEKh3Lxjk8HkdePWvb/B3jqG5jiAYM2BlemK+Y1V1Ay3zZzx3Na+k+JLnT2jVZWjYMDu6jHpivyHing3D5rTlKmvePucsz2UGqdd/M+2dJ1VbuMMjbj3zW5bTBlBzgZyR6mvnfwl8RY5jEgkAY4YRqcAYxlh3yc817HoHiWC9gRQCSCAeQOK/kXOeHcXllVxdN2P0ajWjUipJnVHHAHIJ3Nn1+tZmpyCEMM4OM5x0q7HKNmQc55GT0rn9fnMhZA+Qf7ucZ9ea+LqU5w0aO2naTOX1S6d3JchiSQKzfL4Yqck81clgEjMCM4yBmmQxFQUIzwQeetc7bR6kGkigqlgELYPc+tQvb7ySygICQB0yR3x/WtL7KhyCShHTdz/Kq0saqDg5IIJBNTe50RdyrKycKAC4AJzzg0JKolQnJIIIIJHPrSXC7nYqCjHqWGKjTMOFIBPTg9aSlY2UUzutJ8SbiqFCDwMiuqttRWXYMg45Hsa8psmZCBkheuOldVpOrBTuLBiCCuR3/rXTCa6s5atGO6O7E4cAg5BGDx096XJAAPIrIttQE+CCEBAG3Pf1q8jM0YO7BzjNbpp7HnyhYexIIBOT/OmYHBILAcYNPIGCQSTjqKjUhucYJ756mhxuZleZXKSlVzkYz6A9qy7bTT54coCRW9sGMAck8ikSAYJAIAOM+tZOKW5onYrQWigFM7PMBU5OPf8AoKhl0clSCVcrxkcg1sRW4xluvXp0qz9nAUbQOPalYhyZxVzpDZTcgIII+uKzdfI0vQ5SJD57kqA4wpGOhI7k16BcWxlQgAAAZI9T61zninRH1ezjgZVAUNuKdAD0J9TXo4ClGeIipbGFWclHQ+K/ilcXd2gcRyGTBM6BSoRiTx6dK8NurCeWUEIwfJJ3tgYr7O8b/Da5uppURHaLaWODgAjqT614XrfgKSKZiYi+CSGHQegr+5OD6lCeEjTptXSPzvNVJPmPHPsEzAGSIqcZ29evQj1zXTeDPBEuq6hE8qFYgw/dkD5iexJ6Cu9sPBKSypLPCA5AGcdcDH9K7fS9IhsEVkjAwpUhRjJ9a/UIUuTW58hOsy34Z0WDS4IkjiAdeCAO/tXUfbgwyCHGONozz9azLWYiJFdFBxgEnGPfipo1ZcAHCg5+ua6FJvc8yceZ3Ng6gWw8vLkBVKrjHvke1Ed2yKQoMq8YIPOPx61nRz+VhSCwJ/hPTNO2EMCpCqc8Z6VtGRi4GzFdgxkkkZ4GfWgXI42gjnO7P9KyuFjJdwB656VagBhYBzgjritUZtWNQ3BbAxgN6DIH+FS+cXQAAIQRjH86zknQl0QYHfAI/Wpo3CAAOT2wTVcxD0NH7QNwBAJxkkc4/GnJJE8YkDh1JKjB7jqKoeYkSkn5R1I7mnCZ2QEKAM8YGM0nqIvCVHcADDAdznFP85gm0sSMnA9CetVVmJcbyemKV5Ar4DAcZHPU0PQViYlRg7yD/EpHB9OabelWtgCSqkbSR0A/z6VASPMUuAcnIyM9O+KfNMFUBwHTOQp6H3xWctrEtHgXxb09HM8sS4TJyVGCB64/KvDL5BteMhZA2Blu2O4r6A+KduzecCpQZJz6f/WrwW+hV5CQcgng561xRerPUw3w6GO8QEoQgmQjdgdhUgQFBnAPeppIQoLsBuYBQw64HQfSmiEs6/OVUHJGM5ra56CIQhQkgYHoKCwZmG7BIxippYiMkjlecL3pvkxhgCMnrgetK4yMF1UAglM+mcH60bmRXXIcHnp0xU4tyEbLkAnnB70wImEJl27hkZHWnoBGsD4DgbiRkL60k2JIlLjYwHK5zkVOzlsAgkAYAHYVMLWMIXcljngH0oJuUUiM8YC4CDkBT0p3k45JwwHQ1PCAJHKjCKOmOtObZLhsgHHGR1qg1GQASsXABPBJA60XEKDkPsJPI9aUHa5IU7j1IHTNPkUjYCMkckkUNEMSANIzsQFTAAOck+oqwqvAwZGwSNvToPSpLVAYwQuAWxkjp71Mlmk6hwzFwSML09zTRg2y1pFw8TExyAMTwCf0xXf6RdPc2xHmhti8qTyB64+pritJ00By4VmbBAJ6e9dRo0BsVLEgPJhSfqeB+orpiuZHLUZuMC0OMjP86ps5iJUkgEHDdgfSrCfMCSSMcdetVrlSuQchcfLuPU1LhY5myAlSjFRmQgtn0+gqnPKRgBs5HBxirDOfLCM2CQSGHGR/h2qNkBUhhjPQ9c0loQZ8czBgCcjOTTp0DAMFAbPB9M0qR7zKqjOODx09arsXcqVOR0GAe1axE3YduKyYBaRc8t0zjuRW9oSGRwhOFyCDisNc7gCNoxk9uK63wwC88YQAliAD6+lb01diTPUfC9sZ2S4JdnChAc8ccdPwFeh2MOwIcZJAPPasDwtYJDapIVIBJGCOhBrqnuI4fLZBtI6nP5VVWXRGbWpbgxggrg5zn1qpc3SRAkvg9MA9aqXWqOVPzng9cdDWNdXheQYIZjkcc/UV50pGsUXb7V44nwQWGByp6fnWPdayzFgrcds9qoyqEJCkgA8AdhWbJI6sQDgA9AK5ZVJGiiupZ/tOUzYD4Vsq2Bjrwa9o8Eas99bwFgokKqCFORnHFeA3EpMnGckYIHevQPh7rbQgIHZEBBEYHAJPJ/z7V+ScfZU8ywEuXdH2nD2IVCty9Ge7EMwJIcckBX4P0+lVJIDvDkAbecg9Kdp8wngVw4bI6nJNWZAd5KjAPY1/COMoTw9WVOas0fsFOSmk0QPjbJySPvFcfePrn1rMvc4KgLj7wKnpx0rYkyyAM5Y9CCO3rmsi4yAQq8DoRXlSOuJQmBkYBU4I5JPIPenxqUUBRgY7nNOPy5BGGHU5zSybVUkEjPAx296yep0IglL7soMj1PAzVRmba7AgAHHPvVl3DnKkEg4OP5UwQPgsBkHggjqKOW5RXVSAQSG3e1CR7SEBOAOABgVajhHYbzjAA7UYRVDvke1bQVnqDLdlCwgfLgOq5JI4547VQvZyHwCT2xnGK0dOJumBjwVA53VPJpCuWJXLEHCg9a9GFrGLdtGjnzqsm4I8m2M4AXOATUhuXmUHJIIwMnGPwqxPphhlLKh49agePCgHJPpisZu5UWjKvyyYBOOvFZoDCUEOQOuD2ra1FRgALvJ9e1Y0/liJzIGSLIVn4wCeAOe5zwKzirs2TJxg5JOR2qPA3g4wfUd6a8pRS3QAYA7mohI5UFCu/OSWGeK6IM0WhYmBkhkAAJAxjHSvIfiDbGOYuTvKDqp6A9q9itPNmJUJlScAg5zXnXxI0k2scxCJlj8zKMc9Pzr+hfDLO/YYhYao9Oh8nn1D2lF6HkKNvDYydxxyelW7O1WeZUI5HJBPUVDYoS23GATjJ4JrobW2QKhK89MgcGv7apS5opo/BK0LTaJ7LT1jwVJAJ6HtXQ6bYG4aNAOM4yR096zba2edlVc9K7XRbNYkXJBZvfGD+Nb3OKTsaNjZG3t/IABAHJUYHuaW/IVEcgHPGDz0qxJgJghQAedrZGR71SvZ1ZhsBbHBHXms2ZWM6ZVyQVLBv0qtcQRS7SCRtGRjvx/Kr8xdXG0Aq3BBqpMA5BUYIBU8dR/WqSE0U4bDEq4GFPJ46GtyzsVtw7hgS+N2e2OlMtLUlAWPXpWjHG0YAABI9q02EghUouSQMnpjpTWkZSSeATjA9PWrBCOSFVgwODuGM/T2qGRQJCR0xjk0bj3HFn8tQSSMkjae9I0bLuyMkHBJ7+9OVRld3QHIFWMB1JJwMY60rglcq43DJAIU/L2qS2t/MBYjIHIGeg70oVpZcOmD0yo4H+FWIY1dQvBcNkYOaXMNRFaJwpUDI+lVwrF1DY6ZIFX3zxg5PQ5qq0YRMgEnOQc0cw7WIJE8hUbJMpznHb0pgxyzEMeu0ck/T3qRVaUkE4OCc+lIqoWBckOp4CDriquZ6jfkwCox6BqUoGUHAB6n3p74wABkk7s46UiIQSXbJOAFxiouXYaMsxccMSMkjqKAq72GQpOWAp6KpDKx2Y/iPP4fjTAwDAgY47joam9yhNxII3Y4yOO9KNuwktg+wzzSzoSwIOeATx371Tv9XTRLWS5baDHyN2ME+lTKVldsS1djC8deJoPDOiyytKomYEqCeR+FfLWuavc6pqT3LTBywIO4ds8VtfErxxP4p1W5OCIFkYKFHAWuWskeWWNXIKMBgEc5+vpXzmKrOo7LY+mwNH2C55LUlt4htLEZwcj3PrV+GF4oRIAAd2QccgilWAQuBncVO0KvPNatjALgZwwyeje1eby8ztY9OVTS5DZWRuSkhJEbIWIHBVgeAf8APSun0u1Fvc28+3Z5bK4YDgEd8d8U200yRo40jQsCSSc9MCugtbYxxICgZc5IPcelbTy+NWNp9Ti+tzhK8D6L+HvxNtF05LaWUvKVLKEGSw5J49hjnNdhb/Em2nDBJcjIGFIJHscV8q20jpMgAaIAEbgccEYIGO2OK6bSfEscBCISj+q8kEDg1+C8V+G9PEc2Kwj97c+5yfOoTfJiT6Vj8X+aC4dSPQcH8qni8SlwVVlJx1bnFeK6J4jifaHkPmex6g967HSrwy5YMGU5Gc9PSv5hx+V18FVdOpFqx+jQjSqxUoHoI1pGGCSD32jGanTUV5bG4nv/AIVy0F0u0FwVI4GD1NalrKvlgk5J6c15HLbciVOKNo3IdkLZIY4wOOtR/Zg2QckZIye/41DFJvywGRjGB3q9G2UA6YONp9KOSL0MXpsZr6HFcNuKgk8c0weGYUcOo2EDnJ4AFbkRBIxjAPT3qaQFgoBHvxTVCN7k80u5FZW5tooxuyCNwBHQf0qbzsFQuACSxH1o3FyFBwOgz3NVbomLJJBIOAB6VvGNjPlbLmwyEopyBxn0okgcgkkoQMY9feqtjdDIDE5JIznjH+c1sRRrIPl5IwME9q74UaMl70jN8yKBSQE4GRjAA6+5pk7FQcnAx1PGMd62ZIFjhJAAbGMjua4rXrie+DQRSFIiMEr1DCuevGlSV4u5pTTlozL8SeNYdNysZZ5PujHr6mvLNX8RXesXwllkYEgqQCcdcg4rpdd8PzlmlU5JHJYn9BWHBohV8um3ng56/wCFcMZqW6PXpKEEZ0VlLJh3fcGOcj171t2elmTBCMR2xzzVyx0cysRGgcdCM9K7HRvD+xEJO055BHOK1VuwVK0YmdpPh5vlLopYHGCf612enaXHAoGCWPYcAfnViCySLb8uMDGKtIgwQi4BOfrVOzd0ebOq5bEbxkuAoKDOT6Y9KeykAKhBXOTkc4px7E8k+hpwUAAEgc8YFUkczdxvJBALBQAQcZxSSruyRgZHSpMnzVBYkdhjgUhZkY5QsOmR2969PA4qWErwrR3RnOPPFxPP/FekbJzKCApORxjJrm1iDE8kbeD7V6Z4isVu7cnAyvIx7V5xcxPHdFMHHXNf6BcHZws1y6E762PxbPcH9XxDaWjGlWVQVQOx45JGB9ec07AVWCgCQADGeSB3z6U5uchQQRgEY600rgICMYzk+tfeo+Y2IQywkAcEg8fWo3KMQSQuTjp0/CpwgEhBBw3J96jmiIBUrgZ3AEdRWisQ2ylcOMEMwPOMqMA4/lWdKAgIBGT0NaM6kgAAEd+OtU5kZUyQCM8qe9bR0M2zBu0B3HPHPase4jAUgsWbHGRwR9a371VYkL8vPIx2rEu5QkmADjJAB5zW8TOWpjOmQVY5AJrnNYtnjmGGKAfKT6N6fWuqnRWwR8uTzx2+lUL5VaFgQCzEgbhk10RI2OA1OzBQqSSCCMjtXHyW7Wl8ckEjOQoxkdj+PNeianasGClgQRjPQGuG123kWQkEqduAQOQP6miWh0U7MwtdtyylmQkMMAMM54rknPlBl4YrwQRxXcTSPLAkQI3qSxGOSuPy4rk9UtnzIegJxwO9Ys74WRlbQQWIwo/QVa027WKYFWDtgKMHt7+tQzlWgNsuA4IcsvDEDoM+mc8VTTfAwKAKW+VlJJDAHODiqi7HWrWsehafey+ShVwzgDcBxzWpIpmgJzgEnG49+/WuG0PVAjMsuQAckKc5+gHP4V2lrPFewhIQXK5KCQbcHpyT/OundHBNWexzevQM6urqVDKFEgUE4HoT6Vzc0KlywBLhQu4k9B7dK7zVbUzxgKQXIwFPAB+v5/lXFXauJHVkI29GB6+vFcVWOtzpoPTlRn3EpjwpDMDgDHaoniDRKCoxnsec1YnyyqwySOgPOB25pGjLxhxgE8HHt/k1xNHeiBQyvgoVUjIbHBpUIYS/u90S4UuQCpJ7Y/CnkCIjJySODnpUBUFhGoBDdAeBn3Pb61D1NEwZ0YAlckEkDHAJ9u1egfCtjG01yS4YuDuJJKADHyjtwP1/GvP/AJFdVIGMjJzXpXwwDDTLuTOFml2hQMYVSQR+Yz2/Gs2hyeh1GqxmRSqABQCxA57Vwd4rQRmFH5I2licbvr2rvbgphw5woBJz39s1574mhL4dQuwksCDnPp+lUmcqjqc9eGVdpygYk4lV8sD9O1RLbqfkQl8DnjoepqKKEG5YIg3yuMsR1P17D9KvqTE2I2A8wEMSM45xjnv9KzbZ2wQyFQFRlOSfToR61uaDeNbSFCdysT1FZKLtUABiEHbngVJDO0UmQwIPCjPQjqf1FSmhTi2rI7aWUvGHiChM9GGcCuJ8ZqHniYEsxOAMen/6q6uwY3NqXXlAACM4OR14POPeuS8Xh5dQiKtviLKoI/hAx+eSK25brQ44txlY6vwUpS0hRmIOSwAPAJ6n64FelaOB5TAMcr0Vj1zjJrzfw5GIlgIQGVQQTkjI9D+X616ZpwLeUYyCCAAfWuqhojhxD5nqdTpuUQKDgdCDzk1pjIUEDJyO/T/Oax7RndcquSOuO9ag6BwwU4GQTjPoPfk1s2cXKR3Wwb0lGQecEZBqvLIYlaR1VwBjGTwD3/L1qeZzIQpUBuprP1YKsqRMTGNpVgf4mOMA578GvMzCv9Xw0p+R6mWYf6zioU/MynzHtDsHRQFMg4OOxyevNOS9EChA4GTk8cj8fzpJtKlnuAHJBACsM4xioH8NZz87kZ7ntX864urUrVZTaP6ZwlONGlGCHz6irkA/MTwMmqE9+Rlcgpgnj0FObw3dIQxO0gnAznA7fj7Vl6poVyWB52k5POCQP/r4rzZKb3R6keXuWJr+KOKNmIcN8wA6HPFUJ75ZidgwnTmqAs51KRqhIHAQdjT/ALJc+WYgoUYwT3BrHkfYv3Rt1coVKBhvwMAdj6GqpAYjIBwcHBq0mkynCoyyy5x6YPYE+tXtO0EyXbEhWYjkjoQOQM+nWjkdyHNRJNOhO0EDIJB+WugtLho2UHg9wO9WYrKK2VSEyTzxSrArSlQMc5P0rRRsc/tLuxradOSgwu0Mc59KveZuJByT2qhbRrGQCTgAE+ntWjEC+QFwByDnGPalY1TKGpFvLII3MRwM9K5+4tXyCxwv1rp76AeWXdQWHAA61zt7KYAUdlIzwcHArOSLuxNPlWxugUJ4AbJPB5rutP1Pz1jVSQoAycd+9ebrdIJlDBjtHJA6mu00XUotqbIyV2hgDzk+9OD6ESjfodIJZiQI0ZgQSGAJyKYNdFoxEkm9wDkE8jHaqMks85VwQgByCvAFVTpYDlwS+7A3Hrj61o79BxgupsjXVvIwA5BznAB4qrLIsjkE5GdxI7iqnlNa5UDAPGfalaUKQQQTjBFSro3il0K1xcEPubLLnG0HpWZfXZhUk4ZSCc46Y7VPqE4jRyWLDPHtXLXi3HiC5FnZyMJc5JAzgevpWNWuqUXKR0J2V2ZsIu/FN0iRAOqghpEyFHPTHXNV/FXw9uZbdooo5CkcTO+fTPByfvHn617D4Z8NQ6BYxKFQynDFkBG1u/496v3trHOxDosjMcEkckdufTk18XQ4tq4LF88IJx7nzOZc2Ni6adkfI39kXNluclwRjaxHIA6Yqkw2qAHIIznPf8a+l9c8EW13IR5MZZiBsORn2z2/OvJfFHgpdOmkYoIlGcKT0/xr9oynjDC5taEXaXY+HrZXOkubocJHhmDADKj+LoamEkbSAKVLEZ+b9acVCqUUEhSVzjGaZuHliNVAXIJYDnj3r63n5jzPZ2HFhAj7QFJOSMVIrCG2VuWBPIAqB2VnLbMEn8Ksq0Y4IwTwMHrVKVhchPGyS2pGf3mSScYxjtUKAOwdQQQOhOKAwDAAlT6g/nTBIJBlCNjfKAR1NPnFyeRM1wGYEAlzwFX/ABqSOUKpWVSD0Ktziq0MRtQCgIKnaccmpVkDMQ6yxt1+YcMPrVKY/ZkhWIuEhjWIEjKg4BP1PrUjSrB57LHndjKqehHoewqBZMMVCqQO/tVdnCcnk56E9B611UqnK7o56tDmVjRTWEdgJGIdRwAetalhqEEqB94IPHzEcn0965TV7oRW6iJFc8gnGOvv3rlReNasdjFO4KjGDXrQxLe549TBpbHtMd5E2WMkZLcFV4xVyznRm+Uq4Poc14bb67P5plS4kZ8dGBI/KuksPGd3YxqDb+YDyGOVP4VvHEx+0cTwkvsnqPiHXU0PTHZSA8ikKFYHA75/wrwufUH1KeWZwQjMSqsMEDNamueI5dUZjICqHH7vOduPesRfvuC3J6ZFfH5xmUcQ/ZUnoj7/ACTLJYWHtKm7LcZETKxwQRUuCGJwMevpVXIBAU5YDn2qW1nDOQQWBwCD3r5S9z6lRHsTMuCMhRzt70qxgxLuHOeM9PanFNmQhAA4xToFkkcI5GcZHFZtlxRE0RjIcHJBzXdfDXXCXEM7/MGKgA+/H6VwesSNEojiJB65x19qd4H1IabrSOyqVJG5SSMnpmvn81p+3oSgfT4PBxlR55n1Zp08ZUgksTgADnPvWzbuu5VWRIycEGTkA+49K43wzcq9skoHOBgAdB65rc1S4EFlMwJYA5GByRjr7GvwOtR5arR5dSlyyaOP8bXL6hdyRhgYolwVyBuOeo+g9PWvH/Flqk1pd+YoIC4BJ5HsPWvTdTtjczKQwBYhSzdhXCa1arIZYAAVUlckdcV+ncNqNOSjE5q8LQ0PIZMRzlFGVbjOOla2nWRulUKoL8jAHao9asDBqMojGF+8BnoM9K2/CduQ5IJAJBBI5B7jPpX63ShztI+erT5Fc6bwL4KbU7uOJ0aWTcRGigEhjzj3r1aTwNd2MaiWMGZD8wyCQfSsHwBdf2ZqtvdRIWMLBmAHO08Ej3r7a0/QtM8VeH7WWOJCZI1OUA5JHU1jmWZQyNRqShdM8FU1jrqXQ+NJbcxHARSVJ3Ak5/KqjQsGDFSgIzj2r6O8T/ByMXkjxbVLE9Fzz6cV5nr/AMP304OsjlXLfKdudo9Me9duA4ry3FxVppPszzamVV4v3FdHEx2sNxAXKLuUYGP51xmr488hSCVbnivWtL8PtHBcfu9yKpJbGcH19q8v8Ron21/M3Rs7HgDOce/4Vhm+aYevFU6ck2fU5HhatBt1FYyJolJJY5XG38argRRKqElR6nuaukKFAJJLnOT2pr2iMpdjgLXyPMmfcRZTTG4AjK85PcUbS+RtOBSxqGJKYIxg+v1qdYm3Muee2Dwaa0OuMiHYIwCELAjkjtTMO7kjqTkYHb0q5bgOoDE4BwePSp/JGQUwMdMelZuVjZTK0chcgPkDqQe1LgEuq8Edx6VKBkEFMFu5NTJb7ULIMSY4z0NZt9zRSuVfJIZAeARyD3q4lqI8Mg444FJFiUAkAS9w3YU5Y2XLAA84yT0qLhcZ9mMswLvgA5NTmONmDA8gYBPpQACpRWw5Ocnp+dW1gHQAAkYOOcVD0JbK4JKlC20EYXPrTfOyroOWAwM+1WntESMFgT/telMZFTLAAnH4mpbM20RoC0e5xtJwCAeoxT1jQMCAQPzxSBCrEAk9Sc0yMyMTgdDjr1qNzN6k3niIFgASwI+lNiVpkYyOS55JA60yNMEg4Y5xj0NWvLLYKg7gMZosC0EjGWBBwoGcEVrabbLcSoUO/K5JxgD2qraQPKCGOVzjp0rq9NgMaqHGSMAYGOKIp3FJlyytFtwqkYHUn1rSVhDANgLkc46ZNQLnzVBOEIIyPWp44gqkEhweQAeldUY2MNx+WlJJGDn5cdcVNb25VyWGTSIdjhlyCOlXIFLDOcnOT7U2C0JVVYxgggHrx1rZ05sbVHIB5HpWZbrhsEZHr61o2IUyFx8jdBVRZnI1CdkZckhewNL4b0xtX1oMRmID73TDZ4qG5m/dHeQ+ByQMAGvRvhp4ceGO2uWjwZQJVDDAKk+vfpXm5liFSo2tvocs58qPUNFeHRtFnmdNjQWzBZB3cj/69fPfia8TW9RedBsUEqpzkMDjkenSvZviLqz6T4VhsCQkt2zSLgdFBwefcZFeIRMLiJXRCiMAQCOQD0pZVH2dLn7nNTipPmaOX1PTXmIQNsJOcAc9ea29M0SWzgE8DidG6Iedv1x/Olv7V1lDAM3ue1X9J1WXSySnO5SpXPTPeunGUnikkztjNw0R02jeL4pilpeqGQAJg5IUDqAfX2ql4z+GWn+ILWaewUOT8xUjkD2xXn2ovdafcT3O8mNpDKQB0J6/U11nhbxxNFsJJBOFxnqD65715UK2IyeaqUJadUYVMNDFRfMjwvxb8PL7R7xw0bG15G5RyG6jr1B6VxaQOkkpYfdO3gYxivs7WbfS/FtoRKvlSkbS4A2k+uBXh3iz4VyR6gVtZNpmO0FRkYB5OD069ua/T8r4qw+MilUdmfF4zJpp3pI8rsNFuNZu4raCIySSEYwcbRnk/SvpPwN4fj8GWYigKrKQDIduScjkE1zvhPwSnhG2Z5XjnvMj94q4yO3B5rqYLlrpzK5KqBufJ4OPX6V87xFxF9Y/2bDvQ9TKsn9h+9rbmzrGrDRNJnvzKYnIKDJ9VPSvknxrqi6vqtzIGJz8oz2APH8zXp3xT8d/a5o7S2cuqKVkYuTkg9h26jj2rxO+McjSyuN+1gcliMHsDivoOEstdKn9Zqbs8jPsdFv2MGUyvlAIw4I55rovCmzzHUMXAwMc4x9ax3tBcw745cMB8u5cgn0PP610fg+weS+EahQCAcnOSe/Ffo9e3spXPkqE/wB6rM99+HXxcvdBS00+5DfYVIw0ZAOPQ8cD6Gvo/wAPa/BrFuLmB8o4zknJ57Zr49GjzrCAI2DgjAH8Q9R/9euw8A+MNR8JXhjkZ5bKQjMefuH19xX838UZFDMFKrQ0n+Z+kUFZK59WdcHcAFHc9qTqNwOTnpWP4b1+HXbKKeKTzAy565x2IPpz2rYbGRggZ9T1r+fsRQqYebhUVmjvSI1Z8sCAAxAHeopFUMzYORxhuAanUMxGaSVScZGSOleXOTRtFHMapbDzHYKSmeSRjrXJXlqY1kAAcDOA3OfavQdRt3YEpGWPTHr71zF9ZBC6sQGDDIBya5nKUmehSqcqscdd2z3DgQqXcnG1uAK2tH8KBTHcXm0AcmJGzjvmtW0ijtg4WMEsc7mUEkex/wAKtLKNgZCCD361tTpp/Ebuq3sT/KkS7BhMZHHQUkOrS2UhIJeLgbfT1qAyF0Csd/GSRg/55qpMGKglwp7A84P9a7YqMfhRm1zbnVW2t22qQeQ5wA28RyEEg+vHarwYAAKfl74xyK8xu55bPL28uSBkMRjP4dqtaL8QCsywToQQB+9/hB9OaHVlfUydBtXieixkOQAwdM5yD1/+tWhZOFKEHIBDHaevNYllqkFyFZJVcvySvQH6dhWxZv8AKCTgYzkdDW1Opqccotbo8R/aR0dmu74iBRcXcayo/JK47elfKt7azRXBikUxgncA3Un0xX3d8YNNjvdLtryQAny2UHPXsK+TNY0WM3sq3MSl9xIxngV/Y3hniPb4L2bex+a8SR5ZqR5yLNWbCkDnBHbFNW1KMwYYAPT1rs30a2yVQHOOgH8qrS6DC+C7tGQOMDOT6V+5xptnwjl3OauIQ8BBOCBnK88+lZe1CXBiB4HzEkY9x611o0dpN6sw2r3VQOP8arz6J5TFw4VdoYLjkH6+tP2Un0D2iRzwiErkkk5AUsTyAKSyab7XGIipxIMBgCCM9a030tPMDl2UZ3EL0b2p6RxC5Rkj2YOMDvWc6MlFtm9KvHmSOlhUhCrMCcAAjue9Ub0EbVAVmBzkCtO0jVoUZiRgFcnsO/NQPb+aVIXC/XOa/Lca0q0rdz9VwutKPoZywFlAZctnJOegqG4wyOqLlumCeK1poCEJRQzZwRnGaqi2wWKIASQfpXnpnZY5rUlZJAGGFPHAzioYpQoADZGcZPGTXQ3WnowkLhlwT0PX3rmr23mjYAvkAjaSOg75r6PLsTyPlPnsxw3OuZG3bMhIBBdAOMnGT2P4HBrasGDBFcsXPGfX3rlreZmAR2BQ8YHet2xlKYGCR1r76jUukz4OtS5W0dNZCRQXLYUEZ29sdK2beUMqhiGbO4H8P/11zEF0WAVGwTjKnoa3bdwFQg4IAr0oSueRUVnsdLZTglQADgZGOa2LSYcqxxznmudsJdqg4APcVsQSIJEYDJIwCw6ZrQ4mjpLbC5UE4OOtbVqxdCVIIyOelYFvMHAyc+tb+n4IAYExkY3ehrGWo0zZt2DIwHBbqfWpWukiQszjZkjgZJI6j86oC6W1BJbAHf0rEvtdEpACAHPLHn8B6VjyXOmKuQ6/PLqMxKEhAMYPc+tc+oEbKMEEDBOepq5qmqbkKRyMhJGSp6DuMVz816DMS4bI6KozmibtZHXTgbi3pbKA4A6MOf0qZLs+WvOTg9R61z8V2+QCdozkA9R7VOLslyFJI64rhbudXIdFb3IXBByT69qui5B2AkA55ANYdrcpGCxAYkZ707zj5gYDAz1z0qVqHL3N2WZfLdVVnIbK4Nea/EyENp7XIQCRQzAg45xjtXYrcnOMg+471g+LwlzpckZi3gAt9zg+uT/jWsUnozpo2jNM8Bvrt0nlikYTyxgBsHOSR19xVCHfckAh1wcEZ4Na2q7bPUXdxAIyRGNsgYAj6dR16Vct1guIR/yyfaWIA/I4rxlanWcLHpY58sUzAlQLwAVI6k9zUbhIkG8Eg+hAzU15FKJyc+ZxkEc5/wAiqUcrXg2mMqRk4YgcV6MY3R4vOVZsMwUqCc4BxkmtHTdDknUTSYEQxuRiA3PTAPLfh0p9nZqGVzGrTKceYowAPQDt7nvit6zjAcEEnJx16GtIwi9zCpUl0NOwtUtgkaqvyAAHgjHbmugsl8p1LjY0gwGPcDr9axo0ZcBcNzjk4BPYZ7Vu27DcolUEgYGTnb+NejS5YK0UeLVTcrs24VbaGU84z+Fa8CmHDvGXPQccA+mRWRYSCJiXbCOAfl9Pr2rXaQqipkMDyMdhVSYoJoZeKJ0IcB+v/wBauG8aaCktoZVhDMQVCoOT+Arv2TeuQcFTtOB69q57xPGLoKsa+WACuQTz7msZOKWp6FGfLJHz1e2z6VcyxW58uOQEyIGJ3emR6cmuemmkhlJBIAOAM4A/CvWPEOjxfZricR75YRuJPcduPxrynUbczzF9kpYMSXz8p9seteROcJSukfU0p3judH8Obpzr4IlKEKdqHADH619q/DS6UvaqIyPlVl9yev1wa+FvCV0bXXrYGP5STuBByemOe3evtj4NSxzGC4mMonVdoVTlMdRgV+EeJVGUsMppH1GUVLScT6T0Zd8YcgktyT6+9ad3EGtNoUgHOBg4H41laLgwKAwGQGIB6HHIrYkLR2pwQRtOSTn9K/mCiuU+4geda+IZ7mW2eLzEYfMe3HSvG/GnwRj8W3iixaJC3Jac52YOc5PXHPFeqa9Of7XnTOAAM4PIPp/WqcaqQAcoAd2M9SO9awzjF4Cp/s0uVnVOjCrG0kXPhf8ACTRvA+nxvZhZrp1/fTkYZj/hXpsFsoQAAHjA4zj3rz7SdUuLOcyJLvVsllcZyPau40vWFnjUhkVyM7XOP0rxsTj6+Oq+0xErs4Pq0KWkEaQt8MMEAgcY71W1KGI2zhyMbSD7VNJeAIDkBhzgVga1rCLaXKgkExspXHJJpQRcKTbPNNZtUjuSQigZPOM/kfSq0FspwSBgGkvL0FlJyHXjnsKltrwR4cjgnArgqzTk2ezGFka1pAjRgg4DfKQR+uPeuus7ZVsS4XAUhfSuV0rVLFpCr3EaTlslWyMjuc9MVuT+KLCGBbeO5SUdQYzkE/WtaEkndsh05N7GF4gxI5AbBBxn6VxWt2JuLc7yXVTuAx0PrXU6tcrMWYYTccgdx75rMkVgcFgBnAIPAJ6c16c5wmdkHynOfC/TmfxPdyO2+KJQQxGNrHtn6V7Z5+QqKSOMN71xWmWcWmQo8YBmnkyVXsMdfzrq9PQvjJLEkcE9c9RXOpOMro5cRLmdzTGnQ36IJUUhgRtx6UHQbe2wEgRCRwQK17GEBAAQBjHB6VLeW5dUI5K13Uk57I83ma6nOSWCksiAq2OcjGPwqm1jFG4DEnBzXSCQAlH+YYwAQOPxrK1CCOPLhVByQGI5z6Cul0Wldoam2Uxar5gIGB6571NFCIiAVIPJAx0P1qvalVlMrE7+wLHB/Cr/AJoZiwAzg8A1moxRV2xwwzFTgd+OcGpBbqygklh2HTmo4VTIBHUjAJ71qQKFTBBGTnPYe1YTV9mZOVjPjgJBZhsA55PWq+qaZ9t094SmJHyCSM5HGBitpoypJIxz0PYUqRByMjjsT3rlTlFppmfMfHXxK8C3fhjXXmiRnZieTwSvXgDqRV3wR4peGURyEKvAU54PvX0T8UvBz+INBubm2xHcW6hllxlgR6DuTXxZ4u13UPC2o3qz26mK3YKfKyHJPIyCcAc9a/V8sw1PPMP7Fy95HDWfs3z3PpdvEcK2YCuA+chQc8Y55/pXn3ii4/tS6ieViI0bcAD3xio/hCx8VaHFfpDNsnbgTNuwRkEZxyM5P0xWh4i0IxyTBD8xJU7eQPwr4nM8uWXVnR5rtHs5fVhWXMjNe3tr/TnhIUlhgHHA966fwsw0+6hJ8ssqCIMpBG0DHQcA8detcKIZUYoDz0yOMj0rsfC0ccaohXBHOK+crfDa9z2pxTVrnseh3US7JCwSBRubA5x/k1yvjz4waZ4YUpOXZS20eXyQT0JqveanNa2LqjBY8Akgcj8a+WfjH4mdpp4zPvYsVHqM9K9nIssePrKEloc9HBqo7s9tT9p/wjJK0dwt/YEfL5pVZFJB5PB4re0v4z+GdQVnj1uAqxBjEreWQMcnHPevgT7S6OCWLhT0Fdr4S1SCUxecAhYlMOM5Jzx7V+zYPg3BSl782efmHtMFHmjG57/8XPF+n6kTcW19DOygOrxyAlmHQc8EZ7mvT/g34yuPEHgq2sL1ALu0jjUys2WkJUE8/U9q+cY9KhvJUTaskQGFVlwD+Feo+CtSl8MMfs4CsGBCE8KPQGu7P+H8NhMDy0+nU+bw2MqYqspWsevT+FIVuHmWBUc/eIHJNZesiLTh5RwpPHJ5FTQ/EYy2wEtkiOBzmQndXDazqs2p3xMx2rJlgoOSB2H61/PVbA1Yttn19Oo7e8b+k3MsN35wRQVBYNnsOtcD8X/Fi31/cIm4oybt3XGc132kRKr24mH7pyFYgdu5P4V4b8RLiQ3DqAQGZlAxwMHg59xX6DwDh1LMVKXQwzGpy4ZuJ5teXUshKERuDyDtwx/zxWLq115MKOCygHBVT0NaeoSrDdCYOC4Xao9PWuY1G6iZmLEnOSRniv6/daMKfyPy3CYSrWxCb2uZFzMCXCDBJyPTmo413kAgFmxj2qEkl3UsCeowc5HtWlYRYIyAXIBAXmvgsTWk5Ns/b8DhlGEYomt7eTzkVEDpnD5OCvvXQ21oyAEKGQ9c1QsoQZMgnJ659a3rMOzBAAQAT9DXhVnfU+xwtJx0aLlsSdiRjd2x6GtGOVlYIQHjIGTjkfSqdiiEEoue5YVbjkbO0YwPSuZSs7nqOlzxaa3ItSjIlMiqQF+Xp196wrkSyOQ7BFIyOM4robu6dbV3BVlAIOTjFc5eC588JLE0T7QwDnHynkH8RX6JlmbUXSUKjs0fief8MYpV3Vw8bxZWbarANwV53EYBq7pHiOTSpRKH3op3HPIFZ5SeVzFLFsixwzD7w9aqSzmNBAgjwMghQAfb3r345nhv5j4qfD2Oa1gz1fTL7TNdjjBKB3yWyuGOfSjU/hoLuJ3traQoBjcFJA9815NDq9zZhDGAsn3VIJ2g+n1ro9O+L9/o8PlXc8ksYOCszEAEccD06V3RzjDNcrtY8+WQ5lRfNSiV9X+F9/bl5EidkHIckHj6dazfD+l3Ok3ublCsDkDIHQ57/nXp+k/FvQNUW2F6GtWZtuW53ccgYI5+v5V0ttp3h3xDJItheqkuMgzKB/ImuedDB4nWjUsz0KeLxmGj7PFU39xFoPhmaSNJEgKKqhnGMZB7k9qvX3h/ZJGC6HzBgZYfL9fT8a2NM0CKzgQxB55hnPlMcE+uM1k6rKWDERbHZuSRg8cc1phY1aEuRu6PGxEKdb94nqcvNYPbsQwzgkgtxkZNZklpJJKwOAvUg966CVA+GGSi8c81XMfnPkfLu4yRX0UJ+Z4k42OZvdNDkFhtZRjOO1UjpEdzgFFGM/NgDj6+tdi2mI+A53g9Qpxiq8ml+TIUQNgnow6V06M5uaxzk1gIGVBGTwMsRjI7H3qI2g3hFwCxxgc4OPTtXR3NopcArnAz0qm9sHkDkBWBOMHtUyhEalczLa3f7QAcYBwQO9em/DfS3F6HjizIpwCpzjjn6cVxFpHAHJcAsDy2MYrtPD+stpDExcg43YOMivmc2UpYeVOlvY9LCRXtIuWx7FassC4YYI4JJzircVxEoIUZbuB0A+tcVY+NmmDFog7HCqAoOD7+orQh19FUq8bLL1DLjBH0r+Oc6yyvLGSTWp+xYOcFTVjfllkaQBCyqRjHrXP+JdditICgIEg4JB6mszWvFE0g2KGRVO7cK4LXNRnv9zCcnbJyoGc8fyr3Mk4InWqRrYt2j2JrZlGm+SCuyn4i1qWUsUkYNuJLA549K468vDcsSSS6jgkdfWrl/OYXnJTYHYsFB4BrDJkMuXGD1r9Wq0cNhYexowSsfS5VhqlZKtVYMxDEkAk4A5xj3p6nerq2MkDBHY0xV8xiWBBU454p5ZQxTABPevElFI+7hawnCqVB+cdCRThISoByRgE7u5pAqI6t1UH5h608yAgFQCCcbTxj3rM3QZWF0lKgknuOpqS3VpASSHfrgcYp8bNJbJEQCM5zjqaZGEVgQThepHencpsmiifDOBnttz0qeJiFYkkn3HQCoVjWYhCCyZzgHH6itGC1EiEAEEfqKiUklqfMZxT9pBNrY1/vZwcDPU96fBcCLnBYjgA9DVR2ORjIHXpViOYqgyykkY2n09a/BYpM+ZZfGruSEJ4QgYz0q/ba4Y8qxdiTkEHge1YIiXOSwDE4470wyG2mCEM5bPfvW0aaZk4Re6O4h1oS5dyMYzy2M1ja7OJ4jhQACSTjqDWLDdOm8BiQxB5PTH8qZfXhKDa5BHJ7YPpnuK+94Wn7HEJXvqfO5phlKm2jzvWRm9nABJycE9h6e9Y7kxuMjI9q2ddQvcF3Ykljxjp71jHO50JAA53HgGv60wcr0o37H4dioONVou2rPwC+wjoc9BVy2AkmcFmYMOhPBx3qhAipGG3ZHofSrlhgNvByTniu5s50jWj5U5XbjgjPaopsR4DDIYkgmrFviSMgEgN1A6HFK6wlzu3EEYwBn5v6ChMtxM5VDugYEMeoxxU8eYpHDxowbCq2OVH1oEaxyjIA54xT0J89iVLR4xnI4Pv6VrcysWFkHCgZwcU0g+WApYPuyS3Tb6CpFljOQvUDDZGP1/rTGTdtO8qAcgLxn2pIBZVYYIXANVbm2JBZgMDoT0Fa+GZRkZA61FPbq6yYXcpBAyOv4VtFEtnK3WnmCQsGQBwSATls/T0qg8YyQ4wx6V09zCY1w/L4yTjt25rDkwZWJXJJ9O1aWsLczWwHC78KBgqB1/GnfawpwwyARxnGaWVQxYEZO7I9h6VHNKgwDGrEdSxPAqlKw7EwvCJN5I46Zq7a6u8WSCHA7kZrGlUOQFyB2NSeYVBIABJAI7Y/xraM2ZtHYWuqr9niZ3CGRsKB0NXGvAN4IBJGBzjmuQtLzByB8vAwfT0rVtbwOMEZ5yCT0rqjO+5zSps1xICMY3IBjBHSmXSPJbB1GVJwGx3FNtpUmiJJZcEjB71N5gkQIpAQHIA/w7VT94y5bHMalEWjZBjJBy1YW9IbiK3bc8rZAOOD/n3rrdVgDqwTggHAFcvMHVisbEOAQSRmuGcLO50U35kYUDIcHAPI6HFV0hiQsQxIzgLikRZMlWkJC8ZJ5NWAqSEgnkDJ4rJaHWhFgAkIJwSMjBzXU+HrRPJiyihlJYEEkgnrz6VzNsI2cADcM8EjHPrXa6DA8McQQKyk5PHr71dy+W6sdTp7LsKklT0yRkGtSOQpt5JU8A54rKgcjIICjjHvVpCQHIbjHAIrNsOUvrdIvzhHdDxuAwAfxoWUMco5APLKecn+lU/tD3OMyMSMADPSljRmdyDtK8HPOKhszcWaPnAuEAKgDPHQClLh1G7JA9+lQhwIGI3HopLED+VJBOvAYYGOM9/es3IpQLUtyhCAkIDgcD9aVnBwVY8DgZwDVd1Ejh2OQOAM8UvmYAAPA4A9BTUiuREolCYeUgFgCRnoe4qWOUIFUD5AckE9fxqmpLyAkZA461IHjyQcgEHIAq+YXsydJFZ3KOwAPVT0/GpDcgkqCGB6+3tVPdh8EYOMAYxxTzINgBGdvA9cZ/WpbDkLUcyxnkkk478UrXTyZDHcAOOMYqorjcCcgkdMUeeVJwhCg4LHuahsORsivoxIoIBKtkmub1aMgzBRgMME4zx6V1QkTbgZII3D0x9awtZJeEpEgLgnJJ4IxQpM55Ur6nmd+EEjBH3uDypHT2q7otuBJuCFO+R2NRXtgXlLksuDngHJrX0i1MJIILKwH3hgqfSumlZkvRamqqsQu0gZx+NPZCMgk9OQO1RuVLBcZPRiD1HpTvtQBBAwFG0DHUV1NnM2hYQIWQCQc9C7dD6VJKrQkoMBweQvQ1XN5B5JOxSxyBkdPeqU+sqqMzsC687ielc0pR6sqLvsX4dqyfOcnOTj09KinlAw7oFRuU5zkZx+HSsSfWFch1cMM8HoDWbeau2/Jm5U/dU5z7VxzlF7HRCMjqLfxEdOukKsd0ZDHnoPwr13wZ8UlLoPNESEANuyST7V86f2kt07qw2vhTuHfrWlp15NbssiMQVPavjs0yXDZhF88dWfUYHMauGtF6o+4dA8fJewqhYB8A7gcjB6VrmQ38b7ZA5IywBzx6EV8wfDHX7me9ht3lZ4sBmMjZYEnkZ9B0FfTWgmOS2CAYJAGQeR9T3Nfytxrw1DK5OcNj9OyzFQxMOdENxA3AxkgEAE8gemaikhfYoBznrkYIrdlgDKcjBHQkfrVCRAGIDB1IyCBivxCpCx9HB3MwwkKTuGRxg9TWZeCQ71x8ueMDn862JyZH2gHcO/rWTLHudiCSuSMqcVytnVEouCuGY5YduelEciF0ZYwuOOO1WHt+hL7exHU/l701IlUEADA4yO9JM6ETwqMucEBRu5Odxz2/CrEco3EoCFYY2k4x+PHNQoZAQygk46DvSjJYOw+YcgDpVqy3HodDpmq7hsZlJGACeMflXU2dxHKDvZzyAMNgfWvM4pXgIdFYFj27V1GhX0smRICEAAA7k/4V0U6tnaxyVqatdHaIN6k9AOxNQMqrgAkZHp05/So47pdmASRjGCO/rUTXHzZBUH0Ndykmea0y+JAsgIQkHBJB6Yq1bCOXDBXC8kAnAz9O9Y32rkbeHzkH09a1rFmcqHACKOGBOSaNGS0accIZFboOxx1qVoQcjkk88GmLKQBk5U8ZYZwKeblOVPB7GhpGbuR+QV3E4x0PtVeeyWXIAwCe9WWu44tznIRuC3UVXk1C3wCHUgckHv/hUJ8rTRm02YeqeHYruN8JnHGTgE15r4l+GUU7M6wKTgjI716zPrMBLBHDY64PSs++1W0ZCrOAGH0/Sv0Th7iavl00nPQ8vEYL2q2PnfVvBEtipIj2FQQc8k+/tXPPbm3jIMRDA8kk8gn0/OvfNbtIJg8igMmOAOcivOPEGixSOpVcKRu2qOgz+lf1Lw9xfQzGKhJnxGOyeablBHF5CTIwPCjI3DIJ9MU9SFZwWYkknk+van3tgtmSWY4zwOuT6VRnl2vlXZWA+5gnPv+FfqNGrCqrwdz5GrRlTdpGjuA4I2IRlckc0RPhwS2BtOc927YrNViMsSGJBA3Dpnv9akWcbYkD4RWyQO/tXZGRySiaeNsiBwCm3aSDnJzV2WQhNx4CgYA/SscX4YkDABGD7VL9sdnfB2jAUZ79ua2UjJ2NNJWZiRggDt2NOWdwVyMKSR1qkJEQlQ2UACnH86WKVwSNxJIyMDNaKzMWkaaTCUjccLnGTU6zEAgNkHn1ArKSQswVTyeTgdanS5DKQDgDPI6VpyiStsX0nLPgPwwyT6+nFSpJkElwCDjkVliUHADEE9SP8AGp1nCYUgtj26+9IHc0GcnBY7l9c9KY7qEYE7ifU1X8x13gNtI469c0x2JQKCCx4HGc1EjNo8m+KsSXP24ujCOQYEZbpgYP5nmvA76IqREikIpwOeK97+KNwWSUMASfundjP5V4Rco3mMx6ZzivPXxM9DDO0SiOAuSRjkjH6UcBgCCNw4FWNoIYEjB6U0ROSqKMjO4kdzWquz0UyHaVlCgFgV3Z64AOOT2pkcf74HGFGe9XGhKyB+VB6E9D7UrLsIJGTjjjrTC5DbqPtMa5ADMAN/TJ6VHNLMiyRSlJZFct5iJjI9MegoInZ8gYX6dKR4JJGHUE9TTQuYakYnR2QYlA+9nAH4UOz+WsboUcAEj1z3qwtrt2rGWY5y24YA981akspp7VmdHlMYyFAycA9vxNaqNyOaxRii2gg7go6HAyalismkZCBknp6CtiDRJJGQOOGUHIB79jnuK1bLRwMRlZI0XClgB+YJ4OK6I0mznnWS2ZjW2m/OSy7VHBPPNTHQWuWVlXAB6DqRXT/ZVNvIisRGWUiIjJ4zzn8fxzSnYhWMnYQeFDYJ/CtFS8jkdZvqYNvYNOQHTaE+XaV2ggZzz61fGmKjhkQAEg7fStIIHUboy4z1Y5x+NWBbqq7kwMgkA5IHtWippdDGVST6lK2tWVyxyB0A7CtJIwMMCRwR06mm+WZwAFCAdQM4qzEGVeQCMgA+vtWyVkZuRPaoWiViAxI6qDg0y7gLRliFJYcA1p29nJGQzbTuAPBBxn6VWvYjjBGwdM9q5poSknoYciMhGE3EcAnsKYyuwORk56joKnkd/MAKgJg5OeR6UkrnACcgdSOlYXNErlEQGNgqHIBOSTzu/wDrVGY281SzjIGDx1PrViRySCxJAPO3vTDtZQ+0ZDHJz27fjVxuNqxCYzK5ChfTr1zXoXw/0pHu7cooEYwMY6HNcDZoWuAqRF8nkk8A9q9r+H+mpZWCOCfNyMk9Mf8A666oQe4vdPQ7bHAB2rnOKml+aEkgkEjGKr2TgzIWAweuTjOOtaIC+SCxAwCSCcYx0rCbMTGuoWSR4jnON2RyCPrWc42sWAwRkZArT1HU7O3jaR7mFDgnazAE1xGoePLCBAEZZSVKkE9D+FefUkaRTeyNe52qoKOSw65HSsu8YuwO4bj1KjHFctd+PnnmkwBgnG7196z5PFztlQzKOAQD1/GuOXvHQoT7HUyzRK7YcMBhTn1qPTPEMenXgdJSoQhs5IwfrXCT6/J5rkEbTz16D0PvVc3zuS5cqM9Ca4sRhliIOEnoz0MPN0Zqa3R9d+BPGMV9bRqZ1LNgg5zzXocM6SoXJBPr1ya+K/Bnjy40W5SOQbkyAvbFfR3g/wAfwX0EKGXEhBAyep7jnrX8j8f8FVcNJ4rDxbR+u5RmcMTBRb1PRZyACQSR3AHSs+5U4BU5Az1OM1LbalFdKwYqjg4IJwT+FMv5DGpIUuegUcYz1Ofav5wq0p05cs0fWQdzPLoXJJLEDoO1I6lkGRhc54HSqwdvtHGSAcGriqu0E8sTxg9BWC9DoRWJAkJ3Ak/wrxUi9wCcHk89KfMsSkk4JT5gAM5qjPfAJuQZY/w56itEi1d7FtjFCjErvPsSMe/FYWsaixUKgBIBGQOnvRfXkjKCz4IP3QOn41iTybpixyCeMg9apJNm0Y63Z3XhEE28bM24lecjr7104XY4YDB6Agdj1rmfBx32YdcMo6EHp6107ElFALBuThQOR+NenTSUTjraSKVxAJFyBnJPy96wLwGKUgKQM4BHaty6uR5RcnHGT7Vzl/doRvL5HcDvUySYR1M+9IKnAwPX1rBly8gVySDkg/Sr9xM0u45wM8VXUITtLA85z1rBaHXFFVoGLkks2QOF96sJaEIxzsJHpVoR7cAvlSM7ewOakRQznIOTxx6VrFFO5asIBEjudoAG5QDkgf41xXj/AEyPU7SVgTkgtIHPyn0Psfp1rvZXSGBEBAYkAgDFYviW1caZKXcLGvzEY4Ax1Jr9I4IqOOaQPIzFc1B3Pm+7AtLsI5CZPJxwKv6ZdiXaAwO4hehOMnA4FQ+I7Q/b3QoAWyxbpgZ4GO1aXhfSmhcO5wQePl4I7fiM1/oflzU6EW+x/PGYJQqyt3Oz0HSSkSOy/Mo+bJ6k963QqYIKgjoM1nWUxwoUkkDknqa0EmWNcEKR23jIFei1fY8V6u5bupFRRHuUhemBj86zVmDyMSOQfveoqK5uZbmViCu08ZU55/GhCSpJ4OMEVly3C1iafBYEEgZpbex3yKQCNpxg0+OJrhFKYUA8g9QK04rURRRNvBBG4FTn9KaVhoY8IVVGAcHd9D7e9CZVJeuWwR7CpZSq5GQAD9760MuAADnIqrCsR4d9pPLDgU0xnlSQAT98jp/9an8kAOMADkjoaRiHZiEO1hwQeCewxQTYi2kEAEMFOCfWpnUMpAGSgDYz0qPayKuR82ecVIOgG0kEEEDu3oKQPQRJjsIwQ7H5sHrSx7Y3Eodd5woQLgnHQ/WmhCQC0ZHcjPIqSONVwCTwM5HWjQepZVzISSoUn+6OtNk4iA24Oc59vTFIkwAGSAT+lQS3B8xx1459qdh3E3nLFQAemaTAGCQA57imPI2wBVzjHTvTUJfBIKnoQe1FiGS+ZtIGcvjke/rUe5lXe3IBJPqMe1NcFTknD54wc5HanoWcZbkHOd1TYSXYc52xgoN2339aRZMqCxBOeAe4oKknJIAGR14waTaSwAcEEggY71JQjzrGjlzhByTnoK+fPjN4+Go3z2FnJm1jGCwODkD2rsfjJ8RItA0sWlsWe5aQrIqnse/tjmvmu8uZr2eWUzAliWkLDnH9TXmYmpf3EengsM5P2ktiS2DysCxL54APet+ytiqrklnAx0xiodC0trpUbdsA5BI7V0sViFByMDH5153slLqexOpyuyM+OzkmYKAATyWHrXS2OliO2ZmA3gjaAOvrVSyjHCBQQTjr0rp9NjDghsEDkGtqdBJ3MJ1W1YlsrEIACfmAz9fatCMYHzgDHIA9aaiYwx3YBHOKsmFmLNjIBz06CutxOVPsU3U7VKgqWGc+lQSmUKSm0y+3GT6Zq9OQNrk4B4AHQnrVLVLuCx0+eViqkDcoP8WTgj/6/tXPUheLVjSMmncrW/jKPSSGuZwkQOGw2GBHQfnXoHhP4k290pAlwjEE45x7/wD1q+PPHfjKXUNSaK2l8qCMncoGcnPX8Ki8H+P73QLlN05EQYYYnPHqa/H+I+DqOa0pSgkpn6fk+ZToQUar0Z+jej65HcqMvvPGG9RXSxXI2htwAHUk18sfDr4sW90kYaXzgxGWQ17joHiqLUIxiQNHn7uQTX8kZvkOLyqq4VoO3c+/hUjVipRPSLO8JyAQzHoO1aVtc/OHJKnB4965K3ullCtG+AOeK2oLs7o1BG09d1fLPQmR0iOChV28tmOSwGSM1bQ/KCH3ADqRjI+lY1pdo4ztII6bu+PStGCUsCAQFIyRRGTZztFlMyKDnKA8Y7kVBdEHgqSD1Pv2qSMZIAxtpsuGJAJBxxj0qmyXoZ0yHcFUA85A96s2OrPHKS4BUgLnPQj2qCdBGrySOEQYLO3QD19q4vWddN/em3sCHjjJVmyQRnoce9c/tXE0hFTPV4tSiugUBG7GME9axNVESTNtwTnAI4zXJ6Jq13aBYpSDG2ASVO44z0J6dq0bnUpZ7gAkFcDAI5H41ftObcfs3Fj9Qt1uISOAc9qwX0AzzjYER1BIeQEg+2B3rodygAAYHcDtUTTLEu4kkAZ4HQUr22LV0SabpEVupyi5Zs+wrZSMBSgAKHBI9SOlcy3iAW25iQFHIJHT8KvWHiSGViC6spGQQev+FaRUmzGSbOhVTkFjjt160q8YClUXJyWGT9BVWG7SRQd+FGMnHXNWEwRgkOM56Vqk1ujnbFwSRhMg9SDUiqVPIyPWkbaRwNoxyRQcqoJYkngYz0qkK5IchhgA+pz0pMY5Y8Z79/amhSwGenTk9acMqeTwOgxwauIWK80SShlEjMcZIKjj6HvXA+I7FluN64AJ9MECvRxjIyAMnAzxWD4l00yQsVUEjr71/RHhhn31fEfU6stHsfHcQYFV6POt0ef/ADxkDcrDqMdh6fWon3tk4z3yOKnuEMDlVLLnOT6VW+dnwJCAuQeOD71/YkHzK6PyGSs7MAWIO7APTIqM7OW2cAEsT2qQOIyFDAscgZBNNbcxOcFSMEY61qjNlSVAMksQw5wO1UpwGJZjnA4HoavzqSTxg+o9Kq3SEhiCScY+tapmbRjXagKSACTzj2rn71AHJIAwcDAxXQXAwSSjZI+9nGMVlXcAkiJJwFOa3iYMxCMby+6J2YcxEbuOnJHT2xVK6QR7gWDoT95gM1fuYslQGIGSRnnjtVSWFnABIIHJ46muiLMZXMLUrESqfLBcYJ4B/wA9jXF6lZOYiQWYbshTxgnqcflXo7xFlchiTgk89K5bWdNLsGLAHkgAc/Wtkk0ZRnKLuedXdqYmkJjJYn+E5xXP6hA7MXYFUJwPavQdQ00Sh1DsB0AXse9c1qempatLAXZ0UABgc5z356/zqZQaPUo1Obc4e/th5hCKAQMb1GCfxrPkhYKB0OfTk8da6S9tCrEAZBBABOOayLy2dIismHJPGCCMfUVgdsZFKzVoXBibB3DLKeRXZadeo0YBJToCcZz+FcMyPGQGIYk5wDjitzTp5YGD7wRjOBzjjrmmnY1cVJandyQIqOHQq4UghuDnHAritYtTbMUEpjJO7BUZOPfr3rptJvhdRQlnLIqhdx5JHrnufrVPxFYrPGSBtOQS69eP6VM1dGC9yVjijCHTAJ3A8HOKazGNkBJCA/MB3FXLm2MT4JUKOQ2euagMYXJLFnB49MfSuRo9CL0KYYSBgxy+75SewoSEFTg4JPUmnxoyuVByxycH0pxATIIABOBxyKxdkbryKhDeds3oCpGZAMY/E16x4BtDp+lIjsGzk57Ekkk/iSTXmnlC5ZIAiO0h27SwAOfftXr1sBbaXBGXYpGiqAFwQcDP4A9+4/KspOwPzG304dSQCpyRgiuS15w6HK5B4IBxmtrUr4soGQjNk4z1A/yK5TWroO4AJBA554NZqREdWYIhkt5SHG8ZJBXBwO3SrUMLyEsG+UA59Qe1RpIXkAU4BGRjvTopGhlIOVJ4IqHc64liNT5TZfa+ec96g8gykmKVEKNjBH3gRkkY9+OauXERunLL8k5VFLnkFR0H5ZHtUM2IihkBIBxtAxkfWnEts2tHuwohtpU/esQQwkBAA65H4jvVTxSpmuRKiLHGzMFAbHOfTsOnNZ9rcGCTLozZyOOg9PpTrmY3DRE8HByOpUk/lXQpaWOGcdbnU+G32xKz8EgAADOM/wBfevS9JRVgiYEADBGT1rzrR2jyEjZsg43AYB6dvSu+0cjCLngDiumnLQ8utGzuddZOqIcAjjIxwOvPHrV2Bi5y3Ix0rM092lQEIygnGG7e1aZxbhQRh2wxI6DHt71qzmSvuTsB5ZIBPOazlka4vJ5SB5LNmNSpyuODyfxqzPdvDaSSpgNgqORkZHXngdarafbOvyBzKsYHznPI/Hqa+E4mxnsqPsV1P0bhTAe0q+3a22L0KB0KgDPckdasmJXQqVwAQeeOlLAqIoYrkn1p0xPyg8DnkV+OTaP2aGhVcxOTtBJzypHBH1rD1aAbmDEDBKjPcjuPat07cDJ+foQO1Z9yhkJBPJPBPpXLI6IyOUuLNAwKgkg8nGMnvTRaoQA4bOQTtODkdPw6cVryWobeFO4g/rVMwFHcsCAOnvWFjTmIXhIyVKkHngdK2NOtQ8auQFfrwMVkodhC9AeSfXPvWnHOkJByA+OADWsSJX6F2ZYreMBzyCW2kdPWqVvKXlJC5GcgZyMUSKbkK7HDA8n19qs2duRKCcnPBNW0QosuwSHYFaPg8kGr8MYYurHBAwAe4NNMIGFQ5cjPHQVKkRiAJOSBzmsJaG8SrcLhTkgY4weADXMakhhaQsMnOM5ziunuQJVKMAARnPXFc5rLhVOArgkBs9vesHqanOyXBLMSCMnP0ro/D+qhYyDg7CFIHUZ5rnXURSsSARgjBGcVd0hQLkqGwM5OeOKiN0w0PQ7G5eRAykBGGNozWvHEFAVgCDwSOcVlacyrGBEGCkYyxzg+tbcUq+UCBknjJ7V1JMxbKV/CAhAGeCMntWDdB4ACTkqc1v3rFUCgF1Xjd1/XvXJ67qQgBUHaG4yTwDTdkrs3pu5halq0szCKPMssjlQAOevYd8V7J8NvAkegaQlzcCMXEg82RpEDAqRkjqCOPQiuG+C3g9vE2ty6jcRBLezmZVMgJBb6+9es/EnxhZeEdHAlIiDDaiAcgnqQB1xX5RxHmNWtXWCwrvfsc+NxCilTizkp5WFxKJWAHmMoJOcLk4P5YrI1HxNZaUWEs6xS443HlgK8W8WfGG9luJBZEFRlSZMnJ7EYIx+Oa4a/8TXerF3u5Xy+GKgnbn2HYfSvey7gbEYmEamKny+XU8CpiVHSOp7N4p+LNtBGQh345wgyT7jvj1ryfxD4vuddQJMAIo33rJuwXJGMY9B9a50yyXbOAM7eAccgelPdkWIEttIGDnufpX6nlPDmX5Q1OlG8u7PGrVatbR7CtdAfKTn1+lLuQoDHkv8AlURX5CxIyAWPHaoo5C6LLE29GIPHAxX1/too4vYSZI0/zglWGM8ins7vGXMrRPwRtAII+lKHEu8sME9jxioy4IIJBI6A9xR9YiH1WT6E80hGAH34Oc+opzTFEWQsSR/D6VnvOkgyHAJ4GO1M8/EgCyYHXGc5qliIdxfVJ9i/FcSGUExkxEFiwbBz9Kk3uZRjLKR69KotdDOTIMjHBHWk89DhjKBzwpzkn1qvrNPuNYSo+hclkdJgjAgnuO1JM5ZMD5lx+dZ1xercqgaXa4H0pi3sSyktLuUDkg1UcVSX2geBqv7JcvvIuINoLmZSAYwOAD6ms3+yCyhdpIzkZqVtRiaUzAg7ueD1q1b6tBvQSE4PHA7/AFrtpYygt5HBXy7E292JTttHWCcMqMWb0HSpb9kgkBcEkrjGeAR1OPf2rbk1zTrK0KKVlu2PCk9B6471zN+63cpcqQ+McdxUY3H0oU7UpXbJwOW151FKurJFS4QPcMQdsbAFQD0p0MZYDcQSDjJpy7cAk4I4xUkEIkOVGST0HeviZzbd2fbRjyqyBIxGSUfDEEYzyRViJFRkB4LZBPYY7moooQcMrYcEglu34VOkZCs7HIHTI61KZdhiAGVwBvPofWpAWkIIyXU4I96fsK7iDxjnb1FJGwjUOjZUcFm45pSdjsoUueSSM7UyJYsOMSKcgqep9azrV/IuUd2wpIOOvI6Vc1G5SRC4XDDqQOorOyjxljuBPGAcEV581zppn3OHpKnBRPoX4da4up2EG0FF2ggZzn3r0uPSzf2pGSFOG49MV85/B7VniiSzkk3yISNyjHG7gflX1X4ftz/ZkDOqBSBhVJPGB19COn4V+LZ5hXhMS3DqfNY9KlPQ8z1rTfsUzKg3KOuR1zXAarYmGSQlNyk4B9PYV794m8OC8ImX5COQCODgV5D4t0uSBhK4AG48g4zn+telw/iXHEJN2PJnUjKJ474uiW3neUDYhCgkjJJzU2gQGKRVViGIBKk9Qe9aHia2ecRglWYAE4GcD0pfDcMdzcjKl9hK4Iwcj+lf0Bg7OzPlce+WLZ32gwm1RCAHIw23PJ9q+sPgD4pM2lNYStmSJ94UdkxwPwNfKunKQ5kALDbkMeMn6eten/CvxPJoniK3LuVgkwsjHjAz0rbPMujj8DKDWp8vgcRyV9XofUOtomGcjIIJ4OBmvI/E9rHeah9mEsbtIQMKckH0r155Yr/T0aMsQw3DdzkVwup6TEt+JyqhlBIZVycV/FuaQq4PEyjqrH6Xh1Fq5xt5o9tZafPEUZNsbKTnGW7H3FfNHiqRDqLISDIo5x2Jr6Y+Id6lrpE6EBnlI2sD90Y/nmvlrX8x3z7juckk5Oa+34PWIxEpVqkm0j0bIoyMq7VOSOopY1AUqScHpntmmkEgMoJbGSalLDySCuWJznPav1yKNIog2JACi4BzgnFOVkVwAPn/AIgehA9KnhjMmQVG09z3xRJAFYELnnn1FNnQhyBWUMMKDnAJ70+CAsQR1zjmqZkSO7yBgYwR157f1qx5h3KVYqM8j1rNsqzZM8O9iQAAf508ADIJGcYz6VGZjIxHAPbFTQQEx7ASSByx5yKxZaJP3caIQoLEHLjqaMBkAMeVHOR3p0Iy2DggcfSpBtBAxgtnJJ7VDuVcZGuCAEBJ55pVkwxxwxOCfSnZSIEockCqk05RGZUZznBVOSaLglckZj5spEm4SgKU7DHcfWoZZmfKFABGchu59qi8wlRIIyuT91u1NhEsoIBAXPAA5980mx8o+OYBWDEs55AA/OpISXYqQwBwfqasLDhSgIAAyCOTmpImQIAWxzjJqE0QxbaEQygtyD61dhIeQkgkccVApA+UnIJxk9vetux01GKZDMTjGKtNGEi3p8JdBGCChO4DaP51tpGUVUB6nIqK3jVZgqgIMADPapypZnBOcHG71rRGI4TQxhy7qhUfePIFXYMAMVAOeFOcAmqyKpdRjIHOQOuatww/OcAheCBWnNYaJAHDAsqlz8pCnIB9varcKNGCcZyMH3qMbY+TnaOnrmrEKMWAHI68+lRcbZOJjgKW5IyBjr7VcsyEw7gsCegGSDUCAc4YZx0xyKWa5jtIPPkfYqnBbt+NNySMWa2l6bL4g1q2slbKs4LYOMAc19I+H9J+x2FtCSAAOCB0z/8Aqryf4DeG21C5uNXlUMshAiJH8Ir3C/uV0XTZbhgAEUhST/ERx+VfN4jnxdblWkUcFSUm7I8h+LusC98QLBC6mKKJY4mY9QG+fj3OOa4snIAwVI5GO9SXgN9M0jthizM5YZyS2Tx70eUHYAcj1z2r6KjHkgo9jeCsiOS3EsAKl2YE5XHQD9ax2t3EpBYAE8knpXSpayIocEoDnnOMiqV1aB1YlAH55HetkrmiKsMKNGwKbx1LEgAD15rO1bRTBG09uxVgM7MdTUhcw3AVs7eoB9a0oZVuEOTk9AD3qZ04yTUkVG6Zy6+JJ7F0jbIAwwJOCatz+J1uSCBlQCCBweevPUUmsabHKWLphlPBziud/seVpAI22ZPAzwa8l5bTcvd0Ojnha9jcttQjZnBY7Y4y7n+6o6nmsHxl40igt/sdi5lRwGLqME+x9Kz9V0q/hjck5IGDsJxXJajby4TeCHB547V9vkfDdCc1WrS5rdD4nOM4q04ulShy+ZjXUEU080uzbLJ8zZbLH8arR2sSSLmABznDFQc1qGNYyWLYIPyjGc0wxuzg7lO7oARk/h2r9ehThCKjFWSPzGcpzd2zPkUnJKLnuQoAz9K6/wCG+iSXV+ZAucHIHrWP/Z0l07JCmHHK5GQSSOD+tey+CfCp0vS4jLhp8KcqMZPfivLzPERoUWurPVyvDSrVk+iNFdPRFBIJYDqegFILBJpHJQE42hSBjPrWyYTwrLtOD8uKrLG5yNpx1B7fnX5hUd22fpMUkrF7wzr1z4clDAu8RPzRKeuO9e2+H9QTW7aKWEF1I3DAJIz259+K8DaMujFyGXjaq5zu/wAOleyabatp+m2bQTPG5jGWVsZJ68D3zX5dxfgsPLD+1taR0U1zM7pNLZELyMIkUZPmcfjzXP6n4l06zJWOVbuUAkrGTgEeprmNRnuZ5P3s0jxAYw0h5P06Vmzw5UgHt0z1r8JdF31O6MLbmlqHiSS5mIBWASLnhsAAdMevNZEmoW6XMqhxvf5mJbg8AZ5+leR/FG+uLO+WGC4liJGVKsQASBxjt1rK0cPKkTzGS4MecK5LYJGCee+D1r77LOEKmPpqqppJlSrQp6HuaahAgLPKpQDlg44/CmQavCYwqy5POMjGf8a8ogA2pkEBRgHPJGc8nvTpZyYnnSRkz0CtjJ+lfUU/D6//AC+/AxljIroestfRbQHYgkZGDg9agk1EIz5KuSMqCcc15n4L1WW61mSKQMxwDlmyO+eO+K9UNgxUZUErwMjoPrXg5/wm8kpxnz81yMNj44iTilsc7dy3NyWaXCkjoDkCsS5s8SHIO4jJPp74rtpdOLYJU4wegzWdLp5ZwQhV8EHPYV+fuB7MKtjG0XVLzR5N0cpMQbJRueK9R8MeNrTVV8ousVwAPlY4ya82u9OKb0iBdsfMoHTPQj1rNFpLHmQB0foMjByO9OEWnohzjGsrM968YW41XwddgBZSmGUcZAB5INfKPi+zNtrswYEAgcjvzzivZdB8eXmm6Tc2t/GJVkgK7jzjPQ15H4muFvbp2dw7hiQVHQDoK/qTwnrSvKn0PzDiugqdNPqc19mGWZULbeSRyBULxNOoBOVB446GtBVJBBJAC8EHGfY+1OjjwoDKVHrX9SxZ+T3ZkywIIlA5kAOWA61QlhD5BGD2GOtb1xahZSAw246A857H6VQuYA6khsFTz7VadzJnOTW8kZL4wRnhRniorK0RpACCcnI9q2JYWQRgBsEkBgM5PpToLIw/MFLMT0xnJrnxMuWm5HdgqftK0YonMYRQgYKcZx1yO9KkBVAsagADAHoKkZQ/JXBI5HpU0cZZQ2WBU7uO4r8ZxMuaq35n7NQhy01EqNboCCxxxk7vWqy2fmyblfABwB6mrs1ujlC4yVJIIOMZqMYBJA5XPy4zmua5vYzZo/NRsuAASOOpNYGsWr8Ekgc5wM59q642ayKSQAc7gB6n3qtNpwZSgUEkYHPeuilU5JKRzVKfOmjhrcnIKchSBkHpWvZTIrhS2Ae5rLvLf7FcSoEKPGxU5GMmn290CxkkIOTyOAPyr7vCYm6Wp8bjMOo3sdZZXKAYBwTyccjHr9a2dNufMUEjIBOeeR6cVx+mzK7M6gKijHHGDW5a3xTYEwxPDbeK+npVD5GtT1s0djZ3IfDA5GeAeuK3bW4DoBtIPA9c1yNncEbXJAA5wBW3pczBmZnJJbcOgUe1d6ldHj1YNHYaewO5nG0gAAZ6itqO+FnE5IAQDOc1y8dwIwXJ6jOCaoah4gdCIklYqAQFHTPrRa5EIts2LvxNPf3jLtEar8oKnqMfkKoalqv2eEqHBlbgK3JJNYs2oeWplIMsoGQARkn6niqsl1LLMHcYByQMD5fbNYTqRirI9alTn2Lz3ZlQuThgcED1pkUr795YocbcqeSKrG4QwgINwQE/KPzpglLzjacKBkAnr6jFebKo2dygzSQhAcsCQPWpRdRIxIOSepArLacMQx+RskYz1qQTpGpLEgkccdc1zuZSjc2hcqygDIPU9808yCNFJd0dj3HBHqKyoLgrGCAoI44HSnJdqxcEgsOeuaXtA5EzZguyQFJAYHsc5qC/Y3dlPb5PlIjSsCc7sAnH1rOjvMFWAIGM4PUUTXjhXkxsyCuccEEYIq4zNY01dHivjCCO3uhJgZI3RBcAEemPaqmjXplcZQzN0MYOD9c+lavjJVVghAcxgqmOgBPQelcna3JsnLEhUZtvA65rxMRXdOvex9O8Kq9CxvX9i00eSCig5JHGB+H8qyWtPMaNjETtJBDD8vpXVw30EunwuGXJBHB5BH+RWReO0UgABckbjJnIz6Yr2adVSSaZ8ZOnKMnFrYisEKsq52nvzWzbEpIoxhTnJ9Kyd4MKOF2E4DZI4J7CtCKV8AhD1AJFaqoZunc17c4QAsME5IzWraOCAAMnPQmsCOQFEJQlgcgg1sWxIRSCSc5OPWuunM5qlJI6a3DEAA4YDt2rYtSzY5yRgEkVz9ukihCGwfvc9x2rotIQsGYksOpB7Vu2efJcrNISkIyFSNzDkj+LGB/OoZ/D8l6CQgyw/L1rSsoRMwWUEpkMCvqDkfrXUW1um1NyAHvXLOXc6acjx3xD4HnEEwR1ZwgDEg4I6/zNeO6n4als5zG6IseSTtzye1fZUujJdbgoRlx9xz19iPSvHPiP4HkMrPCAg+9gLwMGud0lVVo6HpU67jueI2WkiNhIiAzBwAGPUE19UfBGQpBAAhYsxwoOSCPX0FfOjWKrcNgYQnbjPUg8/qK+hPgbcpcSRxRA7SwBfPAPpX5Dx7hZSy+V+h9Vk9Xmq2Z9P6NiONCykHPTPQjrWtezD7FKcnJ4Ht71iaSQIo1BJwMDPGfX9al8RXqwWpGQFxlsnHH1r+RYpxdj9Qpq9jy3Xb0x+Jbwod0bMCxJ5zgDp+FWbd0kBJYZzwD3ridT1xP+EknR2Bd2LJtHBXOAD3yAK6vTHa4UElQT0OMY4rwMVd1HpY9WUeWKRs2tuWZWBIGcDjGa3rCMo6kjkE43dQaw7ZS+wsN5UgjjjI6HFbtsS2SxJYnkk9a5oROCZqyXZK4JycYBHHNc74ljuHtHdAxCg5IPWtcZyCAGHvxTNRjdoQqEOMYxgDrXXypoqm+VnjBupTfASjazHoe1bVsyFyjEO45wDn8c1B4r8MXFlqj3auskLDGFzlT3x603S22KAwyfWvMqRUWelGXMtDUl06OaMEoGY4HQHrUFrocUMgIQNjldxJwc8H61pI+2EOTnBGAD1p9qrXT7Y2DBux6D3B9a54tpl3kiC9CPdTkgPDkttY54z3NZcF2Na1IWNtKHYcMy87fb3NcN498TXcF5PGspjQMyjaNuVBwCQO+Kk8Han/wjh064LDzLos27PIAGQT9TxXtwi1T52jRxajc9eFo1o6qziVfujZwfrzXR6VEIkBJJ5HTkmuR0bUTf5kPzkkEknp+Fdrp+fKBBI9CvWuF1OaVjza19mb1iQx5OF9DVq/mVgCeSowMHqKo2sg+z+a7bcHDBjgmsPUNUDSMd+AueM17WHqOmro4VG+xvRQxyZZgoPQYOa57Xre7tHBFwZrbqFKg4P17U+31Z4iMDIIByewq5PfLeQCOTgHnpnFdbxLa1Hscq2vC3QlIld1POWxz6VkT/ABBkhuYoBYoZZX2ghi2D/hXUaj4a823drVUjlY5BcEr75AqjpngUwXTXU9qfNxkFSCCe5APSuSdV9Gac8EtTZ0x5JcO4w3UgdAa3UKrjeSQBuY4z0qrBaiJVAQKAOCD198VYjyM5BPp7GkpRluYOSZkXXjKx08sbmQRoDtJPHNX9P8SaZqI3W10jn09R9K5nxVoKXrPK6Lk598D6V5/d6NNbu72k7xsoHzRgj3rOq1DWJpGlCSue9oyXMbBySh65GcmvmL9pz4XxstxqFtDuSXAbavcdCa7PT/GWr6VNCTPI4UcI5zkgdfrXSSeJ9P8AGNibLUT5ZYgliON31NenledTy6qqkHYyqYduPLbQ4j4F+FDoXw+s4CCs6qGYY4GckAe/ODWl4p0cWbKAMGQeYSo5Bz0Jr0mx0+2tbdEgcOi8DaP4e1Z2t6WkzhgpAYYORnFLNMx/tCq63cMFD6uuVnh1xpglcyKhCgkdMHNauj2jQuSBgAV0+paPKoCOVZQc5UYxWTbxvFO5Byg4JPevm1K7PYVTm0SM7xbqsNnp7IXYMVwAOpP+FfIHxCmkl1G5djuLNuGTknGea96+LnilFmMaAPKvMQjbBHOMkDr34rwDxXAbhXkfIcjGQc45r9q4SoU6NL2jerPZwdOyvI4OXckgJPJ7A12ngS1e53qFy5IZHU52EHqR371x5h2uwPIU8Ajoa7r4XaxbaVftBcjBkDMJW4wO4yeO9fqVGuozTbObN8O6uGkoK7PY9OEYu4CsR3thc544HJ9q7OK1HyyIMjOcVlDTI7eztrhJ7edZFzmBw2zjOCR3rd0dxNASBkYwMfzrXP8A9/gnyn5jgv3VblY+ZnSIsRg44ANUbCQvexttYqTjHXv1+lW9ThMSgo5Yjg7iAT+A/Gk8MWxbVw4LZO1WAOQBnnA7k4H5V/OWKg4XufZSfu6Hs2j6Ol14bnBUG4AIj3cdR1/Cvlz4lWU1pf3EEuRPF1PTI9a+vfDUZNqEYZToeBnHqPQ14r+0B4RSK+nlQFlKqwmI5OVB5/OvsOCcbGGLUZnBVvOk4nyDqrM0jOMAKTxj865i/kBnBKkr9K6/WoZNPcrOUDqx+ZCSGAPUD6VyWpMZr8yhiyyqAcjGCPb8a/pfEVP3d4nDlVDmrWaIIlIYbUAAzgAdK1bFEOCEwxOCRxmq9nAwQq/zDGcjvV62iAbCjBHPHavkcRPmP1rA0OU1LCNGcSOxzyuCOmOhxWvb25XLAjk4BB6/h2qla2vmRBgOR1Pp7Vp2cTSHBAIIJJJxgV405n09OFi5blIkACg47ZqeI4YMAUPUe1VbQFpDHghlwckcGrqgoygjJJrmcztikIsaIoABIbnHvUr6Yl4FLLvLcknmk8vy3UkYGcj8au6buibDFihYnJPqf5UKo+5bjFldfDaR3cUpiMowQVzkH2IpY/CECkkRrGhySuMgZPqea6q3jJAwuT0yDU32PIYEkgDOAOtdUandkOjB7o5ZvCUExJIUjGRx/Wlj8H2mSHQOw53EZrphC7FAnAHB46in/ZCSACST3xxmtoy8xewpPojBt/C9nDIQIIiJCdzFASPf68UTeHLOBWCxAFSGDAbSCD610zKA4wMAAKeO46/rWfqmVhYFgOPvDuK6IVJJ6MynhKE1aUEZln44utG3wF/NB4XPUAdgaG+JVtdztFeWvnKRlgpwSfrXKa0iqRKhLlckY7VgFpJs4OQQccZxnv8AWvpcHmcqHxO5+bZ9w5TxTvhYpP7j0SDVLO6bEM4DAZEZPJHbmpxqMEUgFwpCEbsnp+ded6XZXESBS5lcdGYciuk06SVUAnzIMbSCM5/OvejxHGO6Pg3wRXk9WdOuuae2S8qx45PPB9OahfX7BclZBMRwTvBAPbmsmPQ7KcKDGpjJ/wBWwyD68U//AIRW0jYi3iRA3UKoH8q0qcTqK/dxudFDw/55fvJtEOoeKIbbGy2mld+jLg7G9/aqC6vK8YkMakEYIIOc1uQaFFChQDJPJwM4NWbbQoxkbGAUliF5z714uI4nxc/hVj6vC8BZfR1m3I5+Oa5Z1JQshPEeMYz71rrc3JAiMWwqoyVHQZPJrZt9KQxgk5YnjI6VJdWkakEnJxgnHQ181iM3xVXds+no8MZbSty0loR6PKxnQF3UEgBzxgk16J4esxfbzMGZiu0MWHHpx3rj9EsBJMjIgJyMkDOfavS9D0+K3QSmP94BgkjoPrX5nneJtrF+8ebmeEo4d8tKNjtfB3h/SpbZI9QsobhwoXdjG4+571f1X4N+FPELET2n2QgZBt2Izn3FS+E1VyyNGATgRkfr9K6+K32oPLGRjABJPHrk1+exzXH053jWf3nxk4xUrniOp/spaa7M2n6lIQ2cJMMlT25JxiuF1P8AZV8S24Yw3ttOVJaMKu9m9mAPT6V9WbZFIJYkHAwO1Pk1AQs5ZiARtIUYwMdc+telT4gzBNc02zupY6vCyiz4I8R/DjW/DM8sWo22yUAFvLP3R2OD0rkbqExkgg5AHNfUPximdnnIdjCTkgnIY9vx61836vF+/YsNnU9MZFfpOAxzxNJSlufe5fiZVoLm3M3BSIAHljyc80JICwUNyvXJ6j6UksiSPsTJfbgcfpTVJ4JGD3yK9W578dS0srlgAuUbkH1pplaIkgDAPJ9ajDspB4JxgUquoKtgBickkd/rVpFFqyux9oRwSEHDYOAB/Wuk0rD3GS29SeNwxxXMQKoUkdSetdZ4YjM7quAWbhT6EdTXLim1Tujy8fTUqYsakKQeGPPXOKRWdWyqDep7c/SrBJlAwo3dz60xg24AnaBznFfiCPz/AJkRlRGVkIIIOSM9SfapGVixLACnyhTII3B2Ahh9aT/VsxHI6811U1cHIrHeGK4yDkg1S1GRQoTzNrns3TFXZJggMqkAqCQhP3j6cVzOrag5QvKAWIzg9QPSv0/hPL6tWuqltD5fOMVGnSabMfU7kO7ISCVOM+nvWXKqSMCjblxgnGOadczmWUBSSCeQRjH/ANaoWLb2MrkoowAOACf61/TOHXsqcYn4vWtVqOQjzlXCkkDrn2rR06QyYEbbT2PXNYE10Ek5fBYEAnjmrVhdNGUECZJ7MeM/0rodRExos7GCSUxKpBABzuXjNWzEXAONh61j2l867I3KRuRjapJya1FuTIoDqRjgD196cZXKlDlQyZcZKjDdiaqEiIoHJYscHb3q2UJyQGY46DtVdWJIAULg4ye9dEWc0kTqgjQAHIJwO5H4+lWYFUoAMkDkZ7VFGpRSMgA9B6mrkNuMqARnGScY/CumKM2rDosuqsGyp7+oppD5YhiQDwD2p+xolG4bRnge3aot4Y4AYE5IyOvNbxRi9CteFpFfCl2A+6O49qwGhYTkFSMdQw5rprnCxbiuTntWPNFvO4HA6mplclSMfyvLQqsYBLFnJP5H3qvLHHCS7EkHnBGa2JbMXDsFJIPXPeoZtLWOIcMxyBycgVldlpmM6o0UUyMGRwSMHOMEjkdjx0NMkQMCGJYAjJzwPTmtaa2jDDACADHA6/hVExCd2CEKMkAkcHFaJjKrFY5UVQQANxbOQB6mpbe7MR3tG0iE4+Q8geo9aikiDTAYAYcEt6U7aFIAIyvIQHrWsZWE0dDFdgAhgUB5Ck5xVu3vAEIU5JIHHb1Ncyty8LAO2QRwOoFX7S+KEHAC5+ua6FM5pQV9jYuwWgLnBGcE+tclqW22Z33BDnkk9DXR/ajLGDlSc/xcgfhWXdrG0zxogSIAyc9CR6g8VE5XFBWZz7IrqzKRngkg9fp609GIYBQScYOe9WPszI4EoUOBk7TkCmrErygOGcE5IDbTj61jqdsUPtUZ5QFAZsg7T2rutLJghAGAT1FcnbW7+cNiBQTwu7JAHv0rq7Jmby8pHGRwdoOT9TSZpHQ145mCoWwB1+XnIq4zhlVj0yO/SqEbo82ZACSMYBwc9hjpTvtCwqFw0oZ8bSPXv+FYtl2NOJwHBAwoPBzjH4UC53SuBkDOSex96rQ3KMjFWUnJXGKQEYAByFGDk4znuazbFYuMFjBGSckEepNLu3nOQUxg5HJqqLhV2jcSV5BPUUiXCsGIO7nA5qWwSL/nttDZwMevSlWRWQlySc9u9Ut6tgkZB4PtT4yWJIBMZGAM9D2oNEi5FcFXZNucAfh71IJkJIySenSqJmETnHTHr3pDI7RlndTJjovpRdFpF57oLsAOGxgk9jS+YGWMMMODwwPX2qj8zxAsdxAySaWGVk2hiQfehspIuu8iTyOZSxbkqQAFA7DA/nTllLqCCAemSOD71Te7yWyCTggHHWlEo2KpO0AVm5Bysu79jg7gRjGQOntVK6SKeIq3LHO0hsc9/wBM8U4SFQWUkAjBGaiRS0eGbLZLHAxip5iHC5z11p7uwCHJU559KhSNLMEKWQk8gtn8zXQyxKxwgIYnAx3rnr6ArI6sCrseh7VtGpY5ZUUU7nUliLZOAOv0rMvdccbNwMYYAK2eCCePrn1qHUo3kOJdxjXoFODWLISHcg7kTBJzkinKtI5/Yx6mxNqcsd1ExuNxOWkyARjHAGOn0rOkv1nLOikkkggHBOO+KqywqUDJKpZiSUXqDnvULQncMkhhyMGuKWurN4wS2HzSvLIASVUc8Hr7VGkSxTsIwoLDcwz69T9aQsGAQklwcnsTT8szbgQuQQ2BgmpSNo6F+AReWAUzICfmB6j6VftgUdBuxkgnjqKwoXMShM5yeGJ5FbekW8txcqrk4Hoeh+taRhzaF81tWeieC797aWMoAkmQu72zX1D4M1RXt4yWBYgYwc5Ir5U0KPyCkhYEA9ByRXsvgXxckcSREsNuWA25yfr0z0718Dxfw1/amGbSuz6rJs1hSfs5Hvm9JQSSQCPu/wBaoyxgb8AkZ4yMcVlafraXEaM0qkEZ47e1aEl6jAEOMYya/ijOsmxOWVZRqR07n6hh68ayTiynMuMkjk5HFUZYQ3GMAc8VsEhi0gwHODk84/Cqkm3JBOTya+Okux6kXYwrqMDBDYIHOKgTcUYj5WUjJzkEH29a0bi2DnJGB0+tQR2oLqSuARyMdDUJG6nYdCDIAwJzjn6VZitXmAKKSvc1ZtoBwijIzxgVp2sSiRYxlGPbGAB7+1dEYESrW2KltpJKqSMHvWraWqWocEgE/MNxxg1OoEYwfmYjBb1PrUUpMhwOfwrojGKepySqSkSx3TKiAjD4yxz0qazRriRi5Lr9MAe9UlVnYAjA9q2tOVNxTnoM89a6FJLoc7uWrLTjOzFBhh7Yz71vf2aYYwSOByORkGrFhtMQUFQCBnPpVyYBIyVAP4dKL82xzSk7nO6hcyQoQDx61xuq+KJrUEhmByRzzkV2OqJkEsck9q878T27MrGIBmU4wT+dcs04nVQ5ZP3ine+N5QEYuSQSGUHAx9O5+tZk3jS4uHyGKg9ccZH9KxLyIrhSMNknB4zULKXjUBcEjGazV+jPUVOn2NaTxLduCBJLGM8lGIJP1HUVAfENxGCDK8pPBZjk5rMWJ42UMSVYZ654+lOjASUsQRGvJCjJrWLa6lezh2Nq31yfBUksD1qFpzcyEMcBRgZ7+1U8MeUXYSA21scZ/rSxLKWCkAqD1PUV7WAzLFYCanQm0c1XD0pq0kZ+sW0T5VUHmNk5x1xXE6gDAWZgQQcHPGa9Ovi/2QZVWAOcgAHP1rzrxOpRw5UlTkk4r+vuCOI6mZUEqm5+YZ7lyp3lFGTI5cDMgAbkKAcjHvRHK7EBmUjPOBjAqh5ysCAx3L29qWOUSgliQOmAa/Z4Tufnk4+RqrcIcDaCPXpUyylAxDEhhgY71kJJkhQQB6+tWYbggguwO0cewrqjI5XAuJI7cnKj3PWrFtdNuAMhQ/dJU4yKyjKjIRuYk9x2qeGQFQxXK9Aa6YyMHGxtR3YjZQCCOcsDzmpIrpOAWUDpj3rEE+JACAF65NSC4VipZ8EH5QB0IPetOYzN7zhyAQD24qRZlZgoGSBwQetYn21d6FyW7ZBxipfta/MYl2hTtBJHORyaq5DZrrcrsDF8nHJHQmnRzhAJVfDryOKyobkJGCTgdAPU0+a4VYiCCWYZx6H1z/SplIg8q+KdzGqOIgSVBLA9SfavHHmDykYJDKTnOdpxwDXqPxIliluJldzKGPLAY3ccf/qry/hCSckA4xwM1xrVno4eNooghDZTeMgg5I9f8K1bSxaSMFjw3OAcEVmyTqoOQAAQvHWtPSZWmkVAhI6FgcYrqhTudE3ZFqXSwtuCN0jMMEADKHI7/TP50q6M5jjKn7xwNwyMfX1roIrIRqr4IRh1JzyKRYCAAm4AEnJPArsjQj1PPlVl0MlNHTeDhgAOQR3q3BoyOclCecAjjFa1tB5uBneOc45z7VegtTNcIiLtJUsUX0GAT+orVUYGEq0l1MO18KM9wWIVYuuMYJ/Gtq18MRs3I2gfLvPGD9O4robPTVhQYBIAwMnJ/Ory2pJwRnGMMOgrdQijjliZN2MJNBhgEiIQS5BLL3Iq1/YsOTsG4YGMjBJrYWFpZixIDMckkdakayYTEKQR165xT5V3Mvacxz82ipGSACkinBVh0qpc6BJKjojNG55LBRk+3PauoNvLEx81QATjAO7HGRz64IP404QBwSAQRjBHQ0WJu0ciNLEcQVwcqwU4Hc/561KNGcMSckdlHaurNsvAZSQTyT0FK1qTuCHCg8MepFHKxqckczHpRPAAOeRkYOfrWhDpwiwzpkAenpW2lrHEu4KAxGCSKYUZRkqCM81XKDnJ7meFPJ2qBnIAPX/CoL6EXCgABT1yO9aTREDgEAngAdPWq1xbTNExQgEZyO/51hUSsyItuRyV+ogJRlAJ4BIzVEOIVJYgKBjaBgD8Kv6tI+9VdQSRk55w3sayZZwSyOcvt3DIyTXmo9NS0GySoylgGUDuOD9arpK7KXHAzx6EU8MUViyEnGAAenv71EI5ChAfCEYBx37Gt4tId79Db8KaVJfavAwyUUFmGPpg/wA69wski060gUMFU8ybuNvofevLPCV1HpKLKXLTlcDaMkgckfTAqn4q+IBliKRN8ijO5XByfTjkEVc8TGnGzZSpzqe7CJ6fq3xEsNH3B5URwcDJ5rhvEHxneeJ1hcK2fl3cZ+tePat4hnvo5J3cr/FkDn6468Vn3moiTaZY5MuA2SM5YjOc/ka8OrjZzfuqx69LARsnM7LW/iPd3akhwzYyM9jXLvrd1eSuxYoWOMqcfjWZJsdjhyGPYDGB+NT20DytEoAdi25VVhyB64rkUpTleTO32MKa0R1fh8yHbKztISMbSeCMdfrmt5HJUI4AJ6YHSqNlZm3AKAYHT2q/Gc4JXHoRXcopI45NtkUiEzBW5OM9Oh/xpjybQEUl2ZiCvXHFSvEzyjBYjPJJ9ae4SJ8AAkA8gcn05pXJIvPaAiViSQApJPQDpUlp8QLzR7uN4pZHVSdqZ4z3NVNQlWOJmLYQgjB9a4+4uHIQSACQZPy5xg+hrzMbRp4mm6dSN0z0MHOdOanF2PqHwZ8bhMsQllIc4UqxyQT0r0+1+IMOpCJY3BjIBVQwJGOv618IWF5NDdExu4AHBQ8mvoL4UW9zEkQckI2Cpz0zyc/ia/mbjzg7A4bDPGU7RfY/UMszKddqEkfREWppNiU5BbBOP61O2qAMdpAUjA9zXNWm4JEck7ccA9a0B+8V1K5VhggV/LNSMYtn2EWnqaLXrNkEheMZzmqDyjc4D72AycA8egz+BqRZGlfJADMAOee1M8ggkIC7N2BwTXM3Y2jYpySmQgkEhSARnrTIbB5pSNuVzuAx0HpXQ2PhyS4KO6bAxyR1wPrWxBoq2zkbdygZzjv6Uoz6FOqkO8LW6WVthFIJznJz37VrT3YVCxwSPwqrCqW0RAAUE8fWs+/vSqEuA2OAQeMV2xlpucb9+Vxt7f7SXDKG5X1zmucur4S7iCAw4J6VXv8AVG8xwoIJ/hB6VneaHyGcDPAycZNUtTpjGyNAxmVQM4B6Y/lT0tEAGRg5wT3H4VXtpjtXILL1FX0ZXcF8EsMkdfwoa7l6ogaIiQBeffFXraMswZhk4AyfQVDgyy4GR3Uep9Ce31q+VMagrIXLADLjp7D6VKlYhsiEMsswIUeWDjOOp+tJ4gt92lSlE3zAHauetXrWNFGUyCT8wz1Pr7VYnhDROSOBx83Q19fwxWlDM6TT6nnYu7pSR8+arpUa6o8jx5fkZNS28aNIC+7KjC/NgD6+v0rpPFdm4vpShCAsSVHf3rm8NtCsMgEHLDJJr/STKnfBwt2P5zzJP6zO/ctwP5ExQPuOOgPapbi53AKxBXOcEZqvgSBssACCCenX37Ug3gBX27AcZxkkV7KPKuyzblAxIUKWOcqTyfetK2QMQSuCSOvfFZMCk4JJznt0ArorCFUeKUfMwO4HOcH29KGCbNGC2Maq4XKngj0qUxBMgKoyAM47Zp0crZAzhOwFI7lhnPGSDjtUopu5XkfY2CNzEEioy5BBIIQ9cGrBfILYUSDgnGSVHTn+lNJI5IVh1IU1diWNUhlIILfLn0BqNkZJQAQUGCCOhP4+lSAHcGBAHoP0pDneCSARzzSaIuPyWc5IViSxPqfXNIYzFkMS5IPzE8k5HJ4570AOSwK4Ix1449anSDfgvye3HQVmySuseVBB46detL5ZKkockHoKvLbKeSCTjO2klRSyEggngAHqD2oTKKgCAkEZJHAI61E0IdwSuOf4aueX/DtIA6D0ojjJDEkEE4HbFWpDsUzCfNADY5yD6+1NkicnGSR65q35ZAJI5HXHOKVYyGYshc4BABxkHvSchWKXlKXDEAg9DnuKWLLHdkk4KjFXQAFYCMAqfunoT3FQLEMlwFjB/hU8Ck2mO1hFtTNgI3zAFirDGAM569fWuQ+InjKDwbojzl1MxIVQvUHqCPSt7xHr8Hh+we5uXXYqsArMAScYH6kV8b+P/H934w1maQyOkUbFTGxPBGRjHTGOa461VwVludeGo+2na2hT8TeIrrxBq1zOS4UyZyx+/nqfpRYWhlmUH5gSOD3rJt5TKQ7DIztAA5J/wrr/AA5ZSySJOQAVOQrc8V58Yub1PpLKnCy6HR6JZraYQDAYZxjpWy8COoBABY8gDpVW1DoFQqF2knce+a29ItHmkDyx5wRjHNdSpW2PKnJ3uyCw01EcgDnGQD2rctYFjQBo9pbBLeoHSnravHKZtgIyQB61PFlUfPOFwM9/b2o5WjHmuPRlVSCcgkYFP82M4L5C88A/xdj9KrhlchcEgkAnryKglOyKVy2EUEsG7DOKTKTsS3cyWtsZJcLg5X3Irwb4lfEGS+umtLR9scbNvIyMk44H0rd+K3xKwjWEBCEk4CnIBwM/TpXi9xI91MZHfcTyx9OeK5ZzT0ie1g8OpfvJ7FG8lLylgSAx5J9abAr7yJSNueoHUVoi3TcA43HORnocU5LQSggnB6j61z2R7V7bGr4b8SXOhToyuQnCjtgdq+kfh/4+aS3iLORgBiOmcdea+XIIFeVIiNwyM89MGvUdCeSOzGxjgYwQcY9q+VzzK8LmNBwrR1fU9LCY+th3aL0PsDw/4zjvIEAPB+YHOCAeld5aaw8qo5KknGWH3RXx14c8amwZIml2MvOM9c17F4Q8dRXUaq029jxt57V/InE3CFbLJurSV4s/Q8FjKWJhvqfQNtdksBnGMHFbFreBnIB56GvONI8QARJIhdCcEsDnINdNbaoC4cEtnndjrX5dOE6btJWO1xvsdtBOR8ucHFS7kG9mZUBHJJrmxq4jjVmYE49emK5/xV42SOwMUEvlvIdm/Pc9BR6mKptuyRQ+IfisvHcaZaybd23cQ3QBv8M1a8L2aeSZSmS2GZu+e36CvO5ZXurwyucucAk9wDXpvhQhtNIUByCCD3AI4H6E1gzvcPZwsjSeNEJcZBUfl/kU5YxlSSQScAn6dak8lmkUlCByCGGKmmjCYySDgcUJHK3qRNIFXBbaBklutU7iYOMuzZGcYbGfqPSn3DgE5AKjrz1FZd/dkQSuQCQCQp71aetkFylq9ygjZVwWxkD19q8Y8U/EqfRNSkjtHZQDkkgEHnp9a6H4m+MYdItZAkoAIwrE4Oa+a9Y1+S/u5Z5JNzNnG3OMZ4/Gv2PgrhxY2bxGKjeK7ni5hjFRVk9T6Q8HfHlvORL1wkeRk785wffpXs+h/EWy1aJJknRg3ONwJHua/PmPVvKQSAsCOuT0re0n4h6nobhoJmAIH7tjgEdjn0r9BzbgjCYmLnho2fY8Slj037yP0Tt9SSYKyOGRgCCRjNaCTlzhBkdeK+P/AIcfHwySrBcy+WxBXaSe3Ug179oPxK0++hRvPDEgAkHofw61+K5pw7i8ufvw0PdjVhNXieicg9SD19hTgBjIAzjOM/1rKttahmABcZwCM9x6/StBZ1YEqwI9M18nKEqekkap3J1IIUjJGcYqK8jR4GLEAYIIzz9afuMasSQcjcuO9ODKwDMBgjB3DP6V62VY+eX4qGIhujnrU1Vg4vqeQ+KtQg0q+cOx2EFg20EAfXPWseLWLe42lZFJPKkkDg96k+Neiz2css4j2ptDFjzhex+ntXzHqnxCvtCuXiAZEUnJ3nkDpxg8V/fnCfENDOMHGUnZ2Px/N8qlQqOUNmfUMVzEZVBcAZyzdakMcf3xKXLZwCOCOxBr5gsP2gRp8gF3dEIRjCDn8QBXoHh740WF5EhNygJwMHB4/HnNfe3pt2jI+beGqpXcGeuPyAGAJAyD71Ukc5LA4A9sVkaf42stQCrCQWPDEsDirzXKTKRHLgHIzj/GteSSOWWmjKlyp+YAkA8Yx2rIuFDK2FwMYx71s3ROzk78jqO9Z0qHYCBgt1BPQVcXYxaOduAY1JKZVQBuJ4J9M9qzmAdiSc8HBUmtrUYD5uOACD3rKntyshIGOB8uc4P1FdUWjKSKW0qoOMkjBxWLrEgUgYySSoI6EDrXST5ijZ1UEAc59K4rVZibgvjPBGAeK6Iq5ioamdcgAgBQSepPGPesW/sknRnAZ5CSCOAEHYj1zW5PsdidjISApG7I+tVWgEMfAIJbuc8Vo13Nl7uzOHv9LfcMKQSecHPFYN9bFI2IQscnCjjNejXllhmYAg7sqc8g9ua5vUtOeNgcZBP4k9xisXDsdNOqtmzgNRsgkgZQwGBncMEHuMe1RwXIhQKQQScZNb19al3ZXyADwAKw7i0MJJOQN2ct2yf5VlyHoQnfqbekagLYFEJBxhSTkg9ua6CKc6goVyEUoxZs4GQMgfjj/wDVXC2kgWZwVyuCQxPIat+xvNkboSJBtKnn261nL3TRwUncrXVp5pclQ8QOM8EEEf8A16pz2flOCyMpBBAPUVblgjkiCEgAggoDkEHrxQ7SsMb84ABJOTgdBXNJ3NY6GZJl555CoDuSwCjAH0AqpIshILAAZxweQR7VqGNHkUhgCuQCeM55xx1Oarzwh8FwVJxkD61yuR0JlzwxZLf6mxA3pGBuBXOB1PHfiu91K5W2s4yzkAE7h/dAHX3+lY/hnTotFtnu5QS04JClcY9Dx9PSqetaqGDRYLAjgg8VxTqK9jpjG5FfX4mOQ4dUJCyKeGHqO+D71hXk4wcAkg5BPb8adc3hmeEFGQIhUqpxvyxOT64OOvNVGlD4GCHHBDDBB7jHtUJtl8iQ6Axoylvmzx9DU/yTyZU7GzwAMEjufoKbEQQRnAAwRipoVBIZVJABBJ7egqtQskX7C3iCGJRwAWDZznvSXVq74eMA7WBUEgY98/iadGTbMs4UlgMhVqa4dpVU7doxkDPShNoTZkvbi2QAqTySxU8nPTr2FQ+VIrkJGJWxna5IB9ie1XLhJHMiAoUBCsm3LE4znPYAdR9KhRnKguzOFOASeQOwzW0ZM55o63w8kzW0ch2RkMQqrww/Hvz3rtdCk2ERlFEhOS468dq4nQJQ7eSGIZVD5wcYOa67TGEMscpYnnAwCcn8K7KTuebVTO5smfaFL7ueh6CtFUeeeJAM5OGJPTIwKzdPbMmwsC3XgcGtqGV4rCdijOpIVlUDdjPXn07/AEq6tVU4Ob6EUqbqzUF1KV05uZcFh5MY2bAv3vU57/57Yq9aqFhXAwOoIHQVBHAGkLB9ynjp2rTt41jg5bI6ZPavw7N8a8ZiJSb0P6AyfBrB4aMEtRzoPLQEgjAPHUU2QjBQEEL3ApQ4beBkjsMkUwQttJcYOeQK+Ymj6SKIWjIDuWDoTg+3pVCfczkbgABnOOgq85TJUDkH16VTkcsCEJYEdSetc7RtYjkRGiCkqvGQ2Ov5d6yZlMrFMZ4PAHUDvWp9mYFQwG0Hj2FSCyG9mXlM/KTzgelTYltI546c8zgOuEGSG9MVbt9NM92iAbo2G1j1P5fSt2PTneMny2YnkKRwR6/59K1rbSPs7oAMMwH4GqjHyJ50Yl3p5gtwuwA5AB78VPp2nuwUkAMxwT610U+nAxgOu7B5NRRW6EEEYGMbT3qpPQpSRUaBoWdMYIOGAHIxUDoqs4djkAACr9w6plFDMAcj2Pc1SlYZ4XcTzyK5JXNk7lC6ti4IRtgB3HnrWFqcKPG4C8AEntkiugkIG7JyzA9O1YOpIDwFySDz6VFjVOxyt0hQfIQzMMkDnHtUNpcOl0pc4IODtHUVpXKLEhB5AORxWK84WYlV5rNuw7np3h/Vh9nABG08EK3OM9x+tbkl5HghSCMdSenvXmmhXe2FZd2fZQcnHatY6szBiSQOm0+npVKoyVY0NW1cosoD4zwG9faud8P6Jc+PfE1tpkDuIvMXzSODtz2P1HesnWNTMKyNI5CKS2Sen0r3n9m3wilpoUeq3cINxdKJXcDDAMDgA+1fM53mH1PDSfNZvYqpUVGnc9T8LaBY+F9GNsY2t0VdzkkdAM8jv0r4y+OfxAHjPxnPp0LiWO3wyFWIwQxxz+Br6I/aP+JSeBPBU9tbk/2jcALGMgkISAD+ua+C4LyUXUxlYyyOxZpDkHOa+T4TwMqmJeOrdzHLsA8XGdSSOjt4xKAxAEgYggj0pJ4kR2JiBYjaT6UWUhuIlcEgqeSQRnHWpWhM4aQAsAenrX75GtdJ3PJrYbkk4voVI4kGHUFST0qKeNZm5Ug9AQKubEDDcShb5RgZyfSnGAW6hScvnOfSq9ucvsSlFEZPMAjYsoBJHQc1IlkhJLDBI5AOBn6VKVMbBgSUPUA805SzYLLkE4BFR7dmsaIzyolxFnHHGTkn/Gs26hCkADDc844rXKBC7uwyRjOMYH1+tZmos3lADbuGcGp9q2dMKKRjyZdsAjJ4AAxTGYpGwJCN0BI4HrU8ZVZDk4b6dKJkdkG0gDJycdaXtDdU0ipCWd3BcnbznoD9KrygzlnDEEDaBmp5A6HcB8qnBHqahERKEkEAng9KjnKUbEC/J94EnNOEYlmYgkD0HGKkMRiUA4Zc9c5qza2jyMxAwD3z2q0x2SKk0YjTKAk55zzilBIYAHJYcD0rRnsHWEgAjaetVVt9pLMMsBgc1pch2I2iMcoJweMg+lOWQnCqMH1PahSCCQMHsKeoVlJ2Y5xkVPMYSRHET5pDpnn7wqyqHaChwc9PSnIQqhAMjH3qOMAkceoqTBoe0YYnapJH61LkoUXcCG6n0qKFC2HJYAE4GetTQxGSUMV2nqPeqVhRWo+OOTcREN+7kADrUV8RHCQ2FbrjpWmuUTIG0qMZrm9TlZ5cM2ccfWsqktD6PLKXNO5UeXcXTaMDJB9RWdJcIHLEgEjG30qaZyVJAKkjAArOOM7icnPcVzXPpZWR2HwymMnii3BcmCQ/MB3INfcmlkyWcAYDcUUfKMZwv86+E/CkL2CJcROVuPMJVgPug8g/TtX1t8MvHkGq26I7gODjBPp3r844owNWpy1qetj4nMp81S6PQLm2dWCiInavIY42g1x3j3wdHeaUWKyAswd14wSOhGO/Jr0+Hyrl3lDmVpeSxGM++KZrFg1/pd1bIgU+Uz7iMgYwQf0x+NfBYWtVoVou3U8ByfQ+MPEdmbYykKGQMAox8x5wTn0FUdAiCXLsCQn3Qx7++O1df4z04QanKSSxKlT2GQeTj8a5vSsohUgBAc56HNf0zkmIVWlCXc8/HwUqWh1NhlEBLAnIIPoPT3zW/b3JhnR1yMdPaud06WB4wjnAPK8E9K2fNWKMGV9ik9SO9foKceXXY+AVOfN7qPpP4VePkv8ASIre7uSgiUI3y5JHarHj74j6B4TtHuprmORyCEiiYFwexI9K+Xr7xXPp8Tx6dcyQkjBkQ4rm5tQu9dnSC5Zrp3O3e5yxP1r8J4i4WwOOxbrRlp17H6HlsqsaS9qrHqmu+NpfFCvOUMcTfdAH5V45rjD7W5IwQ23k5+b0z616ROHtNGjLynESjdkdxx+Fea6gN97MSVJYliSM4Pr9anA4ChgYezoKyR71KblIr24JCvv2gg4BqTeckjg9PqKjKmRQQAoIxgH0pYm2SqoAKgdD616h3xLEm4glWJPsOlP3B8Akk49OtMgdYmIJJLEkA1LCCxJIIAOMj3qGborNbvkkLkkdaVIiIwCMBeM+taEhWI4wcdvepXhR0QIu0AAcc5rCWhqnYzoIgCrBcoBkEnHNTtIeHRdhGBycg1Y+yMwAQHaBzntTGtnXIHI6cmo1HzIaj+YGAxnsfQ1Jtd2Vc57ZpGt2QLg7cYJIqcAoPNJGeQP8aVh8xJBbrJG8YOX5Y59PWq8NuEyA5BzwT3pzuAACo34yGzjNRjeACRgk5we9RZiGybAjI2VPJxj9ac8MYiAVwCwGRSzg3HBHzdzTHiCSKC4J6YPpWbYfMmVFhhjWNQBjaQDk4AohiWfaSQCCTgGpI7YPuKkhj3HarVppgaZXVNhwAcD7x9ajUV/MLO1M82DGxi/vep9K6uxhEYG1GUAcZ5wPrTdK094YlEiBGOTsbse3NaasTgEgDoQOlaJdzGbuNaEgjnJNLltpUhiw6kjgCiUMQdh2nOORmrFpCHQbiQ5GfmNapmL0JbUN8wIAAAIIHQ1pRQEIrMQSc5xVWNSvygEsR161ZVR5O532hOSc9fWquBJ5fyFgcgEAjrU5lMWwKAQeu3tUMTA5AI2Z55qwTHHgByyHgFhg59xUXJZKsyICgI3feIPX61jmzu/FOtWWlQREwTyhZWyQAPX3rWSGS+JWMgjgFsdBXs/wg+HFtY6il/ciSV9oZVdc5B7g9hXHiq/s4cq3ZzVaigj1D4e+E4PDXhy0tIkUvCm1mJ5c9jj2rlfix4gEhgsEO14i6sqjOWOOG9OK9EuroaZYSSOBiKMtknGT2Ge5r561fVZdUvp7qVmLNIWIYAY/L8fypYKnJK8jhpL2km2Z7QqUBYEHOSf6VNBFGMZOAc4FS5/dF5Rk5G3njBHP9KbETzhODxivUO9DREd+CWJHJZeh/A9KfNaBwQDk44x3/Cposhy4JByCD0wR3FPacLlz+8PcZyatMNTj9ShBmyBgj1qKGZ4sAgFT0Hp61u39oL4l0AK57VVXSXcgBCRkDIHNVctSMm4f7ScbcDOMelSWdi0rqAASD1x2rej8PokjqSSAAVbH3v8A69bVrp8FvGcIC+cByMED6VF2Jz7GNJoUUiKjrlCefQmuT8QfDKK7V2hd9wyVOACD7dvzr0tEU5yAuMYIHQUgiRgMPuBJzzn8Pau7C4qthZc1OVjhxGHp4hctRXPmrXPBd7pqgNFI4ALFiBx7HHesSwgkkuCnkPnAyxHBHqD3r6uu9HtNStXimj3xuMNjjOO1cjffDy2SSIWx8u1V8mMKAeep/Ovu8LxEnFKstT4vF5Ar3os4fwV4Q3sb2VcLEQVKtjJ78V6VHGytvBJJAXJPYVJFp0WlJ5SJlB0I7n1qTzTtYoAQRznqBXj5hjY4ud09D0sFgvqsLW1KxtwWIB+Y8sR71E0KMQu44HQVeCqYywYAk496h+RXJBzgdQe9ePa56iRl3Be3R1V9smw4ycYJHB4r1nStbi1LS7Zo9oDRhcZHBHH58Z59a+dfit4mOhJBFbzBp3cEiM8jI4De3tXQ/DbxLdoIUdg6PjexGQD3A9DXwPF8FHCe8teh6dHCTaVV7Hs1xC6gFnDrjIxnj2yazpyeckDd69qsjUEuIgQAD/snOKydav3s7ecRDeXjKkEZzkY49+a/ApLVHXyNHini+5Osaw6BWJaQKzdcDIGfpWtaW4tlKhuRwCO+K0PD/wAKfEPiG/e5toUEAYqGmkw3PfHfFekaX8B9YKg3eoW8KggGOJQf1P4V+25PnmXYDCxp1KiueTWu5bHlzIWfAIwQBmkuFEMW0oCzcAHjP0r3KD4AaWJd13e3FyCclQdoB9sV0en/AAk8LWUBV9NEpXlS7Fufxrvqcb5fS+BNmDpyZ87+BrT7JrySqv2h43OAELAEqQQSBggZr3K3sZ5bYOkRCkfNlOf17V3lpo2n2QjaCzggKrhfLjAwKtlI2GXIBAwPpXxfEHFMM6pqlGnZIjD0vYycr7nnb6abdSZUKgjOTxWbNawmRypJHckdq3PGN+krJGpB2MORxgCsJXGVBBPrX5uoNO1z1otvUpT6QN+QflOMN796p3GiBgWkwMDG4nsK3EkJ4xkKeBXP63rKRo6A5UnGB6+n519VkeU183xUcPR1v5HLjMcsHTdSbscnrsLNG0aPhumzGc+9cfeeHZJZVcku6nJx0zXV3EplmZgSA3JPp7VB5/GCAM9DX9z8McO0MiwkacI+91Z+F5rmlfMKzlKWnQ5w+HnJVVZA54AY4A/Go5dGljiaFpFBJwGbkAf1rbmmBm2bgMjIUdT7/hUbhmfa4GMcNnrX26R4XOznpdJRMb33EcZUY/yKpT6bGqkIpL9c54FdGQpkACgkZ5Pf8Kpy2u3BHBJ6VRS5mc3dxBcBGDMOOOMVCGZFD5CuDjI4xWzeokUDmUZAOFI/h+lYt5G0rBANw4JU+n9a+ezrE+yw7it2fYcP4P2lX2suhHKCQx3ZHUj0qxaxyyMhAyOmKj+yu7ABMHgk461r6RHNFcASAsOxJyPavyecmfqCSGHR2l3bEcscZ+Xj86lh8LXMqAY8tWwCwGfrXS2UzxRsjDa5PJHQj6VdhM6qHBAB4BUYwK5ryYWucta+E5x+7OAQeABgY7cU+fwXdFiYpFUg8EDOPfIrqzPOUIEgY5wWZRuP41Fc+ba2ryNIyNj5QwGCfrVrm7jULnlHjLwNO9urs6CVGZjJ035Byeff+deazKLaYRMwL5OOfTrXtWsWs+oeZvuHcNwIyRgf5968p8QaZ/Z9y8aMEDk5O3pX0eXV2vckeRjcOn7yQyzkCsGcAjIx2wfWt2CUAqoOQeeO9crbF4SqlgVHPTr+NbEFyY1jYgFR8xGM4I6cd6+0w1Wx8Xi8Pd3R1drcMuwFsg9Dn0/l+Nbljdkk4PAwR9a5OynMgDL9wjcNwxn8K0JtTS3tXJba+eCvGBXvwq6XZ839XlVqqlFas6a81tmBEYkZxw25cEe3HasqO/LyOWOR0LYzzXkPiDxMZ1KESkZJyWx19cVRg8TahFEii6mYKNq73JwB0HPavlcXxLRpSdOEb2P07BcA4mpTjVc7X6HuC3SMdhcq4IyB3p5vFGWQk5OCQenrXidv4q1NHJS5cDO5lJzkjp171MPHerthFmKIOFJ5wD147V474jpPdM9n/UXEr7aPYhNsYqilSMtkDt6/SpLe8DA4RioI/eAcDjkE+9eTWXjS/h3M7BwwwADjPqK6vw3rMt0smVIVudoPAP0qVxBSk7JHHW4QxGHi5zasjszdgSgBV2KDg9Tmia5AMYY5DKWBHcZI/A8VSRS0SknGDyfXNPgsjISxfDKMKCCc81us2g+h4bym3U0WvNsaIjbSRz7+lQR3qxzsGkVN3djjJ9Ke+nPtVSSjAY+lV30obyXJcjBAI4H/ANf/AAraOaU2ZvK5dC2NREOQDk8g5pkd9FNKpmQvEuS3OCB6is/7LLAsu5gSxyM9qoySFHVS6gE43McAfjWqzGmJZdUjscn4juJJmlLEgFiSD3GTg1wepPLjahO0NkcdK77xBeWtxKhlARFYB2I6r3xjvXL+I7vTomMdk6zxscrKpxj8K8rE11VldHq06cqcVFox9J1GeWd4i5cRttI9D1x+RFdCl07EguAB0GawtFtCzvKqhpJXyyqeuAAD+QramtpAV2AE9xiujB1Hy7nj42kpSvYe9w0jxZGCCD9TW1bM7ojgZVvwxWVFARGrFCrg4A65q/A7xhRkqx65r2qczxJ0jXilAKEnPqR2rTs3DRygEEdMn19q51QyNkOcE55rWtZiFBUYPGWI616dOR5taGlkdVYtLMsLTsG8tdg9CMkgZ/Guhtb6GyjD3DBUIJHOAcds1xsd2EtnLsggHLCQnHPoB1Jrz/xj47vZmeKN/LhQ/Jg5AHrjtXoU3F/EeesNKoz0rXfjdZ6C0kFpC13JHkhc7VDd8Hvx2NZDftD+KLwhraeC2HQJJbK5A+oNeETSmWYs8zO7E7mPc+tdBpE8abRIwQAY3k4H0+tcFfEpu1NWSOyOCUdz2fS/j54qs5YhPcwXrHLYa3UZHp9BXZL8WrPxbaSw38KWVyVx+74Vvwrwy1sIpIvMDKpJ4kABIHqBVfW7r7MUeEvtACk8DJ9fauWNWbdynSUTuNahhe7E0LqAGJAA65Nep/AWKVNUmhUAREhwQMAMTwCexwDXgPh3UZtRZA/Kk9c19B/BS3aLxDuiAx5eyXLcElhtIHQkfn9K/P8AjWXPl049T28nT9uj6isP9FsWlchI1A+YkccZPFfPvxZ+MN59ultbLEaqxQs4yDjrgA9cV3XxW+IMeiaa1hbvtlMYSRQcEsBg+4r5a1G8lv8AUJ5STvYkkjvnrX4jwjwnDMJOvjI+72PucwzF4SmlTfvM6XR9dl1DW4bqUtLMCBsBxkE9a+g9EhiSFdryEFckuACG9OO3avmLwywGrWyEuDvBAHf6+1fTXh52bTYgwwwAbGPWvG8QcjwOVSjLDQ5TryjG1sXG9V3N+KVcpkkt2A71en1OCxtt+Gdu4UZIP9RzWN9rWLD4IPqe9VlvGvrpYgQRkEj6Gvw514x2R9JyJnaWshuLaIhSJGBbLEZP4dqxNUvryxeWWOZZRHkvG5GQPQD2res42jhByFGMYz0rhPiDEY2V03EyHaWB4wO9byUpRuFKN5WJrvX7XV43jkKGTZkjGNormn2W8pEYATd8oHYVz7ytEThuTwcd6tWs8rAEkuTwC1eZJN6s9OFNRWh1FrKS+xwCMAkZ6ZrZ0yAW6u7gsoBZBngEjg++OtczpasWWMgAnrj1PWuzjsxHYu7y+VhSAu3O4+me1TFa7ilozwjxRpMt7rcss8WYIgPMUt1B74rlbvVkTWEtopeMkKOhwB0Ppj2rs/iprSaVC4LKJ2XGQeo614X4NuZNX8RXU8rsxDFY2yTg9+fU81+g5Vlk8bh3VatGIquKhRtF7s+p/h7P/o8Kyyt5mBwec16pb3KWkPmSsFQDJJ4xXhtt45sPBOkC9u5ApA/dqw+8PSvJPHX7SWp6xeNDbGa1hQ7VRWGCOuSRn9a5cJw/iMbVbpqy7kfVqlfWKPrXU/FiSyMls4IBzjPSqVtdB43lY4JbGAc5PU/zr5U8H/HmWKUQaiIyCQDJk5A+v/1q908PeMbDWYI3huowD0JPzH6gdKeMy6tl0uWqtO/QynhJ0l7yPRoLoLkEEEjnjr/nFXra5/ejJCjgDPeuXtr4MpPms+OAT3rStp1lZGLhcEHntXlOz6nDKDO6tVJCgDJwMD3q6IgxG4HIxx0wao6ayyxggEgDB/xrQAVRliSRwDnFRFXORrUeI0AJZcDoCBVe42RsoJ5IyB6jNRXF3M4KRZCYzubgfmeK5vVfGej6GjJd6pCk4OCjMGIHoPQ5rtp0Z1GlFBGnJ7I0tR1GytrhY7mdISw4Lcgn0qCW1gv1DKRKg6MuMD8K8a+Inj7TNes5YLaUSyLyuSQD+P8AhXmmg/FDxB4T1tilwLnTQwUQyuAAMDkHk9fWvs8PwVj8VQ9vFfI5auKp0JcrZ9N33hSO5IKIofsxGOPSsabwS8ZDoBu6ENkgj6Va8C/FfR/FsSQNMLa+J2mGQ4JPcA9D1r0W3hibDgq7DgbT0r4fGZTiMLUcK0HFruddPEc6TizjdAhubPZFIwYDAG3jiuklsnlBAyDjBGCSc0niS+k0q0WWCKJmJyCyDr/hXnzfETxBdXLwgQRKH4wMZUDtj+ua56eEktGzpUZT1NXxTbppdtNLKQrYxtYcnPcCvO/Depi58SFZXAhaLJAwQHB9OxOeateL7u91UotzcyTtkMNwHH5VzdnbJZ3CspCtncSvqeppvCqGqZ6UKaUPM9S1L4e+FPFyE6rpNrM0oGZ1TDn8RjFed+K/2P8Awtr4kk0rUr3SH2/LCG3xA/Q811ml68Y1jIJGFxyc5H9K37XxCyMOQBnGCeleph8ZicJrTkYqdWm7xZ8q+KP2H/FVg7S6bd22sw45Qny5T7Z4FeT658E/GnhWc/bdAuraKMFRLbESjjufTtX6K23iQqwO/BHBweDU134ttvs0ocRzMQcKwBBNfQYbibF05JVHc6I42vtLVH58eB/GdzpcyadqYmQyEKWeIggDvyBmvcvD1wDHBKZQYpAGAwBkHoMLVX4+adFqiS3qQxWxA4kiUAg5A/LmvFfBfjWfQNQWB5DIgJBcnoc1+rYTNnjcLyzWjPPxeW+1X1iktep9AauA0yZG0YGAo4A7Vr+B7UyXaEKCS2WfoQO3HfmuOg8Z2mpYiQh34JbPX3r0n4b26z3jkIylsNuYfKMcYB/CvzHOaKw3M2jj5mo8rPXtEgVIUJPA+8T3rg/jzpguNOtnjBJmVgwZvuge30r0fSYC8YUcKOSK5/4peFL/AF6xibTrcXFwAdwU4J4x06V5/D2Jjh8VGpU0Vxxs1qz89fGluI7mYMpYISqk8dDXCqiSzANGSuOQT3+te7fEX4QeNUvXB8PXciEAgQgMwHqQPpXmFz4K1nTLox3emXVl8uSLiIrn6HvX9MvOMFXpRjCom7dztyiio1HcxII2wVTLD09qv2kMfytIGDDnIPH/ANelhjIV2K7Ap2k9PrVu0RIgCX3IegbpmvGq1VJ6M/UsLTsk2jRtmMZcuxYMc5xjPvirsRK/MowD0NV4QZMlhwBwQO1XoVGzAOAMHb615s5I9qEUWhI5AIYEgd6eW/djJCsTgMOefWq6wBwJCMHOBz0qTYY8EkEY5I7Vg2dCgi0XbqWBceg7U+GU4UgsQSO3f/CoUyYw4BwejGrEOFGWGTjIwaEzTlOk0adniOUCEHGMjp64rUHznBIyc5IOcY6Cua0x1UggAE84B9a27ecbiMYA4zmt4shrUvCYHaBwqjoByD9aEIc8nAXt0zVQu+5jEFLcZB9PWpHnID4AIXoR6963TEolidEX5QcZPPFYmvuiJLtO4BchWOC2O31q9cXJ8oEOC3cE4xXIaxfMXIIyOvPat4K7vcmSaWhkXQSSEhQYwwzgjke1UbGLjBUDnb9atm4WUhd5wSMkHjHp9ab5aCdWRsgHrmtXO3U5HHU2rG2jEcY2gFRtLDvV+O1Uy4CmQnk8cCotJxJEQOoPT+da0MG7BYgDpkcGuR1GmCiuxEkAGCsShs5LE9B6AVfhVUALISg6+9EUSxkjG4DvmpQ4kQBBgZzn1q41ZIpwT6F6K3gwGAzxkrjpTRbQREPEZATn5WclQDzwO1V0kHIYlSOCKSOYDq5Cj1rWVbmWqJjS5didgSVIABzg0qjY4OMEjAB7+tQxSpKCUWVGHXcAAfcH0qUMZmjAIO4heTgKPX61yTmupbujc8JWZm8twQrknK+hz1r0ixhMeAw3HgAf1rjtBthBscAsQcEjp05rtbechFJPOAcZ7fSvyzOa8Z1mlqfnubVHOrZHTaI5hnjcMQwIwOmDXeW2Nofdg9Ap7e9eXQanFBIjB8jeFHB5OeDj0967jSr+W4QEnBJyTnr9K+SnKEX6nyVWDTNy4m2jAAIAzmua1TUvnZQQeckn+Qrbu0aVS4Coh6KDk/jXK6lAY5H4yc5rWndu6JgecfE7TRc6bPMUzESMkdu4FfM/iWForsqCxTGfm64r6/8AEelvqGnPHEqllBYgnGQR78V8weO9IZL+WUx4VQVBJ6c19xkeIfN7Jo+zyeolozgt3lqQCQM9R1FKqCFCAzuTzljmopo5ULFQTH90yY4z2GfpmlMrbgFIJQAnJxn1r9EjE+3jqPWVXKqCc578YpVbc6AjAXPy+tR7kyGUZOefpUxkjZCVA3dSwPQVokapeRKgckOMbfSu18KzxCMDeFAGSSemTXDwklgwfgHJ966fwxJDLcgGMIzsAWHVsdvpXHi4qVPU48XDmpM1XJSclTgHqR3pcgAZYlm6DHenIgSMl8spPBzyD9PT3pGIV0wSCO9fiipNn5ZzDEUE5diRkDjmnuN2UQgkEDJ9KGmWIBSgQE8E1Q/teKOB7kxF13MoXcBkjjrX22Q8PVsxqJte7+Z5OOzCGGg3fUi1KUWzMBkk5BA6cVxesSBSxfBLHgHsa3dV1WOeETIGhGNzIxyQfTjrXMXd2LhQC2Rktg9RX9O5VllPA0VFRsz8hzLMJYqb10KE2FiErOwY/KO+Oen61Ru3Ku0UhIUYOVPU1cMimTAO5MZwPWsi5LBnLIQM/LnkGvalorHkQ1ZVcB5SCxJzjntWnaTC2uUhBydu4OOg9vrVJUVlD5CZOC7HAFXUZW2ocEAcMD1rkcj0YRZ0VnIZNrty/qBWnDc7pVUnJAycDp+NYNnlSio3yqMHPU1rWUxUnBO05B7YFawkOcDTMPmuHEgUDtnkmkkiLH5CBg88dRUKSjBRQSSOMmpInMiEEANx71305M4pUy1nJjjwQM5GR3HfNaMSMzBhhlzg88k/SqceBGCMg5HOa0LciNQQgck457DvXfTdzmnHkC5jMgDds45FU5EMbFiASOAADWwFQRpG5JQn5QRwKgubYF2dVJPT6CutHnSqK5ktI0cBDrnknGcGs24iSWPBBQHkA9j9a3JbQujkk4NUL20Yq5dBh12jGRg+o9/rTsmZpplGDClRw5+7wevvVlbMkHLfLnOD3qCOPb5aRlTxxtHJq5HuGcknPAzScEDl2M64tjKhCxFiMn5RknFZT25OMBgGPAI5H1HrXWwxnDLjYwODiq11pih3BKnbjBVhzmsZaEqTOSkhUhwFJYcFsdKqrbLCxxKJSeSSMfhXSy6codii7QRyM9ayZLZYrs4EhkwSVZPlA+vr7VnzM3jJsqNEQoLBSh7A8iooiY8hRhQAAPQVYKq8pRwQCOhpEi8tXCtkHk5o5mapXHRXJjypJIz1PakuJhMuMkEHggZyKheMNGFAYAHdkdjTJGVApcuq5C7lHc9BVKVzSKsQkiGN1C+ZgEKo4ye34VIihnAdtpwCTjpQsb+arSLtZc5Bp6O4fJQMvoehqk7lmjaKkcybG4I4Ld8V0lvJGiLkgk8kiuQs5AzgEbmU4xnpXQW0p2hiQWOAFI7VLEmaonQkEAZPGD1FSRy7ECKQGY4IJ7VRDBUIJA9D6GmJMWKhmyehJHWoZrFtmlGVjYEBQQScAYBJ6mpVmZdzHlcDt05qiWG4YfJxjFQmeRCcHJPBBPasmykmarXMaD5nCk+pwDnoKWCcAOoQhgcqSOAR3x3qgs6KFVwQT3x0pWlEeAhJJG7JPBFQ2UkX/tR8ohvmYDkjqacHOCQWCgZ69azluDuDYwG6gdqe84UBCQVPOM5zS5i4q5dVkyGLE+o9aXz1GSASOo+aqXnMkrEqEiyAuM8inNIuAAMAHPpmjnRuol4XBbDkMCR90npU3mBskNkj+LPTPWs9LgvJkjBHGCelCOqzAeWcZLFU4Ln6+tYuaNeQ0lmAym4sw5JxwM+9MZjGVBJxjIJNVGkmRXcxsqE9x09s0jSkgAg7+o44I+tZc4uU0PN2EgnAxnPoKaZGIBByCevrWcbh3OAMA9eM1NHdGNQCcjODgcinzCUC2ZH5KsoIPr0FRT28coLMu585ye1QmSMyAICp69OtP3YRmJZQzEewNHMJ02Yup6cZyhiQSSZLOiDGQPeuek08RrKgQRPLxkjOMf1ru1kLqQF46cHrWbfWqTxeXkhV6hep/wDrU0rnFOk1qee3Fs0G8g4Oc5xTWDMpZxuOOuOTXWX+kMykn7wAwcdKz10uSVtpG8dS2MDPpWyoyZyuSj0OdZSDjoeCDU4gnZMBFBJzwe1dBHou1jMYwUXAYMcgVbs9JEALsNxY9COB7V0Qw76mUq/ZGFYaMHYByzsMHJOcZPT9K6u2sDa2xICls42Z/rTbfT4reSQqMM53HPerW8hSAMnue1dsaUYmDqzZdspiEBYBWIAwpzWxYanPYyApIAnGVz1/wrnGkIwAmSCCP8alErKSVHJwcZ5NFSKkrMUZtO6dj1rw941faqyMFK/LgYI+ma7i08SC6jVWfIIBHPORXz5b3zwuAACB82c4zXR6X4rKFUckoTnk96/LeJeFcLmdKTskz7rJc5lQkoVHc96s9eD5MsoMmASuCMj27ZqePUTJG7bgZRgAHgEV5fpniISlSZQ656A5x6Cuq0/UhOMqwD43EZzjPUZr+OM94elltWS5fd7n6/hsTGvBSSOjkvjOSAgBI6U+LeNoA57Ac1RheSRgQVKAc461ciGFACsB/eLA5/rXw0qaT0Olu5ftZNigjPJyM1rwTM6kZJJ564zWFaOyK+QChO0+oH9PrWlDKEABJbaMDJoSsQ1c2YlaRSVPBJzuOMD2FPEYBIIIwMZ9ap20ykqAQxX07H/GrnnEZAUn1b0puSRnbsQS3CQK3O0g4yayP+EoWC7KF1DA7QC2Nw9RSa5fkAKDtOTk46elcdeHzW3gbxnnPfHU1k6mtjrp0+Ze8j2fRPEazRIqtgjBz1rrUuhcRs2Qc4OenPpXz3pniCS0kQhwU7AA5Fej6J4j86IHzAScDBNbwn0OOvhmtUdNqBBdyQD2zXFeI2IKhgDu4BA5J9a6V7szkklQuD36+lcxrpBgCMScDlietXJ3WpzU48rOC1RElckgELwMDqM81QI5GDtXsM9qv6hIpk8sLgj0qoEHmEgZ9B6VzfM9aDshkSsMkABzkZA6D/8AVSxpwUOCT1PrU62pbJz1OSR3NWYtMZwcNtJ/iIzj8KpWLbRS2M7EAbmBwCeMVNBZyFwzfKCcnHWtqy0hmZQVLk8DHc1oDSWAwFwQcEHtWkbGMpIwTYGZH5wB2PevPPGIFuGBIKDnd6ZPT617bHoztA4UAttJAA6jvXjPxLtDHbyRBgqmQOAf4iDkj6YzX7j4fZj7KuqLZ8tm8VUjY8xmnCStxtIJAAPWohdLIAQ5Q5wVPHNUbqXMrljkA5B9/SokmL4fAJPTNf1vRxF4rU/K6uHtJpG3FcckoSBjoD/WpYbqTk5POMA44rFjl8tQAQuP4QelSLfFWAaQDd93PU16Eat+pwSoPsby3Azlmwe4z0qaK7KrhSCPXOMn6Vzq3IdyWOTjnAq2kpCjJ2j+H0NdEanmcsqHkbP2kswBAJFPMxR8kZLDO329ayUvAMAsRzzkVIl2QSWO18FTkk8HtmumMzB0kjY85toAdUU8spGSfx7VLFMduSQoBwOeorIlu1MGAcjj2OfrR9sEoJbcDwQAcAH6VqpHNKCN2W4AcKMA8H5u1E9wpgkMjlECNh1POccCsVZXwCWLE9S3J/Oq2p6gY7RwBnggkHp9KpLmI5fM8+8ZSvPI4DNIcjaCOBzzz61yMukkEYDdMjPrXV3wW4ud77hn7qnt7/Wo/wCzQ7jJwR0NdVPC36jVWUFZHIPpYmUxtF5hLdORx3Oa39G0orI8YQoQQASOox+ta1pZLDIWBAZTkEgHB+hre02yBIfILDHUY5r0KWFSd2YTxM2rIrppkaRgAbpFXrjr+FWrbRy8QdgAGwRkdK1ooC0qkDBBzxWpa6aMgkkr6N0NdfJFHFzzfUyYtGjMsaogR1G4ADGSepHtW9pXhwRSrOoTLKVUEZIHf8yK2LaxUMjkAOF2g46D0rbjtFAVgoJBHTtWL5VsReTMKPRCocxorqepPapl0sO4CqAR144FdJDAqAELgdSPU09bYEkFgoJ5OKxdhcrOSutHa4jMR+UdVZeCOf5VF/ZjQghVCKowMc4rrmtgHRQeFGAQOgpk9nlSgAJOCD3B/wAKFqK0jjBbPIAG/eIM5OME0xIHRSUG8ZJAA5xXTzWJUsShLew7Cq5sBLkqMDOQBxitEh2MJ38wKi8BuDTntwcAkICCCep/CtabSGMYIGBu5FM+wSGPJjAVeCQfy471L0C5lFH8vIG7acA+1MH3GEjFyeMkk4/z0rRNo65Bb5cYC+lV2gLqAo2+g9aLoybKR3FDgldp5B7evFMZEuC6K7I2DgFeCPr61d+yAMRkhjzz3rP1OMx27hHyME5HQ/jWVS1mOLdzgdYneWdwkZUZwN5yeOCcjj8Ky5lDsFUksBzx1rX1FkDEksJCflVRnI781jsQH3AFTnuf6V5XMenBaELRmPDuC5zwM9DUkM5WU7huJ5yew9MU4qQAEDMCckdTn/Cq96wgjZgoZsHGGxzWc52izppx5pJC6jqbTyvGRbpGApAiLBs9wQcjtng96wb+4BMhd403EEE8ZP0FWpWZkLsNzHjg1lSo7SYaIqepDda8Ocru7Z9FCEUtCJ8s6gABcEEg9BUFypZ0BlCR5wo9TV8Qjyy5+RR1LcYqGQK8JCEOeu7qMVmpI6EUDtMuxhluzZ61peELSWW9uSg2pARgY+8Sef51VCoZ1ypI7AV2HhyzKWzzgBrdXVC46hiCQp9+Diuyk02RUlyo2LVQnEgIJGQD3qdVI2kkg9KQY810U5IJVgeqn/GpBgxbQGBBwdwxmu16nmsjeIkuA5II4GegpBMnlAkFDjB3DFSKjMCzgKegAOePWqd/PHDHKHBJxkAHoeCP6VhOVlcuMbswtdmSV5IiSABgE9x71z0xkkQ7VLBThVHJxWmjPqLJIUO+UkBW5Of/AK9eg/Dz4YXOu3lpPKqm2JYSKM5BHSvnMwzKhgKcq1eVkj28Lg51WlFFT4b/AA7n1e7tL90c2wJyuMK3HY+tfRujaLDaRkRIsa9VAOSB6E+1aWjeFI9A0tLaGNUiXLKi9ASOT7E0Rjy1Hl4ViM4Jr+OuNOLaue1nSpu1NdD9Gy/Cxw0dDU05DlAFPl9CWHQ/4V0a2SPApAB9cdq5a2chUkU5duWB4xit6w1KMxRsIiCeqk4r8fqR7H0MeZ7F+HRssSCAFGT3zWtYabEiglAWyCGx0B61kx6kI8kNgk4INSHVJGwkQIUAgkHqc8fhXFKHctJvc3prmK344wB0FUptai3hVOSBkg9qyDHO+Rycknr1qNNOfeXcMCp3FfYUlDyNIxj1Lsupu+SThf5Cuf1DUCS4LkjBwPWrtywCHAwPbtWPc2huGJJI9MV0xRqopFB5HlIJUg9s8UI6ByAuSTgcZz6n2qwls5kCjnORkmtGz01Rgk4bvnoa0RpdIpwxMdoC8DvnpWrZ2aoACMjGc56VJDbqhIXlD0OMVoW9qcgk/QVLIcisLRA4KZI4IOOOasKpZlDHIA49qmYKqggggZAApsAMgAYFSeoNZ3sZNkscDKpYMAM1Z2jymBGSetAIyi9cnHSplj3cKC+Tgj0Hc172TVOTG0peaOWvrTaPJvGiqt8xxl920HqQO4/OuTKHkAAsORkZya7j4hWiJdu2SoJ5IGeh4ril2oXc5YgAgKcZOeefp/Kv9LeH6iq4Cm/I/nzOI8uKkMjAAO9Tv7jsDTmUlwScKeR7UI5O52Rs9eR1qUozwAkhT2HUn29q+lseAPVirpkIBx0JyR/n0rftHXyAmQpGcADGB2ye5rBAI2AAMRyMDkVcS4YZXGM4DY9qfLcnQ3oHLsmQGKKDgH7w98VKHCjB6ZPBPWsa0mYNKCNi4BUg9TnkEdhVtZDOig8NnBJOeO3NHLYVy22VQucAjkhTuyO3/wCqmMplTg7SepI6/hTUkWIPkkgDnIznPp606KRRGMncevSp1QuYVvMiCZIcAYHApuScgjj1HenkB8hk8oZ/5acEVLbWpXGCZQf73b2+lMWrJLVDIwHIwO/erjRITg8cZyKjjiYEkIoH3Qw659MelKu6KQZG8g9eCP8A69Sy46DnkRUBUkuBjJGDioYkLOCqgEHOScY/zzU6xKN2A3zZJB5wT6GmrnBJG0jIx7DvSKuSNCN5YN1zyaiEPykAknrjsKe2MgHIIB6dqjZSilyWIJA46k1IyvJE2CrjJzxg1FKhIAKFx0wDjFXHXYx4yTyD1qJYwu8OQFY5yOST3+lBDRARIgQkBMtgqOmPWq93cQWMbz3LhIF5JIIHXGPxJH51ZkJSQI4UIADknoD714T8ZPiPLcwTaTYPiIEByrE55BPH0FYVaqpq7NqFF15qKPO/jX8VZtf1VLKycizjLqwx0IOBg/ma8yiDld7Bi5GMHnJ/xrVOmjUw7uXaTec5GcDPFaNppB2xqAA6njsR7/WvGnUU3ds+wp4VUY8sTP02yE8gKAqhUEg8Hd3BHpXeabbiCNEC7fxzioNJ0IQy71TJJye+cV0UGnmYgMm0npx0ropNI468ZXsieytxO4DqSrcZHbNddplkIwiBNoUcNnv9Kz9K0cqqyOzptwQAOGx0H0rqLOyJJdhggcY6flXZzKx5s0yC5t0iABO7j+HuazJkKgsDkdT7CuguYgyAqNqgEE1lXUYgy24BOhGOR/8AWrJzRkoFCR0ChkcFByGxivO/iH46Gm+ZZWzCSYBQwB6568+mc10nivXodPikRGIcr6459K8j1bTm1O6IkP8Ay03DHv6/WvLxOLUfcR6mEwUqr5pLRHGX0rajM8rklWJ5/Hmq32VI4woBYqMAnvXZHw4kRIJDhgTtAwFOelNOjR+WQRtIBJPpXmxrRXU+gVNxSVjkYbdnIwuVA4FPELx7iV4OcCtgWBeJi67HB4APBGaa9tFLOXVwqYxsx0I9DWjr9g0W5nWlkpmEpyABkj0A6mush1NLaALG27IDLg8EVk29osyOAWV5YzGxBxgVNDYC2jiABKqNo57CuGtJ1dDaEoxL8uqYJcJgFeT6GtfQPG89hPbRh5AQSXbPB9KxYrdGRhtCseSCc5qxFpseNzggEgnHceleNisDDExcKkbo76OL9i04n0d4D+IYuY0BuRwRgkjivZvD+t/boeJDKw5J6nNfGnhKUWt/EiNiAyKvlZ5wT196+v8AwPo8sGixyMoD7SzHGMqemBX8x8ccNYfKpfWKcrX6H32XY763DbY25L557gRruJOSQe1VNR0YzYcpjByCRnmrdnA32wFuSpzgd635djRhSgBHPTrX4y7PqexzW2OCk0wIxI2q2Cea9K8GaRLFYBZU2uyqcqe+P071yb24N4rEAEcEnkdea7iz8SWllGmRkdMDqKIpPcipKTVkbT2LxghlwcgEdecVkXpA53AkZ79KdfeNopMiIBCRhcHo3ua5ptVNwxLHHrg5wc81UopbM51GfUs3jFQSGw3XB5zzXG+J/EEGm2crSOARn5SccY65+tbGqaj5ULMpIAHLE14D8VvHcqxG2i3sgyoIGVUDuT6c/rX0mQZPVzXFxpRWnUxrN0oczPMfit4zfVtRby2M0Mb/AOrAxgjj8etcCdRJUkkqQRkdcVY1bUDPvAG/LZJPrnrWYqgzSo2QAAwOOua/r/Lcup4DDxowWx8NiKrqzcmWlvS8xAbJwRkjsaZJdGCHLMflOMk9BUtvbjZg8kcnjpUstksexyA65GRjP6V6/Ic8UilbX81uqM8pJDZV/QZz0roNM+Il/akTG/ndFIAAYqB+ArEvrdjlo14H8IwM1kSkx4ADKWPp0rhxGEpVly1IpnfSbjsz6I8H/tFzae0STTsRngs3GB7mvfPBf7Qel6zBEhlAYHliMA5+v9K/PK4uQCoBGVHWm2Wt3Ol3Qltrho3BJEgP9DXw2ZcHYHG3lGPLI9WFeX2j9ZtN8b2WooCsyDI+ULyT6n2rag1OOUIFZWJGRg9K/Mbwv8etZ0fy1lupJyMnpjI/lmvcPAH7VNs7Rx3d0sRbAIZsY9ie1fk2bcF4zCNzoR5l5HoRlGa0Z9TfEfS4NY0GUs+d0ZVtwycDsBX51fGeY6VqchHmBAxCq67SwB9B2r7n0T4uaNrFkztewlNpIO4HqO1fGP7RniLTL7VJIoGjJJJVhgkc8173B2LzTAYlYaUXynDXw9Kr8SueAXF1LcSABm3kknnpU9hqFzaSkJcMj542k847/SqTMFlZwcfjUZnAUEAkZ/Kv6FhiKkXe5wvDxtax6boXxf1fR3iJumaOPmTAJJA9K9t8F/Hi01XyUuJFDsobO7BHbBz3r5Ae5eNyxbCE4B9QaI9Wns5I5YnKMpIJHO30r6DC55Wo6VfeR4OMyKjiveirM/RfSPFVpqqAxSCQkZ25HAq87RyYCgZYgg57g18YfDz4t3ekyKt1cvIm0AHAycda+jvCnxDg1eytriN1ZZBwrf19K+xwmY4fGL3Hr2PkMdw7i8JH2jjePc6u8hLTOxdSCSAR0/Cs1jscggMnf2rUe5FzEHiAYDBGOASapvAXwUTJOSQOcV7UdD5OdNxMq8jLeYqkEMMEdSK4+9tzGwCBQVJU8dv6mu6ZQiMoUDOeMetc1qNkI95PLgZAz3rqjLsc2xz8MKpgsN5ByR2ptwi4BAGCTwatsojkUnkHDE9vamTEn5yqhTnAUdR34rZXY0zIuotiqCeSM46ms25tRcRnKYYHPB9K32tyzM+cjawGT0yOKpGBQAylgMc4HQ9605SHvc5DUNKEH7x0BJP3QcZI6571y95YvPvALIRyM88+hr0+5tA7AOuARliBkj6VkX2hIu+REJAGSTjoe+KxnT7G9Oo11POm0wxxEsQXxg4XAJ7/AEqF1e3wNxUkcV20+kkBgCXJwCAP0rLvNCLqQoywPOByB1rjnGR3wq3MLzCAMKAARkdwaikuihRw4IDchhw3txV2azKWomA2xEnBIIbIOOQf8mqMluUiJ2EjrypB6+lcFR23O+m1IaHVSGMbO3UDoPpitXRoJb542KqAo3MSwAz6c1n2tlNPMUjXcOCS3OBW64h0uxeIRq7tjDsMshHce/b8a86pPoelShfUua9qh+yoIBhowAdx4OOuPTiuR1C6VlMxyp7rnOM1PPqK3CEiQEElQuCenX6VnJumyzocHg56H05rlVzqZG5aVAUyHzy3cj0+gqOSBzlwxVsg59ea1CUhT5DkccEdT3oEYlwMA9eRnj2NbxMXIrZBmEgOxBk7ep+mf8KmglMyB4jlDyCe9TQWKkMAQQD39aebI/KhcxJkAyRgEqD3APBxWlkZOQQTTDDNggZ4z19KsW8zyMQTzwTjtSpYsD8wDjGNyjGffFXLWyijlGAWyAxbpg9wRTsRzIp3VpIrFg24HnjsTUo08LBG6xlxwrnsCe/t9K1nt4njCjBc84z1qm8PlyRB2LBWyEycD3x0PbrVxiYSkaejCKHLOSnBUEc5z7V1VgxteVDK6soBQcA54Oc8dD09KwdPgyqjYMDGSfU9K3rcFdu4MT0JJ6CumCscE9WdRo0rtl2OT0GT1rpY1aQIgwcr2HQ571x1hL5ToCCFJzgDrXWafcFzI4ZiDIWC4+6D249K8HPMR7HCSXVn03DuD+sYtSa0RoW8PkAcbz3yOlWhGsoJC7UJzgnpSpEWBIJBz2OCDUsUXy4QlyOSWGPw4r8RqNu7P3eEEkkN8kKgwccjOO49KZeMpIA4ycAAdT6Vf+xPKoOcZ6gVBd2JhVSCQ5Yghh0GMg/piuVs6UkZL5cnAxk8n0qOZcPhQBjrnvU1xGEIwcA9fY1FNgEnJIxxg1nuNjWUKgAJkJOSAOg/+tUlvG13siiIKMOGHOQe9VoJfOcIDl/Suo0Ox8sB5E3FiCD2A9KcVc5ajsTixRFjiAG8BSSuccAZ6+tWJYDHPESwBxke1WJoykmANi9CCeoqC6lHyEEkZxj0FbWSMU2XvKWe2IBGVySB61g3MBww2AH0z1rUjuxGypkEMMYqO6w7NhcDtiueZ0QZz0khaQgAADuap3DhUIU5C9Dnr+NaGpQtFkooJbj8awWZlJRwQDzXG3Y7IscWLrtCkAjO70qlcRnZLg7woySPSrZlKIUAJPGMnr+NVb1kSF1IDEjkClco5+72bW3MSTyAT1rlL+ZVkA3FcNyQM4zWt4g1pLd2SNTsAHzEjIPpXHz3ouZgQcE8kHtUbmkYs6bQr0Q25VpNzq2Bk4JBzVq71HZvKMCxHAz3rmrWZY3JAySRyTjNR3F0Z5CEUA5C4BydxPA+prnnPlTuXynReHdKn8T+IrSyUb0ZgST2A6j/AOvX2XbLZeDvC8UjFYLe1tlYg/xMF5GPrXjnwK8AGwt21a8iHnNt2q344GfTrzVz9orxTczeFzpdoNiFSJWQHJB4Iz6AZr8tzeuswxkaMXojzqy+sVY04s+W/jp49ufH3jW5u/tDNaIgjiiYYwQSTkfjXn0G4RgkkkAnPvUl1bNHK5eQEoxUAtkgDoCfXFR+a3GRgdK/UsDho4ahGnDoj9IwmGVGioROj0i4N3iF2JIUEs/f2xWysZWLYCCCc/KK4iyvhb3Cpg5U9Sa7KG6jlhVgwJxyB2NfQUZ3VmfM5vgfZy9pBbjZIQhQfOT1GTkA0gjcykjBOAvPepfNEiruBYryMdqjkZ42DAZBBOK3ufKuFhkyBWzlQem3PU0sDZAiwAc5zVd8sxQONxyQpPX1NEQMTAb8nH1pGiiOu5VZWiEhiJ4ZgM4H0rIcMYipfJUcE9xWheTL5pAGGC8j1rPl3ZJHIOOKpM6FoQNDu2EjBP4ZpgUFih6qeMVa8sFCC24YII9Krsql8JggdCO5plvUrTIpdjnhjycdKhMLvgbiR0weKueSCwJGMnnn9aZ5L7mIIIPABHSpvYlogW2WUiNTyTiuy0jQVS3VZYwx25LHnntgdqz9D0nztsrjaFPHFdzCEhVAD29M1cNdzjqytojjNR0t7ZXJDBGB5PQ1zdwp8tiuAw4APrXpOvxRxWpk5fnOwjrXnd/EhLBTty24YPQ1vYzjK5UELoisRk9TgdDTtrBsFuT7dKRCWBBYk5wSe5pwQjBY45zkUy2h4yowBljwPeiMkZLkgZx64NPELNIjAgAfqKcjBJirjO7gg8ik9DKSEZRuAJyp4AA65q3BHtkQK21QOAecVCriPKqCozhRjOB6U5ZwgJc5btSuEISbSSJdQuQkRQNh8ZPtXM32S5YOAAB1NWJrtpWaRZBKpJGOoBHas9ySCCMk8+uK5ZvmZ93hMOqNNJFWVic5OCTxzjIqn5JeQIBls5OTjA7/AKU6YMJAhO7B4NTabAs92quNzKd3NZJmlV2izrdJdIFgYq0qYUHacEr3+ldLoviZ9DmM1sskQ3lsHuenOOvSsaJQ8abVEcuMYxgAY4qwqLGqkuHJPAJ6GnOKnHlkro+Fr+9Jtn078Pvifb6/bxRSO8UgCgCUjIwMZ47Z6V6hd6iBZuwlKlkIGB94Y5/CvijQtbm0+8idXZArckcZx2r3XR/iNLqelQRySBjGCpyAPl7V+b5rkH71VqC0PPlS7bHF+Mo1uNVvCwBUNkAjpwM8/rXELE6XSqAZBIwVTjqfSu88Rzw6jODESXIyxPQ1kwWgikDLwyncCezdM195k9Z4Wkk1sclakqi5ehLpkHlRIXGBEcMijBxSapcS6hISHZgDxnGQPoKkRdrkOxK9T70pbj5FGR145P8A9avoquOqV1y3sicPgYU5c0VqYVxC0LeVvZBjk9etbvg7RVvLyOcMEe2bcpPYn+dUniE07PKoAAziur8ITRQqQoBbPU15NWEnFs9d0Zct7EvipWs9NuVIB8wDcTwSM9a8mllDzORnI6MDXa/F29upYI7OIfMCu4Drg1x9jp5t02yOASgJX09q5KcYxWrFQjy7kRQlSUIA6gk9aWF2WQqY9xIPJPSpZ41jYIDgY6kZxQgKH5jzjt3pSa6HoRJVYrEoYFieCQOlWLaAQyM7szKVICjpnsagI2YKHJIzg+tSwRFkQlyMccVi2ze6J1BYI8gIHKj6+lWodoQKAQxJyB2FQxqCDhgTkDB9O9WPLDqV3lCCCCOCayZVyaIFFIDAp1C+/c1MsJdAdoxzkgcmoY0wwxgnGCSOanhYk7NxAPT61ArEZjjJKuGwoxnGSajeBWRGUYA4weuPpU5cgEsCDng+tNVlc7juIJ4B7UArlUQRbiXYM+4AD0FPeyEkykhiBxVltrtkkZHTFOiIWUH5ihGRUsq7Iv7PGA2QpBz9aEtNq5kw7E9atFiAFAB3dOOlTxwCUgkBRkdB1/CsmiHJlO007dKDhsA4HNdPp1mY8EDBHGWGc1HZWciuryFXHX5RgAnvity3O0hAuD1DdKUVYycmQFWbIwMZ6elNICYBOQeTgVedAGLkjJ5OB0qtO4JO0ZHYV0JCuQ78K5BACnJycEA9OKsom3a7qS46DJHWq7gbx8uCABkCrUTAqCcMeh9qLMHoWU37gQWBIxwavIm5MAgnuDVa2RmUk/dU8VZhbKHjIB9OTTsZj+ApUADHAOO9KFEsxRgWONx560vmGVFWJQXJAx688/pXpPw68H3eqSO8Fqihhtad4wx29+vQ/SuetVjRV5GcqnIc/wCD/D15ea/FZW8ImRiGlkTkIOvXoT9K+qPD+gro2nRc73VfmYkc/lVHwl4Ns/D1usiJgA/M4IyzepOP0qHx34ztvDeiu4KtPIdsUSHBJ7cfWvMp0p42fO1ojzJ1HWlZI5D4v+MGtIRplodzkh3Ktkg54HFebxW5XIlUAyDcF65Heo0e51K7a5ustLIzMDu6exFW0QhCMbjyOOte/GPIkjppw5VYk8olHQylUClmUDoo5z7njpQqhVJwSAOADjP41HbFyT5vA7VIwBchWAHYAYqjZMaC0oJAwDgZ7/nTY4iXyTnPB57VK9uecE4bt60IgRdpGwZ6A5zVlJjFIEuEcMO4Hb2xVoxF124OSOFXr/8ArqugVWG0ng5OB1qysbzLljgjkbePwp6CY9HBXLHJ4XA7Y6VMm3IALFu+eajkYPKAqBSDkkdz607IXIJAduR+FK5JOIQ2CGwc8r6VK0Y2BXKlRnGKqMpAQqTnjPPf/CrUTDacjkEg+9NCHRoygAYIzwScVG0R5GAF5NWEwygEj6U4CM/JjLDnFbJkNXKE9oWyA2AOQcdKzLi2CMd6AqvQ+p9a6J2cINmVII6CmXUKzRgkFsHJ46mtI1LGbgjjpbkrMWCYQDIAqNLuSUgFAWP3Vx0weK37iwWRyAAMDjjqaxNTie2VggKy4yCRXXCom7GXI7nzr8ZfEzajre4sElkmBJUY+YDA4/CvT/htIrWERMhDYUgEdSRkmvGPiV4du/7VFyR5UeWck9nB659K9a+Ghb7NEShDKADn6V8Bxq3Kgr7H10lFYaKie2+HoRIpAOQOuKsa1pzKwbacdm689qPCyeYoIBCnGTjrXXtaCa3aE/dbBIx+VfzxNNt2PIVSzOX8DatPZao9rKQYpG3Ie5IABGO3avXIbgSwHJ4I6GvH9Q8P3Njq1pcwPtjjYlmzg4PAr0rSbzz7NQRtKgKSTkn3qIc0HqZYlRl7yN6CYSZUkAAc9gKBIFBKt8vas9Zm3ksxIX5cdgKSS5fOcbE6gev4V1xkjzWjQNyApB4J4NUdR1IW8BIYgHIPGT/+qoTdZOCMEjIJPGP8iuZ17VizlFfAycn1roTRcIXMlpnu3kkcAsSSAOcClAAJIORjgD1qxBp8r2i3OcJICyjGOKrMhjYkHOOuO1RfyOlKw2RzOrKDsbGMtxn2rjtcsziNzkPkgrjofXNde8w+YEByRjLZ4PrVea2W7ADDcQO461+pcC8SUclxqVZaS69j5zOsuljqDUdzg2idISCDknOQOtVTbnaQYyXPTHY102p6a8DFtgEeCQecg1jlD5PAJ5DEY5z9a/t7A46ljaMa1KV0z8SxFCWHm4TWqMrYSxAUohP3TyevrUVzbZccYYHIrYeIqod1KEjIyKz5YSJAWVjk4BB6fhXqxlc4rIq+UrOQcA4JGR0qstsDEGJ3HgEkdffFaxtUUhzkADbn1qNoRtKgEkc8dvaiU1FXZ0UYOpNQitWc/fx7G2bAgPQdiOxrJuNLMsxIJKcYPQg9+lb9zYOkiuiZ2/wjnGfagaU8bhmLYPJAGce1fmOcYv21VqDuj9fyzCfVaKUlqZVrp0MRYuxJPGD2q9GEhKiMAHPJHUUlxaymUrtK84JI6CtCx0kvs8zg9j7V8pJ3PcQ63t4nRvJ3A9TvJJJ79a2bW1BgRQ/IORuGf0ot7RIdrAqRjpjJrUtrN51Z41ADAEMVIycen5VKKuR2uloZC4BBGCDjgn0+tZPiW3ndduwCLrkdciuzgshFFukcA8DGepqpdWMM4lLFnLAABjwhHceufetI2LTPJpLY7ztG1+nvntzXH+MtNWeAFSquvJYrwT3GPSvYtY0e2tt0ruqqPmOT0HSvL/FssLSMqtlATgKcZropS5ZJo0dNTjY8iaQ7ymzYMkgntitGDG0ZPUYBHGfwqHVbdWuX2cAHO36VBbOVAJYluTg19lg8TzI+UxeF5djpLAy4QA7yOAMcmsTxr4gEDCMgwCOP5gV5yOp+vNXrS9S1gLMGIAJ2qeleb+J7xri4AWRyA24sTnPOcZrqx2N9hQbi9WTk+Xe2xSm1oh7gzEhyWVTnAPJP1qMCUsQwCoTwQc1VsrzdKCzkg8CtJAC5wQSRmvymrVvNs/oXDq1NW2EETiMMHGBxk9SaVVkKkFQf61PxhAV4Bz9akJRSEJwTyPesOa52paDSXmVXlPzLgAAdq9A8EubjdEgJKkZPfOK4iNxkAAEgYHvXfeCLST5GLiIOucdz9aqNRRaZ4mbx/wBllc7m1gJUA4IPr6+mK1IvLijKhdoA5wc5NRWNgkgJaUhRggk55HTp61baKLc6bGQBRhgc7j9Owr141Ln5X7O7KdxIV2kDjHNVJrkSMc5HcYOMH1qa5cLneVIAwAD/AJ5rEvb+CEgBxjByT2NWpmkaHkT3d4oBJyAeD35FYl/MJRIQuVI3AdhxVmS4gaPe5yT3z2+lZ13fwRyiIKMDHU5DjrkEdu2KftbdTpp4eUnZI4PxFqBOAAdw6oTwD74rmmt5b6UGOIEKedvADGu51DS0u5nb7xJOPpUEGmpZgwAMmW3smQATjAOPXFc9TE2+HU+lwuQSxNpVVyozNB06S2QGZldlJICgjGT6963hA29gBkgbjt54pgURo+0AEDIAHJ9hTjykfkqHlIywY4x+Pc16OW4upKfJPY8XiLh+jgqSq0mN8tlwxcpjkbT1NPEjAZcgt2JGeaQRnywCwLAkgHqRSLEDjLDI/h65r7OnKx+U1Kdy6pEmGIAGOGXvU1q7lSHO49wTmqYgdVABJUgAAU9We2Ry4IC884HHrXpU6ljhlRXUi1nWz9nEaOAxJAwfTr/OuPuoYrpkc88lmGcAk+oqvr9/JLcMsLmFVYthOM5POfWmWt8JIxuKl8gZxgV2Sq6WOaUFHYlh0iKRiqxLAqocFehbPXn+mK6DSLAWkKMI14HAdAR9Rms+3ZTKEcncCCPYGt602R/NI5WLGCcE4X1xXN8WtjFlxAsOGDBlIBOBjB9K57X7+NmGSEBO38TWneXsLxYthISOCXACn3A69Mda5C+ie6uRHI5IZ87fcVooaXIaud54FjEHyuCQV2gD+E5HP869d8Oa1c6BMt1brg4AEiNkgjnp7V574V01Y7e2PAcj5gvQeg/KvRIVFnbIQAyKew7mvjc2Ua7cJK6PRwEnSm5FTxNcX95dO90JXJG4lu+ec1L4N8Can4puRNbReXat8jTlNwB5IGOuTgjNenfDSx0jx/ZvbX8YaW0lIBVsMwBxj3HWvbNP0S00e1ihs4I7aJQVUKME8fzr8zzji6jw9S+r06fv9Ox9PSy+WNmqspaHitj8MLfw/DE8sSzXQHzSDt+Hatv+1Lmy/wBWfLDYQcZJ9B+ld9q+jtOpKAFiM4A61yF94fufMdcHYwAyvGDmv5oz/PcXnFb2led12PvcFQo4eCjFGF/as924WSVkGSoA6Zru/BuiNBHFcXCCSZuc44x6Y79qytE8NSy3REseBGBhmGM16HYQJBGqL0XkcdDXy1KPPK7OyrOKVollUVUBK7OeAR0P0rhfG8eZpIUClYlBkBGSAemBXf8ARQQMk9c81z2u6dHMXlYgOwIJAyT9TXrt2iYUp2dzx86exYOq5VjkNjgqRxVi1smAIxgD3rtG0eOPKbA4Axg9AMdqrtoaRgOiYiA27ck4PY+ua8mcUd6rIxYVki2shZGDBiy9wO3tW1q/jEW+kLLcRrbkMVDA5UkqcDHvjr7VDDbCN2GMhV3YYdT6V4l8YPE89ldG0gUu6uS6kldoKnA6Y64r0spyypmeKjQp9TOpUjGPNI81+LXjF9YnnYOVIYg84JHp9Kv/AAB8ITa59ongyIJmDMW/iYZHy+3XmvNdekEwnlnQuB94N0A9M19a/AzTYtC+Hstw8SxItsGV1UDYTg4B/wA/qa/pXE5bTyjLI4aG7PnOaeKxCktjyn423ywSPYxDKQoFO4ggkcYxXz5cNcsSx+RsklTg4HavTfi7rianqUryuwJYpGqnHGeM+teVupVQQQB0OB1NY4DDxo0UrH69l9D2VJIa1y8eCCyMehB5rofDfxB1Hw7KhtZXkAPzLK5IPryOn4VzLujsxIJKgcr1I7j8aTeqIAkYRDycdz71vWwdLER5Ksbo9SVGFRWkj6n8D/H20vvs9vqLfZ32hQVG7J9zkfma9j0vxfZahHm1nDhgNpPY+/rX55eaVAdTh8jGDg113h74h6r4euEeO6ZkXDCJySAR3r4PMOD6da8sLKz7Hh4rJlU96loz9Kbvxlp3hnRxc3cwjKqGCluTxz07Gvm34lftlX9revbeGrKAohKme5JGGHoOtfPHin4va74uhKXl2Y1JzhGIyB0ribu+a8JDEhs56k5966ss4Wo0IXxKuzmw+RqPvVdz1DxN+0F4x18u134jnAIIaK3Yoo9uK4VfFF3e3Khruczg7jIWJLc9MnNYSyB1woBBOMnvTrZl85EZGJZgAy8gEHv7V9jTwlCirQglY9b6hSjG3Ke+6RqskunQxu7SS7AxK9QCOc1bSN3y5PmqD1XBxVr4I30V5YvFdRI4RmUSEAsSQMD6CvX5fDll5ZBsoCQckbMc/hWseK6GXv2NWLdj8jzPKObEScXY8Oa6mtLyK5WVowrAqVJOGHt+le6fC74t6nB5dvfHz7bcDk8ED0z3rmNY8EWpJeKBIkIDZUHg55pbG3h08IqqcgZBHQ18/n/EmV5jhuRR970OPCZbVpSu3ofQ2qeJbLxFppEcqxZXlWbJIPtXGR6fAkwkAAGMCQE8Adse/H5VyekataRMHllCkLjPT8K6FtesniWOK6gkJIyocEj6j8a/HOem9mfRRp8iK+r3gDliDlRgMRwah8N6MNTt0uZGMRlUttK9M84PvUFzZK2oS4mZ0ZwwDHgHsAO1dvotssUUZMYIXng9fc0rQkzVz5Uc9HorwOAE3OM4I44706QvCQC2QR+WK6q7sS4efGEILkYxke3/ANavMvEPxL8PaLfGC/nmjkAJG2EkAe56L+Nbwwrqfw1cdNSqfCrnSG+crgDA9fWq5YvIpJ4Ga5C1+LfhKQBH16wiJOSZJSMZ/Dmti18Y6BO5MGr2VyrqGEiS4Uj23YJ+gqvqtaOjizR05R3RU+IemJf6LIjRF0EZO3+Z/KvjjxTp6W+rSKrPDIkhBKnAx2x619i+LPH/AIdsdNmgGt2sk7phoo2ywz2wex9a+QPHuqW9xqytBiSLLZCnHJ6V+g8P0asIvnVj28BCctGjf+H1/LFejJaXcQC5PQDpX1r8JtcS+ie1gGNrKpbrkjkgH8f1r4v8H6k8rGONCpU5DHqR6V9H/ATWjDqkySKC8pCKdxIB6Zx2JNebxNT5o3ODMsEtZpbH1vpsZWNcHjoRWwYiUByCCOvpWTpZG3YTyMcjjkVqmQFcEbT25618Th2lHY+X5bETxRFeFUEcbgAD+deQftBRadH4ZQSwxvIrF1IAySeMZ/OvVrmUqSqjnPXsK+Xv2gvFTy3T2gJAUNIMdAAcDPuTmvocrjUq4lKB6eApOpWSPmXxBDEur3YiIIyGIx0zVK0gTcqBMDPHtVq8kFxM5JyT370keFcK5CcZzX68nypJn69QpcsEi7aOrIY8AjsetTLEEPB46ZAqKD5CSBgE8Z9KtwsrI6E4JOelS5XO+MLEqxoYyWII6HPSnjapB+UEYwCOKiIDgkpheh96XyvNcBxiLqD79qzudCiSsC7gA5iI5Hof8KsrGcBhzjg+wqBVAUHad459qt2m9+Cox3Ga0THexJHhWVwMuMBSK1YpgWIU59cVSEIVg+dicECraxCJwQpBJ5JI4HrWsSbot+aVUMCfQ4pJZhnILAHk4OMmqYuH3FQUEZJLMxwQB6e9V3utxzuAGerdDXQrDSDUbs20ZIALvk/TFcdeXjPIXYliRgj0NampXRmkJicOACDjkAiuee2ljUtM6gk5AQ5Bz05rVNLYzaV7MakgVwC+N3PSrIYxANgkE8mqj2xeMtg7uDgVaiwVCMCFI59M0nK5Dt0NvRZhbsPMuGDsciMjrnpzXWQ4KA7CxIyCvauCt2fCqh5BxzzxXV6ZevJAkeQFUYGCSTzz+tYN63INdsImQclhkDPSnw5DITkEjAA9aiXa6gs4BAwR3OacrKVBByO2KEwsTTZds7g2eSfQ+lJE+wEEAn1xnFRpgIAxI5ycHvTwQQQhGT60NjFMpK5BJToN3H6VqeH9O82eQljMjYwrAYUj0rJjHzkHBAPftXd+D7Fo4w7oBuJJKjqOcc/SvGzLFfV6EpdTzsZWVGk2b9tYJbW6hCCQBkHtUkt8bUhthLdDUyiIqAAwJOOaiukNzIXzuJGASOtfjNeq6k3LufATkpu7L2iSPqF9EFK7M5ZcHJH1r07T7eG02AyAgAdD0Jry7REOmTecG2sAT1/Sr1x4yNnKhZSwPUr0X3rCnDnV5nmVqDqfCeuXRMdg0gBBXjB7j1FeNeKviFq2l3twiLaFFfaokgBJXA7+td5ofiWLWbCVXchljJC55zXk3jiE3F4xdfnAyc9Ae9fWZLRpV5OMtUehlWFjKfJVV0U7n41uiPHcaYsYIALwNnJ78HpXj/jTxnp+sySpaWlxAxJZjMwP4YH+eldRf2UcaSOyFx3CjNcTrejrJvlQiJeOCM5FfoeFyylRlz042PvKOWYal78EcHcqBcCRCwIGAgOAcnrjpn3qaRRcugCFWC/dU9cdSf1p95AYp3bymQEdMZAx3zTISSpfAJxjivfin1PSjG2wZaNkBXAyc47iphEMFicHGBg1EVaXaCAGPCsT0NTW+FyrkEp1IHX6etWaJND02AAAMSvY9K3vDEqpqFsCrCOSUKWPVc45FYMMpc5K7QfXjNbGhI76pbZBKBgQAeOtc9VXi0c9eN4O51QcDKkcAfnTJ7hYkOFy3YGofNfD7ioB45rPvrovEASMZ455r5DJcgnmc02rRR+D4zGxw0H3IL/UmJBBYkdiawNS1Wec7UQD3J6UajNKJlRByT94noPpVQxlHO59xzj8PWv6Gy3L6OBpqFOOx+X47EVMTJ3ZXuL0AAPJhj69KpEEMxxvJPBFXpYi52ZxCCWAI6H1qMIIozj5jnG7pivo1I+flTZRK+USQnGOnTmsi7lZjuKhT3xzW41s7qx6kHJJqjLp8slyyqm5CPTms5SuaU6bMnlnEZQMDyQehFXtOVfPIcYKjOOmB6Zq9b6Y7s5VN21eR0yKuNpgWE4DIWHJB5P0PauZnpU42JdPieZAHCoQ2Q4OPzrQtWEbsQNx6DPaqsMTKERUZEYDIY5OccnPpUs8ZhGUBOOKcZG/KWhclJQOMHuB0q3bXUcBLEhh2HYmsqNmkgBQgknJAHX8aQXJiBKBQ/IAcZBz7V2QnYxcPI3xeo+WYhF61sWUxkZCEycdu9crBvJRWlRwBztXGa6LSWcFWRwvTO4dB7V6uHkpM87FQtHRG+uGkckbweRx0pVgRVZ1O4HtjoaIVcAElCWPBDZHtn0qRCy4Q7QepweM9+a9WMT5uba3Kz2yAkiQhiPujsKoXWmGUlgM7QCfpWuilpCAMk4HPSpJI2KbVAJz1HX6VqoGXPY5gWWGBCrkeg6VL9kIOWUHjoPStV7UEghSjgcjOc0+KwOA7EkYAx61Xs0JVPIom1iVSFG8kZql/ZpkmIVQGIORjqB3zXTfY1KEIeowfp3BptxbiREVABGq7R6gDt+pqPZJh7RHJtpheTAByeBlutZ09iUEoIwQcYznIrtRp6AZIG4ZwzDOAe+KoTaOZnAyQWOBgdazlh0xqul0OEl00Mxcht3UYHWoHsm6BMjuOpr0KfQHl3ElYgF4IGcH6VltoD27DD+aDyWxggEentWEsNbqbRxEWcc1r8uCSCDwAagETxuwAVhggkiuvm8Pny3bLFyeFxwF9c+tY9zp/klgACR2JxmuZw5TohVi9jn/AC8Aknge/UVE8wG1QeByKu3luwJVE5PGPSsy4heNW3fMeoAHT2rO50xdx8LIjh2bODknHNadrqSNDI7SLGinaGJzyenFc40pIJKsSewGTTftSwxsXQsD0AHf6U0zZK3Q7GDUonCI7gMMs2D1HY1LDqAcEkADPBPeuXtnRdzCQEyKM4HT2rVgRXKKG3KvRgeCP6/jVITlY1ZJizB0IDjjrUlxqBJDmPeQQNq8Z96zmcJ5mTsYHgnPJoMzmMZcEd8d6XLcpVDWuroRTKhZWYruOOQB6expi3ykkZwBwRisUY/eMAAzDGc4/GmiV8hSeAM59az9kg9obiXyDJBDAcFSeadHfRMgYlSM4XjpXPQbpS7KuWUjd3Kk9Aasq2xlBBBHWpdI0jM3DfDeASDnkc9KFvtrtxkcjJrGMhDgYwVOQT3phuHO4kFQTwPWsXCx0KZtpK3EpIBzgc8mpzPuUuM5PWsRpjKykAoFAyAeh9aVbovMqI5BAJK568Vg4SNFNG0tydwfBZunJ7Uqai8FyjoSwYFSpPAHesSK9cuWBBA/WkF0z5ySCDn61i4SNlJHSpKTKEUBnOc46Eeg96FuAys5xgnA5yRj1rDtruSIxyRSkuFIJAx1/wDrUWsxtyEVNqsSx5z1qbNGqaNzziFDud5HXHQfQdqU3JnRVAIYHO48Z/CsaS+CEgHJY4Hv7VJHftGBhdwxyPSp5mjVJM1kkKqccnPapCeMMBgjg461lm+JjGDgdOfWneftBJfAAzjrVxqtMznQUi3IFdCGOBjqc8+1QBUEQAckDnaD0NV3vwkYDcnqMdc/WpFlhaRWLgllBIB6e31r0qOIWzPJr4VpXRNEqqjoowkhDEHuR3pViVi2TyMA8fxdc579aIFQNlWJLE43Hr9K14LVDbtlQSSCc9zXqKa3PEnGz1MiSEr8xBJUZBH8qSGORwQGAz2rcAXYCYwpAIJByKp3U0KwqqYMmQNoHX3qXUMvd7lSOAJIWEwZehAHQjrVe6vFhnIcgAELkDgkngA96dPeAM+HABHIx2/xrJluZY5i4bacYDAf55rkqVLmkYxb1LM+qKQQCc+xrPu9allcIHKgFSDnHIOT/KoFhba4yzNtyDjqamh0lyisRguoYhjyDmvOqKVRWsdtLkg7pnYaD4pEvlqJAr4ABz2HavUvC2qi4aHEqgNwCTwSK8TstOMW8oimXbiMMOAfX/61d54WvTbyRRzhSyDBIGAD3OO2TX59nvC0cyoyVrH3OV586DVObPbbSXfgscbcgkHjNaluw2HBzgZJz0FcnoWoBo1VMMh4AJ6V1dgdx+6Bjt61/HXEeTSyXEOm9j9PwuIWIhzIuRl8BwAQwBBNaESDyw5GCRVKNTyASTnOc5x7VcTkHDEEDGK+Jc0mdpet2ZQQWRAehP8AhSXN/wCTESONoxkntVXzUCguMvgA9s+1Zd7d78oDhRzj+lZupEuMUVNWu3uWDBiABghehrGZAxLOCAeSMdK1tizqHIz7e9ONgHwdmSehrPnO2LSVjGMZUqU5UHO08ZH17VoadqE9tcRhQxXcMqp6r357VdbTSuSgxgjkDOR6UlvYKJAEXac88YqlUQ5NWOysdTaaIEjAHTPXFZut3MkpKgAAA5PcUliJI0bCY2cEZHfv7/hUF4Q7FkAJORkcZxW8W2efKCUtDnpLY+YSeWIA+nXmpYLIhlwhYeoHGfStSK1Mj4cAMT0HOK2ItOEaFiucY6Gtkl1DmsZOmaIeCVARSTgnqfXH41sW+nrExYAEDtirsEJ2gcA54Aq9BYAYJGST/COtCjExlNlRLEMAQmHzke4+lXoNOXgkDHcepq7FbiPDEKQehBz/APqpWcDABIA74qtEc8plK6jEcT7ARgYwteC/GIO4AI+ctgNnGxe5xX0I4Dx71XeR82AM5xXgXxjk2zu20bWydx7HPAx6V+h8GVeXHRSPGxrTifPt8w+1uTwueCp61ErPGQTgyjJz6CqmsSr9smAIVA+SqHgevP1zUEVxHbkFQQGHPOcmv7GoVLwR8LVj7zRprOJQMKFYjBbP3j60qyCIEtywJHPNZzXQdnIJAB5wemelKjrsOAd2c5PevShUaOGcDSMwOAQQD3Bqwl3K2BkEKOAO1ZTXJcgHlQcDnqKdBdKrMWGT256Cu+nUZwTi0a5uy20FCGJ3M+eT6cVKkzyHBbBPPJ7VkRX6NKFLFVwSfQntTvNJyQ5B6DIr0qUr7nn1Is2BeBQQVYgHBPX9KfJcGMF8FwBkbRzWTBcFpEyAEPAIHU9zU32p9pXGDkjDeld8Fc86asai37vhCCMkde9Zus3wjYq2QOgBqNbwRKCWDsDn5axdRvzMHAbEvbHODXfSpnNJsSWRHlym5wQOoAwe/c8VatomZ8kZGB17Vk2CAyEsm5yMbu9bMfmgEAFiRgAda9WCsjBj2aKI5BGeQcnit/S7UyBQMs2AcAUeH/Dk1y53oWWQAFSucZI/riu/0fwytsyEoynGNwHStObl3OeTMW20MykO0eVIPGcYNbVrpIWJGHUAAjIxx3ro7fSSrIEQMcfXNW004Rgq0QVwcEMOlYupfqc9nczLSzEXzAYXHORU6WwcgKGiBOSFIJ//AFH+taQtSdxIAUAcL3pFt14KhgAf4Rmo5rlLUqJvLFWAdhwAOKkVVLMCcICOCMEe1PaMrlAOSep7k9s0827QKoAyPTOTSsUM8tV2kjAYEj3AqHyhuIB3eme1WDA7jBKhevPrUexlPLKB0yKS9SSCQF8ggEn5SQfzpjQiOZQASh+7x0AqdYTDAwwzHIIJ5PXnp9ac0QwAQSRyDjpV3Aie0WRSQAQeo96a2nIygkYYDH0qxDEWcsrbTjAHbNWCSFAIGeeoqeYLGHNp4IwwLAHAI4xnvVX+zggY4BUd66F4QpKsQHxznjNZtzbAowwCdwbce3X/ABpcxDiYlxbEggKTkce1YfiFDBp4AAwOBk4+tdVJC20DJYMcZWuQ8cKsdi8e8gsCBg9K56srRFCPvI8z1Kd0lbaS3Pp0rNd5tyeYhA3EHnOF9vxq1eMEmAU5KqVI6YB//VVV3Zgdp54HzcivO0PZjEfA42uepJIB9Ko6kwXasrkuflCqvB981cDlFY8EE5PtWZcSq82QcgZ4I71x13ZWO6hDVFcyBcqAWYjHTpUYibgscDqSOc+1PXBkkB+WQcFTxTSzDKkkjrhu3tXjy1PZgiP5/PCoDsJwvTjP17VXdoURwGAIO0BRkHB56dMdKtiKWRWwSIhghc8cf/rpoto0OfLCAnIVeQB/n1qEblRSJNixlXkDAsinkD9K7TT7UIY1RPKReWOO5xwfeucsLBzMSqArnIK4JPr06V29jAxt1DlQ+eoXGR249a76LSOWq29CSOMCQqpAOckBcYPf9ac0ZDAkEEnBFWFhCMHO0g8kZxn2+lIIcyoCSGPAwCQfxraVRJXOWMbuyK7hI45JSzKQMAL/ABeozWMNMv8AX7sxWsXmrjDYPT0r0fQvhxfeIJyHRkThgQDgjvkdx9MV7J4X+GNlpCF4LZQ0hVnQghSQMA4z1GTX5dxPxtgsng4RlefY+my/KKlVqdTRHlfw3+DLCOCW8j3ylVJG3JVu+PbJ/SvedI8NxaUip5SggADCgZrTstOSx8sIArgHlOOPSrSwFzhvXO4ZGBX8o59xVi86qN1JtR7H3lDDRoxUYopXFriJw3K9AoGMVz11YtFKrEYydwPt04rtPsxMeCMgjAOapvpaTh0IwxPrnHvXw8mnsehBWOWjYhwwJI6D2q8ny4Ay7EZAUdDW3/wjjTJhcFwDhRxzWlZeHkjcBwMgcmsWjsU7GPZ2Ek4Adck8HPat+10YKpLjjGPrmrTQwWcBaUhAD8oJ5zWFr3j+y0iAiIh5VGAM5APrXbhMqxWOly0KbfyMamJUep0Itki5YZCDnp0rK1KYyjEZBAJbg9a4O28aSaxclmAUFsAhjyPU10yMWiRiCe5rlxWCqYSfs6qszqpJzSmmMdiwJcgE8HHeogjSgBEBbJzk8AVKUBBAJAz+VWrSIckjjGQa4nodaVivHZKmDtBY5x35qysa7VJADgYFXFVMA4ye31piwb3LA5J4xS1EVwjggBQT1+tXrdSoBBAJ7U1UBbDAg9sVcigVRvOAemD3otchszL6YRKgCrHgnoMZqOGYtuJOUOF49TWR4q1dIdRSJZF2EgAk4wcc5qzYXsUsSEPvBPBB4yOtZunJak3TR0EG4ooIyOoFX4SeMEAnrVG1clAFOCR+VW4+QCSDx1z1r0cA+TEU35mFT4WedfEKBmdzvCjBxjrntXnaBgSSMkHv3r0H4kTrFMyDIGBjJ9a88eYhmAAJBxuB4Jr/AEn4PmquWU2n0PwbiCDjim7DnAYsUJBwCA3PPepgyuQqHdnrjkA96qrkBSSckZIz0Oa2NOtgFXcBjPJ9K+6tY+TbYQWbMoDE5xwR3q7FYqgTkE98nmrT2ywM4VhIg6HtTgGARhggHgkcipuFyKOFEBJBX27fWpo1BTAGF6gjvmnKrSMUUgvyQCQOKIzJjJUKc8Ajgigm47+Hg5xyDSYCFVB27uQM84oJAmBGGXpgc8n+VSIwVHLISMjjj9D6etGoLzLUUYRTgZBGOnUGpASgAAIOeD2AojlEhIchAQBkjsPpUsZSdSQ20KQCTxj/ABqGy0K2HjyRkdwabECZAEUlSAAB0H4dqn4MW5zhRwSBkn3xUSMBu2kshPysV2nH07VNyrDnPIIOADyAOtN5WRGGRzjJ7elTDY2AOSOvbNRl22lfLG7sCcgUXACSXMhILE4JPr6+9GHC70kIcHgqcEe9LgKoAGCO47/hUhzu3AgDHGQDx9DxSCxDt3Mrk5fk5PPNVplk+Y5AOcmreCXQEgKSSRjH+RXK+O/FFv4e06V3lHmkEqVOCMDp9axqVFTjzSYWcnZHMfFXx4NA0p7S1KvPIeZCcYA7e9fMWo3x1O6luQCxlcksO5HGcVp+JPEtxrOoPPLK8wZjtDEfJntgVS3KYQFj8sqMk56n6V85WrqtK/Q+1wGE9hBSa1Y6xlZVw4+fGMgAA1r2sIYQuU3FmwG9PU/pWdZRh/KIcgAgnb3FdPpUKbAWGMHIU96mKTO6bstjRs4Gi2cAg8/Kc4rodLjWVx8oPcZ71l2kYVQACM88963LErEVAGG613U1Y82bub1vGYgNxAA5CkcA+tWIr9EL7wCp6kjHNY0U8jzAkAqOp71aKk5IJCnnB55rob7HE4XLk16CrIg4zk47fjXLeJdci0uCUSkeZjkHt6Vp6pfpYW7uSAMbsKe9eVa3qsurTyEb0jLAkM2SMdPwry8TU5dDuwmF9pJNrQoahdm+uHdzjdkkD3plpZ+dhUVtoJJJHA96jit55rgpG2Av3tvcfX0rd8pLEfZkcPIwyzKMgccjP418vjK6w9Nzkz9GybKp5lXVClEzbvSgEdlcuAcgEcmsDULZzG4UFSOcmu7tbctbrvRQwyAB/EO1cl4knQXJih+dWBVgOMHvXDgcX9ZV2enxDkaylqK1OYWSCKd0NxuBBJ4ztwKqQkXFxIAmxVAAJ7+9Szw+WxOMDPp1p1kE+0FSSWxxnvXtRPz+a8i1EhjC4Q8jBOaepG1c5I6HParLRBEGAQSMc1BBCZC4UklRk8Z49a2VjlcixJAijKOHIweKsWziRAxy5PAHpVLzBAykuAw5AI7VoWKiQBmOWzkEcACqsieY7L4aWL3/AItsLYhSkjZ+Zc5I5xX3Ppmki102FCCsgXDKw6ccV8j/ALP2nRX3jq3LhiYY94BHcnH8q+1NQjDbmjbcCB82evH9K/mTxSr/AL2FLsfeZI3Gn6nO/Zoo5GYIA3B8zPUemPrRtJL8kDvmnYZnJBAwSOe9QytsILOQDkEY79q/nhM+ti7mZqSPGS4AGRz6AetUovMl4GTzgD1rZuLdbmNww3DOME96pRwNAcqhJBAJA6ZPXNTa5upJECDAJIyw4B9PX+VToqKjbxnd05x3qYRqUbGMKSSfQdqw/EOuwaRbNcFlAjGQD3Oa6cPQnXmqdNXbInOyucr8SvFaaZpzpDKEcA4OM59OK+b/ABJdyalIHmkc4BJQN8o/Cu58Xa8+q3plOHOSWJOeTXnl+DcXEqIQccn2Hav6v4RyCOV4RTqR9+R8vjcQ6vuo5W4twS6ghT6EZ5quIpZJY1w2zHccH0rfn0s/xOpdVIAAzjNMijGFXD5XK7nHU98V+kJ2PAdNsqxqShKIxf0HQ4p63G8hAFR2B4k4PTpz3rSSEbSMgY5GPWqcunrc72MYldcsM9ver5yoUjNmBkQp3+vSsLUA0KFgcnIH4d66iWybBDBckY29cVlahpZPyEEkDP1PpXPOVztp07HLPbltzjkfwn19fpVQxBsKQQc8YrphorjABycj5elTN4ZXYqgbDksCOtc7kdaiciC5BUDJU4z/AEp6EwsWjUKzcnIPJrp18OMswJ3KAQSSMZHfFTjR4IJ5XdN4KlQGHY9/rU79C9UZOm+Lda07JS7k8gLtWMEgD8qw9Qub3W5POuFMkobAY8ACusktLVI1jjQKAOV6VUuLyy2xQ26/vQCZDyBnPAyamFKEXzKKuXzN6HMvo07Afu2UD05zT/7EmVWLqFYEZDdSDW4dUQlgQCV6H0qrdaiWUEAEZyecH866lIgxrzS2ZBwAi4UhjyCelUpNMkVMEAKGwSBjA/xrSvNTjU+Y5zkbgCe/YfWsw6qZZCBkAnO09qhzZrCLbSNGwtVgRS4wexrpPDHjG78P6gN77rYEDHIIFc6koliyWPByPen+YzBTjA6EYzzXmwxM6NX2kHZo/UcPgadfCRpVVdNH1r4I8cwatawSLLGxAAyxyQcY4Fd4JTNEWjOXxnaDjNfE/hvW7rQ9ThuIZWi2nJUdx9e1fRXgrx+t7BbYnUBlOUI5Bz61+p5LnixaVOr8R+G8W8Gzwl8ThFeJ6SieZG2UwDlTkYzWbq1kzybSjAjAOeM47HNatvI13bh0BLEZ+lK9ksyyrK7o7DDMBnkdsE8V9xGXmfidSMotxkrHCyYYkbB1we/SoXjDRqACWUklj1I7D0wP85rZv7QxsyjlxxgDGRmqTwsFXICZOOfWuqErnK5Mzreya6kCIOD69M1dk0AhZI1ZlfdtUqAQ4xyfYfWtzSrIQqxIyX+b2Ht7VZeBVcsSAcYwO4+lbKXYi99zz97HYwYAuvfnpVOWH5gHBAbt7V1d7bHzJSAAd2MDoKzJbJ4pGBXJJyc9h7VtFtiehhyWiOhRYQpUcPnk/X6VVOlhAMoCT69635YuSQjADqT0PtTPJ+Xe6kBQRtPbmr0NIuRzF1oURQvNIXBUKoABAI9/of0rOuNMhLoQQ+BkMucg446+la2qYt0JkPlQ5LD0JJ6/jXH654ySC3e2sipYnDlkBII649K83FVadNe8j08NRqVnaAH7L4djlgh+aSVzIzdTuPp6D2rnru+aadskEE9SelUbi5luXZhISSMk55qvFDP55CK0oYEhFGcAdT9B1r5Wf7x3Z9VSh7GNh8oCMAjZIJ+YDrT1UYBYE55AU4+lRyAggEAAdcinLiM4ThM8KB60lEbmPg3vlQu9xk7VGSAOpx7Dmpoim4kvlGGCD05//XUEuYmWRf3bgEg45BPcGpQQVaQhURgGIA6Hvx2rVGTdzQtsTShI8ICQOvJAHJx+VWBGoY7juA5BCnp/Ws62faQ4fAGGDKMkD+ta6zJCWQN5oUko68A++DzzWhhIuQgrtDjgcjFTq4GcR4BxwOpNVFkLsrAkjABA7VM8oZXwdgXDEtwMU0YyYqFC4J5OewxxUt9AMoyrkZHI7E1REjSkMgBjPzK6ngjsR6g1dE4Loj9SBgAY57/rWqRne+5qaVtiMRJyZ+EY5IYevpjg810cCOVIwCAQAec579awtMYMgCglQcDIwQQea6OyGACDkdOua1iYzRpWsRQM5OWC8LjgknGPbjJz7V1WiIUQAj5cbstzgjoM9ea5uLIjXcCxJ4J7DNdLpBZsoAFA5+U18FxVVtBQP0vhGlfmlY6K2QlQdoAPzE+ufarsVqrFMKQD3xwaq2DhldHAQdiABz61r2rr5YG0EDuT+lflUkfqyRPBboFIKgAAAHJ496q3lg1zypIAI4x1/GrqKeADnJ5A54q15CRwlgTkc4I71zyC9jjNVsyASVG4kkYHAFc9dyPkR8A84wOwrrtemTaAoy5znHcVzy2jSSZI4PTNZb7Dch/h7Sxch5CoL8kE+g7V1MMotolGVJI6en/16qaRAIovlyCAQcj9KewU+Z8jE5OQe1bwi0rnHJ8zJLm4EbKGPGeV7g+tVnlDkuCzIGwF6ZGOtV5yWGVGBnr1JHpU6KREpAyccgVbKikTtKk6KQoLLgZ9vTNSSzh0Kg4Yjgnt7VWjO/IjVRxkZOMmqN68kL8AbyccnjFc8mbRVxl5Mq4QncMkkds+tYt9CfMLrKQOoUAVZurrCbVOTnvzis2e9RQQxLHGcCuOWp1QjYgmuWRyJCFGcCsDV9S2KXU7znJycAj0q1fXLuSXdB1IKnp7Y7VxusX0yKYlw68ksTyT2H0rNRbOiMDG1m+aScFsADq3XJPXj8qykChyxYZPccU+eVopCSCwIycjNU3nBIQDBY/mK6EnY6Emi7cXbptJmYRKOF4wD3P8vyr1n4K/DSXxRew6vdbRZIN6gg/P7471554C8JyeLvEMFsVZrdMNIrLlWU5B9s8V9qeH9N07w5psNpbhVSNACy8A46nFfA8SZu8IvYUnqzzcXXlTXLHqa0qW9jZRCCBoDGgUDIIAA74715p4q0xdfhmRlDkk4wMDcetbPiPWY7u4dLZvNiQ48xHwHB7gdx9ao20wZwpBIY4GBXwGFk4y53u+5wUYyhafU+UfiV4IawuZikexlY9sA815k8qRuApYAH+IZr7k+Ivw+XWdEFwkAY4YMcdT1APvgV8c+O/DMuj6i4AaNQMYK/Lya/V8mzH28FTm9T73KswVb93N7HMtJjMZGATkEGtzw/dciIk5xgZ5JrBMAVwHcMc8FeBVuyYQzpchisg4yD1Ar66Ds7nu4qmq1JwO4gDCIFkZByQWHWnEqMAgkAZI9B9KzdP1M3KkOzBQcgNyCa0FXc5IBJPftXepcyPzXEUJUJuMkVA53SKU2qzArx8wXt839BUTqVJKDB7H1NTXbiNcHhs447VUnnKbSCSCMY6ZNFjmSGJCcSF0OSeCDmo5Q0b4Kbmx93PamT3ZSNFwWAOQc9DVaS6aXGQwycE1STNkmWADDlSuONw96gX5VxtCEn8yakaQOAwc4HBBHAHrVcSpkBWJI5znOfSmaJWBcByXOCuSPrVjTbV729AJZuAeBgAZ61TWJ5HJY4HUA966XS7hbaHLRs8iqFG0cgClZMzk3bQ2UC2+y3QqSo3HJA+lbVnMkkBDKEK4AJGc1wEmolrpXIwc5OO9dHY6miopIJJBJOelaxjbqcMoNu5Y8XTJHbKoIyRn1xXnlyR8xOSM9SOtdH4lvHuYmUvjI4I6j3rkbt2UKuTvAxkd61uVCFkSoDIxKgAD1FP7OCcgYz7D61Siuyq7MEH19acZHdWYk88ECi5TiaEsoTaAccAEj+VQ7xkkYJ3cE9hVdJHUHeQTjAXPUUIDuJY4A5xQ7kqJa8/kZAUDuT1pk+CScEknOBRKo8tWRQWORg/4VWaZn8ssCwztJU965qkuTc9rAUXUldLYZe48osuEIGSoGAfesmQsQxBA/Gti5iJiBAAJOApPWqsOg3d42xYGJJwvHWuOVRJXufVcvJG7KMWmzXs8UUMTSM5AyBkD3rotM8FX9hdyTXMDRAKBz0xk4OPevSNB8MxeGtAF5cQA3bDaAf4fXmqUFrqGuX5ZmVUAJ27uSByc59qwjVctYnymLzG7cKexzn9mXGCgTBAGCO9W7PRbiWREMBRWG5WJzk9xj867q10sK4J5GMADnHt+FXI7KNTGMAMpPK9QCOcfhXXFye589Otc52x8PIYtsigkDIz2NbcNkLZAAQikckHjHpV5rQRAAAk5yM9sU24YkIUAAByVIzn1qmk9znbbIUVZAdoAQcA+tOEW3AOCDU7K5YCUKmQH4GMqaaYi0ZyMZJPXt2qUkVBXK8mBjcvBNACB2dCAQMZJqpc3ALFASxQZwB0rNaZnYAyEA5JVj1r1aFG65mfT4TANxU5lqe9MTMiKJCwK7iOlaHhKV7G/M877owMlMYBrDhmWeQBCAM9SelaszJHbgB84GWNds4Jx5Wj1Z0oqFmjoNNtR431yeeQAxgNGu4YyR0P0rnda0YWFw8RjIKnByOhrq/htataw7nJBaQsgByOa2fF2mreo0wicuepjXOPfFfE1JOnXcHsfG1I+yquKeh5DdwCHBIBfPXNZrSs0pGMBTgH3roNY05o13CIqp6EkDJ78e1c0c+eYy+CScKT1NdDt3OuDXcvx4lGXOG5yPQVeglSGNTjrwSazLaRJmLoQHUgEH9a0Yo0CEsSQOevesmbplq3REwSmQSSWH8qlSQSOVK7SBwTxxUVsoZWAcknoPf196stGWwCACOefWsmhqw+GTfliADyAopMO9xCjtsjVgTt64pIY2ViSCBngEdanKjzI2UbwTyAeT7VDRd0NnJDgZ3gEgf0p4jPGMhe4A6e9MKusoZSAMn5TzipmJMgyeTjgdBRYm5HGFWQkJuOOCak2/vC4J244HamBhEQVbBzuyPWnSSNkhTu7nuBSeoXYjxNJIhYkbDuBU45rb02zx8zLuDgHntVfS7Y3ZQum5cfeU10lpZJFCAAd2CDgdPwqeW5EpE8FoqxgE8YGCKsiI7lBXGOMkcinQIDkE5IA4B6U6RiNhXIwcEHvVqJhdlOZSSdpyo6gVWIDqBghs4HHWrszHDuoAz1xVWRWYJgde+elaIpDAA0fABAPOe9WbVQSANoUDJXvntUW0hgAobHHXv8ASul8P+DtW8WFYtNsbhjjJmMJCJ7knGR9KblCCvJ2ByS3ZnpGh+YHgDBFbPh/w3qviC5EOnWbSRgqGmI2og7nPcj0/lXq/hP9nm0tphP4hu5b04B+yQNshDepzkkj612+vXlh4S0iW2tYFgjVS3lIACQBwM8VxSxKk+WkrnJKtfSJ5bongiy03VrS0J+1X0zBS2PlQdwP8f8A9de++HtPtNFsREFCkchjxjHWvINJ8U6b4djkvZQs+ozDzPKXDMinoPbmuW8W/ETV/EJZPtMllbE52xEhiD6nrU0sJiMVUXPGyOyhldfGNdF3PSviN8aVsX/s3RlFxISQ1yB8iHpjjqa8qXU73W7kT304mcE4XGAPoMmqljYp9mKgkkA8nqffNLYGJbgoz7Gzn5jxX1scNCnS5Yo+ollNHD4dxgry7m9hVUKHw3XkdR9Kmjd4E3F8nIxtPIz1rPEnmEbcDBOGHerkSl8FgCRyCK8ecbOx8jKNnZknVxhQADwxJLEf4D+tSLs3hyCSOcr6UI4ErMCoc9geAf6Um185d8OM5A9aSMiYs8gBJBfHQdKa2WBBJA/2jwabDOAQCAW6Ek1LtDAAkAdcnmtLARiN1wMjLHtg5FWXUBVBJGOeDTfs7KVAYkHoQecVMsYkIHBPqKgY2KMsQSxGehA5xUm1N6oxzIxwo9adFCVcDGFXjdmpY0Vi7EruRgBk8kY5NLUm49UAwSMkcUKQHAjTBPDH1qu7s5OBgZwCO9WosxhCBj3q1chuwoty0qgkqTkj3AqdUSOQFTg+ppn2nksCCRxmq0k7u5IIC5596d2LU0JLlMEDBIOD7VV8xwSGfK8nbjGfxqI5IDqR1zn1pJZmUgFQwI7ihMVkPaQDkIOTyMZI+lQXFkJiSQDuHU0sTszMFOCB27VJgqVJJOePpWkZNbC2PLPiL8L7jxBbObeVQWONuMkc88fSq3hnQbjRYliuQRIBwBxnHtXr7KAqkAE55Oegqpe6fFdkOFAnBBEhGTj0rxs4wTzLDunfU6o1525HsW/BcyvaIcEE8HPrXbQIMIQcHqFzmuS0eGKAgSOyDOCUHIP+FdXayIqphxLzgEkciv59xuXVsFVdOrGzRlPTUvS20VxGUkQOjfeBHX8e1SRQiBQIhtA4xSrKVckHC4PykdvX61DLdpbsoc7AQSN3cV5vsvIxu2TmbYCSST6k9aiN2mGDgvnnO7GD61UkmWeIvHKHznoentWLdSXBYgMVUdT6Vm6M10NIxua93qGInVOSwxnGce9ZVvbi4dlcZJIJPcVPHG4jRg8ZVumZAGGPQdSau28a2yhgNxOS3bP+FVToyk0apJGheT28GnRxRjLg4OegGP51ysqku4AwCc4puveKrXT32CJpz02RsASfqawbfxvaOQy2LAnqjybsfiMV+i4Dg3Os0oqrhqF499jx8Tm2CwkuWrOzNkxljnABPPHPNW9MtWeQFSGOcc+vpWOPFNpgEQOQeoBHH45pzeMjAWW1RIiRkl4wSePXINevR8NOIZVFzUbL1R5lTiTAKLtM1/G1iLW3idgUkZf3kbDg8cYPevLJ70ruIAG1sAdjW9qmoS6nnzZ3dmOSTwAPpWRJaIFCEZUEkZPUnr/IV/VfCWS4jJcIqOKlzM/L85x9LHVeamrIpDUFYEOXAB43dD9KsQRm4DOPuKQSScYpWto8nYmE68nOCKFURgEksSOcDAr9AR83oPZGyVKsATna3NPhs3d2RQgAHJbgk/XOCKURA7CxIBXcD6c9KlkZcBTyFIJJHQV85nOO+rUnBbs+54cwHtp+2ktEQPZLGAcDOe4pPsoKnJwc5x7U/eZckuWB52/yqWDBPLZcnjHavzCUnJ3ufqKTSsV5dLWTaUVsD+9yTV610lEVSASBz7CrysNqswJfJUnHB4q3HbkhVUEhjzWLE0RW2lIGDhAqgbj7AdeasmDy8kA7n+Y47n1q8lqQhVfTGDQtqVcknA6k1NiLIzCkjklozhf4ieD/APXprgRhgQy8gLtHX61szwDywAQFznn1qGaESMEGATx071ohrQ4jxND/AKI4VDtYEMfUda8V11BLcSqQAQTtwc5969o8bFobdwJdo9CeleK6ogSV3Q8c5OenvV35Ud1JXRx+pWx8wnGDjk+tZIRIndgrOW6nPQV0N0FeIgkAnPLdfrisOaAW0hyWO7tnANduFxHJJHLi8N7SGgn2hLfS7lgMM4wc84Fed69mScSY4PVQOoNe0+HPCia/pjvEpdixPIxnHUD2rzzxr4Xn0y4lYphADtAGcc85985r1cVGdalzLU5slrUo1nC+pxyAo6lDkLxgd61LW4O4DHzDn61k25YuQx2+ueMVcjyHRkYqpGRuGCffmvz6s7TZ+z4XWCNiCYyKCQCc8AdxUyxiIZJ+UdOc4qra5kcljkqCQPWr0WZPlyCOO3WufmPSjEnhRUkSVRn0B6V3ngaUSF2RMkHaWPBH0rglBOUIyq812vg66McYJG09AKHU1R5eaU74aR6VG7AAoSMDkCobg3GfMOWX7pOeQfpVKe+eKJXaUAkA9c8elUZtZEGTJJlG4GRkGvajNW3Py9UpOVkTX9y4jYA4bB5PeuYvJh5gDOxYEMABnPr/AEqxqesvOSkSgEHJJ44rNXzZpAzAAHjIHSpqVklo9T6XBZRXqWlNWQm9yGkkEvlltqkngn0pPsxTBjiCJyAoGMk9/wA8/nWglgduSN7AZCg9anRAEjLDaTzgjkV5s6k5bs+4w2X0MOrxjqU7e2eFJcZBYYPPbuKypyFlJHBXPJ9K3ru4yrhjwQcbR3rm7+4IyhjCyHBLMeQPTHvTj5no2sU2v0UuGVsZ+U9M/hSwzCRQEBBzyx71m3bpLh8ENjAIOM8+lWrFC8BAcqQCCQeg9QK9rLrKqmfBcVuLw3KaRcuoBYhhkUlrD+8dyCTjqaiQyhADtIyT05PpVrJ8tHAy2RkA44719/Tkj8OqU7DlV1jMQJCtnPPIHsaZdSLBZOGBYgYDHkiru6NwGDYOeoPX2rP1pM2UhGACMHmvRp6s86pFI8/1i4LXKoVKjn6VR2s7lSCAOTjvWjPa3OpXaQRgsoOQMY5+tdRpXhD7LIlzeBX3LgLG3Q+4reSaPMnKK3MzRreWdfMCthcLz246V0i8gDJVge1WVtxESFXAPJIHrVd4JHvSgIMIXJcdc/StIaI4pS10GSoIw8pIJXjB757471zLof7UV1YnnJDc4/Cuma3LsVY4GeCe9VJdKBuAyIFc4JYjOcdqtyM7rqd94dlLBEQbkBA3ZwR+Fd1qt1EtjbgMsRVArZ6k5PPv/wDWrznTNUSztojIArIAoOAP/wBddBquvrd2kIQYIUA+5r5LGUZ8/NbQ9PDWkmkzuP2e/G8SeN7q1mQJDISsZJBwwbBOe2fSvr6WNXKkBcgA8cgHHrX5nHV7nTNXS7sy0EsLhxk5zg89PWvsr4D/AB2tPH2mvYXs0FpqFnGD9nmyJpskgsOxAxX8++IOSYmrJYujG8VufYZViVD9zM9ZuAMEk554zWVOg8wqQCxPGRWhJKpUspDqTkFelVIMyXZB4KjJz0IP9a/nmUVzWZ9nGOhPBEYowQATjqanEoXJIIPYg1m69r1l4etzJf3K2yYLEsQTtA64rxjxF+0os94NM8JaRJqt6SFFw6EID6g9PwNezhcsr1lzxg7d7aE1JwgtWfQD3gt4C8pITGSxHAz71VYLexYjYOOpIIOPxrxjSvAnizx2i3PiDVZLBD8xt7UkHJ6ZzxXo/h/Qr3wlDHDK8t3ajBLTHLY7H3qMVTpYd2U+Z+RhGpzfCjW/sxrmYOQQM4HOMjFSDwlLcsF4YlgQVOAD9DXUacIJQCoVg2G6ZxnoM1sAAqAQABwMDtXFGnGZfO0cOngz5XUjLYLMc9SO59q+P/jQkw1jUzOTta42qwyc/LnPHQcV98IgRiABhuOR2NfH37RHh8WWr3gaLYwIcKo6gn/AE/Sv0fgzDQWYRbepjXqN02j5f1K2YBIPlfzmCuwOCATX1D4gvx4V+GllYRu0aXEUbNGDghQCOfrgYNfOrQG+8WaVaOpI8xWJI4wDxXpHxs8VrNOltbyh0soltiM8EgZz+BJr9Z4j5p14U1se/kuF9pGLaPAfEuprqdzLMwLkysyk9smsRmJjIVyRnIB7GrE+yCFkB3AkkZ9SagkVwCQcgDoO1OnDlikfqdOmoxSRDEskIcsVDHjp1qGVwqEsc84GD/Spm3vwWyDyRio2QhcYAVTxnua0OlRG/NG4AGeO/PWhXOSScgevenS5KAIMHNQqAMb2IcdFHepuWo2LDS7wrFSFHGPeolmLTEKCoAIB9fanoxddxOBj7pHeolYM4bOGB4PSquLlHSDzFAZsjptHBqxptuYp4kDkIzck9hUNuSTk4JPXFadjiWaNVQhDkkjoKiTvoRKJ6n8HdWktdaKOcRByFDDjOODjvzX1HpUrXdoZSQSTksT1r438LXRs/ElgQ4Us+3GeG4P619aeFpjNp6M4ZGC5AY9a/LOJcP7OrGsup8FndFRkppGlduWXYEYkk5AGcjvxWBequCVUKOnzDFbd44kQbwQh6hTgj8RXP64IygIEiKq5OGIGfU/hXwc53PnqS1OX1i48pJEWQA84XPQetd78INKe7smlkQuWAVdw5Ix1H6158mmTatex2kALySHjjoM19M+APDUekaPCroCQuOBjBI65/OuWpNRSSWptXqKCSSMG88MiC7gYvvQjcUMYyCDxyTwfoK3bW3MSZIJz1yeprfvdJU4Yj5V5HvWcYo4iVUEe2aFKXU8tzuVLq2M1o8SuLckblbkjP9K+SPjlol5/apljLFNxDFeAR/Wvr18YyFDAMAVPSvNvjL4PS90dryGIFiCCoHT1r6TJcVGhiFzdT0cvreyqq58IX92bZ2QxhY0yFPBKnviqD3k/lrE08mzO4c9P8K3vGmkGw1CeJyCXJMeOMAe3euXkhZHJLAIRwM8g96/aKVOnKKaSZ+l04wqRTsK103nRIpwwO4KQSWPue9RPftOQWQlwTjJ4FRq7+aCH4HBA9frSkHcGjAwOoJyQa6VTjH4Uaumo7I6PwxKRcFi4QAbic9favbfhhrkmleILCbJETOAyk4yOo/GvANFusXiELlc8qfSvV/D948cJcHeVIZQT0Ir5LPaLnSaXU8nF0OdNdz788Ia+t/bozEbSB8wPT6+9dXKSCSpyvpXyt4I8XXj6bEDdNFIMMSvc+mPavUtD+IE8Xy3cplHGCBjJ+tfi/wBYeFk6dTofBV8DOMtD0vU8G3YqCMnp6V8tftA6GV1DewLLJGxBUcHkHH86+itN8UW+tQMrYR1OAM9q88+NWhpdaSZioICgrEM5BBOTn0OelfWZNjoRrxnF7nRl3NSrLmR8UtGqSuwIAUlSoGSD3FOZFmmQsgUgABge3v71sa3YJa3kqgsoyWHIOT71mRwqjrtJJzkiv13n5kmj9dotSimWolSFQQdwB9KYhJcsT8554HFSwxjeQQQp647fhTmYNhQMKvQ+1QtTqVkPilkkBjyGUnOMYqR2YsFAwo5GBSCMEB94zjPFOydqiM73JwR0wPXNUi1ZEkZDEgjABGMd6txYGVwcAg8dvxqr5TqMgfPxxn8zV6GIDgAt3z0zVWYOxdtIR5ozypAPXOa0ri3iWMbOD97j1o0+zR1ySAw5wT1/Ci9CxqEU4B4z6U1c576mPckxBkKAqepPNYep6gEVkhOwAcu3Yn2Har2r6jFAzBT5gB2nHc/4VzN9MW3scAZyFFdUF3NObSxAs8rspMoJck4UYBHbIpGYspDttQE8+lJExfLAbqkKiSMCQblPVenNdDaJ3IY7mMT7fNO49wuPl7n/AD61LDmSRkUkqST6496hltBwVGARwD29qswo8KKCME5AIrFsLIm8xlOUb5uhGK19IumibBbBPUms0DyCocgMRyM9qkE5VkGzemcFlIG0fTvUMSR2CKhUMTgsMVIowdqHAJ61mWVyHwoJZccHPQVeWMKQFBUZyec5NK6Q+WxY3DLEjIHAOe9SRhgck4A5qIE7clcZOcilUHJCnAxk8nmle5I28uBBG7gbyMEKP4j6fSu08NfEN54ordrSNmJC5jXGT6f0rzbU70LlUfLDOVI6GtL4bkzyyFzlfMADZ4Hcj2PPSvFzSnCVBpnhZqoujqe0xXZnUsIzEQeVJzg+lWDeDIUpknnOKh01VVMOVBB5A5z+NWpRHIQABkfxZ6V+P1ItSep+eOepSursPnBIHGR6GsybE77Q7FjxsHIPv9a2v7Kabc6E5PUtVd9JMcgYRgN3YE81guY2jNFHSL2e0cxo8mPuk5GCPSl1PL5LkBT1J6Cq+qzjSreSVgQI8gZOcfSsGLxhHet5RwznAKnsK+24bV6vvLQ9zL4TlUUolq605ZrfLYwc/L/WsS90CN4CCCQBgADqf6VsfbF3FSMAjgL2pGmEuVUAADJNfrEZ22PtoOaPI/EegmzlcICwK5AKkYOeRn8q5X7ObcFCTuXk5GMZ969m122EtqGyDGGwVHUH1ry/VrJnlckYXkDFbKzVzot1MoKwY5OQCDgUW8Lv5hIKKDwCclvf6UKgizhjnofapFK7RgHcOetS2hXFhR5JgjAIo53E1qWM32G7WVJSkoIYEdTiqSxI7ks4GMY54qbyxLIMvgdCwGcVyzlpYwnqrM3b67dI0kCkBiRhhwawL+WRUYg7hwSWOMCrElwXkjWR2cRA7VJyACeePrVK6AaMBh0yTxX6hg8LTwsVCmrI/kbE1pVneTKMbCRGIBBBz1zQoUozk/NnODSB0QFh06nI4FSJKjs7lVK4DfIO1e5F2R47jdiBTMquowp6qR0NSfZFkUgPjPTI4Bp8IDxl0BAIyMjHFODNxlQB12g9KbmSqRWliEAySAMhenU06CJlYkZDEYOR2qVlErgFcgHJzzipZQWAYHLZ69zWbmzWNKxVWwC3CSjIkGcMD09alkQNGEQgtnIJHAp8dxhthBZe+0dDUaOVkdSNoI4ycYrNtmqiKRuI42A8AjnFDw7sE5XAySe/tipVk/dopI+T5QB2Gc/171KX80lSQABwuO9CkVYpiBwjgnBPIA44posELLvOHJAJ9M1dkyUB2crxxwTUE6gtsIIB4zXRCTIkiGMBLhlDAsAVyD2rc0USLbwxKMjO0kcYFZMKRRylUyWIxuYcmt/SpViARl2jIVcfT/GvYwj988zFRvTZ0MVmEjUE5x8wHXmp8F2AIwxPX1NR24KEknII4qcbkUkcnr/9evpoo+QkgKFSSMDA6HvU8UQZQWJUjnHHNRglo1Yxktnhj2pwcH5TkvnqO9aWMmrCNFFhzkByeSPSmiVUyqEEE8Z5xT0ieTYNuHPJH/16jIAZiygHtgYosS0TxEBAQ5UseSozkjtSygSECQjA4AAx/KqYkIYh32AYAYDPP0qdJUCFiQx6AHii1gsSyRAuCpxxjdjoKiEe2QjBOBwMU8OcITwAeRmnwzMh3kFgOASOlPUXKRyxgAAAk9h6Co3tFXkHPHX0qaBmZywXeWY4H/1uwpyGNWfgBmJJzwBikwUbmbIiQoysN/BGCcc44P51yd3AGBDgFwDyeOa6bVbuCJXkeRYj3Z+B7c1yOoaiHZ1QgkjJOOCB6GuCt5nTSVmZN5hJA4O445yOK5y+YNEY49xlySxPTHbHvWlfXTqMKBnHpnNZkrB95YgHHUHv6V5krs9KBReNwAWYl8daz7lJIoWABdjnAHJNXbuQBlOSvY5PBpu1n2kHHfjtQro6E0GmIxjHy5K/KwBziujt1CQkKecdBWTYQEAlFG7OcL1Jret7cjkoUPcMelWpWM5LsRyxiTJJzgZGDSxwHywACSe2e1W1tsAgcA85xS+QswLICADg1alc53FlOVDG0REeQCMj1HemiAiYgOSG+6COlXVt2EgyAAOoPeprWATbmAwQxUgjqRT5kCiyh9nKEFQScHJ9TTWLbCxGQf4iec1qeU4V0cABxgFeMD/Gmpp0axhEYnHABGalyRtFNFOMB8AjAI6n1qMqBkFg2Oc46n6elaIs0QEM2QAeenNRJbgRglsnvz1qLpm0boqKHkztGGbnpUDWkqNuByCcHac4Na6IEh3AAjpzQ0OyQhGVo8AjaMAVNi02Z624jjYkMSOdoBJPtxUm0JMoQl0Kq2SpBBIyRg85HSrSptPDh2HUqMU6KAnLk4zyCD1qXFFKciJ7YIqkDAIycGhYnCBiVKkdAc4q4wdXUALhRknrmpLePeeAAvXIFZOBoqkjPjjLkAKCAerUwwOjE/MO+QetaaxnDAoqsDgkHOaR4OoIDKe/PFZchrGrJFGOGTAJOAO5PWnRCSPhiTnuatPAhBDdMdj3qWK3UzrE8qkN0YA4Hsal00aqszPnDMoYOhP3doPI9yPSoAAAGYZKnnHQ1pG3VXIReMYJI60yRFKFMbARzkdRTjETncitr9wjYw+SAEbjaPXPr7Vp/wBrBEZUJ2kDGeee9Z6WiNgkAEjPrx60/wCzlYSzAqMkKPUevtXXBpHNNRe6NCTVwI4VMirMxIKZxkdue/eognmEljk89DjFUTboNsgAAHAz61ai2hQSASOc+hrdSOGdKPYkGlvKS5IPPYY47VY/sqOPYFTIPLbznB9R/hT475EjAyQ3Uk9KRr8PIA4G3IO4npV3j1OKVLsTxaREOWVQc9hVj+zYiQCFGBgds1UbUiJYjFIjIGIYA5yD3x3xTm1IKzgEkZOCR1qeeCCNCci9DaRptcnK9+xFXbBljunCowZ1CgkdTnr/ADrCju3mbYDgE4GTXY+BfD095dmWWR5IiQYzIeBnII/PFePmuZUcDhp1pvZHt5fltTE1lE7zw1aSLbI4Vg+QCSMDHrXeaemNoc84B4qhp2kG22qQWccdcAV0NvlQAYgGHGcjBPt61/BPGOdf2xjHKK0R+24HDPDU1BdCcJhSiDBbqVHerK24EQAGWI6jvUltCFwSCBkbjjp7fWp0UKhJRgCTgKMn2ye31r84keqnYxbuEudqkAgYz3+tV5LIykADIUYJI611MFjNIshChADtbcASR7f41ej0iPygFJKnn51wfyrCV2UqnKcM9sbcDAGCM9KuW8TKQHAI9B6V08+mBXwFA45OOtUF051ldgoweBg1neXYr2lystsZIiAAeeg9aki05UySmCOprThs2jByuT/KrEVq2BkcE9u4rSN2S5sy1siQSE2kjtzioDp3zKCAcHjt1PNbF7Olmm4qMgEkA9TXPtrKzzA7gMjBPpXp0MPUqq8I3Mee7LgjEYIC7iOuB2qwkQZwp3FSAeveq8E4YEjBBq1E2WBwcccjpmtnSlB2kiWzUt7YZUk+2SOlXI12kAAk9CwPSooSQoBOTgZxUu0uMKSSDS5bGEmGDgBiSSSD7DtStGHAGSAOQQe9Ai2BiMtzk85JJ+tSooYZIKn0NJeZkxghEmQDgtnn0r54+NsakMC7s7BgI0H3yOgz2NfRTKUySOCMHBrxb4saZFdW85lUSOAQNowCcZr9A4Op+0zCNjy8Z8Nz4/1KOV5XO3BdiSAc7SOoz9arr5sO0lsnBABFdXr+mNFeEBgI8ltu3rnHeseW28wkSBiMbQOAQK/tHDYWbpxfkfnlbFQjNpmSkshj2SuxnjZiHjXOR6EH0FNhvZJQZBLvjHGT2q9b2hhtikpVnz8mB0X0JPU+9V2jYHBACHqAOor1IYaaOOWMplWXUHVScEgHaAB1PpVtbpNiEtkkgEg9D6U2S1AILkA9QCMcHoaiVAEZUIIzztGcV1RoyXQxeIpvYsRXRjD7xlieD6CpoNT5Id2J6Y/pVFrd1jwFYDPBbnA+tMEbW5ILMTgn5hx+ddUFKJyzqRexry6ovC7toHTBxiootWMjEB1CnjLdfwrkby9ledxkFs8qpyFPoParmjaddXDyPhnOdwA7V6lCo00rHn1VF6nUC5cxEjkk8gUW9oJrlE/jkOcHqfwrU0Xw3PdModSiEElj1B7V2Wj+D0WceYoWVOkjDke1e1TSSPJnU5Wcfp2kM7qoiJAYBhjoK7LQvCjyRh32k9uCK6vSPDsVtJuVQSuGyex9a6C3s44jgJtJPT1rqU4xRz+0bWpnaDoaWykFWBIwcmuijtkjBQiQgkKGVsD6kUkKFMADaOuTV6HDRkAbj3I7VzzndmZGIlGSx2gdCDjOKRyFUOTwTgGrSKDCCChU5AB5II9qR4g4LEHJ5I9Kx5g5SJI2DIR16gHvSxwHzCAcAjGD296s4wAqDIXqcdfpRk5IA5xkc9KFIOUqpCEJyM/WngjyiWDEDk8U8QswALAgjcMAjA9D70roeCCSxG084GP6079wtYqOhbOwcdDkdKPskewAISMc5PX8e1K6OjFSSQeeKsYATkEHoOMmncRXjtzgZABzzzTGtS5OSQcdV71cEYLO+fnbAzjgAe3FOZOm3gL1Gc5Pfmi7FYz2t2UlwBtzgBfSmPEzkgnCEck9q0iwKkbCCO5700qioATj3x+VF2IyZ42WIbMEDgZ5xVZyEILchiFwB0JrWlAySygZ4AHQ1nXe1gSYwSCCB70NksoXCC2yoBKgcgdhXlnjm/P2gxDa5ySwBzgdsV6F4m1MaZCwLKGYAHB6Z5x+teI67qz3UpZwEYkgkfWuCtUXwmtCHtJX7GddSBmLDAOORjJOO1V5AIgS4AJw3ByBntSNcL5xjTJYYOccEfWoWkYggkEE8jFcyPXXYGKyghBkYIBrOZU5JPOcgY61ZupzDEoCkBjgAc4zVbYJJArnPcMPX0rjr7WPRoR1uJgSSO2OCd2c9qknjEpUhgV6dOlPFuViKjIB7kVHGhiDEjJAwDnrXky3PTjtYUyCFCgIIHUiomnUKSBt3c88ZpzROnEgCiQZVh39eaT7NHIqhuWA4PsazTRepc02dFcAcDr6ZrprBmkhUAkopJUE4AJ6/nXFthbwmMbYlAwDyc+teg+AdBGtSQ73KxE8ue3PpRPE08PDnk9AhQlWlyo0NL0a5vpyuSykgAgdM8D9a9s8EfCJcJLdxvI+BhWAAHqCO9XPDdjo/hS1VkXe8oUysw4yM4APYHOcV2Vv8SdKt41QSbnUksVII/AduK/EOKeK8yrp4fLabt3PpcFl8KTvV1Zu6Z4Ti0yIRQIgAGMqMAD0960Ro5KqUKo6fMNwyCfcd65qP4p6ZK5CsjEADbuy2PoORUp+LOmsCiPGAByqgZA/nX89YrK81xU3UrU22z62nUjFJI6JNGAPPIJzkGrC6UijDHd26dBXMJ8TtNuGzFJvUEAgDJzWhL43t497gK6gYAJ4PHfHQj2r5zEYOthpctWNmdsU56pGvJpoDjB+UDG31qcWMUEYZ9gBOMbhuHqcelcTefE2CGJgpBOeWBGAPSuJ1z4o304dYnjSIn5XVjkj0I9fcGu/Ksrq5lXVGDsE4VIx5rHsd1rNhY7hvWUqD8qsMnHpnpXEaz8XLC0SR4FDlWK+WJAWB9zXifiPxLc37IZYwyqpAbceCT1x3PSuZkuZ7iRgzFjjauecCv6OyDwuozSrYyd12Pj8dnPsbwhuej+I/ildX0gVJHQEZIJBznsMenvXIDW7vUb9i7MQRgAnFY0cJZQoOdvfqTW3pWmjUBhp/KjbCmUqSVBPt0Nfsf8AYeAybBTdCmlZHzEMwr4qtGDe7PTvhz4dluEglnQA4BMfUA/XvivSbjTCsbAEjA6Yo8IaVFa6fEQp34A3AdsY610d1ZiVAMYGB3zmv4I4hxEsTmNWa7s/XsLKUKSizjktnUhT1PpVpUO0ADJ53ds4q5NCImOeRnAwKpyqsjBSCQD2OK+Xu+p6KlclTKxgAAHBwCeuPenR5UAnjB5HrToInmVUUYOeB6j1+nNXotKkABwSAeSB0oUg5kiG3hR3DFjkc4NaKRxQW00rkApGzLuHUgU2300qSRuOeeetVPFdwbTw/KwQMSpQAnJBr0MNFVakYs5qk9ND5j+IPjJY/F9y0btKCER4wMgcnDfr+ldF4S8XxeXEskpUggYUZz/9avKPGFpfx65cO6s4lbjCkBAB0z+uKgsNSuNOcYRwMgocHJHHP61/Q8eF8Di8vio25rHjRxM4VLPY+udE1IXsY2tkgcYNdBGR5bqAAGUjOeQfY9q8E8BeOhPsid8kAAgnBNex6RqKXojVnGxgMk85B7V+EZlllXLcS6fRM9ZSjOOh5Z8XNSuLK6LuxCysF8sKPlwOefwrgrXUi+3IwDzjPX3rqPjU629yYkVgpLABTnAHQ89K8attXltpUDuSwUbsnoe4r+xfDjOalPAxhUeh+c59gFiPejuewaYqXLM5IKKuRjuc9P510kcAUIQcqVGceh/rXlHhfxUiAiXEjlsBskYB613+na6lzgrIG2/KOa/oilXhWjzRZ+WVqEqLtJWNu2y8jDBAA+Xce1SshABJOB0x3qpHIkuSQCD2zVjz8gqRg54rXU420SoCsYJBJIOSP0ojkfIDAkKMDNR+YWygGQBnGadHcfLt25b+VFiLljzmLBSFCZAJ28mhtwyDwPQjkVCJQrgEZzkkD1pouDuIdgSpwR05osFy5AwDnIZlB5GOpq1HKqEEkFT0NZi3RAKk8t028YHpmkLnaADgZyc96loakbJlyuQoI6Zp+4O+RkqvbGCR2+lZTXvkoqHAJPQHpT4rw8BQx55HrU8rHzI0hgsgIIAGcE96RZPmBLYbJ5HGPSoHmCgiVcSE4AFQs4ZiApxnt2qbdwUi9uY4PmbSCTnOM0w3G4lwAABwT/hUUsqKuSTFgE/OQOnXmvPvGXxNi0+z2WxxIQcYJBP1B6VhUqwpLmmzelTqVny01dnQ+MPH9l4as5C5SacAkIDg4+lfMnjrxhd+JL93aV3t15jQ9Ez1waj1/XrjXGNxPNIzOeFJI2jPTFYFz8oJGQDngDrXy2Jxn1h8sdkfY4HAewXNU1f5FBJFRFZ1wwYEHOOc1amuUnYlSd7fMTgYz6e38qrYQowYDBxgUiKA5RGKk45PNYw1PcbNrTIHbBlRowygqehP+cV2qRRkRDPzghmwMggjgZ/pXJaDbiEkuGfcSxDE8cY4z0HHSulhYMyuMhlPGf8ACuuJx1dWb0A3OoA4B5HtWpaxiRyRwg7etZunQu0YOQSTya6LTrVgoUBSwGeTjNdcDgmiSCAkAAFgTjGcVYvLiDTLNnlOQBj2J9KsSt9ks3nkwgT8j9D0rzTxb4hl1G6ESvsQHJCngn1I96irWVKN2TSoyrSsjJ1rxDJqdxKVLxRZK+W/GCD1HqPesR43Uh0IbcNrEtwM1IyLKzdSwyDjvVvTbN5cGRMQqcnI6elfPVq6s5zZ9PhcPKUo0oLUuWdslrahmx5pAAB7Co5JU2knkMccDucCkmxNKcNgr12jtUWULgFsDpz2NfkObZlPF1mov3Uf1JwxkUMrwynJe/LcnmuCpAz8o4yO1clrmXvkJAAJJL+nvXUsqj5AMnqMmsrWbUSR5Efzk4OD0969bIcTd8kj5/jrCKdBVEtUcpjMx3nEbA8gZ57VDYlTeRqAobnHHSrd3bmElFySR3qtY2YjmMjplyOD0wK/Q4n861EdDNbM0YAKkYz1xVAwPER5Z2sDkkdx6VajcCMKCQB0JOcUqMXQnAJAJz3q7s4+S5SmgMh25wp6nHWrECiJUQBguOo70ot2ZWkaQMDjaoHI+tFqj74wQSQ3ODxWTm0aRppnvn7LunO/jS4u3G5FjRVGDyep/Svr69CFAFQbQMrjjA+lfNH7JVmhW5vdm/MjKuc8nGM/QV9JMx8raSpCjGB6+ua/k3xExSxGY8vY+8y+mqdNWMR4wXcLkADBJ4GagliJUkDHv71oyBxJjJKgcZFVZ4nJyAQvXivx9xSPoIsz5XAK5GGGBkcVG5BUDdyeSAetWJIiuSemOc1VKAYAGBjg+tRexqrMivJY4reYkY2oW+uB0rwn4g+LJby8NhbgFiMnJwDz1z7Zr2LxTI8emuYRiYjBP+z3H5Zr5z8UP9ivS7MokbKhepAHXPoDmv13gHKKeLxX1io9FsjzcbWdKGhk6tDJbs8IYGQEbmDZBzz1/GuZljRBJgZkJILj+JfTH51o3FwwzlyCegrOkuTDIroQzcgnGcZHNf1DGlyqx8nKrzMqeaiKGjG1M8KO3pQx2SPkAnOSfeoJHIkJyAh6j0pybJVdSMAYIOevfNDiCkSZMcLFyGBbcMdR6j6VHJKiqWBY54GBUrAzIWVwSM/d61X8ieSHMQIwOdozj1FZvQ2jYYl0GLqRznAbsKzry4aGRoyxlAPBAxmut0D4favrxRLK1knEo3btpAB/GvePh3+zBuZbjVEUs21mixnJ+tfI5txDgcrj+9mnLstz0aUG9WfPXh7wpqHiAh4oJFBxyIzwPUk16FafDAJbo8gRyByAPvfj1BHtX0h4k8OaV4J00WVjHGHIABAxkdx7Yrz/AHCR2BIwCTk9jX5BmXHuJnK2EVke1h8MqivI8fvvhnI8jPly+MK/Ug/jWBf/AAzvFJzKXKjO4jGR6Y9a+hJLYTsSAHAAJKjjFNktUkRQgiJUn74z1ryYcb5n1Z1fUqfY+U9T+Hl/EXY+YSeRhDz7Z6Vzd/4H1FAXMDAr046mvs2XSYJkAaNT22qMAetZ1x4Os7kACJc8/NnGK+gw3HtaKXtYXMJYHsfFN9oV7ZBAYZQ7ZBAXj86x3sLkou+KRFUkkEcGvtm8+Hdk0QJQMWzkY6Yrm9R+EFpc4cRgDkmPAIJ+tfSYXjqhVdqkLGDwMj49nhJyCCSTgE01NNfzFyoA+vUV9H6j8BI5pZQkTh1G4jdgGuZvPgpfRTExEFOAQwPJ+or6OnxLgaq+M0p4Oakjy6GFBAQzEup4UjtTG3pkkrsYgZA7f413zfCXVlu9gTeWypYgjJHQZ6DisXU/Bt5pdu/ngKTkA5+7g/zrBZph6svdmfpuGq0lBQUjAh5jJyWIOMEYrW0bX5dD1EXKSSBVXaUBJHJBzj1rLGIlBCk885pozktnAPUZr06WIlTkpwdmdlSlCtBwmrpn034A+I1tqlpBExiVohuyGwQSTnj3r1Gx1G2vBIEkZCQWRGHVfXPeviHTdXudMkZ7dyGHPXrXp/gn4wS2c0UdyVkAGCXbsRzX6pk/E8HFUcS9e5+G8ScB+2vXwS+R9C31qhQuCCSAenJ9s1hzWSyAIcIqsWUH+Ek8kD1OKpaT8QrHVYoxvjVTkbuck9hWut1aXbEpKhGAQcgDPfk4r9Lo16VWKlTlc/BMblGKwk3CrTa+Rp2yFVO04TGCM8E05jvEZCbCeWBAyDn1pbKa2ZUUMAzdPf8AGpJ0aRjGgJJwSqjJIHJ4rtUl3PJdKa0sZ1xbCcEkbwDkjPA96yLyzCMQhyTwfatq71a0snl3yAEEgDcOPqO1c7qPjXRbBXEs/wC+aNpEOMhiO2R0z0HvWc8VToRcpyS+Z24XLcXi5qFGm2/QPsIikyzKVxk5HBx1rn/FfiXSPDVoXmm80lR8kQJIJPQ8cVwnir41TyzNb2sTRAAqruoIOev3ST+deZ6prE+szs80uXJyT6gdBXxuY8WYeh7mGfMz9cyXw5xeIXtMd7i7Gt4x8f3Ory+XADBECRz1wOgrlLW5LybWJIByec5yetSXKiWMuRkdAqnvVUZjUlOOBkdzj3rgw2aSx655PUeZZJTyqq6UFobttGJHbaQB0wTyf/rVIsMylyuS3JAzjOPf0rJ0+4fbHlQgySyk5yOcCteFjIgdNyEHJBOcj/CvTjK58xWjysY7hwWPykHHr+NAZNgYMQeoUDv/AEFWpEQYY4z3x3oihikUs+Ack8enpW6R57ZVklMwBwXGDgA9MVJCm4JK4ygwwXOM8dD7Vb+wwhi+wkOvHPCgHp6kk/ypGgRdsMZI28AEYAXtz3PWqRPMR2kwMsjMMnOAp44rQgQS4kJIAOMetQR2LKQxHzEZx6jOM/mcVp2umv5UZBwwBLEnqfYVsrmEmTWpSMqrKSCCcg4IJ6duanRTI7DAxwOnWrVrppZw7hl+XPAzk065gMSlVwrEcZHerSMtDOd1L+UCSQTjjGQPb2pjXKxTKWILZ+63f2qxuMe8MoV1wSR0JPcY6fSshruKa9O0iQq21iD0PX/CrFY7LS53mjDy4JUgKEGBtHH4nPet+yJMkagEITywPKj1x3NcxpWUEZQEFhng9DXT2UUaAEnbleuME+3vzmmmc8rtnRQKEETMQFHJz39BXQ6TCySEgcE9zWHa4FvDypAG0ZABz7+vWuj035CMgtnjHoa/K+KKt66j2R+08J0+XDKR0EIOdoTJ6HI6VehDkgLzkcgnvWfDKfPyzYUnjII7dK1oAW2lFIckc56etfBSkff2Zp2CDcGJwF6j0/yTTdYuiEKxMwPQkd6Q3B8sKiKpB78Z/GqeozBojKo6nJXPSsJEM52eOVpyXO7BODU8aFSm5QM9SD054H1NPQmSUORnB5U+lTnjHmIXUAt8pwevH5H9BTizlnIu2ieWjkcIzEgk8ggfp/Kqlw6fvQ7An0Hc9etO+0BISSdwPBx0HpWXPekMAVAQ55z3rZaGCV2SOyPGSCQQMEU6GVRuJyMj1rL+0kyPjIUHv3+lSwOQzOCAzHgt0FYylY3iXXdoFZwQVJwc+tUNQkJAJAIIJ6066uGcMAdo9u9ZdxeLkqDhznORwMVyTkdENDPvHMbExnI4HXpWTd3qoSScAHHTofSr1xcAEjHPJzWLqLB2VsggcEDua5L6nZDzKGpXYSJiykOSQDxgf/XrlNRvCyABcuAQST1Pb6Vo310JZDDvIJbjPGfxrA1J9rAZIIOCfU11QsdkUZM8jZc5JYnO0nj6VHZxG9vktogWnPIQ9SM80twTukcn5QNxIGeK9d+D/wAOWup01GYbkbDx5HAXHPNceNxsMHSdSQ5zVONzt/hN4Rn8N20UpXYJMklVIYAgEAnpgEE++a9D1fVhaWKgPuclsEMAABjr3556DtT7K0htV+QlgRwNxIH4H+lch47jl8sSJkAgqMfn0r8fx18bU9rPc8jl9rK8iRdQjkldA+WII69M/wD1q6zw5YDcsk6MkZGVYjOcf5P5V4JBrM0MxjWV2CsCBnofXP5V1Nn8S7mJUIBIUHcoOMEf5NcHLNM3lh5Ne6e9kQMwHyuMEbW6HIx/Wvn743fDJSJ7iBBKjgkEAgD1xXUWHxYRFRGiEYzkgEnk9Tz61u33ijT/ABdp80UrLlhtAOAOevFdFCpPDzUotmVGNXDVFNHwdqOkS6bfyq4O3PAPY1XQIkpcknccE9hXsnxY8IwxXNyYsqeREy4wxHf/AD6V42yGPMUnzFSdwA4yOtfsmXYyOKoqXU/RsHiFiaaka+hzGSYRE5XJwp7j612URQ27RqmABkY9a85gmFvMjop8xR19a67T9YM8aFTkMOV9DXuUpnhZvg5T/eRHSoDuDAE56mqsytJtUAEDOT6GtCZxnJXIJwMetUpoWjZiDgtyB7eldKkfKqFmZzREzAgkgHkUPuWYhFOPUjrUkFs+HJc56gGnSKxRADu5wSD0rRSubpEFwiRqoDAvjJXHTNRQohJUAGQDNTvAY2LFg4J6Y5FO2Rkg5IIHY4OaVy7BHCwIMuAc9MVellESgRccYDA9aqPg7W3EH+dRXFw0eATliBkY6UIzcLjfMVpAAMNnnmtJZtqZB56celYauFclzgdevWtewiMyqeSDyB6VtFMlUmxNQzIrKSpfaDj0FY2wSoAibnBIBxXRtYrNOUKsHYc4PJrqdO8MWtnbmVVzKYypEnOPcVuoORtCgr6nnVnoE95gJEwHfjBJrdTwYYkUu2C3JArpUZ2CKobao2gYx+NWWtLgzIBGzoRk4HQ1sqJ1xwkOpzKeDXkUGIKHAzlwSCPbHenw+BppSXMRCAZLYPFd9Z3qWEOCMORwRzz6VWlv55ckEqGBLLjjmtFRXUFhop7HBT+G0JEWCHHCle5zWjafDoEl0YYABCjvXYaTpdtcyJJKd5U5XPauijjhsiWCEID8u7rn0rCphoS3OmDVH4NDzaHwI8exzEXcnC/LnH19BWxZeGnstRiLQcqQSo4r0fwdaLrt3KgXDpywI6Aniuq1/wAN21rErhQssYGNoHJzzn9a+ZxlB83LBaHm4nMqkHyHAa/pP2/RhEUMbj5SMjAB4Oa5e1sYrW4G0AjhicdTXoMqC53xsADjGAa5vVNMFo7uEIBPX3rnw3ue42fMyu22U1CjJ3ADnGO9RgAYOSXHOT3pyYxz1JwAaTKYYBNmCSRnOfbNerFkpC+axGTypB6+tVzlAHY88/KD1p53ZBUEqvzHjoPWmSSbMuRgc9e9XZs0hBt2sMMjTMHJJGApye3/ANaodQuorWWRIpTKgwAVPT0z6U9g9yCIgQWGBj1qay8Iz36NvRkAwWY8Gu3D0WneaPoMHheWXNURhm6SMuSjMGGMDvmkhsHvI4giElePm6812Vp4MKqAxDqDnkcmtWDQooCpUAAHA9q9iKPolVUdjgf+EcaJRICySr1UjjFMSxbLF2wSOp713l9ZhYSAdxJ5OOtcZrLNbhyoAOcbRSm3Yl1HLQveELw6Ldly7ON24A8j8q9H0fVBeKRkFCMEE4JB6ivLdIjklRQSCT+GK6SyeXTnfBBG/JYHgcdvUV81i8JGsm47nm4jCRrJ9zZ8ReDk1AEW6/vCc49Ae9eW6/4Mns7gBIWbcSOR1Neu2WsmXYVckKMsSRwa6BIbXVIVWZY2J4LkZwp6cD0r5Kdavh24S0PnnQlRdj5osoX5YxMqBipyuOQea1YyGfYq5OOPQV7Ve/Dmy1BJFRlBJI44BAHPP0rnbz4XXEDCWGNmiGMhFJ46duldNLEOe5UZ9zhIJCpLIAGPynjoKtpIZEcMp3KchiOv41rXfg28sixaIpjkkggGqCWV2WYiEoinqwxnHQgdxXcnc2U0QqWXDMQSBkjNJ54bcEUL689ame1lLKHQ7sEnA7UfZMBSY9pXqwHWk2PnRXcOVBBwOop0TgYOMH+dTxW+WYEEt2I4AqX7MIowOFYDO4is2/MOdFaNWmlGUAXGBtPWtCx0/e554HOAP0qS2hUMiKRLIVBLAYBz39hW7peiXl0wEELy8hcoMZNLmS3ZDkxbS3McSLEAAByMYrWVSpXLY4zxWrp3gPXbsbYbGQEHazyABVPUAnOQSPaur074I69d7VneK2LncruDwOMjHfnvwPas3iaUN2Re27OFQDaSRgHo2OtLNgIzSMqA9zgAV7NY/AS3QhtR1tZIjwYokDA8dK6bS/hf4W0xUddNFzKnRp2JXP8Au9P1rKeNpr4VcydSKPnzTfDd/q8iJZWU18Gx80Kgg/ia7/w/+z3repoX1F0063ABKlTvPPQYJA/OvdrYW1rEEht4bVgBjy4toC+xqYSJEGZ2IAyxYtgD864pY2pJ2irHO6s2/dOM8OfAzwzoo33MUuqyn5gLhwFDfQDBH413FtBb6bEYoIkt4wMCOPgcdvSuc1P4hafYArEwuphkeXCcn8ccCvNvFfxF1q7zGPKsoGXcoiAMp57noPpinThPET13NaeDrV5XZ6l4n8b6T4ZsZJLi9iDgECNDuYntwPevnLxt411DxfqGyKRoLbIYgjkgHp+Vc5qAzcS3JZnnlJLSOSSfxP8AKptKtBEuDIXwNwJOTk9ev8q+nw2ChSt1Z9Pgstp0ZKUndm3Y2sVpA7gBpG+Y4HU0pleaUYTOehotcFSCCD6ntU8Nq8crYJYMOAO/4V7UFy6H2EGki/GziPaGVAoBGCTuz1z6YqlcpvnJIyAemMg1Od6YJDY6HApE2CTbgk9Tk561umW2uxZtbwlCCuTnaMnn6itC0uH3Z3YAHHHWst0iikIL4cAMQoyAPrWnbIG6SBSAcEDv2NeXiKST5l1PjMzw0ac+eK0Zb3bR0AJxg5yacsjmQIDuDDlsjB/GmW8QWVAI8jqSDyD1z+dW0sQVYvGHRSCCc157R841YYiGSUqQCxGAAetWljfaFAACnJHvVm308BFcAK3bHapzZlOGBJ7ADoaaROhViQmQDYSPc8VYhxCzhgNzgKQOQMHt7+9TLHjAByccVI1u52kjAHIqkguQykhyAABkYPrTYYyCJJANvIIB6VOtqxIcjBY8j0NKUAyhOBntQkSG1OCRkHpSSklc52AdB1zTXLsQQCTnk1BIXBwTuB5A6cU0rAS/aUKMqrkj1FVg43kKu9hyQDwKOoQZIGWBHoPWoHkAyVVih4bjFS0SrIl+0ncVI2DpjtQJwygsCWHAGePrVRw74PAXt7VOIJpGRUUO5GFwOT9Kh2XULpD0kdZgqnaD1PrVzzCjEFlZBzuHAP1rV0D4fa3rbo8kIs4jwGlIBI9RXomh/CfS7BVN+WvpRwQSQp/KsXVt8OphOrCPU8y07S7rUWVIIJJmySdqE9T6+1dppPwi1K/RXu2NmgO4ADLGvTrdINNty0CR28CgglcAAfWsPVfitoXh1islw1zLjasduDIQfXIyKuMatUwU6tV2poj074RaXbFXuCZnIyxkbGfw6VLc+CbG0/1FrGm3ldqgY9689179o+5lLR6dYNEoOPNuR8wPriuA1b4s+JdWZxPq9wgHK+QBGB6dM5q/7Ap4n3qkb+p61DKsZV1np6ntV7aixjyy7VPRm4/nXN6sqXPlyxMsoAOGByF9ea8c/t3VbqUF9Z1ByxyA05IJ+hHPStP+0tRZIoHu5Ht0+YxkjDn1NePjeCaFdNwfK/wPVjlFSK+JHcvdBMkvgKCQeefbFZzXcrMyg5LcEevpWbb6ubkBRE0YAwQxzk+tb2iaf58hklKkgZABzmvyLNeGsxy6T5o3j3QpYV0l7w/w54atINQGoTW4F0ckncTj09h26Vp65fLpumvK77SxOOOCB71bYmArs4BHBJAB9wa+f/2g/iHFpd9BZWzykxSKrFW+6WHOR3GazyTL3WxcINX11PLrpqLaLurXy6hcu0TkxEE7lPU5p1mgKhwctgDBPY1z2k3guIIg6MHIVgxGMgj0robV1IAB3Djgiv7vyOEKWDhCHRH88Zs5PEycu5oK5I2kY96tQShVwTkYy24dfSq0ci7lONoAzgev+FSiRCArPtJ6EDOK+ksjxiSQbzuBG0Hkd6jZASTkkemelNERXBzye+KeWAwpAI55z1pJEkGDIjKQFwQQR1IpHjUE5YCMH7/anM4I3qMHGMEdaxPFesDSbCMJKpaQEMCPujsPxpyn7OLk+h34HCTxleNGC1ZDJrIZiD+7AYhR3ODjP41Lba4J3KMcnOOe9cPpt+biIypuIJJG7tknj6cGtATMgyBhx0I7V+NZlj54qu29uh++4XLo4KlGlFHewFWIKtgHjjnB9Kv20S71LKQQcc+vrXF6Rq8qoY5CMFtwbuK7LT51ZgSS5IBOOcivLUmzaUOU1reMliQMknGDWparhgAAMenes6yC/fCsAf7xwaux3ARnyMqRxir5jnaNFpxGQuME9Wx0qR2EkIIOB06dBmqSRq6BwWLY6k9qvRYWNQCCMHOeufSnclxsQzuHlJK4QcgEZxUKujSYDhgrAnAIwM//AFjUrsyEMwGe461QnZrWOUvlZB8ygdx2q0wSOB8eSlWHziRWJyMcgHoMe1eR6miO8oYgYPQV6X4lmE024AkOxI5ycntXnmsxKskhVApJycDkkUpy0selRjZHJ6jbmQnjqOuecVi3BBkAPzkdN3tW/dB/nJGSBwK5+8coeAAc547isYys7nZ7PnTR7H8ELFLzTJZNvmqZGALHG0n/AAxU3xV+HC3UL3EcYlABZ1XPAx1rP/Z/1APNfW8kmBgOqDoDk9T6nFfQcunjUrJ0JCxsuCpBwQe1foeTSjWg1PVM/HsynVy/HXg7H5063oT6ZdSo5Y7TlS3Uj1NZjMzHc5yTgBia+mfi/wDCoQSXNzBFt3ncCowCR0FfPGr6VLZMAUYBTk5HHHUV8rxBlDwlT2tL4GfvXCeawzHDqLl7yK8KkBWLnPA5PStuwcohQsSh+bGcc+tYMN04wVTawOQTyD71tW7hpi4lWSMAHA/iJ7A//Wr4SWh+kxpu1jThiWbBIGG5x6VtWAewQSo+QP4QKxLCV8OXAVycqMcfSuk0jc0YZwFJOCorJS5XexFTDqouWWxj6n4+ETMvzoQcElSMH8ai0rxjFe3Hly3CqWHCt3roNZ8O2upW5EkQcE5VscqR3rh9U+Ht3DK09sQ0QU4yOSfSu6OI51bqcH9nUaXvRgdxmKVw6SCVOhI7Gr8NsWVVBIJOMDsa8n07xJc6NdR211EREGwzA4x7H2r1bRtVg1IKYWyhGQW55ompR+I7qaT0RrSQGMqHIJ2AFc4B/wDr1XuVyS6ygCIZKddx9P1qV5RKpDjLDpjvVS4nCk4jERUDG3qSO9SpXOhRKN68brIwBV1AYbTwPXNcxd3LPOSUwQfvFs5HrWteTbkfgiUnBYHgj0xWFcfIr7QCcYBqkyZooXMwl2BQVc8EVa0i4VpXQHkAn0wO348Vms4YlHO055Iq9YqUOVODkYHv9K+nyeDc7n5ZxZV0jA14GRpNpclgNw7Yq3ZKdzqykg8k9uapQxxYD4IbOMk9T3q3FOVwUJB6GvuY+R+TVEXQkZygXYVySOACf8am/s2HUUMcoJAwVGcYPc+9UkZN8aykbidwDetbVm4QiV4V3kbdoJ5A6H0B5rupJt2Z42LfJByiN0fw3aaUipHGQAScsdx6561q3FhHLgAqBjJIHWnQxNK5IBIJHboKsLZOXwFIUjhuua9NQR8nKs27s5+4sihIGSQc4x2qMWLuHJQmQ4xtAAI/oeldhb6NyS5IAGcDqT6Y9KsR6bEOWQMCc5x0NV7K+zMXXODbSngbJVnOc8jpntjvV200ss8LgZdSGww5z/Su1awSMEqqk4xnHI/wqjc2Dwur4zt/hXsPrTVJoXtbmF4lt44dOkMduoZ1IKjAYge5rK0y4T+z4Y5ZFyigAggkkCjxvqM8zRwiTy4wCDxgc+tcFp2qCK+WNmwThd3XAz6V5+YUvcR7OCbiuY6zV4Y1lMgIDMAdnQD8ao2niO90DXNLu7KVophcJEWiGWKswyCfTjP4U67ZHlBUllI6+tUIZFfWdLTBLtdxBdvc7gP5Zr4HM4xeGmpbWPbozbmrH6GeG/EkEfh8Sam5hliiDDI/1gxngivLfGv7QjRynT9ChYXTHAIBJY89xWr4zkmuIUsYXISONYgc9sDJ/Wn/AA78LaZZXImlsI7mUDarSDJUjvmv5GlPLcBiZ1KsXN30XQ/T4Yeq6ClF2OD8OfDLxd8SdQOpa1d3NvCxGY5G3AgdsnkfhX0B4K+EOkeD7WJYreMPgFnAGSSO5rdtZ0hhVVG1VGdoHAqx9tBABYkE4APeuXHZ/isbH2afLT7LQ5FQt8buzchSK2UqoAPTAHUCqmoSq9pKZDmOKMsD6ACs77c8ZYZLAnhRziuZ+I3iqPRtDWBZMXMo3sc4yvpXjYXDPFVVSjuzW1jX8KeJLeTR471HxbLIUkyeh3Gu8tdQivQrwOJYj0YHg18Zf8LNXT/D76Vay7EknNwwz0J7Z+pNTeAfjtf+GNYKTuLrTZBykzHKHIyV7dO1frL4CxH1ZVaW55k8bGMrNn2fyMEjB6g+teJ/tIeGf7Q0u21AIWZ8xkDg5Cnn6YNeneGPF1h4n0yG6sbhbm2lQMJFPXPaoPiTow17wZdxKGDBWAkH8GRzgfhXzmXKeU45e0dmjtpuNe1mfnVDPHpvjAz3YCpASFLHgEe1c54015b29LK5JYlmAXgk+9dH8U9LOla1MULMXXlScbccZHqK8ruG3MWL7mHDHJwfwr9mq1I4pxreR+p5RhI06akQSzK0hJOQc5GOBVaUH5QW3Ej7wqwtsJWIDEIRwwGcGontjGwUOXCjBYjBpK59dCxCGYkhTuIIAHrTxhJArMFbsDzz9Kbhg2SChU5BPf3qKWIbjKSC7DBJ6mhm9kyUSEIS45z0pkZBBB4cn5c1BtOFwMD161KbZXZS7LgdiKiw+VCSRu2CWIIPOO9AiEiMCcjrUodSTzx0pkWHdArAqxwSRwBSeglEdauqEBTh88HPStSzJQMXIQhtoBPJPfj0qtFZqJSwGVjIIYHGatIE3l3YAuck9c5qW2JxNayULeW9wE+eNg6knGSD/hX1F8OvF8F9aJDISsgAwT39q+YPNRIERWywIZST09q6XQ9dmt41kErRqpGCCRkj3rzsVlcc1Xsps+Rz+jKWH9pBbH1ZeI0KSyujMMZKgZxWVHb/AGyFyQzJ3yOgNeKT/tFeJNHjWCFrW5yoQGUHIA6c1Ts/jfrM+XlgjLMeY4CST61+f4/gvH4eT9jaSPgaHtKkb2sfTfg3Q7PT7lJ3UPIfmI6fT8K9U07UEEahCCoGcZ6V8aaN8c5UlVXikaTAJWAGQKD2JHSvR/DnxdMqBzFcFscHymOPbGK+IxGXYnCu1WJdSjPds+lJbxZ0AByMdqypwCcgEkcAelc34S8Rvr1jHOkc8YUkMHiKk546Gt8zLIxCBmYcHKkYP415sp20OHl1sMLgKQCSCDz6msvV5o7myeGYAxHls1buWdMFU+Yg4GeKyLpg4csu4AEkE/nXP7aUZXizppw1R8h/HDw3Bp+qXLpgu2XiBGMg+/bmvEbvDq8QUAg8vySPpX0r8bIBqd+xRQSIyoAHAHbrXzhqML2UsilM8cgdSa/fOHq06uEi6juz9Qy+EvYpsydjJJtbBAGQQaUA8nOBnt3oOXdSMoG6g9R7UpyDgMGAOMjvX1O56bRe0e32XocqSxwBzwBXp2gg/ZjGmVLAMxKnkj0PauI8AWsd54jtra8Cy287FSOmP/r17qfBrWDDykfyMkLkZyD0+tfGZ5jqdFqnN2ueXiakYvlZp+DdQmt5IiNyE4UHI+YnsB375r1WI7AVAUN6k4ya8s03RbiCRD5YOzhWB6DvXomhq8sQWQEnGCTX43mfJVqc9M+bxFm+ZHRacks6CKIskpBICnBJ9M9q8s8dePPFFjdS2D6ir2yFlaORN+0A9FPf6165bIsEOV4bHGO1eO/GEK15HKqKkiRlCAMc55Jrt4fahi1Ga3NMAoyqpNHkN/rMuoXBadQCCQCAMEdjxUMV7FHMGcnZ096ovG8fmOXxgk49KoyTJJuO8qTg/N3HtX7tCLa0P0aFOKikkdOk0TplXBGcnHpTlVWUkZPsK5Jrh4pAiksCM8d6s2+rSRyoXy8YP3QcEH1zWigy+Wx1ZUNEVCAHHDHtUkJ+QnaCVHJFYEHiBQ2yVSEJJ3Ajj2rTs9es9xAkCDHUnr+FV7NoNTUIPljBIbv+NaljEGVFAJIwD7Cs6zuYrlQ4lQg9ckDI7Vq2sgVCIyDnqKzvZmU20jpLC3TywepxwxrE8WRSW9vGiBi0gLZUdwa6HTEYWiFkZXIwc9PwPerSWazMGlG8DoO4rupLqYI8Wey1K6kdmgkEYGdxUqSaoNcIkrLOyEhsEHgA+hr6F1OzRtHvCQgkjiDbiASeevPP5V4D4rsjdzuzlFL4yAAMYzgjHeuvlTVzVK+5F5m1iEVFHUBOmKemVYFwSre3Q1lWyyqSwOT2x3q8l8UUeajNjn5RnHvXM9CnC2xbeGX5QRg9Tg5GKQRmNickscdTU9tcW85xuYMAMluhJ9KsNEjZKgMQfWpTEm10IjDkqWAOepA5ApPIJQAZznJweoq2YwSCytkDoO340qxjblCQw+9nvSaNEyxYyJDghnIOMA9q34ZizoiA7cZIPOSa5q0YlgGOVzwD1FdBZSjAUEnjBAPSsncUrF9V3YIUhe/NPEQlUgsA2DgKMZFLEDghBvABY54wAKypNXEEpCEHHvUNuKuck5OKMLxGDDIzg5cDBHtW38K90m+aYqC7bgsYOMjjv9BmuU8V6yLt2kQASYCkKPSu3+DMD3SrNGquHYnaw6YOP6Z/GvEzKso4dt6HzOZ1WqWp7Np0LtbEKmWbnJPX29hW7ZaJsjRiBjgkKas6VpscdspZAXPTHAFbcEYBCoBgDBGO9flEqqcnY+BlN30Mw2wjXavKrWZrOoxaZDLK+1RGu45HUelXde1m30tZQ8kSHaSQ7Y5HTHvXgHjrx9catI8cG0wj5cox6+mK9PBYKeNlyxR6mDws8TJaaDPiL47E3mR2xMQbA8tD0rz/AEDxA41dAXPzknr+prG1i6ub+cFyxI447H6VWtp5bWZHUZBPXGfrX6jgcupYOjyLc++w+HVCHKke42l6ZYw5JVR0yOtXI7obgQckjuMVx+h6uLuCLzHw6qq8DIOBgHPqcVuRzlsyEkP0JJ6V6lNLRHp0rtFi8IWGRiMkjgV554h8xpnOwKMcbehPf8a7S8uXWIAK8oP90g49+a5PWrR5JGxGwB6H1rti+Vbm7WhyrIASFJPPOafkRkDGQeQff6VeTSLgSA+XkngDGcCpI9CldsFCCSMDOcVjKZm2UvKVlBIzg5q1Ywh84UA85BBGa6vSfAb32C24AgEgdveuhj8BQWkYeSUSDBwORg9ia+dxWbUMPLkbu/I8yriYx0R5W6sGL5xjj61XknbBDck9x2qxcIY42YoSxxgg8VWKMzZZSBjp15781/QqXKfyNJ3K00bYbapII5OODUsO/YCi8Ac8dKmiUHI8zAHU56U9lMOwANIrHBGcE1XOkSokKuRl93PTANS20isJWncI5A8pAOpz/hRiO3kUiMkZyQew9KUMISGyWYnIyBx7VHPc0USR02xyFQQ+Mj61DDKWwzAhSMHvzT7d1u7lbeWcK7t94cAAnvn09aggYzIVIaNVcgcYyAevPXNTctRJhIgGVBJzyMY4+tMmiLvlWyewqUFQ5jBJCkkE9/rTUUecSGww5+tO4rDQHQhVUMzdS3GPWrEVkz+ZIZVMeNoZCSCR1A9x3qHAYgkkDPJBxVy3dBbxoh2AMWIzjOcZ/kKE7E3IjAxRHJyhO3ryMU82xWIyEApkL1Gcn261ZaKPzAAQCQM81K1sFx8wLZx+FbQlYmSKMUHzAgEMvYDOfxrUs4QzFwcuTyTwM/TtUYgSKQeVhABlsdz61atWhVwHBBzkHtXq4Sf7xHDXjeDN6xZ2iBERdVOCw7VcVh5qggscZwozkVRtysnygkDg8d61oxsQlCS3Q9uPSvros+Qqw5WMtsPMwwQpHGO3NSqjgthgCDk5PalhQ+ZvAVVzlvb3pwgcl0XDbiSHyCB/9etUcjZXXd5gJyDnj6U2ZTyeoByQR1qw8PJBOPWnFMKAFDNnPPeqCxlyLGVJcYcnCe1ViwjcKxzwDkdq15YomUFowWHI9j61lzxjzpwxBY4HI5Aosx6CJcHlhwegFTefIuQ42HPKk5xVOUliMjAHHSo2mdEcZyT1IFAaGi18QoCjDjknHaq894HjJYgA9PrVQSOqgkkggknriqM135kYDAhsYHFSPRFLVb0GNwdzAnaVJzkeuK5G6nk86UucDOFUdh65rd1EF8BTnnn3rAuUCSFyCQTjB7HvXn1tzeldlOYlsFWZW65x0qq4LElwcnnPrV64hMLBwdgK5we9RLEm1sFpWUA5xjP4Vws7oooMoKElOTx81NiT92zkbTnjnqKty4UlmACYpEAfBzhT0AFYs2SG2UCyOJSoDA5DDg/SuhgZrgAPkgtg54yay4I4ysZclBkHGOTW/BF94JlVzxkdB2qXItRuJJbB4jksinAJB/Sp4IEh+4CBjvzk1LGp2gsqhQc+uRT3hEoGATnOBnGfyoUhchXaOP52JIGODjrU7sZY0EjhUUYGABjP0pVQbMFckY4PY04R7FJOTnpg8ChsOWwyGJQCrElRyCfSopIYzKW2kqT0Bxn3qwQSQeCuOnvS+Xt3OSTxgA9BU8xokVNuSQeAOQKjktgwBxgt3A4B9MVOSEcggszDjAyKmhwkTbwAVGVz3qk2Uo3KRgaIBFbk9aaIHQAAg4BLEGpftBfeQMbj8vGMD096iyEjbJYsDz6VorhyDIkIfIUE9CR6VIiOjEAZGc4NNMbOAyOFPXIqeEySbixBAP3iOlJslIIwSwJABIPy+1WhCkkaglATjIIJxjvjtQIzsQsQDkggdhSqUVick87Q2OntWbZoojCsSFQ0QjMmcHoTjvT2YhlDMWyNvIzn05p8krDYDtcHgbhnA70xgVJQAKpqNB8pHIFKnIIbuKiULkyO3JO4KanMQhBAdpATkFjnHtVWU7pORjjqO1FyloTLKzksTkAAbTjih5VVgrDeW4GR09qZ5g3KBEowDlgTknt+XNRS4C+Znocn0AoETRybiFEYjPQbRwKW4kOzLEh15IXvVUTjKuSVQjIYDt9KSVxlg75GM1SVjNsmnkR4VYnbgZPoajDSKAHUA4ViPUEZB/I1E2+KCNpSAHGcBs4Hv70GRUHlgspJBy3YGtEYseZRu2qeSQeTUkaiScknjqTVblmbYMgHGfWpoz5IJIJBH3j6/wCFDYIsWkYiMqltxQFy+OgJ6Y9qIwhY4LFjyMDHFQwKzcqGJIJz2Iq9Zo8zqqxhWB5JOcisJO251U1fZG54c8OT6xqkFupySeFxkmvpfwf8PZLSwiCxECMDOcdc1zHwS8BPMY9TngBVSDE2enrx6Gvo6x0iJdpI6/MBiv5Z8SOJZVKjwWHdkj9JyrDfVqak1qzj7XwyAgwhPHOeSKuW3hwFSGQvg5UEZx9K7NbFAwIGAOoHepPIRSQFGQM1/Nk1Kbu2fRKo+5yo0QFVjC7edxwOvsaQaCUkJw2Bgrgnj1yO9dX9nRgAyjOOeetOW3TnCnHQDPSuZ0TRVmc1Fp4DEqckdeOlWUiBYgggjuDWx9l3bxtKqSF9Timi1C7gACVOM461k6TQ1VuZBtBkZOQR+dR/YlUkYyc5xWz9nAySMZpJIiVOFAwOMis3T7h7RGStkSSAqgY69CT9aTygIy2NoAwQRWkEyCAADjlehA9fpXN+JPEMWmW7gOPMwQGODgY5GD3rWFNDUnLRHLePtaFjAIY3UEkMSoySPTNeTweLZop5lk3N8zEAenoKteJfEc+pSSbELlmKhwQAB9Pf2rl/scrzl3QByOdvOTX73wm8spYPlxFr+Zx1qdeLues6H4hE6wqTlnA+UDlR7iuusL0N8oGeeleD6Zq8tpcgCSQOCNwbPQdMeteg+HfE6u675BuyML6g+9eFxFhMC6nPhpI6KKnb3ker2+SoBHP16VbADuXJy+MfhWNpWpRXKgAqxPUKemff8K3ImUgADBzivziainYqQ0RhirBOecE9R61OqYJyNw6elOXG0Ajdg07GXAAwDyBUJGbGeVEkeAgIXnbmvJ/ivEzAhABk5YYxgdxXsBjHl7QME9wOtec/EWwa9trkBCzsuB7n3r77g+vDDY5Tm7Hn4qN46HyZ4mUG8lGCSpxkiuYkibeSpKnrknvXreq/D++1RZJUt5VJPIYYx7/SsST4U3x37AZZYxuYdAB6c9T9K/s/B5zgfZRXtVsfm+KwNZzbSPOJIzwHIA747DvVEqqvhmKgkgEDt6Gu41TwVc2iysSxnDbTGyYCDvk+vt7Vzl3pLlwFABHTvmvfo42hW+CaZ41TCVYK7iZMsQcnByBx9cVEsgiBClUBO3HAzVt7U25dtwZCeQexqsIDJlgwJPPNejFp9TicWug1pP3ZBcDB5HtUT5nUDOFU5DE082r4JBzgZKsKckamPDAg45GcEVvCMWQ7ho3hqLU7osUHmM2Tt6licZPrkV6JpHgaS1hSeOLqdoY4AB7gjqDVLwtD9vaNXCuxxjyl2n2GB3r0jTbBsqhiLHHzPIx3Z/rXu0aMYRUjyMU3smVNM0RUwsiBivORwOOlb0WmumMkSbuQQMZq3bWYOVcEhhgj1FXfIbyleMghSMg9xWjkkcKQ2G2QKAMbu9TyFIMMSGwBkAdKakRcnK7VYdCen5VZkKqxU7WIAHy89Kzvc0shIyroDgLuOSD3q3CFydoxkZJHeqqRh2BJ3FuMntV63A2AEBQp2jnkj1rNoasNkTKqQfm78dKeqtsBPBz90HrSnDYUHcc7eOMn/CpBhQcqBnqanYqxHGrMHwM4yce1NXncQhAHJIqQAnJHA7EmmIoyxyQe+O9NO5Vhu0YLPwTwD61MYgYgoII7ZPrTVYybCpBUk5yM5pAu7enUZJ5/lT0EJ5bI3KgEDA7kHsc08gZIBJOfvL0PrTlU8AttOfTrT2UHIUHHUetIXKNEa9SM8cg9qjeMLIShAUDJz60/yiC3BII6A8mkjjKyHIJP16U0Kwwxv5RJw5Y5GBjinovALDBIyQe3tTxDLnIOATkZNCW5kjYkkgEtgcAHvgdqG/MFG5Su4wxIAJB59P5VUisCuXc4UEscjoK3FgBcuGOT82zHQHt71i+L9Zj8PaPPIWiaUocRvyWHoD2Nc1SryrQap3PGvid4geS/mjVMJI5YkHGDnjj6flXmEkofeZcM+e3GR6Vu69qv9pahLIhUo437vUk9+/HArFePKgMFzj5iDkV5qnzO7O6nS5UUGLrESRtbB2gjOPTmnMjIgIILEZ5FTzyoYgQQxzt4qrIrFAURwCQp2nOB7mtL6HTFajZYgVYuevP/ANeoI0KOCATnndjirrQnJBJIwAeeo9Kh2FnC7SFB4wf0rgrSPTorQimLFgTKQASSoPBNRvEysjh8owJKg85qfy0kuiHYCNm4JPT/ACakFqYxlsMRnGOa8uTPRi9Clcl2WPYQQBxuPCmmyoVVCQwJOCR6e1aQjXywCoKnrkdaikQSziLDN8u/IHAArNyKK62zPgKAT6+tdZ4a8YS6AqIqBYmOMHoxFc0MqwKHAJ5p8mVCqMNk557GuepCNROMldGkJSg7xOr1X4i3t3IS5KJnOFHDjtx7GoJfGl6QZXlLMRwH5AA9K5jLNMSeSBxnkCnJ5k8vDEKpydo6n09q5lgqH8iOn61UXU208WajMxCXLRAjIVQBj3z1p6+J9XhyIrh5QT84wMZ9TWZHpbXEoO7AJya2LLSisUkTISjHlmPIHsav6jRf2V9wLGVP5jvvhpdz6nexJOzq4IJAYgDPQkdxjNe1Loc5tgRlgRnPrXhfgG8/s3XbYHDRgCJnbg4JGP5mvq/Q7RLvSoUQAgjhvX8a/nDxIyuGEkq0Vufc5RjPaQtc8i1fTntmKlPMGMBcdP8A69c4yLvMRiKOP4WGNvqMetey6/4bK/MUCgHOGPXH0rz/AFLRJ4p3mkOcncCR27CvxjKsyWBrxqXPppyVSHKcLqtuJFKoSDzk4zisEhVIVQwBGCzZya7O8iHlSIE4GPm9P/r1y+pwGIgg4OCMCv7a4Rz+jmWFiovY/Ls4y+dOftIofpqqxCE4br9RXpXgbT/36NGo2syhvTGefxxXkFjqIhOXBjJOAG6k17l8JoGumRmjKhgGViAc+2OvYce9exxpjfqGTVZp6tHjZPRlUxabWx7TpMCrHEoUgAfeA5APPI/StbywVOBg+3eq2nwlIVJIyOv/AOqrpycYGPXHav8AO+vUdapKb6n7DDRIxb60JzgAnrn0rJXTnmuAqkE9l75rrXgM6lQoK4znOcn3qfSdLRJGcooJPDKf6VyOnc3U+Uq6ZoQghUSlpHxglsZ+laaWW7qNsZGOB1q+UHIHUDAzxzTMlcgdR+tWqSRhKb6lIWAUkIQDzjIzis7UtBS+txE67gBzgdT61v7G3AEbiT0HYUEHBG4AA8YPUVrGPI7xMm2zyrU/hTZXocGIOWyMlQTk/wBa5jUfgbaFdiKSqgqpcZKg9foPYV7t5SoCcYA5JqhcXlvECXcFicD1PvXvUM6xeHVufQxlRU/U+bR8EZ9MuvPgDBsZJkBGR6YHSu+8NeHbiHZncCMcdh611uoeLtNhJRTFJL/EpB3fia5a88ZIuDAGgIzgbsijE5tLGW9p0Oujh6qWh5f8btOlvZp4rZcsPlVv73r+teB32i3MVxIsiMpBwMjBJr6g194dbYOxAfJYgDua5W/8I29wu8KrHJ+tfo3DfGVHKqfsp7GNfK51tbngKJPEpOWQo3OOMkVqaV44e0kjikysoJyB6D39a9F1TwQJYyUjBQnkY6ECuI1zwZLbzZAPm7SQjdAB3Hvmv3TJONcNiGnTnp2PmMwyRTXLONzsNJ8fwsiB3BY46jsevPY9K6my8SQTjIlBcnofTsa+dp2ntCWZWWUHBBPXmtK28Y3NqvlsSsSgHJHT8a/ZcDn1CvFc6sfn2MyCUNaR9Ex6hFIQ4YHPTFSRYLBkDELkjHYnrxXjej+O1Do0rnYvALZAOe4rrLHxvCZFJkJBwAoJ5/H6V9LTxNGp8Mj5qplmKp7xO88w7ixG0cggnBzTAxYYYhj057j61zcPiiGZnB3KE65OcVeXVIGhUyEEntnOQa6G49zjdKot0a8ZKMOFwB0p5ldmIUgKfXrVCDUrYHDyeVk8grnH4U7+2bWIlPNSQAnlDnHpnNZuUSPZT7GmgBC+aMjPQHnPsaltozsPmHlc5IyMVhTeLLaE7dytjrntVC58crGCY2CqTwwYc/4Vz1MRSpq85WOijg6tZ2hFnaqybAwlUHBA3t1I9M9/asPV/F9rpkTAPGXbI+Y859gDmuC1XxdLeMy7mIY8fN1z9K5q4uJLlTyImLZw3UDPQV83i87pw92irn1GE4enLWu7G14g8d3eoLsjcwAAqQDksMnmvP8AV3llUmQk7ySWJJJralCu0jkAnG0H0rH1WN47fIAOBwDwAO9fNTxdSvK8mfTU8DSwytBGD5BZjk8Z4rPvAWZwWBAPStV1dkUo+5T0kIwT+FZWoZgBBGS3y5HrWlN3G12M4DfMQGDEDnJxn8TU0KltrjaAT6du9UigDgg4bOBmrVrMQAkikgH8jXfBENHSWLNLIqxLluBkHIGf/wBddJZWG8wklhLECGIPyuSeuK5jRU8qQCNduTkAHH413GkQHYCQckZG7gE59fSuuCbOOq1FGzpaL5cUYQgLjnOSfY1vKyWqAEALjrjkenNZdg4iVnIUAAk9sD+tc/4n8RMW8tCQAONp/rXS6kaUbs4EpVJWiV/GPiI3ebeLIVCd2MkAHtnpXGNJOVwrbn6AMM49BmpkQsSXZ2QnJJJJwf51NDbg5iLkkkEYUg4z/nvXztau5yuz6ChR5EkP0qzllZHBAlAO4AZzUt9fmOUW4YgMDgqM4+tWLq5WwtnEZCzvxkjoPwrLMm+TJyCRj1zX5znuZP8Ag0pep+5cF8Pcz+u4iOnQlhZhGQHUk/xEdPwpJcNtygBOGwOaR9qxBQcH1x3p5lC5ZRnjAFfBOT6n7nGNlYcpBwwPzDgD0qKaJTC5Y5bHBp28QsASWBGSQOAT/hUoVJYmQjDHofWvayipy4hHzXEOG9vgZqxx15bthgWyT0NRSqqsjgsXUYwo4Of/ANVauqWPlMCASM4JBqomxnBTgg7guOtfs9D3opo/kLGRdKrKD6DYo0uAwJwCMn6ilXKsFIJAPUHrT12uQCSmeTkYNROwkyqPhx6HpXTyHlupqS3TCFgQTgjBU9qZDKw3EEqNpwwGcHtx9abJvMg8whwRgNnJP1rpPh54Yl8SeKLCwRd8UjbpOM/KOeK83GNYejKo+h2YZupUUUfWn7OehN4d8F2yuRDNcRiRgF6sev0yDXrKyMyMinBY9xnFYehaWulaZbW4I3KowVPYDgYrW84KMgkHpX8M8QY543MKlW91c/SaMFGCRMsIbq+89yRikkWK3QjA3HJIzxmohegANjcBxVK4mMj5J49K+a5jrirDZsNyMAnqcdaoXLhTkrkeoNXHAKk8kHjjt6mqVyg2g7wBkDJ7ms22zeOhUu7eG6iKOAWPAGcV4p8SvB7RXYPlgCSMuCCMgA4HHv8ANz7V7gECkhjlgeOOlY/ijS49WtHZ0QMihQ+3nG4cZ/H9a+y4Zzl5VjIybdmcWLo+2hZHyJrEQhh2BCHJ4bPT2xWBcCXOS2OwGK7/AMaaG+n3UpK4DNheOmCf6VxUkb7yFbevAB9D3Ff2Fg8dTxNCNWEtz4udGVOXKZIVjIquSARk571LFbknAcAEhSpbkknjArrfDfw61fxPeuLS1ZyAFHmKQOvXPpX0L8Pv2abbThFNqkazzj5gXUEjvj6V4Gb8T4DKoN1KicuyPQw+ElUV3oeCeFPhzqmv6gsKWVzEh5EmwFSPXPpX0R4J+AMVrDE14qmQgE/KOM/417FpXhLTdGhCW1uIwBg7gDWqjLAMAAE8Zx0r8GzrjvHY+ThhpckPxZ7NHDRpmLoXgTTdBiSOKAErzuIFbcmLOF3QbAg5YDpTpLkbeAST159K5zxbqj2unOUJBI6A8kZr80nWlWnzVJXZ3whdo8z8famNT1MeU6uY2IcZ65/wrmVCJIEGAmMk4zzU2ozyyXjNIVkJGQRxkZ7+9QKh5A4I5BFP0Pdpw5Yoc0jpGRGSR021NbIIwFClSTyPSoAm9ioJRRn5VGefrVyJjsHXPTPrQgaJERFyhG05yeeopJSFKBOUB7djTwp25LgL3AFJsxHk/MQMnI5NaIVxrAneV5IHfpUZyCoAAB4PtUwxFEXWRkyOWA5Ge3PGaoalrOmaa5DOwj2hhLO4wD36dK6IQlN2iRJ2Vyw7DpK5kCggFh0HpWTqGoWFohSUxqMlsEjgd/oa898c/GjT9IglFq4lIG3cDn8R7V4brnxa1DxE8ioxjiI6Ieo+tfW4Lh3MMXaWsY92Xh19YnyQPb/EfxW0jRQ62sLXWGLKzY2j2I65rwfxt4sk8RzqYSEgGWKKMAEn0rmp76a6Z3aUuclsnt7VXZ+F3Esw5JU4z/8AWr9Ny7J6eCiru8l1PssLl8KNm9WSsMwliSf4R7E0u+EqA4YYAUnHBNRs6ykgkgex70BBECgYHIzz619Gmz1lASMvGhCDjJPPcVJGTGBIAAw68ZokBDqQQy49OaXkZBYbSM9OlWpWH7O5estXubSUFZygI3bVOOfb0Fb8XxD1OziZHkEowAFb+ea41mCSL1yflH+fwqZ42YISxwOeT1r0KGPxGGd6U2jjrZdhsUrVoJnpGmfF65sYiAQgYYDE4GfTHfmnTfGDUZn+Q7SR13EZP07CvMzKQR0I5zxmpBOOAhOQM/N29cV6i4hzHb2rPK/1Xylu7oI6nUviHqlwkpluNysSQO2PSsSfVZ7pDM7MSQV3DuOwrPmUyRg4AB5NMR2ARXBAAyMDj615tbMMRiP4s2z16GW4TCfwaaXyAuWJQAgD+I8n86b8wCggFgTk+1IzMWIBwp4PvT2QqpALEsCQwFcaqHZKKHwXHmTbCgCcn2NV7oLHkIvy9iT1Pfj0p4IMi4jA2gYOT17mpzEZ4wAM8YJNfT5NjfZ1eSb0PznirLY1qHt4R1RmRyOgUkFn46VpR3h3KhIA6ZHeqEifvChOMevFC5XDAgjIB/xr9Np1NLo/B69JN2N6IucBiH4JwOMVKk0aIQkRd2OCQO3+AqhpwIuXQlihACnHU9xXQafYIZBKS2FJUgjqDXp03zI8CslGViG3fOwEEgds9OavxW5nmRUGWYhRyBkn3PT8ar3dq8EhOQB1x60guWRBgFSo56kgf1roUTnTNixMDJIhcGZW27c8rjOQR+X+TV+FcdOtY9sxRQzEYzkn1NW7a7QkSAMGBKhT356/StErEtHR2ykOGD5bbgr1GDVHUyCRjAwCOT1qu1/5keVHlMM5w2SQDx+nasbWNTkkaQJh25IJIAPfGB0HNU5RXUUYyk7JBqV6YolRCQnQAjrjg/8A66zrALJOdwAYDOBTUtJ7+4UbmLjIKg/dGOoFdDofge/uQgEDOsgwCATgD39a4Z4inFXkz06OBrVF7kbmto+WtEY5BxkDPI7Cun08M0eZBhByOM8VStNCTTcCcbGBwQ3UEdqsT6wlkitaSlT1WRcAj3B9jXn1M1w1L7Vz18NwtmGKkrQsvM6KwmjMhUMGCkLkHuRxXVaZchFUEkuSc8cY+tebaHqLzyl5HL5G7ceufwruLG82IBkMRjPPSvyvOsV9aruaVj9dyvKJZbQVKTuzq7ecOoAwSOua1IJXwoLAoT0A5Fc1azYUSEkE8kfXtWxaXQZV5wT1Ar5ds9vlsbSyBgQCc1m31y0UYQMSSTk47VZ8whCyHDY5461k3E7KwJyST0PapuYziT2saSAlZHfb3OACaW5uY4xyTjhSQOlRwOY0IzgMPyqlfvt3hSxZ8LknJNWpHHKOpaWR5n2AgEnjPAHpz61RnhYyOGAyDgsozgf1psORwxLHPI9ParMYRS5AYFiSQTxn2HanzGbSRWYGNBgA9AfpUNxcbCCRgDgH1P0pLu5iyyOW35GNvTFZ91cs2dq5OADg9h0rKbNIofPfg8qF3AnDDtWTNeAyHAyQOfan3E6+SWJWNgcbc8/lWRd3gUEbAHyO/Ve5rmkdlONxLy8Rg2fmIB4zjmsWecRM5DkgjIPue1LqM5w4AzvJOawbm5A+Qnj3PQ1g7HZGJX1GcB1OQBgkH0YYx/OsG6n8wbFGFBLE46mr02Wy2cntzxzVWGykv7wQQDzX3hCFPKg9T+VDrQpJtvY3SSRt/Dzwt/wk+rmKUMLdCAxI4Prj1+lfUuhaKuj6YlpEgVAAQQOg/wA9q4L4UeEY9Etp0dBLMxDKSQNnr9TXq0eIogQcEcEV+Z5hj/7QrNp+6tjgqNTkRrIkLAFSSQCcD0rn/GTxyafg4QKdw4xye+a1bu7WJi6nPGOP1rjvEmsieN44Crt/tDINeZNxSsEKep5tejy5XEaBdx5IGOPX35pm0yIV2AE9SKvXdrK8u4jBJycCoCpG7JIwcHI61zadzsTsV3iCKTySeQM5NWYZpYlLI5UgD5eRmoAC8mTnAO4EfSpS5ldBy248E9qq9h83cqeJQdV05AxBZATkjPNeF+IU+z30qIoBAzjHUetfQF6ptdLubuTCwxKQd4+92I/z7V8863cxz6lcOjjOc4Y8jJ6V9vw9UnLmj0R7+VO7aWxQMy7VJB+UjJHGDWroVxHHOA5ZlY5BHXmssAFJFIB4496I7kxOCFwwGRz1r7taM9+tT9rBxfU9CiQMpLklTyDjrRLaB4yCACBhSTzUHh+/a7s0EgDODknp24FbhhSNAxJGeMdcV3xs0fnuIpexqODOZu7Z40V0JBUEsPWqnlm4BKKRjgk8V0V5aLIGCFhjHBHWs54wwZAOR3q9jKNjM4ERQEl+mCMkUxAqcONxx1J5zV6VF3BlwykAAg/1qB0WR14JI5zjo1JamqRAxKkgEBsHAqrOrzEEAgnrVxlcyBthdhxnFXLKzMQDOCxPTNdEI3NVAo2WlmRkG3eSCCSf0rqf7NW0SNEII2AkgdD3H4U/TNEnkcsAAvYAcg12em+HIyiNMC5OAfavQpUZGkYJHJ6Zp0u8XHlsQrbSSOAa0J72dnCOowCc49K6fUBb6bbAL9zaSSDnJHauTjuFncvjcTkBvaun2fKdMIp9CXTEC3TPKcAngk8CuttY42hDI6uxJBx2xXK21nI8+1UyG5JNdXY2pht1DkF2wpwMY5pFyjYrm2iH8IIHzHjrWZqSysxSCI7W4JUdK6KWFWYquQenHNa+ieE5WjNxeoVjIJVgRkjscdqU6kYK7Zy1KkaWsmcj4asniJaU4XOSO9dNYaLPrF4DgmJQASBxyev1pNTiit5ogoVMHaFHGQK2tF8TpoiExDYZMrgc4FfOVcwk5tJ6Hj1a9SesDsdA0WLw5DKIMZcZZgOW9KytTnmubmUyEBU+UE8AZqrL43Lwud6tIQcbux9K4LXfFFz5LhpSoOQQp4wOn6Vl9ZU3be558MPVqzu+pZ1vWY9P1EIJFJchSUIODz1NTK8eo2o388ZBB6mvOZ7sXJJ35YHJ9q6Hw5qyApBJ5gk5KgjggY5/z7VWIwqhD2kdz2K+AVOleO5bvbd4lcIVBHIB7HtVZVTlV3HgEkjGSeorqLzSzqEKSoCWRSoVf4yT1/DPSuOl82Lckj4ZSQeMZI9qjCy9stDyKNH2r5Y7l2CAGQoWILcADuPQ+oqxeaUIijMQQMZXtUmjQPMqSEAZHBI5HvT9ZkS2liVycE/hmvfo0VHV7n0GFwcafvSWpq6JpcAUOACNu4YHTNbCxncyKBgDAJGKy9JmCWoBYI56D1FXvtC7CGyD2Oa9GKO+SYXDiEBSQC3AxULpkkBsHqR/WgyneDngc7vSoHuEXLk4HTcDWnKRZkU8jFHwDgdiO47/AEri9cnt9rggs5OSwPAPeum1jVo0hMcLB5WPJB6DHQ15/q80jFBGCQW+c54H/wBeuWrtYpQ7mxpkq2Y3uc+x7ZrShu3uQxyGAPp27Vk6fCnlxqUB4xuPWttrdba3OWCoRz7flXJy3N4pFYyMgJAIYHgA4x+FaemeL5dOuYhMN6khclTgDtwPTuawUmeHy0QMUzn3GfWi9LSuAoB3dR0xmsKuEpVo8s1c1eHhVVpK56tpfiu3v1ACJE/QqvGevPJ/CunsdRYRBRK4BAO1HIHPQ47jBP514TA7QCAbmR4xtDKOW56mtW38SX9l/qpchTkbu9fN4jJuXWgeVWylPWme2ssN6QJYhIMhhIwB5Hb/APXTJtBsL5wXt1d8nIKjg+1eYWXj+7iBLuxTADKhABPbj1FXrb4nmRTlWIU8BgQT+dePLAYuD0R5sssrR0SOzk8E6ZcMSUIkJwRtGPzqC7+FGjXm0yLKzjriQqB+A61zafFEbSGt2AyMEc/lirMnxWgRTKfMIwBsCkYP06k1P1fG9mZ/UMQvsmpH8JtGTl2kdgSQoO4D6ZIrU0r4R6BvDmJ5W6kSyMSPpg8Vzdv8WY4WAFs0rt82TET+GQRV5fiTKqmRLVnZv4UIBGfYnHFR9Wx7+yH1DEPdHpuj+DvDejRlINHt1fH+tIJYn8SR+lb1tJbWcSGOC3hCtx+6Xqfcjj8K8Ym+JGqzRZSJXxxmRsEfTaMe1Z7eNNauLkF7pRD6xqQy/jnk/gK0p5Zi6ju1YqOVVp76H0It5L5eFdtjHJBBK9efaq0uvWkLgvcRqgHzEnAz6V4Q2t3t0jebPJvB3ArIwz6Hkn/Cs6dkubl5JHdjxnLH+Vd0Mkqv4pHXDJW/jke+T/EHRrNiZbqIkDOIyCxHrj2rJvPjLpSuyWEU94AfldSVAPbJIFePI8VsQI0ABGPXP51Ya43BSCqkdq9Cnk0Ir322zrjlFGPxNs73VPi3rMz7bS0htYzwT5zFvfPY/hiuU1PxFqeph1vNQlO452o5AHsADWa9xvABOTnBqWCA3DEqpcJgt3wD0zWlTCUKEHK2x2RwtCirqJ02k3AggBK4OByf0rn9evg908hKuSCoJ7Z+nuKv6hdJpunoXARSMA9hXKSQG/nIiO1CckZ6+9eNlsXUxDlHY5aSUql0JbQiVjLICRnkE1cEiJhUTg85HanNaGEABlAxxyDmogh4IIUvjOOOntX3EYpHtQikaVjKzEIZEB6hc881rrGUUAD5jyT6VzEcvlToAPmBySe9b0V6DgkYOOg71TZ2RJipCkBAcnnk81GsZjBO7JIwMip1dDgA8kZ+lIxMp2quD2I5/LNCNkyJSVlQkgetblkFkxg7vfGKzl0+eeAAISCSQ2OhFWdKE8chDpyvJIJGBnrU1aTnHQ83MaftaDtudNZwgMCUBzznGOPSrxtlY88Drj1NUY5zFGu8Yzzye9SPMCuCWYHoT6V5DhZ6n55KLvqacKgqCAwB684wfarKIvBOcnvmsuC5Kuh4wBkFvWpzcuUwr4Ykgs3Y0WIsy3I2wEqAMevelMgIA+6DwT7VnSSDcql+cZJB6097n5UDtjjAoasFi28qIMA5J6ZPWolVASXGc8nFQGRG2Ofm7cdqhkuQFbLZb2HQVNiSXz1SVzk46AHvVWSYnzCDweF9qrvdbiSQQByTRbyfbJBFAhndjgBBkk1Emo6sT0HGdBuiKknqCDjBqS3geYiMCVy38MYzz2OK67Qfhne6oyT34Fnbsu7Yfvk/WvStI8OaZoESrbxBpAMGVxlj+NcrxCekTmnWS0R5v4b+Gl/qf726jNtARn5vvY+lej6L4I0rRSjpGJ5wOJJcEgd8DtVfxJ430rwvbu19eR25HzCN2yzcdsV454t+PeqanlPDtktpE3yfa58kn3A6itKeHq12aUcJicW7RWh7zq/ijTvD0Jlv5kiUDIDnAIrzLxD8fg8DjQLFrs7gv2i5/dIoOeQD97p2rxC/vp7x2vNUkuNSvjkgmbCrnvt6YHXHWqxv5JWzK+9ccAHHOOK9ujl0UryPp8LkVGGtb3n+B2Oq+PdZ1uaU3+oyzRt0iiPlxA+nHNYk2rGPasYUHJLKMAMfrWQZQEIbaCeAueuarO77gAck8DPPSvbpUYQWiPo6dClSVoRsa11eee7sDlsfMc8Go433lWYZA4HPSqJcTFQRg5BxjjIqfzVDFA6oeua67G1jUjkKzKykLHjHA71ZF/IMoCFIPbnNZEbEsdzEgfhUybiWBfeMZGBggVDuJxTNiLUHV1JGeeSTWvpniC5t0QxygSIWYBudwPYjoOOhrl4WBO0sQOAA3+NWknAkYkhQMcevtWM4QqJxmroh0oyVmju5/GAaxu3jt5XvDCqqCwYFgeo7j86+S/ijpOs6jqrX9xblArb/ACyMEN6n1r6ChmYkhnLKwwQRjFS3kNpqqJHdQLcLgAEnkAdq8iGT4KlP2lOFmeZVwFN/CeV+DZZbnSYJShV+AFY4I/ziu00+V0DAnDk5JPet6PQrGGEpb220jOFHJx9e9UZtKlVi8a5T0A5FfpOT4qnTgqUnY/COI+GsXTrSr043ix8cnyAMd5P8Q7mpgyjJIAJ4ye1VVEkWI3GQMgsBinGQ7QGGEXnPU19jBqSuj8xqUnB8sty20hLIC3ORk+1SbvnBIIA5JB6+lQxOG2DoDjcfSnrGbjKZwDwM9/ar0MeUbK4QM8kgjTGRuPUV418QvES3hlt1c5kyPlOAR0GDXa/EfxCmkWkkIYiRRtbnBU46V87f2y91dmOYtKSzcKegJ7GvkuI8esJhnBPWR+3cAZH7WbxlSN0tj1/wrEn9lQ7sgqFBB7EdPrW60arggbj1OPSsbQWMdhEVw8aovTsP/rVoecTh0yVI4z3r8kpSdRczPvcarVpWLcLhmyo6Hp611uhTrNECzYZTjg4xXFRXBUgkbSTjAGeK2tKuDFOoyR0+YjGfwroWh5Uj0u0lQIATuZTkg+tWEVZTkDPqMYxVXSkaaJWDAk/MSRkk/Wty1QxRkkAkj0BzW0Vc4mKgbykAGAuFA9B/Wp2yoIC89A+CRj1x1zRCyujAhTzjCnIH/wBfmnZKkk8g1ViCrNv2AhcnPf0rN1mQrA4JOdv8RziteQhhknZngE9BXPa7MBGzoxwDtJYY59s9eKtIpI851yYvkbSVwe3SuEvijSncGIB7HpXc6ouCyk4POc98964/U4QMgAEngkjrWU2elRRymqRmXeSQAORtGM89K5u+WUKwSPC9DnvXWXauAScYyQVI/Kua1SR8uCdpAzg8DFcbZ6tNGj8MPFJ0DxTZiUrFZSSBJHJ5LE4APtk9e1faCLKJZoi0bMGwDGQVIwMYx259a/PyZmilMoJjYDhl7Gvqn4D/ABHXxDpcFpcSZuY413FjhpAOM47HjpX0eSY32Fbkk9Gfn/FWWupFYimttz0zW9FTVbGW3lUFZOeQDk/Wvlv4rfDOXR57nZCXjdiyso4Geor7AMXnKMNk4yB7Gub8ZeGYvEOmPDIgLQqWUkdSeMV+m1KdPF0vZT1TPh8lzWplWIU4PTqfnRdWssUhGMYPPHWrGjqGmKAhMjgHvXpvxT8A3GiS3B8tVdGwy4xtH0rzzTbQpdnzHKAKSMLkkjt+Nfi+b5fUwFZxa06H9bZPmdPM8PGpB62Oo04RTRRRLEElAwSTncfXHY/Sti1idCAhBIPIPeuXsbh03BQC2Mbj29x710WmyuxQEqJCMZznIr5iSPoYxZvRhS4/iBABA71t2lgjQguAwByFwOKzbWBIY2cSCZiQMgdB3/KtiKVDDgAkd2FZNGiVzmPFngPTdVt3cp5UxUsWwOfyrzuxsb3wfcBHZpYmbCtnoD0Fe0S4kYjggjgHuO9Z1/p9teI4mhDk9OBwfWu2lVsrMX1eEnfqYulXpuEUkZZgc5P61FqUiNHk8spJBY1PDpX9mylhKZQeAG7Cqt7amRihGVXnPqfSr3dzT2aWxgyzOScgAZ4bPWs2aTIYg5AOD7H0rVv4vJ6YKZwPrWTdq4BBHGOO341tF3OSokZF6x8wDCIhOSwOT+NbFtCghiOFII65zk1htgysrADBwG9TWvY4aAIxwc5Br6/Jk9bn41xVLmq2NQRsuCyYABK57g9DUiSsoX5QQT1FV4QeAOCeueM1YDgxkAZIOMCvs4aH5xNFyEAskgALrnDHnGfbpW5YRGRVBOQACARkn1OaxbaPcqgjBB/A11eiQBkBZMnJGe1dlFXkjwcxdqLNawtCyDcRkDAwMZrXW3PkKUIDYAUEcE/5zS2FoZipfP0PNdJZ2MUcsLiIFFIO1f1/rX0EYaao+AlUuzOttImlVHdNuAMjOeO2abNYGM7gFUjqG6HmumARWLHoTgAdvShrDzXUOCV65IrRQSIu2citoZMlC2WPAApt3pzGNlcBWxnJrsDYosh2KAQMj3rMvbd5ZWLpvBwCRxgD/wDXVqJcfM8C+IsyWzyJszJjaQeAPfNedWzTQ3e9YyGGBgjse/616N8UoTDeXCMjSmIlio5yPWvM4hMb7MTlskHk/p9K8rMVZJH02EfuHYSGZSWDh4wvyt6+vFdD8HtGj8S+LrK7njzFbTYWNhnMgOMfWuYk2R2z75QWUArjuTXtXwg8PRaDp1u7hY5yTI5U5+Y85yetfjvFWLWFwU431Z9PltH21dI9u1SRJJmJXnIzuPIx2/StHwjO324IjKYwCWUnkD1Fc20xu4i5bJI5btmr3g+RzqDxgFI1UFmxk5J4H04r+N8ZK9WXMj9dSUaXKj1dZNkQIHHp3p4uOQAMEd89aoxn92A3JI4wegp3mk4CgE9Ac9x1rjirnmOOtiS/1hdHsZr+SQJ5JDAsOCc9PxFfInxT+Ltzr3iOWMOViVyoOeQPT6V9WeK/B0PjHw1c20jMZIz5qRhiASAc8DHPv9a+Efit4dm0DxBNFFFPbFerNyDzyMnNfqPCNCiqyqz1Z7GAw1GunGe5pTXDyhTI2FIAHTp2qsbt4GcxvnAyGOMj3ANYOm6oLyEJISjpwST1qxNOFcEkMB0JGP8APU1/VWWYmGKpJR6H5nnODlgsQ4vY9F8A/GjXfAmqQTwMb2yBAa1aUqPcgcg19jfDz416J8RNKeO3uVSfBVoJchg2OeSBuH0r86p5M8sWYj5lwemKSDxhqPh26gutPvZLYbg+AcZ/CvBz7hDCZtH2qjyzXVHm4HEzpVElqj2H9pTRDpWt37oVDBjIEIzlWPP5e1fNlzeQ27MrDkg4I5x+Fek+IPjhP43hit9dlVJlyomhQkOmOjDrkHmvK9RtI7m7d0G8AkA9MjtXw1DC1cIvYVOh+95Pi26STViyNTT7OUDjJPCkdT61OIzdwO8akSgjaR29ajsbJFQKQGLAdecGt7TbJIBtBLkkkdua6eU+spVbmJ/Y0zIQY2BPHHeh/Dt8UVUhbOQwyeorsI5UtSpcgEcgsM1j6v4skUsIBtcZHHQ+9YPnvoelTk5bGFNoN/AodoJFQ9CVOCfrVAwThWVlZXJ4OM1qzeIbu6iXfLIg64LHAP0qK3uPMKl33erE5pLm6nXFNdDPkhfgAEEDoR3qaLdsIVQCvXArWhvYC4DoH5xkDmn/AGW2lLtERFLkZJyQR3GBS5ivVFETlIAQCCRg0ROjlFBBwABup11EYcKrI65ywwQQKroUZiAFyORmk2PlNQEqq5PPT61oSziLS0iVyZySSo6AdvxrLSQyxqMAkdOOlPVJ7tkghj82ZyFVVPzMfTB/nVU68aMueTsjx8ypxlh5cxXjWe7mWJYnmeRgoEYySTX0H8N/gWY47e71gmNiu4IM49RyOa6T4DfASPTbca1q0TTX5GdjH5YwTkAA9wOCa9s1KxVEZVBCKu4HP04/WvjOIOKfaXoYSVl3R+Syqqc2o6I5Lw7YaZ4buIUTSbOeMNyHjBbk9ff8a9+8Oto95bK1tZWiBsYMcQXB/Divn2+thMQGfBJypU4P0BrtPAPiJ7O6FuTujIyGJ6Gvx2piqsql5Sv66jrYdOPNE9q+z20ZBWBEIIIKADH4CmakizWrxgiUZ4bHP09aoWt6ZowWOPr3qeS9CxOmASRwT2reLjueYos4LWiYZAhDAKCFCtjGenHpXLazcPBpV3cAsTEpO0dW5xjn611mu232idwDzIQTtOORXFfEDUrfRNHRZpVVvm4IxkEevfvXBClKtilGK6ns4RKVSMTwnxqk97cyOUZCy4AccCvIfFnhaRoJWiYCQnOeuPXivaJNSs9ZWWW3lMsa5J3HOMdf5VmavoP2uAlMBTzkL39K/fstth6UYo/W8PTiqaR82T2hRyJAMqeMdiKh8yLy3GGDhgwbHBHpXbeMvDZt715IkKgKCwHTPr9M1xMsJB2kEkHBHrX0MZqWoTjymx4Ou449btJTJsEb4weME9DX214INpq2kISVJVQSTznjpXwVKDBFMVJjKqWVjxtPr719O/AX4gl7O1FyN7YVJFJ5GBjNfD8S5ZLF0/aw3R4GZ0PaQvDc93XQraTDomAORjvViLTypASJQTxwME1e0VkvUDpJvBBwBwfyrWNnHMoKlgAMfM3/ANbivxSpTnGXK0fCTquMuWRy92TbwO0hMS4KhumGxxXz18S/EX9p6hMcsznKk+p7nAr1n4r+KotFt3gR1AK7WLHlSPT6mvmzU9QNzdSSbyxY55719vwzl0p1Pbz2R9fk2FlN+1kZ7ktMMsVQghgR+VUZ/L3EOmUPXjNXGlDlgQDkZ4PIqlMwVCGBAB4HpX67BWPukiFysRUAkg9CRjiq/wBrUMMjBB5BPJHrTZrk7WJG9V5Jz0FUnO4McZBOdx7V0ItIkkukO4gsMsSMnJGe1R+aXYEZOOme1Qm3KsCSQCM/Sno53MFyyr3xjFMLJE4vZo2AR3VgeCCRt9DXU+Ctfv5dUS2d2MRKqGzknJ55rknZCMFthYYAAzk+ldb8NhH9uRw4LIwLEjgfnUTvbQxntse56TKwt5IpZGlz0LH9cdqvW0SqwKHkHkr3rhF8TxC7McTbfm2gN3NdppExvLcMCFY4JC9Md6uElsc1rboua4W/swsCM4O4k9RXhviBVmunJbBJwqkYwfr717r4khC6EGDgIQVBHJGOf614XrWIrg+YCQp+9jvniu7anc0jtoZSW4AIJ5HTFSRwgSc5OePwpXaLkoxBYAkE8g+oqyJVIDIMZ5APNcE5FczA2aMrADAPr1xSxRFGUJkBeoz1p0cYkfeDhwcYJ4INTpAASRyx6ZNZ3LUh4vZSCEQPgZ54z7UR3yMSjKwfHICmnrtiBPccEetBQuQyEoCeD6U7sa5WWbaNCRJuUgcEZ5H4VoWEoWbIIweuB1rLhtfLJdwQM4GDwR7irMeBISp2jGRjsf8ACqS7snToaes332O2UK+9XUkgdq5a23yAF3JBbJKjHH0rXh0qfV5yTMSijlatnRYrR0A5xgkkdD6VFaShTZyVrJbnK6zYiWdRGWiiK7gzLgk1618BbVI9LBcFQwxwCMsGIJHoDjNcPqVsfKMgj3gHbtxj9a7/AOD1/Dpumr9ofBAITcf4ckj+dfFZnOWIoOCR8hmilUo2ge+wAxwAkjaACSB0Fcn4v8e2WhgKlxvnIOY1AAAHQ579f0rjPF/xcigje0tzIoIzuU8GvH9b1mW7lkLSkg8hSORnvmvn8Bk1SclKrokeXgconVkpVdje8QeMrrWZZfPl3I7fKDyAO3Fc7FvZzI7ZOcAevvWekvmRAZIbOd3pV2BH8xATgcfN9a/Q8PRhRiowVj7ejho0Y8sVYljsw7kiNSGPVu1TJpFtO3zxh16ADj+VSQRtEx2MGYnGPQVoQhiqEBQFOeOpr0onWo2JdN0mC1wIYyCvRSeRWk1sY4gSTuIOcDgHsPemWmFkJBOSepOc1buCHUANxjpWquVqjPG/aAXDMR1NULmEu5OeBwATVuV1QDeNrZwATVC5uo4mKE4YcjNXqVdkJgeJtyS+WucN8ucj09qhfUEsyXHzsCAAOpBPNOnvTMA5IUEgEkYBA7fyrIvJgcsCCc4GO1ctVvlZhOV0ek+G9bE9urgeU4I3c9R2+lXNZ1oyQSsSCHBwMfdxzXn/AIbvfKWR1IcuApKntnP9K2Zrhpo3BBCkYyOSK/N8RhIuq22fNTvGbucDeRExCMqSSxzk9qj2iSIRu5Tyz8qgdRjnn09q0nKMGcEEHoffvVCRhJuB49/Sv63bP5iSIZYvIVGLKysOg/rUaTeekqguGiIO0rw2fQ+tSDa+QpOBxz0pLUbi+1wQpwcVDLSCRWjcKIA8cke5RG33CfXPp1pnllnRFI6gMWPQVa+zhogqkgEdQacttNG0YMSuD/Epxj61k2bKBTurUQkkDAPfOc1GJTuAMZJXABPerssTo7KQCR3qsoBnAcFgBkg8ZpXuPksRykB8kgM2cAc062kLbQSQxOMgE1DO0ccwZAFjZjhcZA9s1YikjG8gsX9FOBirJcRtyXEhRTnuBipYT+7AY4brzxVQ3ASQAHJB7jOaVLpZMrnDE8+1WrmTRf8ANUEgkFwAevSrMV4hdxMcRFflI6k44/Wsg38KxhELtKAcgL19s01bw+UAwCkDIyOT+FbxJsa090NwbJUDggdD/wDXp0FyZthQgZO459PT2rDn1IIREykjqR70x9SO4Oh2vgKFHQ/hXbSdmiJpNNHoWj3iO7KTtC4BOehrpLUeeXMbq6ZAHqfwrz/StSCtGNjFgoJLDgnuK7rSbpXgR+EaRQQgGdn419jh3zwTR8Tjafs5l8WgRgqOSucksc/nT/JZGHGE9uMGpY1AkJAwFwSCfve1WUiEhAC5wCQCeldaueS2VZLMlCQMtxuIGcGq3kEHaSx564rTe2eUnY5QAjIBxn61N9mGcg5OOh9a0V0Q5MwmRo2bemNoBXByWHfj24qpLbFpGIPGM10VxbDapcbiOpHYf5xVe4s/LdSqZQDcCxzn8Kb1J5rHLyRhWYEkjGen6VnSQNuJBIBzkZro5tOdyAnzOSSNx4PtmqEllkBiNjkYPt7VnJ2KUrmQUbyyA5B6HP8AOq5TaCCd/bpWq9oVGR16H3qlJbneoUsNp5HrUXuaxZj6ha+awIABzmsO/tQ0rOAzSk8seldZPAZZHBOMHr2NZWo2TbQSSQp3BckA4+nWuSrCTOqnJROZu7cy8k4IAAzzioUAjmIIIGMDNat1IPNAKEkjBIBqo8JeY5O0Y49q82V0d8Hcom0e48xkKusYLMpPJA64HeoPsxDhBlVxuq1NACwkIw3ADL2HfilSNUdSWLAnAJHNYNmxJp2CQOQQSBzkmt+xhIZWILIQQ3Pp0/nWNE6LICBnB5JGCK0o9RSDaocgYJJYcAnoM1nqy00ackOWG47VIwOOtJsEbkgEgDk+lVZJJd/lSF1ZAGZXGCuemPYg/rUsUhkjDo4UdWVzgkduKLM0TRbjMe1+OWIBwOTQ8iAlAoUdRx0NUpLtI8Mqb26DnpSSykAOflBxkntRa4XRZZ0KHIEncg+vamTlWAYnJPXB6fhUEcg5wMKTgmnfIQG5Cep7mmojRKFO0FRsHtzmqsxcMAMkdACMcU8yly5QMCoPQ9qhJRmQyB94GQVOBn39RV7FIjMLREAHcxORgnj35oETrGQx3Atk5PU0To90mDkOrhlYnooPI/GrTyrOxYgKCQuAMc/Squx6DYoFIG1wDjGMVOqAlEDMCBk4HB/GolskU71Mm9iSSzEgD2HarSsXZAAMou0E9DzyfrWUrsEibKbyCQQBwwHU0w7RGS+QpOcAd6bKXBUhNwBySDikaclSSAuTgqTk/Ws7FLQjWVS5CjIAzz/L61G0riYkDaMYyeRT2YqQVVSSMsDzj05qo2WmLMCpIOQT1wOOvSnZichplkJGTkA5OeCBUYlO8ktx6U6QERAgjnoCetVlYvnaARmqSM+ct3DATblbKYBGevv+tQuWfzSp+UgcEfyqBpHRwr8KTgHOQB3pPPViwyxwcqPWtlEXMK8szrguWZjkgnOabKViBBLCTOCCOAKc22QM6kIey5zikkVpQA5BAHPvVWRDY5ZS3yEAkc5J601iC4dTyRg+2KZgRyAg5HTFOldEBYIeOdp96khvsD3I8sgICWPpU0MgMTJLhlPAJ6gelU2QsQwAUe/aps7AcDccZ4qGJFuKVooUUuwhjBKgHp7fSus8EaF/b+p29sN5Mx3DZycevriuYsLOSR7cE72IyQwwUBPIr6Y/Z28EjYmpXMBysxMWQMFBx29ee9fF8TZtHKcDOrfWx9HlGFeJrXeyPd/BvhdNA0ezsnQJLFEqyueN7bRk4HT6V2CIVRcHJAwM9h3qnp0LKnU4PXJ61d2IAASMdMDtX8JZjjamNxEq83vc/R0uVWFKgtkHAxigqEycEEnG49xQAVyBgY6U4/dGRk5zknjP9K8nQ1QwlVAOCWHUAZIFSADIIyFxnmmlRyTxjgYpVYg4DAHvkZyKOUaHgkKWA4HT1NCIGBJKnHvUUtzFDuMjAEc7hxmuc1TxjbWSyqJNm3g7sAk0mktyoxctEdBO6RKxZwD3Ud6yb3xBbQBudygYLKQMGvOtd+IeIpDE+MdDnqPevPta8ZXExJSTBfIOD0x7VhKm5NKKO2nhpyd2ekeIfiIsRZRKDtG3C8ZHavJvFHi6bVThm2xKx2knoT1IFY1zqMjlmYl93BJrLmxISWAYZyOeldtDDKL5pHrUsPGHQ3NCtXv7ssW3RqQQGOcj0P8A9auut/CgdCwLEHnB6Vz/AIFjie4KSRh3BypJPA7V7DZWyCIELgEYPH51pUq1IStF2RGI02PObjwdjI2EjORxj9agXw5PazI0R+Vck8V6sLFN2MhgDS/2RG5JEeSeOBXM69R7s4bnPeGrqZIkEpKvnAB6mu8026YqHIIJGMMMcfSsi18PxRODGCABgqTnn1zW1a2Tw5QjCdQRzn8Ky1bMZNM1IUjZgU+UE8gHpUqqdxU4Kn0qCEFVAIAPrj9OKsRsBnJ49fWuiK7nOx7KxBwAWHuBWRfaWt3ctKykhuo7A+mK11ZNoAWQEnowGD75zVHUNQhsLeSWUMABwDySfbFbQqyovmi7MzceboZT+HbJQzTxAqAThv0rhvFt7YWRaKMBWC5HA4z703xr488qUwROXcAMSCcAHoMjg/SvLtT1h7+Ys/zufl5PUV7uDzrGQldydjSngI1NZLQTUilxPM8bYEvDnOcn8awZdBgndv3agkEDaMYrTiiaJJzKjROrgFDwTkZBx6UsbEEkckHv3FfWYTijG0KilzaI6p5dRlG3KcFrfg55lmljMalgFCgEYI74964/UtGls0RCclegWvc57FJQWIKBhkrnNczrnhsTqzKoLnkECv37hvjeGNcaVV2fY+EzPI4xTlTjqeNrE6sSyFDk8E5H5VCZAkmCdxJwSBXR6vo91ZNL58RQ5yuDnI/CsFIDuJIzznNft2HqqrFSjqfnNejKnLlkrHXeDS7Sqh3IsYBznG/J9fUV7Ro6q0AdgDhe3evC/Cl0sesxwM5HmRlgB045/CvctAYSwIM4JAGc8CvqIyvSVjxcSrGtAgODggnke1TIrrKGD/d7DGD7YOaYu5JcEhgB1HSpmX5FdQoXHQZyTXPJnDYTacnAGAMnI6UpUMAcYwcZoKfISwx35NTKoVGBGVOCd3f3qUxWHrHwGJUEDAAFWPLRUUsQAcZJ7UIB5RBGNwyCBmp4ypXeXII+XaB/WjmZSREFBJAwB1zUilSCAoGBgZOaa+PMYkjBGNuP1phcBgdhLKQRg4H/ANfjNFx7CgBRgH259aJEC4YjknAJPc0qYVSSQx7nk0vD5LMDkcKOwHtRoAi5EhVUIGchh396mXHII+Y55PrUNsjuhKnY2SfmOOnHepEJ5B4HUn0p6FIcq/KhV9zAYbjvTgGGAXAJOATwBTC43AgEAcZWpI4yYtpJc8MoPP41Luh6EoGwBiM49O9NYLMSBgMPTjFNXdIcjkHilbMBcEBm9AeRUiF8sn5QcgcnB6VJGx2kHgnJH4Ck85sgqMEc4A/rTw0cbEk4AGTUN9ytEQ3FwLaF5GZEAUtggjJHbjpXhvxN8XjUJpYoQEiPBTOSBjoDXW/EzxzFDAbKEhHCkMynBz6Gvn3WLp9SlMcruhb+JWwR+NedWfM7JnZQjd8zWgyQI212DAY4HTFQMo3cEZPJJOM064nEjkMMEcdeuBUYYsxIOAT0x0rFKx2MYyxBiQcDqdxzTQ4UOquoVhgnsRRNg4KkBcZ5HWoHkBByqkjkHHStbNmGqHEBXyWBB6YGcGrC25OWAAPBPHX3qpaOZZA4QEcBgeSK3bGD7QpOQBnHy9q46sbI6qUm3oZMlmjygOm5lOcZxipYbN9zAhgOcAnqK6ceHyrglSxI6ntmluNLFtGSAQRwSRnI+leW0elHmW6OTlUoGQIQAM4A61EYipUROVLDDLnGfX8OldC0DEHL7geQMYI/GmmxDgfLlcdQPbmp5GaKSRznlmLKkYYHp1psgBj8w8DsPetl7OH5iF+Qj7wGSaorbIQ6BCR15qXAtSTKCh/lYgkthcD61paWh3OCMAnJ96rNGFyrJle4zjirli7As4QqDgDPFVGInqa0MCLIGLEjGAB61eDmN1LE7ScFR3rMillBZs5D4AJH3cVbR5V2BnBbIJGOvtWj0JUUXLa6kt/NeEgSYIDE9CelfXXww15dW0W2KSEptUbSMdB1/E5r5DiCKxDcE9q+gPgNrDzq8LgoY22hSf4ccf1r8k8QMCsXl7l2Prckm1PlR7pf2IuoGBVCDhicc/SuP8TaKJYyNo6HnH6V3sIEsSMrHJHBxjNZuqwK8LqVDhgQSwyRX8W1IxhJo+9g7M+efEGmPA5ABQY5AGc8/wD665e/tmYFCgDAbhzkkeley654eV94IYqeTnnArhNW0IxTEouFxxx0r9D4X4nq5PUSb90MRShiI8sjz1rdGZG2LlSGBcdD619AfCDTUjty5UkyPuHPUnHb8K8ik0h5buKMooDsAT6+1fQXgGxNnYRIF2ng5x1NfovF3GuHzXLlRpSu2eJhcseGm5ndW0WIumQCBx1BP9KtCLnBOB3p0TKQMYBIyBUxdQpOAMccjNfzzoz2btCRwkdRgVYiCKvII5wdrd6bb4dju5PoTximyKVY88kcDitoq5LkWAwwQGbCnoD1+tAZXycAk+hqtHICpAY7+cA9yKZJdC1AZ+EIHXjJ7/hRKy3Fu7FsbMcnIHOM9KqXOowQK5kG7B3YBwfoDXOax4zhtI3WMqXcEBSe3qK4O98TXN5I4Dlge2e1cUq1n7p2U8NOetjr9e8eC23JbsFI5IYZyPrXAal4pub2UhnBAOUG08Z4Jz3+lVdQaRoywAds9CcVlGUhwgOCSOc9f881im56s9Wlh4wJ7i6aWVichzySRnn1qvI6s4JJBAznGQSKe7BWAJJJ5zjI/OkMY2gk4J/SqR2KNhr4b5gMAnkg9PcU4k7lUjA9fUUoYITkEjn6AVBKY5LghSxBUHIGAPatI6kskMaSsUJATOeT0qhqXheC+IKKHI7jnitOOOOfIByO4FWrFCyjJw5JAUcgjPBz6+tephMZWwsualKxzyhGSs0eX6r8MBcZG3zGJLABcVx+reAoLAMZV2OGwWIJwK+jjbEggEoSMZB6/jXFeL9CaRJchnRxjCjJ/E1/QvCvGNOajQxD1Pk8wy9/FFHis3h+GFkIAQ4ALZyCPpTYLfyYxKh2F2I2seRjuPrV/wARQy28jKAQeAM+1cvJqWPl37sZBIPU96/ecNi41IqdN6HyFSlZ2kjfivZo8ESttPOw8n65qzb666NguQAOM1x/9qSliUHPYZqObVyi4cge4ruWMqR2bOZ4em90dy/iC7kJYOpDAZwSCMd6ik1eRVWUSkAnGc9TXEDWpZHCrKqhgRlj1GKdDeuUCEgop3AHoDUvG1n9pgsNRWyOrutSfcASXfOTz0NKHTykBOA3zKc8A1xs2qyRKGwSWODg/rUcetSsxQFgoBIx3rknOU9ZM6IxjT0ijs5L1EmChwQxxweakW+VWAIBJBO7PTFcTJqS745AAXX5Q2epNOOou7HLBT/eJ4rBxNOc7BruHYAAXDYY5GCB9Ko3dwijLEOeQM9hXMrqcpVHLZZcjnvUCX8oBLv5j54Hp+HpWkUYybZryukqYBDEcgGsnUJVZwHVcjIGAOKY17IDkIFOOecVhXVy8TCNCQozwT0rrpmXLcmnYFioTOcjmrFpCPLQEnIHQnPH1rHjuXkcIwJGcDHatm0ZlQLnBGTzzmvRp6kSVjpNHiAlQs5yo6AZznpXb6TDHFFvcmQkAAk9OfTpxXC6E8gKSEBCTng5xXU3GpfYrMxxDD7cJkcA13xagrtnlVYucrI1Ne1pNPiMFsVdpQM5ABA7kfQ1xcscrzmRnLBzySxOKnaVrk73DB16k9qT5X2rtJBOTury69VzZ6eHw6pLQWG3KyhAcgHJYHrWkkCQRSzuygAZCnJJPpTY7V2KuGAKgAn0A7Vl67qYllAtFYIvGT2I79vftXy2Z42GEpNvc+34eyaeaYqMbe6tylNdG6mLdFIwKVDGrqrNjPUntVKGcBirZJPJYinxvvJBXAA6j0r8lq1HVk5vqf1ThcNDDUo0oLRF9HJVuMgdz3pvHllmOAPmOeKgEzHjIOQB07Cpoy8sZGCiA8E45PesOU7OWw8sVVUCYPUY7j0qxHKWxGAScYAx29PaqhAQg5JwCF9j/hU1tKIHYyNkjpnt611YeXs6iZyYqmqlKUX2JtQslCoQMjGfr+dUDcJDG6BFYhCqEjoc9c/nWrdyG4hCp84xzgdq52/t3LoZPkjBwuCeT71+25bVVWkj+POJMHLD4yXMivfypvCosavtGXxyx9PqKzGZIHLg4PQj1rQMZCswADLnO4Z4pixmNQSVZyNrEDPH1r3ktLHwk2kysI52USLyhPH/AOuvo/8AZW8KO14+pSoDHECEwMfL3H614HY6dJqdxHbDGZGCooOASe1fcXwh8Nr4Z8LWqtGFnKfMFHAXHT/69flviBmay/LJRTtKWh9JklH2tRz6I7VIiqAg4ToCO1LKxCEE4YnjjoKRWwwLgBlBwM8EVm6vfrbrueUIOvzHGf8AGv4um5Sk5PqfokV0LLP8hUDknsOlROxXgMNwHeora6M0CuDjoST6HuKCdzOCpywxuPasHfqdCVh7McIinGRn6+tUZgHBBYEA8rjv65q7KgXacZZRtAzVWSInIdQjjkgVm2zSJULNySTgcD6U37QjKUkAdD1X1pZQYoySSQDtJJz16VnPMPP2kHA6k1PM073NeW5x3jPwMdfdkskMgcnBUdc9DT/B37OUZlin1MqI8hhCq9fU+9eu+HFt1VHADuBgnHrXRG4UYKkkLwAR0B619hQ4ozKhh/q1OpaJ59SjG97FDRPCmmeHraKK2gChBycDJrQNwhx5a52nbwcYqJroDBLAL3IGT+VR+cOcDBPTHc181VxFSvJyqO7JjTUS3LcKSQCSuOuOoqHzQyZBHIzz2qm8rspAOD7VC05TCn5ieCcdax5n3NFDuWZZQCSWwB0Hv/hXE+P9RSBDESVkI6Hv/wDWrpbi6C5O4AZ4zXlnjy/N1qQdmJaMbWweMZyDWsGm9ztowvJHPyOCZCQCT0OeaRGPmBQdpbHJqLzkdSpGDjO7FIJSXGBu7A10JtHp2sWlQLKWIB75q0AQoKsoPUbhkZFZE2oJabxO42LzkGub1n4n6ZpUbhruOMoDn5hz+FddDD1q8uWlFt+Rzzmo7nci4T598qpxu6d6y9b8X6do1r5t1dRRFuFLyAYr5z8ZftGptljspwBnkgZyPrXhPiD4pahrc9yXuHYyNuVWOQo9q/RMr4MxeLaliFyL8Tjliorc+sfFPx5s7cCG0lWQjJDxnOB61494i+J91rcsgjuXWMnJXOa8OTUp5YxIzsxHGSetPTUJGVcS4BODzX63l/DWAy+zhG77s4JYmU9Ds9W1KOYu4LPKw2sevH0qnZOMoUJAPHpXJXOqNFtUsSTwTnpXSaDIZEQEbhjqe1e/XjGFPQ9XJo3xSZrhW8zLDaCPzqSONHIGPmIxilVgMAnLdPoKbKQrDaSfevEP1SKAKC4GAB0z60yXcHViVByQVPpT3CyqBkgdeOKQkDYHGVJxkckU7GyiOLbyMDIGcZ7U5ducAlgBk5pvC4IORjg0hcRkgHIPXPeixfKPdgQCMrjoDzQSpxklTxSfI0cjMScDPHPekZAVGAzZG4Y7D1pCsPACMRsyucqRwMeh96Y+TIAvTHSmqxUKMnBOMUs6h5FJbYOBle1NMB4iKxEknrjOetO8oJgAklhk5OcU0EoDscMAeA3emmUtvOAOe3emS0xyxgbgX3LjknuPTFMmnAwVHOcDPYUmzcwKhiCNrEdjzzTXkKsMKCnQ/WkyeUczEIgViMc4HOSetLG8kc7jdiFgFxySMdT75qMsxOT8qD5gQOlE0gLRMu4ADlT6nv8AlWtGbpzUl0OPE0I1qUqcluR3qushUkFFAIwOoJ/U1Cd8cZKuCR7Zwauy5NsXIKFTgg85Hr9KoqrmRHUsFBByDzX6/gK/t6KkfzPm2G+q4mVO3U6fQla4iDOgBIyARziujtCYnAI2jsCcjnrx6+9Yfhm3/wBHbYmyNSWYEjIyefzJ6VuKo2KzfeJIwOw7HNfV0kuVH59if4jGamFe4YoGCYO3nr71nt5kLqQ5UMOSO49D+laj25YAsAB6k4qldwYibjGOnHSujmSMoLmZHbyKwlYscBtoGc8EelWYSyMpD7SpGGPUYrIVp13iF2RjhflXOCO/NaVnpd9fMMnykcfM7D5gMdR2OP61y1sVTopuo7HrYfAVsS1Gnq/QfcM625W2kLTFsqVPQk81f0zw6bvzJp02BjkqRwfWtGy0Q2sRIiLNjHmYyTjuBV1pxERBLkMB8xxjBHUV8NjuI6bvTw/3n6vknBFR8tbGu3kamlQWGlqjSwhlAzgjrW2PEkIiVIINkJGMqeRzXH3KSyoHEpdQMgZzim2TMIgXLBwcMMHHXj/9VfKzzCc/ikfrOHyfC4ZJQikbF1fPdF5S+SrDGDWBqN7DC7ecx29RsGTk9sVqXDBIgQpIzk47VyOuiWVxLnZExzGOpH1Pr71wzxlup6SoQjodL4WvS04CgkE8Z4yPSvRtOlSSMIQBk5Iz0NeL+FZJjICPmlyVCscA++a9DsdQZGCkbcAA4715FfE8zPDxsEp+6eg2VwCpDMCV/l2rYtJMoSrbSQPmHpXGWl+MBlGSRz71uWd2MAZ3DOCDXJ7U8iSOmikdQSzlj6n0qC7kOAEOGPfFNS6DwAAgdulVb2RPLIywBIOVxkfiaakc0kSiaRFJLEsBwoAxj1qB5GdwTkjOOOaRHErHLYGODnrVfJimJBGetVcxcSyZJFAIUgd84yabdTssLFMA7c4zjJqpPfOuATgnqT2piTtcLgkE4xz2qeZkqFyhqFyWdQCUCgNnr17E1W+0jgAnkfN3zVqSDEToUyxB+bFZkitEy9QPc4yfpWLmzRQIrxlMgKNsByDxmsW+ugqMW+bHHpj2zVnVJwhZHIQjpg9a5PU7spIZAcErgZPBz3x6+9Rz3OuECS/1FYpySxMW0EYGSD3GKxLy4kmkeRnLbiewGBTZJDLMVJGcYJz0NQTyhN/QgcAnvRbmOuMSKZpWwkcjpnAG0ZLHPQ+g969V8A+F4tLie7nG+aXAY46ccc147Z62LLUUkd8IvAXH8Weteq+H/HEV1AtuWy8gCtg8Yr5fPaWInR5KK06hUhUtZLQ9n8NFLSMsACXGFYAcHI6U7XfFMVpavKr5KnBIzxg88dzxXGr4tFqieWAZkHygcjpwc+tc3d38tw+93KkktnqV5/pX57ClOj7rRywpa6ml4g8dXNyXW2LKnPI6gGm+DHOrX6pLLIFDBS2Ac/ga5O4A3lgcse471o6BqI0u4jlLHKtuNXKKauzolG0bRPa38G21zbthQAMgkDBJ7fnXN3/w5kKl1fa7djnBHfj8K7fwlrsOuaREDKCMkhR1z3J9a3prJXTIXcCMAg9awaXRHjyqTg7NniT+BJbYKHYBT82ADxz0qxH4TS0bc7eaCMqMY2+3vXp9zp6gEyAleg285NZD6a1w2zGFJAJAxjnrXJKpKPUlVpPqeQfGi6h0Lw1aRFmR5kNwEK4BAJAH0zzmvmC9fezO/JPJPrXu37TWpmXX5rBJxLCkSqiAYAwxzj24HFfP7tPGTKxL4PA/ugd6/VuHKDhhVPufoGS07UeZ9SZZgUdQMMRwfSm+YuFwMsvXHWolzIA4ABzkgevrT0DLkgcjvX1yR9E9Df8ADepixuEAJOSD16EmvRbZxdKckbcbtx9a8gjlIclBsdcMCehru/DOqteRJGD2/M+ldFOXQ+ZzXCc69rHc2poyXCB8k981k3Vo4YnnrkFT19q1XUNlkwSBg/Ws0q7OQGOADx6V02PloxsUpQCUXZg9M44HtUDRsWQg4bPQdKshXGQyls8DHrVq1smZlyhGRjB7mtYQudcI3HadatuAIG49OOpratNPywjBUykZx1wPXFT6dYxwIHdCZAPlU9B9a0NJlhZmYoFfcRuxj8M16lOmkrs6FDyNmxgEEOXGQF6kdadNrcNtabFbleo71UvtSYpsicIT6DIPt7VjSW0kcbzFGYHkheSTXUvdNYwvuPutQe+mBJwAcAL3q5p+hfag0jNsA4IHWsqy2xXBkZSNwxtbt+FdlpO2RRgYBwQQMcVN2dDSS0LGm6UkUaRhWcDkknpjvVvyQ0oAOD0A7VFdX0VpCXYgD06E1nW2uwy3aIQ6o3O8cgfjUtWVzBxbR3ei6ApUyS7S33htH86k8R6i1rB5SHBOFx0xVjT/ABNZwWEaqwZVXaGPU+9cxresR3+ok7SsAAw2c5PevkcZiXdqTPmasatSp7+xlTzfaZiZCGwc89uKQuwTaFAJHByOAO9VlLsJJXG0ZJx7Z6/lWbqGsIjhUYEr3x1968ON6rstTqp0b7It3N55AcMQzqM5B7HviuUu7s3ju7Ehc8KOeQKmnnaVZWLEs4AY+uP8ms+aRUACAqF6Y9K+gwOGVN80tz2MPQVN36jYIMSIxAC7vm9cVq2ExF3GQSjM+0EDPA5/DgVnJCWyA5KsMgg9TWlYWzRoJXcAjJAJ5OOh/OvolBSjZnc48yaPRo9cgsNMRIEJmxklj1Pc+3FcpqLLczCQnByDkdzWedSmuGJJwQoAz602ac4AOSDx1rChhYUG3HqcdHBRoycluzctNTk8xAxxHjGQKq6leieZVQEkYOWqnBIU4J3Ac89qjlukMkgwQV7n17D6V3xaR3KmkdHY6gpQlCCyjBB7VZa6aWMZkCE8AHnJrkYb90kICrgjOR1zWzFMCqliGJAPPatozE4XNkPIgUGYOcfMxHX29qzdS1Awy4QFkIBLehpXnZYyAdwxj61k9Gd9rFgMY65olU6EezS3I8GeeRwWRyOhHH1xWXqkoZUgWNQwkDlxwfYfStODfJJlTkqcY9KydTglW6QMpyckelck5eZLRbhEpjTacN/WtPzZZERWOSTg+1V7eFRErZJJHarMSnIIcA/7VY8wRVhjQjgE4PfAzT1iKsgYhiBx7CnMsnl5jjMspIAVTgH1qJrgMoyAo6EdxQ5NHQrjiscjFySpHHI6mnBQ+1Q2WGcj196QbC+FOATgHOcGnRqEUyBvmBxU3vuXcjdCSQEUIc7mU4JNDHy2IJGT1IOSTQWLMQSCDk496clruYBhkY6etSxpjIJHXIIJ9MCrsXmNjeASegx1pbewEbgEkgDIBPIFbdpZA4AOB6k8CmkFytZWzquOmTnntWkg8tlAJBHvUieWh2gYA9BwKQ5YEhM5NaKJO4jXB3lOAuD8vv60gnETIChPPJB6e/vU7pv29AM5xila2A+dY2cA8DPWq5StDThiBtROwKg4AJ4z7VW3MsrAAEjIKsOh7HP51EbmW7RIHDKIySF5GCf/ANVGx4yFAOehJOePrRygPjd97EkAAZOalVwVUk5JPAI6VAcowCncAPzrR0bTn1S4wybgBkLiuerJU48zdkTJpK7GQgzzCONck+o710tvanSrVzOnlbsFmPOfQYpYdNjsJo22KSpDDPqKb4h1WS/kiMWAQSzLjIPGBX55mGNljKns02oHh4ivzu0djldZupdTkRACEYkbT2H0qe2iW3tY0jAQqMEAdfxprx7XJYZI+Ykc4PYUGWReVAIJ7ivr8vw9OhSXs0elh6SUU0SyP5gAJBGeo9aV9hQYbkH8z3qpIZOCwABPp3qbPmbSWyScnFelUlyR5jtS5Rrwln3gEZxyat2j4ySdx75PWmXCiNNjkknDBu4pluhjfJyc9DnrXDSxSqvQ0hUubKwGZQqnByCeetbVhZiJo2lBc9h6VJoOkkxJKwySQQMdB61qXtoVkURAkDqMV71GjzJMUqnRF6GSKQKgAA6DHGKq3tqY2EyIQRkYzx7VQnuWtsllyvcngCtZLtLmIxOwDsMYzwfpXoKnZGErmZJLIswBO4qAceoNXBOXgBAwcjjPSo7h0DKoTdsPU+lPt3imUgH5iPSvCxtPkd7WPlcwpcsuZItqzEISAPf0qVHeYhFIbgtwOuOpqONCV2k5HapQQqsAME98dK8o8RkQEYmAclMn65PYU5GYAF34546kU12WEebKwWNRknpjPQ5/GlRFnkRI1aSVgSqoM5GfapeiuxXsKH2xgKcDGcDsKgQGecrCjNKw27Qc7j9K7TRPhxd3yeZef6NGRkZPJH0rudG8Jadog3WkA80nLyyYJJHpnp+FefUxUU7R1MpVYrQ888OfDTUbuZZb9ltbRlBETKS5zXpWj+FdJ8OoRZW0SMQC0kmMn1NZXiTx7pnhrfHNOZZx0jiG8n2wOleR+N/ivruqGSC1ePSLMjgYDTOD6HopP41EKFXEs3o4HE4tpxWh674p+J2geEYnN3fq85wI4IxudiegwOa8g8S/G3XtaSaPT5DodkwKmQqGmYHuAeleXNdKsssqfv7lxtaWY7mY9yT6/SkVncgyMGYnIJPNe/h8shDWWp9Xhclo0Pen7zNF7wm4Scme8vN3NzcSZyPcHinXFy8zO8p3OxydoAGfoO1VgPkJchVPOOuKiW4IY7mBQdOMYFe7ClGOx7ahGOiRPNMXXYMsTg56YHpTYwSc7QQByc4NJ5qhiwzk88DnjpQs6sME7c8ZxmuhJItKwrqNjM5KHPDHmpYMysi5ycjqMZqEhwFO4hR6d6kRiSAASe5Bp6CJ3AWSREw4B4ZTkfSo9gYKQNxxndnmnwRCOEqigEEsSPelGxo1BIUgnkHrRcB6ONmJAx24DE9z9KsJMi5KAnI4J7VX3ruAUY3cnPftVqPaFJU5AHNS5DBZEfYWJODk4FWkIJZ8kknIAHQ1AuCQQMKevHNSgKijlgQOgqHJBdFwRyYIJAIAYn2qVXDKpXl8457CqZmKgkpI4HBC9vrT4HHJxgEE4Pakponc1IbkRSEFSRjPXrWiJwoBUAA9Rjkiud894ySYywxjcTjGatW8uZMlipxwev4VSkYzpKas9Ta/spNTeMJtEjH5QD1J6CmzeDtRtpmZrd9qrksVOB/9eoLS+EE8T7CWjIYAdiOleh6H8Sntoit5EVhxzvG4DPevUo5ticNG0NV5n5rnnCGHxjdWirPyPM7vTp7U7pImQhePlIBOfX1rLvNQGkRvPIxAjG/d6EcivXvE2sjXrVooI0gh4bC4O7BH5cV82/GPxLFo0JgiconmbpMjIIIxj8CR+Zr6DLuIqeJTVaPK4n5nLhKvHExpQ1TZ5N8TfEs+paxfzeawaUrtJ5Bx1P4157aXTxXcbk5fOS3oasatqEt9fSMzFkY4Az0qJF3cIFIB5PfNfmeeZhLMMQ59OiP6xyHKYZbgo0bdD1XwZ4mSVRbyOS54JBwDnHH6V2UU6lzggrjgZ6V4fpV99iniYjY2enTJ716DYeIreOEtLIIyg3HceRXi4etyS5JbHkZvkkpS9pRXyO9inAwxXK9wKuWkzRXEbgYGehry+7+KFtFLshAlwCQ5UjntwQKs2vxClkRSgBHXPTk9RmvTlWpx3Z88uH8ZUV1E+lPDF4HjVSMZ4G08CumjJGEA3EDccc4HrXy3Y/F3W9OYJDawMAcrJuIIH0xg1dl+NXi6eECLUYrOH5laGC3Vc9xlsZPf/wCtTjiqS6mf+q2Ob2X3n06sobaUO8dDtOcU+WNhh2liIJwMsEB+gOK+R3+I/ie4tmtDrl9HBIdxgikAUnOScAVmTeIdXkytxqt5OjdVaUhR9AMYrRYykbx4TxX2pJH17qMsSAeZPChHVXmUYx9SK4rxL4o0u2hIbUbcRkEsfOB2kZ7Zr5kkV5SS7ykMcZaQn9SeKo3WjyrcySxu6FlJwx3DBPTnnFJ4un0OuHC018U/wPXr/wAc+HsAvrNoCSVAR9zY9cf/AF65LVPHejAF4LszJknJXBOPTk5rzabSppXYHBZMkhVH3ao3Onu+AQwRRyQKxli49Ed0OH4092dlf+NLOUymMkIR8ozyTXK3vjCPeweHecZGemazH058kAEgc4HcVDc6WLgEgFRjjPas3WjI3/sqnDoVZPFWQ5dNpyeGOQRV3wL8T7jwhrsd7AjDa2WVWPIJ5HPb2rGn0QKxIUsO+azLuwIwUXAB5+tXGcbpo5MRllKrTdOUdGfpB8LviLZeONCS7tnUnaDIQeR2xXdMnm4JXCkZJ9vWvzx+B/j6+8HauloHJtHcl154zX314V1+28QabbzQTbk25JYjGccgV+jZRmkKkVSnLU/nXP8Ah6tltVzjH3Di/in8Pk17Tp7iOPzLg5DZ7rjivkfxT4bbRrh3dGhQMUIPGD6V+gk8a3FvJGfmD8Z9vSvCPjL8OEvbeWeKIlAxcqwyQQOo/IV6ubYP+0cO4r4lsfQ8F57LAYhUaj91nykGELkJkjgYNdBpTAYY7mIPfoRWPe2r296XYkICVCMMDg1q6W5UkE4B5r8PxVGVGThNWaP6ppSjUgpx2Z2FncIsSEMFPcZ61qIWwCDhCAQAOtc9ZBHcEKQQO49f6GteCUB1AUgjjGOBXncxqkXd5cAEkheR2zSMhMoYPlcfdI/rTwyhSCcMcY4pm/fkJkMDj5hjNaRlcoq3UWQWPXHBx1rHubc7PMLgHJJXGCffNbtxG4yQCSACT1GT/Osi4jkKsjHlskZPaumLJtc5W+xMuC+3LYBPasS7cGMBjvTkHPQiug1W3Gcodq85UnOTWDfQgREkhQASa76epwV7I5+5nSOYZA2A5+laNtfy+ZGq+WYSvLAZOT05rndWlZLgEgBCOu7qPp2qewuSylc8LyPxr7DKpKLsfiXE13Wujq7ffGGYvuI65OcVpwBriNNjgFmBGeCTXP2Mh8obgGHQ5q/br9pwFBO05AB6Gvq4ySPgmrm1bK2AivtIOTz155r0Xw/EjWwIJBxg56ZH/wCuvOrViCCwAHQ5rvfD9wBbxBCGQjkjtXbhXzVEj5zN1aidraXK5Q8Iu0Ddjv8A4VvxSpkFCAOnB4NcrBJHIwUkAgfMPT0rYt5VKKM7yvU+vpX1qjofnEnZmzCwabKgHPUZq1kqAQcDPKntVKwRSCysGY9SvatJYt7MCQCOGx2OKVrDTGrbhssWyCOBjof60zyo0ZnMfmBOo98Ve8ncgIGSDnPrUN5GkdndMCEcqWHJ5IHQfh/KnHV2NIptny38YpEbVLpHQuoIxsYgEnp06geleZCZo3UoDyQCcdDXf/EudRqkvzAEsWVs9PUexrgYpFkkRQDtJ+8oyDnvxXDmysl6H1GGXLFI7Pw1piapfxmUtiIBlVQT5h9P/wBdfSnhPTxHbo6oruFC5PYdhjpmvF/hRpgvkiEZkDMxYjOFYDv6E819J+GtGEECI53qOxGM+ma/knxEzJ86pRdrH6XkmHtHnaNWw00vGAUBJGCOo5rpdF8ORwzrPnDgcZ9PTFRafbrCigBmbOSxAA9hW1C5ByScgdq/n9/vJXZ9i20i00RGTkA442jH6U5NxYB2JJ6s1NilSbIY5PtT2yoMjjryTnNaKmkczR0GjFA8QJBAIUkHqPc96+b/ANqX4foLy41GEErcSBRtHyglSBgemcV79p0xCgjgdRUfjzwtH4w8KXNsyjzYwJI2POSDkD9K+jyfG/VKys7XOvB1fY1VJs/MSJpbG9WBi5cHyznnDDqa6CVxJbBXZRIoKkqMZ54z60/4s6EfDmrNcoGRllYumOpzz9MVjxakrwoCAFK7sg5+tf0rw/ilTkpX0Z18SYGWNwyrU1ca18V3qCQy5+YDPHpWJrV8J7ULtKhujLyT71pzIgR3JJ3KSAO57VzlwAXIDYx1zX32Kxk1SbXU/N8qwMJ4hX6Bp4EjBAclRwWGCf8A69X0jUHeTk9PrVW1jG4yBtkYHUn86uW0a+cSxOCcAHpXwVeV3dn7Lg6bSSReQJHjYMnsfSr24I5YgH5e3ODUUNmzsuCArY2k96r6hMYI5APlCgjPqa85ux9PQhqkVNev5p5w6EuBGFypwAR2xWE85ZCS2HPWpLe8luLZA7gyliW2jjHYD/Gq7BMMzFlIOSAM4rnlK+x7tKPKrCLcMc7iWPQe1WY9qcgMCeSFPWqYzICcYINTKx4JLE4yeOntWVrnZFmhE4GQOM9M9qtQzuHAAyBglu1ZYlk8veACAcEY5x61bjUEYUkEDOPesWrGyVzWb/SIXJAcdGzjisqWOOK6IK7Y9uFC9Qf8ParEUxC4A2kfrUzxGeEEhRtO4HGCfbPpWYWEto2jmj3tlWGeO3sa+hf2ZPAFj4hvrrVrtFf7LKFgYqCQe4P1r50aQmNmJAQKQzjtivrj9kGAx+EdPLkoXkLPIR1AOAPc9Pzr5fP6jp4V8rtc+Vz+Tjhmr2Pouzs0sYUiSPMAJbk9T6Vi6ygKOSTzltjgYX6Vvyk7AW3E/wARHGDWFqi+YHAJJxtDHtX4xVna7Z+SQ0Zwd5ABMQibQDncKk06drecMpwRnn1PatXULM5VSMnGT7+9Zi2EyviJSVHIB5ryJVLs9aLTVmepeHNVa5sY3JyMYYk98dK2hfjdgqrjGMNzivPdAgvIo3YhkDKBgjGCO9dLYF87ZH3EDJA6mvToNzS0PNqw5ZOzLyWQmuAZG2p1yBXzN+0R4rdrmaCJ8NEzKvuB0P0NfTGsSi10K+mAYmOPcAoJJr4i+KmpXeq6tI32KZ2kBG+ONmCj04Ga/QeHcDh51va1na3c9bLIRdRSkzygeIbnTr0SxMQemAxAznPTpXrPw9+IcHiC1a1upPKuQwDIykBh7HGM141qGk3qyuXt5QVPVozgj06ZzR4bvLvRNUEjQS26xtuYydHHbHcfjX6VJ0F/DsfpdGtDaMj3jxx4WhutOdg2EJJTAwwI6E47Y7V4H4h0t7OY7Au0t8x7k19FQavFqWkoCfnbBIzwK808faFFM1oyIS5k2kYwMYPI9e/WumhWp2vPRnfOPPG63PMpLIyWBcgsc/xEZHtW/wDDDXJNN1xYjJiKQ7QrEjDdvrWnrGiC20sRj51HzFdoGM989eK5ay0i8F8ksEToEYMrkcZ+taycK8XE8mrBx+JH2b8K/ExvNStraV0IYA/NngHjNeqeKtWtvDOlvLK5ScfOoU4AHqc/yr5S8G+I59PiWeBykqgLu6YYf/Xrc8W+PdT8QWZku5fNcjawQYGOg/lX53iMijXxXPLY8SvlDrVVUg7I434leLJNX1adg5kikU8575rghOVk3lySeBjtWnrRK3YBGUVSdp7E1QhQNgKMg8gjtX11DDww8VCGx9hhqMaFNQRLGApdioJIBB9KztRn8xy4OBjAX0Iq+4cxOM8rwF9RVSe3eUELEWIGTgciu2Mkjq0iZUsHmQspLAN97acHFP8ALjaEKGxjgZ6mtrSfCep646CztJXJIGMY47nntXWSfCl9KtludRl8jgssTc7yPQjvWLxdKEuVvU4qmOo05cjlqeaxROVDKGLfdx1zRcW7xZy2GPOfSt7U7WGyuEWAMjbQ3QjBNZk6iFBvAcsSd2OQPSu1O6ubwnzaopuomwEUgHAIzz9a7PQHt9N0x5SdryDaADyAOvHWuVVQkZmiKu68lCcY98+lSyXhm2LgEZBJDU00imnIuT6wwuxKd2EYMCTgZB4r2fwDrTanaRMpVSRhue3oK8Eklfc4IyvX613fwx1hLDVIow7KjcAMc4P9KxqysuZEVI2jc9v8UMw0hI92IyCynPAJA/XpXh2uuWaUSAkg8kjg4PFeya7KG0gLvZ5FJIyMqARyMepx+leP6xJ5k7l0CJ0+o9a76NRTpXFDWNzl5N6yckgN0PpUbXDxTGRD5TgbQQT09au3UW4AgEHOFI7CqV6PkJVBnp1rinHUHJoIvEdwXMbhJQxGS4JJx3z0rWg8TxElZUCDAy2evt7f/Xrk4ci6VJBtHUkdvSukXS7W6s0V03SBiS2Oo7f1rC6W5hOrybmvbalBcbQhUkngZzkVpRZZwCNqjoDXnN7Yz6VO0sIIwDtIJ6Vs+EdVvdUv4LYl3R/4ic4PpWvupc1yI4iPU7QzBWcFcACkG9mUg4B6j1roW8J3H2aFopVlLk7osHcvuTjGPas6bS/scjLKpSQ8DJ6/hQtdUdCnFq47Tb0wuQ3GPlwvcf41ajnF1K5UsVB2kEcg1QhtpR5gaEhVwQx4JrV0qxSadTE+/ONwwcqfQ152Llam2ceJaUGbFl4dXWITC5ABHOTjIPeuY8SeGr3ShLbmd44UBSN7eTOR6kivWtEhg0+ze4mkVXVcKCOG9R+Wa4Lxr4mjuZZIokiSMMcCJcbR9Oa+ZwbqVanK9j5nD1Kk6vKldHm0CNChQyuxXoZCSTS/OzEOCGz0J7djUsrtJISGADd25xiiKEPKuAT3BxX0cadj6uEbFmGMcBkyuOx61pW0XloSACQBwe9V7eEFkBcgE4xjP1rUihXdtCbRzlj3rsgki2rDogsiEhtoHJBIzVi0XDgYJJ7j0qNYFEjFwCCMKM96njDK4IJTHGK6Ew0NK3QqzZIx2z6+lWJ5o4Y0JwHI3EAcj2+tUkuiqnPUHqe9Z17O8ilg+RnAGK0QWuWJ5VfccZJORx1rB17TnkzIhaMYGCD1NW4bhgFV3287fXFOn3SZLEkDsapTsD0RyEaXKMUZW3Zyc9x60klwcBQMAdQK1dTcIRuOCT1z2rn4YnkvXVnzE7jDY6D6VlVnaLbRzVHZNnUeHI1KlwdqlgNvr9K7bS9Me5BVVJDEKPbmsjwvpKmNQgMuDxkdPevUtD0NlsZZCNmFywIHAz1zX5ti8Rz1Xys+PxGI95s+aJdSdUJLBEUZ54NVG1hAhCNlmGMk8YrnZtZeZirjngdc5qlLOxkG05HXA7V/XKl5H84RptHSjWHQlDIQnQ46Z9asaXdB540E++NnCl2HTnnOK5BZnklJ3FQRge9aNjqotV2jBOcZ9/Wpm9NjqhFdT0+0khtrhGMSyIp5DHHFOuJQJSUAINcKniiFLQTTTiEhthyCePwqu/jNCSFlMjZwCAfzrhcZNnWuXudfezgK5UAleGbPAB78d65u61oIzBV3DH3wQADWFceI8EpuCK2SWH9aypdVEhmAydpGwk43ev0rSKa3E+U6ZNelKpbO6i2Ylm4HXsfWmQ3hMrsrAntg9q5Rb0lsl/lB/KrttNDLKJYyVkwdx3cEDpx2Na2MnFPY6I3ZBBIwBz9ahmvWIMiHCkdvWso6jlCSAR1HfNIl6zpliqdwppo55QL0+pPGFwdhGMgHkmpH1CTcSTg54b2rFluvOkAkAAzkE9z2obUCrg5+UjGDWyZi4mqZixILEBe5PX8ajkvnLIBHvGeR0yPTI71Ta/EhBxgdMe9JLdBcBAQB1rqg+5m4nY6XqFykcUUzmGIDd5QYPnJ6E/SvRfD9wJFQBgCwABJ4A/pXjNpehvLCkgk4APrXe+FtYa6tQI0JaOQKR3wOtfR4Gpb3TxMfh/aLmPXoYlE6F3yVPK8YYfX/AANaUcagbw21OhHoc9c9RXN6W6TBWBII4wTj9K3rfKAqoLE9vWvdPj5Lldi9tCqQUwTnioDaHkluMcEip0Cr8rHJPOfQ46UOwEeA4cA9Aam5k2itOjNjAwSQCVHv6fzqOWJZ5ApwAx4XOAPx7CrnlAsBnGRnNRSQCPcXYAHgZ71VzJq5QmhBCxAfJ13Dt7ZrOubSMBmKHIODz1FbskYBUxARjPpkD3qC93ZAyHYYYtjsc4/lSdmTaxyk9kcsR1JyrHgAf571GYEVT8u4kYBU1szh5kcOuVPBGOo9KozqQwAxsxtVD2pcpakYs1kBkE4B5FV2sEKksMgfrWtLEVB4yD156UggBUgkRjqGY96Tjc0UzlJrcpIyqSgxkgDt/kVjXNoisHIYA5+91NdtfW3mOEkIYgcMowDWDd2o3GMqSADhjXBWp3VzrpVJI5J4pFyHQbSTtI7CovLaRUIYxlW3ZHbHTmta6jXMsTuSFXdgLkH2z61ntbKHJBY5xwOg47ivNcGmejGdxVDzyvJK7OccljnnOalUDyvmwQDkjHJPbmnIgUEbSSRwB60RxEoQ5ZCQcYHGc9KErG0ZEkt1+8WRiXIGAuTz/wDqpPtCoC5JDkdMZzURzGpz19VGanE+/CKAR1JxyTQbJhuZSAAASR93nrUnn7cgnGcggrkE9jVczmE7CoAOSWxzTVmzbqjSkMWJOBgY7DH9aLA5FlDMV4YtznJ44p67ypBGc8jPaqxlVowMEp0NPlkdEUhmAxwF4yD1FTZhzeZZLAMgABHUkngGllxtcZAKkfhkZFVDMiLsKkqAOnP4YqCW7IwSWcdif5Uco+ctCZo1yX3MO3rVwGNkHkku+NzbzjBrNEytGHOQfQ9qFcgsFGCQDVKNwVQ1Y5WEIJKhj1x6UI48oM7ljnIyMYrLiuJAxDgkE8AjpT0ndpCM5UnnnpVezD2ljTMglVmcBkXGeOh9arSTHcTgg/yqrHdY3bDhWAHzdzTpJiSARgnj5T1o9mkQ6pcNwFiQg5JIBOO5qOYBiCWBIGAAM5/GooCF3tneCeRTxhsEkkdsnpis3EnnuQ3BCqoZASvzA+lU7i5K4IUg9OtTzO0gYkEJnAOKqqDuDFgAOCG71SiieYk3mRMMcGhEGBgneOhA4P1NQh0dGLOwP8IUZyfSlWRolOACCApVmwD6VdkPmF2iKSSR4/mZQo2k7Rz1+pqRZAuCRhSQDjnHvSYBhA8xlGSCO1RSSoqAIzAcAllxg/1FFiXJku+LzMFsk84PapVUcMTk9BiqBYDksxPYY6iplkLovBAbpx1rNoSbZYeJX4YgH0B61LzsTYMAH9KgCMIxgEnvirVjFJNLGioSC23p1PpXPN2TbN4RcmkkdX8PdBm8Q+IYrdEJKkMQT1UnBr7h8B+GoND021tkQxoigBR2rxz9nrwEunyjUrmPcZE2KMYx1719I6faiJEUIWOPyr+U/EfiP21V4OjsfqeVYX6rQXNuy7GiooAOCc9O1AAMRCjcVONxoVdnzdRzzSDKkEkgH2xX8+ts9gczhFBPBA5I9aa8gCAjAHYkcCqmoajFZq8sjbR7HrXEeJPinZaMShlQkAgg84NVSpzxE1CCuzWMZS2R3c97FagmSQZA3EgZrntT8ZWdurkThcZwCCM/iOB+deG+Jvjgk6PsfcrHChRgj2OKwIvF818QTIzBjnaxyDX3UeFK1LDfWa0rIKam58rR6b4g+Ip3tGkmVY4UZJArhdR8QTXxkUyEEcgDPI/yKzVDFJJDuCn5s4zj6CoxCVYlhggA+2D718jKHK3Y+kpUo00LKxuo44pDg53KN3Uj19/aop7aRguVwxPBPp9K0IoSmSSCe1WEt94QMnzgnDZ6Z96wZq5pHN3VuVAJQEAnkDrVBgEJxwegXHWu1k015oiUKrj+ErkmqN1ooWNmAJcAAKBkk+gpKoo7kqqkWPAzIbgqVwRjrxn3z3r2TTQGhUkEg8A15R4P04C4JJK87Qf7pr1yzQpbhQwIUcYHf1rnqNSdzkrzTdy35BVyMgg8gHtU8fv8xyMeg9ajjZGJJPPuetKXjViOASMk561PKjz3dmjbAHBJyM+tXiu9c4AIPFY9vOCoVQTjsDg1eS5wMHIHpVJeRm0WlcqCCAjZ4I71G1yq5DcAdSOgqvJMrZBQkY6k9PeuZ8SeLI9NhCQkeYzYJIyMY4o5ZJXsJRb0SOzS8QZ5yD0ya5vxjcsbBhkOqZYA8YPsa5qw8cJLKUI3MMAhTk5PTirPizW4Z9PRQXERGQWABz36fypJTejRqqc4vVHjmvztNOxd2bJJAxgisZ0DTbWQoFGGKnBJ/mK0tamVr58EkdAuOBVI/wCkM/yrGQAAFzz6nnPNdtNWR7ENEhIIgHIiJCc5DZJz9TVlZnBIjIiOcZZQ2R9KiKFIUUElsgHPcetWIwiqVKq0ucgnt+PSupMGSEgWjmU75iwwQQBx147daerRSxhRFv5xk9qgUl8sy7R16VLDIm8k5wPSu7DYipQqKpSlZoxnCM1ZmHrvh5LtH2gEkcH0rzLU/DUtm7kAIhJJz617cyCbHlAE4xjPTPfFYeuaALuJwY8sB0I4Nf0rwdxhOpGNGu7s+CzrJ4Tj7SC1PH9ODW2ow42opyhfOCO/H5V7X4anDxoMfJgck15bqOjGwuvlRnVTkFhzXfeELiPais4cKuQR0Nf03gsTTxFJOMj8ix2DnBu62O93qoUZBJOB3qVGY7ww2scYKnkfT0qukmUBAADc8dqmRkWEbGBBO45GCM+9as8GyQ6MjBUZYY6nk/nT4n2hgD84OcHkA/1FII42U7kDA9Dk8HsadDCDIcPhmbJJGcDHTFNK4izDMTkFiM+3Q1P5bAoVAKclgSRmmRRABSjksOvGMGpyWJBBYEY4PIIGc/0pOyGtSIW5DAAknsCxJ/Xml2kkFSCOhIp5y0mQcZJOSOBSkmRQQu0YxwMZxRcVhqxKSAwIABOQSOfp3pwjRVABwc4IIpWCrtKAIo6KOg9qWVTH1KgjqAc5ouUkJ5ZyQQBngc0uFC7CCShy2O2acELICQDg5Bxz6ZpX4KkjBPBVTwR2PPei5SGRgbgwbAJxhgRn86eIzklCFGSSQc8+1CtjCknIznIwPw/xpwVIuGBUg54HY9OKllbix4RQAeM8YqWFFRCDhiWJyRyfbNQYOcAEfSpN4CnA4Xk8dTUsQ90JbAckZyFA6Y7e9cf448YReH7GZRKG80YBA5Ga1fFfiFPD9uJWIEzKWEY69K+bvF/jOTV52chyhYqUP8PviuSpLoi4w9o7GZr2stqE0UssjSvGMGUfxknkn3rDm3GQksSucg96c1yJ2IUkAc7cdKZIC2wjIRhyO4rk5T1oRUVZCbjcSSsiAKCMEj5hxyPxpWyFUKckHJ7Y9qcjqTtQknpwO/uacYz3Gf8AdGc0JWNFEibaCWLYPQCqzsqptAbOcg4q6wVYyV5fsCOhqmFUuNxBfHIFaxRnKALeJ5iqEKrj5uxJ9QfSuh8PXhLlGVRk/KO5HeuYkV5JUAAReSdw5qe2vWtmAR8FgcDPX1p1KfNGyJpy5JJnp1tfRvAMspYHqoxmq+os+wOQViJKhscE+ma5DTtVkmVBvxjgDH6VYl1HfIGLsSBgjJwD9K8Oph3B7nrQrc6NKRkC5yGB7sKoXIRghc7lViQfQn/9dQzaopcRvJulYBgrHkD1qGaRud7ckjAbt6Vh8PUu1yVJHjcEnPODg9RTZlQqXBySScelVmkKjYWxkkEYqsZSXKu5IHUAdKVy4pk6RJIpIU4U8k5q9axh2bAyg5GO4rOinjMzIzkKBkAjpVy1ZUJIclmIIB7CmmVY1EQEABQAe1LIojwSOcjBB5piSnDEDJA4BOM0yUu7ISQFbt3/APr02BYeRY5Qr/MQBzngE9OfWvS/gvrP2PxMymT5JArEE9WBx+gxXlqxFASxBwByDjvXQ+Eb97HV7RyxiieUKzAckYOAPfOK+czvCLGYOpS7o9bAVHTrJn3LpVytxAXILBR8ueM0+4hWVHJx06Vh+DdRe+0tCkilwACz/T0rpPJd0xt3EDJIGBX8GZthZYXF1KT6M/TKcuZJnJ39ogJQrnB9eDWDf+HxdgMEBKgjAPX612t9boWBCEnBJBPGazRbOmHPysB+vrXzz5k9DpVzzCTQ8XdtLtwRJzxyATyK9M0bUIbdI0XAKgDr1rndXAEpZEwSSTgd6r2STHBUkEHnPal7SUtGzZQ5j1GHVokIyQMkEE9hVlL+KQnDAjjqeuK8yNzctJtQsQBkkHpWv4aiubq/CSOXAAcr647n8q1jImVFJXuelWm1trYyT3A61PdxBlLAhDggMR0qrbSlUCAkADJ471ZSTflSOccemK7acklc4WmjOlZ1URoASFyzEdTWHqFhc3hBLyYPG0HGOeORXTSpjAAyScirKhWJKqCvU4XHNKpFVFa5pGTi7nns3g9pgWYrkn5ldSSw9j296qnwN5bFwGCnkAjGK9U8hQoIT6nHQ1BJCMnjcD1rjeFtsdSrzXU8mm8HuWYMNiHox7Vzd34cmVsiNguSBkYzj0r3KSyRwQU4Pas+60eJwcodwyck8flWToyj1NoYqS3PC5tLcZUhgPVqqTQmPLOSADg5HWvWtW0CIruCjgEsQOQR0H0PrXA65p5hySrBBg59/Si9nZs74V1I5+VkG0ODhuQeuBULAknY24dCDxTJZApbJ3En8aFnGCGYDNbJaaG97k0b4YKobvx/9et3SogsAGwoef3Z5x6c+tYlgrvIED5RiMAnOPX6dq6yzgEYVCMgADPpVpGM3YZGr4AIzjj0zTLmzilR4mBUkdMZq9LIkakJhjnv3P8AhUbCRmIABB6kHnP+FdVKpKlJTg7NHLL3tDyPxv4PEpcohAwSSa8V17SfsdyJAuVOQVAwGx0+lfXuo6fFewCOVFJPyhhwVz1PvXjvxE8H7DI4XzFUMAxGMjseK/oLg/ixzaw9c+azDCJxcongE0wiLK52gjrjvUL5eM5GR1+ta2p6a8JJK7VyCQe59PaqDIWBDFUHdRX71TqxnFSi9D5NxlF2ZnSEu0LRLuCuA/OCAc5OO9XfNO5zGGCdF3cE1GQEO1WK45zjg1PGQcgnBUcE981rci5WBILkqSR2NOgBiZJCMsp3YYZBHuKmG10OSME4JHWlkYIuMZAGD70N3KIUhRmK7gF6nPHPfmlVQ2VwRFgsSexHQUqYuCQVYHoMjrUak7gqkkk4AHep1AcWVYyiARvjJUnPNRlD5xLEDIwMetSkefgEhBnAIPPHUU3yyzxEjcGyvXBFbQjcxnKw14SWAUF5McLnFc/cQPdzuFAcZ2g9MHuDXa2toHLM4CADGc9TVK4t4xIRFggHkmvRp0zilXaOet9Ne3YSOOFyT9K07COJpBI4JLDauDkc9Dirk6uiFAQTjt3qpps+4qVjaEg7QWPUjv8ASuxLlCNRz3OksIo7CATEkOpLMOx+g7Chr03kpIcMgO04PQ4z+dZ15I7xMgkZSRjjFP06Ex7AqeY7kAKTjJ9z2+tYVKjeh2U6aWtjWt2GAiFsEYY9f0qxEoYgjKFccHnP+FQwwlo2CruAJG4ZGMHpVuAfZ4TOyARJklieSfTHpXm1akYR5mz0KFGVWahFXbIPEWqpp9mkcTr50inK+hzx+lcrDK0r7nkYg8lmPSl1XUZtSuwxAyDlVVcEc1WhYcgMwOcHI6GvyPM8Z9arN30P6j4ayiOW4SN17z3LkQKkqZPlxkE96kEo3ADqfQdRVGRysgBYYHrUiSE7QWwCTgqM/wA68R+R9okaPKHcpwSMEZpIbgRNhgzLnlQcZFV7dPLiOXZwp5JHTPcmpVwCAATg5wTmouXoXJCoYlSQi9AR2pVYyxoVOFYZB759KrSSCPDAkhhggnp7UsbqShQFAOox19P5VakZSV1Y29ORim4Ekjg49Kq6lEY7R8gAMRlSAehzkZ6c1Lps/wAjoWyxOQAcfhT9agfG5wSMDauOgJ/+vX6rw/XUqaVz+c+PMHy1HUscvdEtjYckHkEdaquZBwRgegGP0q/eDErorKQBkYGee/zenSs8iQTg5wSRuJ5471+kRStc/nypF3PU/gR4GHiTxdZ3MsbRW1qxd2Y53ZHHHbHNfadvClvbrvCiOMBRxjAHTpXzd8KfFWm+CPDRupp4DcXHytHkA5HQjueMc03xV+0LLeI8cOFiAIBjcgsPcHGDX86cXZNmXEmP9lTg1CP3H6DltbD4PDq71PbfEnjjTtFV3klRwDj5Tj8K8B8UfGSTxF4ltbSB8xxS/KM4AUnkk968u1nxnc63EZLmUu/LAMTkHPABBwePUVzuhX5GtWjzEKHmUEMCDjPAx65rmoeHWHwOGdXEO8rHZTzeFSqo0z708OgT6bGwJYsozu7jsa1gEyEILEDkjsayPAc63OiROSAcKSDjkYrelBYvjnJ4x6V/N2Z0lRxU4LufTwfMrmfKhwQwBGcAHv71VlBBIB+XGQT6+laEygMCTk9CF7H0NUJ2VAAW5yc/nXitnTAp3CAphvmJycjjHtisuWVChCghupH86vXbdlIB7Z71lTK+1wDgdTx1NS2dcUbXhzUVScIx4bA2njBHQiuxjnMyku2eDkDua8stZzBcK4chwRgV3+kXJnt0ckA9Tz1H/wCvNaQfQyqU+ppbipJAJzSvIQysDlgCM49evFQSsysSDw3IGOlVpJXADEknOTgda0uc/KWnm2qCSADxgHkVBLIDuwAFIyfc1XNwCQSwzjOCcZqGWVQoySSzbSB2HWhagohqFz5FsWODlTjNeTaxdLcXjAONg5ye5ruvFmoGHTwhIUtkcHv2FeZ3Mahi6k4wO/T1rppxiehRhbUTJWMvgFc7QQOtc74r8Xx6ACI0DSICTg9R24roZpBJbNGnLEcE9vesK+8HLrWQYxI5GCccgd69LD+yU062x2OyR8y/Eb46arLK0dqBEASCGyMj2FeOat451DV52MsrEHk4r2n47/DWfQ/MeKAFlycY6A9K+crg+SzjPzDggHoa/pHhmngJYZTw0EmfN4uo+bR6El5fO5IDEDA6nrUljZpql9DCo3GUhRjvk1nJKFzvGSeB3zXUfDmNbrxnpkZVtnmDIXHOeAa+xxFX2NGVRdDz6b55JHuuhfAIz6Ek8sB3EAjA6H1PtXBeLPhde6PdSmOMiNTkYXg/SvvPwdoyz6RbwvtESqAdoA3ADjPvSeJvhZpmsWsriAeYMBYx/Dnqc96/DlxtiKOLaq/Cep7OK3R+YeoWkkN0EdGDA4Ibiuz0ZDHbKcYO3rmvZvip8CWtJGkhiJOTggcgZ9q80k0SbSJlt5wIiBgFh1P+NfpeEzrD5lSTpvU9/JKSVXnuMRHVFyBkggVK0Z2AkZAGKGjKcuwBI496jlUyBG3lQowADwc9Tium6P0SDuBwucAgDnOKj3OyAAgjqaljUqoGS2ecHv8A/Wpu0lCrHBPUDtTubobuUDB4Gfyp7MZCSgJIAz71G8KjALZGMcDrTEkEbkEkEnBIPT0qS1qPDAZB5JPXpipRIQqkglT8oAPSoDvEuCS8XUZ4p53ghtoA6jBpCsyR2PygDIHFIzxkg4JJPSoW3GRAUJZyBkdhUxCQEMBuzxjrimCViME+cRjC4zj3pSGXAIIBBYnHQ+n1poJeRypyQM5NLLI2/DHGAD8pqrj1GyOxUFWKn+96UmAQxIyVHJz3pyzEkB0yCCPxpSFOwMhVCeD6+9SQIrBQXwdwH4VFuLN8wwOw9alk/cowBBUnAyeR71CWLXAA+YbeAOv5VSRDLMKiWB0YMD0Unue/0GKZa2oe4jUbie6g45+vpVm1kKgITnv0rT0ezBkMpBIPTaM5r9O4ek60FFn8+caU44eu6i0ua9vALOGNQwwQMkdyf/14q3G6CUZIwRgg9j61HIQqEBQADwPem27yyqXMIChlBB7rnn8xX6MkkrH4zfmd2aKotyFjK5HvyDW/B4WSWJZLiXYSAAWGeAOKn+HOjw315JJICkcZwCeccAjnuea6nxHbJblRGuIySq45Ix618HxHn39lR5KfxM/QuGeHqeaT56793scMNPgtJdm0OwOScdRmtGONGAKIcN8uB1AzSXASPBJCkYwW4B/Gr9skSESyqNoUtk9vevw3HZ3isY26s7+R+94PKcJgIJUIJE0MLWwVBwCpUBRnjvXN6jayNOUUjPOdx613l5DEbWAqCzqAd4PBBHp3rldQjMtw4DBX2kliQMZ6c15lPGTTumexCVtSvYaeZYUjcEs3zEgdCO2e38q2I9PigKOwBQLyuOS2ev4c0y2ubSORUgYeU2AGkbkk479+avXsYhjLls7RnGe/p9a7FjKsxTqSM/UpYcBEiAUDcV5II+tcbrDIyFiGBVW2jGAT2/DNbeq3aNkRByR1ypXJ/HqM1gyR3OoZRwFUHgA5wK9KhRr1FzNHK60Y7sTw02x5HVd34dPf613NjIjIpcAE/e9hWLpOnfZYUiCghTkkHpmteMmKYhVBOeMntWsqco7njYmspy0N+0VHXiRUZsEEHqK17c+W4AOR3rn7ZyoRxxIScgDAA/zmtayuMvtYEHPWlFa2POcjpLRypABAyc896lu5iwKAYcggEdveqNvdouHYZUdqne5iLkkkHHABxW6sYtiRuckBgccECldS8isBjnHJ4qaxjLODgKuCORyfxqzdW4VSDkgncB6UmzPmMi4tQzFgcEnkE8A1GiPHICACB696sTyESgKuU6EEdTUdxMUQAjB9KwlYpO5KX3qTjP0rG1ODcC7EkjqT3Pt6VaS9wWQEg9jiqF9eM7OhIIAz171g2aK5zWoofLJDZcg4GOAK5HUlNzIFLFcHnA611GtXJy8gDAIpJA7gegrl7thKDKFC5A5xzjsKaR0wuUHgNvG7OAASADnpnpWRqNxHHEEiCiUHJbPU+nt9at6hchIGDkkDnPqa4zU7qW484o4GR8pI6HPPFbQUm0z1cNS9q0Rz36PlhIQ+4r06YOOta2ia3PaTJICxKsCCvb0rAMACLhAWIIP19as6epVAQSrk8A9veu+8ZqzR9DGjFq1j1/wxr0lwwIcqxIILHG3/AOvXTtOioSHWRmXBOeleNabqctnHtDck5Jz19a7DRNaS4wWcllHBB79q+ZzLJqdWDqUlZ/mcFfA396J0hXzJQwJCDnjvUD3YgWaTZkqpIDdOnX86mjlaUBlC447datanZx2nhm9ncAySkLHvGNuAc4Nfn3suWooSWp5LiouzLHwB+IofV7jTJJCZY5DKAxwBuPVc9elfVdrc/aIWKMsoVQxPTAPX61+bWn69J4b8TrqsUjHymGVXuB1xX3T8LfFsGtaSkiOdjKDtB65GcfnXVm+Alh0qsI6Pc5MzwbpxU47HcyWiNghSxPIyeBTI9OijleQEKdpY98YUnNW8PsVwCExkEDqOlRTSGGw1GQHIW3dmI67QOa+NlG7Wh80rtnwt8er5bjxVKByeocdwDyPz5ryoEhiAMjHIz1rsvi3ded4lnKApExIXnO7ngj0rgSQCSpO4jHXvX7jlNPkwkF5H6vlsOTDRTLazBt+V2nuFGMUseIzgSEqR0PPNQofLGxnJJPOByaBhmIIOPXNe0keo2WAxQEk5PY+laHh/Ujb3nlMxC9iDjHrWVKwYYQYJGQp7CmQyFSMtg9M46Yq0rO5y1oKpBxfU9ehlQQB0cHK+nQ1TKYd3DEKT0JrI8N6i+o2UKAYIOG3HGPet5YC5Kn5h2PvXfTXMfHTw3s52Y5LUbCzYY9setaFtas/lZHQcketFpEDCAVIYDJwM1fiBiAwSQBnGOlerSp26G0KYsjF3MaNycHHpSTW72kSkZLn0HStOyigEBmdRk8gEd6oX0rOQUQkD+IDgfWu3Y6FEbpoMwHmEtJuySw6itydES0YsuD2ArK0+dLUlpEyCav31yk9uVQgKw4IPSobKcXfY5x0MkwkJ2kHoK6rTNQSC2DO4LYwD0rmdp37SpABwSe/vVlGJxuIOBgADoKycrFNXRpaxdreMM7iBx8vP41n2sb+cFJ5zwF7fhTxKoygOAeSMdT61bso0aQOBuI6H0NcVafLFszeiNtUEUa5cMAOCBwapahqEFqgDviT+FB3HfmpL28jtoGUkEheBnoa5O9nkebe8nynA5GcV8TDByxFRylscVOg5yuy9LrElwkgiGVU4KZ5Iqu6I5MgJB6FfT2qAyESKQBt24JA5+lAcghx8zA52sODX1GHwsKaSijvjTUVZBIVZBzgDt61UcNIwABAIIxjvVu3Tz2JJxk9MVoPpaYDDPA5r1I00jVRIbZY7QqEAln8s4IHGCOaVCLqIsgG4471FbJICzkMijIUsMcg4pyMEYFMgDkkevpW6RpyltLYxxjHJzzmopogLpCRkgdz0zVuzUSySBiQQBtyeuRUFwphlIcEyA4x1AA6VDYloTRxs3IHA/rUE0RdWJIIB6Edaam6TgFg4BIIP+eKfJllBPIB2nHc/So5irMjaEsUEeABySByKu2t0gTkliBgHHFQLFK6NsIBHtRDmMFRhzjkDsatSYWTL63hMgDhQMdFOcUpMfMqBsEYIx1qtBpBldZckp3jBxmpyywuI94AxjBHSh3ZlJIbHHFGpkUBMckDvVCaeCWbIJJPQN2q3dOJoygJBzyVrF+xkXJwWUYyMiueSuY2VzXikeMLuHI4HHB9KtG2MhyqknPTFNsbcTouW3HAB7VrxyJZSli4wq/MF9DxQojVkZKB1LADKKdpJOCD7DuPemN8u5iuQzZIxnLDoferDzh5DIFIQ5AGeuahLB3wRtA6ZpOJqtRqqXYZAQDtSSHLYBAGePc0pVyz8ElmBCjuR04qw0G1lQnlhndjofSki7CJal8bhtJHWrsUG1QykMRwPahLcooIBckbQat2lo7SDMTEEgYA6mmk2S9CeyszIhOMtnv2q9FGgVkIyBwSeKsJp8qMgKHJONoHI+taTaI8aF3UlmGeOcVsoMzbMjaGQIi85/OtLTdLe8BdlYIoORjBB9ee1RJbMtyoCguACVB7Zru008S2SbiQ+Acgk5HpmtowuyXOxwM1mElJOSFOFIOPxqRbB44wQxwQSCw6jNdSfD6bmkHCZ55zg+ntWNqzBXKRAiMYUEnJBzzWkqSWpUZ3Mm0uhC0yFScsCcjuB2PpzUh3cEjIYZwewrS0jS0l3TyDdEh+YngH2z71BeBJXKoVRT/e6AenFck12K5ivbRqXBdSU3ANg4IHXIrc0HVjY3UpS3EjMMRnOCB61k28ImJKHecY4qzYSGz3RkjJPAPWvns1UnRZz4m3szpNRllFk5AAlk5DEZ21VttONpa+fcgszLgEjFSaW7aheRmVyI0IGSM4A7YqDxFqJmkaCKQvErEcjGfevnMFhvbVFE8KjTlUqKKMOdjufAwM5x7UxVwMhtytnIP8ADUkjExgIoBBzuNARlB5yDjIr7uK5Ekj6mKskiNURUO/LDOQF9KkhCo4OCCORx2pwiYNkjKgdj0qe0hSe5UEkhD1B61w42fLRk9tBS0Qt4pkAJXgj7xFVlcIxQjHTkelb+pQjyFKgAYwPasCWNvtAfAwuMe+P6V4GUSdVMii+e56HoMlxFbIGGCECruHVfWrokYSs7HBxgEjOSetcbF4ya3gVBEu5fl5GcL7VPH48hGxSCpPAB71+iUJRUVdmvspvodTIsTwujj5DweOpH/16o+WYpC4ztPI46YrJn8ZWbRhEDGUjJ3DArOfX7iSQciOPOTznArpdWC6mscPNnWy3DCPIAKgbs5xzTLHUYFA2Fd+eVyMj8K5c3c90hLuCg4G0YyO1RNG1i5uYssTyQT0HeuGu6VRGNfAKrBxk9T0GK4RkJyFOecmrun6Vfas5FpbNMSSoI4GfX6UvwvXQ9bt4pL5TeTP8ypghFIPGTXrF94i0bwvZgXE9tYRAABSQOB7dTXyFerNSdOEdT89xVGrQqeytqc5pfwpaSNJdTuQiN96IrkP7H2rrrHRNM8O2wNtBFbRKeGOMgD3rzPX/AI+wcw+HdObVJCDmd22qAByVB64/pXlnibxtrOv3Mv8AaeqyeSAW+zQKEUDuCc5NXTwNatZzehrQyjFYh3qPlR7h4y+NuheGHaCIm/vsHy4o3DLkdMkdBmvJNe+OniHXkKyvFo1sTzBGwLH8SP5V53ea5HC6JbwoA6gljjIHoSP5VQlt3umBlYGMndg8gH15r2aWX0aaV1dn1eGyjC0ErrmfdnRXPi2e7MsMIZCeWumOWfPYHt71kSyzzAKCTjg/Nkk+pJ7/AEqAqoBCHI6cetTwgrCS4w57eo7V3QhGHwnsxjGnpFDoYijqDyT19qtEpuBOcg4HuagBG3fnPr7U6Ny4yME9++DW8WxN3LDzBj85O3HSlJUABFyCOvrURRCQoBJxknPWkEq5K9CPetURoTpKu4gDPYe1LGgaQkHgAkYHcVG8fkgEuATyBnqKkty0J2hxggnLHgGqbsQxQrhiXGO4FPjmAOFOWHUEciqgmaaQuTgDjbmpoGEnKEFs5xnqahysBc81djlVIycEHv6nNERXjAAXrz2NUXkZ2IbKYH3T61MjlULBgQeg9KydUrc0G2jYOD7njA9qcsirhANoPv1qishYYIyccZ7VKQfJ3kEkcj6Uc1wLsWW+fLL1B3eg6VKzlWCNwSAc9c5qNM4dDgggYPpz+tSsokJCgAnnHpUtktk0bCUs8hIwOCO5HapPNR2VEBBxkgjrVbnaFOCVGcjuakiuUUkOMuBwRzio57EllnJjJbOAePapW/exoVYp3471UyyoSSCpOQRzUsMxyN53ITywHP5U1MtaFyIkAsHyQOtaNndFFAJJBHIJrMjKZZ13ZxjGOCKsQSMzoAOWGQOufaqUiJK50sN8FiAicBGwu4V4F8YPh/dXzyzoZZY2YuASWwSfSvYUkJAAfC5yVPTI7/Wt3Rza6hbSWlzbxzLLxukyNvB71pFKWhzKMaUlUUbs+Ab3RJtNuiLiKRQT/F3P07U63xg4UKM+nSvoX4vfCpop5rmJGSNiSCOQR2968LudNeykeJgwK8KccH8a+ax+ElQlzLZn3WBxUMRDzK6RiRlLcEcgkd6sOy5jRhvLZ/A+tMhYhyHiUjjDAncR6emKGZfNyDgdlxXiuVj1eUyb20aGZnAYAHOTyAKfZag9nLhSxwBlc1sSRLdW5JiJY5GQeBj1Fc9f272aiV1PlkhSy8kE9OKz5mwd0d/YXkV5GCD8+MYx0rQjgdgq4ypPOOOK898P6s1jeEGRtucHPvXqekTxTKJQNw27QTyAT3+tEZNO1zNxKUFkH3HJJBwAO1SG0JRgiKxByRnGTW3HZxqhxFsJ6kHJPv8AjThaxbwQCoz0PeupNkNGH9kLAKRgN6HpTmtkNwqOSMqeADzxx+uK3fsSBGVAFBbPPrSeSBGo2gkuVyep4/lTuxcpzyac+4Ap87DaSRjIpF0kMCRG3PYDqK6ZrYAkkkjGAM8CpFgLYIB4wMeopNMdjj5NGQKxMQAyAW9Pamy+F4MAlCcjPJxiuy+yI6kMvBOSCOtTGzWTkjAxxUWIaR5+3gyObJCbTnB9/esy68AopdkJbGQRxj616obNADk5HT6VG1okCu5OMggcA5qkr7EOMex5BaeGpdHuGkLKrqQQG4/zxXq3ww+KNz4W1J4pZWmtHVUIYcDnJP8A+quI1WcO8kTMCA2cL1/OqMZFuAFU7fu/Mck0oVJ4eopxep5uOy6hmFF0a0bpn3vouvWet2kVzavmGRAynIIJHXpVjVtMg1azlEjZPlkKNu7Jx/QV8m/Cv4oXfhPULe1mYPYSNtCg/wCrA9v8a+q9I1q21mwiuoJ45UlAYNGwIU/3TjofpX65kucQxkFTm7SR/LfEXDdfIMR7Wn8HRnyR8VfAEuiajdqIPLCBWBwSSNoyT75zXmlmo6Mxzg4Ir7Z+J3hFNd0eafbulKkHHXjoM18meJtCGnXkiOhQIdpA9a8ziTKZS/2qnt1P2jgrPljcOqFR+8ivpZCxAbsZ6EnnNbUUgWZmLHBAwoP51gQTASKEUKuBjJ6VqJNggAckY4PSvyyUXc/VmjYEhCrlSuQMZ9KflmO9yzHOMDnjtVeJ8qABk4C9elWYmcIAUyQcHnFEU0TcRkDsFMhzjIA7iqF4gbI64yQO+K0PMO4MMHGQAeo9qp3SB90hJ3dSBxnNbxdg3OV1ZEdADuUg8AcVzeoOcOGXduXAGenvXSajHNFI6TNvdTnJ7Kelc7dZfcSwJ6A16NGR59dHnuugRSsgVs53HFWILq3SEBCxdgCSeNpHUD1FXNctRKHAbkfMcetYcbIEKAMWHoM5FfU4CpytH5FxFh3KVzqIJi8SopOCQQRyTW/YFrYAo3DDawPORXKWIPk7Dg7hjCnkD+lbtpcncFIGOAMmvqIzb6n5zOFjo45SjAYBbGRnpnPQ12mk3qLZIyITk4OOoH0rgLZ1DgEZLV1ujSlQhABXBVsdfbmvVwM7Vk2fPZtTcqDsdxp96QoLEeWOAQOc/T0963rGUuQQQEB5AHU1xlvLuEaggAHc2K6e2ulBQKCSBkivuOa6PzCUWnsdfYueCRtJ689RWlEx+ZgckckeornYZZhsLFQcZCg5JFa1rMZFGQVOASKh2I2Nq3nEqhyQAehA4/KqXiWUwaNPK5cNt2qVUEHjByexp0bkkIpKnGSKzfG85Tw7dQlsAqJgGP3iM8Z9adPWSOijeUkj5P8AiFGtzfOcmRoWJAzglj2J6CsbStHu7plEUeA67SO2DXZ3WmS61qKpBFlpGZjJjG0j371618NvhJNqUsDtFiJACz4wGI9PavjOL87w2W03KpNXS2P0nK8oq4q05K0e5P8ACbwq2k2EQNuZpEXIQA8n/Jr3HTLSc+XI8At1I4AGCPWtbQ/CkOlRwbEBdYyp46Z7V0Fpo+8CMoyRKMKSc9a/hDiDNnmWLlVvpc/TKFGlhoKEehzhnCXIt0GS2QDitux0mcpluA3QU9PDzQX5dkIUDAbOc59q6a0iVUUEHI69818vTnJs1lU/lOX1SzntrIyJ8j4IJxnArkj4lv4GCwpGQD96XOeK9K11Y/su08A5BH8jXnVzaKXcgA8nB74r1eSLppsqEk17wsPju/jALQQyOp2ndkAEccYrcsvibPbxMZ7WJEVSztu7d+tc59hDspKYyM5Irzz4zeI4fDukPbxSMZ7iPduZSCMNyMenHXpzWuEoe0rRjFfqdFKlGrNRijxz9oTxTp2s6tdNbQCBJGIwGBIYnngfzzXj2kkMW8wgEHjmqviLWX1XUJ7iRdgJwo9frVPS5zgkoQcngnr71/Q2U81CEIy3Pt8RhuXAyh5HU36SLbMzptCqCD0yPYd65W4EZk3Ah88kqeMfhWtc37qirglWGM9gayo4QzvgbAOwA5PrX32KxHNSUUfnGS4KUcQ5SJbe3PJOCjetatsoOcgEDAyB0qrFE7xbQMDAGSM8f5FXYpTBCEYuIs5OBwT6V8vOTe5+p0qSWxYlkW2twqFkkJJBJ4I9K569unfhyCT2Udal1HUVk24JBWs4ZAL5JJ6c1yyaZ7VCPKRR735OAM7cKMYFKmeQRjApY5iwIKhZB29R60O5yAo4wcmudnoKQxiVIIXKkckCkSQswyMAdMd6lAbKqSRgBgo7j3pk5UShwMFgAAOnHemtDaMkRiZjIFJwT26VdhYRsSW3E+/6VSRFaQMTyP0q1EIix5yQec1LsdEZFtbhiQobBJGcjt3q6twrsoV8KRnHUCs4ARSFwQ5OccdARirMLpCikkBRySTwK52i20LLtnIQIsiEjIJxxnmvob4N/G/Tvhn4fTTF06fUsMZQMg7CevJxXz2xZ3CxKpyQDk4yCfX1rtLPQEggSRiwJA4z0/GvPxWCpYxclZXR4mY0aVeChV2PfNS/ayvrjclhogRCeBNIGIP0U8fnVbwz+0Zr/ijWktJbW3jhYk+WkYO4A4wDxggnua8WuVt1txtJDY5zjiui+EdvFc+J0CABomUhD12nOTn0JH6V8/j8jwFPDylyHyOIy/DUaTlGJ9i6RZLqcEUpY7SAHUc/N3BroY9GtEZTFAQw7sQcn6YrN8NwAW42jamAQvccVvnKKHDfMB2HU1+PexpqTsj4KpN8zSKc223XewJ7Be1MtZ5JZgQoGTgKDwPzp84kl2MdrkcAH9cVMkK/eAIJH5VsvdMrlu3KXNuRklQSjbjgk9/qKq6hp8cwBESg8gtgZ/OprJ1Rjg5H9al1G9i0+0eeU/KvOK9PDynJqMTWDbdkeU/Eu7sPDelmUxxmckrgqCR0wc18U+Otfm1TWbpwoWPzAVXHBx7e9fQfxn1e51/Wp7ZJxHGiiTaQc8kgfoDXjUvg22nuHd3YqOQSc5PvX6hlWD9hD2lVtt9D9AyrAyUVVka3hq/EljCm4BiNxyeT7VpXtqb8xKxxGDuLk8jFVNG0aPTQCAspXO0kZAHbn1rWCHyyFUgHpx3r1ra7H2UXZIz3srZ423BTxjJHUCuL8Wa1b2bJBAG2gA8HGD34Hatjxh4gFhbGGIiOZlKFiMkHuceteaJePJqiSSHeg4JJ5J+leph8O37zOLHVOSk2tz0LwxqLxwskwZ2OSoz0J7+9dJBdCeNopGHOCDjp7Vzeji2eIKhUOmT5m4Ae4ya6jw1YSaheLHEm95MAEDOR2rHHzpYZczdj5jDY2b1nojA1yxiljeVG3lRklBnA/wAK56GFhMqhUVCfulwCfTA719J6b8FNQ1uMGVjaQPgEeXlz647V6J4R/Z+0fRmR5kNwQPmLqAc/1r43GcQ4OhH93eUjtq8QUMPG0dWfKnh74eax4kYtb2jxRE9ZOSQfQj/CvY/Cv7OcYjhn1EMzgAlA+Afrjmvo2w8KWmnRhIIFUYwCBjArUh0pEIKopIAByABXxWI4jxNf3UrI+TxfEOJxHux91Hnvh34bWGkCMRxKoBHYkivG/jmkUExSJAzIzK23IB9CB2r6ouFjt7OWUFQIgWIHGK+N/jbqyya3ehZGG5QoAPAJroyepPEYlcw8n58TiOaTPFb4FpWkLF8cYrIdmEwO0sCcgMM4FXJJHd3iIxg9z1oYpCwLjgkYr9ghKyP1mEXFFAW6KHJQM7AgH0quF2AIqfUirt1JuZxGpIB6joRVG4LRqrgsDkA8dRWqdzVXH4LpjdgirGkaidOvo5QQRkA5PXmqJP7xpMlRjG0UkbGPbkLkHjd29/rQ4qSaYnG6sz38aul3oFvMXLAg5HcN6471xWsgyyg7twxy2Kg0DWT/AGcYnJKRnbkkd/SpZHSRSyncM9j1HrTh+7XKmYbKxlzQGNAI2yfQ9qxr5HVjn5VPBzW+XKspKeZkkFl7dccVlXERkkfc4BLEg+ntUt3IZgsri4UIMg8Ek+ldXofKoHkByOuQcVyurCe3dBGokOfmwegrpvDtvEsMZWOJZW+bcMlhnufavLxl4w5kzzcVdRvc6P8AsmG8hZJUJHVMAZye/PSt/wAEeCILO5M8rlJUIZdoByOep7fTFM0bTpJ3R3cs46kjqK7mwhW3iUMSwzkjGMD0rhwnt6jvJ6HLh4zm7t6GgAiZLqCfQnAJ968m8b6qbfUC4fMEZAAwdxYcEZPbNegeIb8WenzSB8EK2Bwc8fzrwfxJq89xOfNOwk9Cc89q+uoR91to9dSjCLPU9PuDe28IDA7gGYjnFdd4W0IxuJZE3FwWzuwpI5AJHPPFebeAL9JooQWywPzZPHFew2uoIkCRpEQcAntmvznOMdVpVHBrQ+WxuIqN8pg+OfEgt7FrcwGBRgHZzkn3615NIXeTfJKXGSRjgmu68dubhgSQGJYjBzgDHH/164WGIyTYUEkZAFejl1SDpKXc7svjGMLixoZZWBOFXBA29c+9aFvbqspG0biMA1NBp81wGAjYMQFyo6CrC6Xd2yBpE5XnpjNezGcW7KSPaU49GRLbAFRkBgcgelWYYywYhuByT6UscW5zIxwTyV9M1PEFy6ocFhyoHUd66FFmlxqoTgEEg9Pf3qwJFWBznJGR7gioJJDEgBKhz8qkNnA+naqTXZ5QOABxxWkYsTdzQa5CA7n+YjIHrVVpwykKQzA5/H0qs8yjapIJHeiWQtgxnPPJPWtFdAPcvuQqAGPzEHsakQOwLsQCf4QSee/NQh3llAQkEDcR7D3pJLhpgXICPwQo6EfWnchsi1WEyRiMKCNpZ2IAOc8AVn+H9IllupSxUp95cdQK2J1EmApG0jk9810fhLw7JcMpKFUOcE9etePmdVU6DuePjqvs6erO48E6XGYwWDOrKpYN2Iz0785rX8UapBounSupBPaNhgEj+eK0tC0s6dYTsAzhgo+YZwAD3/GvK/iZrjxOUkIVWbaoY9/8ivzvBU4Yute+h8dSpOvUPlO4uzLISQsYxkbTmmfafJbkkhhwRz1qsyJDGzKRK6gAM3FCyfKofqfQ1/YXMfiPKi2J9oyzkjoFPaoGunjy4JC56kVVuXk8yLZgrkhsdhR1DBcuxBPXg/TNUmHKTS3DzKdrnIPDHuaZCzDqWaUjcWPGTTIUdYiDkHHGKREeRg67gOhNDaY0i0N5OHQAkZGe9Vy0sk0abVy4JGO2D0qWOAtOASSQOmev4VK1mZAWUhGU5z6Vm5DsUYAEeU4YsxAKseAR7VcVyxOwgAEAZ4pr2py7Py3XcDjJ9aXyjEoBZSCc5U5IppiZYa4WMAZwFHQCq8spkgMoTzAP4B1J7cUrwgkAglSM7vXFIqhAGIIUdB61aZDQyK6W3HETzAtkgHJQn69APSrLXETEgDPue1Vt4XBC4DdqkYHgBeG5JArRGdicOVA2MAeuSM5FMW4YMzgZJOCSOKjjcJOHPzDGMGh5Q5Lsu0joOuPetoIzcS9b3QGF6tnqRXV+GNdFq5yADkAHPeuIjlMio4GBjlvxq5Bv8wIjYcMrHBxkg9M+lephpKE02ctSDlHlR9FeGNQEoRjyWAJAPSu3tmVVUhuCfu14z4T1vbsEYZWAXczsCM+wr1TQb0+USXDK/wAuCc5BHX2/Cvr4SjOF4s+FxuGlRm7o6OPbksQMEYI9qcVBUlEUE96ht18sEAHIAGTznHvUgJ8rfkHJ6A8ioaPMsRuQGABz64p7Yy4A8wZwCfT1xTVgDOGMgH+yR1980pA80sGPTGO1UibEEpQMCoIwMYB60x2KjcFBbbjaewz0/U1IShkJIx9elMZVbIUYXpkHOTQHKUZo98KBRlySGJHbtWbJCRcsHViduACowPcHrW4ipGowTIFBByMc+uKp3YHmkKDnAxn9aLoexh3DpGxB+YA5BA60x7oFBsGHzzkdKvXECYLlCW6BQMZqjtCEgjJBOT/SiyKWhVmyWLEAgjknsazZ4hIxXJZQeM9B68VuPEpYMT1GAMcZqpPEI3IBHPH1rOSRSZz13p3JIOAT2FZd3pzRMf3ZLEgkkdfQ115iR8EqSTwAR3qtc2huFCEggk4B5A/CuWcE+hoqjRx72e7AHyMBnAPQVnzStExBJ64Abua6640l13hSFKr8zZwDj0H9K5O8RxsLgg5O5SOSP6VxygkdlOo5FKWQu2FdkPselOk3eUrByrqcnB6gVDKFhUSOWJJxwM4pYVM2SXwQMkHt7VnY7EySOcyuA5Krg7jjtTY97IS+1gScY9O1MMpXJOCD0GOtMiZ/NwzZBBOBRYLliKbyWw4LKcHH9M01JCxO5iDk49h6U0AIXLEkZz8xzTVcjJIGwnKnvVWQuYnMpCEBwAOOBjiomnYqSASFAJ3Dk1DPjChG3HOMg5zUqxGBGMgZ8kbT0AGOR9c4qlFIlyFe4kYEpgMR/F0qc3CSwkISjgAEg9/rUKYkjAxnJ5Vqk2IoIRAgxjimlYm7JhdGQosjkhVwCR6dBSxrjJTIU/M3uajLlEU4XaCMknGBVhG8sbwAR15p3QXuOHlvEFKgEHkgc0QhizHYyovAZiDnNPgZJAAQBzwAOpqQ27gKgkCJnAJycfXFQ2AxGTLhcgg4JIpjB9rgA88k9MCnCQRzSZYGPpuUHlhRLM0gA3YLcZY1DLKYUR4DSNIh5C5wBUMjx7jGxKknC981I4WZyQCM/KMdsdTioxEMrsJIUkBmGTzS2GJtSOTYGIHXNKEMWduFQ8jIp7yEyFGAI7EDqajaY/KGTJAIGRx707lJXGiYYZSCWY557CpFQSZJBYkZHPApwgClXDIxIBCg5IHuO1WIonlYIqEZPLYxgVjKolubww8puy1IGiMe1iQCOVz3qZbee4dHIxGMnB6Anrj06CrSaftbEuHKngniry3wijKIAT9MivBxmb0cL5n2GWcKY/MGmotJ9StaWDz43YDhv4jgFR159fau68BeHX8Q+I7axtwDFndJxyB/SuMS6lZxI+0KOSfQV9CfAiytNCiN9dBY3lbzWkOSQD0H8q/KeI+LalLDydPS/Y/U8NwZRyqj7as+aR9B+DdCh0fT4IYgoVAFGPauuacRAFyAOmCcfjXnl18SLLToVIkiAYkKxJIz64A4/GuF174zptcQS+cWJIJGMf41/K2MnXxlWVapuznWDrVZaRPar3xHawBwzhSpwCGzx3rlNd+I9tZROfNBQc5LAY968Ju/iPeX4kIDRqRgBmwQc9cDORj3Fc/quuz3aMjOWEgIJPcGuBYdt6nZTy2afvHRePPjHM5kNpJJk91bAPvXhmteO7/ULiUu7ysSchsj6Guiv7cTwkJGSANoyPTpWFd6IJV3u4QLj5SpJP419blkqOEkpNH1WEp4ehGziYlrrEuUMruQ2cbua9O8JXZvooBvJEabRxwOc/1/WuCHh3dcIAC+BnaDwAa9H8I6ebJICCyqqlQAeOa+uzTiONfB/V7GWIp0H70Nzs4YZQgO8AjoPWpHVmQ7gQBg49T61LZqkiAMrZApJY5N0isGjAwQWOc/Qdh3/Gvymc7u55TAklVJPzZ5461YgyQACQB/d7UxI1D7i4J6D0JqzCGD7ycKpGAvYd652/MyZo2oOwEgkdiwyTUrWaXLKrJhR8x4GeOlOt2bIcEjP8qvRQqHYk4BGAa55XMZaEGhad5EryLyzNlmzgEdgB6+p712trIVhBDEg468Vz1rtjYAEnPfHWtRGLBSHIAyCOx9qFG+5zz1NNLpXlVAQSeQKQktICEJQA5cc456ZqvAhLAsM56kcVZKIQMIQwOT3I/pV8ljGw+C5CMTvw2cYNWzqEUaZll8vg4Ldz2H4mseWY7iQuxs/Nzn9aqXzzzqFAJH94nJPtmkvdJ5Bmu+M0tYmRHIfBBPYV5br2vXN8SpLK+BudTwW9vXFdhqHhyefAYc5zyc8Gsm48LNApONxB5DdvwrWDlszspcsdzkrTUJ4JvNUndlTuzgnHetK88TSzoUeUgY4IPQ1X1S1FmwJXAJxwKyLgIoBJAGcfSumMLq9jtvFj5j5hBLlyT1amqRuJUgsO2O9N3KrKpO4Hkn0p8a7WO5wU64I6E1ooWJuPDFnBGVOCGJHUGnRwCNnO9lAUFRjqf8KHOGRAQpJwOetOkDQ7cjPPIJzgU7MlyHQM7AkkkdMY4pQCk4GMDHIx3ppRzGdrEnrtBxmp1AWIpkuxwMnkg+maaQnIfb7lkLlSdy7VxjCkkHJ7ngY/GrdySuEcBgeMZ61SiEiMmQAMckEg1YZnLAgDGep54r08LWqYeanTdmjGcY1E1IwfEGmRSLJsAExUlF2naT6E9vrWZ4Qs2hihZoCpQbChOdnOCMnriuuuYBKGCliOMqTwPpTtB0MKJkViIy5kO45w2Bx7cAV/SfAvFtSvVWGrPU+QzbLKboSaNNBtjLKBjHepooEaMA53E4wf0NSfZJUiQkEL1Ix0pChJUZwTyOen49q/penNTSaZ+CV6TpTakrFiK2KqCQCB2qeOEBixHAGeOpqOFskITgAcgc5qeIkuCVHynO0GtrnMP3P8hx8o7Y6U9QZXIJCDkg+vtSOrbywwVI6elOWMFRk8HsKQtiLeEU5ByASQR2pVUSMsisQpGAfWpDsyQcknqDSqUKFAhBA4PYUtRbjIl4BDZHelaIDJJ56DPegJhiN2D6GpVUAYY5PbNAIAoRATyRyDnJB78du1OO1iCwYAdQOCaYUbIBGBjI9xTgHPVW/wAaRpcY4GwIhwASQc5P0zSnCtuYlTgKQpzz9KVkzwBinBk3ghdmOoHOaYwC5bO4gfyqLUdRg063kmlPlxAnDAEjOCQOB1OMUkk4hWSUgsqAsxAzgDqfpXj3xK+IQuJBb2k5hVRndGOTg9Rj69656kmkCab5Tm/iJ48bW7hxHLIY4yQArAnBPQ/SvOZ/m3Op4HJq3eypf3bBGyoAJCcHOMk8VRlwMBVzzgknGa4Vvc9KEOVWG20ZO9iQQcnHoKFwLZTIhCg9RknNLgkAYIABBbPQemKiVRFCgaRnOTlm4zWqVzaJJb5bgKSckAn0qQK4wcYxg4z0qOJvKByd4bONp6UhkJClGOeh96XKdEbDpCQ3OeTTRGHYKFAOclsckVOoyRwCQMkk96iJVZWLgsCCeDikgkyF4DkgOAF+YlhnPtUEylWDBAozxgdKtTKduMZPU0yVDvUsQTjcAD2HrWqZyyixYcwliQQxH+cVHPdpaRjJyRyQOck9v1qJyXkyW2kEkKTkkev4VXvY3aNSDyAckd/euPFLmgb4afJNIat8hDyjAkPyn1Ap32uVlTczEDjk9RWU04jVwdpwckdyalN0ksQw2Djge9fPvQ+jjqaXnPwjyO7dQXOSB25pZJ0AZTIRMcYwARj61iteRAbXdiQODgnJHvTRIsYR0GSTu5OMe9Z8xsqaNh7kqVABbPVs1p2eoK7xgkkHgKByW7CuYSfewDBiZCcAd/XBqaBxcIQJhE6sC2M5IHYehrRSJdJHVXF2/mkOCAp6g45/rVuLUyhtpQARGWIXORz/ACrmJbtlwvLehPcevtRDeyxqQDwQeMdRVqTZi6SOhfUC7gBW2ZJyDwKt6dfvb3qMjNERh0ducEHr7Yrmo7tjCQAATwM9R71raPC16yQAB5JCEEbA/Pnt9OK568oqnJz2sdFGjeatufZPwM8StqujQBl3Sg7SWOQSOM17MQGjBIwenAryP4DeDn8L+DrdbpP38gVhnjZyc8elevK4VVHJwMAj1NfwpxfUw9TNKn1d6XP02hDlppMzrqJiQAQWB5A71SKDYXK4JyPwFbE8W5TxnAGcdvesyRVwSSSMnkdsdq+Cnc7Io5a/t1kkJB2lTuIx2qqihCT0DdK3LyAYJAA+hzmqtppBu51QEqpGST29qwXNc6oysrEul6ebyQ+XGSSOSD1FdzpWjx2S7wgDNwcDmoNIsorGJFRQoA9O9an2hOuMFeMZ712QVtzmqT5nZBcRoi5U4IHPtWeL0wvgHnPc9qsTXu3cQAVHqM5rEvpA7FsYxzkVV4kxjzHQwXMc6kbsH0NaNrgAFT0rztdVNvKXJJA4wOBW9p3iKOcqN2O3H68VpCcdhypO1zrdhUZJySTj2qEgbyCOeufSmQXiyBRuwSARxnNTMRkkDJrcwejsV5lCuAPv464qtIq5JLZOM5A7VdkwSACQffvVZwMEE/hiuaaGjJ1CMMpG0k4PQcCvPfF9urIC77AM/Mx4H4V6PdqcHI//AFVwfjsA6c5CAEcBwcknI4x79K4vZc80kdNKVmjxjU2EdwQZFYnnchOD+eKjt5gzHJJToTjNZGtagw1Bs7ljDEMMZwc47dq0NJSSa52AqY+uRzx65r6GWArQp80o6HuqcWtzrfD9sGkRpASh9DgiunJDgKgIA4B9APU9z71l6Yoigh2nPBy2Acg/pxWshDIGDgkjJXvXnOHc5Zu7FVGRSSvzk5J4pFYLKDnBxgAHrT9xUHJJIGf8mo5HyQQjv6hSB/PtStYy1HADBOc5OKzNc0UaqjoQpcjOSQAce9aqOCPugAjoaQgGMZORjH1rqoVp0JqcHZoiUU1Zo+c/HPg8QXcrMSxJJwRwSPcd8V5NqlqIZ5ItpQqoYgjBAJ4r7E8SeH4r+3YqAQVJKkYyQOK+ePGnhMWU0zzxMkchIYqCQny8En04r+m+EOJYY2mqFR+8j5TH4W3vJHmpUDJLHDDH1qSNi6lCBhcjOKkvrKWAEhNxAxjFNQFYEQ4BA5KjJJ96/WoyufOyVgVSqgswYgcKB0oWAyZckH+IqDyAOtEAO3DlQAMEk9aJUVQQmB05zWhIyUEtlBtA5BB6VAco4IXL9QR2p77lVgTgDge9KAMqHHtn1q0JojMJjiVsEtnJXHTPepfNUOA5yB2A5oZgdww2AMA9ag8ppgcDBBHIPSt4aHPJJms7qIiUBAIB+YcmsySCVWJA5B5GelTmeTYA2ABgECoHdvtDndkY6k9a9ylG8UeJOVpMR5juIBIYVXRyZDk4YfpUioHdkI5I646VXaEwgKWLOOr9z6VUo2Oik0WxNK77HAdDgEVrQ/unQAfNnp61lwRlFR5GJUe3Q+tX4pC20AHJ6E9q86oezSSZrWSyySvvfBHKhTjPPII9vX3qHxTqLpAsAIU4KyRpghgf/wBealF5Hp1qZHkG9uAME5PfmuaulluJnkZwyknkHrXw2eYz2cPZQ3Z+t8F5K8TiFiqi91FYRmEJCA21QBuJ5I9c9aYyiAMiFgDxknqPrUjIG2qDyDuJJ7elNfYYyXGSSPl64r86Z/Q0Y2VkRtG2RkADtg5zT0JZlBJB6jHeo3JwRjap4GKVGKnByTxgjsamxsrlpclHfLEZ6A8cVLbzBFLkknuMcY+tUnnIwrEIGJ59KfE52AoQy55HrScR2NGKRHIDjcAchSOKl80gkAMoA49KoLIVlGAM9c+lWPObYBkMQd3GD196ixDRdtLhklUqy8YIDHg+o+oroystxGHBIYDIyARn8a5aJUYhyzFgMbSAAD610GiXUs9lJA5ZoE6ZyQCeqg9sZzzX1GSYp0qqg3ofnvGGXLF4KU0tUc1eyBZpAV2kHqO5qhOS0wKcDAzg9DW1q9mXM6AhAOj+hH8xisQwpEhcMwOcHHf3r9woTjKCZ/HGLpSpVJRZJLqE6IQ8rFRwAT0qvLcyTIMMST0anGITFQxOTzk1BIo8wRgYA44roaiedd3Ho7pGQ+5ipyNuSfyqxPG8ksEqOIpVIYHOMAHNNgLeYQDlsdT1NLeSgRMpAMhHB9K83FUo1oOEldM7MPVlSmpRPsP4K+MItS0SJGR94wAxYYPrx2r2F3SQAocKfWvgP4U/EyXw3qyWrqyW4OS6nGDn0NfWvh/4pWV7aBhKoJAAXg549e1fxnx3kFXL8VKrTg+Vn6/l+IWJpJx3O3vmEeSCQVGTnvWBdSM7BuAB+vrUD+KYL0gJKAc7SD/jUU13EwCB8uSc8gj8K/GpQlfY92EGtwlkzKAHySMn29qrXcgVWIBB6nB6e9OeSMEEsMYxnNUZlLKwLllbgj1pqDW6OqKG4ZVyCAB1z3NbOg6sykRuQh6fKeo7GsKUnjknjHSm2cjwXAkADYUkZ55q7FuKZ6NHcqyrsLPJgsdxzgf4VHJMEjABIwOgPas7TbpmUgkAlQGOMZ9fwq20qAZB3dBzUnK4WIXcuGcgAjkHHJqvNPyhVmAAO6rS4cAEgKScqO/oap3qiFCxKqR1J6VafkJI47xZfl5NoJdAAR7NXJgYAHRSDxnNa2vs8907oMKTg+lVtN0iW6lKxREg8DOetd8GoxuejC0VqVbaCS5dRGhJY4UDvXp3gnwcI0NzcIwaTojDoKseEPBFvYMlxKu+blgSemRzxXeW0KxwIFBAXjOBzUufM9DjxFfTlifPP7Qvw4/tjSGlSMtIFIU45wOSM1+avjrQ5dF1a4MqKibyo2jr9fev2S8Y6Gmu6U6FGcMrbQTwD3r84f2lvh0NO1KcRRmN/MMoXBGQOp+lfqvBeazoVvq83ozwakXLc+ZEUfMQcgevau1+Ejr/AMLA0ZQAHkmCk4ySB1FcZJA0LkOTjODiu5+DbJH4/wBLjJAO4upPGCOnNfueOs8NP0Oaj/ER+mXguADRIDjAPyjP8666KEGNQTtPXp1rl/CcR/si0IQqGjDbSc8nvXRoJGJB3AkcfSv5BxrSxE7dz3dChrXhq21aJVkiRmwcZGa8B+JHwca4eRooQH5YYA6etfSWyREA2kEetMu9Lg1KHZICrcg8dR2/CtcHmNbBTU6TtY6MPXeHlzRPzu8U+E59DncGIuV7471zj7wEzgDuMV9tfEj4WwanFI8FsAVByPU+tfMfjT4e3ek3TvHARAo2lmOMn6V+0ZLxFTx8VCppI+8wGYQxMbSep58Jt7hQCMdc9qchAJIGB3allUxyFSuD0ORjmkdvlOCFJGSPWvtlJM9xPsRclsk5A7UYBYkjA64xnJoG0qx3AMRwMdKQyPK43jHG0Y9PWruaIkOJWByFB9O1PjIKOpGBjsefbmoNpBAByR1NKz7cEEg45FWmMEYbyM7QBnPrSIAu5pSXycrg9KU4fIIyMcYPT3pjF3nIcqIgoAUDr70DJVZVkJAHA6+hqKUHzC/twPelMhYuVwADgqR196jOXwR8p6n3FAWHrjeGPIxgilaQ+YSPmXk5IzgelNBBViDgZyQB+dPEiCNyE+RV3Hnkfh3poGhn3xuDfNnHPpUY2K+8fKc8E8Ee9SGIFQ2ACeQe9KZDIgGwMR1J7Yq0YyLWiBpbsAghACc9cnvxXV2dlL5ZBAyoydpAwK5nw3AkuqicuzqowVUZwD1OO+K6uYsZCQCUwOnU1+ncMR/dykfz7x8+bERgNdwCcjBBA5PUk/8A16thQC/UHBGD2NQbQRuC7vU+mOn41N5hlAySGAyd+M19+mfjzgkzrvAdybRyAAwJyArDGTzXealYG5gE5BAZSRz19CPavKfDtwlpexlACuQxWI9SevFewXV3HLYRhAVAQLgnNfkXHeGvQ9tE/XOCa7TdJHHXFiNxQ/OhGCrDr61WlUgvEDtLKeozx04BrqbaBZwBLgKTkAdz25p76LFKDhS0qnhMdfUZ7V/OqxLvZs/cuZLc5u61bZashOHx8uOBn09q52YvdSB3YEA5wBXVzaHLbyOC4ZGVlHmDKgkdfXPTFZun+FLyaVBK4VMYbC9SO4r2MJevJRhuaqUErlCxnk81RDEZMZAAXIAPf3Oa6DT9Mu9RuA98WWLcAwUYYKPr3FdFZabb2cCokSgDkHvmmanfx2sRA4AGDg81+i4DLI07Sq6vseVXxHMrRRw/iKHy1CRuQqtxuILEDgAn6VmQxAkAYBxnHqBVu92XMrurhsnkDsc1WZAhKh8gHGRx+FfRygrWR5nK2atmTKQWYgYHPqB0q9FFiQg8FfUdfaqWlRFsFjgjgg9jW2bcSNG+cBgQR7jvXz2JSjOxxVFyyJoFBQYXdyMY9KvJEOXU7SMDPrVeABcgDORtOKsbwAADhfTPWvOOVl+NQqAZYnHJPrUhAYrgZYnjn9az1vWUIjDJ6kirtvcABSQATznHIPaqTIZp2lwyEANhlGOK1xOssOGOW65Nc9EwduHAIBY5OP8A9dWILgtHsZhnGASelU9TOzJrqFTcFw2eQCFOeD3xVC6kCuASAMkA9yPpVl5AmAQCCOvc1RumJBJAIHGT1FZuLKjFlO5nQK5LbTnnArGub7ZkEhic5JHUU69uTFhEBIzgknn61hX92MlHVlKgnf2PftWVu52QgV728YhUBySSMtxwT61zV3eiN3BICnOBnrVnUr8yAKwyvIrntSmAUOoz2rSKi9zupU77mfquoCUiLeqMf4Tk5HqCKqWenqqBMZLHcWY5x9KrSTNNcMz8sTk+gHoB2FX7KUq43ltvPT1PQVtZJHt0Y8q0In0cIzOBnjAIHaqcNqTchGDAqN23pxXTKV2gkYB4INMuLFp2DQABiMZI6is/aKPU9KnK27MlohKgUHiP5gfQnjNTWt3LasAhIOR8y9verv8AY8yxnC5wMhexrOmtngILsCT0VTW0K8Xomd0Zpq1z1XwUJNakiUyqqKw3MRnIzz+ldH8dbu30rwpptpAoBVmDEHPmcECvNPAutvp9ygcgRsQoAOCPf3rS+KeqS67JuDAQheCASMgdRXnTytVa3too8ergvaVlLoeMXk7tKxCgsTgAnAGe1e5/s8fEF7S+XTpziJZAFJOM56j3xXhN7E8dw/mDA+8D61Y0jVZNHvYLuKRkeM7gV7mtsfg44qg6TR14ijGtScGfpjpeqJe2oMb5HTGegpdTuBbaNqrgEqLaRcHj5iMY9hjNeWfB/wAax63oFpO0pklkbYRkcYUH+uK9L8Slf+Ec1SULvh+zuHUHDAEcHP1wD9a/H50HQrckl1PzarT9jV5Gj89/iA4m1SKYgAFdpUHpzxXHSAmUMTgDoPeuv8fxqutyoSTGnyqRxyO34etciRjGTuI7Ad6/YMGv3MfQ/TsFZUY+g/eMhmXkDnFSId8m8n5RyQOKgZmViGGC49OlOQkRkAZIH6V6COxjp5G3FwcgAqFHf3qNbgqoAPJIAHuajuFkZUSM4UnkepqW1h3yxrtySQDk/rVJXM3odl4JxIDuUkAnO0fxV2dnbSzXDlmCgHIwMZFZHh+1FpAEK7RgdO9dTaIpj5JJHSvZw9O0dTxK9pTbJ4nFuwUkEnjjsKmIHBAyc1C0aSuhJBA5JHYjpVi0CSyBWOdvUg9a9WKsYqKNW3CTWYkJJB4GPUdqhjsUuLgAAsnDMBxn1FADoVXHyjgAHFWraYRSAk7VHGfWqZVrFfV7KKKDeqFSDkD29KwwQrNucKQc4OcCug1e981CFO1AOBWJJGvEikknrWEn2BN9RrDz0BBODzmpYYgsgXcDjkj0pr581SDjjpjvTxkOGIGT1OOtc0mA6UpuO3l+wqVrwwWwQDDE5JFOSJdxYDJI6ioGJfcjABge/aueUbisivPcNIwMoLngAA9KjmCykK2FHbJ79qWSUl3UjGB+dQJgljjJB5NTGkrlJEkkOFBBwBzx3qOGFpUy5KqTxtPNWbe2eWXy84BGRk9aYDGZgCCpQkHJxx34rsikkWkXbcLGDhCSMD5uOPWrAmKygFgEwQR79qz2uD8yk5UAHjnI9Ka8xkUheQOPpWlwUbk816HV0AwqnBqtb3UcMgxl2PUEdKrxzrlipyQCMHuc1Ks8UZyQCe/1NF7mijY0bO4CuAoAOScnqR6VNeTeYVKDcD94+lUoojMysWJUZIAHQ1JJtSNcnJB+Yk9aiWpLih28K4IU46fWpVC5YgYGMgDsaiJKqCT87DIAp/muMDGT3zWLZLRYBIBIAAYYyeo96dDHF5hVCScfNjvVZwY9xIyR0APWmRzmJwVBwB696pMnlubTy7YQFGCcAcdPwqq0R83L5JPBHtUEGqNHKHBywOCHAIz9O9TSXIuCWRuCcAr0z34rS5m4sguEYk7SQAeBiqE1y7XIjRcLtwcHofX+dbUceMjGTjOcd6rWcMMczkKBIWJORnJPek0YN2GWSTxfNJtGD8mDnFOZJZJGMpLjJPP+ea0Li2EKA4BJOcD1qushZ2Q/MR0IHf0qbmsJdhpURxxgEKM8D0pxy4UgE85zipEgBjDP84I5HTB9qkRCjAhd69x3NQbXGwKW3A8g5JPTFThBIRg4OMkk1agtY5GwQQpIOOnNTLZFXHGBzz6e1UkDZu+GLNVQPJGrggqAT69+K34NASKJ5UAAHzEk9AO+TXN6VqQ084MQYYyQTgj0wK0l1i51aZLZQEQsAOcZX0+tdcLENMvrKhvN7vvKnIIOc/jVm5v38xJSDGm3aik8Hnrjpn3p+k6HbLIQbtnfPKMo+UfhVXV4oo9dRCVdIzgc5U966FG5g2m7GxoumoZjdzIhOCqhh0B6mtLU9Rj02BGTgkZyBnA/rXNap4njs7VBA6yOrchTnHsQKoap4g/tGJTGScDOCuMHOCMVsuSKu9zP2cpSuW5fEMt1G4xsB6KO3vWQZZHJOS5PYjpSWcqmKXeMMDgHHelSV3I2gA9OBjNcc53OpRURYTcFTGHIRjjZ2PvVkWIKhic4BJz2NJZafJdkbTgZxn0q3erFparbyPl3BIUHOT61zy7g5pDdOvrezhkLkAAYLDr+VQxzQm/V0LOZDgZGM57YqCNEgkEwQySHoD0/KtHw3pstxcGeYEuWJBPOBXgY/EU/ZuLZ59WrGS3Na4vBptptiPlF+Cx6n1Fc2RuJYuxGTjJro9dtBC2Ad4GCGNc+4IVQBuIyciuPKIx5HJGuEUbXQwLlFcDGQMj0qQkEkg5ZexHFMiZ94JABxz/hTkzkkgEnivdbsemSPIWXYTgYzkHHPpV/R7YPPEVBIdgmB0Ge59veqdzEfKzEFL5GA3INbei220oFUg4yTnoa+ZzjE+zpcierOWvLliWNejEUAU4UA46Zziuc2kxnCjPY4rc8QXhMggJztxmsOEs+7ZlQOBnuaWR02qfMPC35bsh+y78BxtGOuOtV5LMEA7sKOAAO/wBauiJ+rnIB5z6Ux9pLKWUrjGAepr66L7npRZYs7dYTudAWZQOR27Vb+zgo2wAHOc+tVDMSUJyCcL7EDoKvwyk4YkKM4xnrSbN02Rqu9Qr4G3oQTyasM6gFSMEjqKPlwQAACc0giMjAg4wcjnHNZlXuRw63qHh+aQ2c5i89cDAG0/WsPU7w3kwl1Gdr+U87ZvmC/QdK2b23FwoBYqc/eXt3rm9TjDTIQuAFwQD1bJ/+tWkIq92YyhB+9bUWTVnYbFCogGMDuPoOlQKzztliTngj1qNLcAABSGY5IJ6VaCNCAABgYAGeg/rXZGyMpWQxLdVIBjAx/dGMD6VKURVYA5BP3emacd4AJAYnjk9BUJd1JBQjB4BqmTqCxkuccD09asFwYSxGADjmoDKGlDAEEL09qRpm5XcQfvAAA5x2wagTuTJcoyEI+VzyMYJx0OKckoZtvGWAwPT3qnGAhIxgk5PtViFdjM5ICLxwOlaR0JaJZnAJH3xjnPf2qr5hZguWBwTk+vpUskytkAYbGOlQvL5e3BBzyPat0xE3ky5UuflIHU9M9q1IISikyt8hAUYrJ+0hIwCQCOuRn6/zq3calGbVIg52qd2PwqrmbuP+SORynIJwQe1OVlkyAQCOoAxVOMiTkEgEcc1PbyhsAAgdDkVlJomxp2yq5KkZJHWp5NKdMGMEqOcegqhBJ5bEEkHAI4rd0/UIp1CO+BnDgHpXzeYOrRftKW3U5qjnHWJkmQLkiEq4JUnPX3qSOZGRCQyOMhQR19a1LqyWfJjAAXnk9ayLsmCQBwd4OACMUYbMKdVWbszSnWjNeZbEi4XJOWxViKMB2YEkqMnnpVFANqnJDAZJzUyboS5xlGwSSeh+n4V6ympbGly2GUSgEnBGeO1HlAIJVO5vY0Bz5G8lT2yOpFELiTCByinjA7V5+MVSMOeAm7Do7kS4AcAjqPQ1ehYDcMjHXp0qOWzVYxtIAPAUdj3Ptn1qEB1AUk/NgDjNceFxfttOpMZqRcV3Gdi5K9sirCytKUIbgnqDUEQ2KNp+ue9AcbhjJBOeexr24TuaKVzSDjkMRtByPb2q/bS+U8ZAA5znNZigcA/dxzxU/wAruGLlQD2GcV1R1Bxud1ZWtpr0AiuIVlDDGSBwfqe1fMPxl8EnSNRnj8pCXztZSAQAfbqea9xh1GePPluyjocHFZHizQj4ptUQKPPTcRIwzuyMYOemOvFdq5KlN05rczw3Nh63tIvQ+QWjMchRkwqnABP9fWmtCCSSAoz19q9E8afC3UfDczm5ALL82VJxj1rhnt/ldAQXHOGOCQPSvgMXhp0Ju606H6Lh68K8E4sbbZ8kA8kE4HoKZd2gkt2AIyOme/8A9en2sfyEuSozgH19qtxoNjBSNzdA3auC6RuziZbd0uSSCGHODxx612fgrXQWa2kk34wQTxjn/IqtqGlmZROrAvgrgd/bNc8Q9rdGeMFGiOAMYyetF4y2Ej3KIvKgcJkEccdamMR4bGSOPpWR4P1Y6jpykHeoQMQeMV06xpsJKEhsEL1zWkJ3OaUvIpmI7gAc8bhnqfWnLGRtJAOegI6GrrRpHksBjA4zS5V4wCAjZyAecitVqJSuVWtSSWPVuTUiRAYAGMYzjsKnG0qcja+Ocng0JhgrEbQpyMU7CdxHtACCSemc+tTLEMgEkeoHIpwkeSNSis6hSSxUZH1qJJyHG84AHJA7euKkjUUxh1YAAk8Aelc54pv4rS2SFZMSSEkZ4OfT6VuGUxqxV/KbG4E5OCBXnnibUBczneMupyCeoPr9aObQpLWxhXMgDKQjCVmJckjGO2Pf60REySqSCFA64qN5W2uzcoxHOSSSasxAiRFDZBXJYdj6VzzZqlcs2weLDAgOCDx1Ar1P4U/FO48HXJtJnV9PuJgzq4DbDjGQT079K8phQMWcHJBB49RVyKTaxYD5idxyO/pV0K0qE1ODs0eTmOXUcxoyoVo3TPuTS9Ssdes4jDMtxBICTIpyuOxzXiXxh8CJbPO5iIeQZXjGeeD+VYfwn+Kh0S4t9OuWAjbAZgOF9Dive9a0+28U6b50T/aSUJEh5JOOa/XsszWjmlB4eq9T+e55fieFMyVRfw2z4obTnt7h/NUqFJAU8ZHY8fnVlMqgAOGI656Gup8beHZtM1GcJAUhBJPPA9q5JY8+UoOCWK4B6GvznNcHLB4hwex/ReAxkcbQjVi9zTiuHCojuGCgKCBgk9efU1ahky2dxPrWYpWNsg5GOd3rV23dY0LYIQnBP1rxLnoNFlGDgclSM4BFNlXKbfmbnijIYEKhbjlQcEe/4daegJUICAAOD3qrkmNqtmhhLFCHBBJHt2rjtRiLplUwVGDz1PrXf3UHnAl9wIOcetctqto652AAgYweAK6KUkmc1WN1c8/1SAMDkbT3C965q6t3tQCuSTncegx6V3V1ZlydxC4zuA5ye2DXMazCGiCICVzgc5z+Ne5hqzTsj47M8GqsHKxV06fZKJMDeRtJzgAGum0/E3yjG/qCTiuLguGEggaIoehOMkDt+ddJpkpKgghgvBx/L619ph6nPBH41jcNKjVasdXZuXiJIyw6HuDW/oVwEs4kkYvPuO44wAOxz3PbFclZ3hUDYGUEYJz19jW5plwAgYggZ6DvXp0ZuM1I+fxdPnpuLOxt7kCYhjlGGd3uOgrpLC8LKjAABhwe5H9K4a1lywJJI6jB6H0resrvy1JBOT0yeK+1pV4zS1PzTEYWcbux3Npcv5RUE5IBBxyPet20uAjkFiSBjGOvvXE6VfksoJ4AznNdJZXrHa2d2R36gV3qzVzxnT7nS2rBVLMcMTkDPUetUPF8scMEayKHV0DgE568H9RSwXAlU8lSBknGcgdRXSaB4KPi27imuiWtYPljizywJzj6V5eY4yGBw8q0nayPbyehCeKipao474efDF9avpL25hMVkpEigDGSeg+le8WFpBpsEUMUSJGqhQFGD+NazafBp1vHBboFRFChVGM49vWsfUZxFklPLBHQnoa/grinPKubYycnL3Uz97hU5oKEVZGlpOpwtqD2rlVBwRnqDzmuuhgSOIOuCc45HavCNZ1qazuklgbY6uCWAB4H1/GvW/Cfiy012wtws2ZSoEgYAFT9B/Svz2UtfeRUoOOprSRqTk9M8ZoRhHLGXIRGO0sw4H49qvNEjkBQXA6ADOa8b+M/xQj8OzxWFrLtlKkMAeCw6AntXfhMLUxMrQRdGlKrKyNXXfE8dxcSwxMS8ZMbDP3eeM/Wsm3mL79z4Jx1rxqH4iJukeUiS4YgOVOfmx/hiu18GXGp+KZVhtIZFgJ5lkBIBPT8PpW9W9BanpSwzpq7Ov1e/h0mwmvJ5AI4lB8s5yxPT8K+MfjH4+l13xLPcRSsFKCNkY5AwTkEduMV9CfHrwz4l0ixCTI0Vi0ZwY2yCR1Oeo+hr4w1qSVbqUylnYHBZh1INfccM4aNSftpbn0mTYWEn7Ru5kzzGaYiTAJBY7QcE1a0tGm3FQAinBOeh9KoOwkclDlwM49u9XLWTzLNJA4VMn5Oh9c4r9aw6vNH0OYPlw8tOhenlaVhGEzjjnin29uMEOTvPHHrTIHiaZVdtkh4ye4rT8jkA4BwGBA617eIlZJHyuS01JuRFbICSCOVHAz1ov3hijIBZJSCS2cg+nFWS4giLkcnpjvWJeSCZyXBPsK8qUz7mlSZTmcOuAQW67h3z2rPluZYjgHIFaosgFKgDAGQe5NU5dLmTJaJgGORgdRWSkmdnLyogXUSTkx4LDnB6UrSCIl2LEtwAOaT+zJFIZhhSeOCMUk8iwsAx2noOatK5lz2ZbhQsMkEc5wO1O2FyDICAOAAf1rObU/JOX+Rcdc8Cr6zAgOCSAMnHTHak0bwqEMqyLIGJKEHIPXIqe3dEy2CGPJJNJKxkJO3AIyM0jqkSKHB8zqQBgEdqyaOyMrk6YkmwEyuNwY9jV6JFkBDnBH8K85rPgyAChwD2ParceAwIOG68Vm0a3LdsohmiYxhwrBizdiO2O4NddN4hmutgKqIsYIHGD9KxvDEaTzSyysMR5PzdCcf/XrO1q7WCeSRHwhOMDtSUbvQ8yvUhzcsjpZZg2XIO0cYz3r074DWSXWrC8QAuQFIPYg8D+dfPVvqcqOFM0jhgc7h0+h7V9Nfsw6a0+nvM6iIqSwB74bg/iMV8rxLVdDBt9z5zNpxjh/dPrHSnS1t1OQAFBKkYxjrUqXq3AcByFzzjtXN3V6QiIDg8c+vrWrp7AxYck8AZA5Nfh8KvM7H506d3c0i5LIFG04yxIzzUyyuccqBg9T19KoNdmFANuE67m7j61k6p410TSoi1zrNjBIORG8wBOOwr0YRcwVGT+FG/wDaGjQEEO+fTHPpXJfFPxcbKFrSADzQAsgY4KHGCPzrndR+MugRbzBdpfEksFtGJwfQk1wfiDx0PEkgmhgkhjZ8EykHjv0P9K+qyrLarqqpPRHv5ZldWdVSnHRGHrUJupzM53SOAC3fjOP5mucvNOdAQEyCRkY4IrsHZXByCQeQwqtLaKR8jZPfHQe1fpEYuyR+k06fIkkc2IigAACkDkDpSyzHYCATgdDzj/61ac1oAMkYArIvnCuUQYOMlvT2raMbG3KebeOVMkjM4JB7+hrhorVlUAueCQa9X8RWCXKOSMggc+p9K4C6011OFBByTmvYpV9FBHl5lJxp+pv+FMXGEILkY/GvYPBbC21SzkMSwIrjcFPA/wAK8z8EaUY9jOSxB5AONx/pXrWlaetlEpdw5c7s5zjmvgeJa8n7j2PjrxkmkfVfhR1n0mJwSCBwfeujQAKCTgngH0NebfC3Ui+lm3aUTOuFIY9QOhX35r0iOVGjCsMgEYWvxxz95ps+Orpxm0ObZuKFCHHzcnqPpUckgwcAA9BnsfpTZrg7iScHHTOaoz3CxhmJymQS4BOKu/ZGCjcw/iJri6Xok4DoHljIXae5yBn3r4j+IWoy3+qSTSnLE7cdwR14r3f42+LYrgy2sbgKGYmME5AB4/ya+b9TlS6yHZghx16j8a/SuHsFNwVaSsfp/D2EVKHtJLVmC2E5YEEnjIqO7kTeCgKgYzuGcnvU2oXkShERG3q2CxI249ax7q5MsgKghQc5+lfokY2Pt9x0krM5ABAI4A4zUc1wHUITtOATg5xTftAcAuQoPHHeogRIGKDLqdoDdMVoNKxDO2FDIxAB54HNNinFwxbIYAkfjVpwoBDgEYyWPc+mPaq7Q74soNqk5GOOfpT5jRWOg0I+XHhl3sejZ6CuliBSJVAHJzWPoVmZI4wRhQAWYnpWyFCSBw24YwAK55S1MZ2Fls5C4OcAjPHpWVqcBjDODkAZPNb2cYIOTnn0FUNXtGkZVQZDdc9j/hUc6W5ytnEX84dRIuSAdvA7113g3T7iXblBhiOWHajSPBr3MheV/kB4GK73TbGKzXYgGxAAW757isqyjVjyo5asVPQ2tNgFvEpJG8HpWr/aA2cvgjkr6/5zWFFdDzTGvBIJB+lRm6dmKjgkYJX09KSkqMdSG40o3H6kTqTSwMd4kPzDpivM/EXhab7Y6xqz4J+6pJAr1Lwxpom1cTOGMZILDP8AXtXT63oc90GSGQqGUKRngj+tfM4jOalOo1T2R81WzNufunjnhOxm0+KJCmCvLHOM89cV7Z4W8jU7QMgc7DtJK4GR1we9cpJ4OezjjkMhmRySSR9wj1781seHLp9OmjDHCMdvJ6V8nmGLninzdTz6td1dSzr3gKTU52ljuUgU/KIihOc9x6fiabp3w00+3jyxLTn72M4B+h611V3qCyeWA/nA8kJzj1qNb1LcO5YuAOFY4xmvOhisUoqKehzKvWStFlcabY6PCWSCNG2EYKjk+vPQ+9ed+INUW5laODIUNzkdu4rS8TeJ3kkIifIzzz0rlJrrdIXlGV65WvucmwtWyq1vkfRZfh6i/e1HcimRkbfvzHjGPU1Vn1mOCJlDqGBxlj0pkviW3s3jLqrICCykZOM816hB8XPh/FopiHhK3S7K4Zzg5PqRX6LQw057qxti84p4SfI1dnkZuGOHc8NyCvelaQeU0pIAXGeap+M/E9rezTnTYfIiYgqAQQvPbFY9jdqYxLcq0seMsAevp9Oa66mFcOpVHOKVZ8sUbz6hEFyZAqgZyxxk1H/wkFrKNwfBUgEk4zXB6zch2JLZCsWC5zisXzXTJLtIM7gpIwKUcGnq5FTzRJ2UT2S31FJ/MlVwNxyFXoB7VEdVgjLFyAACCT2ri9J1ErbxYIAI5GeRXQadCdQcb1BUHjPeuKtCNBOU3ZHJ/aVSTsomodTD7YkB4IIPQkHvzXvPw71fTLnR4llIE8ahQAAWz9a8eh0OF4ywbbOCAke35T+JPGPoaLC4utO1OABnjUNhlU9PevjMyrwxVNxg/wDgmeJX1uHmfSP9qq0TRRoxBGCoOMivPfFHwg1PxVI8qTqiO2+NWTftH5j866LwdqKX0KyRuJZFIQDccj3x0713z3iaVYvO7BQV2ljxgelfnccbOhPlpaHz6qyoS9zc/L4OrkoQVU8806KEbckghTkYqIEbA7uHJGQydKdGS4BBIB5B9RX9qWPxNssrErEMTgeg70hgjKgYOQc/Sn+WYwApWQAAnHODQ7sjF9hJHAIFNMm4yNWQYBGxuenOatWsTGF5SfkB28HofpVeOclgxIJzk5GKka8B3FFyc4IxilqCYigvI5JO9RkMx5PtUyqzrnKjJ9eagdxIwVRg9DVlY1glKkBCuOM+veixdyPyHJ2vKzx9sjpTXtgpBRSQTj5cZNWZpgFYDAXI5x1NVvMkExQNh8ZI7ihIlu49odpGwHceuTmnvbSC2kncIqr0UsNxHYgdT+FRQyHeQ2QRxuPQ1LLCGaKSQYK5MbZ/OqQrldIC7qexPIHrS3ERimQBiAw4Un+lWoZcEliiD1Y4FQygTXRYAAZyBnOP/rVrFgVUgbeEGSck+uTQ2QzxkABl5YHP4VNP5O1hKzAnoF7n69u9U12YKhmT1wcmumMjNokRhBgKDjHY1LHMVdZASHB7dqi3suEJByMDjHFLgKo2gZJ5BPStlPsZPQ7XwrqzWxRpWON2Ac5znsRXsvhfVop7dCXYGMgbCMda+c7e5aFo2V8KMMSOSfavRvBGrtIN0srFicKrHoP85r38vqa2bPBzGjKorn0HCxu4CSzBW5Az0qWEKgyORnGT3rnNE1IyWwAOSBjrwK3kkQxgId3rgdD3Fe42j42ceV2ZPLLhk2gkknoOKHTcFLllDjIGOoHeo/NYAgnjgEL2pzEsACcBRgUuYztci2qDg5KDsopwlCgqBg9gRTIyxJPQngH0FK+SuD8zg8Y7UXRNrCqWyF6EKW7fzqohM+HKAAjIz1Pr9KlQdUAAJOSSep71GYQwUKCIk6AHGP8A61F0FmV7pAHCBMEjcCO471nzQJ8pzgAknb3Jx1+mK2SgVgwxk8AAdM+tVPsxhiZWIdgTjIwCTzgcmi6FYxnDKuQM7iefSq4AQjfgk9M1p3EJKEOoQ5zhTWdcRAHk4GOvb86CkNaMOMIQH6DnpmokhSOchwSR95gcYPp70+RCq4yCpGD60zKrHhAQi+p/DvWMkWkNnt4wkjMdxKnaPU44HtXDavCDOWJIdeAF6Cu8eOPyy7IXcD5RnGDXHayrQyl8YZjkAjp9a8+rodlBXlsco0LH5SCRkkZ7U3CiPBO0jua0ZhK4KoQC3PHeq5iCKCASe/v7VipHqchV2uflPIAwp9KUW5BAII3dc9D/APWqwiSYOAAp6sw6U11MSEgZAGc1SbZDiQToUcYYFjwR2AqOOESKybiD2x0qXYPKIK5LDOMcinCIqwIODjJFUmQ0QxRqrkY2AEY29ARU7xoVALnoejZzn+tRybGBBGBuySeMj0qeRAN5jgALY4UdT9KLi5SFUZpQBwCRg9MVbMMZyGbAbg5qKCQplmQFCpAGeQ3rn+lSZDwKARnbwG5IpBYVZIEzFkEDp71MmHQgkgdMCqEEZlcZYE8ke1W7eUlwCNoAPBHX3pPQmw8YiVlB3uDkgdqVfNlxltg9O5pHyzYQgHHXFLAgkYOG5xgkntSbsFiw0YSB3dCVUdQRx+FU7iQKvyLvUDcRjrU58wE7RkZ2nPcVUuJHgdigIBBUjGeD149aVwKYmjkiEivuVhuPBGPbFSR3LeQShwCQwHYj1PvULyRRgFFIXodwBzREI5EACksOOvapk7K5rTjzOxNvIjRgQSxyM9quW+nyTBHcAR7uSzYzmo44YbVd854AyPapP7fikjKYGwjaARmvm8fm9PB6bs/Rci4TxWa2qNWga1tp1tDJK5DRYYKAy9VxnOe/bpS3F6I0ZbeMMDxzxWS2qSziJHkJQDapY9AO30qxA0cqMRJgjjB7mvgsbnVXEaRdkft+U8H4XANSnHmY4u5bMgwDz9KeyjcAflDZG8c/p7UJMAAMZI64pQqeaC6kkgYwcYr5erWlPc/QKdGFNWirE8GYnRgcqBgjHXPrXU2nje80y3SCPLoAAoDYwPSuV81eSCSMdBzn8K09L0SW+lUMSGwDtHcGvncc6bpuVbZGVeNPlvU2NmPxFqesXKoXkCEFgysQAfSugtbNnClyS2ADzSaP4fFps4AfPIPatbaVY7QAQcHAr8fzPHQq1OWirJHxuLxEHLlpLRGfIqwIxIJUHHNRvE0qkqSAOgHetNow7SKyBgccnt+FQTLtAVVwK8aMzzue5mLFvcoW2AfKd3c/hVaSyAYjAGOmR1rWNszhCBnByT3NSJCTKiuMnocCtlU5dh89irp2lBEVwuSeo9a6PT7UjaqrsGMED19ak0+1EZGRwBkY7VOd6sCgAIOMe1cFSvzSOeU7mrbP5aiME5Xv60243GRTuAGec/yqray7JAScALg5Ocn1yalkmXzASCVzyM4rByTMGrltCBkM6nIyAB0+tW7VgAMYYdDxWUShBCFiD29auLIYkJAySAd2eB7Vk79DOUbmxFIsOMsSCec84zVyxnd0dXUqdxAOc5HrXOpMGuFQHLuRius0PTWlG+ViWAx5eOmO9RZswkuVFy2jYoAQwB7Hg1pwqFQAKAAO56mniF44yHQ5UZAOCSKgG/ygpGwKOTjrV2aOVsurKRhVYEDqF7n1FWo8SxZAJJ454qjDEWxkAEAEHPU1Y8wJjDZGOcdjRzX3MmSJbguFIyvcnuavW1mmcAEjliBzj/OKz7aUCQAnaG7ZrXhAVkweWzikrGTZVeziOHKYOM5btWTqFmjBlVFViMbiMnB610jKMHIye/tWZfxFsDAyBkmuiF20kTzM8f8AFcK2jykuwfOAMZBHc+1cJeahCuEd1RCcFj0J7V6P8QcJIEzh5CxGRwSBnqegrwDX7+eG5lUMApYsAD/nFf0NwnwhhM0wylVWp4OMzZ4Vncw3UcbNhgwXGCSOact4oBOA20biCeAP8mvLW1+4V1Uz4U9dp6f1pY/EswLeZKSB3z1r7ap4ZYSfwnlridR3PUo74YBLKxB4J5IzU8l8G2llZhkA4NeWL4udcBiFBPUjr7VYfxq6xhQx8w8gkcEV5lXwupv4bmseKaXU9SW7REY7sEY6jtU0d0jlACSM8Y9a8xj8ZIFySSOpAPWtG28ZxupBYoAuWJ4wPU/mK+cxHhhiINulJnfS4jw0/iZ6ELhAxBBJbAGDVtt0cqArypyEJ4Pt7j/CuDtPFsBjJQh0xkNnHNa1v4jW4BdSoRcEgtkjP9K+arcDZhQlaMbnr081w81dSOpJODICEbOeD0NXdPuD5ylGCJn5tvfHH864268RxRKzK25VOSx4wPpTbLxtaybipERBAUYJ3Hv9O9cmHwmNyjEJpWkj0I8uKh7quj1E7pYGG8sM8Fuce1QCBDF8wBx1rH0DXkuI8k5J6MScDPtW9MwWEsoBB/n3r+o+F86q4mlGFaLufk3EWVRpt1b2IkXZycAjoRViPaELEEHrwap27liABkY6HtV2NiqkFOR0JFfqKufmDetiRChyCSwx2OM/jRGgGSAQOwzkj8aWQthGdSFZQVz3H9ajUkjAOcZ6ccVS1AeJi0YIyVIyDjGKYWWMKN2WJJI9B2xShyyqNwCgDHGPwxTxIIsBSTk4+UdD9aoQi4BAxjjGSeppEdvMAIwQTnd2NO4JD4GQCBntn2pix7ASARjuTnNFgJt+xwwVWYjB56j/AApvnSlgCcgAfMKeg3oFBAJ7ntR5ezIBBI5P0paAmxAG3EYwepyKcFYOCzIwJAyo6A+tOO3eSxIPAA9a4v4g+NYPDtk0MTfvHAYsTyvUYx6EmsZVOVXNYU5VHyxRjfEHxvFaxT20DsFJKnJBOO/I7V4Xqt694zLkAZwD1IH1qfVtZfUrksWbBJByePrWRdkY4bBGCMGuJy52elHDqn8S1IZS3mJsfEe37pA+93BPX9aJUyqFxuGcgZ4HvQXUgEOCCN27H6UhkJXABYnj2qim0MIwcD5gOcHmpF+cEuAoJ6A06JRFgEc5znOc/wCNI0qxXc8CHzQCVDsAAR7VS0KTIoY1UuSML2HTNJsSIfLKmBjkHofTFTKwUjzAUQnBOM4/DvUeGlIDIWIyRkY6dOetBpcVcucJySecmpCpdwAMEcH61BCg4LZD5ywHOKsBlRTgFQeQG6j8anQLiRsG807MkDn0IBqLb5hUkHJGQvtUpwjEKSCeCfSkXaIwANpHAx0NGotCuYo5HIAIIGfm6iq9wh2sqjcADgA960CYlAJGXbIJAqmsxjnG0L8h6sMjI7H1qHHmVib2d0c3fQLFIxLs64wCRjPvUACqmCxJP8OOlbOoxR4EiguWJ3E8AfSsaWQQzSqcEx/eB7DrXgYmn7OVkfQ4SpzwuQAl3ZWOFI4IpWcDCktkcA1GJg0odWyrjIOfalClp2wwIYYIPfHeuGzPRLMG7zlBDA9Q3b8Kuoyb5AT8/XpjFV7eFRsyzEjjntUj7jvIXntx1rRIzbLfmHfkbXJHVjjAqRHXfneGGQF7gt6fX2qiGIyHHP0qZGZnjAAwTgcZwfWqdyUrl8vKsoV4yAxydozj8B0r6N/Z++FpvJn1a9hzHgeXuXoO5x6mvNvg18NrnxpqSPc7jAsqs7AkBwDwCe4yORX3D4W0CDRrFbWJAqLgZAxnAr8L8QOK44Cg8Fh5e/Lc+uyvBcv72ojSWAWlnCFxlVC7hjp2GatWdwG2gsCCefaqt6wWFgGGB2HasCPWDaXJjIYocHcD0I/z2r+S51HUlzS3Z9XGF9jtigyCQdp65HWs++REBAABJ6AZyKz08SRYIdyHIyoAJB9ye1ZWo+K4/MJJAPQNnoAOAB+dK1+htGnI0nWL+MRqCOQvQfnVy1uYocAAA4xgDrXGnxEpYjfjjIwc1bttVLEFycdM+hpxTWyG6bOwXUn28jAP90ZxigX+xTk5JOa5tdTy5G4leg9KkW68zJJ4B6A9aUpTM+Q2pLkOCQ2PXmq8sylCC+SDgj/PaswXQwQWwSeMnrUvmqoBJGT2rLnbLSKt/JKYXwRsP3VI6evNcqNTuLG8Lhygznk9BXT30wNvKuMFhgVyrW4dgCcYPfuO1YybWtztpdmeheH/ABWZFiikc5HBHvXZ29yJUBDgE9S3FeKWkT2cgZMgE5JBrs9H8RMpjSQ7h0JJ6iuulXk9JGFajfWJ6C4yoyefTrULxqQRjOBxVW0vkulVwWI6biOAKsySk5GM85B9q6W00ee007GbdIqhiM7iO/SvPfinI6+HLiFHSOVkYqxGCeOv1HX8K9EuiOQRgkE815t8T55ILB40ZUlaJ1BVcg7h1wfY4r28gw0cRmNKEl1OetJwg2fMGt3ZhuIkZmkKcbupJPU1JpXiYWkm35goHrj8Koa1KHujlWQA4G4YJ98VlsoAbBJODn2r+2qXDWBxGHjGpDofE1M5xFObinses6V4+LWsCYESZYgySYOfTGSD+HrXUWnjGB2BGwEqSdmcDH1Jr57Eb3SpHCBJhSwDNgEjryelW7bVbv7Mwcsh24ZQ2cAD1HtXy2O8NcuxCfs1ynZQ4jmv4iPpG01tLmEOj4JAIwoIIP19qupMtwSuRtPYmvANP8f3MXlmZwUEYVAvUAHr710mi/EYTEb5xEASCHUgD8R3Nfl+O8LMXSk3RndHu0c+oVLXZ7LwoAAAYcYIpcByQFwuPuqe9cRZeObe7kUK4UnqAc4/Gt3T9ciusSxygqxKhmUjBHt6V+a5hwvmWWy5alJtd0e3DGUqvws2DAWiHysEzjJ5z681xvjHwmmo20sioCVIYEZPA7kdOprsLeVCTIDuA+9yenb6UroZonQjIYYI9Qa5cuxNbLcQqkdGtx1IxrRsz5X8U+EDbHLqxK8ZGevrgVxFzbi1lYEEkHBBFfVHjTwqfKd9oKbdwyK8J8U6G0Uzu8XJ6lupx34r+s8gzWnmOGjKLuz4jHUJUZ36HCBPOYLwhwSCenHvUMqdCXwc9QOvtVq6YA4VBF7D+VVXZpCQFwgPJr6xLyPPTHSSKduCGJHIxyD6UkZDXMcrgERMGCkcHiomQAkIWYZyNw5P5Uhm2FjkMx5H0qkguPacLIgKnBY5KjqO2PeoFmPmsAHBIzkDj8TSyPJJjjCEjBpkjMrlVdgeWwD1rqhEzkwubougBVgUJJwOSewpPOYlCsG4NwxJwU/Dvmq8dyHIOCDwSc9T6+1WVLAkuSwzwOhr3qTXKkeJUhZ3Qu6SW4RSfKLdQOc+lJJCYrwxE5BO7OePpUsW3zg2GBB4JOcVIqJLI7EZYnBb/PeiauaU3Z2LHknaFLgggYAHWrqQlihBGxBk5pttZt8gUjHuetX7+5Gm6c6FFeSYbSDxtGetfP46rHDU3OTPrcowk8fiI0YdTB1fUYp7gQRZMagHnjnuPwrNeUQRFlfc/QKe3oc06Rc7iCAxO4VBtDSbTwM8V+M4zEPEVXNs/r3KsBTy/DRow6IsyyAYO7cdobgYx6iq4mJYchV64I5NTsqrGAOSAQBUCqWwCPQjjpXBc9pRSJASHVwQCpyMHpimRMXmdiMAnJwOpNSMQSCTtHQjjpRG8bbwGBXBBAPP4VNx6jbi2BkYgh8DjHSoYJCqk7SCSQQ3UUqzbWUKW4IyCCOPrUhk82Vip3MckcUrj1JLeRBkYw2McDrUwIjIBJ3EYB+tU1ZlBIAI9fWlFwzYLHnOR7VLIauakVxtyryZOAdzADGK1NIvRCXUEhmPzH1Pqa5uG6MkgBIKg8mrsNwUOYyBtOQSOtdFCbpVFNdDjxNGNelKnJbm5qeJYiyEHBOeOvrXOyKZGkjLIAMtgsAR+H4GujgaO9tSwJV+nAwD61kz2Si5QSRLJApb5HHU9jkeh6V+25TjY16Csz+OuK8qeCxstLIxtpjXcRjnB5qDeTMTkEDpx2q/eY24wpAzkKc4rNMmWBPyrjHAr6SL5kfn0qdnqWIwokSVgA3QkckCnzsHUqRhVPX1FVo5wpycEHrxj6UxrgzIQGwoOSMdV7/Ss5xbKgkZd3LLbzl7f5QuQzYycV2/gnxo6sIZ5XBwMNz27Z9a4zU0ihdWjcgMMgMOtZVvqElrdKwbKg457e4r47OMupY6m6VVH12V15UJKcGfVWi+Ip5o0BcGMkHKuCQfeujtPEE1vcI5mJI5VSeAfb3NeC+EPFaSiNAFJx8zYJY/X6V6zp99HPGhQ7jxgkY5+lfynxBkv9m4hxcdOh+x4OvTxVNSR2UeuuYixcqM4AySe/ep4Ncl8wAkuccHsa5iOQ5IPzE9gMVdt2ERyCSABgY6n0r4yVGC6HY6cex0R1eV2ALYXoPapY9TJIAwW74GCfwrFRzIQWGCBzVqCVVcqBgqAQev05rmnCC6GMoRNy08QOqqhDByCSG46H/9VXE8QTuxEZyAMHjqKwo1MmTwXJBY56gVswWqAhiMAnJArlkobHLOMV0Jhq86gklyACemcn0qdtWM0RWUZzjOfT0rUsdOhkjTfuOegA6D/Gsu/wBNMVzJkAIvXPUHHH64qeSO6OVyS6FWHSorqcsFAU8nPeuu0XTIbaL7gBPIYDn6VkaVbxZBZ8ucZ54H4V01tKoKhQAQO3esJ6bGUptrQ07eMIM42nsp5xV6PJIAIJJycdqoQSI2MHJHBqzE4bAJwc8VCkcklctSgOoVwWQ9cdq+bv2lvh8us6dLcrEHkkRgWUcgDoK+kFYsW5BYdQBXP+M9BXVtLnQIGYqevavQwmJlhq0asXsclSPMj8afGOjyaNfzQOhQoxUZHJNWfhRc4+IeibgCGlwc9/avb/2kPhwdEu55xFklixz2NeH/AA7RrXx1pEqgb0uFAUjnk4yK/p/AZjHMssdRb2OenBqaaP1U8Ip5uj2xJJHlKAMdcDp+FdBApDsCCMDj0xXO+DstpcBDHLRhgCM5GOfwrqomVQCxyT0HrX8u492xM9ep6zutCMyN0AG4nAyO1IypyFDB885PWpXHLYOc8j2psioigkEvj73ofpXBzAVXiW5Z4mAJI5z6VxXjDwBbahaXIWFGd+S2M9OmK7oYBBwSD1pTKrXCKQzxgj5TgZ9a6qGJqUJc1N2NqVSVN3ifBPxW8DJoN4zoMAsQykY2+/415lIirt2nJHX3r6m/af02KK8lMS/umkJc4xhSP6Gvlu4TY7hF2Rj7oB6iv6A4axM8VhFKo7s/R8rrSrUU5EUmN6gHK9yB1pQwVcEknOR7Ck3tkBBk9gaaA7uASME4OBX2Vj2x5JjQ4wxJ3Z9KYqvOdpGAQMN600MSrqOmcBvekjJTKEknp9aQFhgI5CwAKYC1FMpZsq2F4ORTlYSoQ55HQULgKFcHAGQMd6YtRWbaQxAOeM461HuHmnOQhAxn170AlgCMgDnHoaeyDYmRgntVpCCPaGUqQVDcg8ZFN2gggEZycYpwI5AwAP1pqsXlAQAA8Emgq41ixwWOSBzigo0i4BCBiM55yKtR2qSlzkhzwPTFTR2bgl0QOQCSG7DuatIltGx4R08xSSSrIyOxyGUdBjGBWsAWLJuOVGCT2NVvDheCwWYkOG+ZT2IzUzTkzuAmQD19a/X+HqPs8NfufzPxrifa49x7E4lMZQB8gAZOOpqI3Ad2BOEJHzAe9DHe+TgLilWJHIQHcrDcGXoR6g19arH5s0X9PnWCaCZRsuYpNy4PHoDn6V6rpyPcWCO7lkb5uBjrXksAG+II4cA4IzyAD39TXsXh1TdaMABsWMKTk8kdOPavz7jKCeAkz9D4Nquli7E1pCAoJJJzitNGVccMT/eHp3qG23BwEBVSM5Bxk9v1xVnLmNVBAPuPzNfyW4+87n72pc2pR1ERz27hQUkDAgg9VHUfyqkrvDFkOTkZA6Yq1eMULBDuYD1xmqABdiAQeCCCc4NdNKXs2pRdmdMVoSi9YgLgmQggADOagudLe/iUONgzuIHPPeprVWhkU8Ag4BzWvAQEAKAjPNfV4XPcRSio3uc86Cb0PPb7RGieVIwQVOQxH+e1Yc0ctuQrEsW/hI7djmvWLk2hJLqCSK5rxDZ20qssEOEYAEZyRn39K+jw/EV1arEulhm9LHO6KyrEEIYvuLZJPI9K6eAh4iisHxjBU8+1ZNlp8SHagCMDgsSfyxWvbAAuqYZ1BOAOw7054yGJlzRZ5WKws4ybaJYgEjKhgoOSCw5B/wA5prOrBRkh8kH6U2SciMElSzAHBHf61VaVdwYNg5GR1qeY8p0pLoW1ZwWGSMEY9zUi3LsqkOwGcEDrkVnyagm0HHIOans5klIKuASCQRzTs2YuDNBZQsofO515XPY1Z+2MCRuwV4Kjsay32RNuDkk+hqN7lwSVDAt1z1JqrNEchqJqDIxBYFByfaorq9LqQrliTnA9Kwp7xlbcDgE42r796oz3/lAqGIc9wexp8zLhBou39+p3YwxxuAz1rmLy/EhLN8rLwQpzg+lF9qCeWQWYEDGfSsS6vtgYgZBALN7etZ7ndCJFfSrKzgHCtkEH9aw7xychDkE9ugq48gMpySVbniqcyrGGZckMcjjJBrWLsejSVilFCDLnZg85GOtSiN9m5QSQfuj+dS7JYlDuuEHJJHUeoo5kkCqMJnP41pzHp0yxDJLI1uhwYtw3AHkjHrXSIsVpbpCgDyFi272PIH4VhQWU8km9AAUw2VH3T60+H7Q1yqE7m3AFlzg+vFctWKn1Oh2fU7HTohPahZQoIU4bHXJ/+vXM+I9KL3BdMLbqoClQeCM5Oe9dt4e0l2jIJLKTkKRyB25o8T6bJDbwxy4KMWaNYxjAGAc15kKns62jOONdU6trnnulhlniBX5MglicEc9a7xVivbUxOgYdPwrkpoxAScEbT0P6VdsNUdguCChbBAPT1r7ag1ypo+jUOeKkcp4u8MNHMzqGIxhQBwB9a4pwY3COhAztAIxk19GR20N7CBtUrjqev0xXMeIPA8FyjywYQ8gbgMkda8rG4qGGmlLqcFbEQoS5ZIzPgj49fwxrZgaUpDJINiE8K3t6V9iy+I7XVPCV8TOFEluVY5HzEjIH0yK+B9V8PXOmzo6oUdGDKwzzitJPiLrNvpzWgunBYbTu7D0r5LG5XTx1RV6T1PIxeXRxslUpMh+IhVtUkVZFchyGwe+elcgJH85wuNjAAAdj61Yurg3U8krEPKfl3MTwahjYBgT8rDgj1r6nD0/ZU1BvY9+hT9lTUew5w2SAckgYI7H1oUKrEuckj8zUjOEYmQbSeQPaq3nh2IAyCeorsSOgkMgWUAjaeue1dJ4Y0Zr6R5Z0UqGBQrwD7isjS9Hk1S4QFh5eQGB7Dua9GtbeO1giij+UIAAwHp7V10KXM7vZHDiJcqsty9ao5lwSAAMY6dK2IQqA5JJbBGKoW6q+wvgkc5q5FtXKgn2z3r2oWWx5eosGFDszFV3ZHuPStLTkAcswAGMjHeqCRqHAb5lIzg9q0baIIwfqF42it+YGrl6VgUUgYJ6YpkaByolBznGDxjPekfLOpHGDjn0qyqhiCRkjqfWlzCIJYQAUJwwPJI6iqQIQl9oJU4wRwa0pECsSwwhPB64qlINzFRwOvFZNjsVpHKqTjBHalYMyAgAHsOuSacyljg4K9s1G+AQS2MHGB3rBhYsLugjYEZPQ8ZxUHHBHJz39ajBJiI6qW6E8gUzaWchRjJxyelKxSgNmQ7sgk7uo9PSpbewycOCEbjcByafb2rSEsSSScY9K0vJdSgB3k8EY6GrSNlAy/IaEAIhIHAGc4H1qu1u1zIXMXlqowB611UFiH+XYAxPDN71SvBHFGQ5CuSQAPUdc+gqgSsYEhKSEgAnGCPpVVt5lJAABAzg9/pWi0aB9/wB4kk8+h7VTkQr58gGQXJUei+nv9am5olcjMbKQAMknAA4qymYXKOuCBn1qG3yZ0ZwQhOCQM4H0q+lr5qO7Ocj7oz1FZtia7jbe4MkZaJSgIwRjrVhYzKrCQZIwc47UyGAquASCTgkHkCtC2t3BJcMFxtyeM0kzJ6ECREuWMW8bdqls8HPUU+NWyQ6DJ6H0rRvJXO1FIKqoA2qAcf1qmCQ5DICMdT1osYu5DtDAhSCQcHvipRbpgFemME54FPVgAAAADzwOtOMSJGWAI3cgZ6mktCbtbFM2ikgg8gemOat6dAq7UYbSDnBHrULqwBGCWPIA706N3hUEABj1yM/hWiuTq+pp3JSCNnIGDwO2K5yK7kS8lKnABIJPf/GrN7A12UBJCEjIBxj/AOtSw6fGt2wV/NfO0gEEA+g9R707sjk11LRvZbiEEMAwPO4ZzQd52uiAnIzx1/Kr8WhGJTIMgtg49PapbazEWS5wc9+5pO5ulZFaK2ldgChUjoSPWtCG2aNicA85+lWIVcI+WJdiTkjn61p6RYrNMSW3EYG09M9/6UJXYPQqxWbzKrhWCnk446fyq5b6e7khQSOgOeM108WnMEcBAoUYyCOfWjTrVIt7IQQOAgPFdUaRnc5CayYyFgM4+Ukf1p8aTRIHQkDON2P0+tdhNpxvCGCgY6qoA6UzU9OSKyDpFlgDhQMZPatHTklcpSuc3ZajcWMxcOSPpyKvWsU2rylzKApORwRgVniCUuSylHHJX0Ndj4P08XVs8rsqEkqM9+OvtWa5lpcipJRVzmL6wSHKhiSOue9LbW0c00eTtUDDADrW14gsIovKRD5pf+LPI46/p+tZtvalZChDAlTjHWh36mcZ83UryECaRI0bI4UEYzxz+tath4fNxCHMpjc4UqFzj3z/AErPmgeF1kzg9S3qBWrp/ie3QOrghkIyoHX8axcktxuT6EWoWlzpKugG6QDAI7471nTxpJOZWz5pQAsxz9cVs6jrkWpElCFJBJJ4x7Vgyk3Th4gRGD3PJ9RXx2a5q6b9nRfqcs5SehfsQskwAUYIwM12WlQrBECRj6CuWsIyHR1TAPAB7Gux0xiUVNpLZ5HpX5661TE1PebPLrrlWhHrmji7txMvmBx0IOB9CK467tnsyuVIBYK3HTPSvTrsBLZWC4Zchs85FcpfywXUkypHicjK56D0yfSvsaGYfU6ahyl4PESj7ttDlmjYsxK8qSCFHpTlQNGSMA5/IVJL/o7gEAA8lR2qLlGbB/dEbgx7H0r6inX9rBTXU+lg+ZJk1qoEwR+/QV1ulxwrARvCv2JBNcjp7K0ySMckHgY64rsLCMOCAhx3OcAV+e53PnxFr7HnYzRnOal5ss7NIgVgSRjniqTbnbcwyeMY4xXQ6zpjbw4BCHjfisNlMTlCMgdzX1WUVafsUovU6sNOLikiOZ0Ykglh074pEU5I2jBPT09amRE3AEEkngetR7SW35Kg9BX0fOmdyYxSMkZyq/galtZC5GQu7nvTHQNlQME9/anxoI4zkEDPp1qr3NVIuo5cEBAPenDLMQTgDiliVWjUgHcOoHeghCzAghj36cVVrmnNcdlCCrrkg5BxWHrunr5gdWCbueQecDpx0ra3gLjBJ7EDrT5LVbyExMoLfeycDgdq2grDOLify5MElwo6mla4aR8kBQTj1xV6/tTbK5EY6kemKzlKNgk4JP5GutGTRZVwIyAcDGQaiJfYQCck8HPUVJGm5cscrnBI7UxiHPyZABxyOtNkaIhDt8x6HoTS+YVOSABnv2p0sYyVDbQep9KYr7XIcA9AanQTFjlUy7Sck84Jq0jrICijAxksarKg3ZIBPc45FQy3DAkKcKB271aRm0TSHDgcBu4Bp7Rh1IVCT1yRwao2/mPKCwIGc5q9HcjzwASowBjPQ9zWqJK8ikkkdemDSRQTHLuQQO1Wbzy5XRlPIOQKfaMLiXy3IUdT6UcxLkEXmCMEHAJxgVOpMGc4JPP0qSZI0cMrMSOCD0/Cq0kwLEYAH86zkyLlqKQgAkkknoe1FvOEcBUII6kjGarxzYBBPJGR9KlLtIVALEdAp7VyVIKSaYntY3LPXRFxvAIIAGM1fuXF7EWDg9yCAT+dcspVIt7A7xkBcY59a0NLuWWQlWy7gKeAc+2DXxuNwHsZ+1pHJOkk+ZEcuFnKuDgdD6GryOfKBJwScAH0qDVY3i2M8ZY9SAQDjtUMb74lBbDHGCeo9q93A1eemuZ3Z1Qd1curKAQgLHvhQSD+VTFSQNgO44wR2qokxDbcYOMbjU6EyYAbAXGcdc16U3dDbNm3wylXJEgGCG6jFPuLEoyuxYEjqD0+uKy1uEt23EkEYBPrWmLv7UoJGQT8oIxhv6V8JXcsNiLrRHJK8ZFdZCjYU8+9SxyB2IcYwecHrVd8pKQ6bSOSBVmwVJZ0jK7kYjKnuO/6V9Rhq6qpOJupK1y7FcIkZOTn1Hf/ADmrduSy4wCcZx6Vv2XhWOW3BCCJAuRjsOwxWPPbC2mIIwc45r2oXSJjVi9ETR5YYJGCMEAYxVu1YQYYEM4IG01nbwrAq2WwflHap7aCeaXbGDKxIbjggZrZM0drXMn4raPL4g02OWInyo48SEgdT7/SvlbWdNlsbxlcZKkkN6gGvt+XSJY7WSK5iMqMpHl9jkcGvlb4jaBPa6hNBKu0QOcjGPcVjjqH1jD83WJ7OUYqMJ+zT0PPwC5jJwQeTjsasqQhUEZzk896i8sxuAQSpBZjjvnj9KliC7gSec8V8HONnZn2d7lm3Tzi4IAA5GO1Z+saKJEEkasQvzN7e9aMFuwYuvI6HFXFxtVSQGbgZ/lWV7O9ybdjK8DaodO1NbB2PlGMMZCepyePrxXrNvKJAoB4AyBXlc+npb3QuIVwyjJyMAH2NdxoF801uhzliP0qY7mU431OkW4DqUc4Hc5645H61GspySUwoGAPWqhnjDMpJBAz8ozSfaGxgBV9s9a6lIzUCeWT5hgHA9KVpxEQSNynj8aqvdsD82AMc+1NEolwpIIPIzxQ5FcpKxAA3OQc7hg4zSi4OSpG7PH0qu7BgCrAkDOPSo/PUfMzZ9zxWXOOyK3iLUjFavESURgQ23+Wev5V51Iq+ZGTyCS23HWt3X73zJGIZiuQAB0NZLFZQBjkHANa83uiiiF0RcBQcEnBPOKljUKQVJJXnOemaaGdQIi2YQdxXHUirEcZJ2gqAxwc9hWD1N0PtyOAUGM5IHBNEszO6AqI1Ug8c06OILcEAEjoWPfFPlQyOI4oi4Y8HuB61DQaC20pWQsDz6jjNe6/BP4ptpMsVhqcpeBhtV8/czxjn+deDuyxkqQQ3TAHerdlcPAwkQEjgHPb3HvW2HxFXC1FUp9Dws2yulmdB0qiPpT4reG4LyN7u2BEUp3ggcEEV89anZJaXLqqkAHHPeva/AHjceJPDB0rUVBudh25OeB0/wD1V514y0XyLsgAGMNgbR0A6V9tmFdZnhI1be8tz47h/wBplteWCrPRbHH+YJAUY4GRyKvKA0YAIY9COxFUZQ/m7CoCqeoPUVOgUAjITnI9zXw5+lWuXg6yMDLgnocUoBABLYAGOvaqSSlZScAJj7xPQ1nap4tsNKiDyz7HyQFIB3Y69etaRTkTZI2LiZI0BLFARtrltd1e0Exgim858YOBjJrjPEHxHubqSVLI7YGAxkYYnoTnpjHauZ067lk1JJpJzsUcgnqa64UUtWzmnOOx2zXBjuMSoAgIJVj19RWNqMKJvcEkEk4I6e1W9QJLrjBiKhvNJ7kDI/M1gfbXXzFOSQSAWPWuuk1F3PJrw51YzprN7iZBECVGSSOpJ96t6dc+UJQxIBPIxnJpsjmJHKfJIx3Eg55qW2jKoZEUk8DOOCa+iweKs+Vn59nOXe65xR0FiAxJLdMHk4rdsLiOO7SN9xVoywIOMHOMY/Cuat5x5YUKS/GRjP41v2cIyjKwdsZ+lfTwqXPy6vTs2mbFvcHzV2EbVPI9a3hdbLcE4AAHA75rl4JFQyB857Y7mtO0uQ4AJIHSvewtflVj5HGYdyZ12m3IilQBi68E9uPSunsrsu6lflZuQD6elcHaXJGACMk4AHXFa9nekSK6hvMUnbg9c9RzXv0sQ56HzNbCqK0O/hugYi0iyxwqcmRVyCR0Hrk/SiL42634LSSDTrW0u42YcXaklAOgGCCKwor+SDTpJxKYZVGAQeQT3+tcVfXKyTSNwXLZJBxk9z7mljKNHFUJUqyumPAyeHqqaWp7In7VUzYXVtGitxtLGS1kLEgYzwfqPWtSD47aBrUQkSWWJZBlRNGQffORx+NfON9aLcqJSmAMkc847j9BXK3zz29wxRhG464PX8a/mLiDgfBRryqUrxv9x/SvD9DC5th04u0lufWF9rlrqto/kzIEcFg6uD+VaXw/12WK8SJAIyVJBySXx3z/ADr5g8NeLJ43MU0hG1Rhs9favW/hprpXxDayI3yEMWZm4AIIPHvmvyXM+F6lGLlBppHq43J5UIN30R9i6Dq4uIJFMbhyjHdvzgAcn2r43+Mdtd6h4hvLe2SSe7WVmXaxOVzwSfSvqnw1O0e8gAFQVbn1HSs/U/hzZXV4b2OJS7AqW78/0r57AYt4FtWPnMJUhQqNyPJPhL+zQ9yYNV8R3CyylVZLa3b5RnuT3P1r6Z0HwtZaJapBb2yxAAZC/oa5rQbV9EKqWAjzj0xXoNo7XABAwQATt7iuWcZYqrz1NexGJm6kua90ec/HvQE1X4fykDLbgpB5+XvX5kfEGwnsvEF9EwBCyEFh0PfA9gCK/V/4oAt4G1KJF3yiMtGo/iJ6D86/Lf4omGXU50Q4KSyK5A6sG5Ga/WOGaKjTaSPpMinJNo8zMBaQHGAM8DvQxnlkkRAFRVGGB5J+lX4YfOcNEhaIAq3Gec9c9h1rn9V1SawlJt3CSqxIZhnBHsa/RcLTfOmeznFZU8O0+peR7m3mjaYZCjGWPPNdNYXkE6gJKSygEj0rgIr+61VvPuZC8uSC5OST3Jrc02UwwkqQXJ+8PSvQxeq1PJyJyT8jp9RvQsSoqAknKs2efesrbudWZhk+nf2quJnkZQ5yM8Vbity5GccHIz6V4E5WP0qiki7AjhDxk5x9BW3pViCCHXJPPIqnYWW6QSkZTIbg9/8ACuliVnTegKkYbA/iwen0rjlU10PRjFdQXRLS4iKPFh8cHtj6Vm3/AMOrC4A8meUORuKsuQD6D26V10CiVgSNgYk4HQVpR26YwqZbGSQe1ONSS6mcqVOW6PGNT+Gl/CMgCeMnGRxgfSs59Jn0+XypY2UYwDjhq9+2IShSLawxgf1qKXRbS7XF1AsqknABwR+PaulVu5z/AFaCd0zwJi7ZQAgr0zTFnSUBRkg8AmvZL/4c2E2JLaR4piSDCy5UKehB7kdPxrh9Y8DX2mkRx25eNSSrLjIHofUVampbFKPLoc1FG28naQigDdnqfpViAFXJY5UHnFWLHSrlw0oQqvKkt2Ipt0ZEKkyAoDg5QDB7c1ai30IqS5Vdm9FZuNPeaCNniKhi+OAPrXKajfi6lMYGXB24HetIeIG/s97f7ay9VERfAPrx0rl0kD3RG7Bzu3DjJr1qVG0LyPgq2P5sRo9DSCBt6uWIKlSc4wcdK+y/gPYjS/Ddq7MMhArAHlsDg/lXxpaSA3kEThgJpFiEqYO0lgM8+ma+5PAVoNF0WCF0wQir05GB+lflHGlXloxpPqTj6ilBRO3WdnuQTyrEAH+6fU+o9hW7faudF037TLuQBSVYDgsB/KuWgjMjghuM5IPcf41jfErUbq8sTbWccyJDEQTJyCfUY7V+R4eEXUXM9DxIUoSkk9jxv4h/E/V9QuHR9TuPIDYMSkAD2yBnFcemoPLtSUZJIAB5x711h+DnifxEftEECSkgllQ8/lWRe+CNW0KXZf2ksDKQpMq7ef61+o4WvguVQptXPuMLLBRShFq4+2kLKEYBuRknpW9pkjlipJYnqM1hWQBygcHbgYHY1v6XHucZJBx1HBB+tfQ0pK/unuxUUtDpoSRCFQEjA5PalmYLGQPmPfFT2kySWw2DG4YOfWojtjcAHLYyRXqx1GmUL4iO2JLKQecZ6GuSub1TOAUBAGTg/e/GtvxLdmAbcBSwyO2R615++oFyEjTI3dWJ4X61o46GllY0pbhLlSGXIOeKqTaHFNCJCAQTjBHQVWnvUhV4xKC2QQO6j/8AXmrlpqLSxIkTqrbhlnGQR3445xnFVCaovmkeJmdN1KVkbfh7TTEECLhRzzXf6ajBcMisnT1rntGheS62BDsKlscEgY4rutMsjLGpC7ASCCe4r8t4jxMalW6eh8jUjGnE6zwVqEun3lvEr/KxJJOOMDgfrXsVtcs0atuDAgEYNeN6aixsDs2kHt/jXoujaibiEAkqSAoGOlfnsrOV4s+ZxcLvmR0D3JYliQR06cn3rkPG3iYaTZuS+xyCEIJHPr710KmYzYwCg/OrGueD7XxJo01u0QM4XcsjrnB9BXqYKmnVip7HLQcY1Vz7HxB401uS6vTNPIzzSEl5PVsVw11dtJGwfAB7V6h8VfB8vh2+ZAh2klRkcZFeVi1UxubglZAScL0PPSv3DA04RpLlP2LBTpypR5DMnWOVlXdg4zVGaNS21Tg9xjrVq9jVGJClNx2g4PFV/IATOSQOa9VWR6iZE6qgAKgnsfSmJjgHgk9qsbY5Vw4JIIIwcYp6RoYyCuD2YdqbRXNYgaIzbwMtgA/THetDTdJF2I3clV3ccdvpU+h6Fc3s6BwWcE42jAI7fpXXwaP9miKFAXIJHHIxV06M6krJaHiZhm0MGrXuyG3hgVY0MySSjqUBH4EVPJb7cnaAOwA4Fc5ao8uvlS4EWQAM4Ab1NdiIwsBDuSRnOR1NVicOqTVjHA5lPGRvJGfCqbxvJCkY4GcH1rQs4IDnIVgAWDPwAByfxrKcPLP5SDavqD1r0bwJ4FF2peUEocMOPvE5z+VfN47F08HHmmdWJxUcPHmmzmLW6EsJMUgdMFsKeR+FaWm29xeINls7ggEKoz9DnpmvXrbwDpltGji1QFiNxCgZ9s1qHSoLKF0gjEcWSQgA4HavnpZ8vsxPAnnK2jE8al0S6UMAhjmHGfT15p6acY5FUlgVIIccEmu/vIYi5R1BZs4x2rHvPIUYwNy4AwOteTic0rVuuh51XHVK+kihZkWOACAAc5A6k+9b1lqAbCtjBBJZu1Yk20TEKAwxkEVJBIA4AUkjgHsfwrxJV3uzz5as2LucXGVDoAoHyk4J9MVgz2WGdjksGySvr2/TFa62pdAcEMDkkjqK07ewSYgOzsjEAx8AD3z61zuv5EKfKYOl6kbaQK4bOCNwHSqviDXCsBAAyQRkdz25rc8W21n4dhctIGk4wc5ABGeT/wDWryxtfOoXsqoSVVjhiOv4Gvey7CTxLVRRVj0MKlVmmTzJ5+Q5QORkqh6e596gnhTySN2CByc8mrbMNql0wfUDmoZliCEA5BGDu7Gv1GhR5YxR9knaJ5zq4M1xK0JyOUOeCGB54rHTfAT5jbsfLnHNdDrMJjuZCg8sE5Nc+zliyuSDuIBFfXUl7iPzXMZXxEhSBkkDCHGQP51I96gtXjDtsPO3sT6/Wq0mcAAkDPJFUbyQNkKCCB3FbcqfQww9SUHeOhn3Upa9KRscMOWbOAKjgUkMzDAXIJNLLkuQTnIyMdqlhQzDahyQMnPOazloe7Sk57nUeGrRLsR/KFK/xc/NmvQLG1S0kR4hknGeOntXBeGp5YJkESYYkYLDIX3r0m0USJGCQH2gnB6mvz7O5z5+VPQ9OEOWN2i4kxbduyXU4PsadLal8yRhnOPmyOp7Yqxb2QdACMdya17C0mhKMjBSy7ckAgr6EHj8a+Od+iG5JKyPRPA2kpp9mZCpCKoZiO3Fc7468amRTbRysMDlScA59R+FZGoeOJ9NsxG/llwCqgPsB98fxGvLNe8QvqNyu51ZA27awPJ9yOSPxrsyrJ/a1vaSjdHj1VytngjqJIwSNij8qfHgopAwgPH4VEJixMb8A9iM1DLOLfCOWIJ4AGa/qZn4LzF9rgcKMAE+tK1wVBUkFVODz0qijKWJBDIDxxUqKhtjGTmQMWBIyTnt9BUAtSzFAZ8uqsyjkkCpkcKgJGExnPc/hVMXLxKdgIAwTjipYnM4GRgEZ+tWjRMWSRBFuaNn3MAVU4IHrmp3lCD5RgHjBGSBUbAKik8Dsai80knJ5HAz3oehWpIJyGCkFixwFAOBU2C4EhYKcEMoXkD61XW4KB1JGAc9Bx+PWmiRy252xGeenNTcVi2JV8tCASCO46fWoyXldWJVBGTtOc5zQjI1u5MhIGdu4Yz7UxYyCATgD5qpMT0HsnykO2SfmweeKFmQbQgyepqCJSH3MSFJIBHTPpn8aexCyEA4B7gVogEu9rAEYLdcZ5FVIWYgh+pPGOwq4IQWYgEtyAe9Zz7mVymQ5O0bh0IrRMgtlgJEcpuZO5JwRQ9wDliygnt0/Kqn7wQNvYOQOccZogcFsuBjgZxnFbRIaLkV0qqyCIoQQQwOc/hXR+GtcFrdKAXPpgdDXKyyhpwE4Jy2RxnFTW0xWQOCSRzgHFejQlytHNOKejPpHwvrPn2cBLBmeQKEJwCACTz6gdBiu+065cR4cF1OAAONvvXz34M14AqCAQCGTJyQehzXtHh7WEuELSS4lOB93Oc+9fV01eKktj5DHUYQlfudZvQYYZx0OeM03JaR8H92TkAcYFVkZioBYsueQT271YdkjO5VG31A6VZ5DXYeW/eOSVCEgjHYYqvMwYFgxBAyMdzUaMJt7ljsJx160/y0LoGHMoKqSSeB6UaENCsX2xhB845YkcfhTXBDEA4AGTTZWAygYkA4JHWmxyDaEcFh0zSJtYcRySGySc4zUNwC5VgxJBGBxzzz+makOSrcAj/ZHNEagKAwIkXsRximKxBcquCSMg8DiqNxAyxhlBwQeAeorQeMMCUXauMhSelOMTG3BAUNjjccYqbhY52SJ1BLqQR2PFR+RvYBzg8kD0rVktnn5JIHBOe9VJYWjk2kYJ6EjpUNmkSpJtCsRwAMgY5Brkdb3ygkHDZJAIznH8q7GdWiU/dc85B6GuN1ppoUdYiFDNuHPUdx7Vw1ldHdQdpGFKzSykKAgzkhjjA9KhKlSysdpPTB6GomuGlJDjDevXFRKBCq53EZyST155Oa4rM9MlncMCVkVgDtZVOCDj0psZKgEFmVeAvXrTdyLkhQSx9O1BnKnggDpgVauOyFVxJKExgt3PQfjTmfdJtBGACCT1FNimRcuRkZwaJVUy71IKkZ54J/CqFYb5aIXZcvIcAA8gDnP405sFkJJwpyApI5/rShtrAgcfzpIWK3LymEMpRl5OCCehpXYWHtHHtKE+WTyMVDtJYAnsBz1FTAnGSuSeMmmBVEgYAAnAJ9aadg5RyKA7gDB45HerLMjBABvA7qcEEetV5Q0dwrIwKYOQR37U5WdyFbaCAfWhsjlQswKgFeuQeO/rU7RruKhcoegz2qJVUnLsUccbccY9c1JjBBI9eSeOKzbDlF3CIbMb19+oP1qpdy+XICxyMfmaledWyRwMfmaqXDdSQeTnPrSuLkKjuGByOSecdvar2lRxlkkPCZ+bHUCs51YEkcljkj1960HZdMsHDoUcjrnPB715uY11Rw8pNnu5NgpYrGQpwV9TJ1vVmcywynIBZVA6Yzx+NYsV4YiuTkgYx61HqF0s0pJOVJ5I61VkVRIgjJIA5z61+C4rEzr1HJs/svKsFHCYeMEraGwurMWXkoFIPFX49X/eOwfCAjYf73rkdq5xX2kA4JzxSPkIWDHGcgDtXDzs9xRR1cfiKTcXhnEQBCyKBy6+n0qS48QLOC4UoqkHlq41nIwUyQOSamhZgpLDIJGMHoaHKTBwR6T4YvV1GcBwARwOc/pXrnh/T0VSEGXKgMckcZ6e/0r598K6m1rexrk73Jwy9AK+gPCF8s9shzkDkkHOeK/P8AiOdaMdL2Pks454x0OlFuQD8o4PJHeoZkVPnX15Uf4VuQ2YaFQoJJAJJqldWUsJB2gIckEYzX5VzNvU+F5rmaF+bJJAbpx1FQS2/zADpkgjOMVdkikjChVCsPmBprRlyzkZbPPPeqUralpspeWVwCpYDg49KltoQZMEkNwQMdRUqIDuwSCOBxWvZ2gRVYgZIxz3pynoDmT2loRACowc4J9qbPaNCSxBI9u1XoS0QCJkq2CSR6VFdujIyIF+QFjuJ44rltdmXM7mFNKYpSSCQBuOKT7YzQkAk56c/kKhnkeU5BKqTnG39KmsoEluIlkBYFh0GQD2rflSWpqrWN7SrcuqhgSygHJHHI9a0bm2fyUEUCyuw6OxAHPXIq5ZQlY1UncBwMjpWzHZIxTIBZRnAPWsW12OWpVSZmaD4eRXMkpZpeq8cA+nuK7e1sgsChY8uB82O3rz6VWsolVYmOB1yM8itqCUEHPIxwemahb6Hm1KjkxotiQSTkkdz0pgtWwxABPqfSraOrruAwKgndixAwDjI5q23YxUmVJLd0QO2Ao9GHP4daybq/jhcAvhQc81p6jKXjkYBQTgnHtXmuva29ndSSklxnHloRwfWsrXdjopxcz0jS5I76VCjgkDcBnqK6WFQIwep4AOK8n8K+LIskuQznChhxgdxXomn6wlzAFXAbOTk9RW8I62Iq05R6GvIg2kAgEHJx6VTuF3KQE3LjnPpVwONgU8N1z6g1WlBwSX4ORhTwfrXRFW6HE7nmvxDt4WkuWWJnhKlo41xkYHIBP9a+WvFCiS5eXymiJz8rdRg8A19bePIESEu0DEqpPBwrcfzr5Y8boJb53AO0k9OK/rrw6rRlhopHwmeJpM4oTRh3JfLjhhkHGen0qNj5rkLgAADA4x6cUpSMyEhACxxknGT0FRSbog+0DIOML7V+8RSPzubHSMBjaSCo7nPNNVy+c8nGAfekZg4DfcYgqQOc0xC2VAIHYnHT3rdI5i1vCKd7gFvU4JNP/dzhfMQEYJ3biCD2OBwRjPWqqTs6BjlW7qQOlH2ghlGCAORmpauUpFzznGQxYIv3dvGafa6g8d2gR2LAYADdcnvVPzg+GVwSDj2+lLCw8wupGeCSDzmuedONndG8JtNWZc8SeIrlbRdkisY8gsMgHnqRXK2/ji5LEBjEAC2VPAA5q54nn2wqAAWbrxgAVw9rIBdKj8KSdwAxkH3r8dzCjSeM1itz+neFaCngFJ7s+q/AGuvqVhbPGzIjqGI65r0q2nlnTYQQGODjjjvj3rxD4PXcZ0nargGJgiRE5YjJ5r3rSXDxgkAnAwfev1/LsFRhQjOEUfh3Fs6sMbOnfQvW1sEUAttQDOcZI96nMAaIYOGyAAO4PenxLscEgEcH6+30qV8liw4GeQB617V7H504kJgYFQSSw4GSePw7UCMxOCoyeme2DU7IcHDZPrURTcAd20Dj60KRFhfs43lxhgf4TSjMYOzgk5xnrTGjKyIeoH6UJv2kk5J6YOM/4Vdwuw8pDhysfnY5wDuA+tOUhwA42n0pVTkkOWB6Ej9KeiFuSAMHB+lJsdhyhV6LgDpgdaTAbcCpBznJFPiLKCrqG5IB9RUN7dJYwSyyFRGqBicg9TwKxnNRTY1ByaSM3xHrsGg6c9zKCXCkqO+a+U/HHjSTXvEBcSq0DDaoJ75PH5V0/wAbvis1/qEtpC5WJCCoBIUH0714fYzCTUUYBSC5Yg8kkjqPSvzfH5x9YxKpUpaI/duGeFVDCSxmIWttDutyfJIyEqw4GaiIMsRIbJU56cn2pyKGt0KqykA7snjNQRskYcK2TnJx719tR1pq5+a5guTESiu48hggL4DdNuOg7GmbwQUGGOOGHNMkII3DJz1HrUaSBVBwIjnp7V0JHjsmjcPhFJLdPpTJNyOQpAOcnA71XSVxKSFIUAnPrU05IWMgDIGSc9TWiVhq4PdOjBXYkk4JHb2+tTQXDMAWBC5xk8kfjVeWRWUFQMjk8VKrt9nJUqWJBxjoKDRNirORuKkAkc8daVHByWbB6DI60xyDCqkgsOBxQrEDBJVSpUgHr6jFS7FXZPEpMhYtlGxjnP48UB13kNwAQABxmqyHYjxRAKMDODyPT6fhUjOJSoBAK8kDqahiLBUquWRfUYPaq0jGUMCoIHIxUruAoHO09RntUbRBWwpIH160XM2QtGssQwoQgcsecevFcxqsUcbsVYDeSpA7+1dTIjxxhQpKk8lexrO1KzW6hDjkA5BIziuLE0/aR06HVhazpT12ZyMaeTKYwcx9iBjA9KthVBRQM853Y6U2eA+YyAjBPyk9TTlctkIcuMDp1rxXCzsfSqV0mWlYKQSMlenvU32h2UOBkjnB9aYu5cFlBx1b1qWDbNvDAxheQSOp9B61S03AV1O4F1ySMkZzg10/g3wrd+Jb63jt4WKmUK5AzgE8msnS9PN9eJFFli7Bdp9Sea+wvgl8M4/Dml211MAZ3Q5jKcDJOOfXv+NfDcWcQ08iwMqj+J7I9nLcG8TUvLZHe/DTwHYeFNJiiWKPIUEgjrnr+Nd6jgAkBsDoc5H0rHglWEBCQCOnHWrAuQpIdyB0GOmPp61/DuY4+rmOIlXq7s++jT5VZD76cEMo5OM47Vyupwl5CQWAAyT0/Ctye6GVwSD1BxWLqE0jPhjyePmryba3OqmmjnL15oUJR+BwMknFc3qd7cxIVRRhySG7luO3eupvMSFkLZI5K5HFc/r8KR6bcM4wwU7CTgA46n8B0r2MspxrYmFNq92dEp8kWzzeT4kG1upIjKqyhsAIefrit7T/AInKqKXnIlOMkqXJP0FeMeJozFqblSY5VkKFgcHkckEdQfaqtjI1phFcgdivGK/qeh4eZbicNGfLZs+NrZ3KnNx7H1Lo/jpLuMeZKCSBzgIPyrpLLxBHcFUWRQGOAdwOPXPoPevlyy8RXVuEw5IxtwTn+ddPpHjZ4lA3FATzgda+XzHwrunLCz+RdHPIS+PQ+jo76B4lCyB3Zum0/KRxjnrn1FWvNBwSSOcfSvDdP+IJZUdGberYBLkMPcDpxXYab44DI7SsSwPPfI659c1+UZ1wbjsni6lW1j3cNiYYn4Hc7vVJQqFXYAnislCC4BGQxxnHSsB/EDX8wIcsvYe1acV2iqCTk4zg9jX53KPK7M9qELGhLN5e1vvYycA9O39azpdSliuiYzsGMAHkE+tV5LlpWDEsoxk9uBUBWTcRuyfzABqPQ2STR3HhrxTIBGk82042kA/KT9K9Ds78XCqQAAB65z714ZaRHemRl15U5713+gauYrZUnlzLgDPTHtVwnZnBXpLdHZ3L7lYg8AZJ9K8k+LtxKtqkKBSRtcnOMKeOvsO1emLcmWMqBywAx614z8WbqQupQkRqhZsnrzgDH1B/Kv0zgal7bNoaXPn8Z7lNngmrqk14xSQEAkE88Gs9kMZAY5LcA+tXr2cvckugAJYkj1NU5Jl+Qkc5x9DX930I8sIo/KqzvNshKvuwBjHB9qjZW+ZMjByCB2p7z/vCc4zycDOabHExy0ah0xuZiwGB64PXmuixyNjCihFCqAgAGPUUkZPG4knH5UOSASQcjngfpTzvYRELyOPTNTykcxYtpJNOlBhmZSCSCDgHPXjv+Nbth4zurMEufOdRgMTziuckYMhODuJwR6VDkchSQxGMDqa5auEpV1y1IpnTSxNSk7wdj07RviciyCKW5dRyDmMnk9AMdQPWu60zxxC8aKZFIcjDgHqM4GD0Br533iNHcgE4wATjJ+tWLXXJ4HUJMyhTkAnO38q+BzHgTLcc3JQs2fR4XO6lPSpqfTcmq22owAl0cj5QgOeT3xXlnjfTrWfJDl0VSoYHOMZ/rXFWXji9R1ySFIyCGOc+hHQg03U/F82pL5co3IoGQo2g46f/AK64so4QrZPVvSl7p2YjNaOIjZ7nC63aeXLIucjOQQOg9KyJGMURGG+UdgSa6m9AfMpByxPAPasa4QCclGYMRliT1FfbVKTp7nk06nP1M0yEIhRipHIK9RUGwuzKqlQMEk9DU07MkgBjJVmxkEce+KeCJCVDY2jJI71knY60NZlFugC4Ydj1FU7pQ8IfJ3A8j2rRuWRIPNK7gTt3ZxgnpWVqO9IHTBAPJyK1hITRmJMwvt6OyjJUqcFduOv1rahCbVIywPTviuOFyY7gAliAcnHeulsrtBbsSxAwAqjrk17eHd0ebiFbUsyNIXwgAOe3rVm0uEEfluAHzkkHvUSQtKQpO0dc+lSLEqyhQm8nuB1NehZNHHHc6fQgqTh5V3RINxBOMj61zXiC9nvtQeR3ztJXAGMjtV/Xb37Bp8UCXB3kAsFGMDuCawfOLkMTkYySe+a/HOKMfz1fq8Oh/THh/kbo0frtVavYREJGZR83QY70qiOPAHA65z370jkkgAgjOcHtTDGWJIbIwDt9K+Auz9wiiYuMEDkY5PoajQBSNr8Y9aijyxIKgEnBBPUCpMtwoUAE5H0qLmuw5t23LEAdc9ab5Clg4jILcFhxS7ypXJB4xinPI/lqV+9jj/8AVQmGorISgUkADnmo5oWKsACu5eCDjB+tLtZ1BLA9zjvTiRGoyTgnHXvTAhDMkQyQSowQO9NeU4AKZWpNqDdklgTnNM2Ek/NkAc+1NAPjAIJGEPOadG4VViXBIIAHoO1QMQAMYBz0HeliYqWBGDnqK1i7EuNzZstQ8h0AyApJwTgHjH9a3rq1aSMuTghAxXODgjI/nXFZMhCFchcHbnj2rattZllTEgAGAo2n0GAP0r6rJ8w9hNU2fmPGPD39oYd1qS95GfeAEnC4AyOvSs6aMSRnaSADgkVa1QqrEE5JO7r0rOlvA8KIxCsowcHrX7FQqRqwTiz+S8XhqmGqOFSNmDKmRuJIB6D1pPJALEAY6mmCZMBgCQOMGrdnblo2lblFIJJPTNdE2oq7Zy04SnJRirsozWxaMHJAPVQc5rBurFoZiTyAcgDtXQavrMMMgSJREcEMUOQPpnOa5ye/kn8xwdzMMA5xmvhMwzihz8kGfrGVcJYypTVSron0NnQ1FnNFco2ZDlc7skfh2r23wbqz3UCouSBgkHua8u8CeB9Y8TNE8S+VbEAFmXJJ9Qa+gPDPw8TQ7dIELSyk5YsOCe2D3+navxji7Nsvr0fZt3mj6bDZbLLp2lIvQZ8hSSQQM4z0NWYnIaLD7XB3BgcHI6fSrdzokloAUQsfukscEfhUEGnyqSxj3N1BPavwuVSL2Z7KmmXI33EjknOCWPWr1vGckEgk9/QelVrXTrmbaEQuc5AK4I9TWzbaaysSw4PG4dq4alSKIlJCWoKsHAGMYwR1NdDpsJYI0xCxgjG0jrWYkGwKWCkAHcR3PY+30pxmkjUeXIHiI3E8jj29e1cM5pnJU12O90+KJskFTtHGTVbWokFuWLAsTjC9/wAazfDk5e1DkhgSQWXgAjJpdUvTIoVXwBkYx3PXj6VvTi5K7OGUHzbmbaNIrlgcZBYc9QK3tK1FZowPMCjAOTXL3FwkQO07SeMetR22sJFKCJMtkAqe1E4o15Lo9KtbhSoI5JPIHf3rRhdQQVJIx0PWuI0nxDHOgJcBSePaukttQRgCHVumeDkVyuL6I5KlNo3Yp1IIJ2nucUksKXOcnAI2/jUKt5qjDAgjIXPSpYs88YbGcZ6Uk2jkaPmz9pD4eQ31m0ojaQFWZuM4btXxnYeBX0zxlo9y6hXjuAGAHQHvn2r9PPGmhJrmkOxUSBwVHvjrXxj8QfDH9m66MxgILhVyDgkZFfpXDebSp054du1z28thTqXjI+l/AkITRIAAWcKADnoMdK6mIbgFBwB0rnfBEqto1sQMtsVX9yB1/GukCKwJBI43Ef57V8FjtcRN+ZxVo8s2kLsDE7SwHOd5pGyykZG0cDHp/jTPMJwcgHHINRzNtUENgnkivOehikLIyEBM/NjkqetQu6oQQcFSSM0yOXqQgAPXvTJQDKqhwxbqDwKE9bGiieCftJRgu7ECJxGMp1BJ75/HNfLGp25iQgsCc7cgcfhX1p8frVGd0jG+JVGSw5J9vavmDUbUXCSJgKoJwT1J9q/e+EZx+q8p9/kv8Kxyxi8pCWySeAR2pWYRIMAFScn1q3eafLblogQxVQT681kPKEQliQw4wRX6DzH0rRPIUAKAADG7jtTtgcKVGQMfMe9QCIeYGJPzDBwOBVmNjHDgkFcc8c5pXJGuQuQOST19KWQkISFJAGCxPf0qSJPNZVAGD60rxtsKgjZnPNWirXKUG87m3KVHBX0oErOWYrhc8bfQVYMRUk7QR/Oq+wNMVMhUBcnA4rROwcoGXawyARTwQVBzg7jx6+1MVCmSwy2MZ9KIWdnKhQU4IfPOR1qgsXLScmMgrwrHbt9CB1qR5ndgpZgSegOM+1Ro5EbOpAC9RnH41NpsJnnEhBKrjIHrmt6UHUmorqceJqqjSnUfQ6S2jNvbKAuxwAOvGO386mHmAKzDJz1xUDTCRowRgKeR61K0cnlgmQlBk7cetfueBpeww8YeR/I+b4l4vF1KvdlncNysAu/JOPUfT0pWWNpEYRKZEDKrrkYB7YqJAYz8wCqMDGc9e9PKqgyAQSOADXpJnhNdxlujQXCyKuWbKs2eB68flXp/hzWDFp8cZIbgZAJGBj/EV5tDEB824kjnB7V23g+I3sRiUjcwyCTgce/vmvleJYKrl801c+q4bqezx0V3Oytb7lX38jp7GtQXvmKRjBAHTnFZFjphijZmkywONuMAD1zSvujcIOEOST61/IFWm+d6H9JUnFpWJ7yYknnIzwcdKSNBkZ5PXgdapySJg4Rm7Ak/rVK+luHWIojtscn5cjAx14+pralRcj0qdO5oT6lBbyFWI39h6YqKTWZZoxGoBB+b69R+XNc6mhahd3IcRyMigKCDkk55znp65rd07RHhVVkDBhnPt7121KSoQ5rnQvZQ3dxgMkzmR1cOvGeoxULmUuVU8gg564BroW0ouFUKVGApGOaJNKfcCqYIG3OK836zFHTGrTsYCsIlLAZIYtn1psE7RmTgKCOCeefSta500RQksAQTt471kTRmAkF1cKSDnqfTFddHE2d4s1cYVla1yVGJBDoA2ScKMDJ6kDtVeQgKSoAOehpouSZCCDwOQO1QmVZGJIwVOa9ilj5J+8cFbLIVF7qsxjBi+DjHIOO1TwhYcEEqR6+lRLbyEh2TIccMBjI//XSbSzhSfk/vGvosPXjiPgPn62XVaW6J3ucSBCw3EZxntTXvScuoIJPQ037KZmK4U543N1x6Vci095I0ZgAFB57GvRVOo1scn1Op/KZEzgAkKVHU4PU1lXc6FCDlCxrpn0tpFfYMBe59D3Fc/quiSzTpGibznAIJ4/CspwcNZITws4K7Rzd7KA7u8wVQAoJHBOen61mSSJK5QtkEEHI6j0rdl0a5VSGQggn5cZx7/pWTc2jxyFVQsRkn5SBWN0UoNFKeVYlBIGfujHapLNCYZHcAxyKV69PU1DPas5YIuAMnB7mrEcpGnoFTZPjcVPbntWblY6oQKmpyIvAmQjAUKpJIGOhFFrnapwQABnHcVU+zma5ycEZyea7HR4LdAhBRwoAIxnBqXUikdTtCI7TFuPIdBFtEi7SrDqDWrpOjKtwTLGYiACXxwOcdK6XRLK1vEIlA2FQwAGCpFdZBo8E0akLuAHOR1PauOUZ1PhR5VXFNaWsYcEkcEKJGQpAGTjqfX8aL0CSCVSoZiOMjkfQ9q6ZPBE8uZ0jJTAGOcCqN94fnsAxcMUJJwR3rjnhai95o4YzUpXueRaxYsJvKPI+8oxn2zUOl2IhfIA3sSpBHauo1+yNzIQTtCjAI4IGelZ1vGIeAASOmTX1+Bc3SSZ99hJydFXN3RoQpCkqARitm409WUjbhgM5/rXNWF2HmXJzhug74ronvWKgk5IHAzXl5/hp1KPtV0PKzOlKUedGBqnhyDU2G8MZBjBBwPx9a4jxN8MJbaKSeNlAJyD1z9K9KN+EuFBPA/wAmt+3ubPWLM28yhtwIUkDivz+hj6+GkrPQ+bhi6tBq2x8j3tqYLiVMEBWwTjGapvxhwcH3r2b4i+B7XTI3lJAV2wrA4yfTNeOPF5RdS+8hjz6e1foGBxkcZDmifYYTEwxEU0OALAlmLkjBJ9KZFGA4GSecAehpwZlYtwRjpWj4esX1O/BMZ8sHaePy5r1oyu7Hc5JK7Z0nhHT3jQyuCD6EdvWuohKyuDtyM4yBVe2iezgWIBcA/d9R9a0LZNsbuFCjPCj3r2qK5UkePVk5yuXIgCVVUBOcfWrKSAOVI5XqCP61Uwx2MjYBxnHfmtKNC+TjJ649a7UYpDQHM4BTIIHBFadsgQ/MMg9MGqKAqQzkknr2x7VpbsRJxgDgVpuaKNycoFiBcYIOR7VZXMkQbGOMDPpVJpGdQCCFz1qyk58vb5ZIyFyfWkzNxFmhYxhc4OfTORVdkQFskkjJ4qxlick8jkCmv84LHkkYOOwrFsmzM0gOCApAHIB6iqUkyxryCx9h0q9cKBhweOmAetVzEZGIIBAI5FSbQi2RCF2BCckfMADnNWbbT3ZiXGWzyPar1rarHglQX7EDp9a1Y4AMkjJbgY7e9UonRsVra1VUIX5WHNSKoMgBGTnB7ZqeNCZQqtg55YjqPSpXUeYwBJdDtYY6UEOZTuhKn7yM5OThSehrMktXeRySGHU8VuTFQpGM46nFV2jJiJIGAegHJqSFMxpbbkFgADgA0xbPe0oYDYihgSfvEnHH09K0JrUyAhOCORnvQiyEFMFAB1Zc89+P60irmK9sYcFMs3ftV2K0kaLLKQMZHvV6KBJiJAjhCNwZ1IB/yRViEFwZR8yE7cgcZp8tyXIr6dppLbgdw4yDVqeJImKlC4/urwc1bggljQvgKpPr2p1lCJZTLJzg4x0zVKmYNlDACl5FIIGNoGTT7axW7lU4YE8ZIxxV27tSzb4hkDnOelGnu8U6hgSrdRgg5rVQRVzNv9Le3lSNhlDyCDzVn+zwYlARgg6Fjk1q34QSRgFS4wSAQcZ9fSrlrbpIFeUEjPHJGMU/ZJkNmDJo58oMeAOd1ZrWssU4UIpRjktnp+FdXrFxFBCEUAsScEHrUWn6K9yollDRoACwA5H481Lp8pLasc3c2m4fKSG79s1b8NWUKXDlwDJnae4GD/OrM1u7PsWPJAOPViD0rUtrA6ferBOYzKQrYXjAIzj361je0rWOWVRKSj3NW6tA1sXRdxAxgc1mSaRcKgd4yEJyDjFdNFLAIwC6qpIBwRkH1x1qLWtTht7cxIyTMV3bhnt1HPSuxwVrm0ZO9rHLqrIXBXBBxn/P1q5orOkwIJAzgsR196q7DJL9oUYUgKVJ6HvW7aXdrbWbjALEYHHIrnSszVt2tY0LzV0W1dEO6VvlG3sT0OKv+HtNeKzR5WDSscufU1yGmSJJdhnJCAgAke9eg2kyxxYQEqV4JHeuqEpSOeTktixHbgLwflz0Heq9x5VsriV1weQrAnI/pTH1VI7wQYIZVDlRwSO5+lVdbIvFdiSVIIAPYV0ODtdmUbt6mfqV7beUQqgnrleadYawE0ptkjKA23bnGc9/pWHBpM0+5IYmdQDkDtS3Gmy6agWVsBlDKAc457/lXBKavsdajBqxraN5d7dymQuQpG0FuCO/FXPFTRw3Je2wAVUBVGMEjn9a5G3vJbSfdCTkjJA71bkvZb+RnmODweO5/wAgVm6mmxMqet0NaaQxskqk4IIA54NVnCtJtBKqxAJPb3qw+5gwJyMYzTnhNhbvK0WXPyhZBnJPcD29a8nG1fZ0pSMpy5UPBt0DQRASyZALkdfp7VbjjEJA2kk9hVOzjOMgb2BBJHGK1IELPE6qSMkE44Br8fxeJlOTSehhrbUu2sQLYKEp2AHJ9a6nSIiiqiqA2QcZycVl21oJBGVBPt6V01lst0UhQGPBIHJpYGDlLmZ5GKn0LF8pNtlQQVHIz1NcZqW2OUhFYSH+IDj867e4VjbSgAAYyGzz+FcTfTCRyoB4YgfXNexiXeKZOCXvWOenLySAkcg856mmlwDtKk54OB0q1dQvDOQEZgpID4xkHH6UgYscHjcMEivrsDU5sPHU+qg1y6BpiDLAsF5GFI6n1rptOlKIFbAJ6n0rlLeKX7WSCAi4AUDkn1rooGYjGMjHavic3bWIbTObERual5djyCjsSg6ccGuVu7gOzMoBweCece1bAAudyElgT8o9xWTfW4hkY5+YckA+vtXVklS9XlZGHjGLsQWT/aJAgQbc84Ocfia2n0xHRQNxAAVckHHrz+NYELCNGKxKo3ZwO59TXS6XKZ1Qn5SCWHvkV9TjZ1KK9pDY6a3NH3omPPamJlyNoztPuf8AOaquoMoCDIBDZY9CK6+SOCZSHBIJ4KnGaybjThHkquRjPHNXhM4oVLRqaMiliU9GVbSzmus+USGHJJGcCtb+w3WLe/zsRyegFLoPlwSnJIJxkEda1p5hJKwQ5b69Pwr62ly1EpI71NnLSwPHIASSiggDGOfWo1cvg5BHIBIII7VuX0KnJJYyg5OR044wazpI1Mhx99hjGOhrVxSN4yMnWLNhASCTkY55rmjaFHKkEgEEnHHtzXdyxB4tpAJA7jOa5zULMgsSm3nlVP601K25T1KEqmFVOQC3TJqEztGhAIIzyvv606bc0igEkKCB360yXLYJwDkAiq0Od6EDHcSSeTx9KaMsxdmySeaSXMbkE5PpjrShyMnAOOQaasIdgg5yQKiKoJC2/Ix09KJJPmAYYUnjNQg+SGVgHJ4B9KtaCsy8NrKCGxxjA71SkiUFgxYn2OMCpPtKQKCBuBHT3p6IZ4DIQFyRjPWlcnVFQJOcjcxQnIGelXbJDnJ5wOQahE20FQTkdvWlV88kkHPTNFyW2Wp3lZlEYBYHBB64pknmqUzGznIBAwMA962tFiCsJmAZyMZIySKrajdhLh8KFQYGPfPP9KroZX1sVC5UAAggHkkfpUgbOCDnJyeelUzMpkyQduTxngUsEq7i6tuB6c8CsZajsy0XOSVBYA4was2yh8Bi2chgUbBGD09wazg7+ZkDAPUDtVy1cROAQcN1I7V5eLpr2cmTKOh0F7ObyINgIduBx06n+tZbXKD5BgupwR6D1q/b7HiAJPJycHg/hWTcgwzuAVPOQcYOK+Yyyq3WcWclL4rF2CUspDgEn0HUVZiuG3lQAoI+Y+maykl+6ScMByBUkcrMhwT1OPpX2CZ22NDe27JOQGyDnv61vabfLsBYA5GDjvXMIHZCpcgDkH0NaOnzJGwTJJ64J6mvms4pKdP2iWqMKsbq5rzk72cchuBkUabOE1KBSpJyCMd8nFTwFbmFhkZHvVWbS5YwXQfOpDLg4+YEEH8wK8HBZhHDuzZx88Y6SPYNHy0QVwRxgg8YFcn4t0uS2aSWJN6Zy2SeR7VraFqTT2EUkkhDuoLAnkH0NJrurAFYsADGCR3/APr1+h0KvtqXtIHJCUo1LxOZ0u0e7vBAFJc4AA68129j4dOmPDdrKJkzgrjBQjr9a5SzYW9yssRwTXommXC31uCgBONpwe9ceHxsalR0pOzRpWrStoasccV3ZkAgOeQzdjXz38bPDksd88oiGJFZmlI6nHAr36wiNqxWSQjc3AA6e1YXxO8KHWNHkcr5rgEg5619Vh7P3JbM5sJX9jXUmz4O1CMwuUY7ApwBnOf/ANVQ7gI1wMEnGMV0/jHRBpt9MEQhQzDDLjJzzj2rmljJIYnk9K+BzCh7Cs4H7Fh6salNSTLcMgZVQMUPQKT1NTxx4ZARgg9T3qKGEHBJUnORk9CKuxRAkO/Az09D614rOlsfIsUsZCNuOMYI61f0xxAgUHAAwO1VdrxZcCMgDPzLyfxqjJful0qkDBG7cD19sVOxO51RuEYMSQVx19aRrxOAAcnqOmB65rGScrHkZDn+FhjFPF0Nm0sC44OKOcasaTTszY49we9PjlLKQcDHf0rL+0BgCCVYDacnr6GnxzkhyFwQeWBzk073G7FzJlfAOD0471latqIXdFC+GBAbk9Mf4irwnYkELhhzXPXkDvcSsUbDHHIwCDVxjK+hy1a9Kl8UrFVy8jgjBA5JNRxxbgQM5HNWDaSRqWJJHQ+lNWMS7csEUfxHpj8K15Zvocv1uj0miFk+XAXJPGM0u9opj0woC/KOtOYiPIMgAHAY8fjVO5vbaMtE0qOeC21s4/Ed/ap5ZdjohiKUvtI0vPd1GQQOhHpUyQmVfME5U5KbV7Y75rDn1y2t0JjdSSANvTgfXvR/wklsnIl+Xg7QM4zS5ZLodUXCWqZuBEAfKEv1Vt3AA7Yppc/KoGDnmspNetchjJkZ6ZqWTxNp8YDeaCehGOhqXGT6DOn0PWZdDuIrtHw6nhSeD7GtbXPFz6wJXlhFtLIeURsqB1JB7V55/wAJto7MEMzBBwSUJy3pjHT3pW8X6VcTRo0sYXOAZSRn0NdNGdamnGOzPOqYWhUmqk17yOgiuQIncnHpx0FZl94nsbAP5rkykcKrAZIrG1jxtYWNnMFJlYqVUp0B7H6V5xq9+13IHJI3Dk56itoU237xu5qOkTpNb+JE88RjgTywffOK4+5v5b6MmVmY53AsckUyLZuwBvOMinNEUjDPjJzgL2rqSS2Oac3IrCIKCSSD3OelWIFKJkgEjnPrTJFMkSE5UEc/X0pjSFE2jgHpnnikzHU62W8F3pUDYwQApI9RXN3ssjgMh3AHBxWhplwW051dtwVvlwMYyKynOJmLEgZ+nFK1iLXLVtIF+WXlD1HXHtWlpSee5iDkAnIUHrWFBKrFlYll3cEdq0bCZra/icBfLHJIPOfpVxqODTRw4jDKrBxfU6KGKSGQYQ5yQCew71q2wYEbGAJ/DFPVY54orkkCOVcABhwR1z3FNC+TESDuBBBxzivrcDi/bxufjubZc8NUaa0ZO8hDZAMmCMhcfnV+zut5VQQCDgBRgms5WQQIAdqjCk9T+P8AjRbXSRyAhskHA7frX0FOfmfHVqWmx08FyFkJB5PVvUmtOC6kyAAAByM965q1eSSYgna3X5jwK07actwXLEHPyjGD/hXtUa/KtD5XFYdt3OlmvWe3VFckAEsf73oPwrEklMzBmkaRgMbnOQMdB9BRL5hQMpJBGAB2qsrvEigjdjgnPWuqWIk1qedGjFSvYge6eXIDAleRnvz0rG1WIPNKSgUgD5R0BrYZh5bSOVAJK9Oh71nOUkIGcrnB5xmvnsyoLFU7W1PueHM1eVYlSfwvc52aQxZAcoVHp19q634d+LW03WrZJHwrkL8x6juP0rndVsEjMjFeCeGVs8VjpEUKshKOjeYsg6qwHUe+P51+RZnh2qU6ctGf0vCrRx+G54O6aP0k8FaodQtA7k/vAGGOlejaSA9ud4GegH9a8E+CPiEar4dsWEu5hCpHQgj1r3bRmLIBuJHQZ9K/mXExdLEyi3rc/HsZBUqzRyHxg1OXw3oZkiLJJL8y7RnKjkjHauu8A6w+qaFZzy/fkiRiD1BKg/nU/ijQU8R6FNbSBZWKnywwzg1R8DaVLpek28UsYilXcgUHAHP9a9uNSDjFRVmZuUZQsZvx21gab4M8t5WJuiY8ocfKOSM9uhr8yPHt7Fe6xeEPGB57sqA9MHkD1P1r7a/a+8ZCz042ludkkTKuM8Eng4/M18R6HoT+IfEQJTzVgkDyEdAx5xX67ktKNHDc7erPuMgwz5edhLop0jwRFcyDyp71hN+7O0qgzwRjkkkdDjjv28Y8S3b3N/IWTymLZIUY4+g6V9C/GK+WzVrcBFCooMY6AbQQPavnK4Q3RMkgxLkgrnPH1r7/AAEGoc8upx8Q1uWSpGlpIDopBIJHet+yRRIADk96wtOtx5CAkFAQMZ6kdK6C2VvnZgAG4Yj+6KzxctbHZklP92pF5I23oMjaw4B6itOyhGcEc+vpWfaMuAQCQDkVsWgBYOACGHIPavBqM/RKEXY09OiBkBJyUB+XPXNdFZh0VQ6Haw5z3FZOnxeWgJQKzAEEc8e9bloiOSyOQpIVkYklfcex5rierPRikka8ALQlmGRwqsD09BirkVqWlAOQ6jqTjiqdrC5VwThc/KQf1rTtWKKQwDAjBUdR6HNUJkscDBgWIIHAI70+KIFiTyOtCeaSCAAvQgjrUi5yMgkZxgdqhszd+5NGg2kAYH161ds9OSZ0DRK4J53DIA+neoYIGYgnBGcggV0ej2h5c8IBliOwrSnJJnPN26nn3xA0G106CGO1jWLzvmCYALMSR0HfivHPFMI0rSrhXLNOXy4YYwB2/D0r37xDFLd3s9/MY2ijJKowyQBjBFfOvxM1s6hqEwCMELEkn+ICvZoKVRrlWh89m+KdCg9TmomFxp6ThA6yDcsijg+4rOhdTdEbyAR1BrRaN7fT44cMiFcqBwFB9KxYodsybiSScHPp/jXvaWPymnW99O53/gaJbvxXpkG1mQAlgfusMcH6g4NfaGgatHcLBFCrNGsSxgnruAxk+tfJnwztUmuwyj51A7cgf5FfW3gLSJRBC+QRt3AkdvSvwXjOonVsfRV6icFJnaadEyrEjjLkYye+KnvrCRoiwKgrkgEgZ9qtWwPABye4x0NWjbmXKSIcnBw1fl6u+h48qrTuWPhXbF7+eeRdgAK4PXIPWvU9W8IaL4lhEeoafDcqRkF1yQce9cf4N04WcgeTBy2CwwcL9BXfwzoGALg9xjiu/DuVPZ2POqVZc/NF2PF/F37MGm3oeXQ0+zyj5isnCfTjpXjOt/C7XfCEji6tTMiA4kgBYEfQc/pX2wLn5QAwPOcZ6/hVa5tbW+RlnRZEPGxjwK+qwWaVsPo3dHtYPPcThtJPmR8S2UTQuRNwSOF6Y/D1qYwruOc4POfSvoDx98N/D0EU08RFtNgsyqBjPua8D1sLpwniSQPAxDAg8DA4H86/QMDmUMVZLc/QMDmcMcrw0Z5z4xZ0eREcMGBU7jnAPX6VwtzcCAEh8nO0gHFbXinUjLdS8kknGc9hVHSvBtzriiRZggYZBPIr6bl0XU9OrXhQXPUdkc3cX7uxVSSB0z2rY8FeZJeo8x3hSRtxwcjA/Kuuj+FFgkCTSuZnHWPBG78e1WF8P2OmTQtaRLbIpxIhJO76E9O9cmLw9R0W7HiV85wtZeyhqzvvBMSTIsYjDuf4s8nHbHevSLPTligiULlQMAegrzXwFeRx6gUZgCoMiY4IHQ4+mRXsdqIjbqpYAEDv1r8IzJN1mmz5HEN3GR2K9VQgd629JY2zKNxDDoaoxzRwsCXBGMbf61IbxUtzMSFAJ5J5/KvLhBPS55coOR2fnxQ2qS3DiJB8xdjgADqa43xp8ctN8L2s6Wk6S3IXKASA5/CvMviL42ljcwwT/KFJOGIJJ6Djg9+teJ6nqUl9LKZCCxPIJ6V97lORwr2q1b2PYwGTxqtVKj+R0Pj/AOItz4vmS4nc+YSSu7kKT1GBxXnjzK7yK4wwO0cZB/GrpDMjBn+UHIX0PrVOWZogFOCO5Ar9NpwjSiox2Pu6FGNJcsUZ8rxiUoCS68kEdKrTISCSAB7VeuFimUgqYwRztPP51EkDSJGiAkGRUGQTkmtFM6m+RXZVisxIoJGATjOMke+K0NM0aS4VVdCpU5JJ4I7H8q63SfBjRAPOzNk4BA4A71ox6clqzhCQp+XgV6uHw86nvPY+MzHP4Ub06DuyCytnt4Io4h5SqMnHc+pPtVDWboRQOqsSwPJHbHvXS/ZsKAGGQCTuOMj/ABrk9buWuI3QRhQAQPz6166hyWR8BPEzr1OaTuzmdCYTak3OAXDdepz1rrnllGSkhUoeAR0rlNDiSG4kMsbEqwKnoAR0rpHkJiYDDcdc9/pXj4yXNKx+i5HB+xuO06QyapCioGZjg8+mP8a9k0OO7sraKWGSSJAMlQeuRg14lFGY54XV/KYOpz7Z6V7toEoOgiZ0AiUMoZSQSccE59DzxX5/n0G4JpXN83VoJogbxfqtvMLaJ98Wf4yCPy610thqF7fWivKVKkYG3OM1yGm2qSXQkeQSHdgnj/IrvtKkXylQkEKOASBgfSvzhuUHqj5Dmt0Oa1SdkkYgADGCSa555BIzZAU56+orpvGFpPYRNMLTzUYllBPr3A714X4j8fX9tOyJFhQSoDZGB9K9/A5ZXzCzpK3qdPtIQjzyPRJp0iUsHyc4AXkn/wCtVceIrKxKtLKoLHhS3Uj0968Ov/GGo3LMTcSLkghVOAB3H8qyU+16tMgL+ZKzgDaTxnqa+op8JyjHmrzt6GccXRbtY+iH+L2mWExLwzzyngGNhwexOeorK1L45B4Z/ItFhfJLEjqPUdh9BXH2HhgaVo8srKrO2A244IA6GuI1iYLqcsQAMQ5DKcgn2rPDZNhJ1GlrY9elSozXMonSa147v9XmcGV2glIAGckZ61r+HrZ2UEhiRyGP8/1rjNGtDNcguMqOcDtXotjsitURAwbHLdMV9hClQoRUKcbHdg8J+850tDRy+wYGUBAJJqOVoxGzsMIuSSew9ahecqpYEDB5zU2nypLcKhIZc4YEda6IysfRVE4wbPQ/h1+z7B8QPDs2rXEkkRUbl5zkjoMds1558Q/hQvhGWWKD5pCdxLHOM19ofs7aWs3hWcGCWOJl25OCOBwR615h+0V4XWCSe9DIiscSMF5Y/XsK+syyH1hWmfilWpKvXqXfU+JtTt3tPPjVsnlSVAI9+a58pKqsBucr8pz39K7nxfAbaR4iVC5yDjBJ+tcJI0u8k5yxwK1xEPZysd2BpucrMgSIecVIIJHJznFX7O3UELE7BmIUkjGfr7VWSBjcKM5Pc+hrotEty7EqCzA4AAzk15dSpZH2mGo3tE3fDNiRIgkG45BLDoBmvTLOIPaBUUEgZxjqfrXA2KG0JZ3ZCeDtGcYro/8AhK10i1VtrMSvOwZJHvXxOYYeriX+7PbrYdqGh2sFoi7CBgEDOT0rTu9tvZFyVJxkcdAK8rj+K81m7QQKoJBkKkZJHc81map8RtRlyDt2tyOc8emK8ynw9jarvKyR8xVrQTtc0fF2q+dOzMEjC9B1/H2rhkvRdXpCliQQSMdKhutYku5nLHcWPJPanWLskwDDY3cg8EV9phcJ9TpqBGHpOrO+55dJIV2kgkk4OBRJISxjxnj8qmaRFBJBz1qleH975nIAGOO9frrR/PiZLsHloEOCGyfp6VbjDCIjAJxnOeorKs5SY2JTY+TnBzkdv0rRS4VUJbh1GKjlNUiQ5RAASm7k98U/zAoJZsjGOPWq6zyvGSFDZOc5xR5hckKpOME4xgUr2NUi2ZiYgDyMjHrTTMhID8Hrj0qMhwgXZ8jZw2e/pmmIq4BPOeCGFS5I1SBmcO+AAvVWBzmnG4disbEKpGTkc0saqmNxIRgQueM49PWomYZDKDjOB3yahSHykrNIroSAFBzkjpU5nDFck4b06VWEsk0gQxEAdWY8VJIhQjAyCfXgVqpENEsoUyAg/KeMDtTFmMe8kZI460oIUFSwJ6ZHaomJhDkhmYdOOtaECTySkoYpWRupC9xVVZ5ULMME5JIPapJpma5lmIBL4O0DAWoUiVg4Jyp5I9a0TJaGtLiQHgA8mnmVpGJA2nOAcVGFRQCR8+dpA9KcJCxMRbYexA6VsmSAdt5UnOOhHerEbuu0DIzz9ageJYW35BBPQVKJU+VyCAOhHc11QkYyR0Oh3TpIgM4hOdwOPTtXt3g7VhJGpLKxKjG0ZA/+vXzvaXRS4G4AIe5OMV6h4E1iKLy0U4VSFwK97C1mlyo8bGYaNdan0HaMHgODkqcE5yAcVIrMrq5cA5IB6Vz+jakJYlQKwBOSxI5PpW4JQyBSoZskc9v/AK9esm2rnyU6TpysOES20hiACovzcdOc0+W6ddoHzLnIA7VF5riEKAruOcnI+px9KjluS4BCKhbkbRgc07mQrOUYDkBuS3p+FTblXBYZA4H1qi7lXUklWJwPSptryAEnaAeQeppCRMbgKpdQQQcHaMc/SpQ8RwS+TgMQSc5qs+U2Jkkt0wenuajuXwQUOx8YPvUORSgTy3CqSAOvIqu17yIyQQwJGBnH41TuLlsZ3hjjBA7VUeUqFcDk8ge1K4/ZmnNexLHtZsHuAKrPcrK5d2yCPTpVYXgOBgLkjHPP1/yaazqTlQxOepqXYpQJXnSJHIUMGRlJPbIxXAa4PLkeNQSAMg9hXazLywkIjG0tnnGR2/GuK14piXBwRnAzkmuOs7nRSVmczPkhSdv+0AMVDM4liBJORwo9AKS52rsZCXbHzZFVzg7XOSegA7Vyo9FFqMicCUgu2MAk9aaVYuCFwucEntURLqFIK5POAegpY5zGGJIYntWiuXoPeQoC7AFemFHTFKkglckDIXnntURlYkIFD7ucZxj8aUIImLkMDjBG7I59qTHcub08tQRjJzmnOSWIBIwM4HQ1TFyCAm0EE8HPf0xSGd3LqEYBflLHp9KizKVi2zHYHZDkDOAaRZlCKzKwB7kY5zVeGYJw5YEjI+Xg/jUpI3KQxGOcnmi1h2JEBllYkgkc5U5BFPLHfkHcueMCmCLy0zjk8/WmvNL5Ko0ikg4AC4pBykzyHY52FguWO0dQO9Njl82AkHCkZG496YWMYKBmUYwzn+X0qNZfLzzlAPzppXFy3Jw8aghyCwH6VQuZ4ZDIEfIBAIB6H09qV5nZjgggjg9warHYQ54LsQowMZ65z60co1EtacFuZ0jckEnAI6EVneJLobpLZ4FMQyMFsg/lzWpbRi2hLsNoUED8q4+9dpr13L7Aeo65r854lxdl7GLP2zgLK1UqfWZIqPEGVdvsDxwTSofncE4HTOOlPUhR97Iz2qEqXDEEjGTj1r8wcT+jILSwrFgigLv55YjBAp8jHAAO0HqewqMSlmAAAA7nqam8sMgAZiCc5I/T6VHKajeNsSkZBOGPp71KqIr9WCg4B7kdqjdBtI3YA53dMClMgiBAGRkck9Khol6lmxkERAZ9ziQnI6Bc8CvYfht4jQKkcjAKDgIOhrxoFEyRkMecVtaDqZ0q5SUsAMg9envXk4/BrFU3BnnYugq9NxPs3Rrg3lmHCEOTkEDqMVdurRnhDNgdguMYzXlfgnxyjQ2yzz7NqgggnBJr1O31m3uoUcSqVIzljjJ/xr8Sx2CnharhZ2PyzFYarQm00YdzYPiNCMOCTuz1z0/KqEsEiYUg4AxuH+ea6qdrd2LBgwxxtPWsu58pQDnJJP4V5VmtznjfqZMKHcEUFiSBnb3rZ8plgQsQXXjkjgfSsyZInlVi7gg8BWIGfoOtWreWPywoOQMgE84FDaG9SeOQrIoZznpgdAap387yMyB8EcBcDiie7JISMFwONwPT86I8uAgIdieT04qdQV0VfsZiYB22gjcSw7HnP5VsaVYRpKZc4BUgEdCDSKEjKkYLdQysDkfTsauJcqA5AJfGOe9XZvcG2zXtZ1REAGSevOasi+ZMMucH+KsIXaAoIzlOD8wxg96mN8XVgSpJOBj/AApKmmczhfodHbakigHcxJ6j3rUg1IxhSWJHp6VxInIAckjtk1ZS9IIIbAA+8xwADT9mkYunc7qDVQoJEmAwxkdxUw1AMhbG45JJHf2rgo9VJyEcMjEAEnpz2q/DqpTCO2CDS5b7GXsb7G5r+sPp9jLsjlJlUAFSMDJ6kd+navHteuHluGJIVSMkHqT6/Suv8R69vVYy5IAyATnOOlcDeyiZ3fAkJ7mnBWZ24ely6sZb3jW0qMh2kDHy8Aj+ua7fwv4vZSBI/mLnBw4BA/nXBbMjL8gkEgDoKLdVHQ5TOQfQ/WuhxXxHoOMWtT6M0bXRcW7v5g3qMgHnPpxWys4nVCWwGHJUdPWvDvDfiJrYxIShlclck4JAHX616joWqpchE3ggjjJxisotp6s8TEUVF3RD47Xfbuw2lCSoHcAAc18tfEG2c3TKBjAYg4wOtfU/ixkktG3KwAXHFfMPxESRczOpLk7SF54zxx/Ov6f8N6loKNz4DOaacGeWXRIgMLoHQkkAiqcIMkYdCAmdoPXBFa829WLHk5yBjpWddny9zRqcdcAY578V/S8HofmE1qRSbgoCMXIPJUcn8KdIzRhWC8EHKngk+hp0CFgeNpAzlfekaItG7iUB1IIjYZ3g9Rnse9bo5mRKCRuIIUDOSc4NSB/3asSACTgkck+lOUPEwK8gjkEZGKW0jVIgCrEqSQTyRmmZ2uQyMsSgA4BOOOxpbaJ1kAQAJznBxVkwoWOBknk49aVYljUAMx55JHQVjVlaLNKUbzXqYPihWCAOQCegzXHSsYLiNSCSec9QBXY+KYWYhckBeQ3Un2riLwgOC5yvBPbFfiePd8RL1P644Wp8uBij2n4N6lAtw8A2i5U7yVGCAT619NaEwlt4iDwR19TXyD8LLmAeI0dWdZJIxGQRhSAcjHvzX1v4ZcGyQE5PbnoMelfsOQVvaYKMex+Q+IGDjSxHtF1OliUnjGAo3cnrTmbknOAR+VVPtTRICSCGOBxmlS4A3AjIbsa953PxOSLJbjCne2evTOalTaijLkODgDrVP7QJCXA3g/LlR0/D2pgdS/C5XGAQcEGp5TO5ba4bcWdt5PViOpp0ZAA2SkAkk4OfwqDcAh2jODg5HenBipBG0Hvn0ppWKJxgKq4woJIHoTSvKwAGMAeg61E05HGQfTPb1pVkXc6E5IUMBnrkn/Ckw3J4Ud2bbyCMn2FeO/Gf4kQaJaz2NlOHZmIk2sQGAAwSPUA4/Cuw8d+O4fDGlF0LCcEjqB26Cvjbx14pOs6jcbJWZS5Y59T2r4HiLM3Qg6FN6s/UeDeG5ZpiFWqr3UYeq6qb68eSRmkOSRk07RU87ULbaAxDZDdcZB71jGRwATGAfatbRJTHfI5DOWIU4Hb/AOtX5phZSdZPzP6drYeNHCSpwVkkeiKxSJAYnG8EjJ4OOpAqkNuGJGMHFSCVIwscTELuLEZyAx6/jTJEErbicYPav3DC60kfyLm0f9qn6iSeatq8sS7pADtJ557VHISIlwgEhALAnPPepHcGMgYUdOTjNVmWSW6DltqY27QOtdqPD5CfzreEh1GzcQCGOcseM5/pTplKzPv42kgqexHGKheNZzFExAEbCQg4+Yjp9celOuLpHmmchX8xizOBgEnuAOnNMpQHBGGSDgN2I61A+1GAJBYkYOehoa4YoiA5UfKB6CltoGklKKoZzyA/ShspQJvnSMMRxnGR61Gd7MY2DAdNwPINMSabaHdAEOcKw/pUhcKwJGw9TuOOaycilTbJGDrCgRS5zjOME0IzRknAYDrxjFNS6aRCTkHHBx0p8YdxkAknvio5rjVJ9iRrqKJcyFlLABQFzn/CmuxTcW4BUZI5yO3So2kMpGTvUHBJ7VMAUiDHpyBik5Ifs32Io8lthJyec5plwAgIcYzyCMnj6U8RMVDkEE+o7VIySuwJDBiNpBBHHpWbkio0ZN7HM6pp5LLMkrBQSSCOgP8AKqCW7REkAgZPB7+9dVLCJgVMeSAQdwI59ayJreUqXA3hTgqo5rz5pXue5QjLlSaKgBlGS+Y/u4A6etW7eMy+RCjM0YONx6DPUk06GKVELJGAWBX5lyBn2qzp1lNaq2HMhcglQMAfhXLJpJ6ncqUn9k9V+AvhWDWdXS4mXeIgxHy9DnAPP0r7B01Ps1jCiliVXaR268H8q+Z/2er57a9nUAJMCoBIGHzwQR2GK+n4XVsFAQOwPav478TcbVq472Tloj9EyyiqdBLlsSNIuDnjPIPrUMs7MhYHAHy4PrUsqHIyQR6EdapyqBkbhkDOPWvw9to9pJEckxyuTkegqlfAyZJOSe3pUrOFY4AIHfPSqd0wKsU4J75qHLuaJGfKwXgYIGegGT+Nc74suRBoszEK8ineYW/jUA8A+uSOvvWzNKdxJOSPeuD+KOrC2t2SNPKDQEvnjDHIJye+MGvt+EcK8VmdNLZHJi5ctJ2PFvENy007h33vF8uCOAcZ49etYMM7PKcHPsO1WtUnku2MpXhjxt5/Wsu0tZrm8QqzKM8cHmv7vwip06UYJ7H5Tio1HUb5TprEBMAEqByTjkVqWlvLPIqwBmP3gQCcflTdA8PX2r3kUESbmJwTjgD1r6F8A/B5bDT0nugssruSsir0GOmPX3rxs9z/AAWRYd1sRL0RWDwVXEztayPK9L8NXEcWXRpCRuLKOlb1jpcysHDkOoHPQivZpPAQj2BE2DOckdR/WpYfA8IYg5YgbtzDAJ9Miv4+4o4yrZ7VaStBdD9Oy/DUcHCy3POdPs5AyOcuSQd471tiCQpt2kjrgcfrXap4WjiyyKckgAEcAfWrH/CPJuACEdCSe/tX5lUqczuev7aPQ5Ww0iWTcSu/KgMjdga14dBJUEoCRjoOgrobewVM7RgD5TxjP+NWVQbSVRWA6YPX2+vWud3fUzlV7HOnSUiBOcY9ulJ9mMSgg9TgEDk10f2ZDgkY7n2pktsCAEUDBzketCZk6hDY3zmIoCQ2RySc4FeOfGCR5J2jjDhsgYA4PzZx9eTXsy2/2eVWUZKkMBjrj1rxH4vSG0kyJ8EkncOCrZ9fxFfuPhjeeYI+czeaVFtHkN6skM0gdChBz5bHkZqvgg5YDB6d6lllIYs5aQnqWOSfxqu7HciAnaDuFf2zCNkflE5XbG7VBCgYLZ6nk+tRiIElWUMqklQewqxKqAK68vQrs5IJAOOR7VskYshZAQgKkkcEL2NNaJ0yN+BnIB9PSnnO8DODjJJpdoUYJ3gDlieoosyBqxsAWLbRjOSODTZIjywbBA+6AOae7B0AyCcDIU9KYrpgkEZHHWnygmhpjGCMgt27iolJICiNSQDkqMc/XvThlFBBDKec00yqxAbKBuMj9aqzLTCCMgqSMAAE56kf0p52MxBBAwSeOlCsFZgmSOgJGCQOnFEiA4DAkE7sg4yalopSImADiMJwBuAI7Gs28gBBYowK5wQCfwwK1S5M2FGWPygY5pZdzEIAwJHzYOK5alJTVjenUcXc4u8CRKZZiIlQ7izjov8ASmQGOWMvH84YcMDkEetbs2krMs+7DkglVfOD7H1/Gs+4tmgDtEyuowoj2bSRjk8cY7V4lSlKDPahVU1oZ01sk9uwkJCHOVz1Hes7WyDFCzyMyyoJAucsACQAT68VrvEqod52KeFD8cnoPcmue12SOMHchLkFQVJGKiKdzfmT6mDId84yAADzitHT9SMbMrYZCegH61kbA7BgxIz1yePUGki2pK0ak4UZPPTNejSdjOcVJWaO7spg8ILEbuSe3FadnC6Qvdu4RIeQCcZJ6c1ymgSpcsIXZhtwCWJ5ArW8TanGyRWcRAjJyQuRkisM1zGODwzlF6nv8NZFPNsfGny+6tyvqF2+ozyPK4Zm5yR2qCGRQoR+ADVdJGYbcEEDJzT0dOA4yexHevwyvVlWm5zd2z+x8Lho4WlGjTVkiwoTeSHIJPBPb/61NDOrYIB5wSD1qtK4kcqFZQBnd2+n1prMYsF2yDnBz0PauRnZYvSsI1YsAAAOe5Ocf1pgkJzgdBjNRlyI1Lne5GSexpI2fcQTmMjOOwP1qLFWHq8BjUlyJGJDKRz7c1LFncwIII6HPaqciDsuG7GpEuQhUk5I607A9C6rb3VkOFA4IoIDOzZLHJPPrUXmq2BnaD3Ap0kiqQRyBwRSegm7DABvIzg9B3pshUFgTgngn1qVYcEEAgZzn1qJoXaQjBKtzmlcVxdoLggAALkHHftxTmZHjLNwqnJ2+nvTzEAAcjIGRz1qKRQSQPu8ZHrVJlXJFVFUhQFVQMgHpnp+FNhYklUBKg9SaYseZi4T5iu089QKch/dMyglGPB6ED1xW0ZWd0ZyipKxBexGcMYxuI9T0rmZ4biOZ2VgjjgZGVwOpIrsFA8kozgnI4x1FZWo2Tsx8tQ5HzHJxxX3OU5v7Nck3qfiXFfDDrVPb0Y3TItGQ3rgyAALgkkYBx7Vc1K+EUEsSKBGckknH4/TFUoG2MiIdqE4BJ6mtTTdAvvEd09tbQmVhhTkcYPfPpUZxn8nF01Ky6nJkPCuHwf+1Ypa9L9DjZLA3UqW0KMXbkbRwQa9d+FPwMv9fuba61G3EVkG+VmbIB75HUflXf8AgT4FWujuL2+SUXAQAoRlT7Ak8GvatA0iDT7dUEfuARk1+G5zxLo6OGfzPbx+bRinSw/3jNC8JWnhu0FvaCPAG3eq8EexIzVm307/AEhQAAAeO1bCwnhSNpz0HpT4rIxzqFwFPY1+VVqzqS5pas+OlUlJ3kxtxpEFxCVMYJx941Q/sOGFQPLAzxj0/wAa6w2ZaABfxIqhNbcqMsrKchh2xXBK7CMn3OYa1MRUEEgHoOCfxpY2UHYikYOMMc49s1rTWjHcA7MWO4BjwPXFUZLNoS5DMSTnJHIrn5mup0KQgRBAyEHcW429ge9SLaJJGmEJJ5PsfrTY92FZuMDGTwCauQ5MgIQgAdc8flVRlcGyeBha2McQBJGVAHQD/PrVO8Dx4fO4kZAParzzKilSoA747n6Vm3t+BgHgkkAHtXVGRKTMu9kMhBQBAq7WBGST65rEvIZfKkdJIwVxlXbBI9R71r3LErIWC5JJ+XkAdvxrIuo0WMhS0hzkFh0P+FaqV3c6oKxTS9mgYDzWQsOAD2HUj36Vp2Hi+7s3DA8gbfXIrH2ljgLk5yPYUptm2jC8989q1ujSykrNHdad8R5ARuGAOm0Ek+vFdLp3j+3kAYttfB4PvXisSPuJR8j19fWrmJAA+WxjHHaolSjcxeGpzPbU8UQTr1XOOBnrXiPxg0y1uLuGcxRmGSYAkDBLdR/KnRXM6Tl1nZTnI54+mKb4itTrthscksrKykHoQetdOHn7GoneyKp0I0Zc0Wd34HUJokSg7cqCQe3FdJvEYAIySMZ9fauf8HokenRRBwzqozz0NbdwwU7ccnnPpXmYiXNNyOGrrNsY0vlkgAkCoGnYPuZcrnAB71BNITn5wpUgdeSPpULXRkBGcBTwxrjbsZpFtZQqAsCgJOMjGajDgyZHHHWqst2ZGIIVgBj5xnHv9aktSZSCeccHFaQ1NEmjzX4x2TTwrIcsNuBnv7fSvnC/8Nm3kcKCwZi3XOM9q+q/ifCf7NMm0ErkMCOQMdR7mvny5lSbcVQlH5yeOnTiv2vhKqnSstD77IbSi4nD3WgySxO4TDqMMSOorjtZ0d4CSRyeQcZxXscqJJhSAwX7y+oPbNcp4n08G0LhcICRj0r9IUlex9jKinG8TzKNUJJDHOcEZ4zViP8AdgsRuGMAZ7064iEZDKAEYkj3qLzFljBUAKvGR35rpSPMlo7D2kERRyCGyAeegNSOU3EqxbB4z3FQuC5MgYgYHHrT2dF5A5xj6VYKxMkgYYfgYwPqar7GEuRgEd+vNPMm1QwAYAA4NR7nVHcrls5CjuKpFWG/Z3k3sTgdvenW1u+CCeMHBHr2qSCc5GVyDUySozI2MIDgkdq1QNtFSSMswQDr1INaemzfZpQgGV7n1NQAM4LsAq4JxTrX5oGZ8kdCVr0cDHmrxPl89xHscHO/U2EvEmYI+BtAyQKuJJ5rDByFA/Ksmzt03u4JMkihcnoAD/Otm2ZI4zlQdvA96/aKc7RR/LNaN5yZPAgwVddxPCknoamd1G1sAADAHqagN44YBQoOM7SORmpFPmMVIU8cEnoa3UzilAcJXfLPEscIbaDnl889Px612PhC7t4WVAMycMAOwrkJIldQMYIxwR0/Guw8GWS3IM8aqScIxA574Gfzrwc7kvqM79j6DII/7dC56LG6zRKFIG4cjFMfTPNZAAfmPUHpVqxsDtTIK5JAPetK2tlV8k5IIAzX8wVaXNNvzP6CVRwWhXtPCpkTc4ATO1h1wPUeua0bLwzEd+E5Jzk9h2FdVp9tC0KswBIAGfWtFbIOZDlEHYAYNaU6UUc88bUWjORj0IK6okedxCkAY6nk1JqmhxWdyRGA7YCsc5BI449q622tlGBuBIHp+tYfizyYGQo5yfvA8YPBHPvVVqalD3jKGKlKSRhW0EQlBIwSTuB9aurp6vIpxlVByMZznGPy5rm/7U8qRix6ckn0rdsL1pIw6klWXK5GcivkKtK7eh7EJyKmp6TA0BKJhCcMAOhPauW1XQwm8OoQEHB7MB3rtZGV4doYhj1GOCaxLy28/BJIKk53c544HtzXEoOnK6PUoVZR1ucDcWjoj4OHyMEjgjv+OOlVHQowABwRyfau0bTjJu2CMNk/eXIx9PWqk2iruIAAHOeMc16EMTbdHuQxkOpybzNGCFLFcjAJ6ewqGO6DFghJPJI+nWtfU9OFvHMwQu20hV6Y965sRYUFSQwHJz1Ffd5BL2nNLY7qcqdfVG1p975roWA8oYyw/wA81qXOsJDjCKAo27QPz49a5KB0STIGMnAx3x0NW2u0JCgDeTzX2yuloDw8Wb41RGjyHCggjDdTRYKk7wkqRGfvNnkD196y7KNZSImUlAS2R2JrobK2SPaoGRjrXzeZ19VC+p5uKpxgrdTOutOXzixBIY8lv0/SqMujJh3eMBMFR7en511v2RJIhuABJC7fTnr+XNSHRRMu0pkEgDPqPascJPn0kjz4umtJHBReFoHnGEJQAc+pJ6fhWrbeCbJVcshLEgBsggevv6V0kmlSW+Q8ezHKj1pBKEIBABJwMd6+jhSpNaxKahLY4fVvh7bb1ljVAV44GCfSoI/CxtkjUDYmQx9j/kV2d5dIiOhbJHzBexrLmvEaTYOtZ1aeHW6I9gpdCzo9rHaZyMgknOPWvQvDn2SFVaaWMlRuYdAfavMzdZ2KjkKucj1NOOpSqFAJBB4ya8uU6EHocFbLY1etj3H/AISWwhhlJdfKVSSqtnHHFcP4w1m3kQpEwaXbuKlsda8/n1ie3JJlyScAHoT6VRk1qObLsWAU7SXPJNVdVly9DClkkYy5kx16zXEpOCAxJIHOKy7m1dCShOc4246e9Xhq6FwSjBiOCRjFRS6rHG7AH5jx0r06MoUopI+kpRlSiopEWk2sklwCBwP0963L+ZYoIo1+Y53ZH5VixX8v2hHRNsYGAoONx9c+9QX/AIggtAXuHCKuRgnpXkZrjISpeyjq2edj5ymuVEstyGlwxIPTntWde+JrfR1BM/lOpOFLdfoK47XPiAS5WyXzA2QHYetcTfavNdvI8gDyPwCRnGPT0r57DZQ6vvVdEefQwEqms1Y6zxh4+n8Rwi2AXyIzuGeoNcMSgYhgQx746mky7ArkKxGQfWiJx5pRuABX09DDQw8VCCPdp0IUVaCJooTLIAilmyBx2ru/DumCzsydxUsclSOprE8NaRJJIt2q70U456V2TkiJRnJXivUo01uzlryfwos2kQkYZJ29CB3q3MFiUhQQMcCodJZPLIYHJJORVi4YkNg4I7168EcSTbEtmOxGJwOcL6HNb2nIJEEmSCOOlc3bq3kgvwc4zXQ6YXhjJL4DgDHauuJso2J7mIbg4AAz1I6mpEysYGSSeR7mnvGXhJBygOCfeobeTZg7mBXoSe/pWlkNWLKybkBLByOMY6H0qVrnLKSASRjAOMVRVPlLAYGSc56mpoGDgeoz17VDE4ouNIsao5YOzAgDPQ+lRM5ZSAcORk4H6VEQPKDE8pk465NSQgOu4ArkflWTQlFDYLQzLsLZIIOMVaSJg2AA2OMdOnenRqVDFAVfIIK9qupbh0RnJA5J4/LNQaIjjiH3n4BFPEg2kKckdaa7BiV3KADnJOM0W4KSBguc1SsKVmWIlD4GRuIzgjGDUhLKjAiNS4BUx9z7+lOWAckMFIHU96V2BAIIAHGAOtJtHO2QN1dCxGcDgdfrTjKiqAqZHQ/QVKinaSUUqBk56k1H5YJAQgE5yD2FGhnchaPzWAwCvJGOOf8ACoZsrgkHI4AHOKueWd4BIIPBB6e/4809dNdGcqcKTkA9hVJGiaKohboTgnt6VKIjGiIQWUfMcDrVyO3eKQ+aQSD0HGPTNPunj3mEAgspJZeg56Z9a0UQk7j5biNbQqAAzDaBjOfrWfGZGICgBQOgotkJmycgZwN3pW0t5ZxwPFMWBxwEjHJ7c9hWiiYvToFmV8tVfaSx5PXg/wBKp63HBbgMC6OOQVBOfyp1n5twSzjykGVBIPzik1Gze3IZJGd2GQokJAHpjOBWijYa3MmC7afBJAGRggYz9TXQW9nNNCGb5AV3FSc4x+lY8ISKZXcYI6j3rYgupL9BBFF+6+8ZA2Dx2x6U1LuaNdhbTTfMmMzDzVTsRnH4VoalqlvaWrR2q/MQPv8AIDH27is6W4uLISIEALgq2CRwfpWSrF3EhOFA5yazlJNEOF/iFFw0iFQxL7gASCScnoK0Z9NuY/KlnBjdgMbuCM9Bg+1ZyGRbm3eI+SY5kbKnqAwJH4jNdP4s1WLVdYlliRyquMZOeQBk59K4ZL3lY4qsWppx2K9noolUvKcuOhParNrooluNxIcLgBRzVaPU5pZNhiCkg4kyQenTHTmug0mGOGBXU4bBG2uyLibpy7lO70YM5iVdmODgcVlahpQskwCCwBx7V06zybydnmEHJZu5NYmu2V3LIJggEZzuU9vSuariKNPSTsWn0bK+lpFNcxggAKQTk9TXd2uwwlVw+egHc15ayOJHCNg56DjNb2iaubKNjK/mMAQvOCDWtGvFPUcqbktGP8TSbLtDEzpL7HqB2+ntVOK4u7iININwU4GBinQytqN9I8rEsCWHf5a6IavaW8cQLICOAMAYNbSqc/wspLlVrXMmDXHsE2RryTlie/tVK41CS8cNIc5zjHUelWdSubS5ljihAUscLgfeOfX15rY0fw1A8YlmjaU9QN2AK5Jc7ZLaSvY5RbdoZtxGAeh9qsEL5qhDkY7d60deRY5iqAHJwEH16UmgaM+ozu+RBbwAPJK4+XaBk81zTbjuZTqKKuyvBcQ6d5lxcoJVBXy4x3Oe9Z8+pXGqXTz3JAJJ2qgwFXsKm1AQ3V3/AKIrG2wGEjDrnOePyNQxIPPAHzEHnjqK+dzVt0W0TGCl77Rp2pdFDKMqfStaygk2g7Sc9CPWs6xV1Qk7Q3GB2x3rd0fCyEEMvPVRkfX2r8rmlN3MKr5Uzc0mOXyQZYihJ4BI6etdBBbiTaWRVwOTyCPTFZltGJcAkg4xyOtXbYFWKglgOpJJx+ddtC8FZHzlV80rlufOwhRk46D09a47UoQlwXDDGCcAcg9vrXWSDYrOGLnGQCcYrldSyly7KC47bjjnH8s1tiZ2hc6cGvfKzutxGquenHTrULaQyIJSF2tnagcFvyHSmGTylJBKsgyOelOiMvCliSSWGTXHRx9bD/Az3oprYrx2jo7MTtIGQPU+lbFijyknAAG0rgdT3+tU7fdICyqHJ4x61t6eqjCk4cEdOorCtiZ4iXNU3InJlKe0Icu4wQSSBWXqSk/OgyoxkEdBXTX9sxjJOCCeWyQc+uKw79Hk3AHJArtwFZ0q8ZbEU5e8ZTBIwQql/wAM/wAqsWV6IXIDghj09AOorMkeW2aQOM5YbT3ApscpDESLzkcgV+qWjXp90z1OXmR1u+KSEGNy5OQVAzio0mZWWMd+vHSsWAm1jIUsVB7c9f6VuWMf2gHCAN0Izya+KzDA/VnzR2Z5s4eyfkMubSM75YNyzYADZwG9iKhtdZksWCSAM565Hf6mtT+z5oI3MsBQgZBBzxWBeKY3YkfN0BYdDXVk+OrUqqp30Z00Kt3ymo2oid2IGMnPPc1EVYoCwB5wT7VmwTYOTg5OPpXSWFmjRl3XBYYxX6TCTmeqrIymYgHAOCOCB0rPu7YzZJXcefwrc1GyMLAIcFfmIPQg1RSMzIRuwWPUjpWyps1T0OQuEeORwo3BeSAOlZ5YAsT8xJyCexrsNV0p44nZCCwB49a468JgmKMQSoH3TkE1fJJK9jlmrMqOxeUgglxkEE1KSwVTjLZ/IVF5o35YgHceSOhx/XinMQXYFgTjOM4xUoSGMxfcc5I6A9qljyVJAwx9aghYM2cgHoRjrUz8xkBth7VRdiO5glkIKLnAzjOCTWtZWhFiWPDBSQDgZOPX8KqWxZ2jwMA4LZHati4YG0UAEYBB+v0pWMWznw6rIhbC7h0z0NSzRRxuQXBXj5lOR+dR3cKkEYKvwwBBBHvz2NQrhhmQDYByW6VXKNK5qyX6i2WJMg+qnGKpyzmQsxLE5xyKhTLMCSWBG5QO49fpQJQWIBwMEbj1B78e1SHKiVpCcBCDnk8A8UyEGMBUG0AbePT0pJJCSGAC5wOO9Sx4Em4DAx0rNsl6D1xGpIUB2468mpLfekhc5KkD5c9cVDMXwSoBGerD+VTJIfMwfuEcHHPT07VyVvei0S9jotPlG1d6hTgcZyKh1iMKxZQoB6n1qHTwXOHIJJ6ip9fYrYkKAHUcbjjJr4KhJ0cTbzPN+GZmQEhhk7g3Az2qYSHkDIBycjtVK2J6F8kHOfT2q48oGQDzjvX3cWmrnpIlhZlwd5IzwTUvmmN92csTx7VUjkORnGD70N94AHkHIJPU1jXh7SDg+pTV1Y6vTLg5DNKgGcCNQSSO5z0rpVQm3EpQlThVJ7nHArjPCkZ1HUYleUIIG3EYyDx09+1eoarZpGsRR94YBgCMYcjnj696/McThJUqrifPYu1KVjlrqXWdNRZVh2xscBGPT3yKz/8AhJbu8kzcgpIpwVU5AI/nXqa2Ylt0CxRmTaBgruGfpXEa7oTx6lGYbYRBicyBflH4V9Dl2Iq4aHK3oLDYqK92SLnhHT59XkVpS0EBJUSMCQSOoHuMg16Lp+nnw5GyszXUDEktwGB7kn09hWDo1v5USsimJQBkE5Occn8TXZWl7FeW7Qyyh5Ao285Jr6BYKGIaxH2jhxs5SneOxj6n4ktJbMtG5WeMblU+1bfhnW7TxFoyF3zFKDlSMMD6VwniDSxFO7IFLDOcHp7VW8Na8dOv4oJWCBzhQTwTnke3FddLM1Tn7Kpuup00qEKlK6ep538Z/AZhvHdISygFw2cdT+A4+tfP+o2Jtrp0RwQjEZ7Gvu34j+HoPFOiPMiZEUZUxqc57596+N/HGknTdQmiCtGVG7DDA+ld+a0o4mgsRBXZ9lkOKb/dSexzKREOGwc4zweoq2JDkITkk9cdKpQudhLEAg8EHp7VfichVLjccZB6cV+f37n3LuPXKqwIJGCQc5znrx2rHuYy91KhJKbAPl4Iz1rY8xrmQ4ZQOx6VQeIR6wfM+eMqSzDg5HQUhJkhkKlhHuZONu45JApBIcEkYY4zg1ZY7kUAZcg4wOgquwCEnAJHcijlHzXJjKHAyCG4+Yn0p/26O2DGRyiAbuuM4/nWbLeCKE+bKrlSSuRg7fT3rkdY1SfxHeiwtd0ZfKrjv+I6VvGmmrydkDV1dnpemahbXqiWCQSxtnJz39Kt3SJsVHAZiMgAdPQVR8H+DbjQtFTzsGWQl3Jzxgcfz7elaMqhiC/APSuvCa3tqu5+YZzzLEN81zNmtkZRkkE9eelUZoHDOIgCAfoM1stbIkgyCB1APqaY1pEckAl/r1r1Y26ngKoYVxZFbMuzAOw2lCMgA965XULMMxizuOPlXGBmvQL22Q5MYIBAzn9a5yawMl8CQoGM8fzpzcVG534acpzUV1OMv9LlsrVJZQGmfglAcA+nPpXOtK0W75iTnk+9ela5brdWzKI2BUZBJxg9z7ivONQhMbSKQQCTgmvK5m9z9Ap0fZxVykNQm2sRIwA54OahN1NJIWLMR3GfXvij7OGBBfAyGOO1EbAqApKOTw1UmdKZKJDsBYZYd844oKhwpbJYEkYqOeQhQGOXHUgcU+MHzEGCQepHYU7lXHbi8ZC/MO4NRyNtAGACRgY9KnSIpkjhTkAEYz70nQkEAMR1xnI9KaZLZVhHlZwmVAPPoaazS/IFAZCcsSeQOauLEACQDkc4PemLHGzAlMA8ZHatExFbLiPJBbHb0ppkzGoI2gZxx0NWpIViBycg1UcRuACcc4B9adxWuWtNuAqypnJJ+6O5qGf5lbIOc45pbJF5bJVgeg5p05BJ5BI5x0zUD5QWGCGEMok3jgc5/TvU8EgRhwWIHAPamQr5p3MQB14OMVM5DysScAjAKjrms3ItQuaulX7ISjnKHopJx9a3LeRwFLcg9CD2rlUt/KVW3mTBxg8V0VkyywoVYBxycHoP8a7MJiPZTSPn84wEcRQbtqjdtVDxlWAz3aq0sYgkJBBUc47mp9MJWRgCDu/v8j8qhu0Du5fKtkgHsBX1CrONnc/NcPlyxalDZotW1xnJIyCASDWtDMmAS5AxmuXtfNLEqwIA5JPJFa1pM+UCgnHXivdw2J5z4LMsC8NNwe506HZhiwUucAZ68VUuW2bBGACBk55z60W98dhIXYw4BJzj/wDXUEzbg7OcjBwOmTXqe00sfJSg76ooXjie3cEuGD7lCDAyeuR7+tVkX5CpGSOV4x9alMzR/PGdhIOC3Y1NZWEszIX+Y8ZI71zzmaRkoK7II9MnuiWBygByNuf/ANVYl9p8sM7hwwHVQgyT6/hXq2l2ZiACnYWOS69T7Gk8Q+HYL22IWPYzZO6M4O709hXiY/Kni4OfU+/4b4oeEqrDVX7rO7/Zq18DRorWWVmmjfaG7FR0HHQivrjQJGSNAwIcgMPoRn9Qa+G/gjaSeH9fniditvMwk354HGCM19peFLpWtkJJcEADJyQMdM1/IfFGAeBzF36n1ObKLq88Nmd/YqBEoHHOQB2zRdPFbK7kqgCk89ziorCUrggBhgd+lV9ZlT7ZFDKoIIJIPQ/hXDh2tGeNDVrsfAP7QGp6l4l8QTxsWDSSiOJcZxhuT+VVPB3hyLw7Y/acZdiWkyMZNfRXxe+GcB1k6hFACoKtEmMck8nPsBXiPjqY6PpUyBgGJOcDGa/XsmqfW4xhHZH6xk1SMqKUeh81fF7VlfWZ1XLPJuYnPcdMD0615K0mcsPmB5znoa73xsw1C6aYZEpYqPz5rihbqJTG6sgB4AHB/wAK/UYyUIKHY+PzqlKeJuzT0hhPbYcAleCB2NdJZ5MKpEpwOCSelY2mBEQBBgjqD3962rNwXztwOteNipe8fXZLQ5aEbmpaW21cgDjgitewjSRdyIAQwz17djVKA7owAOT3FbNjCIIVLAFWyAQeW9a8So0fcUYmrE4eVGC4A/hXsK2rDaWUGQqmMgEfpiszTrSPeZctHIRgYGc+1aqRuHUk8ZwOK5bnW0jSs2UMFwxKnPTgitGEgqzDa5HJOeQP5VVgYKASM4HI9anUkqChEY6n5c59qu5kyZScq5LBTnBxwfb9an5bAzgHqOtRRxFgMyksex4Az3xVi3AiYjG7nr6UtDORp2CBSiv8wPNdLbRqkB+fy1I4xWJp0QmmjXAAPGa6UQI7CMqHAHII6CnHQ4KkrHnPxPu5bDw/Js3AlidyHk4HHHpXy/qCT6teB0DyHPCKpJ656Cvvrw/4Y0nVtagGp20VwmCFinGV9+O/Fex6P4K8NaSqtp3h/T7YkfeWEH8s9K4sbxF/ZMeSNO9z854ixE5NUon5m3XhfX9a06OS00K8lPlnhLdyRgdSMcCudfwbrUMqySaVexAEA+ZauuD9SK/WO4hSOIlEiiQHacAAE+lch4jInDPIkZIyuRGoOPqBmvmavHNWlHSmfE0KMr+8z5L+D/w1ntY4HljZGb94WYZyD29q+mtBsmtLZISchQABnpVfTre2hYkwKpPPXOa3oWhOBG4PcnAFfmeY5pPMqzq1D15zk4qJNbSHYowFAOACOfzq9bkvMoxnPGOtU/NjjCLjPbjqatWbkyqVbaw7j37V58KiRxSXkdjpiraxAKAABnaoxV9NQIIyAB71zt5q8Gh6S9zcyqir93nG71HtXkHiz9oWXT0ltNPjjLklvNk5A9hX0eCwdTF29mjWhl9bFStTVz6El1+GyUvcXEcKD+8cfXmuW1X4r2XmPb2N3FM4B5jOSD2NfJGrfE7WNcSU3t875O7EBwCD2x3qtZa06SW8sDYHVwSQxyOmR+FfTR4fqpXclc+lpcNSSvNn0L4g8RS6xbSh5cOQQCTgE+9eNeKrmSG1BRSxIyRnp60lr4wvYYcK4dCwDLLyD7ZrlfGeuG9nnBj+zgEgoMgA172VZbiMNVvVaaPocuy+eDlrsef6xNIbqQls7iTyelWPD3i6XSpACwC5we/FZl84kDAtyc8ZrMeMQlSCCGO1jnkD6d6+ydWUPhPdrYeniIOE1oz3/RvEEWo2wAAyQDkMCDn6dKo6vMiMVAAOc5HevHtF1650+cLESQWAxnHGetdrBqlxejdKSwx0zxj0+tZYnMl7FwmtT4ipkf1Wvzweh23hcJ9qjdiTjouc5yeQR+Vet6dJKiIScoRnrnHtXkfhBh5iKUCFiMA889hn869l0m1ZrcK7qGA6AcY+tfgGcp+3uc2ItF6l+0lWZzuU8DqDVLxRryaPYSsDG7spCqRnJ/Grk13Dp8ZZyNo4IB6145458Wrf3ssCAgIdoJGAPoaeS4F4zEKN9FuZ4ei8RNJHNeJ9XfU7gyMBvYZYAYwR0GK5G5dkcjGGI3A+lW7qV2nLkkjJwPUdqrTKepGRwc4ziv3ShRVCCjE+2o0VSgkhqEM6EjYcd6WWJZMAHI7/AFpxVw4Z0Dow4wauWcMckiBzjDAlfQV1KMpOyRVWqqUeZ7FWy8Oz6jKkODsBDADAIHckmvQ9C8K29jAC0BBY7wcAgkd/YU/SPsEaOzSKjDpwTkenFbUV5BGreWcg9TnrXuYTBWfNNan53m+czrL2VC9upTvE2wkmIoM8EdCO/PrXPnAnYbN6g7sjtW3rl4DAVLMijng4rlJdQVSCeATg969xRUUfD3lJ6lrULiIxlkzv6ghuPyrl9SVpASRjPHPatC4ugwZ1AJzwAP6VQZWbc+Nyg84PQ1x16qpxuelgqMqtZQRTs9OMaHJzk5z61OsKn5icEDrU7hgiOh2Mp4IPSqc0wViruUGN24DOT6fjXzdWo6juz9lwmHVCmoRFjkRXUykEA9/0r0vQtXln0JbYuHABfGfvKcDp/WvMoLcXDBwMA8nNek/D7ZumgYKRLAYU3D7pJyefwFeZOj7aSjJGePjFUuaWtjJ0nxC1rqksRJVN2VwehzXq2ga0k8aqSHcruz1IHpn+leW+KdEFhcF4lyQe3FT+Gtakt22FyCTzk9RXh57kElSVWnHU/OalaNWbS2PdNXngv7EK0gkcRBVdcHBA4ANeEePfAr3sks0KlnJLEAdCa9X8NXAvLMbVUKACAOhrWvNNiJMoOG2gFSAQa+HwmY1sBP3HsCS2PjSTwpLc3pgDMTv2so7CvTPB3w6h09I53IcE4G4YI9+a9SvdItGu3b7PGATksigZPTt9KHSG3tpSqocRkrkYxyO3rX0OJ4nr4umqVrXJp4X31K55n8Q7yHS828SlkKYO4gEnHIrxSWQz3LhiA2TtUenYGuz+JmribKuodg24BuxHQ/WuI0WA6jeoxyGB3ccZxX0+UUXGgpvqfZ0KdoJLc7rwtAYbdg4Dl8AlhyB1GCK6gghACMnPAFZ+kQxwAlnMx4PIxg+n4VouHmcFSSSMjnrXqJa3ufS0KXJFKwjnCjJAB5zmmWs7Q3IKjncCT2KZ5P1pQoljKqqkcgkjt3pfJSNSVALBCApPX/OKtMqsr05I+9vgNbxab4BtJ4yVKxBh5jcHINeM/tFayl5BPaFsiQEAA9/X8K9P/Z61BPEPw/s4JXJdkBBU8KdvT+deY/HvwuloxlSUu5JI3c4HfFfdZJUXLqfiboqnXnF73PkfxvOZJPNcbpV+UE9/fFefyRsZiwbaGHANdn4zgaC+dzOsqnG0L0APQ+9cpxMxBGCPWrxtrs97LqNncbawM10ScFMAZHrXZaBYm3UEKVPXOevrWNpdkgdcjccDcT0J/pXWWkKuCSowB8pz0r5qtVT0Pv8ACYdx95lqOMmMuwyRzUGolJbYuqZJGDtPWr0blY8EbkPHTpSTxF4mRRgZDbQOMjpxXJGXK00ejUhzQaZwF6AjFgpB/XFV5TuC5OARnGa2L+2G52IJwSGPvWLKoJwhBOO/avpYS5opn5nXpclRpEcMR5LnGT09a1LdBKGLZGeMdKpWsIbDgZJGSTV+R3SOVg/mFQSox6DgV5mLn2PpMro2jdnlUu4YU4wec4qCSTCOETIYcZ5wassobqCQR0zTDGI0OMKRzzX6a7H8yorJtEJG4JNjKkjgn6URPI+A4we+e9DZPIAINOEQ8t2YknIx7VNzZDoWC7mdsKTjBPFLJ8rAA7cnJANQK/XEgGOikcmplRzvZlOFwSfTPH9als0Wg5ZwFIJKgHIqWPbLh3cg5zkGmOcBd64Ycnjr+NOiaNoQwfJbkAdhWTLTLEzJtUABs9STwKgguVWULj5s4BA/X2pIUMkTDIJX14pTGxjDgY5xyKSQy1MpcjYQAMjI5zUW0ICCSV65J71FtZWABYkjJ9qXccFGyU7kjg1tEh6hLvMZCHhhgH0PrUkZlkjAYKdoxnPJIpGZshiSVA4Gajj2lZXDshJAweeKtSRKTZXlmYXCALtj3AvnnI9qFLLljgDJxj0p86GRQwkJAOAoHWmS+ZtBQAMo4LDI/KqUkUqcmRtIpkLjhcfmacsi53bSCRgknpTTCZAdoAB96mitnRgVOSemRmrVVGsaEn0IZDuJAG1iACcdQOlOIGwEkkjnAqaKzaZiFOVB5I7VNFYTBzsUEZ5LdxR9YUepssJKXQgtiG3O5yM4B9D6V03h/UDBPHt6EgADqPes+KwTzcLbFATkjdnJ9fatOwsjCxdiqEHgE9K2pZhCnK7Zr/ZdSasont3hjWAFQOolJAw5BBH5cV39o8TKpUiNcEknsfUeleOeFb3y/LUEOeMg9zXqGi6ghiJJBH3SCP6V9dhsVTrwUqbufF5rlFbDtzkak8m3BVgQRyfWmK2SoByAO3agsHyAAAB37imoYljJUgA84HauzmPkXAkdg6An52BwRjp7/Wmm4BKIcBycDJ61JFKgjIyMjocdaqMT5jFlBx39KnmEoliWFoMyFNkXJMg5yT/+rtVa6mGTk5UcZFN82MAgfd64J6VG7CVVJO5fRjjAqHI1jErzEI+0KTwMMD1pm8eYSQCRyRjg0ro7OHX5gRgc9Kr3EwjDgkqcfe9DU8xqoig7nyQQTzwOlPkuQoGTuYHGcY4qil3sUFySAOMCjzxKrENg9MEdRUOTHyjL66dlIJIU9D61xuuytHGMEEMxUd8Gurv5jHaqSM5BwfT8K4XV5QHDO2V3EgAZyT2rnk7lRWpmSERsNwBccAn1qMyiIkgHcTkntSSSvuY7RtPBzyaYrgxKSCHJI55qUdaGtOZJSUXaGGSxUjNPDPDExABbnAxmpGz9mR+WiB2jJ/ipsdxbMxM0UgbBCmN8cjpx3qrl2I5kkEMMUqqZGXdI0b5AOeB9cUiPIo2OCRwwHpj3ohmDPIQhOBz2p6ujSoHbylbgk5I/SldhYdao67sfMGOQ3oKmOVAAbgnJ96rwTpETHICgPyjHQ+maW5zHMRkYwCAPSqSuUn2JX3290UcbHwGwTkYI4qVLlQrhhgsMZwDVSWYSsigcnqx/lTv9SSCAyg8leQfoaTiHMSwuy3LxxOWUHgs3XP16VIFEeSZFzknaepqlGY7glwGCMCPmGAasB4kZAS7uRkgLwn1Pr/hWdgUiVnl3kAAswyM9h/SobglkxkgkcmpC4ZCS2M5ANQO4KAK2WA5FXEpakJjaJQQeAAeT1pwyXBIG8gHFNn3yBsECMdBjkfjU2noJm5+cY6fSlUlyRcmb0Ye0korqOvZito6AcgAnJxXG3ZMrFmG0HgL1x/jW94ivsRbA2CDjA71zjksMscH+tfhueYlVsS7H9Y8IZf8AVMHFy6gitECTx6Z7U6NSepViSACDwaQh1iRyMr1K9c0LKQQoUA4zj0r5tH6HHzHOQSpUY55PpVk4lck7YlPccAH1qkLQkqQ20Z+7TzuDquCQOuTnNN6lWRKcLwx3HOB7imzQIz5KlXBwTng/hQ0OybehJGQRn0psil1DEkEHoTUWuPlQ4O0syJgRxhSWfOTkYxSwSNIvz4IxgHGCKaqFRy2QTj6mlGQxCgkDg4qXElxOg0XxNeaayAS5iHGMnOB04rvdH+KDRyRB7l3iU9Dxt9cCvJFBJUIcgHJHTNNZ2BYkAr/OvMxWAo4pWqI4K2Cp1/iR79ZfFv5G82UlSTgDGVH1q5L8UY3KpGwXcAq7jnJ/xr55inlVgCVEZ6DvU5vpRkZbByQAf614M+GsJJ3PNeS0We7/APCzI5CQWClSVODwSKl/4WXEuPnARjyhOOPrXgCXt15SjACEngnkCrMepyqpBbDjHWuWXDGH6E/2JRPfoPHcMyh45gw5yc9av23jmN3xIdqk8g8EH1r55XWLpMt5u8nGCeMVLH4nuk4ZtxJznJ6Vy1OGaf2UctTJYfZPpWLxTAMBZY2DkMQp5OOlXrfxWpGQwJJxhjyPyr5ot/FkqM26RiQCoxwQ3rn/AD1rRtvHMsTKC7BiMZzx/wDrrzKnDVRfCcM8mktj6Th8RQvgM+Se2atxaxboqorq7uSNxBOz0P8A+qvnK3+IvkFAxZyAScng571raP8AEFrm6it1RiZWyCDkACvMqZDXpq7RyTyiau7H0DHf7jkFZEB4LE4JrTjnjlj3OflPJ21wGg3RliY4JY4JyDwcVtw3ssTExkgL1JA4z7HivmaseSXKeBVo8kuU6LKNGyRnaCMjcMYNNnuTEAXOcqctnvnj8KzJdRZyMHC9cAdqqXd6XXAYgMemO31rnvJ7GCpsr6lcNJcfK5OeAf6VVWMkEgYGe9PaHfIpIII5yO1aVtaKYgCMAngGqvZGifKYrKcggke2KURnGBgegFaFxAxYEKMBsADuO9M8gcYGW7j0p8+ge0IYVaOZHByyncARXbeG/ERt8GQ7mztHHJB7+1cgIvIwSWGeRk1dtUeJgQxY5BznoacZXehErTVmemX+rQz6XIC5LDG1OpIPU14V8QFbz5mXa4BIVuQcHr2r0mGdpYmBPOMZz0rgfHNu0ziV2L44JB7Y4Ff0F4dYj94oM+CzyhyQbR5DcRlCSORyQPSstxuDByA4zjJ4PtWrrAC3IQKxDfNu/hAzj88g1lXEh8wKEyoPJ6HFf1fS+FNH43UfvESx7dxKknGBz0oaNgUJ+7jOc07zhuGASvU56ioxOJNxCkg5GfSuhX6nO32JZHRkO04IPBHeiBwVAJ3Hr9KgWA20bMfuAbjk9vWpImQBVaPejLuDIcYPatLmZNJc+Wy7iAueSeMVJBi4klCOoUIWJJ7Y/nVQxqSSy70yDtbkGnowLPOFCHr8o4GPb0rmxFlSZ14ZOVWK8zmPEk4MCRCZg6/MCRyc9jXLKoZyXBK+mc5rovEZ8+dnXBJGCMdu1YMMBVHJOQDwAOlfiONd68mf2Hw/BQwMLdjqvB98bPUtMCny42nUsR2BBzk+lfWnhHUDJbqSeMADAHSvjXTHMUkZD7SGDZPXIOcY719Q/DTVUvrG2lBwNmCSOTnrxX6PwriOalKDex8H4gYJVMN7VI9RF0GICsSM55HTHSnNMu8B9xA4LAE4rONwFAcEEjAAHfn/AAqZJyZcKQgPqMgV9+fy/Ju9i/5xBeNGbDDAJOCQaZ5odiAApBzgelVzIpzgkuTgjbwPx/KlRyWVioDAEEZqSDQW8XBOAW6ZPYUCQOcsMnPXNUhIH3BgFPTIp3mgMNrZGMj0NLQC60xjfGAVAyDVfV9SttP0m7vbljHHEvBzjcT0FMdmeMuWUkHHJwfy9K8W+NnxBTTrKWxEvnhm2mIMCNpGCfzFeNmmNhgqDnezPaynLquZYqNGmr6nnXxi+Is+ratcWyOptwR065+teQXFyJpSTw3en6rePeSvPI+STwDz9KoPEVYMxJJGRk9K/B8Vip4qo51Hc/szJcrpZZhY0oKzsWDIrsBuDHGd2entWhpNwVuEJAIBAAB4zn1rGIQMATkHgEdzV21+UoBxk8YPepoyUJKXY9upS9pBx7nosFxGEdZsAYyM9xSceWgjQID91s8H8K4+xuHnbDEuFJAOc49q37O1lkZQJCxJyoz0r7CHEc6cVFH5vW4Do4io6kpbm4YGlBaUKHJBwoABI6HA4pxgjiWIsQHB3HBzj8KzWmni3BhuHQknpSr5krB9gLgcEnAI+tJ8T1ugoeHeD6suyNEdhU7CTkSDIOf6U99PhQIqfMG54GAD1rOjJlYAHIB5FTxPJFIEBJU5G4+lQ+Ja7OuPh9gUTrZxrKxBALfwk5xT44omuAGIG3rx1qCQlOWPBp6qzOAoyxHXFYy4jxD6nRHgDA9iZbUGTzT8gzgIeR/9arJtIbi4eaeQuxABB6ADoMUljbvKsvmkocfKD2Oev5VYaELEhUKJT8uD3rjlxDiH9o6Y8A4BfZGC0tFU7RlfTpVj7ND5e7GxgM7T06daPI2rkquDTpbXzCAXJOB16H2rL+38Q/tM64cDYCP2SN7e2VAETI4bcRjNRuYEAAgL7upbnFX1snnwCmSAB16Vfs9CknXcUwvqaiWf4j+ZnSuC8tjvBGAwieMqqsFYFW2jJA78d6ayBVKhCR1+Zic+nXpXQX1idPUOjqjDgjHUHrWZchXiQrgNnByO1c0s+xHd/eddPg7LHtTRTFweVmXzAuNu7nYPT6VXuY0TYdgIBLBQOpPr6/Q1f+yo6nIJJPX1pwtMqFJIAIOfQelYyzqvL4vzO2HCeXwWkEZghVkBdMA84I4qaKcIAEVQ54+YdBVxdOaXkkAEgn39vrSyWZ3knkgY6VxzzWq9mdC4bwMf+XaOv+FV8thrTOCSsq7AcE7CDknA79q+qdCnEmnxMGErkA+YBgHr2r5B8ETtFrsUDqkZDBVIY4yRn5uwr6f8K3hjtsFGUbQDKWwoPpivwTjSTrV/aPc+SzrBU8M1GkrI7TnaGJHPSqkigE8DOc49aeJ0VkVJNxPQkdaa8ZLHIJJOemcV+Vu6Pk7FKRdmQQFJPNUrjAjAyACTkgcA1dvVbJAIJxyCKoTs8kTlmGEG4gdhnGayTdyoo5/UbhYFLu4CYOcCvFvGH2zxrrTWy7ngyFJXjAFeseL5ilu6ICWK8AdzWV4T8Ox2ccc5VS7ksQTk5PXNfSZbjp5dF4im7S6HVThTes0Y/hj4HjVEjR0YIoBzjIBHQfjXZR/s+wKqKEKBf7pwR68+ldz4NuI7W9EByA5znsTivV7C1idUcJgkfxd6+jw/GebR1VVni4zDQlK9jzLwV8IrHw5KZghlLAAO65C4/nXerZDaOAUAwABgD8K3zbrgYJA9AaiEAy2RxggCvAzPNcXms+fETbOKEY09EjnhZAlyeCMkBjnH4U4WhGAxBHfjjP0rbNmhUEEDjnPUVH9jUAKDg8nmvnXTkbqZkm1zyACM9BTTaBsMQdoO3GK1mtiFAGACeuDUbwu/sM9hUOn3NFMyxb7SCAR2Ax70v2QgkkEnvx1NaYh3YBBBU5/+vSlBzzk+pPWkqfkCncx2sjuA2Eqe4P6UjWb5KIMAcYP+NajyRpyzBPxrC1fxdZaUkrFkO05GW612YfCPE1FSpq7YnLlTYmo7bLT5ZpnZVHynA5Ax1r5Y+IeuprGph4pN6SFmJABGAAAM/hmu5+IfxSkufNgjcpGwwAhIz+Irx2a5EylZAR3BIx+Vf114e8GyymH1vEK0mfC5vj/aJ0ombNIybsHI5ApFBdEyCScnPpjt+NFwF8wYLEId2MYye9OZgCSSCSMgZx9eK/oCJ8RK40KzAZGwkZIznH41DGAXJJJ28Zx1qcFmBOMr04HUU0qI8gAEEYANdCZiP/dyYJODzn39KiDDAYAkEcAjp7VCzGEkF8HqDjOTUikYYhsEDOP5Voo3Ahc4dgnyMV2k+lIlq0URUvuK4yxOc1J5eQWIYk+1DoGDcgbgMbTTUQ1I2RsABsA9qijhYMiSE4B+9/8AXqZ2CsgkIBJx06mnOhkJAIz1AHamRcruSMkDLdOKemVgaRyzuBuCjqT/APqp8SBCHIDnkYORz607aME5BPp61m9R3GiQGVS2VQY/h5/KnRyF3dkTJYcFjj880sZYoThgAcg4yPpTJZAuTySeBis7XNERrIMkOMAZJwOtZ95boJCQeMbio9KtG5KByQSMHIJ61QurgtHlRnsB6VDpJ9DojOxmXqmNCwUqQCRnnNcvqSvc7AUIdskAjpXU3c5dWjcEFcc1lzwBwUJDbuSQOlYSwt9jeFZo5J4pY8qy4k7gjGD34pBZH5SQd3fB610jaaJ7pI0RnnVGPBzhQMk49gM57AGpotIim2SRMHRwGVlOQVPfPf61zTw0oK7Z3Ua7nJQSu2Y0CfZLRrl0OAQuQcA5OBSNO7XBDDKEd+Me1WNddSTAihkjPHPX3qkzI22RAwKgDr3HevyDPK7q12r6I/rTgzLPqWBU5q0pE20+YdxwVHQUzieMFwAQcAg9PfFNNw7SAuSSerUhXe5YHYCDgjnntXyrP0VOwGUuzIDkKc//AF6fuLkISpIAJOOlRplWOQCSMHFAhePGBwfmJrOxXMSQuQpULxk9e1TvMY7dgqgMSuD7c5qtI7qw2jCMRg+v+cU5yZFIY4AO4A9jVFKVx6ZAIJIYDcfoamhUqxCqjJ1JPX8KqrJJJOEBGQOmOtTB0Hz7xgnaMetFguSiYq+Adw7j0pruYmGTuDA5A7U1I44wWUgMTyPWpI0lyoYoC3JPaiwXRPA0hQh2AGOnegOXJYNg4x1pquDKFDAknBbsMU0rtJAABJ6ik0F+w+beAXQZYDAUnApIsBgXUqzfwg5xmnySkhEVQSTgsTjAp4KgAZ5IPNRewXEUEs4IIJGRkcClLl4gGCoUUKCONxHc+9NfKooByT3NLxsBIyc4IpqQhYlR4gwIU52nJ61XmjSR3AOB15PAqYKAQxQAKcgdaclqgIbAUEnJHequZSjGW5L4a8I3niTW7eCOLbEpGZGHAya+rPA/w5sfDdgrCKIzkAE7c5P1rwj4a+JYNHvnikADswZSAMgDjH419O6HqsWoW6SZ3kgHIPIr8z4mxGJ5vZp+6j814jniIvlStElazM0jB8lOmR2rRjtkjJUEAgY4OaUYUDKEhskEjqKUkoSCOe+O1fnLZ+dybYRYVgBktnvzmtOCMb0LAKR3PGTWShAYsCV4yM962LGUgAgghhjnmobTM5G9bWxa3zgENz1rOvrJ8gCMICCSVPI9OtX7GQMAFLEjnJGOatTpFPEQHDMeoB5HtWMvIlSZzD2yIoLEHHQkdKzpogS21sN2AHBP17Vt30IOEC4GO386zzZhFUDJKtnHXJNYM6ItlAWrbwAMjOd2MZ9ePrmp3swmSDggbiM9c1Z+zyq+AgA6nHWoNVYW1uzlgp7Z7H0/OqitTVMyL26MeQTkdvasS+vSyFgQSCeB3pNU1MBCSeMgEKAc/wCc5rjfFXjWx0GzZxOjyhiAvIJAxzg4OOa9Ojh51WlBXO+jSdRqKV2a+o67BpkQlmnCpkqyjBYg9SAePzNcHZeOTq10wWQBclV54wOAf0rgNZ8Uza5JJ+9zAegP61R0S5e21GEBwYwcYB6Cvs8PkSjRc6nxH2dHJkqN57n0Jp2XRJSSxI4zVxkLxgE4IO4hfUcisjwzdI1omSSoGQCc4BrZYNM5CgEZGAOCK+NrRcJtdj5SrH2c3HsU3iMkv+ryCdx56GprhFih+9gMOVA6VqWtkGDMQC/3VVsgFvc9hWZqRMZETgJKuVZc5yfrWeraRnHUoIyBz85BUZAIpLy68i0aRmCKBwT0zTN5lcqoPA2kY6il1zw7qmvadFp1rA6ySE/OV4A4xXRFRcoqTsjVKP2jsvAF9DfaWJllQOQGVgucj0zXTXEjtCTjJ7H+lRfCr4WXulaPDHfkLL0wBwR616Hd+E4rayISENzg7V7+v/1687EqDqP2eqPExFWnCo1F3PLJ3RYw5PzDIwfWqayGXIVecdM9TWv4j04WMzjGUzwawkfkjoRxXFY2hZpNE6gkO5BBUhCPrWxp8Rt1AcKS3TH+etZ2m2wlnDAEDHOTnNb2wbAEAXHOTxXTTj1HJnFfEW2MumSngAAgYPIJ9q+atSJt7woP4evPSvqDxxAX0uVySW2k59a+YvEJQ3kik4cAsBiv1PhWolzH2fDb95pleC6RnIK5JPB9Kq6tAZLWXO0k84PQikt5AsgcZyMED1PpVwxiaBywAzkgV+k81z9EcUjxvWIXW6fKjYucEfWqbPEsaxkE/QetdB4zs5IdQJQqqAcDkZ7/AJ1yhIdhkYYjofWvWoyujwKy5ZMmE4IJAIRflAIp3DOrqPlx69KqqSJChbcCQMVMqvIxRGwAOOOldSZzXQ9y2chfkHIPXJp8Usu8uT8u3btx0pomxAQoJIHQVDEzEZzkH9DVpmikWslSpAyBnipraN3DuFBJOfr7VXjRmUYBBB5zWpBEkcIOcseCo7VakhORm6heOkZCuVH3ioHP0q9ZwyC2iL/KCAxHtVFoRJckEbwWxj1Ga23QFlQsQq8DHOa+pyWkpVeZn5nxji+XDqmuo3TJ3N3Ju4QLgZHU1dE4iYKTndlgCelVyNkZCrkDOWB6GmxJJEd0/wC6bGVJ+bg9K/R4n4ZOzNO3cCUuWDbjySelWoZlBIUZ75rH3qFyTtOOoFWbe5DKTGQQRgEdiO1bXsczhc1XmSZDESGLdVzXb/Du/FqRAkQID4bPsOv615jJPJHGr4ALHAPc46/zrqvD140MabHKuw3MQcHI7Z+lfL8QVmsHKEN2fVcOYX2mMi5H0DZvAxbEoB4Ukd6jubuO3lJBwR3HQ1534Z1a4urxYWclGySCeTiu9j8OXd8gdZAIV+9nqe4r+fqkJa2P3qeFVJJzZu6RrmCEJyPX2rof7RXywEbIUYOTya5fSvDssAkZSXZlCgE4AwQT/KtrTdOnW5cyqGXgDaOcCsI8y+I8ypCn0NVZGRJZZJBEIlJJYfp9a4XWdRkvb2Z2GEwoBJ+9j+WK2/FdxKIXt0LIrKAy54Yd/wAa425kkJG58KeoPr2pVG2rEU6XUikmQSAE5DEKDjqfT866jS32QMjjaVG0DGMe1c3aWokuldzlAPwz61vLPGADuBXH3wepryZ0zviuUszkYIUbASCMdc1UNsGJO8oMFsGr1oUkUlwSCpPJq28URiJVAemK5/q6kaKvyHPrDyx6AHPFZ15MDIERWIHALckj3963b5RuAQZOeSOhFZy6eC24n5Ryf8K7aWCXUmWIvocvrRQxiIg5PGK5O4sTECScAHtXa6pbxi9RCQNxI5Paud1RkbABAG45PqK+7y3Dxw1L3ep9RgJezgmupzUkbpMEXktwOKv2ehzyshCMSTg+9a+mWEVw5JjAlDAqwPUdxj1x0rq/scUeEiBGeqse5HNaY3GuhG0dz0quMdPY57S7EWeCRk/y9a2baIyygoCGzgcda04PD0s+AYmyccKPzrpdA8L29u4lnwUjxgHjHqc18pBVMTWT3Z8/isXFJyk9TDk00xoDj5iuSSOhqfTlCSgzAhSQASevfpUvirxRb2UsqQAGOLcScZyAM/jxXE6j4lfzg6sAeGXg8ZH+BNfS2pYf4panJSp1K65tjuNcSAlJIXyhGTuPeuG1O+SFgqyYHI6dPfNQXXiUvZnkhzkZz0/CuYurme4kMpOc8BccE0TzKnCNoM9PD4dw3ZozXDzSEqdzDq2eopY4GlcgDAwc565qCwQNLK7gplQMY4PPTHatFbh1QeXtUE4z/Fj/AArw6mMlN7m0p8pXSxw6fP8AOTyuevtUsi7WJkO1QQT3A9KueQ7EOSCCMHFF1blAA52huOfXsK43Vkzl9trqc7qEjSoB5ZKNkkkYxWJITllADZxy3tXRamdkZZx5hAJKg9PSuelikWHcwwSwAXPY969PDVtLNndRqJorPK/JLs4B4z1HtVqGABmMoyQRgE9SfSsW98RW+mSmMHfIG5BIwDVi0vW1NzKW2bmHIGcD0xXbLnkrXOxQlM1f7RMwKQEk5K4A4B7ivMvFj3Mt1OJSypkgDOc16OWMTlRt2jgECsHxVpcUkSSAAEDDDPU1FGioT5mg+rKKukeUsy+YhUHKjAGae+940AbDA85FSXERhnkJIIyQOOg9KhBLAneSevJ6V7cXdXOe1tBSWjfnBHQH0q3ptq97NGAMknBB7iq4jDAgjJByB6Guw8NaaixCSRCZDyCa3hHmZjUnyo3dORbexWLBR8bRgcECpo1baEIyD0PeoLeVAWGQQp4BPTPetK0AG8nJ28g4z1r0qcbKx5EpXHWGbUOhG9s5Gewq8hEjbTkknqRxiqbMzzgkDkj5V4rUt1+dCI8qvqc4zXdFAiGWBolIByOo+tWrKbEQLgjBHPrU13EqqjAjAxnJ5J7YqtJC6MijKgEFj149K3RrF3Rso6yqADkcEZPeogPKJJGRnoKrWRbexQE+pIPSpZiwJI6A5yKZfKOQszNhSMcDnrUkBeMksMDpVN5D5g428ZyD3p8EgZiWORnGCe9ZtjUTQKmJwGG8Z3cGrFrE7xFmBCZJPfioLcC4kAOSQOSPboKsyRjywoBUk5ByeoqGyuUtRYcAoSFOOTVmWTEYUjA7Ad6qWoPY5A9+9SzO+0Ejjt7VD1I5SF0GS5IRcYB9f/r1o2UAl53bjjJI7e1ZsEhlmZShIU8n09q27HHkoQQDnkeg7Ur2Ilog8shADgLnB7kilmVUUbgAmQMg8ZJ4FSMQxVQMkHt6UyVgykKCSO1K5yu5GEZpEQkgHOTjp7UzIidiGB5IA9KlZgihRk854PWopSGjwVwQd3HpVRZSXcZDKI/mByVPJPer63zSwM5ZEYfdA5yPQnt+FVltDNEAo4Jz+FRpi3hYH5/3hXK9sdv1reIcsWaovofKJRw8nClcdDVaHE0oMoCnIDdyB9O5qC0kCzrgAkDICnn8qHcyXRaNSzEg49TWhPKO1KQxyMiIXHBAXAJHrVZssuScnoRV+SIsQSCXPA9jViz0gzZMwKr6jAwaSuO9jLinmiIKnIAxz6VYjlT5pWBLt15zitmLQ7fy2CEhyc53Zz+FULrT0tmKB8tgnavarala4XTKMjOzgkKRjgbcEGrllqCWkJiSLLn5gxJ4Hf61XTT5nyBkgnPPPFRvFJBhTkgd8dKxu0WrG5a2p1ePzWJyOAB0NV7izKMAigHOMHgf/XqfR9RJh8kqYyMEE963brabUOFUEDPI5zRo0YyclocyLRIo3MhLsWGFQZJJOAAPqe9dBqfhqHRbxLdJTNLsVmJ6gkZI/DOK5W8llWQMr/OrBlxzgg5B/AitiC6v7u5lvLyRpZiqnc3V2PUn8O1efVrwpzs2efWclNO5JrYhtmBiG0he5745qx4XuJLuNy7BSMHAH3v/AK4rOvbO4vZS6xF2xtBJ7noMV2+keCrmxtidoJ8sPweSSPu/XJxWv1ui7crN1WpQXvMraYoS8YEloySfmPT2rQ1trc6eMgAHjHeopNFu7awmYoIp2wwQnJB9M/jU1n4fP9mgXKZlLFs5zkEdPwNfAZvXviLxOSpUhOV0zzSeEw3LheADwMdaLdB5nIAJPrW54s0tdMJKFgWGSW5wTVOwsBc2wZMkgcsfWvcy7EzrxSa1PXpzvC5qWVihtXKkB8YBXuKwbvT3ikDugJDZUnsO/wCNdVYCHTrQbnBcjnNZOsXcczqVVsnuRxX1GqjcSlK5mW8giuopdvMR3Kucc12UniC2t7MpC5csAQxGOcc1w8sYYkMSwYcVLpVu17ci2QlQi7mPUKo4z+ZrndZpk1LWvImkhuNVuXRWKuyF8jnAHX8eeKdc6xKZFsojJFZoqlsHG8+h9hXSNrdhDCujaUifasK13esRkIc8D6/41gX7W0TFI2DPjBOOcdjU3dTVnNTfttWtCX7fCsISKMhxwcrgEe1UIJzDejBCB/l5HXPaolkaVgFAUgd+9ThSpUsAc8HvXkZnGMsPJS7HWqaijUiZgSNmBkAEenc1u6SXwuJSgztK5xuA6GsCFmIUBWYE9cdK2bKULtUnLf3QK/HpSXM0ebWWmh11nIGgBbIb2NXrRiGGCCDwMjGKybOXzYwpGCORk9PatKBw5UAqHxkBiMH8a6aUjwasbMtzRgk+YSDggFc4rktXci634GThSMdcf5/WuvnIZCWJB6bhzg+ma5HU4/3rFgwCkBSw4OfQ9DVYl+7Y6MIrT1KGCSSxBfocjt2FOjVm2kghumPSkfJclxgE4KgdamtYy7IAGAUnO48j0ryGz2ia3hMbDOQD1x2q/DIVbIGT0O01SaJldgWwTzjPSnwlWOQAzE5yOgPrWsTGaubK4uRgNvJ4Hue9ZtwpjVmVdwJI3NyCR1rVsFMhCKuCSCTjOfYVLf2pxkLkYPb/ADzXo06cmro4facrsctPp8V2pYJlznljhf8AHIrMk0eaFELO0hbJD4610M9uPlIJIUHHbGetV0dlXYTwOBnoK9jD5hXwqte67HXTryWxiOjxx5RC5Bxj1rs/AOltLcSO5wWOORgD0FYUrqkiKhADOoBI7k16ZodusFqDHHsGSRgda7pZl9bXJJWMsRiG48pZ1FEEaiRchflBPauA8YQW28SLiN84bPcdq0/F/iKWONreNtq5OcdTXnl9fy3VtOZXYiBRIzOckDOM+/WlRxMMNVUmGEoyupivOISTnenUj1Fdlp8iCFCZBk4xzxXmxfcQxkyqjPB6mra3zy2xRnLJnA2nqK/RsHXjKCl3PpYq6ud5f3MM5KIwLdyO1UihVN4AZgcfN6Vj6TdGW4iDHLcKBXWy6UZoldQqjB3Ank+le5SlGexXMo7swp3kkDEqrHsrdDXDeKLZbTUrgREyRFVKtjHJHIA7kGu+kt3gyoOSe1YusaP9stXIJVkUso9T3H866nBONi7qSPPlkdXBBDDinyYMhyAGIwR6f/XomiETuGXB+6D6ioRIEiwD5eCWBXjmuGUbaGehIjKcgfLjgEDrTpeqlhkDoAelNicLCCDktxk9veoJWkWQhCCQMgE5GazTAel21vKUHA3FSR3/AM+1ax1UGBFBJfHbuayggnkUkbTxkVat7RZLsIoY85DHjP4VomQ7dTWuBHb6TFNKdszDJGDk+hx6VkWk0dyAxiKE8NG+COO4I9au64JQqIGLqFwOM49vasWAPEoYEnqTjg1V0KKTOkW6ighZSA27ByQCR7Z7VktIpZiACeTyOlV1kluEYuSBkEA9vao8BWPzlWYZI9RWbaK5USRzF2yQMDoRUnmjAUEk+vrUMSFkYqdp7E9KHYiREIwcZBFZEtFtHbaAOc9sU9TllIOCTgk9qrRuWLHJyB8pB705HaQZHGBgn3rCaurE8pt6bIVuAVICgEH3rS1Pa1sSQCFHesKxmVXJDYIHHua0hP8AaIWRThQuST3NfnOKi6OJfMebUg1Mzrc7nJAyAMnNPmkAfJ5U8cetRLCiSAs5UvhcY4HqfekbAZQDwDnn+dfZUa0XBM747EqgnaAcEc4NTyhQBxl8VEyyMpKIxx1IHQU3LkAHJOMCtvaxl1LudN4XjeBhKuC2cnOa7y11UXl1EpO1FUE55y3H+JrzLSfEB0gktbmclCo3EDP+H1rc8Oa2LvWopEjkhjYH9zIwJB+o4614+Mw1NwlWb1sebiqLqRbPftKtBLBEGYIcA7iM4/KqOuaHI9/bzRo0mGxINuFAwcH88Vd8PuDFEPMEgKgkgYwe4roZIEYKQSCDnJPFfPYaTnD3T4SrWlTqWOPmsDbsCGdE5IAGQfr6VzXiDxfLYSLbWkaIyjcWA4x6D3r0qa3RiySKZAQTkH196848YeGZbYmWJQ+4EqDzX1mX4z2MOWoevgq1Ko7VSvomtSa9cw27oC8jAHbk4BPJJ7DFd5c/DqwRVkEEb3Ckq0oHUdeD9c1wHw5gMV3O+BvLckjAGB0r2PTrr7ZCqKVfaAODV1MPSxFT2zNsZJ0ZJ0tEZGn4tnNu4AjPHIzxXiPxw8BrA73UMeUkJKsB19a9z1SFrecSM5VVJJXpmsjxLZQeItCltnYFgpMagZOT1r6bCNcvs+jN8HiXRqRqJnwpeWwtrqRCgx1yBjJqKechUCHKEEMD39K7Px7ocfhy7dHiCwqGAYnkZPp9B19q84uNasSH/eghT69a+JzHAvDVmktD9cwmIjiKalE2LKeGdSACu336Grv9lwqwdixJGeucmuZhuYnYT202+NB8+AcV09rOJIlRnIJIPI6V5CVnY65X6ELQKiuC/AGQRwaitrCKcAGWQOSQRgYA9jRdF2lL4AwcY9RUtqR5hyGwBk4/pik0Tr3NO08J2N3sW4XzY9wLIxIBx6Ecgmuz0Pw7pujQMdP0y1tw5w2IgWOO+TzmsbSFjATfkg4wBk5P8+1dlagNGMEgAdh19qumr6NGEpMxtfEgsHeJDK6j5YwQB+Z4H41zclqBMDnBIwR6V2Opw70ACkHI6Dg1zc6ETsCM5JyAO1e5QS5Ej4DPHaqjKltyxGckAY4NSiAQoHA3gDuK0kVXOABj1PaopkLRlsFRnGCOvvXUlY+UuY9zEXU54B5GKz9OsC07/JnBySe9bb22cgHAP61dsNOghV3LgOR0zWNV+6ezlaviInHa1pT7JGRC0eAMCvNfE2ndo1CsTyW9O4+te5arZRSQkAuDgkbR3rz7xNoRaJAoMjdcgY6/1rzYpuR+p8l4+6eQyRGNgDgDHX3qBokjcHIOeQK1NTtHgkZGGQCSAay52A2kgbiMDPatnGxy2sOYB8DBGRj6n1qe383aQFwF/i9aSKMLGCSzYBbp0q3aszAAYC5+6eATWbKuQAlACZWlBJIZh90en0pwhXOWO7g4JNXJ1bARUBLMAecADuaiMTKDGdpcE4JPFJCKbo5AYYUdBzyadHjcDghehB7mpigQMpBJbkEknH0pQAEDORjPQ9q1TDUoTxlQUJZz1zjpUYgCxHJUE5HTOKnuMMwEbELnPPPFRxxuMnAJY569aL2KjEbaQhJgTkA8kip5YFlkdyckDBzxx9Kkt1UzDI57D0pZ8pOQUyOv41Ny1ErwwRI5CjAJzz61ZAAIQDB6giiCDeZNpAC4yG4yT6etSPAEAOcHPWoZqokiqYw5Y4ZSMA9/WphOYojJE2COcetQx5MZySxXoPWpCA0W0YD4yVz0/CknZjlBOLTNnR9YkwgmbzHAxuxjI7U7UNbJcLswCcbg3VcdMflWBb3pS4jAVTECQcHnNJe3QJII4r2lWk4pM+Gp4R0a8qkFozTTXYHYojlJQAVIGR+Jro7G9efywSCWwMgd/WvMXdo2AjYjPUZ610fhTUntbgu8hfbhQhGck9AB3rahi5Umk9jws+yyOLpOtH4kevW+lIsQAQsGG4knOfU1WvtPDyBBuK4z04Brq9OtEuNPieNyXMe7coxgnnFV5rECMAnDn5ue9ffYVqtTUrn89YqEqdRo5ddELShQC0YAwxGMnuMf1roNP0UxWygqQXOAcck0+wtX+0AE5x+ldK0JtlQNyFAYGvRjQg9zy5ykjLgQWeDKA6jgjJGafYzCXId2Kjjc3vVe+kd5SSPkzke9T2MImA5ATgkY64rdxUVYmDaaaNXTI3stRtikeVeQJjB7nqfTrX014Q1a2s7OMXVwkKgDBY9vpXzvagTGIkspUg5B546V6Amsm7t48Ha+0A46cDFfhvH2Q0sRReLpx1R+mZNmUsZFYau9V1PZ7r4qaBpYSNLhrqQHhVUgH2zXPt8Qn8R6/CY08mMMQcnnFeZSu06lCMAjcRIeOO/P44q94Q8xtbhYPlArHYRxn1z2r+V6uIkrxSsferC0oR93U9x8Z6adV0HcjAGOIAOCCV65OPxr4e+N80tvd3EIj2qny5bIz6n3zX1vpHjNRPLY3RBtZ1KkkZx2HP1r5V/aKtPJ1K7Z3LNBlnBXAC9sfSv0zg7NYQqezme3k9SVKfJLY+btJ8H3PjPxEbRLtNOtIUMk9wUyIlzgEj04PesDxR4Tg0O8ZYtQGotlsSqAFIB4I+te3+EvCN5p/wAN7/V1DiHU5jEWYYJVeQPQg5715NeeVPqVyHiwVYp846kdx7V+rUcd9axDUZaI6cdCNapeLMCyiVIyzpklcAnjB9a1bGIDAY5OMZ/rUcqKWJ2AIDgY6A+tS2bqJWRSHPBx6V115Ju59Pl9LlpJHQWIAwCuCDgZHWt2BHKRxFQFUlgAMYzyaxdPQyFCDsIOTmukSN1XcBljjBJ6+9eRPV3PpYKyNW0TEe1Rk44rRiQrgHkk5Ge1VtOKAxqWU8ZyD1NaeUZgGBAPRgM4P+FYvUu9iSJSxAcbSem3nirC4HydB1yPWogGCoFfAU8n1qeKP5gwG49qLGbZYjCtGhzhySDjoB2q9boXZRwDnBOMZqpFgAEpgkgAe9adlEJZDxk564wR7VSRhKRv6fbG2jBKFMAEAjoAPb1qeHUY/NkIcqG4O09cHpSW8yWVm4lB3EEKQcYrl5tRgt4yxcqqvgKBknJ5P+NU7pHE43dzrzrp0lhdAhzbgvsZsZGOefXFe8+F/EEGraXC9s5mJUFjjAGRXyq2pszyOgEq+WQI2PU4616F+zr8Q5NSFxpl5tiuEY+XDuzhfT88/lXx/EGHlWo+17HwvElJQjGR71cKGQtkhgcdOvvXK+IbdnDKhyM/eAyDXTyl5FUgYVsjPvWRqMJdcBMjGDtr8grz5lZHxFF6nDspQHAxjgk9T71SlnniZyZGDE5HODW7qMIExAChsA/KawNUhaFDuJBAJOewry0nc9aKTJbLVLu6mCBtwUYGfX0r0HRbE7UdzneoJVhyp9K5HwXpTzxCd/uEgrkcgd69M061Q7ACSeByc4Fd9Ck5yVjGrbZHnXxvvl07QVgSNWm8sSBW/iw3T8hXyXe3pvHJcBHySQOgOelfQ/7QepiG8WAKwADJ+8JOAMEj8Sa+X45hcTwZdgjMd24knHpzzX7Tk2FdHDKTW59zkdJRp3Na3Zzu3qcEgqcjBrVskdyQx2k8Ljv7VgWqMGCEkoDxn2roLYKdhJIbHI9OTXurc+peiNS3dooHdjgDIGef0rldWuWnu5ELZDJjjsfXPrXV6haywWwLRMgChjk9Qen86429CkvGpwST3wQa7aZnFp7M52fEYIYhmzzWTcuDkgfMDxntWhfBTC7gHAYqS3ByOtZQDNuOSQOvvWkrG69S3o9sbi9SUqS6gjNeiaZa4gCsNhI646VyPg/T3muS+SUYDaB1zXp1pYlo0Ltt9eOlfIZpi1Sqcp4GYVuWXKi94UkeC4iRX+YkAgjORnrXtem3JWFIi4KNjnOOfX2rybRrMLcxlQMY4I+vPNeu6LoUt/FGsESqxAADEivzDM5xlV5mfHYycb8zOR8deKLeC3ZI2Ck5zIG4JHQ14/qFw0l07u5fd82Ce9fVE3wIsPEcDnUDKjdAVUEA/lmvHfiZ8J38GX8aIBLFICytjqB2J9a+14exmEilTtaR6OWYvDR9xPVnkk7mVskZHTFIUeRwFGRjuelS+SY3clgVb5l7YB6VG9ykYKnk/wA6/UaNL2jSR9JWxEKEPaTeg688y1t1BBYEEH2HaqgmeJSSSxwSMdqfLfB1VfvDoVPYVFIkskLOoUIODk4z9PWvpaGHjSVup+eY/MZ4t72j2JrTV5IlQwyvG46FWwR9K0bfXZV6SOjAcSHncfQj+tc60cluhKABuoJHSn/bAFBKANjBya7krHzs43Oik1q4voijylyDksOPwpsAdmDkkHOAc9fwrChkcqGQnAGdtaFnftKQX4YdM96mSOdw10L93C0RCooIPVgeaSOA7lAGB/d6Zp8dwAxBG9iOCGGBSoSzgkhGyOnTFeHi53dj9AyTA+zp+1mtWTT6bKI12rswMjPeqJtsAo4GT1OK7R5bOHSYgWYkg5K/Nkntg9K5S6jHnHLkAnjPavNlCyufW0ZSnKzViuoXkHg55wK6Dwzq6adcFwcgjaxI4Ud//wBdc2NpyAWUA8Bu9OklYRkE5UisIxs7nTWo+0g4y6nV654qS8kkghijnAPyyOSCB7VzT6g2n3qu4LRcEgDOCDmq9iqSTZLBXA2k9eO1WmxLvQcgHaCec+9d1Wq6lPkmtD5d5Rh4S5kj0Xwv8UNHtIEhcypMSAAEOPzNdUfGMOrqFgOAODlSCDXkOiaKkrxmUeYQchgOK9F0u2KgqFIzyWYdfxr8fzTD0KNV+zPDxFGFOdomsS5HDAEnJPc1j+LrlbTSRISd5BUHPU8VtxqMlWHIGAfSuZ+IenXi6WDCGkBBIXGeR79sg15uHgnVjpYmlpJHzd40uZbrUAXYEAnABrT8DaYhDu4YA/MCeMHvWXqdpJLrTpISXUFjEBknHXj0Fdx4etEtbKOTIIcEhduCDX63TlGFKMYo+wwcOeS8jYt1XCkEADgsad5mCGJDA8Db6dqiaUpgs2VI5AHSmK54KFiAMbRwFpxdj6RRLYIQFskgjpUSTgMAT87EgH0qA3MiKQwyR7dqZ9oEgJKYPv6VomNwuey/BTx9rWlTSaHo5gVJZRLIJGIYgDnB6DjtitL4peItfmhMWomMDJ8sKOi9+O3B614rpmr3OlXqSW8ptpQCokUc4Pb8cVa8UeM7m4tgZbmSUBSG3Nk7u+Pavdy7FypTSex8ZmOVydT2sInnvijUjPeSI3zEDcGJ6gds1gQIss6vsCOe471Pqd4t7dOUIdOB15xT7OBBICMsDgDPUV6+KrKcW0Rg8LySWht6VagRlnBIJwCK3ICu1QASc4Iqpp8UWwBcgnjc3p9K1oVCygBQBjnjrXy8tWfZwjZJEi5VQ2cD0pxm6sRg9Pwp+4MSQgA6kU541eMHkAnhsYx7VGw2l2MDV7SQB3SING2Mn3ri57eeK5ckArn5cDGB6GvR9YkWGywCM5AArh5ZTMxLIylj35Ax/jXtUcQvZ+h8ji8FetzIW1tmYKpwDnIya6DQvDou5h5gLL3JHGfSsKK385o4VOWJBwewB65r1bwZou8wFwcjnBHb1/GvlM2xssPTuty6tR4aHuHy48ZMKAgnJ+8BioHclSCuAOAcdasNcIihgMMe5PYe1VJLhbhtzMVTOOTgZr945WfzAio0m1yQMDHB9KkWQRWrSSSKQp+6DyfwpHieKRlzuUHOSe1QOiNIS6gg8D1qeU3imPmztJUEMBkD1qeGTKAkFmUAEHj61DFEsQUISApyCTwBUqyAISDz34rNmyiyaTbPgb8P0A7AU5YDGnOCe5HQn6VGkJkUAq2SOvQGrlrGSpBBIAzj1qS1TIEjPmhFOVxk46H1FWnLPFhhtCjAJI5p0NnM0YmeIoGYgAHOamW0aQlSDtPTI71m5JdTeNCT6FKNdowWAc8EjvQd2GB2lSeS3bnt71oHTCjAgBh3zVhNIaUbmBA7Y71zyrpdTthgZy2RlLESAAMn+dKlmoD5JJ67fSt2LRdhUDlycDjrTo9KeBmeJRvDZYP0b2rlljYR6nq4fI8RWa5YnMi33AjDAg5FXrexRwTKMFhxW3LYrIQ6xgEDoeBmpI7MOxRgCMAggdPauaWYx6H0mH4Uqv4jBh0oCVgCAMcZFTppieaCAWP14rb+xuI8bTkHG496kSAqACMtj0rjnmL6H0FHhanGzkzLSzjXeRBsdsHgYANKbRosgkA1p5ckwkYAw2COppyW0jLvKjyycDJ61588bOTvc9ylkmHpLSJRt0eJ8B9u4YIHcelEiIJACQe5A7VaMKLgt8zZOOO1MkQAk4ySeoqViJPqdSwNGG0TU0HUWt7pCu53HIBGQMe9ereHdSa5gjcLkN96QYwK8XsJhZFskgE5BY9K7jwnrhvbfYZVDhgxdcAYHUAV99kOLsuVs/NuK8vU6blCJ6rHeH5QUyT0xSvOBkYB2jBB/wA9ayoLlbqMSg4GBgHjg9Kt7yQCWIC9vWv0VOLSaP5wq0eWbjYtq/zZU4PXntTWchnAUyE4BycYqv5xUFsjJwQvoKaZt+Sz7T2A7is2Y+zJXVmjyOMHketRFnRBkAgngY6VH9qEYIY8H1pj3JwwGCM8EHNQ2aRiPllWHAyQcZGOc1nXEzu74OTwQCKSSRvtBJIKkcEnvVCe52gDGCTyM1DkbKDJAzkAgAMDkgnoKWbIbIbGecrVaOQLISDyTxnmoru5eJQUGSDWbkJwK+t3pOCqlDnoOhFc1cjzZWDNgY3Y9M960Ly8eSQySqAxJOFPQViXbh5HY5LY4AGcDvz+VTqyNiLzImncKjIq8Dcc7j61VuJ3aRti/eHzEd6ncFVLk5OM9KiiAZQSQFzyc1RaZHIjTRDzAGCHdsJwB74qXy4pFIEQLqQAxBGOOn48VGxVixAJIOFOOoprzOHG9mGQOD0oepfMPE7jMZACjuD370MyBRl1AJwMnnNPMQzuAVUf5sk5xgc1B5onUeUN0WdwyMYP0pCcrkpwyYJYk9Tnk+5psKl4yrkEgcHPYe9OEolThAhzgse9NCurEkgqBjjuatMi4LDGXLEFn6DaTUiFJD9nEgDkEhe+O5FRecYwB5KMR6kjj1/CohujJdCPNBJU8EjPp6VW47lp5kUBASwU4JUdDSwufMJL/uz1XuTVRpinlF5FiQ5LE+v4U9XdkJABJ796nlFzE4dQSCCRz07VFIUcbjJ5ZJwTjpRDMBA5I3vnGfT2puCVKkBCDwTzRsaxYMTkgAvgZzmtGzZbe1ecgqAMHAzis2IhHGAVUnB5ySav3J+zWRRjgMM4z1FeFnGJ9hhW+p9hw5gnjsZGPQ5nUAZb2eRjmNxkEHnNZroAoAzjPfrV5pDMxwCQSep6VUaVGBLnGDgjpivwqq3Obkz+vcHSVGlGEeg+FSEAyQScgntS/LuJYYGevrTV3IMkbRnIwc5FDZLYABHuO9c/KekhScOApwhAwB/P60pQBSMkMe57U1UPmEhgWPUelE0LEjEgznJX1plJDnc8AkALwMd6bGhkwCxI6g+lRlQuVbhsg4J6CpsBMANjJwMmmaIcI1iQqTgZpwdY0YAAg9Se1RyIUALEjdwSTwDT0IKkMQBjjvms2JoRSNhCsAc5BHehUOcDAGMmiNigACgAHJ96kJUqxQYckYz0x3/GoERyxKqISMKDjdnOT9KjUDzM7jn0pxRipVznuKHgMeSRwBkkdqdgTFRwqbmIXn7pPP5UgAkkAJyh7+mKYibkJzgnoSKftdQiBypJG7aOo9MmgpsfGxkDpjAxhR0wf60gygKtz7ilKHcqk8HjPpTAz+aQTgLxgjkn1z6UrGLFaMmMFWJAPJPUUuG83KoSuOCT0pyOULADpgmmIS6gMMHJI56VLRI4uCQWJyOcV3/wt0N9V1aCUhR5ZOcjOMdq4KO1eRt6kAqCxJ7AV9I/BDweItNikKEyyYdiTyTXzWd4lYXCtrc8rMsQqFBs7zTNIEcAYKQqrxg9KimthEkgPzbjzk9fauzfR5BaBIyIsEHDDP1FU7rQyowBk9QwGcGvw+pWc5czPy2VfnbZyktuGVCCWC4yCcYp4iBAQDaMjBJzmtJ7M2zsS3zE4GR1ppiAjYkAlSCB6nNY89wU7lWK3KzFdysRx8oIArVt7ZVjGQSSeSfWqzAxORtw4PPfFacDmVQQckDJwOlO9yZO5mXUQicA8jpUQiVnyBgevc1p3MCSJl8lMkEA4NVQsaqAiEKBgBzk+/I96mTM7srfZ9zEOCeMgHrU0duI0AKMWzjp+VTQ2qXJKh5HYEckEYx296vLpzxgFyeOMAdaI1LE87QWiO1tK6uFG3LYGcAEf/WrhPGcrLEVBJXduIzwT64r1G30SSLTbmdysUagMwPUgkDp7V5F41mMsjAjJxjcOmK/oHw2pSnVU/M+Pz6ovZP0PL9TwZJVLZwenasy6UTbUUkocAhvX/Cti+DecwDggAY4rNuFi3ATLFIpP3SSM/iK/rqnokfi9TWTKixkeYCwJIxkDpVZbZoVJJIycmrLsEBUIATwCD09waaJAuCTlyMEdxXQrnJKxDHzjG45GfmHarJhKGN14U8AA0kQjG4lskjAJpVVGOCSTjAGelGpCsPKpHCiFWL7iWJx3PH+FLGx2SqhG4Dk44AqNFDIRlgo6ZOTTpmRFKvgrsJAA6/U1wYx8tGXoengferwXmcN4gumTUnjUAIAGEg5BPcfhWdGS7Ag7cnJweCal1uTzr+UgBdp5VRjjtUcChYkCZJPO7PQ1+I4mT9qz+xMjilg4LyLUJWNw5xgNkt6EV7n8LdZW4s0HzAhQTzx7/jXhKxO4JLfLnLYHJ/CvRvhLqYguZoiwO1wTn0wOK+s4ZxfssRydzj4pwKxWXyXY+kYSHjjKPlSA2R79qneVxsCZBDgsfUdxWbpcvmQkFgOCQ3TGRnGK0hIrojlSAwBA7/jX7NfmR/GmKpeyqygy0LobuMYx+tSRsVGCOeufWqXAkICAOwwGBycelPV3UKC2SB19ah2OGxdDFtoGA+ep7+1NMhViCoBUkEnIIOeB+FV2BCEMQQ3O09qZd3CWNm888qhOnytgkjnI9sgVz1JxpxcpFwi5yUY7sxfHviQ6HYShpQJWU8kjgemBivkHxt4kl1jVbgly6EkAMeg7AfrXb/GP4htrOrX7BFjlkkKB1UDv144HNeOs5LYJyVyCxOST6571+K8QZm8ZVcI7I/qbgbh1YKgsTWXvSHI+Bh34JyMCntKGcswUqOwPaqbhsEqQBng+hqBzL5ioB17McA18gj9gUUWp3DODgAZyAvYVoWiLdsp2YZRgsD+tY8BYsQQCTxz1FdLoUWJAVbg4BUjpWiehtBJs6HTLP7KsUhKkIpXBHBz3Pv71pRwrEw5GAMgqeTT7WLchVhnpgkcVOyKq4IBOcA+lYtnoRgV2hQYCkhTyQe5NTCJ9hAILEbQG6CnRwncAW+maljVhICTkd8VlzWNORELW5Z1IYx7RghR1PrS/Z5TtCPhly3mHkj8O9WTCHYgjA6k5/SnW8BWQEEgZwOe1R7Vo0UCKO2dmQSDzGVeWxjPvitewsAykkAgDAz2/GlgtCY8gEke/Wr8MBMZcErxkKe3sazdWRqoWI4rdBOQBtHGGJzmp1tmDBo22kDrinKoIDuACCPYVKFUhiFAYck9c1lztlqJAbVWYkjA6c+tWIrIIpBII/lU0duZnBOAcDnHFXlhBbaR8gAJJ7n6U05FWKtvAEGWJ3E4wDjP/wBatH+0BDEFQADvjv70ww72AIIAHGKmTSC8HmsB5RGRnqarmkjJxj9o53U5HmkLEswPXjNQNp5CLIwHHJB9K3oLdVmJdCEIwBj9KozIQzuJFKDJAHOF9xXPKWurOiDSVkUIbNckAEH72e1WY4omUBDk9CRU0EIclnOSB1HcVbhsk4dRgY+6PX1qObzNGzPe3EiAAYIOQemCP/11SnkCjABznqK2541iQkkA4ycc/hXD+J9aitYZUVidykE1D1dmzJtJXZpaFqCWfieI7i8sjBSNxx14OP619U+EbtbixXYGRQRwxzntmvgzwrrMsnjbTMszI7FSx5yMcDPrnFfdnw9lSSwiJG5woBPTHHIx9a/LOLaLhaXc/OeJJRbTid1DuSMsWJOOM849vpVqJpSAVbDkZ4PJqvAxbccbTkjaDwanZW2xBUUEZ3En+Vfljgz89bK8mZ4gwfILbs4568is28gJDuCCckbQO1a7DgjuKgEaySBSAAVJJPqOgrCUSos4DWrV7m8CHrjO41pWlkIYEjjySAMkgZ96120pZrguRk56YrS0jQxcXYDIdgIJb+mOtTzSklBHR7RRRa8D+HZr27iuXdDArbsA8nHH6GvWY1CoFIIYAAkDtWfo9hb6dapHEUAUZwBjBPWrk10kanLqRjqK7IQ5UeTXq+0ZPgbQueB0puDsJBy2eQO1Zza1FCDkhjjPNUG8XQsWjRg0oGSMYxWmhzqnKWxuueASdpxx7VGzbSTwTjBJIFcje+LzJCfIDAg/eIwSc9vauW13x7JaSskrsWxnAGevSs3I6IYacj1KW+hjTLSoCBkgkCsqbxNaQHa04VuSVxnj614nqnj25uMgSkt1UN0Fcrqni+/kYkXDAZxgdKuEJT2O2ngJS3Pfbv4hWVuHBkBI6EEfyrA1L4qxSxqEBVyxCAgAtjr05J714bZXN7qN4DLcOUBLEseoHaulS2O3BGeAenIz39q0qQjT0Z3/AFCnTSbdza1r4h3924jjZgkmU4bBU54wB6+vWuY1rULi6OHkZzgAA9sD+dXP7MGQQMdMe2Kxtcd0lwBtOeoGMivo+HsdTwONjWcbpClhIVIuEepxmuwys5Dgg9eTmsaRiuAy8npk4rtruz+3wEFiGx1Uc1yWrWEls4BGcAsO2K/t/Is3oZph4ypvpsfjucZbUwdVtrQzXcEvxncOCexpocsgBORnt3pzOkYAAXPX5e5prSBmCYAxzlRX2EUfJSQoZkQAKFB6knOKjfOFfIPOMU55ydqYyBwRjOKQoX5AB9Ae1bIxI/KZlLDgHtjpTtvycjODgkU4Eu+wMCTwMd6gZ1jJAbHPfnmt0CJGKJEqqxRASxGe561HsCsABg9QPWmSzrkIQA5wM+vpVOa6KOGxgA9OuRVD0Ld3OARldzAZAA71EkpIDAYJPTOMU1ZBLhg2OD9c1A96kYBYZYkDI9TSSJdi19oCbgTz2quZy8u4vgAYHPX3qB7lZSABtOcZz1HpTBIu8I4OSMcdqfKCLMkrxZUuykZPBJyf8moPtDkEli7Yzn1pS4ONuM9GJPU+v8qqzyjzFiChECgAZzipsaJXJWnBTkkg8Ee9ULhnggkZSZCCCFHf1Ge1Sl3YKiqp2jAIHJ/GnLaySoEGQWGSAKlyUVdnRClKbtFGW8pafLZwQGCk8kf/AK6HcvKwjChyOhXPFasGixoxeWXyyRgKTnn+lWIo7a1JIRXYjGTzXjYnOcJhl70rvyPq8v4YzHHNclOy7vQy4NOdsPJAyhhkFlxkdMg9x1q5Iken2UphQvJIpUKO3+FW3mnZAQgWP26fhUIhDoWJw3I5r4vMOJFWi4UlZfifr2R+H31epGvi5JtdEcr/AGKixM7o7Hknnkk80raCGiWMJyRuO0dPU11SRJEgJALZ70wwlpcLkqBuPp+fr7V+a4io5ycj98oUoU4KCWxwF3pktqrFQGIOCCccVVKOYyQQCOme1dhqMUY3vIAq56t0zWDcWRdSwG1D3HavPdTWx2qJkF3BAJyD6DpT/tRUhXOEIyQO9MnVrckMMr1Prio8rNgFSD1FaRdzNpEyymQKQQCRhT6VI7lnRFwSevPWqz9SrpuXHfp/+unIqb4nJwJAG4PTtyOxqrCTsTx5SUZGTgjjvU0UwhV0CAAjJPXA6/0qPe2C4XcM4xnpURmfgqdp6HFPlLLZcKWCJuJAOQM1KsjPGV2cjkk9hVWJwJCc4+UDA71O9wOQvToQKdrDQ5HKqBg89zTvOJXCjBHUntUSyIWAB3EdMVMsQcAE8dStTJXGmP3AIGc4IOBxTn2YOCQR19jTGkRHV2HDHaBjgGnAj51KhgwJ+g9ahxDcnRhwhIIxgn3pqr9omIBCDOCTUCx7YAmcAYxjrSnIkK7iHODx2qVELMnLogZCcMDwTxkUwMdrFycA5zmoySJSzkOWwFUDoMc5NTmUqFIAHBIweo6H+dJqwrMnglEQR4+GBHPrXuPwn8dCRBbTMANyqBnkkf8A668FRjkGMbRnhfQVsaFqj6fdr5D+WwywI7GvGzLBxxlJxtqePmWBjjKLjJH2tbXAlt0IBYY4Pp7UMwaXJ4AGK4jwL4pttUgzDM0nmAHawICEDkD1zXaRo74YDIJ65r8XxWHlh6jpy6H4ri8M8NNwkiSLEwZSeR09609NiLY2nAHXjNQQWoLElgWPU962bCMwZJIAB4CjOa85pnlyfYvW6SKQ5BLAdSeTVhpTGhDAHjjAxgVNG67VGMHrQYFbBA3DOTz1rnlfsYXsZzwLKxZSxIGSCBjnpz3qCG0xnj5QeTXQRWi5KsAEyMFu30qRrUYwFwB6d6x5ZManYwWiSIHAyM1wvxE1ZUuPsiHywFBJ4BBAGeO/Oa9B12WHTNNuJpHjiO35Q5wGOfXoPxr49+MvxggtLydoZyblsrndkkjpz6CvUy/A1cZVVKkrs9DCQlWnaJN8SPijaeG7V0Vi0p+UEDOCR7V836v8Q7rV9SaW4ufN5PXPQ9P5AVzfiXxJe69PNNPL5iyMSVzx09Pwrm3dyxZZCpAwQOhr99yfh6lgaadRXkz7jCUo4a0ranrmna6k9qEDZkbO4div9elbNjeEbGQjOd3B7V4zpmpzQZIJcenpXbeHdWuNU8pYFbJ6cYzg9MV34nBqCbWx9TQxcai5Z7n0v4F1+G4soFOWmUkMc4BA7Yr0WwugVLlcBhkEHNeN/Crwnr97dBUtJAj4YErkAHPfp0r6i8K/Ci4eGM3csgAGR8o5/wA/SvwrOo0qWIfI7nwGbSpUazaZyEV093blLd2mJIH7s8An1Famn/D2+1RlBiMYBHMh6g+pr2TSfAltZbCI1JUYDEDn6+tdNbaVBEN+zBA2kjvXzHPVl8KsfLVMbb4EeZ6D8H7exljadfMbuGIIwf0x9a9A0/w1bWMYSOCJQBwSMkD61sQxAKMnnrwOCKV5VAAUYY8H6VsoXV5HBUxFSp8TIY4lQKCmABgU51AUjJAbIJHUA03zQhGGDEds9KqS3xVxwMjIHPTNDSRzK7OA8a6SIFZ4yxCgjDAYI/xry/zG3EOiqw+8BzjPT8a9s8UxC4sZWUZdRkDHWvJTp7z6iQI8Rn5iQO9c0mr2R6+Hm1GzNLQrEpbiViS5PCkY4x1rTkcqcbdoHQ+tSWlv5cKR4yQMDikmcjIA56EGu2kkkXKd2cz4nbzNOuQEztXnIzXy54mRI9Sm38ksSAR0r6n14h7SdC4RdpLMR1r5b8eIkOquhZRyWGDnIz0z6+1foHDUrTkj7PhuX72xgopikBD8HjbjNaHzlAQAFTknP9KyFcTEIAfN4KhfSt2w0a8nBSKCRy5DFsdPav0n2sIK8mfpknGKvJnn/j20YsZSmwY3HJ7etebOo8wMDx14r6L1L4Vaz4jURiDbGCMHnLe3tVvQv2SrzULoy3MxSIkHYE6fjXPPPcFhdJzPkcfj8PRldzPmYM8gICZycben+TWha6RfXtuZraGRwOMAEn8q+6/D/wCyToMQQ39uszIAVD8Z9+O9elaL8EfDmjFDb2kCkckxoOa8HE8a0KelGDZ8nV4gpQdqcbn57aD8KfEOtRAJYSxhgCrSKRuPcfSvQNF/Zf8AEN9awG4j+yF+TgZJ+hr73tvDOnwxRxrBGwQYGFwfzq7HptsAqhFAUkY9K+brcYY2q/3aUUefPP68laCsfFx/ZgXwtpb3upygLGobLdSAOp96+efFE0FvrNxbWZDwK+0OBgH1AHtX1p+1t8S/sljFoumyESyNtYoQMAda+Or6UvcEO+4qNwJ9fXNfc8N1sZjI+3xMtHsj6DLKlevH2tZkVtve+jAOSOv+NbMyOJDgjA4wD+tVtFt45XknkLDACgqeCe+R+Vacg2qWIULnB+lf0DkNG1L2jPyzjDFc+J9l2K5mYRSxIQd/Dds0RkPEHDBgvDA9jSyWkaSnhiWGSW9Kfs3ggDAbA6Yr7FaI/N3ZksbGYFABk9jU1tAkJIJA43Ej27VCsBZwArM3cjoMVFLOkpV43yhyD7kH/wCtXNVqqKNqdFyYkrB5CS2CMlG9DXU+GflO9wCjKVxnoex/WuWZSNrjAB4GBXT+GYxICpIILfw9iK+MzGTrU5I+7ySHs8RDQ7nQFW0vY2blgCysvY/4V6Ro/iORISqkk4AZex+lebQ2cxw0asCVyHA6c11uis4dEKqemWPGAetflFeMqaeh+1VmpQVz1XRNYimiVnXYx7HvXSKUdyScMFwBjH+eK4fRoEuVVSA2CCO30rodQjlt7dmDkOVIB+veuGMFNXsfOTjBystCj4mskkZnLDIHIU4PWvOtSXy5DvBIBzmui1bVpTC8ONsgIIJyfxz71yeuXj7htO84zgevpXJW5YdTuoUntcvWcsfkYXgjkZ60j3qgFQ4G3OFA6mscGXy0blSRwMdKrtOYGYyDAHJ/HvXmuseiqNjpbLVCikBiQSCVJ6e1aMmutHsBBkUdFHYkYrkrKOe4ZhHztw27HXJ6VavZTaSBGJAyduO9QqzMZ0U1Y6GGcuQSDk89entUstwsMUjMQBjHXrXLw6qwIQvjHf1qDVdY2oU3btwxxxiumlikmtDBYRyaMfW9Y8y/kJOFXIC9/wA656TUBcysQ5KA/KCOp7/1/Krd+mWdihOQSTnvWTDHsRCRg5AOO2a+ip458uh9bRhGEEkdToNysl0pLEBSOB3r0jQNLS9ZGAY+XgEtzke59a8qslFtIUUglHAD+vuK9I8O+IY7Gxd3JYbTntzXDiZyxEkjz8apNe4dybi20ixlMjFRHn5m5LE9B+Wea4nXfFoa0l+zOQSCMA9D2rn/ABP4vk1iULAGRFCggNgEgcmubv7h1jDbiSeoArnp4x4RtQVzz6WD05qm5p3Lpc73llKDYCAD1buPpWGZ4JpXYdAxHB4yKqSTSyRmMkkMc5+lW9PsQkZDgEscgegrkrY51Hc7vhVhtwfPkGyMlGIHJxj3qzFpgDnfkjleO3vWjaWgJACAgc8npXQ2emQeWpIy5Oc9M+1cSquTOSpXlA59NOO0kDIGBjvVu301eRjGB+VdCllAHIQ8Zz16GiS0SB2JBLdx6V0xlbc4XiJSZlw2LIgGAAT1PQVWuoDlg4zG3Bz3NbEkixgAHB9+9Y+taikcQLuAijG3uTntWdSvyohTb1MHVTEJSqnc7gKfQgCsvXrcWHhefzQr3Mild2B8o65Wr9pcJc3JlUhgMgE44xWL8SJWtfDJuQcEts2dCAcc/TmssPiJTqxgupUa7clBdzxK7uGa7kDMC6n866nw3rBwkb5JzjrXIyL5lwSTgnqcdaSyuZbK6EgbkHB9hX6PGNopM+0pS5Uj2qJFuERkAJAwff3pl/ZC5tigCn1LVleG9VS8gBeQEhe3f2rpYnSSIgj5e+alpJnenfVHjniPSlsJJX25y2APQ9zXOqgb5gNozyO+a9X8Z6MlwplAwMZJAzk15zY6SL/UXty4xEMsBnk56ZreDuedWjy+8S6Np0l5cISmxDwQec++a7hLZI1Ea8qB0zjFNs7COwtIoIECkHknmpSoVvnIJIzketelSjy2PBq1OduxHp9oJ5WUk53BgK3olkhc4IQAdcZzWHZO0N4JNpGBjOa3TKPJDk45z9RXoQRyasdIhyHDgnPJ65qzaE5G05GeST3qoGzGwQAo3I9QaktJUjOwkqM56ciupFpM2QmUJJGegqucszAsCT2NSQTF3RAFBPRm6GnyxjeCNpboSDWhaEtmFuxAOASAQOlTTNmNkABUnNQyKGXIAIFNMm5SD06UG8UV7mT7Pg5Dq3JB4wPrTpXijuN6kAEAgA5x+NQXTgRbductnBp9qqXEgU5GCAOKlo2UbHRaMHOSTuB6YHb096mu3CkDoM5Oeoq5p6CK3G5QSQACeoqlfJtd2V+CfrXNJ6k6Ngl0sci7QApHQ/zqzI5RQzYIPQd+KzYZiZNjn5CMk4zirqENJmQlgBgEDpVITQ7TmZ7qSWRsF2yoHUAAdq1o5AQCPlwcYxis+yicsWC4AYEN6VoKjFgSCAOuelMwkS/uwpIJySTnHI/Co0lLY3EEZLDaMdfapFAQggHJOenT8ajLIDlyqbugY4wc9KSszGyG7ipfby2c8joKQSLwfvg8hqFEoYtgggcOvOD2qS4tCUJDFFPOVxkZ7+ma3jFFKzEtL1CzKMq3oTSqolcq5BYkkAcfWq0ZE7LEMFgMBsYPH86sSaaLWATSS7wMnAXJFaWSBpFiW1QIPLIDEbflp9kv2RiZNpCgEEjkH61JZSpFECVDswyCxwQOtFuVu7rlyUUZIXvVRd9CWadrZllDOhyW6Y7+vrWk1onlBGTBJyQQDmmWkTcbCQMjHoPrWm9oZyUPyg8E13Qj3OZysU4YFXBVcEdPYelPu9OW+kEsjAuBgbRgfTFXpbeK2VAcBQByT2Fbfh/whc+IiJIFxCVLKyjJbHXjinJwiveZhOtGmryZzsGmwm2QbcyDOT6+nFYGs6fFDM8hcqmAArcc9/rXtifDWfygWGFAGcEA9PSuI+IHhFNOZYmcHKhwSOoz6+oNebWrUoxvc56ePozlZSPOrWF/MDoOF6ADp6V0OlW8usXVrYklPtEgiaQ9EGCck9hxWh4W8NSvC7OC6HJBUZyewrodK8Oz2+qRv5CqFO8nPIA//XXB7ePLzpnVPFU+V2ZyV34ElUY8tpRsw+AQT75HT8K29J8NNqAgCyRRPJEGjVuOFwMkdicjrz1NeizmGK1fgElSpOfasLwdbGLUTcXkqyCOR1VCu0lN3B/EAGvmasI1ajm5bnyFfG1ZSOZttFGnah/pJBAOQD3OcitzUvG8NvZNsdXIYKSCOv8A9as34lXobVZPsm0QclW6MCSf0xiuX0TwtLq8oklfER9Oobufxr5jF4j6pU5YM9GjGNemp1WbcniGXW57SIuIXUlnZeNwHY1panr0GnWgCJ58xHJBximnwlHawMUG5lGdx4Nc6+nT3N2Y0BZgBkDnAzXAq9Sq72Oqn7Nu0Tnddu5tRm86eVmTJwP6VY0a7jFg6htoY4Ge9S+J9MayjMaruXBBJPKk+1YvhzT3kdnmnCojAKpPJz1OPSvpsqquNX3tGfQUmnT3Ov0bSjIh8zDluSznPHpVHXFgt7p4oyHKgA7eQM1c1HCWmbS6DqpxuXIBHfrzXMed5G+MAvuGSMk5P1r6/FYynShq9TO7etzSs/D97qpRLW3Mzk8EDpVjxFo9z4XtzaSoIr6VDIU6sgPAyff0rsbL4hWHw68NRFIkv9dkTMcaAYU9s/QEV5jq2vXesXtzeXTl7i4bc7OeSf6D0FeOsZGerdjhpuvWq2taKM20sJIcOzYc8MxOMkdKuJE6pucgOOfl70HdMiEruUjOT0yKlIcgEjHofSvRhV5j2lorDrdfmJYYGMluwqZ5NzIodSueqg4z6UsaDywCM55J9ahk3AhUGWyPvcDH1FcuOXNRl6DSubloropYYWMjG4859qv2alXJGQcYBrPghijIIbcAAeSf5VpwOFJBGSOv41+M1VabR5tVbmzaFigK5YnA4PGK2rfAjQEZAwOece1YllKqyoikqWGevat+OECMEnGew71rRv0PErqzLJQK4EirKhBzg9OODj2rm9RBWUIj5AHU8ke3NdEPLjQ5GXA6VzmqgvKWZtwXGGPb0q67tEWHXv6mflnyBkk9TjpUsbmI8ng8Z9KhkG5mAcnkEHGMZqbyxE6AMCCMsB1Hp9K8u7bPWTsW0C7QQSWPf1p0SEzIoBIyd23v70zC+WcNhs8DHaliYRyhlchgNpGetdELkSOl0Q+WQg5P94+ncVs3Fql1AVV8EEN8vH+RWHppWMBiCSSD+NdDaXKtCCACGXg19Zl8VOHKzwsRfmujnLqzBlaM5bcCRgdwOtZ0+mAcEYcrjA7V2HkB2IG0EfNk9x6Cqk1ozPnAJHTitauCUtjONaSOQi0d4po3ILsjBlwehr0OKJo7BWDnhc56c1mRWYGSRkkZ6dKdcXEkcIiyShGB7VjDCexdxyqSnY4vXbYyXMuNxLNySeoqpb+G/wC0WlL4RAucsPvHuK6eKzF5eBSMgDHPfFa62AiQgIWXGMnviuDkc5tnrU67jFI8l1PQ3tJXESKFzuJzgAemPpWcsTJmNCAWGQDwBXoeqWkM8zjAK4xt7gVy1zb7b0AxqY8Ahe557iv1jLKNsNE9+hPmjqQaG6xXaPITkEZCnvXpsE6OigEFSByO3FeS6ldJZ3pCKFQEEEnk568dq7PQNUeWyARld+SFPGfxr26V4ysVUi37xs6jYGRHliiLhD1HYdz+Wa5y8nKMECg5yMHuK7ON4p4yhIZgoYqeD7/rXP6ppIj8yVCArHK5AIFevT82ZwqW3PLvENqFvJZUbCsAMY6H/Cufkk8sFQozjgHnI+tdt4hsSnmEkfuxnC85+lcZPFtkDE8EcA1hWhZ3RvdMcjlogAMt02g4/U0igRynzMqcYIznHrzTDITgZyfUdqViFXJ3ODzXEUWLVg5YsAoB4Y0/zCl0k4YggHBHSqsEzQsS6B06kAdR6U6xuWucqRhT2/pVpCsW/wC1jdRAOGDN1HXH496a0JEZIGSemKa9usFwJUBQYAK9fxq3cMJMhckEAZFTexD8jU0GwL2kglAlcLgsQB39P0rM1CJI2dVGQCQB6GqUt3eWquYpPnAwAc4OKbG73BRnJ80kE5/lSbI5Xe9xW3AADJQckAdDTLfcTkjJI5z60+SYF8E4GOCO9XbKEmMsepyc1LZotCqymMYQhSTjntTEYsFG0gH+L1FJPkyBc8A5PvU0R2Yd1wh4GaxkrjTuRSb0IKBi2CMZ71c8P6lI11udQwUEKrDjPc+9Vrl8sFAG1uDntWholsY5TKibM5UuOpHcfSvBx2GjODm1qiZqLi7o1J9LkZAUTcSdwx71o2/hv+z0M9w25zz5YGCOOD7ircM6wwIMFpCMIQM49vb8a071JXCE8joW6545FfKUq85QcXI8CriJxly9Dkby4eTICgDOAQMfyqg6Orkg5U9yOntXQX9oqBgFIOOnpWS1ijxks+WB6EdBXBSxzw0veeh20qkUrlQIzsGAwe1bOkW7h4ZEBEgYZK9xUdrDbRROWVmIGVAOBmuz8P6DM/luy4JAYoeMA1eIzx1YulTW5lXxFlY9R8J3DyRIzkAEDAA9q7q3cFQzADIHUcCuK8PQrYJgHeoA5wRiunivkaMEttPPBHX/APXV5ZPlh77PhMUnKo2jQaMSHh8+3YVRvtLV4juCufYZxVq0nW4YDGAcDb61tLbBYiGjCHoRX09OnGsvdZxqpOmzzPSNNiiu7pI4vLdW3EepPf8ASui02OW1nVyCi5AKY688VWlt4odeuRHNvdwrBR2IyOPat60lO4o4VyeCRyCfXNTRqVMPNwk7npfWJSinuaF/YR30DsFAc9AwyCO9eaT6deaR4htp4nY228mSMnOeOPoM16xA2+HBTgDBrltdtCJ3CRvMZM7Qv8GK+hwWJ5ZWbN8JXkpWZ80/HfwmlyzTqVxJGwXIwSRyR9Bn9a+Rb/w/NHqsdsAS5PJU55r9CfHmgy32mTQyxrsxxuHRj/8AWFfLd14KTTtTnmmiUy+YRwTgDtxXu5g4vC89rs/SsiryT5b6GF4f8OwabYojEtI3zMWAIq4ES2mIAyh4AxWwVjiZDgAg8ZHeqOoxgxFwQCCMAc5r8vndttn2t+Z3Kk4R5uQUUDBwM4NLags6OQQOgqv9sRgVDqrj5SvfNW7JyGUbiQT93PQmsmxWZ0ujxESI5IDx8qSOn+RXXw4K7UYkZ7nr+NcjpjByAxwCMYHH611VkBHEgQAHGPm5yfWtqbMJeZPPbvOCQQvXG7ua526090c5JBzz9K7HSbYNduWO9WAAUnge9aVxpNuzkPHjP8RHWvYw7drI/Os/nyVl6HnJsXOSAQBUE0bFQpOBg4z2r0ddFh3EBAQxAIPaopvDNjLcAPFvIXGAccZ6mu6zPkXXR5pIGTClCQO471m3UjrKwU7SRnHtXql14YtIlYouAOApOc/jWNf+FYo7Iux3A5UE4yDSfmjaniIpnBx6kYyFc7wSAWz0puqWMWowgo4KkFuDjOKm1HTY7YMASAOAPWsu0vfs9wGn4QYAZuABnnjnPHauGaT2Vj7bK82dNqFR3R574q8PAbn25kGSuARg9s+vFefX9q4XLjYytgY7j1r6K1KwgvxIEcOjEjPTI5wSBXlvijwgnmySAYZQVQ5OM98DtmsE4rqfbpxrLnicXalSQSSDjIIPX8Ks26mSMKEy7YOPSoPsDwXIDgqE7HvWlausKI5IyBkkGplZ7EWGGJ1UFhg5yOc8VGInfCbAXJ2gA8Z+tSXVxFEpKuH3ncfY1Umv1EaKoJYHJ+n+NStBJNj3hMO0uuGjJAU8gH61nzZaRyx2gjG3PBouLwyBwZMbRkjPOPXFSiUKrFUzkD5D/j707miixgX5RyQBwBipEjMigEAHOOO1PjBCgEZB45PQntThbJuAIwDyee9Tc2jG5JZqrABgAwOAwpbqEhXlIx2GT1NTW8a+YFAJJPBxxVma0Uu6leB0yc4NHMaKKMiJXZPm5JOT71bjsxKhw5AzuK56U4RmE/MARnjnrVoAbMIgUE5OB3obNFEqxwkEJkYA4PrUqAEFAvzNkK2Op9PenSwnaSpHXHSlkUxW4JfKgZAHWs9WTJWRhh1ikZC7CQkk4GQMUSX32iQlACB8pI5xSTEyS5AJByTuGCKSMKo+UYBPbvXdGVkeFOnqNliX/WHIJPTHSpLJ5reeJ40YlTk4H3RjqfamguGORnmp0V3UqCVDcFgccemfSi5zTo8y5T3v4Y+MbPUdLNrNKqTqABnuR0FdY8EU7B0DBCMFj698V8wWM8mlsBA5RgeSprq9H+KOtaVIEeT7RCACokOcGvpsszWOGXs6ux+U5zwZUxM3Vwrtfoe5fZFtXBAyCOpHWo7q8cuQVJXHYV55YfGoXSJFfac8Rz/rUcNkewHT862oPiboV/FkzSRIRhS6lMeuRj5ue9faUMzwtVe7M/NcXwtmeGdpUm/TU1JGJcEgkk4Gas2G+DeAxBJyVzWUmvaVdEpHqFvO+AwWKQEgHpkdQfrV2xuIZXDJIJMkjIbv6fWuqWIpy2keHLLsTT+Km18jqdLuAdgclQSckdwegrqIZ2VRg4IGVYdj2NcZbEQsoZgMHuehrp9zLbhlIcDjIOQa+I4mqReClqe9k1GVOt7yOrs1m1K3Q+S0pjUCWVVJG7PJJHGTkdh9K1NKEultNKFAJUryOmag8CadfIl3EsQht7krKU5+ZgMZ/DArrNS8PStbqqLuJOScYxj371/FOY01KvKUe5+pUallaTOQmvnicuhG/g89689+MmmXGv2sTwgyzTMUIPUMQAP516QdMuXu2RIxIvQnByp9akfT4LZo5bnBaNgVHXJ7ZrlwtaWFqqpHoenCqqesTP1vwVaeHvgZpOmko0sEKuwPUvjmvhHxgBp+u3xRSq+Zwp/U19dfGvxRemzaKOcmMMMFCRgZ5GO+RXyD4tja51O6lk3kOw2qTxggf1zX75wrUdWg6s3ds+gy/DSqRdSetzMhmMsK56k5IPetOzjDMAQGzg4AwR+NUUgCyAFAoAzweBWnY2x++AQScEe1fYVpXPr8NSUUjVtUAV3AwFGSM9RW/pspaKLLkcZCk8qPTHasLTwrkoXO5jg7lwAPrW9YW5ScMQHxkE59a8t72PYjZI27cKoVkAUEjgdBWpChZipBBHUEVUso0VAAOM5IrThV9gABIJzTRnJj1jOCAxB4BFWosx4BPJxg1GFdTgDAzyfWphCXQ7wxDDBNVYxbJozuC54PQHpitq1nS1gLsACBgkd/esZpIrSMNKQFGAATnn1rn9X12e5ykTgRLkBV6n/6wrtoYWtX/ho8DH5nhcCv30jd1nxKJ7hURMIqHLA8E+n1rnV1N45ghfMZOSM9QetYguXnmZGfDg7igPTPQmoj5ySgSjCN0OR09a1qZTipdDwFxTgO/wCBuXGrh1ujhkjQARkHqT1z7Yz0rO8JeLT4P8S2msROVeNvLIB6qTz9TWbMhKyBSwzwAT1HtVeGxGfJCsyN97jp+NdlDKG6UqdaO58Xn2c0sfaNF6I/QXw9rMWtaZHPC3mpKoZXBz161oTwfuM46jgn1r53+AHxBOlQrpWq3AgtYpAIp5mySDkkk8DGePw/P3a/8eeFrOF3ufENkQOQIn8wn6Ad6/nbiDh/FYHFSjCDcXtZHz+Fqc6s3qjntZiCSlgcZ4yATzS6foI1R4yyqvPSQ4BH1qm/xB0PWJkGlC4uld9hMihep64Nddp1ttUlBkKP4TxjvXxssNXpStVg16ntqppZCXAh0ewIVI0MXJdWOCPof6VF4I19JWuJZJVkJYs5A4UjsM9BXJeNtYLvNCpCxsCAFPSuWtdbPh7RbiUTsA2YiCeTkdffrXrYaFpJcup1U8P7RJnCfHjX31XW5QkwBhYsTng9cfkDXipZZmAIDNkHINbPjDWpL29uS4J8yUqMnIK9j7DisaziJcnAZVIHFft2CTjh4profpWApKlRSNyxQFRliSOefSui0cwtIHlJRFPOe2KwLJmSJy6hE7c9aztR1aT5ykpCY2kA5x+FdyhzM75R51Y7XxR4miukQGUAIMAH+6OlcJc3KzzCVmAB6kVj/b3klKly2O5PUfSoZ52VyACHxkDOBj1xXXTjyKyFTpKGxJqFw11bKCPKKMQA2CCM9eKpAhkIiUgEgAE5IJ7+4qOe5GAMAjv7U7TAJbyJQ5A3BQB19cUqkrJs0lG0WejeGtPNnsIGJAAwBGDz0NdvaxiXbFjB4JrmtHR3ZHfc7bQpLckgdBXZaWhlKnaVJOBx1r8wzWtz1XJ6nxOKqNzepu+F9Me6lQlQAhKgnnHPpXuXhGE2gjMgUg4OffpXnHhLT0jniTZmQ5I759a9Z0a0KrECQNowffPNfFYmrGrJWR8pjqnMrHe2UwihGAN2QeTXg/7QerwSypBOcSjcylTyDjr9K9Q1XV10rSZnkky+0ldw4yOx9q+U/iZr8mramXDszAFMA5AGfWvteGsDLF11yq1upy4NrDv2kmedapLHkhON2AAO1ZkcLyyYKkjuRzWsbIGQlslfTpz61bgsU2DHAxkkc8V/QWGoKjFRKxeNniJXb0Mc6WrbWiBZsHcPSpLaySeEpPA8hyCqAEEHPBrejhijYCNCSRnGeafHMG3pIjvPuBEzEYIHUEdc+hruUUeRKcjIXw68jAmUqpBBU/wn34qvNoAidYyd4ZSQcADOeldJJJnAAIJ64qNo0bBZQHUHDCr5SOZnKPALZNrfKwzgD0qIN56hf9WScA98Vs6jbLJMSCDkDB9DVKK1ZGBYBwDnOMVhWkqcOY9XL8O8XWUARPLugoZgpxgnnHqa0dKgM1zhjkAZAI/rVYlFYEnGelbXh8wvOglcIh5JYZ+gr5lz55XZ+uwpKjSUIomvYyAduAFGB6EisOeXeSHPzdeldFqjwB2RCWA4wDwPwrmbrDuwBBPTmsqlktDahHyGO6Fx8pBAB69aEVWckAlX75pmGjQAHA7mmmJiCEfBBySO9ct9TucdCldWckdyZEmMRHBCnqBWloaSz3aCQExc5IPOexqvcWs8wQIu88cE4ya7bwroGFQSpkEZyOcVrjMVToYdtn5pm2Jr0MQ4wehuaJp5KoSS47cda66yh+QgjkdjVbS7CKIKigk9Ac8H04rReaKNSSoZwcBgeQfpX41jMR7So2eapSn7zHiErtIGecgAZrXia1Xw/eLclXYkFY2PU4OTn24/OubmvzHGCrEPnI9q4/xN4tltVMBBLHOWzwDWOFXtaijFG9OjOclY4DxJoluuutKgUyuGPnA4IGelNVSsQyWbHQGiW8SWQkgkk5BPNJNcHbgkAEenSv1XDxcaaR+g4Om6dNIGdXAwcnv7VGHbeQOB7VUEjsCCQp7e9TIHiUnIdzj5VOc11bHqXUVclkdg5Z2BHcnirCWN28RKRF0Xn5Bn+VbmjaFFcMpuEVwWGUbpivZPCNroNjCgeKEDqUKdT6ZHJ6V42MzanhNErs8TF5vHDOyjdnzvJDLG5Z1KSAbfwrK1i1eW2kAcqMZLCvrTVvh/4W8QxPLFHBZ3JHEgTLE/yGK8G8a/D46PLcxCUTpk4fPB5yAB+FbZdnVLEytJcrMqGb0sUuRqzPExZyWs5RsKM8884rdsbcBRtIdD78j8RTLrTtlyUkJJzyD3FaVkE3BRkDoBjsPevramIVSNkehSpJO5qRIGiXG0ZwB7GtBC6BgDhwNpA4yO4qtEgAwQAByD6VZMhYMoBYnkkDpXEekSRvklQgC9jnpU0AaTKOcAHPsaWBROwJAQ+mOlTxxhGIIJB6kdvpQJ2MrxBAstoFBw2D0HTArinhdZgpBYHjk45r1az0lNTlCZEYAK5PIAPX61J/wrO3ikk3MJQTkMRkH8K8/FZlDCaNHj4mtGnLU4rw9orGZHlXDHp6V694ZtzbPGxUNwFAPGcdqxtP8ADy2aLGQWKHjCjj3Fdfo8Ea7g7suB8uAOSPXP9K/P8zxksbK/Y+ZxNSdR67Hw5NbqrBiAwIyQB0PpUPlHJKAEgEgMM1qLpzTFsOdw5xjoabFo0oYlyADwST0r+r3WjHqfgUMJOT0Rh/vZbckrlxkkKOpFVxak3A3EhmGTkHIP1rrxoSJtILDPcVcXQsQgoRISQuO5rlljKcd2etSyqtPaJxjW0rtgjAHf2q1Dpzs5Kgke9dhbeG2WVtykoowm7v7mtCLRkXBKfhXnVcypwPdw3DmIrK6RykGjzThMMFOcDjIArWXQkjYKxaVGGDzjFdFBpK4BQk7TnIGKng0vL/MSXDZ5HGO3FeVVzdJe4fS4bhOT/iHPW2hxWquqI3PzAEk8/j9KsJY+ZhAnJAyx4ANdN/ZoJJYZY85A4B9ParCaaoUFhzj+E5rzJ5vUlsfR0OFqEV7yOQfT8BcgAg9fWrwsSyKDztweBW22mZJJXPOTkVI1rOcElTGOi7cEfj3rhljZz3Z9Fh8mw1Fe7AwF0+YOc4QgnhuuO30qb+zzHESRzn7vrWuYWWXDjJ+8xPJI7fWpZIY3yd2xyMgbeAPr61i6zZ6kMLGPQ5+Wz3sI3QbCM5BwT7U19OKOCEIUDOGIrfdEJDIgDDoP60jxCVNzpuY/KQP50lUNfZJHPGJlBcnLjpxmq7ROrb2HJB9q3zpZjIYMSp4x6VVl08qSDwuc0/aLuPkMd4SXD4LE8c9qWYGFQC52kcDHU1qSWZTDlhtUd6pOjRuAQxDDgkcEeuaOdGco2KaorgAE4Hc9zUdz5ZUISVI9D1NWpIxGYyGBHVgeMH0z9KztVaJAxQEE8gE5x+NVGetjlnEz9R1ARoykggc5PWrnhHWUt7vy3cojDIPbd2Fcnqdz+9AY5A5IBo8P6iI9QUbd2OOT1r6zKq3saqZ8fm1NYijKmz6O8O6lGLd0LOzPjBzkLjrXRRuTGWJ5yRjPQV5x4SvQ8AWNNpB2ks3CZ5/rXbRyHYcvkLwSOhr9hpVOaKaZ/L+Z4b2VeSLvmbiDk4z69BSi7j3AEnYe+OlUmuFZcKMknr6VBLIruAxyR1PpV8x4jiWzKXlckAAHjODgfjxTPtBt4yiqAh4BHaoJVBI2uSvbnrUMk4ZShztVdoBPQetZNmkYkk8knI8ojPQt3HqKoSzKwdACWXgnOAD9af55tYVUPuOclweR6VlySbSRjAYlg2Op7n61m3Y3UWWEnlWNAiF2AAPIyfemXDyuhIYQuMk5OcCoBMEVmLkgDoBnP4Vn396xyGOwEEHBzkGmnciSKd0oZg6EkMSAexNVSzyNzhQOCD3FKDJLCUBJjByM9vpUJLqgXGGz97FapHHLQdu3MqKCxY4HPBPpmo2AVDvUgZPHpTmkIIY4Bzg4GMGkkjZpcl8oM7lHcnoRRYi5WDmPBIyOoxxio3bzWMrnKg4YDmppVJVAEDpkqfUH1+lNAG0qCAuOg9aFYL2GvOuVCupXsoHSkwsbMFJUHnHrmoxE7McAEjk9qepdzuYkjG0DPAquUklGMbCDvA3ZzwRTkZEBDlgW6FegpsqtJsIcq2AuAO1IGBJXIZl4I9KOUpISWZAQQCy4703ckgVs7XB3AdDT8K8fyMrgckilhCTIzsMMvyj3FD0LVyvIizOjkMuOCOxPrU6oFXBOewA7Uy4AdkKkgAZIHc1NCmyRXLDB4ORyAalspRZCrGNyCjOmCBjjBpwVkUGTg54wc/TNTMcTOACRn86XbHLCWKEgngNxg1m5FKDHQaeZZRvIUHBGDmqutSzjMRACjOMHOB+Na+iRqttKDHiTJYt2xjjiuY1dnmu3JAUd8HpX59xJibR5D9n4AwXNWdV9DNjyh24JY9AO9D26ckkE4ztPPNKd7OAACOntioyoLkZIHqK/MGz+koLSwbzgAnAx6ZxTkLvkjA7DPemeS42AMMEkkd/rUTxvAzO0m8ZwQBwPfFSdCiWFJ3EquSRyc/rUL3W5gFRwwPJbGD9Kf+8Ej5XYABt+tKwLIAQAc5JNIEhQPMByCVI/WhkXgdCoBzmkJKlUAJDDJOelR5ZsoSSCc+/tSZSROQJFIYgoCGw2eT/jSKFUgA4GeT6VEs4ZWQLmQDIBNSBGZCSgHGSpNSUTOwZzxkcYA4zUZYuQCCDnnAqONCuCxwQfyqdG2phzwTkAdzSsSNQhmdSCMHlieo9KeImlYgE46fWmKwK5JAbONvoPWpd20kq2QB0FS7k3Ggk/IRhlOAfWn7jExDKGOOM9qdMrAREJ1GQQOuKjfzZQC0ZU/eAY4+lTdjWoj7JCQQQT3BpHQBgQxIHp3p6KiAiQrntg0LFJIMkAIvT1zTQ+UQMVABQgYpow+4g4ByAxHpT54Jiy+UFPILFv7tPjUNlCoYjpjsabM2jQ0Owi1G5ijAJSU+WBz8x74I+h6V9o/DXSY7TTrbYpR1UYBGDyOtfLXwl0mW68UQu4DRRLuVQOhyOfTpmvtTwxp5it4iwySo+9zzX5Vxbi0v3SPg+Ia9koGxb2aMm1wVfA6cgc/wCFR3liNrLGmFJzg81oxKAGBODwCSOlTrAzIATuOcjPavye/mfnnM0ef6hozeYzhcAkkY7VizWvlHIUk5xnHAr02704TkEsFJyoyOp/yKyr3w2GbEYBYjkk8E1SmuxvCr0OCNqFYuTuOM896kWJmREQbQGDFh2rek0gh5FKnKnGcdfpUSaQ4zlTnHHHWrUjVVEzMdAYyGG4njI4qKO2VmKKhJPzEAdSK2Rp0o4MWCOMkZzWrpGgsZBKRxjBU01K5EqiRU0+yYQoNzFQd230P0rfsNFaZ0YxZBORnr+ValjpKRgMUAYHJx2H+NWNXvLfS7MPOzZI+QK+CQOvv6V34XCVMXVVOCu2cNbEKEeZnF+OtSj0myUI4EmCGB79MV85+I9RMs7QoTsUkDnNdl8QPF8N/NdDdvBYqpznauehPFeX3Vz51y5YMONo+ntX9o8BcPPLMIp1Y2bPzDO8w9o+SLKToXnIBycElf61SnHzEKFBPIzzxVuZmkYLGTnOAAcEj8aqXEBwVBwwGWGehr9kgrHw02ijsc4BBI9u1Qlgs2QpBHBbHWtFQx4UHAGSAaYVTc4HJI4z3PpXUjlZXBAALggMcA9jSxlVcgLyDkH61IhAVCDhlblG5Ax1GPeiNQkYABLEk5PXNJsEKCmSGU5PTnGKZfhfsmVPzrwCTxipApkKkBfMB3Bj29aqas0UdqCULSDJO45APYgV5GZO2HkezlUebFwXmcBqrsdQlicAKfmUg5yPemIT5iqQEU/dFJdsftBbGATjI5qaOETMqjaSOQT0+ma/DsRK9Rn9j5PFQw0V5Fnemzyy4Q9dxyCSOg49a2fB97/ZeowOSEaVwp9ASeScfzrHEbdQhc8DAHSrllcppkhlnQhANxO0np7CunAV/Y4iE/M9rF0I18PKm+qPp3wxdpNakh9xB2gryD75roBtkwQ5IIC7lJJ4rzrwJqqzaVGjyFUYB+ARu4447cHvXbwzoFRwGDsOCDwF9x2Nf0RQrKpTjJM/iTiHCPC46pG2lzWB2zRkEAqcn0NSx4YjjJzkkGs8TBNm/OCeoGaeLqMznbMFZhgDpn/PFatnyTNEOikCQ4Qclq8x+LfjyHT7IWsTgEFmDgYLDGMfnXVeKvFEeg6XM+8GYRsAMdSe9fKHjjxTJq2qPMJy8YQKQTn5gTk/SvzziLNFSi6EHqfqnBPD7zLEKvVXuxOc1bUHv7qWV3LeYxYZ6jJ6YrOkjLEndwRx704kuruQGznGD61DErwxgNlj7nOM1+SylzO7P6uo0o0YKEdEhIkG0kNnB6elRup80nllJzzz+FSsAgLBjx1GKihlJjJ2hRnA561CR0EiKvlSOFZiRkAEAmun8MBnWIEYJIBBPSuUaQtIrEgKpySBnHrxXT+FrlJJMyKXGTkIcE+g9qp7G9L4lc7u0I2FC+cNkEDg1OCGmYucIoyPc1WtrcrCoAJB5A9KtQ7GIdSSqghh2JrilI9eKTHDfgh0UKRuU56iljJAzgAg0NgnAOB157ClBTbkOME8AdxjrWTdzRJA84CiRjhQQrH0zwK2rKxCuHIDooztzjP41V02ya6c/uw0QI6jvXQw2xTcAoPAGc8Goa7lNLoNjt1WIOAQCCQKn8kRKigFCRkgjp7Gp/LCqBgEYxkGmsjFyWYFAOQfWsJKwkVvJEmSAcZxkjoamFuHCDeDIOSo4J/+tTmQyMCoygODir0UJ+QBRnrz6CpTZomMtYwMIUKJjr7+mKnRQXAPXPb0qxGq5JAz2OaVAiSmRQEdTjOOldEdQbHrEHcIwAXtzyK33tjJYFUUudvAUDk/4VhxALcAOwCHA7fnn8a1YtTCklVBjBxtzyR9en6V0xPPrxlJ3iYx0mV5ST8qiMkg8DPp9ax5tNd96xLgEFRtGOfrXeoBc7WPJLAYB9avy2NtA8BdEJLq5BBAIB559cdqyeE59bmaxE6e6OItfC10LQStGyqQOO5qI24tGbccEdR6V3XjjXLfUp3W1Ux26gIi4wQB2wK811rVYtJtGkLgEdATnn8a4a0I0Xa500a06ivPQyfF2sJpduCWDM+SBjoO1eH61rkl5eTu5xEzcfTFanjLxJLql3ct5zHJ4x298VxvmSMwZjkkZJx19aqim9WZVqnNojZ0QOdXsiiGRRKrfL1xnnHuRX3t8MbhLvToZINwVhuwxywGSMH3r8/dLvZYr6AIcfvFGfQZ6195fB2YNotqAxZ8A4x2xyc985H5V8HxjD9xFo+IzyP7vmPXLdA6qMkHnocZ/H61KybwoABKnJ9j2ogAIBDMT0//AFVJjAYMoIIzgjn2FfiLkfnTZWcsjEYJ9TmmmMsMkjHXFSkg4AwQRkBe1RqQjAkZI6DHWsm0NO4+JDgHAx6k1pW7tAyuODjPyjGR2rNVw8hx16kVZXdIgDvuIIIUDgAfzpxaZMlc3oNSlYAtkN1wD0pjXT3JwpJBByD9elU8h3JEhJY5JwOD3qa3Yi6JYYUAHI6YPvXXTSkZ2SI7qxllBDDk9Rk8jtVvSfDaMC7DBJ59q1ba0+1EEj5B1FT6hewaLZh2cgkYVSQM11uMUtTHnd7IxNfhtNFtXdipcjv1Pp9K8T8RX7mWRncEljtAHUE8fl/Suk8Z+JZdRuiA/wC77Ljoc+tcDqd1jIZC7EYDk/d9/euKCc6mmx7mEoyVpSZm3FydxAJOOMk9az2R5WCBsFuBmrbQzXEmxSWZuRgdBW9o2hCMmacAkDaMjvXoOpGjG7PXc1BE+jaXHHHEWjBdVB+YZyfWtpVCcAgknGD3pUiKqQeAOhFKsRYggZHHSvEqVHOV2cEp8zL2mWglkImAKlWIIGACM44rh/FiC3uAgbe+ckFSMA9PrXpugxFwQ4Co7Y3Y6DA/XOa858fIyXbt0PIOOvWunBStUtc0w8r1LXOaFy0WQHAOQOOtVNUsxeQljgYPQnrVaORkywJznIxV63mMiEOcFj6V+28JcR1cqxCpzfusjNMrhjaL01OPvrUx3GSoOMkDoD7VShLr5hxgsNoB9PXNdRrWnCUb0ZSOox2Nc06PENmC7AknPcf4V/XuXYynjKEakXe5+C5hgZYaq4NEXMeWPynuAeopovHhIKAE4PUZqnLdHz3UOpA6gDOfTnt9MVA12Y1Yhwx64I/SvYR4bjYmF47qXDMQScEAc/jUJnMmHJPPPI5PvUIunmQFk2seSF6CkDb9wI5GDk9h6VomSSSTRryASen0NMlJmQkchQWIHYe9MyFTPJye46VCGEZeQYCD5iynHQYOa0uxNMlWdvLVlUhTzk8H8qI5hMWwMjHIIzVZt8pByWA+YMO9TWtuVwUJYk5O3tTukHJKWyEcEkPt246cUj42qWJGMkYFa0OkPNKEIJU8k1YhsobORlYDocE9Aa4MRmGHwy/eSPcwOS43HO1Gm2Y0KSuw2KckFQcdjVmPTVALygOVXJLHHPr/AFqzdXzRo6WwUORjcexrMmeV5CzzMVCglCOD/wDXr4/GcTQg7UFc/U8r8O69ZKWKnbyJYooPmIO/BBz0zmnT3bF8IQgxgnGf0qKOJ1BcDIPIBHTNIqbsAOyEkjcRnFfEYvPMVid5aH6zlnCGX5fZxhd92Ky+cGeQAkkYxUwtwyhl5YnOakWI7Uzzt/WpGkMu1HOMdSBjAr5+eJlPWR9rTwsIK0VYRIDGqO4yQchs8A9v0qF4iHJwAOwB6VMu0ZAJYHhfQ1FLGJGdgDnGAOgBFccqp6EKVhnkqzBWcAHpkd/rTNrhCgbCgngHqalghwSSQRjuOopSy42AYPLAnvXNKdzsjGxlXSLFG4cKCflIx97PtWZcwMygKdg6Yx2roZ4g6qAxGDwR1zVKWBmZ+Cxxg4I/rXO5G6WmpxepabKxZlwAOmf8KxT5tu5LBcYxnPOfpXc3dk7MUQEg9cnpXL6nY4Z1Awyd/U1tTnczkrGcZm8xTIMJjp1OajlnZ4WMa7S3IBGKaxZcGQgEnA74oiYSs2H3kcEZ6fhXYjHRFyOR1iAJwhx3796VTtOTghj0qGMgAgnIOcCiH5SFYEgdOetUNE+5kUnORnoOwqxCqMxYggdT71TkUqSpJOeRnoPpUsJeO4UhGeMKAyk8fWs2OxeR12kKNo6cCo8FMqhIOSdxNRq6knBbBOMelSxsDnOAemTxjFBaHRMiEqYiZB/Fng+2Knh5cgnCnsew9KgbakYLEkseOOtJFmMkkgjGQDSsaLUtIVDEnIBOCRTzEfO3E5OP0qEMzYAIAAzzzk1NHISAAoJzkepqSWmT+SqgEAZPrzUbIqAcZJPOaniYmAuSN4OAPWoleWf5XQIQclcdeeD+VRJE2YoCklcKSQCMfp+NSQjyZMk4xzk/yqLGSDtxkH2x709UZgCcHnkewrBxuJruekfC7xPJpbxwlmRFYsMnsf6c19DaR4q0/wCyJunUZUErnqfSvkK2muLZC8PUc+pA/wAKqXXxD1XR5wyT/KDgDJP/ANavlM0yR4+XNB2Z8NnWTfXH7Snoz7vsdSglkBSVASARyMitOC5iV8JLvHTcQBXwjY/HvVYLpGZjbBVB3K2SfX867fRP2mRE6iUOhB7gn8a+Ur8L4ylHmirnwNbJcTT2Vz7MtmEu5QcgAEkc4FasMRLZJIUjaARjI9a+WtF/ai0+I5MiupGT8h3fh2rs9O/ab0biV3A4wBcHA/IGvFlkmLXxQf3Hj1MBiYv4GfQAQBwQQBjgHoajubpbKF5J3VFUbizcDArxH/hp7Qtu5Z4pQPmxuxkfTrivGPjR+1ZcalZyWGkPHFA5wSjEkE+/p+NXQyPFVqihGO/kTRy/EVZqPKbH7Tvx/QNJpmhyIGAxIwYkD3H+FfGer6rJqMzyzM0rsxLFmyfwo1fVri9u3nnlMgkOcM2cHucVluXuHTYmXBwoxn8a/aMlyelldK1rye7PusJg4YWHKtypdQBcGMlnJ6dgD0+pqXT/AA5eapdBIoWIIAJx2Pf3r0DwF8Mb7X3865ieCBW/iHUD6817r4c+H+naDCqxQqSBwQOc+tPMs/oYD3Y+9IVXEQp6LVniXhb4IXeomOS6laCDH/LMcn35r3HwH8KdC0OSJ2ieaVcASSAZIHOD6gGuotFW3t9qqqjIboMg/WrsbMqI6DA7YGK/Msyz7FY1ON+VeR5dXETqKydj1Lwf4q0yyhiVYRBtABZQBvPchewr1TRfF9ncxR4cAcAA8k18twymM5UEMMDd649/xNaWm65daZOZopXGTnYG4B7EenNfGTo3bZ4tTCKr11Pr2z1KCbDABkJxg96uSTpkEdCOlfN3hr4oTwrEl1KS5OC+OCa9U0nxdHqMKP5oYMA2M9Pw/DtXO4uDszx62DlSZ20t11KnAHFVHuyFYEgHrnFZ5vg0YAOTnOARk1A0wJYAsRyQDzx6ZqGpHIoMuNdhssCQO5Peq0swZgxPPXNU3uFOOMAdQe1Qm4ByGUMCOAaVn1LSZZuZPMjYFMAjAJ71zTaekUrnZgknnGK23bCEDKkAD6VnXKk+ZIXwEUkAc59vrU26m0boqsojQhVwRwM1lXhOSwGD2PXFbEuHiU4OSM81iaiQEZmILYPCnpWkXY2izB1ZtqkFucHGee3pXjGveAG1/V3DIFKsATjgA98etewT5kyGO4cEk96fBAJR8qRhz/e4yP8AGu6hjauF1pOx6uFxdTCu9N6nn/hT4L6dHOGnldwT/wAtFHA9sdq9L0rwPp1kQ4ttpB6jAz+Aq3pluUkAI+Uenat+FAcgZA6DJrOtmGJrv35tlYjMsTW+ObKlnotsmQka49xWra2KIxwoQAYOakihCgKCST0yO9X7aAEMHXleeRXDzuW7PGnUcgiicqhbIA6g88VYERBUoAOeV9akjJIAxzTimWJBwM469aLnK2QqhjG1eBkmuV+JnjK18EeENQ1KdsSJGTGgOC5ArrpZYokLuSoHLbhgAd+a+Hv2rPimfEfiKXTLK4LW1segOFY9K9vKcE8fiY0ktOp6OX4V4usoW0PEvG/iu48S6lNqFzKXkmcsAT0B6AVxM8rmUkjJPc9hV6Zi6MMBnJyc9iKpygDO44cjGM9a/pTBYaGHpRpRWx+oKMaFPlWyNrR4hFallKksQeK0MmUlG4A6cVX0vEUCKEJyM5xWhHkEExjOeQa/ZMogoYdI/nLiOr7XGykyAhgo3jkcA4wafGgYSqc4+6SB+tWHBZhuAJJwQOwqKeQwKAgI3HaOOtezOXKrnzUFeSRGsohjZA5BYFTk9faqcMcYRQAQpYoue+OtSLI4Yb13885PWpEISRyAApHAPbmvm69dTZ9JRociQ9hFHCdqsXQAKjH7/wCPYmvRPhtpCSTZMWEbDEnuT1Fedi3M08agjBbsete2fDyyNtbEFThiCM9uK8KvqtD63J6TnXT7HYzWsEUTIqrjAUbex9a5qW7aF5Y0cBgd3PGMdh9a6hyFQgnB9SOgrlNOU3fiEhlBjI4BGQTnn8RXyeYwtDmR+o00rO/Q9B8EPM1vayyxtGsih1J6kV3t4i3EZABwBwSOorlbbU4rOG2jUBhCpVV6AA5yPpzV+DWpr1/KjQoCOcDgV8hFt6Nny+IcpTckrFPUNJjYbTjJOR+dczqWkRLdFlUYJzhRXow8PXNwCGwSoAJ9Ky77wnPpyrLO/myE9CMAD/8AVSlh5S1sKliZQ05jjl0UMuSMADg+tV5/D6T7nAH5V21tpoeLcVKqSQCPakEItlaMoCvJwwzj/wCvXJPCrqjujjZI5nSdJitbchAAeST71T1PTknYsE3tEDjPGD3rqUubd8Qqqo+fzFMvdNiERWIl3YYyB3IrjnQUV7p0Qxlndnk95ujnIVsEk5AHaqEzmZirghQOPc11Oq6XLA0pZQAOSQM4FY4jAwSo56kjr7V5EpuMrM+ko1YzSkmZEyAQ7cEvkAnHUVGbSMMsgQmRsLjqDj+tbX2FZiSEJPUn/wCtU/8AZmHQEgAdWU5wPWtYVfM6lVSMNWQkjYd/QL0waWa7k+zFFJGBtwDjLGrk1i0cjk8jk59asWdnHMI9ycfeIHPIrq9rZWuXzpleDS2tIjISXzgn2OORVSUM0hXbgk4APf0rdvMlSgPB5PPU1Xg04XDgkYOcYNcVWpd6GEpPdmXbWDO5IGVBJ3Y6GtAWjKx+TzHUjCqcA59D6V3en+GYYrEFyAWG4Edx3/WsrUrJbKZkQZPBGR27Unh6iXMcP1iM24oy44jHuDAB+DxUkryxgAuAMZAHOPfFP2EDDjac7gKje8t4Ig5YrcbiwGAQAO+f6VioSva4NXHSXbxjcwACgZwMfSpl1iKBSZXBIG5sntXKajqT3e4YYAHJOOuOa4jWdQnuJHDykR54A4wa9Shhak37zsjNqmviPStb8X2NtA7iVcgZAB6+1eVap45n1m9kjAxAihhKDg9emKwrqGWQtmUuoGASeTVD7GYnLKCBjB56817UMJQh8WrJSpHo2iXSXCIGJbOD16nsaf8AEtJLnR7ZBEBGqhTkZDnufzrmvDWoLFMgcsg3ZygznHbnpzXdXsD65pUVpMPMZQ2zAxnJJ5/OvLlCNHERl0PJm/Z11JbHz3KHRmByDuIUEVAUckgEhm4IPaul8S6WNMuXEYYhSQMjnHrXP+YyyYI3EjNfeU6iqRUkfdUanPBNHQeFNRayvUicqUIA5Pc16zZGN1BUMUbGwnqa8DjvTaOZ3BwhGePU17P4M1MXUERLeam3AyehxRLXoehBto19YsxLpkqYUnnJI6CvNtO0lILqa7UgliVDA8HHavW41EELmQkkZILYOc9OK8y1Fja3jJCoRSSTkYGSeeK6KKszhxs/d5USpKeNuCDyCD0NRzTKzKoJxnuOlJIjIgOAg64XvS2OntfF2jDHy8Fj6Z6V60EfOtItxRFkJAYjHBIwD9DWjbMJoApB4OCO31qzYWpMKRSSBlUcD09qr48m48sAlc5J9q7IolK5YjRchSQQOc561WeVVcsMDnp60+4fy3GI96EgE+gpkUJhBAIZckgnqM1oro2US9bsVCEtyxBwD0rTjVQrEsASeM1hw3JZ1Rxgc5KnpWzHtmKlSCMdR2qlqOw1WaTIcAAHJx0NQSMFkAUgNnOOxqzdfuQWUZB7+lY1wJTLHLG2Ap6Y4P1rVG0ET3TkNggAnOBj9au+HrZnyHALE5BPp2rJeQhS8hBcnnHGSfat3w+mIQXlZmbgZA4qJuyNnojqUDfZwowT0yD0rKvC8RcN91h0PatTehiKBsMBzjtWTqEr3EhQguMDJPXiuHmu7GEdStb4i8wqACeuO47VfkDwRREMr7huYBuQPp3rKUgyDLEf1q6XEAMpXeApIIGSR6YHJ/CtEzSTsdboMTTWqFgVBG7mtoaUGyCAUPJA5z/nFXdHsLaHTIpZyIwyBiSfX+XamahrCxSCK1BaMHaH9Rjg/wBOaXtoXscDnzSskUbvTgkRIOAR39Kw7oSqDsCgnoSM5HtWtPNPcKGdyQMish45YrpWYEAMRg8VpGSb0LUWTQWrIQznHRgc9CO1T5FzwCSCOmMVBcyNgJnOf4SenqansAAM4wMEZz3rrihNNFO6tltJBKQykDOAvb+tRy3clwmSSU+mMVqSWz6iyBT36j0rSsvD8UMRBILnjDck+9Pll0FzJHOW8JcqGJB6D2rX0eKKG8VlYEH5Tk5B/CrF5YBULRKAyjgEYyaxIrue1ud4dVlB6FeBTipRd2KzmrI9JgMItQI4wASAdw7/AF7UG6jjcQkAueQAc5rjo9Qu2TBYnJzgZ5qzp90VuVeUHKnmun2sepyyo23O78L6TL4jvhFAUB3bQ0i5UDvmvd9G8NxaPYxxBNjphSB3PrXl3wuu0t7ksqIUlB25HOT1xXs4u40jXe/OMHNebUftJXPiM3q1FPkWxRlhEe8kcEHkdq8f8b2F1rGoSNFGzLE2MEEgrgdu1es6lrMYQonzgHB96ydU1C0tNHvTIVAZQQvdmzx+XNeBjZxmuSLPKw7qU3zWOR8FtAIFtI4l3jCgemO1dHqenYt3YIEbHGO1cr8PAf7T1C7uArBpFWMD+ADnP456103jLXYdOhSJjsd+OR2xkV5cKTcHd7HXOcnNWOH129axSdWO7Cnbjua5O31kQzxsZ3BYr5gU5wScY9+MUzxZ4jDw3RV90kaYjLHqc8/hzWJodpdXgE6JviRNzNnJJ/r/APWrxHNptI9qlhlNJyOr8Z2kU08rWg4K/u9/c+9W9KuLbTIIY3ZXkYA7VbHPfn2qjfme/ht4iTuVdobHTPT8KsSeFnNmGCtNIoBY9MH/AArzq1Nc15HW6KgrNmjrGuwWtmzhgB1YE9B9aPh4kUqXN9cgGVyDt9V7DNcTqljPsWJ3JhLbiSOo9PpWpZ6hNpVoRbnO8DAJ7D0oozjB6oj2Ube6zW8SaTZz3l1M+4xOSwQDOD6V51Fps8uqGOGNo0wTvPABHY+9dfZ6jdXs0kUj7VPOQM5/GpPs20uiH73LEjk+9erSqxm7wPWw0pQjy3MW502aW2hSMs0h+8vv7etTQ+BjbaZJqWpM8EWQsMSfflY9sdh6mrH9twaRI1+IJL02qthFICE9Bye+aZpniO68U6tBeX8TW8KjCWrEfIT644NPEqKXPUmZV6lSDtHYIfA5uIzKImSSQcZOeSMk5PJrE1nw2LFizqTJ0O5sg46HHbrXuf2vTrTSxLI4ZggVAnUkjp7c9a8u8XRC+/f4JIOdoJ47fj1NRThFOL5tzKhjZynyvY4xbRVUKgBQHOMdff8Az6VIYwWJwAWJZm9TUpUW6HIViDwCOAP/AK1EULMwBGVOD6Zr7KjGySR76dxI8Q4cgt2qOdWeMg4EbkFgT1I6VZJAyi4JGTj0HbimyIfKCnKZ5PAORTrLmg4lotWCvJAcE5GBtwCD9a17fzGUSOcnjOBWLprrGwBbBxnAPWtyFTJgqu0g5XBx+tfj2YU/ZV5ROGtdM19OMRy+Mvnd16DvxW9AwmjIJ6DIwOlc7av9lCgDIJye31rbs51f5UOwn8x71x05WPHqxu7lyMcFWJIPJJHSsDVVUSMApwDjnvW7I3lopGXBOCQOlYWpkNNIBkgZ4NbVGpRIoq0jNkAcs6khjycU+IMxUkAMOpxjNIFIUgDjvn/GlXlwwbDjrg9K4FE9NbWLqsFwXPGOw5ptqkbzlhzySCwyD+FRRB51d2bBz1bvT9OYXMxyWVVO3OOCR6V0wijOeiudBZu+MpIVGApUAYx61txTARgKOBjgDGaxoVVUEcTZJO7g5yBxVyJyGyWwQMYzXvYSXs+p41a0noaAmIbaRuB7g4Iq4hJiBJAYjgsM4rE3KrgljleBz+dWZLlmiOwkkEYHtXtxraHHyl9iMEkZxySBjNZOq3ixxMwOw9hT7rUQluSDzx+Nclqd4LsuQ5KA9jXNicUoQaW510KDqSv0NTQdRkFxKHCkFsjJyQM8Vp63rgtT9lgBaUkMXQ89Ogzx35+lec32sS2c7y2wLZVVCuSASOpyPrWebq/ui0rvsBOSMkgN1OCeo9KeT4OeJlzVNj6Sjg07Sex28ALgBmLYGSx6kk8/jWN4ruDbSJLAoRwoUt3+tY8Gq6lZJiCdmJHDM5BPqTim31/Pq8xMu0EkDCnPQetfquHUaUORHcqXJqc/etPeSklS2Dkse9bPh27axwZxJHGDkEA/oO/4V0WneHxHEJSASwwNwB4+lZmuJNDJEpLGJCQFHAGfatowbd7l+0T907TRtTDAkkkHjcRyR71a1rVIY4CZSXIUAAHkiuFtNUlggIRtpVSck5B9jVK51mW+vURAXGQGyeg7mu6FTl3M1Su7i6nfPdFSsLI+CFQnOR3zjrXHa1IIHUmElpMgMDkKRXrRsIjp5fZhwudwGf8A9XFeb67ox+8WIVCSApwTntiunSrG6R1wUbWsc1BegkeYCT6jjn1NSGdzlyxZfurkdDTvs5gnAKblxjA7VDI5G4KwJzjmvPknfYlqPRFi3cy4j5Jzj3PtSxwSpdBSjJHn7w4x/wDXqbR1Ej7guXBBOKs61O8DKwBUdcepqUvIyvZ2IL28E6SbB5W3gc54pdFvVkQCUhSSRgnk1l3F1tjO9SSwzx3p1pZMbdJRkk9AR05/nUNeRbjc6HUIo1TAYEsOo7VSZkiQAnYOACx5NQxB+SCS+edx4xUkcTahcLGh3MCQARk5rN+RjZLqQwqsvBG4FsBvX2p4uJopXiQkhDtIJ6Edqmn0+WxVEYlgCSdwxg9+Kt2OkpdQSu5x8vy4JGD+FTqUmjM81skkBjjp6VZ+0EIpIAXPPqKWeCO3uCEO9QQp2gnJqtPIkYJKgAngkc/SkylZg/8ApE4AbBHIIra07bapI+4ljjIJ4x/SsO1TzrwMpAUDBJFaUVz5WFKfICF4HXNfPZvXVGg/Mzqq0dDqbGR2dSDtAwSCMiu0sYlkiDPgrjJz61wGlSSSMI3IK8DjuB0/SuytLsvGAGBUYG0HHSvgcLXVOTbPlcTF3KuvxIm+QcEkDGelcnNCwEgIKtg4wfvH0PpXXaiwujgEgd1UflWDfWhBALEdfxrkxjVSXMjTD1OWNpB4f0wXd3AgLOg4KjnJH9eK9T02EGTONhPJwMDNcP4HtVh3uxIkD5VQOgPqa67Utcj0SATSuoAAPl9zk9cV51NXle4qzc3ZHbWk3kxgZznggVfScuAcEgciuX8P6oNVtZH2rsjIG4tyc9sVvJOIrSaRhkoMADgD617dF9jxpw5ZWaMrxB4hu7W5HlTmEZ4xxiqlprt7eMQ11MRKcECQnJrC1vUzqt6wjTEYwoXqc5ru/BugrAAblFeYDJyAMZ/+tXZTxVVVFTg7GVVRpw5miTQ4Zxq8AlVwWUrvYZxgZAJ98V3traEBDjB9AOlRWVoi4IAVup4xn/GtWIPgknJHBIHavrKOFb96T3PCqYhy20LFpA4QAkEgdjVbUtPEsTORkAgEgY56jn8K07QgkA8ntzj9akugGjIwoHoT0r0YUVDUVOtJM8u8caRLPoVwYNwYMrFgOmP/AK2a+avGluGu5XIAPT5eh9TX2Pq1iLuyntScAgE4PQ18t/EvQ5LG8nkbAUEqCQemetfQ0262GlG9z9EyDFpzUZHkkmwsFIOBznHWqc4JjfYCduTgdvert4dsrKoAI4zWe1wDA6gfOqljz1r4GpG0mfqUZXWhy2ozfZ77zw6xKFwxIyAO5x61s6Vcx36iRWDkgEMp4x65rl/F12scJWJwQwyxZcZGOlUPAniForr7FIdiqdytn7w7DHbGK5akbq50LU9j0lhsCqmMYOCckfjXW6dKphBZTgdRnFcloVyGQPgq57EV1dlIseHIDHoQeQRWNO6OSe+pt6RtjnVg2ATyCOtb964bDlSzHpgVz2hQvNK3IIDcE9h6V1ssSwxqGGWxkH0r18K9T814ja9rEy0V3kUsjAk9CKteQHJQjccdBxn8acJBggnBBxk96tRRAIA568AL/PNeqmfEuRmz2ZMZzwBwBmsXWLB3tyBwTxwa6vywFIK5HXPpVG9jiaPaCRkZBHOfwptNqw4ydzyjXdIeJASuSOma4e9QyOY3JJGeTwB7V7B4rtIjCC8e/bz1IxXl99ZK8sgGQT0zXNOmoq6Pbwsr7mLZajLYuUYsYgO5yfzq5cwQavAXjRcDIywztz3+tULpBGpQAZ6ZrPg1Ce1lAQYUHJI7iuGcVe7PsMvx0sO7S1Rja/4URnV1JZ16MK5O80AxHaGYBeMHqK9jjmttUV1BCkHaN3BJx1FYmreGskPCAzkbsHiueVTyPuKVeliEpQPIp9JkYEqxBU4C46++fb+tNFkYWAZWyxwT713t3okkYdcBV6nA6H61nnTpYEwRuT6ZwKFJM6OW5yp06KKZnESo+ArMeppU2ghMKFJ2gnqa6KSxikiKumGLAgnrgdvxqNtOB3BUjRAN2SOc+g75qW/MOQyEiZCwIyeoxUihAYwRuJPAYYyfStFbKNQSVOTySTVr7CGVHVSyfeXPOD61i5lcvKZ9tauWLgBCRzz0+golRkjck5Pr61qCzdIQScuTyB1H4Vnyq4YkAlCxxn+79PXNUpGkdSqnYtk7efapsgqSEx6EHvQVHBAII5HtQ674iQCoGMgHk4qjVK4FAAQSc9RTJ8iJpwMjG0A9CR/WnJArqd25S3fnINQagzx2qRByACSD7n/9VNPUyqKyMeR3lY4AXnkelOCkAAKAOvHakKeXljypODzUisScoMleSMdBXSrnkSs2MUssrbcZxwTVmOIDaNxYjgkd6YCJAXAAJ68Yx+FTcwYwQFzyTwKTYlC4s1uDhQcr6g80xndhtABYYA4xxVwQlyrKMAjGMdKWCyc7iUKkE9e/NQ5WH7MrwIATgHk5wc9e9BsiWZCDg84PNa8FsAV3jkjIzTjGFZgFyxPU9xS9s49SXST6FCLT5VQIo8ojkYOCfQcVd0uIg75S3lnuoOQKseXu2BWwWPGOoxVqziKEowHsQOtQ8VUW0jCeFpzVpRR03h68uIYZyszGJ49pJJLEDp1r6b+GPgCa/wBLgvb0gxSKDHHJngY6mvmnSUaazeOJGSXGwZGCfQ19jeCPiJ4dg8L2CahqMGnvbQpDIjMMlgOSB718FxPjsweH9nRk2mfHZvgKcLSpU9fJGukEmm+VMFJS3UqCo6KTk1uaHqkOrxyNBICYmCnIyQfSvLfGvxbsL1DDokjMgGTIThZR349K6X4JXUs+gzmRQbhp/PJHIwRgD3HHWvzDD5ZiuX2tdNLzPClgqkKXtZqxu+Ibj7FC6wyPETkkKAN2fU153cXjz3YJIIAJyT0A7/yrqvG19mcIGYFiQQOxrhbiIymaVjgAE4yRkDkjI55xXmYqlGNSyM6NPmSbPMPjLqsUpnaNwFVAAoGckdTXzn4lGXBJJIACg9h24r134j3cN7qEiRkhoycrk4APbFeV+IICkSMqADG09sAd/wBa/duFqLp4WKtufpWEpqhhU2YUUTGMBjnceMDpWvaI6MCWyQBwBxWfagkoCMjgAnvWxCQsYDYBycAdDX09e8XY93DWnFSL0CfOSSCpHX0rd09ScAAY4wQetZVqiCHLAk4yMdxW5YQiAIHZfmAK49K4HqzvvZG5ZwlZkc4KEgOO+Pat2N4g52DA6gHtVPQtHu9dRRBD5ihsZQ9AO5Nd/afDK9WANK6Fdm5sMMgegHeuqjQqVWlCNz5zMM0wuC/jTscr5kEZJK4TOSfeqGpa/aWKFkiEsrcFOTgHgHH51f1vw1e2lxudSEU4UAnBX1Pqa529tiSwdSCM84IyK+moZUlZ1Ufm+Y8UyneOF0XczrvVRc3DCVhEjEnknGT2xVfCyZKHI4wR0IrTtrOEsGlZVIBwX7D/ABpXithIQh3k4OQQBj+tfQ04RpxUYqyPzuviKlefPOV2UYrZxgK/PGdx4AP0pLjSHnYOxYBeSMZOKszavDHCUhQB1PzE9/TFRjxFEincGRwOMdz/AIVtdnG+ZlZtLdMsBgKcgkZx6U+3SXYAAQSckH1qO68RE5coWDc4HBH4Uj6+s6RExLA+ArbTnJ9faolqTaRbmhE4RZ4lcA/dYZFWLKC3gcOtsglUlkIGCD6e1Z0uoOqeaWDc7Qg7k9/pXT+DtJm1e8g3Ah4mDHjIfg4H4ECvKxdalh6Tq1bWRtThKclFHpvw608pHHKwKk/MoPYmvZbK9NvYFFIB27cetcf4e0xLKy8shCwOSV5rZeQxoFzxzX8x5/mCx+Kc47H2OHoKlBI4/wAWpI+owyD5bcZLnuOOPwzXnPj3WvJtnjBCNJgAjsfavevB9iL/AFa5W+gjuoFAKpIAwIzxwe/Wuxv/AIJ+C9etil3oKLIeWeKUqefbp+Qr53D1EqilPZHoQxsMNJc6PzouIprnUiGOCzH73cVes4JY2KxbCC4DbyRj1PevtXVv2O/BOooxsJb3S52JJdJcqfYjrXF6t+xLqMaSNpXiBJePljlUAkfWv0fD8Q4ZRUZJo+ro8R4OUUpaHzFqd+Y7d1CjfjaG9PcVzV1du6EoPMAODivcvEn7LXj/AEsuY7S3vUUYCxNgketeXa58NfFGgB49T0a4shks0yj5QPrX0+DzXB4jSElc9/D5ng63wTRyjSuMEkKTkcDrUM0jkkq+xtuAepBq1BaFZbhXLOkZCl2GPmPT9KqTWQ3yhm3KeCOmK99WlseopxZXDtEpAYMvetrwhNEurxRSR+YCpZWP155rAlijcNGSQuMEE9RXT+C0Et4RGufLIABHQAD8+tcOMfLRkzmxMkqbPV9IiAIwvU569BXfeHNPMqnIAUfNz3rmfC9hJM4YKCVO08YAzzXp2iaYUkQAAgjB4yMHrxX4vmWJ1cUfneJm02zqvDemJ5KuSQxAxkdfXmvQtMRYoWYrlUBY4GcAdTXM6HZHaq5zjnGa6eWSTT9PkuEba4G3jqPevGwa9rVULbnzlaXMzzj4p+LkmgFrA+YjyQnLHoefYda8F1G3jmvGmUsXPUMcj8B2rs/G16JNSd52AkDFQ5bGQSMDHTgYrmmEa7HK7snp7V/TWRYCODw0eVas4J72RkS20eF4Bck4xzipHt0iQEEBzjLMOB608qiuQgwCSQPSpt2Noc8t8pBGc5r2a+K9k7I+ry7J1iaXtJiG1WRSQRlcYYd81DJYiNwSRnGScZxVqOVRMsSlQSeMd637eC3lBE80SOBkliBn2ow2K52+ZmeaZW8Ok6UTjGRmco4yeQu09R2NMlUQoQcgkcg9q699P0uB3kNzCgbJyrZOfwrl9cu7e1ZDFh43JwSRkN9Ofzr0lWg+p87HCV2/gZz1w03mhElKxg8rgd+pJNHLKSpyAccHrT0vBNdEMpGf4ielMmRoyHVth6AE5B968bH4mPwJ3PvuHsBKk3VqRsxs3yFQ/BAJJ/lUSMN6iOQqW7jjP50szGTLO5J4yBwD+FJKI5I0DIAeAMDrXgudz75RHm4leN2c4288nnFVDIrMCMktyG6VLlRkNkHOCD3FKxjYHCDjpt7Vm2aW8gL+WqgEt7dcVKVyQxQAY5wagMiCME/LjrmpJJSYweAvBxnrUkNHS+F9JW+UMJAHQggdcg8mvSrDTYIghjLEDqf6V4zpurz2U6NAyqgPzAHHFej6J4sju7Qb3EZJAyTgk/jXxGewrcylfQ+LzbCSdRT3OsZhCgZG2AHOCKzr/U44UI+Ukn1xj3qpda0hU7WyPTrXNatfKckOHKjcQDnAr5BRlKSijyKdBp+8ixrHiAQiQ5BA5XnqfevOfEHiM3Vz8zlF6EJyB71X8RahdPqFzEVZIQfkY/xD1x2rnUjcbzI5lYkkZ4/CvvMsyxUkqlTc+qwWGhG07G2t4REXQ7wMHB5JH0q3uJwxPyEAgHg578Vj20RTDkFQQAR6VpxSoF2k/P2J9K+nukj2dFsO3h5CuMKTwPetjT4YrJS88ixAkEZXOB/jWMWAAz1659KdPMZItplIHp1yazlH2mhEouorF3U/HP8AZ1yTE4kIPG44B9K3/DHjttQIAbDqMtg9M9s145q0T+c285Gc4I7UaVfPYsSXbZu3ZBxxnp9K4cXlVOvStHc4MRl8J07R3PpfT/EstvK5E7McfKoOc+xrP8W+NJ9QtCksEFuUBO4KCzeufXtXEaD4lj1BVYECQYG3p04zxSeJrobdhJBI9cgV8rSwDw1Zdz5+lhOSqlJHK6hKLq6MwBAbIxjGOasWCDcFQZK8nIqkk4MgVDuHc1r6Y7PIWCAJjnnBNfeU56JH2VOHKkkaMJGN8gEYA7mrluQ2HI3hiPu9DVaCEy5DD5c5z6VoODcTBweB1Oa6VI1FTEbFSfm65A7fWpg4YMpY59QO3bj1pqQKEOHIHq3ap7aMMcAAnqSR1FVchtGlo+yGdC7MCQAFycY/xrrcG6jBjUnae3asHSLYPMuEDqDwCcEV10NgWiypZCegArx8ZgfrWtzzK9GNZ6sxpmeFgFBUjk555qrPqFysWEOOc59a6VtHe4jkRAvnDlS7hQR9T3rJu9MKAMwYMOSo7V8xiMmqw+HU82eEcdtT5kisoomJ2Ag/KSe5pJtIWYbHBZM/MoOCR6ZrfGnCQqUQADB+pFXPsWZHY8huQoHSv12WYTezNaPDmEhvEwYdMCEKE3RgYXcMYA6Cr0NgiEgoue49K1haiMBVUkdCDzzU32JWiGcBs8sOpHpXHPEynq2ezTy6jSVoxM6DT7dG3yXKxA5AV88n2xUkNuyMXBV4F4GR0/Gtr7KmxcoC6kMp6Ee3FC2mxMbdxPOPWuWVSTOqNCnHZGXFAq5Vc7Sc49KuRWyGEsFBbPA9atpaGSVGKqiHqCOlWXhCYKrkZIzjGK5mzblSMyC1/eMGUqvYe9TC2DSMFVsD1PWrkZSQkggnuQc8UpjEbEjjI60JCsUXUFcBcP8AyND2h2Zzk46Y4zV0W4Ulick0NEzAqq5XGcmtVFD0M5rUEqQoB71FNGjPtKgAdO9axgCxEqeCduPSmpAsT5IBBHU0NCuZCWrNITIioq8KAckj1NMfLlwihDzgetaUGlMrFmnZiScqeRjtg1G9r5YwCSzHGcVFhaMprGBGBIoIA9e9RvaRSYBcIScgHvVlwGdojkMg5BFRNCXjVmUABgMkZ47j601p1JcTJurETxywscKRgEd6oX9qfJiVXPlxABFk5OR3rpJYlErgggEBlHXAPv61k3cW0uTyp+X6ij5kNGFdIs0RkkIGeOBgZFchrV+AxUngHBxziul1u4S0j8gShApJC5znPv7V5vql7++YuQBkgAHqPX612YePM7s8rF1OSNk9TMvLsNO6IgROWLd2PpVnT7gRzRuy5bg5zWfLtMhJGMnIqe2i2OCCSAOh7V7tJ2aaPl6nvXuezeAdTFzbsocPsbB9QewP4V6JBet5JAGAOuQRmvE/BWptAwEZAGcnNer6fqMlxEplIwRxznIr9Ry2tz0U7n4XxJhFDEOSRsC9ADAnAP6UrT7lAIBGevrWd9oV5SAoB7k8U4z5U5IUHjk4zXsc6PhnTLq3L5wQuOgwaY7M85RACzDJx3A61TkfYwIGWPOFPWo3nEYckEHrj0rJ1CowGtcJPteI5RjhSDwTmm3SgxEKMuOTzgD6VXR97EKgPPyr1IJ6fjUDzeYSzH5BlT7EVhOrbqdUKXM7JDb++S1txICQw5GD19qwptXFzOqEYVlJPHJqj4l1aTPkqC4AwuOwyc1g2WrggEEEjPPevDebRjU5T62hwzVxFH2ljsocKpKHhhgk+nt6VMFLEKoBCn5gT0/xrH03UZJVUPwucAk5zmtVX8mQHABz2NfS0aiqRUos+LxmAnhpuE1YY8RCFCq8NuG49KJY8goxABOflOefr6U6eZWy2cEnvQkySowcbMDg+tdHMeU6JXiyrEHBUEDnvVaSMEyiI+WWYHJ5A5q4pwDtjDMeCSTx71HMpiRcrlmPODnNTzAqLZGyKI2COH2nG4DrTYozJIFIAGM5Paplt3yCAQDzg1MlszEEJuAHIFR7VI2jhpPZFXYNzEkkrUURzgxpjBJPOM59fWtZNKkeIkKADz70+10aSUKUAAzyDxj3qJYqnTV5M6qWXVqrtCLZkkXEzpGCqwrx93H8qnhtmEJRAXIJya6ZdIiiXJw+BgkVPFpMG4vI/lqRkAdz2rzp5th49T26XDWOqWtBnJx2Fwu9kiLgDcQOcD19qkjsmd96I6AY3bhwSfQ11FjZ2ltCftSSTXJYkSCTCBT0GPbnrU4RFUgOCDzjHSvPqZ7STsj3aHBeNmryVjmIdHuLtyI1AZQWGetSpodxN5YiQFm5JbgAV0gnEYKEI565UVBJdBtxCOR0ABxg+tcFXiGnFaI97D8AYmbTk9DMvLE2luYkfMpHLIenqK5ibT2dy5Gcnv3ruBb/AGmMkJIncEjrVObSw8qAEIo5ORnP5V+eZnj3i58zP2PIeH4ZTTUInEvp+CMLgsec/wCeKX+zJQxwgwQSPSuwk0kqAUUKWJ4I6CmvZKgIAyuMc14DnY+4hROTOmuka+YgUjk/0+tVLuyKSqCDsK7t6EHFdk9rGxII4+8uTk+/0rNvtOMblo1DIBuUY4yaj2pt7OxyUtrKMbMsg6k8H8qrPC3mAsScDGfauourJUCBiWLDcVU4wff2rDu7V4gQTgmqU7hy2KaqTksSRyAR60OxRMkHd2HrT1DJnpgDJxTQSigud4AzyOlWRqRqrsQ4UKSOWx1FTFj9mBHJAxg9gKimuVKkKM57+lNjLMSwcoARx6j/AAppiJkZ8EucJjJzTnkOcAEjGQT6UxpWOMDIHJpRcJMuQCCBgjHBpiHq7bi7jIwAcf4VJBiRgQMDr1qIuoUEDL9ge9PWRXUFM46Ejse9JxFqTozqxKjKHOcHoe/HagMAykglD8uSf0oUDyTtOGHQjvTYsliCRkDODxk1kxoULucknAHXIzkelSRyZBXO1VPB9aAzB8gZz19qfsRSSThj0rO41ZkqbJgSepHBHY1FBE6SkgYI547UiCQsTggg+vWtTT0Z5kGATkAfXtWVSryRcmRJWTZ7L+z/AKCDE91IC7yybg+OnbFfV2nWrW8KqQI3AGQBXkXwP8Oiz0G1IgZRIc7yQct347V7rHbEqCBliBnnOT61+B55ifrWJlI/HM8rOriHZkccZZQQp9SP61NFA0nQZA5AzUyodgB+U46etWYYQy/KVCA5565r5lRPmLtFeKxOTuJcHnGBge1OkswUIaNYgBgAEnirxwcAHgDHA6+9DksRk5HTHtTsw5mYzaQsrAsCzHjcRnj0qf8AsOLYgYZHQcjitWFQzkHBI7gVoWttGcggk470RjcTmzmV8PrJKw8shUIG7HX6etX4NIigJ3ISDwAOOfWugEKRhiMEAZwTXG+L/HVhokUgjdXnVSQjnGceo5wM969nAZfWx1VUqEbtnHUrqC1JtZ1W10GFy7qzqCBtI618/fEH4iyTTyIZWEpYhTngL9PwrL8bfFG4v5LkLhRKSEjQk498nrXkV9qc9zKTNMzlhgZOSOa/q7g3gSngYxr4pXkfF5pmtvcgXtR1EXs8uZBIWOcg9TWVEwR3JJZc4yTnB9KiWYPKWAAI44GOnbFSxAeYckgA7vY1+8U6apxUY7Hwc5ubuyYkDI2sT1yKryKcM7gA4Aq4jggkfMBwDjr71WcYJO5iM45HSt4swaZlzySoTGrEB+Dt4pnlpMSSzZHHWrE+SpOATnnjk1XUhCSoGO/vXRFnM1YaQwkCKcDvxzUoJ3qMELj7xOcGq7TszsQVBHIpLeaaWQEMqjPXGeK0YkifBFxEShIBJZc43j0z2qDWIlt7IpJh0YEH1J6nn2qeGTLEE5f37Cs7W5BHa4BBJJySc49ea8HNpWw0j6LJIc2MgvM4G7m2yuBgqfu1YsZhHEpIzk4Ge5qjcB3kwCGTJIIGMfjV20RGSIEZKMGGfWvwqq/fbP7My2mlQivI1YpHAO0BM9cd6mSUuUDjHY5OciqsSiOR2djtzkkc4q2qhsbPnVhwe4rOMrO57SgmrHp/gK7ZrNYWceYgyWI4Htj6V6Rb3gUAqcbsAA9+K8R8IXskV00ZdkWTau9ex9q9k06eW5t3cTkxwqFYFcA5OM/qK/acgx8alBR7H81cfZR7Os66NtL0OioGBJ43Z6Y61Mt0YoZZyQUhUsWK5zz/AFrNglJlLEqoT7pA6/hXJfEnxnJoWmPZxOCZcM7QyAgAcgEDg84OK9nMcyWFouR+S5Zlc8yxMaMFuzi/jB43N7PNEjqrElSiZHTpXht2weQknLH36itW/na9mVpi0rjgM7EnPY5NZMkYaVkYnOTgjmvwjF4qeKquc2f2DkeU08rwsaUFqV23CIIOVJyR7UkbABiFOMYyae6mMjBwQdo96iKlyCXwD1AHSuZM+jasDyBo+RhuuPWkUKQAh28cj1NEgAUEOFC8nI60wgAgqQQeeKokXYEQ7jgE5wOxrovCcytMhB4XjgevrXOtkxsCdxY9+1dD4WdGcKv3lI3ADGRVM3pO0kej6fMjRhgTkcEHtUzpCECghDnJGcbiaraegcku3ljAIAGePSrakAlSodWGMEZxz2NeXUlqe2kBUYBQrlRjAByasW0TNOgLDcD8pA4HHeoEVlcYG4E4PtW7psCnh0BUgAAjOTWKld2NDTsofJCAAAgcn1P0q1IAWI3AgjJA71F5RPJGQpwfahlG0EKSV64PQVRKVyXltoQEDOB9KlT51IODgcZ71W3gsBvPAyBTowWK7xlc9Km9y+Uu2qbo8A/KCQaurGFjBAwB0INVIcRHABMYGRg96tJIcHJJB5xjpSvYh3RMkOEABJONxpqqWywOMdR7VcjULbgkHO3BNZshG8kA4+vSo9okTGVyRpAGALAjpgjkGpUKeWQCQScjb3qhuG4HOTySfWlMhQFs854FP21jTluaiXjIQFJAHfOKlvNUnuY0jaRiFwAqk+vX9axvMD4GSAevOD+dLPeIgKqSuAcknt9aiVdtWJ9kmTXd4kEcjzTBWVS2SCc14x8Q/FovLlo43DIi5AznLdzn0rY8aeL08p0Sd0IBUhTnJ/zivIp54rpyXaQkAkLkgA/4e1Z0uao730OWrNQXKiCS489GYsA5+9t7H0qNWDFIgrZIyDjge+aEZNoRgc5JJApXZwQQAEHXHX6V6CSR57ZYtt9sQ5dUK8lsdhX29+zpdef4bsSxIUR8EnJAIJ/I818OSBpQYwN4dSuDwD6V9lfsu3az6HYROzYQLHI2MAEDnHt05r4fi2ClgnI+czmLlh7n0tbIxVQpwMZzTiSAQQM5JI9PepbeMwgoriUDgEcZFKyFgrqwIHJAHQ96/n5s/MrXdiqY1RiAc9wfSomYPLghiT/EemanY5kbAIOPvGoliLyuScBRwfXPUVm3qUkNDLH0AIwOPSp4XCYOcn1xUKrhzjGDxg1IxEa5IC5Hr0pqVi7ItsdgDAMWHoc5P4VpabbfaZVjlQFXG4owznHYn+lZdkrSkEYCggn3Fb0WLeQOCAQMDJ6Zrqp1OplJaHRJJFZwJI5yCNpJOMf54ryzxfrU97M7I4EC5+UryD9a669uHmQgZIxyPWuN8SIIiUAy2OQO1XVqOdkgoU1GV2cHfIWzJ5qsTztwQV+v1rEuIUeRAAR6knpXTXWmXF7MqlvJAYZIHb6VoWeiW9m0jsFY5xuPcDocdqhVFDU9lSsZuheH1gdJZFy4BIYAE8/5FackCQ7gRyOenWtO3tRkAEkkgKFFUb6QO7DBIBwcdc/WuSdRzd2JyuVcGTBLZXpgDGBU1nbjdsXJAOSB2FEQJUYXIB65rX0azMjl85IGcHvmsm31Mm7K5taRZiNIISQYFI+Vzjg9TmvJPiIrrdMSAAMsDjGCTwD+X617LGmQF5yo2gCvJPiiwNwkm8AnJwO4FdmDd6qsPCyvWR5kjlQwwSTyTUsLmKIqZCQTuGefwqs7qzZBAyOmetODDZycgDjJr7KnfofWqJa3HyyCATng56Vz2r6e8RllDkBuOO1aIudwIc5A6kdQKy9avk+zEByemM96/eeAs2xMayw7u0fFcRYClOg6j3OVA6gAAgkZ7moowsm8M6oF5YsenpVW5n2SyMhLNIehPcD9BUKybyA6Bh1GCDg+tf01DVJs/B6kHzNIuLOSQyAhSOh6ml3+agVmCgnkAcge/qD7VDFYzPMAoIQ85JPFbFto2HXIAZsMfc1nVr06CvJm+Gy6tipctOLfyM1UBhIcsi4O0IO/YY9O1PstLubhwoQgNyG5rpI9JijjAz5pDcYFSz3cVtIQjZOAGVf8Ox56185ieIKFL+G7s+8y7gbGYlp1dEZ8GgxxAbyQQSSTzVsRW9pGhRVYYOT3J7UPeMWMSjIYFiAcjj/9dViwKcrwD+lfIYvP6tbTmsfq2V8D4TDa1I8z8yWXU8qApCqRk88is+eYyMe4zk+9SCDOWCgDG7HXilitxcJuCNkE5zXy9XGVJu8mfouFyuhhValCxS8o+awBzHncobqPbNPkjWJyQCcD+dXUsQQEyCcE4J6/jUn2IyQuQ5E4OMMMgADiuCVY9eNGxnhAwJwxGO/apGG7YQgG0Y6dferv2V1IQDJIxxQLaREJJyBxj0rklO50xpmV5W9iSxDE8AdAKslVVACAGIwCRU/2YJkFsA88DoaCCykAAhTgZHUetc7bNowK5U4PIIA4UDHNREOxIJypHpUzwlJcEjeCCRmnSkI4IOeMYqdTdRKQYgYJ2hRjjil8ljgg4ABPzDoammA+YFQQRgkd6aGIBVCcHqDWbRqiGVRkEg47EUw24IJAA24J3GpWRsNk5POPaoZFOxcMSzcEE96z5SloVrqEFmCrk9Bz0rA1WxBjwq4xnJA5JNdQ5GThcEelU54zJG4AADZ5xzWsE0x8tzzG7jEDl2HsDjOKrRhYlCIFQHLEkckn36/nW9rlo0DMMcgnB9c1zxkKSKhXLkZGOld8NjhkraE8DK7hjxtJINODAs7oMknhmGDt7cdjVZGdsgDkk5wO9CHy9wJycYHNUyUrFwMzBMklQQB7VOH2NvDAgjBX0PrVG1fbkEkg5GR2NWiAVQLnJ5zjpis2MsI7yEg4IXncBig7eABkk8k9qgR2kySQQCMYPUVI0hLjMSpkhiqk4x9TzU2NIsscmFRI5cK+QAORU+xGUA8E89aqowAYHOeoPpU8RBAAOQRgj3pPQ1RJH5SsOCSBxz1NTxM2eBg5yRnpUSKgQsQQ3THpTFARy4H7xiASWJyO3FTqPc0GJVskAJ6j1o/jABJPHOe1VkYu5UNtA67u9WoXVlAJAHQeopCsJIzAYY/eOAcdKmjAAAwSepPrSyqjIWDAOSV29SCAOcfj+lRq0jpgEGQAKCRgZ7Z9qVhNXL6MEwFIAIIOT1yOlc14jtYwgABcgcgdBXQW+GB3qM45+tZOtRmZDgeWg5O4csPQVpFanHWj7rscIUXzSDkc+tKXcsERiB2OakvsCcqowucDHaoWiZAGC4UHOa7Y6ngSY6S4lBKK5QAc4PWlW7l2EiVlIIAG44P4VC+cklgTkGjyxyQ3yntWqin0OSTXUbPes7ZlwwU5A9KrzTGZy2/OeTUjwEoAVBwSSc81Y0nRpdbvFgto94JCtt6jPepkoxV9jnm0lcoxWEl7cwRRqSZTtUjnmvYvhv8AB6SPF3qbeY2QyoyjGPTPUVt/D74VWWiKl5ewCW6UFVZuSpPQ16hBCqIAr7Hx1/8ArV+fZxnlm6GHl6s+dxeLv7kCGGzhtIVjihWIKAOO9WlI3gAAjFNfLBhnIBwSO9SKghAycA9zX53Uk5O7Z4bZKrcMh4TAJBHQ1NFlIlQA7F5Gec0ijEZwMkt1PGBTJpUiLHfngjjpj6VyNNgtSQTIqgEkuTxxxUPniR1GCAxxWPda3b2yHEoZtvy5OQffP9a0fDlxBrDgpIPLyPnHPOfSqlRlCPO1oXZpXZowImShBA5znvW3ZeIJ9HQCOYjGAAeeB2pE01kAATcfp0pv9jmUhzGSoOcZxXmucZb7GblGWjPSvD3jcXkaJJIqswALMOw7V10WrCSNdhZkYkE54J+navCZbKWGUTKWRueAcL9MCuw8PeInRIFmILgfMD0z9O3WsHC+qZ5tXDR3iemtKjKeclh1B5FMUsHAJ4wPvdRWXb3q3JUgqTj16e1aMciMARg47A5way2djznHlLLvuJAGSOD7VUlU7yMqEPOT1BqcORuYjOexNI0qRZfGHPPI/StFsRq9hk8HlIQQN2OmRxx6VyF+wBcBslSevetfVdSYqUQY6k47VzswZgQSQT1NRJu+htCL6lSCB55iCQAeM+orWh0/ZGQRk8AADoKZo8CLKVXk9Rnn9a2ZkRFUjdkkDK8ZPp9Kk1bsN0+02EgkMMcHGM1pJalMEKCQc8HpUmmRAsqspAJxn0rTMaq2wYKH+Id6z5TmlIqwRsWAJwPWtAAhVUEcjuetJbwBST27cVb8sk8FSOp7/wD6qaRzNkaptUZ5IIPIxigscgsARnketWQhC5xliOhOaz9Z1W10HSrjUbtxFbW6FnLHpj+ldEIc7SQleTSR5f8AtCfE628B+EZ7aCXGoXcbLGh6jj1/Gvzu1XUJb+QyzMXk4LFupPU/zNel/tA/EUeOfE905kaSKJiIypJG08jGOmMV5HcXPmAAhiG5JFfuHDGV/VKPtZL3mfp+T4FYejzy3Yy6Z23lAF3ADd6VQjQy3MWCHUNk56kU26uThVBOAME561PooElw5CkY/vDGT/Wv0nDq81c7cfN06Mn5HRwytH5DoAdp+ZCOCPStdGSR3cqql+i9lzWQsQkeEAEFfmIU8GtW1QSuGwduRnjr61+p5ZL93Y/m7NfercxaWPapdQAFG4tWPcy+bKBuIAOQD0rWvGXDbBjAwKxThyX7dBnse5q8ZX05YsywdDXmkJLEinfkhj0zTCpAUlwCeQR6UqlJHDvKMoNq8EgnNStGASckn+QrwJTPejE0NDshc6lFlXAxgMozg5r6C8LW6WlgqEZYgYZuorwvwlHNcXsaxgkEhQwHfnHFfTUHhSTS9AW/uiEBiEixg5J9RnsfY15WJxNOjrN6H2GSzhTu5lCe1eW1lYAlcYIHpXHW0zWGouwUoY3KjI5PA5+nOPzr1GwvrKOwvFDossQDqXOMjOMY9ec15xdlHu7t2OXDEoenv+PcV8njcfCt7kNj7vDVueTjY3rC+My4LgMBnOc4Nd/4QuoVMTRJ5r5DoSecnmvD4tYezlYGM7R0I7k123h/VyYYzuAfABGcD6V4DpSpz9oZ4zAOcbo95srtUiQjA3gnOM4NY3izVoZIoeAdhCcd8t1/WubtfEZSAhH5AxtB9q5PWfFE11KSUARTgBe5B612vFw5bNHzUcsqOR6HamKRFAKnAzgDoarapbGMSArgbQxOOuaz/ADi8j86WYkPhlU9Mc5/kK7a+jgeErgMDxj1rK0asbxMKlKVGVmeWW1jK9/vERKg43nrW+tm7qFIyTk/L6VvrpiK5YbUX09/85qnq1xHpcG+IgOQTgjoPWuN4Xl1Zp7SUtDiPGltFb2SsRtZwQuex5Arz6Pdk9Cc5JI6fStfxVrU+qXzvLNuAG0DGAMdOO1Y1uC3BbJHJ+lfI42UZVbR6H2GChKnSvIu26sCCTtB5OD1q08ZZCQQCemR0qtE8SblJYke/StBbhRGCDkjjiuaEbnU5GVcWgyCCdxPfuKdDCdN08KyMTvZg57A9q6HSdKW9lSecExK3QnqO4rK8YO0kghQhFY5K5wCM8/jjpXsQwUnS9o3ZBSrKU1AwWuWvH2JwM8n1rf0lVacEDKgD5fQ+tYNjbi3YhslexrXt9RgsWAb5STnjmvOslNWZvWd1aJ24ukWMgnEYBOCenHSuZv9Tie5LSOEjP8AEewHtWJqPjOFlZVcruHIxiuSutcS7beXIVTlcH+LpXuKPPBXZ5cKFnc6XUNYVAzBC5Hdecj6VzNzfS3M5d3KqDgKOmKdHqylyHIIAyT6VW81bqdnGQxG3aRjn1rNUlF3R1cvKi7czB7YqCScfw1wOtSPNO4QEIp5X3BrsJo3COeQvOD0BIrkdTbdcEk7ieck1tGfKclRmTv2vyNxz07AVEUZ5nVSWQg59BipxGGkAzgZ6kVGqyoHDbSAeCB1Fbe0uc9yK2ZoHYoSBwee1d94VvWuokUOxJBBzxiuEEZkBIwEBweeorq/B+qQ2EoSQ4U9CfWuLEJSjcwqK6uh/jTwpJK7uiqSRgEdD3/GvMdR0l7GYSspAySQR0r6OuI4tTs1II6ZB9q8z8WaSIi5IAI6dDWuXZhKnL2cndHTl+PlGSpy2PKCitksQQT0xmu2+H14F/cbyW34OOwPeuZvULysFVQM88Vq+HIp4Jw4AVPbvX3FNuep9kq3KuY9K8Q37x25jSZUGQwIIyQOvHWuA1Jg98LkszFwDgnkEd61bmQ3RSV1yVGAWGCKw9Qy0nIHmKcEAnFehTVkebWqe0lc2499zEuBwwySe9db4Y00Q2r5GA3+szxnHT61yGh3KPbbZXYFSML6V19pqJitwqLuB4zjOK9KklY4JRl0LdxaiKZnjAK4xxWfc25uZwyjJXsBjGKtz3jtCioMMDuJ9RWj4et1vrOScqUBOGOO47GupK5K5o6s59oH2gOCAecniqmWMbAj592ACCBiulvbVVuSQMxqOWzwBUV5pIjVJlbdCy4yB3PvT5WaqRzEwkjZSRhTyDWpp0pEe4EDHU561U1C3O5EAJGeD1xVKNzAzGQnbnAAOOapKxta6OoRhMHRiCcZrOugYwcYxz071FBeBuCxU/0qd5VYkZUg8CncErMyxP0LDLEkgkdK6PRmV40ZyQzLkDPGK5i4QR3giVWAc4BXJwT/ACFdTp1otvGhIAfIyfX/AArKpJWNtDXSQRoSrgE8c96bOGG8jaCRnjvUcpD5wRkEdPSo5iEjdiSUUZbHYetchOhWdjGSx5A5xnpVmymWO8gckmMMGAxkDA/+tVBgJmBBDq3IIPXPQ1NEkrZVW+QfKY+m4emfSqabRVrqx6XHr8+qxF5yCiARjagAAxwMDio/tKq5wMgdQfSsDS5bktFA1uY2YgAKc/ifStx7IxkyBTvIwc1rRox6I43Dldia3dZQTISEyCOepzxUN5cGS6cBACxJIAxg1nwTO7zIs28gh9qtwOeKdI7rIXfIOM/WvQjCw+Us3MQaIgAA8ZNN0iza5vBASUVuST6Cmw3Ek0ZCqSW4GB0PrXQaHpgV1mkwkp43NWiWpEnZGilkYgiIQFUYAxj86b5ZVySQcHJ56VeaNkXOchgfmB4NVRGRMQDlepHYmunlOLmZWuIisL7lzkcDuPes2y0USzu0kWVJzz3rfMfmS4KlQfXtV6104TOgJCJg7i3Q1lJIftGijb6RhQQgCEjHHSpNT0mG0tC4Vg4GT710kNilvnEilQu7GccCuT8Z6qYrREQ7mLFpNxHGOn51y15Rpwc5dCVzTOl+H+qmMGUOqJFhsMeg9a7zU/HsT7VN0XOPQDHtXz9YapLGpEblSRlgDxitjw5G+o6yEc5jVd5HJyQe1fneIzvmk1A8vEYSNSXNNHqtz4qnurfFpGJZSMoXJCk5659qp2thqevapDDqL5jVt0oiJIORwPzp1sIoI0VcBRwo9K7vwhZxSlGYBCSCWxkn0rjo1J4iol3PFxEfZQfKVj4SfTI1m0+JY4WALndk7vX61zvipUW1Pny/aL1n2qj87Bjkk9h2rvPE+qiGe2sIQCDuZmzjCjHP61xOpwxu5cgP6knpXu4mjGjStc8rCqdSd5HhniPT5bxbhW3RO+VyvYE13OkXcR0RYCggaNQgRRwAAc59ST3pPEktv5M7k/vFAWNAOtQ6eVtrRi2HkK5Kg5wf8a+XpUPZ1HJH1sEtLonjuxbsXc4ToDjr6Vowa8qxYDGMccE9a0tP8MWk/hw3UqmS7JJU84jX29TWDH4UuNSncIHMa/MxC8e1dGIi4K8jSVWi3ytkOvyfboykABdgF3AdM1p2Hh+MadEJAZAFCgk9agl0V9LZTksqj7pHeqN74unsgYolUgAqSxHHvj1rzWov3mS0pL3CtqN3baJf42EIAQwVsknt9K6LwBo1p4wvZb3U7hNK0S3U+bNLJtLKOTg+9eeS2ct1DLdXBKw8sWc8n1rL8v7ZdREtK8KgKqFyUA7fL0B5rGnVjTnzSXulcvNHli7Pud1471XTPEWvi20DTvJ0WyULFg4ac/3yPfnGaistOEaqFGOc5I6Go9JiWFVRQqsBg9BgelakUgQSl2VBgFBg/Oc8j2455rnxVdV6nNGNkcbUo+6hMMIVUvkAYOOAPwrH1XUhCjxgh2ZSqkjIBIwCfcVJqGoOiugIC5IAWuWublp5SHYgA5HPWuvAwVWokztw9Bzd5BIT8gBJxgknkt/k1YHKqA+ADgAnrmmR5kdAWADED5ug9yfatJNJLoSjrIM5z0zX6F7enRilJntuUYKzKKrkFgCRnGfenPEArZGTjPNS/ZjErlgSe4HvUZJaPagOFO07jyB/WujmjNXRpFp6op2u5JsMQW6jA6V01o4EaZQK5AyR3rnMGOQFRlh1Oa6C0kHlFyNz8HJ9K/K89pcuIujGuro1rdiSVIHTP1NXrRh5cbgFCeozkjHr71QtpWlUFsKDjBAzkVON0ckQBDAKSWToea+cirHk1EzaiY+WSSRwSAO9Yl82HbBJJPOe1aIuEG5FABABDHuDVBkaaU9z6AVq22rGcVZlUxkkEKSQMkCkAcEkDJ+nWtKLRr2bLRhgO5JxxTI7eWOV0YAOp5IB4H41HKzpU1awRxCWMKACScE+9dj4Q8MJPCrzRnaTwjnoc9a57RNPN3qMUasC2cjB/OvXtEthHGpACIScAjoAcYrswlD21VRex5mNr8kdDMvfBVvHbmeBQgjBB4Azn+dcNqSC3l2DKBSR06n617Jq8iQ6TO5UkCNuR644rx3V5zLMSTuION2P1r7PFYSjQoqUdzxsPUnUfvFYSpgAnJAzUrzAAEMCWGeDniqWFdiQzCU8cD5Sv1p8jBcLnbxxxXgOqejGKbsQ6jKylwRgrjco7Z6VgXUhIYgYB5xnr71oagx8tsEE5+bA61j7yAgALBTgKeMj61w1ZqTsepQjYy7nLuGGDjjGetS8FDEQAhIYn1xnj9ahispzMQyM4yQCAcc84FTfZpfNdFjZEHQuOvsPev0zIqdsMnFH0VNpRSuOSMEEAAgDAyOhqKBBFdISCDkfIwBA5/WrcdlLgEg46kjtQysz4MYyo4bPNfVxTHudrCFliVyoGR0UYArmvEtgZoGYKAQSQSM8f40lr4hSyt2inR2OMKFbjJ7knsOtRXPiaD7PPAHyD1JHJHqPbNepTaUdWcapTjK6RxzXUlurBiVBPQ9ak0+YQyGUrncMHHU+g9utQyqt7dJtBLu20EcZPWpblGtYwxBwTtOB3rncm2ejHazO90DWkngMTgMGOArdh2Gaw/FOmLZAyB2dHYsQw+7ntXOWGqta3RKs4AHU9Ca7SwdNfsCZGVgCFyTnmu2jOK0kRKHLqtjzPWGYwI0QyY2IJHBwf5iuckuwrkl9oI5Poc13firQ3sbueKWMlYlV969Ap5H8q4a/tR5jb4yD97BGMjsaqqotmsUnqa2jXsUfzswCkAgg9aTW9Vt532REl0+8D2z0rDiA2llJOOKSBWaUshAYkZBFckrIl01e5piITJtAw/BI64rZaVI7GKBVJKgk54O49/yxWXo6G41BVLMI8cgDgn1+tb+p6YABLE6lgCQJCASB15+nasXG5zzdnYzJSEgBJAGO3Y0/Q2ZdRiyRlvlXjnr61nysbqYrGCFU4Y44z/WtvQZo9MmErgMRz84z/wDqrPYzlsaPiEDcACQrcAg8gjvWlo6R2elm5DFwoBLYxgnp+Ncv4g1ddTulWJyP4hgcAjoQR/Kqf2ydgI2cgLyccAn6VXKmKMG12LUkhjklBVsFixckHOTnjH1xWXdXaNKVXPPGDViYsFLMSADg89/pVaztVnlLqQGBzg0pWR1xgluXoCsMedpBHUjvVu0KKRIADg5ANVXUrvQkjA5b1PpU2nlw4IAL4PUcV+ZZ/im6nsuhjWd9DpNMGRG+9gT/AAnt+PpXUQI6Rkkgd8VzFuwAVWzt78VuQS7wBvJUgYHpivlqbsfN4iN2WmzMSquI2PRgM4rNvi0m0gEOTgBecntWjFEHiJU7SO3WopIGaNvk4Pf1roaujihuY9l4muNKLLCnnA5XcexqO71OXVcm5O5uAQDnH50LYm4nSNYySxGSO1dVpXhi2t03SKHYnk5zkfSvOlGUXoj0oyguhlaJ4jvNKZANrKrq23kgqCOO3OBXY6j8Tn1eB0itmtw2chsZHtx1rnNcs4LVnMKFFHOFGT+VQ6LpT6jdIIkk2ggnIIPHXiqhiqtF6IxqQp1PeaOv8FWEsrPcTne0h3ZC4AHavVNFZkCZJds9SegrmNMjWCGONFCAAZIOcn8a6fSoSrq7ZQjnBHWvXwsHKoqkt2fOYp8yaOutH3IMEHHPPpWijlUALZHb2rKgYFAEUD1zxmryOREVJyOn1r9Koy9xHzMlqaEUqnBUjJ4/GnXEpKkgjA6seATVWEbSDnBPIpLpxHAS5GMdPWuq5dPcrvcCQDdhSTggd/xryr4v6FBLC8rIRkZCjqQOa7S8v/LlRIyAC469BTfGtk+uaAJBGv8Aoykbu5zXZl9d+0cXoj6fB3oTjNHxVrEQV/NRcFychuw7g/SuTu2HzBvkJJGc44ruPG1jNaXkiKpUGRyc8ZIJz+FeXeIdSS1tJEOdxJwR1r57MqSpYhpbH7TgqvPTUjjPF1+ftEisSVVtowevuPauds9QNlNFOGIbdkbj1PpSX8ssrkhjKQ2dz+map7XEigAkemK4ZNdD1F72p9CeAfE6avaRvGY5eAC2SSD3r1CzUSpEQMHgkDpXy/8ADrXxourQWxXbFKxG1TjAPf2r6c8NXdo9uru8wDAbAE3ZPoTkYHvXl6qdmc9aNldHT6POkVysW5clSdrKePx6fhW5LI23DOCTyMniudtmV3wxUDqMZH+TXQwsDGHBYgcYC5/HNeph/iPzTiKNpRkNSMuoDbcjGdpJBPsTirUchjUgklR1yKjEZJDkYJPrUzKxwCcheQPWvVTPh2NfBIAyGxkY70ohcMTIFyeBtPOOv9aVLUqxyCUI+uKslSCWYfOVCknrtHQVoiTjvFdsjgjGGPJxwDXlmqW5W7ZVUFAM5981674mRCANuGOcHtmvLdZwZyM5IJ6dqVRJRuephZPY5HUIzlgFGCc49KxfIkDvkEhiAM9jXT3iqigupGckA96ypikCKSwVQepPUn3ry5u57UJ2KhUoisoKMucMD0pseuOFRZTuVSAPpV9oHlAQpkEffUjH0x1rnb63ME5Qow2/MrEg5HrXJNXPpsoqtVHqb6tZ6ghUMASeQcDPtVG90JQwIB3DqhGMD61hKSXaRCQQcHHQE1bXWLyBkeOXaGXblhkH16/yrBxPto1H1HXGllgQAAQcAdRVZNHV2IZMsOc06TxDdSTIWSGRclWGCpGOhwP88VEdfmMo2xBeq5Pf3rPkZupXHz6WExlMKwzjjtTZ4TZQAy4CLyqAg4z0+lUbrVLlwpSVlwTuwOo9KhVmkYFySGOSSatQfcYt2ZAxYptA/UetU5QzEgLgY/M1eniMbqMllYd+cVTnUgsAMgcgiq23KiUipTJKbyOvNSYygIQuRzgUjSCNWkIIAHIxn8aVEZmJVsEgdDxUuRukTLOZCuAM45zzis7VWLEoQDhdxJ4x/wDXq/D+6QoTiMnJA9RWdqmZZQXOQVAxjggVUHqYVNjHEgbJA4GMYPB/CpDE8mSEwBzkHGf8aJYw2SB8nTC8YqaAIVAAyQ3JPYV2pnnNakKl5EDFsDJqxy+0BzuOCGIyAPSlWJiHCnAB49/erdpbEsHJyVxx6GpbNIoswIFYKSegAPqa04lG0k5B6YJ61SjQmdMsQCwyQOasB2iJDAsNxAHqKydiuW4SKQhJOSOAe+PSokiJBOSQevtRKzBSAvTP4UlqZJrpIkRt5HXsa5ajSVydIq7JbZSzcNkg4x/WtaG0ZtjDJOc8dsV0Ph74cS3VwklxN5SgBiuOuR6j+Vd3pvg3TdHWJ3VrksSu0ZIHuc18zjc4o4V2buzwcTnFCk3GHvM5TwppGo6nGotIJ7ssGIMUZbGTweOwr0zw58BPGmtyCVdGaBnAIubpdgI+h5PetnQvFN34deJdMnFnDGoURRom0gdBgg9Pzr6C+G3xXtPE0S2t1IYLxV4jJxn8On5V8biuIa09KXur0ufIY3OcX8VKKSPNvD/7KWpyRB9U1uCFCPmitoyWx3wSev4V7J4M+FVj4IsPsttc3k0cihd0jKxx+WQK7eC4R41IIBPUelPnlVAARzjOT3rz54zE4lfval/kfI18xxeIdqk9DjNd+HmnXEDSIjedg/OWJB/D1rwPx3ZN4etpRKdpcnAznAzgf/qr6C8RePLTR45QksZlAJyvIU/418q/E/xh/wAJFq20EKihiAeQTSwuXRxdVNK+p7OT06tWoubY8U8VKJL2SVYzJI7BScYwK888TgtCqqjKV+UkHqcnmvVdR2yP5oOeq884+teVeJ5zNPJvQKM4THGfU4r90yjCKEUlsj7rH4r2UY0YoxLfAiwSVYjg+lbNtAWCgjIAHfvWLAzSlARlBwQw4Br1P4a/Cy98cajECZYLJCGeaMgEfQHhvetMbFOrZHqUMbTwmF9rVdkjL8OaJd61cQQQQSuSduVQ4HPc9q+hPBPwStoLOObVp0kl4IgYHI/Qj9a9J8JfDXTPC9hFFb26NOxDSSCMKSAOORnPeuqMMdttjWPYWBycZzXfgsocn7St9x+Y5vxdWxLdPC+6u/U5yDRrHS4RDDbRQFRtAQAEqBwT2Gfb0qGMIrupUBQPlPXOe3tW9eFpAwBwoHAI6ViGMK5BHOepHWvr6VGnRXLCNj88qV6laXNUldmff6PBqiskoEhxjLHPHYfhXI658KUubRzBKYtuWVTjn2FeixKqytgbQecetTYWVHQjhuSPf1ra6MuZnyV4n0C4025KuGBXIBAxgVz6pIkmHY7MZ3Z5Jr6N+J3gGW+g+1wsSzggqOcY718+apG1hdOkpIjAI3MOMjrzWk7KPMti42ZkNGWmIBYnOSvUkVXk3jIAYsCc5HAFWPtkHmKi3IQrlsjOW9qmOoW7vlpowuBnc44NefKtDua8vkUfJl27iNyn17UMD8hZcDIPT0rbj+zXsRWC4DFiFHlkN9envRNZFuCCxXA6Zz7Z9azdeHcmzKtpaPfXkCICwLhWC+h7/hXv3gHwm+nwRlUYoAFYbsMc89/XnmuN8A+EWEiTuuBJhirAZUHtkcDFe36HYG1jQjIX0Ir8Z41z1KP1Wi/U93A4blj7Rl+3tTEEUIsa9NoHSrMsDMoBGQP4qljJyAAWAPA9KsyKWUBSCT+lfhkqkm7s9SU2iXwfbBL2VzKSeDtPYD/9dejWd0UiJZ8kng9cr2rg9DU2ruxHzsNrH8a6aK7RETMm4McDjHI7VEN73PNr3kzqIL1WOBkLjIzVg3IXA3EjHpz71zcd8pwScD61Ze/SKMFmYAHk5GP/ANdd1NN6XONRNma9hhhLSSBFPABHX2ryX4v6hBrekXESRRvHtKsoUEDA5+la/iDxUJJmhgfIQ/OCMH2GD6+tcbdym88xJCCjk8E4Bz2r2sLNUJqTep6eGvTkpHxl4rsnsLqQ+UYgmV2sOuOlcNPN57uR8oHB9693+Muhy2c8kpQfZ5MlWY85BwRj0HHNeNPoztG6xuN+cjPIHP8ALmv2DLcTGtQUrn69llf29FMwJSVIBQHcdoJPBPpXpHwhtrc635Vy4YyEALnHJ7Zrj7zwvdRys0f71Bgh1GMn6dqf4du5dE1W0nZgFjlDOehABrfMIOthpxg9bHXjIOpRaiz7O07wla2zDySwJ5O4gY9h6j/GutsNMWJQijHv61yHhXV08QaZa3MUgd/KHQjnHf6nGa6nTNbZDtuUESDgMDkke9fzhjFVVWSnufl+IjNNpna6ZaiJwmCCADnsc+hq3qd3HaoqSLuVs/jWTpfiOyZVaRxEQfuk8N71D4hnt9WaQw3IKdAuev5dDW2DqSpSU2ebClKUveOP8SWmgNM73CRhC2QMZI+voa8s8XnToC62Nykh3Z2qOFHpnoa1/iYktvfs8buE27WDHHIAA6fSvIb67kWTYzFwSRknpX9CZHnLeESWp9ZgMloVl7STuW21dbbc7AyliFVg2MH6d6rN4mvBcHZKqIuCB5fP4GsyYvtADELkkYGcVUfexAJJOeM16s8S6ruz7uhhoUYqEdjRm1iVdwMxAI+mPfPWqcupSvmQOWG0AgknP51CYSQWAJI65FU7m7EClQck57elSpvudDhF7kz6jIkbukm2Vjk+49DWfcapK7By3P8AtHOKzL2/kFu8ibWIYDB7881Ra9EwAAkDZ5BGAfoa0959RxpxXQ3k1VxO8bSYYDOVPTHf3FTQ+JHVlBlyTkYz1FctuCAOASfugjkgH+lOjIiy5UMwGRk9BU+yv1Nkkjr4vEURQpI4LA4Bz39zWpBqcMimINlyMnHQD6+tefwXI2sCuA3OSODmrVvqskEyopDEkcA4+XvU+z5djTTodwAjZJBYngEHpQkYwSp3EcHmqVvfiUIhcEKDjPBOasKxjyS2A2T0rNuwak6JvwCAQOeaSbJjPGMnjiokkMgIB3DOORipQ4GMg88dKnmM22RqrqytjLYwcDGa2rK5ECCUgFsbdpbO36DtWW0wTO0ZODgHuansVluFAVN8uclF9K8jHw56e9jysZHmjd6WN9NVDukJZgzg4AUkH2z2qHVi0duxJZMg5wcE1oaJp7yuz7WI6KuMZx1B96b4osnRPkCklceXnJU9xivjKPs5V1FHzsXFzUTzW6uZZblsneBxknNNigDNl1I5wR6VZayaO43hQWzkLjoe3FPeFnJ2kZPJya+6hK0Uj6SCSikh8cYBJDjHTGamhtzdyKEXnPUVViX96EwCPX1Nd/8AD7w8Jp5bq5UG2IDKBxgjr+FZ16zpx5rmdat7GPM2YV9ob21skjowDYwAOvv9Kw5lCO8Z4kXBKk4I9OK9H8capE2yEPhQuzAPUdecV5xOyeaDtG8cAjuK0wk51FzSDC1Z1Y80zI1K2WbJEZyRkgnP1rn5FMQJBwM4xW/fsXidQxO49uCK5yVNkhGDx+te1HY9WOpoaTqj2EoCEgbs5zjBNdFqGuC4KBydmMkdz71xcyKyqSM85OO1TwlpAqGQsCc4PasKmGhUfM1qTLDwk+Z7m7YSK04IG8ONoOPeupsbfgluBnHNc3o0KyKhMZBViPmODwetdXZoUQPKCC38BOfxJ96Sp8mhVki5HGSco4AAxt9asxI0TvkbSBnB71FEhJDKuV9AOtWYQSQ54B4INapGbHRsowDuJPIAGc/X0rRt1DsoPB9ahiUk4yETAAxxWgnlQRb3OO3Het4oykws9TNjqCEMrhT9zGM59a9H024W5jiKSvuUYKqMAg9s968b1XUBbXBIIEig7T6nsK9L8MamRbQpkkgZJJ6GrlaO6OOpvsdS1srM7EZDHhTziqtxaorKWYAdwe9WfPwikjc7Hk56Co5ARkKA68jLdatRTCN0fOSII1VANx6kgY/Cp4kG4FlwByQRU/kIGVicLk556ntT9oZyCcjHGKwue63ciht1kYjIC+9OEIG4AYAPBz1p6sgIUoAT0J7H1qQqq4BJxj9aE7kiRyBWUnAC8DHNOUFyxDElu/pQpDAj74zxgYwKkSQKQAMnpQyWMjURKAWJYjgGpuEUk84GQCeB68VC77yAGwc5waWSQKwzyaxZLVxyMDIcjIYbScdB1/pTzMMEMPlAx8vpVUTkqUHDg7jkdqUEnJJCKw6ep+tNSDlLBZAgKI2QMnJzn/ConyVIZzjOeO1MeVYFKFjk/dwM5NNkkZQATnI7VspFKJLvDoEJJOePYU4zDgkh1AJB6gYqssqryMjt0qwH3IcMoHTGOfqTVoHEFlWXleBjkHioXUbQAQFzn6UgdNxCEYHBPXmmmKNWHUgn161LEkiJnJO0jJznJHJ/GopEV+MMFHY1akAYFQM9x7Uj5CsyrlAQCw7Gs2wM0uTI5ZQRgAAemP8AGsfU3RYpCcqCSQpPStu4ZUQksEBBwcVw3irU0QCMPksDg+lQuZuyMajUY6nH65qBLOu4BFJIY9T7Vw985nlyWyMkA+laus6krytGrEuO/oawyRgIpLHP15r2aWiR8rXnzSYSkysAF2kDGBzmpYvMjIBBI6E+lRBmVgSRkHoOtTswfAzhzzj1Fd8Gzz5HS+GbpIpgckBcEn0HrXquiamsluq7vNYDAkHQD0/WvH9FuUEsaGM4XkkHGa9N0O9BhBQAHGADX3GT1vd5ZH5txNhHKPPFHVG5HDgkvkEH0qUziMkl96jpxwffNZlvNJ5ZWQYZeCpHQ0hnlTaAeBwB6V9Vzx7n5c8NNvY0WuFdwxGGI4I7Co3mG5gQCCOOarvOQoJQ4J6+ntStbtIihVwx4Az1Nc9SrBdTWGCqPaIrMQCDwAMgf/Xqhqt6ttakk7XYZC561oq7pCxnkDlRtAOMgDoB9K5fxFcrfTsEyCOsgHevBx2OhSg1F3Z9VkuR18ViIuUWoo4vV5p7icoz7Hxkjr+GaoIjxOMHLn5Qo7mujTRlMqgAkk5+talr4chlkV9mGHXjkfjXxEq6bu2futLBckFCOxjaVcv5yAjAPBOeQa7jTLCWcRzMN6lcGLPINV7bw9FvDMmNpyWHf/GumsbQQRR4iJQjI28E16uEzeeG0i9DwM04YhmWr3M+Lw9LLMXc7Uxwp71dj0cRQEscqpHOM5z2rUUhkBOQFO3LdvpSsrxPlSWRiD83TNd8+I5PbQ+ep8AQ+0zNbQ0yGBwCMkLUv9j2siAAs5xwCMYNaYLRkkodxGR6ChY2m5cBQO/TFebV4gqy6nt4bgPC02nJGcNMVU2uqk+gHapo7WK2JIiUDGAeoFWTbxnIJYAdD6mpYo1O4AknFeXPOqr+0fR0uEsFH7CM5lMbEIgBI6nofYVEkLbmJGxvQnrWlPamSQuRggdfT8Ka1qZRgHB6/UV5lXNKs3ds9mhw9haPwRSKgidl67SB2FMMLbvn5GelXRbuqEg/J6+9WEg3oCSARzkjv35rhlj5s9anltKHQymwzAqA6EY4pBC+WG0jFaRsUihRIgUIOc5p6xqEIJYuTuLHsPSsvrUpdTvhhqcehmLEYSWK7eMnjNKoZmBJLo3OR1A9K0wibgSNwPrSxoApUJyc9O1ZOrfqdCpx7FNN+3aSCinnJwR6fWntaghXB2g9fepljUg/KQc59KXaWBJGT1GO31rGUkxqCXQoLAGUgk5HTHNV2t1lQgkEg8gGtaSIIxBYZxk7fX0qo8RVQxyR29q55MrYx2iKEgnBxgGqU6ERFDkhRn61rTo28kDByetZ92h2OQwBAH40lK4mjEuEOWIJLt69qzb+0DZdvv4wfcVuOjs2EYBiMY9u9UJ0TzSAcgDg+taxZkzm7hZA2SoAxgAdxVOcsyBdvNa2oAtIUUEHHDehqgGAABHI7nvXTFtnPIgVREBkqQx9e/pTQw+ZcYOc9c5pWlEjAFACPSnNsfkJgjoTxk+taK5jqIrCMFS/JGSMdBTyAiqCAFHemAb8EkEnrtpzktkhcBRwSatDTuP8xsYXk/yqeIFY8gAAkkgVTTeiBjz3Oe/tU6yAAbiHY8kAYFDLJlwIvkLLzngcAUvmg5AGWPrxTInbAQcAnnI600uqykEbhjAJ7H1rNgizCxeFiCMDHGeSacqGQgngAUwQogDggNjjmnrhUALMx7Y7Viyk7E0WWAYEhlOME/riuj8J2Z1LWbOAAODKhkA6hSev0rnVBCqCQSTzXpHwf003XiiI7RsVCS5/hbOBn2wTXnYyrGlRlJ9jkxc/Z0ZSPr74eaWtpp8CZICqMYGMV6DbgAYJOemK5bw8Ps9lBAzAgICWTpz0H1roEu1VQpbDYA5r+esXU560pLufhWLm6tVsvKqNlSSBn06fjU2wBAEIB7VlLdBSQTkZp634UZVsg8Ag9K47tnntM1DhQBjBPGaVdnAI3EjgE1mf2iWYbRuGMn1Apr6ihBAfBHYGlyyBK5rQzHcBkcdc1Zk1FLePeSBjt61zE9/sUlD8pOCM9M96z9X1J7iLBZhxtBXoAPevQwlBVasYS2InG0bopePPiYmnwzpG4Qom9ckgHOQBnqehr5/8U+L77Udzo+yNxlgAea6LxZZ3N9ekyBjEpKAEdRnrXB65bi3LRhthHB9q/rfhDJ8BhKcZU4JyfU+OzCtNJnI6pM88yvI2CScAnP8A+qqRhErAqQM9QanusNfNIgOAoUqvr6596jQEsRgqx6kcZr9up+7FWPg6kuZtscIvmBGASeSeMU8RLHGJM5Vsj/IoKs7gAc4Ck9sD+tCxIQVJIHPQ10pnI4oWNsZIGcmiV35BjIA5HOaRYyWYBwoQbiW7j29/apEYOqkE46nPB+lO4uUzZYyxJJIHXjiqbMgyAcE5OT0A+tXr9miJKnexONo7e9Z80hCOhAJYYORnBreBzySItvIOWDA5UjuPrTEul3nDq4zgBccH0z60m8PIIgdoA5zzilXDkKcRoTgMBnB9cVpcwLkeA5Zs9OmOlYfiJlNujI5BDMRGQQeB19CDn9K11lKsUZSNpwSwwTj2rF8VTSSkMzMqdEUkHA7j6Zr5jOp8uHaZ9fwzDmx0TimkG8qylSTnB9K0ICMYyAcZGetVJ3AZiULyAd6tWqSRyxySANLtIDEA5UjpivxOq7SZ/ZWChalEvxbtoJBOeOKs7HKYAxkYwKpwzMrEYYdMAGrkcx8whDggZAPY1z81j2YQNPRLuSGdFDbSCBz2r13w5fEwkAk7iAT2NeIQy5cEnBzzjg16f4Q1mARojviMKSc9eK+wyHMY4ebjNnwnF2UvH4T3Fdnb6jqselafLPMFCgE5YnjH0r508deJRfaxOIxuikAO5MjJzwM16V478UG8sVgjO2JAQNvv2Pr1ryC8szhSxJUE7VxwKrOc4WKl7OOx8twlwt/Zy9tWXvMyixmmBB2kgggHtUEil5iFHIBYZOMVcNoY8gHaT3qvKiKShLEAdB1P418jzXP1TksUJJ5VYFCuD1DDNQxXCz5cZDg7SpXAx6g9xVqeIKVLAAkZBxnHqKgmKRqMDC4ySBWiIkrCSxkp5gGUJ2kUyNh5RQqMjp7j61KAkUQ3khSclQelQ+YWyHUKST93uO1WZsUAPnAIIGOvWt/wpcKbgqQMg8Y/rWAjGAkgZIO7mtjwu6RX7B0CggsGHUH/AOvmm9FYunpJHp+nOdoyARwckdavbirEggkH0qnYIuxXR8LtBA9TVyLEsgBPJ5OK8ed3JnvRs0WLWFzIXJUhucEc59fpXQWsTCNW3kuD7YxVCxhbgsBjoD6itLzFjZU4UcDrjNZaoq1ydXkC4L8knnFMLiIN82WIwcHnHoaZ5hdgATgHrSsHccDA7kjn86fMaKJZ3qUVgASQAcdqltyCRuGTnv6VVgKHDYAI4yD1NW4yqkbhg4HPr70+YbiXfLMYBUAZ9RxR50hYgDYgODkg5qGSVTEQGJ4x161BHOgVizqgCgAt3Pp9aiUiXFm3BP8A6KiqCrHIIzkVUa1fkscgnIHpUFjdEPtdxtOCNxwO3eu1sNBW9hBAVieQV5BHrXl4jERw65pvQ8+vWWF1mcPITHIASAOmahacEkA5HY+9ejH4byXsm4I4GORkYH4VXl+FF0HOxMryQMEZNeS86wsftnKs3w32pHAyziNTuOCoB47iub8V+KINNtERWDmQtuA+8oA7+xr1W/8AhZf+W2CzHBxtH6Vwmq/BHU7+fe4YvnJDJyoPbisXnuDvrMmecYJL4z551jVZ7+8nJdY0U7V2Lgjjv69ulZ7K6IHkJkc8Fj1P4V9IWf7Md1f3WWLIG4OVJB9vY12OmfspJ5iNcwkEDbgYYY9fY/jVPivL6K5VI8StnmDi/iufI0NtJIgAjIB55GM1I+kzuQ8UEk5JCiOJSWOepwOMDHUnvX3NpP7L+lAgPbbgDnMgJ5/P9K6yx+AGj6XHsTTrZXHJkVSCfwHFeVX45w8P4cLnjVOI6N7Qifn9b+GNTkdHFlLCMgZZegr6w/Zc0W8tNMEcyYUMQpznIznOa9Z/4U/psLAmNAR1yvBrq/C3hWHSUZYYREnYqoAPrXyOa8VvMaLouna55eMzmOKp8nKbkCkbARgEZJHrQ67WBYjg5yBjAq2VREAKkBQcY4waqFgMEnJJJAA5Ffn7kfLpXKuMyk7C4568DPrRHEowjFt5JwSOB9TUxJccgZGeQelOhdSiq5y44J9qjctaFKYlAxC9DgECq0Zmu5VjGGA9ew71cuJB5kkaDO8hiPUjgfzp1jEIyRsBGcjP1/xoULvcTNWwtxAiAnD46+tWyufm4ABwAepPr9KrRuX2jbtHrnP6VMGwQQctjoTxj6V2wSRg7kwwu0gcg5/GsXVrYOMsmQSQPetZJF444ye3fvWTrdykEMjk/LjJJOMenNZVNTSF7nNXJSPcTyucAgdaXA2glRgHuM/hiqMl0SSMAAnPFS292WBRsnJ4AHP6Vx/M70mXApYZCYPQYOayb0FGBIBY9WUdavfbUMeA+VUkfLjnPbNEFob2RQwZEBBOOp56UrpFXsQabpst4xJLBAQTjsK6yxsxbIAqoQTwFXBA+tLbabHCqBAVAHIz1PvWglsQmAce1TzN7HPOomJFbhXUofn3AgHnJr55/aF1gaRdXCEgSI7nI4GQeR9ATX0P5bbSA/I4PHQ18n/tXTeVd3IDCNSdrMTwMEZ/EmvcyWmq2NhCS6nTl8ebERR5BbfEZopsSsA2M4bpmrUPxKjyw3kBjg57mvIfJnurohEaXJztz29a6nw78OtZ1to3iiCwOP8AWOT37gV+8rLMvpJSqysfpVSjRpxvN2PSofFCXoAiIYgjIDc4Pt6VFc3T6ipCKQh+Xd0rY8N/ChNNgikdWmkUcOT+f4V03/CKNCvyRDGM7hjj8K+9yfOcnytJUY69z8yzjB1MfU5Kc/dPNrbQ5BKDKxVOgzWzYaJbx7i77geDtHQV0culsWIKZAPHrUf9nmHIVSS3BwMYr6qvxVKorUZWReXcG4ONp4h3ZmxwxRnahGxh97HWpnfcoJ+8OM4pLm2+zOocEMRkKDnINUpLk84OApxz2r56rmdSs9ZNn6Vg8rwmGSVKCROXCggllIBPJxUJAYEg5Ocn8aT7TCrDc+5x/eHb0+lIL2Le+SoDEdO2K8yVXmPpaVNLZDtphYPnB6Db1wetPMYYAAgKRjbjofWiGQSv5gw5UEBgOg7jNSpIhJQEHByc/wCNYOfmd8Y+RAiEYGML0xnrU4hRkY4IOdpyc4+lT7UY42jpk08IqI7ADZj1rP2iNFYpxQgKSpyFOBg1MsJUltxIYEkDjP19qlAAABGAcEUAFmwysoz69Km9y0QrGYiCyklTk4Oc+2KdIQrI6gkHqD2NT87gByB3qEOvmMSQRnAA5qWWkMMO0guN+Tk4HSiS2RsEkkEgAVOQApwMgnnJ6UCMFAQ2WB+76fjUNFK6KE9mpIxyR6dqqPbhQSckHrWy2ArEkE9c1EkaPDlySrZxx+VLQpSsc9LvaQKDkKABkdBSbHRzxuY89cfhW01vFggpkjnHTJqjPaMzMANhU8g9qzbNVK5RlVwAoJ+YjJz0qGSLYSVbIFWHQpGNoBPXnuKgZcKSWGB/Ce9IpajEifccAksBncegpknEhRTkjqAc0omIYHJK4xkU0CTzg+4oCSNoH3h65p81gMTxHYp5ZcoAy8g56+2K85uiBLJhgrKR14GD3r1fVFW5icKQeqkEV5prEAW8IKhgpxgdCfeuilO7sYzWlzOaR1XAHLEEgHg+9SZPOFyT7UyRSQCuAAdxGe9SRynBYgY7Y5ya6jAfBIsOVeM7R0VOMN6n1FWTcoGAdSDjgAE5/HtVUElSQcE4Occ+9WYiSVYjHGB26dqTQ0hdwjQEAkE84HTNSr8uMH3xTRhiSAEyTkA5FSyRxjy3IYuRtIUcEetRYtMnQAxICQBnOSO1OaQqCYwCFGQcdfamxsY0yzDAbIGBzU7MGIAGA3PTpUMtNj4EllAKgt0yB2HrTwHZCQQRk9R6UkAC75ckKikk54wPaljk3CJwchxvAPQg9Kgd2SDDEBSCMAg+vtVjyXABJADdvSohtjj3kYzwcdqmdSCh3cEZBznipeg7jo1VWBkAPGQPSpI1DIWUZB6VEsRkGWOR0GKmjkUykEkA9Md2ppg7jzuZghJAIxx2qLUkZbNkIyykkEjJP41adElBALAAcnpTZoQIihYk44J5zntVrUxmtHc83vVP2h1P3icjjpVcM/AJBAOMntXQahYbCS4AK4GfqaabSAoVC5I6lu9fR4bK61eKktj8vzPiHCYGo6c3d+Rz5t2diASQPbrURiYjBBRegBz1rf8AtEQjaIIqoSM59e1dB4f8HT63NFNIm6AcscflXdVy2OFpurVnZI+U/wBbFVny04HLaV4Sv9clWC1R5S+QxAzgepPbFe8eCvANr4VtIA8QN3sXe5wckDrmtTQ/DtrosChEEZZRlhwavz6jb2oGZASBknNfjudZpPEz9hhL8v5nVUzCpXXv6GijIQBjORxkdfenKSASUIAHXtXHar8Q7CyDIkwklGMnHI/+tXFaz8V2KsIpG2Ej7pPGP6V4uGyHHYvVU38zz/rdLm5XLU9ebUEs1E88ipEWwGBBOB1461jar47sLE5adSCThSQPpz6mvn3VviFeanO6I4KxkliScj6Y71jT6ldXDKZZCy4GMkk8dzXuUuE/+f0rH0uHy5VYqcme7X/xptoy4hbMq8lSeGA4A+n0ritZ+MF/fyExjYCT0HrXmzTOVYMMjOBkevWmqp+YhsjpXuYfh3B0LNxu/M9Snl1GGtrm3e+LtSvCkgnlR1ztAc/hn1r3z4HXZu9OhQFmfIJLNnJ9cmvmdZCjFAcEDI+le6fs66qYbJkkIlKylueMZJIB9K5M/wAHBYGTpxWhnj6MY0fdR9N2du0ikjqx2jIzkVdGnuoKkEAg8jtVOyviHIQqAMY3DsRz+XrW1bXckkMblQ0TDKtgfNyRkHuODX4U0j4RtmTJpbsmCSSPbiqQsykisUAaMnlTnBPqa7CON3UkBcMcDPah9IE2R5Qw3OcYyaydlsQ6ljO0bVzbNiUSYGACMnJ/oPeu107UEkBIIH1NZMHhsDBHIHoKt22lTWxBwzKPQVn1uzlqTjI3WCFQUkDqcN8vQ/jUF67fZ3dBk9gO9EGAiMxwjDCnsaS5KGIlGyckZHFaJ6XOdI5i/drVXJYO7fMWCkZ/DJrN3GV+QwUjOT2z2rZvFRmG8ZJPJx0/Cq/loh+UZUjGDwR71zzuzoT0LekwGBGdT8mBnJ71cCFyQQSucjnvVe0UKBkHZ3PrWhDCzyqckAcgDo3vUIzkzX0eMJCpYhjjAJ7mtJlZlK5wMYGBgiorOAJECVQSD++Cfy96uQwlgGJOOtaxXc4Zu+oRRfIgJJPTkdalaMJjBAJ9BUm8bQCSBzyO1VTcAqcEEY6jtVXiiSdsxo7lkAHXjGT9K+V/2t/jZHpenP4asJ1FxNGVmaMZxkjrivQ/jj8Y7T4f6FNFDKJNTkBWJAQST64r8/8AxX4jn13Ubm7uJHkuJmLlnO7k9RmvuuG8oli6yrVF7qPqslyt4iaq1F7qMq/laRmkByG5Zj3qm7LGhGeTTJmLgAgEE5AJ4NQysrBkJG8c4FfulOEYpJH6O4qCsipKBvYkZPJzmtHQZEtYLgznDMwK7uuB2HtWMZARJuIwDtJPUe30p0UjlAocsoYKAT0H+FehRn7N3PMxmH+s03TelzrYtSiMiEEAYPPb862UvoobRpLeYh1GVAwQDzkkH8K88uC8UYCsCnIHPenWd3NsJB2AnBI4zX0FDNp0VaKPiK/CdGu7uZ6EJEMSTGXJfkZ6g+/51S3xKHAddynIAPrXLGYqzEyPnHIzwKnivD5RAJBHJ+lOWZ82rRC4T5VaMzeVIpCWJBKnOOxqXckxDJwOeCeorn478wAEjk5xmnJq2FO1hgHr1wax+vxZL4ZrR2keu/BW03+L4XBBRFLGNgOCCCDz19K+lvGV0btVtLUF4VYlcDgA9OB+FfMfwPvUXxF9sYb3MTQGNjgAHv8AXjivrzwbpMU2nxzXG13ZQPnHc9se1fMZlX9vLkgZRwksBL390eXnwrdyea5QtGg3ZIwOOvX0rkdZiaK6AUh8nGVOcetfQPjGKHTtLmAKoe+04OB2xXg91LEbslEVDkk4GM+/1r4ytD6rVj1PosDXnUfM9jPEMKqGlQsCcj1zWlZMYlBUEg/MAD0FU5XAlUFyE7gcZFWtPkDvgEAjjAHVT/8AX/lX19KHtIps+ku5LU14L25hKmLID8MT2B4NVruKecEEkAjv6VctZV81FbhRwfetC8uLRLZnJDOoJAz972rV5fCpqZ3SexU8ParPp0CRRnIiXaq57VuyeMJ7MF7uWaRAc5jxkDsPp61wNnq62l1I+zfGzFiCenoB6CqGu6vPfyRAyFIgCSB0PtTWEjTXukywsKr96J69pfjqO/kCuwBzheeoNQ+MPFMJszbqVZyecDkY7Z/KvFlu54IwsLkBTwFOMCrcN7PdTq0jlwByScnPvXm4tOnTk0jlllcOZS6GjdbZ2ckYDc9PSomwiqQQD3J7043ACAkgdue1QDzJI2YkEg4AHpXwc6XM7noxjyqw+JneQ4OcnP1rqrC0QQIWUHJHUdD6VzOlQGW7iD5IJ2n2HXP6V1kbC2BDMAoOevWvZy7BrWckcOKk1aKNNJUtbYlSWAGcdCa4bxHfxXV6SDhQSwBPIqp448e2+igl51RgTtjHUt6f/rrgIvFR1q5fy3wVOCSMY/x6169dvk5YGeHi4S5mdpJrHkqQAQemCOo7Vz+q6lLOylWYAsSSp6e1NDEAO7kAjHNUpZHlkKRgDcPvHufT8q8D2EIO9juumUzei5wYnJVGKkep7irEcYdSzPuOOFxgf/rFTw6cFiAdcP3Ze1SsscQRQATnqeOPSqcktjZNdDPVxFcIQRvUhuTzntx3q1bFpJDICSzMQSe1VdRjiaQSEkPkLgDk+n4Vcs1baXAAAPAHFZOYTskO1mVvs6IzHaARgdq5uRBJGzhCQAQGrXvrgSl1Y9ByB2rPdgsICHA/rWbnqeRVd3oZlxDswSMDAyQPWmLGCCCQwIxg1amYtglST05qIIcbwcOOwq1I5irFESwCjABwRjr7VatlZJVkVcFG3Y+lPhwGJKEEjkjvT3YnJUFABzkUpSbK3Ov8OeIFEYh24UEkkn19qr+MFSS0klD7HByV253g9hiuZtJHhcEAkPkqQPT19K2brUfPtEik4dVwBjqKVKl+8UkjOGHSqKaPOb+38ty5A3N0yMYFXNMvBblUYnzSAwUDt61d1OzMhcxgSDGSAMc+mTWHiWOUMhKNkg88g1+iYZXSZ9M5Jxs2dOJDcqSgySMkjtVK7iAhfeP3mQoAySc1Tsb945kVlYBeuO9arL9oBboWODntXrxi3qcr0ehQ0sPDqTREsE27WAHGfXPevSNOhgGlNIgLjGDgZGPXNck2nPpyxTADcw9eQPpXQeG7kRROjnKHpGDgZrppRcQ36hLGAuxByTySetdT4XSR7ZokBeMnkA8ZFc3d2jm+SJUULKA68nkk9K7jw5ax2lsygkOOwHQ9813xRFTSJiapAY53CRbFBwU6596u2saSQGKU5XqB6VJ4ggJYT+YcKDlABz71T0q5M4j2Lhe7FTz7V0pWREbtXMrWtPitnIAzuGSPQetc7PYJPCFhJdiThV6k16Nf2K3wZHLEk8AAY6dMVjR6MlndEkBQflIx0rKSN4yS0OOWB0BEsRikAwVZgSMdeB0psd2HQKR5ag/fUZJB/Sux161idAgARUUASYwT9fWuKvrR4CWIJAB4B4x9PWpajY6ItSJ7C7WS/IilljQHBGMbwPX1GfSunXaEQk4Xrz3FcLptyGvVVmIjztYDqB7etdPHIsThAxKDoCa46lrjcLGqLtEkZQCQAMnHrT3nidWjIyGXJB6GqAmHmICNpIyFHrViJlXeQMjoM4IOe9YpEEMagY5wB0X09q19EiiuLqNGbAY7QG6H61iyM5ckEKMdxWl4enf7fAUAUM2z5xnnufyFdUCZXtoen2FlGbyGVgCyR7N6jGSORx9e9XbuARRPIAC4GCMetRaZNDbovmOC5OdvTHvVnVb+NY4kjAdSx8zB6Ljr7nOBXqQjdaHnOUrmHbJHFlzGpdhnIGPwqO5sxchiQMHjGM8U2eVpXZUDxxA/LuIPH1HWtLTYftEoKA7V6k9qlo0uybRdNCRGRwu4DIB6k1uLGm1WwFVhn3BqupKoQBwcYGOR603cu/LMSp65ycCrjbuZNtlieaOFFBbgn0zTY9oUuVDDrle4qONvtfMcbIEYqu4YJHrWhb2UqxHcqhWz8vUmtlymUtBsMZfJCjJGBn0NdT4Y8MzavJGIgAWIDEjgZ9q5H7XcfbFVgBEoABAxx6V3mleNDY2ZitIQpyAGXGc98muGtXhT6nl4qrOmvc3OruPC+laJayC8mLyKc5IBBPpjtXg3jtFu9SnaAAIDgIo4BHXiu51TW7/WboqcyljtPNOtvAUtyTPegxrncRjkn6183jscpU3CGtzyMPiJ0qnPVlc8WtEcRsZCEJOTjua0NPnuIZy8TuhwVBQ4JzXXaz4Dle8cQIEizkN6D0rO0zSFsNXWK5lxHGNzblxnAPH51+Y1qU+d2R9Iq6qRujpvD0tyNLgkuyQSxOD1A4r1PwpfCMAGXLFMj2IP+FeTat4qshAqW6EA9EA6Dvz3p2h+M5xdhQQEIxuJxgfSvSwtSVFpyZxYmhKvC1j1PxjfC1Y3ZYSAqAT0x6/1NeY3HjcTTyoNwRSVJI7j/Gp7/wAUN4kktrKJsqkhaR89R0I/Ks7xFokUAle2UrECSrHnA7fpXq4zHqolGGpxYbCqk7TRhanqM+qTSSxgC3UA5HGPrVW4e9sgrgnDqGUNxu5x/OsHWNSdNPvLNXZI5wASvORnkY9xViXXH1aayV5jFHDGsCBMBgo9T3Oa86FRSV29T1+V7JHt3hzU5b/w1a2+7ynJKshGD9c13Vvp0FrpSfLh8fMSO9eR+Ddeitr7T7aTMnBCk9gPX1yTXsOqXSJo4lYxxIwyAWAyPxr26KU42fY+Xx8ZUqit1POvGuo22lwvkkEjAUjlj7H0rygSGa6N7LA0xU4VQOD75PevUfEb6Dp0Ms17K2oalJxBZqQdv1H+cVzq6ay2DX16hw4IijA2gf44r53F05Qd29D0sNU5ocqRx+r6xeagiCaP7PGMKsXHH1x1qvpUEqHk5YyArkZwKNYQzSqzjawJICnpV7RlaJQ5Quw/HNeDOcnKy2PdpwjClojpLaAmMliC2OQere1RXF2YIVUkgKNowcYHp/OpIrpIisrkpt+bAHfFZF/cidmAIIJ4GenrWcpWV0ckKfM9SncXTfP5hDgnIIGBjPH4iqWY5GyCQ/oBkEd+e1N1G5dAFQAsx2jPGajtXYAhwACe3rX0+RUpVZOcuh7FKlaN0XCAygxoCR1zW1aTMkaMUYADlfWsOJHBAByc5ORWrpkm87XJIbJBx0r6nH4adWn7m6Jqxui/J/pFu5RFjLdSepx0rHn8xdmQSORyOtbghFvAFiQFQTkKOB61DJGJ7coiguucH0NfN4fHzwsuWRjSqKDsYDzFJASOQO1bdoTJApKbNwHDDr7/AErMu7R0eMhd2SQe2MVd01mJbeGABwMntXmZrUjiX7S501HGUbo1UdlBJwSDnAGMf/Wq8juQSAMAjgDtVFfmVlYHdjK478//AK6sxTbIAWBK4wQe1fMaI4JRuXQCVDN8p56jp+FbXhmK3mzIxDEnaePSuemnHlnYSCRkBjTdP1GWymJViEznPtTUorqYui2tD0RtkMkWCBGc5GKzNRkXUZhFbqHJH3lHaqemveeIpU3OURT/AMsuMDtj/wCvXX6bpcFkHYLlyMFuma7KSUzjnHkZyenW76BqEEsikBsoWz0JPSvS9K1WGOBZp3EcTZ5buRXIeIlMluZN3EYJAxzXJSX9zIImeUsNpO0gAIT29z7120pU8LLmWpzVaXt/iO68W+OBeRSQWpIiAZM+v/1q4YXHmogLseOT05NUnlIRlQgkn7qjoTyf51JCQSEJwTydx/pTxWZTxPkiI0Y0lZGjBby3FwBGpYA46VtL4Xu5kJKAAjpjn861fhoIr+zM8kRWVWZSrgDABxk/Wu2luIUyAuCOOB0rqweGp1481SVjgq15RlaKPD/EGlzWiOGUIR1UE5A9a5/Toftl6qBtoHGB6HvXr3i+yS/tmCDAwQdw55rzCzshp2pgOgRtojBBPzgdz7nPaubF4aFKfuu6PawdXnhd7m+2kRrbAJhyMfMOwxWUmklrliw49+5rfe/js9PlIH7xkIUDse3Ws2KUmJZGGD1wK++4drOUHS7HoUpz6mdPborDII2ngDjn6d6zW05/NZ8kKSSBnOfw7CtZp2kd3CZ5IIPGajlCRqSBleu30r7qELndCbRz15BjO5QWzwBz171SuLAyOSFGR8ucdPatq/K8ukWCoz16n+lUISSoYnB6tz1NU9DtjNtWM3TrVoNTUqAWBGD6Y71s6ppiSZkC/MeSFqK2hQ3mQTg8nPatsbkSUgZG07cjOT6VcEnuKTe6PO9TsGgBIUgnPTtTdI1aTTmWPOFDBht449K7C/sVu4CSAHA3MAMY9a43U7F7dH2gjnO7HTNVUhbWJvTnzLlkds8kHi22myQk5whXs64xg+3NcN4k0bypWOS0iqF/4CCcD9aTStRuNOkiKzFR5gZhjrgdK7CX7NrFrJNEivIEAJPUnvitKT5/dmKcXT+HY8Zld7SUhSI2bnaRnB70tk6tOAxwq88d60/EWnNHJM5AjVTkkjpXNGYWchySARzntWM4crGveVjs9FuVm1APECPKIBIGOcetT+JdR+zgDIkkIyp6kZ6/niq3giFnt5QzFgCXyOwPTP4nFVNfQPqSBSQVHKnvnoayRzNe/Yt+G4B9laRl2gEkKepJ9Kk1OdGUgDa2cHPUU03CWtqsBBBZd2TkfqO9Z0YysjE5Kg8E5z+NZSVx25nclt4jD8wIGeRn0q9bxOQX6DHPHUelZqSecsZAwcYArSnne2skGBk8HjpU2LSZR1F1aaMlwoxhVz1Pr7060YICQGWTOeemKpIDd3CORgIwxnoavXdxGHKAbT1zisalzZIto5Lhsgr1IPertpsSbeyk7sAY6ZBrNtiNgYgkMCQTxntn861LDkAuS20HAPQk96/Js0d8RK559Xqb0TmNyhDAqcEEZH51qwyAqAgAbtnvXPwTHgBiBjGOxrTspBuYKCSuN1eMpWPDrx7G3asSWAIAzz9amlkxbuACzAFiq8nH0qnCyIrgPkg5x6mui8JWK6hfK7KDEpILrknIHQ9uuP8APFdcG5aI8ib5Fdi6N4YYW4uXBWVgCAVwV/H3rbtrARyRCUYhB/eYHIHqPeuuWzSaBYCQXYAFmIGPxriPE3ie20xZrWKTdOXMIGMgn1yM4H1rq+ocq52yKNWVR2Rzet+ReanPMissWNioGJAAJ5Huf6V0HhXTooEBQMBwxbnoawkt9unzMhAlLAqx5GO/H5V1vhmDEEZaXc+Mgjoc+orzZU7S2O6q3GFrnYWUSPsKuCvt2rdgU7QACoUAlietYULDdGAwOCMlOAa1omcEA4JHGPaveoNJJHzdVNs6G1cgKMZOPvVqJKmMgEE8ewrCsn3YyTkYwPStCNz1JwAe9fWYar7qR5VSOpdzIxKoQCRwD3rh9V8Z3Nul/DfsmCSsRVduOcDp7V2XmgP5isSwGMZ6+9cP4800TWMzwriQ4OSMgHPNdlWclD3HqdGFjB1EpnIaV4rkXV47aVy8THILHJzngV6zYSwXtm8EhbYw2uB29P1r57vo5bO/gmJ2GFhJx3x1r2fwLfDVrIS7lKvyMHqO/wCHFeblGKk8Q41HqfY4mjGNJSgfOvxz04aVe3EmBEIsiRiTwxwf5EV8seKLt7ifcQCASVwc5HrX3T+0RoEWo2MkqRiVJhuG0DPBGefwNfFfjjTDp93IEJKYK9MHHpX2eaYdVKaqpH2GR4tTpqEtzz6WQv0U7cEj3NQodrFQMA9Dnoalnx5qDB6cEj9Kf5RAB8sAE5ya+JkrH2yJLNjCxlZdvGAT6ete/fCrxt/a+iRRu++RSV25OBjgEfXHSvnu5LFQhHqQAeD7V1vw98RnSddtllkCxyEoF7ghcA/THH5Vw1ILR3FKN1qfT9xqAtYVkK7myDwcV1Ghamb6MEAjaMHiuBlulu7Dfs3oFwrDgE460nhPxB9hnS3kYogON2c11QqRp2aPjs7wLxFHmitUeryKFCKSAWzjmpYHEqkKWdh/EBlTjsfeuVOtvdMAhDKRwQelb+gh9gLgoD83Hc16cKilsflNSnKDtI1rdVyWYHAOeRjJ9qW5jCEMADnqG96BvMoIHC8fUf8A6zVmeMSgFhywzx612RsY3RxXidT5iyEkCIHGO1eZahEkk0rlSpY5JAr1DxIjtFLGCVcEg57V5xfRFd4Y5IODis6z0PSw7OTvbcyuQCWAOD7VWESMr7lBAO3aw/I1vS7FhchcPyRjvWdLEskwJXYQCc8/N7n3/wAK8Wpe56SkVreIRkEjBOSCTnFYesWgRiCcFskA9xnqPaulitFkwASB3xVLWrQiAggFcZBxyD6ZrFXZ6mAq2rx1OM8oxwuoBwWBI7HsT/Kq8yhEJAJUdh2rZt7Z5GZAMkdj1IqjfQnzAvIQjn2xUM/SYGQgUqGwdx6buKbITuZXQgj261PKCQwBBxwKSNXEqgEk9c46Vm5HWipLDLJkMmzA2gAYz9fepYrYpGGYnA4wRW3EhlQKw25PIPf0NTzWw2FREGA744J9KaZomc+E3cksx6c1HPEFJAIB61vSWkTRIQhV1GGGc5rMuLEtI7IABjk9KbZvAxJUEFwzFiVIGVXnApWjOQVO1O3PWrUtqHzzl1HTPUU6JYzCCJC652jismza9isI0WHOfmLfMSeAKwJ7tLly4cEA4AzW9dqLeCV3YhcYBx1OelctapGHZQgQkkjHr61tBX1OGrLoWvLAlZ1IwRwPfvT4ogvJwARjHoaYQwAJGOcmnuyuzLkByM49q6Ezn1ZMkKhTg5PUj1xU0EgDHIxzyB3qFGLEAPuwBjiljQtMSBkgZNDZokasEryAAD5UO4cdPxpXuGMmSAG7+5plsSEIHKkYNTbFjiBCkk8YJzWbB2Gy8xO6sA2MjB6+1dF4H0L7bILlyXQDIJ4x61i6fbm7u4rZk2hiSW7ADrk9K6a51xbG1isLNY0hTIeRR8xPt7V5uLUpwcI9TzcZKco8lPdna3OvJJewWmmO6IxCnIAJA689Dz3rttK0sSWIZ5ZZZieFAG0Duc/WuB+HugC5ZJHBcnkknqT2r3HSdPCWkSOojdeCFGBjtX5HmqjTm6Udz89xsoYeXKtzjp9GuNoIVQ55wR2/xq9oX2jTL6G6i3CWM5AU4z7V3cPhh7piUG856VUHgSe9vJQk5tUByxxnJ44HpXzjg2rHmfW4SVmeseEPH9veaQbiaX50O0jOQT3/ABrF8S/Ey/vZ/sunpLGAM+bs+Vh3GT9KyLbw7b6ZZCCKVpZerNjGD6Y9ayvEOuweHrIlipmZT17Ae1epg/bJqnBas46dKnUqe6r3OL8XeJ3gSaIy5llOWUHqO/05FeYTzyTTO7sSxJ464FO8RaudYupZW3KoYnaVII+mO3es+0M8m+VwUjI2gkdT/jX63l2C9hSTl8TP0vAYWNCmrbmXruYrZmhBUDOdhxnPqO9ebeJZhuBAAGME16tMVuY3t1TIXIIPIBP/AOqvOvGFh9ku3g3LESQqMRkMx7V9zl8lGDTPn83q8uIjfoil4F8HXfirWYIbZWMW4O5AOAuRx+NfdXw48FWXhXToAkTJcAbSxYEEY547GuH/AGe/hlHoOhxXE8YW4ulWVjjoDyAPrwa91trROI1jwQOvrXbhcKqtT20vkfAZrmdTEv2SfuoeUQqFR3KgDhgBg9+lU7uFEC5bBzyfT8K1Y7NYhuw2Tk88is65tzJwqFuefpX0cVY+YMSRw5LIcrkjkY5qD7Osu8nBIHAHatOawlhZyEDR4wCAc59aYLZigKKM9Dirckuo1Fso28QZjvQgD9RVpYYnlJRNi44781N9ikZdoIU5Bz/SrMdjkZJ+ZQT8pIzWDku5oqbZA2mRXMLpcBjGylSAcEgjpmue0b4V6HHqdzPPCtwrkeXEQp2Dv2NbOoa/ZWMZRpyZCCwCgEAj3zXKW3i2aHXYrkyB4s7TGSQuO3FedjpOWHnGMraG8cPPdI72XwF4deBon0KxkIx+9MQzx05xn9azLj4eeGnUIfD2lFScc2SZP1JBrpLK+F7bxOjCUMAQQckHvxViSISZbJGD+tfyzmOMx2GxEoKo18zvjG2kkec6h8IfByKxHhqwVySSY0IGfoD2rnL/AOGejRxOLaySIgEqmeAc161dR7lIAzXPanZ7ckggEYBHavFqZrj3p7WX3nbShF9DjNH0CDSIgixJFHncQBgBu5roYmWOM4bJJyeMYHpVOQbQYs555yOtRPcmMBSAQM4J7V5E6tSb5pyuz0Yw0sjRE4OcNt79cVbgZpEB2bjngjpXOG9IcEkAfXvXT6LK95bvgANjAPpTi+Z2FKnyq7NG3cLGHClfUehqxHeO7Bj8zdsD+lVQpACOMOeBx1rW03TTK6jBJI6Ac130oc0lFHG+U5LxX8TdK8JWrPO8ks2SRECBz6E84/KvItX/AGonknEI06F4Adwj88nAPuAATUX7Qcwh1G9IDGQkE46AjpXyxe6kVupxgg7icjvX7FlXDWFq4dVqurPfwWEpVZJSPplP2mbLLmXRGgfJChZgUJ9SDyenQGrlj+0Z4cu2SKa2urRnIBLAFSe+O+Pqa+VZruS7KsxIORgdMCnWys7bCDlfmz79q9Opw3gWrRVmfTrJsNNaaH1P481bw/4w0h5rLUY3ZFJK5GR7e2a8Du7ASalticiMEMGB6is+zieJMJlCw+baSN319auRs0RAeRlkHzYHcenvW2FwH1OPJF3R7mAwP1ONoyuddo9uhUKxGByDWJ4s8EeYDcQDaAS5AGcj0x71Z0TUUj3qW3noOehrtrCeK4jCCRS7IeCM5GOTj+tenRprqejNO1mWv2ahPfSS2E0jPcruMcbHkgdMfQcV7zcaVsUFgS2MEHrkV8vywT+D9bg1WwdlTJLqCcYr6Y+FHjPTvHujK7vsuVwCi88+n5ivx7ifLJ4eu8RBXiz4HNMPUoz9pbRjTalZEcAB1OQSORj3rQtmbeCCzjvkYwf8K29S0IoykIQSeCB0+tLa2At2IKBztK8e/evz2VW3Q8ONVdTzD4oRSzo0jREhuGXb1Pr+VeCX0ZV3R2wckHb9eOfwr7F8YeE4r/wTPcsSJwvBUc8V8k6xYCO+aCMHmRlC5zg5Oc+9fqfDWKfsGpbH2OU4mLhYxzGVjUFsnOATUExaJwQNwwSSR6da6GXwTrMqrLHAxRRu2Ack9jn86zNU0DVtKg825sJrcMDy4xx9R1Ffd0sXSm7Rkrn0McVSk7cyOf1C9FrvKSbkYZGT0rmn1GSSVw5GDzn8alvZWMs/mtgqcBc5BrHmkDNuxtJ6DPWvZp2tqdsZXJrm5Rd4JyDjAHrVeSQnEbuR6EVGjkyqQCSOh9KepE04QDPODgZxW+hshpcn5lJK56+tEshJDA47cmpTaTsCgjIUHg+vvRNDKkaRCAAA7i5GSadxp2I4pGZCCCcdAKmjkcSlSuAMEMO/41Bg+YxIIAxxjoacjukhUEgdOaG7l3Op0m537QxwRwSe9dAEMkRHIxyAe9cfo7lbgqxBUkEeprsROCqhSCR8pPv6Vx1FZiV7iwR7SQTgjk89KmZyzkscgDrTY5WWN0BUySADcRnpUUzvEAEVXUdSWwR+HeoUWxpDblysodScV2PgOxS+ukJZQ4GeWAL+oFcE0rx71JJB5A9KZF4hutOAlgYxMOMmuDHYSeIouEXY4sZQlVpNRPpGDQodMsmnl2rEx4JOCCOuPWvNvFF3G17K2xAuTwhySO3NcSnxC13xLNHbS3slyUAVcnOwHsBXU2nhm5e3Ety7SkDcCRggnvXx+Fy6ngp89Wep8dThHDTvWepy8s8ckzAAg5qEBjh1IwSRtrUu9BlimkEO92OGDMcjJ96k0zwhqd1cF7WJjK3zF+CAfxr6BYujFfEj21iqKjfmIvCWjHXr5QGKQI5Vjgk5Fesa2E03QYFhVYyBhQvBYDrWLptgfDDRCUBJWHzgAfe7ms3xlr4uIHjJJABIA4I/GvLryqYisnBXiePOUsXXTXwnD+INVM0zEOygnByeQfSsCW9fGwNhz0Jp15eCWRmAIJH8R5J9SaoyOAd4fLY6V9tQSjBRaPsKVJQglYlBIQo5Bc85FY90P3hAOT3qcZBBErN82eT09qrXIJLEEED9a6FZHSkN2qCQSVJGCB0/OtGwtmiBAAYAYJxmqMSv5YAHPbPNaFu8gPyEZXBIq7l2b2OqsLIRwoXYFlA6HORjj/8AVW7A8bIeNpxwBXN6VrELKEnURNnBUnqPWuht5UkQGIgDORWLdmYuL6lq3yriQkgdtp/pV6MpkuQSGGDnsagtcu4IXAU9/WtKKEsVIKnBJJH8sVULMwbsS2qBomBAcE5AYZwai1S/WzyCMHoPr61elXyoQ6jAAyT0wa5PX7tJWd2wWIALA8kdq6oxXchO5k3Er3N6Arhn3jO4kkAmvWvBwItE3gMYxgjqSPU+1eVaVbbrgOOmcHNeh6JeKuMHBwFI6ZxWda8mlfYzq3bsejxTq0AlQh0A4K9D9KdMWRHkBUIoycjqfrWFZ3wSHgsFUjIHeoNb8RR2tqqROcEksCeD/hWkFLqRGm2eSI+0ZBwe2akWdTIgIBPU84zVJZAMoUJUEkHOSM9eacHGAqHc2cYxkVzHucpfYqWLOAQDng1H9siJaNlYv2ZRkD0qo5EaHJ5x930qS2lbymGACR97FK5LhYnhI3MA/OQSPQU6SVVyCQg9Se1U2kCSggjJPJPcVJLIhJJwc8Yx0qWyUh4JA3b1BPPPPFIki+YC/IPKqe9VhMN+08DrkipBdBXYlQRjj6+1ZN9itS0ZJG3OUJDfxe/pUDSscJIGJX5gOtJHOWiwBk4zknrUZl2SkE4PuKlSsCRPE29gpcAnqTxilBByUmDqM44I6HHeqe4sHfOCxqRQikleOOnvVqRfKWoWC5ZyCAcc0n2jcXCAYzwT3qBlDZBPyt1ApElj5DHAA4PrWikQ4lszOQBIFAUYAUf55pjuzMAAQo7mqVxeh1IA2LnA57UC5ypQkgdQTRzBysuCVtoIAxzluuKjFqFfcRuJOSc8A/0qsLtVIVmIU9Se5pLvU40BVSRGDtJPf3p3JaZV1m8SGEq5jKqCTz8w9OPQ15H4o1ASysATgHORXTeKtejmd1RyFXIJx1ryy91QvIxLFkJIJI6muyhBbng46rb3UUpJR58oIwAevrUceJMDHlknO71qM7pZgXXaG+6Qeoq2diooXJPc+legkfPvUrCEyTsT1zj61YW3bzkKjKgYwfb3p/lFxmNcnPAWtjStHZlDMcD8zmtVNQ3KhSc9ENtbJxKhKMsYOTjqBXo+hiBbSIRkgH5vm6muct7RYCSQSSAAPerlvOwYgNgdc44NdVLMXR+AzxGTxxSUamx2M9/HDbgRvsbcCWXuPSoX1VEVWD4YnJZuQB6D39656G6JVlPJ68npUMl1IVKkZHr6VtLOKz6nPT4Ywsd0dDJrY3lw/wAm3j61VuNekkQlcgAjjPNc08wLEF2AHTI4NIZnZgoYqp5xXFPMKkj1aeQ4WH2ToG1oSooIYZOGbOefSqzXiyAhmVR16daxd5kHMmD0AA6mmSMWUAZIUYJJ7+tcMsQ5as9WlgqVJWijoILmNMFiGYd60LfUETBDjJNcYZGiIBYkY5xUi3TBGAJLDnPoKy9o2dcaaR6DBqsQZSXAXHQ9Sf8ACtSHWA7IRLvGMZPRQOgry2PUCrNlmcY/iHTPbPtVy31Vx8qsQikMPYjpUupc2jGKPVoL0eYXMgzgEAdPyq8l2k4ILDB5wRwK8vtvEIDhjKXY/exx9a3bDxEkkgCtkEZxXO22bxUO53MLDBBIIPQHt709nEakYBLcZrCs9WS4Xdgghio57etattdrKsoJGUIA754rF3W50KK6D2jKoAeTyQDToiTEpHDZweO1OiAlhLEsADk5BGRT5VLqFV9uRuyMflWTZokI0YbGOeKUQOFwAORgH0qWJE2gq5bIwSaUAqBgkAVm2XsVvIKsS7AvjBK9CKkdFEbOu4gDIAHU1KyxOQSM4wfxp/CFQDkE8+wrNsdyoVCgblJBAPPamtCZkMcoGCDnBxj8atzYkY7sMAcAn0piwgEhzuUngHnOaV2UncTygqEsAw2hRjjGO9RbAInIOWUZ5xyfQVKqBd5CbR02j+dDRqUIDDnk57UwWpCcugIGARg+1CDB+VA5OAAxwD+NSsDGSSVeNRnI4BHrUNsgMRErBySWBAxgc4FDZWgnyBgANgyQcnJ57ZpkkKbS2Oeh9qkEMTMAhIfBOD/OleEiM8E59KzZOhiXaiOQqDu569qxb+RXcxGMEgghuhHrXQ3oy7YAAFYdzAJHEvlkEDGazbsUkZlyA07BCSoGASME1XuokmgVGADrySCQT+NaDRsSQARnAOehqKWMIxJQtngds1akTJGHeQgxlyGEikYGOCPr69K5+XA3kgqAeAa6jUFC5GCe5HvXOX6lgdyqrHsDnFdEJHLNFQMu7fnJxjHrTjIrZkIO3GAB2qFEKKMckVLGTs+dRg9PauuLOVoZho3KoMZ+bB75pGcqQDGQfUnp+FTbh5gcAOygKSe4FQsoVyWYk9ee1aAkSPdLLGAFIPoR1qSIAxICSuRnHcGqu9tpxzznJFTQ52ZOT0xTZRcCgIhBJI45HX8acYwVLYyAejHpUQkKhVByAcmm3UhfaAMkdgelYsNS3tDoCABnnFPhcKCFBJHOPWqcT7sAA7gcEk1bWJ8kK+wjHUdR9ayZS0HQl5ZBxkZyM8fhXtnwDsWnu5LgRsiZHDjqQeTXjlrblmAUkuvI4zmvpP4JaS9tpkUjhQJDuJ3AkH6V8hxFU9nhJLueJm9aNPDNI98sJSsCDPOOatHVXCkM4BU5UBcY981kwyCJCCRkDBqCWcyuT0GMfWvwyWrufj0o8zbNpdUXksCwJycHHNRHUsAuTgE5A9BWILhtpAOcd6ikcoiA5JOSCecVF+wKBsSaodhw+1s8AnBPvUQvpJM5OGJ5ycf/AKqzSR8gJAAHp0pxVkUB+N3OPWhSYciL/wBufduJ3YyME8elWYi9wiqCxBHJPc1Rt4g2AhLYHPGMe1b9nthZcHCKOSOtd1Cq6c1JdDKcY8pwni61+xwiRwQGOzcBnBP/AOqvF/Fc5WdjgkKcZFfSPjCzWS0Z0GVKnaSM9uc184eNbcpqE6LkBG2nHIY9yK/q/gLHfXIRufnucQcYs4+eTMhOADgA4GM1HJMDINqlRjHPenTQjAUkAqdw561E2IyACWOMjPSv3mNkfAybJ0kZSUyFJHIA6H60ON2ULqhYHDE9/T6mow+MEnBHOAaJDhSVG9h8wz2q+YzsKAY2w4Jz09BT4Ar4ZSCpOAQc1FvMignlj1z3JpVLoAAFVemBTTbFYivYFOSo3NnrnrWTdXJ8xUIPA5IGMe1ad2yeWd4+YYwQcDmsydVeUsoGRgleoOOtbwZjMqNKwV3VVBJwCeoxUkch2lXAK4zkjr61A9whJwABnoKTzeoBIB4X6Vtc53EflXmG0kFQcgn+dYfiqJ4zHKEJYpgORgAZ5AP4VrtIkgCFAJVO4nPWsHxQ7SEK7cAZCqeBXx3EFS1Gx9/wfR5samc7uPmls4YcYNX7faSHd8HACjPU+lUhtJUkgHOPXNXIAqyqGTcWOQAOhr8gqbs/rzDJqCRow5w2VII4JPc1LGCHJUjJ5NQidWdQ+ULn7uOhqzEBuztwex9q4JM9eCZJHGDKXyAwG45NaFvdvAGKPg9fTNUQQzElQDnrmniRVJUjGe4rJSaNeTmVrF12aWNVdmJ64qjc2okByhOB90cVYEg3AHlSBggnJ5/l0qSVidpySuMc1V2+pHs7dDm7vT2D72Q7ByfcVjvaTxhy4BJOVOMED0rvLi3S4gZG6Mu3jisW40guCCzksu0EHnAq41Et2YygcdOkhQFm3EHAxVeVUVGEqk8cEHHNbl/aJIrKqtGoGADwwI6k1hTIJJ1XcRgEMD3NdcJqRwzRXkJZNrHcD684pvluFL44AznPpU0iEEqCAp6570iF2BGQIwwXA5OK3TOdoQEzKHcgseSAMD8qt6O5inVkIJDgArzjkf5xVWMrOzqoZQDtGQBn3q5pzKLkIODuwQB3p2LhuepaM48hAWDgDgg962bEBnLuSBnjAxj/ABrntEdTsEqsowMbByc9Diux01DtJIwMcKwzketeXUjZn0UVaKL8MYiyQdwIx9KeCJHIMZIHc0hcKqkDk9MikUhWYZIPQg9jWDLSH/aCASV54B98UpcxkOWJUA5X1qDknJbJHQH0qe0DqS2Mhvl+bnNRc0US0gjZQwJViMkYxgUokAUMUbA49sVGQYwSBg9eajNwShRTgnr7Yqb2Ksi1LKwQOx2qeQcZqq88aEmRAy4yAxOCailnLqUI3k4OM4piylgxOAF6ZGayeoJWHi7DKDnLHHB7Cuw8G+L59OuEgb5IyQC+7qO4x6VwTyqMMVwc8U03Um04YhcjABwQfqK5K1GFaLjPU5MRh44iPJM+vfCmtWF5HE7oGPAIB6n/AArvbWOCWMumCMfd7fTFfG/hD4kT6RLEjh1VQASxG0n165r37wr8VLbUQscsoyVAO0Ac1+UZvlE8NJzg9D8izrKauGnzR2PTpNNhmwzRIQOMAYz71VXw/bLI7iMBjgnI64p+m61BdKAkigkZBJ6+1aaoCoIOSfWvjZc0XZs+HlzRdmynFpsKKQsYAzk4HepYoREHUABGOSPergjwCBggDJP9KAhJOBla5ZRuZ3uQogXnOB0GO9TBBJ8uST3KjNRbCjOASuDyMdaXJQFslQO471ztWKK9xZncSCAM9aS0gjAfDZIyxzk8jtirZQPgknJqu6kMQBxjmobfY0iyOSMyKS3AODtPY1XeMEHAwR15qWXeNqIWAJwTnoPrUaSFCyk7QOBg84qL33RumRFSgBAyScEjtWfeTiDAHysT19RV+ScKhYkAA9Nw/wD1mucvrotISHDEHHJ6inGNzWN2WrdmaR5WwADuUg9B9a0Ip2EgjKqEAyTjBJPX/PvWFHd7FOCCpGCDV1L4FMlt3HU+tbpW1KcWbUd0QRk/manEucMDjPGKxkuAVJyCSMAmp1vDxkgjHTrSuzBxZrCYkA5wD0BrnPEtyHDwqAIz1GOvNaaXUchBJLDuPSsm8083UgcpuAPBJ6e/vWUpNlwVndnKzKcqcEg8YHap4LaYMApyD1HpXQppACMfuseA341aisF3ElFUAYJA6iufmOr2qSMm000Iclck8j3rqLLTRDGCcA4555FXbDRiwDEYCgAD0FaEtsIcKg3cgcjHHetLX6HLOqmU4YN2MtgAYzirYj2qxB4PX3qwkAjjyQACTye9NwrAhQxI64U4/OqUbbHPzXKygCWMscpuG44zgV8r/Hrwtc+MNev4QrCLzmeJwpO9C3OB3yQcGvpbWdZj0q3kYyBJQDjkZJrx3W7hbu7lkBBJbIOOg9PfvXpZfUnh63tY7o9LB80Z86PIfDvwh0nQvsksiFJozl2k+Zm44BPTHPQCuzGm21qrmKJUBOQBjNaMw8suucsRkE9KzZFLOr9QAOD3Pf8ACvqp5jXr61JXPbnVnV+NkxvhGq4OFxjAGcVR+3FocMhAyRtHJHvUdwS28A4A6YHSuY8VeLrbQYPNLeVKM4UEdcV14adatJRp3bFCLbsi5rOv2mjozzyBc8gH0rHXxjBdSlAQyBd2R2HavC/F/j+71y7YrJmJThCD1Hp7c1g2HjC+snZUcOGO1txIGM881+x5FlLlZ47Q9GrhsRGi5Qdme8ahr8EcxOAS3AbPSuc8ReJktICVKspzhlP864tPEQuiFaTc5445xWL4r1reiRIMkEcA4x71+mVcFl9Ghemrs+awFTNJYxRqt8pt3fj2Uo4LsBgAbap23jidoHiBLsxDBi3T2riJpSXAOXBOStS26lC5ACZ5Az0r5TlS2R+x0qskkrnpdt46ljUlioCjkZJL/h2P+Fa9r46iZt5kCEEcN/UV5EsrGZFDMTjJAqaK6CkgPtc5J4/L+QqJU4yWp2wrSie92Xi+3uFQl0ckZKnity31aC4QEEASD1yBXzpa6zd27gswz1OGzkV0WmeM512kEoq9QTWEqEUvdOyNeL3PdVkErIRgjOM/1p+Uyx5YE84OcV51oHjsStsaWOIYwGc5BPcexrrNN8QxXaMQynDEAr0I/rWDpNG8ZKWxv7VijIByRkA+lMcAhcAZIwSBjJ9ajguleMuWCvnAHr7ipBI3lOQMkkE+4qHEtJoY4wQGGDt6D/PWgAuMjgdTz09qa0hLAhSOcfSlJKsMHAJ3FQOtZOJSZA2WcJgFehJOcUu/YgIIOD36Af40r7DKzhAgJyQvc07Z6EAEcg9qhorQrsWZMphsHIb0/CmyIHXzGY7jwSO4PWpJEJLoxAOOGU9TUTs3mBGwFPGKVgWuxWntgoBRiMDb07GqM0KxucH5gNp46VpyMoDqfmPUc9BUEg3EO4yD8wGOSalopSaMIxCPG08Z4PvTRGGnSXcxdRgAnI/Ktae0QgsRtGM4PvVCaFggAOGHH1HrUNGilcq7EVTgYcjHzc5Fef8AiGARSHBO1Sc+p/Gu/ZXUM4GAMgnFcd4ojUsCASQuCM9PfFaU3Zmc9jkxCWiLE4UnIHrSqygAMhIHGc9RTGBLgAgHqcnoKGG6QIrYAGTxwT9a7k7nOSrkIzhNyhgpwehPTjv9aclwyKC2WKjav071HtbABIBYHBHPGaWNQGAIJxzzTY1Yuq6lgTjPcCrbjfGjp0J6elZ1uxLJOU3BlLAZ5qxHNkqAgKrwCx+7nsBWbLWhaXDIQSpYHr7VJHhwqgnNJEgGcrktwD2p23yADgg89ewrJlIsuUKFC3ykcjHWkaQAqMEgDApipkhiSwIzkdxViNUdWZ0L8bRtIGM98msy0DFwygHCccE9c1Y5aMlgSewb/PSmhQqkgEnAUMec46c1JGzqoJUuOmB296HoWOjBUcAlMAcdzTwiKwwCG6jJ6UIRtZQSpOSPY0E7isTHDHkEHqB/kVmPUux4YDJGO+e9CqMOScYGRzUiEyRldgK7QoK9vf6/40ySMRxgEkMR09RW9N3aMKy/dv0Ob8QORggAjqBjGPWsN5d0JCOBIykrk96g8aeIgJzbkgeX8pwO3cVykni1YACgwSpXpkCv1XA4qEKEUfyvnmGqPGTfmejeDtH/ALW1KNZSrlDkjgZOM5r1ka/p2i2ZSJkLKNpyRxjrXy5b+P54IXEREQY43KME/jVe+8d3Vyqq0+R94geo7H1zXFmFCGYaVH7vY8ii54d3S1PoTVPikgBKuFGcKF5yRXCal8Qbm9luQLnzAFLEYAx7fWvGZ/Gl3KzoXBTduCrxg1Rk1iV9zK5BPU+tc2Gy3AYTWFJX7m1XE162jdj0O98TPcIZPMAJA6HJB9D71WXxPHLIpRAQBgqCeTXn39ouEODlick561FYak0V6CeQTzXpSnDltGJz0aTVSLbPS7Im4V3C4JO44wKt7GBAPJHQVT0iQSqpUYBUc+lXwmWIJIbkA+1fH4he+z95wDvQhbsPnV5UCY4PXHcVGqHa5PyqMD8fSpVjCRq5LGRSAFHfPGc/rU0sYUHA3HghTxXKeqkVWdU2qoAcDJPqK9G+Ed8bDWwqMQHQ5H8IPrj1OeDXnUilwUIycAbvauk8G6gdP121C7mBIVsdz2H515uPp+2w8oW6HNiKbnSaPszw9M11bo+CRtBJPGPQV22j2heIIWJQDI9s9q808D373VokJIjUt5rFuvAwF9up4Fer6KCYgVAJ6E571/PONpezqOJ+ZV04SaNqw01RlSwIIGc1tw6bErjJAUDBPJwPpUFiVYBM8LyfTNbFuAACTkL09a8pnlTmENqihQAQCOPlPIq2sathXl8sc7STnHvQpJQlM4A+YY7VyHjbxbFpiG0t5Q87jJ2np6c9qSt2M4xlN2RieK/FJjuxDbFWWMkMeuG+lR6T4hS8X55CX5ypGOnWuKd1kJLBizEk4PQk9fenIohAABDf3gatKPY9SFFJWOoutWDSnDjAJqsuoAhQXyB61iPJulZyCSxyR0A/DtTWm4Y5AGMA+o71Lp82xoqR00GqrFI77mIj4fIwBXRaLrNtJsIlyD0BBJ/PGP1rzCfUvIyFLLAc8Mck/jWdP41ttLXBvFjBGSxbIU+4HNXHDyk7JDeFlU0SPoqHUYpF2hlzjglgKuxXgKEKQzDjrxj1z618i3/x8OmtIlrPDdBeDIm7DfQH0964/Wf2ktWuo3hhYxk5AKvx7ZPGPwr1aOSYyrbkib0sixNbWKPtXVvGGmaXC4ubuOMgHO5sYrxn4kftN6J4fsJodKuRPeYK5BwB/jXydr3xR1vWEUPfyRlgVeNSSuPxzmuQ1K8mvmzI5c4xknpX1+X8KXalipfJH0GE4YimpYh/I0vGnj298W6vLd3MjSsxbDM2cA1yN25ILlgG47dKSWVopAcjJ4wOcVDJKCQC4HGTx1r9SwlCGGgqdNWSPr6dCFCPJTVkRSgxsCSCSMgiqzSjDSAEE9DjGcdeac9xGxBUq4J6gnIPp6VWmcNIMAEdMmvVjczlqQzMDKXJ4J6nualgO5iUGAByPWljtwm4lRtb0HU+uaADHlFwCemOMVqmZONxJirxDAx1JFJaR9AwJAOQR0qZYzIWUpuCrglRT4oVVQFOCOAKtSEopj3UsCSwVcDJz6UsMZ8xyCACoHPambz5iIVyScHnoPWplRf3hPAHFO5ajYXKMcbjnPHtShhDKSACOpz6+tRQoQxJ5BORikbdhiAOuKT1K5T0L4S6jIuvyRkkRkqQTjg9/wBK+qdA8fHTrMrIclAAuM9a+R/hlaudfhLE8gtgH3HWvpFNFe20+S5L5UltuR1wPX/PWvmsxqSp1U4djwMwpU5S941PEfjWfV1CMiKQSWIJO4nuSe9cHezSPdDagKk5YEdR/nFWlJcuSTk9QDwD/OtTw1oj6pqUUrOrxqChjCkk5IOSfwr536xKrVV9WcMeXDRuloYcdrdXM4eSIrBnJ5HI9u4rY03RpXjAicM55ORgCup8T2MVvYSQ2kKISm0kHGAO+exrn9G1X7PciJ0KnGWOcgY96+njialOybLjjalVXiaR8PXMUDM5CkdcHINcjqrEGSLzegwQGzjFdxrnipLezSGAhppVJK5HAHU/WuDLb8MVBcdScAmqrY+VOyvc6sPVqSd5lI27nOFIHHyjkmq84AjOScDg5HT1ro44UZgcEYPBB7/WoLiyP7wliSQSSRnPrWUc1je0j0oVu5y8zPEoaMkg4UlRkjmtHT5AiFyAhY5Yj1qw+nLFEhRMquBkHpxj8azjcok6RFwgLAYx1rPE46GIp8iN+f2isjdt4w9uZHfJB2gN1Oeh+lSIgJIUYB4P1qDSradt4nQAKTtCnOR2J/CrdxdR24AIw2OBXlQppanI5O9kS6b/AKPuAGOo56mq+sasYIJHd8IFOQOox0/rUS6shJ3DAJwSOteb/E7xYul6RcPFIQxBVfUk8AY9a74TlpCHUxlFv3mjy34heLBq+vykSMxjGVY5GCSc/WtPwPqBnCMZiXJJJJ6+gxXnDrLqF6UCs7yMMEDnJ7Vs6MbjRr9I5GMYbg5ORwf/AK9fWPDRjR5ep83HET9tzdD3a1mkvFQFgVX071qWdgNwKjnqAe5rA8O3pFoskY3tjOcd621vUWFgwY5BKjHQ555/pXydeCi7XPpoKUkmia8uxbxEKEZyMYbsM8/jWRMHky5JIODtx+tAged9oLBeu4j1NbulaQEJZyJD7jg/SvHradTdpQVzPg02SVhKVyQOMdxU91bfZ0CgHcwOeOgrttLsYILV2dQcA8E9K5zxCA6ybT5RK8EjoKSpT5eaWh5dTEvsci8YVywIJzyxPUVTuE8wOjAo5II9h/8AXrWIAVQiKvGCQPve/wBfpWTdAIxxIXcHk+tYNXOP2nM7kU0XVncKcYBxwMVUclGDZyFHDVallAQruDZGCQOo9PrVQSocqTlenPatYRLTJYG3hSSCTyCp6GntC+HKncMbjg5we5zVP7Q7SHaQAowCoxxVnS7druZTGWaI5G4nBJHat1SHexf0i0e5JkYBUTGRnrUNzclLxipyhBGMZxXQ6jarpGkREMRLL/AR0HrXIXUp6ggnPIHOa+hyzDKb5mehQV1zvYr3NyBKCpwDwQT3qqbMXc6kgFSNpAHT3pt2IIQkr4QSHALHG5uw571ZsJzHco5OCOcdc19fSoxRu32GXml/YlAII7j6etXbCWF0IYlkUc4PQ1LeXRvhtwARySw6CoI7YblRTyecjgECu9RSJTb3NEXUMlviVQpHRxkt+VJo1+PtZiI5XkE/4VRMaTzKuSAeAMVeKxWiAoSHI5PetFobxgmdxbyxTsu19zAdxW3Y3JXCYIOP4e9cP4XvVuXJcsg3YC46jvzXcWCJJKcrhRwCDyfrXTBoyqQSLt5G1xbgBSU6MrAfzrnJp20lWRXZ2LZUMeme3HYV2ES7EwAVXp0rjfEiGbUHKECPIAULjB781umkZ07XsaGh6h9oZ/OUhhwSeM57A+tO1+IQxlgwQKOATkn2z61z9ndyac6Rq5KZyV55BPNO1O4NzKCgJAHOSeRWbaNHBXuiJb0O4MrgKuDhuelY2vSRT3DSooXcMkKOBVy7iwSVHDAEsDnA7j61Qu7cqgIGc88+lZSZpG0Xc56LA1AH7p46V0cHzupV8Bh37iuTuJha3IkYGUlgAo7Anr9BXTWkqeWFzkgZJ9M1ySOi90aBkKOBv3gHIBHT1q/bOkkIYEBxk4zjIrIiLhSM5XkHPcVchOYFAXnPTP6VCRmx8rAzEAFwRu/Cum8JaeL1pXRP3cKhi3uTgiubixvUH7zDHToK9I8KWItNNWJUyGO8kd2PU12UVdmFSXKgEUqskis8UZ+UnGSv4f0qcXErQghcqCRyepFWr0uWjQYAAyy44OP8ioJZEijI6HHH1r1bJI543bKM9wWkAQ7e2CMDNdJo2ILVQVAdhucg9T/hXJea/nI7NlxkFR0Oa2otSmSMggDI4AGOK5pSjE2dNtaHS+egQgjAxwT3ohMcpypx3rkJb+cbS7sU3BgoPQniuqsNm1FLoDnB3DOM98Vl7VGU6birnSaPo018gdELjk4x0+tdAvhq5trF5blAkQGBz19q6bwNFDFpJlyDBHjLnu3ao9e1ZfEmpQaZYkFDhnYHIC55rycRjXDZny2Ix1SM3GMdDmNH8HSXpMhBKDBCkZyDXWaZ4DtLCMkweYe+T3rq9P0tbS3jhGCV43IeOPetMwoygoAGwF3E8GvKSdV88up89Wxk5yOW03wlZ2crXCwYLksVJyM9qm1OLbAACAelb82BGUTAK9Ax4JrD1UlVUKgJOcjPSpqpRi2ZU5OUkcvexJtYkEnHOBwK4vWvD7XhMqDYcFSw64rvrmJTuDocMOgOMf41lKkbyPEFyqggjPQ9q+anZvU+ho1HA4C60KC1tULJk5AOfUmuX1VDZziMMUIBIA4x7GvW9V08NCAEwAOTjvXmviSzRJGJQhmPzknOSM4+nFc9SnGNPmtqe1Qrc4zwRbiW9YuTsJHQ9DnP616DrsUI0py5wmOCeMGvLdDvpNKugFQmJ3DMT2x0I/wror7xRc65H9kVESBmBdgeWPbjoAM1w05RlowqU5SldHD6hpzXV7MGOFOWBPb2rLsLMmeeW8P2O0gbcZXPGB6e56V2pgjUlwQFwc7u9efeMdVSa1mhRSRkhlz1AHbHevSoYek9ZCq89koHoHhdzO41N5VtLMcRtIw3SL2IFb+u+O5NXkSwSVmCDAVuntk9K8j8Cq+qeG4tSnumZWlMUVu7YIQDgj8fb8a7Lw49vZ6z58+REVJYAgkt2PNKvio4VOFF3b7nn/VZ1pXqu51+heGbTSZfts6K9w4yWUk4HoCelXNf1iE6cJEcP5RKrCecEjk46H8awtb8VBIUtoGbGCwfAIPtnqTXJzTSyAysXJIwpycfl3rxHV5tZas9OhhFuOnmzMATkg565yK2dKbYgYsCMEEelc9GMsQFIIPJIrbjzFCoHKnsOpriqPyO2cVaxauZi0Zy+0A4Bz1rPu7kxW4OQzDoSegpl9OIyEPyMOorGvbwzTJCZVj53KCcZzwRnqeO1Vh6LqvbQqjQ5tRqzyXdzKgJIU7QfyORWxAhV0jIJO3dk9M+lU7O1MDKxABIOD6ir6lvNByFwMn39q/Tcvw8aVNaHbLTRD9p3gEFh3I4qzbsAzKoYZ4BJ/rUSoCu8EgnsalyNmAjH8Ote9FaGdrmxp9yJoVjdip7Z71PPaNBsdOckhhnBGO596wcsYwUchx0I7Vq2WsCK3KTjezcAnnNfK5nlftm6lLc5Z0W9YlqQq1uG8rc2PTJHanQW0axnIwwOeO1U21VN5CptXrnPX2xRFqpZWJXC4wQTjNfC18FXp7ozVKpvYulVDYJIAGQy9RSKXdCHGFz29aZFKCVBABboM5q5HazzEnBWMEYx3rzPYVHoPkaIiUDEfeYfwjml+zlyjRglscjOCPwNdd4W0u0lid2ZJJkPzL6A9M10T6RaXShWiGwEHAOMkd6tYOa+JHJUrcjtYz/AAYoGn+aAMq2xh6HGa6WYEqBGc+7HFVrW0jt1EUS7Ywd2OOv1rQtY0kYhhuXGSPWuylScUeXOfM7mB4gidLYKAS0vyqBzk1U07wdE6RT3BJcDBB7Dvgetdj5UTSbioyo+UkZqG4lSPGSApyD7nnH9K6JU01qZ+0drIwToWnFgWto3KjC7uoPrTH8O20kbBE8uQn77Kfyz3rYDIiZIA5yT1yKuMpEOWcE7flGc/T6VMcPB9DK7OItNRk8M3jpMRFEflDE5z7Y9K66w1+3vYElilVyegzkVwHjScT3BiDq5Xksp4U+9c/ayXcRWKO4CEDI64A9yO1CrRws+W2hv9WjUjzPc9nu0jmty7MuwAtIxIAA+p6fjXl/jkizlBjIDA7g2QfpVO51W/ktXiEpRWJIXqAf6j61iXzSyoDK/mt03N1Fa1cXSrR5bGuHoOlK9zQt9Qe+SLzWxKT8wB6VrMyxwbGcAgZGR0Pauc02aHZGS43qTkjnn/63Nac1wjnJbOSMEmvtuGopxdj2YxvsSswIAUZJGMA4qtcSbkBIwQNgXOMn1ochmG05+hqGVTIQCQAOtfocVobRRn30r5ZSCSBkDGM1kxzFM5OCvOOmM1sXqbk53O2CMg449M1hahEVySRkc8HrSnsdcLMttqRiubdYU3mTJZyfu47EepzXW2SmSEMDlTzgjmvOoJiJEIYA7hn3r0LRdQW4iXDDJO0nPFZwlqVN2Qye3BYkAE4Oc9qxta02B1UgEFlwxPOT/QVv3NmfthZJjgqMoRx9Qar3UaxqSpBJ6qea7FFNbkRl2PMtRs5oWORnBJBzxVnQtTNo6qRlc5OT3rpNX0z7RAWB2FfmG7AyfT6VyN+iWzkMwTJGCPXv9a5ZRcZXR3wlzKzN/wAS6Qmo2JntwkYlGSzncR7HpXkGrRiz1F4HBLxgMTjg/jXp1trMq2T2zgSRMOCeP0rh/FsGZGmChFwFAUYAwK1c4uNupHK7ljwrqbzoYkdY1ALEsMYAGTk1e8tZ97lSTk4PXjt+FcRpOpSadK5X5iQQRn1GK6y11JIrGISSFnwASF6fl2ridzCpBp3Q0yPcXDRgEle2KmFofszs4Cg5DHPSmaTcxPdAuAjOTznqK075kciNBgE5OO9KzMrtMyY7fypo97bdrAnnPH+cUzXNTJkKh1xwcLxj/wCtVq8tjEQVxtIzz1z/AIVR0vRZtUuZpyvmRRnaW7ACnY3hbdsdYTDaGKkk8kEdaWVw82SMgnHFXbxktMhIwcDAB71QVzMpIhKMRyQ3Ga5pml7q5ftwSqKhwp6AmtKBhkAKxxx6Vj6XDseTewBADYPcf5/nWnGyu5IOMY46Zr8qzmPs8Q2jhqo1reUtjcFAA+hJ+lbFtMojBzyDyB3FYEKBsMGBUHpmtGCUYDAErnAzwCf61805njVUjZjuY5pgQcqwIUDuf8a7z4ewu5lffhAwO0EkEdMn3FedQIWUhCFBAB28457en4V0uj39xYRCOJyAxw209frXRh6ijNOR49eF42R6Drdw97KbaBwUU4JUd8etclfeD41kWQKyOG3SHJy+DwD6AGus0HYbZSVyzdVb/Gr2oRRxW7SSMAiAsT3AH86+tcnWpcsdEebRk6Tsjj7y2eS1lIQK7DJI449PpWb4O1O5F0LZiRgFip6gA8c10UlxF8wiOQQevpWPo0ERvJZIwC4JU8YyOtfPTpNOyZ6vM3HU9DsnKbQ53Z9O1a9mgVADjAO4HPSuXt7gRhSAyngAGtq3vSYMKcD7xBGcmvQoT5bXPIq03e51FmzbQQMjpu6VcJIzlsAdQTXNWt4zmMFzsUg/N0JrZglJLFQAW5OO9e7Qqo8upBpmioBOQSCOMdKg1G1FxbSJIwKMMkYxjHT609HRSATl25JHPPfJqQycYJYjGCPWvYg1JWMY8yd0eI+ObE2uplPlUypuQE4BGaoaL4vOk2C6YGdAWCE9CMdwR+vSuz+IOjkSl12uS2FUDkAjk15g8cMEiyg7kPRgcg8+teDVqPBYyM0tGfoWXThWoqM9T0DUUTxF4MKJIZfsylWcckAnOfzNfJfxLsRa3sqSDeWyFZjjP9Pyr6b0bW5bMlYUjeGSMxvGc5II656Z+tfPfxVsrmG/dDCHDMVLEgkKM4PtzxX6XTn9YwzlJnsYSk6Va62PEmsUy4kxvB3FfbtWdMQ8hAXAB4NbOqlLNAu3IzggHJNYrFHckE46lTXxNayk0fd0rtXKrkyEhjkA4xnrTowtszSkyGdQzIQeBUsEKSyN1QdMnnFRRIQCTyDzyc1wSZ2JH0J4D8SR6z4IidHJf7sgY9CBUiXbRSBgeM9AeleZ/D3xBPp1s9mQDC3zBT6nvXdecXjBI+90I7Vye0tocdWle9z0XwpqEU5DFyGBxjNeqaSC8aYOVAyea+ffDeota3KBn25YYPqfpXvvhm7F3aowBIAGSD0rswtRc3Kfk+f4N0avPFaM3Y1TecHnOcelSSAbTgknPPGMVFHCgd2LMD/Dx94ensaWWRAjOGJduSGOcGvooXPjkcX4lJad0BwCOfcVwmqKyuykArjkqOtdz4h3yF2AUMx5IGM+gridSLrIUZWYdS1TW2PSoaI565gK/KOckEYppAeNjgEjgkVfkhHJAAHTHpVaSJEgZUXBJyfc1409zuuU4ofmBAyT0yOlO1a182zkctgqucVatxwSUKn1z1qw1tuRixIyO9EEXSqck1I4F4miKmMkHs1ZWoxSlnyACwAyeBXS6lDHE8g3EsAcbRgCsa6w8SrkgkfMx7n19qxmnc/WcLU9pTjJHN+WI9wxxj88UkBKyhxwOmc1YuLYjcRJlvftVaMsGRSMYPPNc56S1NSzQSsS7bDjIz0NXo4SyggbiBg81VtUWRVU8E8ZHb8auw3COgMa7VHynIweKYEIBBJccgnGR0rPv1OQCMq3J21sKoZg7khMZKnr7VRuISzE4yhPbtQzeDsYpQqvRQMY/wAKpLGIskHvnArVuLYEPtOeo+lUvs+Y8g4wcGoZ08yMHxTO8NmYieXAZWDfd47jvWBZB3KAtuBGCR3PrWj4qZxmNirY+XIOfxrM0sOsEpUKWA+XJwCfc9hXowp2gmfN1a/PiORM2GiAjUA7lUc545qARgEuScYIB/pUrLJDtGTIuASQOM0j5chiCqjt/WpaO+KaQ60R3yTtCIM5JGSfQCpDHwGBAf72G7j0xT7ONFY7h8pGcjsakIZWLcEdARWbZdya3YsEwACDzmp/KdVMkQVgp5APBPrjvUVvIEjIYAhea0YbbzoVlCkqwyNo60KzMKlaNNXkQWt9PZMTHJhXG2RSMgr7eh96m0SCfUdWRQpMIPBx15qhcmO2mUsjNubb8ozgV6l8LvC6yagWYZ6MFPG09c57ivMzSrTwmGlUe58rmOYShFumeq+AfDBs7WMeWqbwGJ5P4j616np2mhyACCAPvEday/DtiwjjQLtUAAe9drptkExuOz3r8Gr4iWJqOTZ+bV8RKpJuRd02wWCGNFjAI55PX15qSeGKNmOwAtzlQTjtkgVPdXA063IZ1EgAKkjgk+1c5cajIzszHJUZU5xk9iR3HtXfhVreWxhThzO5jePfG1v4U09p5JUhfOI5Q2HLduO3tmvnrxb8STrl28tw6uzAODI3I9BxwPwr0Lxt8OdY8WO8s12tyocuFj42+nBryHxf8NrzQLgpfRrGh4yXBYnGQMDpX6Tk+DwcvfjK8vyPoMFVhhpX5dTOj8UNPvwVQ7cHYQeM+vpSPrDTghXZ26hGOMfjXHXscdnLKkSOjlSoYngc1DppuhOibzK5O3ngAV9e6MltI+uhm1lrA95+EPgmfx5PfW4IRIE81GPQsTgjPrVO4+D0+s/EeysJUylrKJiMZzjp9ea9Z+AF5b6FYmRI1JjQOS3AOTznvxxXT+D4rbVfGmp6mynYZDGhBxjIJ/niu/AU5NSc2fAZtjp4qtKVrHd6B4Tj0rTkhkBUxqAGXtjt9K14tKXdhAwOMksODWjbQiS3VXDIBwBjqKvwxARkAcgHGR0r6fDw9nDlTPjGru7Mv+z4liKk57movs8SZ8uMEDOTjk1oSocgEkkDn3qoxMZJPAHSupsaSKV3bxCMFE2juCelZb2scbhyNoI+ZfQ59e46Vqykkkg4Ocn3qhcEFXJO4DIBrNnRCBzuua2LBCxCkLwAFxge57mvPdU8bXdwkqJK0CMekbkH6g9at+PNTkFw8IJKHgFeqn1rhLhSqlkycnBz2B71y1ZSirJnuUKEbJsgv9eluJyUc7gCCWPzHNQtetJEAJTnOATzioJbU7yQvzn+Kq8kMkCYOMZOK8qpKT3Z3ezgkeo+APGqw3MVpKdpUj5i3UCvYYZFliErLkN0APrXyZFcyeehV2jcEHcnbBr33wJ4rTV9OjjmcrOmFHU5Ar8l4pyty/f0V/mediIKGqOukj2oWJ74PtWVfwGaJgvIHetp7eKT55N2VGBtbAB9SO9Z9yERXAOD3Ga/G6jtozKnKxwl9EYZCSMH2rKkZzgCQMckEYxiuj1u1cQzSgchSwA5zWNFZPhDKSGYZAIrlTUj2KclYr2enmZwznKnOPfmuu0CFbPCr8oA4Ud/asyztVgjUBcEDirM199lhZyTwORjp710QjbUKl5KyO0hUFQVCu3bcAa29Itwzu6plkQtjPf/ACa4Hwz4ntrrKPIMjoxPU+ld1a3SRwuZJBEHTAz279q9rCVFzxueRVi4SWh8m/tLzppmoTW5UiabcTgg7cgkH9K+R5HeXDttDE447819Q/tISOdVu13CVzKdvOSE28frXzWbcrMvmfM3cgZA/Cv6Uy2MIYGLj1PtMrjzWkPtrdXC5fJPatC2QxyMAMjGCSe/ao4YSc55UHAwe/8Ak1ft4lJ27SGJ5z296JM+7pR7khyFABIOOoPSn3FwmxFIILHAOM0pi2ZAfC9DUT43AKMjHX0rnkz0oRCOdoGOGAIOPqK1LHxDLayKY5SEA+YA9RWT8jsAQHCnlcdacto6uHUZXJyPQVySmk9jo9nFrU9JsNTi1mMJcACPaQSTkkY6VH4F8Uy/DjVFMRJgDM5GTxliR/OuPspZ7WVJlfYiclSfvD6VuqLe7SOUuGlYcqO1ceI5MRSdKcbpnnYjDRqwcJao+zfBfxF0nxjpaOLqP7aQpKMcHkc8V0U6wW6xkOj7ztyhzg+/pXwtZapLpVyJIZTAcbWaLIbr619DfCXVJ9Vmt1kuZbgIBxIxJJPT68Zr8WzrKlg581PY/OMxyv6recXoe9XVibnwzcwYEocYOD6187D4VIdYupi25ZZ2kAKnIBORxX1LYQCKwZDtYMOQB0rmbzSoxK5CBSSSSoxmnhJTp0OS9jwKGKnT0TPJrjSTYWzklQMbSSQM1418TPGFjDFLpyxqzsCpdR0+h6V7T8cEfTfD6mJGQt8p28Eg9DXyNqUL3lyA6EjcT8xySQe9fVZHlrrT9s3oj6vKqH1h+0bOJvAfOcOdzD+L1qlOgEZkIwAM12c/hlpUZwArZwR9awL7S5bUmIpvjBA3H17V+mRfKkj7unF7Ioi0ljeMKhG/DAdcg963tH0WMqHLYkJ+9jp6/lVJUYTIZDmbAXCnPA6VvWRYRrkY6ZpuR3wTRcS0jjiKgK5PVsYyaryWsagEKAc8nHWp5CWIG8qo6c0xmP3AwBxksAeak1sUrzS7a8OGQRbsZKjHPrWRf+GzbqX3kREYBCks3uPbiulwsjgFgQO3rSNm5lVA5xjJY9AB2rSDsSzi7VFi1Ab3dotmFYjBB+ncV2unXTPG4BBbbtBIBz7/AP16wdb09luY5QFCKDnI5Jq9pBKwKA/kgHk4yMVs0mrjtc1vORQEKkFemOc1DLKTwRtB45pZGBBYckdMd/eoJZBtcFhIwAP0qbWKSIJA4lyWJAPFRXVq05CBWZSMjHJNTQK87qAwDNwBjqfSu88NeDwI1lnBZzgpgZ5759K8/F4uGHg3JnBjcQqFNt7kPgLwWsIF00QADDcTnIzXfXjpAjgqWJxg56AVNBLFplsEMTPkgOsZA/HJ6H8Kx728MjEK5jOTlQAcg+pP9K+Aq1o1ZOT1PzmrKdablIsaVb2d9Od84BHJA5+b0NdpaC3tIGdPL3kcDAABxxwK87tYgXZ0DZZsEKOpx1ro9FsNrGMqEj2lsk9WIPP14FeJipxjLYz9knuzj/GtzLf3ADPIVDhiAcbyD39q57UVOo/JKxIK7TtODj2Nb/iJpZJiBIQEfgEZyKwzhZWIBYk8jHQetfeZWuajGTWp9ngqaVNOxyt54alhjZwxljHtyKw5rJ7dwHRgvUcGvUI4zKmGAKjPA9KQ6Ul4QoAKDqSOp9K+ohOR7Sm1uzyiS3ywlRiuDkDHBFMZN7YcYBHQdq9bbwVaXSYePYM5BXtXN+I/CNrpqmRZ2Ck7VBwCxHbvzXVBSkNVE3Y445jgCI20dcep+tS2kxjUEqMZ+8DUF5GWYJE+Bg4J64qa0jdYQGG4DjPqa05bbm6tuaIskvolKnZJ1BH9KlsdbbS71YJS2CcHdglD6ECs9tRW28gIWLFjwDwQO3tWZczBr13C7A2cD0+pqlCL3E2euaJex3NoZg5Jyc5HTniuitYh5bOAAMZOOK8T8K+JJLG5aJ9yozZIJ++B39q9n8P3Z1W3ysaiI9OpOO1YySpu1zzqslF2JNRZhbhAcEcH3rl7mwzKHOMMcfX2ruprJZ0KgAYPJNZup6EYkO4bQMEYI5yM9K2UnaxMJ20OehVEB2jBHoK1rK6EZBwQSOvYVkXN3BZBg7bWAO0Y4J7ZPYe9ZF54qOwojqQFBI29G7jPcdOaLdWjTkcj0GfxDHa4US5ceh7Vx+t+J2uUCkEnIbzBjnnp/kVgQ60btiHckg4x0BHpUhsDKCV5Gcj2o5nHY2hTUdyeXeuQTg5yQP5U8mRYgFA3H9KiDuu0g8LnJx1ojuE8sMQQCCSScEN/UYrmcj0ndFobkjIBJbGBTk2rGCzEHuOmKgjnDgggg4yCfSmvLuxk5A6A96lshpk3lkkEkkevrTZVdCcgEMchqr2907sSpyoJB9qmackhSck1mw1JGKtEWYYA4Yg4yKiEoiiZkbM4+6rDg/U0NMCACSMZIHbNNwWUOQVIGAPakO/clll82QSksWzkjpj1pFkEgDEbSf73eq6SgSAHjjGfUUsz7VcjDoMZx15pBYlklESgORgdNvOaEkHB3ZJ54NRqkSgPGpAxgA81XZjGXVRknB57UWKsjSS4TaQBzjB9qglIOedxPYDpUUMoOTjG3r71GhJLFhtUE8+gqkmS0WgqbSGJzjIGOlRlwUA4JHH1qBpwuEALEc89xSLOgUZAAI59qCdR8zKiEvyR6VzfiLWI4YWjLsT95do4xjnNaWpXyWcZbOQwO0E96808Ra2zuwIwGypKnGAetdNGnKT8jz8XiY0Ib6mfq+oiQu6k7GOBkYz61zjxlw2QSMnG7tT7ud7l0hLYjQ7lUAgD/wCvSu6gEJucADcQM4NexGHLoj5GdV1G2ytCAMBzkrxx2p7o77BGCQTggCnhHaRQkZYk4IA5J7Vr2WkP54L5RwM7T1zVSko7m1Km5vYbptmysispIJ57V1UKDKgLggYAA6CoLWzOQxOHGRjFXJFZlCquSRzg44riqVOY9mjRUEPTMbDccgdaSeRAoUAlCckHjNRRqg3EjczDaR6+lMFwxAICnJwNw71gpHUoj9ol3qSwIORgf1phkEbBXLDpn6U4yN3XBPHTrUTjLYYqRnJq1MtKw3KlmAJIY8Z9KHXaCoYMw56dqSRACyqSVbv3HtUTlsAIxBJ5zTuVcJG8sKQNq5OAB0z/APqqHL5Ks+1OpOM59qssjCMEnBBB9zVa5PUYGG5x6VNzJsftUoWBIA6Z5qO2JiWQFhhgR65FKzKLcnnHTB7VBvKADG4Z6+lNMVx8jhQUBbGc4B4qMuQww+wdgDSSOFYknCHluOgpuACCDlCeCaErjRIZZIyrhgRnkGrsWpmN1KOQR129qyJhgh8knPT1FPDAMxLHDDAGOlWojUrHV6d4hKt8ztwOcHrXWaP4lZlZFk2qxBbHevJJXMXKMSDwcdRWxpeqNBGq7gTjkk9B/jU1IqS1OmnWcWe22WppMFKyg5GApPJPfitRGQIXZtqggkj1rynRtfUeWSwyDwe/+eldvpuuLcoA5DHIJx0FebKKj1OyNSM2dQZVaVwI0ZUA+5wAO31NHyDIJ2rjgZzWfDeiW2eNWADnk9CakLncCWyRjGfUVmapFlkSNsbgEAyWJpd4kjBB3Ak4xUHmkEF1MhY5JHalN0ojYsdozjceAKh2HZk0bGNQzkFhxwOtEsnICjjOMCoY2M+TkMCMgg5zQpMWCRkEnDHvTQ7EgkHmMByMAcmnPA0iLLkKMc89KgwDKhJwRwcdwaZO8W8oxO9eAM9qOYdh7MBEQW46AEU1EIzyAAucA/pRwQMjAxnnvUYuEXIAOR3xU6MepMkhQRkj5S2TjqBTRGGQnzCQeu04yPrTElGTg5OM7j/KnC6VwVHBpNBqVDZltwYggjOfaqj2StHjecE4I9DWlIwZQCdp5AJ7mooRFBGUGA7HcSTnLfWsWgVzNaxKqUyCeoGOgqhc2hll2qoAxyx/UVv4LO8jAAkYy1QsimXBTDEc/SpBq5yl7YAh8gkAbeK5LU7HY4GSSTtPt716Vd2wXkMoB4weK4rX4EWdRnb3OOgPpmtad+bQyqpKNzlnRQ7RglSvBbrn3FRMT5gBBIHXIovpUXcYHEpJxkDGKrF2YAMCHxxzXqRR52pZeVQFBBCdeOpqGXbJG4QEg9Bnmie4aSRAUUKqBcKOSe5NKpRySgI9RitA2A5aONAMBONxOPrUsIUTFSSVYDk/0qIkLgMcADkDsad9oSHyg5JDnaCoyR+FS2JtlpY2idgXynb2FJ8zOEIGDypxyaYk2UcnqOue/wCFAyrFg4LEZAB6VAr3LEb7WB8oEHjJ6j3qcF/PkDPlOCq+gNV4t0innBXnPqasxRyYAIAfOTzSNVY0dJJimREG5iygY7AsAf0Jr7B+HFgsGlIrRBmIUiUDGBjpj1r5c+H+lx6n4lskKEurZAA6+2K+zPDlokVhEEClFIJIGM8dDX5fxdXlBRpp6M+L4hrpRUF1NAAHAAPzAgsaj8tyxCrucHAAFWpAcgrgAVTm/elQSzqTnKnGK/KW0fnlmQ+SSQjMQrHnHUUvkgSOAMDHPNSlgAQTgDvjvUJxvwxJDDHNZNorUVYBuJILKeuO9Wwm8qOoUcDPQVDbMASCMDOc1ZRlklADZA7mp50thNFq3iLFQowcjpWvawANuyQCMkY6Gs+BT5obOCefl6Cti1VyvBAPJLMeKSqSOaZneKo2lslgEqxq5DFwDwBzjPf6V8yeNZJY7osQrlmbmNSAcHqAe1fTXjG8aPRXJlCpGjEAckcckCvmLxdcgzBQ5YBcEk5P0Jr+ofC5ycW3sfCZ01ytHFykTKgIYAEkE8Ek1A+EAYkk85FTyuTIRGeB2zUMrfKoBBIPUHge2K/pZM/O2h+0soKIWIAyOmPX9KcWG0CM4wCTmlJyigAnI6Z71EpIJUkEZ49q0TJQ9CRGNzjcCGG3sff3o81MqgO5jyTmmtk4QooJ67O59T70wSoZC4Q+ZjbkjtVJlJXI9QYBQCdxJ4B4/CsmYjaHKlc9s5raMgMLkqC2SRkdKx9TcCIKgwVOfTPtWsZGcoma0oLlMEDqSB0pVL7sg7iASCSB0okldlAfhD1wOnrULSBGCgEsehAPSt+c5+TUcJzHGXJUup4LHH1rA1q6WWbAJ55IIwPwNb9varM0gJwVUsVc4yPQVy2vTI926BACgwK+I4jmnTSP1DgilzYsoKrNcFSFCgbhzya0bWQBRxgA9c9KzkIGCSC4GMjk49Ku2hV0IB5znkV+Tzep/VdGFoo04o1AVgu584DMeT6VYRGGA4wwPJ/oKpQI8yeUUIjUhmYHkYPH4VfXLsFYkL1yOtcUkelBCsrNgZ289akRXeI4bgnbnGOlME6uAmMnPJNSxKYWGACp6cVlY3SsOywYAjA6Ej0qy2QBuAI7fSmySpggqN/XNEUhLYG1z0wRnFTcbRICZnX5CQFODnpSyDdGcAg/dORTkj2oQCV5ycU4YEoIG8DnnuKzbMnFGJfaarqCse0DknPWuV1fTAkxaMHaWJwOwPbP4V6VGokjYMgKHqKy7zTUZCyxqSOg65q6c3FmFSlzI83aArJ8wJCnofSq8zKZnSIFUyMEjqK66/0jaDI6ZPUYPSufvNMIcOF2vjg5/pXpwqxfU86VJxepRlLwsQowCOpqewkEcincBIT8oz1qtJHKZXbJYnAINOiYo6OQCynJ9q6FNERVmeueGANiuVDDA5zyDXZQgbARwPWuK8KMXto2zudsFiT0Jrs3AKKCA69xivLxErSPbp+8kXN5bABGRzkVHJIhXC4LMc9eoqFR5SEjgt2Bzg/j/Kk3E4BOXPU46Vx8x0xjYmA2MQ6kYHNWYmKgYOUADA+p9KrxFCRkHOcE1LkBGGQVHA7ZFNM0sSvLwpcEA84x1qLeQTtGQTyfQVF5plK5+YjKjPOKSQiJVGW3H7xPQelJhawSFTkghWx1FUgXd2CyEKpySDnPqKc0zpIEJzxuJxxUIlCE/KMnJBHesmVcdK3O4nBzxTI+IpC7srkjaVGeaY0pfCEgBeRWXq+sCyt55C/MY3HHoKqMHLREt2V2V/EWtmwYIrF2ZcnkYHvn1rnNA+I2o6FqvnqZHXONpkJGOuOT0/Cuf8Qas97KSDgcE5OKw2uT5gxkn0xXS8FCrHlqq589i6ka3uNXR9kfDb9oSK8ECXEgidDtKkYAHYDPUe9fRvhn4lWGrWwKXEYPAC5yT7jtX5YRalNZEyoz5U5wSeTmvQPC3xg1XQDEBMwiI43NkY9Mdq+IzLhSnVTlh3ZnwuOySFZ81LRn6h22uwXOCrYAHA9D3q7HKHyUGQQDgnj618LeEv2nWWBDPcAEDb5fGPY8jJr1nQv2ibe6tkeafccbiwXHPpgZwO9fnOLyHGYeXwnyWIyjEUfsn0mjLIWYkAn0GaUJjAx8g6+w/wAa8TsPjzp8sYczgHPHQfzrbtPjHZSNlZQgbkBjnJ/rXmxynGVdI02zy54epBXkrHqh2BRgcgnkimFAQCTwRXmFx8WLZQzhwxx0JxnFZt98Z7URgCUAkY4P9O9W8ix//Pl/cZpa7nql28FvgO6xggnPXArntV1yCyRzGwaVhuVmHQjuR6GvKdR+K02pSoIZnRuFBVRnHpg1PJcX95E8k1yZhIoDbgOMdx6GuWtlGJoLmrQsvM66cYt6s373xWkzECQAg4yFxVaLWRITwTjk571x8shtZCZEklUDgKQCT+NQrqEpIBBQHlQT2qI4Gq1eMdD0Yxj0O6W+BYvkBe3Pepk1FWAJOMHkZ61x8OqLDEVV12Dk5HOat2mrrMgZxn5iTgdj7f4VzVMNUhvFlclzsYdR3FSHODwBVmG8CsATgk8tXJWtwTIQGJB5yewrZs1e5IC8kcc8ZNcUoSW5EqdjqtPZ7q5CRk7V5yB1FdHHpDiKMBdwBLY7j3/nTfC2hG1jEkq4kYDcG5x7D2rdnmEDEI+WAzgHtWe6OGc7OyME6cCQCoGDkA96v2mmoH5GR1GelSBWk8pSCQSQD6VrwW6oAGGQBUxjzHM5srJE0ZKnAI5AxTY4yzOScjOfpV6RBIxGcE9TTTEIxgdW9R1rZU7GV+YpsgweijOQ2OlZepXaWEEshb5wcjnjH0+taV5N5ZKgAkHHXpXFeLb8hREhBKg89+e/0qo0y4JtpHF+IbyXV7ktKqbQDhVHy/8A6/euent0JLsjk4PIPStyUBCAAAO5JHXvVK5xtbAG0Dqep/CvRhFI96nZKyOauMlyNuB3JPQVnO4w7kKvYEHg+laeqkQuC3BxztGc59hWXHEc7Ce/ftXpYejKrJQpq7Z0c3KrsqXCvHEXQF2KkbfSvI/FngjUNcnDyo0hYEBRnHX06V7+n2WytDI7qZVGQhB5/p+dZkSwXEomljWNJBt2qcj65PQ1/SnDPCdLDUI16yfO/wAD5TFZ1WpVGqHQ+bf+FIXsqRtFC5DEgbFJBPfp1qK8+B+peS7PAVTH3ScbiOwr6gMVohKEqUXkru6H8KxtZ1S1jnBSaNOuckMc/Sv0GOV011OP/WPHvqfMA+GOp2pEsv7hQuf+BdxmuI1+wNpflQ28jgmvqXxPrWl6foWp3Erh3EYVQTyCTnIHcYz+dfL+u363upyzEKAxIVQMYFeVjqMaC5Uz7fhrGYrH1nOrsjIw24HGCMn61PGgLqzPk4zt9aTad3IyMcA1KsRyDkA4yAa8Bs/VoIaq/vGJJJXkYpBFlyxGCOcnuPSpcHJLHBY8k9zUhiYSAEDBGM55B+lRc6oqxXAV1VMMCO4OOlTRRGDftcgtjhj0p8kRYkRD5wOppNpREYjexOGGeg7GqRZJ9tazChHJOcnHH61vaN4tls3iBJQ5ySeg/Guckt97oTkk5OO1NExSUoeCOuOcfhUtc25UW46o9w0DxlDdBSzqGIAxnoa663vBI24PkEZIB4r5vg1OSzUbCVbqDjofWvQfCvjQxxoJ5QRxkHkcdePyrGVG6OunV/nZ6yv3QMZLHJwaYZSZCApLA5AI/TPf8KzdN1KO5QuhX5juO0Dn/Oa0HG5QpOBjiuKSSdjqTTHbg25nBHYAcEH6VE7DYzAYI9qTI2MXdRzgknHNRyFypOcAD7vc1jJlqwM4IBJJyRjjpUczO8gf0yoGe1NlkVQURi3AJOKjYphAeCx55xn2rO5aVh4IE0bk4IPOen1qLB80lTjB3BjyBn29qVhtYfLk4x17VEJScEgA8jHrQrsV0Su4kzkhj6etU5nTyyCuGzwvrT5CYsOTsByCfb1qFZEfe3BJHem0KxWmBGAuACRu9h3rkPFEYbzGXBQ8BgMZNdhIwLHAyemTWJrVsjKVIwf7uKiKswseaS2qq5IOCfXvT0BwMjBHHHp9a1b+xZSwKYHUH1rIZXVmTBAzk/SuyN7GTQKg+YoCATnOaV/M3AAkhflA9M//AK6UsqFQBgA4AxUm4uwKrhMdSK0JSsMjkWIHzMgfdGB61LCxDgKMhjwSOhpGZYVDgZYgjP1609VKqGU4A5Ax1NS0aIuEvsEYXIBB64+p9qmhLeWVOCo6En+tQxTxyMFVJEO0Es2ME96uRojoAh+TOM+tQ0Wrdh6uQoAGDjGadGpVQSvJOODSiMOoA4A6mpCCm0QspHoR2qTVIk3cqo4xyR61Jhxk5K8/dNMiRyAzIWOMnb2qaOL94AwOQMjnNJo1SSFgy52gjPNW7eQbzEVwQQSdvH51BFbghyABg5wB1q9FE7IpZTkjcGJHSspaEuxJG+wkN0AJII646YpJkP2VpVIBABAYdTnofQYzTxCpCkkknk+3tVDxPfpYaRKA4VjyFPUj1/Cqg7ySRx4iUYU5SZ4v40Z7i+uJXKqPMOAOvX09PSuGuGKsSOVPGPStPXNTa51KQh2YAlQTnkA+9YlxOBISx65O31r7+guWmkfzbmlRVsTOS7hJlUY5GOoHrVFmLbiMk47mpWkLMACMDuO9RlyVYkgEjjArrTPn5oq7Q+WUY5qdAwKliXHoBTIXKgBhgYOeOpqRWLAlTgjNO5ztFaaTcxKuV45yP0qbSoszhy2SOvvVaRSp2rgqxyT71atnC3CKowD3FNsuG6PVNBjDxRkkjABwBwa33tMKrOBgnjFYfh2VDaRggDGFPvXTJIrKRgkDpntXzWJ/iM/b8qu8ND0KyxkkADIHWmGwkw5BLHHGf5VpQQo2/ccDAIUdj9aFDPuAbIBzz6VwM92LKAhypLALxgnFXtNtfKvYJQDlWDA9iM8n607eA4UoqpgEt3LU6a5SJCAxAUZGD0FclTVNWFLVNH0/8O9SQ2MDK4ckdD9OPxr2vQp/MRARjJDcds18vfB7XDe2ts+3ETKMEn+IcV9K+HJCq+SxCyKSCc9cdADX4XnmH9lWk/M/Mcyp+zqtHewzjEZY4xhSQOorYtcO/wApODyAa52wZJAC5IJ6g9q05Nch0eA3MrKQoO0Hvxx+Ga+USuz59xbdkhPFnimLw9YFjKFklUjAPIz0H6V4TdalPeag0spzK5yTk4NaXiDV5takWSYksfmCE9DWBIrhlZwQR6VairnpUKPIvM3N4VS7uFAwpY9B6CmTajFGqshZmwSVwQRjr/LtXl/iz4myaNL5MIBYAjJGRn3B6n0rzfW/iTqVxbTLEzpvGQYzggnvmvoMHkmIxSUtkfQYbK62JV47HvV/41s7FGBmAYgnk5ritX+LdtbPIICHHZickH0xXi02qXV2g+0TNIWXkn3qm6RkDBJOMcHGK+rwvDVKDvWlc+mwuRQgr1Xc7zWPile6iSqSbCc5A4BrkrzxJdztKJJQzkbSyHOAfrWYkYLEgEleeT3oh2q7yEbgSCAR0r6ihl2HofBBHvU8HRpfDEZ5sixsSzccZY4/nUEYl80B2Vg3OMZJ+lWbiVLiQoBg9xVTAXnkFSe/WvWjG3Q6lG3QS4xuAQkY45oSU4HAI6c+tRPI0kiAjkdcUkgATIJGeoFbRsgZQvgYgXEe1gSDkY/H3rNdw2CASRyCB19q3pYZ9RUIzFgQETv9AB/St7RfhLqVxbzXF1vgtwu5QUIYkdsGtniaNFXqSseXia0KKvN2PPJFEzMU4KnLKAPzxSxWUtxJgA7cZBxmvYbb4e2cUMRcKXxjlfmHrkmtC18M6bAQBGvmKORjk1wzzyhF2irnhSzGneyR4/baW8sTKgOFYLgDo30/rS/2FPIxZ4SHQ9AMkA9CfrXs9zZ6dbRoCIAME7V4I+vrWTcapp0SOqxxgKM8DmohnMqj9yFyVjZT+CFzy6PQLpnLGN1AGQCCKlTw9cQIXlJUDnB9K6vVPGEJQpCAHGCAOMCudvtemvCNxLDHRTXsUatepZuNjspzrS3jYxZYzG7ZALHgZ7UpL+XtIDA9h2/GnzBwQWVuTySMce1MON2WcIudu5hxjseK9NHavMIjgAFcAno3amiNvMKuVBViMhuB+NKxAcgHBHII6GkVlLGN4hIW6Kw6+9DZVjuPhdI0niS0AbCKT5i5ySO3619C6vr0baXb2SAM+DvOeg9Ae1fMXg3VRomqwTwxKXB2ZPGAf54r2CznluVJMwfjO7OQD68V8zmjadzzcRR9pLmOt0XS5dWnCRAliMsQc4Ga9P0HR7bQ9ODFcXShlaRR19OP5muI8BXUWlxuzD5iRtZTgg9yfrWvr3jqK3wkbyMcEkgZUnvnPevHoxhBc7Wp8/iYTqS9mloSazq0C3DRyEBmHKgnp/Ks6W2t5ggSMK56sveuEv8AX5Jr57kuSCNoQ4PAORj0roNG1tHFqCcmRyv+7gAkn2ycV0PFKXuhDCuktBNR00WzFgmT0BXjA71Wit1lIOASf73c1Z8TXbRupdwM4YKOvPQ/Q1X06ZZCCxwqgEk1zz1OqLlYti1aJBv4UcAKOlQuSq5JwDwCauyzx5AznI47bf8AEYqBZYthIG49W5xzXFKJpGVzH1G4NrbSoQCQNxzxgdvwrm7RkecyMAWYAEt2H9K0vEV8gcooyeSSRgDPQe+K5yymLSSgcMuGIPbNVBpHqUr8lzurO9WO0dhyFGDtPSs28vlZg+ASOAc9BVO2d0gC4OxufxrP8QTzwWTyxQlwFZmZSDtHAyR25/mK35pS0OaT5HczvE3iq20ZFlluFQMQDhsfh9eteL6zq8/ie6lJLJCJDhWOc4PBNX9faXXHdpUDiM7gxOMkDAwP61hrcCzBOACAST619bl2EjTjz3u2eTisTOXu7I29N0mC3KyMwZydxGMHHY/jUeraSt1dxt5hZdwYHphvTHf3rC/4SGT5QCCOgxV3TJpdUuVZiSAQFwOh9a9acZpczOKnKDaiep6FORF5YJVAeEXgVt+U9zNEq5KnqB2FY+g6fPHbQllDEn5nAwMduK7OwEcSh1GDgcHkEjvXw+Lqc1RuLPsKXuU1oOWz+zIsRAKkZbPUHtjHarSXJjJUDCAYz0xioWMiMZCA5IJLOcDFR3E4LiFDmcgMcnqDn+favIbd7tnPUlZXNcartSOIDeRkHng+lY95qDyytIgA2HgMAwBHqDwfpVS3kzlw+8FimQMZI7Y9RU07l4nDnK9BntV+2urHztZ6tmXcyCFCD8zv3zgAdz/+qsK9nPnsEQAdF28ZH0rSuSZDwCw6Vj6jBJAGYhgzHbwM4/EVrTtJmMJXKbXJYMuwkk7Rgjg+pqjLcyQuIlUFick9/wAqn8uRcnqevFVjuD8SssrDcMH5ufrXowikdCZPaq9xJsAIkJACkd8+leheFdIH2mydgCscg8yM4AC46nPGPz+lcx4f0uS5lM0gaVsAY7n1Oa9G1KYeH/D9zOAqqY9wDDG8gcc/1rCrUtJQRDldpHH+NdYgku2WMkJAxIwcYPp9OelcVDqBvLhwDsGOGAAwfSqc81zqk8txIzJ5hyY2OQPpUdrutZCQAyscEY719xl1B0Ka8z3oStTUTojpZuUK5KxkdSc4PU9elQrDHDKEDEMeMkZJqe0u5ZFEJ5DAYB6ipH0145BM52HrgHpX0ECdeo+2tsMrA/MTj5uMe9Wf3SKwPBBIIAJz9KeWhlgClN4wM4HWqUt4EnJCiMDhQDmt0jSKZWYvBc5RS6L0J96vWZS5EiyKS64PPA/+vU9jEl7GUkTJbIAB2/rUH2UxXACRkBRgEg9KfKdkbWNfRRHbyOBIVUndgnoa7DRtRFzKURCUx94dM1ymn2H2lAsUJkmPJOcDFbegvBp6E4AUZ6MQAfTHrWkdAlFSR2c1wsMWZCwKjs2P071yOqJcXMkzqQqZBGVPOTzz2p99qc10qlHDBAcZOP1px1AT2iIAA/dutauRzezcWZyDZIAwDggdTUcyZJKgEr0B7GpJlFvMwLFwQADjrTJZUeIoxAY5AwcVFxNa2K5uCiBXJCk7SMdap3ERc5BADdMU6ZXhIiYs5UAhic8dgfeq8k7Ehc7TjPAqWJaHN6ukpnQvgKh2knAzzx/OtPTJ90IIAK42k/TtVbWZGeEggAkjkjpzUelXADeUDkdcYrKxunodAoUsEHAI/Wp0dlkIVASOpqhEQCCASVOa07VAxUEkFgSB65pqI7kttbi5dUkcqGYKTnpk8frxXsWnwxwWMQXiXb85Axz6Y7DIrz3RtAeSeJ3OwxsGBA6EdK7y4uBbxsUBIJ4BOTg110YrqclWSk0kRXVyikNnLZJPPGPSqMNrc6hcI8ab4icFvT8O9RQ776ZolJZjJgleAB/hXTwBNNtwHIQYHHc/hXRNpLYcfdRBZ+GJLp9qorNkAjHPJq7qWkw2gEULebICVIUZxgVe0zWHZfJijDu4xnOCK2YtAlusuY2RuhPSvhMzzGthqmmxz1azpu8nY4A6YdmWBCjglqngZ7eZQ4yMcgmu3u/DEgUIY8jO4A8cjvWPd6PLblzKgAYgZ/wrw3n8o/GmEMTCelyWz8W3kdsbJJNtrnOxe5969G+Gc0LGSSUYkJKrgdPSvKn0xVkUowQgbgD3rZ8N6xd6ZdlkG9cgBByT68V5k82U6qk9jz8bh41oNU9GfRabChUDLdOvFTYQbQCQMdz3rlNF1lnjjMpIdgOCPWtU6oFcq6Ec4DZwAfTFfXUsVSnFSTPhp4WpF2ZdmIIJJBxmsbVXQ4BODjsanvNUUqcLjHBPrWDd3PnTRuZcBchlGDkdvxrLEV4uNomlKjJSVyKQF2A3Yx03c5FU4oA2pKAQARyByf8AIqZJneQY4IOQTwD+NP0m3Emql8hWKnDMcDPUD8a8PS+p6eyGauIraBllOcZ+ZRyfwryu70u61G5kmkiMaEkKGHTDY59iOc16XrcUmu6wkEIxBa4a6ABOWJ4+g9vpTdXsEjsZApACg4JOKio5PRLQ7MNW5LHlGq2sFrbkgYkXjAGc1zm69GRa5UcA7TjIz0NbF9Bc6hdkSIywsOXBxn2rTgsYotqqhLDCjAxkn1/xrlVKUn7p9EpKMbs5q5gvhBl2CoRhSAetcn/wjB1LVJYnCoADM++QKrnp37n0HJr3DVNJNjZRzQKEkRlkVsZ2McYI9DzXnvivwzfaLrUsFxIkeo3AWaTI5Cn8wPXFetSwdW3NLY8Wrj41Kvs4uxiaRpfkxCO3hHlKSOTgZB5ANa9xoksEgLhQT1B64PatPSdESWaG2tzv3EsSMDJAyaXxZrEZvEkRCEGEOAACw4r53FYeSqXkj16U4ytGGpivZmAEOBjGMZ6VCZGUgMCBno3b8KmvL5bmJ0BKg8fL2P1qiN5IJO9fVjzmsY0Uj0YrTUsJJlwSxAzgZzg1O1+7IApAA498VTaQysCCWAOM46U/YWlAHA4JUd6UoxHyx7EMs4eX94CGY9c9Sat2FpEpCyrvYHgnnAJ4q5ZaWbuVA64T3HOa1hoyw5ymDkAHPX2rm9v7N+6zKVeMNEVGgiiiBOSVOBxUMCFpi5GDjGK2FsjGhBXccZOabbaO8wYgEHqARnmvssuzeKioVmc8a6b1KfIySMDB5Pakj27gELMOp3HIB9varxtDbrsnDuPullXP6VXKHClCF+YA5GMCvs6deNRc0XdHbFp6ojjUksQMk9F9an8oYwwCntg9aelqyyAgHJGanhszJGXkUBgcL6ketW2pFrQrJZ8gnBJHJApxtGJOV3gcgHtVz7OVjwBkc5b0q/DoU86hthDAAlT1IPQ4/CuGthVWXLYfOkY0MUqksoCEc5HHIrb07Wo/sixXEio4GEGeuO1XU8NTSKQAV46EU1PCLbi5jXeM8kcj8a8hZM4u8UTelL4huna89u7NC2FLYb0J/wAa63T/ABNG0IaUycHGFUnP4CuSj0dLaUBwUXP+TWo9rJBChiIyWzkdhTqZbUkrTMqlKlUVj0C2u1kiBRdxIzkEVbEmzaFwMjnAzgmuH8OajHYEWzuwVMncw4OTn+ea6tdRiXAYqpJznOcivmq9CVGfLY8Kvh3B6LQvM7KrgncV4PYN/wDWqhcOCAoJLlSwAHp1qykkbxs8ZLKTkDdkkGqzKWkUFAV55xjArjk/M41GzscRfaxqP2mSWO4YLuyqgADHpmmSeIdSZFidyA5wAoJ5PU1r6npySXRKDIbjbnAHvWhZaVHCUZ1G484I4FeNOVbmaT0OtcqWxx0miXV3cZ2s7N1OCc10WmfD+7nXDTLlh95VPA9Oe9dTaoYyVh4DkAgdq6eyiWG0UEgE9CvPNdOFwrrz996HDicRKCtE8/uPh29nbkvdtcEggExhcH8K5qbwQ8gBDkCPgkHBavW9anFwoCNgqSdpPXjH5c1z7rvYIoUOBuYkcY/xr1MTgKMbKBjh69Rq8mee/wDCDpb27hCE6kDHU/WuTvFl068ETtkcjr0r13U2WGB2PA5ANeSa3ex3Gps5VUCH5SDnOetfXcN0lSUkkfQ4Scp3uato5EXJBY8g460soMattGdxySO1ZP8AwkNtEiRowd1HKjqP/rU6PxLBMVRQS4OCp4z+NfocOx3OEuiJLhDJGQSNuCDjvWfeWrmMtKmMDAbA+6K1I5FaJUMWHBLZBznPrUd/KWgZQMBRxn1+laSimgi5I4i4DKxAGMH5T1ye31rV0zXPskB3uQVxnHcjr9Kzb1jlk2hAAcAcAfhVBbaWfiLqOMHoa4vhlex2xUX8R1j+PwImEcpdgRhcblGe+R39qhXxHdTjcShVu4GMn6elYkWiyvgMWUDqQK1INOXDAHCDggnOPrXTGvNqyRtakjZh1CDUFIll2uAB83f2rJ1m1tny8YG49Wz/AEq8ujxShJCFDDhWAycelZeqaTdpv2hvK7E96UpSktTP3Xszn57sQPmJg7qeO4P4VT1Hbe2TBwpZhkCiaE2zbirLISV5HaoI2ZZwSF2DghhnP0ricrM10XU8/vIjptxLIxKoz7jnogwB/T9a0Le8D5YSkgqBgHqK1vG2hG50uWWA5jIG6PGSACMn6VxunlxdBQ5CAAYx+VPmbRm2pHZ2FwOGCEYAxu4zXT2TC4YMpACrg49fauU00NdXEUQIB4yGHauhvXTSk8yMAxEbSQeOKqOpzS1dkGqyBA7EkrEuTnBJFVrbWEtrdUgVWRjlsHBU/wCSapTTHUoBOgyJPubuu3vkdqp2tq8DyliSjdB6EVo1obwiupo3U5lnAYgBucE4xTnkXKhDgEVn2kA8x3IJUkscnNWYAruCTnacjJOBn9O1ctRI1si8s21NnmAkcAAcn1q9bKgAJOQRgg1hXEqxTI6jgnnHY1tWqlw43Bsngj+dfmXEFL98pW0OOvG2poxyJGOBgKMkA4zV2GQsSCMDAIUjpWPJIyEJkgHp6mtKxkeQjcABjrnkmvjJKx5VSJvadGYohztAyeT179a3dJuXuJYPLCtk4K4xkevtiuUknQwhQ4PoAeh+ldL4JsZ7jUGaQMkUahtx4BPcCinfnR5FeKS1PYdFt0jjVgcgAEnGK5z4geIUjjW2gUASuF8wHlOD+ntWnfasLDTjJCis2FQAkjbnvnucA15/czSancOQ2CWJUsM4OfSvtoS9nRujw6dNufMy1ZO8Fq7OSWI6561e0ZkBBJwxOee1OlsGfTnUAJJhQuTnOOp9s+lcbe3V3pF24V22ltyhj1Xv+teJOTk2z2ILnWh6pvUPGxJO05GO5rStbliCoBOOcDuK8wsPiNJbxxqbGKd2JBWQsOB3GOasH4hXqyF4LIl1XJLZC49AcfpThUhHqZzw8+x6rbTurKo5HUD1rZtr0sQCAhHcHOa8v0X4iQXSJFdn7M6sGZhyAD2J/wDrV0t14t0qwiMouY7lkyyxRtnORwMjt9a9OjXjL4WefPDSvax3EN0wyCQxB6gYz+daKXAKgglSBniuF0DxKdct4bgRx2+V5WMkgnPHUk5rpEnLIuDh88+1epTr22ZwVKDg7MfrkSXWnTnAAVSwJ4wK8W1mGK0ISMKIcErgcH0r3JIxcRtGwBQqQxzwfb8a4bxR4IEkLSxYRQCduOAKzxCliEj18srRoTtJ7nl1rPNDKJFBKZ5HtXLfFXRheQtfxt5UEoGB1IYAZH0J7+9dZNatbySwqzMQeQT0rM1DSbnUtNltyMlD8pPOPUY/Kvt8DeNFJn30ZpWkj5c1fSX81t5w2SSMdPQe5rnnthDM0ZGCOhr1LxlYvYXLxSoGKnJIHOf8K8+vIVmlZwMEZ7dvrXhYum4VHofU4Op7SNzOeDyo9wztY9fWoJYi4ODsA4x6CpZLcq+8FiSMdc4AJxx2pH3orlBvckY7kn0ry5I9dLS5reCrW4m1lIkUzR7SSR3PYeua9UjH2YCIqyyD5Sp6gjt/OuU8H6A+mQGZ1dJJCHLHIIPoD/hXVNKQVAAU+oOcg1yOPvXsctRtuxOkrLtbHKHIIGK9S+HfiohY4pnQMSFBZscnocda8jknLAgthuw9TS2V49rdRzpK0Uqn5RjIJ9D7VUW4tNHhY/BxxdJwlufWsUomjAUBnGfunOahu2WGFmBUMRnAPSvOvDfjf7dYQgOVLgLgNyDjn8K0Z9Ul3IocuBkHJzmvoaWIjNaH43iMJPDVHCXQlcC7ldWlAPXbgnPP6Ut/4aF3aN5B2TYBGRnPqKv+HLM/aElbAORk46+lbj2wXeCMkknjvW9ucxVXlZ4zrOmtaaq8Lk4AxgjBB7iqI3DcEABHAFet+IdBi1G0RVTLqMjHUfj+NecXuki0kMKjDc/ezXDWo8judtOrzoylQnAJBcjgep9KsRwFiVfJQjHTpTo4mgJ5DEdMilLuHKghgeDg9Kxgi9W7o5LXLSHLhyC5yQR1rnLqU7QipgqckdQR25ru9YsGMTByDkZGOwri7u1eOUAqAucjvRUirXP0nI6yq0OVvVGLdIOcqAB0xWZHIqsQfvd+K3r6AAuEIK5zkd6x3tlGRjDH+KuGZ9bFJqxdjUGMqDsZu47Gr8UeVyMDbjjPWs+3yyAAEgHBrRjQMVAOAeazTKs0OeEEgg43dVH86rXUZQEA4AGfrV0gLxjJ9DVeUK4IPIPX2qrlxuYMqZd36EjJ561A8vkWxnZDtIKge9aDxgSEYyM9cdBWVqVyXSREQ7FO3JGMnHaqpQc5pHPi6yo0nI4rXCZi5JOGyR7VT0pF8zynDSIAT8pwSR/Sr+rr5wKsAhxnAOT+dZ2kIRK8bFgFwQwPU17VbSB8rhZudbmZup91S7k46c9RS7UUliMp1xTiEcCPJ3HjI7VIsWSYnBDABvqM/wD1q8259Qr9RIwhUHJAJ6e1WbW2eWXy4gzZ4Hv7Va0fRbjWLpILaNnBJUlRnafpXc6f4MXTQhJEzEZLAEEH6VKtLY8/F42nho6vU5Oy0ZY5WdgC/QgjjPcVM1uYmIWUgA5CZ4H4V1t/ARcbHiyQM9MYFc7fWSqSYg6qWwMgkgZ/l71pFcqPkauPlXfvMZpGlfb9UBA3dM56k19FfDvwykFqJBESygFmIxyemB1IHrXnvw98ORz3MErQhyCGwRzXvdrc2GiWsS3NzHE4GRCzgMAT0A64r8o4px9SdT2ENkeBja7npA6XTYPIiQ4AGMAk4yam1TxDbaPblpGUOwKqN2SD64/xrkrvxpJcyCHTkIQKcSMOh9veptJ0V7m6S4uwzjIyWGQOea/OIzUX77PFjSs71BLnWWkU6jduilF+aRiFAH0NeW+K/wBo2x0KZ4NOsBqU4JUs8hCg0/8AaW8RRWl2NOhkMMFsA428BsjgH15J/KvltLuW6cXFwCsisRgHgj1xX6LkuU08bBVp3t2Pr8uy+FePNJaH0WfitrfiezMiy/2VK4Cj7KRkd+veuZ1ia4u3Y3FzJNKeWkY5JPrWZ4IvBd2QaKIM0fDBeoHYmugvYGJeTaCuMbT3r9NwOCoUElCKX5nmYukqNdxtax5tqcRRwXwxJJJ7jmo7FE+0LGpZWcbQVGcE9629YtAGBIB6gDGar6BbF9SXCZwNxxxgD3r15U7K5UZe7c98+GurHS7GNHBlQKVGBnLY9enpXo/w4E8t0xndS7TEltwPBxxx0xmvL/C8D2lirsVCSgHd16dsdjXo3wyt3XIhj+cszbM8E/X6Cpw75T5rEK/NJs9/so0trRADiPOAxYnP4mrik4JA5rF0iWU2qCVcP35zitUMvAZgHI6k4/HNfTUpXSPnXvYiuFJwAxBz09aoS4VSTyen0q3dXMAUqJ43I4yrA4NYlzq9kPmN1DtyVB8wcnuK6SoxbFmGSpDjrkgVka7cm0tpjFgEgtg9Cavf2nb3gZVnQsoIABGTjv8AhXF+PtZjt7B2EwGFye1Tod1GndpM8t8RamNQvTK7AEE8qeM+1ZYugMqSBGehByTWVd34uJJJBOXVjuAAxtHpjtVRb4EgF8EcZNeTWqXkfQqnZWidBDE0gViQwBOOO3aq+s2pjQOTxmqltrEMEbPLKUIOMAZBGOtR6lrSXFo5RlkweO1cnxFRpzbI4sEEhgT7VueHNcm0e6EsbkkEYU8gf/XrgdC1ExEwuxkfcWYnknNdPE4BJBKhulclWjGqnGSuKvQklaSPprw3r8Gt2UAR0E+PnVmHJ7das6pLDbxOkkiDod2Qce2a+ZY9YubYGKO4dA2MFT0rL1qWWSEyy3kxJOSRKQTz6Zr8yx/BCxNV1KM+VM8yFGz1PeNY8R6bas6PdoHHAUc5FVdJuBrKCYDABx1yAfSvCfD2iTazrEDo8mxMnYWJB9z+Ve/6LYCytoAoIIUZwOh+tfB5rkUMqlyOpzM9FcsY6F14GjUjGcjg+lZepIVtypJLkHGe1dAkokwSrMB2z1qlqgd7eRASVboM8D3r590kkJSOJtmFrOZVBBU8kHg/hXrvgnW5NY0KYRpGZVj+cyEDZgc8c5ryuaw5AJBxydo61c0nW30Oyvig2gxGMg5yQf8ACoo+7Vjdlype1seB/GvVTeX8spCyyGV1UMcYAJGAR16E14s5KXCDG3zCR0zXoXxH1V77Wp0dFVUkJjIGMZ61wzsoYZwWHQ1/R+WVufBw9D7rLaHJTV0MSBoldgN/cAdSatwxbGBOScdAc1Ta5dCoUBVyd5I7dsVctkIUOGO0kjBHNd8pH1FONiVWA3BxlPWniyCMQg4Iz1qa0QvEQQSMkcj8qeoUEKSSRwWYYJPpXNOR6ECD7IY0VirEAfLtGSa2dKsI42LBGJcAnIzx6e1QW0DwuSWIB6Eda6bSYmmYsxZy3Vm61ySu3YJPQz7/AEZJEYxDEpGQQOQPxrJVJbaTZKCpB5PTNekLp5kiCEAqwIAbqR3Fcx4h0draEuikjOAM5xn3qlSb3MFdmQrGZw2cEAYz3r1X4I+I20jxKJmAEG0DeTjDgnoPxryewidlKlDvBzgV6R8MLFjqMgdACGBTI4Yf418Dn0YtST6HzOaqE6clI+29D1xdTsBKsiu7Y4bqar32GJ5ySea5Lwg8tqYFJAXqwI5+tdVO2/LE5HXBr4enO8bM/KZe7J2PM/jPYC+8PkyZcKVCn+6R0H6V8pXttFFch3iy4OQQeh719s+IfD48QWzQl2RW64xz6cGvF/FX7P2ovK89lcrPG3G1yFI/AZya+tybMqOEThVdrn1uT4+lQ92o7HhI2yRszJl+nHGDUNxZw3CEOFIIwQRwfavQNU+GesaMCJLKZwDjdtx07/Q1y1/pi2I2XUclupJCZU8sen4V9/h8ZQxGtOSZ95RxNGr8ErnE6jo1vbzCaKNUYnHTnHYZqEJsySeAM4rpL2wJTcSpAHpWHcvHCgBDMzZBwOPavQS7HrU3zKxC8ypGqhATkkn1pnmkoQxwOvApgkBDg85PT0NRedIXK57YII7U9ToSsTbwFDDg/wAxUkcoLg4OMc47VXVlYlThjjAqaDCqDnP+yT1ppXEwvSlzAiSrkqSwxVS1GxgEcE4yRntVq5YJASRjacEseme1Y8MqvcShSAVAYKe5JrdaDijVWQLllcEkHO7jH4VEgeeeKBBuLHkeo+tEUJkYgjcG4IIruvCvhFG2TMqqoxgE9DXFisSqEHIyr1o0IczY7wT4PVlMkil5QxZd3IA9MGvQ7W1WIIFG0DoF49asabZJYKAigSEcDHarsNq5YYjIAJzxX5pisbOvJubPgMXip4iTcjE1aKRoD5JAkJAJYcDnnNYE6SrnBUytkAdQTXb31vvziJ9uf41IzWTNZCNklSMNk5AI6jvj3rzvbqB5jm1sa2heAtQ+zQXM6+SZAGAxgEHuD6VtRaMltDdPOGG2NsY6k5H/ANevTPC62OoaJDGjs8aIFVpVAJ+pzxXJePrZLGKTYdsigqMNlcH2715te+InGSOSjOdSpyyPBdbjzezsZi4bAGVwQB/+uskD94SCAMcqOhrT1WUtdO7t5h3YyvAA+lUCrZZ8ZjXAyBX6zgafJRivI/R8NHlppEkC5VnUBSe49avWMZDqoQAk/Mc96q28SlGBLEHGAecVrWaEKSFw/bA6V7dNNHW/ItpARHgA5HrXIeM7NWsHdjtdTkDoSTXW30sixjYcN+WK858U6oNuJTvYnB+lelRUrkxjLc5C5SJY5CWw4GVHr+NZ8l46hsPkAYC//XqG+vVeeRkLBBwM9zVUuzRA4AIOWwO3tXVJGqdtyVHZ23hsDrj1qQOCMk7mPBwaqggkAkgdsnHNIoeJwW6A4zWLiJyuOcEM7AspBzuX09K7v4feLbm0voog5MB5IJIYH6Vw0zuGQjAJPH/1xW74UVFvkULmRjndnoc1nOMbXsc07NXPoLS9RWdyWUncNxyMAVNrzqLV3hUA7ehGSDj1qhpEMlraEsQXKhgfUEcVHrGpvLYyqwCHZ8pUYxippSbZMFd3PJNfu50nkMjsWYnIJz+H0rn42ecgBsYJB4xmui1yJJHLJJvbqSfX2qhBGs6DeDkAAHGK7alj04WsWbC3MYUtgg4GfeuggR4QBGVIYYPesmIiPDEEDip7nVvssQAALZBDA8gfSuGUbu5T3CQPuIZ+B6UwylI9giV3PRmJyv4VGzGOcKQxYgNlRkfnUpJABxkk845ribNk/MmSQxqQSCuMDB5BpYy/ViAO3Oc1CCJEaJl5PJPtTsALhSQF4oQXJgp4UEAe/ekkVlmBYjIGAAOn/wBekRHQMXfceuelNeYKoYOCc/d7irsgJHjCkl2yT0GaashZCGJA+tM+SYDDkkckY6GkUoOpXA5we9RJW2FcjEg2sG5OcZHpUwYKhAPyDp7iqk1wFdQVIVj/AAjpSpM6o6kAjOcH0qHoVuXUuURwCWAAJBUZBPp7f/WqG4nJkDDBLDknvVU/OxQnB4YgHkf/AFqX7QBJzHhFGBg5J9aLj5UTswdQUwD3FQqSoOCSc8c0xpHZiVUBe/PQVCrmQEq2AvUk00HoWN5bIBw3b61Dds8EYDsCwGfkPB9qiDru3McAc5rO1S6SMPEAZJ2bKsrfKFwOo7n3rpo0XVlZI8/F4qGFpuc2YmvaqXAAJIU5yB0riNYnRkdyWLkgAD1rc1aUF32uSR0X3rGjBmkKui4HIPrX1FLCqEUj8wxOb+3qNsy4yRghSG6j2NLDayySkkYHetmOwHmggEg98dK1oNNi3M/yqCADnqazrL2aud+BcsV8OxQ07SyCsjLkuMhs/lWvBbpAVAB80D5iTkE5OCD2+lOtrUoBHCN5BJAz0FSvE6gqWzmvHnJt6n11KmoqwpjCnO8oxOSRTS+0MM5AH3vWgqpQBiwI6DPFIy/uSFIDE8GuaR1JWGI4UEkYJPTFKAxTJIY5JGB29KZPIGQEDGOD71GJiz8gqegbsanUofNIxyQxBxjg9KiSQLMAeMj60yYFmA3cg07BK4PTGMetNMm9hVYICSSc+/IFRvIq4BywAyKMhQc9D6dqiLseDtcKecdhWqYmwWVps5Ylicgd/bmiSEcF2JY9vWmO+1sowAPGfT1NOID4y5cjoTxmqSuZ3Glgcp5isDySPX0P0qKVGiVQp3jls561GcbyM444HvUnmI0pIBAwAQOgNVyiuR4LEknjHemq5ePAXIB4b0FSs4J4DAdgB1/GoHYpIeSFYAEVaQ+YC5b5CAQaRmcDBQE5xycY96UIFYurbsdPaomO4kEnJ5p3E2LlpNwAACjJbHU02MHLE5AUce9JGSkrKGG3Gee9GWUkEgj3oVmTcsQ3jwToN5CDHAHOa6vQ9ekRwGdiSepPSuMDYwQOOzH19atpcPAoZQSehI7e9Fo9UdNOo4nsmnavHJtJBYAZwP51vW14GUkLuOCRXkGhawwVcysT0BPdfQnvXe6Xq6n5MjO0HI6GvPrwjHY9WnWU1Y6eW6ZQpAGOPwpQwlQIXLLncAwxg1RjuVK5GGA9anF0FQgjqMA157Z0EzSncpRSSDgbRj9KkSXCsSGLD7oI4B9x3FQpcFQCB8wpTIeSRgkZwB1ouA9nIUngluwFNdi4DMctgDntio1YODgYYetOCls5GSoobsMn80EqrM2AMDAzx6UlwxyoGAVGfl7gg/nVbziXClSBjAb2p0k3I5yp4wD0pJjsSKypgO4QH+IjOKYrhAzDkA4GaYrEZDDKDoaUkuhUAEMCQCMYwfX8aq5SHhgQoJJJ5GTmmqVjLliDxwTzk1BGYo9zAEkDJHc00orIRjazc5z0rKQWTLS3G4BCM/xAY6VFJh5WdQSxA3Y/KiPJQDeMAY4pCY4iSW+bGfasmS0RyAvEVwpGeQRnNcZ4piCs4K5THGB0OOf1rsppcklTgd8VyniVTIGUDgg/MQRnNXS+Iwq3UTzm5iVQ5YhUIwSOuPWmqFCkZJBHBP8AOrV7GI0IcgAHJJOABVe5UhyoKgHBBXBA9hivZizzG2IqFmOBnjGfWmssqtkNgdSPWn2rBXKu4BxleO1KzBpdhPPTHoaq4rjTkbSSCcUnO8MDkZyQRUpjJJGAWBxwetLGHOSFwenTrWbYm7DXblCVyTwVB6e9SJjkMm3r82etPtrNp3AUMz9wBW5p/hG7v5iqRF3YDgnpjuBWFSvTpK85WM5VadPWTsZduoSHIGAT3qzboFuFjAYu3zYHoe9eheGvgprupIhls7oRFsLJtG0j0z6V6/4V/Zu82ZZLmNwwC9AMfQd/zr57F8Q4LDRdpXfkebXznCUPikef/BDQ5b3WkuYoHCBSrORgoR0+n1r6v0bRZYLYIQQR1HXNaHgn4XWXh6FRFCikjLgDBJA4z6813FvpKRAEJtPpjpX47nGYSzCpz2PzfNc1jjJ+5scTcWLwJnZ8hPIrJngK5BG0ZyD0zXol5pYYEAZyM1x+rae9vK5fcQB0PKn6V8s+Zbs8WE76XMGfAQAMxPcZ4FQqysqhkKODwSeop9zGcBcEopySeuarvKxcAj5cYGOoNZuR2JFuIquQRgEYyc8f41ctUjB4AJxwxFZkMgwqGQAd2bjFa1kqgDaQQ3zE46mpbJaNC2Bc5YEHPTFbCEwOqgZOAcEVnWW0El+fStJQsaGWXKjBYt3xWlKMqklGPU5JtLc4/wCKWrxW+j2kDEQ3BkbDAY+XHI/Ovl7xXfRm8kERyM7Svoe5z756V698T/FkV9dsC64t90aAYyDnBNeE3twZp5RkOCxYn1//AFV/aXhzlksFglKe7PznOaqk2kQwMiy7Qcg/eJ7UEptPdgcj3qvLKBNsiQlCBuYgjJ9vWpE2MpLgAgYAB9K/aFZnxkkyQ3OVAHJ6ccUj7VO0ElidxPoTTIm3tgD5j0xSTMUjDoSCDg89RSbsRZkvnuAcYIX5s4qD7UjTYcuCRwQp2j/CmvI0zkg8kcgcCnOQhUAZHdcUcxSiyebYgJLKTgZK9CKyNR+ZAxBU54A5rS/1oIACBVJO4Zye1Z12HhiCOyyYPDAEA1tGQ+QwnkkwQ7ElT1UdaVZXYbWJAIxmpJ497EJlSM4Ve5NQopALg5XGDg9DXRcjkHhnVQ8WCoUhuef84rlNQKGaYEYI6YHeutVGa1d0wzYxx6Vxt+4FwQxAJOcE4B/Gvz7iSdmkj9k4CpJ1WyO1RUUEnLg8kc4q/DCwjdg3zN0bGf0qhAhkAETbQT1HNbEUaqGJIcNwMHkV+bSlY/pCntYsQMDGQ5wQBwO9TjbwQ+QR3qsqdABgZ5J71PtUYU4JHI55Arkkz0IoeFAc4HHUe1W3kMSxEgkHnPp6CoYpAFIYc9DUrMqbQASMjqelZuxqtBECyl0bIZs5BHarKooKERhXUbSwHJHvUKupDMSMjnk1bt8SISRuI4IB6VLK9Cbl0IHHPOaAVIIzkEY47USSrEiAKQQcsT6elRxkNEbkkrFkgYHU1myeW44ZLuA5wCBg4wPxqUBApKKqqey+veq0bkYYgoD1B5zmpxKsLhGDPkAkDAJB9+lQJxIZrBZEIIyeuMVjXWhNM5ZUaSQjaoxz9BXT7xwQDk8AE9B9aayGYFGAOeSM4z+dWpWM2r7o8vudMkEjlV4yRnPOR1FZrQFM5GWzjmvSdQ0kSO7NkkrjAGMehrnb7QyNofoMnIPJHuK7KdZbM5JYe7uje8IXJ+zrgkAgE+o9RXcwOZFwDzjkVwHhiM27hV4GM/T1rt7RiCpLEgDqO9c9e0nc76UGlZl7eFIGcnFTxjfhlOQRgkjpTAqtgsBxyPenhgMEdCcntgVy2sbLQmEJ2jA3joCOc1BMyMpR87QdwAGcfj+VLNIylWBAft7jtUInfJ+cgE4IB701KxSTJSxRVJ5PUD+VVnuQwYuSAOtJKzrkgFgOp64/+tVabMgwOuOcUcw1ZDfMadkJcIFPJxnK+n1NDyl2IJ2BeQKiUDghuc4NV7ufypCHOCCQc8Vi7hdDr26SJGckAAcn0FedeJdbE/nQK+A2Vwe49ateJfEpeEpEQAflO0+nfNcRcTvJGXJLH1PUivSwtFr3pHjYqs37kWPmcPIQQSxwAx7ikO5WIBBJHT0quxZgoXcBnIJq1FbSvjALMT6dq9JnmKLZFOrxxEljtY42+p9f51NbtL8uVyAM4HYVr2mjFgBIN7Zzj0HrVo2qRZQLnA78VlJmipvsZ1nbu7qUOELAlWHUd6245mtndIpWSIkMMOQeOg461V3hBlQC+MBc96fM3yRsVCkYLbe5rK0ZaNA6d9zSPiC9KohmYqSAdpwSPSvV/A73t7bCUXEiqAMbySBx7V4oVWEjEhBYbiQM4/8Ar16b4E8VS2enpakgRED5mOCfavfymNJVbSij47iOg/qbdNanqthYX95hY3Esr9RtPA+nfjNWJ9ORsoVDEHGSMEY4/CuYh8YwgbInzJjBCtgkU+f4gW0cYYBAM7QVPOOeT6HjpX2/1eg90j8KksRfc7Oy00JLAyHDBxk+o9K9i0aCC5tmAG9QAAD3Pevmax+Ii3FzbpE6jdIoKseSM/pX0v4MuEu9MicHam3APcmvxXxEVCjRhyJHtYCFTlbmyvqfhUOoZWjQk5yxPA7iuNv7VLcMEIcR/KGXoM16/JGs0QRlBwc5xzXF+KdC3RyOm1ECkjA6mvheHc7wEEqGKgvU7aiqrWLPOZr+OOUZcCMYBBPJP+FOi1Yne0DcA4+U9K4zxdcXOk3E+6IsiANkA45FcFd/EpNNibzZSEZCzLGcHdnoa/YoZZlWNpc1NJpryOWNfEKSufUnhdEuIYgH3ggHOc8due9ereGtNt4yrOoBwPck/TtXyl8KPieNURIhMXMBTIJ5we4/AYr6a8N6rLeQxToAFIJ5XGR071/MXE+XfUsZKNNe6fQOVScE5HpQuFhhVQMLjOMVSEgmckgBsEZUVn28jSFVB+8MkCtK2tQdw2jI+b0ya+NtJ7o4mS28fzkkYYADPb/PNasAfkuDjgZPeoIrVVwcZA/Sro4XkAH1J6itowsYtkRIBLAEEjAIH65qpe3oijVQQWAzyc/jTry9VUIQg8dOlZClpwGYZGec+lXZ9CU7jWJlYNnBOVBPvXnviu6/05owwB2jKg9ugNejzQhI5SQHBUhSD0PrXlHiKFGvHcsS+Nm/PX1/Wkrp2Z24bWRlO4YlCCTjOPb1qncs53AAAKM5NPJEeSrEtjHzHJx6ZqjcSb8gnIJIxnrXXBnspGRfF2yQdxz1HOK5TxF4qh0YvGHHmqMMScEMO2K2/GWvxaNaSOwEbbCAq8c44Oa+Z/EfiWbWL92aXeC5BPPA9fc1+r8HZVLE4mOInH3YnnY7EqnDlW56Ff8AxPYvLN57SKi5IdjtIHbNUrj4nSJbtKXZUIA3BuFz0GRzj615D9odgdxyGzkHjA+lRGWKMFJQXOPlAOcHsa/pCOJnBJI+PlFSd2ek3PxXlijZYnZ3bIJBNee638YLm4kkdZi6FtgIIGCOv1rnNavBbWkoSUK2NxDHqPb3rzqaR5GIUsOSevXNarF1NjSFJHpp8Z3OrxskzhiM4JGMA/41kl3eUseeeKy/DMA+z7pWJY568cVuKQSFUYwccDpXzmOqyqS94/XeGqCp0eddRVBRDnlyMj2qUOJY1IQE9DzRNCBIoZuO+O9JH8rsoGD2BPUeteNJn6DBClS0gITcQcjngVNLtSHIOW6574pqbUnTcCEBGcDJPtipFQydBkYNZ8x0pWEUAxBxgEkAfWm4csS+SCR3xT5GCogKHg5JxwPenSLuYAZHGc00yhgj2y5Izxk89faq3lvHIWDkOeSfb0q2zhIQW4bpxTVjZVBIySOc9qaYtSvuDSAOMkjOR0PtU9pKY5mYZUgZBJ4+lRC3JYOCc9gacdpZyQQpG0qO/p+FO4zt/DXipkSOGU5ZW3KB6nivTbTXYJggd8swwqk8189wXhtXDgMSCMAds13PhzxSyz7HG2RTgbh3/GspwjNabnVSn0Z6y6hgQzYJGdppN8oxyCigAgjOcVlWerLdRoCQG+nJ9fwq68/3jkqD3PevOlFp2OxMR5QXHLbs9BwBTHkMkmFYAgkEjnPvSeYrDkZXufehgplJU7SyheewHt2/CsmVzDSxGQWYknAzg5qORhvBViABz70hwWG4kspznHBqGTKTDccdxj0pqwKVyVpsEqylsjIbPT8KjUhVJb5TjGBUcl0oUvkFMEgg9Kge5LFATkE5GOc1oGrJcCRhg4I5IrJ1WdUJRRmRgcljnIq9I5IAjcxsTncRnA9MVj63OikgtkgZwo5JqbWJdynLZi6hyxCADAAGSfasO8sggdkXDD5SSOua2bWVmIyu0gZ5PQ1LPbrPbsBy3XimmzM4tlAkKvwVGQKarEAsSSh6exq9f2hWRWK5PQjPeq6qFLKwxgZwa6Y3LSuRMw8gknco546k9hT4+NrEkr6HtnpTt0UkZAAyDk8dKkiVAACAwyDluxBzVspaBFIVkClgTnJz/hWrFI2GXO1RyMDjJrLZRLM5YAFiCT61ftZg0gDYcDoD0rOxoi22BCwAy5IIbP8ASrKYIXCgAjpUUSjcSRg4DDPcVOr/ACkLgcdSM4pGiF2sQApwR3zVm2jEsjknDAZIJ6f41AAWcHAC8Y2mrsY3HJUb+mT6VDLsSxsQSAOMccYqxbsGDdyD19vSkRHVgAAWUgjHcdjSsgt2Dg7QTtIJ45/rWclch2JdxDY25BHQjIIrz/x9dTSO0aD5gT8ueGOOh9ue3pXeXd2baIg4JI4OelcvewJfSo8iBijbgW7Hpn8quj7k1Jnm4ul7ak4LqeE32h3Maid0LITwVBP/AOusu60y4XrEShOQSOfpXvknh+F0BIDIx3dBjJ7iql14MhlQFyoBYADHUn0r6SGZRSV0fmVfhKcpOUZHgDWcsWTsIUHFQkOoO6MjA4PpXvV/8ObdrchEVDuGWAAOe/8A+usu/wDhvGrFBCyHOCrDoa6I5lSe54WI4SxMPgdzxmOPfEHLAg9B6UmAA5YYPQEV6fdfC9ovlMYRzzgHnFZd/wDDq5hRsJhOpx1/KuqGOoT0Ujwq3D+Mo6uNzztgRjsCDzUlkAzgggEHGa6WfwTfsQEicIBnLDBH4VSbwxc2bmUoxXPQDrXSq1N9Tz/7MxMXdwZ2nhhhNbFcggYB5711qscRjJbAyxz1Nch4atZ4xseMoeCVIxiulkuTGHQBQAABg8k14uIac7o/VMqUo4eMZI1BMJPmAK8cgjt61We7EZBAycg59qpp9peRjuwu3BHqPSnM2ZCEBJAxjHU158rH0UI3Lv2tdwYggNyAR3qjczrLcE5LYbaWXpk9fwp+2WbgLgjnFWYbJAFfLFwckNwAa55NGygj0v4SaibULCh8vDFlA7D1xX1Z4Vu/Mt4mwA+AAM5J9yfU18d+ArkWWrRknY56AnIP0r6o8CahFcQBtwQgbvQAAc1+Q8UUWq3M9mfnud0Gqtz1K3vjCu9yPlOTjvXL+I9al1K9EYAERyQB0GMYH86jv9VllREiChMks3cjsKz5JFkwSMEDGa/PnZbHy8Icr1K3kp5mCuTjBPtUd5ZAwMADnBwatIhChyVI7jPIpxRyxJJDAcAdj1zQnZ3OhSsfNvxN0trXUS8ucNJgMOmQOlcNGmJWQghSMqevPpXsHxd0o/2jdXDfMm4BQO44yT+JNeSOHSQgjAB447V+vZRWVbDqzP03KJKpQQySEbSSBjGAB61DMDHuAUABckD0HerTqwXewxycD1HY1nzOxDggkkYGa+khG59JGJFDcK8QKHGePrSrMPlGDgHBJOcVWDiKHaF4zjHpUZkQkMSwHTAOK6FE0cRbhjMwYKAQSFPOTn19aYz7w6l8ehB/Q1G07GQnGxem0fzpbOznviIraJpJWOAF5JNVJxgrvQwk1FXY2NS0pEbZYDkHtXTeFfAmo+M9QFvZQOScKHbgE9+R6V6p8Kv2Y73xBJBeawk0MTDd5eSFP5da+svBPw503wrZxW9tbxh4+C6Jtyf618HmvEtLDp08N70u/RHxmZcQ0sPenR1l+B5R8KP2Y7HRVin1N1F2AGJVcqT369PrXH/G3xHZ6Nrk+jW22KO2A5XkHPvX1jrd3HomiXt9MQI4oWJz346V+bnxD8RPr3iC9uS5cSSEhs9BngV4eS/Wc2xLdWWh8zl6rZriOarK6G614/SwyEnIQtwqjJJrBb4g3V4xaNVUA7TJk5I+lcrrO8Eqjhf4jgdc+pqrZ4RUYvuYn5uMAGv16hluHhFK1z7GOApwdrHSya7cT+aC5YtkYyeVqgshjVYg20Ek8nIA9KWFlO4gEEjqOMUxkLFSwyQMA9xXqQo06ekUdcYRhokRzpmIgnJHG7HP0zVYsY1yCUOMHHcVfWMNuLksFU4J6k1QnUhWBAJxnaO4rdWRbQCVlwQA3rk9KazCRzkADrgnrUcaqQDggHHHpUkqkMCV/djg4IBJ/nVrUzdh21VwCMAck46Co3kFwA0I2BeDvGCRUKzMHJxj1NPSZbhgNpB7fUUmib9jU08OkiSkAqCQUY4B9+Ocj8q9X8M3P2i0gAU8dGHPH+FeRRblAJODkdSDx9K9i+HcAmtQ7AjAwpAxgY6CvAzOkpQ5ramdWSjC7Omju7q0XKCSNjwQMgkGq7rPKTnLFucV3Fno1pNZxkEgg5Znct82eufrVr+xYdsrFN4wW3joT/OvlVCfVHhvEx7Hmk9owKADBIyeegqSzM+nzPLExcsAoBkKgDPJ4zzjPHermrKkV86IVZzyVU8gdiR+lNjhH2bzGGEUjdzgnNbRj5G8Zc9ivdX7zyssh3uDg4/zzUtrdMhAJ+XOASeh9Kzo5U892YjdnHHGKdJOj5JcyktyG5q+VvZGns79DoWuz5hBID/d65yf6/hVyytLq5DgITnAXbk8n+lReGNPF1iWYDb/AHT69j+FegWU9pbxbQAxVQCe5OOeah0Jy3OefuPRHlPibQ57LP2k7QRkr3ArBsdPdLh2RcxkDkjkgdzXoviGU3961ww3tjbk9h/kCuYkiaDcU+QHI3E9u/NYKlyO1zqp1Xy2ZBFdJaxEsfmz045rh/F+qpdO9rFKVIJZgjevbPccVo+LNYe0jIjdfMYbBgD/AD261ysVos8Mlw7AylhIyAnAPGQD3AA717eHoJpNo56trmJLAIYXRB8sa8jHJFcPrAYEHBIIOD3Neh3tyELsQFYDHpx6Vx+sFZiCqAA5BOe/0r6fCe4zysTG6Oa0+28yUIqYAwAPSvUfA/hx0kLyRYBAxuHH1rF8BWEEty5nTcAPlOOreleyaVaxqiMpb5ccMMBeO3qK482xU4x5IG2X4dN+0l0LlhZiOEIQMDsOAK1re0jjVM/dJ659T/8AXqtCm7JBA9ahm1AIrxgGMrwM4wR3PtXw6Um+59E/Uv3N7FbM0YjYEAkMACDWSbVZvKczsCOSCR847ZHY1zOreI3iuzEpYOCMBu4Pf8a2rG+SWNQ4YqQOVGcenFdWKws6EIzktzxMbOUPh2JruR7cAwH5gSMjnAqlNfkqVL8ZIb3NW95G7BwcEZB6iucv5UlJKORtJBCnk+vNeclc8Rty3Li3UO8FtyL03AbufpV0WizwEZLZJ5z19qxLWdHQAHKd8jkVuWcBRYpYiyDeGLAgZx1HPtWkVymbVjntS08xOQAcL0I/wqlZaWJ5g4IVuQ2Acn3z0rY1eQyXchI2ITwPSqQuDCWAYBCfujt+NepSUpI6qfM0dl4ZtbePaDIFCglmJxg+prL+Ini9Ly0gsIRm3iYqqFhhiTzj+eK5m4vmSNljAG7rk4yKzoEMsgCgAZ59zXvYDKozqqtUex206OvMy1JGGwFRQMZDKOT7VQlspSGXGFB7DpW9FbgxkhCCDgkjrUbWjCUEyYjI5B7mvuowSO+Ls7GXokp06RDOVLKcAk557DNdS0Muobpy+dwyRjHHpXO3OmiViQQB1Oa6LS77/R44CQWA2lgMZ/8Ar1pHR2NiK2TELgDDDjBHWsu4tmdRI4KAc4x1rpbi0Plh1GTnBPc1XWxeeUAozIB36flWiSNIuxX0KBrkKjHYAwIYdq6u9sIFjRUDOi4AB7k9T9KxraJ43IT5EHJIFalqzyAedMXOcZb0osa3YWdo0c/kgbSfQ5xT9Qs0ttq7znOcD1rR0yeK2my4Dkgg5/SlubZL+8J3ZUY6DHFNDU7MyFUGLYBgZyT656UwTqmI1JQA9fWta/gtoAYIlAIAAx696x5rYgjJUEnoT0ptmykpDppS0YBG49jVaZwu1QmHPJNOeY7SgGQOuD0FVzJkEh8Htkdfas7mMohc4aMlMkHOT6VRhmV97HgDIyR1Iqfz1iGCpIJ7dqrXzGQDYQmBnjue1O5mUryVZVO4AkDIzWLaTNHdkMdoPpV6acICWBJ7n1rHuZSbhSik7jznsKm4zq7GUiVgQXDAABe3vXY+H9LkvpI3MbIoI+Y8kD6VheFNFku4VnYHGMDPqK9P0G1WwjAYjgAk/wBK6acU9yZN20NbTtLCp5rABcZJIqLUiBOyhABtwMHrx1rQfU4oAEDrlgQQD6dKzLgi4k3ZJBIHFdLcYLQwhGTd2iGxujaSoixMXfClgOgre0rw5qPiPUYoliYgPjjkEetR6DYpc6hErAOMgbMct7Zr6O8EeFYNJs4LooEuJF5Xuo+vvXj4rFzj7kNzhx+OWDhotWYnhn4U2umpHcSjN0MFxjIBHoa6pPD6JkBAR3OOtdB8pIUNkL39ahfBmUgMQQQc9vTFeHUowm7y1Z8DUxlatLmnIw7nRIpYyDGAADjI6fjXnvivQ2g3hBgg5HcD3r1wxlmAzlc9Celcz4s0xPs0rFgDjj3zXi4/BwnSfKtTtwmIlCauzxmW18sMCRkDJbGAKv8AhrQZ5bn7WxChTmMMuMj1rROkrc3SxOMhDn5W4Pp9a6WDyNOhJZwCBjBPtXwlPDT57yeiPppYjSy6kSTPZ53lioHVeSTUlvrrMqsx2nHIbriub1XxlBA7Kqb2HYjgiuJ1fxNdXtyghJhUnGEBOfb1r1Y4mENOYcMJKtq0eh+IfG62IKwbZHHAVzxXI2Pim61nUhFCQJnJMirnCjucdqt2Hhr7YiSSnLsu4lq2ILG08PwS3JWNySFLY+YAg/4GsZYuu52gtO5Lo06fupam7butlaCSYkuQDuJ7DrxWFN44WK9litjvywRGxyc8Hj8aybzXDrEJJcLaq2UXoSBxgnqRnPFcy91axa7bMWIUzozFRwDnjjoPpXaq8oJMx+rppto9+0HSDa6RG0uWnly0ko43g4I6ehFZGswm5cxiPKEg4I4GO+fXrWzo2vQTWxiyodcgjPQ+mKpavPCAWDKAMZwc9+a92UYzpJ3PBp86qO5xXiK2is7UvKqxoOQx6H/JrlbXVUi8qe7ARbiLfFgfdAOACRxnjp2rpvFuuwPDLsZXdRnGQdhxwOOleZDRTNNLfyOxyACzMdoHsDwPwrvwFCN9Vex6k6jhR1Z1Wp+NDHaxwEunm4ZEUAs4U/yyKw/EV3qni3UZNVeLzEMYEkykYUAcZx0+lcdqEbTa+ZLeQsIysTSAnAXGSRn/AOtXoeia1pV1pNj4cS8jisrRmaaZeSWbklu5/GvpKbUpcslZHz0pShJOEbs8/TxfcRasttZo4WIfvZmOAp9Md6kkP2mV5pXLh2DEZ4J+h6VJrX2BdUuYrIDyQ20P/fPrTIwMEE4wOR618DmM+eu0tj9EwVNRpJ8tmMuHJlLKvlqDyAc4oUkrtJIHp60rYxkHuQc9x2oVGEik4KE9fT2rymemlYmigPLEANgYCk4+vNXLG1mkvkJGYyApGOhJ61JptnLdSKEAIIJOeOB/9auv0/TUjiUINwzuDEcnNcVafLojz8RXVNBYWotowSFx6nnFXjZm4KuACV5CsOAaljgCsCUxjjPoD1q3HbOrEgEqT97rxXnqnd3sfPyq3dyklnGWBYc47D8/woaKWCRTEMr7dq24rEv8wUEgbTj0qzDpnzKFODjhcc1uqcoq6RKxFjmbmyllUlRgck1j3GmtFc+W4Ikxu246+9d41mysV2ZHc019OimUDBOBjPpXqYLMq+EkotXid1LGcunQ4fYT85DHjFTojOS4ZjtHAPQe1dc2iQmIgjacdemaqy6OkMDMQBgZYhgAuOpPqK+vpZzh52TPRji4SMvSbQXFwolICg7gM9a7LzbeBAhZVypG7PI9K5S30eeW6QxhVI+YEHFbEuiPJtdpSHbk7TnOPUV9fgpwnHmRcmqnU1oJ08sgEFDyWNT/AGqHywC4CnrXNlbuwkDoAVXg7hnOfY1I1ncantkaVowGBJAA6dsdK9b3bCVNdx+qvbbCwaQueMKoP6kjAqlDq1vHCiTlwCcAhSSfw7VovpqjKRKXc8lyeB+A/pVb+wZzksMDJXcBmuGrFy2R0Q5FuzNub/EpRAcqMg9jUB1e7upIyZWQowJ2cZwemPStn/hGnkU7XO8cjA4NZzac1hciWYKQQV2LwCT3r4zNsvrVoSlBG69nJcu50Fl4tjhjAlGZMZ4zyBSwfEC2lnaMKzsDggevasSxitTGQSScEYY9M571mPZm3mlcA7T0CiviI4bEr3XEw+q0pPVHdaVdSaldm4dML1VQMYrfRk4yvHtXL+ErtBCUkbMnHToa6kRqGUhtwxkjOM1yunOErTVjx8RD2crFm3UqRjgZ69MVpCULHgsz55Iz371lxXIVHJG0AjPOcZ7ZpDqAjUkEAY9eg9q7KTcVoee6TmSSuTMyAsEwWLMeh9KptKkIaUuAwPK+oqpNqkUcb+bKBg5JJ6+lczrmtPdxypZligyu4jGDXpUaFStJKJ00sLJuxneOPEpnzb2rgSk8ZJwPrXM6doL3MweZS29iAoOSDjJ/CtHTtDSMNLKzSXJHU+tbCoUjQAMvYhRgn8a/RctwcqcUmrH0FKCpR5YnPS6DZqSUhjUn5S6jBP41R1XQPIAeAqjgg/rXYKiRp8oJbIHI96p6nGtzblim1kJJbPBH09q+lVCJomzH0tmkYDILHjKnIPtj1zTtUtmjQOSxHIG0dTWC9pqOlbyish3bgGPUnnNV5Z7m8f8A0osSTnrWcuWKsDhfZle4jBYbuWzg5FatnZRwwpgAkjOR2rNvGIBVQWI7mm2urC3co5OThQrHAJ9q5U9RqLN4oFA4C84+btUwt8oTtBP3QOgOTVaG9iu5jkjBy3J6nNWjIdxVBlPcda642fUlpmlZEBgAqouMcjpVq4torqMAjnlfrmsyOR5FIHAHrxitmzJ2IWK8jjPHHrXRBGTdmeceItCMVxkKQUyACetcpNAwVnU7nAIx/OvZ9c0sXUO8DcSCMKM5968u1O1ezuJVaMAbm2YHUZ61hXoa80Ubwq30uVNMjjdXhmXJZCrDOcg9P1/lXnWqaLLaajK7kBkYjjjgGuvuNWeznURgGUAhiBznt9K5HxVqE0gLO4DzAk46k1xxjY6VGT1JtKkk80TFSSTtBJx9T71a1TXGIEUjlxypBHqOtP0G3Eugwl5D5wQHaFBAHTJI6HjpWFfRyT6ikKMS6gsRjBI/nVIVrs6O01EWlqWceWBhVII5BHPFD3gmQNHgoDuB6YrBu3JWON134PAxnGe9adtGY40AIJPJDVLCyL9u58tmAyc4xVu3jLoSikKRnaB09eKz3JYhSwU9tvGKu/aJQipE5QbSrFTgsDXLUbGNkheRCQmwKcEmr1rLtjA3YPYVViUsAWbg9D/jTXUK4VSSSc5Ar5fM8L9aptMymuZWN2JzIFUnAzn8avPII1PAyQAMdj61mWcjeWr9SOxqzFMJrgIDgE4BNfmNSk4trsebOLTN7wxYnU7lG2/ug207hyCDzXq+k6elugKcAHAA71ynhPTwLZHAAJ6gDHPrXZW8BVd+ehwQTWuHoyvzM+cxcnKViTV5nSwMW4EZB2/nzWTo+nJKfPKbxyQB7Vfu9ssbBgSCOBnGafvSK0Luu0Y6DivdjzNWPPirGbeeKLOK7S1lYRE8Ak8YrD1QRatfywW7gRKBiVgSGJ9P8KydWc6jelQDExYqMHOPcZrptJtRp1ujABZBz8vX61w15yUuWx6NNRgroVNCtEZViVGcDG7HXjk4PvV+302KG3SIIpUfKRjOR9aliiVySI3IxxIpAA+uas26RwFUZwCxO1SwySPaublT3QnO/UzZ/D1vKxG0Imc4UDp6Uk+i21raSIi8AZBNbyoszrtGT3A/nS6tarZ6S9zL8ke4IWPILHoMde9Wqd/hEqmtjN+G9x58t3bIQTb7nIA4Cg16chKQxuV+V1yD7GvCND1l9D1lDghJZPLdl4GCec+1e76e7XVmjbhJAoARh0x9a7cHzRk00cuMjZpmpp84UMCQdxBB9R2qPWFMtnKpORgkAdjSWwRJASckdOOlW7xA9uCyEICSWA6n6d6+jpHlJ8skzw+9geyvZVePzCTyT159av6JBEcM4CBSOp6V1/ijRLaf9+m4ysFLErjIHT61xUOmfbLuaDzJERhklBnFfR4Cr7XTsfcYetGtSVtDzb402dg8ZFnEHDHJYAD68jrXzTqKlHYRphA5U7iQRz196+0fE3hOOx8PagkJF7dmMFHMfLDuPYYr5M8Y6YY76WRPuFiCo6AV6WYUva0OeEbWPrsmqxi+S9zjpLcb2OWDZAwOhrd8NaA11dxymMooGBuOATmn6PoSXEgMi5iU7gCMc/X0rro7SKK2CxSMjLyBwQfX6V8LUlfQ+qnUS0RaKqqoUDEqADubOe3A9KXzArMpAzjI9CarSzmJgCQBjtTHugmSRkHoc1kjjtcmeTkbWwT0B7VCJzgMflIOTzVJ7ho2JTlT1z2qFrslhxlT1zSdwcDqdG119PdCG3KT82T0Gefxr1bRNTGqw288IUwykAE9euOfcV4F9vCNtB2ntXWfDjxaLe9FluLlSWBzkAdf5mrp1vZNHyWd5Yq9L2sFqj6PtGisojiUIcAEueOnPNXbfUInyS2VPGa4pLy5uUMqIyRMudp5wD0NUJb25gcgMQmMc55r2YYtW0Pyt0ZX1PTI5UmB3EAg4wpyCOxz64rM8R6Fb3du8qKA6gZIHSuKTXZYWDNKwOBjBAA9asXHi+Z7corBlHVmPWrli6bVmi40mncw7218l5ABkAnBqmqrlCcEAcADHSrrX/mq+9Mv1xjnnv8ASqxleU7gAAAOAMVxU68KkrQZ2crW5BJGs0TEqCOw9PeuM1iz8uWRC2whuO+a7sIJMKRw3BA4HNc/4o05kaMqoQAZLDJyT2reo/dufSZJX9nW5W9GcisCK4U5Yknd9D2rEu7QKxKHagPJPp2rrdL0O81a7lgt4mByAGI4we9dXa/Au/1NA15dxLCwIMUYJYn1z0FfOYnH4fDK9WZ99UzHD4f45nlljGDG6E8g5+taNvAFwBkk8DivRLz4H3ejQmW0YXKqAVCsDtPqwPJ+lcvdaJd2DuJbd4ypIJKkVzYTM8Li3alI0w+YUMS7U5mQbcgMCMsemagmi2oVVQFxyQepq5cElkBHOffmmPEQCpOVIz34/GvbirnpIxLmMxbgGIIU4wOvtXJX8u5SrKHKnJxzz3rrtWcxIzAgEZLA9x2xXLX2AQQMhueB616WGpK/M0fL5pidfZJnI6rndhcAEfiKrafuWQDIKt0x296v6xGImAQAu2TiqOnxlpACSpLcADoa66y904MJL94jZRGOSBz6+taVhpxubmJOEDsFZjkkD/8AXUun6e5VTKAUJ+UA8kjvjtWrYwKLy2RFJaSQDaTjIHvXhzm/sn1U21Bs9P8ADWh2mm28BiiWNlG4Mvc+p961JoRtLHGBk/Wn6btVEDqASuAMcA49qdNIsDsCoA9q9HDK0EflGKnOdWTk76mBqahELsAoxxkdq523iL3BG4Bie3cVuavKHJABOTwOvFYP2hfOCxEK+4DcBz1rmxzdODncmnByNqbVdXtYorXSJnt22/NsUEEnjk4yBXc+A/AE29J7qWe7u3JdpJTuI/wAqPw0bS08uV7ZZnfAAY4ya9w0FLaWGKWKIREgAgHoD/SvwrOM2qVpuNOCXn1JrTlRWiK2keFVh2OUzkZBxwPb61r6vfQaBpM00zLGkal8HjOK1reIowQuFUkAsCcAeuPbmvnf9pjxve209zpltny4EJVkP+s/+tmuDK8v+v11CRwYalPGVlFniHxW8Vt4n8R3kgLFGmLMCcgHAx9B1NcD99tjkgZxkHrVi/md97uW8xj8zA1FZRDywX3OScnPJH5cV+5YbCwwtJU4bI/XMJhVQpqKO8+F98LDUZY3mIFyu0Ko4YDsewNemX8CMoOHIIBywwQPpXieh77PUIJkJCBwxC8ZI/nXuFjdDUbJZGcuzc5Y5IGOB+FdVCfJWsz5jPMK4yVVHGahYlss44BIGaq6QIo9RMUIYnAZmI756e/FbeqW5V36nnp6+9ZVlBcQ30RhOAzfNkdsGvXcro+cT93c9S0uQLYuSSpxwQe/rivcfgnYR/2PFNOREUYqWIyCxyf1Brwe1IWxjjIZHAwW969K8NeM003RoLa2DRMVBlDHOWAxn8aypQSkrniV4c8Wj2zWPEUWlhowA7gFhjuPpXEap4znnADMyDJIUd64+fxFLOTLJIQScb8niq1xqRkxvG5SOCrY47c19HGtBJKJ5sKEYblvWdeubyIRiYxIzAllOMf/AFq5O/1GX5wGBQDrgcGtWeRZQoIyD1HQ/nXNaqCDKuNo6Ag1jUrSa3O+nGN9ipFrl7bspW5cAHcAzk4I/HNQah4qvbvcsspkXO5Q/OPbFZs7OqkMhA6c9xVWUlQrAEA9x0FefOrPuejGnHsOnvDIpYAENkE4xgjtXPaxqi2sZLZUjk47CtR5MgkHcvXHvXKeLWd4JFRQdwwfYd64JO71Z3UaackjCfxVcyGQM5WMjYwJ6KfWrsPiO5jtxEkgdAAqg84FckC5nkEoBRsAEd8VpRlBEM8DHTNJ3WzPs6OHp8q906LSNTe21He8hBcgk+1ei2Fx9oiBL7ywyCf0rxmN2eQOZcHsRjivSvDGoGa1BBBKjBJ7ccVMZ2l7x5mbYSPs/aRWx0rsgChiFY5yfSqzwtOyRqNxY8CmSylog4G4E4Kjr9a7L4f6AL++hnlRnSQYUev0NXicVDC0XUl0Ph5PlOm8FeG1sbeNyqhyOTjkj1ruEA24zwPQ0yWyOnSSW0BDwqcq+PvDHp2pkZwSWxuJ54xmv52zXH/XcRKoyYrQmE53AAHjgbaXAu3CAZIGduOSDUCTgSZ2YIOOvWtvQfLmuUcgADIOe3tXhyd+pMpcpgT6W0MpKoAuckMCa4bxz4psPDdpOJZ4yXQqVPBGa+kYtLsbqEpLBgyDaCGIxkc1wPi39m3wb4yErXKXMMh6lJAQfoCM/rVYajD2qdb4fIVHFxjNOa0PgDxFqyalqF1OOEaQlcA8gYGf0rGdyhQq4ljYbgR2r7J1/wDYfsLmEpouvz2qgZxdRhx9M8kCvNdb/Y98aaWzG2m0/UIlG0KrlTx35/wr9kwWdYCnCNGEnofdYTOcJZRvY8JjjW5KJKo8hjhiME4+netVI0eSNM/IONo74rU1rwJqfheaW31FFiuUODGDnA9c96zFKW6Akgnv7V9TTmqy5obH19CtGouaDuix9nO/aGwBg4FSiM7jvdAxxtJ7Vh3WtSAYgCkDqehqq19JcYMhJbtz0rVUW9zvUmdkNVsLYKHkB7HjpjrV+18aWFgwYK7oBk7Vxg/j1FcB5rqACSw9uaSeRzGCTgehParjQityJO56tpnxZ0DcRIXQ42k7M45robi80nxFYsbK5iZ9pbaeM8V80385icoCVBBJOeR6GodB8SXukX+YJiR/EzgcjpjP4mtnG0dDjnU5eh7XZ2cQYuoIJbGc9fw9K9M8DMkU2UQB1wAZDgE+x/GvK/C982rJG0iKQwz7/nXsnw+tTPKisvlAMFUYByK/I8+qR5m2fK5lUvFs9/8AC1siqsxJJdV2sT1A71uT3qRuVc7RzywrL09Gh0yJRyEXGPQdc1Qlma6YjJIHB5zmvjlD3bo/OZRu2zfiaN8EfPjnBPX/AApyoqYCDA575qnpihEyxx6DPWr7EICdwA7DFYN6kbEE9pFdD96qygAjBGcV5x4+0jSLmzby7KNZU3Esg6+2OxFdzqF64BWJeWGDiuebw4J4piAQGYtgDgk9TmumjiZUJKUHY7sLWdKanzHyl4ls1tZJERWxk9ef1rir23PzHGAOQRzg17V8UfD5s53Ckoqnc2B1ryTUGC7gBtH901+v5TjPrNFO92fr2W4lV6Sa1OcnIQDAJZj2GeaYY2GSeHA4ApmoSmGUOGwR0I7VDDextESxJfsM19Eke6m7XLEeBjYWI/2jkj8amEAaJijhXGDg9waqiUfKwIAPB4qUOvmZB4xnJPStFYhuWxJqsSRRIjOHAUHI4yf64qlpFl9vvo4Qu0gFjIO/PT3707UJN/R8joAewrc8C6Y9xMs2cuGICjrtHtXNia6oU3NmNas6UHK50On+A5keO5kuRMhB2xhcEkV6LpenJHCiYwFAGAPSoNLhmESAMpTIBUjkZ966OysN6tsJQhsAMBz71+WZhmNScrTZ8Xi8fKpdTY+ztJJdhIyAAAepFdZ4c0rF6HlKvG2AEfsec/nn9KradphhwCckcYA6VqeYLaIuBkjkEetfOyxUnsz5itVlU0iztX8EadqkQAly4HQqBt9SK898V+AZ9IcNEwljJJDkYz7AUsHinULK6EqXDkDjbgc11d54us9V0IpcuRcrGxUf7WKITjVahMzoRqQnrqeRp481DwjdgKzPCv3oV5z6Vk+L/io/iqeXZA0EUhz5eQCh7nisvxfcRSTEu5RFXOR1DDsT6Vx/mKWUkZY9Stfo+W5dh4wT5bs+7wuDpSSqOOpZkcvISWBVuee9RgGYkLJuTOQBxn/PNRgbANgyT2NXI8EKSAD6Zr6qEEtke+lZWJrcBVCoCxHt0NblhC5UMwBx1GetZtsysGBUArj2/Wty2cRwA8DAya6YqxEmwuYBJA52nIGPWvGvGMAjuJYkdiUHIxx+de3hj5DFCFJ714746DQTzOVEhwMle9enQkOEnZnmsy8uHIQdSB3P1pjSLGu0kkkcc1ZvYgMFV4Y85qk6hyQ55HHHautom7JY1jKgn73Y+lO4ZSpBIHU+tVi5UgA8MMZp4fYgQEsDzg1m0TZiSeYJQSnBxgHjFdd4Bgjk1NGA3jOcg9TXJkvNIVJJfGQ5PKn1B9a7bwkiWsPmuQXBwcnB9+a5Kik4+6DV0eo3erCysGZG+cDAXPUeleear4tlNy4ExKHnaScZ78U3X9Y822cvKrHPEag8A1xjytJIxJJIOMD0pUIci941glbRG/HfLdoroykt2U4xVuFjuAKqycMcjJJHv2rI0+QJhtuAp5AFaTXEYQZOXGTnPUVvKzOuJPPclGbABDHIUfwj0rMv7sK5JfCHCgHuaLm7w4IGARwRURKysJCAX6EHoaycbm8Y9zokIY7U4Udu/wCdTgbDweF4I61RicJKzocgnB3HgU97lBMFCksRnd2FeYiFqWndRk7sknp6UzeS2wAbep5poIbAI3E8kgUjON5KEggVaQ0SvKXYgPgjjFMMQDvldqgfmaYsgZyoXBA5PrUaTbgUDZCnGCOn41pctaE0TFMENgAYA9KjZ9gyRz6Y600sYskjPHBz0qNJhk7jkjnk9Kh6lakrsAqhzweRk5OKa5jdWU/MGG3HXINMlnRgBhcnkn0qCAO7FgQigkZPceuPSsrX6gXHKJtkTh1TYAp6iqiuS42gknooqPLM5wcgHIwaa8qJuDAk559qmzC4oYlnBBVs4IPakaTgrt3A8AA96r2sxN0ykERscqWOcD3Pc1Fc3SLvAyGySK2p05TkoxM6lSMI80hs925hcIQWB289qxr29EcZO4K4yfz60y7uQsZdHKjOCuCPxrDuTNcTggjb0BPavuMDg3Rh7+7PxzPs2+sVXCm9EQ3LGViy8rn71TWdispLO2R2I4q7Z6aGgdWO1AdxBHBPtVpbdIPupuwMgetPE4iFFWW55eX4GrjJqT+Erw2oHQnBGee9T7VjiBcAnOB71YyZwWCgAjAPYe1QDEIU4JQHIz6183OrKTuz9Ow1CNGKhFWsPRSql8ADoQD1odgyMmOo/KiSbfAZCNoU5z9Ka+CEdnCqeARznPTisG7nox0K7ttiAIJAPUelICyIFDgqRycU4blQxsoJHBYHKk+x71E7E7kAx3z6UkjS493DEgLhQAB7moVJblwE5wM9qkiIygA3YGOe9RsxZiAAQOcUcpDkCBPMBYkv0wOlNdX8wlmYAntxxTHmZdxAAIGOKjErZAdiwAzn09qfKTcSbMUpA4U9AKa4OSUzgDn3p8zB2G3B460wtKZDEOARksD0/wATTURORHJGyEAoQx4HHSp4oyoYnJwKRC6gjIJAwCTyaaJ2jADDC84rRInUdIREwBAYkZBXnmoY2WN2wM5GM9s0q3DyHdgFT0IAFKsYkJLDG3njua0sLUGYiLaWAIOSKrvuyoIyewPcUpAk8wM2Tg4A7e9CyCUoc5x0NSwI5t8GeMHPAFRNmU7yCAe55pbmR2c5GcDg+tNeUOo2oUUDnPODWeo7jhCFBLYJB7GnFBJgMNhA6Gmoy7GXADYzSPKVVcjBzyT2FNMQSMeEc4AGAfWk8wLEerDJHPepGAZCTyB0qAZwqgZOcgH1qrlJlyyvShRR8ijj6V0Wh67sJSSUqAeCBnJ7CuULEBgwGF547U+zuTGxC8Dqfek0mb058r0PZNIvxdo+Dtc84BztrZS5RghBwSdoB7mvLdE1c8AEqD1IPXFdhpl8GyWI45BY4xXm1aSvdHs05qaOqSUeY45OBgkcYP8AWiSd0QBmyc9qzoroSRlwT1wc+v0qZbgFSHOWHA4rncUjVIurPsYHBJx93HWiO4fY5L4Un7pHQ+lUIp2aZCGYEH72MYx2qV5CJlCkuGOWyOlZsNC0twHJwMYHOe9R7hliGC4wQM5zSFUZywLAHgY6ZqFmEchULgg9e9ZXZSsy21wVyCMGmmR2KA5xknHYZ6mqqy7yQykjGQxPQ1M5ATdvyeoGaVyyUN1AAHbI7imOUjcEncucEg1C9xhcA5LDnHamygsAxGfpUuXcaLUcqGGcSgxvkLGV6kHuRUY4wTglT0z1/Cq/muFG4YOcAn0qRJELAuSD60JoBWmQSBQMDvxxXO+ImLjcWYEnaoJ4P+cVuXEqxghRnk8kVg67PEIcTAbSDnJ6+1XF6nLVV0cFqylWKAhtxwykdF+tZm1kfJUpD0XjtVy7lP2hmG7y3wQG7fhUItQJWMjExqoVcHgEmvTi7I8uWgm4OVIJJAKgemevFWre3bChIyS3y7jzj+tdH4c8A32smOZYwkBGeRya9c8O/C63gtUMkKFsA5IySa8XF5zhcK+WUtTyq+PpUNL6ni9p4Vvb+aDbGyq5KlSOTjvmvRPC/wACdT1iWKWWGaOLGFJUhCT7969p0DwZZ2qwExIHjYsuQM5PB+v0Neu+D7SztEVRChcAgkZ/lnH5Cvh8fxW7ONFWPmsZnlSMWqK1PKPCn7OFtbbDKv2h+G3FAMe30r1TRPg1p9nEha0jSQHJ2qM/mK9B09oFAVOjDkkdPb3rWVhHGpQgK3Q+uK/P8VmmKxbvUmfB4nMMTX+ORhad4QsLFcRxAkcYx0FbsNokBjRUUKFOeMc9qUyEcg49MikaUb8h9x6EivOcpS+JnluUpbk0SgAE4DdwDT2xJjALkE8LwTjtVZmCOoDds+mKj80K5AJGOhBwCTU2EkWiyHBf5R/EoPIB6c1y2vwliUOWAzj2rfMznJAyRznGRWXqcRkhYqQXAJwTjisakE0bQVmed6kxtyQCzc8DriqBnHGACx5JPatPV0An3LJtfJOOmPxrK+WTAxnnqO9clrHsQ1RZt5A5AO0j0IrXtegwOOxHaseEIuSFOeAOOta9oDnJGAcdKlajmjX0+NNwAO8nsfWsD4h+L4NBsIIBkyyFlfbjIAHv9DWrNeJp8O9QC4yw3DKkjkCvDfiDrV1rD3DhVM+DtjzgE+me1foPB2TSzPHxlJe7E8PHz5IaHnnjXxMmpXMpiEkZjYq6ykNuPYgjpgdQa4tbsiQsQCMEYPvW/c+HZbiZwrktId2WOME9RSReDSM+ZMVYDkKM5Pav7kwNOlhaMacNkfmeIhKpNswUvCQm8sxBO3jAAqQXA2TGNQ77cqCeCf8AOa6P/hF/LgQNy2eQDnj0FZtx4PkMmIGYbm6AgkD616SrQ7nGsJKWyM2G68t0J4fHAB4H402SSRY8BjgsOT35ro4PBkcLoCjFwQWD5PIqzdaNAFlCoscRwxJ52gA9/Tn+VRLEU11NY4Gb+yc4Iwl/K0TExEAqpHT15p+HeQPsy2MAY61vxaKsUsQeMupAIXOMg9DWpBpkNqxZwoI4APODWDxdNdTeOW1ZfZZysNjPK37tGDsMeq47gj196fN4Vvpx5bqDDjcVOQc9iP8A63Wu0WeztUAZ0QAgnmi/8SaXHGWecpgfKQucn09hWbzCEep108mrz2izj7fwI8khADMzDdhscf596kk8EpAmxUDHHzBRnJ9a1rn4gad5ZQQwIuAPMBO4kfU8fhWHd/Em3iI8tNspOBIp+ZB69cc1yzzWC+0erT4axUvsMg1LwrHpmm3FwAYpduFQggEd68f1lYnujtwQDjHXFdt4w+IUurRrE17cXKjoZWzjHbFefM63lwzlfLJGOOB9cepr4bNsX9Ylvc/V+Fslq4D36qsWLEFCz4OB29q1opNox05yMVmWYaMAhsnpgmr6uqIMjJwQfavlps/W6SSL32xnwGAVehwOpp0LLFhgN+7GCwxiqtoRcEggALjJbue1XEwXJeUKANoXHU1ys9CJMpQOxI+XHSlhlWRlEj4OTgk9fQflQm2SNie/Q96nRSyrIVAXoD6YqDckW2UqAFwwIIz39qs2Mb/OpICglgMdST0HtVeJz1PB7e9XAyvtJPHeqFqSqI3VlYYPXPrUbHylIJwo6CjDElUIAIzmh12IVxuc8gk5ArN2EvMZ5haVcj5eefX0pzklg2MgDg560+3jMzOiYL4yB6//AF6IoyhAJGQakpuxKqlvLcoxx820dad5QO+U8HJAB5wPWpWkMjmTILH04qOaQMhQgAHrRYjUgfMqoAANo2/KMZ9zVOeyE24BckjggdT6VoOwtlCJGNuOlRyZhVAmFQHcMDGD6Z9KpOxSKFppabmVwzLkAhTgg/hWvppW3RkBOegyScenWoIInUlgwOeMmrH3SQQSTjG04xVOWhqmaMVyxUgkAgZ69asJP9oiXAwFXlSMZrNBbbnOSOpAxmpUu9ijIAOeo9Kxkx7mgykpEwyHA3E5/SopFCBiCCCdxHqfWqgvPN3ZOcDnnpUUl6u1kDOrkY3Y4x7VAWZZaZ9ox8pyenp6VUluMOxJwo4OKjmunM6IGCBRuJBznjiqwkBRyVJH3uTihK5Ldh1zKYkyCpBOMZ6g9a5vxTryiNoYXyFbJLEZBPbj0o13VCilYCA46n1ri7xpbwSkBncZb6muujTW8jhr1Ha0SpeXb3EpymVHcDrS21obrCgMCSMDFbFrpCybJD+6bAJXGcn+lbdhpIXDsoBx1HpXa60Y6I4Y03J3Zzlro5LgEZGetbtno8cWJFOAcE5HArUWCJT94FscDHQVOcRwgAZA6jFYOs5HVCkolSWAJlgMkrnIHSse93Elwcjr+Fb8n7pCSMFhwB6Vj3hMGAFB3EAZ/WoUrltGY8Tbw6HKgcgjkn+lTRMX6nIxypqMqeTnAyeaWOHy0LL8zNyc9fz9K2izCcSdI96AFflXPGetNbUzpobypCj8lQB/WmxXAHABbsQO1V7wGWNgybwxIAFdtCTjJNM8TH0VVoyjJX0K/wDwmF6HDmd3bBG6Q5I/GoW8VzSxSo10+CwYRqchmHcj8+frXN38jwO6MMDkAZqjbXR3gFQGHoehr6eNSTW5+H14KM2jufDniGZvEOlrLK5lmu40VAODlumfcV+jvw2TdoqZZJDGoBCkHZjqPrX5keEpS/inRjKAALyIgnnDEkDA/Pmv03+H5eLR4htCsygBiMggDr+NfjPiDNuEEzWhFclzsYyFYsCeR69KLyMTwBWiV48k+546fSliDMSCMlvQVNGCSAVCjGOO59a/BOe2xqeXeOPAaahbyNGigSDICjOPavlH4jfCe9srqeVEZhhgq8YXPfHrX3/NaxyKVYYGMnArh/Fvgyz1OCVxbAuVKkupB+or63J+Ja+WTV37pi4e9eKPh/4PG48M+M4EuHaNGXYQTgHBGPqc1+h3w+jF1pdtKR8rr8qkcjuc+9fIXjP4aPpM8dwqMZYHEqMBzkHjNfSvwJ8R/btEgikYBwBkFuh74+uP1r38/wAVRzWiq9LVnuVKS+rKSep7Va2QCqQMhecgVpQRqhGRjj0qtZzjaoCnBGSW71MbgLkBue+fSvzjlUT553ZbBCRjLADryelVLm+SKMoAXc8bs9Kr3F7tTIJJJxjvVEq8s2WGQckgH+tZSfYnlGktNIWxzyDx0qzFAUThVx3GcU63twcAnHPJ9KfIwQbRg89fShKXUfoRXMohhkAII24APqa8n8RhItQ8rBBkDsNozkjkn9a9IvpsoRk4BzxXnviCNWnDBRkEgE9s9azbvI7cMuWRx8m9cFRknkmqepXJsLUXEgVQpJJb2rfW2aaQbVYAnHK4/T0qp4v8EXmsaa0UAyHXDA5HBHPTvXbRdNSXtNj051FGJ8pfFX4jS6pqUgU5RWKhQcY98eleXy3wkBGcFj1Br2rx98Dbm3uHn8p2LD7wOcY6V4nrXhu/0czmWJwiNheDyMda/pbhnH5fLDxp4VpP8T5rEL2jumMEhOcHGBxUEjh3AIyxONw7VWMzWqEOcFhgD0NR3l8be3LFQQerZ6V9/Gdzg5H0Oc8V3JFyI2bcpB6Dp7VzjkM8aoSpb5c46VY1y5e6vNyOM+hqtpqyXV2MkAA8kdDWyZ00oXaR2OlxFbWJDl2H3pD+h4rSiUICCAARuyTio7SJYoFUAkkc4qdVIC5GQPXqa+fxErzZ+15RS9nh4xJY1Z8bwAwPG3qc0iqGYAggA59CPxpojLysSSBjAHanqSJFUgDjgivPkz6iCfUmYwMVMRlORjc4wQe/FLEwCMSpJJBBHYd+KHJijBA+YjOcZ/SpICUAAOQTya52zdIQDcCGGVYYx606EhmAdgM8YpcMSCEyCcHH86Y8a8hTkE7QaEy1EjZBMrKABtJHPbHepg6tGqgjgYz6mmiFmVgoUDGDx1NDxsFwAAVFaJlKKItwGFYZYc7hTCHlyVAIJx054qVldGO8A8dMdM0ogfYwB3MRn0xRzFcpW8oCQFztHpViC6Ec+8ljKCCGzkDHake2LAkPkEYIPf1qDcbeYKEJOe36U7iSsej+GdfNxKBJJulxkjbjA7DPSuzhuROgDEZxwG7V4vpd1Jp92JFfg4JGfzr0fRNRN0odiGTgD3zWM1fVnXCeljoCpGQCACecdqSRnEvyOQAMVGJGUgkcewphkBnZgcFSCQRzXDKxpctSklQQQD69KrC4JuPMDlBtKkdiD1/z70x5d8bsTI8rH5Tu4A+lMZ0dCvIAHP1pIV2K7IgCxoDFjBHTHsKhldF4VdoUEAjH6GnyyEI5IJCjOBjmoJiU2RgqAMHAHBFVzFJjxsdCGZkAGS57VzmukNcOSRhRnA7D1rfR0j2ozkLg5J5x6Vy97IbpiXXbgnIznODQncabZHFOY3iDHduBP4CtOEI4GDzjt61jKASOcHOAa0rC5CZUjBGACe4rRIljNQtVeMkr8w559a5+6tjHIS5wDzk12kimdSCAM8Z9a56/sijOzgOF42t0J9cVeqCMtTHkVRMQR8qqMnt3/wAafGpZRlc9iM96S4QuCTkAnOPWlG4IWOQewFNO+5qtRxRVXvwcc1JDESwZWwhGfTIqNJlwwcZPINWInJICEZIwKTZorl5JgmAQScYznkVct1DEZ5XGSfaqyrkhAAzgZJar9vjCgAAkYIPesnIotQxpjgYzlRjsKspCFUrjBxUGQEYbACBjI71NxFCCWzkDJ60rkssQFo4gC+9+eSOac0hQkkAkDPIzmoSTGgY7WUDIPTNUL66eWMspAz93FWjNsbfXCSMUDZH3iM8//qqoQjKQFJJPHNPBcxKXRQwUAkAcmhFaVEbAVyNxAPQjsauxDsJAWSARFQQD0POBVnzFABQ5bOMY6VGVVmQHgg4JA6e9TQlUJBOCoyOnJ/wqGjLQsqMnLcjvxT/LViwIUD+8fSi1kLoWLggn06Cn4GWCOrgHhhwD71PICsxq2sEkbM8asCNmcDJH19KQ6VZXKqZYHmVcAAOUxjoOh4qy8StJuL8EZIxgAjtipVkRogUIOehqVGxLpxe6Mabw5bTkllKE/KcYOR2H0rOl8JWtwrxCFc5BVsdMdfrXV7OQzFEizg5YZJ+nXHvT1hUhnIyAOBjtVJyWzIeHpPeJxq+DYkiBVMMeQVps3haMI5MUascYKjr/APXrsPlRHUnaWxtYDO31470roDkZBPHLLjP4U+ea6iWGpL7Jwcvhl9pxhADjBPUVT/sGRJwSSD1zjrXoclpFIWUN8/QgCq76eRICMEr0Y84/ChVai6g6FPscXHpDwuuAScckjGT7e1E1o4kJ8rLdCPU12j2SrOHIBUDAB7E1DNp6NIC3PHUCmqsmYzoxWxzml507UIZnXBUjgnkjPNfSXw/uGlsI1DktjG7vj0rwGe1iQrKAVOSFJ5yRX0P8IoYrrQrSUE5YYL5z0xk/nXxHFD5sPzNHxef04qmpHb/ZzsQscKeCBTEtiHfcCBkBT6r61opA8iqNhyCRj154q5ZaU80oLjAPavx5yPzlzM6zsTKCSNuemB1p8liAwLFgcZGK34bVRHwMYJAYDrg9KjubQHgDJx+VT7QlTueQ/FXRPM01JSCwmUk4GDgNxn8R+lfN9xlJpRI3KsRjP5V9d/Eu2EvhaNSctbtjb3IOcnPtx+dfImrAC4lUnc4Y7j05zX6RwvUcoyifoXD1S8GivdTm4QguQUXOCOMVnzTFyNpxgcY71ZkPmqQBkAdh3rHvZmtlABDOegHHPpX6NTTZ9spIfckArk+p/Gq05+ZAAWIwcKPXpVjS9NudeuooLe2keUnC8Zwe5+gr6G+F/wCzHPqnk3Oq/vBkHaoIBHuK4MfmeHy+F6r17Hm43M6GBjzVH8jyHwL8LdT8aXJEUTGInDEqcEH3r63+FX7OOleGIra7ngElyhBBYZwR7mvU/CXw/wBP8MWccNvbKqgAHgc4rs4rYIigAADHA7V+S5nn2Ix7cYvlh2R+XZnn1XGNxg7RKVjpttZoPKiEWBtJBJyPpV4Qj5SuCOn1qZIx5YI4cHPTgj6U5uAxBwM5HtXzSSvc+Ucru7PJv2mvEC+H/hvJGspiuZyTHtPXA/Wvztu7gyzM8p3yMxYsOmfp2r66/bV8RuzWWmQMHe2ALLnPLDk18ePNvjUOBuUdR3r9k4SoKnQdRdT9P4cp8lBztuVb63Nxj5cgelZ0duY2JcgEHK8dB71sIwYEFwB1z6VTuFVnwSQB0OOtfo8JH1TsMgAVgC2QeRg1aMioATuck4GOce9UVjc3CkkKpGSSeOOnFW45A6g5CAH+LvXQiLjvNGRk4JPX1qleAAEnaD1+U9atRgzuAjZLNgZ4Bqlck+ZKCBlGKjn06/WqsZNkHmFU4GB94j3qCa5XI3jDeuKbNdqd2ThTxwKqs6B+WEi44K859RzWiMJSuSSXBRcg5JHGTjNLZycZJwG4Oe1QSujyhQuVx/D3q5ZWgX5Scg8ihkmhaBgACMDORk5yK9m+Hd3E9mqFtjqvHPAPv7V4wHcqEUcA5zXdfDfUJrW4mDlnTIIAHTtj6V5+LoyqwtHcxrpuDSPpXw9LFPpyCUgSADcAMYPTNTaxqsOm2brvDkKQOOpPqK4C18RzxW5EahmJGMDkY9fUVi6rrN7eSMZScMchfUV4awFXqjxY4SUpXZYu7qW7kMpwsZJwpABwfcc09VN5bBFVi5+XaDgk+3rWLB59w5iKEKRwwNdVbacLWKPJJaRRken49q2pZfNvY9aNNQRyd7GbZpA2Qw5O4c/T60ulrK90igkxEBiORj/Oa3dU0oXlyY1ADMQxAOCT65p8tkbJwEALjrjvXr0su/mOqLWx0VsPJjBRkQcA4IBI7cfhyaSfWo/NESupckg7Wzg+mazLaKSSaJyCAQOR0HqPwqeWCKEhQMFmDMAOp6ZNd0sHSUdjCUIdTZMSNo9zcOSsiAYHqCeTn24/OvOdb1mLTY5A8u+QkkZGcDt04wfeu41rUI7HSQpcMdoUA9h/+uvFvEl2txb3Mi4ABYyEDuOPx+tfJVqPNW5WcEb6yRkz3c/iEylJUdWJXzFyAD7DqceorThszZRITknG0tjrkVQ8HPAbNAqAR8BFcdM9T7c9qr65ra2V/OuSAAHaQ5IYnsPf1r2KdK2iMZzuyDWoXUnnAf5emQO+a5lNPe+1FoA2FUgAjuPXFXLjxBcXrooBKg8nnCqepPtXSaPp6wJBK4LSMQu5u9bSqewg2znlFTdjX8LeBjbSRTPuCZ3ZyQCf68GvQotPKR7ScgDjnoKj0m3ZLVASNgUZPrnt9abqWoLb7EV1QuGOTyMA47f1r4nEYitiKmp6dGEacbRH3N0IYQsaZdvlGO1ZckEhjeSQ9snNVhqMTPguCxPBBqXVL1bezKg4JGSSelfRYDCJWnPcmtKV7ROF1YZ1JyGBK/KwPQ+ldF4evXESgOVkA2sRkdRyM/SuXuJkuJzIWxk/ma2fD1w+4xbmAzkqBwSOhP0r1sypRqYd+RjiKfNS1N24uADlFBIHLY5Arn7mWOOVipwWPC44ArWvXCMoYYUkZI9D3rlNRuQkrsGO4EgjHQA18NClzbHiqmaUc7wsJYjGSDgxEZyPWty1vQ6gORsYZwD0P0rj7S/EikqGJYccYP61bt7so2zcWI6mulYVsiVMu+IJ/JZSCWLHA71V08SXilAFDnOQOQDVfU75WTOAQh3ZPODWRpGqvb34Z5c/Nk44AFfQZfg+d2ex2UabaOll0BhMm8F0I5GTgVPbWaQOUIDKo4yOSa0jrtre2hSIqzAjLjuceveqkcse85G44ycdh6191Sw8KaVmdiT2Ln7tQXckkcnmsm8uI5JdsZKoeSSc4pmpXizKI0YqoI6HrVO2IWVYipZnyBz0HrWzSRvCFmTu6KignL4yB6j1qTTFYXaMCSMnK9qIbJXwqDDAd/T0FaVjakxKSjK2cY+lTc6krGxASJACCy4wWz0/Ctqxlj8smVAg52gYOax4JHXbGFJPHBFaBjIKkAZ9M1SYrXL0tokis5KouOnTNZ5tV2qVIAyehzT7maULgkBVHAAqIKTGpPyrjggdM1VzSKsThwYQOhBzkf40+Bbh+UcgHIOeCajhQDChiAeDnuauafu8xl3ZAOPpVobdiRNPAJd8s+Mg1iXw/wBJyDgqckHuO1dfdzpZwoTGpJwACcZ49a4XUXdrl3IJJzhugIzxRLRBCVxogMhYghiDgnHGfrUFwhRiCAvQnHNSHUJIrcxb8A/MoA6Mep/Ss+ZvMcnBRD1Gc4rn1NWhFkUtIc7hnIpgcFyxXAxwDVeVRFKFA2IeSP61Ck5lkUryoyCPaqSM3EgnRWBcjac8jtWz4b8Hm7n+2TkBMgBB3OefwqfSNJOqbWELFC208ckDv9K7uxsBbxRxrExGMgAYxW8Kd9WLlZLp1mLOMLEOOu3PStaHTprsABCdwxkHjPpUmj6U9xcFQrEDqoHSu603SordAACSw5BFbuNloYSnyPY4hNGkhkUEF3B4zzit/T/DtzLGC0Wxc9/513Gk+H7e8keWaLaqg7So6nt+FWbq2J2KCyCM9FHBr5XNsxlhFyx3ZxVMc17sdyL4e+D4TrUTSDYYCGG45BYdTn39K9y8oRIqoMEjnPavHdI8QxaBel5dpTAyMd/X+VdpH8Q7G6w4nDyqASgOTg+wr57BYj2951JanymPpV8RPm3OyVkRfvHHfNRtIqAAuAGOBk9TXA6j8QEbcUwvoBWdD8QJCzGYqATwR6V3SxVKDs5HHDLq8tbHqUTNsJJAIycnuK4/xjeG42QxOSSwDFec1i3vxJdrbyrUFmPBHBzUOlXhBF5dD984AIJyBXFicXCceSL3OqlgalN80kIui3CFnOUOM9K5rWI5yxikZlB6ENgnFd1e+L7ayjEbrGzkceZlQxPQcda8+13Vmvpt5QAg+vFfL4iilD3Xqezh6dRyu0Yl3YYcSgNlR95jkD2xSafbI16SwSRlwykAcnPpUjT+cSjEMc4x0AFQfPbtvj+91JU8gf8A1q8VQ5ZXZ70Yu1mdG/ieGwZQ6tIwU/dAGGGQOD7+lcrqWtXN5iR2yxGCCAPp07VW2IJjIxJJ45cnj8aZM0bAAc44H5+tdbqSkrISowTuZovLncykkDPUd/wqOORgxkdmPOcDg1YZBk5YFvbtTHh3EfNtJ7YzWXvdxuMV0Ok8Ga2+kakEkLmKdgQrnBB6Y9hW5458bxPCYLZSkgAB8t/lzn16/hXAxyNHIgAKgY+YHkY71U1OWGytZJ3yzFsBcnJyevvXo0cTVS5EedOhTcuZom1XX5mtyZHIJH3VHGfXPWuF1Xxhqd7cRQqD5G7DFPlAA9qseJvEsVro8r5xKxATPHfn+dUtFVbiyMhADsCxBHrXsYeti6CuyfY0ZvVXOl1fWbLT9HZYZFkuZ7cEHI+RyOn1FcR4b0O/ju3uWdo558GXGQWFbOn6HFc3SF5C6KdwLHgEV1um28Nsyuo3Ovqec111cfXrR5W7G9DCUaTukMXTLfSYUDHzJeMsTkgmoGffMBtIH8qvPC10xRUJJOS3sahFsIpQpZuCFHNeXUPVTFhhWXAAYgDAIHStO00kysquQUGW9xjrSWuFkC8BSPzNbdoYt6g5UZ5HcCvNqz00Rz1akktC7o+mwRopTcXXB56Edvx5NbcERTbs5HfPastLkwZAUFcgHA5JqSG+eaVwDhAcBQevoK8xyszxKsJSdzdVYljYudxAJI65FX7V4ogASCOCMe/asK0d3IDAxEcEZz0q/CHdgqnAz19a6KdazOCdPudXpaxT5AAUDg/WtFreFwQyMwHTkD9ayNKiMMQJckgEk/SsHXfGs0ReK2MbQgYEmOc/X0r7rBYZV6abjqccaE6srQOquooo1YZ5Hc1DaWDXskcUKodx2kk4I/pXnknjeeUJBvDS4wcDqfWtPRfF9xAotnf5Cck9x9SaUstc6vKo2R6ay+uldnbalpUGkQNFK6eazYXa2SD3H+fSubktpbiYhC5jBBbbjgds59cYq+kgu3EgJk3YbccnA/pVqR4rSNy42oQRzx9D9K+mocP4XeS1OilS5NJashS1SCEg8lhjPHTr17GmJM/luVIABwSCDwK5y/1+5ZzFbytFEDygxg46cfSqpku38shmIPUA4z74r6KlSp4eKhFnqwoNq7OsLG5YpgFehIqDUrt1CxiRgvCkls/hRp80NtaAzylJcElcAZH4/wA6y9QtYtYuLcpwI23Ag9f/AK1dPMujHypHR6bFH9mUs7BunJ5I9auyziIED5sjFZkUZSJcgqcYyB1qQHYwJ4Kj+I5/yaCOS5JNfbIwqpl+QVHFYt/H9uiKlCAD+NaEhWYHBOOjAdqIivPB6YPvWU48yszanaOqMOPRWRAxbgdcHjFOv4FjiQg5BGBV28uRFnBxzgAioIbKW/cBjgA8Y9Pevn8VChQi3LQ61N7t6FbRLa5aRnDBRnG0enrXQz67FYowLs7qMgDkk+lQXM0enWf2eAg3L/Lux0rLbTAwDyuS/U5GM+tfFrCyxtW9tDmkoVpc0tht74qu7mYNEuFI6Ac/lVd9RvmALSPk9sf0q3DZRo2V4A7g1cMQ3gkKQB/DzX01DIqdk5G/7qCtGJjpb3dxl2ZsEdW7irMMbxxRocISPnBGSfxrReSOFGHIIGQfr2qOPDJgsoJ5yT/nmvdw2W0sO7xMpzurWIYoXDmUYAHTIp5L9lDEdm9O9SFcJgHJxu3E/pTIp0jQCQkgHAbrivZgrGNyMoCckEswyPY+lQyxBiB0zzxxV5XVl3Alz2Y96iCHYCRkdxjpW6egKVjLnijmyxBckZJ681g3embJjKqAnGMEf0rtJPKK7TGFJGBgYqG5tozFtKqADyQMms50+YpTR5vc2u3IPy5JyQM4rMubIoynbvPXJFdzqFoFYsACFJA9s1hz2x3A5BIzgHvXnTouJ1QaZzHnSwSg7iDkgj1HpW9pl6ZwWLgFQCQTVNrB1YlkBPqe5qm+mvtLqCADggd6iL5TTRnXW9+pOFIYnCjFa9mxUASDcuecDoK86hnmtHRlICqfmyea1YPEzIEMYYpwGUHqD357DrXbSrRvqYyhfY9CF0hVUIIUdD2FcR4ysTKQYIyTnO7sOv61ej8TRCOMyMgic7V3HksMcD36ce9RavrkDwsJWVo879qnBJ9vSvSUoyjbmMFTlF3seU6jpTbHL5WTcRkdzXP6soa0aJoxuwRkjJ/+tXdau8V3mWE7QGyA5z168DrXLa1aNPHmJWckYCqOSa8ypFRfuncpO2pjWGsxR2Yh3MjRKBnPWqek35u9XvLiQeYqRkBs4IzwSf8ACua1m8azvBErFWUMQwzgEcckfXpVvRL+X7CUkJllYEyzn7zsec/nWXqEbPU1Fm8zUCkbbkBwHJyT+Hatm2ilJJY5YAkHPTFczoSSCRpWfLZOQece1bjTFWBYtgjqp5qGW/Iv2TrJcAuocKckY61Ymcx3KAKQGyQR2qpayKkLnkFjwT2q3A4EYkkJByQQfSueQWLkZEkJBPIPABqY252bywBHaoFiLsojdSrDgrzV5sRhQyhtowQe9cNWndEMrpduiBScqOAcdau2kokwx3BjwB7jvWczAOoC8ZPTtU1peBJQGGFB7GvjMxwEWuamtTGpDmWiPS/DXjQWVssE0GViH3gcEe3vXU2Xi9dZuAI4vs0Y+UAnJPqTXndrp4ubVHjQBQCxIOSfwrqfCNhBZxEjYskmWIxyR646DpXy8HOD5T5yvShd6anZAiXbkkjnINYvifVXghWEMxTGWAwOnT6/jWlau0sMrgFBGCxLkAEDvzXCeIdTe6uQQ+Y87cDpnPrXcpNRuedGnqa3h2CR7gXYBAI+XI6V1EMAkwXGQTjcOgPoayvD6sNOEbAgggpg9B3pmr628KvaWaGW6VsPg4UA9DmsXFN3Zuot6G3c6vp2m3QtZWZLo4VVByGJ6Cue8Qamh1CyziN4JCxYZyc9sCuY1gT6fqCTSOTcqA2ScgE1mtqU07ySSMxkY5yamU6cOh1Rw6krnt9nf2dvAZxKBBnAI5IHXHNcd4o8eTamEtLYqtqhJBHfPeuGh1i8lg2Gd2RAcKTilS485QWjKMRkqecH0zWDxKirJExwqi7s0rVXkuI4hKrOxyAT1r0nwtJr+jCOM3BnscbjExIIJ9PUY9a4PwRpUd1qnnyuXdQdqY+5n+Zr1eGURwoQ7bSNpAGckdOKKPNVfMnYwxKv7p02kasdSlBCqvJ6HgEdq6QBXiUOWOOhB6D6V574bvntr2WFxtQsNnH+e9egxlGRSc8Djnp+Havo8PVdrSep4lanyMx9WiDo2MHb97Hf0FZFpDBFMzhck8fjXSXNsHV2JBUjt69qxTa+U5VnUNjpjBzX0OWTiqrXc9XB1Eo2ucp4mhYNJksAQV2hsZB6ivnHxdoaLeTmSFY9pIVUHBGTg19KeNitm9rkDy3QncD/ABZxivD/AIgSwo0hRAXGAcHrk9fwFfXYqUnR5V2PqsunJTVjzFNmEzGUIPzA9feo3n2sQowhJwKdfXaA5IwQcGsue9eNi6cADIOM4r4CpTSZ91C7WpNNcZbLDCjgc9TUDTHPXB7AnrVIyuyM7Ocscgn+ntVS4ucSAhtwXkH0rNUzoUS3LdOSQT9Khe8YHymTBVQS+ep/xqlcy7iQr5yO1Vri7eN0Dvz944HBquSKNFEuTagPMIGVOODW78MIzP4qREkMsjAkIT05H6Vxt3dpcoMNscHAYcnHpjpivR/gZpb6p4pQ7wAkewSHgkkjI49ua4cU406fMkefmLjSws5PsfUnh3R4I9BnBKNPtIURjG3HQEVyOr2lwjh3YkZJVT2NexRWQtdDUbECQIF3KuAx9T6muZuLBJXlEoVwRlgo4H09q8zLsRKvXcL6H4TKd5Nnll1GVQ7l5POKrRxu8JjQfKTkk9q9I1XwjbXMZMUeCVwOcZPrXD6jpsmmyGEkoSMAZ6AV9XOjJRbNIVE3YqWKLJcqH5OMdM5ArUvNKeJWeNC44+6PWoNGUrJgHJJwfcV32kW8coQvnA4wVIz+dfjeOzfEZdjH7N6duh3zacTlNF8JX162UgZAOgkYDJJ7Dv8A/Xrqbf4dRXSxNexiWRT8wU8Aj+f412dgqNtBCleB8qgY/Kt6GyUhQMZPAwa48VxZjK0eSmlE8x1XTldHLaV4OtrNUMUKqqnONoGfrWxDoqYLhMAnkKOldBBaBVAAyCelWvJWHIIDLgkDOMmvk516laXNUeplPEznq2cUdOSOQgLgg7iO+O1ZWq+F7LWYgl0mHK4LgdWrrZLYsGmlTy2J2lc5wMnFVJ4+EUH5gck+oqYVZ03zQlZjp15wd4uzPFPEfwRmAM9kxmKEkIBjIx0rzXU/Cl1pEjRXcUsIGclhg+3NfWgdllJVsdgwPWqN9oVnqKsl1Es4PUSDOTX1OB4kxOH9yrLmifT4XiHEUY8k3dHwrrQklcghlIOMsMcCsO8gc4JOAozivrbxj+z1ba27PpcxguGBYRyHKufTgV88fEXwHq3g6/ltryIWw8ssNw9DjIPrntX61k2e4fMEoQ0Y4Y9Yqd3ueT6tAZJiwYgscAAdxT/C1ubu72OgBIznsT9afqTOkbK4DuQFJHykg9T7HFWPCKrAgQ4CqcAe2eK+qxEmoM+lwH8RJnVwqITgYBGCCO2Pek0hbZNTQSGQu8m9WDYAPfj/AAp7MWACplQc1Z0iNJNXiTyzvxuB/pXzjaSPq69o0pN9j1nTrdDBFJnJIwD7VDeSBnbc2B0C9PpVrTp8WgZsA8AADtjrVG++dWIQFhyCe1e1hvgR+SVHeozltfvjbRsw2AHJJ7gjt9KyvDS/bb8zu+4EjYQOQPQ1H4onIhlWRS8pGNi85H17GtT4a6K9zcxMUzGCG2k5yPevDz+vChh3KTPYowjClzs9H06MwgMwywJYKRnBr0vwR4jxak3RjjKjbnPBHY1WsPDNnfWiCWAIXGSIGIwfx/l0qxc+EdL0J4Jry7l8oNvETALnHbI6gfSvwKvVjiX7quzza1WlVjy2PS/DdwL24gfClCchiOCv/wCqvkP9ouRJ/E9yUkIMbsm3ccEfTp6V9IW3xb8LaJaiSW+8oqCq/Idg4xjP418o/FvWrbxHrE8unObyGSdmbahyeBjb6jrX3vD2CqU/31WNkaZXSlCuptWR5NJFvlEhBYfdIPP6VaisnEYyvl5IKtnqP6V3Xhb4U674kQvHZPYQZGJrlcZHsK9a8NfAbS9NZZdTB1OTgbXOEOOegr6bE55haGid35H2tTOqFBWvdnhOk+GtR1mSMWNvJOA20eUOM+pPpXp/hzSb3QC9nqpjjuAu4Ro2cD1P1r1PXJtL8E6PO0drb2gMZaJYRgg+uB2rwG+8RXc+uxSmRmBG5iTnknt7cVx4HMq2NrcyjaKOF4ivm8HCMUonbavaNKC6rnjg4rHjtSs8YfcWBB44ro9Kna+tSHGWIHJ/nSR6cVuQjsCMcYPWv0Sm+eKaPjqsJUZOEt0XsE2u043YzjuR6ZqfS53YBiGEuSDj7uB0+hqSW1RIUVAUXGCQTn8+tRw74N65YjOWxWihqcMn5HR2riQAqSxxyAelXAxIAPQdeKybCdSoKAg9DmtO3BuWOCQRyQe9dMFY4ZrW4shyuNpccgVRuLUTAKSECg4BPArUaBlRgGATIOPpVaYqgOQG9/SrZmnroYFzYLtYgAlQe2cisqWxLxkDBUcHHQVs6hMpUknaemAM1mwvhmGQCSAQBXNJHZTlI567tBASACCOvvXMa5EWQoEYkgncOcD3rtNYwA5I2tzg1yN3O6lyrhZMEgsM/pXNZXPWoN3TPOJLUi7lR2UAH5STinLHgHL4AOT3zSa5AwvVJK4LbjkdTnt6fSlE7Rkrt+bGSCKzqqzPu8G3KmmPhDi5jbIMDH5lA5I+vY13fgoXC2jov73LluOMA9PyFcTHKNjbwQQCcD+Ve2/s2JFqDajBPAksoK7VcZ+Ujj+teHj8V9Upe1texlmjawz0JdO025up4kii80lhuA/un3+or3XwnpUOn20QVNjxjKgdj3qJ7GztpFKxLGQeAoArcsGWQZVQB0OK/L844glmEPZwVkfmdROWrRduYQ+0AgEjOQM4rJeDEgAORk5J7VtSRscMqNgjhj0NMurUffVgWwMgj/P518S9TFStsYjREEEjjPX2rY0NSsxUEKDzk8ZqpNH2Iyp4IPetHSYyrnAAUcYNZPQmcro6y1vFEIAOccHHarsV3hQQOD2rAjcRIADtXJPrkmrEd0CoCgkdyTVRqdLnnNXN77QNoYnOTgD1Nc/4n1oQwSwgKHBIPHQjtmqWq+I4rRWSO6RJgQAfMA5PbmuHur6a7uHeQySSSMWZic5J+nFelRvFqZ1UaMk+ax4P8dbCX7etxkkHJz65/wD1V876g8slyQzOiA87TzX1v8W9G+2aMJSpZw21Qepxk/4/nXyxrNuFkcuQr5OQvQc9K/XcjxU6tNQkfqWS4i9PkZitlhhSAQ24kdx6GpQ5bLI+DnnPT6VBIS2wIAecHJxxSIJhIqRoAGbH4e1fVcx9Wnc0omd5AFYAr6HOatyqrohOS6+h4H19ahsdGmdWIJiA4OAOKvGweCBjjccct61KqIGclrA84sHVXGSMgY6Vz0Vv59+A/MQIO0+oNdXe2rMhJOFY7h2xmsuKyaOUJy75OOOvPArZy9272OOqt7nrPw6kWWNDIQArAKw7V9GfD2yPmxO/KqckjuP6GvE/hT4FufsizkNKrYZlC8IfT+dfSngLT209opSQ7LyTjA/KvxDiCtTnWcIPqfB5rXi04Qep6iqJFpcShw42ZJHWuUsppk1CWNiFUsdpPUirur62UXakgIHHK7f5cVyc2ouzPIGYP1ODXzE6nKkkfN0qTkj0SCFwQDLGCQDtMgB/InmpLudo0CgAvjoCMfpXkdt4oRr4RPKXmUjAY8gZ9a9K0258+2jBIZcAgnrWPtm90c1ahKnqyzBCJAXIyc4JJ/SrsUIWNwBgkg49feliIIwBkdhjvT0BA5Az6imrSOPqeRfGXQYntJrlVJONvmEYByRk18xa/EIHcMqqFIzznI6Z9s19yeLdNTWNGmgdBIFUkAjoK+N/iFZf2VqN3CYiSpVXAOAM9OvXHWv0nh3FxX7ps/ReHcVePsmeVa8UcjY2xGGdw7VmQTosx8tmZcBQG7+9S61MJrl4RuRgTg4I/wDrVT061MJIG4sOhfqfev0yOkbn6FFpI0GMzNGUyATyCOOnX2FX4bSTJ3EEyEAAc4NSW8YhiEnUZHHrk9KvQI6kSMm0BsBT6HvmsZzaM5VOxB/YV7dyLFa2ss0jHAeNc4Hcn0r0rwh4FNttleERXDAB5FJywHY+w/rVnwfqH2GyR5EQ7RtIUYJHqcV6PoEsV8qEqCWJGBx3r84znOqilKhDZHx+Y42q7wWyE07Qi0aqgDE4wfT8a6Ky0RYIyGySfWtG2jWEkLEqgDAyP1qW5lMcQOAW44H1r4NzU3eSPj6lSUiNEMCqCMgDBPc1DqEUy26iEBj6McZHf8afA89xOxKkKegUZA/rW+NO8wAMoY4HQdKdotWMedRd2cLLbFJCWBIPGGGOaz9baSGzcZbYVIUn+E9yK9K1PwjJcJFIjYB/hA7eua858f2UukWM4aUtGp+UgYxxzx69K68JhJ1asVbQ9LCVY1aiijxzVZnklJkYls9zmsry38wANhTyT0xVm/uJWmUmLJY8kdvwpisS4QKM9OnrX7Ph6fJBRP02lHlgiwvlHqdzDgCpI4CZCCxYZGBjp605QiRKew4JAxg55qdCM/KeTXoRRpKVi9a26oFMhyvUE9quG5AypUDjjHOaxHvyV2BzgdTjpUlve4LEgk8Y5rZdjJ6nS26vcW0wd0iCruH59PrXlHjdWlMoRhvAYgZwT6V6Tazo8bZGe5HXmuJ8VQYkJVSxI2hj2rvo2hqzWmjyu6t5XJAUq5Ock5AqlFZmS9uo5soiKChGCHPcZrqJbBtshIyVGSB1P0FQ/wBmIjBgVYEcjuDVymujNVA55dNDyhAAoHI46H1qabT/AC0BByQcA+tbS2oQnLA7jwcdKWS3C7ASNo6n1NYub7g4JGXBaIWBdyEUc8fePpVl742yvsBKgEgDvRdywxkpgAZznPSs5czTg/dC5AOetNNk8iZanuJbiMMQQeGI9agSIsd2MnrgHr9atuU+zuHckgfLgdPxqCFwpAIxkcHNO5SikXIEIjZkUkrzjB498VI29ozKELIoyQKS3yjCQqQ2NpbrkHoK2reAKAkoABUcDmhysaqfKY4tZJMjYSCM59KcbWQgbUIHQ8da6vTrUmQsCMAYBIzx6YrUtNKiigKMA7MxbJHSsnWtuV7d9ji1LRqxJO8g8AZAHY1ILtEizJuLhT90Zye30pwZV3AggsOWxUEkiAKGQAr/ABevtXAmWtehbgunWJWYFc4JHpmpDKNoMZGfeqSXC8oRgkZ+goScvuOMFeAatMpRLoV3JdQdwGWUc8VFJMFIGBlhk4qBLp1kLh2iPcqeuO30pXc3DhiDjHJXimx6oeWDggFgccc9TTAxdWCqDt6k02RyrYQcAcZ7Gq73Lo20YO7g4PSs3dDTvsSsVRlCBi2MEmkMxSQ4Ge3Heqq3hS7EWWxjO7HH51I+wuQWJJG7n0oTuVqSLcIrkg54xx2qOaQyyrESAAAc9gD7+tVC7M5K7VTJIUDpz60k9yBGXeVc8gJjHA7/AK1tFJmcmiaQ+UZF6qDwRzkVQliMzBixBPCgiltrhGKuJQ7bsFQD8o989vpVm9dLgbkBXBG3Hc/5zX12V4OMnzzPzniXOZ4aPsqK3ObmkJleJgSQeR0qe2sAJA8kZERwRkZxWxb6KGkLyncn3icdadcssDYhLmP7oDDoK+gxlenh4WT1PzfL8FXzCrzNaEEirBhAd6kAhgOB7VDdyDcxBD9gQMA09pFJJc5AGfqapiRWQqVycnBNfC1qjqycj9eweFjQgoJD7dXYBsgr3ANQaixjYODlehUDuTTVdot5Q5ZiFIbkY9h61FJIs4kJO45A2g8AiuVJnrKKQr8ykqSEYAbfQ00xbGKA5AGTinEguMHacZ+hqvMzbgSSRnsetVYd7E3PBBwR2zTSBIrgthgP1ppmQ5G1gQe9QnIJOMnPPPWmQ2SANBApLBjnGc8/lUQU7mG4I56kDORURmDyAMhBU4yamj28gkKVJwSeD6UyOchCk54YEdSajOQTuJKk5zUr71jDFwQxwQM9fpSO4GVOAp4xjrVpBzAVCqCSXPGAp6/jSkjBJIIzgc9DSoCcDhQMkFTyR9DUMihFJ2dCWJ6ZNUQ5IcpGCckbe+M5pjyAgORxnvSsOhB2oRkgnvTTKpGVI4OMEdaA5kShIwofzAVI3DaP0qNl2kuDlTwR6U12IUjAPoKjViCHc8A8qKoq6HkqPnVlIboAelQkhcBAQcnOTUh2nIAwCfvDtSA7WBLZU/rSYXQzhUYOQR1yOcD/APXSbER87sJjBHrSyBZXbJwAQVGeppGDCSNdpJc43HoPr6VNguhiFfMDxkSL3IHSnSskjcjYTyc9qaiOGIQ5OeQO9Nl4V0JypJbHvSsTcQytkgH5BwPf3pIywOSMjqDTAwMYRRkYzn2p0RByFbGeoNOwCoy7yHJ2sOqgEiog4jJGSSTwT1NLsChwTk9QPWlgO0B2TpkbX70NWKTLVndPGyjO0E8H0rrtK1NMKjscjv6+lcPnIIzk+3artpem3YAgluAfXmspw5kddKfKz1vTtRLJEAAXU7iByDitJbgEbgMMOQBXCaJqrAgs4wAMDOMY/nXQ2d/5y5Rw4LHJxjNedUhyHrQnzK5t+ecEEnIORnvQl0wU8ZBz+FVBP5hGDk9OKd5w80g8FcY981xN32NU0WldjkjgexpPMKYOST3z2qPcBIrgshXsO9G4MCxJAzUFposqSpGcFTyST0pcqAcjKnpmqqzmUlCdoHTHekDsckPkjjHvUMpMsecwcjaME5yRyaUXJOQRg1TeUAglskelKjiTJIwM1JZbcjI3KGYA4J7VWSZCrYLEgkZHHNRvIGZ1DZCjnB61C8m50QEAAYAA/WmkKzRYkd9xRSSoXOSKwNejJgVXO8ZDgDtitkTgAq+Qe1ZOqW0t1IiWwLSSDbtUkZHem5KGtzCcrK7OEuIJbq+2xoZHb7qDvXqfw/8AhVc6ncxXF8iiAqGETdQRzk10Hw/+FR+0RXc8CibbhSSDgfjwK9qsNLg02IpGSSeSWxycV8jm3EEqd6GHfzPgMzzTkbp0jG03wxBaqCiADvgY6VrxLBDuZYwO4x0B9qtxv8mcYGcdOtVNgUkgAqM4WvzCrUlVblOVz4tzlN3kTLPIMGJc85JPGB61b0/xE9r87SPtAyChwc/jWRJKoAQnAznJPWoJSgyQDk8kisVTUtGhqPMeq6B4tMpRHlAkOANxHNdvY6uJ1A35PSvniy1B7aVJ4zh4+BxnGeK7vwn4jXy1M07lixG5xkE9a550OXY4q+FTV0evG6RlALED1FL9sTICnI6DeMZ+tczZawrPkHIUZBPQVYfUlG4jG485JBAzWaU0eO6Mk7G014WcFwASMcDgCopLkSglfmBJI9yKw3v2kKsSAB0weCKlN6CEaJSwbAwp6nvVJyXQFBo1xcMN2QcAAgDkk/Sq95KZojvCoMYJA5FZ0V8QS+/OD2BGPUfhReXmVOMtx34yKiTla1ioxaZy+uNGbkIRksDjA9KwzkSYAyOuM1q6tKrOcHDA8N6VlJglgxyQcZ9a5Wj1aeiRPbyMWyTkDgA9q1oLhLdGeRyBj6AGspCsaDJBIHbvVS/1bMRKkgqOcc4xVwp8zsOSvsUPF/itLSKNC/ErFV9iOc+w46mvJNW8TQ3U1xKJY1XOCGbBJHoD1/CqXxJ8RzXF2rCUERuWCngHPGPxzXk19PLPcyF2kB3E4YkgH0HpX9FcFTWW4bmtqzsp8Pyx8eacrI9LPie0ModiC+MYFLJ42gETgeWqrwCB3968nKyEMrsSeSMGoGZoLcxlyiHuTySa/Tv7dn0OmnwXhr+8z1WbxjbSAlXwSBz0FQp4wtIypQMrkANk9ST1ArzBZHXDGUk4AwxzmrAd8q/8a9MVm85rS2PUpcI4KG6PQb3x2wQiIBBjBYHr9RWW3jOWQEByDj7wNcsrhlPbcelM2DLEkggYrmlmdeXU9inw/gaa0gdAfF8hVmJO4HH1qhceN7wkgSFSRwCeo9ayZVVATksMVkzZkJbczY6ZPQVzvHV39o7I5ThI7QRpzeKrucuN5DdASSRjt+NVrvXry4LATlDt4A5yay4wW3sxZgxzye3akdWyZG+8P0FL61Ve8jX6lQhtFDftc8luuXIBJbLH5voarzzSEgmTBPyjHJFS4+QKBkdeaaEjkIB4OcA1n7Ry3ZqqUVsjPaUpOQTkjqT6VagKswwQAejZ4pxgQMqhcIBgGiFcZRVwhOc46Vm2dEIx7FpMuyxqMAd85xWgsZG0EZyOT6VnxK8QP3SOMljjAq/bZOFHPckmueR2QVizARGCQMKeuKsYBKMQoB6ZHemRgQxYdT69OTmpU2FwHztAJA7g4OKwOyAu4FxjCnpj0q3ARGCHYkY9eKpRxO2TjJzzkVPCFbAAznIFSb2L7gKgcowUnaDjgH0qYxoFxkYC7gRzk1AkjkFGJIJztJ4+tThSMK33TyOKylcWo+EHyRllLkZIHY+lPQhUJkGGHAGetRkjBzgEAY2jApWkTALHOOOKyuNIc0e7BUnGdwPoasMi7AoY5xk8d6qhpApKJuYkZC9h6/hVmSVSQpILAdatC1QQuVwQOR3xTpYDOpIOBnOT61G0siKXQYA6EjoaZZuwgKlix6lj1pgPLvIqhgCwO3I4pjszqCwxzwD7U4uCACCV6ZHY04KSRkYPUZFRdlCw+WZwgJY4ztweaveSQEc5JXj60yGQhgUC4zhsDt3q2JAVXkjnOQKaMm2iuMTbxgqc8g96oyMYmIJyScBa1ZAmGA4cHg461WZCr4KFgQSGxxQzWMu6M57gBCFIUsckZxnFMNwHIUNx3x2qxPZF2ABwW5wB0psemGIHecHPFZ3RtzKxWdiDuBBPA5qvcxTLaPKrEoGCtk9Ceg/nWmtoEV2csOOP8ajkiLfKyhQTjFLmRi3bY5ebR5JgzuVJzgBetQw6PGoQlWSQMVZgeAMZ6evFdXLaooKIQpAyeetVGt+VCDAJJbPfj+dCqNdTFqLM5LUIMj5h7ilR/IQgg+gA5zVt4duQBuA69sCoGVQrZBAznjtVKdwUEx0rm3hA2rKxIOAOoPv7UxXMpbYxEeM71IyG7ikAd8gsvIwARyKrqrpGUIBxyWPetUyuVErMEIUEkA8Fu9VL+NSyEgEDj6VI0hLEgBiBjr0qvJK6EHKluoB7/hVXIlBmesBdgCcYOcD+VLNC/ngggoBgqfSrxt3KkuFErcnjBB9PSopYi6MA2CBgAmtIs55RZnmMpO7KCF6ZFIymaJwRgAE5PHParCo0edwwSMYPeoZM+U4LYJP5V3UnqefWjzRaZw2r+Z57gpkE8DFZKARsXYkHORgZrptZiMblcZOMg+orm3kCuQeD719LSlzRR+H5lSdLESidD4IVZPE2nEyOC1wjKBjlgcgAH1wRX6h/DsFtAgBIMwjUqpfG0HrX5beA42uPGfh6MgsBqMLEg8AAnr/L8a/U/wAAJnTICygxFchlPJ9M56V+MeIcrKmjlpNqB1iqscuEJBBzknk+/FSqohZXQKyZJJJznI4qNRgjJIyeoGSPxp6kpgAAAZBwc/p61+FN3NBSDhQMgDnd3+lNljMqlHJcKONx6/jUkmdgK5LE4Kg9B2OfWomzuy7bSOxNc7sNI5rxN4Xh1SEqsYxg7uM5HpXH+BdDn8JastuCWGVYkA4J5yMHpivVuM4KYTBO7uTVSTTopJRKeJM53EV10cZUox5IvQ6FUkly3Ov069ZoQSTgjjmrT3W1SFGWPU56Vz1hclgYw2ATwV7VtW8JZi69Wxkds0vbOW5xyWtyWEPLkk4ycBh3HerfkGNApI2DAHHApY4QqgA4A706Vz65B4IzWqaZzsczhAFBIGME+tUp7kgEAFiegByTSTuuQwHJyM9xVSViCxGCWHOBjP40m0NRIJ3PlkksoPBU9fxritchE8wUkAodwJGSTgj+RrrrjJVQDk/7R61yusRNLOIgfLmkY4K88nkDuABXNKbudtJ8rJvDumicnCnAIXJ5z3ruodNRICHAYMBkY61R8N6W1raxRsQ7qoLMeMnvxXSxQnHPB9K1V2tUZ1p30OO1zwTaarCyvApDcHA6fhXifj/9n+21RXeMOpUlgBjGf8K+mnQkHaQSDyoHJpjaYJlcFAQww2e1dOHxFfCzU6MrWOO6Wx+a3jr4A3unM8kaMUUnJx69PyrxTxbpF7otrLDLGUXcFO4dfTBr9bfEPgGy1GCWKSJSrZzjue1fP/xO/Zzh1iCXy7ZSncBev41+qZZxzVo8tPEK6Ib5tLH5i6krpMDjB96u+F0c3TnZ8p4z6GvffiR+zxc6X5rwWjsQeBtP8682s/B9zolwyywEADJJHSv2DA55hMbT5qctTuweHdStFRHLCx2ksCF5+hqwqho87yWBJ5HSkKFJAh+9nmp2QrHkgbl7etRVqczuftOFhy04xQsZK5BG7p26CnLGJGzgA44pwA2gHAJ705EIyAcnOAfSuRs9eEQG9MknBUYHuakjQBQWyjE9AKkWOYtkEH13DINSzwucEkA4zgVi2dKQxoX4KHk89OtI0DtMCQD0JHbg1IGZYxu5IPT+lKqnBAYk4JGe9K5oojCjby7HGTnApVBUA46jk+vpUttCZHXcTtzkkdhVxLMxsWCknGRk9KOYuxmyRhgQoIPXntT0tHwC3J/vVfggLSbyME8EN0FK4MYCsMEnGV5xVphymWYHUkFACM5IpogCZO0OCOQR1rSdQQrEjHOcd6GjIwyAbVx14pqQrGILWVpSoQoeoLdMf410Og3jJMkRYhMjOapS/dZiNuecioIJ2imRwdgzkgjk1ommaRTZ6hbXReNFLkJnkeoqxJsQOQMs3IJ9PSsHS74PGpZgCAMkc1q7yzBshhXLKOuhVrbgCr5ERdtpG4MuMH696VijYYBkDHaAeckdaHuCgwBtGeT71GS2QFOMjORWTiUmxAzBmG47COvrUbmZtzBowi9CeuPrTDndkjAJxkmoWw6kEnCn7uamxaHXUvlQOTtJI4x1Pt9a5W5Ym8KpuI7jNbV/dOISI3xHnBI6EgdPqKxYZQzhzzJ1O4VrGIyUhFTcBuKnnHY+mKsRyM9wrhECABju5z7YqFWQyANkFsnAPFSHYGCBQy9M1pYhs2IrlmxtAyOeO1R3cUdzAxJyTkk4qG0cKpJJUDgYrQhjDIAEXBOOTjFIhNJnG3ULRSBHGMAsue4qssxDISDySCAM/jW1qlqJLoKkZSVSSfMOFb0x7VkSQmMjBwT94Z6UrnVFpj1VCACMjOTxU0Mi5BAwM5Bqt+9QEjJGetTeU5YEEk8EDFSzSyNaNFnYM2QByCO9X4IwJASecflUenW7OqmRTsB5I6+9XXeKMY2ZA98VDRLlrYWMCQbgTgjkU9J0QFBggcgEVF9o8tG8s46/MB0qsruiMznJxnJ70kmZtk0t8HDqGBUHBX0qsXMkiAHK9QKSUl4y0aqCcHPr60tuAuUJJycjjpVpMzdh5AQsWzkZxkVHb7VEhxtY9T6iptoBHOTk5yaQYZ3AGCB3q0SyNnCkgjJGKlgQMsgKgjbkk9uf5/40iwqmwKd7nnpjJpYnOSSpRueCaATLETAIQg5UZPbj+tTRoXRXLhQQM57Gq8bHy1YgLyRt9B25q1ArElFK496hsvUttGFgZgd4GBgHr/8AWpMFRgAZx1U0qgqScqQecdADTyVCFidpznHrSTGmNRi6qxGX+781PmcqqqxwAcDAz1/z3pYmC5JQkDnHrSFhO5ATAHU9QBTuUgADAheMD8qaqneCzeYewJ60GQruUoFHQtjkjsKBCkYDsCxHG3NIbH7VwHyQe9NEgVwFOQeTShM4VRgfyzTHaOLeASgX+8c5x15pWvsZPyJSicOXLHBOCeBWTfaklnGiry5JyD2qjd6wGkdYyQh4D+pHasxiHR2LliD90kk/XJrWNN7s5JSV7IHuzcM5ClQWOAxr2f4MeKhZ29rp7SAFECtg9COn55NeLCEssrh1WNQCMnkk9cCpbLU7nSJ0ntzg5BbJ6152YYGONoulI8fG4RYym4Pc+8dJaC6gRyd7EZHv6VqRwuX2xqQuONuM/wD6q+bfhv8AGLYsUF86k42gsSMegFe+aJ4ptdUtw6SokeAAc9sck1+HZlldbATcZx0PyfG4CrhJuM1oajqWBKDGDg1A6swIA3Ajkj+VXBtAYK5bH3i3T/PSopo0ABYYIPOK8Bnlo434j20k3hK8kUKAVMZOeRkZH8q+NNbZRqVyBguhGSDnOPX3r7F+KF0kPhDVkMgCPEFIB5Y7gQAfw618WazMWup2AO9vmBA6jFfo3CrcVJn3fD10pMiWQ+W4QkswPIGce9dH4N+Emt+M7qHyoMJuAbeOCvc5r0T4H/BifXFhvr1CYZc4Rh0GelfY/g/wVZeHbWKKCBEVVIbaoyeMDn8q9XNeIlhk6WGd5LqdGa579VvTo6s8x+Fv7POleFbKKWWBftBO4ufmIJ5xz0r2rT9FisolSJAijjgVdjQRoEyBkgfiKeGKo2CTjk47mvy6vWqYmftK0rs/NcRiquJnz1HcZ5YjIJPGOaeGVME9MZ4qGScdc4NVpLsJEHIBUkgnPTFYXS2OW1zQ89GIcEYI6ioHuF3lCcg9Rmsq61Aqi7MA59axtW1g6bZTXLnJVTgZzkkHFXGd2kaxp3Pmf4+2w8YeINRuY124copB6gcf0r5g1/TZNLuXSRMKOlfVtt/psd486q7zzM647AmvMfiL4NScO8cYLddw9a/VMjzFYZKjPY+5yvGyw1qctjwk3OFweARg4pt1II1RiyoxI25P3qn1fTJdPnVGOEzgN71UWQFipQOVJwSM596/U6TjOKlE+3VSM4qSBpHWQllBBGQF9e9AuVJ28g5yAR0pgnbBGASelVnlfqQSOxNdkbESlcty3KiMDAQjI+Xt71RmugqEDDZGM+p9ajbdK7KRgkY5Pel+yO5AZdoUY2+n41pzGbKfmK7EBgHA6HnFOtLWS43nAWNG25xzn/Cte3sYLb5yQWYDOR0qeWSKB2QLsKgEnGAaly7GTRmW1mkTkyLkngZ7VYRNzhSCAOBjtSO7OSwIJzkjPQU+AM2SSFHXNCuS9CTzFhkIGSQME+ta3hS6liv1cjDt8pIOBjPpWcLd5RtQZUnOSOord0XTTFMgfBwQR71vCm5dDhrYmlT0mz1XSJt6oWJY8DirOoogRnDYKnBJPSszR3KhVVVRD0GeSe9WL8kxyogKEOc98EcEfzrVRibwtJJofocjm4kIKsoUL8wz1611O15UUhsooAI9DXF6fqElpDcCLYwKgspGc4PQHsa0rLVTMUcgRrkfKDwa6qcILQ2dNnTeSA8b4LEDaFHvURAVQ+zcCSuSKbb6nDIAhOCRkc1YLIWBU5B4AzXQoroTZojWcKQgGwYznHQ1Q1i7NoDIrAOoyARz+VWrlkTl2CsOAPU+lc3rZe9YOCAFPHJ57VzYhctNs2jBPcpX+p3GpwMHkLCNdpA7DOce3P8AOuI1KznvX8pW2qeCe3PrXRnEEjqowWPzN6moWtxHhwhYHPIGcH3r4BSaqc7ZDpXVkjjrGY6UhjdlCqDnAwBVGSxl1m7KghUYkZbqR9a6ZNAmvL6WSSNTbM24KFwV+p7jitSz8PRRXEchBMWOBggjNepLE01G/U5o4STeqMt/C8OnWKO8RBBC5PQ46/5963LDTPtlvE+PLAOQFHTFbMmnR3FuCAxXOACenvVC4n+xKyI4BA4A6CvEnWlUumbOhCC2Lt7rAsImTzVDbRgqMAn0rmrm5aV5ZAGyxDcnnPTPuOKrXNxLfXG1xgLgjPHHrUkgR4Dg8n+VFGkoy5ramWiMm4u5Xu0cFgVJJAP3z71NfarLNCQ4JPQg9jUc8RD7iQBnpVCWb96UXnjJ/GvoqMhqzHK20KQhfcMFv7pzx9a6HQGeKWfcUCLGCVIJJyeCP8awoEcIhkULITyuc4/GtnTZktI5ZPMIODyx/T6VtivfoOJjWacGizqd2vlujcliDycdOlc5eO7yl8AvjHHeptR1JZ7oMCAF5ORjIxWel8POdsAiQcEjOB/SvmaVCUTxeRotRLIoLEZPoO1VvOnDuSMIRjkYyfrUv9qRWyAKm9uQRnAPvn2qF7qOYkFwPb0z3r2KNFvdFKOo1JUmheCQ5RiCfc0jWKybnxgZGD6VAZWCkq23qM4z+NbEpR44igAVVAYg9Tjmvew8OTY6YrlK9gHinADYQkLjHT3+ldHcWyW8AKtvdl5I6fSsi2tXcqqAkNyCK2ZYjBCA5LEAAV7EdjZGTAMgkhsZ5Yjgn0rQjtSxjlK5A6BRyajWMI4GCQx5UDqfpXQxxGG1hQAEAHAI5Gf61qrM3RHZWhcq+3A9D1Arat7LyNsgBZB2x1qvYFYTvaMEjg8ZxXY6fZxXCISpBxkg1ooorTqcot0IrpyI9oHI461MkzSzB0yDjpjpWrqehhpmMbGJcHDYyPyrGZZLZygPPGTim4o0jyskuOVIJw54FNiuzEChAcjkZHQVYHzYJJC9TVbUliCr5RIbqeOgrN2RokkWrO7SeQFlUdg3cGta2uYI5CFQK+Oc965NA6OAgKnrxVkCXBcvg9OTQppEuCNjXr9ZIUjhIQ5C5YZwT1P0rm7hSXIYhxjgA96mkkDKrMSVyQQT1qDapIBHyk9c9BQ53M1ZGfch1WOQYZi23nsKjmAOSCSDzn0q5eogQOCF4zg1nyMqFg74JXI56H6Vnc2TIryWV2iwAAD09RitvwfoC67q7QIkpdFWR/l+UAnHWsV4TNt2NhgQFDdzXufwm0qHTLAeaQ0u3e0hGCQSTj6DOPwrSK5nYxqz5I3Re0jwbbafbqXUBwOgqC5NuGn8pMmL5WPTB4I/Qiuk1q+SzVgmGYjcASMnPTj0965LIl34TaSck4wCT7969FKNNWRz0nKerNjwoixu7qSjuxYsOpz/APWrr7hhBGJTgFR0J5wec/Q1xfhi6EVw0TcgEk47cda6PUnzAGAwCQcjqPas5z5Y8wpwvI6bQdUV7Uq4AIIAA6kHOKLrUogWZHwSORnGfWuIm1hoVaOL5SBtLL3NNXWmRQdwLscfMM4r8qzzEyqztTV2YywN5cyNrUJ2mUkDAzgk1jJcNaM7QoFB6+UvU/1pYLs3MzRSlgpBYkdRkcfhWlA1uIowEWPBxlQSFB9uuK+do06k3ZnZTpezWqKHk3twucvGrchjxiiO0vXjaQqzhTt45wPpXQW1sEdg8gkQDgjkVYjZASpQEZwMGvZp4JP4jXnS6DfC+kv9uUzAMRkAnsK9HXS1jgQ7Qwb5eSOK4bSb9IL1QRgE4JPavUdNv7W/iSIQM42j5mxg/gOa9COD92yPnsxqTjJSSOW1DSIkQARgknHyjoPWuZvdCVHY7AFznC5wPevS9Q04uCEGV6CsS6sAiOjKQRyCOhB68etctWg6fxROKhjLPc8q1S1kSUBEYAdWxgj8KphgSd4bI46ZzXoN3pYdmLKCRzjPWuO16xMUsmwFRuySBgD2rxakIX0PoaGJjPQwrhRGCQMt6Y6VRuHZrVUBCyswYjHQA+vuM/8A16nu0D4BY5HJOetV3kURgIFwMkEdye1Zqkj0FZjLp95PlqQhHO3t7+9QTyFiGRtpwOp4x3p08rKgAJIGSQDWNq2q26Wk7LKyEL8oAzk+n/16uNDnaSMKrUIuTLUuuQxyCIuHZiFOOgrkPGPilWvIoEYNChOSCADzXn2o+IpLbUnIdiAcjB61l2stzrF+ElbcjtyDnkGvpMNlMKL9pNnylXHud4xQnjnxb/a8htoARbwupBPBJGCfrXa2PiKKLQrYgl55U5VeNnpRZfCCTU5VeC3DuRwqA816h8O/2fxDBNeaqAka5JjY5IA7Yr1PaYesuWmrnA8TUpO8zysa7dQeRFESJJG6eoHpXpPhuGZtPCSB5p5G37yeQMdMVxV20cvie9NjZvNFFKY4hjggcZB7Z717Z8N/DdxL5Ut4gjlYBVj64J6CuDFU7e7GNmelhsXJ+83oR2mhS2sHmyxssrKMbwRx2rMm05pp2cAg8j6CvY/Etmlraw/aQC5UAAdfQCuUisYPnCpkjgjHP/16+erupHRI7oZlfU4WGKXOQjAAhQD7VbSC6uJZBEjlwASOgH413SaPHIIg0YVgD82Op681ZXTI42IZQA5LEjoT9K8yaqPcp5gn0OUskmbIfIcfdJPftVyCAuWEh27SGBA61pXHlK+xEBI7gdahFpIYmByCwIDDuKxVDmkkyfbqY6K6WPClwFUljx1GOlaEGqWlmDKXBIBYIpya5G/ie1cgykvjjngfh61QSYqxBAB5zIOCfUfSvtMDkEGlUqSOiOFjUSbZ0t54tn1dAqII4TwADyR7mrGmaKLnLSKxBIOFIAH86p6Fo73AiuQGS3JyGI4cjt9K7S2cmQgjCYxgDofoK/QsPQjCKjFWRUlGiuWCM5NDhiRsRnPBORkCsO/tissaRMxJYAd+/T6V0+oaiI1WJACTkE56VLpWnRCYXEiBmIIOR0966XSvsTGrJast6FaG3tcOSWGVIBzwADnJ+p6elVtcQ3u1MsTkKADnP4VpzToYyq7SOprNudUgsI95bLAgFV7L613Qi4xITlKV7ambHoIjikdwSw+YgHk+1W4bGO2QykHgZAyTisfUtduriVPKlKRqThfY1pWN8k1qQ7guR0zWcnBs717T7TKrySX1625y5zwMDhfStqztYrdcg/OeRXKrqgh1FVyojJIJUc/jXWW0qSQo5wA3Q561MbPYqSaWpY83LFyDuI5PpjpQMyAPjPYH+tOjQNJGpcKGOM46Y55q9YWY1AYQFFHIJGOKpyUVds5nKMdWZYtwjAlsFjz7mmGCRFLDkkE59K17zTpYmYAlRwMkelZlzeIm5JSApO3BOCRWTqRtdMqFW+xyd5cPcXYiIPlqdxYdBg10Ftew2VuAjAytyOetRTaO0MMsxQpGuMZHr0x61Xt7BAQ7oCV5yR0/Gvl8VSli5Wud8pQmkhft0dsRcXZCyngAZ6E8VLJqEUyAh9qHknHSsTWJWkLqozngZHSsdYJsDcxA5XBPGPpXpYalTwcOVLUqFKLOin8Q2VqG+dVAIXgZwT64+tXLS9E2GRwykZIHeuMuIgIyqJnuCOhq54euHtsoUbG4NyeU9CD9ewr0adeLdkjR0o20OvLIzELksfXkfl2qFQGJBIKj0IwaoPczMC6kgE4O09c+1NnnaNQCCpzj6j1rvRzOBLcEMxzJkLjGDgDFNN0VwS+eMnPOR3qks6sxLHbk457VSurwKxCHIAPB75o5rCUbmvLqkaKhLbQo2hQeABTf7dVGQhlxg5rjtR1QkoikYUkkdcD/APWKx7rV9iARPls8n0HpS9skX7JM9HTXY8vkh245B6VIdfy6KIldGXiQNjB78V5gNalIZyRGT/CDnFKuvtCixlnljI+7/dz1xWixMeonhz0ua9gnQIXVmPOM/lXN3ThZBg5OT09K5ceIVuFcRsVGCF3cEex96nOtxyRoA5FwwAYE9MDt7VjUqRmtCoU+U155/MyoBVcdagkhBZSCy+4PBrMS/E7DLkH06Zq6L0SKIyMleQfavLm+pbQ+SzSVyR268VD9hRFOFALHOcdaT7aUyQMDpn1p/wBpP3gQQahMm8kQyaesqorAEISygjOG7keh96r3GmJIGIAXOSwx1J61e80g9Mgjt2qBrkMzKSCAOhFaKVhc0+5jz2yREIoBJHIA7Vl6mSmFAOzPGO1b9xakqWQ5yKpz2ZeMKyZIGRxnOK2jMbd1qzwTxoJYtWLDDByFAHYk8cfjUGmXywQOiOwfJyeuPUCvYPGHgiG9st5t1YknBHBBxwc+xxXig0u70+4dJQdittORgsQeTW77pGKnZ2Oo0FyLZ2JBBY4A4OPWtosCyRjO/IJz0ArK0uNYlGzkYwc1qxZecMMEKBgA5rCU7HVGVzRtowEJkwBmphJ9oPlbFKYwT3INVbi4LOIlQqBhs5zn29qvWbC3hKlyS5zhgOPauV1Lmrdi9aeVbW42El1+UjHA+lSSSyfIcBlJ5qBACuSRGhOTjkjHtUkW2Uly2ACCAM4NZyfMYvUuRyJBDG5CmaRSCCucH6HpVZbZw4cqAM5yKd54uLtVdCTnhhx+FdNZaeGRCVwuRzjrXFVo86IcrE2j3r29uUc7MqzEE9AP059K7LwdcJeWiZUAlWAL8EAew6dK5G4sDHjAyG6AHk1m2+r3+m3bRQeZtlyrFewI5+n1r5nG5bCK5lozhq0VV1R2+sapNe3BtYGCwKcP33Gor2xUWAJAcbgAM4x70nhy3T7Kq7ssBlix6+lX9bjjayCiQID/ABe/tXz+i0PJlFRlYRfEcUFosEG4TMpUtjgDnvRo0ayWyPNILiU5y5wM8/06Vz8OmSRW4JJJ6lmPOBRJcPYW0sgkKhRlQR1A7Ct4UI1NLmkaMXsx3iy8QyYRypB+ZTzx7GuaW8DEYOQBzx0qK7uXuJSZTnjIP196YlqwBLEhDwPrW08AdsKSSsa9rKkhAQ5AGTirSb+MgDnOAelYVuTaSBlIK9xngn1rQXUDuLBSQeoXnArzK2DcSZQ7HefDeNV1CZTIEBfeTI4CgEdeenSvSLfUdMaY27X6NMp+7CckH8cAg9OK8AlmfayByiMMcHAP1pbXU5IXB3mNh0Ck4HtmsqNqPmcksLKo73PefEVs0FobmAFBGMFgcHnoaXwZ8RotNYW2rS4CZAfG7Ixxkd68qtvEuoXUCxyXDiEgZjBzk+59KZFIVZyWLOzcfQ1dTGKDTitSHgU1yzPXvEvxOMuUsQCsnXaSF49q5zRZtd1W+N0br/Ric4AyD6c1yVlG08oUuACwUZPbPP6V32lXZspDBGcRZGADxx7V62WY2risTGK0N6dGFCNoIveL7WZtKid8vIgOfYe1fNPjzU5Nzshw54H0r6m1W3l1HQ50jYCQqVWRjjax6c18jfEK2MF/KzsQBIVPoAD1r9XrtvCtdT1sps6tmcbcXDMpJIJHv1NUnnOHBBDMNu3HHrmo5Ll1kO5gRuO0Y6DtVJrkIMZZ15wc5wa+Dkm3c++iiaa8doY4ssUQkrk5C56j1x7VVacqxIwSTgd8iq887rHuBwCOvoahSU4Ql8soySBjNCRukWZbsjIK8gfSqDSkjLDDHnGc024vFZgScKD0J71Wid3kJABGeR6VEi1oTMGK71I3AjAJ619C/sp6NLceILm4VEeAEb2IyVJHOPfkV88vuCGQghV6YHU19s/sdeDvs/gY38qFpr6YuhPGMe3oRivks/xKoYb1PmOIcRGlg2n1Pab22e3051DExdMeuehrmIYlJJIYkcfUV2viJf8AQ3QtwwwwXjNcnEpJyjZGOSvb1rzuE3z1G7H4i53uMeJcAgFQRkbhjFcH4qiBmLsFA56DnP1r0eQ7YS64zgjkZxXnPiQl/OIGe4z3r9ZnH3GVTfvGBo8bLekoCFwCAoxg55P1r0fRozKil3kkKjILHJzXBaKCsoIOAMD616Lo6kIgAwSAa/mjiSPLjZHozlaGhvWKMj7AM5GSw7H0xXT2XKIMADGDnrn1+lYunWxDBg28Acep/wAK24MKpAxkDqO1fMQ3ueVJ31LsbIzEAYIPf1plzu2kFgTUKSHccnJp8smEGSMdSTXQmkZrUqsUKEOcZOScZrLv0MeCDkk44HQVR8R/EPw94Z3i91GF34/dRHLg/SvLPEXx+nuozFoVkIQSQJbo4YD1wAc120cBiMTrCOnc9bDZbisSrwg7dz1VpMFgTjbyRjoPWsDxN8RdM8MWxEhlnnC7SIYi4PsSOAfes34TWOq65Euu6q8tx5oZhGzAYzwBj6c81U+M2kwS2jHBjBIAAOOR06V+gZLwU8d79edl5GVSiqFVU562PMfE/wC0Hr128kWkqNERSVEisHlPHBB5A6/mOleJeI9bvtZuHa9uri9mJy008hZmPcn3rZ1mGRLp2SEhFdkIxjBB5P51zl9bOVIyctn5j0FfpODyfC5Y+WhGzXXqe/h6VOGsTjNRieGVQ4aSMkksD0Pap9Bcm8RAAUJwSTg0/WlLBUcMAvzFR3NUdCmaHU1cNhCcjPY161VtwZ9PhHaadz0NEEcDAgB8nknqvpiptDlP9oRMAXDNgsP4RVYyEwhiQWY/nWt4SjWTUgHQhCONozgjqSewrwWu59Ni5WoSb7Ho9oqraomQSR271m30ghWQkBhggc9K10VI41I4BGQexFcd441mGxspIoiDPKCo3ZHP4V9Dh46JI/LadN1qvLFdTznxNeG4vYUWRirEAqRgnnsR+Fe5/CvTxDZwkqSWIXaO47c182SXiNrcE9wcOCI0QNkDJzgCvpbwH4lg0jR2uZ0wIYwVToXboB+tfm/GbqVqcYQPosdh3TpKCPddGhSwsmlYqRGrMRIwXOeg54rwXx34ovPEviYwG8xBG+0RRtnB9OO1Z2s3nxA+KV0bfTNPuRYCTaWjGIyv169K9I8DfB618G24nuVL38hG5ichSevXsBX5xg6dHLkqldpy7I+YfLh9b69jEtfh3PrVgkBiEMBUZkfuPXB711Hh/wCE+h+HmE0UP2qfIJlk7ceh6V1+8sVUEYAHQdaUO2CMgEds4wK9LFcQV8VD2UVyx8jleIqPqQLEAnlEYCjhRwBUF3dJY2rTSOqogJbfkqPy9atMw2k4O78q8p+MnjyLTo2sbGYglf3m3AYE9QR6eleZhqDxdVQidWEoSxNRQXU82+Kni658RajAgmkiiicqFUgbV54PqD6Vxi5fAZ8Dnbjrz7/hVWWMbiwyzM24knJJNXILcs6EgHIyK/VcFh44SkqcT9jwWEhhaShE7Twfq0iAW8h3HgKwPI9TXpVkkE+1yQWHX2rxXTX8q5DngL0Hoe9epeFtTU7N5UuRlQRkHHXNfT4GvryM+N4gwGvt6aOsTSJb9GMYzjgVjSW0ttclJTgc8HvXaeC79H1B0lIeDYQEBwd3Y59KPGOnQQxO8bx4bqoYEjv9a+jUOZaH5977ly2OY09lDlVIB9D3retMYJxknj6Vw899AHBdwiD5sq2P1ratfEcW1HBjYheNz9ay2drlSw9R62f3HRXZKlVGRjsR2rPu3ESFgQ3HQcgVmT+IkkfIcscd+lZt9rT7H2kN1IHbNVePczjh5p6ojvrlQzh3wxPAHIH41nSXhjZcDOe4NZN5qUkpOUCleqg5AP1qs2oh2CNlXKhiMdeeMH0rkn5HXGlYvahMLokYzxnOelc9LEGcgjIY7a0mmRxgkYIwCD0qBY3iJKOATyCf8KxVr3OmHunD+IbB0mBaLAU4Ddd2KoDABM8mHxnIHPsK6zxJKAqCQgnOBjua5aeMMxG7cc96mqla6PtsscpU7MgWTewBUYyMY717n+y9C517UUVszMVkAJAwo7Z7/SvD4gvno/BAOcHoa9r/AGVhHF421JLtwYpoS0YXkDJ4Jx1IIHBr5DPlbBTY83jbCux9I69pLBBKApPZVOQPasnTdRa0mXzSRGrDcp44+tdxPaJPZAE71I44xmuN1ywMaFI0IOcsWOQfp7V+ATbeqZ+aU6nOuVnW6dOmoRhkAAXJxuHFWJLbev3R0yfpXnWi61Jo9wimQyopyQw6D0969F0vUY9ShLI4Z26AHoPpUxm9mYVqcoO/QzpLYRrgjJyWJzUtmwQnPOegq/LHhmUpggjLEdvY1GloMkquewb0rS0mcnNcsrMGQAKSSMgAVxHjT4gRaDCYo2IklBUYGckdfpXfQ6QL6MxON6yArkZHXvxzXzz8TPB/9k6rK8DTAeYSBNKWAXtgHoc5r6LJ8uhiqt6z0PZyvDU8TWSqPQ8f+I+v3cl9LfmWUu7gKocjA9sGuYsfi14k0gkWmoSxovAUyEjnvjPJ+tdV4w08/ZBI5UbTgljjBPTmvKbqMwyucAHOARzX7NSyvCRpL92vuP1enl+GcFFwR2OofG7xdrSm2ubhZYNhXczHI/DoO/SuNuba6v5SZUClgWAB4NEBVsmU4yeTitKIjAcElQOeO1bQw9OjrTjY6qeFo0P4cbFCy8NpNuMs5hI+6oGcn0rZs9FghKhF3MmASeeasxwF9sigEkZAB7VctQyqQEUEnlhVO7NgMIBIC5PWoWj8xSpGB2q/5Ltkqfm7D1oa2bALIcgURiidjkNe052YsBsOMqx6H14rLs7Qo0FyEdwuSwIwAR0x6iuw1e08xCgeMAgZ3dfwrKtrZoIeI/MTGAntW1S7puJjVXNTaPrP4Z6EIfBukyxIrC5gE4O3BGc5FdrHdCzIQxMgx1AGDTPgVBFe+AdPIKo6KEXfycAAYHsOfzrrNU8OjDuQGbkjHQV/PeZ0p0q8+up+QV6lq7jLucNdXpnnKByfYjpTViLKQy5PXcBWtLoX7wHBD5wMDr7UxbMx5RiCAcHivnXVZvCSPNNd0I2urG7DYd/nUA9Rmuj0H4kw6EkcWpFoiSArYzxjj8aseIdPUSB+CTwOOwPSvJvGwEFwY0DROp3MrEng/wAq9fBpYuoqcketRo08X7kz6d0PxZp+t2yzW1whB6AkAn3x2rahmVskZIPRiOD+NfD+leJtQ0ScPZTAuDghx98k8c9hXsXhX9oGVGjtdSBcgBRKpyAB2x6V9VWyDEUlz01dHLjMjnR96jqj3u4CyxEAAEjlSM18xfH3SZLfWlu4UAWQMsisBywAwR+te96R4ysNbhSW2lDhudoPJrjvjHpdvq+hPK/lCSIh0UDDEdCc/ianLFLD4lOcWceX8+GrptHxX/Z0tzcs00m4knbkYx7VXmgNnNvJBBzuX1rsbnSBaTzKSxYtkZ9+mDWNqWkSXOwoNpyQ/wDs49a/XoTbSZ+rUpOaTZmWmoxTZAXkcD3rWjL3ZAcYXIBH1qvp3hhLYgHhAS3ryTzW4liibAgxg7iTnnilUkmnY1m4rY7Hw1KlikQcqgGBkjJAr0HTrmK6txK/KZwCpx0+ntXm/hbRrnUZSEQNEcbZATz7V6rofh2SyhQTFZT1wuRj0B96/Js9VOFTSV35Hx2OVNS3uzQsr2QyBIc+UAAMnJq7HOjyFZQVlBAAzzzWLr2qxaPAQhAkIzhTyDWb4e1mTU5kYncw7nvXyShUaueLKi5Lmser6JsVduG3kZzkYx6fWuitoASSCSRjtwR6CsLRox5CPkKcDK56Gujt54YFDyOqAdicE1vSp3ep89Wi3LQ2kjSKJGIGAuADXkHxuiia3KhA8eQx2jBBx+tdzeeI0OVRyQD/AA9xXknxU8QxXsyFJCoVArKx4LGvs8ojapyrU9DK6cvbo8W1NT9oJHAB6GmW2WkBOCCcYx0qxPIkzlncEAnPHvWbqGrwQROUfaQcAHuPWv1WjBNJH6xTklFJljUL1LeIKRvYnGD0P4is9tUedioGwgggY4/OsK41J5ZCcbd3Bwcg0RXrFhkggD867PZRSudCcX1N+C6kVpCsziNsF4weCO3HerUFwJJNoDKVAyT0JNYcNwQyuDsYc59auR3YOCSRu6k9DUctiXY6iK5e2QFhgHng5zWJq+tWhyszBQT1PXioBciKN2LMwJzjPU44IPauI8TXrNIyg7jnGR2/CtYqUtBxdtzp5IrO6BlWRVUHBGetV3063IwrgAnO7PWvOnvZgQ4c/LkfL1NQS6xdSqAJ2CnghSQfzBqlSZSrWO/nW3tkOXQg5HUZFc5qt2IwY4AshJ5bcQQPqKwJbqWT5XdmXHrTYd2/KHAz3qvZ2K9rcts7zqRgHJxkirlpakAA/OR6dhTIGHllDwDzx3q7ajbKEcbFIyGx1pbBdsZNGAhjyQrfMfrUMfLgbAQOlLdSvMAQNoGcjuaSNGURNjaDg4Bzke/pQbJM0reRwgAGB6etbWlIJSmRkHsay4EjwJHQSIrBuTgAngc9q39OGAWKFXP8HpWchSt2NaCIWyZKELgkcZzV6IggEng8gEYxVRWdlQuMHPGDWjbRKVwwJY4wKwaM9jzRnPnq25toH3R0P1p0jgkAgEHsRSLdecGdUAAyoLDOcVCJyVUsmw9CDyRWCR0K5O/VD90/54prv5Lkg/KeCO+ail29d+CPmx16VE0hdlcHIPXB6Ctoq5qmy0kjLkEbkPGCf1p01wYUAA257+lVhdjBAX5xz8x4PoarzTPyT0JqmrBctSXJmlLDgt94Ef06D8KrmZVmLqdwB5Ujoaiec5YI43qOQe1RrI8zDIUbhjI4B+tYuIXJzIZZCAQD6elQ/ambcr5JBx0qFpfLyC4c5xuHQ02SVNoOGJJ/h4xUKDJlJIm811unDEFPLVdvYDnp71RvrtIyFLqpfJUE9QOtMu7+JUKEsWIwMCud1G7BKSlSDHkKCQSPx969DDUm5Jy2POxFfljaO5qw6wsc4iYgsecEdq6fSmF0rOI1ECgYx2NcFZqbh2ckgsQ2Peuu069EFuseScdcHrX1VPFRoRPz7H5ZPHTTNq6vfLiZOgbpzWJPIXbcWJPQYp1xMXAXBK9QwPQ1BvwCCM9+eK8XFYp15XZ72X5fDBU+SIx1/wBJLlsYAGzOAPf61XlZBKGDYA7ds02WQMcZJJphVD8hyD1Ge9efe57S0JXZAAwLEj5jx0prOrphAE7k9OtNCsjDPAAyPcVFLLuxgZBOSfSrSJch0jFYmDEFh1IqsGRiuHOCvORjmpfMIDAgAnJFVHuOUdipJ4BPc1okcs61lcthEZCVwCo5JPAqtGJGkkIYbevbmrCxpPgMcDGTzwDTw1rbbyQGLjBxz/8AqraNKT6HnzxsI7squgkJKgsQOMHqaJLdvlJGT02+lWlCS4YEKOAoGBUvmQbxvGR9eprojQkccszgupRCMhjIGCOcenvUskbyYaRQWOSDUst7CpwhBIPSnfaUYlQNxHOB2rRYdmLzSJQEEgOGByQeQego8ogFAxdSckVal1BFcDIJPbHQVWu9Sg2bUZUfBJAp/V5ErNIkElqYw5BLAnjJP8qb9nJUuDjHb1pFvYzEQG+f371Tl1JIQCZQSOSM96j2El0N45hF9SZpCqliwUnjOKR2LRhicE989ay/7UimfBYSDOdp6Z9aSfUs4ZAEVeNo5xUum0dUMVGXU1FkSVSmWDAZz60qI0jqQMBeoHcelZ1rMZgSOMnFWJ3BAQkqMcsDWLVjtjU5iwzh2IACgcg+hpoZlYhgSpOAR2qJI9rrjk4A/CpXZcglgMcAZ61kdCZEWKTbVYhMZpC4kyCCTjhh2odW+bAxnocUxA0WEK5BPJzQUSQAyMSeABjgdackSISACWHTNNy6giPIccg+ppzeY6gsAH6E47fWgBcIwQ5zJ3A6Z9KqTh8k5IBAGPSppH8rBBwfb1p6Zjw6nJI6kUXBOxDD+5QBuWzzmpvNMbGQDPsB1oJSXK4BOc5ppaQEqBhcdaLXKUmaFrqSJKnmswBPAArsdE1SMwna6lyeFHIAB45rzwShpFyAQMcitfTb8o6nAXHoevtWNWmpxsddKs4s9MgvPNMgDZJHJXjA9PpUzXJWZC6r8uMAc59657TL1EjIJO88nca1YSTICRk9cHnFeFOHLdHrRkpK5qPeEgsx47nFReYWIBJBPQU1Xx8wB2/3vQ1GxeKUseSOmR0rEtSRJlywZDgg9COtPe+ZgCUAIJHAxn34qNZ9qHKknqcdqr+eN4D5I6DimtTVO5Y3NFGSOAxJH1PelilHABwcZIPf1qq8xkjdG4QEEEHniokmKFT8zAnbkdhTSNEaBWFmD5YpjBGe/rmo338ExtEOCpyCWHr9P8Kr5DROhB2N0wcEfSp4oJZJIkhgZlwMLnJx0zz1pSkoq7FKSirtjrW3mmcg7p3J6k8gf4V6T4Q8Bt8lxLF+9K5BI6CpvBfgwQqss8ZlyOV6Hn3r1C1RbSJEMW7AC5XAwPX3r8/zfOdXRos+FznN9HRokFjp8dlalAnzkAMueDjocetOMh2oGVdzEgg9BVq5K87cjIByaqSPGwGDkg8KfWvg5z53e58C5OTuxnmOsxBBAAyCDwc1UllO4lCCOuCDyfbFSAh2eMD5wNxHoKqXEjAgZxjsaySuzSMRJJF5Vhl+pzzVZtw5JyG5HFK8g3EnIyM7hTZCHOQc9gO1bpWNlElEgRQFICnr9a07OcQyo8eQoA+XP61llQYwACCDk88Yq1A0iqGUZPTkYwO1ZzV0Nnc6ZqwChtxIJ6KentW/DdfaBkEcc8155ZXhjO1iQCeM9zXR6VqLspAIIwQTjOK4medWijpzcOHGHCoR0HcU4XuxwQcgelYaXDMXDtggcY9KmiuGEJBJBI5x3qeVnC4myt2SpJdnJ6lupokmcpySQQACTnHtWXZufLUkEqSVOeMVflkgEAUM3mY5zz+tDTJSMLUWKStg5HI5qnGY43BIO9lOcirF4F5DkE5zyelZjNKSTH8w7gDpWXs7u6OuGqHtdHcQVJA+6MdTWRq73AtCIiSDuD4GcDjH9a1IvMlJITZjIyT3q9Z6Wk0QDHI5yfXNdFO9NplX5dTwDX/CN3qtw5AymSScZINc5J8N7raA7klc9Aa+qT4etWDHyipzjBA6VTuPC1uw3xW4JJCliOvtmvrcPxFXoRUY2sezRzqVKKgkfK7eBrm2AQIJhncQwyM561Ql8G3mHYoPLJOQTkg+tfVknhdC5VEhi6ZLLz+B7Vnz+CoJCTsBfOemK9CPFFc7YZ9J7o+VpfC08Z3rEzOMEfL698/SqU9hKuVCkEHsOp9K+nLnwFudiUBHbA7VjXfw7Uu7Bcso3AMAMfQ+v616mH4qX/L07IZ7H7R88C1CshYZdcg4GMH6U0j5gCST06V7TcfDpJZJHwCWJJABzn1z3rDu/h2wJAjYAHsOtfR0eIcNPeR6dPNqM92eWThUDREEAjg+pNZTW/QMSQDnNejat4IlgiLiNiwJwCc8DpXJXehSwSkyIxBGCpPBr3aOYYet8Mj0qeKp1NmYRTdvcZIjIViBwM9OfU1XWMoxI55z83NaTQzxCeFAQ7AMMDuOlQWtvIETzQwl/iJr0IzjLY6LplFYV4cBnLHsOB6illAIGCCAMAY6VdmjRGAJyVOcA9KrMgy2RgE5JxWyYWKwiMqlScY/Wo1BWQggDb2J6/hVp1wQEJKdx/8AXquVKyFmAKgYBPWk3ctaE1uAzEOTljwKvxIm87WKk4BHasmKcqwBBEhPUjqOwq4JCASThiOcGs2bwdjTUBXUl8846VaWMhiS2d3PNZtvPhBkgkH9KutJ5roSQFxnOec/Ss2jriycqNpcEk9QoP61NCQyAg4I796rW8gdC6ncgOPm4+oxU4YHaEAJz/COCKhm6ZbRgHBD5Kjv6GrcZDAMSCpBIrMiYCQAjnvk54rQhCDBLYwOAOwrGSKuSY3HoClKIv8ARS5Azu2gf1pkLh3AHBJPB6Cg5Bfglc8D0rKwErEIgAOCRzTPLG4HOCRUaqJFPDDHTI609mywUHJ9D2oQmSHJ2o0hGeQAeCRTfM/eBQOM4+poDHqCAQeAwzip4URcOuSQRxjPP0qrBoLFGNoDHBzgA96uRWyyPgNiTaSuT1wKQW+wA4yxGQfTNWLeEHbgBjnk+gotYV0KkQSMBSAQMD61JAhWIJwASce1SiIDJADLjv2NORgVUAZOcZHaquSUmjdS3OSDgH3o2OgJJLkdhV/5SoyVU5xwOv8A9eljwHOVwo7jvUt+ZSduhXhQHAZck9z2zSNbCUMCMEAgZ/nV0Iix5CFXLbic9RUbn7xOQM5+lYuxSlfoZH2RyVJJVVPPuKr3c+Yy5IQ528jrWs7KxO5zjoAB1NZNwQGcg5A4xjrUOwJXKrb5GDZwdu3aen1+tMwVYZcDHJGOtOlL8EAhu5z09KayBmGTlsZPvUA4ojmUKhIHJ/WoH2nO0ADaAQfX1qxOoiZ2ycYz7VAgChmc7yeQOnHpWkSeVFRkO4hCWcjJHpUZjdUdVJDEbc+h7irfziU8BVbvmmTMV4LEsTkEDpnvXSh7FPyggyRgHg0knls5AUHHIIHOfrVlomVGVsEZ45qEkl8gZYcDFMlleSURBYSQpOWAPf1OKhkhLOFQhSOSTWhMoKAuACe+OlUiHy5xk5AXb3Faw1OaSIZACcFyzDoxqNUTmQ+XheCZBkhj0IHccU5wUQAICGOCwONvqT606IF2ILA9wCO1dcUck0zlNbsiEcsSGByMDArjrm3DggthweK9M1+2DW0u44ZsAEHp7VxL6U4uCFUuT3xXt4aolFI/J8+wsliOZLc1Phcsdv490BXIlWScKyng57EfQ4P0Br9RPAymPSrdHQhyisWPcEcV+avgCyjsvGOhyMm+drpVU9dgOcn244r9L/AjGbSbZ3LMAoBGegxgDPtX474gSjLkZ837N042Z04U8AZHoRTztOSAR3Ip4jLEBSQO/wBKjkQgEZIwSPrX4e5EJ3GiQc4IAzkcVE3LFiMAnHWn7SAMEAjOfemY5JY4XHU1k5dzZBKuyYZJyvUVVuLgAFIwc57nrT5SHLEkkt1wKryRA/K+QCMgqcVk2aJF3R3KzgysAARgZ712dvKDGMFQccZ6/lXnIuX8wtGMFTjmui0rWgyKjkhwT1PI/Guik1sZzpt7HYiQBACNuB1Jzn/CqUk3UEgHtVVbtHRQRk4696jkYNkjg46+tdbdjkcWh00pOMnpwTVKSYsQpzgkge3vUhR3AUZBPU+lIkOcjkEd65+ZydhogYkkLgFBwST0/DvUMGmiW4MrjK9MAYIPrn0q2YSXPYD9at6fGA6gDAPGBWkIdx81tjX0+3ESAABwOMnPPvWiqnbgjmorZJDEQmwD3GcVeiiMeSxBHqK61A55O7uQwQO4clDkHG0dTVh4QpIByDjkcAmptgfblcjqD6U7yQuNoJBPJLZx+dX7MycrFGS2DNwpfPUAf0qpcabHKqkqCc5Abt+FaxQAgsDnlQB3NM2AkEgAYxxUOmK7PN/FPw4tNWQqbZCTlhkdP85rwX4gfAFJracQ2xuCMtlUAx6D3r69mjODkbQDwW71j31pauCZQGYg8ZFdWGxdfCS5oSOijWlTkpRPzM8ZfBW70id5lRgV6rjr7V5nqmmz2cgVoJEKkbiy8Y9BX6beOfCml36OXiV3Yc54wfrXzF8Q/hlBcSyNBEx5PyoM5r9DyziuXMqeIWnc/RcrzpytGstD5j8kFgchUPb0p9konkdAVBzx64rrPEPgmXSrhjscgjIBHIrDgtBa+bI6YKg1+jUMZSxMeem7o/RKNSFWKlB3FZYrMEJuYkZO8559vaoWjM+eSpPII7VdWzkuNgUYB6luwq/aaWCQzncV6gd625jrWhhi1AdCQQFGDg9adCjuxYnI7Edq6GTTUMgCAnI3EEZx/wDWq9BpMSRFwAoIFLmLTMCCAKoOwk9Qf58VO2QxIPBXBGOldDFphVXCAO7gKu44A/GoG04KpBGT3xwQfalzmi1MFVPIXJb7wyMZFDRF1YkYLckelbJ08uApUl87iQCB9Kp3FlIuSDt54wOtaRmUkZssRRwQu9SCAoHSkLKY1IByRgA8VbnEkSrvJUk4DYxmq7g/K2Mjp0/OquDRm3JIG0cE8bagdQZEAcBwckEdfxq/dwjIy2AQWBAxVRo2jY7+SQCTjoCKpMaVjb0GcROwZgQ2AOe9dLBMYUIILkkY57Vw2lzpFcqGPGeDniuxs5ivluy79p3KM9SOlN2KLpcSMAQQCM4ao2lZZCoOAuc4qGUOzF3bYWJbHbntQzhZCSQQQBU2GkmPZzlSSCByV9agkJwCowScD3pJJgh5zvztAA6+lI2YYgSwZyOFB5U1NikjD1RnVgoHUk4B6e9Uo5VjcCQsWPQAE/rVu73uQCCSpwxPekhgcj5eQTjnpVpoNiSKEFQzjkng+g9KnVUfGBgg8D0oOnM6qhkYgcknjHtT1tmi5wcKeCO9Q2Z3XcTJUHOD2xmtCKRhCN4G373Sq0MBHzOMHO4g+lW42RXyCGHUEdqyuGhHqlqjgSBsYXJLc5PbFcw0EkskoCknGRgV1b3W8D5sKDzkZ4qjhEkbaoGTyR0qrlxk0ZkVixwjAo2B2zg1ow2pgd2OCSAeDwQO/wBakAJV8AlgegGSQOppI3RlJJIGMYPancfM+qJHuj5YC7lPrUEUjhQJSS56HOeKWJPOgcAlW25jOMhj7+g681K0SrJGA2/IGR0wfT3ouF0NSNkVwHKqxyQ3cDpUs6F4twI298c5FRyRHnexIJwN3celSow2BQNpHBGev4VSYmyFmJAREy5xjnG0f1qYDbhQvzincswIXIxx7ihpDlcLtJOMmi6IfoMnAYMACDjPHc96jVSAHHfALVPyzAE7QDlm68U2TcyY2EAngkdaltEkSF0AAJxk4z+tWcFSrgZIIHpzTHVV+dkIYAAn2+lSpHFKCGLBxzhTwR2zUN2K0CGQea/GQvUN29qmguQ+SAAOmR296rrONxTOTgsV7/WmqgRsgZQjn2pXuUkjUGJYsAMG3dex9CDUhlBJWRSGCjC5B/Wq0bsrBQNuO1TRbQwAHBOT9aLD0RIhcqWySc5wT0FPEO7kMAT1z3poYoChChScDHOaeCkce7BYjoop2HcWcNkAnIxxRvCkBztYjAOeSO4pWkTIBBHGSxxisXW/EMNgRHHIC7D72AR/9arjBydkZymo6su398thCZSRjPXr+lcne63LeP8AupQiEncHByQewx/Ws3U9VkuWClty9vbNQR7pIyCcDIzg811qlynFOvzPQvRB5JQxZlUDAXPBq5GryxElMEkjk9RVe1AXIcEBRwzd6tRby8ZBOzByoGc/j61MnYzvceUV0IYAEDAAHApSElgAwrAE4x3P1p6IkrEFSAB/EMZNO+zeWpAGAeQR69hWTY1Yzp3ntgnl5yAGYqfutn/9Vd38Pvi1daHcgXrSG2XClt2BjjJ/CuRmiLjBXBAyee/pWHfRGIsoO0EHHNeZi8HSxkHCqtDkxGGpYiDjUVz7o8KePrXXLaCSOYESrkgnJAAwCSODmuiN6DE2CWJGSWP618O+BPH934WngjZt0C7VGDjA7mvpLQPH0euWxSArIJI9rscjBJ4AxyOnWvxjOchngZuVP4D8zzHKZYWd4/CHxl1I/wDCJrFERNLNLykQJZSu0gfjk5+lcx8IPgFJqc8er6uhWEgbbdl5Hfj2r2bQfASazcw3t/GFaMZCEZGT3xXpUVvBbIEjiEYCgBVHU8D/AOvXmUszlhsM8PR0b3Z5yzGWFoujS3ZS0jRLbSoYY4IlURgDgADjjtXQrdKNoAJGMlu2PrVFQFYgHAxkqe1IzjAClguOAR0H0ryFN9T5+UnUd5M0HvlHOCR9envULXw2FgxXjhR61mvdAbgRwvcHvVNr0EEdDnnj+tXe5Khc02utzAl/m6YB61Vmn/eEMpJxwB/hWXNqcKYJdVIBGfSsG88URW4MhnIAJUSDqW7it6dHn0OiNK7sb95qqRsQSMD9K4T4ha7JNpP2S2bmcg/KMkYrFvfFgiLlJNxYsdrA9zWXLePcQAtKzMzH5gcECvQp4bleqO+FDl1KlpaKtoAQVYdT6mqV/aRXQeKWIvG3Vh2NbCqoiOzJZsDnviqUgIJIUhieFPavRhzLqdKdjwr4ieDAhd40KgHdnHU9q8TvgLK5ljeRg5JIXPb619k61p638MsbJlWHHHIPpXzr4+8HSQ3sm2NVZSScjGB7Gv0XIc1a/c1nofRYDGyTVOex52L4BQMAkjOM9KYkUsmHDkE8bSegq5/Y4hO6ZCCrYwR+tTeWkbEA5BOcV+iqrGSumfUxdyvDYliWk5HBq4ZfKyFJAIwTjtTZJGwQeFAyCO/tVV5pDkKBkYOGHXNNSuXyknHmAggE8DPQn6UXc7NmMhXjYenQj3pYFEgLuOQO1QNc7XDIAVz3HBq4u5nLQTaIlJIBGOOe/rWzpOiTXdrHM6bEIyDnO4evt9Kq6Bpcur3oUJmMHJIOM4ru4EitoI4iyoD8qljgCvSw+H53zS2Pi84zf6r+6ov3jENvHFkAk7R0x1NSQEPJEQGU5GBnGKmuI3MhTGT2KjoKZbMGniJDMwIXa3GBmvW5Eo2R8D9anUmpSep6loMMU9rGApilAGWYdT3NXzp3myyoCGySR6n3+tU9DdBaooJ3gDn2rYA2yh15LKM8YwR2r83xuIq0a7jF6H6ThKsnSi0+hkXGmCEEhQo28gDqazzaLsIBCt2B7GuvlR5I8GNTuU7STjLVjT2DxbC6AEjAKjIGOvNehgcdKelQ9ilWb3ZXgtpMh2yW4IAGMjFT2s1zAoJIJAPfoakti5cqxBHGDnBHqa0IYkLgkgKQQfU19RCsrHcpmLatK87CY7lY7iCOCRwDVbXpvJiYn5QBwfQZrXuofKJkAyARgDvXM6rcvdTmNxkYA59K5sXXSptI3g+YpxILklyOM8c9qvxRrHIVChUwTTbaMZReAWIXJ4Gff2qwJAdrFRgEggjrivhaisaWHqg3AhcoOoHAJ7Gl/wBY7mUBVAwNoxgdvrTQA7FwxC4z14/KqWpalJHhSwK4ySa5HqDsXrvUIbKJAOdy7lOMj8q5O78+f7Q4CtIzfLgEAD6VFNqby3KmQgRKTgk8D/61adu4KlQC7MeMDkfhW9OmlqeRXqu+hl/ZRCmWHPA/Cq17GfJARgCxwcHoO9b91aiVVJAOBg5qldJFGFUAFidp468da6oo5FVuZBg84AGMkk4yD0rPktBDI2YioHQg5J9/b/61dHGjJmNTtBOTxUhtG8wM0cbpggryCSe+a9Kk2ivaXOdVS2CDlcZOeuanmx9naMbc+/XP+FaN1pgjYZ4A5z2NZdwQ7EZCgDHFdFSXu2MqtT3SlLZoSCCeByCc5P0rH1KZoViEJUMTnB7ipdU1XrEhLPwoK9Bjrz61mSxYRXlYkqCF56A9a0w2Hvqzg5rlNrqZpWJcp64PBq9aOJCQRgno2azWYLIWIyM4HvViOURckEAgnHoK9jkilaxUW2dVFbJ5KAYL4+7V+wtyzIMAEkg596w7TUWwhYLjAwQOT/8AXrb0qXLxuCwDc8jOKULpnVG51UUaWsKmNQABVF5TI7MRweMN61qW9v8AaogQM+2anTT4SULj5VIIx3r0os2RnW9mcEkYY4IPpWzbWTSxkglgoGQBkn8afDbiSQIBxnGOuBXaaVpccNvEmwYByDjk/wD1q1jdlN2OSgt3jG4oyg9QRyK6nQtohOTlh0Oag154guxDmfJyF7isix1GW1clwAq9vWumKZqouaudNeyBEYu6gDnJHUVlTQW7RlwA7sOPanW8jajMrOcRnqo/l7VWvIJYkk2AsgHIPeqaLjG2lyO+hS3gXkFj6VlyEEKxBAPf0qeBZNQlLSvsRcjkdTUF7G0cqKqsQTjAHrWMot7G1rbshCO0qAMQM5IHcemasyWzpIBId2cYx6GtbTdFMdvG8wyWJPA6DtUd/DEAVUkEHPriseSV7mTmr2OfuIGV8gZT271W83YXXYQDwCeP8itaTaCBtJPANZmtJIjq4PAXAGOnOafK0JO5nO53BGyRn8qqXgUygqFDAYyfSpLmUNg8gkZ47mqOWDNIwycYCn+dSxqyLtu4SVDgMR0B/nXqvgvWpYrFZpSRASUDZzkjqK8ftRLPMGJGR1OO1epKPsXhyygiyGcM0kfoSeufpg04XTKsp6HXzava37iQncQNoPt6Z/CoXu0kjwh3IO69j6fhXHWjyNICWOBgD+tdFbyOqhURipOCo7mt5SK9jGKujQ0eGR9VWRCMSkbsnoB7V1WthrW3DFtqYz1qp4W0tFmNzMGCquI1HQsSOT+R/OtTVrQ34IAwnQAjOR/Suao/cZyyqJSOWghe4Z8sATk5J4FTi0W2hDF8EnC5HB9s1pR6C0FtJkhJeCevCjqfSkurAOERiQCODtyD718DiaOrO6NaL6mVDDNcTGQqEC9DkjIHt0q/pqStehAf3ZzuBP5YzVOQmBtgJJ6DArf8N2iTXUTsdxBAzjp614ipt1EovUJ1LRuzagspRbgRRYTIxgYx68UstnJbxsFGCxyST616dpumafFZKJIoy8gDGUHJA9Mf41W1Dw9Y3cbraRRxqw5UKOv8zX0kac4x1PmXmUVLlaPPIIljSR0YyAHBOOhHWtLR9fawnxKdsTEbj6gdK15fDYhjWJcDbjIAxkise60hQz5BKklsdQBU+3UNWbPEUq0eVnrFhqcd9aI5dUGMCLOMepxVa7CTjJIAHX6fSvO9G8TrBKbSUgqAABnuen1reGrnaAxKknkk1jPGwqLlsfPzwjjP3di1dxrEgbGx+c7jn8c1yWvwo1tISBLjJAH8xV/xPrKx6eBGRLJznaeAPUHv1rgdR15XZEeXeAchCcYJHJr5zFOPNdHo4anLczdSgijjJG4ljkAc8Vh3sn2ZGIwhUZYNxjFa1zdiXLkFVHIJ9K858S3t/eSG3tlLBjtOWxn8ffFVg6TrStJ6HpTrSpw7sy/GfjIIkkFpJnIAJHGMjpn615pqPiK8eMtJcsi8KQDjPNdHrug3MKSDaS5wcD+Veb6jpWp3N86XcLQWzYVA3Un3FfeYOhRjH921+p8riquIqz99tHa+F9GXWpleWVWUnIA5r1Dw74MhhvlEEDOxZVZgBjBIHFYPwp8FXIs4CVLCReQR0GelfUXhjwTb2enm5IUwwR7j5hA3AfzrhxLqV6nsqcj08PTp4el7SruyiLbTvhrawG5dU1KQDAYD5Ae9cZ4j8fPBp085lMcbOQzk4yDUnxX+LHhy4uvNkj+1SW8flBmXcAAOnHpXh02rz/E1TDEjW1i0m1UTjPoa6J4eph6UVBctup50YwrVG5HYfBOD7bf6jLeoHiEr+Sw5By2R+hr6N8HWY09pLicAjIKIecrXjvhGyi8OafFbWsWNhALnuQOhr0vwvd3FxPF9ofCnhR6ivJr4iKmnLc65Yb2ULLY6W6sZ/EGoyXDpiInCLnOADWla+E1JAxl15JIx1rX066ghhAKEjIHyjOaq6541ttOUomwtnZuwThuo+n41M6FKovaTlY8f943yQRlaxp8FiuwEMQc4Bxg1yWo6wsTmBMkqcFgehqPXvFs9/dAKN6nOSMDA+nesS3id3SUjGB8q9cqTyffp1r5vE16fNyUnc9qjhpRScy1Z288rPKxUsWICg4+mT71rXWrQaLZl5VJEkZByMYPTj1wazdWvv7OtysMYjJwwAOSPqfWuW1jUDqUmQzhBj922CQfrXuZRlvtZqq9kenSoOq7vYa15NcgO7q+7uOMn6dqm09FnuQZMbAMEHvWc0wXBILHHYVJbzgKpYHJPGBX6LHlVj2uSysj0qyv44rFYo0VlAACucBfce4q1b3jIGdAQxBBYdx9a4WyvJro+WgLHHT0rvLa08nSoEkOJ2UMygdCe2a9OlOLWiPPqwUXqczqd8zXwIOwD5hzVuLxSQpCOwKnae4J+nel1LT4tpeQgHOMAdKrWemCV1KJuHOSB0qpTaehrD2fVE114hurhUBIWMggYGDnvz3qAMAqEnczjAVjzjn/CtO606K18oCWOUqCCE7E+vvU2l2EPl+ZKNz+aVCkZIXrn2rHnqS3ZpzQj8KKdno9xcAM8ZVG6H1rWj0REQLnJ6fjWzGAFA+6g6ChJEJJJAAOeO9axp3Wpg60rnPXuhokYKqNwyTVD7dNp7osoYAchfXH9K6advNlAUFgxO3A9KW501LpU3gZ6HI6UpLlVzWNZL4hvhyaXxJPNHBkFFDSHGRGCcAmvStN0OLTIAihshQxJGcZ71yHhG0Xw3c3Lx7UinULIV6nDAj8OtdsurxSJlnyo4AzivjsfjpTk6a2R85jcROpPlgtBuoWVtfRHzXbzWGGZcDgdOK5+TwrZSTpKYBK8ZyvmcjPqfWtQ3qSTBSyuxJIAHSqeq6/a6WgDvmUggKzjk/lXlRqV6tqcGc1F1U0osxvEmfJaIEMcDAIwDj2FYExBh2AsQwGW6YNW/t325vOYlg2cKeKrkjJXYFHcA19bgcG6ME5as+loRcI+9uczf5RmBGVJyGA6VWjx/CAQ3Jz2rT1PCTOinKkDAPGfWskB+eMA1vWTvqelB3Q6SIyBshQBk5DA/TH+FRWMZWYkgsFPJ7Go5wwLMCDzkDHH0pkLSwuSCCpPr3rOm+U2WvU2kmit2LOcDP3QarXOpQy7gWYvgkrjg+lUXeISOJHZC3JIGeew9qkWGIoSxJJ5OOK9COISQWRT88zHYuUJPU9qX7GXjJDAnABPuasWxhS4L4weQQxzgVqrNayoBblSUwGAH5Vp7ZyJbtsjjLvRxGCVTG4/MR3Nc9eWGxiigg5z9a9TmtPNjYkZz8xAGM/hXP3OimcljhR94HHSm4uSFGdjze6jljUlgAB3qhJJLb5BJUnkc9K7vVdIVWdVUNt7iuZvtHaQsdjZXkj2rJwsbKpHqZP2uTyxwHIP3iasC8UIWJJfGQPf0qpdWfkAHJGTwM5qncNIuMISScE54xUsu6ZtW9+qEAksTzkGr0F8xUsXBH8PPQemK5jzvKAcjB6Z6c1Kl4MdNxOACTjBrGUhOLZ1S6oSqxg8k5HtSi8dhhiDnrtHBrBS4lYhncnAwATwP84q59pDlELAEYGQOvvWNzGUWbCXZUAHkg5GD0FODruJJUZHU1krKTGSjZVflJJzk1J9oOQw4AAAJPUVai2ZWOq0wQ+QMqGcdTjj8qmltIpGQouB1yTnNYOn6qsW4OwHFakGoARiQ4KDHPpXbTVjGSZYu7COSARscAnk4ryH4geFDIGnjUqFJA2jn61621+Z8EHA7Hrx9KzfEOnJe25EZLAjbhhj9K9KCjLSRzOTTPANLuyFEBALqduSeprfsMxx72ZROSV2jkD3zWDr9iNE1l7fAQZ3c+pq1FcFEJD7iwUBeuPWvFxzVFXO3DvnZoT3LxSh0JZ88jNa2mltizyoH5yA3IzWVo1jLqLSzuv7uI8g8Ej2q6pZXWOIHyiSoYdM+lfMRxcZStc7W4rQ04ibx3RAzsPmJA4AFTSzSRQhYkDk556Yp9rALOBgThiMn1NLFEZ8ALg5HNelGtpdmDaFslkmCkgF1IOT2rtrGRpYlIAUKADz+tZGi6ObmdUB2v0IznPpXqOl+G7KxsojdETxMQzRDjmuRZnS5nFdDza+LhTdmcm6SyABYwp6Ak/rmorfRpLnMhRkhwQzDqPXmu1EVpdzhvKVYo+AFHSmeJdZSDSWtoY40QHOI1A59z+NctfMYTi4qO5xSxrekUYEPi+y04pC9uwVRs3BeTjuaranrkeqXcEcSkRwne+RjAPA/Ws5hFtIOTlc4Izz9axQrtfORJtVcEgHnGf618/DByrPmRdOlGb5juBr8GnhHILkDILKCoP48GuX8QeJBrMzghUjHyqq4wfXjtzWdrOrPeRpAhEdurZIA5NUlty6B3AI4AYcV7eEwXsfetqdCowjqi+kKGBgSAcADNLBnI3qyEcYbnNEESSqCx5HTIzUxQyPGVOFU5PvXtKinugbsa1n4YF2gcHYG6dgCaq6n4en064DdGVccHIP4iu38OwC8sIwCrE52gHnj2q/e6GDAVwCSCcYzk0Ty2FWHmYe1aep5ZFK7uEc/N1xitiz0VrjDuS5OTuIwTU954akhuzIhBTkgA5I9c/nW1olq8jBAFCkHnPcV4P9jvmtJHVzq10ypFDFbRMgiw5IBfPXFIkqeYwxgg5Ht71seINNOm2yOSDIxB2egJ5P5VzDzMZlSMA7zg57V4WY5asJZrW4otTNGC6RbxI1cBwQRg9TXd6HCJQGPJ754rkNF0FIEE7ymVyxIIXOM/rxXoWn2xgiUBPMIAyRxmvVyDAzjU9pJaFtqCsa1zeGHSptjhDEoKg85Jzn8RXyP8RdQIvJYwrIUJx5hBLZPPtx+dfWUmHidHXCFSMA4ye3618sfFS2WLU7lUUkliVUDoM9SfWv0qrb6tJWOzLUlVvY8nmlALAEkt6n+VVJyYOVAUN8xOep+laEmn3O5ysRBPdhVGW3uYWVJYCjDlu+Cff0r88lPVn3kdCql48aFSA5bOc9qha5CgZO0sCBjsaZckmRiV2KOrVUnIXJU5FSncvQJURypcksG4wePc1IjOjMN429SuOvvmo42WSIFl2FTnJ5yPSiNBI7MTgZ4GetXYTZftoZNSkit41JcuiRgdyzYIP4Gv03+E/h6Dwt4P0uygGEjgVec8/KOfrX5veCLaRtZt7gNtMcikcY5DA9Pwr9GfAviZ77S4FugY5Y41Uhh14r8w4sqNOMXsfnHFPO1FLY3/EEirbMzkbScD35/wDr1ytkyyBwqbFBKhQQcj8Ku+LNWtJIltpJmiSVhGWj5OSeMen1q1pHhE21uDDdvOCd371QMD6jqPrXDwxm+HwVRxqvc/M3Hl3Mq8UeUCCUGCDgV59rOWkmUjAwTnOcV6nrXh29lhKQrhiMgjnP4V5zq2h3drLK1wm1FOCSK/Yv7VwdWHu1V944ambo9uHKgjIz1rvdAhIyDgKpHzHqf84rnNDswIRKVznhBnr712OlQnegAABweOa/nziWoqmNbjqjsqP3EjobGAKoKjAPORV9BtGeh6EgdazpLuK0QFpAB3CnrVm1ivdVtHmgMdugGQZwRx24HOO9fMwtexwNFpFCEgc59aiuJ1uLKVIZUkcrIhVTnB2nAOOnWhPD2oPZGee/UhSWCqmAV9McnPvmo9I04W6SBBgFi2W5znqa74wnG0rDhKKadz5q8deFNT02/uJpbV3BI2soBZh6fh71heGfD02ua7Z2zRsqSMCyngjBBxX1brvhy01yB4p0BJGc5IIPrn1rmvCPwztvD2p3V3vEzylQhPOwD0zX3uT5vTm44arGx91Q4hjSwrg1qjrPDOgx6XpqwoojYYyoHGAOPxrhPjDpyyWamQEFSSuT1PU161HEEjABwQPpmvPvilZhtNMyL50kXzBPXPX9M1/QeX04UqaUep8GsQ61fnl1PkTxFCT5oQYcn73XA9a4fUEMJIALA8Bsda9Q1XT1huHiTJVSQC3JA9K4nxBYGUkLHIrqSR2BHrXBiIv2j0Pr6NnY851cAyMAAM9WJ71hI7xzgjGFOTkdcV0OtxCOUgMCB/F2Nc+GKSBSMg8bvrXJN6WPeoaNHdQSrKgKkkdfoK6jwSqSXsspOGwF27eD75rkNJjK2SEZB6n/AD6V2PhmeKws5LiRwF3EAjA+b6dhXjTp3PpcZLnwrUd2dxrerR6VYh3YZA+UEda8S8W61Nqk7iFiRkkKOhbsT+v51f8AFvi6fWrtoUDSkDpGcH2FdV4P8Aabcxw3epwPKwAkWMNgBj6+uMUY3NaeW4f3/wDgny2GpRwS9rVWpxHg/wABXus6pbXRRWC/MQ4zsI9DX0f4b8HW1rHbPdBJl2k+UeQCe+KpWNnACIoIFghAwFTjPrzXR2EggjjjVNhVdvcluc5/WvxfOc6lj5WtZHFi8XPEPsd3ouvvoVlDDaIiwwjO0DBwPp1qzc/EHTNZt1BgaO7JOCSNrj6DmvP9R1BooztYgkY64rJ09iLtDkEnkYOcZr5RSdrniSoc2rPSTepOclirAfKoXPHpntSuDKhCokgz0Y9//rVm2pfyQJBlsdRxkVo2qnaCSVBOM+lZRq3djlceUzfEOqjQdOe9mAZIwcgn7xA6V8r+LtZfU9TmuXcgtIzEHBJBPA/AV658cfFBjBsIJNqqSgJP8WP58mvBJnDykHlmOCSec1+ncOYO0fbzP0Th7BJR9tIIgDIGBYj09K2rfYIwG4AOfrWfZqxkUYJG0gtjgdx+eKuxRnk9R6elfcWSPvbJlpCgYMpByOD61t6Jey+YATsUfdKnBrBKNgELx2zV6CQWQWRiFcDAJPUntW0G09DKpTU1Z6neR3lzgPHPIgIGQhxkfhUV9LdMhEs8zgHLKzHOP51Dpd0txaxOrEkgMCRj6/rkVoFVIA6E9WJ6mvThVnb4jzPq1KL+Ffcc4xZlUKWwRkAgggfjVW7tkyMossgwV3DofrXT3FmJAXIy444PaqMloCTuHPTJqW5PqdChTa2KthPOhVNyiMduc5rSdx8w2kMeee9VbWAxyHByg5yOTWrJA8oEkjhhj0xiumhJ3s2fFZ7SjCSlFWOenhIkUqSATyMZzUd8jugYkkjgEj+H0rRu4W+Yoc4681kXZkYoFkKEnBGM5FdzPlkUwSWKqSCMHkcGnTXj7TggknBJOMCpAm08EAr6kD+dVZ5UGSxUkdhUpG8VfoYus3SvlSdzZwBWEduQigZ784xV/U5E8xxjPJPXOKxwjeaFBw5OOT0rKo0ffYCko0UWJPKTEWWUEZ4Nes/swed/wntxGpDDyiRgZyQVII9D1Brx+Ty0nHngGQ/KCp616p+zhfCw+JdnEkjrcXSERsT8sYXk5+ucfhXyef3eBmoroLNYf7JKx9wRMZ4gzcEjnPrWJrliXjZuCQDx61t2+FiV+DgZJPr3/Cs7V8iB3IKo3yk9ua/njkd9z8ejFxnoeW6uHhUqkZd1BbAHLH0rufh5oVxBYm7BKG4wzRsCSmO3NUI9OsJ7uJ7kedCgDBFGGDg8EHPH0wc/z76w1S3FsgRVVQM4B5NbKnztG2IqSceVEkyKsgLF0IJ+RACD+dS2kaPImX2AHJHHI9MGqWraiEieWCMysxztz0HoKxbjUhe6bN5hKSqw2r0KkA5P6j8q7opx1PL9m5HpNnaxQEOrEkjjIwa8v+NfhNLrTzKcoTghhzg9a5yDxVrmiXYeC7llVTgLMcg/j2rX1L4mxa1pE9tqFuYJscFxkOfY+le3leNVOvFPQ9jARqUayaPmHx1AYLAuCrozEFTyRjof1rxLUZCGIzgknBNe2fFrUo1dooFRCxOB0B79fxrwm7u0llOWEjKxG0c4Pev3OlNzoxdz9nwzcoJssxXHAAAYHv6Vr2iu8Z24GRjmsGDEpZCSgOO/Suis3K4AbcgAycVjI62jXiL/ACFjGHChQIxwB757+9XLeFXhAJZDzuI/SsyLAcuGwvTPpWhbIxw+4gngjPX8KjczcS7FtLFkUgL8oDdTjvV5IjLCQRgnnmobeMAgMM8DJxWhECWUhwxB6DoR6VSRlJWM6/sVuLdcqA6fKCF6/U1n2NiPOAdMbTnnua6aXDKXUlQRyo6iqbsGVQUVAuenGT6mnJ6NGLd1Y+hv2cdbQ2M9h5onAI8tgOASTlR7jvXvF1YxvGMDDAYYY618bfCDXP8AhH/EVkEYJEkpbaDjBY+vcV9paVex6jbCaJgwJ5I7Zr8az7B8mJb7n5RnOHdHEOS6nM3unKXBKBgpJBIxg1jXemZVnCHIHGe9egzWYmKgHLZ5z3Fcz4intdHtHlmlRFOVAdgM+tfHPBSqSSjG541JybSR5/4hiGnIshQEuCV3YI/+tXy/8RfFTX3iW7aIhISApBbJDAYIH5V3Pxk+JLzW8ttbXeAuVDRnPfAArwlRNcyu8sTBnYNuAJyfX2r9FyLIJ4eSrV1byP0LKsC4pVZmnBOXcKHaTvkDH6VpwR4IJJBB4IPSqFnatGwdipcjnnoKsz3qRgqQQQcAgZzX6bBaWPqrX0RoQ6tfaVcGW0vbi3fsyyEZP06VevPG2rapCEvb+a6T7p81snp6jFc01yIjglicZwOppmcAEfKWGSAep9TUPDU5Pm5VclYWm3zOOpfuLgysTjjjvn9aiSVQMEbC3A96g81pYSgO0Bgcjqce9LcSokQBOCOn1rVU2jbkS2JMiNwM5LdD6V3Xgbwmmr3Mc92SIeCAOMEdTXlqa0XvobNSC0jgKp6tjqK+lNHtLPSdDRzMMtCkjMQBsJHIB7dea8DNcVUwsLQ3Z4WaYiVCHLDdnc6b4VsIbOKG2SAgjIcAKce5rlPGniux8NWE5jkVZY1yADnJrhvEPxNS2hlhtZWcEYIP3QO2COtePeKPEMuspI8pUnoRzyPavj8Fw9VzCftq0tGfO4XCyqy5qjNDX/HNzreuKEmKpkARjufXNeofD2Z4wm8YJHIxyD3r5wsroi4ickKyuBzycZr0s/ECLRLARW1vEZXwAwdgRgAEjkjnGenevax2SWpqjRR9BWw/NFQgj6OufHllolqpMyvLj/Vg4K+hPYiuTvfjUJrtopUeWLGQcjA+nua8LGuXWqsXnfIJBABJzV21Elw7MOQgDE+grlwXDlOlrWd2Z0smpRV56nsA+KsE0bhIWVyML5vBH5HBrjNb159RneSV9xPqaw7ZkuCCUbPr6VHckbWA5A7mvrsJlFGHvRJnTo4FpwWpUvtRChgh2g5BIHWuX1GJ5sgkkMc5FdBNbpKpB+UAZwvTNUk05pZ+FYxkcEdBX01Ggqa91HFPGzk7s5+aNkQK7lCO1LGXdgYwSuMetdJNpCvNuIyQAAfSrc2nq0ILkSsvzFj1JA9a6fZuXQ0p5k4M5SK+liZ0lXK5AUg9qvrcPtAHIHTmsnUb1IJWjKEH/a4x9Kii1ACE7ZAeMnmuaVGpe59JRxUKkUzoJtS2W4H3jya4nUpnmleQk85Az9au3OsPLAELhH9SOT7VhyXDyPggFcnn0pQhKO51OV9iq5dJgoYgsOWB6f8A16Y8YCnBwfX1olSRpGJwVzwR3oWMtIAQQCM8jFbLQViaOL5QOpxwR61bsrd5WVJyxJQ/MOPm7U62tXRwTkDOelXXVSwBGcehobRUUEUIWMK5ywH3uMGrKZG0k7gOme1IyBgIgQVznA71OIwAYk+YL90461i2dUUVZiGUkDJPfGMVBAUJVggD5wSOp96luZAi/dII4OPWm20aKCSNxYcZPSoOuMTTs0IYlW3ByAVxnGO9bdi+yYAEtkc46msawYRKgQMGBwDmti3LDJJGCeBjtUsUkdFZbAC5DZPyjI4OK1IJQ20YyQMjjtWFZykMrBixIAxjGK17Z1RSWJU9MtWWhyygmeWFpWO0IApHbvUAchmyTgHBHpUoIaI7Dh8ZPOOKr4eRi+MEjAGMZrmR0LQdI58oIpJVxjdRlIthaP5SMBc9T61ES7OqhMkdSvQe9JcuHgR3OFQkAj19K1SKHPMmDkE5qB5xtUkMVzz7mojdI8IKEjdwCR1qKS4AQAAHnPPY02gZM8oaR3KYJOWx1J/macZFkAAGB61SF6xDEqGPUn0FOMitjaQD1waSRm5EzMqDAYHnjPSmNcKsDx5HzA8+9VJJGjYIEwjZw3vVSWYxgZO498+ldEUjmlK5HK/UA5PQnNZtwkty48qIFB97jqau+X5jEIOGP5Vd0+1ERkLhiTwOcAGuiMuU4ppMqaZZuCHfII5A7Ct+IhVA4BPQgVDGgYMAMYOT70mVKFgQMncB0wapzbM1TRKZGWM55I6+1VLxugBJUAEnPr2qSYu2QTknkkmoHRmG4HgAD61k1zGmkUMkGFULnAPT09ac+THtyQM7vrio7hyAHAG0Dn61C9+EUEggHj29qaptnHUxEYdSV3CwhyWYEcEjBP8A9aqEl2YwVIGO3PSq8mp4dw7k4BABPSsO81QuGDOA2MCuunhpvoeFiM1pU1ozZn1YZCAnPUtms261NEKnIIz1z0rA+3sNykle2ag88xggnexORXq08NGK1PjcTnNWT0djqhrsUcXDEHPI9aqya06Sl3UhCMgA9RXOG6MgI2gk8ADqTTGuSwxghh69q7IQjE+erY+rVesjoYvEskodWJUA8DND6/KMFGBI6Z5rnXcspcEkHqPSm+e4YAAjIx9K2ujl9tN9TdbWWQbg/wA5yTz3NRJ4luUDASYRupA5BrC81jlmGCDkD2pS5Dx8YDHJA9aDRVJdzXOvXEud7sWzwSeopn9qvyA2455rJLt5zEEE9gKd5pC5YADOOKllqo11Nb+3nB2kBsjbg9veqE97IzMVOSD0zVNsFS4OT0BzUcRDuqtksx7VElc6IVZJ7mvY75JgeQO+K1ra3ZwdoIO7knvTNCtlZFG4McnlRnHt9a6GGzXo6EIeTjvXlVaii7H3+W0JVaanYpLAI4igPzZPHtU0CliRnJA71pyWsUmCECkjABGDiolsCCSBwO3rXC6iZ9VSotdCscZDDJyMelNaMbASBuB4yOlaKWLZBKFQxznFRT2EokLhSQvGPWs3JM61TaKDb2yFO4jqpPalJCocgk+g7CphaSiRCi/MSAAOcn0oeCZmkIUo4OARxg+1CaHyleVZBbNLtYAsFUg5JJ749BRuwAhORxz71K6NkMcjIxtPf1NNkQshIIUZ4A70iGNeNcKGk3vnJB7VFOS5ABIAPQVMFDgADLKORUTbnyuAMdKRAREISxBIx1zTmYtAHywGDgEckUJJsUITkk4xSXLyE7QAT2HStEKzCHEagAncOealgkK5crnHOKqOGQKWJ9KljcZ2E/MOSD2qWaRdjf03VDvAcHB6muvsLpAQjHDkAqvXI/pXnSSvFwfu9frW3pGpIZUDEqVGAxHQelcdWipq530qttGd3DLtDgZwfmxkcD/JqXzyyKhDBhywI5x24rL0+8E0ZJGAD+NXopzu3KQMnkjqa8qUbaHoLXYnRdysSSAB1JxVXzRJIQcgdB71OsglDKSQB39ahCl3IUZwc5xnFZNGqJuGAAGWPYjrTbKRIVlEuSzNgD0FNkjJYHIB5OSeoqS3s/tYjGASTxk8k1La6jckldsSG3e6lVVb5mOAFFeq+APBBiQz3IZiRwSenpzVPwJ4Jdwt1cIVJJUA+gPWvYdO08WcIRcBMZx618Jneact6NFnxWbZulelRYljYpbRoFBC4x0yaluioUAnHAHIxmppCERQjAE9cViajqUVp5gZmJxkZPQ/4V+b2cpbanwXvVJd7liafIIwoUHJPc1lXuoR2wJZtsQP+sPQfjXNa54yEMRdHCYGDgdce1cNrPjdrpiihmJ5LYwM+o9K9vC5VWr2dtD2sPlVetZ2PTLnxDGzBFlyQSCcYzT4J0uHDby+Bgj3ryDTNXluNTiDtI6jOTngk47+teseH4ZZLdEf7mN2WABz9a2xmA+pRVzbFYD6mryZoOoBVx0P6imeUUJIBC9cH0rRgsBcYKMBs4Oe1W10ttrHeXxgnjGB2rwnVUTyPaR7mQkZADHIGcAY61fhLiNUBOxcBU7KPQCp/sJ3KSxUqcjFSxWEjybgcAnOSKylVTMpVY9xlvaSyzoTH8qndk9vcV0llbm3AVSoRhk4PIP0pkFuIIQzLkAAls5P5VMYTExAJww4BrncnI8+pV5nYl3gMcnLdualWUHBByR2FVlUthWXGOCxHWrlvAFIyeQM4I7U0zmurjw7MwzlRkHGcYNSySysACBgHAxToreSV3AU4yCcdxjrRcMtrkB1lJXnAxtPah26lpox7pWWUbyX4+tUmZI1yM7R156VpGMspIJYk8E/ypU0wSpISoVyOOOM1Gi2NlJIgtYS8uQSQTuJHrW5YQnySSCx6fMckCmQ2qRKmwYPAO79a17eAKpZB8o7+tJ1NLGU59iAgYCkYI4HuKjmiGQAwBPTBx0/rVgAzAAjg5/CmzIPKAZACpJBIrK9zlM+RRvQEFXA3bT3qGRQ2RnGOavbRKAWIAAx9arSAyMMqEXphR0960iy4mfLCJFKgkEc1QuEViEAyDwVIz071pyQFQxDEHoCO9VCCjEtkA/KT0yPT86tOxqmVPscJJLIrAccKP8AJpkmj20kJ2J85PBIxgfSrkCCPamAzAE7iKlLAYYjBAzjNNVGupabRyOr+GIZSzqrFsdNvArkbr4freylhEHLEkgDNek3+swWRcSSlB12YBVz6E5yB9K8/wBc+JFpphkXzEBB5w3SvawWIxbajQuz0MPPEN2po5DxT4Ls9Dt3njG6UAAKVGTnivJ9TjHmSlCN2eQOgI7Cu58X/EU686oAUjUYHOcivPbq6DM5JGfQV+v5Lh8TThz4l6s+6y6jiFHmrGTPl3BC/MeDjtUSYUSkEZJCnn06VJOXwTGwDHILDnAqF4yG2g5I/iHevq1Y95KweWPJkbHTgk+9U7hCwUgZAHrWgI8fKRyR61BIoVCVJA5+alzE7FPySSWYEEDj6UxA28ncSo5+lW0ABJ3EjGOnWo08yNpAWQxuAVG3BHrzVxKUiKK4ljkIIJB+7nuPWrC3jRlNzkEnPJ6+1VJpAzAkEgArgcEE9Dn2qEbz5bOd3fJGMYrRJGyqNG3DeMxCE4Byc9Me1TpqQU4JyR2rCimaYlQMc4+tRyO+9iCc5wAO9JwTNY1GdXFq8e8KSAxAGAatw6kZCQrqBkge/tXH26u0wbBGcZb1rThiCHOGDDkHPH/66zdFM3VVnR/bHXLFgqqNxzxken60+LUo5FIBII9T1rm2uTxGzM27+9Ve8vHjlVA4dsZAU4yB3/Ws3hw9t3OyXUEQlmcZA6Ui36NhwQd3ANcDJq0wYDJYZ6ZqxHqb+aSSQAQuM8Ulh0uovbrsd5HeEglycEcHHWrNtqcP7wk4IIX0wcVxI1WRgEyxLDIOeg9qdJqLgZBJPUfWrVGIe2j2O9l1eBFDgBhwA2SSD3qa11WNJRkqqnnr+lecHU50YAyFl6BT0HrSRX1zdSrHGASzbd27G33HrTdBFxrJ9D1e3uUkcBCQhOSucg568UyeQhiwGATzg8Y7UnhzTT9ljLrsZVwO4J/pWvJpE/lhhB8p4yCCCO5xXDKNnZHQmnuZLXrqEVgfLT5sDvnuagk1YqCxYBQeh71ck059zYU46AE9azLuxKoVC5YnB9hWbVikosm/tGV4iyEEkZGD0FV5b+WUHJO8gZANVxEIQQDk9OD0qWGAMSSSpIyMVJWiGtqDjauSCDzjtTJECoBuIGck9an+zqm1gNzA4JqSW1LYAOU659alpBzIouSEGCCeBk+lKArT7Q4aPA5BwT9DUzQj5gACq9R61GFVACAMA8YGMCs2uwtGRO7QjDYcr0OKrEFyZHQkA7QQKuTA+aXc4U4B2joB7VC0g89jEWMR4VmGCfTimtCLEKshVmcAAHABPI/wqu0QMobOB0yegqQIrliQFJOSTxk+tPVU4RzmMKxz1yccD8a0TArtGJFZcknpx/OoDuTahQqp/i71MJVjVDyAflAPUcU6aQSRKTyOfxq0kyXcqyAAcEOR0z0NVZZQSWUZIPVegNWti7AgJyx4NZ99FKjHbITFjiMAcH1z+VdEEYSRC0rtLgEEHqGpsBLyhQwQE4JYdBUceUhLOQX9RUltEWG8/MG7gV1R9TlnYj1FWcPHHKIwDt3Fc7x3Az0JrGvPKtCpDEqwIA2kEY9fSukuJI4lMZB6ZJrjtWu3lBQlVQMSzZ7DoAO5969OgrnwmfqyUybSdTmsfEmk3aHfFBdKzRqcZHb6nJFfpt8K5xd6FbyA5DIGIB5x3wO/T9K/Ky21FY51lWQKVIIycZIPAr9Kf2bvECav4S0YqCzCDawbqTjn8smvzTjrDt0I1FHY/P5y9oro9lwwKEHgYBUdx9fWopFY7yDwD6dBV9Y9yDABJP5VCIsbmUg5PpxX8/Svc5UUVhLEAHkniorhiIGK/OQSowSCcHr+Yq/IqoygjORnKngVTbDSkkdegHasGzZMhjQKpYtnIz06e1QXTqoAIyCMDjoa0hEFBOckfpWbeqd5JBbjnFQzeLM44jYgnljnGetRyXDwSbkIz1O0c0+WNZ3DYZAAVwDg/XNV2QKCAckDGWNCk0zdK5v6fryKo3nBHqcZrpLWaK5jD5AJAx3Ga82aQxAZI3HsK0dK114bgK7Eg4AHYV0xq6WZlUo3V0ehEBTkrnjqKa2A2QODxyOtQWV19ojUkEhhxnvU7r8wIJI6YPatoy1POkuUUoGgDEZIOSR3pbAI8wPUZ44qVciEknJHOarW04imYkliTzXZTsjJu51ls8ccZyCTgYC1Okm5MMQG7471gw3YGWJIGOcelWv7SighJklAIBKg9z6VupoSi2bEWBnaA3GeWxUm5VyGAJ6EMegrl7zxhZWiMzzIGxxgZyfTiuU1T4mgPIkaMQFwGB6k1XPFbmkcPOeyPSbi/ht1IL7D2Ax0rD1Hxfa2indIAx6YYcfhXkGq+O7u4zskZTnqa5e4ujqE7NcIkgdskgdcdya5Z1Lv3Trhgesmer6v8SERSEdACRxnLE9jj+tctffEG4nZwkUhXoQTgk+vNcrHFEsRKnYCBtI5I9vpT2U4ySA2M7mPB/Gubmfc644enAs3esXM8gEsrA5JwTkkVmy4mwGGJDzkdR71Y8p5fmK4HZsjmmPGyMSxJA5A9MdvxoTZqrR2ON8XeDre7geVQpkwSVPJPv7DpXgPibw4bK7ldkCxZ2keuT1x+NfXCxieIhl8xWTLKP5H1rxf4m+HGsjK5TGDk5449K+84dzGVKqqMnufU5NiuSqoNnjsUSR5XaAQdvJ6VNHCAQVyqA9R3NR+WDMSSCpPBHAPpVhFKsQTwOcE1+xqTZ+mpXJ/JWa3MsTpuVtjIfvEeoHpVyG2bYoLlVIBK9uO1VrbKEMRkZztPerokcuAANpPPtTsxqLHYBwpGfXFN8kNklVUA8k9xTpGIYHGAeOO9NndlG4KSR29RQbRgyOUbYXKn5gPlGOtVJYQ8YaQBD6LVmRjgAjJHHB60x3DxAbSZF6EHg/Ud60Rqosz3t43BDLnuSD2qi1kskbBBhAxK+/41tSHzXUhdg27QPXFRNEVUE9c9KNCtjm7+2wpbIAC5yT0rOZcRnJGSeo6Y9K61rRFYhgSGOQCOKxdRs1wWeMBCwXIJ69uKFJE8xheUXkDlQqk8ZGMEV02lySGGM7yxI4B7CueuYzAwUguh75/zg1saG7HBBwR6+laXuVrY2nTeQkhYHGcelPXbgKQWQDsOaR2JG+UgcYz606FgJBkEjPPFTdoV2AgMeW5II706SAtAAxRW3cH/Z96kZjIQCNq57U6SESoYySQxwNvBH0qXIzcmY8ipCULsAWJHPOfan8AgZAUdMetWb2za1c71V2AHB5A/wDr1nM48wop6HPvTTuCdy6rZAJBAPTHemjcQSehHT0NQCbbhVYg4yaeshO1FAK9SaTCwsiusTAOQw6Ec9KN4kwzqIuOi9qZgi4IJIZQQSO1NMpaPLHgDHA7UikxkzkKygEgnG48UzyyHBBJBGD7mkchACx6nHJ603DiIFBk5JOT0HtQWmEiMWG12DcAj09fxqeOAkupO6IqAM9SxzkU62tPPJdgQcZyDjntVxkALADJHUAd6ZLkxPspMaIgKkLjkYPHWmPbHaGAwVGQf9rtVlUbaCWyB2z0pHBLOxwEzu9T+VMnmZWZCzoDynBJ9+9TEqTuVAHHHHcUs0JMZZACeoDdOaj+eDy2dMb+46EeoqRikmTLMSdpx9aFUuygLuAOTx0pGysm4cIezdzTmZo2AQ4B6gmkICygkgYxnINNRy0aurZXOBntT1wshLcnHBPao+ZQQMAA445qkFkOf55CFbIA5JHU0MRzGSAwG7NPuFRQioAHHUg9ahkAQguepxn60Mash0CK4B6sDgnH6VYVVMc0LHKtlSRSJGsPAYAemeR9feolYRyuMFi2OfSoAlJKRgliTnBb2H86nRzyQ+0DknHWqxYuCBkEHGKWLbDGxdsg+ppq5ReiyzAk5GeCT0p13MlvGSXGevH8qypNVSCI5OR3BNcf4i8VO5kjjbBbjK8fhXoYbCTxGy0PCzLOMPl0b1Ja9i74o8ZSW8gigPB4bnBFc+t21ypd25Pr1rDKebK7yymQsScMc4q9CgSSMk4BG0A/zr3ZYOFCn7u58Thc7q5jieVu0exeRwWUAFjnAJ7VpwxquXZgGHRSM5NZ9rDsJIJzjv3FaUGAdzpwBgEmvKmj7Omy4rJ5SKoyy9STnOavWxCFcKQxIII6VnW7bpCQuD2GOtaaAuASVBB6Z61wzjY7EW48eY7uSGOSVA60+LZKiyKGIJxgjpQmMKcHfjj0NK8bhCVwB3Gcc/SsZMpald0/eugJI5zWLqdmNrllJORgqelbkQE7seVAHU+1Z95HJJkqx2k8HHUelTcvluZNvpk9+8cUEUksjOFCKMkk8AY9Pevr79nj4Nz6FZ/btUnM0szKUj6CPA4AB614b8NnsPD7LeXYSaYPldzAEA9vpXuNr8a1s0MYWR5U4Bx8o989D7AV+dcR4rEVr4elH3ep8Dn9fET/AHFJaH0TbRJGAARnONxPNTuVBBOCc8CvB7P4+RSOEZCgJA5wST+PPauk0z4y6dLGTLMqIVzuJGAAeRn+E5FfmcsDWj9k/OpYOst0eqyEEOBgFeM46nHH1FRhFUAk5OM5rkbH4gaZcBStypUngGQEjPt1xzXQWurwXGShLKCVLDoD9e4rjnBw0kjmlGUNGLqFs0kTtbpvlPQDgHA5J+lcZrWrS2MgjGQM4II5J9Aa7l54mwocYxknNcZ410jzoDOqksCApRgCD6479x+NOim5G1KWq5jhdV8YGZ5drAhOMDsc81yGpaxJdyM6EGQ4XknpmpdVheCZgwBGSpAwMVkMxVgsQVj2LdjX0NKCsmke3CMbXSJYQ0xcSbihIC59a3rQDZgjAAAx79qo2SEwgyYDEcgdB+NXVjECqQch+cg5xWjckymy26BVAILsQdu04x60ySIspI+Ujgk+lRMyjYSSWXIUdcZ6/TNMj1BIZS0zgoAcg9D6cVcXczs2RzoPm2jKkcnFczrmiRazbOpCt/eLDnI6YrYvvFNnaQlzMpbPKjjAHeuO1n4gyXebTTITc3Uh2oqLkAnuSOgrvo0qk2nHobU4VN0jxTx7o50zUxASA7NtwD0HrXLtYTq5YDIIK8jtXu/iD4fQ+FrFtT10rLqVwvmbGHC5HGK81u9dsJ7hUWFUyBliRgn6V+l5djZSgqcFzW6n1eExsnHlSvY4eeGSKQbgQAOAaYcbFLDc3Y5611dxFFeu4j2FATx1rn77TmSURhiPmABPOBX1FKo5fErHqLEJ7kCyqUCE7c8A+ppItPN3JFGjYAYA8cEZ5H40tzEwmCggIDgYFdFoVg0aGd1OV5CqOterQpe0kkeXmGNhhqMptm3Y6ZFbRpAiKCAD1wBj3pmoJEykAEMADgnODV+BWMZ3jHHHFZV4qPKQCQzHn3r6WMVFJI/Fa1WVWo5yerIYWkMbNvYAnG7PINI58mYEOGdfTuRSJbGOQMSQmcHmnqqvISADg9u1Nq5VN3PSfClwtxZCViC5ReB610kQGVBJOeS2egrzzw9cvZ7SGKDJB+ldlZ6mhdHDmWJgAFAxg+ua/N85wtSNfnitD9UwFJuhFm75ofCAgADJyeh9KnWJREAQCMdPSs22ug6ugUEjkknpz1q21+kaFmALkAZz7V4cKdS9j0405XK1/CuCVGwryFUUttFvgQEAsB196o3V3NLKSh+YgjPoO/8AKprW9bYkZwcLgkHknPWvo6Ma9GCuenCnKMdSHVy8MYUHJJJ49K42aVjfEyHjPHHQV3kqI53SEYY5JPeuT1i2hivHdG+/xtz0Nc1fEz2Z10mr2YkUyMCWYKMZXHc08TCRBLkqFB4Pb3quXUBV2qxGBjHT0/WqmoXZt7YoWKNjnHQn39q8xt1GbOxJd6mIoZguCxPHOPrWHPcC4YgkkNjINUbq7a6mYxECMKGHPJOOTimxzFggYkMT36YHUfWtFSsctRlsRJGpDAFCcgGtjTxsdnIxuAUc9D6isdpEbBc7gMHnnHNSNcuoJJYHAZQOuOxq0rHl1YtnQNHvQgnlgRkH1rJvIw0yAHDJlQT6HrRFeHawDkkHOR2Heo55kkySSWXmumCucypu9yePyiRgASAckHrWhZICN7nIzz9Kx7b5jkEZbitESmKJwcAAYP1FetSpXN1S0K3iLVESQxA5JGTjjHvXAaxr0SGVI3AbGB3y3pWtrN4HnLBg7tn5cdv/ANdcRexFLmUuPmJ3EkYwa7qeGTd5HLXhpZEsMjSYJ5JOSPU+tWcySq6SANjkbR0FU1Y7VCg567gK0InMS7m5BHPvXqxglscKhYoeSZACp5BJK46CpUtwASw5A4q/G5LhEUBO+e4qURo4dAMEdPeommdEERWMRV4wSQQcgEdK6yytvlBGAc9PWqGn6SLdUlMgnOM/dxk/Sum0yzNy8ZMQBBGMcAe9Zxi73Z0bG54fmQRiN0wwXJHWpmwZ3Knvx710Wk+GI5tKnmIzLEQBjjcDWGLV4rkOyYTJx7/jXRBtscLSlY1tEtHaeJyowOTg5yPSt66v0gUIjAOegFc1YNLCWZD948Y70XEzMykPk54P869GB08tzdsrLehmk+csc5ArO1S1jtsyEKHc8r6DtV2w1JLeARnp7noazdTlF5MXJAI4wR2rZMqKZe0IQlABwnJ4Ocmr+ppF9jlIyAQRknAx9awLC9SyRiSFGcAHvV1kn1mJimRAACVPQ5q4q+7Bq2pR0e2eWRySHRMKTnOa1Do0M14jq5AUHKZ4NaGn2MFpCkaRIhxgkdzVl0CK7ng9/an6GUpu+hBJAI0AiOFXGE65/Gsq9QMrOEwykFuMZrQkugNpY5Haqtw63JdARg/KADyaTITbOdfcWckiPcSRuGcen1qjfRm5gORggE5Y4yPT61uXcKDLPghewOMj0rC1eUtCQGyAcYU4IB6f/rrGRvE5KYkXAXIU5xlu1UvPl8s7yA+cnHIB7geop93cF7okHeSSCfUjg8+tV5HjNxLGjkIoGWII571ytlo0NJm2XiuXwCR2zjmvRTdGdAEk3KFwOAM46cV5Rp7jzgFfec9vrXpunxR3ARlfI6kAYx7VUWjSCSNbTbWS5KEnYnQk12egWaSTgH5lXnd6+orA0/yo1jR5MFiSqtgH6Ad+hNdz4J0KWZRLI7qhJABXpg8cjjn0rlxGIVGPMznr1uRas6TSrESIhLGOJcADHYH0q3PcQxylIIwSpySQOfwq08CWNuSXyT0wKZo1rEyTTlmLsCNpwcHPvyK+XrZhKpueI8Qm7mHqYbCltwUggVzV9fXMvyRTyRQDjYOMnoT612OtOskbQJlnALADHOB05rNsfDhuDFKqMIyCW3dQa+XxmMnF2po7aWIildnMzKTtIOduASa2tI1NbCNGVGllyDjGAPfPcVa1fRUsY0ZQzZBJDDHJ6fWsuOKW0dBLEASMnacgfjXjLGThK/U63XVSNkdzYa/e3pIll2RMMAINoAra0DVfPYKXcgk8sME4rh7KYMgCkp/dBOea19MvxYXDl2JcDJHr7V0wx9WUryZ4leCvojs7+/JgMhAAzgj+tcpquuobeSOCQByNu9ecVXv9fku8xqjxowJIJ6VifKVAJGMluO+aupi29Iszowtq0QCeRLyNlDAKwJwODXTG9jtrfLTAyEDHOck1zMtwIWbBYEEdO9VGkJkkJLMQdyc8Aen1zXHCs4anoJXLl3M0tyXkdM9hyCP/AK1Z88XmSjJDDsuOhPU/jgflRPcLKAScPjBNV0aXeSHIJ+6fSonVc9zZRMLxfrg0q1jt4B50shyQDggg5xn0I61lab+8t3u9VnWCIktGRj5QOSCPasPxzfPp2otctGTEoIx1yeAPwznNeL+JvHd7q9yxEhhCkhVHGB6Yr7jKMD7ekuiPAxWO+ryakfR6a74cdA73MToAGMrdSD3APYf1ryzxTqlv4t8csNJiD2oCgFOgIPX8a8kt9RuZpgkk7LCRyQ3T2xX0F8JbfRNLsY7mZ42umIJUkAkHpzX1CwiwkbQvJs4YY76zK1rHtPw90AW1nBLOVggjUNIegAxyM15r8SvjpqWs3lxo+hW5ewty0f2hWxgZPT+9VH4w/GgtZnw7ojC3klXypZYznGeoyO9eQweJAiwadCxBQbGmjOS3rz3PWujC4V0E5yWrFia7m/Zt6GDdy6rrOoqiuz2+8s7KTng8jFfQXwj8FXWpRxD7Obe1GD5pUgk+x71q/Ab4badrji5S18yJGwS64y39a+mx4Rt9M01DFEEIGMA/rivBzGtUxV6a2RzUvZ4eXNfVnnc3hWK0tvKTbtByGUZzj296m8L6Y4vgyyBkjIJU/wAJq34jnl09VhhK7yRuDHBxViwuodOhLuRGXxls4ye1fIzoSUj3YuU43OgknlhjZYpWCDkgHGTXBazFKt3I7DJcli5H5DNb1x4ltYCUkJLA7iuCc4+lc3PrDeIr4QQqREHwDgkFdoyf846Vz16VSUbG1GjNO9inbATjcRgg4OQefenazfS6dEqwOpJUMTsDHjtnrn2FGpXEWn/aEiIdEbaXBwMY4Izz+lc1/aEtzMWZyVbBVW6jj1qMFgHVqLnWiPUhRc3dotTX7308UkjshbCEHgA9c49arFD5hBY7TwB/WkEqTMCDllPpg5qQ/OwOMA9Qe9fo1DlhFRjojvUeVWSGeVzggHB/SiDByCcYOB7GpckOAVCgcAZ6Co9jGQgjJ69OldikWbfh+5WKd42YAgbgW711EuuW1vaGWRi7IRgJyT6V5/tJUENgjipreKcqSSSDzk120q3JpYxnSjJ3Zs6pqsl4xYBkDAHaeCKvaHf4yWfYAcHJwAKr2Nn5lizyLvdhgMT061TjtpjLJAgBDAFl6ZxnH866VJy1C0ErGpqerq0gMYOc9AP1plrq905URgjnuOansdMdFAlG9z1z2rbtdMiUoG+UjncTW0UyeaC0sZzatflHUjIIGcjrSW2sTq5SUgoR1z0NamoywW0JBKl+xHNcyiSTPuY4IOSRwD+FN1JQKjyz1sdC2uCNkijfLnuo6e31rUhuC8AG8kkhsE9SK46KKO2lEmT8zbiD610UmpQLGoLgHHAHOTUOo5EyprojudCvbaWEJKNz9MA4qbWYorZHiSQF2UEqMggH1Nec2viQRzwG1BGJFJJBHAIPOeo4x+NdSuoPqt5JM5CmVtwUDhc9h7V8VnCp0Xd7s+fxWG9nLnRpaXJcx2c8oiIIO3zSOU9wa59le6d/NkLsGPzMOvpxXoUdqDobBcjHJA6E4rh7uMxEIeQDjJPJroyOjzJzJwcoyk0QHC8KwIUbThcfjTjMYkBAU567hzUYhJcheSeSCabKp2HcMHoK+1UFFHsIwNVlTzmKllbOTnufSslbld4ySTycYrb1OyaXJAznqBWTLYtCgDAZYZ56iuGrDW56FPlsVXkO0kj5s5GaY03lrjBIPYetWHgBiLZyR6VCyj5QikjAySO/tXA9DoVuhA0zqwZOAeuR+lOS4MnAOCT370mx3ZgMk4PHpVVw8IzkEg9VNTzmiSLrRjaSrYJ7+tR2kcaahGFJLkZz64//AF1SWaWZgsZyc9PxrpNJ0qUOsjgBwMKRjjPvWtNym0kTNqCuayKJI1AGGGMjvimy2GSETaQB1NWY4DAQXJMijbk1LMhjQgph8dz0r2obWPKlPXc5bUrR3ZYkiBUnAwBkke9c9qmmELHICwKtlTgYJHUY6Ec9DXczwq2CyBj3PpXOaw0VrFK8zBBghcjOT24/rWtr7DjK7seeX1qiliGZHwcMBnB789q5u9doFLjJB55H9K6fVNTQyMIgVX6dTWBeRvIod2UuSQYwCTivPqux6EE0Y1xIzhQUZAeQCMZ96n8sCEqw4OCCfWqtz8rgyEoCcDPr6VdkMnlBAAQADyOSa5E7m12SCVnUBnZUAADelNF03nnccoB2PJPaqbZcEkFSeoz0qOOMCYu3AAwTnritUgNuOdBghAZmHL5OMelWXuwYsAE8Vmx3KKQMgqR3FWIpUk3bCAAMEMa1MnYrvcGSUlWYDvz0pYrm6klaLfIVyrEA4B59f6VCygMShQAngMcc1p2MRji8w/M+ckLzgUm7ESaR0emSHaoDkheprUeQOhAJLkcEmsG3kMAJPK+3cVf+0gwl0BOOoA6VvTmebUV3c80+KHh5ryU386ALGMkkYGR3BHcVx+iwCScocgscsSTz/wDXr0nxzOJNPuIgN5GGJPp3H41534UPnuzjkEkjP16VwZxLkw10VRm4Hd2EaeWYUQYHHynIIqSfTBYW7XIBKMMrH6EdSK0NGtzEiyOVBPb3qnrZeS5ykpaMKQE6D3r80wkpupuOFRynYghYSzBA5IOM98V0llY/Z4SQMPjBOM4rnbRACxXIIHGOua6S11NFQbgDgDPPU19FVo1akeWnoa1nK1oIvadvt7qJiSVUEsBxmta68R39zJCkcTJBGckDowPGM96yk1yCNd7R/Ke/qfSkHiJVgIUAPk4B7j1rghlldO6djy5UpyfwnoekzwpbGe5ZYIiOAx6/41z/AIn1aK6BMcoEajauADmuPudduS6sXJOcKAenofarO120tEmGHwRvznk+/evZoZao6zd2SsNJPmZesoxdRg78ueAPWsfVkCTvGjgScZX1FatjiytTI7ZCjJ98VkXtyt8FnAZCc/KQOD9a9elh4w6HZBWK0MCvGAhAbOCvt24qxED8uOEXrn1psCpGhyMlhu64zTI2IChjjeSBnvXVyI0Zc3qckcj+7T0YsA+AoJwBnpiowUjIVyQwPOB3p8MBuJQIlzL6njiqUbGbS6mlp+u3mlOJbWcwspyDgHB+lbFp8SdQiile7CzjaS0mMYHqBVS30F3gR2ABPXNVLvR3t0cuoKPngd8etdUHJbGTVOR3Wm3EV5HHMwAEqhwM54PT8farDxGzR32ZYcgrxWF4NurSCyJup1ikTqCM5Ht7irOreMIHheGxUlyCrPIAcjsQO1aqLerMXFp2iZmr6lLcXAadmc42gE9BT9A08zXKIXjPyghD97Hqc9M/0rFlnd5dzAknqc5qOa4lWZJQ7LOp3LIep+vqK+LzxKpUhA64J2seqDSmhh2IwBxwQMgVf8L6nLJdPYTtE8q8qIxncc+p6cVynhPx60Egg1FI3gC7hJgjJ9OOa19S8V2QvrK5sEUIWwwC9R357dq+qwCpxopRViWpbWO3uIWS4You9wQwUnAwOozXivxK8Nl7+R/LGyQlgSAdpPbPcV69Z6jFqMMUo2njKgHOT9awPGWnfbLRmRQADlie3tXoVZr2bUTpwdSVGqmzwS18Oq1ysLlQMEu5HGOOB781cuPBFtqdusDoAfuiTHT/ABrq5NMitnJKjAO4E9weRVyKIEAqmFAzn0r87rUk6j5j7yNVyirHzL4x8MTaFM6GNgCS2cE4AOOvpXGSKBgshGT1r6j+Inh+LVNKnuFQi4hjJBI4PTA9ua+bNWtxHO4ckBWIOTjnNWqSteJSqXMuRmR1AIIPA7U52MLhZGBJIAI4xnpSzAbWIG4D7vrT7GM3ckaEMWMgXGOevNRJ8quacx6V8N9O+zXENzOFmWRwqZHCsMY619qeCUkbSbZ2GWZQDk8oemMdx718p6TpCadBp0QcqTLGTngYPIOfevrTwVAYrKPe2TgE47V+RcU1faWufnnEc0y14n0WS5tzLAvCRnOepbHXjoa67wFdyXeiW5nf5lXDZH3e2PeprKBZcAkFTwdw61PounRaW7wwjCli2B2zX5rGn73Mj84nK6L1whT5k5AyAR2rl9cAlWSLy1JYZYMuSR7V1l1GCrEoxcd89R6YrIuLYtkgfOASCOwrp5uVbkQdmed2toLaIJggZJ6+9WU1tLCPMSln7ZB6j61q3+mMI0TADgkhQOv4/n2rGv8ARpigPAHHsa4py1vc9CDjLc5/VdZudVZnlJRznheMflVGx1i9sLmNYrq4Qbhn96xBHvk1rf2WGLl33HpkDBAqKTRori2YJuRxnDA9awdV3On3bWse0+G5xqukQMS2JVG5WJzkdfwqt4w1KXQcNBAssRUhW6Yx/Opfh7mTQLZ8FcoFKnqCOOvvitPxVpaX2mNGAWMWSSecGvcwtWpUp2k7njrlVTU8euvijqccrRpa2zAHcQcnFWLL4pXCbmkgjBJPyoc4H41g61ojxXbOkfDE5IHWswaa8bEhCrgbSMdK4pV6tGppo0ewqdGSWh6xo3j6G9wrjaWPQnoKb44lW60gyxkFBwRnkEjg49K8802wkQofmDg5BPGfWulv5JptGKM4C9iRwfXn8q/ZuEeLK9arHB4lX8ziqYanGSlA8Q1a3Q30pJz1Bz0BrlNa00zRtgknaf3i9M+tdbq+97tywBBJzx71QuLWSSEIhABI3DPUDt+dfsNX3nc9SDtax4X4j0s2rFTGChJbdjqe9ckkKicByXBYAHHT2r1vxlpBWMuI2ZwSSvYemK85eyeC8G5sHOSv1rzaqkj3sNOU0dDFblLEMVOQvBAxxWHLPdXEqkP5VuqksWOFA7E+9a134oTSpoFSFJEijwwcZUt7im+GrHU/iLrBEvliyD5ZI4wowBwABxivBx1d4ajKrJ2SPoI4idKi5TWh1Pwp8DpquowXTgywEZMmMk49q98t/B8Nxbuhw21toIXbkdjUvgDwrFpVlEBAY3CFSRxjPtXf6fpogBOwuMYwDj9ea/C8fmE8dWcnJ2PhsXjva1G7nmMugLpCA5DlejE4H5GqYuhajdnay5w2e3fmu38SQLqsq28TCd0HDKchcds1nW3gCGV45r2ZpRu2hYWxjPqDXkzg7mUK8d2cdIZb45RWlzgYQZP1ro/D/hG4X53jVHJzuZcEj0NdnYaHbaZG4iiVPlwGIGRisXxN8SdI8KQsbmdHn5xGpyeO2KdPDV8TL2VJGsZVK75KKOm03w+giIkBbAGMDPNV9cu9M8N6fLd3t7FAqAssbMAzEdgK+dfF37TOuXZlttIlGlwEFTIFBcfn0rye+8Wal4humm1DUH1GcE4Zwcqc8cZx+NfTYbhPESkpVWkvxPdwnDeJrSU6rsjovH3ipPFOpT3aENE8pkVcYww4J/SuXjUvKGQBix+Yk9z70QvuYGQZOCCpPBJ/WtDTbBCxzKwGOFxnH41+o4fDxw1NUoLRH6Zh6EMLTUI9Caxja0jViA8oJ+U9CuePer8UiSSgFAobkqnH6mpRZjyQFcMcggmnpYF1IJAOeTnBA7muhJs05o3G5IYBuB0HFPVSdgc7gT39Ke1mRlVfIA606CLdtLEbkPB9KtIG0bWhOsTlAcAEHB7g966RZJFAI5GSM46CuWtM+YjAYwe3euqgnZ4kQYGRz71vF2Zyz3H/ADyAqhAJHBxnFQzIrq7EbSO56VMEIchXAGeVHY/ShJEUuhBTJ3bgMkn6Gt73IvZXM2OMxyggcHvWjlcjkkdwOaaNpDBztJOfpQCMgAg/7RrooRvI+Qz58yiVdXtljiaaM4TG0jB5J6VydyzKeCxA65POa6fU5G8pgCQCOQK4+8lYFwThlBAHrXqqOh8lTVyKa4EsbxhAyng55zVK7mVYmXHGO3FVpL1l4Q5Gc8Gq95dCQHJAJ6gHpSdkejSp3kjKnd8BgCvODnnNQyOFYARkk8Eg8CpncBAruCCcDHeqly5Ug5yR6elebUd9T9Cw8UoJE6TBVGVV3PG7HT2HvWl4V1268L6/Bqto3lXcIKgvyACeQR35HSsIESJsKggnOG55pVaRJskgICMj19q8+tSVWPLJXR3SoxqRtLZn0Pb/ALXnitYxA9nZQlAFM8dvkkdM43cflV3SfjTBqE5e/u5t7nLMScFvoOK+c5LkggqxXJ7fyqMawbcEEMT2Knoex+lfNVsgw0/hjY+frZHh5fBGx9f6F47s75kVH2kk87siu70HVmvkUIRvJ2jFfCFh46nsIgqyFMkgkHoe9ev/AAG+MM3/AAnVjpd/KzW1yyxxOxBIPOT/ACr5bMshlhabq09Uj5XMskdCm6kNUj69FlPIoBYg8ZYHoKiOjvGrq65ZjnLdSf8A69d1YafE0YeJkIPHHPHrVg6SA4IKlcYOR1z0r4RPn3R+fOpZ2PNZ9FAhBaF5FGTggAjNeZ+OtRit43ijCqQMHb/j616x8TtXj0KwW2jwZ5WySD0xyQfSvmfxnrctrZyO4O9yXLEgqfpX1+S5NLFVFUnH3T67JsE67VSex4/8R9bN3qUihyFyMjb0IAB598frXArgylwACDn61q61f/a7udg/mKzZC4+76is2DKbw4ADYPIyRjP8AOv2FUvZRUVsfqNFRjFKJdg2SzIZFygOSPStaBkVioBKE5zWNbjYxOCFI49xWrZs6lSoBQAKc+lc0kdJt2YUqSR34HXitWGJHUbxsYkEEnGB9Ky7GUIpGQOegq88hba+xyGICgDr7/SoIsa8DoVzjAHT3rTszEASwBJ5GR0rCgIMiEA4wQRj+vrmtWwhLSHcQfStUZyj3Ll1MvlkEAnpnFYxYzMWyoUZB5q7qsvlqoBwYwWJH92uS1TxNbWKSEEEkcEHr68VtGnKZztKKuzpF1I6ay3Ik2GLDDt06GvXvC/7T8/hOxitbm0W7QhWMqygZJA4wa+PNZ+I008xjiJBHAxzkelVdM1me6KRTStMScjNY18rp17e1Vzya9PCYx8s1c+v/ABB+2ZrU6vFY2lpaqSf3uckf/Xrx3xH8Z9e8V3bi51B5Cx4yCAPyODXluoTK4IJ5/unvip9JnTzELDAUgYFY08rw2H96nFJio5ZhqTThE7aCR5gGkl3A8nIyKfJOiEYIJxjA71mpcAEDO0HkfSmsTuwTjuPeqd07M92NFWNITjaQGx3PtTYpTlgAAM9fWqvmBYChIDZzuzzzTYZCkhJJYYx04FNF+zsX2kDEFhk5pQH2b5G3AnJbFRLIHbjG7G5QehNBuQFlBySeAF6D1rZNAojnmWJXbO4Zxwelc9q+r+dbDynKENywHIA9q0psyxvsOc8H2qnLpYliGAGJ4K4rTnitzTkildh8OrRdZ8UWfnDKeZuE75+U9+O/H416Z4y8YyhJoIyEgGVAB6gdOK5Hwhokmgi4unywJ3oSfu+2PSsLW9TkuJpgDwzEgemT0rypUYYmrztXseHVw8a9bmaukMn1UtKFQkRHk89PXiqmozrteJJiCVyGxnNZwjkLEmQgjkCieZyxOd2Rg8V6sEoqyRr9XjDZDNLgb+0EkIIVRkZOcEd6sXcr/a1VTvXPJz0+lRWas2UiyTg8A8j1q/pFsk+oKjBQAfz+tTJK1wvys63QbQy26HYQSByB0rpINMAJG4hsAnA7Va0zTRbwRmMAgqMnGMnHPFXViDnIJBU9B3rKEVuzoS00M5LcxHIB9OKW4jHlknbk9iOtWbpCg80kqVPBPY1VS8inIjIJJ5JPrXfRVtjwczpTlDmiVHRVAKBctkvn07U+3RcOpYEMMjn+VTtbKpAB3A9B605LYRRkYzknBx0B7V6ULnxs2yEWoUKHGSBnOOpqnqKm3jJRc8cmr00UkbRspzEDxkdcVz+vX5h3kSN8wJ2E8Af0rqihQu3Y8+8UyOb6SYAnc2DgcA1Ss7guqhiUGOe+Kbqd19qnfe2DnIUHIH41TxLgMjgDOSMdaiu72sfVYFqKsyZ7gmQ7H3EHBNMLtucFAdxznPc+1O2meUlVEe4Z2DoPbNWLeJixEgJQccDv65rgue9GSZBEoAAIySfWtCC3TJJBJ6n6VDbQoQGZcOpILDuO1X4yFyUQ5P6VDkjpirjoCiyFXBKEcAdaa6NvyEAyevrTthAyeWxkVNExdQQOQOhFYuSOqMAUSEAtEYzjIJGM+9SrIYkADhJScLuOM/40DfKAM4CjIyeTVuF5miEREZjJH3lBI9weoqOY2SsZt5APL2ltxbr7Go4Uw0UZIyeNvQn1xWhcWzCEShcqDtznvWWbgmTIxkdCOtO50RbZpiYRkiJTIVGcAVsWUgd921gdoHzdM96wLSUliyjYuMEmtnTJCZCACEC4OTnJ74rNsJI37EiN1cAuCcHHY1uWmCTlQQTkqe9Ytg6IiQxgIidBnJA9z3rcswhwScAjIJrLU5ZnjKyGXALbSGySO4pZJ0GWVy4HQelVjKEkByCc5246imb2jdxuADHIOOgppG1rCiczHPA5wSPSo5pIlJjc5yc7QDxTckhQDtUNkkd6ryTgzuSAsY4LA5JNVYbdiWV0QZCYA5wD1qEukgJRgAOo9KieXYSQCTjIyc4qP7QCjYxub7wA6ntQkQ5DywVsZyO9RtLHuBDnZ04OM0xpVMZQsAAeSRyc1VklEcigqXX6frWiiYSkyZJxICQSDkgBqZ5LyvuLEA8e2aaXQSA7skAnaOpqxbx+c0ZJJBORjoataGDZLaIYgQRlT/FnJJ+lX4oyFfkAgcZNMjgMThHGATxxU86JEN20lycEKepouZWuKs4g2okqyShRvYLgEmoCsaHZk5PIwKYkixuSRgg8H3okz5oLElcZJzVx1Fawr58skHnuarxzOWcFGI6fl3plxLLvCoQUP6VWlmdMAyFSQcn1HpXRCOtjirytFtjLm6BTCMCv86zry+6oBhxwKS5BRCAwIzwB2rLkLMxJXcufp+tetCjHex+a4vM5qTSZWurkxzEOMJ1ODyayZH86UkklWGRxjArWltzGzAkOGHGe1UvIGCCSpHX3rtjCx8vWxDm7mc6AgliCR/CDQjiQkAYGCCfSpZoTGGKneccEjrUEcZGBtwTya0sedKbYx0KqjgY759KYZyS7sCzN/nNWnXkZ5Ge3aq1xEWdwmRxuGTjIpmWotuzupUnAznNGWXhATyQW60JGUjQgknqaeN5JUHapOfrRcuLGGJkBZyG3dBQ7sGDhgGzwMZx+FNeQmYAjIHA96iKbpSc4Y9al37m6kIZAHLg5GeopZMNk78gDOKRlSPKAgim7gAcHg98dKlFp3GPEGABJBbBODVm1REkUjLEHpUBwASSd3vUtqxDqVBLgjnHWg6Ka1O30ZFRQAMbsHp1NdNb2oRgxPHauc0bzZYlLrjjjHaus05DcRxo4yFHBr5rF3Uz9myOCdCJOtoJULlDgEYOetaNvpiXAIYYUAcgdKEjwFHUY6elX7VG4Ucg8givLba6n2MYRRXi0Us+3GUUYDN3P0qd9JKYUqoTOcY/WtOyBUncM1YXMu4Ec9B7CsnOxbhE5/wDsJBtJQBwc/KMD2IqvJoinAJ3E4ycV16wqEBOC6ngD+dKvlAjMQI6EAdan21jJwg+hwt74YEWWLErkEYXJwe1Z0nh5kDZQBB0HpXpH2XbHtMmQ3JHXFNexgiQyODuY4VGGM4q1XMHRgzzF9HMGCyMxxnjuKozadOWLRxHpwCOg+teqS6ZHIQQg4wTg8j2oOkI2WI2k/wAIAOR2rWNch4VPZnlUGkyncZVUHOVAPP40k+nSvIAseeCSfSvT28OxyhztAIGQSP0FVG8NjkhCAwwcjGQKv60kZvCPuecw6XKUIVQQOtR/2W3mAmMg9PevTIPC5VSAPv8AOAOaYnh4FjKqZYEryPTtU/W7iWEZ5wbGUkqQRg8DHWpIop7UuXwqAZUE9W9P5V6KvhlASUjJGedx70p8OBuAgHuw6VLxRtHDNbnOaZNN5ADgxkjoozg11FnbhoCSSGxjcDjFFl4ea1kYucsR8pUVYS3cKxBymcFveuOdRS1O6MXFWEEARQQMjvmkYtbEEISGPBFTB2MpiC7gACcggEUsVnKjIkWMk5XBzjJrlk7K5T03HQ28N2CHUscZU9MH6V6P4F8HExrcToEyAUXqfqf8Kb4W8IQBUnuGGRg4I7+tei289pYQg5wO/rnHWvjcwzeabpUNz5TMswdnSo7mlY2KWMBAC7flJGBxjp796m1DWol3s7oGIySuBj2xXHar42jRZAXGPuhh6jtmuA1vxbNcyZAJjIyTuwRXy9PKsXjJ88kfJ0ctr4md5Kx3ev8AjVI8hZMDvtOMVwGs+MpZzJhy46AZ6Zrm5tTkubl3lJ+YfKCegqhKS2XzkgY/Cvs8BlFLDK843Z9lg8ppUFeWrLV1qsrMxcg+hz1qjPKuwlgDgZIPTBpk4ElswclSflBXtUBhMUCgMSjDBLHqRX0CpxjokfQwpQirI3fCoS4vkQ4CEcLnpXvnh5GlhUFFcABQCMAivDPAMCnUndlw4QKhx1z1/lX0d4atEEKBEwABhTzivzviOrHmSaPheImo2RtWWnq0SkRDYOMAYJ9eKsy6dghimxccDHB/+vWnYwsYyxIQg4HvROAGIIzjnkZFfn0nc/O3I52a3G7AXAXuB1qRYwAXJKDGc46+vFaSorR4KkgdNwqGZiDgRBkwWJ759KlILkPkKUQ5BYfMCepA61Mm7dkEAgZX1qN/JZcKzI45I649qcrhgMEEd2zVpdjK1x8bmQgsFIBOc8496t2rJICgzgknDfWqKtjJOFPTHanSXJjjbYOSMZHb3qlpuNIvvMcsAQCvbJyR/KolBucjqQeST2rNjuHVgHJKkc57itiwAZAVOCwzyKymytiZbVkKkKCMcA1N9mKIVIAOC2R3PpV2NAMYUE471BdrySxBOcYFYMlsrW4AYYGAw6VqwRlo2GCTjIXpWdbxlJCuNwxxg9PxrXt+VUEbiBgr0J9s0LUhlYqeAQMjoBVedQQFJyQeec5rRaJckg4Aqu8CKd2MKRuJosTdFB4hgqYwUYkhDzioJEKEkDPGODV54yZAAwII6kdKimhQAljkY5IPWmkNMyLpSFQMGTuAR0/GqTqVXAbKDnnnPrWndyR4HzsEzgE84H1rE1XVItOtpXd4iikMCXG4j0A7fj6V0Ri5bK50QTeiQ+SRUG4kAL1Oa5jxN47g0qFkhZXcggkjPHYj0NcT4s+JaedIsMqwljwpboK8y1bxBLeTuzPkMPvDmvr8s4eq4q06itE+pwGUTxDUqmiOi8VeOJNRiYM/Bzn29MV5jd6tNcyMRIWXoV4PPvVq6mOHJ+YdSKyFCrIZNxAxkAjpX6xgcuoYSKUIn3WHwNPDr3UW4seUHbATOSWHQetVLpQ0jnAAByPcdqtEOIUbH7uQ7QSe/wBKzpiBNKjHG0lcjv717K0OvlsQeWZDhSEGD8uMUCMqSgBZ8ZB9acUZ+VOV6ZpxidoweoHGaq5JWZwyBACH/iBHamsQRsIyKkeNgH3Da47j0qIMASVwxHY1RNiExbiIwCrk4AzyahyyyFQQxBxz0FWOGIkYDzVYspHGAaa0IbcwO1uv1ppgVHwrFGGWU5JppBK55Kjg8dqmRMhwRuJ6n0pUhZ1KKcjrnOM1omBTyqr8inB6E1LbQNIQScnOcinxxlywJBGcdOladlaiNSC5BzngDv15rROxoiC1gLOCFOQeCR2q60DqCC2QP09qniiARgHZuepHJpHBwC2QM8Clc01KskIaEsVxx1zWPMoMwcSEnGBjvXQMd8BAGMHPPesa8KBWb5VfOAO/4CmnchszhC+4swGCcD1pRAWQghWGeQaczlyCTgYxz2pUUeYCfu/3iaoyb7l6JwqooIIxgE9qc25FAzlQcg+tV4WK5AOSTkA9qtRktHhxgA8k96ktMryRkncdxBIHy811fgjRDcXQldMxqwwD3PrWLY2pu7gRRvuDEHA7e1eq+HdNNtZxlV2YHXHU1jUrOC2O2lG+pvKv2dFSMnbgce9SPIyy+W7FiBkgHjnvVcynepI3EDj+tRtIkhDhcOeS+eo9K82U3J3OxIl+0DzGKgEjsTyD9KzrqNWctg7nOGOOnvUhnRjkEYz1AqFrlAx+bBGeoqLjUbGPfWhXcIyCM9OlZwDWZZy7AY+7nit65KyncpBB4JHUD1rMvUR4zGRuB4HvUXuUm1uV4tTTglwQQGI7g1o22oRzjC8jHpx/+uuS1iSaD96VIOAoyOwHAqjb646HcPkwRhWPeto029SJSitz0BlUoyg4VyCSB6VBNGBjYuACM55FY9jrQ2DfIJAx6Z+6PT2FXo9Sicld+4k8fSplBohNdBZMsx3DIPA9BVckZKbs4OBntUstzuwCcA9CO9MLKFDYA55PvWNiyvIjcqRgkEfWo/KbYqk856jtVtzLM5A8tFzkbhnA7jPXqKiZCoIBBK8gH+daJD1Kkq5IymCO571H8j5KDAzgKeo/HvVx28woSTgcjA6VWIBOQQCCfxFapBuVpC8MpBOQykFSOhqCVf3QJbG4kde9Wroq+CgwBwSOufWq8g3ABhg4wTjrjv8AWtUZSRmXcBjUZYAA87fSoobgQxglsBSSozj8xV67gGwOMtkZK9wKyZYQVLFCCD0PpW0TkmFxfO0Lts2MTtKk549c1wmsPKJCCMopLEema66cvHkvHwwyCe4rmPECvGSSmA2T07HpXsYR6nxHENPmoXXQwfNYuAOB3xX25+xR4/F1oZ06clbmCfAJOfkY4Bz6YBr4YRnSbOflz+Vex/s8eOm8G+L7ZZJv3V3IEJJxknoPQYrz+IsD9dwM4rdH5fTnZ8rP1htSHUKp3DBAJ708IUBGMnpkDArmvAevQ6jpltscSSyZPJ6DgD612bxkrnYUGO46+tfydicO6M5RZMvddjHuoi2AOD1JHQioDA2AFXn6d60rmM7gAOMflUYUKCCACTx715klYqMikyuSXO1cALuUdhWLeKQWBJUEnkHtXQXS4jwCR2OO9Yd0uWKMofByR1rG50wdzPZQSSGwKquo5Oce2OtXTxkLtAzzmsqefLMAdx5+XGMc01Y6loVLsF2JBII/Si0iaedcAkg9+/vViK0kuJF2HBHJz0rW0+zSIqWA3g9u9bRuy3PQ2dJZ4I1R2Ix/D3xW4LlI4GcZcryVxyawBdIzADIbH3gOlSSaj5WACOnBJrojpuefOPNqdLbzjyiSQSwwOOlVrRCmASSc9TVfTJzc2bSA7iB84zjBq5BGVAOcqR9a71e2jONxs7D5HIOA7g9gCADWLq1xI0ZAIK9yDnJrXmcsBkggjAxzWZcIhJAQAkdF7VzTbvuVB2Z5/qCSpcyu7uUJJAUdDWVKC+drFieMZ/Wuy1q0SNCSCQAT16VylzEY8jYqEcgHuO3Pas/mevSldGbIpyQVDsBgjOMVJawAoSRtI6A96WZ3dFLgK/QgVPbREEKx4HOas6dRURG4YdsjnrS7EbCEAjsPanhCc5GSckt6nNOWMBAScnkHj0pMykxv8IVDg5wCO9P53EFQWPy4HrTktgUKgE5OfWtPTrRj8jR5Oew7etTexg5WE0ywO4blwO27jn0rifjBo0lxpc88VuFZjuCY5OODg+1es21kqFAyq2MEE9j61h/ECxFxo0iEgsqsI8DgE+9d2DrSpVoyXc1wtZ060ZI+Jr+3xcypLGCVUsVQ4z75quzJcLkg7eOBxmuk8T2Btb2WIou9QAwJy2TgjPtg/jmsVIC0ZBXGDnBGM1/RGCnKrRjOXY/b8JL2lJSZLaFJHUrkADB3Cr8cIXBXAOOhqtHACFPK5BwF6E1cRCI1B4VR37fjXoHcolaWN1lLs+9Av3QOh+tRI0hiBcYJyNpOcD61adfnwoyDyaieMgMegJyM1nc2iRBNoQkZHTjnikLFCTnBx2HUURRC3CKWycEke5qR+oIwT1IzTUu5VuxA6DIcNg46HjFRMw5CnLr146VPtcMG4B9DUa4jJLqc5PPrVOSYmmV5d0qAFgD1JPBNU5oy8bxEkKSGP9D+tabNEjAsMtnIA9KhnKOrYAyeBkdKRmzmtSsyyiJRzkHIA9ag0vfHK0YcbQcbVGOh55rYuojKSCpAAzx3I7VREflXLSBMBjwB2zWsWaLY2YtsoRySU6bSOpq0Yzu3AEk8n2FRWw3KDIckcZ9cd6vxQtJIeSEAz7ZpaMh6BaWn25gkRBOcevNaNzCunRmIAPKo5ZhyD7elT2CraR5jIDnndjoaLyIyAkgMT/ETyafuo5JRk35HJai7sCRwM5Yk9R7fpWPJIIJC0R+cjAYjkA9RXU6hFAhMZP70LkoRwQawb+wZHIC4BA+b+QqeY6aasiojvwS/OMnHepYSxuC2/CMoUL71RdGgkPBcr2zjNCSMZgXQheG69PSqubONy+8rjcQcY4PuKgNw7MACTn2phkcqVz8uck5pgMgmAHUDJ9xUAoksq/vUXGRkH1rQtLJnYFuQM5yOtVIICzkuSMnOR2rftIgVTJBJIAqkhS0QhjSGKR3DgBc/KucU0RldjFsjA5xgmtGWIs5QqdrDB98VBKpDADlRzk/yp2IWpTKgq2QeD9OKjO0pvDAhSQVzyKspOu6TMYchcjII/WmNEgdyQCGOcqMA1Ieo1pAG28gkAAAZxTSSy7CWYDkZ7e1PCDICHcwJODxnuBkdqZKpYM6N5ZPTHY0WuGg0xtuAJAOAcGkZlYAMmTnP+TUxd3UEKARhS2evv9aYBhvLwR2OR3qlENBjZO8kYLY5A9KWMAIFG0EcnaMVJLgRFAAB0JJx+NRBShILBeMnFFrAweMscggkc9OtRvASVLkkgjAPTOeKmeVljAUAjOAe9OkBVC5Ibp7/AI4qLsG2QyqHlLAlu7N71IIwACSCx4AHY06Ny2RnAbjHvUc8YUMCmXU5yDz+daxg5aJGM6iiryYssqABlIB6HnvWXf6rDbxyFyFIBYA9z6VV1nUhHE4Rtz4+UDjkdv0rkr69knCrv3uSdw7gAcH35r3cLlvOuarofnmc8Uww16WEd5d+xPquqNOGIJUAjBz2rGOZ2LAbiTkknpippVPl4Y7i3UCmbPLKEDCngj0r6aFOMI8sUfj+JxdXEVHUqSu2RCJmkDBAoaryRskse9slhtA9KI4xklyFIPB9KkRR5gIByDjJrDFL3D3Mgqv60k2X44VChweR2xV0IXjUkZI5AHSqkbNGpJ5UjBrStyPIQ9zwMivl6m5+20nZIfbLJtGSAzAjAHT0rQtCfKRGwZFyC2cZNUFlf51IABICtirgR5Cj+WAoJGQ3JPuK45I7kaMe8cqcgckZ61K6mQA4wB2pscaPEgAAbgjPU1aMRXaCcoOq+/rXHI0izPaFnhJyyFuAR9aiWEsSu3eoIPBwR6itdGjcshG4jkn09qntbFJZ1DJgnjjpXNKooK8ipVFCPMzM0u0kh1AywqoBHJYZ+nBrsLRDcbCqs6DBkwMgY/lzT7TTUjKiIbTjkDoau22nRwEBEWMgks4GCc+tfCZjjIV6l10Pz3MsesTUtFaIrf2e5ICkoQxIyMge/wD9arC2JBLBhvC/w8Zz6j3rQRAqZILEckE81LH5SsD1LDBHTFeI5t9Tx1JiaQk+nlpIZWiLEZC45P8AjXU2fjK/sgqpMWI4BdiSAev0+grlxOu4jeCvbHaq11eItsyqSXDDbgfw8557dq550o1X7yuRKnGorSR6XD8U7myhQyMJSDgDkA+uT64xVk/FWXVIWjETNHyemMn69K8ZglutQu0gRwN5wuRnnPAx3713ltDFbWyxKpx04H3f881zzwtOkr2OeWHpx6DtVuGvb12VyUYg5PB/Kq4tlhUEjcwJIyP0zVp4ooyjbAxxgkZyfenvbrwMnBH8QxkduKwdoqxGi0RWWZlVmLgAjiPHI98+lV/t8sC/OGBYbhkYOOxp96yxIADgDqfasC+v1gjdi4Cg8DPWtKcefZGkUmWbvxHLbK2VJXrkNjPqM9q5bV/Es7tIscgwoJwXzkfWqOq68JHMUbbm7KT09/pSeGvBV54lvCZ42WLPQngj1+le5Sw9OjH2lXRHXFQirsp2cd/4muTDbBtzYBcgkDP86+jPhF8I4NEgiuLqJZruQBvMYYL96r+CvAFroVuiQou/PXAwAT0Ar12zRNO065uAdiwW7SkAei9Mds14WMzN1pexoK0fzPMxeKlL3IPQ+L/2nPFE974qudPEoKRgHYB91RXzzLM/I+83Zq7v4vaq9/4tvpZpWJeQsARjbntkda4FLWW+lZIGJwehHSv27IsP7HBQVtWfXYBxo4dOWhc0zU3tblQeAMZGetdXI8U0XmxqAWHJxnArlW0meMhkHK9S3UH0rY0ZbuOMwTkrE5ztAzk9q96VFt3M6+KoPVTRmuWk1ARbSxLAjjtXb2bvHbgFMEDBxWSNJMEqO5BYZPTH51o20rNDgNk5xknqK97Aw5Vdnwed4uNdxhB6IsT3DpCdoBIHTNZcrEgOw4J6+ntVu4mzkAggDBwepqF5E2qrDAPJr1j5BorsZFAAyFJHFWYo2JGwAFjkjNQPNE86FhuCnIwcYqaO5PmoVALA8DpmkzelrJI2IGdFBBOScEH1resGeCI7iQeMkVhWLtPcKWGFIyeehrcsi0ikSHBUkDnqvavFxFONR6n7Vl/uUIxfY1oLoqzIG2Bl2lvQdRzWhFl1AJL7VGSe/vWXAqsWLjcAACPUVq25QKpBwfQc5HauWGHgtkesmhsluVfIO78e1Oh/dyDAycfnU6SqjZKZJOMnvVeQGSULHkHtt7VcqKaNE7hf6qr225ACinB46YPNYmqRiaVZQMBQGGOhOMf1rTuMJGUOAPT09awNbvBbRxQq4LKoIOcjHpXhYnCxSvYpcsdSCa+jRX3jaSMBs459awr65aeQEsWB4GT1pLmR7pFOSU5AHp70yOEEopycAe+TXiOPLsZzqLoEWnhC5IzJ057e1BsHMJYHnJAX09TV6GIQXIBfKqN2SM5PUD+lTQQIBvZTITxtBxjPf9c49qjnkjjnWaKVtaSuFHl8gAEjjp3qSW0BGXZmkJABHt2+la0UUbNJEG3bTjOCAR6ii4t1ikJCEA8jnpVRuzidVswyGhJUDIY4IoSF5XQgkdjx1rcSw3QCRyAWPA9KdbaY0soIR1iHIkx8pPpn869PDRUpJM1py5nqV7K2TyxIBnBIrM1e+BKwIGVDwSeue9bGu6jFp4CKfnYHhR06f41y8QN9MzOSRk9D0r62lRitjuUdLlOa2YsoBBB5+lYWuaSYz5sikBhjPYj/ABrvhpoG1mGMAAECub8WzwpH5TEmTG4AdB6V2RpHHWirHK2LH5gSAgGD/n1qTaV34BIz1J61FDIjKyL8qnrnv7itIQGSFQRkdeKqx5/L5EVnG8wPAA6fWtaz0xiMsQMkAH1/CnaVb8gBM+uD0ro7eNDbgBAwAOAvUH1+tRyXNIqwthGINoOCMYI9TXZ+HdKAiEpZCDydxxtH9TWFpdjsRDIA75BAbnI967/Q9GDxAzAZJDBFPAPUVahZXG0dbp2nFtBjwQHViCqg5x2Oe9clrdgkFz84BUYwB39a9VZJYtEhWLa525A2gYPcf/rrz7VbVLqVogNgBzgnOD9azoJyk7nLh5NzdzAtbd5GIQYXOAfWp73TgiAgYOOT6Guls9KWyhBCA565pTCsmSVDZ6ZHSuzlPR5rHDSZhXBBB5x7GjzWKBAwIIGTjvW1r1giwFhw+dw2n+dYEQDYI+YZ4Y+1RsbxkmRRKTcDzSDGpyxauutbkzwmOAiOPgkAYzXJyRtIxUISzdxnB9K6TR7ZkgDykBxjKDt+NaxaYpu6NaHEeA5+UAsWJxyO1ZureI4bS1kRCry5O0MevFZPiPV3dmgiOwL82ccH8fWuWYFZWcAOeWLE55rTm5TFRvqbkfiKa6lMYXaSB0wQB6VbBaRWaRCTnABOMn1rmLWGWS/idnCIBuBUjJI7EehropXd3IJEYYbsKcgUue5TVivdTvGhyNxHUda5fX7428LlH2u2FB2khc9yOtauraiLONyJCHOFIB7fSuOvtQknnIJDLjcGxnGPasaklYtFMyBgWQ7VyTkDv3/Wq7OVBBYksSM+pPSpZnX7oJweCMVSl3IxAIx3+tcjZaZPb3RW8iUDncF616r4UBdQEBJAyXPQn0rx0BnZAuWYuuDnBAzzXq2jymC3hVHaPpnpk8c1KkbRjzaHdR3a2rxJGAXfGQwBJGecehr0Tw94qaz0SO0gWZIg3MZBUkjoSD1GK8o0mF7m9RzkngBjzivW/Dvhtr6FWYAouCcn09q+XzedWTUKWp4WP5IfEaDXFxfxxsFAj5AUHkN6CtLTPPEBDjysj5sDJFaKWEVpDtRc8ZORnnvUiTCJQRySOh714KoVbXm9T5114v4TLGmLPMVfILdSCRx7eldLZ6bFZ2qxAbYzwN5yT+NYlzetFKoGSGIPHOM1t2lynkKTJuGASMZxQqcE9SXKUjO1fSo5cCUbkwAAfQe1YOq6W8zBgMgDO49SK3JbsXF0d/AB6E9KrapfxRKAHB4rzcTQhL3jrpSmtDGt7WOGEBuHz3/lTZxFFLHhdygksp7596huNQEjKAMEHNVZr1o2LAkr6jsa8GbjDZnaoSluWJ59iuxOUxgE9fes55QUUA7EUEACqbXDXDsVIIY4DE46daCH+Uqc84we9YuodMaVtxJLhjEAg+cfxZyTVdXmkmMbjJYEDHeraWMsiglcsSQAD1PpW7pGhgiOeQ7nHJOMc+n4VULzdkauSijHi0WaYDKYVQCBnk0lxYtZuyhAFUnIHQn612UsS20YkyOelZtwsd/tDBghyNwGCDXq0sKpdSFUcj5/+MGz+ywki5eUlVAB4Hr9M+lfOt7CY5GDptYHjn0619yeNfBmlWXh86pqiFkhBJQtgDIyOPrXxV4nnS41OV0CoGJIVegGeB+VfpuSx5KPKtj47Norn5kzN02xfULyOGA5dzge3vXe3nhvVNMsUkJIhK7Sc8HFYHgmO5N2Da2glkJ2qSpOM19G6d4Bu/EPhuCwklWackZB6qT12/jXo4vF/VmtTzsPSc43PmtWuobl3QNNOQV+Y55rZ8KaHcWDJd3tqViVt24nhTnmvpXxX+zzFZaDYvpZ+1ai20TARhWQg8g+vHeuwsPhDYz6RBa38SyLsAbYcEH0PvXi189jbkgm7nTGjK+p3fwXgs18LWVzZIqRSYY7VwAdvBz6kZr0HxFq1tY2BE7iInhfc+wrk9CW18P6db2tovlW0CBQCMZx/X3ri/iX4ql1KVETckKDKqWyQfXNedRxUFBykjrp4Z1qiSMnUNSm17xC8oId1YLIdx4A4A9+1WPFzNFbwRxSMqg/NwMkEcg9eh9OaxfCl9FCbmSVFSQsGBGdxGOc9sD+tacgHiLXhHFIBAytgk8ZHI9ueleHVrXTkfWKCpRS6Ig0DTX1l3UOyKQQXJ6YHbP0rooNBXTMC2XaApBwc9sGq8s0XhzCHCMoww6YNU5PHtq8TiJyzk4DYIyR/SsIxsrykHNVnrDY57xGjm5IU5O3GexH1rHFrLbQByMuxwoHJFbFzqy3b75FxISWO0/KPoO1W7eVGQBQCxHFTSxcqEtDuhXlTWqMFY2hPIIYDJDVbZm8tcgDI4rYfTo3iViAXY5PtVO50ySLDA7gOa+mw2Y0prV2KWJjLciUNJFvx8wqCSWUneUyCcFge3pirIgliQlxhGUNz71EM4C4AB/Svap1VNXRrGSeqEgkG4KCCQeR7/Wrr3SgqAAwHGAcVn+cI2OBvJIAx2qdYGZgShKE9f611xmluytDstNMb2RbO0HtnpxVWO+iiuBubIzgYHSs2K4kgjECIXUj7wPSoraymleQuG65UgcYx0rf65RpqzkY8sb6s6GbXLeAEbyTjPHJqBvEJuAsaDAzyxGCRWS1iwyyDJxyTR5SwrgsuT/D3NVHHwl8LNYwiaccsbHLyEk5wetE82FwhzjuBVCOEuoIyDjuatxxjaBlgRxjjB/r/wDrodZyNOVIYzmQhicgDO4npQEc/KXKkd89qsQxsiZCBccdc1IsIdXYjA5z7CspSbDmSKwOMMjEHAw2CCPzrY0HVZ4bhUmk3gEYOOcVStoJbi4CElsjHI6Cul0/SooJoCwBJIDFuwrxsVg5YlHLXlGUWpI9D0fW7WfTTFLIFKqScDkjHWuRuSJJm2DcCxwSeo7Vu3WkwQaZJNE4BAycdCK5iyYPOsjPyOQQeua68rqPDv2Mjw8NTjGTcTREDogAJI67T0H0pj25kUgDAI6AdDUyzByVJJAPGO//ANap45B5JDAiUkYJ6Y719jFXO67RjmywCSMHPUj3rB1m3JmJAIVe3rXVOGTcFwykkg5/Ss+eBJgd6Annv1rKrDmVjopzaZxcx8pTgbjkHbnj3oKqzFUwQOcDvWnqOkFHdkHBHSssWVxEzEKcgbufSvEqU5p2selCSkNVE3kk4I4I9DUFzbxshJchQckEfrSlblyhWEyNjJC9KtNZMkJeUkBhkg9qyjBvcu9upPYadaafIJ5ShBBADHJU/StRb+0JI3gA8AA9az7XRn1BGlnAGTlSTyB70T+FVlUMrkDBAdT09xXpUVy9DGfJLWTL11rNtZht7BCByD3qmnim2kjOXGc4VSeTUcXg6F7XZO5kVTld5zk+p9TVG+8DQKC1vIImHJ4xj2rvjPyM1TpPqbEF4tyxw4CnksWwB+HeuP8AEUhmZkdtyAFVA7HPWlgjubG7IMrFB8u3sal1OFZVJBw+M5olPTaxrGlGLujjLm2jUKpBLZzmqt3bMoQELmToCeSK2LuE7yWGBVMxh7iI9lODkZyK8t6s1loQXHh1DaF2CByOC46H/GsC4snLlFPKjk+ld9f3PlwGIRh3mUqpYZwccH2xWUugkW0TS/NKVDMQMYbv+FbKnpc5faSTOMlgELFzyQOtUgrD5mYHJPHeup1WweF1CICRg8ckfhXOSpveUuhBzkZH61SjY3jUuQODJMqEMGA3EHngd6uRqY4WmUkhSNxA4BPQVTi/cTO4G92AGWPQe1WUuEHQcZ5B6GixbkxpnRp1MkbAn06E59e1bENwjRoYnKjGCD2NZckq3EQRgARxlRjNRWUbLeJEG+XJJB9O9LQzk09zoVul3AbwwA7c0641qGzhCysTu42qeTVW5thFlhIMY3Adz6ZrJt4Uu7p57gsAPlVQeM9jinFpanK3EzfEeqLPbzuoCSMu1QSeuepFcr8OoLm6dfNULIWZmAOAPmOP0rs7vTrTzJpXUymQHAY96xfDjJA7KFxK0pPHZR2+tefmlTnwzRm3H7J6EgUwEZGFGGx2NY2oEq4YAFc5GatRNnDIuG6kZ61WvlSTJJbcBwM1+c0ZctRMypaSuQwMUmBXhTzgnpVxZQkjEcjvjvWbEyLGWDZZSMZPA9cmtE5RQVA27Q5yeoNfbUWmk0eq0TsgLguQSo45/Pinf6sZIOxjk4PcfyqvFmTYJCDu5AHpV3YoQIcqqjIHrXpxRlLQbBH9ovEYDccAFW9K6a9nRNPS3DKFzuIB6HFc3ZziKQkjdk/KRxirV1eS3LlpXDDoMAD+VbR0OaSctRZb6WSJIyyqEJ6H7w96rySnBBBAPIHpSDCEFhgkEg9aUljGGJwcZJNXzELQVG3jGc44OO1TAHgEZOOAabG6JGQ20sRwQKEkbAMhBPQbfQU1MGycAFgwODjByc810GgWnnu0jsoAIwB6dxmudVS5GMgnnHrXW+GoSsRLrtPuK0irs556I3yMKAGVU/u9cemDVHUAPKJA3D3HStARl1GWDAHkj+VNmhWSGVChQkfMGOAf88V1JHPF2OHgtpr27EUZYBjksM4A9frXRy6SbG1LMhAHQ45JrQ0vTEs4sYw4J+bOcj05q5qLp9kYkEYHTNDj5m6npZHDTuSrOBggbSD2NXdKtE1GRFd8hSCR3/8A1VUnwN6oQQSWIPqTzV/wzFvuyicP97aOcrXyOa01KUZG8Hc3JNDRMCEAgc4IqK3UxTBCuMqVK9hnrxXV21o+xWP3MHp1zjiqcGiSXl0wDKBjIbOWOPavocPFeziUqyW5qfD+dDsidGCK5QZOMY6V091YC4SWPG5nYhRjsegrL0OxWyJKlSz4H0xXQXMTJA7g5JA2tnoc11ct9Ec0ppyujzDV9LWG4IldZSeuARgelU41SMYc7VHQDnNdDrlsrylifnPGPUVjGIM7cgOBwMdK+WxlNRqn2WDqSlTV2Vbm1S+tnjckwMCWBBGOOuK+YfiTpA0/UJI9oBDMcKMAqTwPqBX1VdsqQkuHDdD8pIOevNfOPxmS6Oo3UzRmISSYBzhQB0/HFc8FFJ6npQn0ueS7AuUbkHnntXbfDPw4NV1VLhhmGNtpx3b0/UVw0iSsJVAySCAfTPGa+kfhP4Mnl0OGXT7SSdcBWdRnLbR1PrjFeJj8QqUNXuKtWjRXNJ2RKYluNasrScK6KQVAPUg8D8q+pfC8RNvHuAUsowo6AHoK8A0vwXq9p40tmvbF4LcDIkIzk9wK+i9AgaO1hwhQgAAk9R6/59K/JOJatOpyKm7n5pn+Ip1ZXpu6OigLxoCoJAzn+laWh6ql4zxSRIkynbgtyB61VtkVV2vyTnA6EmuS8U3VxoN3Fe2qea5Gwxg/fPXr64r4pKx8SlzaHpFwsgkYAKVxgEHvmolgBQkjLHjgdqy/DniSPWrQHaFkwCyBs4PpW4g+Qhumc8jpQ7MhpxepnXNsuBk4IOMY61k3tmjhwwzj2710c8alWIGFI54rIuoxzxke1cNVMqLdzktR0+NFyF2kjJAHSsWNRcQyhHwvIAA5B711d+pbJJwORx2rAmkaV2RgGQ5AKgA8/SuJx1O6Em0ek+BNraLbFAQvljOeMnPWuju9rROHUlWBHXuawvDimw0yJAQQIxk+nA/rU97qpdQEXd2+U19PhmqdJHBJO+hyeraEJ7klFAQ8D6/T0rOHhl3lYSFWQEnHl4bP19PwrsF3SgM4Ysf7xBP6UrQAtgEF8Z29xXn1YuUuZj9q0tzjpPD5jjOAMDoKz7yErpsiMCDgqARnGD/Ku9OnA5YqAzdcVh6vJHEksQnWOVQSUbA4PTn1r7DhSn/wowfYuFZt2PnTXoUh1CckkhiOSMZP0qiiqxJ6EnNb/jWESXruACinIweprAUkIDkA/TNf0pLc9SMrowfEGnvl8DcXB6ivHPE2npZzSSkEFeM5yQBXvNypaIu5yB1yO1eQ+O7pJdQiggTLMSoUYyQPfvWNWzpPQ+hy2TczjNJ0RtbkiUMxt5G+6QTuP+NfTXwt8EQ6LYoQgQyEEKABnHTiuP8Ahv4MMhilmTIOCr46nuM19C6BpcdjEDs3sRgkjP41+C8RZvVqVHh1sLNsbz/u4mzpNjEkQDAR4GSzdBisLW9fN1dS2NixMKHa0ynGSD2qr408UpYLb6fbTKJHyZSpwQOwPvn0ql4fRvsiBEDYJYnHJz3zXxXN7NXaPnI0dOeRr2wS0jBIyxGcnrVhLtChdiFjT5ixOMVmzysXICZOMD2rzL4x67rWm2EMMBW1tpQRvQkk+n416eX0njaqpR0OqnR52oi/FT42Jp1vPY6RNG92vDMTkD8vzr55v/EN5q9y8lzJvYkksSTyf5VnSCXUb95dqq5bEkjZJYgkfnWpHYJHC5cADYxDDqSBx+tfq+EwdDARUbe93P0rJsBGlHmcdTKMgaQ8c9OBU0SpApRAQSpBAOc/jVNAysSCQQehHWr1sodyWPHp6mvUUk9j7GELbktpEDGSWIcjA+ta1mPJKOAdwHGD3qpDCGjIiGDnO5u1aiJ/o/K9uCD1pXLZLG7lXZmKIp5yevpVktukWRmIYdQOAfSqa7lQKyMyEYBboT6Vej3FQSuSR/FVxZm0iyGlCgupxIOCB0/GpLdHGFbBA+YHPPXvUEaiMglG3k5LBuvtjoKuwQFJAc54zzWxhJFy2RhhycJnHTofSuhtI920l8EAZwelYtspGSoHXJ+tbVmrxvlsbD1x19qS3OaTLqFBlgcE8YPf3qOZl5UAg9ckVKys0YLckDAI9KQ7RGBjJIPJOa3i2Z6EK5MeSQQepJprOSxG0njGfSg4BABIXOcYp6gbXKEEgZwxr18NHTmPh86qXqcpnXTEoVUZLZBPoa4rX3WCUsZArkEYOfmPp9a7C/IjjzKp2DLEA9Ceteb+LNSSR9sZOAeuO9d17RueZg8O600ktDAvdRjExIJQjjGenvUQvCzA+asiL12jkA/1rOu3DtvIBBIBGM1as/LkAIcEnjGOmK8yc23dn2VHAwhsWAw8ttoIAGRu5IqDzGdmCfMjKPvdm7/hT5NzqCoKgcEHrUJPlygA5DDJ9jXM2e3Shyjm3bcEYOOmc5qQSjIDEZbn61WYuMjGSOQCeRS243E7gAwHGazbPRjG5auYw0JJwNvOaxZrhgCoyQx2hlGa3YAfOAcgg8EdciodQtWhEsuwvHwFC8Yb6d6cWjOSsc+8R5HG4Hoehq1omptouuWWqxOwlsmMiryOe4x36VEQZN3GRnIyMYqHeVcFgBg8YqK1JVabg9mcVakq0HB7M/VP4G+OI/HHg2z1BnDyyIoO3sccivSnCKjuxOFUsFxjkds18J/sR/Ew6bc3OhXlxuUyNJFGxxnJABHuOtfbuv6iLbQQ5I3kFyfbHrX4nWwHsMW6PmfhWPwMsPjHTt1Pn74taw97rEpMoERj2gMe+Tn+lfM/xV14WFiQCC3ClVbgkkDv9c17N4v1WG6v7gjEitIzLu5xk9q+dfixZSJcyuVYKVDMW42DnkCv2XJcMqNOMbH6ZgaKo4VI8+81JMkEjJyee9TKyEAAsXY4x6n2rLj27hknGc565rQiZVIdfm29CB0r0sV8Z7eEd4F+zQRsELsxz/HjI9q07WR0DEAgltpA7j1zWTbsvlGUPmUMAIyOg9c+9aluSzhgC56n2rzWekrs2rfAwCMEdfetS2lSWMBWYBeQTzg1k2yE7GHIA3MCc/hWpYoSm8DIYAlSMEZqUhNI19NVSSHOB1B9TWxZbC3zgxAHmTqPyFY1gQFbnIBAA9M1NqN+bDT3PLuemDgk9sCt4JaJnLU2ucp468RmKR1QkoCVLg7c4+teU6tqLXG5w5CgH7xGTz+tb3ia9a+u8O7ONxLCQE59s1x+o+XCwdwGKklVIyB+FfSUoxhBJI+NxeInOXKnoZ80qqwdSC5wOOldHoTFWEgI3hSoJ7A9fxrkg6STO5AXceAOAK6XS2H2cbzkgYyO9ZVmlG4YF3qo2mySGcg844FXLR1CqVUBicls9PbFUbZhK6kgkdM4q7HCEYAnODkD0zXmSlfQ+vpx1NqOclgD6cD2qVZSjDJAGeCTVJiCgKD5lGenQUqXAQEvg85Hsa4nE9FJNGqTuUMTgA88VYt3QxliSFz0z1PrWQl2ZFIBAI7etaWnlbiNiTkIN2cce4qH7pLVizHMWdUjwEB4J7ZpfIbzSQQQ3UntVy001pUSUDEbjcMenate00QFQQMnr+NYSrIhSSMmC2ErKrJkMACBxmtmz0MmRQUyMYwB2rc0vw8/yOItxH04rqbXSVDKWGSBjIPenFe0MJz7HI6npbtp7pCNhwQpIwM4ryfULWWC7ZJMblOcY6V9I3mnCC2fABO0/KwyBkV4P4xt2tr6QptA3Y4HWvToUVGLsZwOcubUlPNRiCTt2Y5Hv9Ky7sSxgAAsCQpPTHvXSWxLoSV3ADBOKq3aGckbVC9AMUNMiRDptrCdOmeZyhIyJFGTx2x6HPPpUWkTRWOpozORDnnPODT5IhFAEQkAdcdqzGd1kU4wQe461jLsc7g2z6E0cGWCMK27gMCO+eRWqdPKggL83euG+GXig3NoY5jH5iSEsB6DgADvXpcLb9zrkBhnHqTRTtaxotrGHe2KujxSqSAAxAHPtXE60rWNwXhSRQD91xjFeoSoNoJO0kdVPSuN8XQNKhkLF2APzkk5HGB+FdkEacvMrWMzQ9YS7yhyHAAAODk9wK23kOwMuAoGM+mK8x+2SafcgxARgMWBUcE+tdLpevSXAZLh1JbA4GMe+O9bwqOLs9T5LH5S4t1ae3Y17i4BjcA4I5BFcL4ivAyzggOc7SW9a6nUbw/ZAYgpcHBzxx3NcPrt0o3mXBHJ+XuPavTs+W6Pn6ULS2OHupNtwY1ACqeMCniQ7MlSQOwFV2YzStIAyqTwGGGx2yKu26v83y5GRj3B9646l+p9Lh421RJCpJDAYGRnParwjYuCeE6cHvRDGThPKwMZJB71cgthvKuMDGRXHJnr01cZ5IVAAQATyamjYREF2GM4HPWkSHD4I+UnAzShEfauzcc5A9TXO5HowiTysJBgnGTkY7Uq52EDHp0pHUhQpBAxkHvVmDBh4XJUYJ9+1Rc7IRsQRqzNgDJA71bitSqALIQ3Uk849qZ8u9Vd8SYBPGMmprcOsjliChACgdSec/h0qbmtrFmOINbPkg5OMetcre2L2c7GNOMkjceMntXaW8QYqQQpzmsbWkE8jujNkEgsR1NEXqKL1KMUm0JtPmnALAdj3FbtpCqMCXBAGR2zXN2irAXVOucknvWvaB2QMTlRxgHkn6elaNXNGjqrGQKgbZuwCSR1Nb1gw2hSAMjI9q5bS3GRuPB4IHNdHbMIwjkFXQkqQc5FQc1RHiAYSiUg/MhAUHnI7/SmSP8AMSxx3IHaq/msu4ggkjAIHWo0kJUlzwOuaaLZMZysgRTvB7DjHtVbyj5zqwCDkjBzQ7FlLKApHQ+tRGULhnBEmOTmqSuS2K6GJdxJIPAU9j65qN8BSVHBGTmnlvOQMCXAOcZ61CyOSCCCoOcentVpGbZDOJJg2wkEDOcVEsc4HzEE5yT7elXpHMUgXAJwBlfSpUt2uWJMZCgZ3dqZi2VLeBp8hgVUDIJrWt4iFBPRRjApgjCQhjyR096mjc4XYgIA3AdiaTdibNj2nEhARQhAwCTnP+FSh9oUMmdvJ4xmo1zOBuXAA5IHQ96dCjSgZcJ2LSEkD05qQ5Sq0crF55FBgZvlwOhxyKP9aT/EvXFXDGFBSR92MnpwagaNN4IOAecevtWsWZyK8p2che2PrWZcxtIcjl/7p7VpyROpIY8k5GahdQFckYccgnvXZTlqeVileEkc7JG5Y5cA5wc9qrvbBmcBiFbGQDWjcqJVMgOSeh9KgSIFCAWII5IPJr2qctD8bx8JQqO5nywGIjHJAzk/yqlIC0QkK7QSQdwrSkjLThXyCw5FOuo0lKIIwiRrtJH8TdjXSpHht2MfykPAXBHU+tUbsJG4IBHO0DHetsxHBAIUng4FV7qAh8YJQ98VZJmeUWAAGAOo9arhFLsWBUrnBIzn2q/IxVSqkg9elUWUPKMOSc9KLAMVAAWzgmq87BGYFiHxnIFTzr87IWwOuKrXXyurE4x2A60N2GJODmNycAgDA7+9ROhL7weemankOID3B6j0qMQedjllAGfrUlxZC8TElyTkdMUGQhNpAFWEyNwJGBwKqzpnJzx71JuhxYsmGAJPcVcsCGZSWxjpmqChpFB6Yq3bxnzgQwCGk2dlPdHfaZvcRAEE4Gcd67OxtBGI3AOWAznpxXI+G7UQWyOS0jA46eprsIWYKgU7/wAeBXzOMd5n7bkcLUImkxKOjFBhh2qdHeOUDICkcD0qpbxu7FnG4Acc4watqJDE52gswxz29Oa8qR9bFFy3mOBkkgnGfWraIzAkMARyc9hWbCX3AEDHBHtVpZTvBA+Y/eJ/SsJK5pYuRXJQAbADnkA9KR7hwzhcow+VsDOKjjJLFWIKZwCvenkuGIzgdST3qOVktIfECJC4OQQMkjk1I5EoJJJIORk5wfWngKse4gkHAOB6n/69OlgMaEKo3EYAJ7/WrS7k2QyOJyVCAAd8nqKvrCE2l1IXGcZ61XU4iRSCZFyWYnIPoPbFL5rlm3DOTwB0HsK00Cz6FtY45V3rGwAByAc49/pSKiSoSQVYAkbeaER8naWbjaccDnsaUTeTIqFdxBGVB61ElYOVioiLgHAYf3hQ1oAeXGeePSnphyWAyB1+tIkqlgQf3meEJxmsmPUaYFEKoBg465pQiIhBXJI2n3FKzlyQo5BOeehpJcsAGABIzkHpWLFZldkFvgjORyD6VnEpFtRcYJOVFaLpkHBOB3NZ81sckgYJ6VBokhkhLqCScgAY9hWnokkX9oW8siB1jJI7KDg8kd6yWiZgCAQwGCPWprabyo5CwIyPlAPes5w548rJnBSjY78eJZLQhICqIRgggHIP1rIv/FL3DOGJCn5R82M/4CuZF65Q4BJAx9aqbi4YSZIJyMV5sMupKXM1qeYsBSTvY0ptReeTywSFyWAzn8aq3cTSxgk7kB9e/rmoUE8ZLbkIYYBU5IHuKkEo2lcknsO1e3BWSRsqahsQrFjAI2jOcnqagZiJCOg7A1LMzsy7SWOMDtiq0zujDgE96bNYpjmlTaUYKDnjHrUTSmFgxG5egXrye9O2GaUyEDIGeeAKiRN7/JySeC3PPWsJG3meg/DWxW4vQsgBdWznqMV9G+H7Bkt1wuCwOM9wO9eGfCLTA2ycnCStvXvgd+O3NfRGkJgEFSqH7pJByMV+VcQVIzq8u7R+XcQVuetyXL8Z8uIA4YnqTTJFGAw4OeD60yUsAVztAO7I9u1PjcyKSRgAYANfGNJHxzRWdSpKl9zdfpVRwW5Jxg/nWm8aNsJABGRn1qlNDkMB98dAO3vUk3KwYbcPtDAYOOmajkISMAHBIyTirTwr5ZJJIxknHes67kCjbtwMZHOeKdyo2ZRmuAHBDyKp6hxjH4VMsrTIoyWGexxmq4ZrliwG4k9WOKsCNUdQM4GMe5oubWLSqY1AJ3c4wx5rW0yUI6q4HlgfiDWXGo84M5GCOFPqO9aVnhmJIBHU57VlJtmMjoU+coRkBcnPrmq1xGHfljnPpTEnMcLAsFXPBJ6e9W7K2dyS7b8nIOKwdzn2C0tQhAJ2nrirhHlbCACScAA5qdLTIJA9iak+xAYABPYAn+tJJkNogmAABA2k8cHrVd4srwcDHIrRa1fktgDGSccAUwWijLAMVboOv1+lUlcXMjJMRORuCqTnmq93hEZVJ3kEZxkD3raNuqqSy7SCcZ5rzr4i+MYNDtJYInJnAO4AgE+3NdNHD1K8+Smrs3o05VZKMTO8V+KINLtXGQH5FeI+JvHrXcsqIWCAHv1rJ8VeMp9UllRnbaSMbT0A65NcjPMZM/MST3r9Yyjh+FCCnX1kz9KyvJ404qdbcdeXD3MjFnJBJIUgc1BF+9UAYUDJAx1xTBgAB3JOfvAUqSF1ZgGIBxlh1r7ynBQVoqx9hGmopJEE8YW1dWDrlt27OT9PpVRY1B80DCNyAe1aZcOuTwGOM1Ve3PlkoN5zyoPQeprpVxsglQpgkfLnIPpVCYh8EnJY7TWleJIsSgDIAxWdgAkkZKnIB7VauZMhjLoQhIAJOT7UDLoxAGdxAYMeR64pCS2TkZzzx1p2DGcZJBHBxwKdmQyk255WJyUA5Vuc04Lt2tjBJyRU7Ls6kAscnvUTAMzENkj+HHQU9RXI32HcSwwp+7jrUUmF+Yg1ZeLzV2swBI/hwMVWMKwgjezkkHBbPFCdhEDFmchQQDz9amjjChsttOOnrSFWeRChAU9CO1WRaEuCxVR0ye2e9aJlJEMFueCQc5/KtS3hNuSQAQRk55yafbwIiFS2WBxn1pxADEA5HQjFaXNlERImMYOMgjOBxg1G+5mUNgAdeelT/ZVlj2gMHDBgwbAx7+tNWJ/MIdQSRgjqCKLjaSK8o3hlABUDIKng1kXlurNvLAEfKBmtw2yQQtFBEURRkBegHf61hXMQDE43nOAM9PwqkzKRVdBs2k5YnI9xUXCcEYIOBjtUhJVwH65IUf0okjUggHkjII9a0uYtiQMVIJYM/cDt6VfjJcOEwSQOvQntWTtaJwSc544roPD+nyalMIyMBDk59KUtE2C1djq/CumZ8uWZMyjBDKmAR/UfSu9iBSME5AJwMH8+KzdMszbwxIQMKAAF7Cr7yq+wEYZiV2ntjvXjVJuTPWguWKQ8zBGGwkjB5I61E8yrESMKFGP8BUbTCMuCOBkA+v8A9aqjS5jKkZUsG68Ejpx7ZNYXNkSiVEJVjuPU9selRu6bCxABJ5z6VG0m9yQmFPUCoJrgAHABwOMChM0JpGVYmCr6EAelVZERvmYqg96duATGSCeMmobsghUJ3ECmZPzMfW4xJAADkKTgHmuGvUKylSSHznGOld9qlvJJbuEZMgFvm9u31riNSiDEOPlJGSO49q6qD11OKu7bFa1vXikyhwFPPOc1qQa4UYnHtmsIgwkBFBJ5O7uaadwmLkhATnA6A+gr0kovRo5VNrU7ex1dJwEDgk9BmtWC4hdAM8k457V56ss8AQK5LgZ+WtO01gr5ZYkMT8w9BXNUpxbvE7IVl1O0CpncHwM5HuKZtDyEk7FxkljWNHq6cM5DLxxWn5gltwxUxsTjae49a43Gx0cyfUsBUKkht+OOKz7hTEDtIZjwBWhBs2BwMgjbuHTNQyjZKjhAZQSykDpjvWd7FXM1nk+0GIoPKVclwPvE9vpSyMAQWXAAzkCppy+9iRl+7d/eohdCNXBUPuBHPY+tCkxS1KsixvvJJBYHgms6eNooySGI9hnIrVbDAEEA46nvVSeUouF3YyeFOM11U22ck0YcgDgAHIHUVi6vAHKgksMHOefp+ldFOjAsQOCNw/wrFvFMgLMhB6YPY16uHfLJHzWa0va0JRZ5/OgE8oIwMnGKs6fPJBNBIhCtGwZCTyCO/tUt1Zsssu5djk1EsIiUEsAR+tfROCnGz6n4rNOE2j70/Zu+N1ve20FvdybjHmMSKw4O3gfnX114e12DVbRJU2hyACc5JJ9ieBX41+EvEF54cvBJaN5SGRWkXs496+zPg5+0bFJ+7uHAkUgMuSATjt7V+EcWcK1ed4rDrQ6V++Wm59tygOSVIODg4pg+Xg7iTxx2rh/DHxO07WoVIlBfAPLAAD05rqItftHUkSKSfmwGBwK/EK9CrSdpxsTySjo0WXQOhUAk5weOtY1xagyO2SB7dRWmdVtpEMrSqoK8cgdOnHasW91mCMkB1Bbhc8gn0+tcXJN9DeHMtjKvCVyuCB0JFUFU+eS5AUjIPpimX2qAuWBByedp6VntdPKxOcE471tGm1udaTtqbi3cUKEqMsMg+lPF2GwAQSeuDWCHKEgEYYcex71LHMUxlsE5xWlmgcbm012Vc4PA7CoLi8D5BPI6YNZguTnJyADjNQTs7EsGbkY49KE7FKB33hGfz7QI7B5AWy3YLngfWuoOPKIB56D0rivAuLe3kQKQhPU9yTk12RlUgAcYGT6Gt1JW0PNrq0tCvcPgliCT9cY/Cs28lGT8wAPcHGau3UyhSD8xHIB7Vj3Th9x4B+nJqOa73JirGdf3Y8tgQSwJJ3HPHrXEapfq8zAOBnrg1W+JfjKLQLQGN90jfKWHRPc+3bivNIPFst1LKwuY4jIwIaRC2BjoMe/PNezQyzEVqftVH3fQ9Ki4o9Gt5vtU5UlmRTxkcmtYRMqqXBI9F5NYHg9Hvo1mBEg67geCPWuq2Ekufl29SvauCpDkk4m7aRAAoyScBRnHpToojIQwBKHkYpyxBySCTuG31yDWrY2QRPLIyTz0rn5ooxlJIhtoXXKhQSfUdq6HSrA8EKUJB3H19KSw0wBkBXBB5zya6G3h8iIoByTyT2rLni2cU59CG1tdqgNycAYI71Q8Q2xn0y4gKny2+YgnPzDvit2McA7cH61BfKEgJJAwcggdK2hZNNMzhKzTPi/4gaaItaunnAABCq4/j5OPw64rlTbgTOjrIrKN2AuR9Ce1ep/FjT2g1uWcqCJGKhiQSVA4GPbP6150JUQFG3Av69vxr+gMkrOeDgfuOUVVUwsWiL7OkMakRADGSFB/PFWlt/NAIO9MYKn1+lRhUZgXLE8A7SR06VLIYwoQNgZDMqnBBr6NO57iQ6SyVkIyF45GMfhVN9PblQPlHQir5nXhmAYk8EcACh2Kc7QAeDSaTNU2jChsSrNvA3nuOmfSo5IDuZyvz5zx3reWDzIi21iCccjFNFiGcEko3GARnFYtPoac3c5xEwoIXJJLENxx6U2aB1AG35s59cCuhewjCO5XDnjNUpbAgFs5c9CfSmosOdGE8ZbBcEHtx0pnl54K4JOAfatiWAEnABb0NR/Y14zyo+bHqatJicrmbPZg4Kn5emCeayLiycXUaFy7uQq5xx7AfnXUvHHCrk4ZgOfY1Qswbq7JkAZdxJYDnJ9/WqRcUWbKyitYogQ0gA5UDBHPTNXhaBgzqWGTkDrirIijCAMrBBwSp5Iq0qR7gE4U9CTnPrVoYy0twqMhRQzDBfHOKm8kKoBBIxtGasFy+0OAxJwTnoKWN1UtuGWGQCTQ3YzsctrFkVcuACTweO1Z87mchXwWKhSQOgHp710urQCSISov7zBypOATXL3ACSAEbGbgjPINZp3HsZF7pqushI3kEDaDgkfWqptGIC5KpjABOeB0Ga33liljaMAAqdxI6nPGKpFQZCSoAxge1aonnaMs2pBATgEcZq19njMyEgh9v51ZkRI1BbBGc04NHNIhbJGAqNnp/wDWq1cXOMdGGxUBBzkkjg+1aduxEiKBgEZ47GqbvsI3HjP5VYibcwIPPvRyj3NdIXaBAZcHOVJ6iq9wjq6MpBAz94Zye9Sxu0gKjBBUc9wc/wAsVJOEaOMMGJkyAR04603oCMry2dZEd2DE5UgcAEc05Y8RhMYAHX2qZQEABOCDgGm4LsYzgBuCxHT3pXNNWRNGQQFBKgbhjselRpGWJBBODk+/rUwZnJCHBzjdj0qWVINxZUC85AzyT3NSiXcrDBLlBhB1BPamBSWBU9DmpIyF3gIQxPc5BzQ6tGSjqwYcfSrBIjvI87kBGTjODn9RUflAgkgBsYJz1qeBVhYk7iGB4Y8mhIw0YBGSTnOOBUsb0ICCygAYIOCD3p3mBMs5C4GDSSqIFbe6uQeo4FZ8+onc0kQWR1HC8HNJIyauO1DUFhAIJQDndng/hWBf+Im8yURqJQxyAxIwMdqmuybpiCw8zGdmaxLmEwM2V55OPSvrcsoU3Hnlqz8f4ozHGU6roRdoiSXD3BAkOCBkHPX/AOvVMCKYGQJksQCpOCR/SpXSRkIIKMex9KjWNredGfkghivrX0Siuh+WVJyvdkZtyGYiPyU3YGWzkYH9TT3swxBByfQU9VL7mlAOckYGMc8URrFJG4ibc4I3OCcZx0qrHLzXIHVkLgRlwSuQT0A6mpluGWeQ5zFxtyM8+lNlRlADEgg54pXJMUQyMAkZXvXFiV+7Z9Fkc+XGRNO3nEYAcDBGR35qyblWiDEEjPU8YrMEmyIKBk9eaf5gmAUnjg9a+Wmj95pNWLS3LEkhtwJxgHpWxHut1iY8O4GADnOelZECpC6YUgnkA1rwYR1JGAT37VxSjY9KGpqQyvHgkKXPABPQ1pZDRgEEADJ571nxqHwQQM8itW1U7VG0E9wa5ZI2ehJZ2kjAFE3liOFrp9P0cQod4y4OdxHQelJpNgUVJWCqTggKOlbyJ+8ywLA85r8+zfM2pOjS2R8Pm2ZPm9jTenUghs9ihlHzYOcfyqcWMbYK7gfQnOTWhFAMn5OCOOOlOkQBQQvI4J9fevjpVWz5Lnu7szhbAZCjBPJz3qvLDguQMADr6Vpi3dycfM3oO9VJ0cBgQQCenrUqbbLjIyZrfy+g569arXBcqirEqkAhnJJ3enHY1dJl53qAMnbg9B2FQEF4wiDe5YEDp+NdkHY1U+xf8J6aRdmSRgQoJ2E8HAznPY10hcsrAcD0PeqmlrHZ2RBAV5Fy5I6kdOfwFZuoaysU4VZTvzyuAAffNcc3KtOyId5M3zNGuAFJ2gAsRUF1qEMKEliCAc5HAx71ki/le0lUyMpClgAcZA5x+Wa8r1rxhPJetDISx3EKCCOM8cevvW2GwEsTJ26FRo856BrviSKOMoOSAcEgjrXHy6jPqc5hQEgAEHB4qrYW1/q0iu+REBggtk/rzivSvCfgczvGfLIjOCxIr05qjgI+9uacsKS1MXwh4DnvZtsgEpck7jxgemTXt3hrwvDo6QmNMsoPHUc/WrWkaHa6VCiJEBjkt1JNdLp9uGkxkgdQfavk8bjZYmWr0PJr1VNk2l6YXdXOAhYEnHT8qb8RdSXR/h/rbxSBLh4ygyBwBgg89ieK1rR/s8ZUnA5wQMYrzv47XwbwLPaKpkkkUiNgdu8553H2HauTBxc8RBW6nBFc01c+CvFb3Gra3dFUE7Ty/LtGQo7k+nNaunaRHYxAnHmjbkgdCK000NLK9kZgCWIIAGAntWitqcNsAJxkk+lf1tlGGUMNCTXQM1zOc4rD0tIoybiJXCgAM3O6Trk022iH2mOMAE5GeeQPWrswVV2kYPrUMU0McxkADELtOOxr2HS8j5iNR9xNTkRZ3V2DsP4ScnHbiq0eVUHOCOMetF1dpc3eEXMrDJJ64HeqvmDkPkNngiqhBoHNy3ZZWNXlznBJ6HpTpoA6lgCAOCDxmoWZWHEgyOw5qQ3IaLYTn1GetdK0M9yqsHLEjAP909qsWUOySNVGR0OT0HrUSzIzMiAAAc+1SI+ZUKNkgjgDjFQ2dFBPnR0OkQjkNIEJJwTxj8a2IJUjLEkAdQfWsqwQTKVYBwecVs2iGOMRgAKPUdK8mo/eP2TBv93H0Ldupm2bGIJJ5P8AEPSteBAoAOQ46Y45rPsZUgDlQFfHGaluNZWMgAAtnv2oiz148z6GpFa3EhOxN47AdR65qnqN2NPUbZCJmUj5eox1NZ154okdJBG2yM9QTwT3PtWC+qtJhpWDnuScUpVEjeMXvIt3N9jfNIWVgMfL3HpXP6jdGaZA4DnOV+tZ2qa4zAIGYFSRljnI7UyxnM6BjyQcjHY14eJquXu2Iqy6JGvEgnV0D4lA3EEYz7in28JRMtwQck+9PtrhGgck7OMkkdPanxI5QZBAJBHH6V4M2ebKTGCMNKjlsquRgHrmpSxVCVIKDBBB60uxoMAgEMckY6U+RUdW24BABxnnB/nWChdk2uTWdyWYAjB9SK3bK1WTIdN4PQsOlc3poZWGQSSTnPpmultppbdHBUg44DA5A9v8969GlQk9kS6XYSa1EeFYDZkkDsDUOoX0GmWwII345GehqS/vktrUvMd8mCSmOo+nX8K4a/ne9mLbTjk4yQMHpXt4PDtSvNGtKlZ3ZFctLf3ju4wCcgkdq0o4RbpsQZzgkgdfxqOzskXDZIBAyrHoe9Plvo443QkM44GOxr34WidTlpZFiW+FtCxJBxkcjpXm2qX/ANrv5ZMZ2jaozwAD1+tdNcXss7OUJ+ZSp44xXKppklpcKrNvx1JPWtee5zVPeVgtrOS5cOEBJOMV1FjpG1BujyegJPT8KzrWNrcblUs/UKvcV2NrEWtkfb8nBGeeaFqcyiZSWflxswXG0nAA5wK0tMQMyFlwDgle4rQitEuZFwgU4xnHWrthZC3vUQFSAdxBHY+9aqBoo2NfRNMR2V2BCg7hn+VdnaxnZGEBCg5JzjNU7SxiFohQEDqc45+grRtgodWzy3vgCteVJGE3ZWO1vpSdEgKKCjoB5jE4BHWuVJWTzCAMA4BNbF3dpb6XHIpBGPu57j2rFEiSKTsADHO3HXNZwSi9DkpwsTuElVAGICjOAetQ5KmUbSwxkEcY/Kk89LcAnCKByT0FZ154itogRE7M4JBA6EV0p+Z1pMra5kozA5BGea5uFShwGBD9h3x71bv9WN7lAGRSDn3/ABqiJFV0O0YB9elYSSbOmN7G7p9uIAhdSS3sSAfrV9mwHCDczds9T61TtZXdVOSQBkVLMwySrZJGRimlYzd2zA1y2c5bJYDqpOAPeubt7c3LARAFCcZHIzXa3IM6HzX+ZeAG5rNWJLFWAiWMDuOM+p+tDi2NSaG22kRWTFSRKxAYOAeMjpzTZ/KIZCQQpDMCOR6GpPtIJOGJXoDjBxWZfXcQlKocswBIPYdj+hpWsL3m9TB8SorTh1B4XAzxx6VzEzkxBwcSbguO23uc+vTiun125geAF03tkAA9MetcfczhCQvBYnA7EVyVHZ2NoXaK0l4RclCVI27hk4I59KR5S+FJYA85Azg0kuZ8ByoAGQ2Bk89M1D5pkB4wRgYzjiuW5qol/SoWnu0AUFUOSfUg8V6ZYxJ5cRQMSRnOc4/DtXnegKEvVIYIGYMVIyAB6+1ejaawIVkODjBAGKcdTaCZ1Ph6dBdwOSSA2CC2AB3Jx6da928M3caxoDICSA+CeSD3rwTRkVGLk4YdBjqa37fxXLYXAcsVKgKD14z6VhUwyqS5jxswwksR8J73d3cPylGwPQ1ljdPODnKtnLDnBHTiuR0/xM+qLGmSABncT1/CtmW/ksVBzhyMqVPY96+ex9WnSlynzCwsqUuVi6zNJbOCxKgds1Z03XhPCyBgXAJOPSuZvpZbkKHZmBz36A1VjL2RYqWBPAOeor42tinGd1sehToKS1N/UdZMIO0liegXtXPzapNcOc8Y6YNU5bmeVnJGE7Ankn/Cp4IQzDJyDg5ArzK2IdXZ2O2FGMFcngEkuCWzjvSpC5kY7iMjGD0P/wBerMCRQh5JSDH0AzjFBuoVdEcquSctnOPTiudRlIpzsV/IdGAA4XrSqokIIJIU8E+1PViysScr6+tRrvLkIuT1AFJwYuZsvWGx7xNxAJJOCep9K6dQRbgqV5wSAc4OOlcGL2XzQ8QHU5KkDGOvX6YrZ07WHlJiCBWLHJ559DXVQlGGjM5Re5rSW01w4D8DjCntWhBapb7i4DFV4zggH196gUu1s80xICYyxPUk4x9aj+2gFoyQSB0I9a9WEmcz5mrHG/GuCbXPCxt4QwjiVpXVe+AM59uOlfEXifTHjvnTOwkgY68Zr7w1y+lmWZCCIgpyoHBGDz+VfF/xHt3n8SXckEbJErECReMjPrX3uTVJOna54mY0PdTZ3Hwu0k2eky37KxiiUgkf3scDPv716/8AAu5n1W9uruSc3KqxUr1CsD6j04r588OePbqPwtL4d0y0Ju7y4VhKwyQQMds8Y7cV9VfAvwIPB3heIXEm+7lYu4AxyeTwPc1lmU4q8ZvVmWHlH2dkepI7SuWc7iRyW5qe5VYEdgcKq53djVjToVkOQDnvkUzXthktrQRECZWZpBwqgdPxNeDDDykrop1bOxz9lby61eQkECAnHmNxtHqM1k+MtGg8pjExZ1BBYHJJ9K7yxhht4CkJUMcYC1zviOxkXDsdh+8dv860nRlGD5kdOHq/vV0PGbkXNlOoUkggnaD1ArZ8P68mmzySvCZsMAIyeGUjkfpW7quipPEXVcDruIyRWDaaJI14igEoGyWPYV8zWpyhK0T6n2tOcdUWrmxv/EzXF3KzwRszN5YxwD0GPT6Vzy6M5BZX2jsRyDXqlpEqwuijeqg4wMYOOtcxJbRwqUGAq9PcV7OXYSOIbjUZpRrWfKlocnEssEwIdECkEbznP4etalrqKbwWUhSefUCqurQo8xAUAEcH0OarRhosqDuGMZNdWJyhN+4dMlGotTpIdZWN9inCseCegA/lQ+pGe4VQwJYkgCucEbghgPl6EetOhdkYEOVcNkAHOB6VxrK5x2Zzyw8eh2LxLcKAQATjIJ6VVl0wgkqcgdMVQi1V40JdCTnGCcY961tN1eCeOPA2SsAQc9QOCcVP+1YRabHHJVaW2xXg0Z8l3A2kDC45BzV/YIVEZUBSM898VfSXdh8AZGOlRXUDgE4GzjkEcE159fGVavxyMfbyfxFZp2diUUIoAAAHQVJFeeWACSTng4xinFFtgSAXfhW2joD704wCfDgAhTgEdwa891pLqaRmmPS8iZApXLt1zzimyW+/DEAjnGBTBatG7ABn29CO/rTohJsIGUBOSCelbU8ZVg/dNlO2zIpIpAqEAgAkt2GKsokzBBEMk9flzg06AMmVdtxPTA4rf0mVIwQYgSOQQOtfQYbN6y0lqDxLj5mT9kuI1+eMBB35yc/ypuE8l0IwCu0gDrW/e3pcEOigduK5281IRSHIUDGAAOleos3lHdBHEyfQfHevAQyISynBZhkH0qdvEAklTKshUYJPQ1jnWFIIYADk5ArOvNUH3jlg3OR2rop51G9jrjOMt0en2/i2C805rNZS8nRlI7YrLe4NjghQB0Cg8ivOotcS2ZtrYc4yRXRweJYNVtmcyESZwysOR7g+nFcVfGzVVVqTIdFRfNE6uw1sNOEDAydlzWkl48sxBIC44ye1eYG/FrcGSKYK56n096ujXLmQArLgHBwvFfdYHMYV6actzd0VJXR6GZ0DMCwOOAAagkuYlQEjjPLA8fSuH/ta4bzmMgJZsjb29hRIt9cqhE7Enj0GB/WvWWIpSJjh7faOpur+zhO6WUAYxleTnsMVGHhlHBDZGDk9K5caBcSSGR2JzznNN/sS6hBCSuFzk4Y/zquaD2NlSh/OdekEG0hcYAwSOR+dZGrzq00cYKtFjbg/y5696yJLLUIEDRyyDpgKTgf4/jQtreXVzAQoJEgL7jyBnnHvjI/Gsm49EP2aWvNc6+zRRbhTHufAAJ7U+VSCSCAR1AOART7aFY4wsQYIBxubccdue9PljAUORk9MU46HM5K5DLepOhVEUHGSR0GOtV7h1KlVXcxHIoLAsGEbJzjkdRUVw/IKggn+IjrXRFGkVcydRt0uAAVCSLnBHY1j3tnMFCtknqWx19a2WcJKTkk4OfrUDTtMgVgM9DjtUTptnTG5yzWjXEgjCYDHBzzmp20NbMK7BSf5VYMrQzByRtzkNV+S8SfIPTH61zKjrqXZnNnyv7WBlIYopZR6HtWmbdZFBVCc9welY2rwCDUA4YHcM7geR6A+3WtPTr4CB1IUvgHOTxjsO3PvXSqaRz1KbsVL/RxISQQu4cMB+lcrqOhGFhGgULjAAHX8K9Bku4woUspfAZVyO/Tiqt7ownJLlBIBk7SCB7AipdJM41Jwep5JdWqLuRBuIO0jphhUMsLxKEcbBnIB4wPWut8UaQtnCJBGFGTz6mvPp/N3vmdm3Ethuo9APauWonA6oT5y7cSQ4KswJwc4PSsyWdgWkJIJPBXjFQFZC4LEEHoaGKgEEkgnGPSuOU30NGvM0bJWvJEZWLd2IOPrV65iMPzhyFACke/rWVpU72M4kCBkBwQeQatXl28sxUk7SCUz3GalSfc5pqVyrqlwRGgRgpwWBJ5zWZ4ZBa4IL8qxdiT1BPIz61Y1BYn3sRho8g+1UtCZ3ZXiUkGXaVxyT798e9cGMvKk0YPQ76NwikqAewPtVO6eRyQCuST2xgVppAIoGLIfMxtK54U+3qKybggqcgHKjPHQ18FyPm2KppN6EGmRKyOJcurEqT1Ge4q8kKQsqqpCAYxmsiHcisisRGH3Lg5yT1rX3DahjTAxkhj0NfZYN3gkek7kyIQhYkkg4A9qesjyJ9wqQMkE00ODhQST6+tKrh2AwSQPXrXsRdjORJC6yDOGJB4TH9atnBxvHyEEEKelV4XCvhSAOhOOc+lTeS7oSm4jpu9DUzrRgrydjllorj4CHBTZuyMAnsKsTaa0tqyuwCAjABwT3q3Bp7xqgR95AwWA6j1xSXLyQDBOGweo6189UzPmnakzgdRuVosyxCJFJUhccVPDlSAFyF+Umq0CNhsMSSTnPb/61bdnp0htyXUqSDwwwTjofxr3aEnNJm9y/otvA4SWVAZB8o6cc9focV0tpFscFSAp6gjpXO6BPDHiO4kEBz1YZz2zXVRPGJGiUFipxkYIP0NexTjoc09xZLgKGjQcnHPUY70nkPJGWBGANxyegqSSNMnAIccAZxzUUyMTFhRnvg9K6djNCidto4yOhyccVQ1vUHW3MAHJHXFaMUIYEOSTnGK3NJ0u2uwFnthIAdwBB5xXLWquEbjdWMPeZ5cXMY3svUZ6das2OpHTW82IDfnac8Haetdd4h8Fm1RrmIZgckqpzkD2PpXJy2o3pG2EGTww5PtmvkcVjI1NJI3pV6dRXibUXjq/jjCxFWi6GIoOc9Tnr9K6fw1fG7t92HSZnZizDAAPYH6CuPj0RJ4XMAxIoBYFug5/+vXWeBBHLEUlZlAPRR19z7V9Jga3PRRUuS3MjptH1CNpQhfY2flUggn8K6iaVm0t1BBJJ4ZQRz14NYYk06x1FEM8coI2ny+SG4xyfrXRxxo0UybckKV69D6166ut0cspLsefarlpCCQHUckcZqhEAhLsvPrjpWvr9k8UxdgCCQM+oFZbOeQVwpH3j69hXyWZaVLn2ODadJWLGhWkmt6zFCx8xS4dlPORnmvAf2lLP7L4pvrbaohSUNCF6Ae49a+p/g1pZk1W/vJFyFPkpt7cZJHvya+aP2mfKvPGF3HFIqvBKDKG4Lgng18M8W54r2a6Hn/XHLHKktkeCabpwnug4JzKwXDHhcnGcV9+fs/eDrjwt4ft5JAEmeNWCsAAcr1568AV8qfBLwkPGXjGOOWASQW5VmUgZGG4P4/0r9BdK01Le2jQBdoUYUdAPT2r894ozHmqrDxex5vEWYWtQief+M0mfxVbK5BSKMzF3IHB+XjP17VqafrOm2sf767giVV4MrYBPpmmfEzSlMPmuTJGFBGw4KnPHPbkivHLyFo3CkEgdA/PPr9a+Cm+bZ6Hx9KEa8dWe8J8QvD9q6xPqMcsxwyrApfP49qvzRJrSQXYhDRliyrJ1JA649wa8c8BeGDrWrQF9wtY3DSkdQB05+te77BFbBFUCNAQpHA68cU6clOXKjkxEKdJ2izzfUhcaBfiS3BhDEssSnG4+ma6rQvH0E4SK+JgnwCd3IPOOtef/FLXfI1myER2y25Gc8hhnJOK6HQrOy8S6Yl3E+1iQNq9j3OPStXGOyFyc0Ls9Kiu4rhQYnDgnACnINVrqHcXcnAH8I6V4346vdT8GgzWF61uFGC6ngnPYHiuTj+O3ieyVYjPZTIBgmWIhj9ccGvbw3D2Kx8PaUdUSsPJ6xZ7nqEIJ5JAUEHaM5PaubktBb3qy3EipAp3Hd1OOgrh4PjfrcsAR0sC55yLfgZ68E/TkVhav4u1DVF/0q64zuG0YVfbHpXoYfgrH1KiVRJROinTlHSTPQvFPxhNgv2LTMFgpBmPKj8O9SfC34jjWZZ7PULlBdRtiNpAMyDvjHT2r528VeKIgWghkHmqcFjkVhaVqV22oRXNvKYpY2B35POK/Qa3CuGpYT2cV79tz0VlvtIOV7H6B28iSRhhyDnBFTADgkZJ6k9RXlHwl+JUWt26Wl3MsM8SAgsc7z3/AJV6wjiQBiPvDPPcV+SYnA1sLNwqqx81VpunJxYyVioJAJxzgV4Z8d76ay12R7eU71iRtnTHrx617q25MA7s9RtGeK8I+PqE6sg25KxBmkOBwegx6V6+QVJUMbGUTswEI1KyjLqeRf2xJdTFpWZ0fpxjH51YikfeADheozWAXCyglwA3Kr6e1akNwAgBIz7npX9BUa/tYqTPexGHVF2WpB4huzZWM5Dks4B5PTpmvILbTpvFXiO3gtUeVEkDF0OSFB9a7Hx9r7+Q9vGRtYFd46g54IqHwHfW/gvT4bs23267UfLGWwWBPUn8a83PMXLB4T3PiZ7OEpunh3KO7PeNA02LRNKthJhpAMspG0rzj+QBrpLnxBFBZlIHDOwwGHUV4yvxA1bXn2y21vbxE5UR5LgehPetu3vXeDfK2xgMcnoPrX874mEva+0m7s8qeGd+apuaZsjdXsaEeYXYszsMkj613umaeLe3QKOMYORWN4I0qe+gF7II2QsVUq2enUn05ruo7VlgKkgkA8rwCO1eZUqpux51etryRexkfZ0RnJG8ryMYGB3HvzXlPxq8W6Rp2hz6fcGO5nuBtVEUl0IIOc9vw967zW2v2t9RSzIUhchmAP5fnXyL8QLu/g1aaO5dpGi5Ejc9c5H6V9bkGHhiKt+azR7mUYeNeqnNlO7kguJZJoE8pWONp4wcfypN+6NRu+Yc5FYVrdlmIJySM8nPWtZWAAAGCMZx3r9MlCSerufrNCEYxUYlVrVmYuDgZxVpbcKoYAk8cAdKSMFiQORU3nFSChYknpjPP1rSB6EVYnjAiUEAknsepq3HhtiqCQf0qKOFpYyHKKc5zzyPrV22iLMCGAIHAI6/jWyBpEiDaCCckDgYqyh3DJPBA61CiNI4AwGHpT2RwyZ+Xac8VotDJpE8cZLgZwSeCauRNvbaSNvQkmqSB3dnLFmJGBjAAq7HGxwQMnt9atMwkkacAZcqoGQOOetbtn8y5PJ6nH8q520VnUg/KSMA+hIrprJRFsAJI2clhnJrRI5JqxZkB2gqOvv3qEo5IUYABx15NWeGICkjgkg9M1Tv5DArODsGO/etopvYyRDNKBIc7c9ODT0AZGIHJ6kdh61iWt+L3zGDDJYkDqQB3+lS3F6YVIR8Ajk57V7+HhyxSZ+e5m5TrsxfF2oPZ2zFQXIPAB6D1rzK91CWbP7tnkdscnoPpXU+K9TLoxBJJOcY6D0rzdryVrqdixGGIUZ6DA/+vW1aKSPUyqNlqWImJmZlOEzgjtkVaWNYyoAAU9SKzLK7MAZckgtuxjPJrRaRoWAKhwRkL0Ary5H1lNNk5IOArEDvnvVdpgrnklc4yT0pRMFYHGATjAHQ0Swo7ZCbWHXjFckz0aUbAXKorAEhjtOOSB6n2+lSRSHOTGcZxwf1pEVVI2nGeoz1NWFidvmUhR7jtWDZ2LRFmBAjq+NkhG0+4rUggEsZDgNnp7VBblZim/AZQFHHYdKvWqEy4JCjtjsahysc05GPq/h8FSbYEPjIJ5wa5+6tp0yhiJcYycda9Ss7UuwJAbtyK2/7LtLlAk9jC6YC7+QSfTgjmqVTSxxyqcr2PKPBOuT+FfEOmX8SsksVyuQMglSeeO9fo7rPjFNd+GFveWsyh54ljChslSRk5/KvkTT/AAZpFqqypp0Dy7vleQsxi9xk9evWu/s/EdzDYJZQRAWy/MGP3gcYxkdRXz2Nyt4uvGtFbHy+YYBY2qqkVZorXdoRfLLKQQvY8g/ga4H4x6cLq23uFYXEZYhMgADjH6frXZX9010AHfy3JwSpzg1Q8a2g1Lwi+4ESJnDei9TX1uCh7KUVex3xpNQ5T5ghVkuCgKmMfKoPQelaQk3QoIj5TEYLAZyap6lm0uiAmFJOAR196uWrqBggZHIz61vio3lc1wilG6J41K4CDDY5PrWlBG+wkMASMA+hqhbESyFycDsprUg2yAAgbR3rzXGx6ybNezDKsaM2+QqMsFwCe/Fb9vbyPbFUKoD7DOPr2rEguERFCEB+ASR2rThnk3srlkVuAOmPSsW3sZzbNSO48lYkA3Ip+ZQByPc9TXOeLL+SWBhGmQAWEa8n2rTubo2duzFskjburitS1g75JScA8ED0r0MHTlN8z2R4ePrqEeRbs5PV7t23oARKDnaR/Wubvt0zFCQCF5HrXS6rdLNuIyATksB0rAiiaQM6KGIyD7V7qelj5VxcncxIIgWCyHbg8E10+nYGABhcdDzmsCZSzBSmw7icE9K6TSrVPKR2cnA4wcc1zYh3iejgI8tS5qRBz8y8JnILDB/Kr8ZCyAOhYEZVs8VWVA0qqcgeWW+Xg57VdiiIjiIbc56r6H2rymfYU1cslXaMAAKx52nsPSqc1wdwBIBBx0q4hAILEkjgkdqgvIgF3YDPnrSOxFOS8IAJJUDjPr6VLpt/JDOSZmxjhQflP1FUQHeXacAjjH1qzZiNSxcEkHgqelJ6oib0PS/CusC/jEcsQtgQFjUnIB7njt3x716Lp+lqwQsQ5GCMDANeM6HcxwskoBJHTPGK9Q8HeJ1uozHO+XBAXjr+Nec4WltocrcjurSzHljCggfLjHIq9DaBSDjLdhS6eEeMPwQe+a0sKoAAAOOtdcII5ZMy9biIsZHIwAMEg186eObhRqEio25lOTnkV754tvjaac4LkqwIAIxkjoP5V80+JLzz76cAYcEggnofSvWpR5IHRSWmoaPfuL2MONsTHDMo6e+K076yUhpAcRgkBgcYrmbK4ktnjfgDvk9K9K0jTor7SHATIB3MSBwT+tclSVmVOK6Hn7QjkMSSCSrH+IH+lULuIOwBYhh0xXWazo7QTAhSFGSd1c1LaymYkbGQclgeoz0HvU8tzNJMfo+py6VdRyq+FUhio5yBX0F4X1satZGVZmxjiNiOBivnUxlWclSCRhcjp711fw78UnT5UgupcBjtyxwMngCsp3grpEyTSuj3QK3YDB5OeaxvE9uTaMCwJxkcYFX7bUBcohVgQQPu1BqKu8cgZAwIIUnnArppyvZo1hc8U1lCk7kEgZxj0rNi1F7efcCSRgKSemDzW34qga3uyCpBLHcegI+lcwxXLHJDA/LxkH3rtkrMc0rWZ0w1d71CJBsHQnuB7DvXKa5cbcgkOCeDkVpBwgIYlTjrnrXO6irPIqAAAE5PqK0hWaVmfO18FDm5oKxSt4SZdxJYk8gDpWzBbMgTjKMQMZ5GKp28BQAgkAcnFaNuEDoQpL92JzkemKicrlU6TiXFjVXUoMDv7mnyOXbJBA3AH0FPdQw+Q5Hp6VKzPJAiIQArbgAByehz6/jXFI9KnAh8okgg5UHI5qQIeoQEjpjvSgLlSVwe4qZsOoKKWOcgY64rGx3QVh/2cSEb8kgA4x0pp4chRgKcfWnjexBaRsgdD2qVYgNzkFht4UevrUtdjpirCxpGwZ2iBcDAY8EVZhVBKCEwGA4POMVEsEgAR0wxxlc9KkRRHOm8Hghhz0rOzLZetkKeY7IoZjhcHqD/AFqpqsW6BS8RiDHaCcfMe/41qRorOGIyA24H0PqKravtmjIBJyC2R2NaRMlucUSxmZQOAcVp6dcRqRGjhsD5hnoTVO4gKMQQc9iT+tWLZmUAFAAw3bgOv41q9TpvpobtjJ5LF1YkdlPQVau9TKorI5QkfNzniqkCsloX4CAFmJPAA71C9urQo4yqODtyOtUonM5JuzPN3w20AkAHqBTZCkY+dsnqBTYrlo1KbTj1PegKHyScjPBNZGb0I2fZgs4Knv6+1MYhgQejHvVg+SYwASx6EBen41GcDGwDBPJNCZLkNRBEhaNw64xwO/pTtjEDDRk9dqnJBqQQnIYuQfQDAxU5tEUBggVjyTjrV8xDdyG2tWdVLkGY8kjgE+3pVlEMEjCVMN935WyAf605LcKhdchASpJ6Zp8ODkAEk+oqWxcorRiWIZHPoB1oijJYgDaMYwBVhVL5BJAHQCnRoPmBGJMelRzDSIkTaNoBJ6ZzTlhIDFRkDqD3qZIiyABwDgkg8ZAqIl4QGAyoOSPXPvTTKauJJCZCHAA6Aj1qNoEhwzyhQSMA9z6Ul1I/ksyNtkPRT0JqtfOEiHmBTImPlJGd1apmEkxZ2DfNuLD/AGsce1UpWJLEjKgce1DTtMMAAHIwB+uahLBXcqcjOOTXTBnnVY9yvcrGXQcqerYHBz0qCe3Ns5ABAIz9M1NPcbHBB68kY61UlnMkMhcbSTgYOa9ijK6sfnGc4OSftIrQZ5SMdzKM4xuB61BcqAU4yOh56e9WbdUjACjJPJySRmmvtwwcEjpmu1HwtSNmUWVNhI+Vs9MdRVeUOhDEZixjOO9akflGIggKxJwT3qrNhYwFB6962TOcyJbcnJQkknt3BqlNCYpyAmCOrYreMYY7lQggYOehPt7VUkgMkpZxgHgc0XAxbi0JlDA57kVWuYHwW6jrj0rYlhG04bIB/OqtxbuSCpwCMEHtU3EZYQ7QvIBGTmpSxRQgOSOAQKkljYIjFw4B2nA6CmSAKuVOSDmkVEr7GVwWcEelNnKMNoGSeam2h1DkDPTNQyI2/IOB0+tO51QdgiURkEkEeh71NaqTdRlBwTk96rNC/mKCfoB3rV01R58bFMNkDGalvQ7aWskeg6RCUhjQnGQG47fWultQQFAHAGMCsbQ8+SpQbjgEA8gEVvwYTDudh6EDvXy+K1lqfuuTrlw8S2zsYCAoZicj3NSxPJkKQC5HXHFRxbJCMHJ9D/OrKKBgE5Pdh3ry2fSx06BBv5DDAHQ9c1cijDMCQQQO/cUBHXaUIAJ5qwgOXcsWc8YPb3rNOxXMQW9uPMchyCxLAE559R6VfgtS6yMG3BACQf51FGE2bgSoz1x1q3BIORwExg+9VoK7ETzU2guQTkYAxwR0qaNmYhCAxzj6CnDdIGLFSQMKT2FK3lsuU2knqVPX8aT0JuBRoyVZywzk8dB6U5ApLFThgQFHqKDIARjBPekJLAZ4Gc5I6Um7DQ8tgEAEEg8jtSRRh3GSd351IHQZAyQ3AyOhpoxuBDYAOMAdahljwS5KoQCD196SS0V2jmcb51bIbPSpo4hvGBknjA70BiXYMCoHAA9e9ZMnmGiNDvOMseeD3pojD5JJIzgDpg04xKikocHPSmM7IxyQQDzg8Vkw1BwFGGXg8VXYAAgIBkYye3vUqs8hJB3BjkewqrNIUciRy6kE8dvQUaBZvcJEEiKSME8Y9TVK4BwAmCSOg7dqlLEFQxyh7A/5xRuIVSDkqSMelIrbqVAXiZWGCOhQnr6GmuGhyWJVsZA9allB84B1JLAMM+5/+tTZUBZiwJkJ6k5GKEGhFCpCHBOD6HpQweIsC2GxnB9DTwoSCJM42rgsTyT6k1Qd2+YhixwRuNaozauTqHDnBGDyabNlWKgAlvUmqi3XQO5AAxkUi3eZsE5Cnim0RZk7F2UI6sFAydvr9aWD5JAWIA4Vc+pqN7plZwAcMP0pIpmkaBRES7SKpHXjPJ9hXPPRNmcpNJs+gPg/YyLZwBowHbAKg8AfWvcIbc2ybQMrjgnqPf8A/XXmnwoshHp9tHAjNkAAnnIxkf1/KvUJSY1BYHK8fQ1+JZziOfEs/H83qe0xDK6Sl3IPyEdMjrViMhcngZ9utQIvm4Z1JPXC1ZZAoyAW9K8JSbPBbCUEox4wBkD1NQKFbAKkEjByMVYJLAE5QDjJA5ppIJJABzxn0obMyvcxbYyhABPIKnoPeuf1pCoBGScYNdBMUYMScnsPWuL8U6uLaSNAfLIBLAnOaUVzOyNad27IbHcJGxBbAPb1NXrKRXJJzgHHzVxT+KLVXAf7+Mhc9fU/qKvReJYSA4ZIwTgLuyfriul4eouh3exn2OxjZ03bgrgnAK+lTxO+cEHPv2rl4/FUXlEeahcEYUfePvV6DxBDK4DOSTycYBFYuhPqjN0ZdUdjp8gnJRwCucEMMg112nRo8cQZsbAVH0/rXmFvraxphH3Ecls8D3JFdVo/iOCaMAzAlTjGDye59AKiVNpbHPOhK2iO3EYIKggDrz6U1zHbxl3BKDqfSsx/ENpFGryOipg4YnAIHvXlfj74rssMkVnKU2g5VTgH39+K0oYepWlyxjcVDB1cRPlij1NNYF5ePFE6mIkABDnJrXEIMIdQSANxwcY9vevH/hfqZNhDf3MpVZSXUvnIP0rV8efEe20izIifMhUhCGAyPUCuuWDm5+zhHU2rYCUKnsoK7J/iH48ttCtJIFJFwOSc9PavljxT4tn1q9kmZzvIKnk8e2Kk8beMJ9bvnY3LO5OShHT0571xRlcMxIyWznNfp2SZJHDRVWqveP0HKMojhoqpNe8QM7vKxYYGeg702RHLZB2jPAq1ExeQBVVuDnJwKayp5gUAEEZwDnB/pX3UYn2EfQrNbsSS5BI9O9OcERgA7R1471LMQMgL070AEICEyuOfrWiiaK5CAgjIZiBngetOTYiAg5PUHrmnMA0qErjHzDPtUjQrM4cAID2WrSJauZlxIAj4IBzkbs9fasmSJ5VZ2ID4xkcVu3ysYSpJBB4Ujpjof1rEljYMpQDIyWPr9arRGbSIRC64bIGKkkchSGOT/OgIDJkHCnjrSyBipRWAPcn0q0jNldyr5JyDjoaYkQDOwIBIwSe2KkRFbLKQ6YIyD1IpghlTAeMxqeRnuKqwiOceWMKyk56etQhfmDOAAOuPSp3VZACRk54+lKbY+UDEQxLAYbsaFoNIaBGceWMA4ArSitDmLCEgfNnsKlt9OYLltrEnkgd+/HpVv7HGriR9wdRhQGIA9yOhp3RoiqYXeQkgexxinLGm9SwbaD82OpHtVmO0cpI5fe2QFHQY71MbQIUZzkY5A7Glcu6KBtywRicjJGM9BRNGFkyw3DHP0rQubMRTCJH8xQAxYDg59D/SoVjGWLHIXrmqQblCfYULAlUBwcDkVz12EV2LhthPUHH/AOqupnQGB1BBdgdoJ6ntXL30ZKhHIDD+dWZSRlliZDubc3Jz7dqbKXWKMAg7Wznuw96e0R5UAlh1PYipUthPhnJ3KCQB3q0zHlIo4XupSI8jzBtBAztJr0/wbojWNvEZAGcABmIxu464965fwxojXEyMBsTrjHevS7MCKOMgAgDGcda561TSyZ10aX2mTtOImAIJ4xx60x5WOGQAHuW7Uy5mDKpHBUHPvVV5gpABIDdQT0rzGztSJpptzsjAgbc5PSqskpIRBkYPU/pTC4mJVvlZRnJ6GqzXBYgIWyp5B5yKVkabFoXjJhCVBPduCKrmZXjJCiMjjpSTygTAgAHGRnoPbmq7SiRgWBJPXHQ0rCuSiZ2QAkOVO4Y/z6U3ecAs2D1+tQDa7kkEEdNtRuxYndgc8AGtIolsW4OIZCxIHIIXnIrjtRUGSQIoGB1J611V5IZIeCDg9MVyl6AZpQSSWOfpXVSicdZdjIOfOwRnjIpZQ4lUEAoRn6UBXBCFgApzmpWJKEIQSTkk/wAq61c85jBI6MCTuXOOO9NLMZiApJB+7npUkYVZ4i67inOMYGe31xSyhnmedZPMkY7mLd/aqBSHW9yzMYmO0gZ2+orZs9VlZsPMQyqBuc5AA7AfSsCQMJ5SjfK2CCB0PfHtTiSo2Els9MdvxocUzpjOx2EGqpNGUDBQDyq8ZPrWjCYmiyHIYdOex61waXBRlKA4wMk8YNa9vqZHV8AYxmuOpS6o6Y1e5vhRGzsGLFj37D0qGSJiw2YcHr7GorXUUlYAFd+BkA9PerLY5wQDnNczg4lqVypIjs2Que2KgubdgpAJVj0xVuRCzHBIPBAB6+9Vy7uhYkK7EkL1xjtWsHYiWpnPEQpBYMTx9Kx76M5KfeDdc1sbgryu5LMThQBwB3qhNGplDEYJI59RXoUn7yPLxMOaDRzY0m41C5kCxYKtjrnI7Vdg8DTyZDpk5Pboa9A0S2iMLSlMFSFJAypz0P1Poa6U6YuSFiLlQAQo+6T0zX1sLuKZ+E5jH2GIlBHkifD6WNgJHZCDycYwD049av2ugGCYvHO0IUZAAOT/APXrvNRVIEMYGAOTu7VksVmkSRMGEqQCvOWz/SvCxeK5X7NH1mTZC8VBV6r06Gn4Z8d6xo0SoLt5VU8AnkmvQtI+O+oAlZpZFKjjjkn0968jeQbjtADAY6dfenoh4ZRkngsT0r4/E5fgsZK9ammfWVMhpSjZbnvmn/Gq7mMZMghmb5cseCPX/wCsPSt22+J7O2JZnfcc7S2QP8K+dNOkcShWcADLAn0FdlpitcbsksOAPY1z/wCqmW143grHxOY4WpgpWse9aX4uj1F0iAYuTkgA4P4966iGdpGDMoHHQetcH4A8L3FugluHaQnDKGOdg9BXoD27wxkBSSRnPTHvX4vnmCoYLFOjQd7Hm05cyuyeAM6biAH5AAOcCnG1bAYKd2c/hS6XECrfKCFPIXgA/wCNdtpWgxtHEzDeT8xAPP0NfLyVjRz5Vc46DT553JAIAHI7VdTSpQ43DAHJ+lehDSLWFBhAH64zkYqjPYruOBg5zkVz3t0M/rF+hnaGBbyBQCA3PtkV0u8ZBJbHGQvasW1gEMgJORnj2q/LcIYmcgkKcde9Up6WOaUuchurgktkYOSB7jtXMeIdUTT7OaVmKFR15HBrY1G5XaSDgEY3dcV5F8StWubnbFE5eMAI/JyR2r1spwax2LhSls2Yy92LZ5X4/wDER1q7ZUnL4UhUIyAAeTXIpqEtpC6iRQz4WMMcAsegz9e1a2oaLMks0u1pWJwAODg9gao6dpE95rumWLoqme6SMhgDgqd569eBjPvX9Y0cvwmDwHs4WskeMqk+fmufTHwy0OVPDVqBAUJjUMAxALegz1611n9hSMxIXaDyQK3PDumi20dAqEMyrtOOmOv51pTWh7dScYr+TM0kvrdTlel2ewq0jmotOiXaEQgng5HHFaFnpySYIBA6HFaBthHywyxOABU1uApwByQCR6V412y/aOQR2qQ42qTj5cjuKsEDIJ4HpRkjjIzngDrj1pdg4HUeuaFoZMcoQAADAHelmAC4UZOM7gKRQMFQQQT1pQhUAE8fzq1JoV7Hzb8btLZbwzIhMrMqjHYZ5P5GvG7pCFLqASrBSDx1r6a+NGjl7b7SwIC85A7d+K+V73Vo0nlRyo2sWGT1GeDX7ZwpiFVw/s10P1vh3Exlh1G5oqCE5BdWwAe4P/1qcyCJgpGSR9eK5e48b2zBQGEYjyvGecdSap3Pj9NwVXDqAB83XBr9CjSk+h9iqsUdngLnPCAgA9BUhIDgZUoBkL1wa4yy8VvrJMbMzopwu45wOwqS81eeGCcICQRjcSRt/HtXdDATlHmex5GIzzC4aoqU5anYrfQKHWSYBj0BIHPoB3qtc6nFGzBHV0C58wHknuPwryTUfF863ojc5ZQG2k5x71nS+K7+YkiaRNue44Hp9DzUuhTj1PZp1/aRUo7M9al8QQfKS+Ap7nqRVCbxTbRuQzjJO4ZryhtauJZMNISCM49+9Mlu5ZFBLEMO2c8Go9nFG3Nc9Kn8ZQLIzqobIxgjGD61n3fi5mgKooBPc8ED2rgYjI2QZDuHzEMeoqUT7mKmQAgZ+Y9aOSPYaOpg1yS6uFQuST19zXcaNCIrdCwBz8xx3J6H8q878M23mXIldSQpBHGQa9HtbloWQIAMLgZ7jv8AzrCcUtjVM0VIJXcQAD06ZqyXWNAwAPbgdKzDIGQErkfdyO1SwzKQCQSAcZ681jc0uaMThwDnGB0p0bhmKAZPqeoFU1k35JOATjA70scx8wshKj7p9ffBrOTuItzKJrViAQpyoUjr71yWtWaKpdVfI4PGfxrpfPOw4yQBtC5688VR1BG8p3ztJ4xRHuQ7nIxlNrcnI7+1OD5YEA4xgZGKsS2pM6mM4QcsAOp7c+lAlTc5GA8a7mBHQHjNbIzepXRVdjuAIAPDd6fbrGHUSKRHjGF7e9Md/mIUbyV4U8Z561MRtiBPOO3qa0ROpBy7Mh+5zgHqanhAjUBgfl5yKTaEBcDIyKe5AUMMk4HFO5cdTStZlUhmAKjk464q+yLJgA4BGQPXPvWTYZ3ghQc4zuOMCtlcBCQML6ih6jZQuIkQgAk5OAMdPfNQsoYhw2QDyPWr0wErEZOQOF71VaJVC85BPI9Kho0RVMRGcDIJ556UroIwGI3D2qyyFgxA2D0J61FKrMgXGAvXA60WLIn2pIjum5Adygjv6inTzGVIykaIvU5yTn1zUuzdGQ4CADAPpUDx7ASQxI4AHeloTdEEzOzgkYUjBHpUM1zHbqwd8cdB6VX1XU47WMg/NIcr16elctNfvdl8OSBwR6U1G4OxpXertI7RAAo3HToKjtx5Um5VBJGM57elVrWNxIAUzlQ2SasNvDgKmQDySetWrA9tCVkDMzbAHHAbjgelU7y3MykhRvHcd6uRSyPkEKwJ57YFLM6eaiKvyrznHXPvXo4TESoTTTPmc3yulmFJxlH3ujOdu7d/OLs2IgANuOhHU5qBUwjGM5O7JLen/wCqtzUYxIjkLtIHGB1rJjhLzAB1iwhYq5wSRX3FKsqqTR/PmPwU8HVcJrYhjcxkLncQTjIz9RSwxFoyVBdiNwUDBHtirLIMhwu4jrx3qIxO7ksWXkkEnk/WtnI8R6Mi8obyzBiTwAaLrctuC2MZ7dsdKmjjkZ2bG8xnbuAyDj371Fe2Z8oyYxGRnaRwPwrkre9BnrZZUjTxMHfqVldi5dSMDjOeKndSJFCBmQ9SetZyb2GwAgHpjua0LZjt2tksCCM9q+XlofvVBtpNGgiOYw5DEgAEk54q9bJM2wlWKnkFjmqET5ILNweCBWtpeZGBJBXPG3t7VxTPbptnQWMIdFZ+CCAMCuu0nS18oMcuOAO5P1rH0XSnvQTtYIpHIFdtYwBFCAc8AgV8Zm+Y+yj7Ok9Txczx/so+zpvUswRIqLEVJIAGAOa00gSGNSCxGeMiotPtg6/PkSDOCK6iw0021p5lyocsMrxjGeh98V+a1p3leW5+e1anvNyMfy3SB2XIJGD7ZpTmOAjGCP4sZxV/ygZDuPJOBRbac890YckxAFjnuQa4JVLHI6gy00nzEZ2y5K5XAxz61i31u6StGVyQeAf0rvILYRw5U4fkEetcR4n3Q3TnJUZz161FOblKwU6l3Y5yeUxqQRgk8MT0qfTV2q0pABHQ9c1TuWQRh5GCqDjJ6E1zviHxpb6daNHbkmXG1RjAPv7V9FhcFWxslSoxu2dE61OlHmmzpNd8VRWcMqBsbF3EDtjua89s/EMniHW4Ahwofd6YXH/1xXJ6nrE+pTb3eQqzHIBxn2PqK2/htbgamJTEY1RCoLdCScAD14ANfpFHhqll+FlWrayseH/aTq1VGGx65OQLMkEIDGFUjs2Bnk1yZ8OwanfrIR5lySSzZzn6EdOfWt3WJgLREAZiVwT0GT/9bH51n+FbiKz1OJXVVjX5gM4HXoa/Pfep88oaM+ng2o3id74Y8AlRFJMqkrxgds+/evS9Ps4raGOFIlBHy7uhP4DrWb4cu1vLWLDEgZIAPygZ/wDr/rXTw4UEgZbttGSa+HxVStVqP2r2PHqzqSl7w5LRSQjEkk4PHAq2JlgQqCPlGNwqkbxFIBPGec8Vk6jq6wMpMgRGDE9ycf571yJ62RlZs35dUMaM+/IxjHWvM/ijqsGqx/ZYZWkjXnJ7E9RjtUWseJpS4VDyQSFDcfpXMXlw1yxdztJ746mvbwdKpTqKo9Drp4fqzyjxDpzWjuSWR2YHDAEbe2PrWIXYSOH4HQAGur8XIkQldyEUAn5SSCfQVxd1FPLGPLTOeST0Uepr+n8ixX1jCR5t0fL5hS9lV02I5J1YsHJyD19KrNvJcDBQktkDp+NaUWhO1uSTgHkMehqpcaXLbkK8okZhkhQQB+Jr6hM8i5mLG63BJGTg5OelQ5JcggOQCeTwatSxMgJUZIzkZqugdgcRMx77ecDufpVWFzCKkcaxlIBGjHIMZwAR1GOualGGBIHOemajLIuASQoHJI70izbWzgAZwOetTLQuMiUMkUjDYMsOAD3q3poO8O6hCCQQMnPpVHLtPkgE/wAq07TZEQcEknJzyK55SO2jrJHUabBEAHLlG7IB1/H0rQhicyBd2FPA7Y/GsnToZpArsNgLHAJ6jsa3oo2ZWIHQce9ebLVn7Jgo/uosesYt4g78O3Q57fSs24l2SNICCRyB1zVmeFhG0hADqdoBOMZ74rmtS1dbNWLHIUnOOT78VLSPcppBNKJmCuTkj5geAfw/pTbuzMNujkgpIC3HYAkf0NU9NuTfzgAZTPAIxmtrU7MR2J2AAEZKk8j1rnlFMVSooOzOIdBvLlcDJB57Ve05TkIAUFCQQyFiULE8bSePyqwIzB8wBycADHSvLrQucrlc0rUPGpRgGB6kHOR9KurOQrBeRgMT9fes+2nVUAcEOTkqByff6VcV8OSMFSOh/lXkTg09TFwv0EnlcKpBwST+VSWMRlcEsACQCWqdoWmIOzAJAAA71sWFkLV48ABvUgdT9a2w8OaWpcY2JrDTVMbK6KoUDawJOT6e1XZnSGMu7cqMAnuR2qRZYrWMyucAct+Fcnrusi7Z1jyIyRwOAcd/xr6yjTglohlPUbuTULtpWLA5IUZ6CqrwmNBJnKHkEDqPb1qIExIWYgAn72eMdqHQyBhExYkZHUgmutaDYk16YUwp2A8HI65/lVOOF5CSAW5rUisXl2l0y5AABOcgd6mgs0jJCjAHr2rVK5LZnxWA2sSMnGDmse+sRBO/DeYepJyD+FdgYkALk5GOR9K5DV9TEt0xQkJngr6VskYu7FtFCtuY4wK6rTomMACgNnk54x71zmmxJcquW4PUMDkmvRtIsY2jjKhiVUDOTWsULQbplpKkQBALHHNXL2CWDbImAOhJGeK1LPTMlA7EDII5wTT9RtWEbEIQoJAB5wPUmtb2GmiCz1OVFKAkggA47kd/arB1OaVdpBCNxkcEfjWfb/u5QDhRjJNWBnKsGJJOemOKxlUaIko9jpdPhe5hVJtzhQCQecHsastEYwDt68de1V9IvlgiYOdqdMN1B+tPu5zMCwZQQeDnAH4CuKM5OTUjjvLm1Kur3DJDsBC7h1xyfSuS8ttxL5JAz9a6q5T7VvjYoVGCQD8w9PpXL3jukrqBgnK+5FdfNodMSOQqACDg44qnOJFywCjAzyT1+lPXBBCg5HbpiqkkxViBkk0k7bm8UbulamxgUu2xwOEHb157ir6XYlDOhAZQSMHGfUVwzySQszoSCetINYntggYsYi3Iz0zWqqRtYr2Z2EshdmcEEnsDnBqG4keVSHIBHB+nrXPRay8YCA5LHI5qHUdZJt3MZJlxj6H0oc0Z+zJ9R1qC0uEgjfLEFSc5BP17Gs241EOygv8AvHbaDjhV9SfSsC8meVwxOHzxnsR7VUkuZwpQuSCcnHc1zSq2KUCfWtTS6uVjj3BVA4Pc455rInYiQEqCQPuk96mYHBkK5ZRk89BUdy42b8AMecegrinK5pFFdt8qtj7w5I9M0IojYgnJPQ08uRg4yCB07VNbwtcyxHGcA4OOg9K5nI2SLdjGXypyCxxleDj2Nel6Ls8tC6lQAF56muF0+AmZTsKhCMn/AD25r0OzthbW0SLtc45wc4rSnO7G3Y0rKcpIQAADwD9ac8LsDIeBnP1xVSPdGgJG4jv0qWa5DBUUZBOSc966ZSsibXO08H6nEsxZ/nRFyAOMmty41ea8ndighU8AA5wBXnOl3ospGyWwRk+n0rcOtrIqEDjGc5618Fmkakqvuq67nlV8I3K6PQbQCa3DO+BjAAFY+t3XlSrGDuxyDWLZ+IZ1jAxlM8ACnzzG6kLAHeTxn0NfL16do67nNHDypv3i0Jy6Ln5QDzz0rRtRtBfIQ4rGbEIQHgnk57UXOpsqhVAIzjg8/l6V5STudKp32Leraqw+VQoPqowTWNb3jCQu0ocBtxGMc1HctJJljn0HtVeYO2RtyAMrgdK7oNWsdtOjG2qNxtf/AHYAOCOSc9aLbWJlnjmicoVYE8YDD0rmzIxfAGMDI9SfStixilFqjMhC4zgnOCafLzClQh2LaOkSAFAVBLAnsT15q7Y6rDpzGSRRIRwQG6e4xWPLMY8KTuGOh7VnSwGdgFZg2SAEwCe+Mn1qo0ramfsIvfY7V/FovVYAIFGDuY4wB3/DFa1opkCvJM0kjruLnHHNcbpmiPDEHeZGcgYRQeM9QScZ/Cug0i8NtiGQ+YCcbm6k9O3FdMG1pc82tCEdIGtNpyTQyI7thgRuU8jIryP4p+A4Y9EQ2kALljF8oGWJ5BI/wr2nfHgoDtBHOT3qpLpUV1sDgOAwZfr9fSvVoV6tL4GeTUXPpI8K+BfwcfR75tR1VFS5flUVeEPrnvxX0zp4dJVUsHRQBuxjIHtWStpDYqsshUBRjAxVZtQnvZTHA3lxMPvDuatylVn7SpucPs+VWiei6bc2+SC4IHUA4wfxrD8S6zGt5I8bgLjABOcY9zWJbWU0SgySFyBnOc81j6vhjIJQZIiMEA9a9D27pw0iZUqEZT1Zf03Xbm3vZpbiTMbbTGoPAIznpzg8VZ1HWjqAyZS752nnp6VzlpcLcQguNhB4HcelX7VEMgIGeeR61xTxcpqx6jpwhqkbL26NoVzvYliQ0YHXjvn09azNLtHIZiNwIzkVuvNG1og2ZCjaMdCOc/rWaLgLGChwCSuQMY9q4GmyYylcdvFhkAgMVKtnnIIxXMag5MjqoyFPQdq05L9yxjcZAznd6+tZmrRg3BmDAhRtx2K9ga9TLJqnW16no0NJanO30m+ZQRjk5xUBYDheT1BptxL8zAnAyTn2pIsYGGyCOuK+wdmewiWJROXDEhlUscegpY03kAD5DwQTzUMpLKCCSV4PGM04TmNgwBK4wT6H0rCUUDVy8uACoyT05Naejo6xO23ylIOd4GTjuPQVhKXJYoc9zRd6jI1tsEpUqwLEDJOO3FeLjaMqq5YaEzpc6sdYNVjjTazAoxCnJGOferJ1WIRhQ4Ckk7mbByO2PT3rgPPaaIF8ZI5Gen4UwSM0iMSxI6AnNfP/ANmtvVmCwMbncS61EdwwxUA5bI5PqK09O1KJ0QDDA4YEdvr2rhLWZJ2RA4IB5BOcGuo023KKASF44z0B9ayq4KNFXkzGphoU1c6gNA78Eg9SMHB/GpBCgDFlC5O7OentWHDcu2YVfeQe3erbXD7AgO4dTk15/LFdDznBl4LEsiEupA5yOgqz9tismLBQQCPmx29Kwp9Sisoi0yBTjG7OMntxVNfEdtPChRgGZeQTnB7811Uoz3hEqNCctUdLdahBdozl8HqVx0FZL2Qum8yJgQeTmudfXQZFw+0McAY64re8Nak99KIFTdJklhn+H1+ldDUn8SG6dSmuaxXfTXZwjxBRg/P/APWrG1DSZopCVBIPXHevUYNIExJCgt/CDWPrVl9hUrgF2OMe5qpYayuznhi5KVkeQ6jb3G4gIQx59MVVsL6e2dwxIHIPPGfWuyuNOkurqUyNgYAGO3rVFvDE5bCREjOee1cHPOLsnoe9SxKtaRkpqcizBjlucHI6irkerlmU78HJ4B4NTXGhOsah3ECEE8gnLDgAD161zrWk9ncNkFkAOSeMmvqsoxDV4S6nbSq057M67T9SUKQqbSTgBRkA10VhqBXYC4BXkhj1P0rzWLVREoRnCZBB9R/hWhbaxiRPKcAAYJbnj8a+2oyiOav0PVhqiFVYspHfAwKcNUjKMVKGMdRjJz6ZrzSPWJCwAckMMnJyM1fi14xoAZAhHJNerCaOZ0zvVnZ2RwoQqOFNWbUJDKWVFBJymQOATz9TzXGweJXdEQAAgY3A5LAmrba+6xgICSB0J71slczcbHbzXMQ4bGD6cYoadXGEIKjpmuROqSFEDkByNxBPQ0g1cgne2MehqlBGbidedkqgFQQOevSmXFtDIAhBDgBiM5xXGSeJ4Y1kYSFwnXaScD0xUUnidY5hKjspCkHnqDWiUe5FpdDrW06IoSArH1I6VGdMhAAKZAOdw4xXGS+NzGrIGDAkDJySD1/CkfxpLA5aScIiZbaWHBx6HvWt4fzFx9p3NfxDbwuzq4CuABtIxz24rNtNCeUEiQIMYORwT61jXPimG5dridt6cEeYe46c1ej8XmcuybQeP9V349+9Yy30Z1wlOJFqGlyyAK4UMvQg8E1hXmnXlopljlzgkBcYBx159R/WukTxGkzgTIr4bO5eMj0qhLq8LMYwUCgkjB6Z/rWMnbqdMJye5ygjuPtAmf74PU9vWul03VU8oBzkg8k0y5ht7lchQSBnIPBrHvYJbd4gjAKwLEgfpWPM09WaThGqjT8VSw6hphKkZR1CgnOQTgnH0rzm9shgmJQGz0Peuou5C8QiBIDkBjn+Hn+uKo3NqC2AMkcHB71lUlzHP7Dk2ZyjWgzgjYTkEgZxUVrpLyucneBznHX8K3bnTmbeg3KSD82OBXQ+HtBZLRWIB3LjLd/f2rkcL7GVS8Fc5CaxMUIXAJ4AAGOPWoLmAxgE84HBrtbzRR9oVERicE5/+vWfc6UxcKEO0egzmqjTa6HG6nc851e7dEL71BcZ55yDVnwNcrBeEvEqxqoKnJJJzz/k1reJ9Be7gQgqoBKrhQCT1IJ71l+G7IQ3AVwNiHAYseT0PA9Kwrx/dvQyk4y0PQ9VUywJLEDyOgHJFczczYicEAE8VsX94Xt4odxUYwpXjPt+tYF+jrGcqwGMgtXxFWN53Z10Icq1KtmxZwDnr0NbRjZIdznchOMg+tZNjAQVZRg5wR61tJbPI20fKMjI6120cbSoq02dsmkLZo7SGMA5YgLkdfar9tpwVt0jYOcgAYwfrT7KFIWYj5jnBB7VcjVGYoxJANcGJzWU5Wouy/E8qtXe0RsenrnJG4E9a1YLYBNoQEYAB/rT7eH5AoGFA4HpV+GMxQgFQTjpjGK41Uq1vilc8ydWUt2QNEtsgdgMgZGCehrAvdQRpzGQS2M7iDjH16Voa1qwhiKk5BIUKBkk/WqVrpKXWHfcWYZAz0r1sLhHUakaUYreRDpSyT3aORuUHOMcflXd2tok6kOCImBAwexFY+kaJ5JBVSVJ+7jJJzXSPHLDZNtXoO5xzX3OFpci95Gs532OG1y2Ec5iL4AbI2nHHat3wlO6NIjfOHUrhj0yMD8axNTDS7pnICV0nhqARwqSOTgrXby2ZbfunQRwDYVc5IGOTzn1q3bWkEcDkkKFUscnoBSmBJYC7MAFG4knGADXJeJtXNxIiWzlAg5Knr710Rjfc57SlojpbURuokR9wblT7Guw0TTna380kKAASpHJz3z/AJ615n4O1RpmMDsSy/MMrnJJ557DFew6KqS2MYwSSBnBHfpXlY5Ll5TzsY5U1qZ+s2HnWbEkkYxtz0rzjVtOEADsgKEkKevSvbJdO3QupBVSvLEcD615F4ys3tAyRAiKPLDnk9zXx2Iw2nMkc2ErXlyjtFiS4tlKEbemR0+lVL77TonmyWEi28rKVLAdR3H1rO8Fa0y3Mtk+UjYl0J7HuPxNdXdWn2rBxkdST2r6LKk40rM+hg3F6nP6TvNuzyyESyDIXP3G9frXrPhPVl1PTI3RDHKAElyxILDIJHscZrzO5sWiYBQFB46dTVrwt4qGjaiIHfELkKfTOa96zZVSPtFodj43It1BQFwSB9M964/7QsaFy6sFH3QM59sV1/xCQz6XHPCGcMoOYuc59a828HxzeINet7aJT9nW4VZSVOMg569unP1r53OmqNF1XpZHs4KtGlh25dD6K+HGjromiKHKqJFL4xySQSK+I/2gr2e58VSCT95IkkioigAgk8D36Z5r71tEEcJjDAjG0EcY9q+cvH/gXS9b+Kdnp2mwefIJQbppMNhiD3+uPzr8GWaqjWnWTufKUMaoYmVZ6lv9k/4eDQvDkWpXtsWu7lgxkUj5lyccYznr+dfR0UTgnB3ITggjoaz/AAzoMeg6XBaQIqrEoTAHTArZAJYgH5gcbR3r4PE1p4uvKtPqfOY7EvE1nUZz/jDTDf6NPuUlVIkZsdADkCvn86TOdXNqCXYv8oJyQCetfTlwwuLV0I+Qgg+hIrjNP8I2lpfSXksStcsxIYjoOwrGpzNKMURQxHs4tMseEfD8OhacoQAllDOe5Namo3AhhckYAHAz0NOa6SLCgBQPTvWP4jvkjs3YsAB6jqDTpx9mjO7nK7PFfHd49zrckZBZl+XeBnC+mf6Vd+GXidvD+tR2jsBb3REIzxsJPJ9xiqGpWTSPNkyPIWLGTOVIJ4AHXisoW4jdZEBHl/NknLA9yD6UnNN6nvxgpU+Vnp/x+CSeHbSeFML5TCQZ+VwDwSP618rSa2dQw6DIUnad2Qx9QfSvojx1rz6j8NbaQEJ5DCORgOWB6fWvmu3KtcOEj8tQ5AU9QM8Z/Sv2/hSsp4ayFRp8uh2mi3RkVC7EPjG01H4q8QrYWbhD84GSvqPQVmJfjTbdpSAwA6HjmuJ1vXheyAvLknOAT+lfoPNyRuejhsE6007aFi5uDqF0hySTjnOc/wCGK6+zVYreJAAQONwHeuI8PTNcTCTG6ArwVGef8K7i3lSGJQ2QSOvrXPG83qdmNh7NKKNTTdXn0udJYJDC6HIK+1fR/wALPirD4ljhtLuZUvtoVQTw/wCJr5ZuJk3gKSTnnJ4rZ0DVbnTLqKaKRkdPmUDsc9a8XN8mp5lRaa95bHzOIo+0V+p9yFk3DJ2EDBLHPNeE/tHRkalFEkgBeyYs2MEHIwa7P4ZfENPFNl5UzgXSKAVJALYHNcd+0eytFpUhILyqzsemEUHAz7HFfl+X5fUwWPiqmljzMNGUKtj5zhkKogAIK/KQTk5psmry2sZkcArHnKE9R9aqXN8GYvEQwb5gQetcv4m1d7SIo5w5G4n69K/b6KUrI+roUp1ZqPcoapqUmo67HakM7MDIvHAH1/Guk02UEJGSCARkelee+ENRSfXZ1EfmvGD8xY8E8/5FdVoVyWvrkBWBQhWDDAB65HrXxnEMpVZKnfRH186KhBQR6ZokYCk4J77l7exrq9KtJNQmS3U5JwCCCMAnk5FcXodzuYRD5XIyCehr2D4aaO1xePcTAEqpACkYPTk/rX43jf3cnc+cxkvZxbZ6XoGmrYWUcZXCbQ2QMZJFaFxa7o2YZy3AOen4UsEO1VAHy+lXDEQvIyK+cjd9T4Wc3KTk2ctNpKp5pcHL55B/pXzh8cPAhhnlu4UBhYAtkc55z/Ovq+WESowUrkjHzcAe1cH4+8Nw6pp0kZVmKg43Lxk9s17mW4uWErxmj1cuxbw9VSPgHHkysDkOrFeRjOK2rKUywAkYJH3cdD9a2fiX4Tfw5qUsk6jyVcLGY+SSe3vXM6dLmM7EYREkgkEE555B6V+10cRDE01OJ+4YHERr01OJrQqxIcZAPBFWbeEb8EE89x0qC3DSRgg5BOSOmK0reIpGCTkH07Vroj2Iu5MIWDBSAAcYJqxsA+UdAM9KTpEXB3kHI+lKm91DknJ6jFXEbJBOBkKMFRkkjoKnZlMYIOWIzg9xUSAMVDBsd6nCFBvOCOxB6VuYysSwFljXDFQRk57+1W4JF38kqM468Gq4RplBCZQgYPSpYAscqCUBkbggHBP0pnPKxrWYIlAAwSe/cfWuk0+MycE4XGTz1rnLZ41jILAsvQHjPt9a6HTMOqsD1HTNapHDUuXZI1TO05J4xiuY8W3wgsZVclEAOSMntx+tdUzgEKGKDHznPQd+a8r8f65FJeSRQMwQFlIPdc9a78PDmd2TTu2ZGheIAk77wUUEquD1FaV7qy4wjkkgnGelcFZXDR3wLOEAJILDIH4VZ+2FJZCJRuAyBnp7/SvVpT5Xqz53M8N+85o9RNc1KSUOhfYCedtcfJdxhyGPOeTmti+vDPK4ZQMgncD1rmru3xKwLYB4Ax1FazkpdTnw0ZUzRs2STeQDnPBrVEg2F3fKgAFielY9j+7RgAAAABxgACtFJVeIoU3AnJNeZVdnY+pw0G1cJHLkgBi5Gd3QHHTmrEUzsq/MxJGCDyRVbChtwJC9wexqcF0kBBXYBkHOMH0rjkz2IRsOTIYkkkc8VfgjaQoQwwRwPSqschZhkhUHUDnJrQs0VwxRWMg5JHTH07GueTNJaaGnbwq0ZVxkdMjjB+tbFlaxK2WDHCgqAeprNsVfzUjAy2Mkn0rp7GFSpVkDHPDVC1POqNlnT4gVQhGySDtHety0g3kgcAEnJ7Y7fWqljEu9YyCCQTgc9KvtJBYo5yUA+YAd2NdMKZwu7ehW1nVhp8KAnYrMFOTjNXtE16O5hEiShUIx06H0rmdUvIrq3aabDgghQxwQPpXPWfjy20sLALJ2IJGYsHHPJ5xXXyNLRamihdHpsE4uX3MuRn+Ktm7t/tWkXBBTYi/6s9ya4nQfFNretxLGCMYBIyR9DXa2E/nqkAQSlhu2nIyD3+lVF2aUjKcWtj5m8dWy22sSAoyLuwCelZ9vho0AAKA9q7X4tacbfVvMBVUYFWXGcnPHPbqa4u2AjQoThSvUdRXViUpWaOejdSdy2ZSWSNVxsGB7ZrTg38g8Z6EVmRSLuCEknP3iOladu+4gFWUA9T3ryJo9OL0Ne2RSVJ54Gc1qmcKAzNuAHOfSs+xtzKWYDaAMj3pb0gYXcFU8HBrOMJN3RwYjERpqzZU1nUWaIAMzIMnaO5NcffSmZGVEaJzgEMORXQSQvNuIUhc7efWkt9OQSSSuFclAoDdAQetepGuqcUrHhRwtXEz5mzj18PS6lMhBkt0DDzH3EZGP05x2p17DBpMDRwqWfByzHOfxrb8Q6lHp6hIMzZHKk4we/wCVcPeXjyLIAcA55+tbUpzqO72NMRh6VC0U7soFPOuSQ5wegPc11FjEkcaJgggZAz1Nc9o6xTTksMsgAOT157V11nF5jjJAAHVuwoxDVrDwVP3m7F+3mR0QIgRAeMnOPXmrSq24PnHIAx296is1iKMrJghscDFTZMbgg5VTwM9a89n01JWJISWIKEKSeSO9W3jSQbXUMD1yKitgnl52GIk5IYYI59KsR9SWII5zjvUXOj5GLqWmiLLIcdxg54qvagjIPBz0Irpvs6zIE8veTx1xg+tZd1p7QFpR06Y7n8KtMzYsd6tvGAFYEAjjnJqfS/Er6beQu8uxWcKpzgEnt9awbm4mUMo+UjqMVnETxYd1JBIb5uce9VKN1ojnkmfWfgvVvtllEXyWOGxnqPpXbsUkAwQFIBz714r8GtRGoRQxNIzEKQxQ4Jxkj8MivWbm9CQkkqh6g9hWNHSXJLc4G7yscT8T9aWzhkQcmMFWDHgt9fyr561W7Mtw7OVViT0ORjsc16B8T9cea/nJyzOxYnPUmvK9zlT5qAljnjsa96ajGKij0FyqyLMbgyqfOBIXlDznng13vw/1c+cYZeEbgZ5BrzmOBt5kBAB446mtPQ9UkstQi8uULFH82xhwD9a8mtBSVglG6PXvE2kR3cAdQSQNwYdK8/1GwMCqoADbj+P4V6vbLDrGjwPC293XAG8EA9+O341xus6cYpXDIrAEgMDmpoxaVzFHD3G9nAQAsBjk9qrJGYCpDjcWBLY5HPStye18qUnaBk5IIqu0Qi+cRqSc9R1B9qubKR6F4D8QCWERyt84OBuP8Pau/nj8+2yp5PP1rwPStQewmEqnheCfQV7D4c1yLUbJSkokAUbhjla5VLlewnzJnFePbIRMzAZTAAUHOPU5968yvZxB8oJ+ZgAor3bxfpkOoWoZCFc8YA54FeO63o720zGQbEB4ZTyRXo+0jOKsU25bmWS29AxJXsfX/OafGVeYI6AnOAT2/GqsPmBXDEEjOGB6jtxU8UisQWOCBz71i7dDFxuOWIB3CDAY1eiVVQkKWOOgHWmRFWQkA5AyMdSPSrUDhoEYDAI6HqKOYy5BdhiwHBRioYDOeD0qaE7gQSMjkgDGKGyIlV0ON24E9aWJlW8eTblCgAX39aLnRBWEERmwScDPTNTiLZgKcHPBB6UiLzkjAzkY7e1Sy42hgCXJyCDwAOxHrWb0OmIhUhxlgT3GOtWYbgyROoTaSCpPp7iokAkYDGWI/KpoSikx5LP1x7UGvyFtyEMYYEsRt6Hg1fW3AJDKN3TGM1FGpBV0IU9Dx271fiCh0LkAHrSsjKTEiwMKGwf7uO1K0LbjtYr6kCrEsiuQyIABxn1qOcsxBU4ycHnFNRRndnLa5ZhpiQCFzwSfzrHBaNljLEKDjK9hXU63YNLGAQAAc5BzkiuYvlI2kAAjqvTNaJI3hK6JxcgyEI7OQNv1HritKG/MkYRTvA6ZOcGsKF0jKSMoBXIG49M+9XraMRtgPkEg5HTmjREyjc4XcoyM5GeCKkiKqEjAAUnAzxilV1TBEYGOo9TTSQzkBQQOTjtWZy81x0RBywXC54OOtPAXJAHOc5pEcPtVQSCDip4gfLIIAc9cGlcNBoVnBOMgd/erARto3FiDgc9qljUbAECgjrUzxvhSWDopyAOKlsBioEDxE5UDnnn64pUCxDhSSR1zTpJVHBIV26DGc0LjapYc9/rWbbBISSVI13O3lg9Sfepd20gnnIAB9qYXByCoIxkBhxTmYTAkYDAA4zUalDsozKQMMQVJPORVe7uBkRBi4A4IOaJiYk3L8zE4xnp61SDgTEhAqgbQF4ArSLKWo2WUty5GB0OMYqqyibDhESXOBI3OR24q0/3DuIJPc9qh8vIJBwOmK3TM5EbAeY+0AAAZPvUAQfOWBUluOOvvViRGZiMHI5C5xmoHZkALsNhByBkkVvFnn1UVJ4SsoQjn3qu0ioxQjdt/StBlVVyGLEjhmHSs+dN8gBGFIyTnvXdRnY+ex1D20HEamSCCgA6gipEjLZ3YAPT3ppcwKFA3Z5HHWlhbzfnY7ccYNerGV1c/LsXR9nNxtsQ3cQjIJBC9AVFV5YXGSgBQjJJPIP0q7PIjkhjxnrVWS6S3UkAEnjJ6kVqmeLNNMjhTe2GOCB19aSaJHCkDJBPNQPfRRszu7A7eAoyM+9VZdTAcEEgd6q7I17C3IRZCCMDqRVOZVAGwbSfxzUkmoxSFgwz/ALRFQG5DngAKB1z1/Cmh2ZFJbhVJPA5NUWtRLli7KBxxWo79RnIPc1SnQcgHAHoaoLFF1ONgY4ByT64qOZ8THJAXHykGnMpMhXOT6mneUpYEjBHFJuxrFkBLkhwdxHFaWk73uYlIyScnPeqSxfvCU4Ge9auiqZLxGOBg43ZxipbO+hfnSPQtJZrcIofAI9OtdHtQ4DAE9Mg9K5/TYgyRgklz3x0rdt4lVNoGTjOT618xi/iP6AyqK+rx9CxA6hWUplyQAR1wK01QyFHACgkAAVRtIzIyggBjx+NaEKMJBsXgcHPr615Uke8rItoAEAIy+etSQSyNI4MBQr0lYjBHfiohvGSVAHbmiFnkcgSMB2XsD61zsLFkqdwBGAetP2srAABgf0qJI2VyWffg9qnj37yGK47Edq0iGxLvYt5YJAx3qQRiCEIiKi5BIUYyccn6nrTWO1SWPGcZxTmcAAsCRjj3q2g1HIAGJAAK98VM8BlGCefvZNIMlAUIDEc4OasJnaA5BPTgYzWbC42JCgOSAMYJ9PenJHhWUgE9RSxo8oAC4Y9ielTFdgUE4OcE+tQx3IFxnA4cfpT2QFA2TvzyvoKV/LMy7SA5+Xgd/c0yVzFAUGDLnv0NZMVxpIjBCnBIyRj9c1Vlbd1GSOSKtTSCMAMMDGce9UjhpizMAhXpjvUMSuNALZAyDnt2qJgXcksWGP4eancmNWLDYCeCe9QZLANESBzlg2M+1Joq/chbGcA4I7HvUZJ3nKAKRyc9D9Kn8sFyWBAPAJ71FKiFSCCCetQ0FxjxhsEHJU8E0sZCo4JBcddw6VLuEkSAJtA4Ht71m3062YdyMtk4GeDUq9xSLF7KBCUAAJGMkA1QWENAIghkdQWLKeT7/hVNdVW4kBK4OOAe1W7csxch1GRkbhwPauhKRk5WM6ZnCypkBCcEYquS6Z2jLDsT+tWmmE7SBFztJBPQ8darKo3AhwCTjn0qyee5JHMShZyC4GADV/RRvuowXHmMwK47nNZ7RDIA+U5znrmt7wtZGXW7QICZCyqe4UZ6/Wueu+Wm2c9WdoNn1l8NLYroltIPkZgCCD0x1GOvPr0rtbiRfKIYMQTjKnPNc/4HslhsIyAFbaAR+f8AjXQX3yZ53jGMDt71+CZi+fEycT8WxsuevJobDMDGFKlHViS+cgj0xUzOsjDB468VWik8pAxGScZBHU/1qnNdOJCCQO3pXnao4eW5bursKMABgvGQetQLchhgqUI45PX3qj9oDHHIPcYxk06IPIxYckDkVm23sHIWxMGBAALH3rw34oeJRaX91GHw0J7gnIOCCPzr2G4B8mUvEd+04AOee1fOfxWmEkt1EwYyAfezjB9/avfyShGviVGZ1YWneqjzu/8AiK0MhVWKgNnJI556VLH8TZIyrMpDAZUZzj8a87vkVZW+ZnIzksO9Vdo+ZNxJH904xX7bHJsJKKuj7mFGnbY9Zg+KJjJJZs5zuJ7+grXtPit5jACVkJOSA3UV4TO7psRC7seCc9D6mtHTLOe4nUAkAHkgdKxqZBhGr7G0MJTm0rH0LZfEdZIw5lkYA4GDwPbFb+nfEee2dnF1Ig7hWPPoOK8a020MKYB4GPxNa0dxIFUAAKOSQeprwKuTYW9lqezDJ6DWqPUNR+Kc+oxmPfI6cjJJGPzrkrjWxcySuzszN8pXJINc4bk7yCSCaEV5mJJJTOM1th8to0Xemjtp5fRofArHpR+IjWmmxW1s5V0UBgT09SCOorjNX8TT6rMyyTGVhuKAjlR35qkIWAABye1QpbH5iyMCpI46H/61epQy+lCftFHUwjgqMJ86WpVfLKCxywPUmiFiCGcBhyAD6U6SIyEkgkUyOF8sSDk8bScYHrXuRjY7kkiNosNjOQTkEdh6UscCrK5xjJxn1x0qR0JAKtuB5GBSqTHzt3k9VPaqXoVca0QUFiQeOM8ZqG1ZpFG5CpI6Ht7VakCsULrmM8nHFOSB5ACqYQHaTjgZ9/WquHMNESKAzkYOQABnNTx24ZcAgDGck9ajULjJAAHBAzmplVRgAgKAAM9qZDbM+6hHzAkgqDnnOa5y4Q5znA5OPWutvI9yEjaHOFyox+lYt7bIgO4gnrgcVPMJNswZCSASAD1AHpT1A2Ak7twIPtTZlMcnTg0zDKNwPXjFaxY2hkYMTgAEKP4c4AFOMgwQTkk9D6U52CEMw7c1HIwXBC/K3Q+la3EkL5RZt4zgjA571pWNi0mwZxjkr61XsbcvICUIHUMe9bVpCyxklSHyQCO4qmrl2ZJDbELhVbJOCxHApTErD5wZACDxUrKOAHYAfwg8E+tOfaioFIy386zGl3IZhsV4wf3bZG4E5wffsanjjVlVRnbjqT0oFtuRSTg9SalEDADByBzx3oWhookUkGxjgZwOD6VQkjKqS+FJ6jNagDO+XBA5/EVHNbCWNlAwT0ycc1aZVjFmty4UE7DnIPoKwtVtkSVnjLFiMFW9K6m5tm2AZBbO046A1i6lbbccEkDkim2kQ1c5mWMiUlHKhsDFXtN04XVxGAzMQcAqSMZ/pSrYm5kJCsSDjA711GgWP2eMO8YDjB2f/X9qlzihRhrqbmhWLWkKq4yB0IPWtUTLGDyN3ZarJMCcIwCKecjBpkl0iMSBl+xNccp3OpJDrm635Kn5mGOB0qlJIwySSXUDHuaYZAm4qcsTnrwKqm4C7wwbLHIbFZXNEWDNIGKEk5BH4GoUIViQcNnGc1A8xcKQSADj3JpizHrtwc5GRQkNstTSM2A3JB6+tQi6IBZVIXuTUT3BfJDbSOTx6VXMgeNlLMFPXHahRJLQvC7AkbcHqPSmLN5pckbRnA96gZkEQAG4L8pNRlgQ7A8Y4B6CtIxsS7E8zr5ZABDYz16Vzl8Qsx2AlcAlj3PcfhWsHYIznlQOnrWRcvmd1IGCAV56nvXVDQwqalFoo2lDgE7vl6d6QRGNiGIIPIA7U+Gz8rIMrBmO47Twp9B7UhiAlYkkkcYPQ1ujicBj7lBDfMcDgcgZp62ixZBOB396fkxt+7THHHegj7UuCQSDyKoz5RNihODkHjmoxbh2aRwQSCAAcAGrEdtvBDnBHQCnCPIRQSQQep6YoGrIqJINxIBcAAAmnsrYJUhS2Bmp/JSFQAMZHIx3pWUBQSMYHcVLKUhtvO9u4JCl2woJ71sW+olEJK+YRwcngVjRxBir4ZiGGO2RT1YpK7oQFbPy5BxWLSZopHRxXkYIIPzH1pJF37mJwSDgDjHvWFDPjGWwTxu9+wq4L142UE7we9QoIrmY14yASByRk1TkHzKQCCOlX/NSRwZQxj5BCHBOfeq2zcASDhcqMnoK6oJI556rU1PD92kMYjVFUbizY7nk5/Mn863/ALaWkWRAS+SB6Af1rjbVxCwIOckAkehNdDbsIjKoYEjIBU5B56g+lfSUqyVG7PynNMBz41cq3ZHdyyy3ErlyeMLGDwTTIyTGGIKHHI7A01UMchZ2+ZienapmYkhU+Zj2FfEVqnNUcj9XwdFUaEYJbIhQKAxK5J7mkeNlkAVwAvJHrWuNBu/KZhFkkAjgkUyTQ7ryGkdCpXnp2ridemt5I6XKn3M8kPgZJAGMAV658J/A82t3UdzMzNFGoAVjgHmuL8HeCbvxFqsFuiFRuBkJHBX/AOvX1r4N8I22haZCqKqHAyq9iOK+ZzjPVg6bp0JXk+3Q+QzzGUKdP2a1bNS1tgiFSAG2gHaOBgUtzEIkJXJBJOCScVoGDcZJVIJJDE+uabNGNh3kE+ma/GarlUk5yd2z83bXQybRmgkGTkE9R2ru9B1FvLwyAJtyJM9TxxiuJaOJGJZNwz90nrUw1RrRAIycE469KwUSWuY9DuNVSMgAgkjPPY1QuNfjiJBwWHXPrXFSalPKykuTxjGf6VWmuXk5Lk4O4ex9aPZpkKijqbvxEpYksCQeMcYqnceJQ0YCkg98HrXNPISxJYksevoaZI4T5QGG7qcZxR7OKN40omxca4JUKBip6YI61h3VvFNv3gMX/HNBdiGAByDkMe/tiowzRMBvBOcDI6V0UK8sNJTpuzKdKLVmEPgiC92ukYGRuIwB+VTaZ8KIW17T73YEMEqyhgOozyPbPSp9J1T7NdIJWIQMCCxwc16PpF6l0oePG08jHavpZ8R46pS9m53R51TCxhrFHQWkAigUKDkAAj0qSVCTkEZ7rjn61VW5CgAEljxnFPWdmCHJK9AK+QnHmbbOazTFmUx5AwcjB9qIgSoAwSeenSh9xXJfJHUmlQA5A4wMisHEtNi4J3beDnuO3pQsYJCAEKCSMnmlGFxzkkY60uA/AbbtGfrWdu5T1FVAhOOR0GacchRwT7ntTFI4yeQMZpTlpDkjAGeTipuScZ8VLJ7zw/IUOCilTgZyMHFfnh49lmtdYmTOyNGwFJ/zzX6WeLUWXw1qMBUYdM+Zjlcc1+b/AMWLJ11+8UoVJkLEZ6En+WBX6XwXVf1lwPtOHarVRwPP2uJHDguSMYye9VvMOQshJQA52nByegqZUIJDgkE7QaasaTZWQ7RuAOO9fvkFfQ/Q5zsmzu/AMEkenyFtp3YJ3deOmK6K+gjSBySBkd+59Kr+GrQW+lRKBy+DuI7elaqIYmIBIJBUt6g9RX1FODVPlt0PwrNcW5Y6Ul0Z5Jq1lsuCWOSepHAAqiuYwxMm8MSAgByB6mur8UaQ7zEBiYg5YADHA6VyyQPHMWZSEB49/Svl6q5ZtM/bMmxMcThYST6EcZbg42joT3+lOBZWYMCGAPOMZp00BkQPznPUkDB/yKRVIIEilQOSTzkVzs+kSHZCxEngkYBxU9taGaaIhAxzjkZyP6UJbtMY0RC2SCc9ge9bthZNaliwChV3bc8n8KwnJxKTsbukxLZ24QHHp7GtSO9MaFwC5UY2+prFDFYkLqAWwcqwOAe9WYLkZILEADA965XLqUpXNiK+VSygZVsNsJ6d6txXSqWdHAXbjZnvn+dc/vDMXAwc45qzDONu4rnBzxzUtplKRtRXisHUnDD2q0lyiohDFyc5A7elY63AeRUwASM8VawgfaHJDAdeOayZSdzQhmAYhyAD8wAPSn3M63KhdmARgn+tUFuApACjI45qUzgrktg9gBVL0CxSuVKuCiEKBtwB1HrVdbYee5KghgASR19q2ow0xIwAAMZ9qVbU7gQinJAJ9PetYkMxFtv3juUDhBkAnAOKrqhkZSSDHycDnk9Oa6G6tRHgk8YJxjGR61kPh3Lkc9B/n8K05WLmuU41USBD8xPJ/wD1U4guwUAAeuasRw7WErISGB2se49RQkabnLyqqAZAJ6mlqUrDrb7xVhkDjHvW4hV0jAIBzgqegH+NYdpkqSQVJPAIrVt8mMknH4UirIc2BI7Y3ADaMdTVaS3BAcEqc/d+tXGw6AAcdT60xM7g+Q+OqkdKVyloVWTCgljj2PWmKqMxyWAAwB2NWmgVmG4lEAJAHXPb8KqzulsrNKcDGetJsGQTKiKS7MQM5rA1XW0gGwMQxGAAapa14hkkheKAkDPVT1/zmudMjSbckkgYJY1UV1Znckub6S7nDuMrjGP5Vbs4QhZjGDkZye3vVKHMjgoAGUjOfT1rSlZokXYRns3atNRkpw2MAgHvShyEGMHmoIt2SWJIzke1PDZnCFMLjOSeKllJDgTuUAhD3PrUm84ySCAeo4Bpi+XcKTgoVOM5qLJyADvAxntRGViJIlnUSgMCQScYHSqd7aqyhghyT94DpU8jRrKUckdwFPUVe09EmiKSkgLjCgdRX0OAxDjLkbPzribKPrVJ1oLVHOiCTzQgdkTbuLAZ5HQYPr0zU6WkjgttOMZPfAro49HVmZwGLE8c/wBO9WINKVYmZlwxPB9B3r6yNmj8Mq0pU5csjn7GyMsuwFth+YL2FSavYFbOV2JDAjCjnIPUn3rqbe0ghUoAAxOenJx3qv4gsnj0J53MQiZiqgMCwwOpHUD61nUXuseGly1ovzPMFPlGQ53k8DHYetWYHXKgsQcDPoT6VSaOTzSpwrkZOOlWQjybACCVIzg9RXyU9Gz+g8I06cX5GrFGJJFXq5I4A6muq0O0a6uFVMFehyMYPpXMWWIWEjHkHIPpXZeG9a0rS94M8paU7mBAJz6AHoM14uPq1KdJukrs7q9eVKk3BXZ6FpNoLaGJVBBUYbn749CK6C0txIquE2EHGT3PpXF2fjSxmn2GeKJAN2CST9K7rwzq1lqkwET7ogRgEdTX5LiaGJlJznF6n59iZ1HJ1JnReG/D0k9xG7qGXOSCcZNXdcvC7eQuNkRK4HY1ZuddtrKxjiAyC20kHGT9azbN4LmUuZwAxJxjJHtmvFq4eru4s8R1VJ3kTafpzzYeUYQHg46mtXyIoUypy+4Aj0Heor/VILVg6oiRDjEedufXnmuc1TxdBZqXVkfkkkt098VyLC1aklGEW36Gcqi3ubup3qRBSFIJyPQDFec+MfEdvbozuQ5/uKRk+49cVg+JfilKWlW3G9trKctxk98dq8n1fxDd6pKTI7OMEAk9B6V+hZNwXisRKNXFe7H8TgqY+NHSOrNfxD4wlupDFAWaIMeh6HvXNysLgvuZmYnPU8D0/WooonjYkhiDyMDIFThDnILBSMlR2Nft2Cy3D4CmoUY2PDrYmdZ3kxI0EWxAm4nqM9Peuz8ExwWjqXLOWYD5ueT2HpXHAKgLsCT159a7nwEpuInnWUPGJCANuCAOCPzB5968ziCcaeCkmzsy2k6tZPodDqLeaQUBJA6VzU4JnUqzBg3OD29vet/WLlmmuGVRAzIVQDoDn/DNYMkTRsGJB4zkV+JU7J3P0KmrI9P+GvixF/cSSYIynHQAHjj1969Zi1VJYl2OQSMsRxivlyxv5rCZZlONp6DsO/616p4e8aG6gj3lEfBQMM454ya+czHAty9pDqctfDuXvRO9vdTOGUNjk8sa4fxD4iETlUYE4zjOf0q3f34NqS7FiBjj9K4DXZXjupISPNkLEO+ehrlwmDTleRnRo2+I3NMla7V5WAIBxgDAzVi4jZlZgSAP4V6GodBh22p8w4IwB7+tXJEJR94AJ6AdCO1enyxUrG8nZ2RxniWzS4t8yR4OeA3cVk2FhEsYIJyxwTngj6V0OsxJJAxJxg43DoK45dYSOf7MWAbPUHOBX6twrXkpKnfQ+fzSmp079TbuIIkRFDAuBgDAwRWPqWnCRA6qQF4IHAOajn16C7VoI1zKpILbsEgdcE8VDdeKYEVFKsTsAAx29eev1r9iUV0PiOWSObvbAw+YwGCx5IPUisyTFvt5BHUknGK1tV1hbpSUAD5ySB1H09axDIHYNtDDqd1RJNGiT6iNdIFUMd4IOCRnGaWKMFAxYsSMhccgCmNGkjFgcH0A4xT4wYmEikuQNpVu309qxdzSKsLGoIZ9uH9WPNXraZJEjQAh2IXJ4FUmBfDgFDnBAPQetW9OtGe8BJ3xDkDHQ1zzWh6OGTlUivM67SXa3YIx3MOSfStR9YjsoiFQBVOQ2QBk9eKxPtBgjGB16n1rG1G+AR1JyTwuPX3rzpOx+34WklTivIvalr5umkCttJJJUdM+tcveBrmRZZACw4GO2etPtt8p+Y5YntV06aWYMSSAMAYrLc9aFo9CCxnNlISgbDYwcjAP+NbF5q1xcwopUEADGTnPrxVW2sPKIDEtkFjn19PoKnVAWAIO1e5FaRgn0MpxUtWimiliZW+Qg454FaEMQmjBJVmxnjuPWnW6rK4HVMbhkdRWlhcHC5Zuue1TKimcj02RktbiJg2/cxIA7Z9quWi+YdzgkKckAZ4Ht3q7HakMyrtJwCMjPXrW5Y6ULaNHHzMp3b0GM+hFcNTAORCl3FgjgjhXKgMQMEVKXTJBGQBkn0AHJqxcWoRS5IQgAnvxXKa7qIZzEjYXqfU1nSy+cJXKi0x3iDXTKDFA4MWB8wGck/SsiKEyu6FizgYKkYAP19ajtInklDodhU7gFPcHg1s2tkWcBiQ55Ge5r3IQsrEyIIrcAFDAQAA2cdz2q4lqrOSE2ODkd8CrkVltkJOST8uQehqVoxbxgbcE5IyetaqJjzFdUMJLoCjDJDA8/UVTYHBJBbPJIGc561flzsBIyOh+npVZVLMGBJUccjH1raKAp3ACRsShHGNpPUVxdwm+7eMJuKtjCjGK7C/ybhQHIYAgqDxj/GueuZit2F2ggHsOSfWtLBZl/R9PZ5YyUwFII9q9M0myfykITJOSSvQDtXCaY0rSpgDBIBr0vRkLIoUnBUZHvVx3MXJp6l6GPbGiEFiPm4GefWoNXRns2MYBc8Dc2AT9a0/LitlLO+wH5ct2FZF1dpPgBfkUkAHnI9at6EptmY8UkJSRgrDHJU/KD9e9SJIAuQpB69cgVMzCQAcAINpBHbtUDERsUbAJ6D0rinZjbNCycXMBcMfkOGB4yfWoI7+NZXiMhAHPPem6fcmLfHkYYY5HSs6/ADuCCGPQ+lcilyshK71NSTV42jkCDEqgsQwxkD371jIDOzyuTljuz6e1RIV5MjHgcGp57gCEJEAMgZ4rpjPmNopIzmOZnGcH0HpVSYBQ5JUDPynPT3q6bOR1M28oVzgYzkd+azmUPuEmeCevem2aJ2Ef7oSQBAMHr1PY1SuZg4cFQSeDx0q7cMrplPmwAoz2FUZgQpcgEf54qeY0TKcxYEMhAIPUmopjKpAJ3AnvSuwZmJwcZOKge5LYIyQRgDPShyGQyomCMksMsTnNUrhR5DFX2SnhSw6fX2qxIwjwCCBjAx2qrIpdGBYnJ4PoKwk7hYrPNvAQHBOM57jNSFBIjuVBAAAB7+9Oa2WQEhcMMcinSRsrxFXUIAQVPUmuOUi0iJsEAKuQDnOOtbOl6a80Esj5RB8wIGCwqLTNKmvpgVXMfUn2rS1rU00SxkjiYNIyHa3THY8Vwzk27IaetkZOs66NNBtoGIZxtJIyQDWx4Q1Se7sow0rjaSoK8ZIOK8yudQe5lEsp2k85BzivTPA4gXTIIlBKKCRg5LEnOa6KC12PQcFGGq1O+gJkiCsxVwOKI4QQXCksP4R3pNMd2RxKFAwACTyD9KuqqxsSpOfevQktLHC5WZGLVZIyu0gHj3FTW6ImAqMQpx9aXA8skuApGCM8k/4VNaXSqF2YyODxmuCrHyIbZat5HDIiL7knv7VrbiGjBAHc+9VtLthOWKk5jwSTzjJ4rfjsY8AjcScYOO9fm+Zz5qzUXsefVqpMzJFZsg5x1ye1NSEbtoHPTmtW5twI2AGWzjGaohWXg8EcDFeC9CI1b7EEiIkIBOCG2n3z0/8A11VUgPzyOhIPWrjkkMCQQvr2981Tu8LG20AYGDz1PtVwqa7HXCVxkUQe/gCoDGWBYE9u/wCNdLqVxDaQNGpIAO3gZJ9Oma5HS7r7LeAEmUDOTnpkfy61ozzsdojkYK2c4PJB4I/nXu0YxsdEqXM7spTYuHJJAbuqsTg/XrxitzSbI7kdlycAEN3HrVa00uS6Yk/KB0JwM12mhaUipI5maWQqFAIAEag/wj/H1rV6tRTOPGV40ocqZBb2IlQAIS+T04AHb8alm08yZeQZJ5APUmt60iSJXBJJAxkjGar65eRwWICBTKflyRnA9RjnPvW0cOmfL+3ldWRxc0l6147AyKFIySx59OO9Whe3pCZdowvXHetvStODREupKYGNxJq7d6ZE6nAye3FZ1MPNfCzd4iK0aOXmu53ZEL9Tk5Oc1eXVfsV3FAoBJAJ56ZqvLDFa3QDo0ucgJGOT+dZMMm/WkDo0TdAJBg4zSo05KXvM1jBVVex6rp8oktwSAQQD0rmPFdxEjhFOc5JwOlbEWppbacpCg8EZIwRiuK1vUxcOxQhif4c8ivdrwjGjqeZh6X769irFcFXJJwMjAHbFalldMjAOSDngk/59awoQOXO7AOee3FSLMAwwNr9SfWvm5NR2PccOY6yfWljQIhHT9aypdXKSktLwwwFIxg+vvxmsaecyMAj4Hp796q3hkwNrfMO5rndST2FDDRZuPfiXAL4J7jvUes3cX2EHdtbPJz1HpisGyvQ90wuHIVEPIHXHbHrUMuovcFY3IViSVA5Ax71rSrSpzUrnXChaw3cGLMDkYx6YpUdlIOcgc4qmksnmOWYsCeg4zVgSEuBwFIyc9jX31CftKal3OzlLTzmROAAf600SHJwueeSR1pkTgqA6gjsxFPeRsZQcZ24Pauuw0ieBjHIWQ7SuDkcfQ5okgWU70VUB7KMAk9T+JyT9arSqyIpKAnrjOce/5U+Nw4GSVIOBk4FYSgVysVDH1IwxJXHTkU4IobIAyBnBNMcpHjcQ4xk4NIzoYy+ArYwCD+VZOkmOzGtOVnydqAjJYDAHpmrVvq9wLZRJJ5ZBzwc5rOJd0LOuSDzgcGmSfOTgEgDA46e1c08F7ToXyp7m3b67PFN5qXDRsQQSvcGrtt4jln+QpgDOWHOfeudWDYAMYBHr1qSPKoQHZT6A4zWCylSeqJcIdi9fXMtw6q75CkkZPbt+lVg7qVQAIpPUd6cjplWkIIAAJz09aV9m4FFwPvAZzivRp4P2S5UGi0SLESNJKhUFvQ44Irr/AAeY7C5kJKJJKmwyOegznr9a5PSL2OUhmO1AcBsZFU9R8S7ZZIoTvBOCUyM+/tXzuYQbrJR6HLVpyq+70PYLrxvZaSA5lDvnb8rdD6/SuK8S+PV1OcYBEYByQcZPqTXCQQPeuWOWB5PqK0zpyRRFcMRgZZuOK3cXWhy2MKeX0Kb5nqy83il45AwAYY6A4ya1NK8fLa3BSW2CzEBvLyDlR0JB45zXNDT4vvldxAJ+YdMcdah/sY3EpBIJPRQMkknjFc6y1LVI6nh6DWqO8uPHWnXBMYjxMULHIGAPy4rlda1IXweSNAdwxxwB6HFRx+C7yUKzgojKWyWx0HIzVKbRJ45NgYgAcAHGRXVCnGk76HPHD4aD5os5q5tLoTh2IKHPTt6U+0vHVyHBGBgY7Gug/sS9YE7CUAOQB0FRT+GZYA5cZ4BOO1exRxdO9nI7vbQ2uQwXLgkNwoBPPapEuwUDAlm9u9Z0lnPASCG2DgEnqKnimWMKCcEDHT9K+gpTT1Qrxexr22oGJSWGABkZ61etNUd2Qk4yQQDXP71cnJOfT0FLFcmMEDIXs2a7FMOVHXG/eQkklmB6g1HJI8hBDtnrgVk6fM0mS7YB4HPWtq3mVSoLAgDJx61XNcxloQSKyqxBwSMEdOM1VcDkk4HQc5Of8Kv3d0JllIKkscbQOgrOeNpI2Cn8j1FQ2Z81zPu5SqMMAE85Hes2S9wVJAL46nk1qXdlNKUzG0bDqpHI/KqE+leTIZScAn5VIyQTWLlY0i0Z/wBrZ2YAYCkHpUg1J1J2EgAZPOPxqe8tlhjOXCNgnOM59q5u6vSvGGAI+8OM0lJm0VzbGuniGaHI3bQTjJ54FJceJoSjOzmJEyWO3OT9K5S5vN7MAGJHZj1H+NUPtcrJIihozzgg5odSx0Rp23OpHxBihlYGQooIwSMZrTtfHUFxlXYBSOGJ/KvLriwnMe+Ri+eBnv71nTpLEEG9gc4A7E1yvFWex1JQPaYb+G6fergknsat70JfJG1j19q8Wg1PVbWMGFzGFxyGwx+gPUHBBrdsfG1wsKpOhZvXFVDEKW6IaXQ9MwhLKj8ZwCa29Hv47ePbKykZGckDnsOf5V5lZeNLeVACMH+761fXxFDcSoikxhuTk8D0BPc11wnE5p0Odas9TkuoCjhdoJG4cZJFZ0tmzclCNw4IPb1rmdL1kLcgzylskFVA4/OupvNYhFqJdwAAwBnrXVFp7Hk1aLg7GLqtskaYCAt6EA159fQjS9XgRMBJCSc9AT2rs/7et7uNyZAw5HHavPPE+vEajZpDErsZ1QEn+HOSfwANTVh7ruYKEr7Hpvh+C0u9KkmmQGbcVRW52BTyce+RzWJ4otTcTzuGIE5DMAOMAY61a8P3OzSJIiSzyuGbPJUDJx9Of0qTVA0NqXABGCeT1r4etTvJ6G9O8ZXuc5ZAxpGgJIQ/KCK17Tdc7mO4BWxkjvjmsjTmE8oxyuN2R0A+tdHZxGJnSM5DYJyK+UxD5Z2LrVLFu1gONwXJPJGOorYtNNTJcoJAQCVI4/TmoNPtjuBJzgcE8V0umwI5BCgoMndjqa6sHhVUalM8KvX6Iki06OBAzkFQoOFOcZrG1O8itEkcs2CMKM9+1aeuagLC0G/ABJwo6gAcn+VeeX2pzavMCQY4gMBD14Jwa+vpYCMle2hGGouq+a+gqM2o6pGCSCrbwnOM16DYaaiqGClcjPPNcBYD7NMHJwzHAwO5r0exkKwIJWJYKBkV7GGw0ab0PQnFxVkXbQQ2/AfEi8471Znhe5UgtkAZAzXFieR/FbjeZIjGqqAcBjknPtjI4rubBNwwQdwGDivYjoc0lY5jWbBY7UMEYuCeDjB/Gm2urrpFnC5AMjkqoPOSBzXTanpqXalHLLEQRlRjJ9M15za6fJPeJFK4d4wuCwxgHofUdD+RrRtWubU2mtTSu7/UtbOGlIUgAheAB6AD+dX9O0dpHQk42jDd+B3rY02xiggIIUuxADHg8VfdE2lFGMdfejmk1a5XOk9DlLqKSzkMsR8tMZBB5xXoHgTx9YNAi3MoibIUbmAz71zd3YpKoBTIYY2eorFuvCSM4eNDGuMbAeBXPWi5RtYmrGnXhySPfZvGmhxwBRfw3Dk4YQODg++a4fVBB4gurmK2UygAMNw6gnAA985/CuB07w7JBcIQcKSARngivYPD+mRwGOSJiAoHzkYx6kV4Fek4rlseDVw8cI+aDueWafor2WuykkAAAKD2Peu2tIBHgMcgkcGrl5pMDapelE3NCynzM/fyOMemKlt7ZwSShIxyQRxXXgoumrXPQpYhziuYztU0gTIXBAyBx2rz7xHoVxbXSPAJWMZDFfLyD6dOTXry2xlAVkYEDIY9CKz7iwlQExBlfnJB6+le7FX2OynW5TP+HviM6zpl1pt8c3NuBhXOMgnqv4V1vh/wxaaY5MCCMFiwZQAQxJJPucnvXkWs/adG1M3gLRzxlgD6E8Z9+te9eCpoNU05LlgRkDcD2bHTFfF8UUqksFJXOfGSlGHPHZm3fal9g0S5uWdRLHHhN/c9uK4T4X+GTcX1z4hvQovp5gyhjkkAkdK6fxZtmsBAgIJIJYY5XPIrnrO8OmSRPGZFVQcoozn0P6V/MeMXs1yLRnjxTlB8u7PVAgjjLZIJwBtFOOMEkc9zWBo3iOK6jUOcSE42nrW6WBQk52tnGO9edB3PGqU5QdmLy5KKARjBAFcvrmrRadcCGSRI2Y7VLMACfTJrqFAKrk4DfKQDjH418s/tHayNH8UG2USLMJExtcmJATweT3r08NRdaXKmbYel7WVj2OTXkcAbwwJwCvPP9BWFr+oSXQKEYTOQAf51leB7dp9O3oFKRBWbJ9egHqfWuquNMWWFWZMAn9e1cVd8kuW51WhTlY4lrZnJUJwADyeoNZ91pixvgYCAY4HGK6+808wsWIwemMdqzLlEZdgIPPII7VwO5206lzzzxjOE8OzxRsQ5ZcKx4IB/nXkjOVnldgF5yffFe0/EKxVPDt7KhYOFBCADDH0B7HpXzt4h1FrS6eJXMpI5IOceor9a4LneMo3PZw1P27UYkeqeIWuHlQNgDIA9QO9YTYn2FAC4OMNxk/WqM06PISSwYcYwT+tAlOApBEZ4J65FfqU3ofbYfDezglE7rwzEI7YEIBuzgjkHHXBrpnuh5ITAJwMc964vw/MkFkBIxUAkgj+6Ogx2zmk1LxlaaaZESVpHBDZjOQTjofcdKugzw8ZhqlSraKudeQVAx0POR2rUspnEIJfLYxkckivGb74pzooHlFCSc7ecfWo7b4q6jDIUQBCOj47GvRjKPU5f7HxM9bHvfh/x3P4X1WO6jlIWNvmUcF17ge9bnxX+Lun+PIYUtEkiijtxCY5OCCeSM9+tfLt94+upHc7g7sDhWPAz1+marJ4+uBEhKKUXIwOx9a4K+Bwteoqr3RMciqKXM9z0LUdSGmwYBLsowFPU/hXmeu6rJeTSMxwjNkAHpiq194juL7LPI3zcYBwBWPeXzbiSQx4OCOldCjyrRn0WDwX1f3pbnU+EboK8s0hUFPmLH5cAenrXrlhapq2nQ6hbgMJFXO0cAAEHPv0rw/Q52TTLkybWVskAnoD0r2X9nfUFv9Ju9MlkE5RdwBOGG5iQQO+On5V8lmOD9vPmZ1yjzys0dTo6N5iJgFyQBgYx616f4c8UXHhiQRIUaBsRuWGSQPQ+tcfbaYbK/Y3C7FTOCP51cDiRgAcp1UnuPWvyTOaHsqzg1ofL5hS1cZI+ifD/AIltNYs4zASZSMlSRWimrRP8hIDjrXz7p+o3Nooe3lMQchCyg5Pbt0r13wxdRNo9s93BNPdtgOU27frzzXyipa2PicRhlB3R10bC9RER1BJwFHPPofSs3VI0KFGCEEEFZMEMR6A1yfiv4h3+gSGKySG2UEqriMFl98nOea8s8SfEDW9Xikjn1OUqWLbQAuPyAr2KOX89pSloRRwdSbTRm/HHRNNlt5JLiSFApDAE5OQRjH4j9K+bJLtEnKojONxywOM13PxN1uZ7UmWV2CnKgngn3/CvLIL8zScoVVucA5wfrX6jk+GtQvF6H6vkcJUqdmzqbS72sFHAJ4GetbcUgeIFhjvj1rkLG4RblWlRnA4XB7H/APVV5NalinCugdCcA9CK9v2UkfaU5x6nVxAeWSHySOmelTRXKKhDtggcY7H3rmU12KQ42MCvcjv9alTUllySQCRyDWkYM6LxZ0CXULkEPg4+b2NXYXWQYUgjHYVzCSB2ADqARmr1pqLW5wCWB4HPWtVF9iJJG6kjRSIVG/gEHPT3q7CpRy4IJPOGGeayra4DbGdtgJ4IHBx2raRo5eIwFJwASfzqrWOSehctY2eUCRCBk5z2rqtIjWONwVycZUk/yrlLMfvCASSB1POK6nTEzCGYAt0znOB/SrSuzhqNspa2s7QzJEjuXB4B6D39K8d8SieOZ1dGU5xkjPHpmvekUzS7QRsIILNXjnxDuTFflckKAVx6jtn9K9agrxsVSk9jgHkAkLtGMj5Qoyfx+tUFklBfLHLEnP41LNqBuJCCeOmRVZpGxhW+XOADTvY3cFLdDZ5HkIAYZ9W70LCpcM4weoJ71HLEwYsxwFGTUc0hVo0IJZhuVT/d9fpUOp3ZmsPHsWXJVPLKgjcWBPGc9KfGrggAgAjPXOKrvKWwCwBHXnpU0KmAlSpVjyQfesXK50wppFlZQxAAy2cZNKE+8ScY5IJojTAAA+bufU0uSQQQCzHqO1YtnZFWLkCcgBcHGetbemoBOVQ7cjBA6kd6xtOR+VOCWHFdDY25XYyDaSeueaykZz2salogWchFwF+XJ7GuhtLc4UElRjPHesuxtirFgN7feIz39a0Y7xNOs5ZZ3BjGSe+D6fX2pQ0PMqamrJeR6dAHdlwOpJxmubvNXM92XlG2JfmVDnBP1rPn1lL6V5XmCRRISY2IGQPT1PtWJqGqNPAED/uD8wUHGfQ/UV2RtbVmMVZkmu661wskQAjwDhlJOSe31rkZLhztJXAJPU9KvXG5lQPkJnII9qqOF3kcEZ6mq5uh2waQ62vpYGBVyr4I3KcZFdf4V+Kmr6DIiOwngA2sSfmA+tcdkO5UIAoHBHWkW3JYqWwCQQD1NZ2u7lTUWtjtPiN4rs9fjintUIcHDBu4wOa4W3lMpJwST1GeK1bHw3d6xv2I8US8rIf8O341E2mjSyLZQXlDFmkY5Jz29MD869D2vPGzPK5OWegsG7AYjBHQV02gaRNqpXohGTk965+3gdsAnaMjAxke5J/Liuw03W/7PjKpGpfHAXgZ9K5ZRTeppV9pyfu1qbMmmDTLNjtJdRyM5xXL6g/nzBycgHpVvUdTnuy5llaVGPTpg9vyrLeQFOBwDnnvWcnGOkTiw2Xvm56+rHb8uqdj09jVS9v1sLOZ5MAjLA+3pU5kaXByC2MjtXMeIr2TbIhKhSOVx1xUQjzSSR61W1Cm5djmdX1E3NyX3FgckYPBBrLihe5YpkFTzyQMfjTpVVpS+/LEkkVHsPCh8LIQxUdyK9le6kkfGScqkuZmnotmBMSE2lTwT0NdPaA/Ow5BO0kjv9KyNIBiQggFe1dBF8kRcjC4/OuGrO7PewVNxVy2qKCAG3ZHJFTQGGWQxlHKAAiQYxn0P41AiFVjIKlSenTGauLEDCSrLjOCpPU/SuVs9uKLSIHYhyMEg5PqKd5ZRC4YEHjAFQlJHwSCwIzgDIPtV5IWUkKoQHnAGAKi5RHC7LGSFyTgEHgfnVowh0MYIKHBG4f1p6ENhAAR0IHtVpED7Ao5z6dKE7GM5W2MfUNBN0rGEBZCMDI4/OsG502aCRI5ImB75HFeiw43hcZ3EZz2rTTS7e7BEkQYn15x9Kv2ndnI5rqZPwnc6ffCA5TGSWHoc4H516L4y106ZpYzlQ5IbPp7Vn+HvDFtDI0sYw5OT74qh8SdOvZbNJkZktkG0qRnLH+VXR5XO7MouLnoeP8AiLUJ72eV2RipYgHOfl7Vzm91VwDvbORnjH41d1SGWCRiwYPnkFjjH0qAyLtUFGIPQ5yBXoTk2dS1Go527QeasRRBQSp2OepxnNVFZmRiiAkHjB6VPGXOAWGO22uWTNEmz0v4deJkt5nsmDRs2CSRgN+NdR4miTcRHJuQMWDYxkZ6V5BpM0sdwGU4K8gk9cV6Rper/wBo6MjzKC4YKV7g+uelYJ8rMpRa1Mue13S7gCcjnPNUXtGy4cgBRkAntXQTKCikN5YB3Egdfb6VVlRLgsQ6uM9QOmazk+5CMZYz5YCpyRlRgc//AFq6PwtqrW7iNxheASRissWhVmcNhgcA9zUyRFM5OBwSc9aiyZVkz0Jp1uoAkeGY8DJ4J+tclqtml3G6shdAxUjGQCOD/KrOj6nFBGiOxMROCfrTp7hXSREfBYk7RxketapJIE3E4TXfCSxxlohsQnOFPauWkhWEFAGBycsepr1ed0EBBAbHr3rmNZtrZ0Jwrv1B9PanzyKTvuc9YwPIhBJC4AVgOhq3CgjcbjuAPQnrSWM0vlyQlEQk8bW5K9qRI0XBAywPLEkn6UXYWuX3kV1AJyfSoyrDG5DhhwQcfhimiMkq4IUZHfk1NKQTuGQM4UmndmkY2HoQIvLRRGAcjAojlPmsDESABwPXuaQq3JRTKw4AU4zVlomRQQwDHqR2qUzZIIlImBBIUjB471bW3AYEDDEY3DrTY0QuDySoGPrU8BJYknBJ6VdyGx0cZXZjOM81eMYSMPvV1BA4HeqzB4wRnljxx0qxDEUUKASTySTxSMJE4CyTkOSgC5AHc9uaqktMhDo0To3Unhh7VbVuCOhximwFQsqOd7EYG4E4+h6UrNmbK1ztlUKMkYzxzXHatZu1y4Awm7K54OPeu32qjFsbAAcsWxgd+aw9R0iS9jeRmPJJVkPPt/k1UboqMrGBEAWCogYpk7sdu/Wr9qodVYjAI6AYBNMe3IuC7ZR8FSAcZHvViASwsqKgKYxkjpVtsu99jz6aFVhIJwT2HUD1qONQSffjip5MSK5ycgjIPapIkQAErgn+VZNnImMhiHyoi4IOMj09TVpIQshyQYwOPXP+FOgi25IYBOoUDJz9afvTySSMtk5xUXNFYN2xTggA8ZApiSO4Ck4YdjShSoBLKVY8AmkUBWJY4I/i9qS1NVYn8oAqWbk9gQcUu0NIFBwPU96iiaMwvOH3AcFQO3rTVufNkUKAFxngfrRZD5bk8qIWSMnIbj8aaYwjkA5IFVpQwclm3EHOfSntKFIZVLEjHSlZC5WEiruDKcjHJqCQBnJAJOME5p20ckAgHt6UAOQURlQc5Zhk4oWhDItwChcAsc9R6UwlWTIHK+nrUkiq4XPPUZ9fWk2hMAO0Yzkkd6tMhq5CQcg4OT6+lVZMs7HGABgDHetE4kICk4Bwxx0qAKEyGIIHbvW0ZGEo3M9g4cZBKnkgdcVXYB2IbAB6lq0WU7y5ORjGKpXiBGGCDu6KpzXbBnmVoXKN0wiBUEEqeoOfpVX7aUQ7jgc8jqafMjzzHAIXHJHQVQv1YJhTkDuK9WjK6sfCZpgotuZFNqqxFgAcZ43Vmz6kZpS4yAoyBnrVK8mbftwT2OapyMEfBOcjrmu6J8VUpJbE018HmOCQM4JJxzTftjBgAQQDjms55CXIwARyPehTvBAJLd8dqqxyNJGhJcEqcAkGmLdlcqSQccDPSqP2wIRHyCKeCVBcjeT6npVhyln7e+/GSRj1qczZjLMTwOMVlxscqSRz1BoNwPNZSSADzk0jNotq4klGThO9T+Yp4I4HB96qeYse0Ag7utXVYEAbAQR1xSsCFQlXQgDaTgVraSgE4I656elZqMGBJGQBkY7VpaZIryKQQpJ5GOtRLY9DDa1Io76xVnCFCQMDv3robeJ0RCACzDv2FYGkuW2oh5ABwa6KH7oYkg5xwOlfK4p+8f0Hll1Qii4sI4H3j35xitFAEUAHK+ueazImbYoAO8njParKE+UAFIc9TivObue4lc0I2H3SQd3Yjt/jUkGdzgJkKNxPoP8AJqpEjQRhnYM59O1WFk3blxgkY3A9fas7BYmUjIAOzPOfWrSQloyWGCCQCKrxBcKcggHG3FTl5FTcAAuelaIVmShT84K7wADjNPa3TzwiyhQRwWB/LFNiLzgnYU2kDJ7+9TrGeehIGSCe1JghYVWNTkBjjGAe/rU8WEIJO9gKZEAYEIABI6sOSacqMqEggnv6VkOyYrELggYyelPkkDIIjgqDkY7VEplkhIKKTk/MvaoGZ0wBgjP/AOuobGooeHV324IOePcjvSyqSACcOD+VImAQcAhRkMfWlMuckjII4I7GspahqiO42lvmYYA7etM2hzgncQOKGyXUZwTjGe59PrUEjeS5fYUIOMHv71Akmx/kh4hJICCrbVU/z+lRSjYAVGFHPHapIrjNxGrpgEAnJyAD3471BJiRi7tJGSx2x9sA8E/XinqFu415sICQcdvakldZo9pOCDnI9KLhi3lJGACD827pTbuVIVYgBIyc4znH40WuS7Iqy6gIVZAqsMEAg8iubvb9pXAcgOP4RzgVJqeoBrhwpwFOD6EetYomaYuyKVG7aWI61vCHcwcy8kyiUkjBxV2O7HlknLHHbmsZe5LZbHPPap7d3EZAOGPQ1q1Yxui40hZpVBGCMEe9QKqxgkplwcBvQVXj3xsCSSCeg9T3q3uKShMruOMnPFZuJNx24MwZ3IU446Y+ldv8NLJ7rxLG5ZjHuX5dp+7z39c1xUZM0m5xkK2c1618GbeS515CrERA+Yyk5DAc4x6fTFeXmEvZ4ecvI4cbV5KEmfUGhgPHvAIBAAAA7CrdyhUFiQAT3NQ6cfsumQSTCRCULE7QFLHsPp9appqx1CZwuCsRKgZBBPc/nX4PVTlNs/IKl5TcieZpjt2AFMHOT6dKzrhnkAAOx+pBFayuPs5UnDDkn1PrWZeKkS4BBPbnr7VztWIWhRVyihiSVBxzU0dyRlhggnke1QFgcOxKlRyB2NVBMigOXLscnJGM1kVuaM9wWgcqOcHDen0r5r+J127yyqVyjkjeR0OcAV7tdXe2JwAxyeMHB5rJ034eLrM0kssYIclgpGTg+mele5leKhgqvtp9Dqov2T52fHt5ok7S4MRVGPHBJqrp+gXtzI6fZmVgSSSMZGeK+3W+AkE7BhACTjkgjA/CrEfwBt4uFgAOM5I6198uM6KVrHswzemnZnxbZeC55iJXiZFIOMjGDXTWnhyS2wqoUTAz8uST/hX1rD8DYpolJiCjkgY/nV6D4EWpUDysSDksOh9OBXFV4uhV+yevRz7C0lex8pQ6XJE+MMw25VQOSff0FN+xzrCQYy3JOQK+tLb4GW0UkryQ8sec8nj+lS/8KTtQ5XyQAeenauP/AFnp3+E6lxPh10PkU2co8tjExXjcQCcZ9q1LDTJxI4ELPgZHOOO9fU6/A+zXA8raGOQSK0I/gtbrGFSEB85LFc/L9P6100uKKS1kiJ8T0GrWPlsaRLIoZISBjkjnHrzTk0qZ4woQkkheB0r6m/4UxYyRGN42ERIbavGWHb2FOf4N2koUpbCKQ9NxJxj+denHi3DpbHI+JKB8my6DNyBCwGew9KpjRZpJC4Rgg+UblIx7819gt8HrV9h8rcQcHA6CnSfB22UFXtA0ZHG4ZzUy4uo9ET/rLQR8dNoU6YBQoFGBxiq76bcpIVIIJ4LAZAHrmvqPxL4G03SbUqkSlyMLuxwf8K8y1PQ0IZBGAckYA6//AFqdDimnWlZI6qOfwrbI8iWzZJXUDeBwfalVtvmKxKAHgA9TXa3vhuQqxIKEcgoMfSufudDe3m3urCEq3LHJLdvrX1eFzCniVeLPdo42nV6mMThyvBDY5J6U6PJDMCCAeecYp0sDqVDDABOWx0pUAijkUIAWOc+tesmmeinfYmVAxJVAhf7wA6AVj6jpzXCNKgIG7nJx0rXhkyAAASBkk9z6U2TNwuTkEdfpT5UCTTOJvoXEhXAJHf1qBIy4BUg4rpL+xDuBHhd3BZhnAqi1gysBGARnBIFXGyNoozPshkYb8MCcbR2rV0zTHkOwqdpPK47Cr1pohGwygMQd2V9a3bWBUdSVJLgke4HU1XMug7GZb2MaOCEAIOVNTSW4KhRkLkkjFaKGO3MigBS2MnH5VNJseEEEHAyQB3o5mJPyOduYRC3HC/XpRHGTEBgZz1Na89uJFBBUjHAPas2e2wxKlixGCxPQ9sCnc0irkkciAgEgDv3zTjxkg7FbgMazEc7ypWTjuykD9etEl9ImwA4AHHvTVzT2ZpeWThQct2qN5wQFIwc7c4qva3hOXckDoAe1TW8wETlhuYksAxzgU7BytCi3LZDRhxzgdfxqnPpgaNZGAOTwD2HvWhFMC4ViVOM8VHc3SeWWR1bB5U8EmokSroyY9NSOQMg3EnoD1rQj6YwY2HGPQ1DJdQykqI2yOSM0jShQCE+TGevQ1ztvsUm2TwZV2ZixLj5snj61HJMQwIIAHU9qqtdkEZYkEZzjjFRS3Dh2cAGMjA749ajfoNOwrzs02xSBF13A9Tnmn70Tc7MScjAJ61QuJ1C7i2OMAdAc1GZC6gEHcO49KaQ+YsPKSu0OC2STxjv/APqqKa4Mcrs7EOwHFRrtG5QSSASM1UVTuLElkPzc88/jWiiCkkW5bkOAVwFxyD1J9aYLkqyImQTnLEVWmkJYgDJB4xzg01WlfAJAIzjJ6VfKPnRLLKUASTcFU5wp6mgsAmBkg5yDVZ5iOC43H3600Tvgh2yCCARTUTNzJzckI4D4XoFPSqTBWcE8npjPSnO5wgXABwMZp8SqMhhg5rRaGUpA9qFByQCRnjnFV2w8gABAxjk9TWqLYlGBBDEAAD0rNlg+beCcHkAVakYsiGUwSOAf4TUlmD5TFoghLFgQeozwaYT5MZkORtOSMZyPpU0aNK7MTgE59M//AFquLuQ0Adl5Vfnz1NKSwJYLhs9x0p/ksXUk7yTk8Yx70KzHO5ckNnJParIsM2A8knPUD60skTrGhcKoIyATk496jBYSAkkqM496lkDSyhQPlwDu9T6VmxWZXVFXAcsBnIA7mnSbQxOOTx0p4YI5BDAAck807IOWA+U88ioRSRAAcElck1FHlXPzk88j0qzJkAAEEY6d6hCK6EPgAnnI61ZadiVZ9mCp3E9+vFTswMhjIyOM+2arECIhVAA/lTJpZIwQhHvz0quaxnJXLKskDqCCoJOSBkD8a6N/9FhiRl+YqGOOcAgY/nXL27lVUgkkfMQORn61vR5EW4MCwxgZ61U8T+75Eea8AqtdVZdCVwrgE8k888Vp+HY4zqaGUrsHIU+v1rJC+a2M4APJ9KmiAjcMOSvIINeFOLkmj6F0+aHKj6D8O6dZX8UQMSswXJPXjPrXVSfD6znjMqopZWACggAep9xXhHhnxmdMkiSctIMgAg9MnrX034OgvLywDzqo3hWQ85KkHP059u1fmWdUquDnzJ6M/M83w1fBSc+bQd4a8OWGhgukSmTdnkDBrqftsYwAqj2UcCs2a1MSgScEfMB0B/EVDvBJYMcHt618VOq5u7PjpSlUfNJmq+phcDPy54AHWqNxdk5CHknuM4qs+1sAnaeoJ4/Coy5jbgZZhjJPP4CuSQKJM7sSXAywHGDTTMgiOVJIPKmmgsnAUk9TRAqtMC43L3GcZrIY+KMlsg5HXp+lJNKuEQFVAY5BOMUm075CDhCe/bHv6VE/33wMKwAx1ye5z70WKQSSRoQAMr2wepqJ5i5JPyYHQHsKUEj0JzjBFVJJm3lCgLZ4K/4d6hmyRM9wWUAHAGce1VjcNtBY4I+Y+gqNpSzAA5HcjpTGc+YVUYHpjOaSibqJYEhcg43Bjks/euv8LaqcIhYoBwARgE1xYYO5AGBjGa2PD8kq3ChHBIwxBGcimtGTOK5bHq8FyXCFiMgcDHXPfNSGZ2YFTwMjArMs5I2tyUOHPUA8j1NWROAAATnuRXRa6PFmtS95wVwPvYA7dDUjTA4JBAAxkHFUmcAhyQ5XgEc4zUqyLIxG4e49a55xMrF0MpAxj/e6kU8MWyDznjjnFQJtGOcEDHXrTgSRgjBzXHLRjSJgHZjuJIAwDx0oYDBLgEDoSO9RqwQgnop3cjrUkrl1IIwDzxWLaEyjrgDaFqIZwAsZ4I656Cvzj+MExbxLcxjIQMXBA6kMQRn8q/Q7xPMI9DvHY4IjIG4Zycevavzq+Lu9fEt0wz5bSZBPcnsPb3r9E4Kd8Wz6bh+N65wDM/mEkc4zin2Ma3WorG4wnDKQO+eRTJkdAC6AZ4IVgf1rU8MQiXVLZWIIVwwwMlT6+49q/omhHmkrH6Fi37OjKV+h6XYRzQ2cAKr5Rwo554HPFWFiAAycnJ5PpUiW6fugrBDgkGQgZx/WnLH5ZIIyCM5/u+1fXRj7qR/POKm51pS8zE1rShOgcEmTOAOxFcnqOimLkAgk5ORXoojXers6svPyEdD61UvtNFyUQjaOufUV5eJwCrPnjufS5NxBUy73JaxPL5LAklFXIHU1BNp5txhQHUkZHZR/n+deiz+HkZzsG1jxhR1rLufDTxElELE8E46GvCq4SvTV2j9NwvFOFraOVn5nNQRske/ARMhQoPT0FXo5CykLkEcGp7jTZkDoY2yp5wOlUlDQ5BOBnkEV5jvsz6ujiqdZJxaZbEgLhRjG3JIHA9vrUiXYbJAO7pgjoB3qiXHmKcFdvJPGG/rSR7i5ycEnPXOBWfKd0ZJmtFP5mQGySKsRXDoGAK7eoxWSMRKGY7Qec9KmhvY0UEEhSeTg8mlymyZr2t0dxJIIJz6YqyJwzDJ5Ukgk1jxzEOWAwO+e9WPtHmlW4VC2CD1AqWrFI3becsAxIKHn5ec0qTG42nIQoTkdNw7VkwXZG8YCAHaoXuPX60+KUISwJJPXNJJFI37C8wwjc7Qx5z6VuBtyMwAJGAM9SBXIW0jyTDgGMYOWPeuosyCgJI/OtYmc0VtYYNIETgqAGI7g4NY8qFWVcEkmtW8YvOEC7RyxI7+1VDCVYkAsc5Oewq7Ex0K7ZVSjEkjge1RpCWckqEHqe9XEhKDdgEds806OyilbBzEACw4yCTUtItSsRwQGMguQ+DjjIBq2jEghGCgnHTOKDaMkTAnIJ4p8cBMLlDjaM8cZrNrsUpDnkK5AjIA7k1EoaOIlHw2CM9M0wSOqAk5UnnJ71W1TWItPgfJBcDIHWhJlqxNf3kVpbu7TK+B1XPJ9OcV57rviKS9bykYhTwSOn51W1LWZdRdsMRGDkLkjFZcg+UsSQc5xXRFRsS32JAC24FsHGT+PSnRiQZEaBiCAwP8Ad7/jSWrh3IB5UbsEdatWkYVy5JAbkqe9FkTqLvSBNqRllYnBbggH1pRE7gYYheoBPSnsRA4BywI6UHs7EgZOPypWKQIGIIDEJznPUGnqpBQEnBB+Y0sRGAucgDcW9c0krnBOcqDgADGKiRoLDcpGSrEAHOBjOakVFAB5XI4B7VBbPuXDqAd24H09qfcPyAAScVmTYjeJY2BJy3XOKtWkzxyKAMA96rySSzoqueANoB7CrFlGBgEHGeDjNb058rTMZ0+eLUjrLGBTCJXYgAZ5OKSeUbcqQF6Anp9ahs5wkZR1DcYGO3rTZ5k2OCRjBAHSvucDiY1oK5+A8T5VLB13UgtGNkduGBwSDg1manEr2UzoPkKAcjqcUg1AbhGdwIOOD1qvd6iPKnj4IIK4Iz+VenJxsz4aldVInCyu4dGSIqMHKkcirdjIWukQMAG4JI6ZqK8BLuQSRgjGcE0+ABEDAHkctnofSvkKkVzM/d8FP9xD0JtauTbQ+VA5DgcYPesLz3ZgZGZCDkEMRz/ntTrq5aa4yT8oGMHvVYBW3MTk4IGTjBrDlXY9Fu4PrE9s7FJZAgznkn8fWvWfBfiu7TSYo4pcGMblzJs5789fwrx8gqpAA354J5Fdr4enMNuAwwwUYwODXZhcPTqztUjc+P4hnyYe6PTh43u5WUCXJH3lOTj2qZPiHd2uFjZgeSWzjFeftqZ3jaCHIxz3NNGo5EglbDDG3A/PNevLLMFLemj8teJqdzu28a304E7SykMcMWPX8KyrzXZb53BkZUycAHFc2l4VjyAwQnAbOQTQ+ohAxwCDwWJ5/Cqhl+Fo606aXyMZVqj3ZduiXffncOmc4/Ws/wAgRkkjcM8g+tB1KJFBaNpU6lQQM/nVSe9WViwPl7jkKTkgfWu1RSOfVs0g5Clw4KgbSvvSGdeCpwMcjHU1ki6eNpAHJ3DHTp9KSS6OwqSQTg9OaHY0jG5Pq+oiCzlIBIAIbHYDqR716Z8NbY2/hlZSBKzx7Y2HHPBB/L+deL6vIFTyFI+cbV3HIJPAr6C8F2i2nhWxR2Me22BwVIIbHI+nHBr804sr/u1TR+hZZhFRw6qNaszNT3SSAEElTzntWfJuVkUoXQ8EqOlbdynmSBwMI7YBPp3NUMMMr15J471+WQlY9yLKPkFN4IAB6DrxVnTbye1nCo7CPoQOw71IVEh3hSOMjPPFbfhXQftEwklIwTnHXjtRUqRjFuRcpxSuzajvpbTRBdzBgZM7Ubghf8TWddxJane4G0gPkc4BHBqbxdqcP2yKzRg6ICoHuOv6mue1u9nksycqkezaCTycdhXNhsP9YklFW5jkb93mNxvGdhYQqglDkdjxisu9+I1pGJAGBJwFUdhXjusPIt9Kgcq2cHJqjCsmWklYg9Bg9R2r76jwjFtOpLQ8qpi4JaI9G1vxsZEYIu5mBIUHANcVPqpMryjKSEeuSKrrksEJLAcEnvSlow4QnazDAyOuK/Qcuy3DZfFKkte585iKtSs/eY+GcyykFy5IyQeMU7zHnLAngDGT2pkYXfhTgKMHI61KHOSgUgZ4OODXvKdjg5LlZZDypAIzTiAW2A4UjipPLLOSQAfu8d6YSwlCFQoGTuxnI+tJ1GUqLY0xmLKjJAGc1KyNFEhIyxGdoPSpYwkkW4yKMcAHqahMnlZKqHJIy1S6qNI4eT2Q3e7R4A2gnqe1bejI7JvIwgI5z1rEjKttErggE5PrXTeHLu2d/s4OSRhjjIA9awqVdD38uwU5VotrRE98jNIFHAADce9Yl5EUUPw7nKkEV1GoTx28ZEYDMFIyea5S5maW4cPgIRkY5x/9euTc/VqUnZILCFXdADgZxzxk10JhWC1UMf3hOOemD0/GsezXy5hldwwMfWt+1gM8JLgk9eT0qoxOtMqJEeAcA55Jpzx78AIFBB+b1q2luJJACSoBxzzirRggVGG0+aQBu7EV0xiU2ZtvEEAAwfbHSrdrAZ40MaknzADkdRnBp0UCnYSCADt4+tbtnCkMbFPlTJI4zz3rZROWdh0GnxWkjhh5hBI3DoatCUQ2+SSzA4XHGB/9anRSkYJGAeTmsnXdZFspCKpdh93IAp2SOe12U9c1loyoQ7jgqVHofauYkJuJeQctgA+lWYYbnUJFIQlXBJZuCM9vwrdttKjhwHVSeCMGo+I1uoqxVsdMj3h9oQgDI/z61sJbkIvGAo47mpS4Z1IVQAoXjvjufU0/z1JKgdOpx0q1EwlK42GQqpVlyp5257+tV7jJwcAE5AB9KsSMqEu5y3T8KrFkY5zgk8Zq1Em5XdBKoHIAODnvULEZ8snB/pVqWQcoRtHY+tZ1wuZGJJz2xWiQJ3KtwgM2FHI6msO7SP7eC+QwPXPFbV45jgcg4cDj3Nc5DIWvAZCC0jBTxnnt9KpidzsNNswFRgcj7xI9K6yzupbTAQEkgEewPSuf0aFiqEqV7Y9a6FVWLEhG0EAAAVlzWMG9bFqa9mugBK5cZyff0qEYZywOMdxT1iKHzCCRjoPWq6ZYkkFMn16VLmyUSPKYyNoIXIJb3qG5kLsQCQTzn1pWO2R0ySoHXOQainYbCAcEDH0rCTuirMeszhlC7QTTL3LAsykccVHuOFbfhgMemaszNG9qX6vjIx0P1rzatT2b1HsZMwJXIOQPWkgdTIGLkAfrTZnEmRjA7VXBZZgvQHtWtKdzZeZoXV4EtzGgZ2YFQR0H1rDcMSQ+AQeeetac5EMJwTvbOADWIzM0rknKjAyeufpXanoNIklxGQCSQRn2FVmnH2eSAk4JLDPdv8moWmyrDORkgtUXnAYPXnggVDZokyncs6RIACZM8r6CmA5O5mCjJYk9jUt1OpwSCO2c+9UpW8yRyDtQAbR796zcjaMSK4maVhg5HQk0xWcAnOB1II609ECMQwByOMU9oA0ZDAlcZODjj61zTmaqAxJHt0cKcFxtHGcDP86msrc3ciAISCcEntUtrbJcBTHG0KHojNuIHpnvV25urbQ7cTSOpxnAJ5Bxx+GSK8+pVtoWqaehq32t2PhWxaKIiSUhlwTjORxXl2q6u16BvYkDIA65HpVfWtXnvnMkrqSxwMCqG8kAsuVUg4PrUwstWdVKhGnr1JtzH7ijPUY5xXoXw+vPMWIPhHUhcDjGO/415/xhWAClh27Cuv8Ah+xGoODtKqvBY8nPeuqjK0lY0nax6zGwiuiSSoGCCehq410hc56Yz8tUy0U0UZRg5AHU8U+ZDBMpBAVlBG0d+4r0Zs81pPc0Cof+Mfd3AqQePT6+1LG4tiykYIXcc8YqrAHUghcZ4FaEKCdooARgAlsjkj0zXi4mo4QbM5JRVzc0lpGjUngkjIHeuiV2MR2j5R3zVXS7IGEBghOARsXAHtWmkaRIeM57D1r8zqt1JuT6nztaalJ2KbMdoyCSenFQXACKXBIAGCewq3MyoCyncRztFVLliyMx5JOcHnmuOcBU3qZTurkjG0EY4qhdssx2k5AyCfersyjJIGAOo6CqEm2JgQBgHJXsKmKsz16L7GWYjHLKpOYgqlSe5yQR+Awf8a0dMmCSqfM2gHBznjPH9arSYdSAABnOM9PaptPISYORgAEFc9c13UpWaO+U7xZ6Jo1qJQgYklueoIArp4YLe2hclwm0dW4BNcn4c1NIlRS/yEDI71Jr/iMBSIjhQcANg/pXv0+VJM+OrU6lSpZbGlq/iOOyiZ2cMx7LzmqelSPrM4nKMNvIJ7fhXn13qM0jgyOowcADPOa7bwlqDT20UZYZXgADk10qabtY3q4X2FLmW51olMAGwKhxkjNVBqnmXDK7D5eCcYGDUl9OI4i4XDgYIPeubZWl1qeUSEK6qPL6DitHY8hRuJ4icwv5qSCIqTh8ZIz3rnjcMZBKZMuCMk966LxNaPBGu8YO3IPtXDTXghJQuAGzyecVw1Zezlc93CLmhZHa3fiRriyiVmAKjBwOorEWZPPIAAdvmIzyT2rKW9CQEkhlzg4PSn2syNKjsAcHIPqMf4/yrOpXlUWp0+wUdkbMj5OwDIPp60kbglVYfNnGfaqpcEFwACTjAPYf/rqNbkxZO4BxyO+PSvMnPXUnldzWjsBKxkQgIGIDMTgYxn+fSql4FIcBgAOhHU1hNNcidZVlIUsWKls5z/KrlxcF4SSjFlQFvmBwccn1xn64pRtI2jCXRkNvGLqYRq5V1OAQPzq7PobQ4cNuwOeetZWl3g+2xMy7SpxhO9d5JZefZiTbsYjjcOfyrqhQcvhM69adCxwlxE8EhAIIzk54xQJ1CBzkj7px3NXtQtZI55UlUMpUbWA4Pr9KytiKgRcEA9B2r7bBr90kd1Kp7SKZeSZ2QEEgnkAkZA/+tUqsGBJwQeDg5Bqu4AwVzuPOOgNIpKsoYgE9QBxXfY00LxnWYFScH2FJGyligXIHc1RG8SsxIUE9Ac4qXzRb4BOS5wMetJha5ZKNncFAIGRj1p0IEkxQ4ZSoyO4NV21BQjKwwQOopdKmD3AIIIPX1NcOIlKEbxJmmo3Rs3GnCNSFGQBms9IAGIfkfqK6WCAXEZBAwRwM1i3OmTxFyEJG4kZOc1GBxUZvlqHFSq3dmystuO3zEHjB60hHzAY6kAD0PekKyxSkvDIGUZ4U4Hrz61YSwlbY6KdpBYd/wr1p4ihT+KSOv2kV1IJbdgQF4GDx2NOmzDEucHgKCf5Zq9FY3EoY+UY3U7dsgIyPUe1WP7MYxAEFjnG0c81H1mhJaSQe2gt2cr5cjoylpFBJwAxGD+FOisXLqxGSQBkg11Vv4ZmmkJEYUdcNxke1aL+HYDaqGJGGDc+v0rzK1WhF6sl4unHqc/YWaRSqEUu57DuK21s4ZMpLIYgQQCfWpZDaaXb70UPKzBANucDsc9qqSStcnnAAGAp6jNeJiswjFctM5Z1ufYfDBbrKkcYMnGGLkYP4VsWllBaQ4toF3ltxPfJ689ce1YkEL9wBjJznp6CuhstRFpCWfazkdG5yccfqa+d+uVb+9NnHNyezLttA0pYSHACk7Txk461z86L9sJITCjbkjk80s19e3khZ5t5Ax0wKuWlgbjBIBJHp1Nc8sWpO12ZL3dWynLuZSq8KASccZFVbd3EYBQsinBJ/nXVxaKFicyNsXacnB/KsCIxqxjIw2TgHsK1p1G3oxcyexSvYYHGDGuSACQOtc/qGgxSEtESCTnA4wfT6V0uoKVIdxgZ44xVGSV0JAAByGBIzXq0MdVw+sZGsHJO8Tkb2wmtdwI5BOT2P41WRzIwUDaQOO1dTcgzxlXw27PJ7Vzd9ZtHdiRCxI/h9a+qwOcxre5V0Z6NOpJr3jStAyKCwwelTPNsUqGGxiM5HIPpVCDUzdKUVCrqSCG/nRLIdhy3zEHkHkH15r6aFVS2NrNmxaCQgkoc59e3+RW1a2Q2B2BJPbHTNYmnauibFeMMSAuc4x710TajbWbpDLMjytgHygdoz05rsgrmMoSJYtOWVsOCQeMjtTbjQF2MuMqx4BHf1zV6PULSKNSJUlfdtIQ5x7mrsV0srEjLjtW/Kc/vRORufCckvGwZyByOKwr7wHM2JFG1gxIyMj6EeleqCcpMpHHUHPPB60stusmCRk5JIxWboplqtNHiN14AmLBAm5yMADjPrUafDu5cZMRjKg5DHnivb3soCyllBYDA4pt4sCKDlQQMnisvqqfU1WJmzxK48CvFZksNwHG44yPwrBj8CF3YpEWBzg9c/n35r27WBDLbhIwFCg7uOprk4WS0vCCQXHBAOazlg4rqbwqykefyeBb1gSYt6gfu93UL3HtzWXceD7mGJnNrJKv3cRDkD156V71bSQyxB2BBx3XOabdx2/wBncuixgDkjjNCwd9he3knY+Xdb0FtPjG8sr85UHOB25HU1UjuLi3itQpykRyASecjHNexeINFtbyRgqKoyTnPeuNv/AAe8hKxkALgKD1Nc86UouyOynNyWpy0Him8tpgXkxGOMnqPatz/hYz3drFCCFxwMjBJrA1nw/NEJAFywO32JrmLqxuIBgggnjr0NEXOApq/Q7C68Xi1kmjEyhlOGUdz3rDu9Zhu5gTKwZTkE9AfUe/JrlZI7lYyWLMwJCkjkYqawsbm9UB28sn+6evtzROtJppnI9D3bwhqclyLcQ5Lbdpzzv9619Xne+lSxRVAfgtuBUDvzXAeBoDpWnhFfcYwQNxzjPrmup0RsSM0jbgeCB3/OvnKrabMlC3vG3HoQ0u0SKPDkEEMP7vcZ5rVsYCqiVRlMkZJ6Yp1tGJLJGVCE6KAMDHf+lPDBYxGTkDoM187Upe9dnmVJNt3NGG7ChQSFA4APf2re06/CWpUkKW5BrmYPLYlmPAHQ9sVbtZlQElvlxkfSuzDVfZM8ypTUtyl4pv3e5CHcgxywHBB7Z/z0rnwrIckYB61pa1eCYMhLFAwzu6EgcYrNik8/JxgDpntX3FCTlBM9SjFxgtDf0OwF46nJ2A5O0ZJFdnHC1qseAqlo2ABPbpmuX8NyxxW7l2CgYAJOAT6Z9a6gIXgiYoXDEEAHB25wTn25/KvRpdyaktTnIbO4XWkLDcMkBsda7uyZlRUHB6Zz0rLlsITOSAvlLuYMx4K9ee5/KsV/GRspwgh3jBKkdB6V18tzLWZ2rRRvDIzjKgEkkkAH1rjY2VtYmBl3IMBVznGKoan4uvLu3Fup2QucsFHXHQ5qHRruKDUFedsRMDkAZJPrRJKK0epUabSO7hDoqpgYIznrinqw80Fhu7YqrHc2tyyiCcEZCjBAIP0q9EsMmXWeMADgbhnP0qVcyY9/LZhkMpU5wKkiLYIKhsnOBUKqzsGGAB71IkgJABKsecqe1DVxEiqqSEEDjkEds1qw+IrqGMQoVCj5TnkEZ5rIUrySCR1GO9JtMc2G4QjO70rKVNS3IlGMtGdclyWxfBfNgU7ZMDqcenWq03iODVCRbI0JGQpkTBB7ZFUND1ImQW0kpW3dskEdx0OKurpbyXc5AG9WDKOuV4yfzNeVUboT20PPcVSlsbFkySxKSzYAAGeuf8KvRwFiMnI7mqFgp8xYQcZ5OB1roIrN4U5IZepx2FexRlzK9zfnijzbxqltNsYxSB1JUkgYPOc+9bPw214wXQs3LFGwQwHAPaum1TwzFqCu+Vd9oIUdwelcLeWc+hXge3O7DbSqkjBHY0YrDxxNJwkr3N+eFWnyHqupIL4OSwBBwSfrWLPoc6LEYh9oCjaGHHHr71N4ev1v4VnChWUAFWyQfU4/CuhtHRlYAdDzkYr+YeKstWExD0sfPTlOhLlOJkuJ9OcBBtnHO0jJFdR4X8WDUdsc4KzYwFJ9OtdBJp1rqUBW5QuG67ePxrCvvhzHlZNOm8lwflDucj2Br87dOtF+4xOrGqrSOtilSTGBk14z8f8A4YDXvK1uFGlJZVnTA5APHNem+F7C/wBOtSt0GkGSCzHJ+tdXJYR39i1rOgeJuqnoTXtYSpOCu9GYRmqErxZ474O8PHT9OijJxwM59OxrpwigkbcADBPrWrqGjpYyCJFIQDjPHA6VVYJHkMMg8HjrXl1YSc25GMpuTuzJv9NS5GSMDGRx1rmrzT3gZwV2jHQiu2fkkyIwI6DPSs3UoYzA7uAVQFiW4wBWcYpux00ajukfO/xq11NK8OIUVjcySlTG3GF4w2Prmvl7ULuRnd2bzZQSxLNjP5V6z8dPFMWr69OkBLiByOTwueoHqM/yrxCSaR2kcjDZPGetfsvDGFeGoc7W5+oZPg5KHPYsIssrBg4Cn7wx1q4rLuVCSjdAWHX6VRtJWEZBbO4HBH8qniRpIwck46Mxzj2r7tSufVwpW3H6lqEqwCNGwM8sDjIrmr65LyEIxCnGSx6t3/CtfWIiIUGcMQe/SufkJfCk5IPcda1izoUIoY4KKQ53Oc4IOeajDK0oAUhiMj0pWlK4GzA6UkatHcBXAK9Rt/xrVMzlZDrkhFD5G48Y7n3qqH+QoCSDycjoanu4l3AkDOOD6VVVtmMgsM5IFapnNJiAnkAHI9T+tV2lJlcFssDnkVK8pMhCDB9hTXUMQHAIPpzxVXMGy5Z3YFo8Sk7yc8+levfAe0u9K1g3LNshnVdqkYIx1rzXwb4aOuatHFlhApzlT1I6A+nWvojS9PTRLnTgqCMwgK2Rkg+w7/jXyea5lGhONGO7OCWI5aigup6lf2C3kTSoF2OM7cdKyLW1TZl8EKSDgY6Vr6VeC5smUoEPUbcAH8Kz5lilcxlmjOSCw718nn2GVfDqst0cWZ07xUhsMLnUImtl84MQDC56j1+or3vQtNNn4atpbg4LqdwHVccZryTQbKy0JUu97SvzhpjuwOpHNd34r8bR6V4FgvUATzVZQpPf19xX5tBXqKLR8JiYSqSUYo4Px1dtPM0ZGC7EROD1UHOT78157c4Llt4cDgj1rR0/xzZ+KJjPGQ00ZaEIOQB0NQ3tqNq4QkknkDoa+jjGUFaSO+jTdJKMkeVfFCISwEBQGZclQOABwPxPNePQTvEzAKEKtgBT2r3j4iaQY9O81ATITkggnP09K8LvEKXEmQqAHrjGfUk1+iZFNSo2Pt8sleHumtbvIMuxygHHNXXV5Qjk5dsYOa5601UKA+cIeAcdR649617XUxcspGVQ8AmvonFn0sJMsKrAhGyGOSMd6m8xY4xvJVs4B/lTZbgK4cjJx0qrPI74cAqp6kdqIo7ItsmF+zSgKzBlPBz1q3aa08RIlJcg8Y4wKxBMGcsQQAcc9qUykyM2c5PQdq1saJXO50nxTbzSR21yxVFG7aVyF9xXVWmqWkpBWeM4AYYYcg968cmmbO4Ng4xnPWokmfZsDYC5wM9O5pOhGXUTp8x9A6ddxzNgSKBnBJOK621AWzIidAD8xK9zgcmvlqz1y8twClxINnIAY8+3vXe/D/x9qM949hd3JlUkGIOf4e498VPsnT1T0OWph3a6Z7jZjcco4Dk8fX1ryD4qRiHU3baHDDbzxjHcV6bYXaqhdH35XaDjpnrxXnnxVhEWo3ChhMIhtDjowx1FduGnzJ27HLCLueRLCyRTuBuCgueOcDsB3NOjQLGjgqd3P0p7uZCFBySSDgYxS/ZwscUBUkqCRjkj3NZyO23cSeImIFyoPp61UlU7w48snGCQMHHpmtBoi2ATkis++t2RAwOOckis7XJukMjYNkOFAPBYVdRwVYkBiV4J7+lYdlM5lk3gDB4OetbSyIgQBPvH06GkyotEkb7gmQAR1Iq1GiZLZIPYetVFKRPvJwM429qsCeN1c5ww6Y6VkzoTNSz2JIDnAAzlvU1sQXAjXIbaDgkn+Vc5HcxW4iLSZZl3HJzg56VDc6qzuY4i3mA5BHQ+1NIl6nYv4gFoS4fAIx071z91q82pzkM7GIEEAHGTVGw0ueWZnuXyzEcLnitlNOWFCGILDnC+lbJHJPlTKsjOEQKu7J5HqKruEmcnDBOyn1FWWWLLOGlD5woxwD7+lViWU4LZUcE4xg1LMLX2GTSA8vyAOKoqQQScAetOlbdKxBwo469aWw02XUGJGIgCRlzjIqb2NFdE1lavfypDEjO8hKrtBJrstE8NghTOnEYyCRnJ6DP41W8PacNPQBASc4JB5H4108RMatHkhDhiM9T2P86Sk3pYmTurGjDaxWQeKZDbRyrh9qjJyODXllyr3GqtGXDAcbh3969QuCZUd5SQ5Xkk9gOBXB3GnKL8zg7QQcKBjB9MV107JGfXUhWIQRiJckA5zjNPVigBIzgU+NzuYgfN0INBAkzgZKDcQOwPQ0pyudENSES7cndgHkgk8mnhg4IK8AZHHWo9qs6s4KFugHOTRJb7lIErAE544xXM2dKSIbuVbe1eUAhemfSuC1q6e5m3FxuDZBUdBXT+KLkQqIA2Aw3Bc9eBXHSIJFABw2ckV6WGhZXZ83mNVyl7OOxQjtmdjtGw5znHWnm2M11EEhZwvVgen4VflBjhQkEHGBtFVrQg3heUZzxnnj8BXUzy6dNtm7ppBkdSpI2rnaM4GeDW7Ap2GOUl4s5Az0rK011bKuGBByGBwCK1VYkgAEgnkeg9a8epL3j6ihT5YouJGVUPkBcgAVcSNdxcBWyckkdf/r1TQxsqfNkg85PAq6oIACgNk5znNYXOtKxOi4+cctxtGe30q0HJyDkH2qtbxu7kYJIHT0qW3mZJGJGOCuSM0rg0TAlWG3gk5571ejYhSeCAeoqgGCOCCSo6gnvVq3kIJ43E9AB0paswnEv2pDkODkZ6DtXQ2LbSCzAjqD6VzC3IBBQ7GBGRV4aylvGxcb9o4JP6UlFvockoM7XT9Zihu4owxDEYIU8mureODW9Ia2uFlCbs4yMk9se1eA2viQz63EysYssFKZzjPvXumgzk2cILZBXg9ScHvWluRoxcHFq54j8RPBv9nvLOEYxKwGG6gk8V549q8ZALAL1AJxX1T4o0GDXbF0YqGwTubJye1fPfi/w62nXDKy9yFAHXFehTjzq9zthZo5cuYkIxkN2A60iSGPChSxPPHapFjcMN64C9OetRybySQCBjgAf1rOWhukW7bBlDFyADyPUeldDo19JCr7zgE8AnpXLghgiEEbsEkHGK2bV4toDuwbH8XQ1zyVzTludvbSCVUc5HGRu5BNSrCeSAAPUDvXP6XqJDgE7UHGD3FacviW0gjIYFdoJPPBP9KyVKbOWcWnoXGhQsScgnrnuabK6KhBYFcc5GcGue1DxmJdpiiQOAFBYkDjv6Vj3viGeSRljm2BwCcDr7fSuiFB9SLncT6tAsCJPdQWsUYLAOMZPcZHfvzWPd+KrXy98U3nBcgEGuJuL+eVwHk3Ip3DHTpiqUkj7mAPDYJUcZrpVOMd0TzW6HWah4xMi4TgH5sEYwawpdcuZ5GAJfnIHoKx/MeU4ZNm04wecip0YISxGFByBnOPxo5UtkNSuakN453F1O4E81at7sKgEgKgnjjpWaJygBIwTyAe9WSUkjUsWMvcnOMUNIpSNmK6DgYOQeQDV7J8pSDg1zMJe2R3iIEh4O4Z49fatK31Fo0XewJxkEVzzj2NE0axZo9pjJB6Ng9qtpE8gBypX0POaq2V3HcxA5BOeTir0SjGMbFPRj3rmvYvmJIth5IyR0x61IjjIKgEg8g0lrGGJJGAATn1qdVG4ALgdDxVKRm2TeUNysSWBGeO1SrKNwGQABjOe9Qo6mQIpIAHephbqWOTkeoqrmLY7cFVSrbye4p0aGJQCS5zkbqGCIwAYZ7LjrUg2sACQCDkk+lNO5FxVY71BUAHpWvYafJdRkJbqydCc8j3rOTDAuhHyjH4VB/wAJGNLmVgfmGCTnkj0q4psycZP4SLxN4fa1bMUTEgEscE4wMkk/hXN2aGOVCxZ4idxGcYH416dHqFtr9g0xcliMbTyTXE6nA1rOVCZjJ4b0rqcYpHTTi9meRRkvISpJ3dV7VdOVjLuMgcEdxWUL4JvVBt5yGHehrpmQFucg5bPWuf2cmcKnY0opCNxQ4X/a6ipZCu5FQht3X2NYJ1J14O4r0JzUsV47AEn5B3o9lI1U4m63lqAXB44wB0pEAOAclGPOBzisxdTGAoYkAY24/XNKLssQwIAAqeRlqoi9AhRXRhxnKtTgAkTykDcv8I6mqQui+SGwuPXvQ8qswILEHjHrWfK0WqnmSNO7uHCAg8FSelTDdh/nLADIz29qiBREJIw2cAHvTRII8AEYPTJ4J9KnUHPsTxIWBLD60j/uiBlmBBIJHJpguH8wErgEcgCpIZVeRwOWxgnHb0osK4ihWAI6Dp9aRkBBLDjpT1wuDtOwHn2qYqGBIIIzyPamlYREqRyBCEKYGSR3Ipl+gFpIECiUj5WI6H39auKgijJZxjqO+Kr3DBhgDIPAPvWkUZszChXggkgdKzruBGOzBBPOF7mtucLDgkFu5NV2hGS5UDPTI611QuclRaGDNGQAFcIpwCM4yay7+JllYAhRjJA6V0N3bq7YAAPY+lY99EFlYAZ+XBJOea9ClNpnhYympwZxOobkzsG8k8k1UWIuCXP/ANauiurcjf8AJ8xHHHQ1h3VrImWxjnNexCV0fmeJouEnoUWVVfGBn60EYUFODUyozAuwBx0460h8sjCnDgZ2jtWp401YqxqJJwzrgAcgjr71Z+VkKscE9AKYYpBGHYgEnHFGzLFurDgDPWgwuRbCH45PQUR2vzsXOWJ6VOiFicrkiphbSCIyDBOcDjFArDIIU3EAZK96c6PGQA2ARxjtUtvbGIFyMk881M0bOBlTn1HQ0rDSK6TluQcY4JrS0TC3AcsQh4Ax3rPS3fzAApA78Vt6NZO95GQCVB5NRLY9DCa1orzPQtFZGjjKrl/4mNb0bFWUlQ4BBIB/WsizJXyiy/JjaMDHPbNbdvxjKkAjAyODXyGJ+Nn9DYBWoRReUhShPrgfjU5JRwCpBPBxVbYYCWchwegB6VZjwQojjKgjJLHOTXAz1YkrkCMDgheRnuae3RCBjjmmjcCSACO+RT45TuCuD2pJmti7bovlkAEAdz3NSozF1zEzJj1xmmRAImBzuJJq5bwkYduAe1O5MtCRZ3RGe4TaMhQM8nPTipYwzAYGB/tDBxQTHuQhQ7Iwba/Y+tSS7mcsTuLckjsfSp5iCQbQFAJOOpA4qOQBRgkE8sADjNEeFcDt1pkgBYscAEkYqbjVgRjGhLOACeFHaowFlySM47etLJbmUDHCgcnNNiXapBQk9yDUM0VhqAiMKwwCeOaWZSmQuCO9SmNGAG7IHzdOhoaNXYF2I9WFZNDuUrpW8oFXZCOSR196J380gqgVG6gEnA/GpAQy5Ay3IAByMUoUlBlcZ461NhepA5GMhMFRtDeoprsGQZOCvIqxJEUXIXKetULqdbeIqXCgEsS3GPx9KFq7InQgmvSYTKFwnTDDBrnNU1N5cKpwASBntS6vf+YHUjAGTlT1Fc5JclyoLErgYyST+ddcKPVnLUn0iWbmJ8kPIGJGRtOaYGxEEJwMgkeuOlQB8u2TyDwM8Cjzi4LMCApxmt7WONssYB3nYAcYA9aclwqBTtwADkUxJgQSD9DUII81sAA9eKmw00TxSMvzgFjnGD3FSKGyGLY+pqOPODyCOwzzTtwEi7jgNxknFFi+YnSTDhAxIYc17j8D3isbqeeUlSyKsQP8R7j2GP5V4SoXIBcMckYU16p4N1GOK3jitrlbr5eZI1IA/Ovnc7V8K0eXj/fotHuus+MZJLJUE5CAlVCtjbWh4ZuTdgSksOPmLd/evJrSQ3c8avJhWPJPcfSvX/CUCx26FG4xtOD2+nvX4/iKSpR13Pz+tShSg2tzsI4kSIBhweDznK9vrzUNzCjZIRNq8nccYx6e9S2sUS5jBAJ/hJ/pUz264JyHPtXjM8BvU5W9ypcKAVbBA71g3dywJVeCOMegrptajjyUAOQD7Y/GuSu0WJsgZIIJz604JN6ndR1Kc88jAoJNrtwD6V7N8OI9+nwhk3hQOSAVPHP514tJIDcbXOQWyR0xmva/hxdQDTWJMgI2oikdfU/T3rerG8bWDFL907I9Ejs0kAAjCkcc9DUzWKZwqKSDjGOPzpbeQCJSCMEZwDyKuxZIJySAMgDv7V5qpHy7uiOLTokxhQMe1SixiHUL9atxYCpkAnGTg9PanBUYHaAAOeeKtU7E3ZRW0jc4CgqTnjv+NS/YAmQDiI54PYVbTHzgEE9+MUH5gdxwCMECnyEuTIEs4wETaShPAzTfsqFiShQ54JbOatkqpBUZIGA1N6lQWB57c0+URBFZooIKAjucdaY9oGJKqVA4AJ6CrpCoSwJb2Jph2tkA7c/3j09qTgK7KbWwQAA5JGOneuX8X+J4NEtnZJSxK/Mq84Perfi/xNHoVpKwcM4BBCkHA9ea+d/Fvid72eUROQhOTznPt7VNOnKcrdDuw2GlXl5C+LPE8uqSyR7QsYxjb046fiK5wS5UFvmB4JI6mq4laTAbj3znFTCQAEAEgHPI4FfQUoKmkon1UKKppRih06JdRgMox1OBWTqGifawqvGGQAFRjpWpC5+Yn5uelWVBlCgnBBzn29K9OjialH4GdEKsqT0PN9X8L7dypG2wncVI7+vNcxc2LxbgTsIbHTrXtF3pzTlBkEMwBJ7ZrkdX0mPzWPl7QpIBIycjvx0r7rLc4lVtTmfUYHM72hM85NpLHGWBJJPJx09Kk/euwDHgCt26sRE+ACBySccVmeWiOSckA9BX2EKnMj6qFVT1RS8jGSBuOep9PSmx2iF9gBLD5iwGAc9qmknQqwUhDnPTr7VLFIHUA/KccY7muhI6E2SW8UUQJIYsRjrjFOAiRSACFJOSOopoz8xYgEDOQc4PpSG4SMqhXlunHU/WmyrXJ5coCHGWIGAR1NQySFUKKeeM4700yDBOSDu+7mmvJG4JBAcdPY1BSiMXa4G8bSDnjjPtTpAuCQuEJyMdvamO6rIoBByATg55701ALiVlYlEVSw5wCfSrXqVYiukUggncBxwaqTWSOruigbRkKe9XWUJkgbuCSoPOBSyqEZArK6MoKkDBGexHYii9gu0Zi2IcEoMDHOT/AEqvcI8TptYBgOCOcVotKFjYlSzLwVBwfbmqFxOEQsVAc88DvUNsFNjDM3mgkknHJpjyBXEYBwpzkjrn3qqt27SBWOM8jH+NRzXEqFVRQecnPGKm7ByZZyInJBwc81C90NrxRMCQctkZxnsDUD3XmB2LjeTkqO3rUPmgEgAAtxkUkrkORY8xgiIOEHBB5J/GoDdI7PEhLgDkZIA/H1qNpnhKtvKkHhh2Iqol6GlaMEu5+YnHGD71pGm2ZOaRYklQlkAJOAcHtTDcgAEEgkd+MUotJZpSEi8xgN3TikXSby6cAxMApywzjiuiNCctkcdTGUafxzS+Yj3AZhk4A/UetQtdJI7KrMQOOmMVuw+FTcJ99lPXg9KuSeGApMhySOSfU/5zXUsHVSvY8mWfYJOync5NpCmQQQBz1qu8xDEqdycdKtaxE5unBAUE8+9UGUohWMZBPX0rFws7M9WliVVipR6j1lfzCSMpjAHvUoDFSc4HUg9qgCHIBO0jGamTJUhGDK3IYd6mxvzjIwXIBBUgkgetasFskqrkkFTk471T27kAQhXxwxGcH6dxV0SBGjBOCACSO/vUNBdstIjv5hJJAOBxyBVa4hAC7QME8571fjlSYMQQAoycHrTBGkhQAFjgnOOuOtSkUtTJFuZGck5KnJBHSnRxbvl3bSP1q6oTzGfy8gHGM4pghZkBIXdkkYFWtCtCmVcEhTkr1piI8zHzCQfQ+3atNIgdxYAFuAo7+9JLEsQJBKnucZxVcwNFSK1BL+aCQV+Xb2Pr9KYkbkqM4I4PHStKOMR8kbs4yCacArykhQOM9uPas3IlooC3HzFufp3qNoTsYAjPUj0HoPetRUBJBHIPBBqneIEIIGCT19qhMkzZYyEYgAg8knrT4jG8bIwJKjIJHANTMwdSEGQOuaiZwAcDkccetUUk2NSNiBuXK4BZvVv6D2pkyAgoEX6EVeiDmAhgCD2ojiL5BUEDknpUtlqPcqWMO2QNvwg/h7H3rah8pYwCcl2455B9KgitgwYhQSBjnsKsw24IzsBWPDHJ6Y6GsJM2jFEiW7NI4iKYALHccHinLGHRGQEE9c9j60wnEhygDMcjHU5rpvA/hC88WawtjaJuYlSSRkKCeuPwrzcTiIYaDqTeiKqVI0YOcnojrPgp8LJfHOqpJcKV063kV5COQ7A5Ar7WtdCgt7WKOKNUCqAFXsAOKw/h14Ct/BujRWkSBTgNJtH3m7mu0jQnBAwPcYr8XzjNHmFV2fu9D8VzrNHjqz5X7qOZv9EVmYkkD3HFYt7oUkbIFG0D5sY616AsaEuzjPHC4zk5pk+mpMASgJ75r5vntuz56NWx5dPbXCsQIFY5+XB6/X0pMPwAmO24jpXpT+GInBKAAnjnqf8A61UbrwohCAkuFOQcYyfwqHURuq0HuefF5IlIYckEAkfqBUe5vKChcD19a7C98NCGMkkkgc8Vg3Fg0agqMjBKn1HrUKom7XLjOMjJkmKcEHBABAHWopZCMEAgqcgY6j0pJXPnMCfmOefeo3kwrZyCOcE1TkzpihZJg+WQ5OKqzMxkUgFWxtJ9TUhcEIsYAbGTjvUchDE4GCDgj3pLc3SIirkcICg4Lbhkn6UgAVwSxwOoHrSHIYkAkd+eAKV1UdM4IB6djWhqiYYBBAwM8dDmuj8IJGZHMwIYNwMcEfWuZUrllAYEgcH19fpW/wCH5zAVBODjk+tQ9CJptM78TrkqhygGTtH6YqQOqkkkZP61n29yDgF8sRVhgS6EHgHOMda1UtLHjzVnYteYFKlAcdxnOat2cSKoLIWYtuyTzj0+lUYQcgAYOM8VfgbYpYAjA796ym0ZF+RkKknG4dR6VAboBSVYYP61nTagW4cqCOCRTIZlkdTnIzkr61wTbeyEi/8AaV5AUf8A16cZyqO5bA+916YFUHIhVd5+ZiQD6+1cp418VDStHml3EFSEA7EkEgfoamlQqVZKMUaQhzyUUYXxH+I8Nr5+lM4DkEOAehI79+QRXxj8Rr+PUNXkKEElsZA4OPSrXjzx7qFz4lublZMK5O8MeCeg5+nFcLdX015cs8rsSTu47V+9cN5AsBGNeT1Z+l5XlX1eKqPqQMRucYUgjkn19a6r4aaa15qDOkTOYpAvyruPTI4+tcnMWOCgz6ivZ/gfpxstNubpwFa4YkFDjIwADn14xX6zgIe0qoefVvYYKb7mrJpAkyGRpEU8F1xn0OPWkk06VMnkj+ddvII2/cqAxJymTjJAJPHc4B49qq/Z0XKkFjz3/OvsYwsfgM3zNs4qS1ESGV1wvtzzU32FwwDnkjIwK6qKyhjVsIGABxtHANONtGUUuAAepquUyWhx5tXWSMAZJJAIHSpoNNlmdjNEUyDtBHUDjNdnBY2zSAlFY54yOtaK6fHwDgD+lYyjc0U3HY87fw0bssAQEKs2SMZA5rIk8EC4ti6IpO7aFydxHrjtXr39lW7AEnIPcdKedHgfAXCdtwrgqYKFR3aO+lmWJo25JNHguo+CZbdAUQOhONoHI96w7rQLiECRUO1T85PXHbjvX0XceGIjITGoCbcHjqaik8HWksSEwqZc5JYZ/If415c8qW8T7HCcYYmikqvvHzTLaywu6OC6ZyOScHv9KRJniAQuQCeFBx+le/6h8N7W5wzoAASTleo/CuR1z4WmOOVrSNkYngkdR6815VXA1YfZufcYHjHCV7Rq+6zzXz2zjIOODn0qRbpHyqggdMkd629T8G3FtcviJkiWMkkZOSBx+Z/yK5eSymhKCRWQA8Duf8a8yS5XaR9rhsww+KXNSmmaJnZMgKA2cc1ZjnLKCDkL39azAWQlmRnUAkADke9SLclIQQMnPT0qOU9KM0zYF8cqANuO/rXS6bfokKhyAzDIPp/9euHEzyorkgIOOvetjS71LiZo1P3cEbuAaNUU1dHSmTzWBIJGcikKB2IJIGQcjv7VDE4mDKDggZz2xT4ZflyBkk9+1WmZ2sTxW4aZM5ZB1A71MkBTLgZPIAJxnHam2zkblc4J5A9fap12vkFiCew609CdRGQsAAecZwegqvOxiR3Qr0we45qy7C3hyFyQOc9hXHeIfEyKHSE4J9uhrO+pUdSTWdaOmgYcMe2OQK4m+1SW8kDsxBJICg8H8KrXc73MhZ3YktngkD8qhVR8xA+6Cc1aZo/IcquZCS5OfbGKeo+dh0YDgEcGmwAcE5LYyKcrNPKcALt6kiquTZktsiqSQeTwSOx9KsJEnlZLMBnjnr7UkMDEqqkEEZG44xUbZdGjGccg4PQ0XNEiaP8AfOwxkY4PuO1PcTRwO4XcoHAIxkntSx3JMiFyoXYFAVMEEDkn1J/nVuZ0a3AVsIW3EA9SOmao01RSQtMBlRHgY4qRxuwCAPpzTHY7C4KgggHng88/1pGXe5AJIJ4Pr6cVmwTEa4ihOwhncnACqSB+NNZm8wkEk8DFNwwDNg4Jxx606PfKSoBBHp3qbFKJNKpKbGPUg59K1bBQsETIBlicZPPHfFUbWBdo80k45685rSjKQyIUQgkBjnvSvYGrouxsUZgAMkYJP86zdS35BALDpU7XEk87kEcngKMAVcWFJoxuIBwc16+X1nGokfF8SYFYjCSl1RzUlvLGFZgQWGSvtUQtZXSUCIIm3AYnnB61u3sCr5ZjOQvJz3FRTJD9lbGQ/OPQivsea6ufz248srHn98pSUOgKfw5buc9ajurj906gEhTk7e9XdWRpJHJUfLySDgACsidGRUdxs3cAZzkA9favmqsveZ+05d72Hg32Ee1IjyAuOuAelVntztA2knOSfQetXCxYgscAkAhaJWjcggZC8Fumawues0ZptWTcCOC2CSea6nSA8drEiKUiAwA3OK5p/MkkDgnHUAnFdhYkixQKS2QCQK9LBu07nx3EScsPbzFuEBkBPIHIPvUTAquSAQOo9atKWYZ4IxnC9jTGRxIpcEKOM46V7qqI/LpUmUbYJamV0RRuOcAdfxqxJNjAABX+6elJPCI8lGLg9CRiokwVQMSQe+MUe0RCoyZJcNucxllDABgFPamOSpAJB4z16VKiBM4GSehPOKrvtkIJyQTgnpx3pe0RSoSYLCysZDJkHouCc1KSGGXfaQOuOtITEEMaFiBzknp+NQTykW5j2h5icqw/hFZzqpRO/CYSdWrGCW5Ut7UTajA7gkFwSGOeAf8A61fSPh+U3OgqSpcKqqGz93jp/n0r55gjCuhBy4wwOK9a+HfiYPGbaUElTtz0HTjr1r8n4ijKrBzj0P1+tgpQw0VHoa0tibediWYIT8uTnFK9o6gBQwY9wK7C3022vMnzADnaCeBn8elWoPDkQBBcMCwYnHAI7V+VyxkY/EfOOqo6M4+DRWuQiozlywPABzjqCPT3rroIotA0i4nkG5vLIwwxgk8Ae9b9l4biYlkIwTk4rnfGdld3sBhijP2dOAV7kd65PrX1iag3ZGftFJqzPOZ7gyzO+Dl2L5PQZ61BrrmHTVdirlsjaeccYzip7uze0VdxyWycYxjFYXiadRYEOxAA6dzX2mXxUsRC3c7ZxUqdonCTRDzMR8qpOAT1phDz5aT5cEsQO9V5LsKVBIBzk88imDUVjIUNuU5I5r9pptJI+beCqT2RourBFYMACeAD2pDl3V1AJXqDWf8A2mkokDHayYAU9xjrVT+12jYGJmBB7DrW/tEupccorT6HSQGPLSSuwfsgHBqVr0QpwcZBPHYVyD6tI2UQ4PIyT0qBp7icLulOfu5Hel9YR6FLIZP4zqH1ZP3YBBQc8Dkn61HNfBmLgAhhg5rN02xIjBkPIJ2gDIx9a2tM0S71QSGCBykRwWK4Ga5qmKhFXk7HqwyalS1kZjTSI5AGAOmDTlZ3wC5UMc7R3rck8LXW4goenQDqaI/Dk9vtARox3DDOB3rz3jqT2kj1aOCoR2SMeKzlkViykqTw2M4rd0W2NrKSMgEAbgetWY7WWBpAiMIyMMQOCKtWtszOhwEjPXPUe+KqOKhJ25j1Y0oR+FIbP+/BRSQQDx61nW9uZpQRlkzjI65zXQz2jCRUIAJBwQeTViy0mOGMHgEknFelB3DmSKdtpreQXf5STgYPQVpWsDeW0aMQMDDHnnvUstsRGecg/KOenvin2oKKUOQOoyMHFdcUaRlciNuIihMm5sbSAOpNTbXOSQAFIUZ70yeUcEAAjp709JQzKHOQR+tdMUbWZLAFDhiu49SD0+laSSIke1SATyMjpWd52SXYEkegoluxCpbOGUZHtWhhKLe5LqGoC2QDBkLfKVXHB/wrn0jlviC6ggcDA6c1dgtZb5hvIDN83PHB6VtQWK28SkDIxy2PesZJtmLtEo2ViIoQANrLxjP5VfgUyxgMQoAz+NLjzCCq4OefenSbY3AA24OQM96qKsc7lqQFCzRogJLHGOlNw28AAZ7k04HcmCpAyTjPr1qFiFJBUup4IPoeCK2SQJkkpDRqeMnr7VGtsCVJGTnIOelPEAwWySRxj2pJMKqkN84PIz/L2phe5TO1ndtxODjBHSq5YPIWBx657VNJK0bnKEgnrjioo4lYEE8tyBTTsNaFPVHC2jhgARkg+nvWDpMUjXgcnKEgYI61s65Mi2bqVBDcZPUVmeH28x1wCwJwKTehnJnb2Mbv5ZAzKW2hV7CtkEnG5cleD3rO08PDCXBI/h3D+VXbZj5hBOGPIGK5zHUstI5yVYhD8uKiEoyFIySOnpQrFrgoxJPpUZY7mKkKwPJ9u9S0UkJLIFyApJPXIxiq00cm3JTCnGT6invIY8uWMmR3Oaj8yPYz7CXPXnoKzkUtCEuHxlcYGBnuadBKqQyh2BDA8f7XrUcjAoWDbT1Ax1HeqofEhAOOBwe1eRXVzRD50+eMhj8w5HYVQkmEVwHPJHqeh9KuXKsg3biR7CsmZnd2ATAHTPf3qaE7MpDpJpHcsTg54IPSqDyuHKsMk8lhUzM8YQZ4zzUE0hCALhsnkkcivWjO6LWhVmIVQiHCA5Oe9RJIROoIxDjJA5PWppfkCMFLDoeOgPWq1woRnQOACOp6j6VlOVjWOox5UkBIBBycA1WlU43KQeM49KeiBRsDZJORnv6mlgyWIKkMTjkfpXLKpY6oolgtlnBYrkY4wep7U5bV5AYkVpSSF46EZ5P0FLbSNOXBGDnadoxgnpWrK8el6a88rKkgO0Bj7en5Vw1Kz6GmpX1GW38N2kpnIlYJhSjdGPTNedajqc1/cEyupLHc27kEemO1P1XWJdSl3ykjqNoPGP61mOAq5zkc59cVmpN6tHTCFlqSGRcDIDqp3Lj9MUyVhtBAwScnI6Ux0KgIcqeCPpTpUM6gmYsgGF9/xqzZWBt4ywY4Izle/tWn4fv5rK/iYPtLHafcelZw5jdCOmCMD86fbbkZGAOAwIOOnNXF2ZdtD6A0C9iuLVWkClwBwMDFak80UiZVQXJ+VuoX8K5Dw5fQT2ihGJOBkY6D610looKBAc4yQTXr2vG55c6epfhIYgBCxA5bOCPatTQ1Ml/GrrlGzuKjOD2NYKBmK5YgHk4PWtbRpJLa5DRsSGG0gntXiY6F6Ujkqx9x2PS9OsQqAxncoGSWIGP8ajmnijL/ADAhTg4B61SsNQYRBgM5HKntRK5lJcElCeQpGTX51UXLoj5dxfMMkD72IA2HkYqO6hJtlcnacZb61NkEHIJIGBj+tQscbQTkDkjt9K4Zps0hozKuw4RQQMdSAO/1rJuFEkzgsC+cNzW9cqWJCnBHPSqjQecQpjBGMF8fpXOm0z0YVOVGUtoyoFAwAMAmnlGgGUVd+APmHFbBtQoByQTxis6+JWQqFyfXPQ10Qm0dUanMQpfzqRh9hzg44xWo9vJPE0pyRGyqWzksT3x+FYsUUkj7cZJ6D1Nb9h5lplLlfLOM9ckV3U6r6kSkoq5m3MZhJ3xhicgtjOB2/Gr3ht5bS6ADFV3Fhyc89a09T0wbcswK4DEg9R2rEjf7NdiWNhsB+cHqfTBruhU1WhjKoqkeU7271Em2UiQbycDccn8qxpNSCXiM7bGAAJ7MfpTLW7+0psGNzcg45+n0qjrxMIBEewpkM2eSfWu5V+55ccOr2sb2pXq6hEwAwCPXOMVwGoRHzGGMHJANaOk6uUcmSRnjxghzyRUN1GssZy+QSSfeuSvUVQ78PTdF3MweZFCUR+D94etFvOIQjnJQZjX0BGCQPp6e9WLeyWQkFjgkkZ7D/IqPUI0gYRBAU3bhjg7iBzXKpLY9NSjLQ0YrksSScIcYHce9TSEGPKnlhkEjFY39pOiFQmWUZ4A5A7VNBdeaBhuvJz2JrB023sYOjqXVxMowAD06dTVR22TlSQRjGCOhqKcvDzGdpbknpyKpQyTlyzsXyxY5OMZ/mK1pwfY0jSsW23wXAdVDqCCGAOM10dj4llVQr/OWIAJ5z/hiud1EPJDCyEgoS21T1+tFpc5QI5wep9q+vwNCny80kFSjGotUd03lahASdoYjAHqfSuUltBBdShgVEZIY4PBq3pGsQWF0jO7OoODGeQadrer/AGtnQFQmAygDncTyc/SvapwjT1izlhSnSemxmeY2FBOMMST6jtTJQN5YOT0IOMUFsgEEFRxz2pjBTlQSVXkE9T6Vs2div1LMYDowC4GACfUmoLmOQFXXICEcY6ipElEUcYJ6ghvc5qR5EkyTJuwOgHU1Frlpsg8kTsyrgHPNNRGs5xh8KPfrT0Y+YSHKx9wD3qGdHZi4BdM5BBxj396iUEx3urM6yz1EzxokQLKMMWx0NdRaSiS3UtBvYDJBBIJ759BXMeE4ohbqgcg5JIPPJ716BYKkMQCxllYY3rjAPvXyeIpyhUdtj5jFTUJtWMKZzMpEMWFbkInTA6nH4Z/CqxVt4IXGDkgDGf8A61bbRK1zKSclSc4HAyM/1qnHbkXLO53A8Z9PT8K86cZM4lWSKs88xyilnQDgA9DTEmlVRsQb8ckit2O2g4DsD2O09KvC1s0UuXAUHIA7miMZIft12OcijnkgMkjkEEDjjFMlM07hCThRgHPatiYrNKUUBUJBAxTzZmIkbAAeSR3rfV7jVdLoYbWjlslAwIxg8Y96H04QxglCXJ6+1bK2oWU5BKAZODyR7e9BieRQzDBwVA9Qa56lKL1saKvcwoYsMw5VQOTitu2tIriEAjLEADAqgyh0DAKFHAA6nHfFaemyhoy44IODXmyopsUpt7CXGhKi5ReR2x/OrunXMFmrLJFtKgHdnr7CpBMzhtxwccc9arNbpOpO7BJ61ccNZ3iczm+o7VdWkuon2J5Ma8KpPJz3NcttZLsSSAIi8lie9delkk5wy5KgHHp71V1fQjDIJUAwRjAIOffirnTqWvY0p1oppGf9ii1dDgZT7pUMM898dfyrHvLBIy6EgkDAHPI+tWJrCfYXSRoGXPIA6Z757VsadZfb4yJyowoJ3cEn1rj9o3ojr5mupyT2yTRkIpDAYGD0qA6aSoRhznAyOue2a786JFFgIQSRk7iOvtU/9gwxRkMEG4ZIb0raCn0Ye1fc8y/s1bVJQyYcnB45+lctd2c0U7MgbJOTkk9emP8ACvZ7jwxBIFYu2CQBg9aydR0iyKMRGAcdDyM+1e9hMZXw6tudNLEuD3PJTf3Mcx2EowbIJHQipJNWmnHlgkuWBJHc109/o8W4kYz0IP8AOs2HSXgkIQrtJyFAGa+lo5k5r3tD0Vi4NalrSFeE72JDHGfc11un342bgSB0+tcervbkh0JCk5ANaEWsxRxoAc7Rx7Zr6LDVlV1i7mbmqmqOzS5CRguwXPQ5yaW71yJgCRjoBg4GQOtck2pGbq/PBB7CoJbg52hslTgj0r1U7CUToptXEjZ3MykEHaxGfpVabWEEBJcnHAJz/Xmshz+5x5uSDngYx7e9VJiSS4OCRgAj+lLnZsoo05dRCgLuyWBPI6/jXP6hPEl8kzS7CrbjzgHtg+vWn3ExiQtICFIwM9sHiuZvpJ7iRygLgksM89etYTqWOqnBPyOzXxPFAhCOCMA4Y9TWReeMJ53ZJZfNXPX29K5GWC5IAO4ZBwMVQlFyjBnBI7gdq53imtkbqjTve50smphrksRuTHGelJLfoyhzg8YJWuZWWXIzyp52njFMN5KUKICCCSCD29KxdfmK9mlsbGohLhSSVA24wAOlc5fadayRAlFADYJU8k1JLcuqlnOB3wM1mXN45cAtkDnOKOe4uRoxr/RjLO6gBBnGMUthpBG1CoG3gkd6trdH7Ykb8hjktjOAa6bT7aO7BiwCQMgbeTUztYhx7opxWyW6AIBG23ACjgn3PvW9p8RCRA53gZZs8D2FUL7Snj2BSFIGSP6VpaMpWIowJGNoOecHqc14deK6GE9I6HotvFHa6LCxOJGJGCeAMDHHr1rH+a4lG4gEcfKa2Njnw6jysrHJUEfeXGP05/nWGkiQqjsdqNnazdD6187XVj553cmyzI8aqI1OQBnn361Mtw9jbLIAFV8opPPQcgD8ax45mMhMhDKSTn0oub77SgEUqSRrkAAdD35owVGVesktluVGm5MbJMZmYMd7D8M1HCCrMB8oJ6UkS7cAghjyD6+1S/fcZOBnBr9DppRSSO+yWgz7TJENrSSmJG3eWo4A7kep+lereHwjWkKhFQjCk565+v1/WvLZEEgAK5QE5GcZHoavDW9SS0MZuWJVdi56gDoPoK7ISS3MakOfY7nxTrMNkq20W1pDkSMGzj0rgpJ3LgqhbnJIqnbvLIGdxhmPLE9T61Y3h1IIIwc8d61nUi9jONPkRKpkDFiCSOAAOpqUuTgIMNnJJ6ikR94ABIPYjtTv3pGRh/8AeOMDufc1zOZotCNI48ks5yW3EhiMGtfSbuWG6Uks8ZBUggnGTwcVkGSGLKptEv3iv1rpvDlsXQTEFQSQCB1Ppn8qlVGEtjr7J/MiUseAATirUaKswUAhM9fQ1BayBUVCBsIwTVmPAwQSSDkjt7V1Rlc4JFhisLAo+0g5JBzxRIA6liSQ3PXOaqxgoApGcksd3OMnNWTcRRqAWGccY5rUzIxZiYKWIiGQQxyQMdDgVsWmurp+pQPM4NqQVkIHY96rW8LlEcAqrDPI60l1CHIBVWPbaf8APNclamqsbMlxU1ZnQ6v4t0qw3S2dz5qEDYxGDn3FTeFfFKa9BKplja5jHzCM9B/+quds7K2uyFnh8wgY+U4I+hrnzE3hrxKLm33IocIzKcEqRzke2ayw1SdP3GtEOnTg049T0yHUJtMvpRLIHtJCCFAwU45/CoNUtodS3ujhCw5Ynr6VFdyw6xpSXEZVyny7VPJz3NT6JZrNpzQEDcScMBgr9B0r2VV0LjTjHUpeAdWb7fqNs6M4gfaoY4JBUc47DOfrivRLWRtwJI56iuNtNAgstalu0VkklQIVXjIByP1rpLV3iYAcgEEljX43x1g+ekqsUeTj4RfvI6i2kHyqTjjOK2bUhgAQDj1rmLC8CgEkkE9D3wa27Jk3II2IJ6RjnFfh1NOL1R4EkalwhwhQENkZ4/Oqd34s0nTZHS6v0tnUA+XnLY/pk1aa7CQl9xDKMqc9Mdq8b8U2MFzqcztGjyn5i0gyTg8de9enGUIxuyqdPn3PQL/4geHtQIt4rqR7s8KqxnnPvUO8SKXSNkRsgZIJI+orhfDcMlxK0kqZAJC4PYd8V2kOFAI4AGNua8DEYh1JaImpFRfujgC4IIA4JOfT1rwD9of4xQ+H9Kn0bTX/ANMmDAyhsbMCu6+M/wAVbP4b6IwDZvJxsWNTkqD3PpXwb4u8S3HiDXZ7m5ka4DMxXPYE/wD6q+t4fyf63NV6vwo+tyHKZYyaqzXuohv9RlvriWeVyZZTuJJ7mqLpDLgDKyj9aqTXMnnglsDjgDNSFwzsw6HgkV+uwgoJJH7BSoKCSSGx2whkwCVU571btCYomjyBHnPTvQqg5BIwQDnHWnGAKyhDu3cYJ6Vtex1KN9yvqoSaG3cgkgFMkdWyT/WuTuD+94OCpPeur1CNJIdoViQcgjnn1rGXQ7ufAS2Y5OQx7iqjVit2RKPYymJkYqDz1J7GhFaN4gGyM/Nk5yDXTW3w61e5hJEACE8SA8Y9MetWE+FOsvIgWa32nDBdxyAOxNaqtDuYOEn0OWuwH3hASAMnPaqCqNzPkgDg16Ivwhv7qVBPLFDI2drgkqp9SBjP0qeP4KXXluftcRkC4Ejqyg89QP8AGtFiKfVnO6cjzNoBuDlcEjhs9RUttZyTzLiMuP8AZBzXft8FtbUBTc27qDkGOMjd7YJ+taeg/Dq6sZ1knRgy5BXOMD1xXPWxkYQbi7swnBpXsa/w68OR2MTFtqvIRKwHG9gAAT7gAc+1ehvuaYySZLsc5JzmsjwxYm1uSJSCp4GR0FdDqHkeagWXCdAf58V+YVpSxWM5mmz5zlm8QmkaWl6s9tsUhiuckL3HpV25M897KIBlBhg31/wrmtOnMpcxqQgcgZHof8K7G1YRwq2QqsADnjJ7c17+Pm6WFcErnpZkm6RFO0xh8uVyAO3oa5n4s+ORdaBa6OkgAt4ChwcEE/8A1h1rd13UIrWKdHZhJGQD7E14P441UzagRHyCMEnqTXy2T5dLF1eeaskeLgsBKtPnkrJGRoXiW70LVUcSIYF+/EMnJ9jXvHhbxXYeJbFZIXZJCoBQjoe/WvmiSEr5pAKkcnPvWhoniC80S+iltpMKCA4bOGXuPrzX2+PyqFen+7dmj3MZl0K8Pd3PePHdrGdNnxkPtPfNfPWqRpI5JQqMkEMMV7lpvi608T6LchQTOY8iMjlSOv0rxLxXK0eoOpUgk8DHSuXJYyot0pqzOHLYypSdOSMSO0i3hUA2EcKT3qxFIkSlBkN7dqqBxh9/A9COtWo3BKEEFSMg/wBK+vsz6mDLkc7SbHYM7gbck9avQYuOCQC52/MeBWYCYckHA6jcangkwjDOQCOTSaOuMhpieCR43xuBwCDkH3pRtXJ2gHpkd6nIQgEglh1Bpr5NuSyZUHOTQtDeLKTBYlDMTjkkDsKSeBmxsOBjJ96dMwZSicknr6UQglcZIwcE+tWpGquRnMMDMRggZ+tWdDmMerWEpcIVlDAk4yO4qC4bAcAggDJ57UunyKJkAOCuGGQcDHelKV0U9j6a8Kzi4jgLgGIEZK9cd65z4kW4uLmRzKPLJYqWGCQOg471d+Ht39p0u2YKSjKGOT1JHPNRfEGEPGSoAUDGD1zRg52bTPMcffPISipMSoB4wF29/Wo2jVZVcysxIwR0x7Z7irVxbMrOqEnDHJ9qiaIpgFSxI4I7GrmdSiitcbF2qDznmqV9EWt3P3gp4A71fnhUqCRyeuOMVTnZIUwCGQ5G70PcVnF3ZlOn2MSGNEuwmAdwwQf5V2FrpMVzAHOCduQAev41yyRiS6EqjjI4PHNdLbauIgQqgk9cDgVcloc8YyiQXOgXJA+ymOV2P3XyMH69KifSZ7PeZ0Xdt4RDnB+vpWxaX8kj4A2c8Ee9TfZxDckzOACASxOcD6Vzs6oykc7ZaLLcXCb9xBBOQOntXQ22jQ2y5CAN3J9asxXEcJLq4AxjjuKe8nmYLMSjcKQOhPvUpjfNISaQIgJiVW7BeoHpUN5cFVjJwSy8Y7Acc46GtAaYGCBAXJ4O89B3OfWrkGjwbSJQQB6DOTVqZKpN9DkpXG9gu4yMMEAkn64FRi3nmO1I3UdTuUgZ7mu/g0y3tYnYoM7TyR2zXI+KPEiMggtpCQpH3T+dapuWwOnYqWGnR+YXklU5GQrd/pWzapEGwgABHIx0PrXM6XJJc3iKCNwP1wK62ysJBEXCSO5faC/AIHX9MVlO6djCaaNCzjLExoQB1JbgfnWvaWgVfMUq5Y5yDwRTbS3CIgdAARjAHX61fhRtqqFXAPGBjFSmzHUiunYQMxOTjBBHWuNvLsyTsHJzk4+ldpqqA27sHBCcHHbIrhZ9nnEkrkgg5NdMLtFRSZFsIJIGMjJOelSxybowVVg44Ykdf84pqEKpJOc8gUrkdQcg9B6UnodMURGbzZiAcAjgYrRt7JPJMkg8skY3Ecc1DaWK3ExC8FRuOCehrfvnSx08BmxKw2xp5QIIxyc9uO9ZKzaRM5qKPLPFMQe5YB8BTgMc4OO+K5uIH7QiEB3LbQemc10PiO6V5WGcN1C+1YllG018kpVtg4Bx3r3lFRgfG1arnWJ7uCSGGVWOzPGM8EZ9Kp2EBZ84yPeuoNmLyMoBuJ71XOkmzyCWI4bgcj2964pV4taHr0cM9GTWcQRQAAQeoNaCqC67BhugwcZqEIyuQIvvDJbNTQKCBuQNjkbu1edJ3dz3YRsi3b2ybnWSMow4KkdaswgAARjAHGPSmISuwbQSevNS5KEOAcEdD2rJmmw5tqyAjIkJzkHH/wCup4gnmgOCc8AA/wAR6VAcPhzkHsB1FOQFFJJLOOlCE7E4JVwCwAHLfSlhnIwWODknPtVVXYE5IJYchjwc+vtVZb9wpEsYXbxuBGDWqItc0pLsxAEcgnJz3FUby/ExIBP0z1NU5b4beSTk8DsPYVTaUlirqCScD2Jq46EOBYtYyuqRBQwbcGZhxgA9K9Tl8Q3unWsM1tcukQxkfwsPQg+ntXk9uxZwCSjBhyDzj0r0h2F34fiyo2JwoHXp1roiuZ6nPJK6ua+m/GCJZ1t7+JZhuwTGu3I+oxR4rfTfFFqJLV4gRnIjJLAenPQ9K8mvwyXDkkE5xxRp17PaENDK0YBycHr7H2rXRG6grcyIby1e1mdJUyQxAH+znj8apPGVRzGNozkgnP5VrancC8JkIAKcgrkZNZckhkhCkbnAxuAqJIpJleEebk4I7Z7itC2QFlIO4AY57ms1E/cEgsTnbVuyDIAWByTyDXPLQ1SZvWiIZUkfLqMnaDjn0p93o32tHlSMGQjAPcD0qrZSFCiE5XJI9s112hxneQ2GB5BqPaSi9DCo7I86vbSeDcDGSR2PFVWd451YqCuMFcV7HrHhKK6smnUASH8DXk2q2wtp8FiEYnBx2+lehTlKauee5XM55cggLwe+agdiWXadwA6+lSTLuQqTjnhlOMVFGyzSFVJ3AE4A4OPeregDyApBIBJ5wx4q3ZWynAAyMeuagit5HuVGwgYG4+graisUhTfHweoA71F0TcozALgkAEDHIqVHMsYA4APOKr3MrEMwAIzjB9RTIJZQAFACtzmpvcpF+MRxhzlmc8EHpioJbgYyhyc9KkYGPKSAhiNwPqDUTIrKCSODk8VNhpk0NxNC4KEFeDtJIyPSte18QmEJFISUJyFJ6Guet5S+5Vt1jAJO9WJz+FOJEuFJyxOAR2pOmmaI7+y1WG4QBHHoAeM1fEgBJBwP515jDK63CMrEBTtJBwBWrba5cwlkaXzBnIBOMD61k6D3TG9TvbYF2BGAScDHarKFnlKIwz/eYgZNcxpniuzCH7SXiAOMqpbk9PTjPet+LUbW+kVbZweAAXIyT3PtU+zkjJpl8QBiQSXOMg453en0p8No02MgAAjJz39KbCw2AsQxXnK+1Q3mri2mJJUJgcg55xzS5ZLoR7zNuKzVw4RQCTxxXMa5pUe+U7RuPytnsPauz8Pst5AHAIdvm57Cq3iOzijgdmUEglhtHJ46H2ranuVC6e5wujam+lsULlsHAHt2rbkuo9SjJOAQORXKThGkdFBVmJIDHofSrFncvbqyhuQMH3FaSZ0NPoeLxSlwEDHA7ntT55DE+S27AwKazDAUqBz1FPe2OQZBgHofatUzwrkCytg7yxDEYCjOPf6VZ8wQ5zyOgNRqh3FcAgHH4VO8JDgEqS2Dg9AKBc4yOceYSed3AGelTecdpBHOcZ9qrSwFACpGR1pSrgIT0PB9TQPmJmuj5YQEgE9QeRT21ESSBySSDtJFVER494MSiInIbdlvypUYBgScIOORioaRamXJL12IC/KOuTUpuwqg4IJH61RyzAjOQehpwjKsS5yQOKzcUbKbLwvPJAGWJY8DBPP9BU8V4d4AGXJ4A7msxS5Bctkjp7U4ElxgsWPQDuaXIilOxtfa9gJJBz1FIL1gQQRzWQzuoIJ5Gfwp0cx8kKIiSRlZCeMf1quRF85tJehi4BVSOQTzn8KaLwZIBwo4ziscGQfOwAB4Jpy3QQkCMyKfejlSHzXNKS53tkOAM55HWq91diXKgliBjkcCqatKrFmO0E8L6CmM7CYgAE+hP61cbIzdmI5IjCklnzjJ7VVkiEjMS+QTwSO9WzCzISx5zxikSANkBsjOQDWsWcNSMTBuoJWD4QjPQnnPvXPXNu7ud2QQOQBXfmzeViFHGMYFQy6Cg2l0AJz0r1cNdn5/nsYQtK+p5wkDvlURhzjkYp6aM8m47SWUFiAMZ9s9B+Nd9B4cQKQQwJJ+Yiry+H8QBXXj1x27V6SR8FOdzzVNElxnaQPQDNTRaQVGFXJHQHvXoQ0pgiFUACMDkNtIx06damh0oyXZdFAMiYYMQFXHf1yafKzm50eeJ4fnLkBGBY8Yq9a+Hp3YQgZbBYqR0xXfxaVGjBimXHTnoRU6WqNkFcE5BY9SKrlsHOjif+EYSaMxBJWZsZEXZe559K1bHwaxVEGArcBmI4H410kUQtYwgOUXOGPv15q21xEYEIDMhHDL1I9KNg5+xysnhRIm2Mm0qeWJB3D2xV3StASOV2ChADwMda2J44iymNCgzzk54qZJlDYA4A6jtWFWXus7sJNqtF+ZEkSxt5anecZIq9ADsBLcDsD0qpvjLkoBuIxuFWbIB8ICCOhzxXx9dvmZ/RmWNvDxbLRw6EOSATjirUdwoAh+bjgcdffNQl12gAHHQbvWpWUAIRyep9q4We4kW7ZfmAAIHfNTpGRKGKb8sAdvYdzUEQWVAMgjjmrtuGDALkoPU9KybHsWra1ZVfcQSSSuD0Harce5lByDt61EquI2K8sQcD1NWUA8tGKBXxhh6mouQxOHwQcCnbjtKkgksTkDqO1I8YO47SAcHGeB9KcYiuwgkGhaiTuRsFxkHBBwKilIdgABwRkr1qwECgbxnnNSbgrEpkcdqZSZArjoXPTv3qSKJ0BcsADxinHnACjHUHHelVzIx3qAQCSQMUrlXIGYBgAcnHOBSNKSAjMWwMDd2HpUvAIYDBHJJFMKh3IdNydeOufWpJukRKAm1Qu4dQB2p28kglMAcfhUjEhkCjIHX6VBfTi3t3lUqB0MYJJBqGQ5CXE6xRybjwFLKCcYI7Vw2s60J5yXQqVGdoOQe2DU3iDXA/EbAA4Bwa5O6vQzkgnB7Z4NddGk37xw1KyWiJHvpXBEjFxyoyMACqzMqMCwyMYFIirKSSTlRuHPBphDjMh5AOOegrtVNo5faXLEeZMFHCk9CwyBT1lJheESFkJySRgE1XiYopYAgf3c5z70IxIJzx1x60chPMib5SBhhkHqKUoI4yQxznnPY1XEYCEggMw5YHqOw+lRKoYEl3K5DFAeCR3pOIKaLezcQwY4x1HY04lxGGJVzn5cHNQRSER4yAfT0oBjhxkknO7juahoPaFiMopyQN5IBIHSu58J3ptEMKzsQwPzDjAPbNefyTbmBBweoI7H1rX8PX0iXYCOrEgcN6+teZjKPtqbic9V88Wme5eHZEubiAEk4IGMdD/hXu3hq1jWNMZGRlgB0rwn4bxm6nR1c7wcgrjjHUV9BaCypEo8oKW5ypP8jmvxbNl7OfIz4DMpcnum5GgGCQo9Tjk0+LYoJQAA8E+/rTFYBcjJycA4/wA8U9kwCGPccd6+adj5dsztQhLxlQQR1P1ridYttk8jAYQ8njqa76cI7DOR2HvXN61Yt5gJA2spbBHYVKdnc6KU2mcO213cHOSCu4ckHp3r0X4eakYsRmUkRjaFJ9O9cJcRCP5gu7J+6eMitjwxdrbXQYAhh8p75zXXUbcND0n70bM+hLG9SSFGEgJA6AHmtu2lDICoAHU5PeuD8NyhkVncIcZAOck111vOAoAAyR1zXDeXU+brQjGRrrIwOCVC56ilaUFgMZH8qoeaUAA5B5HtR9rZF3AZcA8DvRc5WuxoNMS4ySQOgJzx2oMwLEqcDvkZ4rOa6HCjJzk0nnBSQTjJz1qOdhZmhHchiSCQAeAeP0ppk2EMXJyemelUkuFGTyc0G5XYQRlgRtPpQpiskaAuVXqTk84PesXxb4rs/DdiJ5ZIwxUkiRsAZ6HNR6xrsGi2MtzO4wqn5ScZOK+Nfjd8a59XuJ7ZHVwo2lSM5HIGPT616mBwc8fUVOETuweFlip8sTsPH/xPXVZSElKjdnAbqPT3riV19LpmlL78DkA9QP614dDrt7qN7HvZhu7ZPArstLke3jA3ke5PWv1TCcGVHTTTPoq9Sjl8VB7npkeqRSRBoyQxG7B6gfSrEN8CjFmwARwDwa4OPWCrKCeOnHetFdUjaNmd2AI6HpgV1VODa6V4s86Oa05vlOxinXBZG5Y4Ix2qdblQ6oG2s2SCfauOttYKAbX4bkYPWrK6yhCOXO8DGDzg187ieHsVh/jR7NG1dXgdmshJGG4J5yabcWyTQyE4Mh6Edvr61zdnrYbPmkiPOcg857DFaC6kBMELbSOTk9/SvIeBr0XdbnSsPODujH1zSUjnCAHcwZ/mHGB/jXCatE8LuoDxDPG0cH/61erTSpcOhYBjjAJNcvr+moquHjIDDIIHSvrcqx9WD9nWPpsvxU4PknqebuzoACAWB5BNMFw6lHAYDOB/jV27gkWeTyIDKSdoDcfjg1Ua2liQO4zg4IJzj8q+5hLm1PtqbUlctx3q/MWIOAeem78KVpBOoXJHfHcGqAhDtGWAAUEgjPFHmmGQFQdw5BHattzXlSJ94twxBzu67j09xUqMu0MDkHjpVc4dQWAKk4OaZNMY2VIiGXGPl6CoaBuxcdcOSBtOBgg1FJujy28kHouKgDvENzMWyNoXGeveojISww5HBzz0qVKxk5NdSyY5ACwUGVhgc8471VWfymKYIUdyeKivL5GdCz5cAKGJ9BWdNJct8sce8Mdu4nqD3q1qZSmkryZcubxQZQGAY5xg9azftTNIgdTkDgGtCLw9cy4VImJzkEDPWrf/AAiNxLK2XBVcEMvOfXmuqGGqT2izya+a4TD/ABzRz3nEhygwc4OajCyuxIDEk9SetdZF4R+cMVZFII3EcE1cj8OG2VNyAnqM13wyypLdHzmI4rwVP4Hc4OCynkdlSJgHOSAK0bHw5c7ZRKdqsQFAySK7Oz0CEyEnczlt2CcAVdhWKJyBCHGcd+K7aWUfzs+WxfGsrWoROLXwsdybiXBKjAGcH1rbHhC2dli3IhJALAcfXNbr2oUkqM9yB2pGcq6gRkJ0LHj8a9ilgaVLofJYrifHYh3UrGavh6OwumKBWAwueuRUrWsasREoRf1J78+ntWm2XiALADOScdR9aYyncABhGHGRXbGlCOiR87Vx1evLmqSuxiWQeEqiAAEEsBnA9KjurREs53C7JypCux4A7jH9auxRmFm8vJVsHr1pmplPsxZkG0g8A8HHb1FZV0o03YrDVZOrG76nkXiDZ52ScOTjPaso7xIBgYHp3rV11VGouFKhQQdv9wHoM9zVF8eYzbSQMYIPWvh5O7Z/ROA1oR9BPXJwRg/WkLs7EDBUjICjGKfgS4AORggjH5UqRKvByQO47VDZ6yHeVuVQDhh02nrTgzzKyOdpzyQc0Lt8vIJJ78dTSR4Kksc5zxn0qLmsXYs2bJAWDDJY/mKtxzFiQAQOoGazvMFuDKxLIBnBBP8AKp4L0SIpGVGMjIIz+dBqizcSs25sgHuooidXhBcFBjk+lMDGRgQQFAGcHnNThCWyhKuOjGobKQ6JVdcgksPWpDKiOVJwSMHjrUIYRygA5bGSP5VKFDAkkEnnp0qLlWQpVEQlUBI5z3x6Ug2uhIIBHXApuWVcOcDqMDr7UisFcs4JGMADpUtia7DoYwgIQYRT3qvcOARuICE+lWWlLIwbgnqBwQKo3ThiMDAAx16U0Q7lSeRI5CM8HoB3qFF4IBAJOfwqRwrIeS5GQGYYP5elKGU7TsycYBUcitLgia3JAOMAKMlj3qaRl8oqQQSMgqOoNNtoyYJwE39CoY9fUVKC7sMgBMgYHas5M2iOtmLIEZyCBtwT1FSBCiRkjOOQPWnvCN7KmMqcAjofXmnMyNGVkILKcqVHQ1yznyq5tolcl0+xN9dpAAzyzMFAUZIB64x0+tfavwP+FsPhfTTPPAwvZdrHzUIGCODnvxjmvNv2dvgxLc3MGu38AD7dykr/AAkccdjzX1lbWwjUIEICAKD6gDFflHEeb+1l9XovRbn5nxHnCf8As9F+o1AVAA+TYAODwfep0Qtgli4IzkjGfwqSKERkDGSx4781bRAjYKgHqOa/PtWfmkpXK8VkCS5JA9D0qwkQKlBwc56damLrk7sAnnNNeQQsQxAPTIOc1m13M9RuAp55GPSo2xggrxnGKr3eq21tGzPcRIQOhYZ/KuM134r6VpisBLGJF9Dkn3pxpSnZRRvTo1Knwo7C5gSRiMgAg5561xHinWtI0mJmlMbyIpOCQMH+Z/CvIfHf7RaR70s2bfg5KnAH414F4t+Jmo69cq7XUgBO7r9019Fl/DtfFyvONl3PqcBw/iMQ056I9e1/4pW1zqRitwqKCdxH6DFdL4VuZPELwxRIXlk4AXPOen418nwXU9xeq+9i0rAM4PTJ619x/AnwolhoVtJMrPKwDRsx6givUzXJqWX0Vbc9rM8vpZdR5upHH4SuVi3iJigyC3YEdapy+F7hWZwjZI64Ne7f2dbHCvFhhwcHp7Y6fjUc2iW8qEBBgetfEW5dUz4b66+qPn86bKpClDkHmonhdSQ4O4dAO1e3S+D7eVygUKpJJK4OfxrEv/AqbmdIgCRjpUttanZTxkHueWW6khmI3Hp+VX7RwXBBIKkYFdNN4F8tS6OVIY8A4HJ5rNl8Py2xKkE5PDKO3rWcppnR7aElZM19NuF3ByAR3A71uRuhy2WDYzgrwB257muW06F7eUoyEAdPaupsssFABBxnIPStqbRwVbXuXIELFRvJYjIz2A7VauomS0MiqWydvTvT7ZQdoBB6Hnv6ircm2WMgHgdjVSjc4nKxyv2eadyBwueauW8RgBUjcccHPStExBQRgEg9SKrXEyRkA4Jx3rD2Nne5SlczdQmkjD9HRR1z0NfP/wAePHT6ZpEtmpKvO4DEHPA6ce3P517F4l1aK0t5ZZATEmSxHAz2r4r+K3iabxBrN4gclUJVhn15z+Rr7Hh/LfrddSa0R72U4SWJrJy2R5/ezi9kaZ+AxyVJzVX5WcgEkhcDBxinYUoUOQ2cH396idJAhKY3khck9B61+9UoxhFRWyP1mEVFJIcGBkERy7MQoAGMZ9696+Hlk1j4btomH7sj5T1z+Pf0rwVoJpDEsB3ymRVBPXBPNfR3h1NmiWlsCd8S4zxg+gxX1mUwWrPgOLqqjh1DubGxSQWDFuoKnGDSlyGBBYnO3dngVDLK6AkAE4yFzk0yNiykkEOcZGegr6Y/GJepa8wIvlgFEJAKqcD8MUjSPuIVQFGFKk5AH9aqOzpGRGQTwcE4qSFpGYMSoTvkE5HpSsQiVbh45dwyBnjParTagUMY3cHqB0FU2wSQoyM4HpUZVGDI4Ljtg96oZpHUHYhEOAAWwPbrU8GpLlQCShI3EelYgZT1JBHcjv2FOVjCm0DksWwOSDgfkOKWwrJnRxX7rI4DAhTtZs9CRwPrViDUwcDABHVj1NcvDGNrBSVcHczEklialWdkDKeDnBz2p3j1HyI7D+0UBAJWQY5wajlljmO6RQUHG1u4rlV1BLVnAAQn73OcmmTa4XiwH2nOACetZy5XsXGNjX1jTILmAoI4wcYAAzkHpz3rjNW8JWjgxgAP0YBQSJOmOfu8c4q7P4iMUoj35Y4Ckg8nv9Kz31CS6uWKuGJOSB69zXm1MNSm7yVz0qGLr4f+HJo5DWPB7RhfIVjvHLFcD3x61yt1odzbmRWjLgA4A6H6164EdmGcscdx0qOfSY3+/AXB6bcc57/SvNrZZTnrBWPssDxZicNZVfeX4njiwyW8PB3DuVHGfarGlzqkgQjDk8bh1r1STwbbzOcIFbGMgdRWDe+DGikOxMnORtHb6141bAVKWyufb4LjDC1mo1fdM+2u4wSshbBGAU65/wAKvWxUuAOp9expIvDk6K7MSgA4GM5NDWhikEj7lKgcCvNnGUN0fa0MwwuKV6M0y2mzaXY4I469Kn3xxkTO4jQcktWLcaxDbnqGXB57A1zGr+J5LpTBG5IB45rC03sdtrmp4j8WvCbiKGXJkXYwUYG3OQM1w0kjM5dmyDyB6GpZ3NwQJHIDHknkKexxUEgAyQd2B09atRtuWopBuGCQSccdO9KwY4JQAdSRSM7FBngnnaR0pyglCASSw6+hqkg5RAgw2OQBkHNSRBYlLOrEEgDPrTIyfuA4KnmrXnA4TO5gMnNMpRaFYnYQGwT0HtSo0UShQSGHHSkEqSMhQnJOCCMYp7RjPAwe9SWhplzICg4BwW9asM6JkY4bk8dTVKJlTKEElj0pRlpQSxwDjA6U7lWJzIDgEjaSOMUlxGdxAIKg4G09PbIqMlncgoTzximhEgdQ5whYcgcCmMsrC20oVy/opzk9uanhDiQEoMjGc1WikIWUY4Zsgk8gD+hq5bvJIACu0j0qGykiaOEbs7cDPQnpVuPEciJgEsDgE1HBHyC55PRW7UpjCmQ7i7ngEnGKhoNB5IiyUG5x/e71Np9x5jPgbyeCFHAqAEBwDyfU1JbFLfIUccnjqSTXTh5clRM4cbSVXDyjvoSXUBdiCAqgYx7VW8gPC6gnIBIBHHFXb8k24c9CMlc8j2rMnumjhRwcKRjBr7ONZNI/nOvgZRqyT7nHeIYgJm2uQuQCqng+x9aymmVCEIyD29q2NZBMpIXHJ69zWLMnzkkgE9sdc14VZ++z9TyyFsNFMYuMlAcjqCBUck48ghFwc9x3qQg712kAjqB3pHQNkAADPpWSPTcbFVVDFCQQWwCAen/1q7LT4V+yoiAlABgHtXLIqrKDvBAPHHB9K7zRbcfYbdSCJMZY9jnmu6hLldz5fOKanS5StHYsoDAEE+vamylsEE+xx2reZUjIDAseox/WobmGPyXKKA3Wuz258M8Kr2OeSzMAYkbgeACeBS3MAa22K+CcZ9zV9yZFCgYx61n3CsjkgbiO1HthrCornKwsQOV6dsVU8x2UkdhgDpirFyzywkKNrAc4qtEp8sAnJ7j1qfaHRDCogl3scFSQRzjvSQRurli5A461OsblFIcE84PrU0RKIAQC3vXNXqe7ZH1OTYRe25rDog7EEjKBuMdSK6rRZBDJGqSPBOxwpU8Dv9AeOprnrZxKQSMMAM4HetyFCdgDAupByO1fN4uCqxaZ+iex5oOJ6FpupTxRZik3HB2hyTk9ua6C28R3vlBHZCVHUE4zXD2VwFiUF+WbOB2Pt6D2rbjywBU4BIJHrX5disPFTacT4PF0VCo00ek+F/H8ulrmWMOAeCwBGCMHOefyrtbPVdO1u0hhighBaMKCpIzzksOeevfP+HiUU7AEKnQjG4dRVmz8RXWj3xdXIgXGYwOQfr6V41XAxl8OjPDq4eMtUel+KfAVnJHK8ChgQCcdyBz+Zr5u+LdiujxRI+FOCYweC56Ej2H9a+mtF8YQ6rZbHIYqNpcdief5eteB/HzShdAsvCg7gFOc4/xr0smbo4qKciMJzRqKEj54uLlyu8gk55IPSpbaCWclwMgjGD0FWbfTmlkdRGQvcEda3tK0sW6kSAkk8An9MV+0Rrabn3dLCc2yMCO1KB1YNlRj5u9RrBIhR8fKTk+wrrLi1DIA8TBlPBPGR/hVFLE7iAMDPUirdZdWdqwjRjSQxSkMgJYjBHrV7TbAsmCmSegrSh0VIyXIw2cgk5xnrxWrYaY97e29pbrmaQ4U7CQD9R0rmqYiMU3JjdHkV2S+F/C174j1C3tLVCXkYBgBjCg819PaP8L7Dwx4aeJQHlXDSMTnaSOh/GrPwk+G0HhnSYLm7CyanKo8xgMY9Men0r0K8tzNYTQJEvzggkr8xxz1HNfjOd59VxFZ0qMvdR8HmeYupP2dN6L8Tw240i2imcCFSwOM+g9ajfQ7RgP3KMcclx3ra1CITXDkAqRk8jHT+dQm2YwkkEAjAb/PeuOlXqWT5jkjVfc54+GrIkAxYGckj+Q9qrt4Vt8uwQqQTjI6iulVQCFIyQOvrQiIxIZW6da9KnjasdpGqxdWOzPO9X0sRTmVQCVG3PoBSWcBuUJJRQFJJY4/ya6jX7MBJJlhBT7pYiuBN6yGSMACM8BfTFfsOSYtYvDq7u0e9harrxTNV4hG6qWDEjcN3QY7VBPJtmUnkHgj0qussk4XJIYDqPaprpo0dDI20nblmGACelfVR9T2aatuK7IQCoBGORUIjZJoCAQrHII/rVgopwWTaw4Kg9abJcqgBU/KRggdq3VzuTB94yCSQDnjvTbS1eZ3eRySDwByCO+ffNKkquhIG0qMH3FSw3MnmMoXEanaG9RjqatGM2y2AkZBAwOMkdqsNKXwVJAAwVzwaqRFiQSc89xxU5mVFKqQXPY9qtHHJDzcIJYgVIG4Zweq+ntUeAUPmygEMSCxxnnpUU2WIJHOQD75NPnRHwSA6rz8wyM9jj60GVkNmYRsADk+g709kYKhdSARkgimggYbADZ4OOlKspKnIJOeM0iBUkADkjABxk1EygM4GCGHUjnHrTbhlPDnGeDSody5yeBVhqMCptKk5JHANQSyIqlSpVscGrD8hGwA+NuR9etUb48nkknv6UAc74mlLQyJGxDjkYHT8Kf4SUOMA4KgMQO1M1qVSoUgliOuM4/GrXhqEx4wACSDux1rNuxMtjs7RWVN55B4xnt61dikREQjOQec81Ws2dPlcAsQeh4+lSrGduAcEHOPWszIfMQHDA5J5yD0qOXaQGGCvfJ6/hSyKQoAIAAOT61UmmUEAjAJ2g56mkWiR/3eQ4ypGeKqYbZgDaSc4znAqaad40AkAYDgd8VC9yW5ABAHJFJopJla5JAbJz1AxVZWdRvK5K45PrTyVlDthiT6nFRzZkVQF3Kpyev8xXDWhdFEpleVCSQzNzxWXcSIGkJyJB8vX9KswOjIyElZOg9QPWm3kXG4rhfX19685LlY1oZzTFtpBII6571EZjKCAQGGQQffvT7jcyAoGYA53DoBUDyHghQAwzwc5z0Nd0JaG8UmVmd1JUkk88DtVaaITkFickfiKsyygKC0YEpbO4HBI7A+woSMPIjkEOOoz0qKk7HVFEcNuIhuVSWPYmrMcMszAQoGlAyqkZ5q3DAj/KkiSSHkIM7lGep/z3ro9MsE05XlaSF2CK8jBcHA6AE/U8V5FfFQho9wcmtjGv0fTNPN3dqkUqYV4pMLtbsDjp6V5truvXOqTujt24UHIIH9BW1428TzajM8Me1o+oGOvv71xR3SEytgN0Ip0k2lJnbRjK15kiQqYypbBY7uOxpkmM4PBAzkdKaoMagk5J/nTfnLFVKkEAjPb1ro5TpJpG3MoccgcH1pkspcIxPzMOncYpZJCzAshUjjOeD9KRVIkKgKFzkEd6T0KSHxO2CAMEnGSKdl0ACNznPzU5WJYKCAFBzgdaDIwBVUyfUUBY9B+Hl80y7GIdeVY+h9a9EEZikBWXcCOM8YryDwFLLDqjqg2iRdp3DOCP8APWvYbaR5IojIQXVdpIHUV6NGouXlucdXcIndWIU5cHdg9CK0LC7HnxHO0gnPoQaqKqRqSwJPUZ7UkTFnQxJls85OOO5rDER9pBqxxzSkrHodjteCFgSeM/Q9x71diTErAjIYDp2rP8PyBrJVZhxnt1zWp5yIB8rkg4O3GAK/PKtBxk1JHyVW8ZuI+WMICMdscVSICsWII9qtT3aGI44GDyazvOL7cDIJ4Jrz5xiiY3BwDliDg9KdEY1Y7+VHOFpjuCCTjGQDiqN1qKWRdTgyA4IzyK5lT5tEdcI32LlzIGyUUAZPGegrOuEJzIpUqO+cZHsPWoYNSLAbzh27GrPll0QuQQTkg9qTpyj0OizjuRW3lTTYV1cAc4FaSQhw4JIGMKT2qvEscchKbR/eJxk1YW7VMA7VRupIziqipdjOUnsiDUJJEiJeRhCi8tjOPSqGnEXSgOMhiRg8kHtV2/nDlkictkYB2kDPsTV3S9PlukV5VAnwMnAGcd+K6oOQe05FdoS2EthMrIC4XkKBkj/GsW4um1KYkPnLEE5zk9xXbG0dYgpTJA6j1rJTQkMru4Kg87QMcnvWs3VtZGUcTBvU5a4ieJkKSbJQeQVBBHp/KpLWUurrIOQOh7+9dJc2MSpkqS2MEkDAHasK6gFrONpLEkYGM5yeOK5m6i3OqNaM9hsc32chthkHovGB6VR1yUq4EbAuy71UDOCDk8n6gVpNGcEANngAetZU6tNLg4LKcYHYVrTkdELXuTsnnQGQMC5A3YGMcVjrdtFM6Kwyh2sOuO+a7vw5om62MbCNYnO5VUZIOORk9q5zxZpBtncgALnBIFe1QpOTXMtDeliYOp7NnP3eskxlQ5Iz0Heq0OpCFgHcB/c880v2A4LCMFsYyO1VZNOlPJUBAM574r1oUIroexGNNmydTMkaIhIYZLHPXPSpLVzsLlyRkgtjvWCLOVHDKrBTxu6Z9K2LJZ0gkQKMswdiTjGBXfTppGM4xtoaO6RVBCZU4+YHrUa3jtLgqVAJB3fWpNoZEd33Ec46UEI+flJPByO/tXSoHI7dh0cgZwScA/rU2xWY8kHG7HoKpvkEHaQOijPX3qSKbawIIV84+n4VulYVi0cvCylQBnhge3rSgoi4QEYAABOcn1qKEsCYwQAe+OKe6JGwTIz3brTuIWMks5Q4GOhPWrSyK0ARxtYjI96osUMhBBAx1HSiTCbAHwMZH0rKcktWK1zsPDTxRRQueBIxUKRgjHc+g967Cxvrczw26SrmVtobPVsZ5PQDjrXkUd9cQBdjkAHBPXIrS0/xGykI5YSb8KcZzjvntxXg4mcV79rnk4jBOo+a56W17bNdPGkpkdT8w7A+maQ5eXAbauenrXL6VqjI8rBUBZw2W5LAgZx6Y5rp7SZJJCwdSWPVTXkc8aj908GrRdIsoVVQhGRnkdyPrTljKOSNxQ9VPOKmQRxgsTvK4HAppLwuHBDDOB7k9qrkOPmaJfspADx8kcrk9a0oIhIhJwSTyKoLmMEuQD1IU9DVdNTezulcnejHG3r+dNRsTqzTktRuJK4C85qKSHcqDcSoyQeAev8A9enDWI2i3mJnGcbR3B7/AIUNdiSJ2RMMBkZ7USi2EU09TFvYTMSAdrDoV70Wf7hRGo3qDk881aliJhLYxySaLZY0jLkbCw4+tcnsHzXOjn0sXoY0mhkfPC4IYZwfXB9vemPlQDkEg8fSmLfRohRhkDk47UyTU7Z0I34YDA9q64U7bmLu3sRXWqNDuAO0juDjn61Sk8UzT26xuEQhdu4HJOSe/rWfrN6JVLRkgL2bsa5sTvISSMDoK5a75NEehQoqSu0dLea0A7KMGLABbOcnvVWfX2gjaUEswAxjvWEZtuTIcpnOKYxSYEITs/lXkyaWx6kYpbmnd+LrmeMIZ3EJ4KcYPp+Oap6l411KRCry72UAZPcDoD+VZ0lofuIpIzn8aUabI0RCDMhP8XYHvUKc+hraHVG5J43n1K0BVwCQAY14z71lXGr3LucuxQcc9/xptrpckMm4gAAgAAdMVqQ6VHIGQPsY9Nwz+ld1KpLqzmnKnHoYy3rvtBy6k8k9avLZyPhguQDxn0rcj0SKJQCMBepVc05kSME4GAMDHrXoQk+5ySqJu0Uc7c27bHDkIBzk9q4m5v5obp1jUE5O1ScZAPX+Vd9cTBlk3kKOWLY5OBxXPeVFLOZVRQ7DBJAzjrg/jX0eVzmpu2iO/C3veSMiHWbu2UNPbyxDHCsBk57jmtO115NqAkgk8Fhnmo72EzkAFSeFA61SnsTbTZBJIGTt6GvsYSfVnpWT6HWpOkqgAgEj0ol2KpkYAAAgEjpXIPrM1nG7qvCjJBqWLV3uyGuiVGMjB4wR0xXTFrqUqctzcuGTUVKjhAR0qW20kZyEwuMA46HtVLTb+1ldUVwDgnB74rpYJIJLeOQSEqSB0xz6GqST2BrlMxrIJwUBx0OOtV5tEieI74sBjtLY6V1H2RPmJO4Y6ehqP7FHKCCCWJx14Aq1RUjLmt1PM9R0AQuVjGRj7wFYotSmU2gkcHHavV5tNLlgYwozwc9R61yeq6eIZnQIqop2qVXGR7j1rCeGS2OqFQ4a4sRIWG7YSSSRyaqLZqXJIAIGASOldQ1hFEHIJLZJJJ71Uls4yhCjBz0Nc/s7G3NfqcpNbRJexkqWyDjAxmuo0m2EcaSoCZANpbGOfSqum6K9xerLKxESuV+nPp7YroLEI3mqmCisQOMZxWc4XRnKRn3crFgCMv8AyqbTFeWUJjAYjBPc9xVqXTg8kjrwcDBHXNT6XiCRAHUEMCAeufUH15rxq0OVNswm1ys64720cwE7V7HuK46e/aGYRYUoqlTxyc9DXS6tqElnaR2qFTLMAw3HkA96q6V4YS9LM53d+ucH1zXzVez6HjRXJ70jADyyEoiFsgKCO3uauxQKiYf5CeSQOprpk8NC0kBMjRRIdxVVB3Eeuetc1qDNHcsinO3I9M5r3srp2i3A3hVhPSIiuJAVBztPWnbiRtABIGfrUABjUKpCEDoB1qWGRUwXAJ5A9yOtfRpNG1hVA8tgD9R/OpOWYDOARgZ7UoZJsAH5uQQo6ccc0mCVG4AOBg46CnzWIY0u6MCTnAwAfSpEkJY8dug9ajCuxyDuHQ7uaekixyqpAQMcZPes5VLCauTLOHcIpwwxnjGam/eTMcAgd8dKVLIb94ZQR2I5NXo/k424OM8Gvn8Vmkad1DVnPKolsVYdNlnukQKCWxgkcn0Ar0vQ/CVzHAgJWLIBy/v7V54rOXVzG0wyGwpII5GDkdOa9i0Oaa5022YBiAuFyxPBPv0ryqeZVqktzzMRXmlox8XhchRmRXcHnb0q9a+EUnaR5ZmgQYxGozk9zmtWxilQDIw/XPXNbNpbscs7glwASRyB6V7EMTXl1PEqYmrf4jBtvDcES7MAjpz3962bHRbSPaEtogVxllA5A96sLZ/vCAhPvnrUeuamnh6xeYoSyhisY+8TitlUrPqcTrVJdS3dWUTq7hVRjyOM5GKxbvQYZULoxDDJGAOTU/hrXT4kidyQk4yWUkDYCAQPTPPSthrAFWIIAAySO9Ea847SHCvUg9zgvs0mm3AcgKc4BYdas+ItGbWrVru2gyzHdIxYcHHPHXrmunuLFJFKToQRwCR0qjb26WsrwyBmicMAemDjg1308RzWuevSxXPZ9UeZWmrXOgvPArbo3IG1v4Meleh+CL1r+aOMsCW+YAcVwviTSzHdO6qSpH3vpVjw55sVuHimZSwABU4x75r0IYiL2Z77lGpTutz2G7tGiUFgCynlgO1DxSRRgthgRnI9Kx9H1iedBFPLkqowSMkiut0mFNQhljK/PjO49vb8a4M5pLEYKaSvoeFiVJRfMUbWVyVBORxjB4FbEF8kY2scYGBgciue1GR9NVykbHacYAxk/jWM+uFEeSWXMq8hCeT7Cv5Txb+rVZRnoeQqLn7yPSGvll0/KvkAYI9T6mvPtTtmnvWdRgk4zit/TbwXmkpMpJEg6eh7iqzWpnLAFcgEkE+gpc6qxVhxtF2Z594Z8UsfGOp6cxUiMKo2jGOck+9dj458b6f4G0W5vLl1VlO2Nc8sa+b9J8dxaR8V9TvbuQW9uqOrtIQFDBgRg+4/wrzz40/Fmbx3qbLFKxs1O6NlOCAPavocBklXE1Itr3T3cLlUsXVirWRi/E/4hXfjPVrm6uHLqxICg/w54rzkSCeUE4jHTGeop0lw7uSGZAem2q8SBcgNvAxyRyfxr9dw+Ghhqap01oj9dwmHhhqapwJAAZ2Ug8HGfWpUlEeY1AJJDBsZ/DFRJGyy+buBReNhI5pShBZiARnnnGK3aPTiXvMJ4YA+oHpUykQMAQCSe56VUWQpKrhclR8rU63DSli5AOf/ANVYSRqjUt/IjSRWIBc5znkfSuh0ueBAuSp4AAI71ynlB8sFBIA5FSxzEMNuQVG44brXM4alctz0mGMbQUGADnBHAPrWjbKg2kAOR1ZRwTXEaR4oeKOOOcL0wducZ+ldhZ3sEtpFNFKpLkHbzke9aRsjKcWjQWMlgWOAfUYwKuwRAMCW3g8cnOKqZIkUEhiT27VfQqSVAxgZ47mtrJnLK5Zhs1kAB+XnrntWimiWs4USDseg6n61Wtn+6CQTwOR2rXtQvnqdxYKMBex96fs4vdHPIxr7wcFjDxSYJ6gHOPwrAnsWt7hUKB5VIJbuB/kV6mixSoAyFWx1FZWqeGo5ZDKjsTtGdozk+/oaPq9N68pCaXQ5i0aeVgiAM54AC4qpqUspjJwxAOCGOAR7VrfYns8oAVJOckYz60eRGoIfaoHVm4Apewi90LS+xwnijXJ7XTp1kLtJ5e5Fyen415Pfu93tYylXkKtk9umRXefELWkuroRK3yRnaPqOlecTuWnkDEFwfmA9a7oUYU42idGiSsV5Ga6MgIJjQlT9KoXl8LeJHTj5tqkjIyO1SX1wbaF2J2gg8A9B3rnZrzexydyEcAHGDVxpqRy1Z8p0Hh7xZcaPrInikZ2dSJFPIK9+P61Hr2urqt+0kbsckkqecDtz3Nc2HAmTA5I605GCMSzYIPFNYampcyWpwXjzc/U1WlWRgGfDY4HrU8c5iAQsAQeSPSsOK58yQktkqcVdikGeuSeeTV+zOqFU1fNEmQBkY/Op4Lh0Lg8DgqfQgVlxzlHG1srjP/1quRXQZGYEAjkZqXE7IVLmvbXu4fvQCSPmcDGc9Ke4EcRBBAHr2rLErmPIYAkglsce/FaMcnnRhVIOOuawa7HbB3IgikjABXuehBpI1VYnRQMjjI7USrJEVUICrE5OelSSSsIyCgBwANtI64alWGMOwydw7kirkcIWQkAEEY2+lQ2+8BiQCAMYHertvBLKwZUBwM/SsXqanoXw1102cjWjgKcbhk9un9K7Lxcq3bIxb5XX5iB7f414vZasdL1e3csNmQHkHB46j6V6pqWsQaiAySqybRtwcYBHAxSorkndI5KkbO5w91ZTScIoRiMk4yM1A0bxKQQC2cAjv68VqajfxZQB94IOMDGPasa51AAgDoTgD1NdUldhHmZBLavIWYMORwpGapPZiYbZG2AHoR0qw17MpJCgHqMnpVLULnykMksgRD1J7fhWNmKUWRR2YRnLSBkUHAA5B9fpjNQf2hFCpYIJRjhQetVpHnvroJaCWJCFPmEcHjn8P8a2LLw0FVS5GR154/Sq9pGC95kKEmVbe+upolaKMxux4yM4FXrKzlmldy+5icSAknj+lb9hoEMKplSSBkFTg/T6VoQWQRgDhSQT9cVjKrCXwnTCDW5StNGCxoHKEEjAbnArQhUpkACQg4BI4A+lXY9rxJlSOMY64NPWIEkKcAD0xzXO7vqbKyCDkkBARjIJ/vemKledIFDPIoGcN6j8KiB8h9xJAyASe1cV4u8RhnlhUCM9AVOcD1zXRRp8xnKSirsseIvGLsxjgOAgKg+vvXFhze3IPAYkk47n6VUneRpHVpSQeRit7wloj3t0JOW2EYwK7JSjSV7HDKpzM3/DmnpFAzNERIcbT6etdvYWALiUPlcD5SM/Xn61BpmjMoDqAATkqR0x1rfjjRQyqNhxkHoK89S55XaMbtiCMKqkjnp9atRg+UWcEsOn07CokyMAgMMdB61MkhA6FscAH0rdRRm4mXrt7GLV0yA7E7h3PFcNMA5wBwO5712evQMtikpbLKhKqq5IPcE964ZGEilw2OM4bufStH7qNqcUSBAWUh8j2PSlMYVw0fJOd2SePwoihMcBUDAdg+49SfY+ntWhZWhlYOBgAg4x15rmlOR035TT0O3VMSQlgxOSxGCSeuar+L7w28DLCwSRQTk9sgV0FvGkUTkLgkbs+lcz4it31DcGbjIyB2GOK1oWUuaZ51dSmrQPLLyc3DlnCg9S2M5qxpFs11cIiM2GOQB0Nb8vgm2AEj3MqqpyI1A2k+nrXVfD7SbZb542RG+YEO3JHbGK9GvjKcYWgrngxy+rzXkV9N8MNaxIxUjJySR+lPu9LjJLsuSpyF9a9J1XRvs5KFCvt7Vy2rWJVigGDjIPrXj8il7x9PShaKOMmsHQzBXjCkDacHg1Atm6AAnBPVsVvPYuPlbk4zzUE0crrsSMkgYIAyc/SrULHVHsZJmCsE7jHI7ipWuhtGUKqOpz2pjRGQggYAJB461atljaMorCUjr/ALJz0+tWkN8q6FLezsWiVjk4C9yaiN8NxCgluh5xWuLVHwCMe4FVLjSkeY8EADqDR8jPniZC6i7PJGThhyCR156VFLK/OSSDVyTTIlYFs5ySc9qBZiWM7AWTOM4pppdBOUSpEHcAEZAOcVICCwDDBAzjHerC2DzSgZKlRwB3oNjMoyQC4GCM8VSdzKTuVVQLcoSCHIJBzxiuqhviliiCQkdCTziuacMS2UwAcdMVZtr+RI2jIATGAAM596tGTjcjndZpnYjPJGM9R61VjiIyCwIJODjpV1owCCqEJjgimMAVMY7dDWlzWLaRCitG+ASQQeaqXEZWRFYkgkZYHoPpWjEpmPzAgjgYHSq9zG8m9QACDgE+vr70nItSKwhBjbaCAp+961JC5hV9w3E/rUsDuimMnCE84HU1Gyu7EnlgOCOBn6VLY9TR0wRzyAGQKQAQp6mvQdAiAKLgDI5HrXAabABMgIAGAea9Q8O2REMcqnKE7cnv7VyVE01Y4qzsWNduRbaO7YIO5Vzjse1ePa8ySzggAgHj2r2PXLc3UEkCnKsd20eoryLXtONvqLoQyqq7SCO+eDXt0XFQsYWXKc44JlYlRjqMUyEOxkQABHIY7R1Iq/LbAEFSST61q6Dohu5w4UFAMnvmom4pXJ0RLpGkBojK4ZRwADznPtT9TiW3QlVPAyAB1rrLXTUgUjHHXGc4rH8QxKjRncQgVsjHAPHH86403KRG7OEkIlJQDBLZ2jufX60y1LSTbuQFOCD3xUmoo9tIZI1ySDgkdM1XtpGIIzgnkj3rotYvQ1gfNk8xjuBXaN3bFNnK8qACCAAB3otoy0agniorzepYpEzKnI29T+FIEhrII4iCcdz2zUS/IC4JUngd6kkgaTBAZhjPPahrR9iqpyG547UXOiMSBvMVDggBjkqO59ajPmR4yu4nkZq4LQhwHOCOT71P9nHlkkkgnjPanc2SKkCyGTe3ygDJHvVmK4eIk7mQkZKg9qQJIuQI2k6Agdx65qaaFLhlKR5CrtP1qG/MtLuieLWrgPEqzMpBwctnIq+t3K4beHlUnn2Bqnb2hihQIgIxk4GSKswBg4Usceg71O/UfLE7fwb4kktboRTNmIqFBI5B9c1ta/rMVxGQDvAyxYcEjt1rgbdXVwCMBTuBB71bkmndgxYlOm3FJaapmLhFO6IXhDyOykAOc5x1qGRmikIIDAVYMqgZIyQcYB60OsbkHblxzle9O9+paPHYLURqXlkDKeCAeaWGCQ/KgwOv0HanrATGwI2szFhjnAPb2qa4DR7WQgAYBGa1R820RNAQobeAc85pBCmckkN9akWaN3CshOfSpJQoUhRlgOD61RNirIu84XkjGDnp61IoJA3DGKkSQBF3kAqOQq4wP6mmqxlyQVcDoQcgimxcrGEMWRgnGec9hRcFZHICjJ6mpHdnYBgQG6Ed6dDEI5VJOQOATWb1KUbFdY2WNARyvHHephCplLlyG24x2qfBkcZK4yenUCo0iZWYkhweQccilctXIQphiY4yScDNLBcBn5GHA4GKnMRBJc5A6GpPMZ1CYAHUEAZzTuWVoHMrsSMDJApu0mc7HJCgLtzwDU6RCM4JILHAwM8/0o8pQrE4wTyafMF2Irkb1KBwDg7iRj/GkCjcABweMYpxZVjBXJJPp2pywlsFCA3JOaLlJ2IxGd+0vgZzzSC1KsZC24twMHpUiwMxV0QBO+f1NPeMxYOMqPTtSTuJyIzkRgEZJ7461EQ3O1SCDj6+9XQA+HIIIHFR28J+0ABSinJ+Y5/Wt6cXJpI8/E4iNKDlJ7Fuyg42kHbgEsTjNXntY2VMkMvIGCOKrSzmKE+YgYHgYOPoaidgIwUbDetfR0qfJFI/H8xxLxVVzZYJRJSpbj1Paj7UpmEZyR2OOKzw5BO7n1NSPsdiytk45x2rrUDwJOxbZgJCAgIPGfSqs0qRS+WOX67aYjsz4IYDqGx1FMZy4yQQc4yRyB61oo2MtCdrt42GADxzinLcrIUABIOep6VXER2k8Enjj0qRLfy4wc4J6j1oaQiJrogkksQOBGfWpvtM/mEImUC5z2Htim7RgEAg9M0wF2cIrsoOcqTjNQ0hph9rcFyxP9DWjYTCVSCo6cms142ZzGO/JJrRsg5UJkKO/vXNVS5WehhH++j6jpkK/KmEHuKvWybVyVAJAOCeh71BJhlZMZOetTRqwUB8kED8MV8RW1mz+jMrvGhG5aXLlGA3MOwHb/Iq9DKApJRWOMYNUl3nlcoBx9av2yq2WAJK88etcrPfiy1Y24MY9+mO3tWggEZxsyASpPow7VTtPMckKAT1x6VfjiEVtEgLAKzMec5Y9ePwH5Vm0N6kodxEAkWXUhiST0qRNzsSTsBOcAdaiTJkYMCQMFSTj609QRkE8dAaVhWLGws4IJIC84+tKXYsChBUDo3PP0qOBimQxOD6d6fKyLhwDgDJPoKLCsSKdykELtI9OagJkGFxgng4qYbpM5ICkbhj0pUQbjuOOMj6/Wkx6IricqwBUoV4GRgGniUS8YGDkHPf1FE4SUAkbipDAmiNTIWBQxup+6T0FZg2hJAeCQuwYHP6YFOyWVZYgWGeS525H0plxkI0YJDEYBHUe+arXd26RKAfnJxkn8quMHJ2RzzqRgry6EtzcrCrFiFAGc+lcpqepEtIhLBME5A6+n61dvrxkYs7Y7Yrn9SkF0CAWLKQVIOMe3uK97D5XKSUqh+d5nxNTpz9nRZg3rM7srKxGOBiqoCbDGAdxGOnSugGmNKJJ5JUj2kDDHliewqI2igsFUEZC7sdCa9JYDl0R4ceJYv4jFmQxwkoMKBkgDrUEcMk0saCN5EY5Kg9D2OK3DaBiA6gmNiCRzg0r2iiQMh+U9PepeCkdlPiKg9zHL9SoxjK47D2qBhhAiDBHXmtaSzDTsoJBxuKj0NKdKjbAyARxkHmsJYWaPQp51h5/aMhQYlLkl+Og7Uiu78hSAR09KuXFiiuAQwBPr1oezEQDRISvfJzzXO6Uo9DujmNGezKZdYAC/LA9MetL9oBGChBzxnnileCR2O8553ZPb2ofEY5YZOAMisHBrodEcRCWzI2aMuSDuAPOOM1ctZgsybBgg5FUooC0mNp556Vo2GmzT3JCh1KjOMcH/OK55pJO5p7SL6n0B8F1M8KSAjJJJz2r6R0uMGzBUBWwOfT1rxP4KaIYNFt5JY2ilKK21hjOTz1/pXuWnhBCEUlcnIDjGcdfwr8F4ha+tvlZ8JmlRTqtIuwkAkvIzgDgkY/CmyOSiSFcBs4J7U54htDEgjpwaYXJGMY9PpXyzR4DRBIzhyCOO1Z97IZCyNyW+XdjOKszMxmJAIGMZzUM0W5yd27Azx/hWMpJDTsczfaaVd0ZcEcAk9KraTZSTX4VMiPIBZeDwa6WSJblw5UEHnn1+lWNNslilLgEZPAA7Uva8qsdCqKx2ejsFiUhuSAvyjFblpehACTuU/pXO2pGwAZAABGO2OlXI5g0IIIAJxj2rBO3U4ZLmOkjuQcgMATzgnqKPtBUAjkk9T3FYgvgCCTjaCMYz+NKL08kHjsDkVftLGXKjYF6VwCQSCc8U77QpAJOAPXvWBNf42gNnuRmo5NYdQAxBOeAOMCjmuJQudELtASpJwen1qtdaitvBJLliqjsOlc9NrhTfIOnLA9cAen5V5r8TPHTrC9vbTyKzKGOxuvsf8ACuzDYWeJmoQW5tSwzqy5Uc58bPiYbrz7SGZkjAOFU9TXyzc2Vzr12+QzICCHHGcHpXoWrxyalJJLO4LliQD71QtbFLIARKUOeec5r+jeF+HFg6anLqepXx1LLKXs6Gsynpekx2M0UgiSYqASrDIPtV65QCJmACnOAo5OKsAESbgecYA9Kg2kTsWkXzCN2zIzjucenI/Sv1KNNJWSPg62IqVpuc3djCAUBBI4xgetWLe9mijQkKXX5SAuRg56g03yypLALzwMEZz9P61LFG6W4QNnksc+pquQxVRkltcJ+8EoJc4KtnAH4UpcmRQSCQQRjufSqFzKmVQj5+vHpS22YyMklCCQAM4P1rnq4WnVVpo9DD46rQacJWLjtNFMWeRmMnTC9Me4p0OpywAI7bSBkEkkkfWojdgIAZWGCAExwfxpJrgS5V0DqvygYxnNeHWyShUWiPr8LxHNNKqrl+DxIQ6/vMMSAOa24dQa7UAjzCDkZNcn9lhifGxkI52AZyfSpZmIRPLJUkEE9sHpxXzNXh9qXuxPrqOcYGpZvRsm1Sc3UwdhtdScAHtWORGTuLYTdgj0qeVs7OMgDBI5JIqE26ZYFgWIzmuyGX1YJKx9PSznBxilzkcir5rKMFexxTHiADYwccilVGdxg5C5yAOTSSwRNhmBBAABPb/Oa2WDrfymzzvBL/l4iqylZVAQSIVOSf730qukBaRFhIJB+ZQM8+lakduyOCMYUggZzW1olmiTMUIViSxJxkk/Wuqnltab1VjyMZxThMNG8PeZi2ui3FyQNhUHue1XW8JPPyMhwMHiuxtvKRhhVPrxWjCihcgDDc4PrXrQyWn9o/P8XxriZt+zXKcLbeAbdUDuzFxxuGDg1s2nhK1C7CgLAZBx+v1rqPsYaMkDAbr7GpVtpViVANpHABOePX6nFejTy2hS2ifJV+IMdXd5VGYw0eGMIEALAYYjjPpxULWaMSixJEq4GEHWts27ZCSHB6/UeufWpDZhhkAsB0wOtdsacYqyR4s8VUqu8mctNYzl1WIAoSd2eCB7Cq8+mu0u0AkYGM9BXWSWoVA5JOT69Kh8pXIcR7McE+p9a1UTlcr9TlTpMikjBHc+9NFiYlCkMCTk5649K6+SzRSBt3ADIIPTNVHtELEOjA9d3YVXKxXOYS2aR3IBUKSAcdTUsmnEqoRHZwBuwc4BPHHbmujNnEdqxlnXHJxjnuKmtrQKSCQcVPKw5jlW02TlAhJUkELyKLmzePA5IA6eldUmneW5cnKk5696BpUZO5iXAGRz3+lLUpSRy8FiUG8liTySO5qPUrEJZlyjMSDhR0B9a6Y2amNvLBUejDk468Ut1HAmnzi4UghCFI4IbHGfaueuvcZ10JfvI+p8+6/AUu3Lf61QcKOAc47f17VjyJ9pBABcYGSM8flXSeLcJqMowSw4yBwM1ziK4lEqStFgFSoOAwPYjvXwU92f0jlnvYaF+wsSszAAZ4xwOlOQHkDAAPJJ5NN2uGyASew9alMLhQdoCnlietYNnsJCeWRIRkZYDAppjOCQASODjtTkOQXBw/3QQM4PpmpFZQhBBHc4HU0kykNhmkjAI+UkYPtSJMXYOoJI+UA9D+FPjUngghD82cdRUiqgiyV5A45q7misLDKih1RVAHzHBxyTz+PNWY3ZmUlSRj6ZrNMKmYujk7j91h0P1qQTAOBuJOeT6VLK0NQKPmcEg459qYc7wUyARyT61Wj3oHVnLqecn1qdJm8rA6YwRU2LRNCsgmAk+5/eA4p0SszsSQQckY9utQ277VeRQCCcZ3Zxjrx2qxJIBGFjIBPc9qLARzokhUgYcLtPPB96rXKr5ah/lAP51YmYhU3AgggAjvVS6fc5UDgDqe5qrEJNmdMR5hABYk4I9B61LArYIHBJyBnFI2FGCMkng1ZsoSjlgxUg8E9jQUkSgE4Uk5xyKeq7WJAxkdM5xTgTk87iT1xQuFDAKCx5z7VlJm0UPwAQ7nYoznHevXfgR8IJfHmrJfzDbpSSBuVzkg8j6V594L0dfEHiCKyuCEtzHvaQ9iGAA9Mda+4PBmt6B4H0S0t4WjQmMEhWAB9c+hr4rP8AHVKFJwpbs+ezvHVMPS9nRV5M9K0XQoNHsUghjCIoAAUYGB0NagMcWCT3ycivIPEHx40nS0ZlnBA6KMk1534h/aYiEUotpfNZcZWJsk5r8vo5ZisY3Ozdz8pp5VjMZJvlPp641WCzABmAyemR+lYeo/EHTbLejXMZI6AEA59CfWvjXW/2gdRmISMsgB3M7Hgg9Me9cNffE7VdSDNJcFx1+te3h+GsTNrnVke9h+EsRPWo7I+ytf8Aj3pGmhwzwRuF+4zE8DqcDn9a888R/tKoSxglXywvylDknr2FfLM+uXtwzSyyl85APoCKzzc+XkscFhgZ719PR4WoK3tHc+nw3CuHpWc3c9e1/wCPOpakzESusQJGWODn0I9K8+1fxnqOuE+ZK4jJIYKTyD79q5xLg+eVYgM3QHvTwxUsqOQD1Pr7fSvfoZRhMPZxgrn01HLcPQ+CCFuLmSckPIxAAzk5JApoKgHAypqFMsXOPnzjk9qcuU3ByVC8nI6V66iloegoRirI6b4c6O+ueM9NsgN0Jfe6gZJAP6da/RXwdpcWlaVBalAxQqUzg7Rj2r4u/Zo8PNqHjJ9Qcho1jVY8jGD3/pX3VpMLCJQVVCBjgdeK/KOKcV7Sr7KL2PyTizEuVVUlsjQiiJyR1PXPpUiIdqEqSDznHQU+FSY0UEArgGrIXAwOSeK+ASPzq5WMIUDauFA4IphgBILAkD+EDrV5uI8qQoXgAjGfb60oi5DkYGMDBrTlY+axjz6bHKCHA2k5A4/P9azL/Q4nQlEBYjA9sV1EqhiOmM1VkRFJAAA9qzcPIuNVo881DSDCS4Qgk4Oe9WdOj8tCWOeMbcV0OoWizkgjJycDpgVmw26qp2nA9SKIxsdCq8yEhiQMXcblJxg9wOgqaSXaSgUjjA4piSBWIJBPt2qNpByeS+4AEenfNaW7ibuMkbjGcNjOcVi6nciNSrBgxGTkdPxrXvroeQU3gEjICnrXC69qRIKCQ7CDuZTz7YpqHM9zenT5mea/Gfxf9i0aW0gdvNkDBkHAPoc+tfKeq2c8kU95I0qyzEkAr8v0Hc19I+LNMi1O8F/chjDGxJZhheOOnQmvDPiNrqahfeTFkQQHapUAZHpiv1ThyTSUIq/mff5O407QgtWcBJJEmxjIqk9myOPSnPKhYKiBVCjqckt3P4066IZdqFQM5ORVV/mZQCAemT2/Cv0+CR9ykbHha3Fzr1nFIS2XIIA7e9fQFnG8dtFFGcInAA7DtzXiPgNhHrCSjOQAoIHOa9ZXWxGpQBiVOCelfZZVG0D8i4xqt1YwRuQKfMdQDuY8nNTEGLcCMkjHHeud/tpVDndscjKjsT6Uq6+WVSQSSvQnnPeve0PzRpm8hL5YgAn5SD2AqNCWcgkbRwAPWsCTX3fIZSgxkKTnHPTNKNWCxAgHJ547H1pqwcjOk3uVIBIweoOMGlR0XknBB6Vy6a6+4gqWC9OOmetOGt+YChVgMEgg4yaV7hynQyMSzeXgAkcnj+dILjbMHZgQwCjJ/KufTVJnjIZyx6HJz07Uv9oSsykEbsYx/wDWqbDUGzpHnMYJGBkjtSC5BDAgMCCM5rn31bCOZw2QQqBVJJJPJPoB61IupAhQQsYxg88ZzwazaZSg0W7nfcOVjBA7e9NWwbgkk471WGvg4CgFxkAdenU0v/CQCVA6gAHGcHgip5WaKL7F2PS0mnUMwUnqWOBVpNPSJ2jCxkBsiRBkkD39Kyf7eUs7BVJ7FjjAFNTXQhYl9wbnaD09qXKyuWR0DRxptAw56Hae1TQxBwcEZAyQT0FYcWsxMhYFVAHPqaItXD78jaAMgg9fWnYXs5Pobyny1AQ4JJOeuarghQxBBJPOR1rPi1mJiQGywGTjtQNSimGAwUjHIOP1qGkaRpy7FllRpHBUDIyRjpXNeMxHDphdEKhs4IOM49624NSS780qV2x5DFuD/wDXrC8WyJPpIJdVjyQGJ+736da4cTCEqb0PeyqdSlioWbWp49LdzsHDszIGJ2g9s8daqEjzEfJJJ4JPJNTzkh5CACW43rkbx2OO1RxkqQ5UAgYB618PJWeh/SNF3gmHDOxBJA5x6e1MQ7MEDJJyQTUxAwXxkk9qg8t2llOcRvjAxggVLOlDgxOXIBPOAepz3NJEcbgD94YJPpSs4BBJBGCCe/0p0Lkkk4J7HGMCpE0TQ20e9iOE25HqT6Uq25dyQuEUjLHv7U8kYGOG9aaA8QPBLE4HvUNDTaIzE4wxkDjdwB2FSeaYgADk9OaaFC5U5BY9cdKaQDnByc0JXKWpI2wOjMOQN2fWppQPKJAxkZyKrthsZIAGMe9Ds0kreWWMeB8pHIbuc+mapIYokZcE8jAxx0FTBhtLHDBlwR14ByDj196rjcA/GTg4zSj91GvzhUAIIAzxVPQaHAhHQkkqxwAO1aUDFXMQOXIzn0/GqCljsIPGRjI6+tasCI7DAIJPJHbFZM0VkPjYljk4I4HuasMSMMAo4xyepqKWMbyoOBjIwOtNKB4CCCGxkgc4pDVgWUM5BOCeOTUkDAuATz0Pt6VVhj3ggBh6E1JASkgAOUIwcDJprexnUSsyxdOdoGScHnHQ1QkkEkqBlAGcDI6Gr9wqW6Egk5OfmP8ASqE0xLbQVIznnnH4V9HSlaCPxvGw5sTOy6nPa7GY53JXBPBPrWHOjMBgcjnb6gV0erssoIYZb9DWDOxzgLznGPWuapufR4B2pKLK+4OQUTACnLeoqKVgsMYQgnPzH0qzKpRWDEqAQKYqRDAK7gODk1KZ6clcqtCglIwxVgAT6YPavS9Fw1lEARuCjJJzkf0rzeIlbsqxJBYEEjoOwr0jS4j9lQKMkgbmHGa3hqfOZtbkRZmeKFWYgnA4C8mqbkGMSEFQedp7VamULj0qrPINwwBtPHPrWmp8pyozpMK5ZW4649Kq3LktwRsbr71bn++6lcgDIbHBqhOEEQUjKg5HbmhMtRK8uERyXxnsO9VTkqGQ4PcZpz5lLE8LnAHvTdicKzZYdsdapM6qcEMXERDE4Oc7fWroUFyEYkE5GajiVSysVw2cL7VP5TPgAjOelcdaV9D7XK6Ps48zWrJrS3eWVUJCnIO76V0EULIpOQQO4GcisvS0R5CXLZXkYOOa14pncAGTKLnavoT1rzJ6n1MFobWnsowCcg4yK14JxlkUkH7xyevauREjRzICMNkYOc4rooJCVQE5AIOe4NfF5jhZQnz3vc+PzbDShP2nc3VlMHBcAnBO4ZqjqV18xkJyCcA+pp02owwWrvKyqSThieh7V5X4s+IpkZo7N8JGSHYg5JHp7da4cLg6uImowifPwoynLQ7zTviNFpeuWenNcCITyBGc8hTjv7ntXX+LbFde0oXCDO0YcnkEknH0GP618rvqEs90lwcO4YP3HzA5zX0n8PtcHiDw/DI7CUNCVbvhugGO2AK9XG5VDBqFeO/U1q0FQcZo82u7BLaUlVVADtKgY5FOSxeVg6xtwOSBxXS6vpSLdlHXLFice2etOishtypyAMAe1fQ4es6kEz7vDyjOlGSOfNmfIZSDkDaSTkj05quYCi+WUO3H3iOtdRJAGt5iRgRnaSRgk4z0rKe3OAzsQmeBXRJvudasUIbMXLIojYqTjavXIr374LfCpY3g1zU4cBgWiG0AA+uP61zXwr+G8viPUYrudGgsYJVYsBnePr/SvpO2wsawqixRJlVRRgemcdia/NuIs2dP/ZqUvU+Fz7MlFewovXqO8jDEEgJjIOepqGRYwuJELqATipztZACMqOfoapzgsx3PuIGB9O3Ffml0fn6Wtzy3X1aPUpz8xIOOT8oz0wO1RW7iWJQep6Ed61fGiuupNKQAGHAHAJHsPasK2mDSEEbTjOAeAa9ylK8UehHVIsxWilizKCexz1FMaF0clCzk5yCBx7fSphMzsABwepqxGC6gqQhGSGYcD6jvW6bZnK6Ob1m1xbOqNtHUjrk15lfWRWdjHCSAclV4J98nvXoPiTxba2lwNPjAnvM7jHGuSAe5Ncu6PdGQlijEY+YdM1+scKwq06Tc1ZM+hy6E4R5pLQoaaUMgMrbBjBz0FM1OeG52woQykhuOxHSq96GjRo1JIzgse/8AhVI3DRbAI2cd3BGE9znt9K/SqbW59NTjd3NWJ2VD5jEk8/NyTUDkSM2CSMcjOMA01JC6HkEjPQ81JMFCxgnPGWHTn611pnfG63I4WETFQCxJwMmrdk4DsiDLH5jk9KpBD54yvDcA5q/EVgmIJIwvGPWtURLUuCUKyggkjnHpUJIkmYmQhB03HpVd5p2kIDDYxBxtyfzq5Eiyne44XqG9e1U9DiasRTThHBZgcDBPTip2dEiRD8wUAg5quwVpMlcnOQTT8JIxBcqR0OOnpxS3I0ZKzFlYAjDEEH09eaYJJZMBG24Odqjp+J7U0uVG1Tkgce/vUkbGNiQuMjJYfqKaRm1YW4kR2PmpkHkegNEY4YFt6kDHHSkmQsys75AXgDjvTWdAhZMEEZyO1UToQTSMjqSOB096y7q5LyhSCFPIYHr7Yq1csflYEkY7VTmEaMMA4HJOcnPfk0rhY5/XJVN8kAyHJyQR0H9K6Pw7A22MyBiq5AC+tcrfTvfa6pklZyeZJGHzHA4GR16V22gK3kKAQWIJyDwKiWxnLU6K3RXjBIG7HHPSnoRgjIJ6HB6VFGo2hwMH19aNmw46E89etZaEDJ2RgADtB7ioJnVeEXCngZ7VPNIvlH5MhepxVWV0VlbOMgYFBqiIuJCRkgkbQQelVHkChgCQw4NWCQrs5dSV+YqBzj1xVSSRMyFIgWc5ZuckfypNmhHKwUsCdrcZHqKjWZFJIOExjA55qvIVeR3G7djbk5xj6dKiD/Ly2COlZSVx2uTEgOxXlyd2M1flIe3Ubskg7iQDgGsWQlZSc4JAz7+lW7SWV2KAqGbgg85FcM4IhwM68kaBGiDkopJAXkDPeqjyCQqm8AnCg5xz9a3bzTTZBZ3A3DkD1rLls1WBeGYyMwwe/fGPbNZe0ikdlJxKMbq0xIO4qcFTzg+n6irdtE9w5AwSDwAOo9fpU1rYNLwybSedpHIPvW/Z2sNlCCABJjBPoe1cdSuktEdyS6DtHiGnRiYHE2Mh8YIPbBqndzyXUjqcgH0GARUtzM8rZkkJPQkjqOw/CoEYSR7kBC525IxyDXl8ilLmktTop0+rRyev6IXYyQxlj32jmuJvbZoCcKAQ2duevvXsIthIS/UEYxXH+LfD6JueOMsDyAoyR+Vd1OUVodTSOJlcP0GACA3HINRKpdgqnIH61LIihSDuO046EZPcVXUFHAAwe59BXXdEpD2QliSpKgdSelLHGJCQDkjmmliwAAwc09hsc7TgkdKQwUFhkMAV4JHpT5MAAo5BHXjqKhiYsCAcrnJHrUoQzowBwe/PQVDHY9E+EWlPqupXU+0uttCAzEcAE16YIhCzqy5GCATxn3rmvgvCbLSZJApzOCCfVB3/AAxXoOqaWzwiYEKjDK5Hb1Br5f8AtNYbH8s3oeDiKnLWs9jCklEkTKCCCBzioYiSnGAM44HOKbKj252EEMCccdR601JSGIJIbGRgZyfQ19sqsZxUkbJ3VzoNC1WS3Ow8qOBzXSQagZFBJ2k8H39K4eK7RYkBXYxJJye4PB/KteDWIordZN7PjO1l5JP19q+SzWk5TvA8rE0FN8yR0Ml2HBGePX0qtdanHA4QSgllDbe/v/SsB/EiSMAE2RhQBgAHPfPqapT3huDu3gAfwk8kV4dPCSnL3kYU8LZq5vTamNxfPDcnB61iyXPnXBLgkBsL7D61H5gDgA5Yjn2FSCAhd4IVyMDcQBk+p7V71PAxj0PSUIx2RZtZQJVDny1zgFskH0rfiiLQksRjGQKztFszM2SdzLkbc5z61bvyDA2xyFAySp4/OvOxdFKSjE4a0ve5YlDUdVkSeJUQAqMMygbceuD3qOG9e9miiUgIuSS3Bwe/Hf2qm6h9zYJHUEmmRSmAoScEngjtWLwisaKmrbHc6W0MaxeafnY4APOa6mGIttIQBegKgV59p8pDBSjKxG4k9s9677wrqcRt1tXfdKrFck8k9fxpYd+/7No+fxkZR1RbeIbVKJtOcnjGap38RWKSVSAwHQDHTvW5MA2SB8pPFUL6FUgdwN4HG3OODXqzoWWx5cKjucPdao4JVwNh6kjFZ9zdI8quo47kGp9ZjMlwVBxzjOOtZ5iKKVA+QAY9S3evmakJObR9PSpxcUTyXCsgIQhcEA5xz9fUVlTShJyQu5icHFOuHaKMRh24y3POCarabdBZgxbJ6nI6DPNb0afJqd8Iciudfp9xOLdJldgVGFGOoPWsnX99ywdySAMlT612enCO8hDoA0e0AZHWsHVYV3SoRh1JwR2z2+lekqkqVnc8mNZe1tY4y2nXzCg5cjdj29avCzEsbFQDxuyeOnWs64XyZ8gYx8u4dvarOn6lJblhMFKknafb6V9ThGpxTZ7tm0nEdbwBtu4qTnjPYU+QK7AoAuP1pvnoGd1II6AE8nPfFVxKVwQhfJxx2r1VFWGlIl+ZmJxtGfu1ICQSM4GcAjv61HHIxUE5JB4wKHY9gQc8Ec1naw7MnwnIJBIBAY9vao0UPtJGWB4bOM+9MZG3ESD5eCVP6U8SqGACEDpuPGfwpMLMlt1LcgYOcc+lRsxBzgqAcHPcetFvO+8kjC5I5pSy8knJIwcdKxbHqHlFwJCcqeeMnApTMFYgAEYABIp29kA2ttYg4IPIH0piqMEMwI657k1zVKiSC46J0MrIYznG4MTxj0+tTMwjZCODgjHrTo7cybRkA46DvU40dJI0jaRnGSTgkHJ6jNeDiK9JaXM5Titx+nSTteKFPyqnzAnnOa7TR8wkljgNzyOhrlrfTkt3id4zJGSQy5IJ9Bmult8x4KJwRwCc4ryVUpxldHiYu0/hOntyX2kMvPTPFOu7hUyWABJwNnQVzMd5Lb8MSAPU9KdLqhuoiASoyOV6iuuOKpnj+wZty38fllQ2GyMYNVzcDGOC56MT0rKmvUTBYYOcAEdfemx6hEzFFO5sZ68fTNX7aMuo1QZvfbAiKWAYjkjPBp9rqSAEuCTwcDtmucl1IZCnAGPwFRLqWMgZABHzEdaj2tPqHsGdlPqkL24AGcHJIPY9qfADcoWABIAXPoK5O21EyuwJyD/DjgVp28koQOHIB+UAHqewqlUi/hMpUuXqWb1AisoY5YciseYiMFgGYkhQB2ycVsrprzAtK24sRhPTHvWlYeHkuMoTliegHSm4VJ/CjNVYw6nE3MEsz4Y8g4wO2Ki/syaZsKcDuSM4r0S58MQwEFUAXaBjHGR/WqqabFbuXKAkdQTwa5ZYSpLc1WNSXunFvoc/lqAgYt78GpbXRo7e5BnJdCOi8c11ovoJVBddhU4IA6VS1UQSYeIMT04HrUxwOl2y/rUpGStlAzkgYxycd6mitIQCAFBbjOOcUz5goAAOOM+vvUKS7XbJwc/KBzkVp9XjHoV7SUuppf2bbIxcOHGM88Z/nVaazSNxKoGfT0qCa4QgAHJxnn1qo2puDIxIC9hngVjKEI9ClGUuppbROcmRgueQrY5HY/8A16g1DKgBSOmBkcj3rBvNSKqWiAQtjdgnDfWnya8b4RKCAzkq2TjBHp7VMdNjphQkncydcnKRsICySDB4GQxJ5Ht35rOjVigHIfOTx2q7qG6W4UxOgQAEljg7h1GKSSN4mOUxuUEc54PSvs8sh+7ue3SXLFIpuoVy5GQDzg1KpiCOZjlD0x/KnvAVQnoxGcEdTVe/TbCkRIz97Ir6eEbI13I5bK2vYWEQO0cAdiPeqMuntjCEMOh56YFN2zoQIpGQ55A4yKbFPcRE5UMSee/FaLQ2UZJaMih0eVJB5QYv2IycCrsmsXuhkCUs6sc7Wk+6PpU0epTrEuYlDqcDnqKzryOXU5hvTLE4x6fjVqXKO8tpHX6R4ytp1QPKFc8FeCR+Hv0rqrK/tL1SIzhsg/NggAd/pmvHT4fJwoJEhyCQcED2I6VegGp6VHmF2kIXdtDZOfTnrW0a+uplKkpbHrVzElw2VKlcYOB1rkNftG3EgBxjpnqaxbLxxcWuIrmKSIjBO5TxVq98RQ6nE6owBPWt5Ti1uZqjOD2MKRSZSSOB1FZ93MhYgAqMgKGGMnrWlK0salguVJwWHIJ749qo3hd2w+CO+DnH0rjZ0JdyzDIhWIbQrdznqavwyW9pBJLKQEGBn0NZC2zGzDq4Vw2Ap4A981Na2k2o26pIFJLY2A5BHrz2rORDidKLNHiJIySuRj0NYUASDUyG6xSA4YEYIxxW/psxk01WY/P5jRlSOgXAB9eee3bqayriOVLxHMfDttB65P8ASvLxFraGDTSZNLbyarrJlYswOFAbkqp5Az6V6VoumQ2WngGIJImGMhJO5fTHSuX0a2CvGxUF1bJOOhHSvRZ7bFuhd8llAYt3JHP868NL2ktj5nGV23yozvEDRxWCjy2LunUD17n8K8p1BE88KBkDIBrufGHiAWbLCCDMpKY3A5GK8vub6W4ZsgqSfmI7GvfwdFxjdm+BhKzky9gM2MjHQGn+UBgMAcHg+9QW5a5vEWU4D4XIHA9DirUxIyEAbkD6e9d8tD1noLHGVOQMAjkDsfWmGMsCVJI6nIxg1G7kbQTgEnLHtUkaATgZyOpOeK4qk7EbDVQuRGCTngnuKvxWJ2o8qKVHyjnke+KS3hZSJQSGByCvbHerRgfaCWCnHb07V81jsZKL5YHLVq22FTkbVOO1WbdGwS45PQ+1Mt4UDAsP4toJ9cVZDjfgEE9q+Zk3J6nnyk2SRWJlBZWICkHOewOTXtPgWwhu7OJjKIxjAG4YFePrdBAQowMcj1NObWrqMAQTPEoxnaSK68M6dOalM4K1KdVWTsfQV1qOk6Qxju7+K2kOSA5OMDqcjOawYPiVoUV40BuXlC5PmRRkqT7E4rxGbW5bggPMzHkZkkJ479en0rNu9TdiSpwemVNfSrF0WvciTTyy+spHumq/FeyWMGyRy5IKs424IPcH/CuL1fxVPqs0k88zO5G4HPBOemOwrzhZpWYB3Zw2SWz09Ks2UpkKoshckZGDwR3rlr4qo17uiOyOXwpo7zQ/E1xpF4lyJWKH78agAc969m0HUxqNrHLGcrt7nJ555NfOkCqAyhsdzzXZeDviPF4f/dXrhrYjGc42EdM15uGxPLO3c4sRg+ZXgtT251EwJIyTwc+tQT6a2wMCGZjnaB0Fc1a/EzR7xAba4yoyQ5IAI9RmtjS/HGl6sDDFdB514ARSQR9fWvovZzaujz1Qrw+yc/q1obiZ0RDI65G1QMn2/GsvS9HFnEYEjZUGWCsMEZJ/TrXTR6natrb2ZYmYKJMkYBBJ/Ht3/DNbE9nHEUcqpBAORzwa4oRqwq8yZ3QxFSnZNHHWV09hcKRkqDtJIyK9I8Oa1BC4d23RKu5gBknv2rn9a0eGXTHliKgx/MxU9B349eRWX4ZSSOIOXLA5BJ7A9B+VfYq1alZnoVFDEUzqPFni3TdTtikEcqzqcb2IAI+lebidprpmYknJAJ74rqdT0gTsWJwG4ypwQKyjpccJAU5IIBLfWv5b4xw8qWLceWxx0uSnHlR1PhScvpUBIKjaPkPbNas7LFDPK+5IkQlmXHB2nBI9CeKq6Ja+VaIcA7TgDufw9Kh8aubfwhrU5O1BbsrHOMEjAIPsSK+WwavOMWebKzqo+AvH9y17q11cyDdLOd0qk5AYMQMD6Yrh58jIwcEevSuj8XSK128auS4kLOxJJJJ5Bz3zXNSOrR7S2T1Ff0XgoxjRio9j9jwCjCjH0IImJU4JJBxmpNpzwmCeSc0yOE5cZI28jIxmlkvBDsLsAAcH3r0UrnrRqpOwpQxqSTljxjHWnBskB8AEZxnpVdr8SsSmNgOASeSPUCn+aQ33QG6HPGKTizqhNPqXMqigk7hgkY/lS28ghAcqpRxuAJ5A9x2qrCrbthyARnpVuGAFCCMDHespRO2NieGYkosKhQxwMnjH17VPZwLdGZBbq0jZCtzlPce9VYAsKhQAFByMDpVq2uRFMpAIJJyQcZFYSRsvI6HS/DsBjUSSsMDuMkH610ulactqgRHDIT1PGfSsjTbsRxIxGUYhc9gT0FbticAqCBtPAY8kVK1Mp8xrQbgSC2WHcdvSrtouGKucMDgEHIIrLt5CR0JA5NaVuy5BJwOvJrRHHO7NbaVCMo5ByfetaMq2MEgYzjOD+dYMEwLEZwvY5/pWrYSjKktuI+X61tFnPJM6S1lQIpbcT1AzmtFcTKQFwQB+NYNowUkuST0HtWxaShgAAAeRg8596rU55KxR1KxjbJadYyP4Suc/jXG6qDLaSI5IZkKkH1rttfuFgtgAyqzcsx5wM/p0riLm8D4c4PPDEVvBdbF073PC/FcU9rdANgEHDc9eeDXNlQjOZHLMc42jkV6f4+0hJpJZoyXLZJlUcKTzjB788V5pq0Zt4CGGTjljwc1u9TSUrHLajckz7FcsudvPTNZLKUkYvgEZwT3q9PEjSEkgHOc9c1VkEalIjvLMcliMgD61qkkeZNtspeeQCRwwP51GZNxySRk9B3rSl0xXj5BBXIIU9arDTwqBihKjOcc4rRWOVpkCzhCQBgdj3zVuC5UskbOQ7AkHHH5+tQSac7bAOAOVb1BqOSwn4IOTninp3M05LoXrW9AySCGBKnPGD6/SrCXQJBJ6HketY7QTqBkEnOaXzJYMKwODzn0rNxRvCo0dLDejYASARwBng1oQX7RvkBXJII5wBXJxXG3IIOQN31qY3hOCpx3xXPKJ6NKtY7y3me8GSAXJ6Duf8KnFgCpLnBIyAPX0rktO1sowXk4OS2cV2+mXA1JIkiwXYbn3HgD69ufWuWd47ns0akZrciht1ChhEAM45HWrxt0tLQyhwN2QB61cle2tEcSSjzBgbVGc/jWBf34mIRCVAOcAcGsk2zr0Zl3TESsVBILbgu7OAa6HS7uX7OASQpzt57VhSW6s4w+0jnrioH8SQaGpQHznBLYzn8M1cYyk7IyrVadKN5ux2CAkAEkgEkAms6+1SytAfPnSNgeC3PPpXDXPji+ujIEKxxnJCoegNZiNPqcmHJck+vBrvjh2tZngzzSm3amrnWap4vEqPHaIBJjCsB1I74qpaT399saeAyKSAVbjinaNoiSOSVVGAAG7PNd1pdjHBCgI5BzjjFctWcFpBGtJVq3vTdkR6RGJHSIQNGw4CFSBj2J4P4V0dtYRbgoGCASVarWmxlnjJKEYyCSK3l8OxCESQFWz82FB6ntXmSV2epB8uhzjZi3AAgYyAKmhxH8juGk27iMdParNzbPBO6MmMAnLDofSo8r5gyDuxk8UKJ0rUVXHyg5AB3HAoI3I8oO0DBIPf6etKijLEEn1GOlRXjslo4LhAo6dh7CtUi9DK8U622mWpUsoDY4AyTxn8OteXapeLcXZlDlw/AU9vat3xRqb3t3IGfeRhVzySBwB+QrI0XRptUvFAQiMgncR3z0r0ofuoanl1580rIl8PaQ+tXhRiXjBHAHT8a9k0TQk09IhsAOBlR6djmqnhnQP7HgMSxrmXGWI6Ac10iCSMk4+bAGRyDXFUk6krowUXe5PBEN6tGuQBnYe5FOKFskkBh7VEGLAliQw/Q05ZCMZPJ/iFVBD5R4YhMAc9KfErODhwD6Y/WmrjoWJyeg6GnSEgjYQMcHjoa2SGlYxPEzslqSMgjkgHrXDuwfcAuGJzmux8Vu8cRcMAQMEnoQa43AwJFYbjwFB6UTjodUI6E1sXmZY8EnPArrNJsgdjMMIAMr6n1rD0i2CTMZcFgOChByfTNdZZQ7IwRkkjgdMf/Xrikle1xT7DncpI5UsgIwCD29Kyr394WGAQOuBWs8JOQBlcEc+tZd3E7REBCGYYIHNEfUyjE5nVbkxggnIxwB2rG0vxG+i35lQhiDzV7Vbdj5hdGEucA56D6VzctuwY4GX78da7VHQ1lCNj6L0PXbfxBp8Ts++cAck5yMVna3ZsXkACkAnqOv09q8m8GeLW8O3sZmfbEp/iPf6GvZbTUU1rToZ4pd0TKQMnOPw7Vgrxdmc9lF2Rxd4HiydoDc4J6Y/rWZCSdwlILEHJXgV1OsaTESGeMOw5BOeK5ieIwkkBgM8BqTlrY6YWaM29tJVwyFdgJyR1AqpAxiYkDBJ6+o9K2ppPPUoMK23AIHU1TiAiYqSN5UEsOmfSlc0Y6NslSThT1AqZ4g6kqORx71EhVME4Bz1zV2BACpyTnmkmc8rIzLmJIYD5vJ3AUFX8xRnC8YXjgdua0ZYkEkshYFQcgkdD9KqOjK5DAFidwAGBk/yFXoYsYVPzAAkdiO1RbUGXdyCDgDGc1bkiOURGViRkhTkg0y7CxoYgcMRw3oaaRKV3Yx72V5pnZiUBOQPUdqZbxmVwoUuQNwC9wOvFRXMrCUkoCBxVzTA7qSMhweD6Vadjfksi8kEUoZ0bMWMDA5BqD+zEIaUkg9fYVq2MYUMSN8nA2EYBB6nI7j0qybATEhV2xHjYOAKLmLuc08bQwjehVmzg44YeoNZUkrrIQAQB6iuy1SyEUJJGQBke1cXcSgXWHOB2960VzWJOhDKGAyc81ZjgDRkEAE9weaiiLMgBXbk81oW1uJMoDtbgk4rKUrCk7FrQLFbu/RxMqrnBUg54r1PS4PKtxETlB8wyMc1xWgWbIWlQMQp3Bc5xjr9a9Es7SRrIO6hQBxg5zXPdVJHBOV5GZODIZVZgqYyCBkk+nsK4XxPpgKhyGYknOe3413NypVioOCD09KyryJJkCON4B5BGc12RsilZo86ttLaRgSMgjg+tdPpunLbqrqGQdcN1x74rQS1jtWDIAmOQMcVGSFJBOCx/I1L5ZGbiW1AKAlQVYZ3ZxxXM61aqqyQg7QrbsHkEnqAa6iHMVsACCcdQOtc7rLGQsSAT2z2renFJkwVmcH4gDwogQggkblznjsQf6VlRuRICUUqeA3OR/8AW/wroNYjYxRFYssR8wJ6HP8AhisOJS7hmTaVJ6+lXJlO1zUsJAF2SgMM5A6ZHpmtN1V0IiTYrcgPzg1ixOFKYGB05PWtiKORmjZSHTGcgdD6Vnc0gkOW1Qq5IBx97B6UzyI3j3gFNp7/AMsVILV33A4UAHJByQe1Ri2eQAtiQZywPcUHZGC7kUtupkzgBcAE9zTcLvJJG3oOattZ7sOwJxwAPX6VMumLuBJJJP3TUtmqSKQjIOMYJA5qzb2kaQuTkP1AA6mp4tPePJYlhn0xgVMYiFBCkjJBFY3BlQAYTYWBByw6Z9RVmOMPIu1Npwcn0oCBmAReT0z61PDCCu/cyDJUkDOG9KpGcnYswwjAOckDNTbsqFBODx06UkMeJAQ2Rt25xk1dhiXAJXJPUVW5zSnymbJahCSq784BIGcf4U1gwlQqCUJ2naMYxXQW9qqorMw2scbT2qncxRRz5A2KDnGaSTM/bpHiquMgjkfTpSSj5txALfw+h/CnqxZiCgQH1PUUNMUyFiLgfp710XPJaGJDmVXAwQOnSpTGDGVIwSSRzT0IcoCAMnrQxRiwXqDgDNO5NiNFCjJAJHBAp4jGQwQAZzgDikVCV+YfKD2phkKggHjP6UrlKI2Zk3AEbQDnjtSOV8okngGn+UJAQAWwc81IFTlGAAPX60FWsQxOu9doJPepAxAYhiTknntUsZQ7wvyHse4qNm3gKF5HYHOaTBDSTKCDyacsWPunBHT2pm0eYMnA9qkUEbiGzkYHtU3KSGuroxU538Y57VLvRIS7EFxgAHvz2psikMuCGHQn0qMlWKoQCFPGKaHYdPGTgjGCecnpS2uEidCQTnK56n2BpwAZtrA4PSmk7WIySF7Yp2Ex/C4jTcQABz2pWOQ4zgKevrQhwrFSRk55OTmjBXI6kjJ9q1irnLUnZXERhtVRkgnqe1WORnACgDn3NItmwCybsqeT2xVp0XyyQME4xkc172Fo8quz8yzrMFVqckHoinEhYtlcp1wTg5ociNhldw784xUith8g8enpTHxFGzsu4jnPcj0r04xsfGVKnMMRWZWJG0Hj5h2pojKckZU8bh2/CrY3zRRBxhSuVAPIGfTtUP8AqcggkdMmtUcjdyFMxykBzIoPBIxgfSljgO5iSeemamimScFgfm6EehpDOIZihGWU4warUybHrAPKVUGCOSc55pzwFVB83ccfTH501WctwvmHJ4Jxz9afOwYABQw7AnpQlcVyM7WCbCBg4JzRMmyQEHk/xetSwJHIhMgaN8jAUZB9cmpHtQykg5K9CR0pOI0yCK3U73BILdSe/pVu2tTy7EEDoAeppkcYWLDMMkjBFWVQNGwY4PQYNcdZe6z08Ev30fUikYswQHauQScVcjkGwgvkZ7jOaqSqBtUjJ9RViBGScEudu3G3HU18TVVpM/pHL7OhEtr8uCcFM1pQQkEuBtHt3rMtIJGmBzkZzk9j9K226gMQDge36VzM9qKSJoUchigJJPGOwq4m4qocEuDkc9DUEMhRSijDnByOw9KtRRByzEEhRyF657VmzSw8qHmUg4Xv61KiK7bCSMDI/HvSQoG2AqARyT609giMAQSWJFSLUmEYQKAMqRkH3pHI2KEXJzz7CkRSSDnAHQZzmoy7LIXIIXpgdqVxWY941jTKAAsMkD1PWhXdShKAAEYyc5FOwjMGOQ5AA44xTTFuYqo4HJOfWokDdhNrlpCwU7jkADgVGT5ZKFmjyvP0+tSSnytqscEdTnr6Vn3d/EpdC+7jk9MH0pwpyqSUYnJVqwpRc5OyJLu9EYJQbmwPlB6e9Yd/elxl+CuSMHpUeoakmQSpAzgsO/vWTdymRkKvkds9xX2GCwEaSUp6s/JM94glXbpYd6BeTGaIiVi4YZGOxqomI1LyRyuQOFQ8n86c0wAYR5LjkAikjkYlVIIQ/Mc+te6o2PzSrVk3e46NYo52eWMsSABuJO36DpQxRZAUOEJyeetKd5YsWwCeNw6UghYyKrkAZ5OP5VpZHJzyEyDI7gAAjGPWo1i8sAk/KTx6DParSQFXA4CE/nTjFHIAjj5AeRjNTJWGptEAQic5Xa4XkkdR6VD9lVp3kdAxHK5HQ+o/CrRgDMQHLsTzzn/PatG00yebIWIupwq7QSSc+noK55NLc1jWmupkpZi4RJHXOOdpHSpRaiRRtUFCSMgcEjqK7DS/AtzdBi6vGGOSCCMfSux0X4Uy7PNMLJET94kck55x+BrwsZmuDwkW6klp0O2FWv0Z5NH4Yubhci2LI6kBtp6eo9a3tP8Ah1NcPa+bbh0BwoI5Ne7aX4Aigt4xlZCg6Z5B/pXRW/hyC1jQbFODnOMZr87zDjTC04tU1qerRnibr3jwey+EKW8LEoWLNkhhnGfSuk0P4XW1rcpK1sXJHO0ckjtg16u2mwRtljgc4A7VYsYFEoJTIHQ9M1+XYriXFYlv3rJntQxNZKzkTeGdGW1t4gkW0KuMNxgV1UQCR8kHPABFVLPMcaKUIGMgZzWkqhEVwiyEnO1iRj3+tfM1KntJczZyzk5O7IpXSGEuzYVRubnoKrNOWwACRjO7PWrVywCFyASOcEZ/Sq4jUxBwMjGcDrXNKVjEZJMpCgq2SCCV7Gq7psIJJye471Kq7cEZIyepz+FCsHJVlI9M1zykIZ5IJAOSuO3FT2rEKwwVGMelJ5MpcjIKf3QOlSbtpwVwcdqybGaNtcuMgE7cAdasecSVGegBJ6AmsnDIpySB1Jzg1E96BhQxMYHRu5OB/SlzC5Lm+btFBKjDDqwPWoJNQGQp3MepJPWsb7VISoUErnoBV6RUwhfBdcjjtQ2ilTRJJcF33lQcAgZPSqct6ybmbovOMU26vYrdMlCcnAAPUnvWFqeoGQkK7KR2U4yfQ+1a01zFxgmO1XWCynYxA6YOQBmvMfE7veXJdZlZGziMLgg9+e9dnPcIzEOQCBkr1xWVeWC3kpYqoBOeMDI9hX12TYiGBrqrLodCi4r3dGec3GluwOIGlRRllBwSO5zUUHhotEQgITOVUnJz7mvSI9NgGQyZydo45P4U9dKtoXBhRkkHXJyTX69DjaEYpRieHUy5zlzSkecw+GHddyKdxY5zyAPT61Y/4RZmIWQZI6L0/WvQo7FEgdgAAGzgDGSev61DIkEMiuAARgnPY1quNJz0jEyeWLucD/wiijOIxkHG4qeMe9Q3GixW8JBch8kkEA4/lmux1LxDb2qkAqcHkZ6iuI13xJBdqQEdZSdylSAoA9R1P0r6/K8xxmPkuaPKjzK+HjR0Rizqu6RcDfypJHb0/wDr1UW8NrIkSlQT8oz2pl1O80yhCrIwJYA4bNUzco5MaEDnuMkH6190onmbbl9pnkLFRkqcnHaka8d3LucgDA4qixAKFiGfGAQSAfwqG4ncsVBIUDjB6+1NRRcXY1prophwxBYc5NV5dR3RYyQc9M9aohHlKgtgDnk4qSO3LsCQcnjHpVezXY3jVt1JBdSCPcegPHPTNIiu0gYnIznHtU0dhPJlUTKgZq1BYSMQrrtA54Gcio5F2NPrDXUiQlQCNoLHAxRllkUBN5JHXkVdFiDPvBAGPlXHQ1OlgxOT16kY61PKl0IlifMpxxSTO2E+QEgso4B96sW0JErHJIIxkGr8EBBZCAFIzx3qdbM4BTg5BPFUkjndfmJbNSiAEnjgEnqa27W5TYAWwRjj1rFjxHy3GQGBY4pDfoWfDqx/2e3t9a2jqc7tLU6eG+CoSeueM9DU/wBuhYFg4J6ECuKOslQ6u6gqSpUnBB/GpBqspQBsbQRkk881TiTynWPdRtgghueMnpQdZ+zAqpAJBXKnH+eM1yT6n8wCsCvqvaoP7QnRAXCkjOGwcZ7VnsNQ7nVyXIlJJICDgAGoE1ExuQQGQDHpiuc+0uwIZ2weePWle5mZORsLDnYc7fz6mhTaH7NHRNqCAIS5QK2fc+30p0uoQSxgq+WDBmXngfX3rlmkZ1BZWBYZwTT1cM6gAovGQD1NUpi5Do/tgIQNICQcg+3YVZW6RACZVYnooPI+tcpE8q5Mgwoz905+lSpchiVJIOMg9zTvcXIjorjUlBILfKcAD0ojuRMQCWRc5AJwawhICgcnIzjnrkVKbsROgZuWXOAegqWy4wibpuA4BOAw6DNV9QuIvsbhwSDnnGcHFZi3T7QwbAJxz2qvf3DyWkyE7AFwAvOfrmuStZwaOyjFKaPHvF90Jr6QKCFBIPHGaw4ozJli/A4247+ta/iOUC8dQSQTkgrjnuayhMkakkZOM8V8HUXvM/o7K/8AdYW7BPIgxkkDHXFMikzlVJCLxknrUwjUo8rOqhACQTgkH0HeofNLN0+UdM9hWLR7KVhNpZiwII9u1TwOFUAHJzn2FMBGCUGV7gDHHrQQpUKuQAc1FilYsyuCEA5IHPvUTjcApHuBRvIAAHPTPpT0JIYkgsOASO1Fg2IyoOARg9RT/lCBQNp6/MOvtTyBtD5ySeB6UxQkpYs2CDjBGMmlYadxzyiPBByT61LblmQ7jgHPSqyorMEdsAHqe1TWZWVmAJJyQMjr70zVEkQKsQg2ndjp1P8AWpJXZZAOpPUCpxbHCEkrnjcOcVM8C8EnOenFS2UmiuZRLmMABsZG7oMVTmiNwwySoU9R3/8ArVcSxAY5ckg5B7042wDnOMjqDSTuaWRTW3MwwPlbsSM4rQh00xxmUk5AGDxwe59zVpLUKQwPLcAAZq0I9pO85UjNMlszpLVIYySeTzx71VllXaVRSXIzkjrWjcBFjkOML02kcDNZjKU2YXcQOO+KxmzaFma+i6xPorpLEVRsYG8EjJ6VrS+PNTuHO69lUAEL0wAeoHpnrXLGUsoGMkkADFJGpckOxGOce9cNXD0qrvONy3h6U3eUbmvdaxdXuC8hVeRuJJ5+tZpmkklck5BAw3QkimyFVwAQ6kBmwentSh0PznnHTAzVQpU6atFWLVOMNIoU5YgE5Y4ByeAKUAqpwAB0pk0ZcoIn2SgDLYzlc8/1qckNcOFOEBwB6CtVZbAxqK7JIGIIJGMGq1zGW8vL7VVsMpGcjHTNXQqoWAyV9Peo5QrROXBKhcnjrQSVm23DEnJIHHOOB0p6Mik5Qk46Y4NTJbRPAQFwccbeMUixFYgmcjuSecUFXRBCHJIPX0xU+EZiQpJPAXPU4qALKrEZAAPGByantrZ3mihhR5ZZpArAHBOeML/PNZVJ8sWzGo1CLZ9Z/steFxHoNrdTwlZZTvdcEZBBx/SvqOyQKgBGARjIOcfjXl3wg0RdI0G0QMq7YgFyCMjGCBXq1sAAoUYHfvX4FmlT22KnLzP5+zrEe3xUnctwbRyRx61YXAGcgH1PQVXAPAJAGOtSoTnA+bjketeaj55kgYEEqxJ7MB0p33cFSpzwcrk00klwApAHJJ7mhsDODhhzmquMjYbcKRgjjJ61TuJSp46A8EHofWppnzkkkH19aoyuAp5yfWoY0itOwPGeeuTVCRiueOfX0q27DcQSCc9fUVm6jeRQjyw2Gxk8dqI6s2iitNLnO0gnODmqrXLrlAmSeMg96pXOoI82xTgnJGeM1FczlIhlhnHY1ulY64wXUqXuoLNEwDZCkrweeOv8q4PxPrcNjbSzuwUKcHnr6V0l7IVLhBkse/YGvK/iV4f1PVhNCGUqwxiDoB6V14aEJ1EpOyPUwlODmlJ6Hj/xC+Jcuo3MtpBIQgJPsR2Aryi6vJbi4kkZmUnr3r1HVfhbewq7EYZRwWFcXf8Agy9s3JdCRnrjrX7NlVTAYekoUpK5+mYOWFpQtBo5uQs+CoBycE+9QHIlLYyQMdM81fu7J7cOGVk55AH+FVFwpJU/Oe3UGvq4VIy1ietzpq6Ov+HtlcTTM/lq5B2jBJAPrxXojWDxMQ4YsRggjvWN8KrPy9NeQygI8jMQQMjk4APr716MsQncyE+ZIR1bk19jgpctJXPxfiRuri3boce2myqRGQSSNwAGcikj0maRSQCCCVOD0NdmLZMgswTB+mT6UjoI1KBcEHgAYwDXf7RHyKpM5ZdGjeNVLFm7n0AqaLSzGRkBgc4x6VsBBEACuHyTwO1MQZlxuIGCT7Cp9skaqhIyJ9NDIoQfcU8njqf1pkemhhgA78ZyD0H0rZYptJcZZsqB1IAqKIBiWGABxz3FQ8TY0WHZiXKKimMuQ4531VYO0bEEqOMMOSMd810cypuQMoIz0IzVC92BmVVUHqCBgCs3ijohhvIwJ7ubaAoZ2BAJY9feojfFxtf75GC3ofpU00YJO7kkYI9aqPlSDIASDyT3A6Cs3iX3O6GFi+gLcqwcBWlfOOBgAd6laZ/LbYAgHAGeKghlATIOAQcjHT2pv3kZlBLE85NZvEPudMcJHsSxSyoCXIJHTJ601XfaGL4PcDvSEqih2OcjjHOakWVBGyhCWI+U56H3Hes3Xfc2jhoroI87MgCEgg5wD1qR7qVMHcWJHIHaqvmFVAIwR1NKn3gxbIOaydaXc3jQiuhMl1LChKuxZjg/SpVu2VMByARkg1n5UsDuYAHOD60ROWl2spBBJDDuKydWXc3jQj2NCzvpId4ILIx/OodRuTc2FyJG2BRmMYzk+hqmUf7QG3sFxgDPAPrikvXf7KRkkj7xI6/Ssp1ZcrTZ10KMVUi0upx92haUOQwUEDGODVZtqyMRkAn7uOtXLu4ZHYlSVzgAjpUDAAhwoIOSfUGvAk7s/YqHwK/YjkmZHRQuUY4yB92h51QZP3yCMdTj/IqMuQHJy4OcY7VFGrSSAOMEHjikjtSJ9ilScZPBAHc+lI8QZc5YE4Y57U9ISrD96EBPAJ4B9T696WRyygs+TnHHemx2AuZSzAYAwKk37QpJJOcEntUQJUAkg9SCPbt9aZl2IY5BY5HHFRYLIshgMlgc9RkdaYxJyy8+o9qLdXebaGzuGcE980S4WV8DLA7Tz3FWkAO6yEFUKkAA+n1pYSYw7EAHpjNQxSGYuAMgHaewB9Ke7HYQeAOc+lU9A3HLH5sgcuVHUhakMCzyMQfl3A7T3wQf5iq8DkEkEFCMg1as8KXcsCMjAA6Cs2NXRZt42eUErweg9DWp5LIR5ZIJGCCaqxc4kU4Q89KtLIJQCrYHcetRcrUjbC5BHPTOaQAlDggc4JzSMDuUMcjOPpVdy8jlEXGWwCe3rQWkWI3EZK9HI4yeD/8AXqeEhflK4YDsc4/GqZwXZRGEUHIIOc+9S2mWJjjYg8k+9XFXZzV7RpybC7VTGoRiXOcjOazpJApIBDP3x29qmu5HTJBwc4HtVG4my7KvzEEAnBAJPvXuw+E/Iqj56rkVL0NcL6AcMSO3esicozrgbiAMNnPFbE0jqrKoAAPfvVA24Yu5G0k5JAzj8KiorK57GCm0+VszpsTyEMdxBCkH+VNYD94eVJ4PvirZhMZLbcliSTmqcwPmROCxTcQQO5z0I9K50z31qiNF3Om4sAzBQFGTgnGa9N0yMx20cTHA2jnNeaxxSLqcMQGGEq7g3YA5Ir0tFBtAwYByeQBgCumDsfN5vtFDWIIcbcnHQ9jVGVCHJIVlIwATjB/xq7LE7KCDhicYB7etZt0QEUF9+GIG3ue5rRanzPKV5g2QCSuOMDnmqMxBAQjLE9+1XpXZSNpIA5OPWsxiS7Enkk8k1SRrGNyG58uFQQNhB5bOc1WMrvhcDOc5I6CpJzKJGZcE9cqQacqiRVBOGYc5/lRJ2R6OFo89RIWDIdTkt7HtVuNlM7AjJxwRzzmokj2IAWwQeh4zUkJKOSBywBJA4rzZO5+hUafKkatihjBdwBuH5VdRFwpzgk1TicbQoyR16VZQmRsAgKvOfQ1xy1PTirIm8oxKShBYnIJ571Je+IE0y089txdSFMY9PX3pkQWOTP3264rK1qAzwnJAJY557Vy1aEK1lM58VhYYiFpnKa94uvdRaWMuBFJkNtPbsK5fmRiMtxzyc1p6rZC3mcISAp3HjpzWX5pjYggENnGP5V7mHpQpxUYLQ+WdONN8qQ6IhJAhHyg5JHavZPgRrxWN7RwB5MzMFPG9c5H9ea8eRVUh5DgnqvqK7L4ZazHp/iSMON8bABRnGSO1c+Y0lUw8os48RHmptHt/iLT3N0kyoEidS4YnOcnAH6VnQWofeQwJxgj1rpNd06fUdLG1SHjAYAHGT12+wzXK6ZqiSkHCgsFA9ya+Ty6q+Xk7HTlWI5oezb1Qt1bkwsTwR696seEPBN/448U2GmWq/unZWmfoEX0J7E1eltHnWKCKLfPcHZEmOrE4z9BX0/8AB34bxeCdBhMqK9/IuZWZehI7Vz5zmkcDRav7z2Nc0zNYKi/5maOkeE7Twdo8NhBEAI8AuD1OOvvTJoQjl1BJNdffQZhYHBGMZxnArm7qExKSrAjHOa/EqtSVWbnJ6s/KJVnVlzS1Zjyb8ggggmoH2hickn071ZkI3ZByASCMcmqk4JUlDhzwCfSs0aR1OK8fxkBZXPz5BIUYBXp16VzNswZCBgEDjjOTXYeOIS+kGVpcKrhVAycsevH0riLSUQq5JClWIyT29a9/Cq8Fc7qaurGhbMWcAqS3dV6kd8Vw/j34jR6aJrOxlR58Y3jJ2n0ODWZ458fi1Q22mS+ZcBsGVW4A7jNeS3ly9zPK75Duck56mvvsqylVWqtaOnQ+my/LFUaqVdjY0W/kv9WM1yXedzncrbSa76e5dSXKryoG0HHQV5loM/l6jEeuCAfp6V3ckrTq5wdvOPpX6jg6cYxtFH0NalFNWRFLL5zkFcE9qe+nZXcuWJ5Oeg9qjtAInG4kD1PcVtoUZQUk3IegbjFexBNGCfLsYscBiJITLep7U+5VVwSDuPJz0qU+Wt2xUkHlWA5BPrVS7UjJLEjOR7V2Q0OuErkhIIUg5x3/AJ0qk4JAyccE1TEzFlRWySeBj+tX7RDIQGJznGBySfpWyKnsWYYTjIIVSQSfU0ty4UspAJ7D37GnXs6QWgAGZOoBqpazhnVnOS6nK56H0pnK9SWEkkAkgD1qXeEIU8lhkDHX/Co4/vHAOOmKkbG4MAGBHT0NIzY5FAyxGDjHPYVKSABggj19KjD+bgAgdvoaakjKjlwCy54A6ilcydxZCCc43gdR6monmDzBSoQHpgdKY87LKwAyhAxgchv8KUsWUgtg5OTTTZnYillCOAYywORkEYHuazbyQhCeAoJ6VdeUy4VSBgYPFYOrXJt0OCQcnLA4HNMaSZkW4e71AHOADyQeleh6PiKJERNsYGAP51wmkRFJS424JB6ZyK7/AEt18tMBiSMEAdKh6oUlY0wxO0qwCg8gjr7UocNKCQQSePakUq6lMYAOeR1/GoHd0JcuxUfwEDArNGdh9ywRHLZYZ4GelU5zmNCgUjGDu7VLOuVSQk7eCcHr7VQnmZJZCFxGTwBzirNEiCc7mZwdpxgn1qJrkxOVJyT/AArTurgFztPUetV7yEHLI2OmSaTRsojn2BXIIXcCpB5xn+tUZYxHHGsQ37QACwxn6mn8opG8OnoRkk/WnWcLXLA5xEDgkCs2aKJX8iSRi2CT+dTafvt79HckFex7VaZzE2AFAAxwOtVrjMwU4Kluh9a460rbmnK5dDotQjgv44rk7vMC8Ange9YRhP2p3cbEY7Y0Bzg9ufersNwFtkQyEkDaxPYDpUWUCklsqTnHvnrXztWUkzopUeULEujCUqCdpUqR0PrQWaWcgA575PWoySrsAxIB4I7ip0jIdXxk45PrXOpNnpRhYY8eWORgk45pzozkAj5R2BqeVlYjA56mk435AwSOB6VaNNgRAAFAwM5HuaJ4EnAAG3cNrEDt3qZMFAX2qc4HvU3lIuArFiTgVaJbPLvFugPZEsMuCTg46jtXHspKFXxH2JPavctY0xNStCHADqOOPTtXkniCw+zTTF0JVecKM5/Ct4StoUncwQ6hwpGQOMgdaUkyONoJA5pXQqwyMAjjPpU620nlq6LhQcbscGtlIYRBYQWYgMRtwP5VYtrRryWKNIjK0jBQi55JPtVVQWRieMHnIrvPg7oIvdZS+ZJGhtyxZc8EfTr37VjWq+zg2M9Q0m0TRGhsoBtgjjVQxAAU4BI/Ak129vJ5+ktE5Ev8SgcgV5zeSSRaiQoZYskrk5zXVaHqHmoqBiccED1r8yxcfb1uZ7nzmNp83vXKWp27/apEA3yqQCRzzjp/LisqWORDgrtcHGCOorrdQjEkyMgkWRTy+7AX6D1rN/s8TT5c5bBIYHpX1GDx8qUFTlsjmpV7JJmP9kkkdDKQsQU/LnBJ7EH+lSwxpDDsQ4AJPHGM9aW+inhuVIJKx/KXIyvPP68/lUDXAKuAQWJ/Ar3FetGt7bVHfFuSuiKeEDYUO8PySD0/z7U4Ki4LoC6nggc1ZEYAclc7QAD6eoxSSICwLMN2OAT1Ar0qVPui0+4se1svkYYAHnkiniYycFMgHuf1qusZbcQVAHIIPUU6NAqgk5DcYNdvKrWHZGlHqbiIQBA4UEmQHA/+vUNzcO6qCSVAwQjYPtUKMI8KeQRyfelDHY6O5YHpkAYP4Vg6FN9DJxXYmSb92AhO8fwt2+tLMh8oqQCDyW9KrKgC4UEt1JFSCVggUvnjFYzw8baGbXYv6XceU6pvIBwASDXSWlwY5EcEBlOQT61xjTARIQzFQfmAHIOeK27C+byFCEk5Iy3fPWvn8XS9i1O2h5uIpX1PVdN1qK8tFidFgkyCGyTkAc8ds1D4h1NLJYFUxFZQWYsT8oAI/POOtcZaXE0wADlccZHamatHJIioWLvhmPuAOaz+uJxskeEsLHnvcjlvI7y8YAEkZGDxj1qPUVEMMZAOJCACB69/pxXPtct5xdCQFOCRUOoa/PJJFlySFKjvtH0rzoRcp80j6ClSlpY1P7KaYgID5gJ3KOc/5FPtfDc1u4aVOST2wcVc8Ha5DcXCxyrgnGSB1xXcXMMcsAYLtIOAccY7V3OjKWzOTE4mpRfJYxfD1zcoskUMZO07AcZ5xzUt/ZCG0d2UkgHLHkgmtHToI7UNHEqqSxkJHIJPU/WqHiW5MVk5RtoPB4yKqOHdrM8mE+eorHmE0KRXjxRAhCxbkk5PfmpWgGAQcr6jnBrPvZpTdOSRjcTkDt2rSt1b7MjyFSXGQoHJHvX02EilFI+2jBxihkVvF5hZ8AAbRnn8PpU0YFvjG5yRwB0/Oopo0Zg4DAAYwOlWWaFrcGNmLjhw3AB7Afh3r2VsHUYX+RgpwhIJjxwSM80RsSpITcB/d71EvKAA4PfPenRzlQVJwOaykICpwuASTyWz09qfCwCOoG854z2/GkEyiIBQcn1pGKyKshOB90gDGTWLZJKm4MQTz7d6kCIUG0EFTkjHFQSPsRCpByclfantdIyEOyxgnlsYAriqysLUUIHkbKgEknPp7U+Kyc56YyMY7jvUW8OwWNskDBx39K17YxDbFkjBIBHf8a+Tx2LlT0i7mFSbgMihMcgCkk9QvrV9J3VyQnAAyT29amjgTgnlVwM9/c0qoFALLgk5HNfPTryqu7OCdVPcnW+CbCYg+BjAOPxqxJraW0AcoCOMAHmoFsw8TlJNznngdPas14HZmTdkDjBHUen196SlPoY2hI021SO5kyDyeijmtK1hAiJWRWc9VA5Gf0rF03TTLMp4jC8kvnkD09fxrofMtokBaVYz15OAfT8zXoYWlKpdyRzVOWGkTJvYyJULyF2wSAe1RxxkOTjA7GtGa8s5ShVwHUZYH1qSGOCY4JwT0Gelej9VZl7VroZClySFHBJHTrUv2aWZlOx3Bwu70A966G10tLj5gucHsOBWrDawxAIpBBGScYANOODbepzTxVtkc7YadIHDsuAvQEda2w62oABwTzgDP4VPMgEZXIBJJBxVC6c7cEgkDGR3rthQVJHHKp7R6mkl4nlCQyqVGSVByRip38X2+nWx8uIvPnIcNgAVybxFGZidoPXHeqk0IlBCvkZJyamVWUPhRcaMJbnZWHjBNRtDFM5N2rE4BwAP6k1FLezSAnOG9ev6Vwpe6guAQWEAAwxPAP0rSg8ViMFp5AXAyTgAVzPEyeknY1eFtrFGvqMu2bKhihUEnOMH6VZjnBt0MZ3gjJyMY+uawb3XEvShhACFcHJByf6VXg1Mwh1A3gjGewqfbpdSo4efY6BFLZIHHJrOu9ySAyKFRBtTnkA8nHtms678RyRnbAxAI5x346VVj1J7u2BkYGQDDAdM+wodeDVrnRTw81qWtRuzDEAGzu6AdRWV5+Y85JweBmmXG+ZCQSSvIwevtWbM5DABmDDPHvXNOfPoenSo9GXp7qNISWJL85UDoPWududSLxMIiS5OFIPUH3qSRXkUKzliCWGTz05+tV1s9+0BCgBAwOo56/SqpUeZrQ9OnSjHVkFqtzIHYzFpFyQG5zk9P8+lbdlc3P2Z4XIZTyMjkE+9WbfSDEzEYJI4IGcf41ZgsjyQckcEkYr9CwFF0aavuXOafQyVW8ljEbPkBiRg9B6ZoNnKXR2OCFx1zW9FZKwyMDHt1p8unl4QCSMHqMc17KZnzmGbA5XfliBgkdxSrYq24ICR2HvWtbKDvVuSowMjvUywshYIAVxgKex9frVXDnMy2iAIUpkdww5FSQwR2u9AMiRiwwOlW0iABJUhiMk460x2RQAi7Xxk+/vRv0DciMaR5KDa2OrfrUcjo21EIJBxmnkCUkEjcRlTnGQOvH1qP7OEJfIY56DtSaKSSMfUgLhyhALR5BPXOf6VjtYu28QttYnPHrXRXcaNIz4CnHOB1rFnlCMQDgZwcdqz5TojPojLN3PZhi+4gkEHrgD+lSpqizOpY5LYBwOmKW7kV4ggIYjgsRgkdiR61kG2SWTa4KKOSRnmhOw3Z7nVQXRkttoAAPBFamj2Y2l2fBHRRg5/wrLj0h4YITCCI2UMoPcetdDoVu4aMSoFfbgADrzQ3c5pcq2LUMAMqL91ScZx0/xq/dWyJ5QOHbOBnjA9aSOIm+JZcRLjHqTUGqStPqJIcAhcbBxgZ61hOKsZSV0zc0KJHvURyFBOck9QK6Pxbqh0yyKRBhJLkKwGcKRjp7jPNcr4dvhE7kFWXkHcM4FYvjLxFLf6kHLyGOEhVVT0A7H1xXhuXsryZ8lKjKpWtbQqanYvqGyRW3AcAEZOe3Pas270d7WJXwWyepxye5x/WtfR76TUHIMaRwg5U5JY/XtVzWikFpl3VCcgEg8V62En7WHMevTvH3Uc5HCojUsVZw2MAZJPaklcjAyQSNwAPWq5k3t+7IYkcEdalitbiUKUIQg4JfmtK1WNJc0nY6nortgoWTBJIUHkZqWKGW5ZQkbNETgkDoKtpYxFcEguT8zDuPpV6BEjJSOUnI5xxj2r5WvmmjVNHFOt0iS2SrEF3JkDgmlcDLDaxGeD61FLcGNAMgnGCMVQvtQdEATnIx1rxFUlVl5s41FzkW59QEaOFyxUHg9c0yzeSchgSHI4A7E1kWzEkl8knsxq3Bdi1UFDiQk89MH1rtjhXJanV7DQ3J5405GQR6mqV3qR2AREqOpJOMVlgFyoByC+489/WpmjaZixcEFugHaumlgVe7QRoxWrIsNMQJGYgEtnuauQxGM4JDk98df/AK9LHANgIGSvGPWnhljJBGTg7eehr1o0LK1je+lkOdCAdjAMSBk9qvW8aouEIUgZz6D61Q37rcuQDIp5Re4x1qOS/dYmQPtR8AgcniuStRvpYXK2XJbt0JCuoQjkqefyqsm+bcASRIOCvPHrUduH8oOyrvP8R4wO3NXYSpdUIxnGCBXFCjCOpa90gNrkEBVY+mOtWrKW7025juLSVradTuBQkDPuOhq1DBLlsJgqPvHnP0FX9KsWvL2KIqGZ22gYxkgEn+VdUa9GGnOP20Y7ljT/ABTqMGoxXdxcyu7Hax69e9ewaL4glu7JGdi4AAJbjNcjpnhSBBmSMtnBHGcH/Ct6zU20jQhDtI5HYe9duH5Kk7xdzgrOlV0tqa15dy3lubJH8uIljlT69a0dHhFrCIywKrgEg9cdK54h4p0KnCk9/St2CJZiHRiAQAUJyD717MJKHU5WuVWR0Fwqy2IZEzKBz6CuX1W5SzhnnOAY13gHI3MCOCR0FdNZzBITGcjaMj3rzL4xeK7bQfDssCAm6uGACjGT6H2HJr8Z4zwM8RiIShHfqclKj7SrypXudv8AD/xlD4ssmcGON0YrIFOdv/1qb8W5xa/D3VXLMBJHt2jkkbgAeOhzivlv4UfEmXwr40Ec05FjdSBSCBgOTxgjt9a+lvjJMJvhjcyxOI5GuFQsDn5AckD1ySK+GWWywdeEZLewYrAywteLtofBniZTd6tOQhJD5ZxxuPc1kT2HkOjCVWLLuBHY56H3rsNflQajdMcCFW4wOxrnrq3VQQ4BRgWXnqPU++c1+6YWko0oryPs6eNagoowZ42OSHBAGDn+VZ17GTEVY89K2JYSm4k5GM49qzHErkM5Ro88Kq8j0Oe9ejGCN44pvcz7Z2hZSAGToyt1B9a6C3nhkQGMh2xzkYwazre2d2JKhWPIIHIA6U24jniuIikuEXLFRwCcd/WqcNND0KGI95XNuOFlAdTkjAJ64BqUIXAIGWzyfasaDVj5LqW2E9ieuK1opA3lvG+FYDcPXIrgqRlHc+oo1YzXuskSMrIABkNx9aRyqujAHKkjBPBqSWUYBQZGccdqCgnYFFKoBgsQRz9ehrkkzuizc0S4jWLMgIBPUn+ldZYsjMhXBfAXd2Irg9OnW2YFidrAfewMV1enTAkNnAIBAzWaeoTWh1MTJJlFGAOc5q4gPlgOQRWRbSFmJJwPUd6vwuCpAOQDggitkcMkzUtdgYlhuwARnjHvWnaMAw4OwDORyayrW4fcQASDhtx7ewq/bu65IGSTyPStEc8k2bMM20o7jjrj1rVtLgtHvA/dnp2zWLDKWeMEKFIyzE9D9K0ophAoLPtBUqW64GK3grmLRleLdWVmKFhHGASADyQeoBriob6O4BClnIJA3ZHH+e9L4l1X+0LuR1kLoBtXIx09qxzdg5GCjYBx1rSfNFWNoR0NLUoTdWTiYAAklYwc7T/e/EV414xV7SQhArnnIbpmvVlut8LOSScYy1eW+PlP20suCjHcNoOAMdKmlK8iKy904IhRIWb72M+1TRLFKcEgDGckdDTWjDSZGQOhBHQ0tuCk4CgYI5DA8e9dbPM3NCGyDIQ5G7qMU77DHsZACR1JI71YtwfLBdgHHX3p0hliUEAFT1PpWTZtCFyitmqBAULgHJB6H3FNe2XkgYGaugkyckgYqQtE4CEZPsKz5mjoVJPoZH2RCpQqGGcnA6ClexSYAiPIIABxWsIRGAQuSeCemRU1rYu8g2BQjlicn7vHAA7g0e0aNlhoy6GKujEBiFBY81PF4SMu1mkCKwBDZ4Ga6qztRkZA+XIPHp1rThhTKNGVIJ4VeoxWMq0uhvHC01ucra/DqaYEG6CjIIIXH4Vq6b8OtQW4Bi1N1TOQrgKMfX0rqYMRjgAuRxk1lajq7biiPlB78EVmpykbxpwj8KKt1okqb4hOgkjxkK2d2enIrHa1kjIWUnOeuOtXDdKZgYzsJOQF6E0XaG4t3AclwpwR2PpWyRq5tK5zmsavb6cpQuDIQSVPpXnt7eS3N0zKhAYknDZrX8SWVyhLSt+8bghjkjHtWRpcOJAd2WJxzXt0aUacUz8/zLGVa9X2clZIsWUBuSojKqeue+R2rtdF0w7ASCpP8VZWn6aIj5iqA4PX611elsMLECSD0C9c1z16t9InZgcNy+/M1bOCKFCAVUY5Pv3qO68QeXEUgIJXgk9qju50EB3HK5IO3kiubkmDJg4+YkYrz4R11PofaStozSk168LArOw57HFbfhv4k6rolzCjT/aYc/NFJ0PPQHqDxXFyMYVPPGOAKjQsu4qcs3Oa6rJ6Myc5dz6I8M+K9O8YSyxBVjlBIdQSSCe/Pp6Vo6l4YmtYjKASrHhh0B9x1r5s0/VbrTbiOS0doZFJZWBP3uR+NfSPw6+IKa/oL207gX4UFgw/hxyc9Otc1SEU9djaFeUTEkUqq4LK+ckntg1keJtS+yaVIpBLuwwOhPp+uKbqevSRavLDIC6SOcMo4HPf0ovoX1VFaZ1dYhiNABk4965HaMtGemp8yOL0vw5c6xeCR4ypHzHHYV6Lo/h62023TaCXAznpgmpNOsTbwREEEN94L2rXgt97bHQ4XDZRsjHbI9xQ5SnuccoqLJbOZIQAVyegOc1aWXD4wxByRjjBNVWVSCiAHnIBHT0qeIAkdGYcH2q0u5FrkybSCCOc4yO9PSNFUhcEmiMCMElgCfWpRGAQxHJ71ZDQIn7skHL56egpEQbHIGQuFJ9T/U08SorElDkdSoqCUkkAE/NkjApp2CxheK9nlxeW6MQpVwc4Ge2D3xj864xoRIxAIVcY4PWur8WoZ44ht2ORkkHOccfyrmYUEc8QJLRk4ZR1+orTRrU6oaI6Lw9YRvEG2DAIAIGCK6RbfYSQcADBFUfDts8NqEcrJI/zbgPy4roZYEEYC8dTXnON5No55SuzMdA0MoUZOMj61nyK0ZQFGkL/ACLtHIJrXCZZgASB6U1rdH2lskEkg5/lVpWJUu5yV3pRlZuCGPPJzzWJdaEYySAQD3HP14r0GSwjlBaTcGAyAp4BqpeaejREkEYwPpWnM+5TmjyW+0VgxAOBgkE9x61r+BfF0mkTNBLLIYVO07uhPrV/X7f7PK6xjzQONw7ZrkruzmcyPFF5gI+Yg4AH17V0wjzR1Odz1Pe3nGpwiWNgxaPe2B0XFYF9pxcI8SB88/MccVyfg3xjNYyJa3DB4n6bSMjtyeuOK9HVoruImIEqQCGYYB/yaycXF6nRTqWODurV4ZSACA3OOwNVpoWBUggkcAEgV193piyrgkqeR06VzN3asZXiMTgryCR1/GsrM64u5neYGABcAZxz2q7DcrEQFbOP1rPntxG6NnAztPuajljdHL8hR6UuVjdNSNwxR3KsrjKEcjOKbcfvpSgOSQBuI/rWJDqD9SMqeMEZ5pst8+4kOSw4wBgD6etCpsx9g+horeRW6EvHGZQxXAOScdM9xWVql+J3cAbCy/LjnafX3qtJcESbiCGb5WwetPADYbOTjFabFxpcupUEpfCkkjHJPOTXUeH7PzrdCFUv/Ezd+awoLESToVJGWC4UZzk4ruNH0/7NbjaQQTggdqxctbBOUUrEy6eEmKkKTgNx7irsdqFAwCSexqTawIwBKcce1WVzwDFgnHXtQjlZgeIoV8kkFS5HQnHFcHJCTKVABIOMY616Tr8bGzdPLDAnAbuDivOpIiJXHAJJBwenvmuyPwjSGKgO0E9Dg1t2CAER4BJIwcVlWcZQkY+Xsfeuh0nBxmMSjBDHOCPeueauZTZ0+g2z21u0pCiNAS2TyT2GK29L8RxTLLB54Vh0T1Nc/JdQ2enSkMSCRxnkcc/0ri4ddFvrW9GcBsAr29yTUxg46pHNGm5s9PmUuwwpYnq3rUQhVXJbaEx+Oe9VtP1JJVVVcBD0BHWrRuCgYZAB56ZNaJvqS01oVLi3i2FgFYA9HPJPY4rNkjRwd64A+YFRkg1ruqMQSAT2NZ1/MbSJ3C5ZewHWtUNJsilmEEYJOFxgMeK53UZBcsQrhiPTtWP4l8S3bmRAQIz0DDGDWdouoyXaF2fyivVWPJ+mK6Yw0vcydaMZct9RNb3xzRyhyRGfmjAJDg9iBWBKCJCwYgHOB6e1dHqwGSSwJYbiSeTWAYx5hOchugz096bK50x0QEmxXyQDuFdDot2IcpM5aItwOm30+vSsAFYEkCBpHxgs3fPf2qsdQksyFDmTByCT+n4VDjcanY9WhsLW8V5GbkgY2jHNM/suKCUNjGBwa4rRPGd1b5SZlkiJBwFwR+Ndvb6/p8wIZiRIoK54Knvz0IqXCx1wnzEa2Me9iBg9cHv70i2IaY5Tkc7s1YOraZHkm6jBX+FjhiPXFUbjXbfypfJJIb5Rzzj1zWbjY6Y6izRiHOW4B9aypbwu7oAeCaim1Y3DEAZBHXPWq2SMknDHgD1pWRpbuX4ZWDAKAT3BGcVct0cAgZAY7iPeq0IA2upI7HPBz3rRgkAcYYs55OT1pHNNpFuKGXYpwu7qQD0X/GtGGEyMNg3t1IH+FZxmMCuXOwEYIB7VFpviIW18EcqQpwCp7VSZwzuzRuJJVJAg2KuCGLdfXism4kf53ZsnnHNdbdxpewhwcrtyCeCM965PUYQhIYYQHkjriuyEbrU8mrWUdDyfy9z8nA7570jZ3kIOcHA9vSpFiBYO24Y5ABxzQ0e3kHBPHvXMdDQqI0cRJAJP6VXbaHCg4YnjPep5J9ilAdx6cUKqPg4yR3I6Gi7Fyj/MAXYTz3PrSIibQQASBkKaRSUYEDnuSOKmXD4I6kcmmrlJWIFcq+ETcc5x6ULGZ1ZjyxOSFHSpCSgOUxkn5qHU4URgEDkgHqKsY3yQoGeAOvvUSsFcqFJJPWppW6BFGepJ9KhdQJgQcA+vaoYbkiwkoRlQep3dx7e9CptQgkFs8Y7D/GmPlJVJbKsCRjn/APVThmQZzhck5FQgsG8Y+UZBG0gDv60iQogAOQccj0pIyYgTu79TSwFUciZioY5Bxk1sgDymXBD8EZGT1pzkyfIBgHnPvS4L79xyAcj6UirIi5IyQePYVaRnJ6AqyCIhThweMdTn3q9p1oTlmXc2MGp9F0tZIDI+XlLFm9AP8itsQxJ5YVAgH3gD94fWvWw2Gu1Nnw+cZrGmnQp7mBcQbApyRk4xn+lNZPnyWIAHOauXkbneU25ByC3IFREFVLOuTjHsa9pKx+Z1Ztu7ZXWIyvISgII5qMBzKsZUlwSQ46D8KtAPgKqMCQDnPTNNWJllIjBQHqzNnHqc1aZxN3IJTuuGMiZlzkuT973p7EKwBAHqT2p5sz5pUyB3HJIOc0ycAkgDcR0961Rm2LBDELhmYhcgnIHU9qRoknmdiMuTnce/41GoVoWQgiYDgnoaSPEOxGBcdAD0FapWMWyUFVIUnjuB3NRSwjIKrhc4JJ71P9mMWXKZGfvelNCKSVDEAnJX1NMkg2yxyh2YlFG0L7Vakm3KgDleATgdaQBSAC+COCCeppZFxggrnptJxxSZSZE8pUBydiA9zV+CNJow+SpHJz0qnK6FCgCkEjOecH2q6iqLcsHBPAOTjNefiHaDPXwKvWiNfa/RstnGfarMe6QH5ShUhsD/ABqs0aBiVOTjkjv6VdsWdlJkXk9D6ivhqr95n9IZbb6vEv2gJ25GMjn2rT2xmFCHZJN23co4Pt9aqW6o4AABC8YHetASg20cQIVFcsAR0J/rxXM5HtIkjQJ8wHQ81agG0by21COT6ioIm2uvy5HUgmpNrlQC+ApzWbl3L9C5hfvoS6kADcMEjtxUcwYtlVXPck8ihpD5KmPIYHABNPTLEkjKgdQO9QLUkifCgYB/nmlKCQFCcA9T7VWiJVmJDH0qaQZAZSduBwvr3oWoMdJhSFyWB4Bx2pPPRFUOhCnkMTnJFJdSLDA8pJCLgfia5PWvEiWzSeW4AwV5qoxbdkc9SrGmm5FvX9fihLFX3nOcr04rnhrRvFYyyCR2OVIGM57Vyd7qhl8078gnBGeD9KtaRItxGVGAVOQT3FfS4ClGNubc+Ez7GSnh2obG60sjgBiykHkMKJYThHdSQOm0ZwfWmW6Nd7y5KuMcHOPatXT9MluAwKkrwCSOtfRKSirs/F6sm2zH8t2IlYcA5AHGamSKWchoYS7gZIB6Dua6y38F3UoHzF4wOBtxjNbFl8Nr94wUilQNwSoBIB/xrlnj6FPVzX3nFyuTPPVEjNtYABuFI6k+lSQafPJckCJpFCltzHCjA6fX0r17TPhDLcBCYgvlnK5HIPqCa7DSPhJFHCwKknGWJHevnsVxPg8Or8yZccPJ7nhFv4bu3BZoWjYAY3eh6Vv6X8PbmbLzR7Dt3A8kH2r3vT/hpbRqJCm8qQCpHB9OK6az8MWduHBgJJAAJOMe2K+Nx/HkKcf9nV2dUcHfqeIaV8MEcQBkIbBLM3Qn6Y+ldnpHw1toEAaL5SOSOOfXI5r0f+z4I8AIAR0GOlTCMBRheB2r85x/F+YYuHIpcvozvp4SMTmNN8KW0AZpkYJjCkAE59a1YtHghMbRrsIALE9z61oghA5wpHQL6VE0j7CcgEDIHY18VXxletLmqTbO6NNJEbqjM4aNSTwSox+NVpUcMV4CDoQKs7TLEHIwc4xnrinNH5iMQNoAyCR1NefJt7nRFGc1u8jgEZHYgZNEUbiUYIABwcjOanZAcEMUdhtJzjFIIHYbkYIQCWDdTj/GlzJdTRWRqadgOCBhvpmryMNhKsGBOc5rItpwkaFmIB5OD0PpVlrzzVBYAEDGcY4quciSuTzuMlAM5+Y+5qOR2VQVBDjjKjoD1qB7pHjBB+ckY461HLchwFLsoU5LDjPsfapcrkKDfQsCIsMg4VBhVGABnqcflUqjcQWGT64rPOpxRZOQrHB3euKq/wBrRBdxcKcnjP5Vm4t7ItU2+hsyPnHIB6nB7VIGjOAWxgdK5n+3SzBQoZc9T61dgnN2wZ2yByCDjpUuEluUqb6mizSOMBgB6k9BVRQZQQTwCRuPeh7pEUnzATjBUAng1Ejy3LIsMTyZOAq4GKjlZXK0asLJFGGYkcZO49KvfYri5KBIzyMk+3rV7QvDD3WwTphSM8+3auxayg0+3LkYKpnAHJI6D+VRyt62OSpXjTPLdejFlEA55HJwOlcdJL5s5KnAHA966HxfqAecsGyHY/IOCMnOT7VzCxsImQEAMwbPoAD/AI161CPKk7HoUdYptEcrssrFkxJjBB7UPbszBiShb34/CnCHLHJIA6e9KwMKZYs4yAABnHtXowTbskbSdhVQLsDDYQOGB6+/tUc1wItzyNgKMjJ+97D3rN1LXLW0jcozO3JIbAxiuK1HxWZomYvvjIyq5xgV9plPD2MzFpqNo9zza+KhSOwv/FFra4ADRBuMH5jn8Bgcetcbq/i5pnbYhBIPGe31rl7jWPtOQX3jByvXI71lXN6+4FMkE44PSv2fLOF8Ng0nJXkfP1cbOTsti9qWqTTSMpOVOMA+tUJZGcYY4xg4qCS7uTJl2UoOQAgBHrk96XzvOYkjB6gCvu6VKNNJRVjzZVXLckjIMbHGCpx+NIsBKqQoVj1IFPjKzcHI46Ed6v26+Wdq4DA9+4re6OZu5Xh0xfKACBRgkH0J5J/Wm/2WsyBDuLMOQDj9a0lmDZB5A6gDoaWPU4rZmCqpcngHjmhNszdxq6OrNhhufA6DAwKtWlnFHC4zuZjlfb2qBtXAkJJKEjHynp68j8aiGrKE2INpHTAq1cV2akVmyl2U7QvJUelKysRuBCrjk57Vlf22YItjkuzHlhwQO4x3qrcaq8jkK+5McDpRfuTZm45jHzgKhIH1/OpVnVdmHJHVs85/wrk31pkjAcZ25+amzajObcKRkv74wpovcOW51sl6Ely6lRge3HY1Un11YmCh8c8Ec8Vyjao7KEQZQcADjFVpJXTILZduACeM/WkQ42Omu9dk8wkp5oH8QPI9qof248iOiqFG4MGAwRjtWRHdyIwCnBUEevWhi4iCEoNx3Fx94n0+lNBqjUXUpZZWLN5khyxYjOTVmzJhi2AkIx3EMxOT681iwyOJUwCCOcg4zVyK8RpSA250PzD0PvTLVzoI1VUJQAEDOFHWpEQz7d7tjrtJ4rHXUNqAlsEE4APX296DqEgUgAlm44HSoaZSOhKrHgEkkHPBp8oD4KuSByQO9c/b6m6qVdgx7Ag5Ip8d64ckggDmpsy0jbPUH7hwMgnpTg/lAhRk53HHP6ViteSB9+cgjp6mpIL6S4kJDEgYB7EEdRVJMpI143SbKsdpYZweOKewBCbQB2zWLJeMSCOTnBo86aKNFjUpGSWwOeT+uPaq1FymuHCBlyH+bPJxgemO9N8wl5TgYIwpPGBWeZJk24fepGSAvIP1phlnLghcBTk5PWh6jUTcFwXRQ5QMcA47j/Gql/LC1nMpYpKpwpLHbtGcggck9MVlzTytIGCd+voKrXDuI3BIAbJwe+a56sVyM6qEb1I+p59rG65vnICiEkgMD1J9qzNhgcRhgQOM56ir2qMEncMcHJwBWeRhkOcnqWJ6e1fATfvs/onLtMPBeQsahQ7HhuozSLvYvLKykHkAdTimzSqCADlieB7U6MFmOQAT/CO1SeyhuXLhw2EPBUdz7+1PhIYksCpBwB60jkeYiAAAgkn0xQGKZBQlieD60ytCcsWIwM44zmncgk4BJ5x7elQrlWQZBJPABz/k0rOQOOhOMHt/+uk0ApJZgQcr1PoaleMjAIIBwQfU1XYESqASB6Z61MiqG3AEEgZJbI/LtWRUbh8rEljhgOQOetWbYhWBDZ28AkdarOGeX5CQhPO4cAY7VpW0LhQQu9RzjPU0mbJInSUSsgxgdCfSpyodoyrkgA5XHX8aQqjwhUGxj95SOn4+tJGrRKASCB145JNYstJBtywOTvPII6VIls0qsHdgdwIAHGPrTYUDuQDxjg1at0e2+QkkY4LHOaaY/QmWIxbQRuOOgpodpJQTnaOMHtTLu5PylCQVBztFV4Z3ijyH8wEEnI6e1ejh6PtPeex4GY476vanD4mV9Tl2zMqAFF7etV03SxmTOUJ2gDnnvUcTM0ksjgsGOACOmKtRugdVQ4HXK+tebWtzOx9DhYyVKPNuRhNpGCQRxkmldkUA7d5bg+1DSB5JUeNhjDbj0P09aEVRIrjnHJB5zXMd3qIGUxsCuADyMdaWJ43VyhwRwfY+lCxkOxJJB5BPY+lSIjrEGKhNx5AoeoXQxYw5xyR1NSM5AAUZA7A0kkirMkSAByMnnoB3pEyWUEBTnpmoExQxXhxkHjBNSHqQcsRzg9hU3lKUJJwVOfrUToeXAATvzVJkaIgfcu9ycKONoOM1JsHVjt44Bpx2gEFFcEcbv5/WnS7XUAHcRwPrQ2DsyMruYgnAxkEd66n4b6eb/wAYaXEp3qJQzDocDqB+FcxysAbbk9K9g/Zn0pdU8RSTrEJQIypLLynPavEzSt7HDTk+x42Z1fY4aUj7P8IWQtfDtsmN0kZACgdjyefY/wA66lEJQAAA5GOcVlaNCILaJNrZCgH0BFbUajaRgDJycd6/A53nNyb3P56ry56jkPDMzAkbUzg4OcH8amUHlgcAHoRgmmABDnAx0I7/AFqQTByPlyR61aVjlepNkeXkHnIHPY1GyF1JOQPWl3DggY46H/GmO5YHYT16E9Ke40uxXkyBgncVO48dPaqs+HyQVQ8kjGMemKnvLtLa3eSRlQLyST19q4XxH45WJQkIznjPXP8AhU2ZrCE5PQv65rUenoMSqJNuAoPQ5/nXJPqUkshYlfmJIwfXrWFPqj3cxLAkZJp0VwQ4AAAPJ963pq2p6MKXKbRZpAHLbADzuPT8KJSWCHIPbPpWeJVyNy7yOQcdKnWX5GBJIzn6e1bs0sRXEKRvIXHCHBJHA+h7j3qMWSz5LKGBI7AE/wCcVL5pdSVOVPIz61ZsVVpckAHGT3ArBvsLVGddeGLS4Uh4AxYYIZciuV1/4W219C4ijCA9BjpXp5jKgu5AOMk461HICEAIBQggcdc0416lJ3i7CjWnTd4s+Y/EHwPEzsEUqQGZjtByB2H1rzLX/hPc2rLIkDRBAW69fqK+3p7ZJoypUBT7daxtV8H2moRbSAMnkkZOPSvp8HxHiaLSnLQ9mlnOIhZNnzD4O0ubTNMEMsXllSTk8Ar2A9+TmukjZkBIJJYY44xXreo/D2Bog8a7CcrgD04ziuX1XwNJAGSHcWHBOOhx/Kv2jKuJ8HXpqHNqeVXqxxNR1JLVnJRTbwQSXcdSRSNO2ckgt3yO1WLnRp7OOQkshHA46n1+lZiuxUFwQ56g9jX2UMTGqrxZh7KL2HSOASSxJPGPSqu1huZm2gjGQenoalbDK55LYxiq0jNu3E4UcnvR7QtUkJIzgjD5GeSOuKje7DlwASx5HHU07cQwBUbSQARTFQvIyYwQc7gP0qec1VNBvMiAjJP8qq3AGCpOD61c2hSQQSe2O1V5wSoBADE8Z71k5XNYwRjSQN5Z3vkA5z0OKpzQhnBBJQZAz1q/fOEGFUkEkYA6VnzuSyAHknoKxcjrhAg2qXUkZIJGM9aaykK2DkZqSYAupAztJOAOnvUEih2LAgAnBwelJSOhQFSLdtUsxAGcY6VMYjLA+wBwDg4bBqoJGZ5QpyiDv3qNZyjAKwVWGd2eKrmZr7MlOVwS+EHBBGce+aIbho/NCtuiYbSpGcc8EelQOMIx3kk9e+aRSeSgLE44zjAqOY0VIliyZCCcgDgGpRKUJJXIBH1NV0wsgMh2k8A06RwQVKluR8wOMY70XKVLyJckSuSSFfkKedp9vrTL1iImAO4ds9jRAwkyxDKQxwp7gdDTLpHa3lIdiW5A9Kyk9DqpU7SWhylxNK5ID4BJz9aga4KxkbQW7nHpU9zBKzHAyc46VE1hIVIbOeucdK8ptJn6hQXuIqu77gQMD0FToDgueQCATnoalgtHVTGI2kYHJJNSNYP5pAiwMZHOc+9HMkdyIEJBYkZXtkUSqFEbk5DE4A7f5xU8dq5lYHJAwCO3tUn2EsoJUgg5yfT0o50aJFFgqgkAljxnPAp5LbSFxgAAD3+tO+yTK0gIVwvr6Gnb/wB0UC5IGTgUXQECKEQAfP2ABp5lJXLLkg8ADpTCvyBwCCMqST/SgAsQM4PemQSzOCEUAKTjkDFIwDfITggdfWonY7CQd2OM46VPEgAwynkZye4qhJWGFDzg5AGeB1q3bRKIyBgscHHpSWyhgSFyAeWJzn2xTmJjLEAgY3dRke3FS0aGjEQmcjcCRwehxTtmwMEySSSSPeqsBAIYPvLKQQP4T2/z71ZicR7Dg7gRlT0IrMLDQwV1VjuLDApqyAsATzmkk/ekOWKEOTgDqvao2wELY3AHlvTPShIsmc/MMEhM4z61oRQBVBC4bGQao6dGZZ2DgAKu4/T1/WtV9yIAPnQng46//WropRdz53OK3ssO0mZl3aKxO8gEHOKoTSgxAFcxqeAR0PetiaN3c4IJPAyOlUbmNNhGQD2HvXpQPzNS1uYd4iIGYsTuPT/61VljYMqZIwcg+9aE9qTC0jNsC87j/KokgEh3lhkYO3vWsrNHp0Kii07lK4jOORgg5/Ks2ZWJZsDYxyPr/Stu7ZZMqARjuax5HU7gBuP8q5WrOx9NSnzK5HpEKJq9upO8sSNp7nqT+leiQgQ7A43IeBgVwegEpqilVGRghvfNdqJxtKgEEnjitEeDmt5ySHtgI7OCHyQAp4x2NZ06RR4QFYk5YHGMkmrDylkJOcj9azZ3d1IKFT1GfetUz59RIp1YopJ2uAQSp6+9Zkyo6BWO9eQc1euW6R9cfePpVAksmyBQoJONxxx9e9bJnTCBWRnT5MYJ4IHFTQHc2MYIPPNMLgyBXDFhwGUZ5+tWlQxoBgAk7jgd656ktD6HA0fe5iVYXfgkEdsgcfjV21jKoFYBT7HINV7dAWUMM85x61owqUkXCb1PrxivOkz7Cmh4Y/KI1CqBhieST2+gqzGiorHIDduOvrUUaHJGCw5yw7VJHkEqQQAOQBWDO6I9XEbMWBBx09RTXjE7AlQWIC4HTH+NPlQxsgQ7iwzyOlKRIJAAmEAySPWlsaOxxXiXTljkcDO5xyQK4ySIoZoSA8iAMPxr1vVbJL2BgVyTwQB1H1rg9Z00GRyAVAGD7120K1/dPnMbRcZc6RhsgWPJ5bPerGmymwu4rhMAxOHAU9QDyPyqukDbiCc4Bzk9KhVHWTBYoScA+tdU7Si4s8WSurH2b4Pca/pUKREyGUKQDzk4wB+teYa5YTeHdeUSoY7VCVVV4BYtyMe3H511v7PesQzafFDM+BErKFYdXOP5DOK9L8UfDqPXr63ulQTFFErHGNpzx9RjFfkeIzH+zMZKL2PmYYuWX4h22NH4I+C47jyNV1WNWlQsbVWOdgLEA/Xg19DRZXaqgMRjJB6j2rwPwvq7eH5Y7WUs6A4UehPYD869f0HW4rlAyMoAxtBPJH0r4DNMZUxlZ1Z7M8LMq1TFVPayZ0MyCXGAIxjJBOcn+lc/qkI2ygYBHIOM5NbRmMxJUDaBnI7nNUryETKVIIJGT7ivEUl1PGhocdMjoCxUEEZGO9UNxAClSCQcr6Vs6jC8O4INwAz0rFfO4uQVbGP/ANdbxszvhqYPilSunZYhEDEgepxXhnjfUbwWjpDGYwSWMo7j0x/WveteEc1lIrliQMquOAe+a8X8UxpIsiqwyQSc8/hX0OVziqiuj2ME0pJs8G1J5WlYuQoU7gw6nPrVdnYLv3YIGDzWr4gsjBduUO4EYK+p+lYTZZSCpAH3vYV+5YWaqUk4n6JSqxlBNFvSbkxXCEkkk5+prvrK5cwAk8EdDXmlriK5AVyUOCCx5/E16Hp+9bFZCd2ACApzmvosJvZk1WpFxZZJThlwg7jvUc9y4CqjYCnJHrTZGkhmAIwhGTjuT0qAxnJPb3r1otIxSLVu29SMkLnrnrVmXYSCQSG4+lQWSkoSAMKeMjoasuQc7hg4AAHc1qpGsSuoWMgDAA/OliuUiuA0UjrOPm6cY+tMaB2V2Jyc5A/pUYVy6ZADnHyitUy2l1JZ7p5pCSDID8vP5mpIQwznpnj2FENsIy5kJwBlQBnJ9Ks20LFDISBzyrdcVVznbSJLeRmd0bKjgjaetW2UFSVXPtn8ajhhBlHBJI4xRexvGEQABhhuvIFJ6nO7CFlZgAozjPWlBKpsUDJHbtUUZkBJKBADtBznIxyfamYeONQXBccE9AT61Ji0PZUIUsM4O0c4OfSq9w6MpTJXAI6d6jnny6RMAz53Ae/rUF3lZDgFjjBI7D1poFG4yS4WNQA5KkYJXsD/AFrj/E92HkigiBIY8AnriujvXMKAgYB7kdTWAYnuWUlFJDEgntQ5GiR0fhyx+SORwclcbccH3rqbZhBlMDIFY+gQOIMliQB3rYKKShC4IouTJXLPDbSQcgZPNR3JGOAQB29aViY8sCMlcEHsP8aarkAk5xjOaWhmlYgcFgEG4AfMCTgfSqU8xXJKlRnBXrj3p010bjIwVcEjAP6/SoZ0LFF83dkcqBTuaJETsNhBIJzkVAz7uHyD6CjzAjYxnnHNRTsVyQwJOefQ1DZvGNyCZRHkxMGT345q1pkrIAAQAeTWc+C4QnBHJ/GrNrE0bsT0OMVi5HXGBcuVKRIUHCsSPqetVgxlzgEgHp6VZWGW63Ac5wDj0H9avvozWduAwIGANxPJ968yvWhDRuxtFRi7NlEo6OrBflwOfU04Qc4Y4BHHtTzGhikEoZRzndxwO49qI4dxIVWIHKgHrmvIqSUtTvhZEixqJAqjOR97HFWwoC56Bcg+9RQgKigkkk4H1pTlm2EZTrzWSia2ER0ZnDA5UAjjGeelOQgsSSoGMAY5zSx7FJU4Jzk5HUHp/wDrqWOIbySAVPzADtVpGbQ10DlSTgDp9ac6lADnOTg4PShHjmGAwwOoBzg5psrBpQSdpHA96pWBIgmuQFUxliRwVIrkfF1lFPumAA3DaGCn7wHSupu2d2IAAYDgg9RWTc3SygxFdwIwSRkVrzJGkYnlEkLS3Crg5BwcjoPTFd3D4cEmgM8YCkAEAnOTj2qkmh79UIAJYngsOvvXo1jYJZ2KxRbRxzhR+PFctSV7WKcLHis9iRO6Z+c/KqjqT6Y9a908GaSmg+FAVG24b5nA69ODnv1rlfDngiKXxFHc3LrGkUhaMHIBJzweOv0r1C5037VaGKGRRIBgHnBxXlY2u1DV6BNxhFtnCTTE3DuwLOSSAD+mK2fD921tcEscH+IEfdPOR696oX+iXdvOQ5JAJUsRycfTtVnTITErNgkg9T3NfG+0jJ3TPn6tSnNOzO3lczWqkEY6Ag5Bz/jWJc3EtpcIdpUIen97OePpzWzp0hjt1SUEBRkDIJGR1449Kz7iM3TjEYDurKIwwPJBAOT+B9u1epFxsmzxYWU9dinfzRXiFxuAI5UDHP09KxYoA0UsQ+QnJDDgg1a8l7WQJJIzHaF+buRxmk2gOSQCOmDX2OApx5FKJ7VO0VoKshYRoDsKjaTnqaUkAjeCGB+tO8s5BZQO557VKcNlQpKryPc170IaFOQhjIwcYI9R19qqmAKxLDL8n5TwKsElgUOchiTz2NOEAwAGwF6k/wBatxJchq5IyTglcdaajNjAwccGnj5mDoAygYK4pqxneGBBPce3pUGbYhSTIYEqAc4B608W5kcHBVScdenvRtK8ByeORjpT13cAkgYz9KRLbFluJJsKcYUbOBjgevrTra5MDYGCDjII6H2qFctjIIJNTJGxIACg9+OD71w16PPo1czlqrM6fwtqS3czo6tEwPG7gEex71qeIGK26hMEnIHv/gOa4mGa6tZgQMhSCM8ZNbuo668lsIhAXYgdCBwe+enHXFeRLCTb91aHlzwsvaKUNjnZ7ho5ZEwUbOGBNZkiSyShgwIyfu960r2NVkGACCMDFS6fGJYSwUAAkH6j2rqpYHuezGSiloU9NE9qxaNjFKejEYwfWvQrHx5BFZm3liIuGXALHOD65HFcoIUlBDIrjGCGHX2qndQDJdBtI+6td/1NRWiOavTp4j4kehaXrMMsagSgBjyuehq5qVkHtC7yoUbkfMMge4ByK8oa5mhl3BySvORwKu2/iG4eJklbzEYEZPGD2rinQceh5jwFneDItT0sNeSFCVJ6cZxQqSYjiDmUYwG6Y9quq5nQMASzdMd6dFHLCQ4QB8cZGRXbg3paWh7NOpJRUZEC2/BaTIBBHNRBY41Kg5BOaS7eUT7STk9s9PwqCPDNknDAcL6n0r1uZW0ZopOXUmMYOAHBAH5Uo2qCQckLyDxzVUBhOGLbgecj3qYOC4QRkk87j7VhJ2K+ZLlRGMct29qEXepVlKj7wB7n2pnmhuCGQk7QSOp9cenvVuC0acAk4I4BzmuKrXhT1k7GcpKO5C2FKgEFSATxyKZycqi7nJ4A71pQ6YELAsWJ5yamTTohMpGXUocgDoQfWvEr5hTivddzF14opadbMqFiMnPQdq0I1CksBg9eDViKNYIyVXAzzViGzWUDCgE9hxgV8hXbr1HM4KlbmZHFK8YVicqwyB35qwMuckEgjgZ7U54lwgKKG6DHelELxx534Y9sYwKyhSa3OSUrk9vLHEAOVPp6+1MaRFuAWHHXPrUYZDgEYIOQapak5SJXGepJA7enNdkE72sEVzOxsXF8UgEqrkFtgZSODjODXLy6pPKzyswKklQM9MH0qkdYkglAB3RMSTGehNUkLmF3Ul2JyFz05r6jBQdL3pI9ahh+XWSLM+oSwuGXADEjg9cf/rqfTtcv7W5DBTLEoJZSCT9ajsLaE7GnOVGVUE/xd66KxNoWUAgAYUknHSvQq17L4bjrShBW5bnQ6drM7IhXMUjorlCOADWxBLLMQAMDrjPU1gQzQW6lGO0E7hirkGtQogCyDeDjFcEZ3ep8vWhd3jE2rhpNqMRk9/aqF3KUVztwx5BHoKjg1F7o4Vt7jtnrTrgMwDumQOARwKuSujlUeV6mfLcMxG8jGckn0p6keZOoBQElVJHSmNCJZCWHfpnqKSRJAoYAKwGAMnBP15rzqiOmFilqsCMI9gAdMguvVvY9sVz7q4cjGSDnB7110tsZYQy+mSMdDWI9qXlYAY44yOp9K+fxcdbnqUJK1ilDIV2gAgg5CgdaetxLucgEDOMHuKnW32ygjgjrWvHpSzIMAkEZyBiuBN3Ou6Mh4fkD7SGIwaz2hlhkMiE7/QDNd1JokGn6e81zIFQLuAPJNcrJcxtLmIHA6ZrqhTbZrTSnshyX0S2oEilWHUHg5+lZbI9wWLNhDyq+x9fers9m9wclfmxnOM496fBZxFwZVZQo4OcAn6d6+mwuElOzsdkacY6lC30pmlQkE7Tu+pq+NKEoDquCBgjHetG3aGPJ545J9qVNR8gs6t5Z5IOcYH1r6uhgYx3QN9iGxgntI9hIMGcAbeQe4z/StyHTYmt/MT75GQvvWMmooMsxErnJJJznPvS2/iaOxkUMCUdgpHXH49hXt04KKsc8k2WJYCkoBAQjIYA5x/nihrZETDncCeM1Fd6gkqEowBU9V7//AFqzf7WJR1Y5A5AzXRZAoMnnlEbttHyg8LnOPeq4v1WQqMDHqetUJr0uHMZLEjcT6eoqiZnLK+MkkZ46Vm5WNow7m6+qQswQ5DkZAHSs+7vCshCnC9cVTkheZWYvgnJOByD2qUtLNDsdPmAChwvQf4mhT7lqKRTOpETbhgDO3ryKhudca32gPkscYAzVibTDvJQhiRjgYyKqTaG4IJRiASevSrVRGi5epQm1qVycHgfnTQxlQuHyGHIxyKku9LzgeWQOucdTTLW3a2LAk7SeARn60nK5at0IDAWPBIHSoDzKAckL7davyzGMhQuCR+VNiUSSqu3J7mpE2a2n62kiQKY2CoNoGeDit/TbkO5kA2c8A+maxktUXy2AABIBBHFaOnsVfZtAXPXvik7dDlaVzpdwlud6DEWdwA7iuX1W/VLxpInLgyfxjB+hroYLhIIGJG44JC+orjb64V7llAJGSQT1H5VxYipyRZ2Yanztqx1Xh8rcMzMSpbGcDpWPrUQW9mVgFCMdoJ68da1PDDgBiSShAOOhBrO8ZMouXuFUsW5ZR1/AV85N3i7nzc6fLiZQ6FXTtWispgHAC98HpUGo6/datcSQxoCI2BG0YBUnjiuYuLqSWd2jUueOAOPyro9IgW3iScnMrEBuOCOwrSlmDwsLJXOx01TXM0WLXThCA8p3S5Jwo4IPI/GrpuQi7CxAHbuKpXmoonmRDImySAD09qoJJK7F3OWP8WeleXP22KlzyOZwlPWRflvipPlsCWOCR3q1ZzDaXLkEnJPpisyMB2w4AYc8cVPNcGCIpEAM4Jzz9eauOD7kukWJ9USTcLcl2UkPkcD3z3qokxnILgKSf4egqEW4njLgbUkOQF4xVm3t/lUFiCOCfSu2nhUug1FRJo4wAVALBT96nmBmUqzAo3J28EUZTLEPjjpnr+FSoMw5LfMPSvUhSihXIwCYwoALdtoxirEcKiMENtIOAKZGFByCBkZzmn7lC4KEEHKkHOa6bKIEydwTgDqcY/GkljVWJySQM89xT4Y53UFEAJ4JJxkVP9k8wEM2CBx71xVcZSp6NmLmkVmYGMIgwDkEjrntVVrBw4RCCc8+1aBtgrBASVByDjBJqwmyNQAmTjOD3rxK+Ppy2Gq1titbWcsWQMgEY57Vbt4BDKGLBhjJz2qSGTzULBSHJ2nPcUsalc5UAZwB6ivHqYuT0RLquRbWd8gk5XpwOlTW15PFPFKpBMZD5PGMHke/FVVjd3yowTjgHAAq9b25MpIKlR8o9D74ry5VJSZzSaZ6rotw91aRTAB1kGVI6E+la8Uu3c3lAuoBPHAH+TXLeDC8WmJGqM0bNuG4YKkdePSuriR2YsV4Jwc16WGlLueZOyZbntILtAAFY7eD0xnqKrWLSWEwRxmEnjA5/OrMWD8oOCDj649qs3URviScB+AcDGQBxX0eHxEtIyehcJtaPYtP5oga4tHV2iBkwTnGOcHH9K+QviZrGq+ItYuJZUJOSARwoGeQB7V9QRXc9jM1u+VXJUk8YPvXh/xG0yO01eeOJQCsjMR35r3ZYenXhaauelRqyw8uaOp4G+kah85RWD8EMOo9xXvt38TH1f4O2MF3MBfW8jRSx9yT0P0OOteY6yCwJOUAyTtODkd6w7i7nZGRJGEPGRnrXzOKymlXknPob1qssbZz6FXUJhcSkEAFjzg9axL9wpdMklCArEZ/yDVy5Z1ztGDk5yKz5MhSWAG45bHc16VOLgkjWEGihO7hCigFScnuQfr6e1ZxRt5UsSDxt9a0XVF3SHKkdBUEah3BIyTyK6UzYsWkAMqliACMkVBrdqqW7yRgswPAA61q2MDuC7IocjoOlM1e2aS0cAFSRjAPUVombU5WkjiZQUkCOpVifmUnkVoWN68QO1t6gjANZU4aK6AZRuXPA5z+FT2cqoxOwkDJOO1ZTSejPqqDas0dTDdAggDDHpmrKzyhShIIB6L0Ga561uAUXaxHBUA1rwzO0SKQAeASO4rypws7nvUp3RoIAsQIOS3GfSuj025DxxhyC4AUkcVzMLM2VwSAflAHWrmnTPDdPEASwIYk9vaubZ3Oxa7neWUybAucBR90nqK1IYyFBTJU/NjPSucslfYCcE45OK27XiMEyFjnp6VtGxzy8jWjDBhySDjPtWjZv5ZOCWGe56VkQTFnABJHoa0UOxg4YqyYYYPQVstTllc2rRo8u4GD3A7n1qj4j1YW1nLDG+JGXgZ6e9N+0oluzuDjBJIOCPeuB1/Vn+0iVhkk4xnkp6j1rqpxvqZqF2QXepEsDI43gkkA9T61nS37lgwYhgRhh2Hp9DWLqOrpcXIRAGlBILDqPTNOt452KluBwcZ6ms527nSoWWp0cF0zGMk7ixGcHp71znj22jCEICc8hgOMd+K2YEdJAxPAAP0qj4nUzadKSQSORgcj8amGkjlq7aM8nntyHJxkngj1FXrWIbAFGGA70103TsWOCDjHrVgLxuUgYGPrXSzzrE6IGVWZgH78ZzQ6IxYlioyB7Y+lNUlsYycDJHr7U9MZA25ViazbOqmgiOwOQdwUfeIxkf1qUW7F1YICrcdeh+lRcvlANrZwCea0LZGhBjMglOclh3+lZNnZFDxaGVVZxwO3pVmONT5SrGCVPT3qMOpYAkgA7sVLbzBW5zliTu9K522dEblrYwfAAAPr+tWBEU2Mjb2HJwMY9qhRyVLPzzwasRzB0LbAgwAcA4B+tSlc2C4v/s1rKWXLMpUMT90+v1rlLi5d5S7ZXcMEA9a1tfcmNURy4XqAeh9a58b2IJGR2BreCSVwWu5btpEyoYlcc596t/aT5wBPyHAz61nwYldjjAGAQD0NWIllLDcRnOQB3Hb8aq7KaRNqelw6lFIsiqWIwGIyfT+VcivhY2UzhlBUHg9jXZySOm1XIJwM47U1oxcxguDkHACjI/H04reFWUdEzz6+DpVmpSWpzUVq0MQcrnPT3FaFkoCEqxVu4Pb3o1CA7DHA6o5PJIyRToohbty5IKjII7455rW/Mc/sPZ6RKl9M6goOpOOtZzZSQoQWz827PAq3e3BnlIAIQAj8ao7ychhk9RStYl6BIRMuQSCB+Zp0QbYSwxjvTrVC7qSpCg9ccVYnaONSgIYk5OO1UnYz1KCE/Ngkt2zXR+Cddl068QgkIWKNnnnBJBHasKRAyBg4V+2ByKv6dDI8kRThjzIxbGff/wCtWVRxas0bwSZ6PJOlwTME688HqDV+zIUlyM5UDHb8vX3rGs7ctChEmCeTtHFX7dHd2AJAUYz/AJ7V51l2O6KstzotPwFChAgBwqr0Ga0YoCjGRBgthWx3xWbpw2ABm3EgZwMc1qwh1IIbAPB46GtFYiRZSMrsYpsIO7Ofvf8A1qmjjAQsNu/OeBUUcGxC4JY56ev0qxGQqAnkDkD1q0zMdEMYZwCO4x1qTcI1Jc5LHpnofT2pmCpBJ4bn6CkdV2kAkDrzVhy3EkcxkFcEHPy55+tRNMTgMc5pJpA6FM5BIJOPSo2cRgYUuSQAAOmaOU1UTG8QMJWBzjPA5rnLeNDKigAuG2kHsa2PEQkmgKg+UwJ5HORWNakxyqcElSBnPeoldDcWtju/D3mopBc4jIJG09fTHpXQygPCrAbXIztXJC+1c7omGgLByHwDnP5g+tdFGmIwxY/getcsXqefLfUreQyjCAAAZP41H5G5gMkfTtVoRkSn5gFI6E4yfrQz7XAdAoxgYOc89a20BSKmwKxBJAHJzWdq95Fa2zszcgZOO1bEgV8lAAepGR0rhvFl6RI6qpwoP40orUTbOZ1K7eWVJgMq3AGcYU9/eqE0aFWiICu3zjHcVJdyM0oIOSeCOwpikBi5IJAwOOtdi02M7GVbQ/Z5wQAWU5HsK7Twr4rntAYrpi6biQ3YA9Bj2rlJEK3m4oVJH5VKs37zHIUcknjmk9S4po9hWWO8hWWN1ZGwd3pVS8so5VcOrHA4OTz7Vw2h+JJ9PVUIDwlgx3E5JHb6V3Gna/a6lEY5Jdj4BCn69AahQdrnTCbRgXmlmCYAYVuVGOQR/nvWXdQOmSQQAMH8a7t7FZBIrnKsPlYgZU/hwayL7T0LMGQhCMEjkEjvn3qXodkJnFNayISzyZXsoA/nSeQQoXJJPNdLLpbiRJCiiLAwMdff9KpXWmEkPgjnOF71HtDXmuYUsKFtrfIcckCpra0YkDO4cAEHk1rRaM9xIGjQuwODjtXSW3htASzKFIAAAHU1m5SeyJnLlRl6Xo0UcjzlMtgAhjj8cV08VsoXGwKo6Ed6fBpiIUK9QMHJzz3q1BZ5YlskE8Y7elZKGt7Hnyld3IVREAKj5h0JH86WK3VtxBIOf4jWi1kI3BBzgYJp62YZwQMEc5rRRa2RlzeZz+qROLVwByBnNeZ30ot5WJAAcnqP0r2HXIAlnIMk8Z+teKa/EVvHJJYEkgeld1JXjqawtImjvIklAJwShIAPQ9qtR6t5NsAXAkJyCOcVzstqzOHJKlRjI702OCV1YD1yCKrlSOhU4nQXerSXWQkpWMAAqO5781jTXLJcIwOSOvtT1IRMA4YcH/GqcSkkqCWXJ+Y9c/4UnIpRUT0fwtei6sYnJALHC57iui/iyCc9cHoa5bwKUKiJXYgjDBl44PY13RsC8J2/KT0yMZri5rtnn1GkyrAFckEnB9O9T3saSqgMSuRxzTY4xC4/iIwTuGeamATPLEOTnmtIuxz3vscD428IpJG80QAOAeBhj37elcDYebZ3DI64IPQ8cV74+0o5DAlhgkjORXnnjDw/GS1zEFD54GcZI9fbmuuE5PRnPKnFvmtqcVflmclRgfWs6aI7VIOMHJ56VpzsyMBMASRk4HH0zUUkcUpAXA46jtXRYLtbDY7dJI1Kk7SMNk8k/wCFVLzTwFGwZPXnnFWJN8UYZQWA7L396cGdwoDZB/SlZISkZRgJk7Y6HAxk9+KuwzyrhQxUrwBmp5bQkBgMk8cUkdm6hGUbXzkEjIIoTSO2nJdSQEyoRKAXPAOO1TRvKpLyOSoG0KOAKfDZyyszsdkf3emeactsROC5IVQR14P4VMnc7ItdCaGB/K453c7gauhS7IAcFQBgDrVWPJABBUHpU6vhVwxBGQreh9a55K4M0YTEoBJy+MZqQ3yAEg42jAJrKWQQbZPM3uchlPQehFZl9ObgKIsqFPPPWkoEKNy1qOsmeUxCbJIyVFVrFjaOTECuTu55qr5Y4IBJPX1q/EAqIScA4Ayea0USnBJHe6PrEs9osbhcHGCCSR7VS1SZ3ieMDAJzkgZJHv1A56VT8NyGWcIGXv8AKTWxfW+VckYzyB6V209j5LHR5J2PJJISzA5xxkYNCQFtxJ5A6ntVuOyK24QhTITvZ89PbFRtah1DF2DKQQASM/WvPuj1yttDIUIIB5BHelXEgCgggDGQMVN9nO/c5IOeRjFQzjawAUqpOMjvQLQauBES5wq5AA7ClIVUUglg43AY6D/IqVYU2ZzkY5HrUY2uqjeQRxnpirTAjWMMSwJUqPX+lMUup3g5B6kjHFTHeJNoOT396SRNzbSCc8EY6imUhDIgyc4XHX0qNSOHIyue9SrEArAAKoOAPanNGGQqTk4444qWgsQMiykOHBHovTFPwFUAAkE9u4qW3hAUoECqBkY6mohGDhlQjjbz6VGwrAzKAGRBgnOGHH0pDGxyxUkZ5yMVPDAJCFZsHocDGKtiBdhBDHbxknritYmUtCpDHkKTj5jgL61LHbiRihY5PGM9BUyKjKAUy3bHb3rb0LSA6GUkOScj29q9CjTc5JHjY/FrC0XUZY0bTja223BCMOPerNxYI5UgKoA5UHFaTxhIkRR8yjn0qjcROwJYFWAI46EH1r6WEeVJH4pisTOvUc5Pc564iKXWFyQTnb1FSNATGQ5AJPC+lWlsYlJCAkIMKM4FQ/ZxGSzliSeAD2rSx57kQOpjUEggY49KqrGXB3DA7e9X3jd2OGLKOisegqBreRJDlyM4wCOgFFkYtlX7PtYkkgY7UnkEKS2ACeB/WtFVIDHAcEYwRVSSAu4BJxjOc1pEzKpJQjKlh/eFE0QypUZ9ParIIjUqyZPY05QGjIAyevNaJ2FYqtI7BSScg4IqwkJZg5Kse+0U+YsI0TAKj2HHrUBYRAHeck4GB1qWwsP2oJic4P8AKkaFThmPHTAFOVFJViMjBzj1qMyj7MTKhikyQO+eeP0qWNDZIFwsaooDEEynhhitOBYkiwQH9Qece9UYVOxS5AAB561PYo7bjIu0kZ2g8AVwYl3g0evl6vXivMhV/OdsJtAyB9auWMBVkIfDkfMB6VXFqfMBiPBJPPfNadpAwBZwUJJXkg/ka+HrKzZ/SWXWjQiXrWNVkAAJGOcVbjlOdoJ2ZJAPb1NVISsZUEgA9ycVdjTOAGwMZBH+NcjPYTJlQvsIbYAeSB1HpU5yASxwexJ6UxM7QFIA9c1OcSbUxnPUkdDWdy7joyAAcblPQkdanVnZwQQVP3gT1FQGNxgbvlHAGalYHySQwDdCfU0XuS2OYEMCBlc85qGa98nzBLtVVOV2nJYf0NMvdRS1iKgkkDJKjOK4bX/EIaQJvIBHIzWkYOTsjmq1PZxuy94i8TNGgEYBBORk8596881vUHuJsycZOeKNR1EyzEsxYZzuzWbO/nyAg5QDkmvVpUowPn6+IlV3JI5GmmLuABgAADAArW0d283YoIA9PSsEKshTJOFYHI+tb+lOFuSrDYRwB6j1r1KLs0j5vHxUqMro7HSYBPcIr8g8Y9a9o8FeG7aUJvkQDggHnH4V4tp87I6yogCpjJ9K9C8J+NxbSyGIMAxx83Bx6e1VmNCvVoONHc/KXy+0sz6I0fwhZzQglYJSOpVSC3px04rpE8MWQC7UwRjPGOa8y8K/EGKSAK8qowYFhnOcdsfnXpNh4lt7xAVw7EZAAyR9K/nvO8JjcNJ87aNlSi3cuRaTbwguIgQDjB4zSpaCPkgAE8ADrTzfBMpIhVum1hgiljnfAyNq9s9q+Gm6qfvNmvLYjMUce4kYyckDjNQTyDeQDkkE5/kKszzAIwBDNjIJqoqNLkkB3xgDOMn6+lYOT6s2iis6EylgcLjBXHf1pxZUUrnIYYHPQ04ZZSSMEdcVESjqSCCR+lRc2QxmKsABjHJ44NOBVxwcg9Ae1I0DlgS4bI7VLaRgAjIJJyB6Vk2aKwyOHaQWQFgeD6VPcblQBRgkdcdKsCINISRkYAHsadJGUGThnA/QVEn2KujIhiJYhwCRyR7U5rb94oCkoOST2qzbwOXYOAwY4Ax29K0BagEBhlsYFY6jTsY0lqAAFAALbvpTJLeQkhSVA7g9q32sTOchQP6VF/ZzQqUTLgnqeppXt1Hzruc/JbtwwYlQc56c1mXUz5ZTkjpwa6+501yhwAACMisLV7EAM68EDJz3rSDVzaEonKXFxKFKEhiODx7/AKU20huLptgGFzuJPTH1rUXRjJICQQuO/wDjWxb2UdtCMYwOct2rtdaMVaO50qa6FLT9NSFlcsAV6F+lTSzeWrRIMsfQVaSxuLq5SJEHlHknbkkduK7LRvBZMqvLHvbGSfQVxycnruYVKsYq7OR0Xw/PqbABGToDgE5/OvSPD3g+KyKSmEGUchmHI9sdK6HStFgs4QqIA45DDv8AhWpFApUq4BA5Gex9am0p7o8irinLRFW0tRCjAKFjALY9W9K5jx1qht7NEQlW6kr29q7MgIcjkDqOOa8b+IGrpIzYlbDHarKODjqPatYxadrGNFc81dHBatIbi6MruSuOnqfrVUMCigMQT3xVabUUUsB8pBwN3NMt7+JgwXkA4OTyCfb0r04xdrtH0S0VrGigEgAzuHIJxgVz3ie8e2tmAbZGDtLRkjJPQYHXvXQQSq+1QMgn9a5Xxuxj3RlSM5UjOMV9VkVOM8ZDmOHFTcabPO9c1yVjnaVAG0HjkD2Fc5cX88+wuRlRt44yKsa5cyC5dXaNUB4VRzWTJcByASQpHIHXFf1XhKUIUoqEbHxlSbk9WWI2G4shI3ja2PQUy4mQiIo4KEFsr2wcYPvVWCUKhBJUAnHOeKVFikhILhDnG7rj3ruskczZOtyXkKxEBiCMnuO9Ks7xSFggJ6AtnHPeqcW6CdmiOSOM+opZLmUlySGJ5JpiLC3J3AswyDyRwKn853AcurqRwVbOR+FZgIdCrjZk5+tR+YtqyKoKktgADg/X296aQGo180CPGgKIQVIJzkHvntVeCY7kjDDB4LOf61XE0U0hiIYPtLGQHjPpjH9ahicjchBJA4I4yc1qmSXZrp1mEYO5QcE57VI1wdpCgZAycdcVRkYJvYZYnouOTU8bkoGcBGIwRnp7UnJDs2SRXTSMAQAFPBznNJIX3EAEA8g460iR7ZOAMEZFND4YhU2v3JOcisua5SgxHVo2CmRSDgletO3EDJOR0Bz1FO2I8RwD5uR17/jUBb7xC4IO3g8D6U7oPZtiyzx72Ty2xgFT2BpyHfkjkjsaVLdpmCqvz455qNMgFByVOScfpTuhqlcQtKspcgK2MEAZpS4VElKmVecKpAJ/H/Gp0hL4cdRyV7GiSI8kFQMk4XtU81jRYZvZCK6rkMpBwCAR606NE2bgMF+SehP1qFQ77kdCQ3Gc9B9e1Ma7W2JhkAU8HdnkUvapGqwNWWkYmnbQAOSQRuOevUevtVlV6EHcuTnFZP8Abcakg4UEYBPcVXXxQbWYxxbhuJO4cgEnmkqkX1N1leKe0TpVg3gGNC6c5J6g1ehjAQqQMkd+4rk4dfThg7cnOc9KvQ+JIsNtYEjk89DVpxfUUsuxMN4nQrZjy8xRkqhGVznH41YWNSwZEACgjcO/196w4PESPbuQSHyOBjkelWY9WEg3GQgEBQqjgn1PvVpJnO8PVh8US/8AZQm0EgAnJIGcCpHhjUJtYHdnJA6+n6VWGoBlUFR8o6jv9akkvRvBABAGTnpQYOMkWoYAhBR2L56jgmnNDGHKY4PHJ5FV4r1FBkLBAODk459KZ/acG4kNl+hGOcVIlFlpI44lxIAAo4J71n6rNAlq7+WruAcH0qrqOqEOgI4VSAPXmsi81FBaTFiQQuR6EVy1/gZ34Sm3VivM4jXbkLO8rLuG4KAo5APeqpiHmlwxMR9OOaLuYXFw5UZBPUgjP4GhX+UptwByPrXw8l7zP6EwcXCjGPkHljeGJ4I6ehoyQrMRwozx1IqPcy5yMkn8ql3kAAAA9MnuKl6HqxuMUlwjkYQn8cU9pERyCdpxke4qIPx84BYZIFAZZOScHvxnFRctK5OjBSABwfmyKbknKE5OM5x71ECcAg4BPHuKldt+1VB9MDOTQVGI4xEOCTk9hT+HkIBzxxUS5YgE5zVu1hJIKFVI5/edDUPQ6IxHQxvgkkAeh71eiLb0PmEAdBwAKZFF8wwQc/oaeVMbEEZA6msmzRIleYjcGOCOcg8HNSRuzopJyV7HoarthiWPTGMGrNvAHVnc7QpACjPIqG7jtYtQwkAuFA5B46CppWWIhCucjIHrUEsqKoyCT0ABwKim1MICpJAIC8joB0xXRQpurJJnj4/F/VabktxN45UtgE457Gmzfu7d0PDnoSOnrxVKWczyBA3cH8fWn3ExILyMQBxyepNe1XlTpUuWJ8Tl9GtjsZ7So7jImCqxYZQGpF2vkZIQDgDjA9BTYlYRHABGckmlaUICWAIByMV8zI/V4KySRMpHlkEkAjtyR+dNjYqSogMqkYG1gCCe5z2HXFReYzEkDKjAx6U+LzWkIRCAwIDDB/DHrWbRpYcAACQ2c9R6YpSSkyoQzIVBBHQmk8pYlCBSCMAgn8+KRGZQxJwoJIBpWJsSbQZC6DBxt3e3pSKzFlLqM9OT1oWRmywACt0FSwY24cgtk/iKdhAuRkdSBk4PABpEjEgADjaepJ4pJInRAR8w6gVJFAZVlAGwjG0eoPWo5Q0GMDgbCCBk5H+NLCS6gCMsWyAynoaftAjESHJ/iPvTVj5BAIAByR0Hp+vH40mJtEkaFlYPIqkLlUxneR29vxr6w/Zf8PNa6Vb3MaqJ5idykdO5Ga+VNMtP7QvbS1CASyyqMr2AOScn2GPxr7z+DGjjTdCt3hHlKVCjcvtz9K+H4mrqnRUe58NxPiVSw/J3PTbJEDAqoBPylsnJNaEe7klQpz0znFVbZGwynBI4GOBVneUTBIJI7dq/JbX1PxV73JI5A2Ni4UdCtS7RwSM+2KiG0gq2UBAAwOvqaiudSt7AF5ZAoA6E9aEhJX0LrA5BAJHfHpXO+IvF1to0ZVQ0kjZx5YBAx6kkYH0zXF+LfimpDJZjDgleXABrzi816bWJS80y7DwFIzyD+dOx6VLCSeskdhrfjO51aRtrsiZ+XDcEeuK52W5eWQZfJB6nnHrVbzV3AA5KnGR0qRcF0JIdecgd6tI7eWMOhZfYJA6HjqRmns6rsJYF8cqO3vVYMr5IdWOMEL2oEmPvMCmRgDqK0VhMv28zxocHIHc96t28rOgACgEkkAcn1rOt2BcoT8uScmrIn2qAACoPJBrS1ybXNaCFHUgHJAzgVdsbYxxkuxYk5AIxgVFoiiePeEAHcZzitlkXgBQCBwfWsZJHPN2dipEQ2RggZIzmleLblFHB9TzU6xEIoJBxnIAxn3p2S2VLZGc4I6fjWLiYNlQII8EHBwcg0igfeIyPQjrUzRBlBJyQcjtVDUdTgsMtPOkQ25U5HJ9PrRCEm7JXEm3oS5Rgoddg6c96xtb1LS7AMZnUEg5CkcVxvin4qRqWWEKSBtAAxgjjp615TrPi651R5Vd3JyRgcYNfd5Rw1jMc1OV4ROqNCbV3odT4n1231G6xaYWIEg56muYOH5IydxIPtWbBdO8UIcZZE2kgYyfXFWoLlioUAEEYOe1fueBwjwdFUk72N1T5SaWREJYcNnoBVTlskjAJPbpT2yWDZJJ4x6VA8jE4yQvoO9ejqWo2BmEag54OcUwTOxOCQM4+tMckoqEZwxzk9AemaDIBA2Dggjk9KEykhTKUJAGehBpk++Q4fBJ5GOwqD5pjnPTkFTwRSGV1dFzkdOabNIxKblDIQW3DpgetZk6r5pABBHU+tbEwMrkj5AOpxXOX2qwwOVJ3PnOT6f41hKy3PUw+HnWlywV2TDbvLHhQCS3oapOUAzv4bLAg9R61k6lrYnLCL5RnGc4z/wDWrMfVGEiI4McbHy8Z7E5I9s4rnlVS2PqsPktScU56G7JfRRKQOCTnrwarSanEigKASOq+n4VgXNy8bktIZVHIKjGB6VV8xpMuMsx5HPWs3WfQ9inklJfEzp49VjAcOMA/xE4qVb6CRVdCARwMHrXGvdnBUnL9eO1JLdSpgxPhgO/pUOtI645TQR6Fb3AnyHZSOgwMYq/HZN8hQAqOeT1Fee2WvSQbMtu6ZBOPrXc6Hq4n8pHZdrDdyew7VzyqT72Ounl2GW6Lclk6t90hAck+tSJYGfCIhdWGSfSty3CyKHQBiCPvAEevT8Kd9mCoQ4JDEj5eMVg676yOuOCwy+wjmhoKfOWQqc8Y5qObQo5AqvEXX7wIbGD/AFrqAiYBc7R90HPegQKuGKjGeDjoaxcuY74whHRI5mLRBDIQyDoMMKk/shAQSMAg85rorqESOV4AGBuUgg1EIAhCOMkdOKxehokkYC6RHGRhQCTzx1pk+jB9pUDYc556GujMIJJIywGPwpq2ysgUEBQc4ojMtKJy8vh8NIHIAAGDk1k3ejsyswJXByEUdR35+uK72S1DMQTggZII60xrQPCwdcKck8VqpNhZWPJruB0I3HCA4amI4+Uhhwe9dJremHeWjjITkEfSueNqElYA5QHAPTP4VvFnPKNhbVSA4B2FiSSx4H/1qspv2OchgRj5RgZ/wqJVOTk846HtUqzGNsDkgcVqibIj3smCQoJXkqMUNKJDtCkBhyaY7gMEYkbuQPWmFxuIHKkckc4oSLSNCzYAggglTk1d80ygEnCH5geoxWbatscA4AxjjuKttIckgDHQ89BT5Q5R/wApjCAbjj1zxTbXyjF5YDAZKgkdvx61HFM+GLDgc5AqeOFrlgUzGWAGAcnPqKkNkXbO1YIzo2CylDx1Hp9K0mhBREUEhUB3AYANMhhFvEQRkAAAnse9WkVFiClmCgEYzk+3JrqoanxHEFX3FAyJInRSxYkqSc+lVJUSQZkOCeQema2J42dgA64wcd8ism7hLMFJBA4ArsVz4NMzbpA28H5kXn2zUCQZYOAATwcdqvmIEEkZI+XAP60gYNiNUGV6nHWhnTCdijfW8M1uEVeTw2a52+jEUioF2hc5OeSO1dq9s0vy+UofBVQD0HqfeuR1SIRsJFHVsHd39azbR7+Er68rItADvqRRQqhRuMjnjr0A9fSu2Uoi85yORnuK5DREH2oMACpBxjsa6oSF1BOCMAA56c1cHc5cwfNMgkd3yT6Ywe9Z8pbaSTgHoD2rRuJA5Lg7SB0Hes9yshcngjgE1skeQtynK8WQm4guCG44xWfOgkyCSBnKjpirbthWxjAJYYGfrVMhS2cljnjPbNO9jrpJt2Q63geNid4cDqQeD+dXQSV2lTn1zVRULbTjhSGwf73arcTmXBOEIHIz3rhqO7Ps8FTcYIsWsbLIjEkIRjkZwa0AoVcB8kDg1BBGH2kvkAcjNTKcsFB4xwK5pHt01bQnt3wSSecckVLyzKFByw55xVSJGGQRjJwAB+uauEfMgCgsByfQVkzpVkOBckAAHacde1WHkXIUjAIwAO/rUECKWkIGSehJ6YqaRSUBD4cADgVAm0RqQVJAJAPGRXP6/pqMVccICWY46jHr2rpQHl2EnkYHHHFNnt4JEKSgs3OFHAA+tJS5XcxnFVItM8gurM2rSRo5wTuJJzjPp7VmvIVlUls7egPf0rvdY0oPMQUAjA4IGMmuLvrfbM/yfdBIGPT3r0YT50fNV6Mqcj2T4AajMmoSLI4VXww3H0HSvsPRJRLZ27AkkKAS3evgD4Zau9j4ospQxSDGMHPUkADFfdHg68S4sLeUEHIACA5JI4yfrX5TxZhFGp7V9T4vNaKT50dBqHh2G/jJUYl5AX19Tn19KqaDdXGjXaRSRSbFBAdRkKPQ57V0Vu4JclcFTgH147Uy4jE8QAGEI5AGDX5lJaWPl5a6HTaXq8VxCgjAAORlRwMdRV9yXUuDjA//AF1yFndGxcgjKHHGetbcOqrKAA2AOvv7VzqPYw9nbUi1eF2gYxgE449xXLyKeTgAd+c8iuxluYJAx3sXAOF4xntWJqdqY94ABJG4heeDVRbiawdtDj9ZAktJAoySDyteQa7AxldQAitkZXvXtV3F5UDgOFwCMZxivMtZt4ZJ8qBKq5BUHGD6V62Bq8s9T06FRx2PGPFWlhQXRQCAQSfX1rzS+SVHILkkk7tp4Ne7eINLDb9sZAOc5HQ9hnvXkHivSXtJSUIRBnK461+t5Ji1L93Jn1uCr6Wkc5b/AOl38UOSQcA49K9S05dkCKqgIQAFxXmPh1h/aalkO7OB7CvU4YgFXLAKQMAH+tfo+GstT1XNNDpSTkOcEcY9KYVGzOAegzVyWzAjyDuyMYPaqkqsgCAEBSATjjNekmOLTHxSAZTODx8o7YqyQXVSATzms9P+PkEEAgcg9z61rQh3iAIySRgAYwPWrTNlKxFFFLKSqqSd3JA6e1LcWpEiyFdkgBUFTyAavxSsgKRhskcleOB3qowMkpBJAHQnqa1TIciRVVIAEUsAMDdyR+NNt8y5AyxBweOlWbeIOULqwQZJKDJxVywsUklLyMxjAOBnaa1WpzSl3Et2FqfMdQApAXPc+lZk945uHdlDlsnJHX2+lSardm4l8uIARAA4HOGHeqqMSAhIdx1wMZoM1qDuWbO8pnjB5H5VEzuSBgYzyc9qZEUYl2XJXJGf50+VwIywGTnjFTcNCJtzPhmyVGAcdqh8xoMs5zuGBn0qZnCgZGWHSs++mWJVYnnOCMdvr60XKirmfqV27qELEDJqPTbR2PLYJPNNhcX1wxIOwHAOPXpW/ZWhgYAqCMg7sc/SovqbbLY1dPwkaIOAvGT3q+7lMZwAeh9RVeNcKHBUnoc9vwpZXJOSM7eo68UcxiyZHEeS5BDHhc9RRPOQr45GOAB3qozliCoz3Geopk8xdlCEsm35mPBDf1o5gUblbzQzHA2jGC3qarXErICisQfbqKklAfAjOCTk571VODK4U4IAJIPIPbj0NHMaRiOQZQZ5I9+tRsUZwgBYnoB2qNDmZsjaCOcdzTo1LSsFGQRjPoe5rJyOiMQFsLjBBAJOMelXodOle4CgF/mCkA9CT1+lWtJ0iS7ZQACo6kd/f6129hYDTlIjSNXIBYsgJJ9ea+YzXOIZfG28n0Ma2IVFabmfY6GLFSWVQy915z61eewW8QADc5PC4zg1Y8t1Cs7ZckhSBgE46frRGgCgOBknnae9fleIzWrWqOo3qeM60pS5mzkdV06WyuSCQAARtZcnk889qy5QCygnA6YU967vULA3ELlCykYXg4J9ueornL/Tfs7ghFAPLEV9PlmY/WY8snqj6bBYlVFZ7meqlEJJwSc/WmTERxkq5OBklu471McHaCCDjOMdfSmkowGclW7Z719GpHtXFgLKxbhgw7ccVKGLzAE4+UkAnA4qKAOjkhyUXkx44I+vWniYbwQpDk9CM1akS0h/nh1AJwRkgYqPzU3nOATyGbtTnQ7gxAAIxgCoZNhYBgwPpVXEkkZ045kYswOSRgk8/wCHtXO3t0YZTsAAUZIHaunuFdQWiG5gCCpI6VxGtDzZgoDEMQCOlU1obR02N7w/K15eLJICUOFBIxgfjXXLwWAOB0AJ7Vg+HbZooFeUl2bnLcmt9jlwQDgjGcVzSbJZq6HcyQMVQYTPKEZD12mjWomQuAEIOAemDXAR3LWmHiAZgM4I4J9D6Vu6H4ikhgBnkwSdxAGB+XtXjZmpOgzzMw5nQfKP8TQ5md3IZsYJAxkZ64rm0fMZBwBk4PIzXQ6/rNtqMIEUyyPuCqqcHB6k/Q1zU87OrIeQf0r4mnE+Woxla0iWLUnVwS+ADtxn9avw34eNCjK4Yk57+3PpXOyM5xuUEEgH3B4rUhxHGgRQAgwoFehTudDj3NOaIyqJXIJAycDpWc8Cg7kBIJydx71pWipKxQkkmn6xYm2tUcACORioOehAGR9ea+1ynFSVqLWhtSq2fIZeRM22M4B4IP8AKpxG5HJIAHT1FUoHk+0EuMDAUAe1aIdYVJCccnr3r7JX6nY7hDbM1sjuoJJK7V6nHvTo4pN42jyz1BPPPpUiuGghfIUvkhc8jBxk1awNqYO8scEY6e9U9TByZT8g+aQ3BPJI70NZklmA2jGMrWlHCgZg5yc4xSiIJIWDBcdjzS5TFyM4xiLgqCSAcjtRJGsyBgckDn3rQiiR3k3kA4PXufTiq7IxJKgAYIz6UKJHMUWQh4yencen408okYBByd2085BHepDCssYJJyec9MikePy4iEUEZySDT5EwTNK2hhvISwOCOCD3pqpHHKY2wx4OG4BqhE0tttkQ5BHBPP6USGa7nzKQGUDcVGBk9eO1TyRKS13K94he6cqAGU9AelRxTfYbg7ySh5ygJyT1471rWemBlLMS0mcZ7EVBe2IhmYgHYBuXJyc+lbRguiNOZbE9qDKodTkDnBHb6US2LtGQCxXqD707SrhGVo5h87chs4IrUF1bySGINmRcEgdgeldSgmYyk09jlLqz+y4DMTuzgNVLayRsQQQxwK6LXIlDhAckjIz2rMgtGKkKPlXqBzk1lOgmaxndalvSJ5UhQSkAAHCjsa7bQIbfVYEiCh5eRtAycmuNt7UIuXPHdcdz0NRLqNzpE5a3nkgbs6HBrgnhI9DGrS9p8LszY8S2SWV1JEAu5TgjuP8A9Vc4+xiMAFl5B+lPuNUnmYvKrTAgBpDxgmokOcEJzjHHeojSlDcdKEoL3ncm3SS4dyC3PJGMmhY3Oc4JIwcGnhiqhDtdsZIx0/8Ar06zP2hCSDHtOPm4zRK50KVimEkSYKxJwc1q2V4JCSV2AcAZ/Wq8ts8obBIXHUVH9mePaAMEEHAOePWvn8bTVZavYznyzWrOhGPKGTx3waDMEwSoCsMjBpFCxWLO7BWC7gOpI/pVJoy0hZXJBAGO1fJVKTi9jzXEvCdZ4gUPPUg9xV+0x5eCdw5AIHT0rJRCpAYheO561dt5ZVXBfIzhV9BWMdGYyRqpJjGF56ZNQXUku4gAFB15ximpMI8qQTkZ571Xu5A2COT1NacyWlzETe2CAQSeKqXTH7NOGGTjA9jU0ikKHAAReSfSszUNRTy3jQEknDFuMHuffitKMXUmkjroxcmrGLBCChVWaQKSSx6nJ6fhT3yEBUkMDimRSCOYsoLBiR9BUj5ZAuMnPX1HpX21KHupHvJNKwxlfqWwTwMHrSvLLHkgFjwQAeKUg5CEYOc8nOKUZCtg9OnvXQ6SaHv0JBqVx5aKzN16k8mkTUrvBBbac53AZ49KasjQoSg3djxnApWcSAhV2g1yToQJ5Yv7Jdsddlt7yJ8l1RtxjcnDH6joPpXZ6VrBu7dY3Idhkk9OPSuEtrVpdu4ZAPJxjPtW5Ey2UY8vOTwATyK+exOJVGfLF6Hk4ujCekVY60hLlCYgQVHOOOR3oaSJYkSRwWJ457VyZ1WZFJDlASVBJ6molvJZmUuzBgMdeM1zLHQlueZ9Vkup2DymOF0RuGHIHpWc2XQsFUtz8ynOTWat1OsexGwD1PU4pj6gbOFyW2IuWB55Ppgd80e5XZpCnKLsOu9QS2UmR8EEZHQ4PYe9V9I8Xm1uPJkctEMqgPJwSTz7c1w+r6xPqV15sUv7vjI7g1nwXT2hd2UylsnhsH2rpjlmt2fR0MJePvHpPiXxv9rYRRyEsuFAHYVgR+Imid1jcFTjOQDkD+Vcravc3TkvGxJB5I6VbFt5ZBCnJ6kV72Hy+k0lKNzrjRjTVkdhF4wNugCoc4Bzgfl9Ksw6/DfK6lwkoIwCexzz7f8A1q5HyD5RdyUU8A4/OnAlMIBg4wTjHWvpsPTjSjZLQxlCPQ6J72RSQpyM4DZ61HNdSOwEjEAYPBrIguJEfBbJ7CrYikuCMnBHc9/auzn8jPlSLDXbLlgMAdMdCKg+2mfeR0BwcetPjt2dmAU8HB9zUttpR/eFhxuAxjofX34pcwc0FuV7fU54HKF8oRtHrn/IpqTSD92QyDJYH1B5rS/skAoyHLkHj2+lXk0kOyEAkgfdIxg0+Yh1IGXaoeQDkNyQO59Ksw2yyZVztznB9D2FbEGngBnwExxwOaYtsIgxQe4yeprGTMXUvsUpbZjjIYqAMMB2A5P4c9fSp2twYw4IIAx8p4PvVl9mFUAkYxwfWmOcBlIwc8YHSs7ivcoeWQCyMRgkbSOKjd5TCBJjg8EcYFW3JcEAEFeCDUTEPG4YfdxkdvatostFWW5ieFSwIlXIJP8AEPX61RWW2ZihkAfqBjqO9WLhPOO0lY0HQgc1nvahFlMRLICMtj1rS5tGKGXscbyAE89Mj0qgwEMuQduBn61ceMeUAZAJAemCePrUOxWcZGCTj1o3LsbtqouNLEoY+aGAMZxng8H9DWpYwhYw7jDd81m2sMtpp07ynbGAu3I+bdn17gg9K1bBTMMtlcAH0zRqcsty9clYrFguFUnO3HfHr1xXFNbl5ySQck8rx/Ouu1lVisCEZRJ1AJxmsC0ilvLgqqqwGdzAdMdq8XG810j0cLJUoOUmaGhziBRGGwSS2889O3tVTxXKDKgYncV4Iq7DbmAhSBgHIGcc1jeIZmEpDEsME9OntmvDqxkk7Hg1JU62I5oMx7WMQysyrvLY69BWq0wSBnB28jC+vHWsFNSEalUHz9eRxz05piXsjMEckhcY9K46VJt6nVySZfy7XAbgg8sSOnpV+3jDFUAwo5JPWqMMwUM7cADBOa0ELsMiNgSBhWGM/jznivoKNGy2MpKwEASyFyCoxgAdcCmxk+aCgwD1X0FPXJcktg9lPpThkTYHAI4A713KkjBksRYIIyiooPAB4FSIR5sgAI2sVJ7HHf6UxHQSFCcKRjOOc9h9KVpDtwCCOcjHWm4WMWTNbiRM5CkjG4ULbSxRgly4AxzxTrWYyA5xleMelTvIWR0IBB7HtXzuJxtSlU5YnLObjoisgZCS5wDhQT2OeB+taNvblcmQEgHjNOhIAVxhjnjdz2q0qPKQABggYAH51508yqtWMXVbGxyhtyKCMc5oiEjHBOB2JHX3qYRFQxZMHBAC96ltzsABXJPBJHavInUcnc53IYsJ4YuSF4wR1oWzMjBwckcjNXHYKgIGAegoIldSVGBgAkDpWN2yedoiigYsWBBVTjA9asLCscYcjJPPuBUqW53/ACEovy5XqSQBk59zniplgLDAdic529AKhxZm6g2NACCRgY4z3qcOUQkLkk5Ge1MKlso3UjkY4IqVLYsUOcKCQSe1SkzPmuem/DONLvTEJAz3B6iuzm0sgAgZwQRjv614lomvXei3XmwMxjAztB4J+leo6B8T9Pv5DBeh4JwQu3AIbtkH619LgXRlDlm7M8+tConzR2Nd4I42BJAPf2pBMV+dAFK5IzznFWZwLnawRQi5IYcEg+9R+VsJJUEEEcHpXbOCi/dJpytuzB8Qag+ol5DGqS5G5hwCa8S+JbSx6gJSGZivmF+zcYwe9e4LPFpd+8lxGWikJUrgccYzXG/EfS7WfQ7iUxAlVLBx/GD2P09q9TB4rm/ddT6bBThJqMkfL+oau90+SoXqMKeo9eayXnTaSpJIPIJq/wCIIRb3JiUszDnAAGPUe9ZGzbyBy2eSehFOtKUZWkfcU8Dh5RTjEJI2kJcMWBHQ8YqnLaTttKlScEBB396tNOEBUjIH8NRvKSqlBkfd57Cub2lhyy+C+ExJUkXICkk5+X0pljG8hVmjKBTkA8VuSFV2MV3LjkDvUMRgWVhIpUDnjnFCqnHUwD6Fy2XCEfKwYghR1zTr22k/syXcjAgkkkDKn0/CpLVUkYLGFBOADnrmrN2gS3kiiJYuD05z/jXVB3PHnTcJWPKL+MvcktwScDB6imRSOsnAwqkZHqas67CyXxYlSACMr9aqAb41OcA5wR3FVM+noO8EaUOzjHUnIrRtLpYyUcgkYwB2rEtcbQyNuHQHNaqCOQISdpAyfeuCoj2KTNeFm3oclA3IIrUhV1kRwAS3APesa1CRoGABQHJIPJH0rXtZBbmJ1LuqjAUnJwa4pI9KL0OlsJmMQGMnoTnke1bFpM+0BWyAMEAZxXPwT7GY5AXGeTWvZzERkk4JAxg9RWaYpG3DMSoYnGDg1pQsfLIY4BGfWsa0lKhSckdDiprvVxZRkggSYOOcEg10U35nPK5D4i1opbrAsnzAEH0A+lcDf3ct5K6KGEZ5DZ5HtVy7na/unYuyE5AGeCM56VH5aRoys6hxyR3NdjrNLlWxOiKdtpyxkEjLkZ3Ed60YUBIBO3HUnmlQ/IoLAjOOakQokhYgkYNcrlczlJslDnBUHp1FU9WYHT3QAc5OM9aX7QFkCAgE85xVTV3K20pJBIG4bTnjv9KcNGYSVzz2+jBuw+MkHIB7VLFiFCrDk84pHLzztlRjkj6CjAARScEDgnvXobnKrIkimVWAUAK3GCMc1I02WCEbCBwyio0AkyAMjpuB6GnJCTKHIJePICnvWMrHRCyLMMY4YHGR2qyGG5gr4bb1FQcvgZwDyQvalDAQuAu0jjGOtYNnZFk8MzthGG4EYLHuKuxRx7MEEjHTNULckKpLAL3zVq3Y5IUYZh1zUWudUUWonEVuFYFgMnr1yaclxviAQkBTnGelV2kIYKRgAZzipg5UeWAoVxy5GSPehI0MfWJxFhEB3EZJ9eazUmJwobDDk57iptSctMA7ZAOAPWqeHJLAHIAUnsK2SGWEiEsjFAVYksQp5FX45PmQE4ZQBn1rLRCrAhyBjkCtBEHykscYzjPemxktxKRMp3bh3wemKuQyNg5GBjPHvWW+0yAgYJ5HNWI3fcGYZB4zms5MrluXZtMTUViKsISSVL5xj61DJpBjHykucY57mr1qw8ogtjPA9jU45IGc7eTWbqOJDoqRyNxplyhJCZXnG0VTFuQgcoygnA3DBJ9MGu6RTIUkGflbkjqV9P8A69Me2FzI2UzzkZFCrtGEsEnszhvtskKtDsCgEg8c1DkyZIGT14rrbrw5bXDs5LK7cEqcYNUv+ETcOQsoCnIODyaftjneGlAxYIHlUKEyCecjtXQafpwjaJWUkMQoOeg7GrVjoggK7lwTwSeldBBpwDKBgqOPXNHtOZE8jiSWdluUxhgCvGVNaVoCZAAM7flOKW3thwEXYQQCR3960baxAyTwQSPqPWlyj5rFiwikJkUopVsFWzggj9DWtBH0ABJ6nPc1XtIY3TEoIGex61fChGDqMAHIwelQwvcepPIJ2nsaVFAG44BAwSD196hlZwTtxgnipFBVmDIdwABBOAKaLSuOWXfySDgYB9aRgrMMnPtnFQySFcKwIOT06Y7UjPwCRyoxjPWtk+5okBPzBSBnOQBzxTZJVhJYNjHSqc16ACABu7c9KyJ9QYy7mABUZ254IrRSRskupHrl0jyIu/Bz0HcntWdCQpxxnOTVa9kLXHmKWAJzjPSpIHjDlpWYggjKjp6cd6iXvESjc6/w5LkqN2c84xjAzXW2dwssMgZTGwYqM9wO/NcDoF0sbgGN9xwyuDgAe4rtraUzICWIbB+Y8/hXMoWZ59SJIwfeFcYYHGAc598+lMSWJQSTkbiufX2qWONiwJBQAfKfWqt2y2ySsxAGOhHGK1UTFWRQ128S2UAblYg8r2OOM+1ef3V28kgTGUOeSc9O1auveIYZHZS2442gE55Fc1FcozvufLnlVA6D1zXbFWjsKTQO2cDbsJ5I96iiDMCUUEryc8VOCruS3Ixk4p2ERSq4AI5JPIzUsi5VlY3BAMYUd2BPX1qNEAZ1JzzwBWgrhURFAODnL8kioZ4wjl1TB6kCpuVEgKKEUEHHTNTxEpMrhiMHOCaiRl80KxJLYwuOOe1W57fzJHVyYiCPu8EY/rUuz3Nlob+l6xPChiR2YAcDPT2rUfU5jHh2QITgqScn39K57R7gRyDJUqxClhzketbEmJ8gHJHAxwD9ff3pKxk5crKWqeKTCBi0BCjaFJOGI78c1iW3jowSiSeBNoPzAk4Hp7/rVvWbHzZgyHAChSPcdTXI6hbmN2jKFwQRnHFaKEJIpVH0Z7VpFzBqaJcRKFDqMhRgCtdISrgCLeDznOMD1ryLwRr81lcpbPKyq3yrkZAr2C2lSeBWD5wBkjuax5JRepN2yUxBOQgCtyMd/enRxgsMLz1H4UifeGAcehqcAqxHQ54Jp2FdiKQQcncx/Sn7TEQF5+opqEqjBgAMk57k+mfSniYy4LkBwMD2ppWGjM1ZGe2kjUbiRkEnketeOa8AZSQCHLHIPoK9l1UBoHywIwRnpnNebavpCvdF8jC56noM1vHbY6KclHc49ULsN2cdMEd6uJCIocCLIAOWJ61qzRwWyAuwJAyCCDmsu8uS0eAcKeSP61DudSfMZ14cNGyjYGGcg1Au5LgMqAoTyQanktwE3k5JGNuelP0+yEjAuQ3PAJxg1lJdSrK1zufAdqRbEjLgEkk9ga79JBHACTkgdDzmuc8KWZhgiKJgFQGUGtrVHa3gKoq72G1SSQCe/wCIrgT95qx5dTViLcopDMoKj1qK4nzgqdq46etZ63LEhUICYAJYdTVbU7o4jwxBjJwVPX1z611wt1MUkWZ78qoB4IyMmuf1XUYWUrKS+7PTFZupa0YY3AmErdMNwa5KTVJJ5WJJ4P3c9K9CELK5o5xSsh2oMcklSX3EHHQjtVWOF5thYbBk/KT0P196U3BySWBUnJzU+wEgOp65ANW5WOWUeqH3ERFrIgVQxHynPQ+tZMEjxSYcggGui2MICSm4Ed+eKwp4GRmCjPf3rPmucz0epdeYBABgEc4BqwmbiNSwCt1GOBVNFCIpK8kfnVy0YvF5hUon8Oev4is2zppNMkV1ySSSCeFpZI2kwSuxeufWoly7gqCRnrWukBmUZGBiktT0IsykWNSzHcqg8kDIFLK4ZWQEBxyC3Bqe5BiATcuAckqeDWfNMSxdlyPUelUdEdSNZGw6lyDknHrTRmLkjg9cU5GWYllUkd6nWLzwATgDgDHUU7miViq6MACpOW4B9DV0IYo0wdxIz0yc07aI0IHzAn7oGeaRpXt5EePKOpDBvQ1NwZqeF941EIULsBuDAdeema7e5iLIpdQCemeK4/wS0kurRcbgX6Dn8/rXsFxYxSWxG0AY+8RnFdFL3j4rOqvs6iTPndnDcEYfHJFQLkEqDwD971qUvGmWY4BHBAzUMmFBYn5RxjOc/hXCj2+Ww24zkAHIPpVaRSSTuJKjt2qQzBx8oKDsDUanqCjDPXB61aBJoZGDsOwAFuC3qO1LFbyGT5hhMZ/GrCKoGwjg8hvWpkCyoVBJVhtLZ6GncdmQ/Zt0pYMSQOmKcsR6n7+MYx2qxE5jAiAyBxnvStICTkkv0I9qLhZleO32qXdcHOM+tM8gSNhWJAOSM9ashSHyxB6AgnqKV8JKCDs3cAUDt3K0MeMkggZ79fpTpI2WPKDAz19KseUHJQHDdsnrSDIRgXwBkHHf8aFqQyG3UEkEAuRxU8mBCYmRkbg56ArTUO7AyQBgZxwPxqeRXu5FVQXIAA5ySB2reEbs5JuybZHpweSYiLDEjjGeM9QfwrvrDSFsrJJCsYjc4WOIngfjVLw3oxVgERiWGSoGeO+a6hrMIqrGhYE4CjtX0WGpciufkfEOZyq1PYxeiM1oBgFEyD1IHSsy/hZMkBg54z2x9K6N4mIUqpI6EelULu1CqBkHB4HtXoq58M5nJGKX7dIJMCIqMAevc/yqQxpsJPToDjpWve2jbQ6lC2QDHg5x6j2FQPaxthCcN1x0zVq4ua5kiIRgOQWIYfTFPmtg4Dq20nv3FakduPLwVVc8gf4ioJbdYy6sNzsQVwcY9atEMzZYRGAEBJPBbFJJbxYAjODjuc4NWVR1kYuPkJ2jipWtJcKPLV0ByR0PPvQ9BJXMhbTZkMxZzyOOKhNoyELtKHrjNbMkIJYFCpUcDOeKjFs0hICkgDJI7UXKUWzHlt5QpIfBB5AHWoGiDPgHIznHpW3LYGMlySA3GMVXWyb7QjjBjAO4EdT25qeYpU2zGmdo3JJ2IDjd2+tWpioAkEpmBABfGBj6VdFjGwkKZL5LEHkBagSE5co7Mh6BhjHtUuZtGk2UFgNysqsWUj7p9a0bdiISgbPOCD1I/wAKSUzzcblL4zkCrsFq8NuXLqZSBuYLwT9Owrmqu6Z62Bp8teL8zPtzEFK7pHO4gs57Z4A+la0caLAoQMAzAKWOST6VmlAzAcM2eoGM1cRmMqFTtI4IHGPp718RiPjZ/R2BVqMfQ0BEFmIYeYVGNvTB7HvVxFZmGQQOpwarw5ETOMBsZLdzVqMEbAhDIQGJHvXBJXPSvYtwQmSIELgAnHPXFTJCWYJvCFiAGJxj8ah2mYAqeVBHXoD1FPnOY0JGSMADp+NRYlyJ2kEYBY5x6Gs7UNTFvauVwSCSQOgGOuaparrqWkT4Cux4Jbpj/GuL1TXC6s6vlDyAP5VUYNs56lZQWrJ9W8QTssiKAwYEZBIIzXIXd5NLMQ7bgECg56YNOuLkySFi2CQTg8YPaqkrHagJy5OSy8YFepTiorQ8OtVdR3ZC7kMCTkA8ipAMsdp+UjG01Gyl3IAJA6k+tOAMXBO4kZLDtXSjikSiMIAWOFz+WK0NNkTcSTkH881krIJVJZiDkAelaVgwjlQqVIJAIY9foK66TSkrnnYlXpy9DrLCdkhVEUIoAGSeSfU/41r2dyIXBLgMeDjtWfpkbSRGNwHz8xOMEAds/jVwW6IxYrsHZa+ljblPxzEq1R3Oi03xDLZShEfAJGcd673RPHrrKqGcxlVLb17+wPr7V5GuI2BJwB1x1q1HcvFkpIycZGD0NeRjstoY1WqxOeNaUT6U0LxusyIzzszEAfvAcj1z712un6/DOgLTYweMjAx65r5P0bxXPZ3AV3MkTZJMhy2f8OteieHfHCsCGlDA8qGPbuK/Hc74QUbzoX/Q9WlXjNWPfvtkco3hgSeBtPWoZpAwIJIJOMetcXovi+KRUZSCxUrtPQe/1963INbin4DKCO3r71+TYrLq+Glyzidy1NNiULHOQR0BpqS7ASyqCRkAVHHcRsCTnPXJ6GnEpIjYBJI6AZNePKLRaJEkY4PX15rRso0lUExq5PRj1HuKpWdo3BABHoa2rO3O0EAjBFY6jbsPitAh6ksc4yOlNmiKEsQWP3eBWxFZnapPGegz1plzaEtkDBA5I71DZmp9zMt4gGwVyM9PSrSMHcxKATg8ntUqW5EIcAZH97gnn0q7p1ihywQGRjyccip3Kc4leGydCAVyuOuKtfYWwDgrz1HFbUFkiqCxJPXntTroQx4LFgAAee5pNGLlrY5q8sCoY4wSOp7iuY1WIIRnay55A5rode1iKMlIG35Hpg/lXO2VhNqs0pYsQGGEx1B61F2dNNPdmeMkhI1JZsYPYelbel+GTc4MgK7uvXv9K6PQ/CBhZZGCgHA246gdPYda7Czskt0CAADGDx0qlzPQzqYjl0Rh6R4YS0VCZWZAMhSMgZ+tdLBa7cEKAMYLdCQKcgAQBhwKkVthCHOfXPArqhB9TzZTlN3bHBAWBBxnvinsoLohIAOR9TiovtIVCSMHqSOMiqs17tO4gAAbgp7e+a30W5laTK3iC+FjYSu5EQC4BB7k4r5n8fa+JLuVQWIAKoFbgZ74r2L4n6yn9iCMsQytuUAkbj2P0zXzjr16bm+JbnaNowOozn+ZNd2FjCo722PZy+m78zIPOcQqC5JA4Oc5P403+1JIIi6gM4PRjgH8aSPY4GDzVC9lEO5SBgDP0r2IxUpWse/7qV2b9n4hMqM7yAHAGxSMAisDxNrH2lSXkGQCTuPUisCfWI7cMqqqAkkleMk9zWBq+qvOQd5c9Tk5zX6Vw5kdWVVV3G0Tw8diafLyR3KGrypcStIxAOcAgdqypHQuywEsy43bh0zVg7nLZG0nJye9NiRTAWQkM/3gRiv3SlaEVFHyMoNu4iklioQkngBRyajliKFtwAzg4Ud6liZw7B0yABgx9c09oZZYiAAzk8bulbcxn7NlWQyDdFv2sOCVIP61G8TIgUMznPJzV0WP2f5GCqcYCqeg7U+OAosiq3l7gVJIBxkY796n2gKiQGPAwzK4wMNjGaZtMxPIPUYJxTxGoQxgnI7njOKUgDygIyQOTnuaPaHRHDSlsiGE/uWITLAkEDqDULExRhmG18kk54x2q/GAHZtgAbqCetAgidgx4VTyD0FQ60V1OyGW1pbRI7iAIsKEbpSocNjAAPOPrUiW5eAgkZBxn1pzbEncgEuFAHcEf41C+51Uh0Q7sFe5FYPExXU9CnkuJl9klgwSykEHoDQrEykADAyCfal+1mJiFAYYxkd6cruuCi7mJGfQA96weMjHqetR4bxNTdWI5wrMUK5BAPTvTmswTEQeVBG3tzVpzJPIEKbUyMYHarCW4cuFAAXPPqPWuaeZRjse9h+EXLWqyk0JJHBJA6KcUKqR8eUQM4IPWr8MRG4DGDyCT1pqWZ80kvgDvnOK5XmTasj2YcJ4ePxFYYIwh2DsCetVZpltQWkIAPAA5NSatqFvYxs4Qu6cnGACPY+v4Vwup+InvnIRXiI67iDmud4qrLqdv9hYSkrcps3+vRIjgMwYAkBRnJ9K5yTVnl8xwoQ45x1z/Wsu6uXkZgGIB4JFVXjEMSKXJHUZOaar1OrNaeX0KXwo15Lp2jQhyxUZ5NQTalL8jLKEKkcCqZlLxjByBxgUxBuBDgADkg85FHtpdzpVCC6GjcX0vmxkSEsPmG08E+9W4NcZAA+N55IB6msZgRhguQpGTilLBXMqkEcDGOlXGvNdSZ4anNWcTpI9ZZVB8wIc9CeK2LfV0CyF2YEDcFBya4RZvOIBJbJ5H8qti8cOvIAVeg6muuGLktzycTk9GutrHpNprrrGEDDYwBIK8kH361ow6ijxkNwexFeXjWZQrSgkOCFAIzitu018ySoruqHAHPGfwrup4pS3Z8ZiuHpwbcNUd2t2GiIbDAcgEZwaqvcr5hcHBxwPWsm01IncN6uS2Rj0q75hnJAIAPpXV7VdzwnlNWO0SSaYmMZYk5Ayfes+4dfKkaUkHGAP61YuWHloQMEEAjPf1qhdyiRWB5PtXBisVCELX1PUwGTYmdaL5bI5e5jH2gkEgEdT0NIh32rowCylsAjOQB39Oa0GtEwu/wCf+Ig9jUjRo+1gAq5wSO1fKuetz9jo0+VJGa0RBABywGQO5psUbmUkyEkgAqa1FQrIGO0KRgZ6GoAqqgyQADgORjnPc/1NZuR2pFeKzZpSSMHsKZHbAORtJByBj1zVx3OdmVIBwHU8H0qSNUjOXLE9ck0k2VqV4omfKBASuefSoHtpZZAqHYAeT1zWpHOgyAVQE4DCrS3EZJBCEYwMDn8avVFRv2KcemruLK7Ek5xx8oHf6VObRSSsuVBwV45I+laMDRbIXKKWAKjHXHf8+KvxiGVw4JyMEADOKyk30NlcxEtzkIFYKBwzDpU5tXi2Mz70YcqByK3Bbj75OQT/ABdqGshLuOVRlxgEdR3NYO5qjB+ztIAAmBnIzV6KIxQknJAHNX3tGIJSRQQ2MEHkdyKQwCSIgjB6FfWpUrBy3Mq6+UqAMj196o3CNOpdxkZ6CtmWFmUqgwgOSD1yKqi3MikEhUbgnHOa3p1nDY4MTgY4pWmUYYUV/NK5AAJUcFvbPapkDTo6BACQCVPIAz1/Opm3RbYYwTABwWOST605QPlAXBxgk96U6rn8RWGwEMN8BWkQ7SEwSOp9ailtEKFCSQykHnHWtGO1BbAYKOeOgNPWCNgC4A2+9czmj1ItrcohjKATgKoC8DHQUoYJgZI68jvVp7XcowME9Kqy28kTBSMjk5ouilqQF1UFUJJz370+Ft+QRknjFKWTAG3JHekIbkJwQM8dq0VhMUxPwACwGcKKdHKUcNj9KcZGEQbywxxksOvPb0quiByoOQV6ZPQ07Ek8k7njoetSQuyKCASc4OT1JqvhjnccHOOuam5jQbjkdc+lS9ROw5FWFzggsxJIU55qQyGNCHIBPzZ9qjChGDEAg9KVcSkDIIyK5peRLOw+FWjjVvFMcZDlo13EnoQWHH5Zr768J2ptdMt4ghU7Qxweee5z2r4+/Z30h9U1C4uwjNKJ9gOOSBjIH1NfbNgFWIRAEJGSoB7AHpmvybibE+1rey7H5BxViPaVlDsX4gFOAOScnPNWAwzzgHvgdaglnSJAzOAB71zGreLkjDrbOpcEjcex/pXxNrHwEYOTskafiPxbY6HbOWkYSY43YHPf8K8K8WfEe81a4kihkKIDwQf0qDxnr1xqNwecHG3IPJGSen41yttARIOQSxwMnp+NdUIxtdn0GFw0Ie9NakVzM5jaQlmbJJzzzXNnxVLa3RDEqFOWBGMe1d3HaCWCWNlAB4Jx1x71wniHRgszkjAyevc16OGdOTcZo9ylKm3yyR1mi+LxNCu91SI5GWcDJPTjv2rprC/SZVKOpAPJHINeERwS2lwJUJcIQeT6dMfjXT6J4qks2jQgqjHnnOM9a6q+Djy3pCxWDi1ekewswcfKAT1GKRHQu2BhwOvrXH2Pi2NnBVvv/KoY9TXSWt0sqBwysSOQDnGK8d05x3R4cqVSHxI0oJMMq7GMh4Ckdc9Kmh8vaCSTgkYXofr7g1UWRW2vuy2Mgg07cRyCSPvUr2WpFrHZ+G8rCACM8cdjW80LnkAY9K5vws5ljGOCCAfautDjZnlucfKO9c8mrnDUfvGYzupYscjO3Hpiq1xepBFPK7hAigruBAJzzk9uKreJvFVh4fglluZVQr1yRx618w/E39oX7ZNLaWM25CSP3Z449cV6OCy+tjZ2pxv5nXg8FVxckoI9b8cfHXSvDFu8SGGSdc5becE/hXg978Y9R8T6k+Z2SJiQFjY7cGvEdX8U3WtTTSyys+WIwTkDmuh8CIZ3fe5AUj7wA4r9dyfhyjhGp1dZH2Syelg6LqS1Z6RPqDTMW3l2I5qPzxvVlbJPBJHSjCqh8sgnGMY61WZgqhXXac88Yz6c1+kwUYpJHz0knsakTFlIZjg4OfWtCAqQASA2M59awY7khQQcDOOe1aUDpInmofMTH3gema2TOdxLsspZgQcgDbgVA2VlBIy2MZqsLzDgY4PRh2pRKdqnGc5BJbJP4dqGRYbclpNwBCjJJI71EkLPEUcttY8gDrjpVhmS3yWGEBGRnJz9PSoPt4SEuylQDkH0FZamkIzk0kgaBoQuDx096ztV1G20/wCdpAzgZ2jvWdrniqTy3WMK5CkBc43A9K4y+vpJ2cuclgAd3OPUVyVcRyKy3PscvyOrVtOvouxsah4mupEIMzYwQCD2PQfSudnnlnj8wlsg4xnn9KjEhBAx8vTBpUmKyb1YIVBIB7/h3rypTlLVs+7oYSnQVoRsQtHvjIckhhk4OOKZLL5jAOVJwqjA6gdOPX3oaVkUBSWHQlqgWQkkuMsAeQOvoKpHck0OuSCpQkgjsBwarljhVUbSOu09PalZzMwydh6kE4/Cq0u2Nwd20t1A4yf/ANVaoexJ5XQZAB5wTUDOfMBBwBx+FP8AMDK2RyDxmmSqjjklVbuOtXoA1mCyA9AenPSr1tqT28qAFyuOqnkVRKFQADvUDIZhTkuArAhCSBk5HBoUV1Gj1Hwr4nQgB5CuCMkDrnjFdjBcpOmQ5Lc/KeBn614RpV9LZymQHbuO7HY5r1Lw5qyXUMRkZmcKMDOdp9B681nOjF6o3jZ6HYSgjCYUkrgMAAQP8agADsAUJyBgn1+lLB+9y7ggYypPenAOuHRWJGRkHiuXkXQ0SsCRDDB8YJyBjpTZIS5BzkYwMetSBiMAHO1dvB6movMEbYIYAnk4yQaxlENSNt0YBdTzxupoBLAn5QemasMqkHLbsHI+lQssW8SOiykchSMg1jylIayfOACCSKFclMAEkEg5pxXkMQBnBA/pTXVwQUGGJxgf59q1jp1NLGbq9mJIy6oCT8u1T0PrXB61YtbygqyhgckDt7V6YFYgArhupOOua5Hxhpo8xZIwWB+8MYIPH6VoubozOSucYZGklLAAcY2k5pxkcnIQAYx0706fZCwCnAHXjkmkRy0e4EBTg5PaumN+pnYDOGZCQCR09qkjIUkFduRg7e9VtwUgAZDHBNSrmIMPvD1z0qwsSbgOQMnoDV2SdIEEcqlHY7SMd/rVO1YAN8wZmA2k9verLuXQjghupbnOKTYWsSYDMFxhhjjufw9q1tKtXiYOAA3dj1FUtPtzJKS655HNdEsYTcSdgYHnHSsZTSMqkmtCCVgZkQ5w5PIHHFWH2Lt4yAc5FUpTLbyokUmADnIPX1q+6BlUtgjGOO9elh1eN0fnufT99RuRBUeRnzkHoCOlZ00IkdnIACE4Iq67NuPQDB49QKqqC6so+UHsa6JI+PbM0uEJBTBPU0gAckkYQd6nkhDseBgDkilKiNVOCx7DNTcuMiqYRksX4HIBFY+sxrK2QmQBnkdK6AWyyATMCOcEjtVK+tkkeZ13KMcA9/U5qGd9KpZo5vRw0dzINo5HA9K6GJigAYbhnJHoKx9OtC0ksqNjactxnArWaUopIBIK9uM5604M3rz59blZpBudRkockE1TkV4wARlTyeetWJ5SqRgc5OM+g9apvK21gx3gEgYPFdSZyx1ZWkYhicAHkkL2FVo1JZgUIOcg1NNu4IIBzzxTPnCDIwT0rKctD2MJS55LQsKvmZHcA5HY0BAjlCdxIzx2pISV2kDr1HrUsQBJJDKc4HHSuJu59fRg46Fu32KgXJU+h7irkbr5ilzkYCgDsKzjhySGywGBV6LC4JOSB3rNs9KKJbZiySOPuIxXOeuPapY3IYMCyIeMnnNRwQReYGIx15FTmBXZCZyoBI2AZGPXNZM1VmORiWABIQc/U1M+cEIMEjJPX8arudihEIIJ5OKd+8bAJJ7cd6yYNEsMjnYGOCODxjJpJASMgsTkgn1pRHM7ngkAdMdPxqQoyhRggZqGIrPCssbKRkAYBPvXD+IdGFuGkUHBJGCPyNegS4j2kkAnqOmaz77TUvFZZFIX7wVTyB6CtITcHc5q1FVY2Z5pp7m0uLZy7K6uGMoOMYPNfa3wa1QXulxjzQHCgnJ6g44Hoe9fHet6MYnnKD58HaBxivoL9n3WTc2URckEMQRyASDivnuJoe3wnPHWx8NmuGlGm/I+orckwgk4OeAPSrLQoy5LlD1AU45qhYMZY0IAY4xlewq7IR5RXABz3H9a/DXvZn5yyCYA4JHH161Ve4kErAEIgGQQeT7VYMZiO5j64Ppmq5AQkggDGQW7+1LU0iMXWniyCRsJ5yAT+dJLrqOuS20Hpn09/Ss+5QhpQBnBIJxwPx71g3vmxsWDFuMZboa2glLRnRGCZr6hqUQ85Uk3GYYcnBJx6muI1EGWY7UYr0yMUt1LLG8gBJLkE85zTkcbME5JHXHQ16VKgo6o64Q5djC1O0DR7CSrYyWXqDXl/izQRcea6KVIPTqCfWvY762JjyCGJGfbNcfr9kZoWUnD4JyB0r38DiHhpqx206ji9D59sdPlGtmJF+fcFZh25r0+3swkMcJRtxGAyqTgjv7fjWJNoxttXEgYuem7HbPpXSwXMhdVAIBGDiv27La6r0lJM+gpVJTWhcWDaASASAMkHr+FVtSjEiqwOCOfrV6F/wB+pkTfGByD3qEWxkjkLHIUkAdDzXuo3i9dTn32NIAAAe+R0rdsM7EBBdjgjntWPBbtcXxjUAAkjcewHeuhtNsdvJCEZ5TwsqkDYc9cGtUjqb0sOASJnYHBJJBHaqU6ozvMzEEHIXpn2rTWyZmkeUgRICcEHDAen1rGv5UkuSVdiCMBT0HtmtIqxG5bg1CCCLDPtB7E5I9qqnV53LHAjUNt+U547fjioY7MSSB2X2ww4Yehq3LaRBV3fOCASo7YroTZDjEqGRlldkOQeCcZznrTkgaTkA89TjpUqRwqM8IM5OABnPGKmjk2lkHJI/IUmQ32KDKY5Xzhg3Jbvn6Uw4ilCHIHQ4FSecBMU2MWUgHHv3qO5ZYyQBkj5cgms7MlK5SMzOrArtdTjJrNupzLOIgRgHn0ya1HVpOOoHP1qPS7AXl4zgKUXJJboaRrFWJNM04R7XAA3cNjjA7VsG2MQMhbAJGAagRBCVGMAnGKtySO6hEiWUDszYwfrT5WyndkUe7BDMGJOeB0ommIQAgsvJBA6V0GkaZCqB7lNzH5SADx/wDW96vXenQLCSiADGQMCl7NsxcktDi2lDYIG045z2NQq5O3I4ByQDjPtVrWIHhy8cY3E/N82OPYVlrKI5MEYGeT71i/dN4q6uNuFJeV3cEtyBjhfTAqoXRpkCuxYDJHT9auSP8AKclXUnPH86iFuzzDam4EZGDWMp2NoqwkXmPMSFJAGM471taPo73TAlCFwSzDt64qNbGW3sHupIysQyAw7kdQD7VnL8QDp0QRlyAcEL1PvXkYzE1FTfsdynGc17h6PptpFYQKkaHbnBcjLH/CrpVc7gCGIxXnVh8WYzgsjIGGNxGOOmMVq2nxKsrjBVgCTxzg/lX5Ji8Fjqk3OpFu541TCV73cTt1hG1WYFjkY9vekliJydxIJxkisPTvHFnf5CzIgXJbcwOSO31rUTWrSbYEcMT1GRXgToVYStKLOGVOcHaSL3lFowCBgD5Tnt9O3Oaw9V01yzSkHYRtGGzx6kdjnNbFvOkquyPjacZ9B9aW5cyWU8GCPNBU47j/AB966MJXqYWqppGtCrKjNSRwDtGhIRNoU7QMdKZDGGk8wLgg5wec49qi8V28uh3OASSFDbQcg5HrWHYeLRKJFmjCEDIUda/WcLNYmkqkXufcUJxqwUos6E4WQlM5Y7jkfpT2YDaoGCere1U11O3dggbO5QSVGccdKvaRE9/5ojG8JgFj0BPSuq1jZ+YuXCkhlYAbQcY5qqzGRmJXkHueta13pEtohLkBcZPoDWV5JVCXHzZP/wCumgVipIwMbuFBI9O9c3Np8t1qcZAxC3JJHSuviiGwMBvXOenX8KisgNQ1VlICrHgEAcAGjma6Gl7Fm3tktIgi8soGRVyKAsQxOBjIycVeh0wKzArj0JoltjHhSBz0ANHK2Zc9yrCkbozo2QeDjvUbKAZEyMgZPsD0q1zFgBAp4yBx9OKNkc0wRlI3cAqM89q4MZR56MkZVoucGZSKxdioAbsR39qTDRsS68Y712umeFwYgzsPmAYYHWqvi7R7ewjiCkkk4LH9TX517eEZ8ltT5R14qfIcSjme8REOB3J9a13UIxOdwBADHgkD2qno0AGqGZlVoozuUg5IYeordvNJKxklGXPzZPGM816UFoOcooj0y4/0lBtOSQoAGa6660ptTt44Qu5txZVHUsRj8eBXOeHLErqkBJIAJ3cgZB75/DH416ZapFGoOMAjlQOvtXpYVyUrpnBVq8srxPMta0e40mVy0DI4GCrdR71lEsYSzFs9sDNdx4jlM+8lQxLFcAHgdq4i4LW9zKisTGmCxUZ//XX3+CxDqxSb1PWoV5VIrmGzTC1ALnIIGadBrJduDx06VQu53vACUIAHBI61BAjmQEHA9DXrK52WTWp0MV+xZSCSSeT61cS+Y8AYbHcdq51LhvMjQAEKcnHepXv2RwFBJA25NaJEOCZv/ajKAyupCtyF9cdP1pWulkYIBsOBnPc1jLdTIoU7djdHzg5+lIl8QHJAJXklj1NUrGLpGmsvmsBggg4qR1BGCeM84NZ63ZIQjhSuckfmKsQyq+QfvHp7ih2M3CxK5CSY3BkOOD2FX9JQGQyA7sHgkdPSs0gsCcAADAOc5/CrFheFAqgbVB5I7iktyeVm55Yt2JA4Y5xjqTTLi0M21RxjnkdaIL1ZQQAASePb3q0kyJAS7M7qOuMk11QsydYmHe2Rt4w4ABUnpWfG7wySTgkucEk98dK6W5lgmhdGwSRwfQ1jJCCXJChRyoJ7+9a6FKXcryXIvJ4pXOfYDr6g10cNhGtujJgM4BwOxrnHjxIpAG0nnHatCyv3jKKQWQdWJ6c8CloS32LL2p3kmJlH3SxPX3xVS90Y3MqgjAAyM10CAS8nnjv6VM6ARkAZI6Z/xpctwjUscVdae0NzlXAjC7THjOT657VE0O7bgcY64rrTZJKkjsFQYyCepzWBMw84IiAqOrZ6+9c1SFjX2lym8LAqQuO2QOtNRWBwCSB6d6vBXVNwOAeAfUUNaBsByzRY/wCWTYIP19K8uq7EOaI2mX5W5VMhcj1p4kDng5Gc7uhA9KbPb5jMan5EbgE5pkEakDaQWzzzgivKnDmYrpllmeTJL5OAAp9KktsvsRSCZG2AjucZxmm+WUAYnLHkEVZhwVijzjYdygdveuCvQtBmU9tC5FbIUIbBcHj29akEGzkn5gcBc/nSu3krgICWHOapLOYlLMMk5AJPX8K+TnCV7I85xlLYumNmlVwQMZzmo5UAYnIz6qeDWcdUKsxYAjBxn17ZqObWQ6gCNUIAU7OmaI0Kk3oi40Kj6El9cERnac89j0rKijMkxkOHYgAgHgYqZmjdcZY8nr6mkST7OxEZRVIBYMASfp6fWvpsFg40lzLc9WjT9mvMj8lWmkkZFTAJ2gHApoiXgBsrwT7mpZrgNJGSQUPL84OPSpUSN1YM4UjoAM/rX0lOFjquymIG3Ek5J4PNPFmqRIuW3j1Oc1MQnGDznvT8hiSCMHkc9Kub5VqS5FYwqMjkk9BVmxsg9wJQdybSpU9ORjP1FRtIFYAAHccZ960oiltGUwQFJJHoe9fPY6tKMbQMZzdrIdIFgCqD8ygAH09Kp3BIUK7bnHVh396S4u080AHcwwSMVGGMrEk5GK+Nqwk3do5ldCpAWwQSR1AJ6Gr0MQwhJyM9KlttPdwDgoMZ5HWtGOzVRkHPbB7VlCk072MZ1FsOj8to1YBSDwCD0/Cua8RTyo0sMTmJ1AKsvQE5711NtZM0ZY9AMg9M81zut2Ra5DE7ioIG3ofXivfwEeeokyMO06hzAsHmjDFgJCSWIGM/h9aaulqi7nIdweDjpW7HbqWAYgORjHTmoxbKHJYdDgkd6+5p4ddT3lVZTtLdIyDg56AY5q0sIyRhQM8k9AKlCAZKjGKuWyozF3OQe2O9elCmo7Gbncpz2AXCsAQDk56D3p62aSsW4DjnOOoq/P8A6QQm35SeCo5P19qvxaQGQBWAcDk9a3SRnz2MGKxTeSASx46Vct7MopJXIHPPetVbAqCinLk8nGM1atrGYlYyoYZwzMcYq3Ezc09mUoLZEkBJAUn5sdhVxYYGJKHKnnbjk1ZubZLTCMEQkbugz7kn8qie5txtVG2kDLAdT71naxjqxmIIsEAkA8Angf4U9b+KMsBCxYkAMpzgeuKqSTxfMADtBx8xz+tEdzHtLhSRnBY9AR2oDlLLXDSsc4VSeRUZzwAyjJ6nuKgW9RQWRCxJ5GKbKyzKQ44XsKzbYJWHK/lkhRk5Iz7Uk0aNhgNvXcM8E+tQJMFUgjYNxz+NHn53EDIHArOxoiKSYR5AYHccAjvUQcEEE7TnnPepXCyKDtAJ/nVVTscsMgg5Jxn9K0RqmQXLcsAQc9CO9U/3jAhSA/oeRVq4ZWm+U/N3CnkCqzgRZZM8n73qatGyaK7AszhgAwOMelLBFvmQkcA9B0PpQyjerg5JByKmt2Yg8ABSB06elXexb1NK/mMyQRqAEBG5SM5FblhGfKUnp0OetYNuS8ZBALDJGT3rstHjYWkZKDzCASvoO9Q5nHUfKiG70cXcSFxuHUUQWUVnlI0ALdWxj8a3Jf8AVBNuAw259TVOSHy0IBG/PccgVw1UpPU+XxmKqylyN6GDeQiNGcjJHTHWuJ8VXD+ciIrE5ySoyCO4PpXodzEFiYlgcnv3rldb0+C5IIBB+6SATg151eK5QwNWMJ3mcMcSyrzhSQM4q9b6eB8zksSfl29vXI71XmtJbad1cKCGO3ac5A781chlLIHJxjgjpXNh4J6n1jknG6ZdiEToozxnGKmDPETiRiFyMHmqaxg5cjYvUAd6sQOpCjBBzg5HUV7kI2RySJ4FDZJOH6HA6CnOVjwwcFhxz1qFZSrlgMgcHAppZZpQRGDk4DAZP0rdIxaLAZ5HBYcACpzKhCMFLHowIxg/1pkICRgHgY3ZFPCEkOBgDp71nOLZm7Do5RvZwmxyfmbHWrsDiQpxyep9qqOWAGBnJ59hV7SbRsGUxBYiSFO7uOvFfM43DqMXM56ija5etgMBGG1cnGBnn1q5EfLG0AuRwD7UwJgElc8ccdKVHwcZ+X1HY18pJXPMk7k8TK5JP3gelWI0STIc4GMBR/Os+KQPIwAxzWjHCBght3bPrSjC5zt2FERVQcAgDB3dvepI7VQQSSXXnjjJqRFCEgAkY+lWFAUggAsQM89K2VKxi5Do43kUuCFYDoDUW3axckgn5SB3qXzBGIwVw7Z4znFNWdFDkoS3YY60nFEq7FUF5VIGUwc+ue1WfIJUMTgg5AFQRyAMASQGGfpVtZ41jAOWPqKjkuOzGxiRnJUALkBm6cnOBS3FqdwHEbKQS44IweTVuN0VFKqM47ds9eKfJOvlOWAKAcgdSfSnyWJuz2DQBLe6HZXDPHPFJHtjaFt24D19+a1bizdQTgAKoYgZ4BHFcX8LdeiuTBokjCOUEtAFAAAI5H6V29zqVpZai+myyYnUEkk53c9M+1fQ4dqdNdTy6knGdrHNeINJe9tS6g4xzx+tY82njVdDuoSoleKMrt75xnOPTivQNSaCHSpiSDIygLzjB64/GvPf7RubJrt7KESTzQtEYy2Acgjr688VzzTpVY1E7HuYKq5LRbHyl8QLZbbWplQBUAG1h0PrzXETytuAUEj0ru/iFo99pF7JHexyoWYsqyYJVevA9K8880SAvICDnHy9q9zETjUalFn6pgPepJimZfMCuoAOAST/AFpkjsj4RgAD0zmoWZTkEbgfXtUUOS4AY7TztIrhZ6qSLPnlt6seAAQfeoZblPMAJJJ4J9aheUq7EnLDggdKgDLIVkAGQelCL5Uy205jliCOwckkYPUDrWhFqbRgBmIdc4I4wKxY5EDlAx8wDI9QD1/Oh3KsxALg9mNaQm47HNVoQqfEjN1mAly4AAYkjIwD64rHyvmBMFccYPeuqVkZYleQOqPuBB5+n0rJvtJCSmVAroSWJHqfaulVHI51QUdilGy4VCQccADtV23AUggBj1OO9ZscR3EBSADgDFaUCj5VUjOORmspWZ1Uk0zShcMgKEAHn8a0bVgj4L7nIB9MVlw25jQsxwB2HatK3H7pXUYIODuPX3rjkj1oNWsa9nI7TgMgmBHKucA5rbtWZQoAwFGAK562cLIXY4yPSti1aXICDcMZ5OAR3rNRLkdFa3KRRh3fYvdsZxXPX9+bickE8n5T6fhTb/UmlYIhCLypUDqR2rILtvBAIwckeop2sc0o3LvybmctkkngdjTpmDbGKAkDbuxziq4UyKHY88AnOOKl6AgsCO3sKakzFqwAnZg8gdM0/cUgIJAyN2M9aaFdYsEAgn86jv5mt7Yfu8jB4HPFbQZlJnB6344urPUgiRrt3gK/DDA9QeB3GOagPiW4u97Mwy3Py8A/hSazpIu7qSVHOCSQmOAf/wBdYwtXgkCsMEH9K9RNW0PInKrzPU0Uu/NZTnCnOQKvsE2qc7gB0PUVkLKI9oAyVJNSxXTNISScZqGVDm6mnHujcgAAHqKswzYyGIC44PXNUPNExJVySeu4YqRWIxg5A45Fc8kdcEXjKeGC5ycA1KSpcbwR9D1qtASgAA4Oeoz1q0sRO0oNxx+ArKx1wViysYkQAkYI6NTolKAEnk8AE9BTDKjKATyDgU2ViGIOTxhfc0jriTyY3AbgQeCCafEm/fk4IxjnqKrNGoQMgMZH9455qWNAFAPznIJJHJoWpqY+rAJMSTkdDmqLOpUZIAPAPrWjrCqGJYZBB49Kygh8sBwNinIx2rdbBYsxMVYAEFW4JP6VfEYRSRwgHPPQ1RCAKqDkDnNWS2yABWyxIBJ7ipBDpAdykkEA5JA6irG1Cok6gDFUllKkKxIBOcVcgLlMDaT1ArORtG5oQkA7DwpAIPcmrUTDnJw2MEYqsql1Vmf5+n0qwY2UZLZB4B6EVg0aIkVgmVBIAPJqchmRCDtDHaGHY0yNQ6EudxAwSe9J5TI6oBhW5qWitAELE5Jzg9j1q3babM6FhGzAc8Dt9a0PD/h6XUrrbKPKgClg2cAkdB+NenWuhwW+kmIKpZl3YAG4Edsmsndu0Tiq1oxdjyYwpHhJFyoHIPrU6zRxBUC7B0GBWnq2niJ3bbjJ5B6g1kT26rgl2wOQAcAmrUJR3FGKqbmpBfwLGDuJB+6cY/zzVpNTjU4GXOR2rmIYpdylzuJ5wOg9q14gwVQEILHA7U+dov6vFm8mqIHBVcp29quR6gCcBcA9P8awY4WIBBYIDnArSgQtgnjPampNmUqcImkl0ZGJJ2BTgcdfelNyrHBJJPIPqKiEQSMAFSnXFIzFUDbcD7oBHeto2MvdiSTTLswx3k8j2rPlvPmdsEDHU98VoRRhskqR3B9afFZoZZGMYckZJJPA+nSrvfoL2sYnLtdFmIZGKZySvJ5rMaWRVMrAKDkEMOg/xrptbnh01JFiWOKU4weoP4DvXG3d35hKSvkdgKVvI3jUU9UgaVDGAACSeD3FKsgDgEZGMiqcB/eMADsHcjir0YAG8neMZxT0FJ2LtpdmN8o4257npXZ6FrcUsbpI5APqOARXArksMKCncegrY0IkXZMXJJGCeACOowetZt22OaaTWp6HDcKWB+4AM5Y8HFef+NvFqwyLaRBgZCxODnBAzWh4p8UjStMfYFM+NvHHHevIpdTn1O9lklJLA5BB6A11UVJrmaPOlOKdjQmu2lJLgHnIFNi8wMAMkE8kdhSW+djAOCxBBOOgNWViG1ERwCRgnNObsNND4blkDnGMc5PpViCYTEKVA/iORgkVBDCSTGxAXoSD0H+FWHhWSQmIfKOeQRjH1rmcy9C35DXHR9oUYC4/rU/2Zg5jL7nVQxYnPHpn8OlQpkKpUkgdD6VMiEJuWTcSOCDnPr/UUKZLQNAkj4cZYDdu9aWOJGClckHOSe9PRVeJiOHGMY7+oqVYzJAAgIc8jFVzA7j4F8qVSAAgB6dz61dtyrZLkoACQVGee1RIu9VjICN0JI6UojZp40Re+C3oPU+1TzGcmSSxB4RvGZMZyOlcxqdtKmHAIBGcYzg116xKoBdN5VsFM4DD/CqF9bl3cAYHYnkYraM7EJ6nGx+YjiTJUg544xXp/g7Wkmt1jcgygcEjriuNfTQzkBsKeCT3q1prnSZjOCp24UAjoCacpNq5o9VoewQjzVB3DOMDmnyABQCck9c96yNFu4ryFHLYYgEgHgGtrB5QkhSRg461gp33BXRG8bOgJOFPJBoSMbcZye2akIXzDkkrjGCO9NHBJBwTxitY6lKTMnXV/wBClIXJABGTxn6V5brUomdiHYgntkZr1HXp41t2Ugg9z/SvM9UhDySZJIzxtGTzWy2OmEu5iC3LgEnBxwT6VUu3k3Rwl0QyEhWbuO9bq24KlichRtz7VmXUJlwhAJDbhg9Bipeh1RmVIsxEoxEu3gkDGTWlounG4vQQuYiQRxzVaO1VpEIGBn5h1zXa+GdNSBQHBBLbgR0A9K56jlbQVSaSOp0aEwQgMdm0Y9Mms/W5S0gIJIHUA9K1YUUoUBIJzgmsu/0tnQOZMt3A6EVnQpuT0R4tfEQpJuTM37UfJKBsEkMCewrB1e8ZNwLnOeB6VsXkY2FCoIHXnGa5PVp425xgqcDPJAr1YUrbo8p4rn0Rj3bkSEsdxI656VlqzRuQgzkHJqxOxZnQAn0OeTSbHVwQm8gj5c4z+NXJ2OqldiJESFLjAPT2rZtrQFFDMN3YE1XhUyLt2BCeQpPT8avWkLkhyAQvHua5ZM7lHQ0IYWhsgGUOMnoe1YcsYaQnYVOfumust1EdrJkqxYFcEZ4/HpXPvA3mFmBJU45FEH5Hn1Yu5UaARxmQgkL1AU5J9BTEU7CQCBnOK6O3gRkQkZBGAMUDTkk3BEwOhpOpHax1UotIwbbqCQRg9PWrz3ZjCgnC4x171Zk0mWMkoNwx90D9arXFiZF2urZ6gHjmkpRPQhZmbczl32gDZ/OoUdWOwHI6EAdKutpkyyFWRQgGQwbP6UlvpsYnLNuJOcYOBmrUkdUbIphU3qSHMZPBU7SPqP6Vc8krgDnnrVg2Sg8jJHQGrKWpeNAXDEH0x+FFymyuYR9/GD1AHH+elVpQTNlidxHA6Ag9/rV+9kS3UIAxcrk8HA5Pfpn/ABrJaV5rgb2I4wM9TinczvfY6nwBCx1AyEEFGx05A7GvXRGXtwCcjuf/AK1eZ/Dm3eOSWSQHczAEnqQOn9a9IuXjEBJJBK4GD7104dK7ufnmdSdStZdD5tEqNOSwZUweQMgGq7sCpAAw3XPep8hWMbRs6tkALTBAJGAIKBTyPWvOPteVFcodjsBlEGeOpqWNVZADkDHX0q1hkBKIqDoDjJI+lNSMqRvTJHcd6G7EtD4rZGTZkhh0OetAjKgArx0yO1SB8SHAwcZwO9RB3b5igBBIBbtmmtRaiuhGwLwTzk9xTzGWYKQuQAQy96haQrkhQB0wO1SQs6AksWB6A9varWoWkK6KADsDEdQTjJpkUwmYyy22yVSQuTnHuDTY5ZH3eacHGAR2pxcKxIORjv2osQ7iEZkL4JJJPpgHqM9cU24QqpwN3stOfOAQ5UE8n+lMhBBLhmQA4we9UrmMnYbNI6IkcQLNwGz2Pfiuh0C2iubuOMqwIwx4wPzrHsoMzkAZUnOOprudB0+OJAVkYluSCBwfSvUwlNyld7Hx2fZisLRcI/EzoLG3jDFQpWIdME5B+vpV1iYgSgOQMAE1QWYquwHaRwfercVymEZuZCcH6DpX0EVbRH4pVk5ycnuSR4dCHOJScFdpAH496z763ClTjJJIzjpWhLOxBKqZAOQByT7VR1BmZCQcMBkDpg1oZxjczLmBViLEknoCOxqmbTzogQSHB4I7itNIxJAVdmK5ycDPNNa1KKCGEaE8cE0Xsbxp3M9UEEqiQjOcZ65NJMUclmwpYnk8En6dhV4xxRuMBZQwxkjofWopPLYshXHvRzpbs6I4aUtkUZYB8oBwCeg7+9OaAlQCpcg9R2qWcoVBQ4KjrTBqKoAQ5Jxyc4zWMq8F1PTpZTiavwxItoMh4yWGOnSpEhTYSDz0rOu9U8tzkhV5wQayrrW3yVD4HbB61zyxdNdT1qXD2JnudDPNC7CJj8wGSTWdeukIIjIYHqM9K5i715yHUEhz8pPcVmT6vP5ZyxINc0sdHoexR4Zne02dM+qxwTkKdzKMMcYxntVW4vl3HvnnGcda5qC7Co6B8B2zz61U81/MYliBnoTXO8bJ7Htw4coL4jojqTqSHKhVORjqas/2yJiAJGAxjArlDOQxUHIxnPrVnT5DK2QwBFYzxUmj0sPkeGpTUktjqLUgsC5LAcgkf4VoW7g55yAc1l2G9sgDPAxnvWpFCHBAXYwHfv8AhXhVXeVz7qjaMUjRtwDGSxwpq9ANu0g4GMbc8GqCl5FGAqKMAhR1NWnuiiIMKigAFiOtczaOhtMsvKIUIxhepIPesXUvEAjhdVG4rwAxx+tVtc1tERgpyFHIU5ya4y/1A3oYFiFJ6A9a1p0+Z3OKrWjHTqWtV1wSBgBlTwe9YFxcKjKQxIJ6E9KV2DZBORntUTIJCRsz3Oe1eglY8icuZ3YTbZQUAJJ5yRyKTYq4IGSowB61IMZZwSDjBNNCmTKlhjGQQKZzS1IkmETh2QMhGCp4pXnOANmc8g47elJ5ZbapwQCcsaXBkyrEKvTirTMWiuUUsVKEAkA4PBFaUIDTQgqC0Zyp9CO9VVRFGFOMnAJ9aligljkByCV9D1raDszlqpOLR3GnyOsKgklmGS3qavTxHgNJuIHJHb8aytMldI4iGJOASDgitGUh4SAShJySK+kpNuKPx/MKahWkvMRJVPUYC9ST1qaSQyINp4PQZqACKQhFDBcAEgdT3p12WxbiG2ZxGNu4MBnPc+p6VseK0KsrhiAAcdDnirVnqckEqOHChTuIHQ+1UcMkZLZDD07U4KQwIGQRyT3qZJNWLi7Hb6J4ultHGJCAT1J6Cu90vxwq+WUkVgxwQeTmvE4S72xjRVZ1JYv3Pt9B+dX7W4eCF7kzhEjTPlnJ3nI4Hv1P4V8nmeT4fEwc7WaPXwlWpKahvc+j9L8VJdqQdoGc5ByR7Y9K63TNXVkQBgM8nH+NfJ9h4+azkBMm1eMc4ya9P8I+P4pXiQSBwQGYZ6Zr+fc3yOdGq5xjofaTyyagp2PoixQSNGyHeGUNkeldLb2BG0Ah1OD0xmvPvB/iu2vIyQVCA7RyO1eoaXdRXECujEIQFVmOfyNfEVaU6bs9D52tCdN2aJY7FevJPoaU6eCcEEgcjHateJUIALKSAOnei4miijJZgvFYcr3bOPmOXvoSspITc/A3E9QOgq3prB5ACBCcbiTnHHf61nahdq8rYbBycY71Um1hoLZwTubGR82MU0rmsYuR0up6xbadblnkBbIAQAkn04rk9S12e+lkSJtyhl6DkZPT8qobLjWrmKUkhAfu5zk9q6zStEiBV3TLEjDcDp61fs09WbKMYLUxtM8OvfFzKhPOMnuK6rS9AS1yw4A7Hp9avQeUFIAA5IAxjODzVqOZSSCQAoyR3BPShUoo5pVHshyJ8q8VM5CgYIPrVbzwASMhsfhUMk3mEkj5vXPT8KOXlOWWruW3lCOR39RULTlCVIwD39KpTXJ3Eq2ccEngmqdxfjBGcnHY0uawJGhLdDghyCvBI4yPSs67vw3HAwckjqapS3xckuSCRjC1n3N4IQGJUkdFbvTumWo3OI+JeqN8kZJYEnBIyAO9eG6hO/2qUgYBOE4Jyff0HvXuHi+zN/CpwXIBGT0HOcfrXkviDSJYgxC5I9BX0OUU1VqKm9LntYGcaatI52XVBaE42g9CPSud1jVWn3FHIH9ar63NIsjrgqQcZIPJ9KwnuWZQG5Ofzr97yrIcHhkqk1zS8zqqwrV9I6IfcXbysCckj5c+tVzE5JQKMgck9qjld4snBAHIGetQtdSPC+w4Y4Bzzivt4SpwSUTnjk9SbuSQyiJmBbcPUc05iqkux2p1Jz0qrHIMLIpBGMEHuaXz2c7goCngjGat4qMTsp8PzluXleJQxUANwwPNKbjbwhAJ9aoJ51wWACog4yTyaFDqCSuT0O7uKwljV0PRo8ORb94sLOCjNtyy9CexpBel1JcjcMcA1Hl/MCBDgjg44H409bZzhUi3uTj5RXLLFyezPdpcPYVbxGSyM6MShB749D3qJlkVVYOSvT61cZFKFGXII28dxT49OE0ZUvsVeeOoFc0sXU7nr0cnw1PaJSuI5pogIwGORnnGR35pxjdk8tSygHBUHr9fWtKOFAxCHKqB82MZ/CmwwvFKzOAQScYHX8a45Yqp1Z6tPBUo6RiVfsrPsAJBHenQ2W1gzNn/AAq/HCzA7+hPTHUVbi087AACQTwSOR/9asPrEmdkcNBdDOt7FZlLlSrK2AD/ABVe+xKgyT5eOW9q0YbTYVVhgjGc1KYychhyThsjqKmVSTOmNGK6Gd9kCsCS2R1yOlSJY8koSAwJGe5rQ+yrkEE5HTBxTmRwmWUKRx1ziudzb6l8qRSW3WIYcYOMH2rH1rUorCFzEcEjB56gVf1vUEtLJi7EODkH1FeS+IPED3szrGShBwCRwR/jV0k5M5qtRQXmHiDW3vZCIzmIsGAY8jHQ5rBEjySsSSQ3X2pkx84AhmA7gdqdgYBU7QRgbv616aR486jk7sFyshDHK4zmmE73IYfL2pi5MhCnKHgY7GpwuwlW4xwSDmtEZpkakRnBOC3ODT2KkgLycd6YyggnGSOlKQAy4OMjByKZa1FJLAswwOgUd6crIULFdp6c03DtwDhegHrTd24lSCQME+xpN2CxKuCVOMAc8USsxKkYGDj61Ja28kmdgyWORnv61r2mnFQQ+1nPIIHT2rN1Yo1jTbM+CKS5IMaMXXoDxxnk56cVdt7J3l5AL9zjpW7HaoCkW1zEFzhjxk9eKsJaiMBtu0rwQeo9qwliH0OiNBPdFazjeAJ1B6E1oi7MIAEvmA9eMY9qreZksAM56Y7UyUl41B4cZxgdfrWTr1JdTRYWnfYmnuVCqQSCDnPoarR3AiJUc8ljk5OT/Sh0Iiw43EjJxVRnEUDkAmQEBUU4JHrRzSe7OqNGK2RPNKVUkgEtzxUZlKIcc8cDHU1GS4VQylWJ6NwQPWmtuJXJx3we4qlc05Iokkch1IbdFtB2kdG7/hTNzOpJAI5Ug88Go5HkmKFZP3eclcdfxqJ4yM4HXnOelBNkPWRYlSPYSAMDjJFE85BUk4Xuc9KZKN0QPIYdOarGZ/LyQTgYINWgsSyTHcABuB6DPWnrOY0yzYJHrVZZT8p25x0B7VGrksVcEAk54rZCvY0rXVigKgsCAcEVoWetDKjfyRgZOMmudYBQoQ4OTknvmo1Yg5BwF/nUPUpTsd/Z6uWhG845DdemK24btbqNSBhmxjcchl78V5smousQJbBb5RWtp+tPbvCXXJzjg5xXPKF9ilNdTunj34IGe3AwMVGYmSUsxygX7oHQ+uap6frXmmMDa+Mg7uc56f1rXDLJskCFVcY2uckfXFcso8pvGzM5gNwYAhWOcmkWNVQR4AUsTjHUmrItBDCwjJJ3Zwxzx3qKRHUhQAwYgH2rnu1saJJlSW1LyuFBKgYOB0qrPaTqAwjwBxlRxitNwFlVAWBbuOnHrVvY08ZLuGJ4wO2O9LmZpsc4sDsATuByMg1ISkjYbBC8c9M1rSW4YMEwWA3AZwSRVCWFlU+ZCxbPReaV7hox73AECKMAk5OOfpzUc5QqxEbKPQnOarNJhxEy7MDIJGAD6fWrtuB5YLBWPv3NWkyJRsZlyDHCqswK8kACqInDuQGKDHXGc1pX6jgEfMMgEDjnrWRIFhPyHLZzzzWsSGTq4kBjBOO/40oBDBUJAXGM96gSfexLEBcdu1OExVygQgEbhIehB7Va1IbLkUYGXcAnqMU7eTnaoBJyR6VAiv5YQOEJ5yafGWjjAYguByQOD+NZyJuLGsoJCyEqcnacYH41Zt0EjxI5EbsQCB0PtUcIFw6CPq3ABOP0rt/DvgybUJLdnIYblbA68ds15WLxMMNBym7HNXxEKEW5Ox9B/s5+G107TI5jhMneWA6Z719AzajBZQuxlBI4Jx1yOTXl3gi6tfC2iQxrCrOI9rLIch8+oFLLrVxq908JwkGBkL0JPbP0/nX4jjayrVpTvrc/D8zk8ViJTudJqfiCW9cIjlV5Bx3rC1KYwxklhzyTmrcdmI1DBlJwSBnkVz+vzFYiSuWPGD2rzYvXU4KcUnocbfyGW5Zjgpnj3p1rACQwQoSeQQMj2qREG8lxkg5wO9XoIUcA7GQnkA9q25tLHpc2gtrbICQEO0DqTnFYfiXTI5YmKArznJ5xXTw25JJBwMcH1qpq1n5sZCryozwCRRCTjJSCE7Pc8qudPJdgAQeg7A1T+wgHBTaK7OezdnICAY/Q1BNp5ljZjHgg84GB/wDqr24Ymy1PTjiTlEDxMCmQB046YroNM8RS2hVXIHrjPNTjSwSSpweoJHTFQyacGkwRnHOR3NVKtCejLdSM1ZnU6ZrouCihwCckADqfSt201BWhixICSSpXnjHvXnkVpLCCFGQDnNamm3t3bShDtdCckY6D2rhlTi3ozgqUovWLPafCDEgsQGPPGD0qh4/+Jlt4Ts2Mal7kDaMHgfgP51jaJezjStijBYhVIOCM9B+tZGv+A0uLYz3LSM5JYgtwB/n1NZU40+ZczPMjTg6n7zY+afif8S9X8UXkwcsIFLFgM5OfavJpnlgZ8uFLEkYAGAeSPfk19K694NtppJEhhBZsgtxx6c14h418PS6bcM2wFBkYzj9O9frmR47COKowVmfomW16KioQjY44JjJBCgHk+teieDLNRbIXB4HB9jXnjxEyIjEqCc4XvnsfavU/CCBLFBIeFABbHXiv0GlDqa5pU5aNl1OoEw2BkTYqgDbnOKrSI8rOSNq4yRnNEskRIBDEZzhT1pokL7jGcA8EN1//AFV2LQ+IaEUxoRkkHHVj2q/bTLlQj4B4IB4OazWdjgFAxPBx2qYEqyhQAc9RWiuRKNzaSELhWIUnkkmo3VI2O1RgnJYVAHD5E53hhxk8VT1TXIdPtgpO6Q9wQABRJ2V2XRw8601GCuyXU9Vjs1aRzkDjAGTXHX3iOS5DCMsgJJB9R9KqanqjTFyHJXPJz0rM+07n2MjgEZyeSa8irWcnZH6Nl2Tww1pz1kJ5gkQyrJ5igkZ9SOtVpCZjgsQOCT75oMxAKeXsG4kH1/ColkBVzgjAzntjv/SuJ6n1UYtEkzb8nOCDn8KhKbiGIz6ZqVCxyDgptyCO59KilkG/ABUAdM1aRepCSzOyuCCOQMcEUxyNwYkgHsD6U6W5bYAQQOnNQpkxgk4JPANbILCSxGUsQMAc8HpUcgBlUkBwVyRn/PNCIyzyhyyEZBDDGT60xidoyce1FyWRIWaJQVySSQSMZHbIpz5ZMKcEdM8805Gfc5bgHJyefxpTArDIJLdQ3pVIm5EruVIZgSBxjvTYSZFw5Kkk4GKfgqSc555HrSq6FwCSTnJDDFVcpCwnDKoJY9BXU6BfTafdAk/IQCAezd6woVSDARCCwzu61a2EOkjlsBgx2ng+lQ2axdmev2WorcJEI2ZlAxlj37/hWi7oSq7SSfyBrz3w1qhVgjnarMO/QZ5ru7ObzEAU7znIPtUTVlextdNF0oFQbRhsgg+nrRLESQxI3Y7DtTt4+RUwXIyw9D6UxyQ2SSCwx1rjkybjIgckBSQf5UhCBxkkZOBgZp20AHbkHGOtNy/lFY13EjaCT096zHzCNCDk578kUoUFSysCB8pXuBSeS6Rg52gEkgdDx0pkKb9wVSoJyfc0BfzJQwIUMAQOh9DWNr9uZbWVkAJxwx/nWtJAdwySAmG+ueKgv0NxBJGQpyDjdkAH8PpTi9Rnkt/bMsjsQCB02nqapna8bAjZ24rX1uNoZ2wwK44IOec81loUlG8DBJ5B7V2xdxXY6NRkAHIA71IQCGyACR69agBG8lQc9gRT/OAbczgAgArjpVrUFcsQ28aQouDx831z/SrMMPmMFwV56Hmq6TMZBgZGNoA7Cul0fSwAk0hyQQVAHf3qHorg20rlzTrM28GSm1iQwPWrZYfKSAyr1UnrT2VldgowCdxUdBntUMy/K7ElMLux3J9Kwa1OSWruYySF9daAMXV0L4x90f5/lWvuIUoFwR3zWBp04OryujL5sagH/dPb69a3I50cBD/FwGz1r3cPG1NH5xnjcsRYcqISjkFQCQR6/wD1qrsqEuSuPbuKkY4cAAlR/nNQTyjzBsVhxhs9z7VpJHzHKyCdFVgVOCRgj1qFkMjEKDgdDUu4SyE9CDkZqJpQgLM2BnkDvWDLUGNZzzGDuAGcHoDVeZGCAMAB29qezlQ2AC2ePpUEhMeVDMwIyQx6GixvGLKkMQgMgRF25ySoxkmopmfBB5AHc1NJvYSAqVAAw/YGqJd1eUEFxjgZoSsbqLZXn2HOGO8qAFJ4H4dqr+aIzsYjaMYIHQ1Ya3WUB045+9ngEdaabZ2AKBWH8XPIPpVcyXU6KdJt2sUZJIPMSKRZC7NyBwCPqOlTSIwKgDC9ucnFXV0S5lxIIssDnaPvEfjWxD4YlJBQMSp+UsOfy6fhXNUqxXU+rwGEmoXasYCg70wNxXBHOOaeYmnQ7iULHduHUV1Efgh4CCWLo7EFnOGJxnp/hV618HRFiXdlCjAU9/xrkdePQ+ihRkkchHaurqAC4xkADrV4wStuAjypGdoHf612sXhpIAoCgqDnitK20i1XAO1S3Qt0+lZOq3sdMYNHE2+lSzQqGUoWwoH1q1BoEqyhNpwBzntXbJaIoOYwDkZwc5AqzFBEshclTng8c1HM2aWOJj8OPK5ADANwTjp7Vfg8NsrlAcgHiulaNTKQAAo71ZtoUAwowfWo1fUl2MK38OgbiTkN1PoKwNZWK1mZIiGC8EV0+u6wmmWoKHc4bbweoNcFqFz5kzuBncc8joKSUiOXUSWRbhhjg5wPf2oWIF2cnOcAD0IqtKQ0YdDjGCMHGDT2uGdCwXYcAYX+dPUbuUb/AExZt5VSXJ3Zz1PpXU/CC9l0zVxbufKTjgHjknmsAzAKxILEA4Gepq54U1D7Nr0MhAYKQxB79ePpXJjKSr0JQls0eVjaCrUpJrofZujyhrSJkODtA6dfetSeMsME7SRgn0965LwFdpJpsKBzLtjXezdmIyR+ByB9K7BWO1CwOcbScfr9K/BMTBUq0odmfiten7Ko4srnKqFYhh71DOu8AqVBxkg+3Ye9SzoF3DGVI6VBtLYwMNgDA7Gua/YwTKdwpcuTyCOR61jagAhGACAMZHb2rcuVdCwADoTyQeQPpWPe7IUwrAljgE966acrbnTBnM3VopYyheFPCjpiqEt/FZEeZGzMQGwo7fWusFh5zpGCC0p2jngevNch4kgQXBhY7wnG7scV6tGTbOyDUirc63FKwG3YM9Ac4rBvbyOZnBBI55A6Co73ajSyAgSZGSR1HQVnM7FmJG0kcn1r1adNPVnVGCRiX9nmcFDhSck4zxS2CpFcHHIII5HX/Cr0jEuWUYAGcntWcjtDcoXBUk7sMcEj1r9T4aquUJRb2PawzujRI5Izgk9+1PeU26lYjiRuAeuc1JFJFKobGUU9+/41TS/T+0FAjDDOCD2H+Nffw1O5ehSt4GhnCkbMnDHGM/5NaOkSW1tf3Jd8g8ZxkN6VGXH2gl3CkHgsRx6Cq1skc86uGITJYZPcGt9jdaovX1y07O7MyxKMBM8cd/xrLtraWYtKgDwsCynHQfWtZwLq5SFABEflDY5JP/166LUtOgjsTAqBEUBW4xk45FYzrKDsyZVVT0OSjEkkYMYBAHDE8E0+Wz2KhdgGIzgkg+5+lXFvooB5EKKSQRyOBiqmSwZnLOSflA6gV0Qk3uF5MphMSKAd4z0NWCRGzMASCO1MVB5oBOw9QT3q7LAQqhwBkEYKjg4rUlvuZYT5jnlsVUuSEYZbBzk+1aF46W0SAHORgEnr71g6jfKgYrhyDjjnj1qH5EpXG3l2iKSkoJYhQAOQT7VvaXZC0hCuQ7SKGz0xWD4e0ZJHa4lJBc7gGPf+ldNcyMIMhDtyV3AdCKzTlcptJ2RDM6q4UOA/OMd8dav6dFG0gck+y46msZ0WW7jUvlsA4U8iug0xQvOAQvY9q2iU9tzYt7lvKCTAKCOw4xUc92AqgEAAcD2ppkKkqDuAGcHtWZd3i4I25IJGK0ZzpEd1bpeK7KGx2IHpXH38bJclAMkdzXX212DhHLCMjBAPQHtWbrFikTIV5LHaM8n2rjquNm2dVOTWjMeKJ2UAqc5wBiur8PeFvtEizuhIwBsDHqO5Hv7U7Q/DyRqXnOP4lBOc13Hh6xEjAAY7DaOtfDZpnNKnF06EveOXE4rlXLFmB8W0h0fRbC2WJInuLcSgREncCcEn0IPGK+fNXI8woHwBwAvBA7V7n8cZTY6nBbzOXeOBYv8AcU84x75JzXgt8D9qZgAAx/OscqqTqU+ae562W3dK7Ecl4wEGQcdT+dMj3K4AbYemQelWGC/ZxjgN3PaqgZkJQtknpj0r2m0z2UrlqG9lXftdlAODjoK0rLX7yLBW4KgHByetYMecugOFJ3fUip4G2OpIDjqCaylSpzVpRQ3SjLRo7vR/iBc2zhZHZm3YBX0PrXeab43huiglYBxn5AfyrxWMHICLjjOfWrEd08JBDYfuc14eJyfD1tYqzOCtl1KpqlY9s1uGDX9PLRhTNyOv614/rGivZ3gOSSvXaevtV3SvEV3p8qMJyRyCOxB9ahvdTF3qDuCREV+UehzzU4LBVMDJqLvFjwuEnhna90W9LiZFQF8M5Awe1eh+EYVt1JAIZzk+9eeac8byJkEsDwc9PWvQvDs5UrsCsOhz2/8Ar17sLtndJPY6DUNssByhMY7EYz/9aubmgMUrAjfg5A7fSu6Ea3FsyE7icA8dawNS05I2LBQAPvYJ49Kcr9DOKsc5M62VuZSSHXnavpWf4NtlQSs7NIjFipbqCTkfhVjxS4t7AsQQeVBz19qi8LpuiGTgFeB0OayvY6FsdRhtpDMRzn6imMfNcAEA9R7ilb7gBGWxgDPWmmIPhgSko6nOcD0q+cxUUiGUksRKM7fmzjpUk0fygxggHnBNWFiCuxG4swwQw4x60jo+xDGQXBB+YdR3qJO+5elrG74dvw6qjFi64BB9P8K0/Etj9otkYYZxyoHUH/JNcjaztY3MRVcFieT9CevpxW9L4ttIVfzXETlQAA2dnYknHIPPHHXv3+GzHLJe29rT2PlMfgpRqe0pq6Zg+GtNeLXhK6iSJGDkE53sD0I6Gur1bSgSgBUFj68Z9KxdFv7NtbSKKUMZQq4JxgZ4wPx61u6ncyWl4INhzuAAI5wTxgd81vh6TVJ8x4dZ1FNc2hg20b2F+mXDNlm24zjB6V3VrKPsoIOJCOeePpiuV1i0gtrgXKMSwHLnIGD7etWV1qOO3+cb8FRndgAetbUUoS7kz5ppWOg1DQ0NjAQRJcyqSygZ2YPHP/6qxYPB0ssqqYsg9SAOPf6V22g6rBcFDJCATgEBs5H1q3q2p29pcvFB5bAgEkH5k9sV9zl6gorl3ZhGvUg+Sx5vq3hGKIvEloJVzy2T/Kua1LwnNZESGNTEcFWB59wR2xXrYuYmB3DBIyWFZfiCBGsiygHPANfR+xVtz0KWImrXPHjYCMygEyHfuJ9D6fT2oe2EZABG49c+tdGdNSLzRHgbuTj1qrPaCOISeWJMHnnk1hZo9ONW5lNExQKQCQOM1D5LnYrLx3PvW5LaEbHZPLJAJUHOB60025ZixOEA+UAdT/nNWkzRVDId/kChDkcbuxqcK8SRvnHYMPXvVrySwcYALZwDzUbQtMoc8EHAA5Ap2Y+a4Js2BmYjLYz6Vb0oLP5gIyFOMnvVBYZpXZSUWJRwxOCT2wKkUvbTLIuQo4IB7+tJXuL0NmFQLwBGATGSD/Kryp5h3q5AJIOOhrCsbwPqKBzlZPlHoD9e1a2qajBYQlLcCVweFXC4PfmuuJi7leeB45GJGAR1Heq+84JwAx4yOwq7A4u4ARLyQSQOdp9D/wDWrOkUmcBZMqoIOR1PatWK/cf5jB13ITGRtJAwCamiyxTICAnGB3/CoY1aO4ilI3KqkFT0II9PX0PampINxcAgLzUppBa+x08DFYyOATgEnuPStGEhwCQCi84PauatdVTlZMliMrjuamutZVohHECGbDM2PukdvxrTmRDizZkQMGIAAI4IrAuLcl5GEYAODnHT8ams9WDsS4K44+YjBqO/vIJXAjYmQDop4NYz5WJJogClQQUyPSnRptZowMAckH3qAMdgJbJ5HWniQqBhsjAy3cmvPnTux2ZI1sAwkx824EnHap2WIF3CKCSTwOue1RLLhSzEHd8oXPSkhLbgjYxksPYVz+y8g5WAtWdQAQp28LjvTokMdyu0nLdTjOMVKLkIQhBcHvjvSvMBKCwIA46cY+teZi4e4TJPYlmkdGJOVYDAJGf0rNuWabGSQF6496vPKHiUDO/BBI5BP07VXhtdxIkckHJBBGRXgQwnM7kRVjPltzISicIR1zg1B9kaEMByvDEY4J9frW/5CLtwedu0nHX3PvUfkklkAABGMeg+letRwVtbHVGdjn3dyWAGATknHWmuCWJPBAwPetq5swnmlgFQY24HJX1I7VWFs7RllQHCjnIyM816UKXIdEZ+Rhzk+UzsuSg3YOcEd+afb3L7AEUlTzk8YFaEtkTAFICpjoO9OXS5ZGQrkIMDn0rqWhupIqRlzjauSDkjOKl8wRsDtwSCCD2qw9g8DOSMrnIPTAojsp5CTIE2EBlIPVfQ+hrhrVIrch2GWiiScl2CxIASx/z7VLeXM07uEOQxDM2OtRs7xPiIByDgqw4NEKyHJLY3HJANeFKDnK5hy6kaxPI+8kYHA461ZjkiRwpBJPOMc0IrZVVxjBwRxxU8FsXjLhyWzkg1nLCXWxMkrWOhtXhdAVJBKjA9qmeNtpRTkEdT2rCtJRAdoQuQckY4xWoNTWQEHCKQAAO1eXPAyi9DzJ0JX901LG3It3IQlQcE5JAJ7Z7Z9Kw9aUxzFEAIUkAgdferja0+nwOiOSjsFeMHOffHTisB9Q+2XhWTdGFzj/aFell2Fmqqk9EjShRmpXZDdAMVAQKcAE/SiQb1CJGSMA5xU8sQRi4bIJJKketIpKZUEgnnJPQV9/DU9SwzymRSFABI4J5p6kbSCMsRgY9e9SQqHQk4IB496nQAYIjBGegOCa6EhFEeZEynBUKeBnrUttNdwSSyPKrF8bQOMD+pq5JCZFICgAjv1Bpn2VSqh0ywPHtU35Q0Hx6tPazAvAJUKnLbsFSfar3/AAkkcdvsS2aO4PBkJyG9DjsazXtyxwBlv9qgwHJLnAHJNNVCXCLEknkmlMjuwJGCCetRzMsZUk5OOBUzToCYzycA7sdKili3gsRuUHO31rVS5iopIqz3RYg4AU8Ag1EhEeSXbYTywB498UjQNPG4A2FT8hxnBNTR7lUBiCoG3djqRQ0huwRyrFIVRiRycnjI7cVKLgO5QMQSM8VBJHskJIAHOT2pVdIztBwCMZAzgVi12MmWYwzs4cl128L0x702ZCiFQuBjgjqPej7SFVcEKc85NR3d0zxAKwwOMjuKhIEmRSzBcFHJIAJx2J7fWq6XARSSGIxjk5z+NVJZGbIQghj1zSqrqcBSSBnHqaaibxiL553gE4BGSKj+ZdzcFfvc0yaUHYWUgg5Iz2qN7gKpJXKv8oB7U1oapEiyeZICVwOxHapoC8lweMIMAEnqaoJIYgAoyAMAZ6VftnAyQRk9B6UMuxpxoY1Jxhs9TXYaHdP9it4yAJVBBZSTkHpx+dcfAX2qCN4b9K6/wrsecxkOrKm4Pj5T7YPesZOyOHE6QbNt4WZBvYn2zwKY9uAhZnLnvnsKuzEJhc5J68VBLGGYHHI968yUm3c/O6tSU5NsypreMxglQc5x7elYurTmJJ1LEKy/NxjOOn6iuivE2ZU8HGMdcisDV7UlXBG8EcVjU1i7m+Ha51c861Zk2iQS+YQAASvUnt/9eq0MjS5RTjjPI6Voajb+U5AGQ3p2rN8xY3eNAHC4JJ4wT2rio1Iwdj7em1ypIvLMkJCMcgjqe/rVlnCKuASCMKT2FZySCQgMOB1B7VcV3Zwm8hV5CZ4Fe3SmpIUieM+WrAkEEAgkdPX61KXjZQUGFHGVHU1EilgFYjBPfmnkkOERQFxgAnp611IwZNGSpChdwcgAk96toSuVJAweR6VUhcSRgrkkZGfQ+tPghbzC5kLk+p6mq3MXYnyVkYj5uKlsbpYhksWUnjB6Uvl7VJDAseQM9KoyosMrBWjUBiCkZBA9hXnYmEZxcZLclpSVmdRFcFowQQQetPWUlSQMA9COK5mO7eNlVGwBzmtm31BZFGWAI6rnNfFVsLOnJvoedVoyiaaIBwwyTznOa0LSEsCFbaf7zcAY9ayYZ0cgBgT0rXiUFFCliOp9DWcKZ589GSsTEQWIAboBUb3KkERuC2ck+tRXbZJAJA6nntSaNaC8vAQNsYPIJzgelTN2RFtLskSea5lIYNnGQwHp2qVzIsbMVJKjOfQfX867Ky0WBYiQoCgk4A9adNpkb2skAGYnIYg9yK52pvqOMlc4NLoNkPuDHhcdAfc04Tk4O8kr1GeM1b1bSXt7hwqFEHp149qzHjcKEZQWOckjqDWT5kzrSi1c1rW5kAIBDHIyAc4Bq7cCXcrMAQVHIPasrSonNwitwCfwrtbrR2WFEDKcgHcvIrSEZVNjCcowdmYGnapcaXdpd2pC3EZBRm7EGte58W3uoXov35vEO7MeTyeox3zVObR2VQAckHOQetQpZTQDdwuT1HGKiosTRV4PQukqVT4jt9U8cjxLbWkaxtCCgE8bEqQwyAcDvVawuEt7mIJIybGUgkE859+tczboY3ZgN0jHJJOcnuT6mtmxd2njUoHQEbsnGK894qpJ++z0I0oRXunnf7QtmZ9R+1IMlgPmIxlfUCvnS9BX5R91ueO9fX3xs0IX2gR345RflwBnAAH9DXyJrkEltfsTgRA/KAeo+lfc4SLlh4y3Pr8nq3p8pnJKyK8ZJJzgAjjFR7jyRwMY4PSknLTyFkLAN0AHQ1HHlTkjNas+mQ93MaICTMehbHT61AZyzEY+Qc5HWl2CZ3G8owGRxnJ9KiKLsUDCuD265/wqTRWJ0uSFIBGM5BxyaZLcOXBQ4AOT65+tQKwLlASSOScVIoVSTkF/5imkVZDmkABB4Yc5polO4KT8h5IHc0j/AHSSMnODTwogCOTtPUcZz7UybIrXVqpy6HIxz9appvXBBwc46dK01AXLFgEY84PSopLUAvIHyAOnrTbuXFItWskhZWLYGMHPetCNS5VDgdyPUVk2sokQYOCeBjtWnCBEuQQx6cnNZSVzrjboaIUDJGcAVbF6yxoCxIAwKpwTHgEYJGcGk3neyjOM8Y7UrBImRmDHAyMkgehPWiUZkUscY5pu7y0J3EY9s801piQzMQUIGAevvUNGLLKIJYipOQT0B6ip2jOQSOehOetVLcIscaKCpzgYPQVfABCAEse+TSRlJNjgzkgg8DjB/lVXVQViAByTnrVnyyjZUEtnB56Vn+IBKbOIqNpVzuKnkggYB/nW0dzGUTmpHQTEFArg9Sar39glygIYCQcjnrSysSxGxmc9BjrT4WEc6zb2D7ChAIxgjBrrTsccoHPvDINwmIL5IG0YyO36U7yyhUqA3PPtWtc2yPkxglgPSsqIurFJGAkyTgDqKpMSiPVwjkDkMc59BVuJi4CK4IJyc96oxZkUuU2orFR9amZthViMAHg9KHY2gjZWNthCLknpk09meCEIh3SY5CmqUEuZRkkHHY1b8twAynI6msJaHXBEyQMiYBw/XHWpI4xGxLk9MjA6mnROMIwOSRjB7mm+YXUq4wc96g6o3HRkhSCQB1HvUzRNJsO4ccjBxmov4wAAVUZz71ZSMyZKDAxnLev0oTNDN1aAsrgJlsA5I6e+axo4xxGAcqMZbua6q4jM0DqxwQMAkdK52e2aCYFjknnjoBWikJK4luJBgGMN6nGcU5pgSqAc85z3pLeQoxIOQOc56Gh83OS+CeoJ7ChsaTJoo0LkMAcAYI5HPb6irkbLHgEEBhwRVG1jCzEOSRjIA9a04IA8RDDkn16Vi2aolto0jeSTDEsQSeoHtVqNHmIGQEJyM8YFJCBbqwwSD29akjBeQchTnNSVzWJljabCjI5wATWtpWmPApJAYMcksc49hmo7K0DYd8Eg5HtXQ2cQlIVAXOMhQcZrKT0OapWsrI29IdCoAARgQSy9xXTQbZEII4HUiuV01l+1LHGpICliccDHvXT2UhSMnGQTnpU01ys81v3ro43xLEYpGZNuwn5i5xtA44Hc5rkrrMkm1zlCeorvPGETOC3llR0UkAgj+v41wgHmSnJwMgZx0rom7o9Wi043JrWEsqKTuKjAJrXiURqGP7xQM9OtV7K3XG4EYBweetaaor4IQAdRgdK5ypSSJYkiZAQOGwQcZwPSrkSomHVQCOgI60yKJiFCuAM8544qfaAQpUnB9etM45tBy8ZyAD7cECn43AdQeBikRkmBAkYbeCCO9SFhFGCzBSBnLHGKtN9Dkb1sPwocqDkLxk965/WdeFnMYVIkIB3AHjPbkc5FV9V8TrEZIlAY4IDA9D2NclNN5uXL4kJJY/3jXXGLWrKjTe7Jbq+lmcNITKASTVdgsxBBBGe/ao1mLuVPC44x6+tTR25kZSBgj0rOTOte6h8MRRyCSQOdvbnrVp8RojIuzJwcDr7fyohsHDqyOWdiMAjAHt71e+wyJM4cAjccCsbsxlUS6lZEcyBliJRzgDPQ1uafbG1tJZmDeaoyBVrQNHDgSEknPC56c8mtnxTbRQWQgACyYxuQ9c+/tW9KLlI83EV7L3TxPxdqTXd66yD5emGNZulxyteQGEBxg7lYjBI6H34zVjxFCpvmRwQ4O1lbqD74pLVAsSRIoVFBGR1FetWahG1jx6DlUnds07OAyI7lxtyVyvY1YS3dWyCAPeo7UhYVSMEKOAcYye9XsuY1LnBGOnJxXjz1PaimOuI5ZQHRF2DCkjqcd6sKgQRliwDcKT3NPVgAVAByOQO//wBepSM+WpBKg5Ck9DXO7l6jRAWUoCU45xU0iruUQoERQAQP73c/ic0yaN48kEAMcZz0qWCERoDuwD1z3pq4mSrG4BBAbPOQKepPBUYx1OMYoUv8pVcjBw2elTiEzRoEOXIyc+taLUhiqoZS4BD+uansog+DncxJPHb2qK2cMCpAYrw2OgPcVoWcIUMVCqvUEnAosYyY6GAyNINoIUZJ9BSzWyyoMkKAO3U1ZtowAFC4QncQD1NEwjV8KAwz1B5NUkY3MG8SO2iAJJkY8KB1quHW5hDIckde+MVq34DqQUAAPHqD9azkkALgjDHghRjNadLG8DW8MXS2MxE8hMTsSSOcZ6V31tKjRZEhLEYBXt9fwrzJXVHQE7TxjPY11fhrVUkUJNMoZSFYgHHJ4GT3rJw1uaNM6qUFlByFU96ZIABkgY6Zp6sMYC5UnjmnbRkEplQMkE4zW8VYS0Od8QrG8ZCgoij+M5yfXivP71MTtgg5JHtXoPiCSOK3kUAyjhvTPt+FcFPIjSMQMYOQDzitlZrU3jJozZISQwYlCD2OMiqwjDAqACeg9TWncKDlioLYyqg/eqOOAaeQ4AkdsnHXAP8AKspWNufQm0zSzFCjzwGOA4AlY5HU9q66xg8jEbgKBggH+6RxWIkSugKAurDJz29vwrSs8ICSNoHFYONzlqSubiDAAQAHIG3PXJqpfyPsDgAg5AKnrVUaj5pIiOfLOC2etR3l8Ft9wYLGoPBNejhqbSufG5lVbqKCMDWrlEDFzuIOASK4e+uhNM5CeWG4INbWvTNIzqH3A/MAen5+tczJKzZZgSeldctDXCU+ZJjFAQhixILbQQM4/wDrVcCqcbH3gdSBVSFgsLBkYHOMdzWhBGUIAGRjjPeueR9BRp2JYN+wOpym7axZentn1rQgtxKmUBIByO/SmWluWwCQEByV9TWvawJGAEXAxyM965ZHppJISGR1QgoXGOV9fxqoCZpSNuDnoe1ayRRKuWcgk9AO1VbqycSCQOEjBztxyT25/pSWhzzSY+G1PljO8DJ5XnB7ZHYVYaN1BCkKR1buKgtt3JU4OMZ9RU7OuCCPxpWTMdUEG9kk3ODggA+vvVa6LORb7spnccnv2P6mrCEqoJIA7AdxUBiWYuSQCM5APNOxomQLtjyjYJyCGHtVomF3CEIoAyGI6H61U8sk8HA9ar3z52KASc4IH86pR8jaLNF4LZQWdwBgngZ/CqE1zArYjOUI5X0P+FQFC5BdyRgKRnoKqPGVZyCQOcE0zWK8xbicyyFmOQOgJqn99t4TaMnHPI5ouEmQshQqRyO+R61KnKoChVuAWHf8O1GjKl5HceFNSh06MLOGOQMEfzq9qvicvAAgOQSCAe3auLinZGADYjUYA96nLmQbgwY45zW0JcuzPIlgqcqntJHMtGQQc7iemD0psMLyOA+AM9RVvyIw+1CxIHOexqRbcR4JYlsckHrXFY7W7kHkjeTnLAYwP8KjmifeCAMN1FWpkWIlg4GRnB6iodoUghi5P8XWqBO5XkG2IHG184yecijaxUHOR1xjpS3CgKEBJOeTSICZBGRgY5PpRoJpsryoSBsO85GfYVMYizDIYLjgilGYchirjHDJwB+dQSzFFLF94IyB0xV3Js+gkoGSFwcHk+tRtIoyAcgHmnkobcEDBY9T61AuFJQdSe3rTQcrJ1ZMFgSSOMU24Y7xvIOBkbTnApqgBgCcL3I70oheZuBgZxk9h61pFXMJxsmzV0BRGfMckEg5J9OwrrF1Ewwp5JAYjKsRxXNWxFva7AhJ4+YjqatQyNwqKQSN20c8969yhJU42Py3NMHVx1du2iN5dSYJGHcyOCS27v7itFNQSbadqkjviuVWcMcEkHP5VajuGDgL0xnArf6wo9TzIcOVqjvynXpqMYjAOUIAI5qrJfpKSMgAHnPeufluX3qATk9c1IgdJEeR1EecZJ4H1Fcs8wUdLHvUOEJSV2zWuL1oIVdCApOBkdaojVHALlcnPaoJnM64R1MQJIC5wD3p0MWVZFIJAyea4qmYN/DofS4PhehRX7xXZIb0yYIIAPACjoagDuSwZsgnmnLCY2LKMnFHlK0w3hiemFJ5J6dOtcksVKW7Pbp5PhqPwxSIpXAXYflB6DOM1hXt0YSwLcHIwavalfCKUoiLIynB3DOPX8a5K+vzc3sqs4BUlTH3BrCUr7Gv1aMHohL6/fgE/Kew7is552OFyQQOx7VEZHMzByXA6EU2V1YFiMEDAycGoSYciQbmwXAwBwAe9I0oCNv4JHGO1RtkFMncOoGaWdATlCMHqMdK0QrEUb4wCMk5xTgyKoBAI5z7Um3dIQRlgMYPpVeWRFWRAOc4K+laJmY5f3bSAAMD0Jq3psSwzEA4JG485BqgrFIwAQAepI6CtHTrdSQS5Yng5NUzSD1OmtUcYKBgeOT61sWbhg0jMCVO0jpg1jaXBHEjKSVOTgE5xWiGEMYcgOB1Hoa8+auz1ITSRpq4ghZncEk5AHpWPrmrvHCwV8t0C9yPQVWvtSXaSrMWbjgcVz13cmUhy29xkjPOB3rOENdUY1ammjG3V6STvPJ/hFUFZpJHTOB1Az1/CkDidWlLBTzgE8kZ7UsYcElQMHAGepNd0dDzZO5DtKOQiMR7dvepI8SuQHAIBJJ9R2p5V0BcOVb0HSoY8RknGATzn1rRamLJIoSSc4z1xQxCPycAAYwOp7ineYUUbRhjxmkfccBTkgZz7imtDJjSI1aTedoxkYPQ1WcA4IGF6U6aNrjLsSrEYIz1NCjaoUqcgcYqiCJUKMoDBhnJGOlX4pkCEqvJHHvWe/7pwUQuegzU6fdBBAbPK+9aR0MZq6Oq0hjsDk5Jx+FbLF/LxkEE/wANYPh5hgqxyAMn/wDXXSQRJIjEYVVAOScZzX0VBtwR+T5xDlxDuQwYaYRhsAgnbnr6mpJZRyTygGMZ70w26AnawDdvU0soVVGMMB1HvXVqfNtDYmDIMsSe5p4lVI8sQQDzmmJshUuwY85CgdfanPbOqrIANsi7iO49qhiSJRIxUCPCjk5Paory7MVjhnUnnAXjNOBIiBUAkevesrWLp1G0IgPvXl42fLCx9XkWG9tiU+xnsRKwZTkA5ABxyOlaemeIZ9PmDLIVcdCO/tWI0hJDbti9x0qME+YABuQAnd1/H+dfK1IRmrM/Zo01azR7F4T+LMtlLFE7HlgDntXtvhr42QzWm1rjaA2wFTgBu4r41WZ8qEOADk5PJq9b6xeQZQOxPUGM4z7V8vj8ioYv3krM8/E5ZSrrY++LL42WsTI/ngleCN1XIfifH4hSVbdt4DbS2ehr4O0/xFezBY3ldXfhUJ6EV9HfCWxn/suKZXIE2HZW9e5r86zbIYZfTdRs+VxuTUsNDnbPbzqG6INkKMYJz39eaxrvVj5zI2SFP55p1zIYoiRyF4GfT3rmbudjOSJC+Txz0r4fk1Pn40oHpfhu7V9qAgg87vSuxt7vysKpDA9c84FeO+HNWWC4RZZSgH3QCMMff/61eg2WoCVH53Lnhs9RQ42OevS7HUG83Axh1AGDhRg/nQ2oF8k/NzyD7VhNeYAdSqJgcA9KY16wbYTnHOQetZ8zRwOFjcOoksCTkAfdxion1EHBAwwOQSayFuiu4Hccep61Cb0MQAc89KV3IjkuX7i5JbIIwewqq85CMCQS3OT2+lUZLpjuCHB68jNV579kRjjBzxntQqfkCh5E0l5LECQV5P3vSsy6uzMGXkE8bscj6VBcXgYHJyQc4PQmqFtdm4vhbklyBk5HA/HpWkYtG8Y2NxIVlhKE5GM4z196wNW8HxXyzGCJ5p/4QGwG/CuohUiHIXecgYHp3P4VYmgV0AJCt3Ar0KFSpRfNB2Y7Wdz5t8VeCJdz7oNjgkhRzz9a811Tw/JZSeayYCnBUjIzX11regJdBWBUHGCAvP515n4u8DIVkOAV7HHWvu8p4gr0ZctWV0e1gcTySSmfNsq/ZwDk7SxPzcj6VFLPsdJC0YXGTuOM9uPWu78Q+EJYFKIuSPm4HWuck0gF0WeEoVOVRh0Pc1+q4bNadeClE/Q8LClVipRMYKpOTnPTgcfWrUduGg3hvlJ25q29sUO8rgHICjsPelaFN0ZcDYDkBugPP8q6nieY9eFCKKyW+CmwENnkE8BfWpWiYSsjDK5+U4xkdjU7Z4IUHnHHp607c5AJU7h14zn0rN1GdKpJdCCGCQAhiQnpnqaf5BCZBwOnXrVp1Z49wGCevOKFR38skhyOu7t6Y+gqPaM2VMrrGTt3KSeMA9qf5bKQx5APOKsfMoKnDsD/AAjFLtZ+SCD0BxS57m8aZCMNkjIDEHOOntUpzM4AI2KoUL79zVkQs+cIcgdFHNXLWwSMklQWwDkDOTWbRoo2K1tacBmwc8DNaEVs0aDcSCeOf5Yq2sMQxkZJAO096k8oyEDqRz9KlIq1iuto3LMMHpg8Yp5gkOcYJx1qxsMgCEkHpkDr7U77PhlEcrqcZK4OCc+v0NVZBcq+Q4UNkA4wARwKrardx2FtvchnPY+tak8YSJg4LLgltvUe9eVeNvErA/Zi29B8q4OMd6nkTaRjOairtmJ4v8RyXEjoPmGeQD3riprgSSEOilT0B5wfWm3V289wSZC5JJqPaVyWIJB5r0qcVBWR4lSfO7k6bFBCjJxnrUErFWBUjeBuKt2FSxsoILHgnpUcsu8sGXhTkHHWuhI59xEAaM44J5605S0SgFeRwRTBECNztgEgbemD2pwhkYqAcEHPTqKLpFRQ/aNwYn8M9aXBZycAHOAM1PDYyTSqAATkYz29a2odFVsBgAwOQR3HeodRR6nRCDkY8GnSuoAGBuzwefp9K2bHQw53lSEz82RjNa8enpGnyjGeRk5/GrDBVX92AT3yelck6rex2QokNpp6RxMQFKlvlX0HrUxhjX5gMdunemiTCk559MUqLLNGCVKqxKg561zt3dzpULDY5CysNuRnGDTXYkOCSCRg1FbyLKJAAwCcEkYqUyIAuSSAMcHNLc2jEjiIijyxwRxg02Vn2kgjOMYHcVE7iRx824A5HNAcMSVIBHWqSK2I95XKgYGcn3pJMMhZTh88DHWlechCSVY5wM9M1FlEWMvPvlOfkC4AHbmrSJbsOUZQb+WJ5LelMkkCHg7jnjNO8xOSHyeR9KjyHYgAYxwQKqxLZJCwwMgA579KhJEgJLEDJyAeopSw8vAOcZxnvTZYFMAJbAzkgHmmYuSELYAIOecAetNaMYKkgKecY6UpwQNpwOgBqs+IywDncRgknOM96aZKYkuEYKDkDkhaRZWyCqKVzgkk5x6Y/wA9KZHESyovzuTz70QMroWUkc/ma0uA5gPmJB2g8A0MRHGQSCjAMQOtI6CQkgkjPHtUnlJDkkAkjaWxnNK5JECqoAOFzwpOSB9afHOTIArEADBzUSlH3hQA44zjt2pJEcADgHjBU5zTHc19M1CW2lLklhngE967TStfSdgMbhgDGeh715n5siSlFfaAOVI61estQltHRhkAnAHvUTpc5tCpynryyCVSQ2SRj6CqkqkggDpzmsTQtY+1bSX2kHB5ro4SjuSeTjr615s4OD1O2Ek17pUhUGUDO4A5JHb1q/FEFZgACDyGpIlCSgqQB0IbmrG4K7AY3DA56Vz2RtdiGzjkjL42kc5Hesy9thLGygNs6gIec/X0rbcqImBUlSMYFVQoWAbiBj+IjqaaViVoclcqXyjrvRc5z+tRR3bJGqggHoMntWzeWSszEkA9SOmayLi3QMNoBxkYrVNFaMUzh45CADySc9qyrqMAllHXsKtQSNvcYIbpjHX2qvqOUy45yRx6VpFmLVikrlSxU8DhsjkfhUgl2xDc2VzgD0FVwzRsxfaQSMDb/M0kF0CzrtwUOCT09znuKszNL5jsXJKjjcetTqCIiCTgN2GOKoGQ7yxbeR0xUy3ZaMg5yTj3oaJ1NzwzbR3/AIj06JicrKAuB1J4x9K+mrWzR7i2VII1EQziMYC4+nXn1r50+HEEZ8S2RHJVxLIvqBxn69K+kdNLSSeYQwCnjb/WvzLiuq1KMEz4XiGbTjY6B3NwCFKqAAMHtW1o9mVADuWIIbJGM5rCtm3AsBgZxk8ZrpbW7QxxohAYAA4FfmMpn57UuzUaUQxkkAgqQRnqexri9YuiJSGYkE9B2rob2+VYxuwGAPIOQR3GPWuVvf3r5Awf51EW2zGEbFa3hX53Y7geAD2rRtyBtBkQE8BSeSPpUEMQ4VSAR1B7Gp02KC2AXUYJA6fjWqZo2XkiUc4xjg1HJArBwCWGMEZqVELbVBJBGSexqzBCYiMrnrzjNacxlzHIXenFcttAjJJGCDk1CNPWVAASR9eldNdaOioVRSBg8msyG2MLYJAGfToPWleRtGZlf2YN5UDC+gNI+nLkBVBIG3GOnvW3Hbnc+wkE8E4z3q5b6a8xIJ5IzuPc0+aRftbHM/2WYgCSCB1B7itrRvCkN28bSowIfcpUkYzwAfUVu2Hh+MTI8w3qD9zB/Ot5PKsVEjfKFGCSOgq4uTdmZSr30Re0nQ7fTLSWeTGyJckkdTXnvjnxMbq9ntYQwToFU8Adxn1qfxN42+2TNBauPIztyD1PcEelcTI0huJQ5JLtknpkgYreMI7sqlQu+eRUeMkMpXJIx9a87+IHhZbqB5Qm4LllB52+pr1LyQuAoAwO1Yvi+0abRyg2KMNlkyWwe+K9fBV3RrRkmetSqunJWPlJ7If2usbAnBIAHfBr1DSLWOO3UIhwFGfTNcbcWJXxKiFQGQ7gxxkc9RXb2uLdAA2Uxgjpn1Nf0Bl9X2lJSPZzCpzwiicxAxggggdR6U0sQQwXAxgN6GkmlADBAQDgYpgd0UA4Kjkg9q9U8HlbHxglmMhyD29aV3XGCdrA5GD2qLJD4wSp6Nms6/1Y2auQgkIBADD261nKairs7MPhZ4iahDct3msizUKgWYEHk54NctfX5u5CHfLYwRjgGnzXTz5djhjwAO1ZocEuxIKgcn3ryalZ1Ho9D9EwGWwwkVp73cdKUQENkljj2IqBogS7qrY6DtUhyACSSByCTTDKUyCOc9z3+lY3PcimhHTy9x2YAABJOearGFMAkAjOc0+SR5Ay5JRjnHqajLBTwwYcZAPHA/nVGiTQ9VRmIQ7RgDBPeoXIBfCligJZs9B604sACwGH4wvbA6VBkMGLYQP8uR1NNBtuQi48xSQAQDnHrQ1wUQgnJ6DjpSxx+U2ThVz+lMuJASSpwcj5fQeuK1QNpDd5dgxYuABhm6j2quGDlhklgcHPc1OwbnIyO2O9OAAQM4AYYwBTsZsaCUXD4Kgcg9cVG8reUQpIGc/L3oZzKATgc4OBSMxZiAg2KcBh3HrTBagVLkOTkA7uTTkjKSKSQQeScUMmVBwSPYdBU1soKBicovX1FBpFXJrdUBxg8fMDnj6VI8xdAduCDwT2piEDcRyueM9RQrFpBlQccjnvSNLFm1uHt50Odw6kGvSfDusGcIANgI5XOSPavL5tyASNxnqAOlbvhbV/sayISxJ5UsRx7ZqXFtWRSfKerqQpDAgE859c9al8weYpUgkDg9cVnWd0ZoIpACRt3DcOGHQ/hUySBiSAFPcelcck1oTuTiYjACgryKkSQKCAAOM/SqzzBkOSAQcY9aahJY5AAPQk4rOzY0kyeSUlAGOT2p8k7RRbggcnjavp61WM+5gAMlTwOmajibYSHJJOSPahIpRLTzOjEhdwI4BPWmKOXONzlSQPWowS0gIBIA6GnSZEpIXacAEA9P8AOaqw9EedeLLcRMWCsgJO7JyM+1c0VPlBi4VO1dl4zQrIScENltoOcEmuPQDEhOSD8o54HviuiD0C7YiFjwTuB6Ef40kkRIJKAEHJI71JA6AGMgl8jaAePetnStHkup1d0LovJVBninKdgcrD9F0t5SszkBSQNv8As+v1rrIgixBkBAXtjGaW3tVjwSuwFQQG447U9Qu0lTknrj1rNS5jOUruwwyFE3E4AIPPb3/Wqd7NNGhlUbyoLEnpjvVqWISKSQQRxWT4gRxpjgOyDcBlSOMj0701vYzdmc14Zwb25kZHLyyfMzHAbGcAfQevvXVS4KRqAFCggfTNczoapYo7AnZnCqR0rWn1LKgquV6givWhWjGKTPh8wwdWvXcoK6LySvE53kkHoB6UskoOQpAPTB71ntes6hkPOdpz2P1oa4MuBIwJXCjFN4iJ58corvoTFDs2ggZ+bJHNQq4PyKoJ7lhmhpiWU9TnaPemhlBYquG7Z6ZrF10dtPJKn2mJ9mc5JBIHJz2pkWmSTXDOdxRgD1zge1a1qgZQXOT1IHep41DT5QbRjGAOlL2tz06eR018TMZ9LIYK7YzwMnANWYdFRigmiCleMqeSK0XjDlSRuAOTnoMVKVBUFXC45+bvWTnJbM9aGV4aP2TPTw8hypAIADDI6Vp/2SqwsiIuGUDoMg9zmlt/3rhmBJHXBxn/ABrUGfKJB6dqwk29zshhqdL4Ylb7Iu9SELu2BnPU+mO9TQWp2gAAAn1yRzSs4UBieSQAB61Yt8AhQGJJJ57kjB/Cs3G50JWHSIxAAUEqMk+lMlkkG1AAI/8AdGSe/Pp7UpV/OKk8KcBs9R9O1OTYhLEE5OWX1xUONi0hFZgpXGSeSSepp4AdCpO09SQf0pW2gl1XBY55PenJMUztU8jk0kxWJDswAEBJOQ248fh3z71H/GRgE9QAOtKrIoVySVxgKozg1J5aFgyMxXOcMMHFMWw2IHecjB9B3NOvLtbKIs77DjjHWnSyxR5OMOBu46AVxWva79snZIxvMXyhWJxzVpozbfQy9UvXvLiUOxKOeBzxg8VRuMquQOQCpB7UjubhmIARhjIGcfmacQRk5DDIyKflYWpGqq8QAODjoR1NRHeQFQlmPG0989qnRdqhNwIycEnp+NVFnDEgOVZsgEdRUMBRKY8yFMNtIIJztz159ulaPhTRLjXdUiS2UkhlfeOwBB59sZrNnjl2xrCjyMxCiNBlnJPAA7k19D/C/wABnQ9KEt4mLuc7zGVwyDsM98V4Ob4+ngcO237z2PEzPGQwlF3erO/8F2H2OBYMHy1AJfGDn0+npXZqCAQSXI4wT2/+tXPaZEsDkyFic7Qc9q2WuiYSAyswxgj17g/hX4ZVqOpNzfU/G683Vm5dxzMJGYsCXwQMetVbgqAQXAOASCag1DVBFGQMsQpwVOCD25rjNR1e4dwM4BznJpQi5szhTb3NzUtYhslcKTK/YLjr9a4m8165mv43AzAGyUHJA9vU1LOpljJDZ74H6/Wsw2TwqGRj1ABPOCSK9ShTgtzvp04x3O3mlIQopXAAIYHpn+tcTrnzM5ByCT+Jrq1TZbiN1KnAJ+tcj4huRPcFlGCvAUDA9+K7qSinoaQjZ6HP3DFRtwpJHQ1n3AGQhPJ6+1aE6xu4Z+CBjJ7e1UJSoLEnBxgL3r1aa7HZEy5lbeNvzHoB61nTKLi6ZX5IG3B7D0rW4iIlJyVycVhx6pbteyq5Kuxzk9B+NfoHDlR87gethLmg0slvFhFJXHJ9KLfCOHxucjIwKWQh1CEgDGBz1p3km1KlhhSOSDmv0qEj0rlS/Yy7y4I4yFUfeNT6ZYO6qzHbgbio7VXdvtLKSdgB5x2q+dVEAEcQAfAJPp71u5aDvK2hr6Zp7Mw2nB3ZDY6YOa1/ENzH9mVI2JlYHzD6tnqPbGKxtNv32xgEEgc4PU1rHTZZ0Z5UwhUnJPXivBxmIVKauc002+aRyMU6RyMJNrvzgkdTU5kCqHIGDhQBTJ7Z0uMomCp6DtjvRLCUg3SDHf6V69GfOk7nWuVoTzC8uwqAG4yO2Of5gUwO7LKS2QSMsT0qkt+kMhD8kHI5qO61YSQvGgAB5IHGSa9BSGoPsZWqX00ty0cT4iAJBI6EdRTLCwa6cZOFVsE4zn6e1QSgu20DO75TjsDW3Yj7JaxoCcqMEn1/ziolMcotLQuW8YiCAAEKCPrUN3KRyTtbnHOaaLookhDZOMFR3BrNurjeoAPzAjJPas+YyjF31LlhKDdguckYOcf1ro7aQKhyRyckntXNR5iwyjGeme/vUp1I7DFnJBzj3qlNI3cLm5c6iNgAly+CCTxxWXNO7qJAxY9CDVUebdzooICjg+1a1hprz3Ko7gDptI6iuatiY01dsylaCuyrYpNcXATkIcAfWukj0qOBC8uS6/3+3tUq2MEMYCISVOTjqD61Yw8jAMNwzzX5vmnEEqt6NJWXc82riObSI+2jLlkZeABjjg13vhHTwZIkcYywGT0A71yenQFpCAcEcjI4P416JorLpqtOAGRI2bL8Y+U5P4V8N7Zymu7PKqz2R8y/HvWkvfGF8YJQY1lKE8gFQMDH5V5K0shYszkgZIrofHurDUPEN4+/ncQoJ6DJrm2clSSPbrX6xgqbhQipH3GAXJRii5DdvIoDDKDGBSohMjORg54+lU4ydxRCcYDA+pq3GxygyCfT1rsZ7KJI0dZVIj3jPIJxgVKsZaVnIx3AohJVHbOD7HpUiqZWI3YJx1qGzdImg8yNg6glmyTlunbpT9m5QAACOhzTCrZBL8qMEevpzT4IQqgkYIH51mXYe7uYTEMAkgk46ipYgoJBO4ccmouZeFbaM96crIitufD5GBjr60gsalrcFJYgGwAw7dq7nw5cR7yyAI7fwnPJ9vSvPbS5DvtcHPXOOK7LwxcKJAB0AznGST6ewqo7mco36HrenSLLaJwVPGcjvUd9aho3IbIxzkdKTQnMsSqFBDDORkkVqNAtwhKgEDsRwTWjjc5dmeMfEi5aOykRFLuoyoHc9qteEyRp0WSBlVy3qSOar/FqEW2xwSgPyYJJG4njAq7oFq8Wn2xHQKAQexxWUtEdCtY6BAGUADJ457ilKCRywCgDguTyP/rVF5xSMsAp2j+I4GB70ZdYlO0KWI3BTkA45+orG7M7E6EowVWyAPzpqOXbDDaScbT0AqPzQkRAIUk5BbsajSVGckjJPP40rhyltipV1JGVGQAc/rWBr9lLNFFOk3KSbvLCdgO56EE+tazYJyWIXt6ZqOVg0ZBIKjg496OVhojB8I708TWE7lhJDKHCgfKfdvYenvXqWoh7mZpxgFQWG2uEtbEW98jo2xhIGPfI9K9SsoFuIAQAxKhiR057fWuWrFKPKfKZyoxcZpHNapNLPAA2XIA5J61iXTzQ+UCFI2lj6nPTiuv1zTWbbIiZCjaCBgVzwsDKpYH5/ug+lePTa9soS0R5FCpF7m54Y1J0ZGkcKojyCeMe2PWrl9qc13cmc4BYAAD0rCtLNpiiK5345APWt62sGj2q6ZYjkkda/QcFRjBLlRtOEE+YtQXp4LNnjn2NVtev/K0xpSCUDBfLXqSfb0qzFppSQAnBYdTwB+Nc1rtwLhvKifbGhOcHOSD/AC619CldakwipS0KCXJWciNyN4ww7EdqlklQupZiABn5fWqgizINjkgYLHGM+1S5UMSVyGyw29vasHA7eRLYmlUsI3BOzOSO5HpTDEgYBWLAj7xpqlsAYKjHANKuVCh0IIGQc9azFawS26K5wQSBwSO9VAvztjj1OMAmrzhGdQQWZSGAH+elMKqQ4KlSOmBwalgmZkn7mVcEEH2pzx/LknAzx9KsNbiUgbPlAyCaa0XUO5J6AdhikkaKViqIAjEgsT61ctbQSgBwkoB5TdkH2OKVVOCSePpRtQs4WIIrLhmXIJPbNdMWJyfQsSae9pC8kOIRnLIBjIrOXf5hOcEjOM9cd6vT3c00CoPnA4y3J/Oq6xNtII5XkEVbkSm+pF5j5KkHI6HNKoZYTjBZiTnPXPapvIctgrkMPyq5JpTskYQhRj5s5JPpisbtjUkZTMdhJBUjuT2p8YCw7iGbvwetbaaZEECNGcDqPWqV3pxsiSBtQ8gDsKepSmiizLKQWUg+uanEigAqMEcEjvUZjHBYYU8/jTlDvgAjn8KiTC6JEkbcxBAGOBjt3pWnSNQR8oHAFM3hVZCuTj5QDjn3qBmUgAgBjzj1HesWwsXmIHJPIAO7PGaRJmWV5SQCQAT6j/JNUwyliFGWPQE8e3NLPOEY7W3AgZ4xg9/wqALrXQDAhgQeT6GnGZnXKD5ieMnv6fSs4MSpGAR2J5qwGSRCobaDxkev9KxnSU9x2LIuJRKIyVEeMkjGSfT6VejmVEJJUkgjHUisOVduGJJIPQcj61Ikw8tWBxITwpPSs44aEdkLlRuQ3EbhATjIyTnoP6dKm2fvM4AHb3rES4VVIIwzEEgd/ercV6AAWPIPBNbxhYzcOxqPGm0En5iCuPaofsiDkEbcnOagjvRIRznuTnpUkUwlwxcBSeAO/wCNaKJPKxVtI2IJII6jirlnbhwwK5Oe1UvOcFiCCB8ucdqtWU7o7AnjOQMdaxqaI2jzEt3aQtDIgUhzyGxwPwrJnBXKImWA5Hf2rWnvkfcgPygZBA6k9RVJGi8wyEMASME9z3H+fWvFqUPaMr3upR+xq5wEAbGT7063s0WNlEQUAkg/zrUKoVJA+fPBx2o2AsQACCO1dFLCJEc1jM8hVcEpk9M+tPW2O8gnAPBxV94QcYzkelRowIPyMoDY+YYyR3+ldXsEhczKwtjGhHYnt1B+tDWwjQFSSccZ5q4SpVSD8pOM46etIwDqQCOAaydBPoHOzLeAzAsxYDOAfWmJZAEkkjA6+9ai7HQIRhVO4A9zTZkDICBlc4JqoUUnsV7RkFvaiSPDnLZzn09qt2+itMQsikjpnBwPTmnaclsbkJcMyIOSQD0ra1bWIbZFitZVI6+Weu314r16MRe1k+hkvoTRsTkbegx/hV2w0aNpVaRgCoJAbvjvUtrqRvdkdwEjIGBtI5HbJ4yfr9Kq6pPH5gWElkAAySOSeuPau6ySFzSIb/ypLuRoMCLsoHQ9/rVcINwYcjHIxToyAoBIAzT/ADVj3AcsRnGK45K7uNNojWEeaUCkuAW59O9TJAs8LcYPIwfWlkucZ4AJFV1vjbMCgDkckY61KiJyaKs9i0RAZcZHJJ6UsMqKxD8L0ya3YpTPGGZI5ARnDDIFc9eBBKyFeMngd66ErIXNfQuyWgaEzIgZM8MoyM1XNsocuAAQQwUjIJ+lZqXJtSoQkIWDFT/hV+LV0uJWVl2HJAA5yPX25z/OmJ83QjnswsJJOWORjPQVnhREMA7gOSQeta91CXUFBkY5ANY0rgSgAEL2PrUlxbfUMF5dpAwR1qOe3AyR0AHfHemidxIVKBQ3GfT0olchQnVgc59DUmsbkcMR6jG4HABqZ8MhAGD7HpUauPKjIBLZOcCkeU7CpGT60G8bmfPskchnHHy/Q1E6DeIyQCvUn1+lStCMlzwxwM0kduHlDl2BAwQO4P8A+qpNVoV9pDEBwoPIGa0NPt3mzEBgnBLYzgZ9ajFrEsuSih8Y3kcken0qzAr2s6FyQCR09DUtjubbwFLlAgJQYxnvXR6O5gcOSVB+UjoAPaseIqQDnHcGtC2glmAVCSxHAJ71hJ2WpzVbTjaTsdjb3MEoyGUOBn5jjPtTWQklxh1HJYelc9BoN+GaQlgSuAoPX3qxFp2owShJJiEwDtH+P9K8t1It21Pk8RluHV5QrL0LEwy+SMqM8ZzWdeAGEAsSeRjHatVcx8EAORWfd2hljLgsADgEjGa2ST6nhcvLLc868QWqJdF0DKcnIzxj6Vz1yrh4nRg6ElXAHQ9ufzrrfEsBt7okAFWU5YjnPb9K5K6kDgAnABzj1NeDXTp1T7HBy5qSFCncEIIzzkdqsoCOEyWHNUZZwrI5IUA8HrV7zDJCzxsN2Mg16eFnc7ncuR7oypHIbk8dDUqkmQgYJABBHTmq8ErbQSMjAPSpZWcSAAYAxkgV7UdVoc7TLcCAcE4HX6091WJgc5JORg1XVXLAkZJ+7g9RUZDyFdxAK9dv1rWxm0a5nVsEEF8ZOfX61XZlkLsQATxjFVd+8EkAJ/LNTiREjUY3HHB9a5qqVtSNEMeJZlCRDDdDz1qIPLGdgPzdDjrVsReayFBtGOvrV62soTIZHGZQADg4r53EuENWZyqRW4/Qo3L7XOT945rrobgRRAEZAGQDWPaqIlJKbQeATzn3qy9ydiqoCkHAPrmvEdZJ6HkVf3juF1Ou9m3bjnGMYyD1qbRZwNUgYHCkgEA+vrWVKDKWIPzA/StPTAsUSkgFx1Pp6Vk26j2Odxsj1ZLNwgKDcu0EkdB6f/rp/wBi3nABQ55B7n1rM8JeLLYRR2WovgqSRIOhUngfX/Guh1zWNM02xD2cnn3JPMR7A+nvXbTwrlG6R57nOMtjjPFukTwl51BllIBIU9ce9Z1zoc89gs4VjkdSD0rrYrd9YtZZLiYrgZUKOSPT271as9RhtNOltniV5AMITkYFaLAe0e5Txcoqxzx8PhYIJ0VZSqqQCCBkdQa3NX1HT20+3lieMTMCptYjtMRA6kdgTg575rbdLa98NxSx7Vkj4ZSckk9/pXDSWc97qawRy+VCFLErggn0/wD1V0LCrCxutbmEajrS94P7QlCBXiKsOGDev07VetNQidVUgAHqMVi6jYSae2CSCvQE9ahs55VJLjG7PTtXmVcRy6SPQjTi9UdrFpsGoY2AKRyB0zSJpr28gJiIIPBxWPo2qzW0qMxAA4IB6e1dtBqAvYAeCMciuSdPD4hXvaRrCVSm7Xuil4jt1vvAs6OAQrkkkdPl/wDr/pXw/wCOLZ9P1EQu+52ySPbPWv0A0K1i1K11OzcZSWAuBJ0BHTH6/nXxX8XdKMGuXKOQHRiCB257V9DlV5UZQ7H1WS1/33Kzyg3DKQqMxAGTzTUmbcNxDAnkdMUjwomQjEHkFSc55pvlDLsX+TsD2reSP0SKTH5DuVUnJO4e2DSO2+Uhh2xkcVFH0JDYwcDB6jFDSGPaGBbdkjBwWxUWK5Sd50WEMhJwdrAjGPf3FRqQGLnB7fQUhG5gQQB3BFRSyBCqsCCemOatIrlJnIYhlII9KRZByJBznjJ6VCSpYKASMEkkcDFRmEiRZA7MG+Vlc5wB0xUNBZFkguoI6E8CmhlBKhSVBINRb2QsQ42A4/GiKQq5DEANyGNZstIliRIWQAcE5BHb2rYtGBwgiZmPQjnH4VlRohkA3AN1Ax1rXsYi5UkAgk5GetZtmydjRjRkwSqh8c4PQU0s247hjnPTrUaJIsjktgEYHtUxUsOWBfG76CpVxN3I2nCHoQM9Mdamj2EFiM9qhkYNERjOSCfanRbi4RBlBg4PeqIsWIZACMjAHYDtVhWEjcggZGCDUkUDFVZl2IwIBx19s1KIiAigDjsOgrN6EWRKzKgDgbcYJLd6y/FUoNuuSULHAxx2reWAvguuRjjHasPxUqRKhILkchfetabuzOSVtDjwxCbd5JPILHpUUqhDjknGRgU9WQl2cYGCcelRu4DDJJB4ye1dTuc3Lcn2+WyFuTjP0JqpeW4/1ijHB+Y9jVqNlYAMCcd89acwEsTFiyoDkAc5oWguUy7d0YBHHyg8lepppUyoU25AOQSelE0DByo3B8bsYxjNLDwgBOSODk8mquUojrYgOUI25x81dLZWZlUEHg8Y9awQAIztAJxxntXUeHElkCEgbRyT6VjN9TpgVHtRGSCNoU80zzAoKjkZ4JHNd6NKh1G05CgkAAgYx71y974ZuLSUrgsgBIfGQfbFZXOlOK0uZQjJY4bC9doHBq3CScADBzgYqIxPbsARnnnIqY+XHIQCQSM4J6Glc1HMpWQo5BGATjms3VLYY3EgA9KvSOEWQggyYAAPUimXNu1zEEPRRuANaRZGxzczmN3VACCMbR3NPtiXZFdQARgj0oMLi4dWGR0A9DV2G3MaglVZsj2OPWq5rl7D/JCguBk9MjnFX7UERRkoSxbBGOg9aS3yMBEGcjBbpmpjdiBmBxvBJ3A9M0JXFzXJbuSNFALg4Hbt9felgcu6qCCcAkjnFYgfdO4yCCSeTWvpu6LJIDKamSsgb0ublorMyhH2kHJB7iteDO4tgrz1rNhYRxpIoBOcsAen+etXbeRiwCkMCdwrmcjkm7nRaczoDtcAMecjkD2ro7KRVMaM4AJABIJGfwrl7WIKhJkIIxhcdc9ea6CybOQAOw45pc2pyS3uSeIrUTWoBcOQCNy/dPPUe1ecS2rW0581drEkfQE16zdWInsCjoRuUqpB6D6V5hMEk1KWN5cBWONx6gcY5611xjzQudNGdloWrG0TYpDgKeuBnFattFsUBXxjOR3I9aq2UKQoTtJTPBUYBq0igowwN+flbuK5G0OVRsmRAeScDNK8QaQgEkDGOelMVyygBwyjgYGCPrViWQQgTnG2IBiCcbuRkVpGzOdtkUkyWcJkfaUHUkZGK8/1/wAbG6uJolbbESygDjK1B4o8VyzSTxQPtTJyOw964e6kCjL7mduAa9inRgopy3Muaz0NmTWFGdz7UzgZPQduacNatDsjJEnclGxiubjhnuJhGiZfAOQMgV1mi+DBc7HukDqTyOmKiq4RW5rCrKWxHaNd6i+LZNgOcFue/wDKuqsdECIpmYvIpDccAnHPFaum6VbabAY4YkQZyD3xVnyBkHcB9T1rzHNt6I0bkyIW0RjyTjbjqelMmlSKZSCpYcjHOT70mp30OnwOZQCCCAwHOfWqemXdtflSAS3Vu1HLK1zNx0uztvDAS5hZy6RyKQu1x97PYGqHxBmGmgFJQwB+YdcZH9K1dKhjgiDqgDMuCxPQdjj1965LxZGbudlIJUDn611UN7s86rBTTseVX4SS9kncMN5xu9fQ1NaAKAM5Oeoq/qFsI3weBngEVFDbhVOAQc8V0VailoZ0aCp6ou2qF8/IyhTjGOvvV6KyRNpeUgdQB3+tVIBKEUjJA6k96uRBtwZiSuOB6GvPkd6ZNHHsYEPyDxnvVmA4Yu7CQ5+99arCYI3JDgZPHXFPiuEZTtOAeoPUVlYbuy60iFN7ABc4Jx0oMiL8wO4YyFAzmqguU2urElAclQO4pqXSAho2YKpyCRgitEiOVGh5gYKQwUEfdBqzbSqIZACAE5JJ596xUmiDBihc9QAMHPrVg3p3hwcMxySeuatRYnFG3bsjFEQjLkKD2JPvU32qOCMmUgJnGAa5ufVRGxDOSc5Bz3rEudamuWCR4OTjcTjHtitFGSMJQ7HbLq73cyQWh2DOAzCt6y8KPp2J2vEu3lO5mQ5x7Y7Vz/hiwaKwhLJ5jr87OPvMT1H0rrrFXHyscqTkbQRkemD3/wAKcNThnNqVkzL1mNFUDaOoIJGMn696y3UCMEKWIPQDn9K6vWrcG1UqWcBhtRjnGQckelYMEVzDOHhZkIJO3djjvVtWO2ntuZRiMwclDkr8oIxg9iR6e1XtLu2051cjzXH3ge+RjoaklgdC7OxLsSxJPJyc/wBagWEZOxtwOR+NZuSRqei6ddpc26bWyQN3FTyZ3AsMjsM9a5Lw9qf2eQQF0QDA5PzZNdWQxwWJOD0NEZJiWhzXidme0aNU2OjFgfUelcJKBFIrOSBngdQT6H0Fd34kuDh1bLFskkcn615t4gZ0kjZQRCCc4PetkmloHtYxdmTT3LZwgBAHY+/SiB2llKMhAABDZ61mLdI0iBnIBHIArYtWDx4JCjs3oK55N9TbmurmpbSiFEC5YAYPPWmX+tNbwh4xlSSpPoais5WutwjGSOAB6DvXLaxeuSweJo4w7ZB4Ge5/+vWlOmpy1OOu3GLaOkstVSESESqGYZYA5BNQanq6raku6DGTgnGRXnsmpypO4D5APG30ps13LcupDkIvDBjwD2+le0nyqyPlfYOcuZmxfaj54LICFA+Yk8D04qqQJYChJIfg4qtBOXJQpkHAwKuW6jcF4IPGaxnI9nD09kSNAsig5xg9z3rStVEQQEFmbgcZptvaiRiOSuMfMOorQihG8IB0GQAeeK4ZTue1Thyk2mxbElQowG7JZh0/Gr9uqISN2Qc8jpUESMwCLvUH+8c1oQhZFCIgAAHIHeue9zWRat4IFU5JaQDI9j7j0prWpfJDZJ/Snw2plzhwrk8nqBV+0tcOCQSc5JA6D0+lTc5JGMNLkt2dzlQRuA65JqB4W5JBUH+E9q6q8sk2K4J4JbIOcj0x2rDnVndsylkX7oPYU07EKRneUDIhcFEU4LA54+lQwuzFiwUjcQoxgge/qalkjfzScgDPHvRPF/qii/MSC3qB9K1iyrohckykAAJ6gVBdRtMyGIANnknuMVfeNUdwTgHOMVUuIzGAQ4fIHKj17VpcpNFBVDzgZIIJIHrjsaSRAULjDqOCpNTyWcgy6OiAAhlIO4ntjt9c1CYBw4bDqCCB3pG6fmZ77csCfmUknnOM+9KuSoAOSOR7ipvKBBUAAYJPHUU3y1VhhsADgCkmWpCxo4kfJJz05qwoMeDnORjA7VFuYsxBBPUGnwyHBwM54PHSq5h3KBdFZSepPX1psxE7LgkKOSc9TUMjMUXI2kHqe9PRzIQjKFTGQw7msLkqArkEhScjuf6UpdQNg4X27VECSCcAc469Ka8xUgkYHTOOtCZShcXKMGZNzn34JqMncQQCCepFTxWxZmcj5COlDwLHGQi8emelDYKFiHyW8ojIyelVvIDEBwSx5GK04rctEQFLEDOAOtNt7eQkFxgE/dPalzFqBQlgXCAliOp4zg/SiO0HIJIPbsa1Ht1E2QDtHP1qWO18xg4UHjGM0+exap3MuK2EZAChueatx2uxUIQ5J5PrV5bQIAMZbOcjtWolkdqMAOcEDPSp9tJEvDp7mStqXwqnAz37VYECxEsRtC4BJNaUdqIJFUjeTyT6VaFmjkkqMMOAw61m68gjhYLVoyYrGRgFJwd3p0FXIY3AAJAIOTn0rQigC4IGSOh96T7OVkLEgnqR61i6k2dEaUI9CoyBZQXAZWOVIHQUptXacvj5SAFB6Vekh2ncikkgE56Ad+O9PihLICvTPrSUma8qiUIoBhsHIDYIHrU8Vo8ckhIAVlADL39jVqG2DE5G0k5wO9WWhGBg5OORWikRKVin9lJU5YEEYbAxms7VXSGLAYxsO6nkVp3U4tYyCdp7DrmuH8Q6yjySSE4DcnmtI2ehyznyq5j6xfJLIykbyTkjPWsEkTO5A2knJOev41YuJk3GTG4Mc4qnKCd4DBBwRxjFbqNjz5SciUgqSCeD+lMkiTaWDEk9M0rOdoAOQBy1IXRtoIZlxnC9TVozY1giqApy306Uw5jYjPUZxT/MVQ4UHPoeo9qiGHUFiQ2OR6UzNkYlIy5JBHA+tQBiHDuuCecjvU7W6SkNyT0prRliqsCCOBntVIxbGhxLuBAwBznir+lKu7YDkHkD3qpsCuysBgjr61b0tQjlwOSeQapo0gzpLKI+ZhhwOw9akuL4wIADgnJB9CKqQ3hij2IFJ6ls81nTXxkIBVs5PBPSsHHyOvn7BdXL5J3FgeoP86zDKSQ5Xhicc9qsSCZ4mcK3lZxuxwT6VBzsLBQCONp7UJWMHqRSDe4ITJxnPpTlIAwTtc9ealADbScA9flHegRIzHJAwcnHc1Ri0R7gECEFsZyaRcLkkbiTwDUkrFACBkdMjtUTFztIxtY4z6VSZm0KC8koLHaBwBnGTUkhCsHAAA6gHOaSTZGAScntmmcswBVQm0nI9avQzcSFgGwQTkZJA6A/WkAL4bLKMYIpY4W2kh+M4IBxmkcO8wjUFFOT5jD5c+lCZm0iO3lByh4A5ye9SFQwJBG/sKdIiBTwA+cZx1H1qIKEkC5JYYrWJjJG9obi3hJc/N0NdBtaZUIkLEHnPp2FcxpTBJwwJBXuenNdAt10KgKMYHvXr0anLGx+e5vQ5694ouQxjhjyw6kjtTpFQA4JI7E1CJGBBLYbqRjqKmAa4jyRgA9PUV1e1Pm3hZD4189QcEBexHWluSXjMYPGMUCQpIoI49Kl6k5XJ7CodXzKjhSuiiK2Lv0HHA4rAv8AbHKjiJiJASSXyAc9fYe1dJcIPsbxuMq3XiuYvJAMgj5QT26CvDxtXmlY/QMhwvs1zoqzqZQQxAYgAY6VXQsOEfAHynP64qVnDpkAYJxn0FRzDglWyo6DuK8t6H3MboeuBGyIMtn72eTSqZCwJIDYAAB6iqwYIoUEhm5zViMjywxBPYkDmpbLudH4Qs11LW7WB0JJkUjB5OOp9hX194Ks0tLGJEBKAZB/z2r5h+DULz+JDM6qIo1PltjkMenNfWeh2xit4wBj5VOBzkYr8p4rxEnNUj4/Oqt3yMmv7lfKcFsA5yM8kVgFkDkICCRkA1saqwLyLEBnAyfasWJRIzMh3AEgkeo7V+bR1ufLxZPBvt5IAOBndkjrXW6XqxAKCdWON3lg4wM4/M+1crHF90sTg9M/rVqKfyXDgAYPBx3qJO45e8rHottepJGFKI5YHBfPHHb3qa2YAZBLqBg81y2n6kfJAcsXxnLECtOK9zGBgg9cetYuLR51Sm0zRlnClgASucnaaglf92oUgKfXvVT7Sy7iSCD1FRTXQZDgkAdK1jExsy5MxRSCckgH8fpWfdXu+EJjJLAliTgAfSoLq7MilUBLZwCT1FZt3IV+QAsCR909CK3SSKUR73azhgCAwPUnHFXdJ2syPnJIwRntmslkMjkOBnGCuQa1tOjSLBAyM5x7VTXYtxOkhlWMKQdp6c96sgCQlicEA4rMWQfIFXIB784q2CXywOCBz7VKujJolOHwSAE/vHnNUL7T0lRgyAqw5XGcmr6klVAXjPX1qXGSSwwcDHvWkZcor2POte8GLcwAIgLZIwq8gDmvJPE3hSSDcEDoW6kr1welfTUlsXbKnAwcrGa4nxjpMAhd5AQNpIyOlfR5fmk6ElBHuYDMamHkkj5g1C0a1JEiknPJz0rOMQZgDwmeM10fixYjc5jaRnyVZWXAzuOMeoxjmsMREKUIDPnv0FfruFqOrSjJn63hKntqSmxVjRWBBJI4we9Njj2Stu45z1q15AyBjGMH3J70kiEDcBkrkkeortO5akYiO3IIIIzzTkt3SRSRgjqKmQvLGFQBAwySy5I/wqwIikZJBYgYzjNK7KsyBIhGGJXJJ61LLZF0GxthOPmxnn6VdTTpHQM4IX0NXoLU+QCy9P1qk2NaFC3s5Y2YqApxhWU4wfxrQSAZBA2kkA8dKsRxHlQRjHGakwTkZAIHJNPmZXMVBuYh8AlQVAx1Hr9alCyQjzFQANxzzj1NTLgqWc5GMc9sUgk8zKqTt680XC7I0VpMnB24yCTyKnjZ2YojDce3oaaS7AIoLAnjHU1ieJNcg0a2fJIkbgkDp/8AXqeYzlLqzG8feKxaRNbxuI2HyuV/jOeleJa1fm4uXcs2M8qT3rT8S64dRuWJBf5t2STgf/Xrm3cvuYjfgEjPr9a9CnTSVzyatTmdiDaQ5YHY7HIIGefpU28h5VKYBAJY9zTJIGPzIRgckUTPwFwwPXAGeK6ErHNa49d4dA6gRkZDAc0gLMiAkA5OaNgfAAJwBxmtGx0czuhZSw7j0FJyS3NIwbZQhWV5TGpyGOBx3+tbtroJZlDPhxwc9q0bLR47Rckh88g46VoiAIAEAyeBnjJrnlVWx206CW5XtNJRCRuyB3Aq7FEIyDhSw4x6D1pWQ2yhC5y3UelDnc8TFwcDjb3Pqcd6520zrjBIRyqOxIzkYHPQ+tRuoCBi2CTgHOM0MhJAB2nOST3ppjLuXkcEDkE8YqDZK3UcAgVyB8/Uk+tQxEYAdmwGLDHrT2j2kY+YEdTR+7jaMZBJOcDrSTsPQax8xSAM8d6WOJVQFgAcYx71XJ2SkBmDse/QU6ViHQsRnH5Vd0MJVSM428HkkVC58xSQoVs4X6+471IGd92XDDHAxURbahU8EHk+hqkrkttEMoLIR5bBgfutxmlRVd9mFD43YJxTmlLKATknnOe1RnYCCQSen0rRIlsaqhznOR0IA6GpGxGhIPbG2oQxLYDbecDHNPcKseASz46nuaoybG4LA9uKbJgKyFsnGaYrNHAjD53LYIz0FKzhgFY5HPAqbGTZEgZDuU5XpTSrEMQoJz97HQUqq6BgDgdiTTir5jCqGB+bDNgEf57U0gIgAjklyrkD5l6ihVIJBwV68UOASwyBuB6djTVgd0BBCkDGCcZFWgJHhVkcBthIwCO1RyKyhECDCgAjPU+tKWMTgA5IXH0poLGQAnJxwfWqQCGIxqSDsDcHA60/BYEL9zP401zIJSrHJxytMGcNnIA6gdTVEtj4wSxDYbA547U53KBShwGHQjmo4clC2CAMgZoWYtEUdADuzuB5x6U07GbZoaLehbgvtbPQlT0rvNL1neVDFWUjrnvXnNujW8TKTtJJYbe4zxWnpGpLbSiNmIXOfm9/Ss6y9pGx0UJ8sj0lLzKgBdx6g+ntUsc+4EMcHP5Vj2dwJog2cJ1BFWdwOMHknJwa8lpLQ9pao2FuAWUbgFB45pGuo0YLuJBP61kjaYyQSHHc9qi+0ZcsCCf9rpUuyHyFy9mD5DgAAkA+grKkhjlwxJAOcFanaZp8nYFGBwTTZSfKDZAI4wBismxNWKM1uVkiZPlVVIYkck56/lWZdZ3OQGIznJ6VsDfIxCgkA8sarXwIUpgcn9KuMjGSsc6c5ORlgeoPQVHvVZAicMBk5Hb61LKESZgh3r3PqR1qHliTnIPbFdK1OdyJ4XDbQAMckY71cjZGAYpuI5xnBFUYNqA5ODnj2qWMu7HYuVyBgnrzxV8vcm6PQ/hfGX8QMBE6DywwkIyAe1fSOlRvFbEysJmYDMgGN3HJA7fSvCvhVoUtvrAkYsGZFD5zwc5HtXv8sBs7TBBUhQQT3BFfj/E9SNTEWiz86z6pz1kkZtzqCxXBVTgEgE56H1rT07VF2jLgKp5brXIai2ZN8YKLkALnJA+tPsr94sqTwec+tfGyw6lHQ+Z9kmdfdau00ihCQFOQyjmmqUdgWJBzj8aybW9dnBUgdwa0bedZlBOxGBwS3T8/U1yuny6HNOKiWY2BVWVCC4zgj09/8KuxowIOBtPX61DFny1IchFJyrCr0Kq4ITn69qaRyy0JIYwpJPTsM9KuRZOCpySehHSooYdyEhMLnaWJ4B+lXEjMUSsCDk9AOlaHK2V7gtKgAyOfTrTbbREuAQQQG647VPhmYEkEnnjkD8a17WURR5wA3rjqfSpacieZ9CnDoES5JIVRznGatJp8EQAByV6HFTvMWznCg8lc96p3eoCCAs4AAzz79qOSXQXvSZPdSRWlmZXdVGORnJB9MVweueI5bvdFE+2PGSM9aq6xr891O6bh5YJAKnp+FYfOAEYAEkYHpWsISudlKjbWRGxZ8lwCc8kc4/GkaA4Lg7gMkADqalWH5CEODnkHvTxCVYKCd2Qo59etdOp3LQbCoER3HIII5qrqluLjSZURMOOd+eg9MVdaPftwM7vmBycMPUe1WIbRHeJGGVbIbkDHOMc1pCUoyTGpWdz5p1vRZbfxBLKyKApGHXuT1rTQDABXIA4JrsfGWjJBqE5CYAf5cDnj+lcfLI0eQU2tk/L1r99yKfPhIs9N1faxSfQA6yFlIC4GQT1J9P8APrTBIWYgBcH0Oc0wtK5iKJhwcMR3FV7+cWKjYAz8kgHBFfSOSSuzajh5VpqMd2Gp30VvHsAYyYyWBwM+1c87vOxLuCOgOeTUdxO8kjlyzA85NIIiI1YNy3IHpXj1arm/I/RMDgIYSC016sSVVQgEkBs4NQm3EQOAAAcEjvTmJcYJ3MhyT6ZpF3BgHI2kFh+FYHrJMhEJ5BcEE5IqKUkAkqGzzz1qSWUMwPIAPJzTFYsx3lAuOCTjP51aZoiGB9q5A3HPGPWk4DEBQR1PuaAQMY428+wok/cqAxCKw3Dnk5q1qMbK6iMMeRnnHaqc4jl2cZbIKtjke341KwBlCqCABnPrUSMGmbcjAY4OOPamkLQRpEIUD5iD0Pc1E4DIcjJ3cD3qZ9okQgcqOpGcVGsoDhmGAeBxnBrVEXIFzggtkE4PHT2p5QiMg8kHHXqKSUht5BABGBg4OahRmAB5JHHJzmruIkMQVMgkEfNg9801pAmA5wp4yO1CMWYsWDAnG0DGPY1JEis3lsm9VHRh1pAkWIonRmSQYAwMjsP8assghjKjAOcGqkcczOASShByc9KmiIwBnIIzSLURyxtjIAwKWFlLuQMleMDuaZhnmYoNgxjbng1KgeNwUO1h1IpmisitNKXJDHIJwAO1PtZnt2hIII3ncB2XHX35xUc7CNs8AcjFS2mOS3KjkkdhVKQtD0Pw1fSCHMjg5zg57emK6SDbuBLlsjp0Fec6JqEMKCMNgbjjJ9eSa7i1lxCrsvOAR6Eetc9SN3oNF9IyxIzhckgEdTUyhDgOckdMdqzknCKXJYDoOMgH3PapYrlmwQAEY4ORjHvWHKUWGcK4JHPUe9NJXJIBI6cHpUe0eZkElhwST1Hp9KZJMVJBwo6H0xSsGhagkMYJBALDqe4pr3ADb/mLE5Jz0NVfOClQxwPUdqSedUIwSy8E470tB2RzHi1iZQ5IYMQCAeorjzHK7EKu8sTgAYHsK6nxA4upWUDcM9v0FGm6KvyBgCVbPJ6GrTsrDSsUdE0VnUPIhDfeI7e9dRaW6wMQCwyuCBxwamhgWIEAZZQeB3qaMCSMEuIh0LHnH4UtzJyIw5BYEnAGBn0qSLeWICER4wCR1qUojqcHOOc4xmo1B5JJAPb0pXsRcZKBwCMgdBmsXXXTgkh1UhgDzyPattMlnIAZFHIz1rmtanBJQDAzkCtIyTYW5jJR0hYANkMxbBPVj/OnKXdmQsAM5x6CoyY5GRkiAkTPNORTIWbOMjjI71rox8iJmiDgYJ47bsVZVSwJCBdxGSDwB/OqpU7T0AGMnNW4o5EIDHAIznPX8KmyJ5BRGSSDgAjGQe1NSNi4HJXPBqTPzByCFHBJHU1Kqk7WXqTt+lQ12KSL9uNqgdMjFWo4zIP3YAIOSScfWooUc4yApIyKkGEAI4PcGmmWkO3+XhkAIOQR6inIhkhyoBGO/aoldA2CDz2qeEFmKAYA549KfMaJDrctGRkYGMg+taoIYFAMg8E1lrCGchSWCnP0q/EW8pkQAHO4s3f2qXInYeIv3hA4KgEA0qnaxcnBHQg5zTQ0qKCwyem7PbsKSO3+fKkkZyQTU3QfMttsLEnLsxzkd6jY/un3qFBHWnISFACkEdD60isWwjjIx+dLQB/7t0UqckgcE9KlG3yhk8kfrUPETBAoAZgAPQUp3iUkDegbIOMcVDVwaLEZCoQDjvSgHGN2QTmmeaqkFlBJOMHvWbq+qpp1sX3ElgQFPY5pqJm0VPEGs/ZVEEQyWB5yDj1HtXFyOSzu7Ebjk4ovbs3F4xOC5HJzyPf6VWXeSQwDDnJx2/xroUbE+pMZd0ZIAUenrUIlZwQUbPpjFJvJRidwA6H0p6OVQE4O4jgnkUnoTcYrjaQ3RTnHcVCI40mDyjCYLYXrj1pzsdxIHBJB+ldD4G8HzeN/EVrp8DFQrCSbB6R55B9K48TXhh6bqT2RzV68aEHUlsj0v9n34aS6ndnxDq1uBbqdloWPBx3IPTNfQGo2SgF0RSSAQVAwa0fC+kQaJo0NlBEESAFFJA+ZR0P196uXsYnRAQBuGQNuP5V+DZrmM8wrubWnQ/GsxzCWMrufQ47cLcsMlsDOMdKswXIlCsABzyBU+o2BjVtwAAGGYCsx4nhJCkMpIAwe2P8A61eJc8tO5ZltRMrhAXP8Majkepz37muc1PRWKFlkCkHO3GSR3/lW1JLPCqBosgYx8x59Oax7qe4kL7k2ljk9+PrW9OTTujSO+5gSSGGRlVQQOQD9eeaBeqAQRtJ4BBwV9wfWrT6e4c5PmkcAIMZ9+aYmizs+PKyp7ntXoqcN2zsi4dy5NqBkt45HGQFUKTzkAVx2p4uLqSQADccnHr9O1dZq8JtVjilZC5UAMvA468Vz91ajBO44HIGOorupSW6N4W6HNSqGBBGSeN3vVO4iCocDLtxnFbstqYySBknkgjpUDwCQnKqD1ypz+P1r04VEjdSOT1hza2U6lSjhe4xgnpXldpqkrajJE8uxx1YjODn+Vew+JdMYaTPKcEKMk5xx9a8b0exn1XxJDDEolEjkyOvAUD+tfe5DVhDmqS2R6+DlFXkzuLW6kmgHXAAOR2NTXeo7LZIhlvm3EDua6K+0CKzs40jQEoASQOp71zkiIGLkkEHaAOoPrX32Fx9LEq9JnfTrQraxQRMYYGkYqC43HJ6VPHmQRMBktySKS3KtuEqh0bglhnOatRQbIyVQBVHAAwAB04r01O5o2jUtLu2siokJZ2GAFHQ+pNdNZXRurMIowCduR39K84YPI5bJLDoB2rpPDWvEBbMtiXIIG37wJ6D0NeJmGHdT95B6nPVi+W8TT1e2FjKjIoZwMMMdQff1/wAKwrqG41KMAoU7HFdvcxpfWruAu8DcSxxkDqB7+1c1c3jWmCFZD0VWXGc8jrXZga94qM90Z0aj67nHXulCzaV3mLvkAR44A7nP5VmRRT3IiEaF0ZtoKjPfkmtW9Nzd3crlCEXkhT0Oep9uRU1gRp8TyAk/KRtBwAe9evzxPVUmo3K0ejC2cxkgvncTnpVhoJQpGRtU5Bx1pdOjmvZRITlGI4wcgVq3rw2sTIoDMpYEgggkdealziZNu5zUm4kgnOe6jpVY2kgZy6b04J29xWkLYs5dA3IHygZyD0OK2orFIYUeRcKw6Z6VzzqpbFJqJjECVkQqwIUEA9QKvWejhyCykk9DVPUPEdlprugG+QcAqcbfz6ishvHFy8pjDKxPKlABj29Sa8uvVrS0pIznU00O0FnBaRkRD97j5gT0rAfUpYtTMTlXKYZgDkD0ORXI3vim7lkYM5BXjg8j60/QpJbq8M0jh3IxsYkZPY5Hb2r5yvSxSjKVR6HG23ueu6cUljRmcgEAA54Jq9tDbgMgdAR0Ncz4encgQORIQfl3dB659K6iECQgZIwe3SvzXEJxmzyZppm7oVsPNVSwYdMY6Gu11SY6P4O1u9K744rRgRjpkY/rmua8NxhrtC4yikZB71r/ABRvV0v4Sa1GHUtcNGuTnIA5OD6cciow6c6sV5nDP3pJHw/4juVn1i4nABaYlxgY4/rVKIqyKCM85JPao76QyTgIVABIyDgEdiPXmoYm81gwJI6YHrX7dRhy0ox8j7fCztBItxzDIIHIPBzVtJEZixGRjAHofWqMcQGSARk457VZjBiAZsFCeMDmqkj3acrl6MHGR8w/lVmNcPkHJPB46CqsMi71QEKcjIJxmrbMWJKgDGaxeh1xJPm3AOMgHI/xqUuVRDsAAPUDGaqLMQCWIAUgEk9PSr+0eWAxw/BwOQR9am5ohEcKuQuSenHSlDEN0XBwCSOlCZfIcYIyAAaAw2kgkEdRjrRoBPFhZCRwoHAxzXRaBMYpVKHAbAyRnPtXMpKCArDAIzuHr6Vq6JO+cxEkA9QevtSJldntfh6USWqBDtA4GDXRIpVCUJLHggnIrhvCshKRhidxAJAPSu3tog6EmUoACQAMgmumEeZHNI4P4leHkv44D80hZwSTwF9qzLON4o1UEjaQACeuK9D8RxIdHeRsFlyTnHPpivL3uWdgCu0Yz9DXPUhZ6s0g21Y0/MIYEckjp6VK14VyS2QRwB2rIiuPLG0Es4HJNSGQSQsA5VsYUgcZ9TWVjRxL32puSDkA5PFSLIQjMSA2ScDsKoJK0MSh3DAjlh0J70rTbpMk5XbggdvSklYnlLonSYLHjYtJkRAEEBCeNxxk1SScRgq43K3Kr0I9s/rT43jmiJkRXVDuCsM81SE4llJtkwIBJHTFereBpBqmgpLGMqshDMRyCDjH6V5L9oHmwx7dpkIVcDofWvc/hfoxtNJvUKghipXvgkZJ+uaJU/aI+Sz6UIUVzbkOpaazZhOQAeQeMGsO40YwRsiEBic5Aziu8urclwAASD1qle6Q9xB8qAtjHHGa8eph583Mj4enXae5xNlAILvhCCB1A61rRMWmAcNuIyCf5VoTeHJkulIjwgAJIP5/jTY7cRXhzkqvIyOT7e1fcZVzOj7+57CqqpFO5HcsDaEyIGJBBA5Ga4K+tm+1uwQA5IXHYeleg3I89ihBCD5gCOCf8ayrzT1ljIAwxPUV71tNDanJRZxJQh1QDBIIqSOJ+VBBxk/T3rbn0EMxYAkgZOOMe9Z8trJA4deCTjB44rnmmdyqJlWXdtLEDOMZHapIoxIhDAE4wDnoKcsYdhhgASQRnqaAqgtgZU/KAODWLbQ7kRyjghsEYB45xSSyPJJHiUCLnKY5J7fhU6MhBIAUnjAOce1R+WhZEBxtBI9gakYhVVwApDE8nPBFRkAknZuGewqzGByCxkA6NjGabJtwApy2aYMiZSUJwFGCSp6n/wCvQsYR8gZAwMZ61MYhkAEueDkDGKGtzkORg5ycGtEZtjGiOVIAyx6DtUcsXm7grbBjBGPvDPI9ugqyYMMxJyATgg9f/rUmxipLAbQe1Lcm5TkZ1c7TlQOg6itvRLiCW0RZ3/fg4246j1zWY6qCABtc+vOQe9NjDBgEPRsbh61UdAtc6mUKhyBuB7AZwKoaraq65BYnHAI4z6ZrTtUMsYcHBwO9Bty+5WG5sV0JcxmvdOLeyeKPc3AyeM5pqwFowNxJPfHIFa+tI0aBFQKAfmzxkeorFRnBLM2QM4IrCcbG6bauI2MqTlgOi54zTPJWTIJwQOQD09qmEZbJJAA6cdaejbgzAEDJwMdTXM0HMykqiJyAWkPU5HT2zTgiO7AqAeFYE4JHXp3qwcMpGSCT09OKjaKMOSw3gDOScEGlYpSE2iJw6AbQMbSP1pcmIhAMk/MB6k01334wODgfhT3cnaCACOhFVYq7EI8xlBJUjqFNCryWBygOG46cU4DLAEYbrx3psW9nYYAGOR1osUpWGMHCArypPBHvU4SQbc5x0+lTLbuiIUdQucjPUGpkUugDAdRyO9KwucqRyFHP8Q9fWrkN0kaCIEAdSfSmMEY7ANxx2GMU37KEJIYA45DDNUkCaZeSRJGJJHA4x1NNhkZZXMQZ3PGB6elUEY7wFLAgdCMZNaFsQkxJyCQMk03E2RMsZJGQRjnp39KUjaqkDODnFXZJk2ABQx7e9QPiVhgYIOBisHDyB3E2syBg2DmrEKiWQEHanTI5waqT7ht2Ngdav2CEw5Bwg6YHU1vCNzKRJeWxQHY20dTx1rNfzAoYkgk8/StxyWyAhwcdT0qjdQnAGMDPbjNbOmTcoMxwVPIxyR60Lu2E4wT0+lSSWzjKbsDOScflSKgZSUORk4ZTnBz0rF0x6ETRng45zkH0pq5kJUEgdDWpHbJLGCWDEDnjgGq7QlQSQAwGcA0KJPMZ1wrEADIJIAzxijY8hxKW3AYz6j0q4I2aPL4Yk5weBUscQAIYZA7nvVqVhc9jOaAuhQEshHIJ6j61NbwmBMAYCjgelW22oACAATxioiw2gZw2cGnzMOdsYuTGpA5JJIPWrAC5GQCemfakWNcEjhiMA+tTQAAkEggY/GpvcVyE2wc/MccdPWo/s53pyWX19KtySrg5yQDgA9cfWmrKCQGAA65FXHQm7LNlAJQVDhPUeuKoahbnzSQACPapEuXt3BjIBJOc9xSTzFthBBDAlye3oBWtxamZLYqxBYYJPbvUUlgqyl4lw5xnHQ1dlkHCngscZI96JCYzgqQOxHaoZadiuLiXymBJVxwM1Vkty+CVJcdQO9X32MwjBG7rlh1H19agdhGhLDD5IxmgLmdjzZQdgwp6VHcwMQpztck5PqK0GkBYEkI23jNV5XLcEAAnIbPI/CnYtSZBDEwAAGA3c9CaR0AYgkAj1HX2q0qhVB25QdG65qG527iSpyACDnioZ0Rdym8JGSBuGM496ZEwQElcN2FTNuGTkeoBPWkiCswDpwRipN0ReWZshgGz2xgipDGY5F5wMDGTniplgXcWUkHoMU1VInw5Af0HcUnqNNI3bAMIVdwdpJAPY4re0u6iS4V5yoQfhz9aoW0TNYRKOFQ5Vewz1P1NZXie5aHTwEGwg5PH3hUOOmpzyp/WP3ffQ9FPi3RopUhGowCVuPL3ZIP9alj1Swu0YCcmfcFWNSDuB7+tfOgv5xMQJCobJ4GMVJDq08TOpdzkFiytjAH8q811KUdzlnwvdXjM+gm8qZSygM4JAPp7VSuiEBJORjpnpXken+Pry1KAOW4+XrnBrobTx/E6lLhNjnAG3nNQq9Js8etw/iaWsVcm8TwCSIEnljge9cQsKG5aLKuS23g966+fWYLyKVi4KYwOM/hXF3DLFcpIgxtYsG7GvKxtpSUonbhaFWjHkmrFqewJUkKAenA6YpkUT4KnBGOgrRsp4JlQSsqEnDHPAzVfUQsdyPKcMpGQR0x/jRhm7nRzSTs0Jbyfu1J5G4g9sYqeRwqZAwTnIHORVNGVSAGIJHOakVypBYkqT2r6Sk3bUkmSXzFUIGjJ/vVLDG+GAYFjxk9PrUIIDkEZGc5FS2zjlVDbSSBu6+/4V0N2IloJImwKiDLn5mAP3sVYit3IQkfKRxTQduAUy/Td1wK0YFK7QDgY5zXj4rEumrM55ztuSLIr/uxAygYByev0NaMUC+Xhjls5FVYoizByxx1A9KuxIXwCSK+TrVXJ3RwykImVVxkAjn6ZqJ3lBdW7gYbrk+h/CpEjMjMoBOcjnpU8do4BL4DcbgOma4GpNmPMisqHYd/B6g0261IwRBQcbRjcPSrVwhjiIJ/WqkWiNeIhJJTdznvivSwVF1ZnRRUZvUqzajNhAGYl+hye1XbHU5SQXkkIAIXBJIPb8K07Xw0L3y4x5hIOAYl3E+2PSrekeEJbzVZYQCkEQAYspBJPbH0r3pU/ZR1LqujCLcj0jwleQXukoGmQTmIEoHAII65Hvg8e9Q6h5QmBiJK4yee/pVSDwwmmWg+zLggDJC4xS6TIp86OVstnB96zpTsrM+UqKLleLJFvpYogEdthGdp7U3RLoHUgjIzMxwuO+acdiM6ghyRnrnAqrHK1neRXSKZGiYMFBx0NKpeS0FEk1y1c37KyFSSQVI71Qe0mt2Uk4VhxkdRWzqGt/wBp+IkuUUiOUgeW3UMcc5+tS+I4pBGpOI9vHzDBB7ivAxOG59bnbTk07MxUjDKUwQxO7g9a6HTbswRgIc4xkA8n8K5m2mOQXJDeoratpvOML4ComV4GCxPcn24/OvntYtnoKJ2uiak0F8m07AylCSM4B618o/Hhoz4n1LyskiUJkDI4PJ+lfTdi4VldOWHIyetfOnx18PvZ6hdzmMos7liucYB68+9fVZLieWUoPqj28pcY4hXPBjEodiRlyM59qhlUIAoAJPT2qdxLExJGFU4HvVdwx3kkky9R1zj+lexI/T4oqkGJSpGCDnGanyqoCVAAGee1QTAjKFwCeQcZyfSlCvIYxnjOGzWTZryjgBMAGBB7lTiowpZhkhgM4JPSnTcyAg4A64qBmJYqFMgJxkcY96AsTJJhuo9MioZ5dzgYJHfNKUAyjEjAzmo3IwpOcZx0/WmJpD1KbiCAFxznoPanlkdgH3AAcMuCM+lMVPL3KBvQEgH1psigqBgAg547YpNAizDKVnjIYFFzkEdc9DmugtNrAEEkYxxXMwsZZECDc5JJGeorc0O5BkdWICHgVlJFm5awg5BbI75qQwK+4g7QflpYygAZBjP3vc1GFEkhUjJJwARWT0JVxnkCNGO0sFwM4z9Ofzqe1gMzAgBQOnFO+QRkE85wR6D1qxaqI0AjJYYzknNLmLJkJj2Jgs5DEA8gY9qng2s4BBz3IHSnRk4G7G8jGB3qygKKSQAAMdP60J3IdiSEYUjJIrnvFeBbhmJcgdAe31roVBXB3YOOAK53xVuWyBYcEklcdBW9NamctEcNtEoIA2DkjJqNMIxQvk4wKldgFdQSM8Ajt71DI4ATHLZx9a7HExTJlldSqgAqBjpzVjzk8oBQQVHSqyuAxBI3YxmkBfJ2nA65IzmsxOJM4EgQsCScgY9fSs6SIq4YNgA4II71pQkF8k5GPunsfWoby3SbKFmQtyCozg1m2WkQqhEhYnIPTB6V1nhFi+9HbB3EAD07VzKYACgZA6YHWui8NK63IBKrzkZPWuectDRHe2EZWNI8bQMYIPWtZI0uSUIDKBnB71lWLlpCkgIQ8KfStO1IikDBcDPTNZp36lSMzVfCCXwLxAI/WuT1Lw7c2UoE6ME6K3Y/jXqloSxBIyvXmuhtLe3voBBcAyRMchc5wfUZ6VcafmR7VxPnl4pOSFDEcAHjJ+tFlJJDMGCmKWNucZIz9e45r2zxJ8KIr+F5rPCuoLKD1OK8i1HSbjSZDG6kSnJAPOKtxtqbxrRnsV30WDKORsHLADIHJyeOlRzRRWokMUbSDOSMZOKngsLnUJ4owdoGWYlsZ9hXRWWhiAAZZpDyS3p9ayukTKVupwUmsTlAg2hMkAbeoPbNZdzdSQQHzCCc8YHrXYeJtHa2VpEjUAnICjOOea43xDbyxaelyULozbcL1z9K7YJNXQ1NJFm0zKqOASDxuH+NbtkDtJ3EqBjbXM6HK8sETsGUKNoXPTFdXbI25AV2BsE1hUdtA5uY27RleFgAC4GQuev0qzaSPHKuQBzk+1Z8eIgCCWYdwM4rQgkYKCSocHkNxxXEzKSNqG4csMnOe/pXQ6aSoQ7gTnBHNczYsVIBOWbpjkVv6e8hZQWATPzH6dqSdzlkjr0KmEkO6vtypBwVYcgg14f4tuEtdTJDFnGSQRjH9K9i/tA29rOeWLxlScZx0/LivE/FSSXF9cOwyrYAYDpXs4OXLFipabs1/D3iOO7ZLQtmUY2hjxiulVRK2AMA+lePWcktrKGQ/vQRhsV6BD4rtYbYDcN5UbRuBO7/ADniuWrSm5Xibzstmbt5fw6aGDtzj64rI1nXlbTy0RJdsjJOQR64rl9T1uSVjIQC2cAfXvVB71rpfKBPIxj61004xgry3CMb7mNd3gnlfaQDk846mrFnodzqG0lNsecFjwBWxpnheLz0llBJwcAngZrpYLeO1BQMCg554xVTrXVoh7NXuU9D8PWmmqVCq7KTkjkE+oNbKYQlUIQ+vUVTZiAXBCArxg5BoW8xCiNkEjlsdT6iuN6u5so9jUUHcCxGev1FLPIFjcgFgB27Vmi8aGM5cuMZHrWDr+utHH5UUrDzByVOMVpCDk0kTJcquzK8aa2Z5TbAsseANpODkc1l6F4kewvoyCxjY7SD2rEv3LXBkLs7g4Bbk1Vid2uASdozn6+1ej7O0bHmVJuT3PpnQNRi1PTUeFw5AC7QfTvWXqgCF1K5DHOMZ61wHgDX2sbhIgGwSQRnIIP1rtLiRmDBwQVPJJ6A1xKLhoxQTaOe1a0aV3lIycAc+grKltQ8UYJKsjbgwOOPQ+tdVchJMIFIGO/c+tZd/Zt5ZEfBwQWx0Pp+WaqyZolYwi00ZIRyQW+91wKla7mBBRg2OCGPUVYK/aECIRG4G05BwSO9RtblZMFASOM1Dgik0hsdxKGPAJIyQR0qUagMMCiggdR1+lQ/ZZvMQjA525I7GlmtlRlLHJLAYHPfrWfKF0PW8MYBYcnv6UNqQDhShAPGfX3pLuA+Yy4AIJG2qc0TBSAcAdxVpWD3SxNqE7kMJMlPu5PAA6CqT6lNNIsySMEIwQBkH3oRT5W8g4JIxn+lNeNwAUUqp9qvQkFuXlJZnOeeDV/RdMTUr6IgggHcCvTPvVAQbiuGIHQj19q9D+G+hpxOIwqLzsI6nNJ2OectNCvd6hf6K8aW8hQrgjjge9dFomvS6vKDczl7hTjLnJ55IrL8ZoqXrJjaEwMHjOf51xd1fT6dqKTW7ZjjIJUnBzWqpqK0Of2fN01PdJYRJCAADx+dZFzYo5wUOO+M81F4I8Xwa5aP5uVkCgDAyQcnIxXTvabgHAGcYwen1rB6miVtDl305MEBSABgZJJA9M1RltDHGFTICkkDHU+tddJYFucEA9qx9V8u2R8sA/QA9xWDTbNLsxYYxHILkkFwBkiuw0e+iurQlJg2B0J615frWoSOgVH2gEnC96seEfED29yYJCQMYBI45NdaoTgr6HPPEKEuWR0ni95VWNo+hO1sDJAJ/lXF67bJLZAlWIzgyZ6+1dlr9xlQWlABAJ2fy/Guf1JYp7NogSFPOMYraCbtdHk4utaonE4u2c+cVKnKg49z6Vt6erysp3bGI5TqM1m7ClwYlOXJwCBXU6JpIXZI5OQMYA6n1rnxCUHc96hNTgizYRSGIq5KAHhRwM9zXLeM7JgS7HCDoD/WvQVRRtAAf1B4rmvG1kJdNlkxmQ/KB6g9qyoVLTVwrQ5oux45O5MxGSemMHpVpXLIQQCCQSPUjp9adJYP52ANpB446VZgtWDcEl1OQQOhr15SR4kINdCzYQNhCVILAkjpkeo9a1tNhWaQkDJQ8kjpUWmwEBS2SRxz2ratowqlSFIPQjg/SvPqVeh7FCn1JIVV8MAMHg+1TrbxscOCpU5DCpbaOMbgwAI7N3qeFAAcpgHoSOK5b3PRvYI954BBAGQc5zVy1DYLFgjdwO1MwzvuCgjGQI1Az+FXIoF4IQkkDPFUjGUh8ZijkXJYFuVx3rcsYZGcELgg4PsDVK0twwBYEDJHHUA9xXSaXbi6lVySzooUY4wO2auLOWTRDdWBCI4BG3k47iuW1HaZJCBggYOBzXd6hF5cB4y3PU8EVw+rEJMxGFJIwBW8YXEkjFDozEyhgo445P5URXAWZgqncoDA9OKcyGZi5O0NkYPtTUiCHfnPGBRyWHZMSZmDkuoG4/xDpVS4URAMQTg8bR1qd4nJlaWQuSoACnheetVnlEbjjIBwMd6qxSXYY5G/DggHkmq8qJC45wG55q5OykEj7w59hVOSaPYDIoYkYWkaIpyuodyVyemR6VCJkYkAZGMHcKS7kG0BAQSTuIPT0pJFT5DGCEwCST0bvSSNkSIgXIHINNZnhYKDgE8inrkOgBDA98VNPEYwAyEOOcHim1YpMyHtleZXlG6JcgDPSpSCFRlOFBwVI6j0qyLMYBIAGeRjrUosDISQQRnIFcfMdSjYqC2JUEITkg4HapzbhI2IUgDr3I/CrXlOuVBAwOtSQRsy75RuA6Y459aOYpRuUo7NwCAWweoYYzSpaBixLbQo/Orq2zuWwcA9zViKzAIVE3DgEk9Salz8yuUzYrVlAIOADn5epqdrbeC6EluwxWi+nk5QqQOAQDU8Ni6kheAASc+lRe4+UyY7N50B2HPf2qRbKSGA4Ubs8L6fjWzHGI1BCHd1yPT0xUixF1AHIPXjrTTLSsZlnaln3FMBQMk9z7VeaMLgk8AAgVfMGIwV+UjjBpssKqQGBIJ7UwKzQZlVyN4IyQe9ONoSq4YA54A7VaWJXyqtsYcdOlSrCCADyQccdqyaFcqmHYBzgj1705bdi4IOR6mrTREsuFyc456VKIhsIwSwOc54qQ5iGOMLgMBnPWmtAjMroFJU45459amWFGcuGYOBgcjH1x/9epFU+aYyBnGCf61aJbImRQ6uAxwu0gnr74qrcXKQQu6kDBwc1ZuishIjYAKMcHqRXKa9qSmAqhyQSCfeq9DFysrmX4l1ppWIQlR0yDyK4u5lLzuWfIJz9DU1/dzyZckE5IA9B61QOSjMhLZP3fStYcy3PNnLmY5pEKsGBIxx9aa0QJ3gYyOM00EAFSMHPBNOknPlgbSoBwCR1roRgxqoOQHGThSCetRcbgAdoBwTmn5CsSoyM9D60OiF1AOCeoI71aIbsQyZdiwBIPehogQHI5HA+lSxgtK6kEAHgnoaWYKsYySRnPAqkiGyk4IchCVP970pJmklfMjEtkDcKn8kOS5JC9cE1FKzNuRCuxgBnHWrWhnuROjGQICQRyST2rQ08sCUJ9zWU6BGAD5IIXA7VpW5JUgHAJGT9Pei5auaHmEAhDgnrULxFQWDLkdQe9M8xoyACQD0PrTQu7e5fIU4+tYNmyuNKAl12lmOCpyeD3pCDwGBx3OamVgMsGACgde/sPemSFlbDqQCckGpuJpkRCMWTGARyAaQoEQLggnv7VIwSJ0YAgOdpOM4FCElcgnCkgAgcj1oIsDhQgjJI3dM96rlCiBGAIByDVmdjII2JBKggADpUc4AVA4D8hgVOcfWrWgmhmAc5IAxgFu1SM8Sqih1cHjK9CfSk8pWUknLdlFCRswAIAI9qdzNoiwHJBG0AnFMlbKrETkKdwI9alZT8yjk1Bg7gSCSOD7UJmXKSCNHUnOD79qrSRAYcLls5JHep3jHA3FiRnIppmLbsAEAAH8K1izOUTS02eKMJGwwkrfdA5BAOT9K6G1jbzFJAKjkE/pxXJ2cgRwAMk8/QV0lnfJ5ahSxJGCH5Ix/KuiM2j53G4XmfMkbVvbxySM7kkgYAA6mrUUI5IAC9B7VRsrgsS4JAC4IxWtYoGAJI55+lW6rPn54axDDCVEiFQcjhiMlfcVPNalVQrg7gM81biVo0cEAg9SR0qJgpVsjAHSuadaREaSvsZ2qEi2IGM4wAeMVxuouI3AI4z2712GrhWthIBtYDABHbvz2rir9gZAS5A9BXDObk9T7LKklCyK5YBSACCxz9Kj3L9xCx45PrTt+8BdpB6Hd1FMcCAFgCRwMDmpPo0wnISMEckdNx7egqxbsTGADgHkg9xUDJFIrGU5OMA9MZ9KW1i8vyxvLlurE9qlhoexfBRPJ1M/dKHB5GSCe+PavpzSyn2SNmctMMqe2F7V8ufBy5kg1GYIQScLn1B+vavqDRSr2qKR8yjkdQePX61+PcVJ/WEz4bOU1UuQ38W8kpw+cAmoorZ94IICxjoBjcfc1ZnJZyMcHtSh/LUKqbQeDX5+3Y+eIRESobGSD0B6VGZCrkHBQEMy55I7fQ1NI4RiQW3sMAk5xVK4YZLnkj24NTFajGi8KSxuzFihyMngEVu6brP2l9jMC5yfTNcdczFWyzZUHOO1Ni1ExuGAIxyCD0rpdHmV0Hs1I9IW6RwQxAPQCoVnKhgwYgdVHeuY03VQZBwSfY5xWwl6JNrDGOgA6msLcrszB07EhLFshsqeAo6g1FNncFPAB6+tWo7fcCyjk8gN2qNrRMkgkgcgE45qkRy2IoYi9xnbhcY+tbEO1VAOAc8AVnpgABgCMdM4xT4btBEQDgrkAmtE7hY2FYBTg81LGwO0lzknHWsuCUkiQPuGApHv3NXTIgUkNyK1s30MpRNZcq4AOTnqDUnnDcQxyB6/zrC/tdY1O6XLeprOuNZmLNglR0+tZWkmJU2zo73V44UAAGRnkHrXn3jrxAbewmDsAJFypI/T86tS3zSEg5JPv0rgfH1+YwwJyijbtPqT0x7Zr18sp+2xCiz1cBhvaVlFnm+qyvcXEj7w465AwB681RVAsoLAgkdTnkVNO+9iDyST904BprAlcnIx6Dp7V+2Ubxgos/YqFPkgojiArBiPlPAOe/pUqFt4wgC9N2Op+tJDmRQWAUdcdhT0jZypeRzEpyoB4BPeulNnWlYnitC+csMN+WK0YYDDCGVeMcjHNPso0+QFNwA4JqcMSAQMDGMU1qS7jlIUBiu/jhSeKauXwmQB3AOaUnCgAYPehIggJByc4B6DH+NNK2w0PjjEWFOQM5BPf2qQsFxkAgnOKrM+0sGyTjC+1Ik43EE5HY46VSQ0rk7MHVgpAA5OaRMFskYB4JHHFQTSCNPMBBBOOO5pJZGWMuV2rjHrzTKWgy8u00+1kmMm3bwADg5rxfx14okurkoDsUnhV5B9a6jxx4oSCBolLOR18vkgep/KvJLy5ku5ncjK5JA9BXXRhzK7OCvPoiC7uDJggFCT0z196gicMGUrke9M3PIMHkZwCR0qWFQkxBJcbcc9B713KNjz7XGGUGRQBgAYIHerltbGdsAHOKSy0svOGcjDN8vPXj/8AXXT2WlNZfMwAYkFR14rOU1HqbwpNlLT9J2qrMgIJC8jkmtqGyWEnBbkdD2qaMeS7RsgZSAwYdj6UjozMMEgn3rilNvqd8KaSLCKqqcjGB0Pc1CyAYZuADkfWmHL5jZsjO4n6e9NZhkHBI7Z7VmbKI52MgwCQQeCe5pqbEVwwwc9Rxk9zSNJvZFcqCOSM9PSmyzFm45HTimkWk0TxAcgnCjk8Z4qtdlomAdsg8gY7HpT5JWSMDhj12jg4qCRjv3hQpI5OKfKMQOdqgFmUDGT2pgkQkkgjg5NORiylm4pEd4ySApHfI60rBdEauoBJGQe59KdvIfJOExgYPODSFlbAOOecDtUTqXyQAAD+VNIlsc/ycg5UjGR3qGYPgc5GeCT1qXILADkcAAmmSqXdUAJJ7jtWiI5iJgBkAYI6YPWlwQACdjYGR16+9MYYYEsQOcZ70qHOXDZbGBnvVolsHwu4gZA4GO9JKxePKKSvAz0xTmkMcYBA3HrmnLNtxnAweR0pmbZXgQqDu5A/WmNPELg/KwXGQQOPpUrqAwCAgZ5zVZyxLqoBHoR39aBWHGQNKpAwMHn8eP0oZg8qEn5V6AdzS7t2Act3PuaRgpcqBk9evSncVhJDtfG3PfApxYcgIRkZ69KRWZmbBBCjg0rgCEuDjsQOpoTHYaAkcQdsZbgZPX2phw8gO0jjjFAjEgAJyAA2D2qYA/Ic5Q9NoyfrVoREhCyYGSemWHSgoWkYqMnHJqK5mYqVQAEHJNLGzuoIBDZxkDrVGbFO8kKuTx8xHao0hZJRnjjr60pYxkk/MScDHarVuySMQSA6qSD2B7UmZO5G0b71JOHzjkdqdHP5cvzA7wQARyKXezkl2BkzktjGTVeRmWXOM5PBz1qGXE7bRb5E5lJ24wMDOSa34iMEg8HkDua4fQLx45gepB4z2PrXbRT7nDA5DfMSAAMntiuGrFJ3PWoS0sTO4KHAUbRkgHk1GIpGtyyqHZRuxnGaCiPuYkAsOTik8tgQwLAAYI9K4WzsTEbdkDIPHIqOQ7CSORjHJ70MxJKkgjA5xyKbcoiRCQncoYYC9ST7VL1AEyiYJIJB6VVvAkNsXIBwQvXJJJ4q1KcuoDAY44PWqGoEiI45JPHPerhEzkzAuJVecheAB09TUJdMjHIzg+xqC5cJMVwxcnkjtToVR+SMc4GT1Nd8Y2OCTRPGFMwdxnb0z0x6V0/w+8NS+I/E9moANrDKskwxncueB7c1ztvEzMFyCSeQB1HpX018FvBaaFoBu5YRFc3SgbWGSFBJBz+lfOZ5mKy/DOSer2PFzPG/VaDaerN7TvDKaZ4tuhEgFsqBUYcg888evvXWaoAsBUghWGAP61JY2ojmLkhSRiq/iSd1giiDBEUkgDv61+I1cVPFT5pbn5fOrOvPmkzjroeXKVBycjJ9qZlgwxxnpxUkiCZiVJI64x0HekON/ByCMDFdK2sdEVoKLgxnIchsj5VBOauWOoGKUhgQjHGDznmqQiAYkqwH+ycZ/GpcbQpUgOecHtUyUWrA4KR1tpqSzEbmyy8465FbFvOZEBBUDrgda4GG4lXAUgtwMGtGw1d4X+YZrllBnFOg3qj0CzAeMAjDNwSCea0BEGYoFwABkDt+FYGgaql25TaS+AQc9K6V51Cckgnjj1qHHueXUg47kTwgISSoI4AHHHan42qoDEjAJ4x+FK0obYGGT3+napI4i5JOSvQE9/ekt9DKLsZOpX5gQ7RknOB7Vx2r3dzcOpLtGFBJx0INd5e2CMjnGXxx7VwnjMHTrUEEqxBOR0Ir08JSdeagmdlFxZjSXMbu4PBYdR3PemxbRITuBDcDnBHv9K4ldbKuEdiJFGWOeK1NO1iOQgSMSQemeMdvxr3auS4mnHm5bo77WR1CxneSOU7E0194JwR6HPpVa3vxcA5IK/zq2ZFlIIOD6Ma8aVGUd0TdD7eMDLk7iP0q0rnaQBg9TgVBbkbQcZQ8EepFWWjC4BGzdwSCDgdqzUPIm5x/jSzR1VzxknceT9PpXlN6TCzsEDtk7SDwBXtfiqIy6XIg5GAVwOQO+fU14xrRjtN4C7SSSMjGTX65wziP9n5H0O7BQlOXLFalW61BLMAI6lzgnHauXvJJJ7l3LZB6D0980tzcmd2YAArkZxUUMhYlSRhhhsHOBmvqalVz0P03LsBHDR5n8RB5ZVAWGSDxk9qQ/e68enpTmk80YIJC5HI5pjPyrcAEYxXOj3VcYzHzWBGEx1Hc1GXBkBZ8cBcHoPwpZHdwuwADOTxUbqpyQARjBY9atItK4gKbiAAwILEegqK4hEkIDIGBwQDg45qUqUQYfJx948YFQvgIA6rIoy2GOMe+fSrSB6EUkgCOhG4kc57iq2/MgZzlgAuDyB7VdmjIlA+UDGTtOR+dQyKSSRyAcZPejUOYjiUlyrtlgcnH8qJmKglAAfu4NDN5ZwMFvQHtUUuWYsuSnuO9WkRcjIO0gHMmCCM9KbtZhGAcMARj196cZAjEkEE/MSOpNKzI4LoSGIxzVLQCJlJ3bhg5PPqajSTaoBXJzzg0owSASc55OaPLDE4IyOAKq7DQbIWmYqFJ77gegq3CCsYYks2OpP5VHbwuzAAYHQmrjrlyGIC4wfY0FDCwKght/B4AxmnO2yMEIGc9h2FIqyg4KliBwTwMUKJQgkEYKElcnsR3FNFpEkeHQHOD0yaWTmMYBDHjI71FLEzzhwc8DAPQ0+6Z43QY2nHKn0piM64QmVkBJKgE+2ansskDJweR9ahZzgspOSdpx1//AFVLZ7g4BPJ457Uw2NGz3QOhK5GeAOSK7q1uxLCgU/LtGAOcnHP9a4VHMe3OTk4OOwrodLuwiKSTvU9B2GKTQ7nVRXLNEz7x5bEqVAAyR1qIXLyx435HQbeKpISuW34BXKgjoTzSGcNhQw45A7g1nLyFdmrDcunyE7CwxuXmle5KFQEZxjBY9zWRHOuSSCVUj5iejetV5tUIDBAXIzgE9/WsHcaOgedUTLowGD0GSPT8KyXuZZsGMnBOCR6DqKzoZb29YEjy4RxuZuc+mK07WEy24AJViSCM4NYO5V+UatmJroyOuRtAB7EirKQqCGRg+flyP1oiYLkEgjFTBV2hEJGRwoPP+TQkRzX2EaQBMA5IOc9OowahaTMf+rDDOACOnvUsSMhKuoIXORjj/IqQYdcE7T3A6Va0GrEeTtRg/AHOe2KeHkWTIGQRkGi1jUBd5IAYgj/Z7H86fsGA5OBnbgc0ribXQiMTtEGIIDc4A7VyusJvuBhsbTgD1rq7oFUDhwoRSCAcE5/nXJXUaMxdiSQSducVcLtii+pGiAAIQFIyc460RKSpIGQeQTTYowWIJIBH5CpQyhikZwuMAt61sim7ggLEqRkjknsalilLMQcAKefao0ZRlwSQB09aUMS3yjkjOfWmmCRM6B4ySQY+OO2RyD9RU0bhioUEDg5PeqqZCgFsDOdp7mrNrldhBO2MbUXsB3H60XuUlY0Yy3CkFm6jHPFSgkqFYgt6YqKNSVd1OGA4zxU0UowqgBTgYK1mPXoPFsA4AI560jRBJgc4QUSShnCjBAHJpnLPgkkYznPas2yrMuIgF1GVLNv+UAdAfetARiMEEsSDtx0I9fyqhZbkcOOp+XnpWgzhVjLEM5JzgdPxpku47yx5JGSc84Jp0WSGCtkYAyO1RGYbwQcEdx2qWHAUDbxnOR3osJXQpYblUMQQMcdKev7vAJIAOQcU1Ruy23AAIPuaHmYxEr8zqoUbvYYA+lA7EzK7kNgY6lu9KxZI3UNguu0cZx7/AFqNYniIBmEiuAeFI2HuD61I5Kxgh9pB+8R/nitIJMTdtyKa4gt43ediMAEY7mvOtd1Nr29IVmCA5GDxUvjPxgks5soJFYq2Gf1weeK50XguCSCAuMHmuj2cUYSqx7lpHLEkgAnILAcipBOkbgD94CNucYyaqpcJFDtzkk8npk9qcLyM7UKYOeSP5/Wk4mfPcnYEMwAz7U7cRGMKCW4yars6JkAkj609JirBAx6ZBI6VhLQlsfFbmSVFyXYkAKOpz2r62+A/w3Twp4ZkvrpCuoXTBiSBnaegz7CvGPgf8PpPFOvm9uocWVowJI53Ed6+r4kMcYEalUUAD2A4Ffl/E+Zt/wCzUn6n57xDmV/9npv1LiOdjhQCRwPY09CY9pYgt1HNMhheOQuyAKwPB7n1qaNDIACMgHPPavzVs/P2yF7KOVSWXjJyvvVRtCFwpwNmBnCjqM1qwnziQoIBOM+tW4yynk5A6cVhJmbm0c3J4WkkLiNSGxkqT0wOagg8EtczqsjlUbPbgYHP+FdrbsWXJTHo2c5q1AQhBUAjoF9z1NYtsh1ZnJ2fgCxt4WLq5kIJYNyM57DtxVS40m2tS0cacDjnkiu2WJ40BfJBJIYnPfpXFfELWovDXh/U752VWhjOw5xlj6frV04yq1FG+4U5TnNRPG/FOsW93rc8aFCEdtqqc7ATgc+vFZ3mHGNpJPHSvI/CvjmTXtbuPN3OJSCQB2zXq8LMUUpyOmPTFfoVXBPBpQmuh9W6DopKQ14i7Eg8nnHpUcMe+QHABHByOtXED4JZMnpgDr70xFVJCQp5rkukZmB44mEHh2SIKCzEk+g9K4L4UaFJOJry8UvKJnVSABgZ4HHb3/Wus+Lepix0vT7aFjMZWYMqjkEkAVs+C9BGjaPBA5VpQNzEDByexNe9TrfV8E/7x1xfJSfmGpWqGIqMKW6lR0P071yk2miRgpBABwGAxn0yO1d/fW/mM7EYJA4Xpx7VjPp45VlJOc1GBzSpg78j3MqVR0+pzkeki33h9soPTcOh9eKS5sHWA8EDH511dvY8AEcD1FOudPEwAAZDggg9/evqMPxM+ZKpsdccW09Tzvyw5ILhDnaNpzmhB9ieNi+WjcsGXOWGOK37vQYYLiR2i3qoJw2QMY4OPWqipaX1qZYQrwKpXJ7kdcH8K+xo5nh8TH3NT0qdeElozQ0fxeCi2mctIMZPPHcVNLrcDQu7tlVUgNwcEdselcPA9vEokR1DM25Cp6Lk8Ut1qMCInmlQWbdszxmulyhL4Ub8lNu5fvtSjvJ2VIyJCNzMAAMf5FQhXljCbG2lcgnjNNtr2IRFwVG7sOce2aZd6rFFIWBIkABCgdQKlc62NOaEEaOnLJZ2zRh9hJBLYHIB6UyVovOYyMMZOeRj3rGuPErtksA4bJO7qD61g32qSXBch2VCTwD2pt1X1JdWJ1V54gs7aeVIxiIcLg4J/Ht+Fc3q/iWe6ZNrukajAHQHP9aj0u1humAlw6N1Unqexran8LQ3KhgQCQAMdq5KmJhQdqjOeVbU4ia5d5CScnIySakihBfzCoG05B9K2NR8MXEEpLADAwAOeKypbCW2gIclSxyQePp9a6aeIp1NYyuClzFW6Y5cjknkn1rofBlobpDKjF2YkAgdAOtc5zuOQc9q7zwbBKli7ZwAScA4yK4MzquGHbiyJuyOigi3qE25zgMCeuK6bSbxpo/Lc7GQ4Ck9R6isOCIuFIGDirtpctFMApyc4ORX5hVSmrM5Je8j0/wv5LTBJSQTjBx3PT61mftQXp0j4dafBEMyziWZ0HUAcZA+tbPgV3vwu4gxxsBjoSRyPwrgv2u9TB1XRraD9ykWnksmOCSwJOD9a2yyip4qKPLa/epHyZLGkYCljIFAGW7ioo2HmLjIJ9+BVq9iCh3HIYcGqNtKN2COe/qK/aFGyR9LQkacSjcoJOT3q2rFiVxlh0GO3rVCCUBCOhz37VZ3ebK0qHDYCkk9h0rOSPfoS2LIxgBgGONpyMZqzCjSIADjHTJqojbnCOwJPAx0q5HLt3AcEjArkkj1qbuWI4yeSAVIx8wyD/jUyA4CnIOOMVBbsyQIpGc/MAe1TxyDALHnPI9BWLRsrk4ULknBJHc9/WhgAwOceopgcCUnZlQNwGep9KagbaGkGxmP3Qc49s0loBLkFSFBOOc5rQ0tjGwMREZJyQvQ1mIW3BMZLc8dAKntZSgC4IZTk4q0VY9W8IXZfBYgPjjv+Feh2TyOhIHB4x6ivI/CExjeMO+STkgHoO1eqaZKdirkgYBye1a05dDknZFbxSfL0qWPqWGDk8KMV5Q07NcMCSyKFww6HNej+O5wllGocktnJB6EdK8wYuFd3BIHBPvUVn2N6WqLQkY5YnAzwPWpll3qR2zWaJiFB6BT/F1NSG6CuwRTtJyGPeuZNs6OUticDIwfL7A549SPyqaR2RgAcLwBWatwJWcHJLDoO1O+1PnB4xjGT2HSmHK+xpNLkhSMnp7CpI51UhAzAE44Geff2rONxuOScdhR5wQqQSD+eRVIlxZ0mhTLeajEFIcg4Gee9fTfgOw+y6FcOQxORwRjAx1r5u8ARi91OJgAQpDcDsK+qtJgEehoGBQbc7gcE/nXq0NYPQ/NOJqnvKBjeYDOSMAbuVx1/Gtyx01TCHIDAndgjpXPT3BtrkBgCGzgY5JFdDp2oJJZgZAYdjXJyxcrM+HnFqNyeOztp4nIGTkgE8DjrXK6ro5t5WlUAKM11NuVkt2VSxOTwf8A69LqMEVzbsgJLhQoXHQV6eGqKk9NiaFeVKa10PMblQQ4LkEH0xg1AY9qHeSfxzmtTU7dkuGj2gFScg/41nMCrkuwIHBXPevoou6uj6mErpNEKxIVZTwWH54rC1q3ELh1O3AIz6Z610MjrEpkfhQCOOwrj9Z1P7Rcuu3MSqMEf561M3odlNNsoFkjZCAQOgwOlKwDxkKfmznB7VGjhkGTk9sim26PNIVAwoOd3rmuNnctNyVBgAgAr1wPWnPswGD4YjuOtaNrppZQQQB6VHNYSFmQICM8k9hSSYKSRVXAYFSCByDQkSPIwAwwHrUgthCQCpAU9T2pfLXzAVPH1q9htpjChbO0jjpz1NNjWV1BcqzHOQowPpUrKUJJGDnGAaYJlTeoXaRg5Pei5BHHGZGJBO0cY9KkcnGGOFII4HU0xthjJBKkkHn+QomVSgJOScAZ7mi5Nhu9kQO4z0UcdKaZSpc7SSvJBI4FPDDBJBJ9KUBQpAXCEAkAfpSUrBY6i3vLa1tI2MwwYw5GMkA+3f8ACq8etRXFwUQYGMnnOa5p0MRIViFIAIz2psDmCdZgQ5X5QBwSK3jVS0sHKjb8RJG8AdiQQTknjAHP41zqIjMQOcAMSPQ9K1NVvBqiQxElRGwcgcFjjGD7VUaILgKMDqQe1ROaYtiAqY9o25HJB9KUkSAJklh/CB0qZ0Lug3ABeTnik8tQxKuQc5JFYPURVaIoVJ655+lK1tHOcsSBngE1M7mRs4HXrntSMTuwVBHqBU6lIjeFFU8cdOO9VTKnmBSMDGBj1q8YJpGCIuB6kVMNCdmV2IdV5K4xkVSjJmi0MrZJvIJyAOMfypz+YkBiEZSQsrFjyQB1H45rehsWWQDYCuOGx0H1qS8sUOwgYOckgdfatVTkVzIwchiCcqpbgAZ6+9TCXfgg5UAgEdxWlPbR+SQFwAckYql9hMSGQHCk/dA7VXIw3EyHAZBkfSrf2UsoOQCe3pWc0jRYIJBycDHBrWsbkPCA+OmMHuaaiGqM6e2nSZh5TFOgdTk5qzaQukoDkkEY5qyJ2WRVwxJOBx1zSSSKs5AUscYPOMGqaNotmjFABFuIBAPToear3IKsCvcc1JBKNgH8B6juDVe6nUk5GAB1z1rFop3GPyMnIJ4xWlp1yFKwkqVxuLentWK90AxJOAx4HXFCXCjcCTvzjI7VcEQ4tnXrtYAgZAOc5qneSxyAohBfqVHasqLVZDapEV+6STIDyRxgY/OkEhkRAASBwMcYFdStYz5bF+KRLiMxg7m5yADwR79KVYMwFyAqrweec/Sqa3T2aSIoKow+Y55zTY79dhIBIx3NJxBIt2lykCTI4LF8bfY1XnYbwSAAD19D6VUllbAYL8xPHNMMjhGSU5wd2fx/nWTQ+Qusx4IPCnIHpTR8sZAfAyTjPc1W80cgknIBDD3pDsQEqSQcg981ztEcpY3bkwSRzxTiAxIAyTyDUHmJGgAJJA4FKWYxkBwG6jHb2qkrisSMdmFBJIOMULIVOSSCDx9aZyUBIYEnv0P41HKNwIUDOQcE9KrlKLBnBIBx1zuzTZWXYXJwe2O4qqGDOAQVJO0e5qS4R4ogGBZsc4GOatRDQfFIHQ7RsA9aglm2sUDZPBwR2qVNsa5zk+h71BKEaQuCTKVwQemB0rTlDmEjuBvAJIBOBxnNWp5Ctsdoy5457Vjb5rRhIGOVO4ZPQ9sU9NVe9R2kIEmcnAwc+uBxQok7j/MLNhjh1GQM9KqvMZAQMhsYAYZx/jTnyYnKsTLjK5H5k+v0qoc7mcNyR+ZptWKQsMmRjkIckMxIIOfQ/wAqHP7wuDkY24BqMlsDJz3pDcZBQDB65rJs0RfhQ7FJfCDnbTBL5mVIIx0FFtIZIxvbdgZZvekLgMThkb1rI2iQkBiHdSSvyjPanoTgjOeeoqJjINoByoOSSc5qcQOi+a7xukmMKoIKexosbpDoGyxwMADJyetWoLcOyMxEmSDgjqOuKrlQWQqAFx8wPc/4VdsIwJFdByp3bc4zQS1odEm8QooUjIOQBz7Vxnim3v3fdHBM0YTdkKTkehxXe2Ii1i+t4oi48oqzEAjHtnvXob6dDDtkWII+0KQBkH8K5K9SSjyx6ni180/s+V+W7Pl6XRL2RUZbWQOefmUgAdh/OoV0K/DSlrV9jLgHB4r6fuNOinlgeSNZMNuJKgZUA8fniobjT4AJEEKBDzt2g4rxp0ak+xC4vqf8+z5gTRbxVDm2mBBxkIT/AJFWW0+88tQ8TMASRlTx+NfQjW9vCCY4lQkY3bRwaw7+xhTcTEspIOd47+vFYfVKj6mi4rlJ/wAM8Wjt7ldu9JCmQQADx9RTrqKMIdpkIXOQ6kAH29a9NmsYScmEcZyMcVyniKzRkIRgFxnB6j8aHhJxWuppHOvrUuRxscUsziRQhIOeRnFXkuC4B7jjn1qqlqDNkDOOQVPpTZGYy46EnPFdFGil0O92auam/BIUAhgRz2qbzAkaKVDNgZA7GobZS4GACAQDzUk4VDlmwQcfTPH869mnGytY5pWQ6EGJSQSOQSvfB71cWVJnUDg8nOen4VWDbXGQGb364FRw77icKiE7j1HarqPljfsYu1rmxBMu3cTz0/CrasZyCjZ5AJI6ioLfRJflcBiQMnitrQtKnub2OOIZViQyleQAOtfn+OxkKlT3Xc8qtOC1TEgt3cqiRu+4EgqOn+FdFaeHZo4YiFJBOWdjnFdj4b8IpBChmDByck44Irp5NLgSwnd3jUKhIIGMfhTw2HdVc0tD5utj1zcsTyC4AgmMXlFXHOSOD+NRSyAxgg4Ddas6xM1xdsI2LYOPmPJI9ae+kGO3ImGHYDaR2rolh7SUVqehRfMk5GJJOGnEZIYE8ccH2ro7aMeQoAC1mx6H+8Dhzjpk4rfs4lCAEbiRjntX02XYKpSd6iserGKitDb8NapZaQ0bzp5gUkjaMlj6Vc0a9t7vxXesjgC4COkTH7rAsCSPQg/p7VzyoInIOCmRx6HtWbrdncxSC+tpGgdFILq2Cc9BmvTrZbCt719Tjq4WFbW+p7PqN7o+m26xXd7CkjjhUOSc15Td6ksN5cFHAUyMVIPBXtXCSX15PKzzymUkbdx5I/GkSWdA3zseOFPc/jXmzwLgrRZnTyuK1crnoVnqaqgfgDJyxPWtvS5EvJxuAO8ZGO9eV2t7PDIQXIJXjJ4BNdbp+pvBDDLGfmXBYg9T/hXkV4yoazMMRhPYrRnVavpxsHju4kBETBgO4IPWq/iLxK/iHLByYhgqzkFiPQkcHHriri+KbbU9FaKUbZ0yxLAYAx1Brl1ZnYkFPLA+UqOo9683EVOWN4u9zloQbfvrYY0rKCEOQ3GAela2n3RMaEtgcAqB0rG4YkkKjE5IUcexq5YyASqqnBBwCTXyNe/NdI9uEbqx2emMUuYwxwTxgHpms345aTZXvgdJblWVxIUSbGSQACBjvyf1puk3Yedw5YSRsQ2R3FdT4htE8SeEmBCzwx7l2k8Hv+BrvyyolWSnsXBOFWMvM+A9cjMcrIx2sCePWsrJBU5wOnPeu88feH0s9YmRUcymUgqOig9D9K4++0O4hhkDkEqCQF5yfQV91U5V8J+r4acZ0oyuZjIHkG8AEHI9qczKcqCeecgVHFCYihYNknow6U6Mr+8LEgLwe5/AVy3R1jAfMYK4ILdKkkQJyXBI4OOMCmhRJCoA3P1zjHP07VXdZJGCAEA5B9zVJDFRBISxO0HvTImkTG4fMM454qVYyIxGOrDr6Go5EMbHIJGeO+K0sAkYKEtnBx0Pc0ZRwc5BPXI6UzZLuyR8p4HHenAOATjDelS0IQRKrIx++p3Air9hMPODFsgHBIGMGqCmUYLjAzgkelSxzmNiVGVJxg1m0Wjt7cExDnJHYVLucoqumxuSB61l6ROJLZEIPmjPzAcVoNIzzKzqSygqM81zNWKsyzDCoAHTHO0jOTVuOMwuQFzkcAdxVa1DkqWOWxzVqIGLftTcSd3Ws2yuUmhLHzEycg8NirCzb1Kkk8cE96jjO07guSRyKkB2EKcDJzkj9KSCyBZBHsBYljyMVgeK5z5KlE34OSSe1bhBRiGAJPII9a57xcoVEIY4CkEL3zjJrrpP3jOaVjhpZZMuxAQZyoFPiJCq7jIbkEVBKTLJtzgHuacAI48pyijp0788V3tnESAIXLklSV5U9KfEW2EngL2Peo2uEZMIQp759PSpoECxlVJLEZAPcH3rFsaux8Qbyi7bQCeAP1qeOUuCpTIIwSO9QFgqBQMjvjtSmQowCEjkZ9xWLTZaQTEwOMKST+lamgyNJdIQQAOhJ6ms9juifcMNk4HqPXNXvD8ilhEww0bZQAcAHqfrXPOOjNo6Holm4LIGIUgbs5yPzraiUqiFwVckFQRjg9/y5rB0+NEiCjAx82R3NbcEjnBfkgDBJ61zRY5amvCzx5AUEA5GOmK6LS5MPGWX5QcZHrXPQFiCzLg4GFz0rc03iVMsQOuMd664s4p6HeaZLC0JVgQh4Prg9a8X+I+i/wDE/mljBWCIbB/tAnOf1r2TQXjdZVcEkYIwMArj19c1wPxMhFrO7oQwGAPQ5P8AL612U1zJnLCVpWPO9GsUNxnb8wO0KRwehzXTrp8c0ZLAo+ew4I9KwrGIPMpAy6ngjtXURDbFsYsSMcAdCaxa5TrbOV8SaK00CGMFiTtIz0HrXmXiHTZLaKWKVyApJAUcnHXFe9fY0aJi7hQMkAjOa878Z6SqmVosEOCx56n1oi79Cr3R5npDggoBtHUA8V1enZILuxIxgKx4GK5SwhEV26OSDk5APSuu08FbdSTnPI9x2rOrFl03oXoECSq4cqp6nqQa0Ld9ilpQCAep5JFU7dgQU2YbqGzyD6YqW2JiJYFic9Oua5eVo0Zr2zhegIB+bgYyex/KtzTSIsgfMDzgnoax7eIsQWOSQCMn8q1LdlgTMgycevFCTuc8rGlqN8Y7aSJHKMyAgDuRjIzXD39obwOAMseeOK1L+5e4myrEEDABNQQxMXywAJGetd1NyRgzhdR0w2UoRQX3DcCOg9aopNLEFQICO7GvQrzR1u4WyNxAOBXG3OmXERYCNnIPAAxkVpfuwU9Su2JlBB5HWpNLuQlw4AIKqRkjrVpNMe3QyupUAD5icA57Y65FVI5z9pXyypJJBUjt9aHqdMHfobsF8fLAOMLyKW4vzMoCR4AJBx3FZkSPOrPFIiAEgq2cn6VoJpcygF25wAfrWbSOlJCrOETYvKKu4rnp7UyK6WVlLFiUBAB6AVftvD0crK8rvgkDCgdPWrC+GVBcszbc/LgdR7moul1NErnP318LMB1cksOATwDXH6vdSzzKyhgZDjb1wf8ACvVY/CVlO674FlCMWHzEZB6jFTr4WtkJCWyqmSQoGcCrjVcdtTGpSdRWPFWtJ58KkDs+ScBS2cds1Zg8PanP5TDTp0BPO4YwPc+te36docVuT+7A38dOtWxpqOCEJODgkHj6YoeJqPoYLBx6s4nwx4VSzVZ5QzSsADGOMfjXUTWIdFDKMjoSeRWxFpwiZCxJPGQOuKmjsUZSdu4Dsa5HUqt3NFRhHRHNrphDZcNIBypBwAajudKMSsX3FT8wPGK66OxXkIMDqQaiubJZYiACMjAz/KrjUn1IlCPQ4MWoJORkgHGPWo/sCtIHcZUdR61rXASJhsydpKtx0PpVaSNWjIUsxznAPJ9q7EziejM2dF9NwPHtgVWmgSQFF6phsKCeK0poVRSEORwceh9KaFAYBCcYzyMEGnci5QGnpCrsrsQcZPrj61U8hjHK3TkbR6juT6VvMgKgEYbvnvVWS2EsmQcKam5PNYxlswQecD0pJLKQo53EHHy10A08NEyZAAAOQec01bAupB5JGcGmmguYdnZPcSoiDcW4yf4ff617H4WsDpOlo78oE2knueP1rlPDeggSG4cERk4OcdvQda2Na12K2zFbybYio2ljyeOeO1TabnojN6s5zxneCbUJWQ5yQST3ri7uQqGJ+YDpgda3tQV7pXZBubkjB6mstoFbAdSOBwOx7iuybbR0K3U0/h7cS2uuB1YOWA2hTjj0+tfRFnarNbRqQWJVWIPBzjJFfPng6zEF/GxG35sqfavZ5fEyaTp7ROoEwAwGOP17V595e0MpK8tCXW9Rh06CVuRt4A9CTXkviXX2uZH8t+uQB0xV3xL4lkvlkYTZiYkLxgg9/rzmuCvbl1YqHySDzjua9SFSEVtqaWstC1BdmbJLFmyemeKkSaW3mByFckEEiqelI73eHBCFeGHrWtPEVUgLuA71pGak7nhY392Wn1N50COSCBgnOcmo3vZIlJIZ04BA5zWTJ/rIthyDndnjbilbVXjdIHRcOcoAcnHv6c9q1Sv0PITbZr6TCby/JVAGJyAxxiu6s7TaQCCBj7p5x+NcZ4b1a3FwyMAAzBXIGSSOxP8ASu+t1VkQhdgHIweo7V4mLbdTlPpcH8F7EUylQgWJUIPLZJyKoa1ai6syjAnBJAHY+v6VtN91SVyQccdxVW9ZBC7k4OcfKOnrUU4tO56J4/qtptvnBOVxxgfnVeziIOAGc54BFdHr1kEuS8QOx+T6EeorMihPyEAgA8/Su+cnbUyVK2pLbW7y452AcH1FXIoAqeYSCAcZB6EUyKAkAgkn+Y9aswxIqEbdgzuPcE//AF64pXZ0JW2LUAcIwcBhj5ST09qktY1LAZfI5IY55pIBkqSAcDj2qzgI7HO4kYwR0PrSSE5E/kmOLezZBOQFGCPatCBCUQhyu4hSGGCTVS1YxsoEYJPTvn35rWtYgxVWQnnHBz+NVZ9DCTZfsbcsQACTnBNdNpsAjUMoCHAB9/eubEoiJEbbX7Z7VoTaulrZmUyAlQPl7++R6VpCMmc6UpMs63eCOKYFsgDGT2968/1UiaQEjJVsireq+JDcSAoRsckBhyM1k3MjOxKkYI5JrqV4qx0qNlqQSb9xIIKHoAOlDFyUUYIJGT6CjDIRgnOQRnvUkqmQA4Cgjr6Gocg3EZyrsFIKEYIx2qmIQHGRkMcAZ6VZKsyOA6hwQAQCc/iKay7CMAkDpnvU8wLUqzoCxKjaAMH3PrWTduW2jaVHIBI6f4Vp3sggjYMSC3Ix2NYF3euG2OCA3I7ZApXNIpj3jCggck8k0iMFBIchCfmGP6UscpCglcgimpECpEbbgeSapM3SJGLZAZCADxkYpUcNgMS3qSc4pI5XYFS7Eg/xc08wkkgjIq9C1E1I4TLGpHBJICsMHj+lTx24UAjBYc4xUpiZcAHAAB+tOWInLF+v8PQAV5J03RX8jqfLBJ6n0pojJkGMgDrxV8ImAynj7uM04w5bgYGOaQ0ypFGJJCijO0ZPtVkWokhaNhgMQcgg4IOeRUlusiSmQISMbeDg1c+zplZFjO89SO5FIRXFuXIIyMEDPqanWPLbXAB69KsJG69VKHORkdxUjxEgAlS5G7P9KaSBSsVY7cRSsUkZxjOGAGfarHlpvGwYPuackZ2gAAYOMYqZY38zBVR6nHI/Giw+Yq4IYEgkMAwJ7e314pVhMk5YkjjGO2PWrkcc6McAFWGACO1CwO8pCOqyYONxwBVKIcxU2FDyMEHp61ZjAIOE2nGT7mpIYXUFZSu49CDnP40vIBBGHGBkd/anyk3uN2DyiSBt6HjmmRQGPAwSMYA9M1bhKjl1+cjp61IQGJOcnGPw9KOUjmsQJaogBBYnOcNSSxn76/e6YNTgHbjkE/pUU0xQEkANjIwM1SRk5MwtUuRbIxZQrEEjAxn1rznxBfhS0hkIJIHlgdP/AK1dl4tvMxDAJJ5LAdPavN9VlBOxiWyckZ4PpWvs7q5z1J6WKk8ofBJwcdxUXmLFglSQeCVHSkaQOWQBiQOTTWZ44wCNxxkBec1UYnGxjpuBOCSCOfX6USFXYkqSDgA56fhUy4UgghjgZYfqKiYAyAIcgDkYrRIgdsSNSScg9KhKl5EVAS7Nt6VI+1sMwIxx7UIMcBs9xiqJbGZVXYlsFTtIHtTXG58MQy9QR2omYKpLEAA5J9/SkkQqMH5QRkn0FUmQ0RtINoaPlgcDI/pQ0YjUEYJHG0Ug3HIABVcc5pGclThTnvmqFYqyyB5CCABnGR29quRZRAoOR71AzxxAAR5ZuPXB9amTIwCSwHfFSxrQsxAyAqwyR0I7U9SygxlQVGM4qW3RThiduecU/GHJxknoMdTWUjRSKmxw52ZG05BYZA/+vU+wvhnBUfw5P3j3obmVAQyjksR0psuTgAkgdMVmnYoa5DZVhgjp7VGsEe8EvkdvenSLGjAtuduuM4waV0TCZO1iMgZ6VaYloNBB3hRkdBmmrGwLICxTHKjoT6/WniF0UkAYHPHepDICoIOWxyKtagyOPKKCUyOgPvUc5YMCpJAOTnvVgEPGHAKk9UPammGQAkDK4OOKdjJorMwdQSpyTTWjJQsDsUdSe1WHJCIFO4g88Ypo3ZdZFyG5CkcYosKxRdpOSjsgHCsO350yMPIQB846k+tTkNJGQgI2nGCOp+lSwRFXyXDHHJxjFUZtCqrAIY1JbIHOMitSK3aPc7sSwJB2DOcfzqG3tnZ0CMuQQWB7itmKBBIxdWAKbVCnGDnr6GrUzza8rIsWMUkiqSCqgfdIxkVv2ZRolYjpwCKybBWjwryPMeMNJjn8q17S3eIgFgFYZIA6nt9KJSufO11zPUto4mycjPPHSmuiuhBBBAweOppY1UOSE3EDtxmnFsHDDJPPXIHtWEjiS1MzWY8WZQkEYzgVwWoQLHMzE4J5xnrXoOsIFgDAbcjGB0FcFqwCDYcE5yHbqPaud7n0uWuyM8qSDJjII6GoZXbaRvITAxtxkHuPpTkLLkE7u31qJkIcnBwD0x0q0j6JMlhzLCXcbQTgA+nrU8QwAUIULwQTjIpqkFACSAeAPWnJtDYYEEHHNNod0dt8PdXGnaiigEvIygkHAA7frX1X4UvxcQBidoKgKTzmvkDwhF/xN7ZdjBTIME9Dk4P86+sPCoNtBHEX3iMbee/pivyri+nTi1L7R8rnUYtJ9TrATvDBMrjBzzk+tPdzkkhQnACgVNCheMfNgEZxUbLhjuxgV+Uu58fsU5FDOc4J747Vl37qm4HjA6eprZmhIZiAAh4A71h6mWZipUgg4xitKSvIcWZTys7Es+QBhQQD+H61XcMik7QR6E4BqxKrrnA/CmNGXYDGFx09DXqRaOmLSEtZ3iwxBUEZGTjI/rW5pV87EPlcMduM8kfSsa3sprmZo3jKKMbTnOfw7Vt6fpwgQEqrEEnOOTWVXkfqDcWdPYzsQHYYC9Ae9Q3t8oDAJgEk9entUMUoWNQeTjoO341HKguCVAOQM49+1YqMTkdiJbkOCzneM4GR0NSC4UMCDkE8D0rMnspEkKgsDktjPU1WllaNBGww+MHFUox6AoxZ0MmqrGSpbIx0/wDr1Wk15kwEYA9MHpWGkwJwxJAGBntUkMLSNgEEE4yRnip1XUfIkaBunuZjvIVhgYTgHFSojvIAXJUHkmo7e2jUFiMEHGauoAMELvB9Kzd7hoiOC3MszgMEVAWLH0FeU+OLtLu8kIkALMcBurf5616veyG3s5JWGUwylB3H1rxPxHK7zs7IpPIHHQdsfTNfXcPUVUxHM+h9LkkOevzGAYiGwTljyBnoKkijKgAnIzk57ULIUzgjJGM00MxDqOWbkkdq/W0rH6ZG5IqHzWQAlSM5q5YrsfYwIHPaqdscEjdkr1welacLKY1ZHVh3I7e1aI01LQxgFTnjtUzDbg7Cy57jGB6motyggEHbjkjj9aas5QgMSOc1aCzJOVfOCyEYzmnSZYjDHAAAANQO+SAWKg5yR1/KmtcEoMgnBzyK00KUWSyYIyqliAATnpz1phUAEg89uOlQ+f8AvAccAZz3BqbflGUjJxnJ7GpbQO4zzDswrHnjmsnxLrh02zkiIEboC24nrx0qzf3a2dq0rEHBIAJxjjrXjvjLxF9onkQTEOTyOuc9z7VpTtLSxz1KnIjG13XH1CaV1G3cMEj09KxI1+VyWJJ6LnrTnX5WBbJ6mlt4mZgQCfZea7o2jojzJNzdyKENswAxG7kAZxmtix0kzSKpBXByeOoq1Y6UYW3FGBPzAEda3be38mMHGXA/OpnVa+E6KVK+rIrWxRCFA2Achh/Kp8E4BGCD19an+0GNl5JQgEqRnJ9aY7I3mEFg3QY7GuJ3buzujG2lglnDS7QADgcf1psspUtkFQvU+lJHIiSAOATj1pk+yMBUUiLHVmyc/WmkapIfhQDtJIPOcetQyZ8sFSCvcdyPammTy8KG3JTWccArtA68VdirD8R7MSBdn3vm4oldInI7jGABUbFHjUHnuO9REneSVaWTH3QeSaqwDjIwlIJDHHJIo83KMuMkjOaibc6kDKE8MCeRTgwXBQDPQ5osS7CCdUITaQ7Hg+lI05OAOFBIO4d6YzbeSMnPJ9BTZGG1gAcMcgnqKLGbZMJNuCoCgjGcVWlkMSFc5z396SWUoEKjIBxmmNIWUEjJyccVXKK4qTLk45YDvTGnJBIIBzk+wpI5E8x1KgOpwdw/zmhVRZGbknAAUcjOaCWxJEYhDjgdu5oXEc+wrtUjJ55z2pt2zvgoABwCwOMU4R7EXe4Oec55qhXuPUDcA7AnGM1DcQmZXAGQRgsT0p6IshIfDEjKnHQ1YiswwZgwZhwVB6Ur2BRkyqoHlnJLEDp1LGlV8HJ+QHjp39K0YtHllcEAJGRnd7/SrsWgyv8AKQCOoYd6j2iRoqcmc6UMERySSxIGOwqMjD7ieQMH2FdbH4YMhIlyARkBTjHYVYTwxJDvdEB3cNxnPHFT7WKK9jI4tYyZMAYGM5B60kkgzs2kHPOR0rrX8Nuy5A2k56DFVp/Dsq7UIwWBBIGTimq0Q9lLscu+doIOcnHFSb3jJKnA28gdhWs3h+aKMbGwxJ4IyTUEely2zOxUpwQQRnr3reM0zGUGjL82No1ZMgk549afHIHwyglTn5v/AK9H2MxoRgso64HY96kZWjhIjXIA5AGMCtboxcSAyqp8sKMZzkc5NPKCMhgxBPUetRJZBlV0kwTyQT055NSOQvBJfBxuPp60r3J5RJZhgHOQO49ab9oLTIqDJwTj1AprlQgck7QeRjrRHIjspUgAdsdKTdwSL9jMI5kwTknt612VtIWVBnOADkHoK4SISNIGPTPAHY11+hShIQoKkdCD3PauWurq52UZ2djcTAyCeTg4B4GaFk+cgkhR+VRxEKzgrhjlTntUEoyCwYhM5APrXlSPSTuXHmjZiTjYRgYPINQSBROgJAB469KgNwisCgCsBjOOnvUCxODjdvc/MST1qR8vmXZcAsASGPCkDpWdq0wNsAr5YHBIGOakzIrkS8EcjJqrqM2+PJTAxxit4WuYy2Obu8FiSSzc4PoKW2YxxAA89SSehpZMeYxPIxx9abZZluUQKxaRgoCjJLemPeutyUVc86crJtnonwn8H/8ACW+I7aadJEtrVt0nXa/px0Ir63sYUtLaOMDIAwOOg7CuH+CvgYeE/CeZog1zOBLucZIJOT9BjtXoLfKgGAWIzwMAj1r8M4kzGWNxPs18MT8tzfGvE1nFbIkgi8wnjBB496xfEKgs3ylB3HXFdDZ8upwSPXPX0rL1u2cFyf4uT3yBXyUPdaZ4kHqcXIMBgCVHYjimR5YgDJYc5PFT3MRyW6qCc47VVjV45TuJXv8AhXsR1R3RZeSP92oAyxHzEjg1E8TjcAQM9SR0q1CvmOoB4IyB6U6RCqktg54xWXNZmnMZwmOAhGO3I5HvU8EbSuFXJJIAp62rzOqohZydu0Dk11ujaHFbyRPKMnO0seMHk8evApymktDKdVRRe8I6YdNtXllLNI7EKGxha0J7wiY7Wyc8j0Pc1Fd36oFJBC44OAOO3FYV7qQt33qSd3A965nJtnlzUqjuzs7OeOSQRiTeTgkHsDnmtVyY0AxwBxjvXmmi+IGj1NBJKI1PUkZJPYZr02wuor61UkAEjp6Gmovqc1SjKGpWkj3REg5PcHsK8r+KFwjYtlJI2h+pwCDyOPX0NesXieXGSSAMHAHevGfiPcLPelFBRSCCc96+w4boOrjEh0r3PNXtxcl3cAE8MByB7VLBC6lTnaOozVkxdTnnpn1pRC5yEOSBk98V+8exTVmjv5/Mki1F7UgM5IUHaAe9adhrokOJBhgeBnrWHNbmUICCAvA/z+dU5oDyCWAxjAJGR9a8TF5RhsQrSh9w0ubqenaZqkTyJE8iwPgksx4UY/XNX0lEyuHYA4wCBwT6j2ryOO7lt0Cq7AryTntW/pvieVVAkYlRggk8ivz/ABnDtSjeVJXRp7O+zO21GFJ7KSNyxXBPHByORXgXjsn+0QIzmM5GQeAa9hh8SRTlozKqg9hyfoa8q8evBBctBECd0jMCR3PWjJ6dbDVuV7M+iySjOniFzI4Jv4kI5OTnPb/H2qSGKOFXJALMAMnrn1pkcScKCSAepOaGZEuACjELyx9R2Ffe6n6kojJWI3ZAz/OqzxiQAE4IOT9KsTkFDtGS3IPp/kVDLhYo9h3OThvpVq5aIdpViCScjAx2FRxBGkIMgVecljgU7DbWAbBPHNK6KuA6KQMcnB5rWOhepW2EkuCSnQ5pJdsaIAQpJKqT3Pp+lTTSg5UYIJ6iq7EPGQ4BI5X2NaLUm/cC52EkYIyOahO7gk5GenrSOWyFIPofaolL5OSQh7+pq0jJjyAMNjIzu+p9P/rVCZmOcpkMOQR/SlkJJDbgG69c4qG6kUtkcMRk4qkiLoXzA91vJLIFA57n0p0iiJgQMgjdk/yqo0ygjeTk4AAGalNvNKxZAEhjIWQtwQT0H19qaVwuJtPynOSckkU4LvQgHJ/lSx2aRs6q5DAksCeQf6U+1C/aiQTgcYI6mixomWbNBGgbOMdc96Vpd2MDLE5z7U/cEgMWCDjnIoWPKA4yAOaTRaHxygwkFckfpTV3qTgll67c9PwpckwkIRk4zkdB3FMkcbiQxQY5bsBTSLJBEWwc88kD8KqSypBsLMzlyVAznHH8qsM5ABQ5OMg9jVC4cysjMSXXj/CrQb7hC/yFXOSQSSB1p4bBGATgZGTSBwGBznAxj1pXkA5BUk9hnIqkKxcR2WOV2ONyhYh1wR1PvWlps8avGkRONoBDHJOe+frmsfzt4IjDEAYJPHPp9KsW0pidCpbauA3yHBPbmhjSudaJj5Y35Djkc9CKUsd4JIB6kjuapwODEruSDjPzdqseSZrlYtjByoYKDnkjg/jmuabC1iKa6Zg6ZO1myVHf2qew0zflpW2hvmHt7VbtNNWHJYZYHINTrGFDNjC9h71zOTJc0tBsUQyQDkAYJx+tTLgZCPkAjp39KkWGN4wWBDlSMjtTYYVTIVSVzyalNmalcjY7nAJ6dvWrCHJySQV5yO/tTXiTc2RyKeUCJlRkEDJz0oLuh4kWZDtQISckgniiNuGUrknHPpTtq7QFQE98d6hW4bznjMJGMHcRxg9qY7kq5UAEYJJ5PekUrtIwwXGeB0qTYztEACxJAGTjANTkIDtY4IBABppEmXfyp5BUtg4yMHoK5iWIPISGJBPIx1roNaZFi2kEE9ulYKALl43Lg8gEYxWkVY0itLjUQRl8klDzjrilEIRyVAMRAIbOSD34pod3YqAQcbsY7VPbDapAJIz09KobHAKu4kZApNgBIZcAYII9fSpJURsDaVc8HJ6++O1C4AJYEDkbcZxigSEDAAbyQBydveprdFKo2Tnnj1zUBwVBJ6HnPpV23VXKnGVzuJFS2WX0IRSBzjBNNeF3hZAAocggjtjtREd0gLApGowT61MSJFPPAPFZOQtRcGMFZUAOMEr/AJ61HEUVuUPoOM0HKA8E9OTU+xQCUUk45BPfvSTK1JoLg8AoQew9atxsTk4U4Prk1XtlLxKc4OduT29/pUwUICCQSTwV71oiXoSRqocrtIQE8e9WGcg/KAUxkHvn0xVZHfIHIOcZIqYE8uSAc8+9O4WFLbo1AyS3pSopRwCSBgnaOhpsblXJJ+XOfrmpGl/eqBwOcg9/Shq4E4UMFBB4yevX2rmfGfiFNO04pGPLnbKlUOQAMY/E9fatW/vRpsLyvIFBBAXPfFeSeI9Ul1O7cvLwxOABgE+lXTg76nLWmoq3U5Ge8lku55xllZsluuTV3Tb13XDnAHPHeqE9q6SOhAU5xnPBzUaSujLEMAqcdeteirPc8d3Rvtc8gKSBnHJpwu5ULnAY9CfSs63JchgN3cgngH1+tTCQtIQOOp5rSyGpst/2gW2FhhQMkLwSfrW34N0u98Y+IrTTbMGWVnBcKM7FzyT6Cuet7aadisab5Dwijux6D86+1/2avg0ngbQk1a9iV9Yv4w0jFRlAei/Svls8zGnl+Hb+09keTmeYrB0XJbs77wb4Ct/Cejx6dboioAN7Dgk9SffrXRpAIEIJwqnaTjr9K1DZmGMBojGSMjcKilhLJkAZXnOcV+CV5Tq1HUm7tn5NVrzqyc5PcqPhcYLFegLdcUioQGBAOOn0NW5bGSXIVSWXDEY6CmiAsxHAPHPc1xtdzHmI0yAAMlQODV+BTJvJXYNoAUnv65759KrwxDecHK42lSOK0IIUCnCgDcAVA4BPoPT3rJolsktoWKgBDgDaecY/DvVmO3Rc4HIOT9aegKAgcAcGobq/SyhMryAAnbknrjrxWbM7N7DbpUHmSkFMDJPoM184/HvUbvxVex6Bp+37EpJmlJ++R2/WvWPEvj2IR/Z7ZHkEqn5gwG0E9x26HivKtVWNC7KVY5zu6nnrz9a9nL6c6dRVrbbHrYOjKMueSPMPD/w0tfD10lxybkcBvQdhiu6iIjQqQuBwCvf3qGScPkYJ7DnGKrGYROATg9h617dXE1q7vOV2e5JyqayNG3geVgoALDkgGrJ0WaQlgowASAfWsD+1XtrgOp53AEE8YJr1rRbaO+sEk3K4J2rxgkeprnfOrMwleJ8/674Zvtc8VW8hQCC3ADAgnnPWu3hiEMYADDAwM16leeELby2mWICTABHTPvXGa9pZsy5ChVJxtz0FbVcRUlGMZaJEuq5KzOeePcSGAJI49qqPaOkoOMknj3rZtzH5qux3AEbuOoFLc2ys7ugzklgM9FNcXtWmRcyXgYAE8AHBxQ0QODg7c8n0qzLhRkjnpx0pkKoQGLkrnlfXFWpN6sLvocf8S5o9I8J3MwZzds4UL0+Qjkg+o44rkdV0oaB8JNEneRknmSWadW4CAkbRnqTjrVj4tzyeJte0vw7bklri5B8xTwEDKScfTP5V0v7ROnxaf4XsLFHAKxGIYOMrjqB6nBr9GyaCo0YKT1k7/I9GhdcqfVnzHHr1zFgxu2EIAGeuO9NfV5Ly4T7QXnQsAAzE7TuGD+B5qm0UiykAgdcg96LVAbmAgkFWG7354r9NW2x9M4xtoegw302FQnaQMEjvip55iSCXO4gA1QRmCBgQeO/r6U/eC6O5wTwcdKjU8ua1JZZCeG5VuhB7VQup08wjBUAZGTxUlxK+9zwAoOSD0HrWfIGLgjLjHBoaM0jW0i+EOoRI5CBj1xnivQNOnSQAAkE849R2rygSkuCCQV54PX2rtfC+pmYBc5fIGD6V83m2HlOKqR6F8tzr5I0kiIKZZeScdKr3OgwanAC6hQOQfWp4JkeOUuxL54A6Af41LHKdiKNxJ7dBXx/tJ03eLIs0chqnhIoD5ILYGQ2MEmug0WzFnpqxIuHKjPse9aNyWjIGzJIxk9BUULNGxJIyRxilVxdapDlnK5Dbehcs2K4G0E4ycHoauIpjYk4I6ggdKqQKpUksqlsc+nrWgNwQFBygwMn9a8yTMmzsvhdqLt4lg06VgEfDCTGASTjH15ryr9qXWjqvxCu4FYGa2j8lkJ4C4XAz74rrtGuBp2qW96CyCIh2APB55rxj4p6zHrvibVZQ4Je4Zi4/iBPA/Cvp+H6anXuZKH7zmPOJUeUBi2RyPl9qpkeTOjgbgSASD2//AF1dnxHGQvA6cdhVKEIGJL5A5Ar9MPUpy1LSsHZ8AEdMA/rVlWCnEZ3LgZPoe4/CsxQUYbRnPcdqv27sIihxnoT3NZyR7dCRfTaW3AYA4Bq1CQWUNyByCPWs+IGRChYgdCPSrcP7oBOuRjJNcsos92lK5pqwXBLYyeBipY9kkZZQd2SPmGCR61WiUsmwYznPJzxVqIrggZIrCR1oU43AZ56GnZJYqTkr096VIHuC/lKWKLlgOy+tIqnYN5CgHjA5/Osrj0JY3ZUDAcDg7uKaMmTzBknPanBw7FBgg9jT1AUgJIHBOCB/CfSqKOi8NzGG7jIbAIAKj19a9l0GdLixUucux24z0xXgunSNBdIC+3ByrgcivXvCt8joqh8kEYJ4ya0pxi3dnHWTtdEvi2xudUlWO3jDFRjPt3rlh4I1M7yBnGWZFOcj6f4V7BbwI0EZwC/UgD8uauwGNfmCBXJ6jsfwq5Yd1HdM+HxOf1aFR06a2PGP+FfX5jDOhLkbgAM9PQDn8Kf/AMK/1NAUd1d1UMVSMjHHckn3P417UYhkELjbyCpqtNGu4ggBm4zmhYJv7RwviTFPseQL4CvA7LGqh2wAcZIou/AlzZymKVQk7EHls8fhXaeJvFMGkW7Rxrul5zx0I7fWuZ8D3lzrniB7ieRnjjVlVCOCT0z9PWiWDUFeUjup5pj6tN1XokRj4eTLgvgnPQtjPtxUy/D5zGqkFgvPPp6Zr1CG1CuQQDx69D2p6wooyck47Ulg0/tHmSz/ABTfxHNfDzwibbUG8tSzEbduOgr3/Wtunac0buVeKEKAeMELwPpXB+A7SJ9WlYgqUjLgqevPIxVT4leMCrS2qyNsHy7l5yMd69WnGNCnZs8rEVq+Y1YqRBe62JPIUtl5DglTkLj3rrdAKz27oH2uwyMeteRaTNLc2wkGWQH5eOldf4Y154dTtI2YgSOFZs8DAyee1edUpr4onbWwTVPToem6JJK0LLKTIwJwx7DsK1EQNtckMCckY6+1Z/hiIzWpd0yCcgg9OeK2vLLBlUYJyeO5renFpHxtR2k0cF4r08pNG6HBLEMRzx6Vyc1vg7yNozz716rq9jC+nyhlxPkKFHYdz9eP1rzzUrcB3Byig5xivoMHO8eU+hy+tzR5X0Oc1OQfZZARkHke5rhp5k85gCRk847V1/iS6FrCEDYYsF6Z47muMdWlmI3oo65xnNb1j6agrq45GMkqxgkHt710llpwtokd1DySDcQvO0Dp+P0rK0W3VdRidwHCk5DDOSRxXXwQqoyuST6d6inC5pN2KsEIACAbR1yamXYsMglIJH8QGMVOsJBDk5GelV58HcSVRsEnI4xXXy26GSdzn9RdRPhZVIB5TBBHv+NQ7PmOw5B+YD09qZdoJbkktwvQ0n2hFOzJ3+w7fWuWbsdEdBX3rKCwySMj1+lR+ck+WRWIUlTnuR1/WrDoGYE4Ix19KaEXdwCPXBrnuN6DEcNJsKkDGQf5059vIAyByQafJtZgMZ4PHrTFKuCoOB1GDnmi5LI2YrhlAY/3SOtSq4wcLg45AFAyikjaR0ye1JgeaCpzxgjFSSRiE7CSM5OAD3zTVhXYrAcgkH296sGQJkABwvoaagAAQD5WOSfQUrgROny7gOTwTTUJjyHYA8MGPp1xUqoVZtwB75HSmzhAFBXkHrRcG7jX2sXLEEfeAqMKsikZIA56dKkkgDlCOMZGPWkhR42YMVMZ55HOfrTuJIYiKCTkEk4we1WUV94BAwOwGMVBK6DkLjd8oHvTY3feNzEMvQZzirTK1NyzgLMSFySMgDoKvG2KwFcZPJLHuO1QaYwkQEnA65zVyRzhlJ47EeldcF1MndEMUbFBGADk8ZOBQYAwYZxtPT1oVlYFCdwByOOhqZCFAXgsSSCeOPSt0S20QNaLtJKAgjnioFsQxwE3Kc5z2FaRYMoByc8YX1qrqF4ltbnaMOfl2k4wfWhoFJs567iBkZEGFzk1HEXgZVHzRA5BbGfzqZmBYliCSeo70oVTEoBzgkk+ue2K529bm0ZXLEbCY7g2HBByD0I7/rUC2rJMxLjDEnryeagcm3Iw+CT1I680NOt1KFBYDIyQfSqvc6Ys0I2EfJwR0qjcFTKwAYjIxkZx7+1asdrHNESeGHQkf1qm9pCjFsEMcqWz2+tQ43NVPuZ2fODIXBAzyvPSnQ2yYDDlj19x9Ksranf8i7e5wetS+WFhZiACM/hirirBzFBywLBEGMY69au2d6YIT5qgnBAwO2f51DZxG5jDsMZJBH0Jq1d26pEqggjHJB6VV7GUpIj85rkEgZD8AntURRFQIQSM4PapopEFttHzv1DUxYxIrySEjaPlwO9K5CfYkt1E7EZyq8nn0p11hSFBwCeao2l49ufMUHOSNwHFOEweeEM2GLDBPfJqbFaliRhHucdewHb2qNRuUkk464bGf0q3dKiEbVUsB82DnPvVMsWXIGR14rNoV2SqeAWBAzjPvTBIVdUZCQzYBPp3pnmO2Aylecg5p4YZILE8ZoSIYZInZC2SBkDPFRNkXIOcEjk+vpTgiIQVUgk7jznP+c0SKxwwIPPf0phdDWch1dhjByDU97cie3JBIcDuOTVfynlYquSuM5A6VO8YRCSSCBuDg9MVorCuNtW8yIAAEjjnvT3iG5gAGzyBg8etVY5zG+C2FJ4UD9frVsbpIy6kEgfTJrRWIuzOnt3ldyQCm3AUjofWoRGkaAEbiDxnORn371oywl7coTtzycHBzUMcZV2ILFSeVbkincnmZWvEaOEMCSOOo6D0rP3B5QM5OOlbGquHtUQDgHOR1rHznlRgqOTioZUW+o13POOue9MAlaRShHTkY6inIEkYjPI6nNTW9uVnBByR0A6+9YM6osewKwlAAN33lo4dgDLvJyCMHI989KZPKVkwUyW7elII2LgglG4IB9Kg6Y6inKkkAEjr74qeLDjkkAj7p71WYHBABDk8cdferELFmBK4IGMe9I1LEKiSQknDEY2+wq9ZbJlmJUqynCkHqR1FZ8ZIZSCFOep7j0rb0mzkuZWB2oqjduPIJ9KaVyZaGlo2rpo93bGc7Ekbafc9q9RW6F3arIgOwjhh3rwP4nagLPTkhgHkSLwWB5J9faux+EXjt9a0CzSZ8wwN5JJ5II6nHU5/WuDEyjTkr9T5nOMFKpS9vBHpJkdIUBQFF4x3AyT/ADNQSOuCVGA3BzU0sqAbVO4knp3FQtiGEgupJJOMcj2rNanwLRmXioitkAjtg9Kx7nBJLsoUjjPf2rTm2ySZcHaf4RWXqKGFEYLuGSeewqrG0DDvZTGuAQD3GP61xGs3INy4BVcjADcA4rqdYuysbbCMnqeuK891/UH83KoCVGQWPX1ArKVmrHvYGLU0zIurxrWVygCyYOQO4PamWSySyea6FSCMEnINUtY1CKS+QRjJYAlQDgewrU0gJDEfNOEY5O7pntTpK7PukvdTNYomGKgR7sHA6CoCR5jEDI4FMuLlFUkDHbI549arJKXYhxiPAIYHr7V6FkkcskaEbhm2tkP0yDwR9K63wj4fNwDOEJjJ2synPXtiuSEUcYVkJdgN3TofSvUfh3cRG1wJlR2G4puwckdMd68bM6jVHlitzzcXUdOm2jq7TRoFlEZxIgGEBHUetb2k+HrK3mLlFRzgKoFGm2IlwQctgYOME10VnamFlLsCW+U5OMCvBwuCpt80onxNWrJ3syaGJoiVJBjxwuOlch468SGwgNjGCDIfmcDlQO3sDWz4n8SW/h+1kETrcXZUhYweFPqSK8e1XVpNUdpp5TLM/wAzMe59cV703ClDUjD4f2kry2LGmMJ9QeSUoUyTtXPGfer2oMZZ02yEKpPyg8Ee9c5pk6BihckMcMPX0rpbK2QOxCAjHJJ6+lRl1P2tT2jZ9LQp2dx0MUUaZEm9hyFx37/zp1/qdvp6ZmcIThl579hRPARbSmIfvACwBOMn61yuGuLxDcqTJ0AByAfWvsqaSWqPSjDmNuLxfEMloyoAHPr1pdV8UW99YxRANkqS3BABz0z3pn9kptwUwCeuARk9B7VQvNHK27hVJ6g5rVz00iUoQRmecJCdgUc8itnSrEXIY4DYAOfX2HvXOPGYpCoGM/xHjFbmga39htfJkAZtxAPoCSR+VebUa6hLRaEtxp2ZCqqwPv2rZsyIkMDHI2hi3oR2z71WFwJi0hIBbqc1JJGYlDA5B7AV8JmtZTnyxeiPPqydR8pO1yASUAAxyPSktb1xKquMqM84xnNZwmLM6B1X0J7+31qzaRsVxuznnJ65r5WcjFQsaXzylyBtJIO7rThIYWLkBn69OnvxRaiRgquWOOAD3qvqMwjEieYBMowAvfPUGuR03UO2iuZ2RvWeoOcBGyOCR7nP/wBeur0XUof7Hlt5XESlWJixyGHTj0rzOG6cWyhRlz1weRWhpkk6yoQWQn1PXNbYbCyVRM9P6qprXQ8r+JlkZNYlliUKoxtIGcE5z/SuPihfJSVQGB6nvXqfjnSpbaWUsuUZiGIPA+hH4ciuBngeV8ktIRxknk195UbjFJ9j7nLbexUexy2reFRcq7wHbLnIHvXJT2EtvK4eMo+cEEdDXrMC+VMAV4IGcjvRqHhy31BJZCQrFcoehyexHesOZM9V2R5CquCPKUMSQGJOMeppzZiJDYyc4xW1rWhTadOqyLgDPzAferDmYzElQVAJwGFWmZ7kTOFXJHzA5+tEciSsSSAT0B4oYEoTnBHzA46+1MihYs0ruSOuCK0uVZBIocMqyEMTgFecGmy2rGMKDg8EEd6eYsXCHzQiZy4xnINX32uNyjdgcewouTexjTnyRhgSQcHFOXZkHdxxjPrVjUYXdAyjJPQjmqsUZyN4BKjk9Mn6VnIuOpv6LKcSISQmOma6GHDjrsJ55HT3rmfDsST30cBO4Mcj8K7Y6cYFDkEgnBAHSuKckmbRYkAL5OADjAYdBVsYMyAHDHsO9DqYLXykJJJDE4HT0pIpcAno2cdOlZ3uWlcnk2YGzIcDOPWmMU2hDhm4yQelIykBSHwe5A5NHkBhlCFJ5OKZaSQPF88RYsqE4BI4Brn/ABfCREAsjE9yCBx9fSuhCOHVCxKj5iSeAfpWD4vjEVupBDbhkYNdVJq5lUfus4GRGHyBDtAOCOcVAoCggSEZ9TnBq0FKsASQWJ4zUTQAB3ABC8++K7Lnn2AuN+x0AJA5A4NOjuHRBuHAJUDPIA6VHvBlVQclscelAjZJMuVIHAC9x9aT1LUSSIl2GZGQA84PUelXGUSjCHBAz9aoDBYnuDnA9KsBgrjBKnG7IPak1c1SL0Y2AHIkzx06VLZs0d3EUJHPO3vVOKQIpVBgE5HtVqFBKUIdo3DDDL2rCotBrQ9E0UmeFsAuRwT61vRSBMAAnIwcjpXPaLIPKBiB3Rn5vr9PpiujhJlhBZCh6gHqa82K7Fy2NO1kY4UnAznPtW3YzCRkCHJzwAOgrmbCRxIVaMKMgA56mtWDUBaOGUhXU10pHDNHeWF4unW5lkdtwyQM4Fea+OvEH9tXMqo+DnaAO59KdqvieW8jdFkKgAg7RXBTXN2k6SKxSUNuBIzgZ/nXbSlyxIp07u7R0GlSH7SgckAHJ29c+n0rrYA25GAwDwQe9cVpVwRMFdjlhk4GTXX2bbclG3ZHINZv3mXOJrW8REYYoGRicd+PpXNeNdMElk0hChlGAQOSPQ+3X866m3VxGoSRwxGWIAII9DUt/pZudOnDhWOMA9citqV4siLcT5QtMWWtyRSFiBITg88ZrtrK3Vtm2UJGTneQSB+FYfifSTo3iQSyKUeVjtx0ZckD+VblipKBNhQE5APOTVYqOzLpSu2XEfa5BJwQSCBU9uDkBgCOu4GoMBdxcgAcDHpVmBDs2ZwoJIXsK86x1GnaN5bgscdh9KvyTAoSG5PAHqO5rOVSNhZSp461NuCsQ5Kkn5RVoxlG45bV3JK/Mw5A9aliicMAQA3oKuWUDzIcxttByZAOCPT2rRhsUVlYEEenWt4s52kita2xKliqjAySDg1T1mKJbdpQACo6Y5NdAoXDAISc4NVr6zSe1kidNyEhiPp0p+pUXFnjuualI900YJMajGPU1QtojtDjAJOeew71u+J9Ae0naQHEbEnGKxoSQCAADjAycVvdJHVDbQvWUoBAc8Z4960k1CSLCBiRnIz2FZtrtAQdWJPGKtiPDYK5OBhv/r1zzkzS6Ow0nUoLopEBifAOwgdMdf0rfWzBQBiQCOCBivOrV/s8quQwdcjevBH/ANau08OeIEk/d3CmVSRgk4xj3rik3clzsbCWCq/KEBeQfWp5LFi7yAYJxgdhV6ECaNXTDJkDJ557VaNsGIIBBzn61pCF0ZuszNgsG2hAAQBn86mXT5YgAAQp4J9a0YYDCCQwVicAmpWQqQxIcg5xnArZQMnVZnLp4JAOQvUkiporRFQheEB7irolD58wYAHO3tSzsuCgHK8HAxzT5EQ6jZUWBcEBcg02/jiNqyEqgVScY5J9M1ZSfylGSCRgYasvV7gBZAMqQcexP1qoxsSrs891EiG4dA2AM5U9j6H35rP3mNcg5J5z6Vp6pDFLI5LAEtuwvr3z+VY87hdygcA4BrZhy3FDMznIwDyTVuIDcpzk/wA6zU1AIcOQFHetCylSdmJcADjae9Yy0M5Rt0LRi2YwmAcksBnFMjhMmGKqYxyCe9aUWwIAyh16kE8EU25uYkQ7ysQX5gBgA89KlJnJZspoEHzgkJ1LAZwKhVUmvRHA4c7gFLds1Fe6mbyZEjQpGpIjXOQAT0q9Y6e6qHA2FjtyR3q37mtiuV9TTkvRaW7iI7nGVIXt61z06JdMSjklvvg9jW29oFQgDLdz2J9arpZjDEJkng47UlMcbRM4WjkBBjaOciqZgRN+enPB7VtTMlojO6kccH3rAv7kyTEk7AMEe/tVas2V2PhuXgkDRvsCnGQRk/hT7vW5naQvksfvHOd57Z+lY00/zgk4Oeg71DcXBKkMSAQFVVHJP+NaRbNOTqyS6v2eIJKDxyMVmyMxjDlwG9PSnMybVYu3J+bcBwP61VvMxzoCxIkG4HHUf5FbWbKSRf0m8lt5RuAcEjjOMj0HvXSyP8u8OQCMbTjvXHxsVKlBkAfxd/etaLUkZBvBbAwQD37da0gnE8jHUXVXuodcSpBkFjjO0lhnOaw7y58oOm0A4wrZ6VZ1DUA0TAHLDp7Cufu5jMUZ2LnHAz0rqi+55EcLJfEi7pWpzafMCHJOckg9cd69g8LeJVvoYA7j5gOOhx64rweVXGWUkIBkkdq6Lwn4hFk0csbhgDkkjOAD/wDrrixFCNT3lueph26TPoJnBAcjCkdKgliwAQMDOcH1rD0LxMupRICQ288N0zWzLNvAAcAV50bLQ9qCvqjlvE1jKxdVIQsckr0x6D2rmYnCtIhRlIJAJHSu51gBowg+dm7Dt71xU6NFKNjeaCTls9Oeldad0aWZNE4WNXD7ByDv4x+NTnMaoc4DDIPXIqvIyuqIUBDDB5yCRTxNsjACAIBgADpWbM2i9G6BonG4AnkE8fWrYdFk3kjBGSfWsYXIGxgm5ScEeg9autIJkJJAIHOOmPWkkZtGnbXKFg8bfKehPatZb0WShmkRzt3fKcfh9a5D7eIo1BIIHUDpWVqmru+whsJkEH6VtGJk4pHcw6kNTuY0QGN2JBBPQAEkn24rE1vX0aN4xJ5o5GVOQffNV/Bl3LdM0qLjaxAaQ5yD1/DkiqXiyxFtdOE2hCTjZ0znt7U3JxdkKLjfQh06489tobIB4wela64Gd5zjoBXL6akyEuVCxg8MpySe+R+VdXbqhUMTgEA4PUVmm2W2EbF4xvBDqc4qZd7RglCp7gnpTo0jYkgseg4FSsAowCT7UPUgqxKwIJ+Vh15zSzkAtKQFXsAetWJBDFCgBYsOp7Yrn9fvthGxygI5UAkH8e1KxSTbKWo3InlIDZQnO3PQ1TJEsgXaSRwD/SqscouZCRkAHOTxVoYyGAAPTgnn3p2OiMSwrCNSShLA4wvpQZEJ4HPoB1qMu6TlSQY9uASO9JBtRMElm7E96d7GiiWEI3EEY4zn0NAuWQqWUE5wc9MUyVyyAEYJ4AFIrId0ZOR1GetPmLUe51Equm5yC/GCFHY1NFGhhUkYbAwD6VIgBZiDgr1FIAcsC2VPt09q4LFpkcaIu4lCDnAHqPWrMYZkwhBbIGD2HemqrbDuAyOmKngjcbXCYGcHnvVpDZJbQKjEmRcdCzAnn0+tWBFsAAYMCM/L2qQKUQkAAtycDrU1vaGSIorKHVd2MgcH3quUzbKoVwACcjPHPQVPeQiBYCSp3gNx29qfjYoV9oI6mlYBypIUnGBj0pcouYEWNgCBls8D196eQIyCTgE9WPNMQAHOdoHHSpsGRCCdyngnGDj601EG0wV2Yg5zwNox3oWNCxDghhyMDrTlQxllRGRlHBY5I9801CWJkJwep5q0hXHmNRlhyFHQnmmYBYMU5659KejhpAVbK9yvT3FSRhXlO4gRjnI+nSqegrkAUb85AOOmaVMhiS2Y88Y61IMOMkKCR8yg9DnimHcpII4PYCspMTaZI0gVlYEbSMHIrI1SZIEdwABnlif0rR2lFwpLKDvwRya47xdqAAePGVJBwO1YOTMpyUUct4kvzLKUVipJJA7GuQnb5wHOSOwB5P1rRvbp7iQhFJIOCSeDWZukDEgEhTgqO/v9K743scTldjZHPSMYwOhHU/4U1vlAJwSRkrUyyAyEAqQBh8D5j6DPamSYKgtkkcHiqehA2JkYlQoUnsO9JLhdoBwe9KqrkFThgemKiuFDShQSCSOB3pN2FYmJXYYyhIOMnOMc5oSMK7EgHjjjoPSnbSUKkEc96eoIK8Eg9/SouFis0Y8pzgHnpTFRXKsAwcAggngj6Vb2hTkEAd/aqsnmOcA4UEkEVSYrMhjGIygUE5I6Umw5yQSQMDFTrHjIPzFuxOMUoVY03H5iBgN1/StVqQ0VDEA+SvzAc57U4EjAxgevqPrUjqQ4cEkHIINTJCZEZFQkAbs+lDRPMluJHOAFAOWA5WpPOYFW3EFTkgdqms9OeUoQgIz8zD0rQk0cxgMBjPf0rKQlVgnYyjmQkkZAOQc9aYih1w5IU84FX5bQxqQT14HHSqyxtGpJwPQnvWJrGSexHG5MgO0FMYOe1RkCQ4J5BqVgDkg4OM4qDAkUgnyx/e9KpM1LDSDAiQAPjnPSoVDNwwyGJAKjjin5Tg5BekacYyoIZecDvWqYgdPkYHgEYHPIqKV3ICBiABtC560PKXIwM5HIx0NRqhY5wAQM5PYVdxWA5C4ByoOSQaC6thWZi56NnjFTxRFkIC/KpJOO9C2hcHIwew9KVw0GPEHiOGIORg55B9c/hT0tUUAlgCTnIGeasCELGiKCQvJz69/wpzKu1RgLjuBgUXM5LTQdaJsmBB74+tdDHIRCFKg7cZwOTmsSFgsoVQGOBz1zW5YByzlo9q4B9hVpHi4pdzStIV2BgoJA5DDtVtIh5oAc56gA1XhRwgABG7nI7ipIXczAqAxAPPoKJaHztRXZoxoduXBBYY+lMbD/ALsDjoWx0pElJmVHRim0ksOx9KeZAM4AweASetc8jmSZn3sZaBhncAcA+3rXB3sb+dIGIChjjAr0OVBIhyCCMjg/0ri9YtDbyvg7iTk54xWHU97LnaVmc8geO5GQrHnk9Aai8qUSTlnBPXr1/CnSOTOwAIIPX1poBJOThj0raKPpVcWMlYyzjvx7VJkcOTk5GMdRiq+fNXAJA6ZxWppFhLPPEkaeYxIAGM5Oepq5SUIuTCUlFXZ3fwq0iW+v3uWQqkZG0sMBievFfSeg2bQmKUcsOMdAR64rhfh94RGm6RbAZeZRiQ8cn1z3r0qykKCIgsnlDauTggE8/wA6/DOI8wWLxDUdkfC5livaz5Y7G1buVBUOxI55Xg/jUv7uWQKUJJ5CZxmobddzIWGVBycd6mmgIy27IzxzzXwrPnnIrXTOYyFJXHI9jWLLblpS5OXLZY9z61tToflABIAyT61XZYxkAgyHnBPQVUZOL0BSMhdOaRlYLlSTn3q7DpcYRxKmXYjBIxj14q0Z0jA5AJPPFE17D5QKkrIDyTzkVvzN7mibYqRIOEARweuKBIMkAggHkmqxvAygqSjZ5OP6VDFcqGCbsszden4UWRVjQaYW7eaSCCNoA7mmQzl5SWBL5yADjmql2XLAKCB6kdKNNKQklxgDkH1pX0uQ4mzcKGQO7MxIwSRyPaudvIg00hBUYGQSep9MVvXVwFgG4EZ5AzWFOiSuWdVfByM849KqL11BKxXhtmlySu0DqfWta1jZIyOpbDEjvS20XygFMDHU96tLalMsj5OM4FOTbExqoeABgDqCKtRMcAgA7v7o60wA+WCVwRycnrV3ToTLMpBUJkce1JK7sQZHiRooNHwTtkkYqFPcY/8A114Vrjs80oLhwWIBU9B6V7P8S7wQ2bwI2x1O4lRkgZHHPrjH414XfM0moTmJdqE7gMcD196/SOG6PLBzsffcO0dHUIOAMEDGeCaWSQeYuCAO49qZgjBJBI/Spi6NLgKAVAJFffJn3kVoTWzK8gYDIzg5q8UCOQRgMcgjoaqwsfOBKZyMgLxxV0upMYAyRySR39K0LHgjZlWLDgEZGM0JIHVgCQ46ZFRJGQxUDAznJ559qFzuZnPTP50r2GieSYyoiSAAY42qBUKqxkIJwBzz0pd6EgsQT+eKaLhlUsBlicAH0ocmUKdqqzgFGJ65zmmG6UFgCTkenX2qCSVlQkjnqQKwdc1gQQSBCEYDJHTNJO7sTKyV2YvjfxQDG8UQLoCV4/WvML5Tdvu2Eeje3pW5qYbUsqzEHcMEHGOetTJpK72jSRXGeDgjI/GvUpx5F7p4dSpKcjlrezabKKNqrwB6V0Gj6OtptLkKueTjua04dMjt8MVBDNtIXqcd/p71bSMKCu3Knpk9MVMqklodNGlzK7FixIoYDAzjBHQUk7o0iBQ2eQeOAPrSzZThVwe2Kb5jsgAGD1P17cVz3ud8Y2CbCshU4IFRtkQhhwCxHvmnEEnLnLA1HcoJQTFKpdedrDoapI0WhAsgMgLAFcenNK8qyoUYEk8lRxgA8c/0pBEoK88AcioydoAByR0PrVBzIeYg8RYOyuvKkY2/iKYzb4g5O4nKk9jSiVypDLkd+elRqyrvYKTx0J4qiW7DkywBB2lRwAOtNRkaf5nZRgnIHfHA/GmrL8u4syA4xiomdud53DoOMYp6ktkhZR1yW6g03ATBY4PoOaQJnkHIpvm4cEHBHOfemkyW0I8jFmIKhT1YnoaZ5pmVSwAccUhmfBEiAPyRtPbsaasgYEDhvU8YrRRIY8fNgYz3phxkggA9jnkUiEgEAgkHk560z95gkgEg4GD0quUjUScAMSxIyM5Pc1FEPlLgkt0Bp00xkAAXGOOaYsxK4VcHOPp71Ng1FkkXClgAw+XJPUmmy7jOY8gsMdDT2cMSCqjHQnnJNMWFd4YZLk5J9TRcpGrpliXKuAd6HP4+oro7GES26ExKobk4GCfqaz9KU+WgVGZyQSwySB0P4V0VpGxCAkDacY9qwqSVj06KQWdrsYgAFcEYx61oQWrIQAgA6fWlt4xHJnOc84q+iGZ0AYoM/MFGeOxrhbOuwR23lhQeAeT65qzDbqpwU3MRnd0B/D3pkZfcoHJztyR1q5skBJBBIAGD2NTuJoYljEI3VowCcbRn7pqT+yoJJEQkbjwGIxnHNWIomJBYDHeryQnzA5UMgGAuec01BmMjMk0OB3VNgJ9cVmXfhVZcjygpJIJPQjtwK60R5AIBLDoDUgw3BwRjqK0jGS6nNKx51deBicFVwoJwMcGue1LwhIkpWKMluhHpjvXtEsAkjAI5bByeeh/+tVW50+KeUyFCGYZ3+pPXrWiUkc8kjwa48NSW8bsRhsYrNn06WPYzISp+U+w7Gvebjw7FI6kIQDkHofxrltY8KmdyZEVQDwemR2quecd0ZuD6HkMlupySSMjIGKRYUEYw2W/iJGMGuv1rQJHd5ApYHhieAG9K52ewljbBAAHGMZreM3JGbi1uUIy2ChcOQcZUEA10ejTGSCNSdg3gDIwSR/T3rnArw7k2F9vU+ua2dGmDqoAzt4wTTm00XBao7DLtGVQAt1yO/wCNOaTyjCHjBKZ6d8+tQ2zyLGFRAA3ykHsPX60SxvtOxsEHLEj+Edq8uZ6C8xSqM7AMATyRjpTGULny3EgHBZTwTTFjHmAsWBBxk9DVgbFBRAAAM9KwKKoiEhctzkZye9UNSBSJwcEY4IrWkYxgsTxx07VjalIXTBHOc4IxxW9NvYym3Y56aQoyKeSxA+UZ/P0r1f4DeAj4o1l7+SEmztiQD1PmAjjHpjvXnGk6fPrWoxWlkvmTSNtAPGB3P4V9sfC3wVbeDvD0FrEgE7KGlkAxknnH5814fEGY/U8M4Q+KR8ZneN+rUeRbs6OOIQ2qRquEwMN6imkFCCDkEYAz3q3PEhQiTduyQPL5HXjJ7cVCysqjgjBwAwx/+uvwyo5Ntye5+Xczk79y7piJKgJIAweO9RajpiyRymU5QAngHIx/M1f0kpKCNoJBGQe9alxYiWJCSCWGSMdKw5kupPPZnlF9prBWOwjJ6dMVlPalCMDBHr3r0bU9IKsSAcEHnGMVz91pTxFiwUjH3ScZHeumniLaM7YVE+pzFtOVfBGRnk/0rVt4luGCAFwemO1Qf2XLJIBDATGTghT938Dziuk0nSUtcyuckALgnp6YFdFScd0zVzVhdP0gW2ZCoA56+tXnnGzAGSBwvv7UXDlpF2dduCCeMjvWVdySCQ7MdeSK5uYw1e43UNRYg4+fJ5J7H0xWXdSOykOANvGfT8a0Y7MByzDI5wD/ADqjNGWYgncT69jVxaN4pGfAxjcmMgyZ4BOOPXPpXX+F/EbpMLeZwr9V+YHIHU8VyskRKklQf4cetPt2ezkUqAAOgPr9a3dmjRwjJWZ6ne6nHLbMChdihCurYAJ9a8X8V3Ky3jg/MQcZI7/Wu+GpBdGuZnfBij3gL3OQMfqeleT61d+feSBYyiYGCSCCe59a/RuD6HPWdU8x0+WViDKM5zwaDlSccH+dRoBtz1P9aRN2DliSeMHtX7MhvQmZSEJY/Lj7uO9UJQGYEIxAHft7VZLkyBD8wPcHpUUgKCUgknB4Pr/Sh6mkHYy7lgpYHkZ3ZNc1quvOjSQxOU3cHAyeK09c1H7OjjO6XGAo6D6muHuFEsskqqInbqBzk+przcROy5UfdZJl3tmq1RaGraanc2M2+OQqWOSSe9Qz6jLqtw7yvlwTjnr7msyVnjJV03ow4O7GGH86sRXIMQBIAAByBXk+yinc+8jQhF3SEu4woI2CJgdw29/WqcgCgHJL981I8gfLFgQOAPWq6ybSMnKDnPr7Vqo2N4poS5csyEqB7AYqGTCAhFCk84PemzMGlYByUB3Ant7U2Tc2xlGQB+dWkajXcZyW3EruAHXHqR2prboUJABQqcAcmkulDbSOo4OaYoGCSSAByK0RJGhDIgIwQMlep+lRq6ZIcEemKRmKMGAye2R0qNpSWOEyCeuenrWiM2x0s6BSAckjOPSqk028AEZGc9akEIMmwAuMfePOamh0Wa6Z0j3K2BjjkZ71pG72OOdSENZMzZ1KAMCWBHIHNWrPS57vJRCMjAJHSuq03wgsccZmO49yBW8mn29kFY/IqjcCPb+daKLW6PCr5rCL5aerONXw/BaW6y3J3OMHgd6p3F6FygHDEkYH5fzqXWtQa6viiMQoBJUdqypSQ6c5AHJJ6D1rS8baHr4WM5x56j3JZJhwwGT7+tOsFXzSTkMFA+g+vrVZwHPDYbrjPUVp20eYkYgKRzwec1F7nqRhYdtLxEkEHvnvShSNoHA/lQrbwwByckde9EQBYFzhPQHBH40zQhdTuAVcEnnHepBAisw4JwCVPf2oYrAQDJvLcjIxg0SRBW8yOLMjgdZMgn+lK1g1ARncAAAoGAPT8KzGlRpyhwBkgt71pESAgMgDt98xnKj1APeoY9MaWZwUwWyelZykkS7lTIDcAAZxmnmBzKQACh6EVt2nh55YySSFUD5D3I7/AI10MPhdFSKQnBAB24rH2sSbs5mz0mSRA5Rgo6nufwrTgsREoVyXQndhhjnscetdNBbiJwSmQBgL6H1qncW53glgCTwDWbqFJmeVM0iRKpDYJDjsa04bM26BmADkBSV7mlihCs7Fo0OCee49B708z7IwFOSR1qOa4O7H+bIuF2grjk55B+lOjAeWKIliSCScdKgtZA0mCMAnJY9M1p2ts9rZfa5SoaaRkjicgHaOMjHY8kd6OW5zzfLuMljaGR4idwU4BHQjH601BLHllOBjG09DQXAlIY44zyaje4GWBYk9yPSk1YItskk+ZMAgHvk0RkrIApDrt27T0B9aqoQsWAhAz+dWbeeLLAZDAchhgfn3pJGqTJEjMZADEHqcnvUkxeMkK2S3LZqDzg8YBOCoxgf40CdISpJJJGcGqSGk2TwTSLkSbTg/KVFSyIdqySAkZPTucf8A16oLeRecADgd8+tXZJjIpRTlDz9DWyRVn2MTWcgiQEnaCN386yjGUUGNVORnb6CuhuLczQkhSR05HGazJ7VIkbau1jhuO9VY2jaxmqxMjZGDjGaNzK6KiEEAlnz19OKlkUSMMptK4Yt0Ap5Mb7QBwc5OetSDfkSM5ZEZz5krHBycnA9/SgIysSWIVhggHrTSgBYLwdvHFPCgRKM5fGCR60uYzuNTAfayrKnoe49D61dhIjIIUIPRRgCqcSHeSDkryB61pwoJIwQhbBwQPepuVoSFg6kYyD04psbCQEgjGOBSsrFwABgHBHrTsFmDEAYOBgVFikLJGyMEYAjaGG09c+/tTiGE6ICcEZJA4x/jSuACDICygcgdxTUZkZQoZuy98f8A1qSVitTQjhTJUA9Oh71KFTAGM4P5VXQsHJcnJHPNTDJkDb1CEc0ybMmXJJBHBOAadkBxhcgjjJpjyEYUAnHOfalQ7yQCQfakLVEywr8pJAyckHpQZEQSySkEBvlH+zj+eaaC+4A4KqM89q5PxlrbxWpjgwCTyRzgdjitIPUhvqYPiPxONS1AxxtvigyhAOATnkH6etc+9uzggAM4YMjZ6N/TrVWeXfNkgKScsQep9atW7BkIc5BByM13RklocNROWrMrUbJwWUgEMMnnr61jHC7wQcDjJrrpbNLiN1Y7lYY49PSucvo448IRsOT+VaxkedNWKiznehGQMYAHr61qws8KlZCgIwchs8H19KxghLZUc5wPpViMOHjDtlS43A85XIz+matvTQ5ZvRn01+zD8J4/FerW/iK8i32EAKxBv437nHoPWvte001YY4YowMkEKgGMgV8ceC/2i7HwJoNlp2mIFjEe3AHAAHQ4qbUv2sb+SMCAbnPYsVCg9wea/Jc2yfMMyxLqSi7dD8/x2Bx2Nq3tofYVyUiQBiVfAyCpGPY1VuLy0hjdi4JAyQXAJHsO59q+EdZ/aj1uRyYJN7dgZSB9e4Nc1N+0X4jmZnldSw6YY8H39a4KXB+Lqb6HFHIsQ/iP0ElvrOIFpTGRjK+YSMe4x1NMTVLZgSbiNFbpzn9Bk1+eU3x319o1cT4fksNxK+2Bng0n/C9PED4LT5B7rIRj6j/69bPgnFP7SNlkdXufogms2CxnF1HgDCjOOc+9XbHV7NmVVuUlbuAwOPyr85B8dNfdCrSvFtbgq2dw/GvVvg38WbmXSc6hdsbwysSWbqpPA/KvPxXCGLw0Odu/oZ1MlqQXM2fX+s+MbKycxW8oupSCN8eSAfQnFcHqniKe/UmYkAEsFXOATx+Nc3H4ng1GIgSrvcDocZFJeXCJuKsFj2gYY9D3Oa8T6lGjpKOphDDKm9iO8neTJAJ5JH+Fc9fENuX5tw52qOp+ta1xK4UgjGRj8+9YtxH5BLE4Oe560fDokdsLIoyyCJSoZnIP8QAOPwqlcTA4YE5znntVqWc7nZAFJyvI6Cs24crnjOB3710wV3c6oorXT+ZGQQzhuCE6mvW/h3dEaBDI54IGBnkD0xXj0UplAbGOcEV6x4RhNpYRYQMpAODnFbVvcSRFRe6dq+opGAxLAggnJzk1zfiORLlS5XeOpBHSprmUkMCFYE9d2SMVk6g7SQgEhAuSAOpPua4alS6s2cVjAjCxXDBQCmMnnvVtCHA5wO/HSsqaUxXJTJAbgjoDVuG5GCgTtx6muWcW0mFmPubcIolVeBwSBkVkarcR2sBUjAGTkDp3rondxakl9iYwQAefbjrXCeNb42VlO4bB2Ek+3eujDQdSagaU4uTOR+GkUfib43m4dvMt7GIhiRkJI2cceprV/aYgd4rMucyLkEnjYBnjHqat/st6RHeQ63q8yGL7VcOquwxkBcLnPvnBp37SkctxDCFhUsMISCSFAHJBHc4+nNfoSfs8dTpLaKS/z/E74+7WSPlGVjG0oYZZScNnrS2W43sSBMs5DfNwAARk/QU6ZMzOByVJByOhqfTIi86glTJ03AY4zX6gpe6fUbo7eBjIkilUMZbcMDqRnn261DcARQyuVwuQMnsSeK6rwjocWoGGMqC6sSecZXAxz+f+Na3i7wnFZQgxDAYZwBjnv+teU80oQqeze541VqM7M8ukyd5cZVhggdx6UuVjbYQQAM4JxTrgeXIVIJAJHIxVbJmcljwOASf6V6inGSuiktLjVZ0VmTKFiWAbBwD2rT0O5aC6BBJBboO5rY8NeDpdddAzhIgMhipOQe9b2ofDZrUv5MiSgDKyQ5GT64PT8a8fFY/C026U5ak+0jF2uaNtcCaABBh8Ak9qtqzKSQAOcD6Vm6dp7QFVdWDgYIz1qy7u0hU8LjNfC1uVyfK9CXrsacpBg3vk4BJzVaJkkRWUZGO5/pSmVmTK8DGCD3FRRZeYbFxgZwO1cTRm0zVtgiYZgSScfL2NXo5ArOCxII2k9c4rOhVZACHJ7jHPNaVsjyZQjsM57+vNcrRlJGb4n1L+x9KleNJDO2QrH7gHfn15rwbUiftZlIILuTISCck19S2/gyPxNpF2SGJgyzFuMADJ+orwDx7aLp2qTW8QMSoSoI6OPU/yxX2vD0oRuuXXuKEot2W5wzIJC4LZGcY9vSs8wrGzkDJBOBWvOjOxCAEr0wMZqjPCjOJDCFkAIZxnJz6196mdKdiG3i8xC5ZVYHOBnken1qbcYVJxtyQ2D3z3/KnWyKxQHkcA8f4U7UIntpWQjBHIz0A+tSz06FQnjkXfk4BHfNXOAQykkkA4znFZVvtjUA5OeSxOcVfhYEEICB3yetc8kfQ0ZmlACxV2yFI5I5PtxVp4TCA6Hf0OBwPcfhVKGduMAAdiPSp4gscexBgA5A9K5pKx6cG2XJjFIA5ygyMAMRz6e9Ksm4kA5I9ulRq5NuyEgq2Nwz19KmjIjUqoxjpmsGboNxzuI2sMYxzmpcFUdzgk8gYxmkBCgEKWBPzAmhlPnDAyg5GfSmMmgdnwdoAI6HpXpPgfUnDxxNuYMQQQcDj2715khM1wHzhVIyBxn/61elfCq1N3qVxcyjMSEooxkAkZP0xWlN67HnY6oqNGUn2PY7X5gRnDN8xIHA9h6CrkSsAcjKk8+9MSWN8EA7gAp7cAY/lU5mS2hdwMIuWJY4IFetCLZ+KVpuc2xJHSNCSQuAec1594u8bppwltoCs9xwC6n7oPtVHxr4/BvDYWJU4G9iCeMjGM/nXns0hLyOzs7H5iTz71c5KC8z6TLMolWtVrL3RXDy3Fzdz3EsrykblYkgAegr0v4XaYY7AXLoRcOzMAcEFT04+mK83WMzRDyyYi6jO4cgn2r3Hwdpz2GnwEAKSg3ce3avNu5ytuetnDjh8P7OGhukAIB1IPIPBqJ5AgIycemOlTNl2LkkjOMVDdqfKYggqoJI9B3rujofARt1Oi8HzHToZ7xVUsVI3NzjI649q8i8UX73mrXJBJVn2ox7+px2r1vRoAfDSAkmWXLIc8FK8X166X+1ZRGGEW4kFxtIIPIwamV5yUT38uinU0O68MacFsEiLAtjnJrQ/siWK4SYblVc7Qo4Of51j+FL0z2QdR5pBx8p6e9dBNfC2kiKOQrMoJPavX9lH2ex6dZzjex67oKm10+BHGN0akbR1wME/ia0pnS1ge4kJREALP6Vm6JIZ9MhIIYBQAOOnp78mm+Mbwr4cmhjXMjDDMTgqvXKjBycgV5OkUfnVWLlVa8xvmfb/MO0KASQAc5X1/Ic15/wCIQ0JYE7yDnaOePWrGieKBZAQ3IaSNVOFLYPB457VyXjDxAbu4P2YFVByDnkH0+nvXbgK8HPc9zAYecahzfiG5F5eMUIbChQoPTGef1rHhQeYQ0ZEq4wR1PvWxZac12jyOpTJOSRwT3/Os+/tTHeJJsAkRcAgYOD6nvXsTtJ3Ps4JJWIVkkSVHjcM6tuViO4rZh12e3IlmDSuTgsDggen0rHjyDnBznAwKmdmljKE4PYtUqTjsU4pnQxa3E6NvYse4qpeakkwKRkjgEknpz0rFUiMEAHJHU9qlwFQhSAT19aHUbIUEiQKZnZiMcnFLgAAOQTnGAO1MjkXDEnPNSFkZQcnrXLJ3HsSMvlIB1AGPpUQIKknGAeM9qWVyuMAlKCUIywBPUVAgGMhzkHoM01MrIGKZOafvYoGOFA5/CiQtgOD8nUe9BOo59vIXgE8ioyrFWwcHoBjrSAsWBOACM8evenHBfeWYDGAvYmkxakbo24EoVYAdsZHamjfIdrNgY7CnlIiA4RU28lgSMn35pWj3BAABkHkf40LUY13BJLOxJPJPc05h5hBAOB6d6Y6gIoIyQcEg/rSxyDbGQ+SeASMZNOxLEGHchwAD2BznHf2pzhhFgDJzxmn5UkkggjkmmEKzg9SBnAPapJTK3zgksQQPUZqQIqjcDyeSD607ZiUksAOox2o+d5AAFII2kHvk9auN0UncfDetZ4GSQ3Wt+1nS4hVg4AJxhvWuYuYhJJkHA5OAMVHFcukoKyHIAUoOhwcg10QlbcLHWkGMEKARnOc9KhlBALEZHXOelZsOtPGridMoRwynkGpJtaEseUiJDEcKQc+ldalEizLq3RjjZ5HRNozljjNYl9fi8IKlSM5wecmmXl3c3I2M4CdgFAIH+PvWbOrh96nIH6n0qZSVtGbQgupZe7Qvkgls8MT0PrTFu0jCqz4MmWGBjODz+pqogdmZF3M7AsQo4Cjrn+dPit2ZwWAbAJX2rDc6IwSJJ7sNhYyWLclj0AA5p9oXidpGKkNjHPOe/FNEBERcgFvQDpToYDuOMuMbueMVpFWNkomvBcK8RZTgZ2n607eZHAABHbPes+LMCEOcgHJPtTUv7meQBADGhLAYwee+auwONzUKnkEgA4PJ7jvSrh4G3EFQdpI7E1k3DSrHhiQeowaki1FTB0wcDnHWloYuLHxXj2+YgAR6jHFRS3ckkMhkAXIwADyPfNVghC5RQxLEsfVewqxFA7KSBubsKhsi1iC3/dBVUszAcEHkmtCG4QW6xuxyT+tVjA6EhxhsdRToIGupSo4YHoe3vWbdxMvQwxyRG1GDGZRKf94Aj8etVLy3MFxuDbuPl46UiXktlcK8L7HQ/eAyD61JcStdsHfg9SB3polXQ2Oc5IlOSeg9RSl1OEUbSASB60ioVwgXJIyD6e2afjyQC4OW4zjNSyxqgvhixBB6GnMrfKAQACeo6ingbwcjJ5OB3qONhJKxZCCB8vOAD3pJEtEqqCgKuAQeQe9M3KgBIYse+ScfhTmAVQCSTuzlTwBQeZCxGCMjnvVrQkhbKjaVJHcYpWkDIcnJAIxipOSSSCTjp7UKUVyGXGeoPcVSYJoz5GUIWAyV6exrTtL21eIM5KAAbs8j61nTRHfIiDEe8sAfeqq2kk8xQAgY6qapMdost3VwlxdOIXLoo4IGMetNs7w7mAO4t8ozzUq6U7AhV5BBx3z61a07RzE4MhRVAY/KvfB/Un+daJkuyKtxp1zkkurhgGAXI2+2T1/Cqi6dM5AMRA7N1zXSFyygOQAOg/rUIc7SMg7ew4BPrSauZqTOXe1WKQkrtIOOD1p0MQeTzAdpU5IzgmnX5d7pwikHHBPQUttbu6ggFWBwT61g0dUBJlE8xJYZXsKaVHykNnngmrC2wjmO8AM3ORSeWRNkggE8KT0qTqiyIKQxYjBBwDng0qRkkAttOeac4BkIbgDtUseIyVJGCMjPYVNjVMkMbhASQQMZPtXVeGmElo8sw2OGKhR2Ud+PWuSUl4wASoJxzxkV1OmBLWyDSEFT/d4PHSrSImtNTy/4u3xub+SIHEWeCDg4HQ59c1ofAe9lbVbuDcViKqwVWyRgnJ9+ADXG/Ea+SfWHCkI4yCo5Ayev1NdR+zxETrep3qKZA+y2GOQAByf1rxsfPVRZ0Y+EY5e7n0kpJYOuCAMjPBNVmkB3EnB7gnOKeAqqgMmDkrtIqJtiSONgbaAfmHB9venFn401qVZ9uSwOQOCCawNTnBDqTtI53Vs6ggbDdMHt2rmNRBYOr8Lg81ujelG7OY1aQzK43Eg9xxXB6yQXJzyM4OeK6vU5yrOikkjJIzjNcJrkxUtIBkZOR7Vx1Hdn02CjZpmQYjPfAghFAGHPrnn8K6tbw6baqgjErsOCQDXIREG6i2Hah4I9RWvdzvLIiDkABVA7/wD160pOx9RF3VmTLdtPMVOAARn0Ga2BYyo4jVVmTaWLDoPSq2kaMZoyfvkEMw7gA12WmaXHKmxwSM9h2zXpRfMtjKpNROegsptsYkJDZBJA6j61u6RM1jfmWBivOME9uwJrXvdPRLb5BkDoCMGqaW5AVwAD1IA618xmkpKSXQ8XEVeZcp3Gm+PbuGIRxwgv/wA9GPGO/FT3vjbUrkBElYZGAR29q4+2yhAJGSeceprXsLI3tyoG4EHaQp6HtXFSxE4LQ8GUIRd7Fa51Ge8Eu8ZcEBiDySehrKlLw5HIZgck16ppPgpI4y5RJHlGSMZIx/WuL8f6WNFnnQbVZSpZSQCMjPTrWsqlWq9dS6NZOahE5K3uxaXkbOQYjwxJ6GvRtDnS7hJBVxwPlIyc9OO9eTCQyZB4JHI7gVraNql1pBja2fBRtwEgyCB7V9Jl1D2Os+p9CqLUbnp00IiO9gRnggDNc/q1nHZ38M+1kRk3EHnOT1HtxVuz8eQ3jr9pCwEgKwwACT6VD4jv7eRElt5FmKMrDB6DuD+tfU04JrQzvKLs0aVvCwaEIeZV3AE9PY+9TxQpIjo4BbB69j61X0bX7TUbYIzRCcHAVvvY9auPtjIAZTnIB65zWqWupDb6nE6xpxgvGzhiM8+vNR2ED5csg4OB7ir/AIj8xSYyozkEnPOc/wCFU7VtkRySC3Qg18hntX2MOWPUqTbgXWTYQSOVIwAetaF3qaSwKFTDgYJwAM1iz6gkKLuIIA475qsNWSaUFTkA4IIxX5tObfxHKqbZfSN2mwRg9TW7ocYuJlgIwzEAH0JNY9vISy5Iw3PHYVqWh8iUOCQCQQe49641ytlSWljV1Ai3ibaQxUlTz0rlbi6ErAsx80k4HqBjn9a27y4SFJHcFnI43ZAOawUQSSllwoyOFr1MHSVSVrHZgo8stS7CwwEIGGHXrmuh0qAnYSSNo4ANZUVpvVH24B6Z71s6f+6VVBAFfV4bA8sk2ey5aaE/xA0yC80lZdmCV3bi2dx7n868VuLUrcOVOAeg9K9v8RtDF4fcMQQ8mCCeen8q8U1a5AuHfBBUkgeoFeljqSVNSsezlTkm0I6JtVFDb2GS2OAamsrd9riQkgDgAdabbst0odTk5yTjFX1JAU4yScYAr5zmPo3IzdS0mPUbRo5VwyHKHHQYOeD1PIryzxDor6HcOpDyJxgkZxnpXs7KPu78jscZzWJ4g0dL+3kBXDdiOtawfcSZ4t8rblY8+pHJ9aa8RRGCnBI44q/qunPYXMhnJQMxJ9z61VBUFCCxGccnpWz06F2K5UBQHGQOR9aRA6OQGIGeg7irEuCpYruBOSAeSaRHGBlCDjvU3GNVSzMzEbegGOlRPGFIcggfzq7MyzWpAG1144FUmHygPkhh69D60nqUi5oEwGqW8iHDq/DDn5SCCPxr2aO2SWBSUCAgMB6givEtJljtNQil6qucjPX0rubH4kC2jC3FnLckHAMTKMDt949PpXO6XPK5tFJHTXuh5ciDlcA5Y9CRz+tZEkTW0jq5wcFflORV6LxzZ3LAMNgIyQe49M+tVNRvbK+nVoH+6MbF4z9RT9lyo2T1I0yQmXBA4PuabNK1ujqDg+pHSopGGCQApGAPegPvJLHOOCPWs3FmqSZM6yMwJBD4zj1GM1zfie7LHAjJUAEt2Fb7ytIxYgknjk+lcr4w33Enmuf3gBA2jAPtgVpSVmZVV7pz+1ZHJJwByB61EzIgYBNwz0pkQcHG0ZH3jnke1SgB4ZDGQGHIB7+1ddzzXGxGGXzBlOc5JHNNuOoKnO44AxUiyNsB24zjIx+dToUAc7CeOCex9aaY1dFRowkiKG2Ow4OM49akBILYIAAx65p8rkxjZhmHGPU/4VFErngFY2PB3jOKpstEyhyoYEKAcHPcelXY5DE/HI7Y7mqMLtuIAyRx7Gnb2NwhOQVORjsaxdi0d74aumO0A5JAyTwM9+K6yOZQpYseDmvPtDuwW25wSckjiukE8k+E3YjAx15JPf8ADFcbgk9jRu6OhfVlRQAPmHIaqkl+8shkeQl29ulZMs0qEhhtCjO49CKb9paRASoAAyGBrWLSMXG5pXFxGqAFirNwcDpVUSjZKsibSOFYnrVWacyyRqDuJXcMfyqUBuGVcljhs9qHMSgX9Lgd3BIKkDv29K6K0EsUilxlT6VkaYzxqfl3qehA5/8A1V0FtkMpY5VgMrjvSjK5D0Og051JjCt8x4IHODXR29qJrdo8Alht/GuX06BIyCh2OWJPPXt+ddRppcMikscEHgA5P17VqpWOWbPA/jLoX2TUoZmJiSNsAEdTjn9awNND+SjKcqR94V7F8aNOF/p0t35SuxOGPoO5ryHS4wqrGD0+UD1retJzppm1Huy/EFBUglmH4g1oWFi8pLyMME4I9vpVvTNOiMIBUg44AGQfxrahsFWZUKgEDBzXnrUqc7FMWbl0DBmQnAIPX0qaK1lik8uQAjvkc1rC2DISP3YXgED9ajjsyZWMkocNyCp6Vqkznc7iR2wSNk2lUYgDnrVxCpcIIwgwAQOcUFQVCk5APFOUsAQCMkEA46e+K0TsC1FDEKQByT+dN8wknJwV53Z6D6d6aJMMRgk9x2H0pY/mYOVKkD16H1pXKtYydd0VNRtncIWIG7cRjg/yrzDU9JazvCjoQCOcc4r2zcrxlQSWP61zfiPRQ6ySQAB2xlsdcU/mbwmkeZRxvkADjsfQVpQEuACPl4XJ45qN7YRz7MkAMSPY1PAjPIykBVC5BY8E+ntWT9TZslED4wQQuMc96mt2aLYqq2F5yOn0qteLMIHdJCCoDbR39qxpNfnsAC4JyQAMVCjzEcrezPXvDesqu2JwzkYORyefb2rrfPDoCQQB1A4rwPRPGMkN2jyAqigrkdD6169o2ri/so5BIHDc8HJFKLcJcsjGpFp6m+zrNsIGADke5pZ0iLjKF2A42nge5FQJMBIqlSRjOR3/AApZLhI8gEsSclvSutNM5dh5VJVOCQR15ponXJBOQDkZ9aiaVWUBTjHUDjNVMlmJBwM1HMNMsyTh3JXIAyTmuf1m+kLlA4KdQBzg1buL0W6l3cIBxyMjnvXNtdK0rosCrHknIJJOe/NTzs1joZd4pRi+ASSWPuaybmNpFLuGUOMjtkZrqJIRcAkLgjoMVSezUghzwBwOuKtSN4yXU5CYtDJmMAEjbkjIFVVubuNkIcMOhIGCTXT3Wmor5IIJqFdOCEHyd4zwKLltooWuoTrGqmRmIJznrip4DLeSEOHbjjPIFW49PRyCU2EnkAZxWxbW6WgBUDOOR61fPY55tIi03Ryjhmb5TggYzg10sMAgiVBJkgluec5rMsZixcEYVTtHHXj/AOvVyO45JxgZGfcVDlzM4Ztsnf5lKEYJzj3FUViZCQOec/Wr7SI53AYHIHqBVS/jVICwYjnOVoSM0jn9Zug0EmSzGPLBT2z2rmppS7qDx7Vf1CVZHdGcEk8MpzkVizqUYYc5Hf1rqUTsgkDAhzu5GaozF3DAnILZA9KmmkYAnJIPAqk5PllScMD1HahI0HgHaUPBGcn1pGlAEQKnAHJbtTNwDKHJAAyWpX2nBYkIxx7GrTsHMSnEkIcEhlJFETPGDgDBXnPJFQkDIHQEjk1Mh2kbuB0zVqRElco3ETZbc2FPQ+tUJVKSAE5Xp9K17iRHcqQSuOD2FULqA7iEBJPPApqRzTplRS6yEspMZOBjvT7aMWrMQAFzx24qyAEKK8bMuOqkZzUUm6WMfLsI6itLmHLY6PS9Ve28oxyYjwSAOxOORXe6H4mW6hMVwNspIww7ivJba82AI2MDuK3bK7LlSrYI7jgVhOF3odMJuOh6rJcGdR5SAsDuDKOR+NcBq8z6feOIyEdmLbWHU9+K1NM1iWGMB2z9D2qhryrey+ftDuDkEDJHrUxg1uzdVDPt/ERkJDwbccFlwAMe1WkvFkUsHzk884wD7VzMoeKZ1IwAepHSpTchX2KSTjJxTcUwczpQ4WJxnIJyCpo+3CJULBhGMgbu+R698VgfbyfkV2C8cj171HNeSh40JMykErEOvuR9Kagl1IcmzZkvUeN43LbfvBlPII7Z9KyZ5BcThEJdAc8dR+FVlW7uiwijdcjAKqTj64r0HwR4KlliS4nTJUbmLcH8qiT5DnnK225teD9OEVtGhQquM9OuareNbGNXCliiqDwB1rtbK0S3ACADAK/UVgeNIQbctyzdDuHQ00+Z7Dpppe9ucJYxRpEpB4JyQT0ratAsqKVXIzjnuKwm3xYIRQe5z1rX0yQtEpUgrnjB61XKKWrNOHZGHAjKE9CD1H9Kka1DrGSwDA5+XnI9DRFsZySMkHOatZCsAYwrkYwO47c/jU6FxTM7WFjtoGZDvINcTezPMZAsrRox52jqOwxXfazYq1qcLggZIB6mvP7yI+YYwwABycDrTdkjrgtCG2jDKwUAn196sRxBXXIJYDqaZaIUOScnpt9amIBOWyCT1/8ArVk2ajyrcAhSp6kU0wlCACSM5AzSx7WYBQQM8n1pzAlTg4IOAc4FSNIY0nQgZZT3qQMrtuC4frn1pjRjYwwST2FTRKkcaAgADkZqbF6HX7QAQUZSO+etSJFEqAjgk/My9/TP0qPzyAFOSM4GRnmli3QyEMMoOT71gkZassCNQ4UKcVcUIxGRwByaz4g1wCJXI5wNox9BV6FzHgHG08EelWkJ+pZj2MpRSMetIsZKEo+BggEd8Uu5QoAG4jgcYprFpJFIGOMEDvTZOwAFFTLYOOM85NSDbKuXJVwc5XoaYcSOI2RgAM/jTw5UFSB069zUDDK+XGSp3EEE54P4VPGCEAQDJ+UEnABqoi/vCFBBx/EePypzFlwT1PUimmSWQzoCMgnHJzSiTCggghhycY59qjBY52nkjv3pqMwYFgAOhHvV3CxMhY/eGAeBjvQJB1I+VTmot5w2BlgRj0I704ScDCKUHJOfve2O1AD1kQFnAwM/nQ0gckgckYye1VhId2AMDPTFDu0YIJLkjdgdgazkKxX1W+WG3KBmUjuDj9a8013VN8sioMjJ6n+tdd4kvw0AVRgIDuzxnNeXag6zySESZIYjjnNKEVfY5aujKkkjpMdpPJzkHpUSrI0wTOC+SWzjFSeZjgjDEZwaWRQwDch/euvbY5tCBgY2K43HOCR/Opin7kOzAAcAntSMQMFjtGMZAzg0pUvhDz3pMCAEhwApJI5YVIyBWDAEk9z3NWERFyGBLAYG3oBTvKOCSQFxx3rNlJogjBkIBzk561JHGyOQRlMcCpkhLRgYyMkjFSwWJlVWBJY5A9qFoTKUVuZswHK44I6DikWIyKVKkjGAAcZrdOkneAUBYDqKuWmis8YUjKg7j9aOax5tTG04dTl5LUkB2UjjA46VPBphaEMGwGPpXVSaKkmHZyMcbdowafHp6oyMoGEOSCMgmrUmeXVzNfZMCLRX4ATIJ79hWvZ6JGAwKADpwOprTitRkknBPJ284H0rWsrfchBXGeeRg4FdEXc8mtj5y6lGHSIF2LDCIgF5Vf1OPSnzaOGiwi7h3JPSt1HVYQNoALBgQORjtn09qJFXIAAAzk4q3ynnrFTT3OFu9MVDK8iPkDb09PSsK5tRFkA5zyN3avTLu1MpJbkAbQDyBXL6voBUiUgAk4z0zXFUSjqe/hMxjdRmce0kVuWQqHLjALDkH2qvkq+EGUHXPNXL2zaOcoIydpzuI4BqtsdSAAc55FYRlfU+rpyUkmhhJUFguQPaoCAHAIIJ6GrErBHAkJAPHyimmISoqh2B3AbgOcZ5rRM3sR2uZQ5KlcHA3d6lHyckZBO0gDPNSNFj5QTgd/WmyRhWBBOF5470+YVhTJsckHjgYUVMFJJIOCRTElHluNg3f3jSRyO4OcAAY6U+a4WJSACCeSOMelBkRwVZtp7Z71DEzE7pcKm4ghTyR25qN7gqQCQQpJxjrmrTM5RNG0EfnKq5JGAdo7V1VoSUEQBIJBIbqR9a5vREEzMUIIOVJ9DXXwwpEoyQWwAMCtVe1z53HNLQnhWNUKKCE6DJz+tOtIoI5ySWDEccEgj69M0gyACABgYqaNyY1GM7jms5NnzsyyqIQSOSf0FRiFGQY5IOMegqZYhJGARznPBp0eLdiCgz/eA5NZvUzW5Ta3VIZAciTPynHUVyXiWMPK2F2ggA/hXYTzgElQRtORuNc5q0aSAtIAA2WGD1qHoezgbqd2cHNCUAYEBCc4I5qtLhmBAIDcbvSti8tpC7YAK9AT6VkzxlFKuflPp1xTU7H1i1FjGfkJx6Ma9R+F/hc313HcSEPFkbTj+ted6fpEmoypHCS+4bQTxivqD4ceHItH0m0WEkI0SpIHXGCBzzXy2fZisPh3FSs2eJmeIVGnZbnYaRp6WqoEAWIDO4HgVrRxkEKpDA9D2IqKJFYAbSox0AwMVb2KhRQTyMgivw6pLnk5M/PZTu22bFjgRKMAjHX1qzNChBYL7ZI5qnYuFjJzkjkj2q29wSgIB5zgGuWVjMxb1hAWcOwOeADx9SKpmcEhi29nGCQucirNwd8rkKWCgkn09qqshcEBgoB3AHgk+lSi0VW3xB2ySM9+cVCruMlcgnncR0q5JblkAPAzuLA9fQVCVLuFKGNPXGSK2TRvFpFfD9zg/7R61csoh5pZehwAf50xY0wxKsw6Z9D7VetIxHGCRgdcDtRKQ+YkkMaPKjcMoB6jnPT6/hVaBQrkg4BBNWbmKObgHHG7OOvtVcj7PaysYxuwCrN1A75HepTRDkjC8UeJIbCdEDEogC5Pcn/wDXUel6ul+5AIYMMEg4wPSvIfiL4mP2yUByQCTjGCcHipvhp4zFzOqSj51GWVuQcdvevsIZLOWE9ulqevHBt0faH0DDslCgjAI6jnFTIirEwIIHUcHpWTot6t6wYYJfLemK6W0VZjhxvYdMfw18tOHI7SR4k/d0GxRCTYQ2UIwMdxW7a2KwQlymQBwR0BqO0shglRhs9O1aVyzW9sCh8pwAC20uAegOPqRSja5le7sjxv4p6mJ9SkdFBbbtIAxwP/1V5FchXnEmMlunOMfhXc+PbsSahMY3LqpI8xhgnng4rg5JHaXyyAsnYscAZ6En0r9ayWPs8Orqx+tZJS5MOmI2ASuCHI54pI1ZyAq7gAST9Kesbq6guHYjkDp+dSBhEwKEAkY9a+ki7n08dCS3yWRwCChyCe1WjIRycDj0qvaIy7iWOM8L1B96syIk0pIOTksAOBj0xW8WUN3AKBkkYGMdqTzPKtpQzkh+H46imkqx2glcnBOaYxCD5uR0qytB4IVUUEAAdc9RTWmeUARlSoG4nOCRSGdIzg/KuCQMck/4VC7FQ7IQDjpjNRbsLQj1G9SOy35JIJII6H2/CvLfEWtPdzkE5I4wewrovFGuieMxGQoqKTgcAAcdRXCXQlkkJRNzAZBY4BP1rvoQsryOCtNy92I3TiXuWwWYt8p56e9dfa2oVAy/M4GBj1rN0bSkgtg7/wCtJLEntntWoAVkRAxHZiO1bTnHoYwpAMAgSgKGO3J7H+dMlcRsQFDN2I70+52AIgBIX+LPJ96ilkTYCDg+uOSPSuaUrnZCFhs+5YyEQo2N2Qcnk8n881AqSbgTkjBIHct61IZJWJdipHTbjHH+NErMse4gqvQEHvUI2WhDcOAFx98EA4Pp1qKSQ71CjGepppHlLgDI5/Cq7NJgEDknAFaJg7MstIY0IUknGDgdRVZ8u6qikKBuJ9KBKSmCcjOCc9CKc8wiQ4AwemO9WZy0EVmZAigEYOaaxIQoRsPY5pVlZVDAZOORVdiJ5NgYF1+YqpxgGquZtiDJzGzkuBlWI4JqQLIVHAcgdAKRGLMyAAspxjPSni3nIcorEgZAU4oujKU0t2V0y2QpAJ5bJx9cUZIbBHyg4LVq2ejTyxoSmEYFgc8g9+Kuf8I86IpJOMjIPAHv9a0Vmc08VTjuzn2gZFZwcjnAx0Hv79aasMg2kJvIHIxmu2TwuFRfMyr5ACkckVZXw8iYGw59q2WhxTzKmtjgYtNnldREhJY4AHc0+GzkZMBQXDEdcYFd7JoojUALgA7hjrmqqaQkcjsVyOv0PrQcks07HHNpEof5kwvPOOpqJ9HlaSMgFAwIwwIxiu/i0xCHJbLdVGOD+NRfZklUMwIOOATyKycfMy/tSTZwR0xwCCpA3AE46mpl054ZUBOSMcY6GuxltYpP3ZTAP8RHes6bTiJkKkIE+XI5z7n3rOasjrw2OlVqKLJrCCWJ0ZHERxgt6g9R9K3ISkyjIBZWyMcc1n2luuCokBAODg9fpWoLT5CFGCeR9a5G77n29NJLQtWygkkHB7VdijO88gAjk+tUoiUAQYBXg89auKhYggkDIB96zaRvYuofNgVGOFByB71PCr5cBdwYAHjOMVXihUlA+5GLYQLzmr8UAGEX93ySzA8n/wCtTRm7Idbud3I3gHke9X7cmVAQmT/dHWqywhCGJwo5OB+tXIFGWABGDjPrWqMJ2HIEklAJ2ADnPOKfJhSiqMDqePypAxDk5AK8jj+lLtDOCTj5d2M9c1orHOycjKgDk8HOabKHYhCWMWCfXBHb+dNQHYSzAEjkDt9KdJICnysCem327mqMmiuX+UAnODVC8gQklwHQnnjoKulkJIAyazL+YrG4I3EkgDPSspSsVFMwdTtIpCUClos52g8Z9f0FczfaD5jOYwoLHAzxiuvkVUQFSw6knPX2qnKu5cKgAPO49RXO6j6G/Lfc85vtAYsQcYHcHoRVKy0x4rwKgKnGeT1xXo8ltFLIHKKFOFOB1H+NU7bSIon8wgs2T1HQHp/Ws3UkZyikZ8SuiJuyCBzxmhmfqTkk5ya0biJMEAFWBySe4qg4LE9gAce1Yc7Y4u5A77Vw5JBB7dKNyFQQTk8nPahFKwYkOHzwfxp0aqquCCTnIx/KmjYSSUw7CnzEndzzXP6vKYmbBLvkkqfXPTPpW9KZPLBVM9cj0FdF8Lfh7ceKNZSW7iC2Mb7mbqXz29KitiqWEpOpUexwYvEQw1J1Ju1jtPgF8MPslnbatfW4a8YlueqA84FfR6opO1CUUcjgAfSs7TNOTTbGKCNRGqqq7QMYI4q9GpGAeB6nvX4nmuYSzCs5y26H4lmGMljKzm3oIyrvABBOMFsdajaRncI2SB044FWCAHIAyAOMUjgKwOMAjJwOhrwJHmofp8vl3AUDaRg/Wu0sIop4ACN5II6+tcTGBkFDuYnqeMVvWOrG2IQHD9MDkfnWFmzOacloa99pCMhA4JAADdq5690eLDElSQDn3rWudcEkbB3yQMk+lZF1I0iFtxO4cD0p2YoKaMQ2yW8m9UUEevf3pkgaP7g+bPBqYwF7hQVLAHnBxmnrAwygXnOc01c61cbFbb0yTk9cniq8tisOcjCnkYGa14oWRAWGFbIGB3qnesSwU9OmPQVomNSMO5Jdiikgr1GO31qi8CqFdADu5Pt6VrtbgligIGOMnP61DNCAAQACByB3qlI2jMxxDLIxwoIPJI7U2WJnwfkA9T/KtRbcfeUnB4x2FV3TEwAIA7LjOTWikaqZn3cjw6PdgAGJh5bY7E89O/Q9a82vLovcMA249c47GvQvF+dN0uBwyK0jMQu7JJGO3pgmvJ7qRVmlO/5nctj054A9B7V+zcFwl7Kba07j5ec2onCoFB5Hv1oJG8FiQSeCBnFc8mrFCCQQenJ61a/tdkDliSwAHXGD9K/Uo6bkexk9jWkJRSw3AZ3AdCap32opBatK3IJIBJ6kdqyrrWTGhBkbDAkkn+tc3qutPdfui5MZBJBHasqtSNOO+p6+X5XPFVUnt1Kuq3Eup3oKuUw2SM8MOwqjcARR4A4zjk9Ke5VgEYkKB1Heq0yBsAfMAcgV4jfM7s/V6FKNGCpw2Q5wDEAAWJ9O1QITDks2UUc89BTpQVXAYgHGPamyBHJAOSRyc9TUHaiJ36Arheo5xQWEuAPlJGeeM08KrgbiQFGOfaqs7uJVCOCo4IIzx7UD1IliJlDE5UgjGKJFdBgEE49al3ESDaCc8cHpUM5KMcoSOmc9zWl7E3sMJMSkOcluBUbs0duQSQSfzqYQSXDKAmCOhIzirkekTTlVdMgDBI7+9UpRbsc9StGCvJmK5JQl2wSMgAZzV2y0ya+2GIeWu3aAF6j1/wDr10dh4Xjt2iLIGUZOPWt20tEtVwsYyTwfSuqFLm3PmsVnNOOlLV/gYlj4UigZWlYggbsnoT6Y9Sa1o7KSNpJYokLNHtAbtjpV2XcxPOQei+tNErhdoXABxn1rthTjHY+Rr4urXd5siIYxBQoDEc54waq6khexdCcgAZZex9PpVyVirjHKkAkjufSoLv5oSgQZIIxj1qpR0MKfxpnmt+jLcMQQAQc45zVIQvvRn+X0Fb19ZrFMEG0FeoUUxbIMCWIHXAx1rzXLU/VMLJeziYYBJISPJztAPGc+9a0VtKIGdRkAAAZ6nNWE09TKDjkDJx6VoQ25MZQYGAM4qHUR6CkjLWEgAlMADJyMZJp5t2lYALjjpitoWqMWQDKg8Fu9WYrNfMx8oOMc+tZOq+gXRgw6TK7hHABPQ4q+mgsp8pwcjqa3IoQEyRkr39alERbBJwDwDWTqSYcxlJoCRyEg7yQFGR2+nar1rplrA6jckjLw2Aflz3//AFelW1RY2IJPHXb/AI09IVbIUcgAlfQVHM2F0NtLVUBcozRg4zkcn1JqwMPCQXGM84qNEZgyoNgPPzHpinNCqMArFRgZyc5PfFFyQ7Eg5GOCe1U7kkAyFVIBGCR0NXVBEZwMAd/WmpAkrAsCFPIBFAbGYIDKrEggElvqTVqzsFOWkB4HQntV3yxuI2YX+RpRhgFUZLcEkdKpRCTIVsUwCSAuQwH0NTX8ySXDEZEIJCxnJCe2akEI3gHIXAG7HSmHyyCDztJwR3FaLTqZWvqU2Yi2lUEoGwMA9arLZnAJbAI4I9asm5DzlFABHG0jNWSuVGMDjIA45pMpXWyKKWsjACVyDnjHOKmFk8RLOGAxkcdasKwyATkrzj0qQkM4BORnnntQmPnkQ2tumQCcg87SKrajCGt3dCNy5BAzxitIsFckHIzkD2pk6ROpwcE9RjrVJlRk73OS04Si7kZgXIwQM9T0/lXVoqNsIyFHX3J7VmGwEBMgZiS2Bx0FaFoAAmASM4PPerjI1b5iwkY3HBODwQx4Bqlf2YYEgjAwQcdq0RGRsYjeVJP04xmiaDnYCWBGTx2PaqcuxC0OVuIASwO4KRyB3qPyhGEQIAMce1bNzGp3gIQwOMdiKoywmNGfqRjIJ7Vi5XLuispO4gEBuDyOopdhLOxyD1CjvUkMYdiFAYkZBz2pQxzhiCTxnFTYTQW4V5XAGWGNwA6Z6Vqxl4wohLISM7l4wRVKxKq7kgq+BkHvWmrPJxgA7gwC9eKCdSBoTDGgTD9GJPrzkH3/AMabDvBdiAVxwMdfWrZAYHAAxyR6VE0RCEbtuecjtTTLRAzlgCUKc5we4qzbxsGcuhIZcKOmDnqKSWJg6hOQRxnv61PbttlV2UllB25GeD7UORTJEAOFYEHHU0uUDBCobuVPQihiVBdhnjBwegoGMBuRjqSOQKm4K5Izq1xwNq9cA9PalgwmcnJPfGKiJCzEE5Hr60lzMEjJVsEc5B71aBora1fixhwWyzDp0Jrg753uWcgBjzjHYelaup3f2uXLyiUnIBB6kdfrWcWUOqEAMRgAdzWq02ZlI5+7tS+BtAHXp0qsm9JXDAhTjb9fSujkiWRhsAwDye5rKntXOSCCoY9+nNaKRjJXCEjy1AIHHIFZGq2AkLMVyP73rV2JjC4LAsRkYHGRT7mRJQ0RPzDB246A5reLOCcDmHRogCyFsHOKbJ+8wNpJ6Y9K2LmJnwV2ggYAY4BrOkV42AIABGSR1FbxZxSgRRyGGUyFiTwCCemKJ9QYkncVBGOKVoxsJYFgOeKrSKhReSSTgDHFdCZySiDynIPQY61E0oZyCQR14PWhrdmXaHwOh96YIFjbaSCB0watWOZj4ZjvYAAKTwcZzToZ0cMELFASPmHU1GmYydgwh7n1pkl18rAjBHUAdaLmexe844CAkkdVPT65rQ0/WJIFQRSvE4PYkZ/KsUSExblOSeMUJIY3GRnjkDtSlruNO56t4f8Aidf6XICrCcKN22RjgnP59K9K0L42Q3kCiWXylkKgoASCfxr5thuBCAS3U9a0oropGzqTn7vB/UV4WMynDYv4469zKphadbc+tNP8YW2pDIkVxjBBYcVYe5SRXUOHCjIB7A18w6Lrd3DLGY5WAPUk967a08fT2iAShyWO3kYz6fga/P8AMOHnSd6Lucsspm1zU9T1edxFGMHJ/rWdJJucKQM4zjPaqHhG4u/FsmyMkOMNjGcg54HvxXpd78K7mz0/7ZMrFRgh0OMnGQD+Ga+VqpYWXJV3PFqcuHlyTdmeemIrsGfnLADPc5HNez6SIxp0BTIO0Z3Hv3/CvJYrdJb+BXAYCQFd3cg16paM0VmELBix5wMcH0FcuKmrROerK60GyyHJKAlc4IxVWW0FzhyS208YPer5jHygBgx4KmpGtkW2YtKQSeCB0PsO9eQ5tHDz2PO9d/d3JjIBb0PetjRNLnuIEuNgEeOhJB/L0resfBqXl4l1qAdwMttIxnHTn0rWvYFtkIhUIpHC4yAK2liIqKikDrLZHL6tsiQJGGCY5yec9zXjHxj1lNP01ssSSuQFPOOmfw9a9f1ti3muz7pGABI4zivmr456k19qdtaRjLuViYseCBjAr6TIqXt8VFdD08GlKV2fQ/wA0NdI+FdgsjAyXUayqVGSgOTnJ9Qay/jZo8t9oLPFjaGCkqTng5OfQHH616P4PsF0rwnpltEQkYtI0BB4OBg/qKxPFWj/ANpaddKTl0QkYOAenbvW9XEcuNdS9tSHNe2v5nwvq0At7t0JYMxORnpzS2UbQyEkARjHJ9e9bfjvRhpetyMGU7pDuXOSCTwPas2GCN7YF2bazjPHoRX6/QrqpRUk+h9rRcZU1JHuPwp083GnXN66MrqFUErnGScdfYGt3XQl2v2cEoxO1mAB2+vB71U8JudN8MozRACQ+WJdx64yBjp9CaoLdTXl6YLcMTk5LAnI+tfm+KnJ4mUkfN17yqts851jS/I1AxhSxLbVBPJ9K6Twr8NWuRHcXkIK54DKMj8e9ep6F4FtnlW6uYCbgjOSAcAe1dhaaMqxknaSpwA3pWGK4hqqn7Kk/mc1XGLl5InF6V4fGnIYo4l4Od5zkDsMdMVZuLcK5LBSx7gYH5V1505Np2kHI6Cuc1KLypzGrZUrgn+Yr5f6xOrO8nqcMZNmJLpcE7AFeCOxwT+PWsq98NhiSuAc8EnJA9K6IqAwIOAOPpUqIJGGeT15HUV2QxE4dTpjUaOHns5IowWTBztIFVIlCyEgkD0r0WbTIrpcsgGenFZk/hZVLEYI7DpmuuOMja0jdVk9zmYpDExZE5I2n8a0rI7AHJYtjhR1JpzeHntpSwYsMdCcAe2P61d0rTzJeRebmOMONxx29qqdaDV4scpxZ23haR4dLubNwCLlCpLDJGTnGe3pXzp8WNEmtNXkaUCMIxGxc4Bz+vFfRVvugCksSpIwMdK4X47aHHfWltdIAFaLBweCc9frx+telkWPnTxKhJ6M441HGfqfMF0SFJBwQOcGq7M5iKFxtYA9auX6G1Zw0fAJG0jrWdIQCASMHoMdK/Z46q56iV1ctaapYDeMYPBB61u3ulG7sXuEQHaAjDrjPesq2wksYx8oABAPWvQvCOm/2tHc2gIzLGdo9WHP8hSloJ1XSszzExLaMA5IyO/anxTAyggjYeBirvinTxZ3MiOMgMVDD9RWbaojADGBg9+lYtH02Fqc8FI2bdg8aoTkDgD0qwpCvHE5JJPDL3PvWZASxQI2CODV9FJlCngZwTn9c1zyPcptGlHgDaBgE8Z7mpSS0jOVy+ACM9qqxxRo+dxbaMcHj6/WpEyZfMJwMYBz1FczR2RsWkGFPBBI/Kp1BjGWG4kYC1XjKruJYge/OKlCFkJxkZwOenrSKaJdNs5bu7eBIiJGGI+cjca+i/BHh6LQtIggC7XKgyMR1Y8mvPPhF4Yee9XUZ032qsVRSMbuMZ+texXtxFpNmZZcCNQVAbpkf4VphYupU8j86z/GynP6vAkmEVnAbl2VYwSpYnvjnj2rzLxj43N/FLZ2sjJG2P3inBOOwPoRWb4v8aSau5itHZYSWVlzjIx1B964ycsVRE+VVI+Qn04HFetOcafw7meWZJzJVq/3Cys0m93bc+cZIqW2BcHJyajBViHAwR1J7VdtYSysUIRyMjjOea4p1HJ3PuFBQSSNbw/p0mralbWygkysc5H8I5PPavfbS1NnYxh0yoUDPoBxXlHw9sWm8Q2ziNGRVIJYkYJ4J47V7bdBFtUUkFgMBR2x3rahFu7PzriOtL2saa2M2WHCjYoII5JPSqM8ZEDtsyo4J96vArjJyMHBqK5MIhcg7CeSOua7bWPkINlzw88t1pKK6CNl3LjuRnivGvFDND4guoTGrxByFlLHOQeQBXsngm5im8ORTqoVBI6tFkgHBPOfwrxfxQVj1WfJyfMZgCOQM9R7VEFeofS5Xf2rOk8JXZWEIOQMZqzrWpAXphTcqLg7s9R/jxXP+E5itx5ceQGO4knjPp7Vo6yp89iGDE5y2OK9xO8bHvVIXkz3L4f64bnSbOIvhIogoBPIHXBPc5PWtTxNcrLYytjK4xgnGT25rxnwT4pexwkrADkADIJwOv512WueKrS40KNfNAlnwGVh0+YZH5ZrxK9KcU0tT47FYKca3Mkc9O48wqoYhemef1rHnAOoBnOQeAPT3q1c6hE90VjcrzwD6VSvZI0mgYYck4yO1fIYVyp4uKatqelQi4yV0dHaW6PDsRMDG7jvWVqOmu6MdoyoJJ9q2tJZTbBiQOMA+hpzxl4XB5LcEgda/V1FOJ6fM0zhJIhEQeq9cio1jAkBJJBHGT61e1FQk7oDgDIPtVFz8mVILAYB9K45tI6FLQhbJLEA55Ug9hTjESN5JA4HHpUqqSQQc5HOR+dNLJuKKMqDgk9+ORj0rnbKuxFj8vKg9u1OXhWIBOBTVXOCoyc9KmQ7nZRyAScgYzWb1AcrGZQCMnAyOlBUcnAAxgZFAxIiEDBB3AqcgjtzSkAgOTtIODzVJGbG7RuAY4K9vWncqwABJPX6UHMTsSpYgdD2FPBDKrKNp6kk9RTsIjWMI2A2RngmldEZEAJAJI5PINKTwCvJJxgjtQw+YkDj+VTYYjpGsRQnBx19arpgygDIAXP4VZTMrEPgg9CO1RtEYcOWwc7fqPf2osTcYGO0gABc9D3pkpLGMA9DngcGrKQE4YglxkDngZoli2gDacj8eaQXRCclgQQBz8pqNlkTIUYOOo6YqSKMZywBI4znrTncKygKcnr6D3oQDAVYABeR1PrQiIvGCSemT2FMJdgGVMNnHJqRMAgEFmHbODWlh2GyEA4xz3A9Ka8EZyxcIQvAPU05ySCAcEkHJHT1FMkCEAk5PQAd6Vwt5kalHjKuAQ3GGGc0vlMowoGM8e1KCrnIDAY4B9aXftUk5OeMY6VVw1GlXICnAI4zUL7wccBR1GPSnuGGwuzYBzx6Vc0yEzT5AB54Y9fpVLUtEdrp+SHfgsO3GatPZjC5UIQOg7itF7YIUYAAg8jPanzYIAIyMZAA5zW8YjUjBliEbEg/Jjp6Uy2VmjCk4C9j3zV+eAKrFhgEZOO1RRQgbcck8j6etU7I3jIRYQwIYDOMdO/rTYrMoGIxknOM1dfaIiWJLY44HNNtVWREcg5VuVJ/Q+9TzXKcmVNh6kZ29MjIxVSe1VRvUgg8gCtc2rFo1YMVLEkk9Rnj8KZcRbySBsI+XHtQ2zFyZkxx4ZAp3c557VsQKkkecgEdMGqRtiJMAgDpkdqYFk3hlIKcg4rNsn5j7omRiFBbmn6ahhuHMp3BgBg9Bg5H86sWFuHJJIzjr6U29hRWUhgATnqeR7YpWJuRzRRAsQAOSfXNNYQxKXcEEjAx602XJJK8jHIBpVXzIyCCx9+1BNhYlIUkAgY6HqKcu0EgEAEcknvSw7UBCg5HXJzSKxjAOM7mxuPb/wCtSsWkPREAIBIPc56U2Q7Qc4I/nUpmRQMEEdT71UMyM+HOT2xRYvlHh8wgBAEGQWBJJ/wpsbFlALHAzjIpUmUBkAyDzjFNi3OACCCCcHsf/wBVBLQ9EzliWJ7qfWo5yp5BIzwPr71Ich2AkYZPUHg1G7BUJBwffvTQiBLd7i6VWcImMEnufwratrJIQCAMkbSc9ayLJ3EoDJsBOQR3x/Kti4cRKGBUDj5Qc54rohETdydv9EeE5O0nBI5IHr71Ue9DsUDcA8EdxWXL4iaO6ZHhxDxtOc59RVa+1MiZFiAMbEsSTjBPaujlSJUe5oXjsmCACRyD14qjdzOEypIJ6HHSrtopkiGMgAHOaV7UsMgA46ZFZsFoY9hmSYtKSWHQHvW2tqnlHb1xms64tzE7OgxJ2J4Ga3LVlntAwKljkHB5Bx/Kspami11OellAlIBBxxk01SNwBbIHT39qLuLZclQMsTnAPrTtxCuuPlXI6c5rBnVFCOyOmdjFgR24/OlhLJG+SrEnjI6CmQhpAEyQTzU6QEAAYIOcZ71JsnYsCESoAWwW9O1L4j1AadpADOUOAAfUevvVmCAEIiAMTwc1wHxf1G4t54IppthgXy1jHGSMnOe/WtFsbUkp1FE4LxhfxT3Usqg5jXeTnO4gV7v8B9NSz8LM0qCG5kk84MgxwR0r560O0k8Ra1BZuGkErAyMQcBQe5r6s8H2p07TxDEgPyqu49gPT618viqrlWUbkcQv2eE5O51bTluVOCRjpnih3G0EggjmqqXAVCCQcdRmq813lQwY4xuHfFd8UfkVh15KVGS2V6gVyWu3GIpXBwBnGD1FdJdzr5YyeMZJPeuN1y6REcHBHOPpXQkdVGOuqOP1CZGUkH5z0AHQVxesyugIJwFyM+1dDqmoIryDOAo3E+3+NcJrV+04lEJaQgnBYY4/wrklGz1PqsFRcmtCDT7svfSIwJQKWBzjB7CtzT45bm9gQsBGWwxJ+76GuX0YStfEO2VClgdo5PpXa+Fg82swRMigMSzHoBjH+NXBK59G4ckTu7DTDFagLxIcMHPt7dwa6PTEkgiUuAXPcDGDUaxKMZIAA4HpV+yRp5AgGB0BHevVTjGNzwatW97le/ICIZMKXJFUGlWPCFgAeAa3PFXlQ2cUIIRwQy4HII71x5vGmlCBMEcZPQmvjs0qqU00eTOXO7o3tPtZLy4iRCSmRlvQdzXpOgafFAiSxhc9QwH3/fmsTwBory2zMUVjwxdgcgegFejQaSC6AjcAA24KBgiuCjFv3rXR49Wcm7IS3YrtCopBOMvkY9SPyrxrx9qY1XVZnI3BMqGx1wfXvXp/j7WrbT7EWkIZbkggSZ+VvXjr0rxK4ukF1IzgKh5UZOTnrxX1eCoXjzyR6WAoa+0kinFENqHdkt6jBNTSowICsAOMnNRTT/vFKEOD0PpSLciQhMHzCcYI6/SvZjFI+himx8kcZaA8vhvn9h605JyhIBbDdRnrUEkwKEKgGDy3r7UsM4k4QZfPJPNbIq3kOclW3gHPQYJBH41qW3iG/tzHEJlaJR911yQfqeRWcZGhkQthULAHI6knp7Vr3WnCKDzVI+bk+o9KJVXBXuS+XqTX2sLqUyAjYCAMjnGPeqN7IYlAVuRnOD1/CkihMVoC5BJOMEdR61TS3F3fF3LJtBAIOQST0r5TF1ljKlt7GceW+hBJcM0iMeNuSAfxFT2tyC6GTqTwcdTVy5soyqOQGBH3h3qo9sFKKWOT8wx0A+vrWH1HmXwm65Wjt/CFpFfahAXIuCWWIQxqS2SRx6HJIHHTBzXT+JdDfRLx4JI/IYciLIJA/CvNdLu3tyVidomOCGU4Ix71041e4uzuuZBNKR97kkjtnPevkq+G9jUameLVpzVS99CLUZHlhEWTjORntWZpMc0jXMUpZmjYgHOQR6j2rcvomhtQZYv9bGWRs/dOeP5VysUsyykqSCOlehlsGqq5TvwrlfQ66xuUOIXIBUd+MVtWkYJBdRgdOetcTasXDFzliBk+vtXYaOEutPimQsduYyh4II+vX61+i0Yq2h6l2P17w82p6fLMJ5EESs5iYgKQPwzx9a8S1XfHPIjkEbiVx6elfQj+bNplzCVz5q7cDBIGf0/CvG/EvhtpL2TDGNs5Bx1rHMI/uT3Msqe84yZy+lXhhuVDoWj6lSSOK6WGRGiyGyT0xXOx+HLpJ3JLOM8+oFbWm2b2uAQQeFAPPSvhpNp7H08kmty4MhcgbATjPXiopwcE4BHQ7vSpnJIIJBxxgcVE28KQrZzydxJwPStoSZEVY5Dxf4dF1aGeOLJUHjGTXmV3EbWYI5CMegJ5Ne8TAPDJEoJDDoa838VeH3t5J3EKkgkqSBnJ967ItSWrOiLvucYAfMyVIHUEVLLENwJOD3oktZiCA+FIxzxzTedgHL7RtJHcikVZMCocOinaCOx6e9QSxRSQIUkLMvykgeh6HNWIpQZmyMg4AA7UH70gAAUDIOOp700CTM1YxHcFiMqeCae0m1iAQATwakyWJBTr0J9aVrfJZSAoOCB3yP8AIqXZGiXcWGWZUSJSW2nO4fyrV04ytNGq7iWYKSBnAzzSaZYBySQQMfnW5DClupWItE5IJYcHGOR+Irnc1c0irFxXT50JDAHaGznJFNZSGBAyPUVHmKIrtdiM4ywxk1Y4CEA8HptPcH/61Z8yZ0JjfMZkYkFXKnAHY1i+JQbwxAgRuIwMAcEjvgVstlVZzkDpkHvXO30plmLDk4KqT29v0FaQdmc9S0lYzfscUwfCEOODgYzQNHJXKqSrEKAOuT7VpwYKAsMkDrWpCqtCgWLcD827HIB7/StudnG4HJtps9uCjoQAcZbqRVaRTGSpBII4Ndx9iMgJfBJ5HFZ1zoYdGKxFnBxkDge9SqttyeWxyJicOCBgD37VK0iTyEsAGxtO0YxU91Zm2d1CEA5JxzzVeS3CkEEA4546mtOa41Ya77GwjYGeQKf5jJKhB3EHBz3pI0Q4B5PT6UohYEksAR0zUstGvoLi3ld3YEAliD0Ga72w2NCHIXG3ggZBb6dhXm6SmLc6KGJXDKvG7HOK67Q9RFxGiAMqnDBSeRn1qLGc4vodC8EcwwQWbacj2HJqteKiQpEkSJhdvy/xD6etWYLhoGIljJQghQRjOehzWRqt01vcEOxA6BlGcHtx6e9Chcxhe4WKhMsTkZwcdRzWwIUMoQSZAOcjuKzbPzJJFJIcuAAQcA1owbY7gI5wVOSuP60nA6tbGvZYAAwcd8HFbMM5UAoVOOODzXM3erRacgeVsIBuwByRXJ698UfsiGG0iALc7yMED61vToSm9DkqThD4mezRahBalDLKqHqdxxUr+O7Cxfa0ocPxwenbr6c184WPiO/1y4eS6uXeLPyrnOPb6V0Gg2p1LVYYACSSCE9QDz9K3nGnQ+NnI6sHse0eMdcTVtE8tIM/uz83GGFeUeEtLN/cNIxkQRyYwyABx259K9q0vSrdtOVWBYhQu1h2xyK4jXoD4bnM6IDC2GKjtx1rklW5oWS0NYT00L9vai3RxtAUkEqOn1qx5CHLEZPGARnNRaXqenajEPLu1M2QDF0IHfNbL2hjVDjCHofWsI36EN9yjFADywBGckCphbR5BCAZ6ip/JEanc3JPBAxiqzK7yEqTgDHPetUwRG0aBwMbVyeAOpphOwEkEnpg1Z27lJCkkZYKOpxUTMwzhNxyCAByfXmnqWtCPywWA27RjP0p4CgADLc84qSdhgDbgYHT0qFXwxK5IHY9qNSrskKKMFeHIJAz0/zmke1EsY6Fsc/1p4YDB6nHIxUkZBjlJUEZGMirTsJXRwPiTw9Ih89UYKT1A4B781hRRHnJwemPU16jc20tzj58j+FewPrjvXEajpvkzOhIIDE8DjPp+FOVmdEZaGa8QUAEgNnGKztd0YyxeasecDJBOMGtiFDG7PjLnAOfQdKtrMGQqY8nIIJGQfwqFoO7TPL0R4ZHJVkKtwGGM/SvR/h5qxiYRoSSGDKM9D3rG1zw8ZIHliOWyWx3NUvCMkkVxE4DKGAU5HAPelUasau0ontqyBgZSWAzjI7H/OaZIrNkq4Gfes+xuhLEocZz6HHNTCfaFCuVdT8xBIyfpWcG5HntNE8kzLnAA7VSm1Ly4WAILA8DOKzNW16K3yisyuOu4gg1yE/ih5XcqQxJ4z3A7Vv7PS5UYOR1F5etK4OCD35yDVeTdw3fg8VzmneKBcQSPIpDrIVbI4H41p2+rxOocEEnse9ZuPYpxlE0pZxbRAgFyT+VYOq+J4rX92kMhPXcRjHtitG8vFW3VycluynGBXJ6rGlzKSoA3HJPc46ZPetaaX2iVKRvWmrPqNt5iRKj5CjfyMeo960PNEUxKENEVH3xlge/NYVjbuLIKDtTO4Y7GtDJaJVLZbgEiiV+iHzXLTOuC6/XntQsjSR7wwyRx7VXDCEFWDFMH5u4PamJKGYqAcDqcYH0zWWpDNNXYYX7pBDHBxnj+XNXIyApAzluDWXbP82zc7uMDDcg/Sr0coZCAcn0FFjORdYPEiKqGRzwcEYFZeuXxgiSIH7/AAMH8zV+3JaKXIdSQQMDkHsfpXJaneg3EivlxGcE+h9q2pxu7mSlqZV7OBIFJClTk+pzVWclnPBPfNS3Myu5coAeAMjJFV48yeYxOU9uMfjXSdMSCQiSEwjJBO4Bjjn61SMaxTbccsOBnqRVq4AVgwOC3AxVXzGLgEZA5z/9alYsCwxhwQemPWkMZOdgOB29KcgGSSOFGQKVyTkqdhOCcUhrUbgYJyWIxnjOKkZ+CXOTjA+vrVdI3V3KNwwAYZ4I9x3qUKWJ3YAPXnpSLSuAKrGFkBBBzz3FLkx4BTKscAg9BTIiDdKg5jI5YnpU5IfKDjb0PrQpEuKIprZHyFfIHI9qhlQopUgc9PerZDHyl2g8/Mc44/xqWa2DgupCgcHPORWimYOBhtY4ljIOV/iFb9lbLGxUMSu0E1UjVQ2CAW68DnHrVyziw7NnIYgqCeBUOdyLWNGJiCARnAxn0HpV+O8ijADHDE8ADO4+n+fSqUewoQxwc8VPGUijMksqxqpBOQSTnsMVDY0rk7afDcNv2q4J+ZWH6VE3hmCeKYQuYAeCByRVuNwpJAJOOoq3bywfZUjSRi4OWLLjPtnvWUmJqxkw+DgXDpMXBPO5cfyNacXgmK4tiWcuGbHlqMEY75rRVhEu1TkDkAnrWrYsCVYMCuOWHasrmEpSJdG8PWunxKFthvIGDk8iujR4dOsjIYgZFy24en0qpaTHgEgkHjPpVbW9RENrIxBAAJGO9aRgpO5nDVkmm69BfzlUbMhJHJ6evFHieJ5rOIFS0KlmVz0J7jPf+leVyarLZ6mLiNiHb72D1FdzD4mGqaMiGcuV+YoeMHp/SuxQ5X7qOptLY5DVozDuwQSMnA9Kr6LfDzVw3U4H1q9quGSUkHLDAIHQVjQ28pe2SIBArYLkEk+31ob8zilK0juPMyY0ZT5jgggDO0itO1iWRUdzvGdpGecCquj2ZjiBlIct1Hf/AOtW3DFFEAGPlE9Awrm5rnowtoVLiyiaN1B2J1G45/CvP/EunC3uCVG0EhicdcGvR7nyVUhGVlB6g5BrntX06G9JBJKsOQOxq4pdzqV2jiI7dJyC7FSOQynGKlMJnBBOSD1HcVtf8IzErlVJZAAQQevtVkaZAq5RSu0AYHQVMiXK25zcisiOMYAGeOTmjzUktWUkLkYIYdfauhksEcEqMkVn3+llGBKEI3INZcxSqIoIC6gjJAHUmpUyRltpXHpUph2IABkZx9BUkMSSAgHIHG08GqUiudHQR4kjUggN97DcZNSSE8gHsBuPeqqO+xSVy3GBmpkZMuHcEg9RWVibMu2oAUbgyhsnLEEirDK6rkhXcnAYDAC46e596jtTEcI5yRjPtUhKquEGADwAKq5IqSSDcM8kBT9KkaVw5KYxj16epqBMK+WbPPTFLgDgEkHj61NyrEyXJJ3AkHGMjvUu4hVQAEDks3Ue30qsqkKS3y4PGKSRmLkRf3cknkE+1JJk2TLIYEE5wO2TSiR3AUEkDp7VWkcBcgnAAyCOpqa3lETowYZIztPagLWHRyHJBBDg4xUjv5kZAOMHtVQ3MUkrtErDaSDnOCe+D3p7OQoYBgQenrTsNKwpl+dQowGPI5z+VStII8qW+YHkHt+FV9wdi7oSQc8cZqI5ChjwOnualu2wWXUt+fuUgYAPXAqndzN5YwShXJJJ4p7hogPLOEPOT3FYHiDVDBEygEgjAB4/nWSUpuyM20jmdc1bzZHJySMgnPr2Irjbm6AZy4AGTtCjj6VqavKZWJJC9uDwf8azRgFio3IBgA+veu2MeRWOCbu7jCTuRiCOjZPv2qQo+0EgkH1qSFTIN3UEYGB0qwlq7kAKSfbsPWtEmzCUrFNog8ZRASSRnJxUq2hEgKqQCACT3Nb+n+HXIy+ZPn25A4Ge3vXSWvhKKQxllJCn071fs5JXsefWxsKWrOJtNImmlIVcJjkgnJPcY9PxrWs9BM3LocL1wMZFd9Z+HIlBKpjB5Hc1YOjRQ5UnAU89+T2rPkb6HhVs5v8ACcSvh5GkUIgRMEnjOTU0WjtBCFIUgEkAds9a6yexEQJA4xx71X8jCkFdwI5BrRUmeXUzGpPS5jCxyQXXDYBIA7U+K3VWwgAJHfgVqwQNErsepGAuOlRtEZASVAUcDHem4HA60pbszRbjYcHP1qGC3PIIIyxOex9q1YLQ8sxBOeh7UpBYFUIB78UlFApXMxbcRzFyMgHJA7n6VoxOWYyEk7l2gGiK26llILdz604Wrq4UHaCcEmtUkgvclt85cE4UdM96seUFIABJPFRQI0bBJCCQduR356+9WDON2xMsBVGbQjRKduCBjrmqt/brOCjAADkH1qV5EG44+bufQVRu70KQQPlxjJ71D1LhF3ujnNVstrMABjBIIHU1yk9rKru7DY33iDyTXaX04kVwpBHIBNYl3YoIYZInIlBIck5OPT6GuOcddD6vAYlxVps597dpF3EEg8nPBFMt4TGGBwOf4q1J1wCWGMnGDWdOW8wADaAeRWNmtz6enUUthVQlDgBmPTPaiSF0J3jLcHBGMDFNLOsueuBjI7UNJuBJfkjO7Gfwpo6VdkLMEHC4GcHPrUMsoBznAxzUspWRQQ3OfSopo8vhgCCMlQKpFDGkJj+UZGcc0i7WB3rjd8vHYf0p+DIoQDHHQDrT4A6yDeMgck960RjJHQaKoeRCpARBgYAGfc+9dTbAsoYOMH1HX6VzejuioSE56kAda6SGVPMhB+QucYIxj8K6eh8pjb87JtqAgMCQRxt7GrcUYAAAyAOPWqQd8kOw3sxA2jt9Ktxwh4VIYhlPPOD9axcTw5otRhFQoSTnrntVbzXLkDIUZGCOTUiyoCXLhznGAeR+FI8qKC4HBOOByKGrGSKu1UOHDEH+/wA1lavahmJQqFPCrjAA9q22VCApJIPUntWVelhCQzl9pIXI7dqwqbHs4KVqiOY1G3YhggAA7Z61iXNm7ZIIJYYUn1rpHQlCzjBzwAan0vRZNSvYkVMDcGBPf14rhqVVTi5PZH13wxvI6D4UeFTLcJd3KsB91VZcqSOQc9ea+i9LtjDDGhjVA6htoGRgEj+lc34Q8PjS7GBGQFioO3GcCuyht12hCpII5yelfjOc5jLGVXHoj86zPE+3qtLoWdqjAxknrntUixsyhwQQOmO1RCFUJAJC5wMnOasKpACBufQ9K+WkeCOt5CAwzgEZB9TV1ZmEZUuQ5HDYBxVSBHBGQCOTV0KXAHA45rnbFzFC6MksoKABcbSG6n3+lVJoXACthkBABHUCtZraRSQEDAjJIPSoPsiBQ2NgY/rRzApFYWzeUSDgDHWk+zBMkjBPU1bliB6EAr0bOMU+ON8ZIBXOCTSuXzFJbYMrEDCjOeOtSwwBVIALAjkE4z7Vow2xlyc4GMVNDpcjk5XI7cdKlyJczGIAyTFtPTHXHvmsPxVfLp2kXDnDlhgMeq+/41291p7JAxSMlR1JHA9Mn3rx34za+ltayWsTKiMACC2SBjnnjj8K7cDSeIrxgu5tR9+aR88eN9WeW8lCEnJOCx6Csrw5r9xYXsb52oDhlx1qp4ouFv8AUCjHcijgq3cHjkVlxzvCSChx1DE1/Q2Ew3Lh1Ta6H6JRppUlGx9UfD3xS14gMuwnI8sAkceh9896910WKKdY2jcFmVSR0wSORXxZ8OPErW93EC+EyBknpX1r4E8RW1/bQqHIbITOOC386/M+IMsWGn7SK3PmM0wfs3zwR31taFGJJCrnpnrWd4luPsWlyxhshjuyTzx0FbMAWQZIWQ8gMByB35/z0rk/iPdLZ6NIEfJdSSMAlSDjivjsPTnKqlFHzuHjz1VF9z598ROWupw8hz5jHn3OQP1rnJVDyBwcEnH41qazds12SrYcHk4rPcCZi5AAGCR6etfsmFhKFKKfY/ccHT5KUV5DQrs5BJV1IzgcAf40MxiAyOWbaOOpqMyGWSUIDsB4yckD3Pc1Yt3cfMDk54967btHpqJZTJIBIYgZ9qY7uGR0ABwQc9vpQu5iSVGDwQDjH4UswcKAqgg8Z9B3NaKY0huwgE5wf72etKgADsxIYZyCO3rUVyxdCg6YxlaYSQgXJVuAD1qlMeo98rb5Yg7RnJFYmtaksUJjD7GIOcHnPpVzUb4WsRBYqQfvHvXAazqkl7dynIAY53DqW9Se/auyjHndznm7aFG6uGuGdAPMck5x0FWbDTC7h5STHgduppNO00ykM55DBunXB6VtecSHDIqsGwFUcAV2ObWhgoDAYo5AMEK2QCvPTtjtTDnymOADnseT+FSbRgsQAxIyBTJAvzDGCOnNczdzeKsQYd4wScHP5CmvEVPByByKkmlEwBCBCo5x3I71WErSMCoAUjOc/mMdqSRWorSEE5O4MSSfeqsk7JlSQR1I64qdVOdpbOeQ3oKhcDbIA2QcFh6jP/16aRDaRXkmLoSRgHpUcTYOQpJzge1WvsDzkIIiQw4PatPT/DE8+NxcAnoR1xx9atJvoc1TEU6avJ2MIwusjOqgg8n60NBKWAYEZIABHQ16Jp/gMcBnDyfePGAK6CDwesYIKKA2NxK5JHpntXVGlJ9Dx62b0oaR1PLk0O6MIIXcG6diK0tP8IzzqCSiE8kYOfzr1OLQ7aNUAQlgwJBHGPWrosooMARgKTgYFaLDN7ni1s7b0ijza28HRqxdkyFwNwGKtJ4UTYSgL4PIYYwK9AFnCYiBGSGPIpn2MAMAuSOw7CtI4VI8ipmlSfU5MaNFb4AGQMZOOgpzW0cOS6ZByRXTtp4dmwcsO/Y1AdNCBsoDghj/AIZq/Y2OR4tyd2c88RRCVRiMZHFIoYxjdlWxkqe2a6H7IwjLAEEZGAM5Bqpcac07lAGjBXjI749KPZgq6ZgurE8EkD1qMBFYu4yzDaBjtWp9gMHCQgknLPk5zUVzanGW5Pt2qOUr2iZnyRgquwBRnBHrVdLMlywHU4OPStCGBpJwgwFPTPGK149PVGUMQTnHHSjlF7WzOSntAXIA2juM1XuLRJI2AypHBHqa6650hDMEUZZc8mua1SA/aP3JAYEBs88entXLWdke3lU/aYhFOCEArhcYGfxrSO4qhBKEgVBAoXIbJJ65q5AI3JUvyBkV5/MfqsHZD4YgEBDljnJDDGPbPer1tlIgoJYE7uR0NNWH5ULNgbgcj0qx5pWQAptBOMDnFF7mtyyv+tQHhhyCRyD6g1ctyXYAgOrdGBqGNcsGJySevU8f0q9CsYQkKSSeAhqkYyY5DLEoK/IFPfmp4XAYSAFg3GfT8KQAEjdESxxx6VPGo4QjYoGM55yP8a2SOaUhxQDDEZJ9qcoSNlMpKoxwSBnBPtUqgKCAcj+tMdymQQME4HPQ1okYXFljjRGKgtk4Ge5qCbKKAAqNwMDtT5CxVhvyAeKgyQSWJ92rOTsSivPlFYjgg4yOxrLmLMzAjgZOc9a0ZmCuxRlQMefc1n3WY5RGxwMclfWuWUjeLMqXJjCkEPuJJPf0/KkbDqqBhxj5QeakcMrMqthOc571R8xbaVizEFhjjr7VK1NrXLjwoUBHJA6etU7ousYJXBJx9anWX5ACeQOtUbqV8AM+R9elKSMnEqXjsVwCCMYJqoMyg4wR0wPWrFw6BFKSB0J2gqeCe/PqKj3BFbgZPYd652g5bEaoclCMsKux6ehbLZGOuelR264kyVCsRuC+1a2mafJq06wRDfvwCB2BPJqJ1FTi5S2RlOXJHmZb8N+EX8QajFboSIchWZRyCemM8Gvofwv4bh8OWqwxIEAXaeBkH1rJ8C+E4tCs0MeCRjGR1I7114Z23McY7se9fkmd5r9dqOMPhR+VZ1mTxc/ZweiJ4lDZICnBAByckHrx0qSSUxqMkFSeDjpVQu5UhDtxwT606S4KqMOSFOQQAcn057V8o32Pk+W5OrqAzEkMDt+tODDAJOQB94nmqEtywAIQlCfvdjQ10JQCrBgMg47Vm2HKzTSWFAcNkDqQMc96niYNhkdVJPBIzj8Kxhcksij5i52Y9M96swThFMZIJXuKi9g5WaiTABuNxJ61ZibzUACk4B6VUtFEke4c8Zz0wO5/KtG3tx1KEJkHAbHHbii9wehnGEiUkjBB4q1DDhdzgY6mrLxBWLHkZ49hUJkEpYEgZoEOkxIgAO09sdqpT2QkcljgAZ+tW4wARwcjv609wHQkYB7+9NWYHOvCqz4cMY8dBxg1ALckHeOCenpjpzWjdSAB1OMk9cVmvIu0MTgqcgHqanRbFxuxkzGIeWBjPBNQCzLky43FFLHH86mLguS7hY/4mOcAda47xx44g0iB7ezmBmK8yjOMEdMV6GCw1TGVY0qa1Z1Uqc6jtFHOePPEMeo6t5cKjES7SFPA9z7muGuCzHcR839KptrRluXckgsDlmPXJpxv0k2gkswHPNf0llGBWXYWNFPU9WOEqx6EMylyFIbBPBzURXBMSuSfUnk4qybtEYFXGQM/Q1Va6iE3nttbbxjvXryate5108PVbsojL6Qpa5wS5ONuOi+uf6Vi71GACQc4JPvT9S1E3E7FSwDDhSOgquSF2bSrHqRjoa8upPmZ93l+DeHhd7sJ8YKqQSByCaqJIEcljkngAdAam3ICBLkrkklRyagZwAXAJUnAHce9YntxVhxLglMhgfao3KqCCoGORj1p0hUsoHAABJz3qJkJZjnpz0zn2oNAeQGM4GfQ1UZZVIKksOg9qnljfYQo2v6mug0bwtczwozgKjqGDN0I7kflQlJ/CjnrV4UVzSdjmo4Wd0KDL5xycfhWnaaLNeTBmQoAcfN0FdfZeGrW3UocSZO47h0OavTqOQACMelaxpTb1Pl8VnNtKK+Zh2Xh5LF1J2y4IxzmtLyAi5CjI6cUrbkZFwVHr0+hp0YZUIK5Xk8d664U4rofJYjE1q8rzlcq3SPlZCQCBk7eM1PbIkmCSc+npUFwW8pkjwCxDc84x6U+BQ2NxWM9MLk59+e9dkI2OTUl8gLIGY9D0HpTGIaQFYsgHhj2z3qdwY4yQdxIwR61WS4YRHcCSDjOMceldFibMbhBISWBOcY9KqOBcSNGWKHBIx0OO341NMGEiOACGHUHpUc6ybQdgcE8kHBArOWp0U97nH6iUkmDKQpUncPemIScALn0OM1e8Q7mvH2RqULYO0YHuR61nqQIQ2/ADFce9eJUVpM/ScDLnoxaLMICygbgHIxjPWriuUiKHAUHfnHOT7+lZiEYJILN6ZxVyOYSoAwwSM8dh6ZrBnrRiXA48mM4zIXJJz1HYD/GpI2YMuASxOPpVOCU5UADGcYzyB61aDpGcnJGc4B71Boo2LUYdvlLYOe9TLM5TZ5eNo5bPU/SoIMgqeSG6g85q0wO0lFx3x6mkPYYgwVGcluoJqcMUyM4JGD9KjRM4d1HA/KpCEIBBwKB3QhQPDsYbh2B6D0qRMJhSdxPTNOTb5igJkkce9ByQpDAjJxx19RQImmbagBAC4ByKjjkLAlRknge1EU53ElQQST64qSQFmCkAKeQMf1poVh0TlyCAQF6gnrTJMoWIbnduAxnA9P/AK9RqQshV2yDyCD0qUMz5HYdPetEVYXcNuA2STuxnOD6VXvpTaW00zAAopY54yDViIGMByQH9h2rG129MsnlsSwAxjPAz3q7EXFtAjAOSzTjIBPfPU49KviUQCIFGcsSdx7VmWfmLGoMgYKAAQKtGcnapBJPXjp/9eixLZbEgDONuTjP0pLeYTbQMKy5De9Vo2OXI6kYPPapFYIpEagnHbvQ0MtKx8xs4IxjNOU8EMoL4yMelV4CFQZOT1Oe9ODhZtwOGxgk9hUAOMrHLBcsBuA9adEWtxljuLfMS2OCe3HpUXmbTkEZPTAp5OMBuASB0q4oZpRF2kUkgJjoP8al3GQABcAnGQO9MtsPESTtJ4x7VMkTIGKNuGOAe5rZIltGfd2pZ8AYIzzmsm9t32pKo3kHaw7EeldLcIXUPgodvQjr61h3XykEoQgySwPAPuKlxKi2ZXloQ2QQw6L0x7UxA24oUKsTwSOM1ck2qcgYY+3SnW5eRwCWIHQdaSRrqXLKN413lVLgYAIzmrSwjcTjDbeuKVYyAu0gnuOmKmjQFXBbBB5A7UWIK0abSQ5wD3HrQ4G8AHJU5z71P5KsSDkFSW5PWiOFPnJXL5BBPHbFRJWKTsQRAq53DIGRg9s1IjhEAPJA5OO9TJCTIFJwDz+NP8kPlCcsfbgVk2PmRACGLA8seSO2KXlQxJyccCp47VectgDoQKGiBiJU5OcYx+tEdQUkysyjBckYPXnkmsLWr1rVnRCHI+X5OQTUutai9pbsiuC7ZyD0ANc0bg5JLAqw+76GuhRTE32El5IJYBgDyBzz1qEMJZkLYABweMcUpkHUkEnnB60/AYlwMEgZxVWFcJlKszIAFHC57A9qgEAdPQk8jHWrLwi4VzIQpBBA9fegESBQq4Pc1aMmY15ZFo3dNylSCB1471mPEZZHILE9sjGMdetdO0e9yCeM8D1qvNaKXLggjIUjGME5/wA5q4sxcbnPAFiTuCMOQWGQPc1XECOwU/PJgkAHHPr9K2brTdk5EZJycAY9ulZ80LiRCBtOSDx2rpjJHLKnczJ4WUbCoPvjOKp3UIgcAIWIHH0rWkzC5AGQckY5x7U1oxNEjEAPglh1x6VupHHOmYYR2JKjAHIBGc+1QqoViCN3fn19K3Gg2xtwAc56dKrCyQAsTlj0561XMckoGVOq+WAQUUHkVWm37yQhCkADaK13tztwBlmOMHvUBiKEgkDPygE45oUjncLFON2CAAYAwKd5qxrkAlsZJ9akFuUZhnAII6UyJNrbXViMYXnoR0NWZcg5JFmYAElTjIYVqW8oVh8wUAYGfeseSZ9wCgKAOcDoasx3JGAQAehz3oNI3R1ug+VNdhJAQcE7x0BxwMe5rZ1iCSK1Ehbcq4OM4wO3NYPgws+qxM5zCQdwYcdRjn866PxHGJbEw27tJJI6qqEct83I+mK8PFu0z2aK/d3Pe/2adJeaC1mnQpLIS3PUAk4BPsK+p/EcUEnhuS0CMQWDAgdAB61418BNDjtrOwiU4JVQWYdM17nrinYYwQ4DHJAwD+Ffg2aVHXxc5Pa5+S5rNSxT8mfMOs6QbbxFkoQu8BRjHPc121pbEQICCTyMqeQfrXSar4WgvdRjuGAYoxbBHQf41r2WgRYBCqFIyMCvMqYpSSi1scssTdWOTg0t5WAbJYjg5yRW5Z+HzbwQtMAz4JKkZJ9DXSwaVCuSEAbH3sU1rclcuNpXgZPauRyu9Dmda5hXOAgJQlTwAO2O1YGrZMLBRnHRc4yK6y9tFgjLxkKTycnOa5m/to50Yjl1O5WLdPUUJtjjK557rtwtpC8j4YA8jGe38q+QPHeqPq/iWMSP5ebuNWyeAoYV9WfES4a30u9wT5gQhBjAJPv7V85HwHd312J7kBh97C85PUV+kcNSp0IyrVH6H0WB5Yxbkz7N0K/in0e2AXKKgVdvIJAGT+Oc1RvXAJBOVOePWpvBsG3wpYAKTKIwxOOR8vTFQ6gxOFC4LHcXxwBXzOLqqVaXK+pyS5eZ2Pl34v8Ah949bLRxqI2ciQEcnI4NcKY83lpaQRGd2kjRYs4LZIAGe2a98+LthHOFmSH955WBjJyc9T7mud+F3weutV8TWuq3qPbw2xDskq4znoQDyMEA5r9Ay/NqdHA81Z2sj6jD4yFLD3n0N610O8vLW1soQ0XlxoshbkZAxn0JrvPD/haLTIAZEy54JYda73T/AAjbWyIsUewqQSzHJbPStGTw7FcIUmRSPvAKejdh/KvznF5nPESdtEz5WtjHUk7bHH2tr5QYqSQDt2nqKtJAdoL7SxwuV6Zra/s94yQ6qT0O3kZ+tRSWbxxkBASRgAcYbsfevM9rfc5faXM94EkILKAAM5A6Vxeu25SZlQYfJfHqD3r0CWFo0yqANjBBrj/E0bw3CmVY0kZdwMeTkfWuzD1FKR0UpJs5pFJYknOOKuRKDFyCvOOPWokIIOQOvIHetHTiNxAHLfLg88V3SkdklYIYCCCckcZ9KuLYpIQBuIGGOeeD71ppZJHtUgtkdAK1UtosqREiqo5CjrXLKqzllLscuthG8jRuAGXk8dfQURaSkkxOCFA6Y6muin+zwQtKzAOx2qW4B9Mmqkc6NIRCpYklSMZGfTNc7qT6GXNLoVY9NCZJfC4wB1xT9X8Hp4g8MXMMiZVCHJPdh0H410mk6DLqHkiVAm9ipBOMEep7V29noyW6CIKrHGCDyPzoo4ipSmpRdmYSrOLPzu+IXhhtK1Z2KMcts24+77/pXFXVs0WRsyByDnpX1t+0T8PhpusTNFHiKXMkZI6qOv6mvmy4tIp4myyghSwHXJx04r95yTNFisOlJ3a3Pt8FThiKKmmYVnEWZTnBBBz616N4LOL6DJ2n1HGT6VxVtbOgUEADGcHtXY+FXEOp24RCqEBsk9GHcV9Nz82xjjcO1BtD/itoEayfabeAxRsB8uPlz3P1NeSRO8LOCcJnaVJ719U+ItF/4SDw44dSZEG5WJySO496+ZvEGmrZ38sABCgnJJ6c0JS3kZ5NiuZOlLoJa3C+aE3qhYHBJzmtO0coNm7eTySTnFYUSrtUgYAHB71q6YJZJkRFLFie2cCsZuyufbUpLqasK7MjPHX61bjAGSDk8VDc21zppVJ4Su9dwPsf5fSpo2CxhiMkjjnpXJzRezPRg76otKioDuGQf1rV8LaVNr2qRWkSkEyKGYjACk8n3A9qx4iNpZ8hiByTkDFeqeCVtPCOhHVbkBr27yIlPOyMYz7DJPTrScZT0gcuNqzpUn7NXb2PR7VbPwfpCW8rKRGSoxjJYd68y8V+MLvxDeysXMUAG3b6447Vkax4hutcuJzPISrtnYCSFGeMD+tZ8xQPxI2BwQR1ruhKNKHLHc+dwWVcs/b4jWX5Dv3fCZUhcMpGMZ9Pf/69QvkykgZfnCqM5PYAUMVbAAyP7wPWmRRo8ilyxU8kA4OP6Vyylc+nUbbEqxeWxDtg9SPU1qwRETAKSFPzFhjnj1rNSMIuCNyE8DuK1rPAYmMiL5Cv0H+NQrikz0H4QxPda9czbQPLUFcnIcD29a9i1CIbPMZtzN8xCivPvgtYI+mC4RQpLMFZTgEDqPrXo15CBgkYGM4zmvUw2zPx3Pa6qYtpdDGdHIUbgAeoI6VDcI0VtLMCFWPqTxitB1D8Nwf5Vz3itmtdJuHEhGcKRnPU8H8K71Zux41Bc0kjQ+HjIvh++tSAU/eTJx90nt+deXavZPdaxdysnHKDnOMf45r0X4egPp165cArHktnrjqPxrl3sw+q38gAIklMvPQ8AYH5VtTp2mfU4WPsqjsYOg20sN+gwAQTg+taWuITIXzhVAJH9an0mykOptKUIVUIKnoAcAE+9W9dhiQ4HzxKSA3TPpXoJWPY57swbaQhEfO0rg4PUZq/c3LyxWyKdyq5YAdieM1Qt1Us4LcEbsVoaVastws4cqVAC9xwfQ0ShdDlYZdo+VdWIHB/+tVSe/mEYYqrFSOFOQa29UhM25yS7n5t3TJrCe2LAqSQSDkHv+NedUwcJSUmtSEovodZomolrMjeGUAcMMEe1bkV2NgOQc9MetedWsjwISpY4GAoPf1rXg8QFbdEZSGOM4Ockd89hXtUakIxUZuxEqd3oh+vsIroqSWds5AHA/Gs0OC4IGBgZ96We7N1K7y4LkkDnt25qJJdzbCARjpjpXJVacnbYuMbKw+Nj5jqSQgG4EDvnpUgKMAHb5uucdaiZzGoHc9vanLyAhG3Gct3FczKHAHzCN2BjIIHepmlKRjB5PUnuKrsh805dgmOQfWncFDuG3jn3FCFoyYyDcDjBPIUDAFNdQ8ZGcAnGQe9NXDKQxOMenahY1SMBASAcirSI0JZHAdsAZIGQKUdAAdynr7VE2WfOAm7jpyaEyiEg8A845zQBKwGRgkpnB9qkdQ2QDhcZz6H0qBCVySckj7uelSoxbbkkKRwKlsmzEkVRCAWDknJxxg5p5w5ckqFIwBnkGogybiCME8j2NNUoWZRkNxk561BNmSPiPYEDE8jjnrTcsMAnIJ5JPWnMSrgDqfSgzBcqEYrkEgd/pTRSVhvlgjAAIJyAfWoyhLEqQCQAwPNPILA7CEOflJoI2oSBgk5IHerSK1IckAnJA4PIx1qQqdwYAg4xk96azhlBYEEj7pGDSo7lgCMAd6HoTYEjDg5OSewPQ1WfCOqFgWzkAmrQI3HB5zwRVd8tMMRhmPBYDkVNylcVlIjI3AnsKYYzggk9MEU5Q0RZ5CpGcqFOcD396RyC5LEqCM//WqkNKwKD8quMHOD/jWhCqwuCAMg8ds1m7mSdQMgDBOfStIqSgKc/Ln0BraIy1FOJGc/3SAQT3NTthmJJCkDG0jn659KzoXMAMrIYyeWAGQSBx9e1VZtdluTl0jRiCCEAAA7cCupNDULkmpvklVcqB1A6Gm24OFJbgADkVlTStK4DgsDzk1ObmZGQIpYyAKcdqykrnVGOhtDYeGIBA79qp28wiYkNli2WA71RkkkbfkMR6/0pizFGJOAx61nFWHKFzsLGRLoggKxUbeeoFVNWgiLFxkew71gW1w0bAhipAJB+tWZNRkcgyOcf7I61rfQ5XTd9C0V24BxjHQ1E0QaJlAxnklTjNQvcgpvCuwBxu7E9qVLxSUDoSvcN3rJ3J5ZIekzIAqjCjiglxuSY4IOAuORUbyGOUhQCnUEHnP0p8URdgEDFjzk84NQGw4EIwQDJ68DrTZAdpYHnqdvWpZoGgBLZJPUnjFQbyOScjpgUDWoBgmCxIZhu/8Ar0bwpXA3oDkkd6REBlJGCxBXnnAqxsKxhSFAxjjiqLTsV7a0MykFyw3lue49KSW0HmZA4zyM9BVq0ujCHVwoBG0D09/rUcTGSQByGZWB4PUUw5mV2V4iQQCT0zxRaIVBJBD5yecjNWruMg5UZPXaRTIVEjE52HPT1NTsO9xjAnIxnbgZPemTA4BQZGMEVLJ8rjb0A702B1kgcsNjKxXBPX3pp2IsUZVlidGDAK3UY5BplveMswRhgEk4NT3LDgg5PfNLYWJknDhA5GcBjwPetVILrqRT6aszAh8gHJHepE0VJ3BBJC4wPWuht9I3bSUBYdwP61bltf7Ps7idQCyLkKR1HfFWoyZhKp/KU7O1LDYuCSMAMcY/Grf2ElVAQZHJI5z/AI0aLfWmohnt38wDg5BBB7gj2regtkDqUJdsHgc1tyNGDnJM47XNKkREBXCYySMHP+FZNheCwJQqGiIPy5xye9dp4hdFiILAsRj8a4SXKlySCwJxWFS8TsoSlNaj7mT7QS6/KoJ/AVX80lQ2ORxk0kdzuYh1wDwfenM4XIQgkjpXOdyRKinzQwcBAMDjrUh2rtJOCOhBqqXJhABUMTnPqKRpwSSYywX+FTgn8aEaWZ0Ph2QQ6vaSkl1SQEqOcjPQe9eQfGUG41ubLvdBZdyseC55P8q9Q0MO1zvB2MMEDPQ/Wuf13wdJqHiR7xwHgWRpApGMZPTntWdWqqcJXOvDJKpdmR8NPCgsYBeSoTcTAZB7L2GPX3r2m0lT7MoyIwowAvauQ06COAosagYHJB/St1LgCMkEAelfMYam3U55o8viGbnTUUajygklWOAMEk9aqvdFsKDtAGevasm41BlyAQo68npVL7Y8kr4yTwFI7j3r204o+ChhnJ2RvXV4oiCE5HWuF8RXxSVkQgFgSAefatm7ncgI5OcZwveuQ1SJhM7knjsRXDVxqp+7A+0y3IJu1Ss7LsczqFlI2Gy0i44CnJGPrWFqMKhg4QgY2knnPpXU3TAxE4OayruFGjRnDbByQBkmvPeJlOWp9tDB06aSijFtbZIm3sAzkZTPQHsa6Lw2olnAcHzQQTj1rEmZESIxqSckMSen4VreH7tItRidiwz8uRXdh53ZxYuilBtI9W0/zJYUDHcOmW612HhtBaI42ghwQAwzyfSuL025RyiklFGCcnBIrsoby1trF2eUbxgRITyTj19K9Su3KPKfneMbT5bHK+MNVMerSoSQYwUbHIzx+f1FU/C2j3GoX4JGYuoI55+lTw6X/amsymZ8q7gqQDxnrmvZPCWgWGk2BZEDSqwHm9MV8djIzq1PZwRxznGlA0vCGg3H2VEaUxIoxtY4BHqPatbVL+20e3lRJFEo3ZCnIJ9qxNd8cJotq8VuhmcHbuU4AHevKvFnjV54pJBKROxwVHGB617+WYBws6r0MMNg6laXNJaEHjrxQLy8Bj6LnJznmuGm1FTMI2YOxG7C8kA9T+FU764e6nLDCK3zEA9T6/8A1qiW0lZwVAIxyTwa+rko7RWh9ZSoRhGxLFfmaQhXygJAx3qb7WWYsrMJE546Y+tQx2zI4CxHGQDgdzXRaf4Uu5Iy5Awx6AdQe1Y2sbPliN0GB9SWTCGUy/MFUYJxnnHT/wDXXSaP4djdykkADju/BFUNBjXS9QFpKGWU5VBjG0jqPpXT3zvbRG4QMQAMlT0962ppPc8+cpX0Oe8T2MEFwiLGFlAwWznI+nt61Dp95LLbLHM28DGT9KhmunvLhWchpCSoz2B7/TpWjqej3GgxKskRLygMdpHyZrycdW9nLkXUS2tIydVuh92IkEcnB61DpF7HBKkjID5ZzgjI+tIbV5tzKAcEZpy2pjRlCquDkYHXPWvKo0E58xpFRSsbl9qUeohpRHjBC/KMA/QelUWQFBxyecelQ6arpcxIdpUtg5PTNdLrGgvbKuEYNtzISMbTX0MIcysSrRZzolKqChAH07VNaX0tpOJVLEhuFPIIHWop4C4IVwGPRsULbgncHwo+9k857ACsKuEp1NJRuapRludT4huJZ44WlYBXjV1APGCMjj8awLQgkgtglvvY6CooXcOYzgo3QAd6tQ2rod5Gec9K54YSFP4UaRjGOiLsaiEjc2BjjA6nNb3h3Ux5c8EqBgjB1Ddx3rARmlI3AYHHNa9uEt41bgBmC5x1J7V6FOKiae6d7pN9DKwChicAlUGSB1z+hrjvGNoHvHkAJBJwQO2a6nQrdY4S8QCSyrsJPYDpz+f51geJ7SWOWQySbyDjI6EUsRyyptHRhJKNZWZxRRUZmYAAd+mBTGt0lJzkAcjPcVZlC+YcZPHIPamBhySMnoMDrXxU42bPr4u5RnXaxwcsRyT3qNkJBB+8w49q0JlyBlCCRkDOelV5AojJJAI45OKysaqRSfMQAGD2zVLULOK7gdGTc/3sk9vpWkUGzAyCTwTxzVZ1XJBUlulC0NOax5VremSQ3cilPKTOVOc5FYRlVJXQABumT3H+Ner69pS3ltM6R7njXcFzgnHH415hqdkbecuFB2nPPGK1i2zam77mfIVErKpwxGTx0FPjhdtoJBOcjHeohIWlLEYAzhe4q9a5lCEDa+MEDnn0ocrHRaxEIGIIKk88jHWpooDEWdlyGwoXrW/FYi2tQXRXZhu54x+NUZjIrACIAHkMewrNyuOLuEcrQoCOCOOR0qz5hmQjGDjJJHeqisXCk8huM+9WYx5abCdzAdelc0kbpIfG4CkEb+4J7GniSRFyM7ahCkKCG4yM9+tWYm2hkIyCeuahFN2Irh/3O4nC56+9Y0gNzKASQRyMVpavcpABCgAJxljzgH+tZsTAkDlD1z1zXRG7OWcuhpWFum0gvkg4wR3rVhtCxUr82M8dKyrZ1VgWAIxkH3rRGrw2ZIlYCMgEbRkjHXihxl0Obn1Ne3tFaEMRwcgZHWprfTfMTOCoYcrnrWOfGlhGoMQknA42uNh//XTYPiLYCYRBJDk4JbHFZ+zqPoWmi3qfhhT86xghh97Ga47VNBNoHeIh+pZQScH6V6lpHiHSNQiASdSzHaUbg8/5FS6j4Yiu4GkjKv1xt6/jVQbg9TTmjJangqRvESHBLZzyMYpNm19uSQDuzXYeJ/DstjOs7nC4K7cdcjg/hXKyQBYlUA5BGTnnGa6oyUtiU0Sw3JI4XGOpNa2jXbWp3FcAnkg9PwrImkjaRCo8sZyUz1FWIbhUlIBKE4GT2HrQ/Qrl5j0SC4a4iR2OR2YjjFY2qebLd4WUqM8gAHP49ah8M6kzI8QUuiErhj29R61Yvp0tHkuHYeWpCk+56Uk+iOdpQbbLts8cNqRJJtLYYFhjbjtmsrUPGUVpOY4HRnCliW7D1z61z+p6/c3olACxxg4BU9RWK8nmFgxIUcHPf8a6YUdbyOGvirK0DTl1y41NpHlZgOQvzZBH0rD1e1Z5SeXQqrBge/pUltdxCVYiGUHoQCQR3+lXWjEgICFhiu+L5VY+dqVJX5myx4KkEM7gYORj1Jz1Feu+FtMjjnWcKqOOue30Nec+EfCrwPFduWQSAsoYdRnrXrWkRrAqqASCMgZzjNeLjZe0kkmehhouS5mdxp12GCLvyWO0e5qj4q0tNQsZYyuSAcgD0qDT5ljKhkDgHOAO/b8a05LhpYWBDAnk5PJHoaimlZXPRWh4ZcJJpt6zQrJC4GcF+DW3pnje5s0AmJfgYJOcfWpfFttEL0yFixAIywxj2rgtW1i2sYWG7LnI+tdsaalsZymo/EerW/xE0qZxDczi3JOPm7+4HpXRWepWd7g21ws4I4KnrXydM11ezO+GIDHaQe1bWjTazbTh4Lqe2TaMbZMEY710ywqir8xzRxPNKyifTglKMCBkg9COo9KiMoBKncSTn6V49pfxD1q1ybqdrvauAZiST+NdNpvxYs5g4u7dopQM7UwQT61x+z1O6Op3eS4fjAVdwz39vrSoGwHJwWUEj0rH07xbpuokCK5QnPKngitmKeOcZSRH4yACOlLlsaaoSRgoAIOWGMikbMIDAYHbBqQEMAMYGSCR1zSNguQ4wF4I6YNGiJV0KgJjDEg7ueKzNU05bmBwEYuDuBH+FaYYlRg5BGRjvUmS+FAAfHXpxU2BOx57c2MsUuWdEXdgqx5I7ECrkCxgBNoYDkNjGSa09X01Jo3cLucHAY9Qf6VQtU2BSwO7oQeahotu6LMFrGylCoDMcDI4qkPDX2e6M0CMIj6AYBrWt4AXZnJUHGPaulsrdWgUE5JAB561hKNzmlUcdjCSN0iihAACngbe575qPxXpVzZaWHE5eRmBygAIXvzXStbpAy4G7B4HoKTX7M3WmOSAQyngc9B6VpSpu6IjWbZ4fqM0rvIrHJBwGz1FZhdF+UKSc5Psa0tZidZCCu05OCDwB9axiGikeSRt4YbQB2Pqfau2StoepDVXEJEYK5LBuCPUUn2l4lAQkMOSp4GKYx37WPY9vSkuLgLknBVRzWLNbXLkFxJGolcBXK4wpyAM9qnW+EbAkBu5z2rNEqZSEIPlAwQe1MwxzgYbkH2pJsl01I6W21RXRVQbACSQD1zV37UrqSU4HIAOM+nNcrDcbdqBSCBgsDnJrStr0sxDnacfLxSd2ZSopbGwZpZSxkAzgFRmnQ72CkuzMDlie9UopDOQofPsamDEkbGwQfypWRg42NVH24ZWAPQDPQ1etJ3yHRFJI5B6E1kW5CriUBQDkknqa29NkhXBYFwRlSoB+Y9OfSnoclV6bG9GFWEwgKj5B3HjBxnAz2rz3xDan7RMsQOJSdxzXWXV1JcxiMZjbPJUVTi0p1VQ8hmk7swHI/CuyEqcY6vU8aEayqc3Q5Wy0OWcBySB0IIrRm0m2tIAACS3XI6GujjtpCyoCD7njA7Cs7XpNsawOVDE4UHgkd/rXFKU29z24e9ucpNpxaZskKR04pg0GJrMgsRKBjcMAk1uQxBpMOcE8gY61cgsk89JCoZ0BK5HSpUpLqdajHqckvh0+Qyozu5XA+UckVQn0We3UO6FRjBHXmvRIlUMSRwf0q5HbRy43xhh2yM4960Uy7RR495LqkjhWLowGw8E57j2p24hdxUEEcgV6nf+ELW+HmIgjm+6WGRx6n864zV/DVxpvmo0OU3fK6/xD1zTvJ9Bp+Rz8LJy2zCn1FRqHG8ksgJ4I9KvSRGJXUHLMOjdqiA8wAk7AOue1PUoWPJTaRweuec1NBjcin5VB4HXIqBsxYKNkk8g9B9KktpHdwGwSeQccmmS4lwWyMwAXBPBPoKjaCS2jAc4GfrxWlZsoYM0asQOQwyCexqCdXO9pXyc+nahanO1qQB5RIpVMxkDPOcmr0Mge5KFSCF3AkcHnpVafzY4QYnKc/eC54qWCcREnBOQMg8VSQncvxO7FgWJAPpitDZ8ignJx1rJjvwzkgcgc57Vat7gckMCTyc5xms2mZu5oxYcEE42kYAPIrVt5A5CE4U8kKeoHtWDHOjAS5AHQjpg1dS5VSQJFXALAg+nOM1nyNmLVzqU1EAHcQoxzwBgVz/iDVo/LKBtxIK4B656VmXOttIHOQFbqQP0rBuLs3jOJUMQJxwe3r7V0U6dne5UIGddSuZcBsn164q5azm1AwQ8mMZx2qH7Msch2tkE8ZHWpwBG6EYw2BtPrW7k7HUkmrGmqz38cQQgoTlmU5GB/wDXrXsrL7NghMgEEE9c0zS4H8k8hG7xqMYrYjiEaKQcnvkdK5HJvQfsYPWxKl2I0yoIYdeKQzvcOXDkDGME5qdoTtyEOSMBl7H1pq2wOAAoIH3uealI6I8sSuGxIADjjb+H0qdYDJk5wc9OvFXI7YOUUAEAZYkDJNTLAqOzgAjGMetXqhOouhSkszCATknGSV5qjOqqhXcGBO4nGDWxOTsPOwY5GKxLx1LAKcjOPof8KTbOKcmyJMqcAZB5JI6VJLH58ToTlSNpJ7D+lReaBKMnBPRhUwV3BIfAHJ3d6lHPdox5rG4hc7AjQkYIxz+dUri4EKMCCoxjPcV0jhSCxHOMcd6o3+hefAXjaMDG4sZACBnpgnJPPatkk9zSFVfaEBEvBJ44znpVm1gjRCwLOS2ST29qqBlSQnO4Z6gVZgl3koThByDmuc9G5fifCkg4zwOOgqYbkQlhluoxVMH5ywbcAOc96eZyCuTwQPwpMnVk7OGYY3DPHSl80xuAAc9cY61EsoJAPUc8mkSR97Ec57mpuOxYNywJG0EE857e9LCdwPzgZ6c9qhDscNgHnaSe1BkJIGBt9uKodizJIYJokJxlSQx9Ki88FDGASFJIUds9f5VHIfM+cggqNufapVdxGikjYTkDHU0m0J6BCTHIso+XBBCkZB+oqR7h9wK4Azlmx0FRuhIwTlicj2FO2ny8Ekcc54zSuZuRNLP8gDAAMNytjqP6ioBKMAZycUxn24DAAKOM9qhaVdvygtk5JNLcQ67uSUCBmTK5HOCa5DxFcC8QqzHIIGWOScV0upkpGAGBLLuHzAkAdeK42/kWeMrna5YZPoPStqcNTkxFRQRiPZNdTEAZCgDnvWjZeHHlEeUZ0JwwxjFaFrFECUyMn5TzyffNdpolmojDEgjsPX/61ejCmnuj5PG4+VJaHOW/hJVUoFC89QK2bXwnCEUgEMByCOtdZFCCqllUKfarUMcQcgBRkdSa2VKK6HyNbM60vtGPaeGYodrBiowAAvcVqxWUEGFA4zkA1ZLooUDg9PrUU8sRYNnBAx7GtFZHkzxVSp8TEVRh3VMAHg461Uu2QjcVBPQgHrUguyCVY4HUYGfpxVeQIxIUbBjnaMUmQrvcpy7JEBK4YdvSoBbk4OByOcVZeRIVYvESCfv54A/+vTMEspwVX0rJmidiN7fA5GR2IqncrtjIGTzz7VpyExxEqcqTgZ7VnzZIBC4Gcc+tYyaNosgWNTD1IPJOT1FIkIUF1GD2HpVmJCi5cYYdDjpQBGwba20MSTWXMapkCjcwY5LA5Oe9KwG0nJLZz+FM84IcgYwcEmk8wnIyT9BSUzRa7kfnEMsuDt5A9zTZbkgFwCCfSlklQBVYYUHOTUUjhMhxnGcAHvTU7myITOfnAcg9xVKWUM5yCQx9c4/DtVmRgxBA2k8k+tRIFOWAy56qf50nI0RWby1BBXBPOcdDVKTblQ45JwcVecmSTBXGBj6VTnUTKQAd69SRUPU6qc7MzbqBWZnVQgY4Ck5x+NZd3bnzAQd7dM10CwO6AFSSDwKVdIlmdgUBBIC7Ack1i0e/hsVGK1Zycz7CVA3EjGRUOxlw7A7cHbhhkfhWzqmlPDuUgo2cHBzisQxmBwm05bktjqam59FRqqa0B4y5DkFSeSPQ00Kcs5BIxgY9akR2BbIJPQZFMH70AhiOeR6U0dSFiUAggkHuT2qbGGGBlgc5Pt/Sq9wjsSifKG5LDqPcVPGh2iPdlh8xbHJrVIxmvM3dLRJWaXfsdTuwoxg+3b8q2luAVRmYuwOQSOfrWFphIwrKck8E+lbcSIw3EkleCAAc1rex8rjXaZegCBi5yXboD296lt5HkVmKlQflAI681FKFgCFELbyB15X3+lWmnIiCKMdycUcyPCnIj2shY4yAM0+IBghJySOaaSVypGQeTk9aEkREwTg9B9ahu5jzEOcO4XjLbic9O1U71i5ZShJHJJPT8KuyTIrBMAsRwfU1RuCsqswJB+mM1hU2uelg5fvUZcvJBK/L/OvQfh74fF2yyksgADZI6e1cTaW4mukgLksx4X1Ne9+BdMitNPiiaPDlcM2MZr4bPMa6OHcYrc+jzCv7ChfudNpdsYbeNcbiB29K1kJ2FgCQCFwOoHrUKAW8YVFwPTHapVRihZSAMcg81+PSndtn5rUlzSbLIRmIyMgEEA96m8sFtuAASDjHQ0yCJ2+RSQ+MgkZAFXUhVUBIyfX1rJowY+G3RM5OBj1q5DasxXAG0kEGo4YSR8+MGrcE2xdgGRnqB0rFqxk7lhbVFz8nGMZFZ97ZvhiEBI6LitRWbIJJIPt0qcwh3IIIPfNSrkXscs8DK0blcHPQevoRU8cA3DkEjr9a2pIMAkHC9NuByaZHYhQGYgDOfrVcrZXON02wdsEjjPpx9K15YTGhJAQ45wRxWfda1a6RCC8oQ9c56V5f46+M0GnRSJBcRhCpUrwSR3960p4epWkoQV2XThOrK0UdJ418YWuk2joZAJAMjDY+hxXyP8TPGbazfymB8qQeG6g+9N8d/Ey61ecLHKQg5Az0HpXmd5em7d3LkFjk+9frHDvDzw8lXrrU+wy/LvZ+/NESptJKgYySQaiZgYSrxNLGCDtDYJ98+goRm3lwcseMHvSCQSNtLY5wcCv1BRR9XGJv+H52N/EEOEIwoHUmvoH4beLjaskZOwkgH3I6GvnPSi8c0YQhcH5snAx65/pXpWhSy27JIrMAF2gL0PvXzucYNYqnys6JYeNem4SPtHw74hE1rEUILkYbPOR7VyHxe1KKaGW2Q7SVAII5HTIH1IrkPh941D2YSSQIVHc9fSs7xt4iOq3Ujg5Y/KQT0Ir8xo4R0cSklsfJUcr5MYvdOGnPnTuAwwOpx09qgQB1JAGOoI7ipGVApcKUKnBAPcn0p4IdCxGAOoAxj8K/QITvFH6fTjypIRECoQhCl8bgB19qVIiiHI56YU0gdCUKBiCOcrjB/rQWO4gk4zmrcjoQEhSCwIOOtPBZsENgD9aRidgLBSTxj0qJt4JjXO3HJHSlzByjpXK4IGQx5GcVXnlhjcOXBQ4BPXHvTiCwyCHWM857Guc8TayLeNkV1JQkggHk46c9q2pRdSVkZTairmN4s10EsA3IyMjoAK5zT4TeylwSMEc4z+lUpJpL2cGVsBuWXsD35rp9NslgRAAVGMg+or3Vy0oo4leTL9rEYUUYGe/vQ6iOQswHPJx2pZLqNEODkqQCMUgJUMwJIJ6muWUjZRK8jmMEg5OcDNNRg0hdskEAAEdD60+4jW4ABBIHzAqah2lTnfnIwox0qUzQUKAC+Q5J4BqGO1ErqiqRK5O3HJJ9Kd5xiIVkAX1q7ZSoJAxXcQdwJ7V0wSZz1ZyitCtBYmUhVLYVsMCDgH6/4Vp2Ph2O6k4TJ6HcDzir9oQ6kg+aAflUnpmup0ezPJ25BAYlQQSP8K66dHmZ83jMxlSi11ILHwkxhQiOJQBkq5xkV0FnpCRNE7IoK8DjpU8cYUYQMWxnk9KtQSOpIcZbPAxXpwoxifE1sXVqu8mILeKNwAMMTk9siphA4JJYbOwprrumLYy2MdelPJl3KB0x37VtypHnSm31GLEI2wBg4z1zmh4wckjPc896kUEsxKANwDx1p7qYyxIBPp7U7GfMyFkHlkActznPSo0kTacjDLxz3qy7FkCqMA989KhRFDHAyM96Ehc1wYBsgcMewqExEyHAGB1yasZG4kAAjvSBuoA5HOfWnZFK7GqEYA5wO4A6VXkt0lYMMEjpg1cMhMbAHBHQkZApq7MZBAIGCfU1DiUmzPntgpA45698GqN3YqhG453HJIGcCthowXI3YAB5I4NQtEkoxkAk5zWDgaKTRjxaeY5lyoIJzjr+FW/sq7SCp+b07VoiA8c4yOo61WaMlyCxU54+tTyMXOyjNCBkBsO/HWuM1PFtLMAN8md2AeT7112ooyFiGycdQa428ulnuSFAYqSCQOc+leTi5cr5T6/h+lKdbnEsVErygyAsgBKt3J7D6VpW0KiNtuF7knt/9aqdtA8e1wFBIPBHSrsDBGKEcEDOBwK865+oxJoxIw+ViQODjoRVuOEumHBAPf1qG23xhyXDgn5RjGKvDcyKpOCOeO9FzW5K2HUEHAAC8cZxVq0BVCAMlucnt9KjQDCKUYk8g4q/FbEYAXZjnA6VojKTHIp4HJ9eetWkgd0wuMgEgfSkEQbDBeRyQP5VcWPaiFQQTg89vatVc5JStoU0kLohAIV85PTn0x60pDR4DHcTxwOgqdhl2YnIzkkdyetQSsFw4yTwM1pexhe5E4EfAOAf0qnIjuMK3yjggnGammYqzlDx1NUrhTNHscAjG4gHGPSsZalxTK03mpkOu0qeVznH41UkY7yx4U89c8+lWWkJQ5GAOKozMQhKDABrmaOiJXuiGyUJBxxnsaovmQyFiGkCghjgZP0q5Igmyw3KVHQHrVKSyJkBJIJAIAPJNO9jbQlm8s4xwcY4PWsqdyzkE4GcHHarN4DHgg4wPvelUgSxBIyx5+tZSkR8wbClQgyM5Ax1/CkVPN2jJUdzjNTxxFiCOSvP0p6oWVWAIXOCK53IlsLe2PJJyF5yTXsvwp8GCOBr6ZVMkozgcgDt+leceFdNfUvEWnWUaLKZ3JZT2A619H6bappkISIMir8oU46V8NxHjpUaaowe58Vn+OnRh7OHUsmMQosYG1V+UEUjO6BVB3Ad2pk7GRVJUMxbBycAenNR70YFnfaoOGGOhr8xvc/MW7vUk+1bSVJDHPIHQVGZQMgghutJKq4JUYG4DOMEj1qIsoJGd5B4J7VO5SQ6SQHBGSR2Bpsk5UnnC5Gfao42ERJBDgEg5GcUBGdyAQCeeTjii3cvlRLDOzOEUbWJ4FdV4f8ADs1xEs7xnYx9Kx/C2gyazq8KIVIDBiueTj0Fe0WWjpbxhELFRwAR0rCrJLSJx16qpqy3ORTRhETsBHB+XGeKWOwnLglSExwSMc12503nAjUkjjPal/s0kgBMdgT2rmUpHn+3ZwlxZkZBy3BxgdTVF7B1UsEJJr0WTSVGVK5GeuOtVX0qMSH5cYFWqrW6KjXOESN44gGQhgTy3Jqhd3TJuIUgV3k+jxShghBA6lecA1mS+FzsJ2gE5xzx7fnV+2vsbRrJ7nBSCZgS6YKrktnjcaw9U1qHT4yZCoIXkZ5zXfazoMsdqUjTMm3nAxkj+leReKfA95fs7hnViecHpXo4OlCtNKrKyPTwip1ZLnlZHM+JviS7QyJbgAsMAZx0715dq2oTalNvdtzEHgmuy1n4dX0MxBjkDAZBCk7+emeg65rBvPCN1ZyELC2QOM9z3r9kyangMLFexav3P0DBrCUl+7ZymJIyRnjuBSiQqSAxz6k9K1bnS5YwoeIq5AyPSqVxYyb8BAqgfez1P0r7iFWL2Z7sHCRVxK6Fg2WyeFp4QrlS+W4YHtz1H1FAVolJC5weRSSEIc5OW6D0qnO+zO6EUJMuIggOBknJ71VYIGIUnJ75qSSIbzlmJI4OelVwAuCq5JPWsdzuirK5HuwGUHeAeuMYqKUuoIB8sE4BAzk1ZCu8gAXC9Mipnsw0kSynEROHYdQCOo984p8lxuaRUxJIQjneSOWx1q/HpgeIEkg9d1PEKQ4UkEEYBPUCpbic28AVAHHdTTVM5ZVG9irEsEM+DyACST6+lWj4vSyxErY/h2Yzx6/Suf1C4kcYQqp7tnt6VUEXJfkgDJ4ycfTvXVTfJsjkqUIV9Kmp18nikTRxyglSueB396ltdce8LbRgqNxAHb1rmLaza5KgAlGA+8MYBrbt7UWYyAGYjaT6j0+lauqccsuw76G3Fqq3ELB0bC4JyOtPm1AvcCFCEXbkknGPQVjRyOoKA7T3HpTkYtLkZANY+2OaWV0eiLrXYJVW428Er6UsEjSXKoMAHJJJ6Y9qoIpkeQMwODwfarFtEIHLuAXI6nrjt/Ot6VVzdjycXhKVCN1ualwG2gEsTnI29Me9R7Q4IAGCCCTng/hT45dqgnLEcEeopVIOW2lQ3IBHSu4+cd0QLAWiDEgNnG01CAfNIIbPQHHFXXyYhIBg5JOO1U2uhMzCJ1Z8YIz0qJWGrnP+JCYZTkDMZKkDv75rAjy6EltwzkEdq6TW7IzwrI2NwJGM8E1zqIYtowFPUgCvKqr3rn6BlFSMqCit0Wh8pAIBA6mrKMiqADwT0xVKNgCAQQM9W71biUkKxAAB7VytH0kdS1Gh3DYvB6kdhUscYdlAQF+gI5JyarqY+FVtnPJzU6qsjgRFguNu4nBP+TWbiXYuwl1XCgMRzj0FWDkgYODjoT3qtFiPMZOWbGB16VYAK4JBYdMD0qbAx8YYqMoA3Tg8CpEVCjAgKBwVHehHLEKy7QB1HJNOJGNwXI6GnZCuCSllBUYI6H0pwObdFjG0hixzznPWolmKoSFAHQmngqwQICf4QAM80mrBYXy3jywHygfkTTkeRmJPIxyPSnsjtGoIBfJVgeMD1xRbo0ZYMcKDgA96QXsRSoCACSTkEH09qk+/kEMGwMMOAP8A69TEMHBIAC8jNBJCEllJJ5ArSIORXuZvs8RZwcgcc9a5G4mN1cMXIww3BD1x71s67qAVJIyNzkfMPQdq5+C4WSSJmGMH5l9fbNbpGb1NKxlMsJ2HYWJBBGMfT9a0Vm8xc7AiqPvDqfw7/hWTBIsbFQQCTg57Zq2WKsEY8j2q+UgvbhG7xsQ5BGNpBzkev9KSTzI0XAYDHGBmqjyJ5WMFWzwV459anlmmeGMu6qzKMbQQXA6/hUOIFqNuEZyA4+UAGh2xlicnPIFVFJVQCDn+9nin+cFAVk3gjBOcY96mxSZMsxk4Iwe2ewp8t0TGVVlVyMEkZGKgzhyACA4AJPtTSoYA4yF4I6ZppFJm3ZzkxoAwGOcdee5rZSUcLgHd82R9K46GUwrhycY6DrW3puobpAQxkTG1fNGCBjv74raNxON9TXlQbQGbAJ+7WXdxmFgHQmI8E464/wDr1slg8SKQGCncpPUHFZWo3BYAA4BzxngCtGiI7mPNIxcEoGJbbkdhV+wtlXDsNxJIAz+tVI4hJcKHQksQqlT39K2ILcxE5GQD0Pas+W5q2OEBycoCQOeOaf5QGCRwRznjFPUlskEgjn6fjS7jh3di/GQBzk+lLkJ1ZXaIL85AZR1xxmnQ27PjIyM5+lWUQMoJAB6EL0q4LYRqgQA56+1Q4A20U1tmaQliMkHLelQvbMXKq4x3zxmthYycsVAJB/EUwWwaMMFBIPp3rF0yeYzypiCuAGxjAI61Q1C8Szt5GzhiDgDsa2p4BHAZS8eyMEtvcAg88AH73evNvEmtfabhYYgTHktu6f5+lVCGppF8xnanK97dFi5JHTHf61RKPJgDAYckgZz7VJ5rmQhRk5596YkgUFwdpz0rpsWroWQsjEAZI6jHWnmQdzg4ycGkaVDlsENjOcZqKR0LB0Uqw4OTkGk9B7k4kEigrzuHr2qFp2BDFSCMgbeM1GhKghVwfUdqkhcQFQSQ2eSRn8anUlryJjMzZyQARkYFI0ZMRIGSOTiojcCV3GCxD7SwHU9fwqVZiW4BJPGB2FWjNjcFVYEAHIAJ7VVvISkasFA7ZqyoJyc8E55NEsjlB8gYZxk1SZizAMRXJIGMjmqRizI5UEAnnNdHPACgQBQSNwHrWNcMM7AAjE5GP5ZrSMjnkVgAUIAJO7BJOePpRcwo5LAAADgDtUoj+d9pDKPUYzUb4KnDAluNpPStrnJKNyp5A4JBcDtntTPsySbsphSM4bk1Z2kfKx3ZHABzUbMI3IZwBxwTjB9KaMHBEBiifCggMDjBHX3qCaIISCMqeOlXgQSAANw7+lJKBkBiCV5J9a1TMnAzpLaMoAABu4IPeqrW7o4Y42L0AHJrRnYOQQCDnk/Sq8cLM+MkljwM/lT5jPkOk8GBooZZ5U3R5GAw6d8GtvT7qXVfFunWyKAz3CEIDzjPOR2AHes5X/s7SI0JCOF3P7n29q2PgJanxJ8Rp7t1Oy0hCgg5DZbI/lXz+Ony051JbJM6a1ZUKD11Pur4V6EbXTrZw37pWCMyjoB1wDj9cV314CJCCu4n5eTjFYPgixMNlEwJACEYB6Ht/X8xWzcs8jkgbieoJ6CvwGrUVScpM/H8RN1KrbM+SECYEcjHIxwat2z8kgA+g6Co5lwAACH9h0NRwvsYIFyxyxHr61zSXZGG6LLvkZAIGew/zxVGaQIpMrlAATkDOPwNWLq+W2sZblyBFEBuLHoD6evSuC1LxOb2aFrd98RySRnj0zWKg2TGDZa1HUZb8CGAvHHGSAXUjJz79R71RkVHYq0uxWAU5PAPrmo5b+YAhgQDwcjoB6Z/pXP3/iSJtyGQIMEHIwBWkYLojqhTucb49l+1b4g2URtrZ6defqPesTw/oqXjMSojWEZIA4x2/CtLULefU7ktGGZSc5A4A+tdNo2lGKJVdAU2jp3z617ntvq9BQTPST9nFK52fhPD6THvTaCpUEDg9uKZq2lhRgBmI5GO9W/D3lRRKiAsFAXk4C+2P61s3NuJoiQMH1PYV8/KfvXRyc9pHlV1okF5IXmjbCMSoIztOeK1dPvBp5TIZyAQTnJOfetfUNNNuXZE3biDwO/rWBdnyjgxnJOMjtXR7SU0k2danzq1zstN1WK5EZQhgThgTjHB/lituN0wR1zz0zk15HZ6tdWN04TBRzg56qB0AHv3PWuy0TX0uolBk5yVPPQjqKJUbHNUw9tUdPcoHA+UbcckmqnkIcgAMrYIJ7YpizkkKxypHPHamNIEQBH2qvOBWPJFHLy2Irm3DEhMBvfpXFeMbZI2GSxO0AYxwe9djPMp3AHgnhv/AK1cV45JZon4YKu3A6g+tb4e3tEdFBWmjmYMNkFSD/OrdirreQgZbB5U8D25rOVjEm4A5zg7j/Knrcuykg5cV67R67O3nnW0QGSWOAuCEzIAQayb/wAVPZwMIRluAGxnnuc9hWCS84UOd5PGOx/CrEemyShSg2jpgjP44rKUYLcx5Yx+IxLe7vPEXiK3tnmEscjEyIecDHX6V7foXh+KwhEaAFwSpOPwNed+DvCRg1+4u5XCEKAgHcE8ivZdHtG34KMSoDEnoc1x5hWhPlhT2Rw4usmrRNTTNPBiGCQB2FbEFsFUbQAx6e1FrEBgJgEDOCM59asNnzFO/aM5OOMnH+NedTT7niOVzgfi74VPiTwrLOUVzYqx5ALBCcHA/iOT+tfAXi7STpGu3cQIWPIKqBjB7iv01kjimDRzoskDqVZTzkEY/rXwt+0B4NfQdcliC5cylmOMEA8j/Cv0ThjGexq+zfU+w4exTVX2UtmeMw3XLJjOeue1aWj6j9kuEeU7FRuNvJI9CP8ACsqS3O4kHBPp2x2NKsZicEEE5Gc96/YYT6o/SZYanNWaPoHwf4httUijikdRFwSrd68Z+NHhn7Hq8lxBJlFkySBgAE8D6VW0nWbnTbwyRuQABlCeDXoc/hfW/ijp9olnp0iyY2PPIBtA7HPerxGMw9Cnz1pJW8z46vl6wFb28XaJ4NBBI06xRRyTmQhVQLkg+gxX0d8CfgHd3c6azr0Jt4gMRW7HkE9Cfr6V6f8ACz9m2y8H28VzqckeoX4Icnbwp9B6V7NbaVEpW3DCKNiASOw9a/JM64t9q3h8Ft3POxWccy9nQfzPi/436JBpHiO4t1TyGjYYUHAz2rzS3YiQqWBOCxx3Nek/H3XU1X4haiAVYvP5ZIPCqgwDjtnivObRESQlF4J6nvX2eTOf1SLmff5Q5PCpz3NPTIBLKrMcxjkr6EV0Mt1LOQZHLIFCqmcAAe1Z2nRrGSpQkFSSVGcHsKvjCgAnj34r3VI9KSUnqOVwELFcDBPA5NN2hs85LcimBFXLlCqLyQDkt7gf0oZmLcD5MZ3DtTcu4JdiNWkhaTC5LAqMjoc9aswqNgB5duWIqGEkYDHIPf0FXbeNIiXLYP8AOs2yyXyyygDgDnPrVmKMwQhziQ4J4qNGZG3EEg1OuyRwm7YSwUDGRkngfjQnqc1R2TZ9E/CTTPs/gy1LAs8agAEY5PJrqtQtzkkjOAACOBVbwRZvZaHaROqxkRhsA5BBHHHrWjqcYKjDkA84HIJr6KjG0EfhOYVPaYqbXcw9pyUIDO3GT29/rXI+Np3stOY43lWAK9yM8/pXYyxnBJAznqK888f3/wDxMLOyY+UjSAzb2wQuQcAe4rqh8Vi8FFyqLQ3vAumpdLFaISHKFgTwT7fUg1RubNZLy4KFVVZGVQp4ABxg+hGK6LwQyRXsU/34IVLPhT9AfbnHNZ8FuFmuSFIeSVpDnuS2Sa7orU+gUrVGZ1tZi3EjkbWY5J9ao38ZaBgQGDHKgjOMfyrfuEVQwaMo+cAZ6+9Y12WWIkrkMTnJ6cda60jups5a4ja1uCXBQjAIHUA9q3rN0VFAIHQggda566PmXbs5YqWOMnr/APWpq6nPbr5ccrKgOAMZApvQ7uRyR1VxIpUjeCevA4x6Vzl2oM6kDCqecUg1VhtBKgk5wDyf/rVFcTmTJBIyazaTBU2iZkzkKrMOoJGMihS+AiooPck9RTIHfy3JJBHBOc/hT0LYOBtUc5HeuZqxVmDIShOMgHPNPWEbQVGARjjtTAfNDFxsVe2evvVlCBGAnJHY1m2LUrfNMpDvhhnB9BTrZ1YgENkjq3akkBRwxUjIyBTkJVg7DIIzgVDJZKoLuA3KDvT5oVPG7CEgZzUPnMeQwCA9T39RSqzxSAYJB55/nQibMsEnduKELjAPYn0pMEKSSACPur2NLzkHGRnIJ4x70xUyzEHec4z61dybdwSRgylgHcdQfT1p0WzeSE4B6VFsKkBSTu4II6in4O51HDH5cjsfWk2FkSkpuIAwRySe9IjASAknBGMAd89ajbzUJQkEYwGAzmpAANjNg4+XntUMdhGQAkjgf7VIACSccnsO1JNuZsAHHIPHWmLjaVJwTwcVC1ESnJUPuyp4AFKDkkE5OOMcVGHMYWPIIxx7UFiMgj5QOGH8q0RVieQBgCCCxGcEdKCMZIIOOD9ahWQ7kCtgngnGeD1FOUlJGRSA4BJGM5HeqSJCYK+x2ILdOKGVSDl8HgEHvTRl1RtuPmyCT1HpSjeZCABg8k44pNCt5j1ixkAqp7e1DK+SRjGKZ5pXJIyOmBTn3xqoIBDDoD2qAsxvkggkjOegHc00QrIpYAsTx0z+lPCnAA4AGAKfGNjEc49jRsTdlOWMYJAJJwBxg0guLiMFHIAB4xzxVyX55CAckHn3prRKEGBg98itFIpSKv2xv3hLMZGGFUngD2FUIY3jiJlBMmT82O1a32ZNwIGT2BprQFgcEEn9KtTNYzVygQN3B4I4x2q/DCNgYMC3cntVdYQ8uxwV5xlhjj29q1bFVSXZIilCCMY/Ktk77nRF6FKW2Ty3YvgHvWdtCvkgBRnGec1uXluFYowPl84A7elY89o8Mm3BwRuBp6Gidyqd4DkMCzdOeg+lSRvI2Y8ZYgAtjOKW2jiglUMQHzwCeTVu3kjicgoQTkkmlczkwS3eEKF4DA8Hnj1qLIglViSXB4HX1q09+kfIXIIIAx1qqEZizMrKzdCe3vS1MrvqiWKQmR8YQEc98VatbtrWQElSnBUgc5qGNQqjAyCeTUimE4zwMcc96kzZPd3LXPONw5YjFU92SzgBeOVPf8avWVuJpeTlMcD3qvc26NMWClVBKgE0xKyIY1JlJU479KuGdnEYdABg5KnuOn500RKEwPlGODnqamNsIoldjgZ6UrjuipgGUAkA5AC+pPpUhLeYHCr8pwCBUnk7mJU7geQemKRoWQAEjBHbtS5hqxJeMskS7WwQefeqoLFoyVA9T6UNGQcbs5IHpmtYWQWzDuuX7H2p3LVkY7RbncsxJY/lSkHaBgHHqKlKEuAUyoPFMYMwIGFGcZouMqSFIJA6kk55DCtDSLqKOcI5BLEYPpVOZUbO873HACjr6VFE8WchQSpAJ9Ka1M3FM9I0+BGUOQGXHUCo/EAjSwdSDtI4KcHP+FcraeLmsrN4kIWRcAbh1qpqHiua9BUAAYywJ/UV6NOVNRu3qc3spc10UUnlt5XVR5RJyQD+ufcVaXxFcW6FQ7EBtwbdyPXFYUt47ysSSoIGB61BcSuFQknYAQTjqawlVfRnXGnfc1rvWZbonzWJRielUvPHkkYLHd37D0qmkxlQBRlR1NSxERykFsYwQVrjlUb3OmMLbEigS8ghQOAM5wKSEINxGCScZqAyRu8vltkqTkdyKUPtwMcH1rO5tsTTsFAOCHBxip4CZVVuhbgD0PrVSQE4OeM9+9SWspDkMcoMYA9RScnuh3N2xVbWRGBywYE9xkGt25iN9A0oUs5yTxWPaWZdQ4ORkHGc5FdDbQsLY4OARgbTXlTx1Lm9m3qCqJM5ITPBcFFBLZ5AHTNWjOzxlS4Dg9Qc5/CqlykqahMShiIba24YPbn9ankiIUFRvHQYOMH1+lTT3bPJzWpzuKGzyEZLNtJ7kcD3qhNfPboXjIdh/CRw1WJy74DEKcc7u4/xqoUEjqAcr1zitZfDY8SnpJM0LYTX9vFcSp5TsCCvXFZes2hbcVXIGe3pXT2QMlugJXPeqd7CVdlK528g44P418/ODu9T9UwtTnpxfkcDNZyMxDLhc5+lZ9/bFcLgYPRj0xXX3NsUZ3YbR1+tZV3AkiFSoYsDkZrJaM9G2lzhbi3I3hwACeMDrSWkwjYIhww7CtK/ieR3JGdvA9sVWtNLMs6u6mNCRyeterQk21Y46/LyvmN/Try7jtjFGxAZcEsSSRnPBPIrp7AyQRu80zzFsYVjkJj0rEs0W2tlGGZye/PFSC63uoWYA5yVbvXq1FKcbHx9eCndWO48MXLXeohUOAwCgE9DnrmuivdZurS5MMVyxQZBUHIDDqfeuK8O3cNndNITsDKV2k8Anqan1DxFbwuzRGORuAWIwQeemDyOleHhcPVliXdHjRw96lnE7C4uzJAzzOCdoJJ4zmuP1TSmurgyHAiYDAUg4I/lXN3fiqW6JiaZVjLAtkZ4HarKeKP7SRhbhVCDG0AjHvivtaOH5N2exTocponQYFUb5kaQDdkDBHtVWa6srFwkskabgSCTycdcDvUKzswJdiCQCNtbOl+DrLXvJnvJSpQ7ogMHJ759K6+WKN2qcVeRUs9TtGnCI5OF3FsY4rptK1hS6lSQOgLVqw+EdOTar4PQM0Q5A/qazdd0mDSxvhdnhUnLMMYHatKcJN+6jmlKnJ2RaOjf23d27oQZ5clFBBPv+NPu2eyZ7SZiQAck9OKy9I10QTIycEHhs9B3rsLnQn1NTK52h1BVxznPcj861nFJas5J0l1PNrpBHeiRRkAqw4yMggjj6gV2l1c/8JDEk9wA0kvBEZ5yBz9Kr6j4NHmskUhGADuP68U6x0CfSVe5SXzI+N6AcEetePUw/tJXkQ6aexznl/Z/NjJKoDuCsOQDx+fFQR3CyQyEggHpng496u68JLqVpYoiRwPTFZSK1u8qks6ygKysOBj2rdYdRJ5LFqEHzA8ZCkAlcnpXZrr1nqOmlLgSRnaqsAxBbAweTnPI6ZxXnX2h1coDkqeSR1qwmovjAHIOC2c8VvFKJLpXNeW1QSOYyxVicAnoPpVc2r7wcA/KV5qSyuRcByDlwQoGeo7mr4KAqpcA4xjHJ9amWo03EzI0KkMQVOOPrXUWW27sQ2MsOBjk+1YtxaF1LA5AH457celO0XVJLITxSkmJ1AjwPuMD1PqOvFZcppqyaNZQSrjDjvWxbq89sBnYQQxzzyKyXlJYOxADAkY7mtHTmbywWLKSM4ParSKSZ3ejTxXemRCHAVSQ208Fu5x71keLbuKPMYcMVwc56k03QmIuCiybRjJB4H1pfHel2508TRIwn2/eByCO9RKN00a0uWNRNnD3EqIzEuC2Rls8Z96QSEogIAAOOBXn19qF3YTSKJSgQ5yRnP51ZsvGckDDz1Mh4wRgD8q+MrUuWbR9tTtKKZ2zTEzEDBOOVJqF4sxgOcnPU1nWXia1vIxmRI5WOApXBP41pb1kB+bBxnOciseVl7FWZzkKQSccE1WeV0bIXBPBHtV9og65LZJHT0rOnYREHOQeCSaixSsUbqQ5QFSRjqD0rivFOmlld0bZk7txGc+1dhcuQ3yyqCM53DP4YqhfxLf25hcYJGAw/lVbG8GkeXyWpWQkcgcHit3w/pQvruAICSWAJA/OnX+lPHNsA2gkjj0rpfDNqmnJO25QAoaPB5DZ5/SuSUmbynZCa5py2sggJwR0z2PpXLSoVuWVnJIG0Fj0Fbuq3Mt7cyzEMQGwM8c+3rXO3u7zVfPJOD9a2jbl1Kpa7j1IWPjGFJI5/PintIHBycu3IIIGKgS1lkOVQsf7q9TU406WWNQYhFHGSzMeCT7+tS1c6rxXUSNjCSQAQxwfalmvltI3YuAxOAueT71TudUhtS0aHzWI+Vh0z61lPPJcSjzF3Ox2gAZzRGjd3ZhOtFKyJnnkuJWJOSQMr6+lW7VlYgMhBIwc9jVXT4FlCyrJlASGQjoQcVrw2+5d5AAwSBW9rHHKdyvKQgBJ5B4I9KypSTOrEk8EcmtC5mBlIAGOntVOYBsADocCmiNypOAGwByTVCZTDIzkAZxk9zWn5RZiSMZHLA9KZcWqz4GQQBgnua1ViGZ099LbQB4H8twdwPpXc+EfijJps1tFqI820YhWfdyPQgfWuMlsjCQnABBYEnOfb2P1qiweIgkZA65FEkmCk1sfQ2rWVp4k043EDq6MDgnBI9sV49rFkbW4eIqYgCcEe1bPgHxa2lXAt3AeCUgBSPug9STW78QNLhkKXFtgxMpY4HPOMD9D+dKCppNbM6IT0POSC+CpGOhyKWMEAnGCODnuKidpkJCqgXP8R5FSi4C7UfBQ859Kl26G+rNLTZ2glDIQWODgdB7VT1EyzSl3ZsglSp6detOt5Sm+WIEGNSy4OMkdvar7Kkvlvywbk57GslPkdzmqK61OdeNyCChAz3phgdnMYTnpXSfZELAll5OOT/nirGY94VCobpuxnFarEu1rHnSopnO2vhu5kf5pPLBOA2M4/CuqsNBW22hgJXGBuPepY41MgJOATnHqfWtOIgfMWyP1z2rGVWUjJUIJ3sbFtGoEQVMbVAIznBrVs3JwWO0qSM+1YFvcHCgEbgPzrUtZPNUAAgj5jiuZ3ubxVjoreQlWAOSpHFasUjCMF2DkEdDXP2khdgSTljyfStONwzAAkEEEn1rWGvUpq5wXxQvo7YOrjbvBCleefrXi5ifU74lz8uc884FevfE20S7vIxKgJjcMqqTwcdc/n/KuMgtYYcs8RC45CivQhNRiROhz9SpZ2McEbLjcM4Bq1tRMEcAcAdKZcuEAKjapHAHoKgacttIIzkZ3ZwBSb5hxpKOiH3U8YQFAWydpwelZ90i+dE4yGwRlT6//AKqkebcSAAoLFsL0qrdTFDtBy5PTHb61nY2irFuGZ4mBR2Axg4OM10emeILu3AIuy4PATumPf0rkobgswRhtOM8GrkcmwkLgqep9alyaN43PSLHx/dBowwDqCMg5Ga6Sz8a216xDxGME4JLdSa8XhvJUclWJGeQelalrqDwkMw6EMCw6GsnUl2L9mpHuFpqELuoQjafQjirnmJlgBg54b1rxe212VWEgVkwc7vWuhtfGrhUTz2YDoGOc/nTUm90Q6Nj0OdFeI5ALZxyeDWPPZmORWAwW4I9KoWPipHZxcEBWA2nP3TnrV2C5TUmKIwdi24MXCj25OKHY55JxL1vGDhSu4L2z1rooIglmCoBcsvBOAB359axdPgDyAEhXY8gnOa3mRIY9mSGBxz61lY4p6sZcsDICpye+e1X5Yku9JmgAClhuB75APfr3/GspAGmDEggHnJrdtAGyoUEEFVDHA6dTWsXZiirM+f8AxNEyzSZOGBKkY756VyzoSwJHyY613/jmzddQkBOY1JByOc5rgr6TyyVLkIDnaOn1rrqLZnrwehXWUg4GDk4x6VDJGGEgwArcYPQ+1MkYq5KNlsckjoKfzISCoKsMFc9RXPY6FceEljZWKhjjaWz3+lKJPLYkjBxmmRueEck8YHtU8rxqFyvz9/pRYtaiQzkgYGGJOcHrViEeYAXYKc5P+FVUZYiHUAEnFWoZRMSSyknk47VDE1foacFxGYVKjL4zyORVgynAIGSeTjtWOk4icjHI6V0GkaU9yBKDktgkZ/SocjnnG2rHWay3wIAZxjktwR+FdLp9nyocMqeg4plpp4tlJUES5BBxgY781eAeBggYvE3JJGSDUnDN32I0RgoyNjA4IPrVxRxjOO+TUAJYgsuecDnt61MIg0oIYgDt61SMUu5EcrvA2kkE/N90+31Nc3qMh88O42A8DuK6C/CwAMxKZJyuc4HrXL6gfPmwsnyDpmrRvBdiW1MTOQAWK8nP+NaFqWdwT8yg9QMVQ0+ORXCKC754wM5rVtYnZtoOSTkDp0qWdSLUForuCQSOo9vatWKPKopXIHp1qK1UzW5ZlLzo3zEckjsMe3Na9paeaQxZogoyEC8k+9XGxDdhILRQoBXk81Je6RFe2IikHyAkg4yRmrsER+Xd17L6CrboI4uWAYnAHc1srGLlbY8c8XeCTZSm4iQueQcDOB9K4a8gMbncCQvOBzkV9Halp5u7VkljByMbgckZ9q8i8WeHW0eRysYbdnDY5Irb3WaRnc423UMwUAlTz06H0rWstLjn/egMQOAOeK0NB0U3GJJEw4IIPpW3cQJbMEVcDoDjGRWDcb2KbuY5gEYCYwAOTTJ4UVMuwCkZAA6fWr8sW0nnLA8r6VH5YaTJG4jgiloZtdynAoRGUncGHT1FRy26GMsvL5xg+lXJoIonJQ4b09qY8iGL5hhQQCfSqWhlfUx5rWTeGV8r1AB6CoYZHjlEokyVOACeCfcVqyqqyYBxxxiqXliRyHTK+vXNA1K5Ct3IZGBY5zyMdM1L583zhiSD09qlIDgE5OOM+lNnQ+S4jG6Q/d+tNWC6IC7uojDldw5xUzq0KBScnGCW702NVjhSdyQWGQo5I9sdqimugcEHA96pC5iV5liAAG9z79aW3Kz3akHDdwazNpkm3AscHPPYegrW0a3CXYAJAZSxJHT2pSRaaO30qIlQCMADJzWpDCrbhjC9c1U0+NWhUEYGBznv61rW6IoCsC46ema5lq7l8xCYpFVSh/dnrk96lRGkyTgIRwAOSanREG4AHHXaD0FOaSM42pwvXFdEYozcwhjChSeA3BOMZpztEjAYAIIwcZpkjqULZAK9B3qGaQAEghSBkKece9Vyoyvcq6pOkysqnYScAmudussSAMLyCD3HrU97dxb2Tcxckt0JyarbjwMlmIwARyBUuKFuLBl1VSGO3gE96vbgjBSnHqe9UYiRhQcHPPFTxozyAsSQvTnrS5TJruTzOEXJAZWOBjrmkWGKViGQAp0bupqR1Jw4ABGMCmsw8t32FWc/NnuaLWMWYbK7o5JUOeVHYH3q3ZREIRIAGPcNms6OcmMKxZyTuDHqatJMPKQFtjdODXFc9y7L8YKwnAAIPJPpU8kTIFLHKkcECoIZAAoLbhj7xGc1I07NtRhujUkryaLkq5MoQNvIBOOATTVLrtydpJ7VXaQjA+8fU1I8hkjWQNnBxj1p3KsyZ5V+0xI4bymBDOp6HsT7f40rqVUFeFHAb1qCOZmBbaCQcH0qUuxkCnKqfTnFS2LYVZgSCSQV5H1p6yEDeBuA5x6U0IY0ACnbnIz6+tL8wZnZsEjBHqKi7IbRJuMq7gcnqR6UROdhYkls5weeBUYY5IBBAwQFHJ/Gmi4R1JAZADtbIwc+3tTJfkDs7kEgsCTk9P0pLiULEiKoDA5LZ6Cm7w0bqBknGDnGOaqXjmBzIDvI4CnoR9KV7ENmL4g1EQht5bJGAyjNcRdarKZgQ+EPVQMfjWp4ovHlutqvtgAJ2A5JJ/p7/pXJuZJJgckDoa7aF0tTknDmep0FjqrxqqZBYk5kLZPPbFek+FNQiMagzHAA+8K8r0i3Z3AlIjdyVDjnHoa67SroWkiq44iIAz3PrXoxk+542PwcatNxitT1K3vlcIRnDDqTnFWEmAVywJbB2kdM+/tXK2GpZl2hWUPhivr71tfaC6FcbCR19BW92fm+IwzpStJWLTXQKqcgs3GemPwoachwpGADyPWoWUb0JABwPfNJtd5SxyQOcgdKVzz+VEpkDMxZvkAwBjpTGkSTay8HGB70uwJG4J5J6iqwbDEsCAOnHWpbGrIm2bcOQM+opdhcgg7h15prsZiCTgcdOCaWRnjJ2jDEA49qybGNlkEcBCrllPAPc1nSyfMeCRn8AfWrrMWVuMsOoNZ8ysmC5AB7jtXPI1iD5LEBxjuSeBTTlEZiMgdPekCYGGOQeahMyjIjcuV6g/yrKx0xVxDJJKpJAwTuxjJyOnNNTOCpJUk8nvikgkJdy67CASDng+1OYxHBD4BHUHNQ4myInhRBjBYe9RSR9iME+tStOrkgAjB6+tNeF5WLs4I7D0pLQtMrtEQwJIYDtTt5TcQmHxgY7VJGCyEOMEc4zUDoJbgkKQxG0kdhVIq5DIofJJCk8cVC8RjcAgAY61cKojFWGSOc01wi7mJLHHU81pFXKTsVliJO3IU54I4q/Z27uCC+0DgHGcmq1u4kkKyIGQAY2noff9K2LZykIK/KemMVso3K52jG1fSCY3CKZJcjAUDgdzz6VxN5bsjuWPzLngV6BqiOwOQSSOSPSuL1C1cSOFOQc4B7D/GuepC2x72XYiXwyZglycgAg9MgdKY0TZZSNpXjPc+9XpEKsTjAGMfWo5JfNyWGTgYNcuqPq4VbrQpnKgkEkjjJ7VbtkIIJwznuO9RhDv2DqRnkVYhUwFAcEk4ORmtEy5O6NywDSQK2zcBkAjufatG2ITIwWbvVTT8RopJG3HSrSy+W5eNCo5JGc4963Wp8jjG3UaRYtpPL3fMCTxhhnAp4fy4CXfADZLHnP4VRjnEm5wMZ9e1CziTKggj61XLJnluDZpCVdpBcOT/d6r9ai/dwISzNKpHIYDis7+0tiPghAMqSD1qrJqaqUBdijHk+lS6chLDzb0RpCdUUOQAOwPUCoTOWJLuSCDhR0ArFm1QvvKfc7ZpI9Sl2EAZJ46dK56ifLY9HD4acZKTO08HacNR1yCIoHZT5gDA8L6/XrX0ppum+UkRB3MVB5wAAB0FeIfB2wkuLwzMm8qVBPqDnjP4V9DW0PyAkBSSBtU5AFfjfEtapGsqd9DlzetdqCexAUBjBIwe4x0p1tHlgQAV64HepJA+xhuBwRgevrT0K71KlkI/i4A+lfEJnyrZOgAkIIwRx9KmUETSqMlFwFzyTVW3lTc5Uk4PzEDv/AJ709rmPzQSGJX07/hSclYjUvCUjgnnGOBUkLKhwTx0rPWRt5IcKRyOakhn8sAOck9Ca5279B2bNy1cO2CcjtWi00MRIaQe7Vyc+rCyhLDCuoIBPNeY+MvinLpjvEJccg5HfNdWHw88RJQgi6eGnWkoxR6xqvi6ysZHErhBjA245NcB4h+MNvp7kRNE4UHG5jy3bOP6V4V4k+IN7qMsjCdirAjg4IzXD6hqF3dE75WBJPJOePWvvcDw4tJVj6LD5HJ61D0Lxn8Y7u7kliWYKmMkqxJB+leSax4lnvpDM7lh0GT1+vvVaeCaYhnYkAZ4HU1XlspJdivESp53DoK++weX4TCawjZn1FDA08OrRRAyG4BldmDkHGOfwqCCEoPnGM9MmthNOKhSATkZAB6f4U82EqlXZNyHgZHSvcVSK2Z1rQypLUEhwcDGc0yKCKXClWBByT61rrpjyAAKxBOCCKng0ubzJIjAAqnaSeoPpiq+sU1vI0jJLqUobFGkVGRZF6gE8Ej3rt9CumtWBQlGC7SOoAIxj6VgQaJOmAEbJPy8eldXoejXRjOUPOCwYelcOIxNG2sjuo1YLdnQaZqMlvyCFjUbdqgAfpVmSd5J4HYllaQbvZcHJ/PFQRaPdMgBQgE7gAOSK1rfQrrhJIiCRuUYPTtXzFWtQ5r3R2KtQWraKUhXegDbkJ5IodlDEA4B61pDwxfyBCYCTkA+WP5A8frWja+BL2RC7wuhYkAMBk+5wSKw+t0Y/aG8bh4faOYQEseDgd6FlOTldyjPU13Vv4DnQKJYig4ySc06bwdDbxkkgJk8njNL+0KWyMXm9BbHEpbvIQQOWHAJ4xQkU54CHb0yRXavotmioXRCV+6SMU0zWEe5ZYy4wQAjAYI/pTjjot6Iwnm8fsxPP9UtbmCCQRR7QV3SNntXn2t6Le3d0y7GIwDkc5r2vV7+2cO7mJFdApVTnIHQe1YUd5aeY0joceoGcCuunjakXeEThqZjWqu0YHn2neEZYY0QxhixzIQODgcceo9a1jpJtISX4GOQRXWPqFsqkqyOCOMHvWVdTCUqwIZgfT+ldMMViKkveVjsw9avN2lGxy8sYfJGCDwKj8gqSuTk8Y/rWy9u0s7yMqkLkjIGBn29actgyAORkkZ5HUelehFtnuRRz5j8tC4Gedo4zk+lMkz8xwGyMbR2PrXRzWgZCMYBIYYFQG0i8wjAL47Ct4xZbRzcdmzKDKxl2gY3Y5NSxmWIllKox4IAzx3FbU1oiSlgAMjBUjt6/WoGtiXwvAAyRjqK7aatuc81dWN3QYYJQGICNgcHuT/WuwslMchTbggYI9a4zQWUyhCQdpBXPb8a7WKRFiBBye5x1r2qSVtD85zanKNWzNWHGPkVUBAGBzjHvRg5IAz7n1qKGUEqo+UnAPHX2qUEByWYkA9BXQj5easLGHJBICk9s9Keu5xgEkg0okDFgMFOOR60OwKBVGDnPXrVrU52THdtYlcOfXsaiDYYjJB75p/mqwEe8CTHTvj1pPKAwzPlh6Gk1YgbJlwVQ7QOV46HvTOORjB9akdyVGw5JPJqASBcAnI7nNBSBoyq7hySOaRFdmUbsDHQinmcMxIGQBwB3oJZgWA46A0XNUh04K7QvUHnPeom6gg8/xDHSlZlOAWJI64qEO5IBIAPQDvSuWlcchEode1IBgbTtGOAQoyfxppIjU4GB14oCsSpYYPY5qWJkzAKmSQBnAPeqFzh1JGeDkH3rRZf3RBYE44IrKKkyYLDGcnnpUMcUjJ1GQeQxcFfeuScA3wdVAVj69Peuq1+Q7CqrvI647D1rlhIJGYAcjjFeFi7OZ+kcPUeWm5mhsKlkABHBHPX8aegYSEkYDDH4VFblJYyFdSwO0rjke9Wo4zyWJIHSvPZ95BWVy1ZxgsCx+Tvx3rRjjMqkCPe3QDOMenNUrZS+0KOc88VqqTDHvySFySg7mps2EnYkgQxsoU5A7npz2q7AzPgcZBweMUwwlSA65BAJ21ejQBQcZIAGPQVvGJzSkh8GCAeh7k1OFdskjg85BpkcYOcg7TxkHHPpT5HZQckbcYAFdCRySGyqMjapA6k461nTkgkIchSQOevvV2Yt5QJYjI456Vly5IJDbRnJ96liSGtIUkwCCewI9etVLgsctt3joQOCKklZi6k5Xjg1FJIMAKpJHJJPf1rBs0SsU3WWQHbgLzkMcfjVNg+H5yMdjV+4dhEQRhMEMT3zWS8yISFOEUYGeAKybNUyRVHkliMgkr09Kz57hEcksFQdT6VTvtbW3QgSEhGL4H97tx3FclqniR53ZQAhYFtqjgfjTjBzG5JHSXupwKUKMJAWK/T3ogkeVt5jCHPBBzkHvXDafNJe6hEmwsOTuB6V6JZIIoRxkg4OfSnUo8qJ5kOWMAgjAJGCBxx9KXBY7QQMdQKmEe0kgZOcVCymFSSuCzAkgEnHpXmzEnc7X4WxIniNJXT94iELIT0BPT9K+hgitGoThGUB2Pr6184+B7sWmsEnIRhgMRkYHI9+cmvoHTZ/MtgFc4IHynqPavzDiaKVWMkz814kpv2ykJLGA5BwFHU9hioSEBIBJzyG61adcOSAAR3J/pVdpiZZDgbcBcHnGOpr4RnxaVtyFmCKxAyO5x1qrJj74B5HAx1qyRHsZ1Zt4GRkcE0wEMpYjJ74OQKtaGiYTMBGh27SSNx7E98etNVVZ2ydoJxz6VM4MoTA4FQXA8nJl+4cjA4/Wha6FN2PTfg9YJLDPdOgaRZSkTEEHGBmvWIUC4BIIGcZHeuQ+H2nmz0G2J4G1SCOw7D3NdhvDYOflHY9qrlV7ngYmSlO6GMhycYJz0odSVOeR2APSpN67mIRmU8EHoPf6UcpwSAehFQ4pnFqV/IZsgtjjv2qIRDLYAyODxVogHBK/MQV3A9vTFDAHORk8D/DmsXBAnYqNbxElig3E/wjFV3tFbICbQDxmtPBUBAR8wzxg01V3R5xk46+tCpoozHsFOSACWGDuAI9+KzrvRoHUh41I9SP61tXdxDZRh7hyiAZIBx+przfxd8XNO0pDHC5Vic7mYZ47ADpW8KEpO0Fc6aNOrUlaCual54ZsdjllBQDPTI/WuH8QeH9IJB+zRyBRkmMfMfbJ965LWvjPLeys0cgC4Od3b8B1rkb3x9PfzF2nBAOdqqBn0I9DXtUcNiKetmj6GhgcVDVmhr/AIXtHldlQAnse1cLqHhIxySIiZ64b0+ldL/wlYmUGWUvJuJJboQf6086kkzDcwAPr6V9PhcfiMNvc96hVxFA88uvB8m8kpuIHGBxmsq98PyxgiQF2HKgDFerecjkBQGXoDjvRJbRupI2qxBU5AJx3r2aWdVb3kj2KObVYP3keJz6XIhUCHAxg+1U/sUgKsoCoh6+vtivYLzw7bzKMICT97Peuf1bwwNpCIQM56V7+HzeE2k9D3qWcUpWUtDgCqxZJOSfaoo5JmlXaQxxjLdOa27rw/NAWJByD29Kw7om3JwNpXPOepr6qnLnipI9SNeNXWLuF3ci1UOwVjux19PX2rHuNQeWSTnA6AA9c1HeSynksXyefXFRbDtQFhtxwBz1rS9jRIit8zMC4KuGIAbvWxp9qeS6AnsfSjTtPVmWQoGMYBGecZrZtYgCSwwc5AFJSBu4sCKoKAcDuR3qU4Ufd3Huc4xTWfdvABXn0pCjIrEfMTjGf1o1YJCGISkkHGTjOcVLDZtKQobCg9R/jSrAJXTghAMMq9/atqC0S3jAjGQegJ6VdOm5u9jyMfjo4WNluyobNYUVgNz9N2OtUxCYi3GBktgnPJrWfJcqACvB69qpX8YLMVwADg54r0Ix5EfFzxEqrvJjYbgYVyCSRg1YlzMsMhkwrAjaB+RzVCKQK5jPJIAAFadtG6RoJQGRQQAOMA1sjmk7kDD5QN5IBwe2aiAAckfKeRkVLdAEbA+FPB9c/WqM0rRbERg5Ykc9qzlYIq5T1WIGxdEYghg2c8j1H41zckm5CScnO3r0ro9SBjhnBJJI4I6A1ydxtEu0Hd/FxxXDVWuh9jk8rRcWWICXUFgSVJxnvVxRvDAA4HOAelUYn3YAGH7cdasRkLkAEvyWyDzXJI+ugy2uxyAFCgDqB1NXIkLBAowODj0rPVxHhSDubnI6AelXIJypG04BGBg1kzpSNMKyHKMMN/SpoeSSSFIHJz1qjG7EgAEDGc+/pU8JfGAMkHnPcVDYmmWnjAkL5OTzjOQBRCQZg6HGRj6e+PWmIWccKSfYdBUygRxEg5c8belGpDBmEuQwDrggg85ot2MSqn3QvAI4x/8AXp8e1ZGiwSDj5sdabIRvfB56AnoBSdwHhtgGeBk5Oc5oRmyFcfePBzxTQV8oISXIHXHWpIwCp3EhVPGfesmK9iMuXlIDHA4A9adI6wqZJHBAGeeKEVdwIOSOCTxWL4juxtMKemOaqF2yW0Y2pXhu5y6gq+ckDuM9KhbHGVByMYqqweUFMbiRt+U9R6VJEWiUIRkA465xXdGJN0XYtuzDHB65PY1c88OykMCOM7u471mFtpAxkYJPNP8APXy8EYBwB+NaCeprylAxIODjGD2qOTcwB3khAVA7DNU2nG+IKSeSWZuh/GnR3QVmJJYZJ29sCh2A0IpQFG9iGIxgdxSvOzMjKA4yAQBjjvVSFxMjkspcHOCcEA9MURzNgE/K+eMelZNAXXlKsQhypOcHsKPtChyDkg8jAqvDcDDHfvI744pQ+5sEHHU89aBottKEQEvknkk44oN08WCr7SOhA6VRnc+YQBuA6Y7n0qSRmJQMMkDlVPrRexodFaa40sIZwVHIwOSff8aa8xn3NjIJyB3H4ViQz+WigcAcEDsK0dOnLTI6AggFQe+DwR+NUpC22NWziEcfm4GTyF9PatGK4DRkkE+vtWakpWNwCFY8KTzzT2vfMYhMKRwQPXvVphZs01cMhAJA6fSjICiMEEjnceMVUjmcxsoIywHXsadFKJHJcYPAJ9TT5iuQ0bdQqhiMjOMehq0ZzkKAAAMA4qjHJtZhjIzgjNBcsRgEADBAOaXOJwLwdt4y2cjG2nM23BAJQcZzVVbgRk7iM4yPeuR8a+NoNJIggkJaVTkn+A8ZFC1IaS3I/HvitFJ0+3cFVIlwy5y3Tn8q4WO7eV2MuAQCxIqhPqgvrku0m8Md2fQUwP8AvyS/yjuR1ot5GKmujNqGRIypDnccnNPVl8vAA9elY8TlMkNuIBIJHBNTLdOqoEdQeCQRxQkaRlfqaa4ZMBOT1qPyhFnBJ5wQBnmoYb/5jlyg6EDoatRzI6btyjnBDdT/APXpmilYakgDHAAAOM+vtUcwJIIGD60+OCPaSCC5z8zdRTOcBSevTJpWBNMjcFQCxwe+B1pqXDgrGDgn5jz1H+FWZId+wE54JJ6cVXJUtsAyAME46imguhGYrlcgAZO4HqfpTw5MaSEYRunsRxTAqby4ViQDgDiql7cFIwqHAYk4z0P9KpIxk0Vr/UgJWcHJwQDnGKzmmSFCzHeTyCT0JpkqF5S5Y+v+IqMskiFRyOTyOh9K1irGDsTG5LrjgZBzzTR5cchK8kjk+tV1jLht3AUY471GVLICrsqDkc9D61okczSLUkrqCAQPQ1CTGYiHVXz1B7fT3qCaR2jLsdzZ5PrTVQO2SCoxkADnNUYtInhmMm8AAHsCeR9aSaZShViFI71D5e0FgNpY5OB1oazMrAk5JHAHerTMmiFc7iwJKtwBnitPRrRJ7svIgbyk3ElsBeaW20oOqAAooPBPqKTWLgWVoI4gpcthip5/KpceZGEroq6/rTXU4ihICqSpH97jGM/XFe5/sk+G5TbXOovGQJ7lkBJzkKeB+tfN0yBAFUlS2TuJzg+tfbf7OHh5NM0G3SKJosqpIPXOM59ic5r5biKqqGBlFPVng5jUcKbZ9OeHg0dmABgDAOOmcdP5U+beZQFOMnHI6/jVmyiitrFETcCQGYnjJ+n0FMYMWwQAoGMDkkV+B31PziUrybIcAIxYHOetZ91MkBEjHAQHkHoD1zV+VhHgudgPc+lcB4n8VR3dy9hZlZFZiGlXnGOMZrVQlJXSN4Rc9kJc6rN4pvZLdWC2kTAHbxvx0rRh0GBWeEoACMEAdKytEtktlBQ7Vzy2OtdDBLumLhioxjPrXLK97DkiveaLbXMQikjWXaoAycHA6VzZ8FwSXkhki8pAMKFOQfxNdmMliScE8fUUyfJIJUYXkE+tZXlHZmXNKOzOfh8GWtsu4Dcx/hJwB+FRanpP2CyaUERBjtCtwSfYV1cUiqoeQAY5IYdawPFuoLcLgjKgZUg9aScnuzSMpNmV4YJ/eH725iASemOCK69FAhO45boPeuL8Nzr5xjU4PXZjqO5rsQSqBydqEZwT2q5fFqaTvcparbu0ZiBwpIJX1I6GuO1TTyJQQMLnBzXaXTP82GBGeD6Cse/RZZH3HIz1xjPvVRTvdF058p5/fwPA5LKAFJGRVS31F9PnRlVizMSBjjnvXWX+nx3QJQhQCVIbuaxJ/D0jkSDAReSSeo9B716VOaatM9OFSMlqb+j64l2BFLuDn0OMit+N1MJCLvzxyelecLbzW07OhIxgcDORn+dd/wCH2aWzR2G0kZwe1c84pO8WctWK3iOnhbcBjJA6Cuc1nRxqV2ivhU4BB7c111w/mTBIirHAyynpVGWyka7YoPNQY3N0OaiL5XdGMZNanm+tacljO0e1YwpwCDwxrPjVsZKZHXriu38YaQwtTcKm4A/MSOnvXGWj73Kghh2Ga9WnPmhc9GE+ZE1nnIQgEjnn0rqdPhRVCAEEjcxYdPxrDs7EyXIKDJJ5A9K7zR/DU86kOAYiAuSDwD7Vx4ipFbnPVnGK1J/D2mI7ByAyseo7iu9sojHGcAgZ457f41mWGnCxRIlAAVdoCjGR6/Wtm2JwBwRjrXjuXMzxqs+Zl+B+FGMNjr7VMPmBIJI45Pf2qvBwCSRndgfTvVjKxE42oD2JzknvW8DmauIQecgADnOOTXgP7T/htJ9OTWEUF5cRsT7cfpxXq+t+PbDSdoUi6cAhlQ9Gzx+HrXkHjRNT+JdobaaYW1kJQTHGCWIJ557fX2r3sBV+rVFVk7I9bAxnSqKpskfHsttLJfSwxguQdoA5JPr711vhf4ReIvFkkQjspbaBxgyzLjb74r608D/Arw/pMKkQCZ1AZZHUGRm9ORXplpaW1lEiRRIhUBQFUdq+kxfGUlH2eFj83/kfYYjiOUY8lGPzPn34cfsu6dpHl3erSNfSod4EowAR7CvcdK0Gw0eAQ2lqkSHB+UYxWoWO4gA568DigP1UjJPfFfAYvH4jHS5682z4/E4yti5c1STZXljPG1OFHUHFY2taxBoem6leTtuWGByM4HzEEAfnWzOgZRlgTnG0jqT6V4j+0t4vi0PwzFpcSgXM5Yy4bBI7cd+aeAw7xOIhTj3DCUHXqxhE+SPEmqtqmp3Fw2WZ5GO5uo56ZqbSYWmYEKCeozwDXPBHEhJBOckrjqa7XSLVre2ByCCBgZ5/Kv6QoU1Spxguh+44en7GjGD6Fq3ZChaI5O7awHGKkMRkVwTjnAPpTVdvMyQNvTHrTgXYgZJAPBrc1HqFDYJyNoUBabKQC2CANoG33FMDDzAQMAEk49fSklYkAEEkjG7HIFA0iW1EsjhZZFKYwoC4x9T3q5FAYPOGdwchgx7YGMVBZRloSSuAO9WHdSFYOWBGDkYxUtMqzFjduAzgnPA71s6DAH8Q6UocfPdIuCM5HcGseJyZDjaU24AI5B+tdX8MLJr3xrpyk4Ac/Kx+XPc++KElfU8/GvkoSb7H1Dp0QtIooyuxwoUrjv8A5NR6jLJFIVIUgjsc8VNGSgBc5cHb69Kr3imVyAACT6da+opq0Ej8DqtOpJ+ZjTz+SpDDCZyOa8i1K5/tvxh9tl+VV2qoHKkj/CvTfHdydJ0h2A2mRSoIIyTXlXh6J3uCWBJzkmu+jG2p9LlVL3ZVD07QJ2srO5lUE+ZGUJY5znp+RANVNOIXe24lskkn1NadrHHD4SvmbHnEokfsTnJ/AD9ayLRiluwI+fON3Yg11xR2JXbH3ALOOSVwTgnPOeOazbm48qGUSxh0wwHOCD2P0qxcM+JEV8EDg1i6rdfu1ROST8w7AV0LRHbSi7nN3BaLzCTuJ5A64J7fSn21nLcKJCpGRwD0FT2Vqb6+IkQFASCR+ldTDYJFAAgyT7Y4qXd7He5cqsco+nFCCVy+euO31qMW7xuRswh5yfWutnsWUIXiMatxknqap3GnGXcigAjHWp5WR7Xuc5HOYZGBUsCcljwM+tSNcFmGACSeQOg5rSutJBcgnay/KV7Zqhc25hJwoB7YOawlFlqSkKVVQXZtgAwSecAd6keMLtIJUsdxBPX3qFZiJ1IKMRgkMcfp3704MHcFgHdcgHk4B7c1ztCZLESJCCQQScE9TSsp2gk4IOQaCUba4IY5wR6Us3zKARkZ55pWIIw3mBgw+nvUayyBwjDgdgeoqRVZZGBHyjkH1pSvUkAg8gjqBSFdD/OEg2kkexPSnRkKQpwCOhqMqpQEkle4A5AqXyVDjAOcA9egNIG0LkBSQCEzg+oqQYAIAOD196Y7Aqyk4AORnuaa8oZWCsd5I2nsB6VDdySUMPlIJYegFN8srIQOU+9+JpId6Ab2AAGDjoffNSkoWBB3DrxxRuAjKDneSQOmKYIxggkE4yfepDkgZwD7HrTdxAACZOcZoWgtSIxDzA6gAnjr0oSMHJAGeh56/hU6hCSAoJHp29ajlYFQUBDcjimmwuyPynCAggFaeGAcEkA9yPWmuVyEJO5u/oaDEHcoFJJGc1QkwwrJsVwJAdzAHqKRWIzhsN2HrSbSCCOO2SKRVYEYUkg9T3FWtStB/mlAAMk5OeKDIZJFA6YyT6H0qAs+CQQA3Y+tRgOm7J2j3qWgsX2mHIXDEAZHTBp4mxjIyc5GO9ZyyFlOWywGfqB1pBqAbaQMk4P4GpsTyl9GLEsCQM5xUgYdSclfUVnG6fGxI2ABBL9QPapppwV+RgS3GPWnYrlJ2+ZskgA8getAVhGCACc4IqubgJ5a4UHHPp+dSmdHBIGMe+MGqUSoxKbCQ6hGCCSc8E9q3Z3UBAi7ehx1x+NZtqY3u1Yj5lBII7VdckkEH5upBHUe3v0rQ6okUsrbgzKWGcDB7etTeWLmNiBkgcfSo5fnUgnC44wOtJY3PktPEwADRkKxB4Pf8aaJkuxZtLGBYneWFXbBwzDOPf61mzW6Eu4JIB44q3HKyRlFJKADBJyT9adJsljQEYY9QKDFtop6dGjyKHUNz1x0rYvLCNIAUTBAzuzwT6VnR4gKspGfTriti4vo30/ao/eY5+vakS2zDeIlADgH0H86fDbFgzFMYGOBwDVhb5ktFhljVpC2TIABkemKYJCpIBKgjBA70XDUWNjbTxFBgodx9DSbDcK2cFi27A7j0oZwiLzgkhQT3NTW21XZASXODge9PQCq8ZBIAJI5Oe1SsZGQCTkY4A7inXcQjc4OD3Gep9KheV8KxUgjqPSpYhUiCqwBOAcnnpSFgygKwJBGSOwzyPrimhwxBAyH4Jz1FRMJU3KACMEgjjApLUtItPtOMAEjpTnv3eERsCgAwRnrWb9ocYAODjk4qRd+CRhR7jrVWNFAnVlAUA4A9aY84JKjBABOfWq82Bggkk56moZpEVCmN3QimCikJPcB3MpIU4AAA4GP61BJMnkqEwCTuPHJ/GpUiErAEAAjpSXVgsSkYI44BPWhD91GbcTFyQxyRUcco3A7uMYolRd+ULNgZKmgoCisQBkZ9MVXMO6BrgKwJDNjgY9KilnDswIJVuq561I7xFVQ4R+5OcE+majigDklmwM4BxUthdDlwqEK4UsBn2oFv8p2Ngn9KfJEDEFUADPLfSlgjJJUtx1OP0rF6mqfYBJlcuqqQMZUYzikkWWQqVCgjpu6VLtDMS2Dt4GO4pXJ80BFJ455xihItMJVBjPzYPpjPTrTrdQOQOcgfSofKeQ5ZwAemByPXP8AjViMgE5bI4AA6GhplXNjStRZWETkAZ4A6mugFwrWzqCcEc89K5iwtyzqikAnpk45rqH04WWjTMQxlbBZ26L6AelfBYiFsW5LuckpwUrN6nPPbg3I+Xcj52knPzA+vfimKrEEZwo65qaztfICuGZ2B3ZY5walliY5IAwRzX0dKcraniY2p+9te5nyxkgFlYZGfaqvMbkKueOTV6ZSiMUUsCMEZ6fhSGNJY9xJBHAAA5roTOJSLmhTF2eJucDJNaF3bhomCjCnnGKwNNuntb5mTcEKbNoOOM8/Q11KrG0QAJyRnBPWvMrq0z73KKrnS5X0OS1C0ZuAcLnBJH6Vg3dvg5RQc8dOgrt9TsjKoBATAx16571zF3Y+WVAJznDL6iuRwPqIzsjkrtFM5AXYByfeq6YkYJnaoOc5rav7AzOFCEnJwQKXSPD6xzHzX8tWYlsgk4Pcds+1ehgU3VSsefjKkFDVkiaJLI7CCUgkc5OMHFVNR0q4sYw0beYAu7K56/WulIFrCSUJUfxKOopJrpri3jiL/uBkhMYyT3Pqa+vWHgz5V15XPKda8Y3NmqJECJcgMSMAc89e9Z0Wv3bMTLOVD5xzjAPWvS7/AMNWGpOxeAB+OQOh7mqFz4AtvLwCCCMqQO1ZfV7PREuu+qOS0+/gYFRN5rg4J3ZGP8a6SzuVVJDG+C4AZh147VVm+HYtCJIHYAHcWUAfoajttHuLMkEtjeSSe47CummnEFWuaSanc2ruAPMRSVGTn8quab4wu7K4Ac7Fz8oyfxz6VlWl4iTOk6+WMEDccZ+g96vqYLjDFNyEcEjkVupcpqp33R2Om/ERPMCSTBGcEru4yB/9etG88TW2r27wSyhmzuIJGD6dK88n8IQ6kN0UjBiQ2M4x7egHHQVkalpWp6XeGSMAx9wM4P4Vp7eRmlC56fpRghuVYElc5A4xXpFp4rtE08wuxil3BgvBAAzxn8a+aB4i1SPaSERRgAjJxzXQaV4neeaFJJUErEKqk4JPcj6VUJwveSuXOnGolc9f1PxEGV0RyCxGfcZ6VWsNQn1GaODLLGDk45xnjkelccmsRG4SNpASpzljkZrW0XxBbQ35lRyC4CsAQAD6mtpTjL4UaKEYx3O/1HR49P0uYsFZHUFm6kHtXE3emlzhQw2jJI712GpatFdaYoVwzAD5SeorIhurflA+8kc5HSo5E17yOGUU3dnIXFqwYIqAg5AbHQ+tSjw7MlmbpyVi2nocZx1rpbzTVeOSWMgtgkeg962tX0wf8IfaQy4Yyxh1bBxg8Hg+uKj2LdlFGT90860NZm1BkiAZRHvZScHBOAQT1I9Kv3s7W10ikjfjIIIOAfWqTtdaXcF4CpRfl2lQeB0IPao5XluGkmKYYjJYVlKDQrXdzZtbxjsDkEtkZ6YxWhHax3GCgA7/AI1yltO8uATgg4rcsL1o/uuCg4Kg9DWe25S0NBbQozGTBIz07elT2c8qlQ43AjBx2NS2ciSYIIDtyARkZ+lXFszGAWReeTg8/wD6qGXc0dHV5ZAYiM/dIJ5INb/iC3lPhYFQpWJ2Z0IHIIGBnsM56Vj+ElFzqr2oO1thcAjsM1B8RNbv9AsiIgCroR5bDIc54FENXqJNykoo8Z8UW8TyK8QMZJJdTzgelcu0ZkMoRljKkEFjjcPb3rW1nV5r+Ulo0R2PzKp4FZs6L0IUk4IJGcGvksW71HY+yoKUYJMoyvIiAlWDdwOw+tEOv3ekGIQ3UxTdkR7dyjvkk9vbP6VYk2pEwJy5BAFZ+WuLZ02kujEqo4ye/NeW9DqWpvWvxGuY2IuERsYwQMcfSui/t611WMKrhX2hiAQASa8vuLUSOpKgDqQP5GnQRSuQIgcggHac4qb92bKKO5nuZZXBZQAeSOmBVqAoICUbcVOPm55Nc3Ct0IlinczOoySvQCtHTJ5GjETuHcZA2jHHaovcmWhcuLEXJJGAcZ9MmnRW5RlRgkZAGVUfqfX61Yit8AM5wCeTSEqMEZCkbeuMUuS5zObKlxEbgFCAjKMn0I9qj/s+0VyTaJk4JUZwPf8AGrN3dxWsbtK4RQpYgnGQK47VfHEeJYrZGQMMbmPUHt7f/Xqo0bk+0t1Nm+vrDTRkuFk5woHU+lcdrviWW9QorkAZwAcZ9Aaxp7+WchzIxccgtVRpXdCFTJPBYnkH1FdkKUYambrSb0Joy52GQgOR8xXuauQIZCqkgOTwSMDHfn1qtGUOADjGMkmr9hm4UnIIQ5OB0qpM0jJvc1Le2WEYZweM8elPluVBAQ7N3BYHOVqMzbkKZBzwDSrB5igAAFQcDHSsTeL7lZzl3CDIx1PNQrA+1SASScHHf3rRjtxlGAwOhHTmrkMKbcOoVyc4znjtWUmac6RhNblCQBgdx60sVsz7lwAB0A7Vvi0ti5cISVGGY1FGqeY5QcY6UlNonmv0OeuNPfzASCT0z6VD9iO4o4yfpXU4DIUYKD1J7iqUyquXI3nkDA6Cq52NGbZ6csDByxIJwPQGvQ7cLrfhdggzPCSrr1yB0Oa5GHTZbyJBCQpDBiWB+73H1NdtoVm9pDKihWSRcEMDw1LmTY07Hk+pRi2vHQjHAABB4/GqrblZTnIAxzXY+KtGaCZ5JVLxuSQp4wccc+x5rlIIisioSXAbPPf2pto7IS0HK7AKQMHOARWlC7lSHYBGAwB61nEGIncOSc4HYVbtpmilAKAjqd3YVm2VJXLbExlDjcTwRilUE3BIOwADAxipFUuQM4JORx0pVQK7BvmIAyfWs7nHJK5filXgYywGRnoRWhAysjFBk4OAO5rGWQDAAx25rRQCONAr7z1JAwPpSvcyaRo28oRl3EAjkj0rV0+QTbmRsg8YHBH+PSsmO5NvEQih2YYIKg4Hc81f09goIQgD7xAPQ1LREtDat7owsQSSegHrWrBOo4YhnI6Z6Vz9syjJQZbOc5zVv7Q6NuIy3UH0oi9SOY5fxtMROzJhQhKtgZxiuQfd9m4IIJyTnk+9bXiq/drqWUMSrABgR19sdjXNSXaYAJwo68V6EVdI2T0K9wXDYY59APSoFZRuJJIxkYp105KgD7p6t7VXRACcnIB4OeoqrWJcgyoyAflzwfQVGYgFdycgcjJocjkhgBnB55pJ1ZChB6jIBpMnmI4ZA86AkbiM4B7VoRqOqcgdj61lbTE2SQXI4xxj2rQtWcxYJ4xkj0NYyNoyLSMCpBA3j7yjtVuNiQCASG7E5xVaMnBKjLjofWpgjoQNuGI6ZqDqhqXEcGMgkqc4pE/1iyA7gAcc1Dlo1YE5JHB9KfC0mw72yR0Zu3tVJG6L0UslzIqktjI6etdrogxEBKoCDIGR0riLO8js5Q7gs2Pu54NXD4ouCcABFHI2nOD607M56kZS0R6/pFxFLPGiuCSduSeAf6V0PiDP9kqQPLaMkl164xXifgrVn/tzyzOWaU7sM3r1/nXr/jN5E0UO8qhwmwxYIPA5NYprn5GzzZUuWdmcRZ+OorTU1tbt2VHJ8uXGQxHUexr0jw/qsF/CrxzB1zggda+eL47JGcqoYEkbRjn1/KrfhrxddeH7+3l81niV9zxFsAitait8J0SoXjdHoXxOsyt3K8SYjf5lU/U5+pxXkF1GGdlAJw2OeuO9el+KfGVn4isYZoz5RgQLtJ6knk+/WvOL3bI5ZCGAPBHQ118ylBI1gpLRlBwpIAGCDkECpGXYpOMnHfikcgEHABNQs0olBZiynoD0HsKxsdMbj/NQg5yCoGAB1PpTm/elTjkDG3FROH87KKBkdSOaUOYZCHI56EHODSsaE8f7rIflRzg9qfGqq3JIGCSR6VHwVUs2STgAdTTzIhjYldwXjH/6qhoZIsiNJkuMfTFdb4ZvxNAPLIIPIIPBFcdhAoHJPXArpPDjF5SQAB3AGAK5pq2pz1EmjuhPuSMAkkgAjPAPrSNLhiMbiOAV9Krx5Quc5BIwAe1WY2DkEDBBz0oizg5UhA4UZIJAPB9KlWX7oCkN/FkciovJ84MzLkHIwRjI+hq2C0apn52wBzzgdhWqRGhl6rMXU5XB6AGufkthMCUIBHqcZ9a3NS27QWO09xnNZiMColCgIpxk+tP3jWNiW3gdkCkhDjAK8EfjWxaxgKA4yOo9/wAaykmhLh5H2kcDsAPpWjaapZpcpE1wroxwGXv9AcUkm+hqzodNhHDZwM5OOores7d2dEUtK7EgFuSf84rI0XU9OfKQTxsXbksMMDiultACQUKkjGK1jFHNNj4bfy5Fyo3A9Ouati1ErKcAN1C4zU1tGquSU+foBjPWr8cawbQQVPb6VtZHHKbKH2D92mUw65JIHXnIyPauU8VeFI9RDEHeWyzZGCCTniu8uJ1RSwYMAMEHAxXO6tqiSZCcnpgVHKl1CMpXOFk02PS7JolhDHcCWHBGAcj8a5fUWMsgBJJGSqntXV63NJcADlZST8qjAwOn6Vyd3HM9wq7Tux6damyWx3Ul1ZnTMQc4xjkg1E02MsFxjk+1S3du0oABK4bntz6ZqrNaTOo8rEoyMkcgA0X8jpfKRyu0hLKAT2yae8sShQqEMRyc55p0lo8ckaoAIuAxYdB34qk/mW6Nlg5zk7euM9KpI52kI5WTzHHzyKCAoNBiCwhycE4P0PpSuVVywXZnHGOtNklC8YyhPKjoT61aiZvQY4KDABBJ5PqKYyH58kg44HantISgBJ56HFVproKgyOeQW98cVaRk2xs935CgAbh/FzyKzcrLMzAZbr1pnnyyqjAYkzyuc4qaKNdwwcueaqwXLtrnbk9T29a2tMAeTOGQ8DIGSKxI4naWMsAEUcgdT6HNdNoUQdlJGBkjNc1R8ugjr9PiAhUEEhgCN3BJq4IyqbQV3Z4YnpVW2uAdq7GIxjce2KkknTaCVJxzuUH+dREpSZMpZnUBAGAxkHrSBii7QFJJwSTzVYyF2JB2qOc55zUb5ZmIYA46k9a3THctTzojopU5YckdBWZf3MUKEl2yxwoxnP40+aUmNSTlV4+prntWuyHdQQAeg9KGykBuAXbC5HTJPShpGRQQWBPA9fas9ZjHEpYF1AwSDyf/AK9Z974iELqFgkRVOSzNnJHT6dqcIyk9AlZbnTIWA2FiC2GJPUGrayBWXLc8de9Yuk6zBquwmRYJCcBJSAc/XpzWw8OXDBgQODg9T6ZqrOO6MW4vZlgErkh855Ge3tTjIHUl33E88+tVZv8AR0LFlIHJCnkfhWe2sRRAsqlhnHHNQ/QjkvsVoJxMWYjLA7fr71PaiL5y8Su3Ykcg+xqrDEMHafmAyMU+JlQqC2Cx4Hqa86x67cTViYAHC7BjkHnmnwTiSZEIYHkEEYBz0OaghdgCmASeme9SsXDBnKoO+P5UXFYkYkP8oC4OAD/OmuuCCSACeaRZFYjPJ7HFErSP8pRSD3o0HqSrEoQhecn170wTIGwZdjn5fn6Cl3mKJSMA570TbDkkA4AyPrSepLVyUM+QGYkjgYPH1pZHZyQQCMDBFQNhsFWwMYxjrTkdkO4jjPGe9K4tB6AjOzIJOeTmm7ySzMdqjr702S4EPzsWI+82Bxgds9qglnXqq5BGSBTTEx/2lH3OhZHwVzjoKytUuSsBVSzuByxrRaVApVQRkc59a5PxJevGRHGPlwQxNaRVzNs5PVLiaaaRQ+0g9T3qHTInkcK5BGcE98Uu0TyMHOCMjNbel2CW6JJgEHk+9bXUSLE1vbBASq5APB7gVoxBiyYQOScAdzQtuFw4OF9B3qVlDJvC4IHCmhVDKcbmtp980cqo42tjOfQeldTp85n2EthffvXDZf5MsHYAfMO1bmk6hMd0UhDnChSOAB3rphUctD4/N8Bzw9pHc6/YPmYZAHQnvSpP5DkOSFxwPX61Xsi8kalmAJJG0dh602ceaTg8g8g9a6lc+BlTsWFzId4LbuhB4AHb8aZkk4HJHWnHeEDAZOMDJpY8EkqOSMnjHNUZ2sNdAAhBBkyMjpkVIFIlO4YI6AGoiFDAuwBB6E9aQqSxdmZWAwuDWbQJXFkkwevGcVnTRhixLZIHSrc24x78gAdc8VmSu6ZbqPQdTWUjaKFkQhARzkdM1WGE3ZyCR+VPimMuTsKNjgE5ps7puUEZzxketZ3N4sYpEgKsMgDt1J+lNKx74lwsadCKY7hZgCRgj8qWZwAGABI7Zp7mqJwqsDGQFwcg+oqORihUAbhnqTUMUyO7O4IcDAJ70O55J4HajlLSJBhixyAOwFV1EjSBEy7k9hyBUf2ws+EGCOCfaomuWV0lJAdSQCO1JRNFFlyYEKAXyegOKp8gFGGADx70/wA4zkM4IKknOeo+lQXM2QSTggg/UVrGxfKy1bpGH3gnpggGtaNggIAyCB+FZmnMjLkgYzitPCLHgDJH8q3SMpXM3U3lUkDgtyc9xXPXSsRiXaT13DrXVajmSMkFQe5PauNv4x5zkOz4O0A8HPfisJpHo4TmexnzBVdwMFCMZIqg6BgQCQwP51oko4MQAYDoPeqsiiPIA+bvg9K4pWPraEZWIirBs9CAOTUkZYJllCgH5QDnJqIuWzg4A6e9PVYiVLhnUEE4JGCKi56Di2jctZztUqcEAKS3T6U3UbuNUILFD1ynf2rMlvgHdi5RWwSSM/5+tULm8JUEOSQeAO9aRmeZPBczuaU+okoUDFARzg4yKh/tiIMFSMIAvUdzWW1wGwHDEkYyB/nioyUODk4rVVGVDBxj0L0987kAhRGRnCjkknqahlndQmDkYxtNQAIEOTtByMdwKaoKkgcgetPnZuqEY7IsoxOADnHXjGa0NC0+fUr+OMAnJzgCodJ0+TUbpYwAu48ZPWvZ/BnhJNNjinKFJQN27Gcj+leFmeYxwVJyb1OTEVo4ePmdv8LdEbTbeKKGNy7DGBkkg9enOfavVoECwKMYyAeRggVxfhq5iRVKMobsR3rsop3liHG49DX4TmGIliazqSPg8ZOVWpzMryOmQACNrHAHp2yaDIEwAMgjOcZpt5iKIkIMA7SRyxPb8KqBiq7gcqPfpXlXPOsy7A27L7sAnOKjZ9zkghWz684qsCNu5HwSeQe3vTfNV4nIcFs4J6U0rlqJYnkZUVgwKE9M8jFMN83kM4JLgYAJqgspV22liec4J4piuxQggKCccGhaGqgTaxOLuzYRthyMYz6deK8K8aWdxeXsixIT2yR6V7TdFzuIOHwQCuPpRovgNNTIZoi5J5yPWvUwWMWDl7VnoYassK+c+ax4Tv7mYgRMpP8AEBira+C7p5TG8JAXjcRwa+vrH4QWiYZrZnTALbuAc9hWrb/Cu2ijISCIjHGVGQfqele8+Kp20PQlxClsfHifDaZwEhhLHrge/WrsXwjupgHNtuTI+UHkevNfZNv4Et40GIEYgc4Qfzqe38DQQJtCgnOc4HOa458UV3exzS4hk1oj5Dtfg5LOhL2rGQdSoxx2rUh+C4kMcUsBClc5IOM9hnua+t7fwpDEVyigLkZA5OfWrUfhuK3QqBtIPQHpXnSz/Fz+0efPO60j5Yi+BQRGMiBI1I3Ej7talv8AA+JtrBFPGdwXr7mvpqLRoY2BVATjhSMge/PenpoaLuwgJJyf8K45ZviJfaZwyzStLqfPVp8E4k2oIFWFjlgeAT659a6Cx+EVpEwKQKpHUY6+9e0JpiKDkYCjkdc/hUsenRckjIHPSuWWYYme8jJ5hW/mPJF+GFvtAWMMM5JArTh+HFrGoZkVztwBj7v416W1imd5UE9cEdfSopYEhgZ3cKFIJBIGRWX1ms+ov7RrvTmPPo/BFtDEpCDKjDHAwD7VR1C2sdMwJJQ59CAMD1zR47+Jun6QssduSJY8hgMgE+vPX6ivnHxr8WrnU5pVicAZIGD0r2suwmKx01FLQ9vA4bF4x3ex6fr/AI4sbVpBE+VyVBOM8cV5zq3jxLpwiODEoxtbsc15lNrc12m+WRnGR8x6E5qmbxjIcFgcnJPev03CZFRo2cndn3WFyuFKzk7s7m68YyyEAS5CjjnIxWRN4mnZSC5yecVgpIzYAGB14HrU62zzMQASQpOT0AHv6+1e/TwlKGyPbjQgt0Zt9q1xdXziIYBOTjgD3rVs5rn7NFFI5Y84bOeD2qC1sZYpGPllQeNzY5zXQaZphIUuMDPBxwK7FCNrKJ1RhBbIqRW+0ZPIznAFW4rURpuJLMSSf/1Vqw2QIyQHUcUNbiHICAs3cfpUuD7HTFIzY7YsJHIBDDbtb0/xpFR2dAEZwR0XqBWhFGz7xtAdeCrHBBpjwOqsqHaWOSVPT2qlFo6I2M6RT5gJXPUBf60xSoBcISQpJyOg/p1q40UkbjKsSBjcRwfpSi3YrkfuycfMT71d7Fuxlm2WdUkLAKRkn0qjcKJAFiOGPBkz2rblxh4yhB5BJPX3HtVRrRXtzGrbXB3biOp/woUyWrlazlWzlG0kE9T1rrtHneTeXlZwxDFTwB9B2/CuVNsAEy+WXqcd6v6PfFLlgZgpVQQhGd3bHtXqYaqr8rPmc2wSrQc47o7QOeCBxnuetWFI3AqAuTkgdBWeJw0MbhwS3Y9RVm3JKA4ODkA+/evaSPzSpCzsWA/kEOhBG7njqfSpSXj+dcb+xNRFtwiUtjjO09/enZBJDv0AO30/xqrHHJDtzlgSQGyCTjrUoB5wMlsnk4qKNTyA+SASeKPMZWCkkg9fpRclIcm5GAKkLjg9AcdhSGLywdwBPbNMZjKcHJAPHsRTppAMIVY1DLSEAOBlQMnAweTU0mUwM4HpTGALAKSSOoPakkckAKckHJ56VLRViNhuYgA4A596jKlQpJwCMA59KeWf5j1GMiqxyZFBXavbnqTQhokycAvklRgnPWn28z5AZRsHQnvUM6mMKCSqZ6dc1JFMi8KQ4Aztx0NMbRNOQUJByT29Kz5SsXyEr8pzkc5BqzPNHICQSDjlRWXuYOWUgg9awm7GkI3djG1m5ZJ3CHnGQT3rGh2PJKoZTJwcfWrmszC7vMgbCqhSB3I749apNGVeIoS5PO0DBFfOVZ3m9T9byel7PDroy1ZwvEcnkEnnHP8A+qtGOMykBDkg8+9VLd8AGQ7AOSD/ACq/Gpd1KAKp6s3Ax/jWK16n0i0LMe/zQUPy4wc9qvBREQWdgW5BAyD+NQxW4jcAnzVxnI4yKvwRlYkBACgcL6VqkZyki1FDIyrtOQCCB6H1q0rAhlDhiPzqvbgLgAZXuCMmrcADglAMDrx0rVWOSbJodohKDIGd2D3apRIiIpAVmYEEHnFQjBYBsbf5UHY0hZCEVRnHrWtznepXuImkQ4yBnqay5VXc4BIIOck9Kv3t2IwTI6gseMnGa5rVNctrMne5DZxnHAqOXm0Ljp1LpuFgyASxYc89KpzakgWXBUADB5rl77xQCXCASMw2nBxgHofc1Su9Ta4VAqYKrgkHr7mplRfQPaRNjUNcV8IrZGKwdS1J5CCgIXGOO5qmGLMVAKgg5GajWARkgkg44yc5pKlFblJoo3TTTAFxzyOB2rMuLcyEEJl++B0ro3gV1AwQxGKia2IYgYBOAfpVtqOw7or6JpTKY5JY8tngDj6HNdeIwIQHHBHb1rPsIY/IRWJcKPy9hWsmGiiVRsBHT0z2rz61RsnmsRF3KgAlSORTjNK20McvkEHPNTLaS5IVcr7DrV7TtBu7uUGOMzvjGFGM149WtGHxEurCGsmVba8aGZTuMbKQRgnrXtvgPxELy1RnJlkA25zgZ78V53a+BL25IzGYjnJBGcV6X4E8ETaREGchQzklc9BySffJr4/OMRg6tJqWsj5bOcRhKtG17s7GSMmMuxZSegYY/KqBQoSCcgH86254US3VcbgD3559aypowrk5IJ4wO1fmEpXeh+ZtlTYdoIPU4xTsbV2hST37Cr9rp4Y7jyB1GcVDdMAwZgqHuq0agmVQ7bguQABxmnCN7qVUAEh3KV54PzDIP68VXZizHaSOoyO1XdNjWTUbFWYCMSglgeScgD8K1iragz37QSi2UYA3AKoG3gDA6VpJcHaSRkA4xjrWFpUoitwmOVHJHerqyiQnJI44wev+FJ69D56r8TNIzEOSRggYwDTfPL7iCAQOpqnHKiDaoJ4xlmzkfz9KaHC52kAHsOOaSgYpXNBp0UKAcrjJHoe9AlBALnDDOCD/AErMM3Qnrnn6Upuo+SpBdTnIPSq9mluUomkJkJIACjv7+9UtV1yLSrVpJXCnB+UnGKydT1yKxhZywLDqM+1eTeIvFE2sqQjkoSeCaaS2SOqjQdR7EfxQ+Id7dwFbSQGMH5ixyCPb3FfMnijxHOdVkgmuDHKo3KjE9DnB/HFey+Ibgx6TciQByBwoGCfpXzp4nzPqLybl+bDbWBJJz/n8q/QuF6UZVGpxP0DI6MY6NF59ddUG9nYtwCpqvFrM7MAZGVQeQPX1rL88pG4cAICCoHJz3ogvFKOSuWIIAzjDdj/9av1T6rSf2UfcRowfQ14dduRdIFCgL3Y54P8AkVqR+JLp3JZ1XjbgAnBrn7Zd6h3ADADPHWrEmxCHJwCe1ck8FRl9lG31alLeJ08Hih9pRlLHHByQAfw/lT4vF00SBJCHPscAVx098CSDJsT7pxx+vrUDXRjUqSQmMgk9feuZ5VRn9kwngKMlZRPRLbxqyN8j+Xjk98g9Rz7VeTxZHeRguAHb5iCOfz6V5WlzI43EAcZGDnimzarLEhAVQvQsp5qP7HprY4pZZTex6fNf2d3uKFvPzyccAH0rlNd0aGYkgEOf7p65rkf+EgnRgYiUOcHce34VpReK7iZkR1yFGAcdvTNEcFVo/wAORnHBVqLvTZUutEKIgjQZBwTySRTrLRBHKWnJKH5RgcZrorW5iniiYLuEjbWA7Vv6do8V4rx8DDZJxnA6V6FJziv3h3wrTpr94cskPlqCUCIAFAA6j1pCUJGBxjsOhrZ1yzitpzHCAUUYPuR1NZCcdwAeAMd67oO+p1wqKauKsabA5JL4KnI4x/jTrO1PnHeS6Lhj7DNPgt5pmVUQBRnLNnArSSF4YlAAVmUZI5yM/wD1q6oRcjzsbj4YePKn7xHY2ggsypGSGLAnvls/yqTd8gUD5uuc0xpSd5Y7UByc9qk4XaSCD7V2R00Ph6taVWTlJ6jJJGGOMjGPSqN9G52MNrAZDAA5x/nFXZEfjoAT37D1qncM4DEEFcgZzV8xlHUpJIhuCCCCDtJHrjNXlulKEhsgD72ayyjrK7EYB5P1q+mwQIIkCgAcetNM1sLNIHALDIPQ4qlOBkAjA7YPQ1bmJkTagzjnAPeq7RN5IPAbrkjpUSkiopXK9wwEbK53g8bcVyeo2/2e6Kx4JBxn2rpZCCWDElgOw4rA1OIhw4ySD1z1H0rmm7o+hy18tTRle2lKZdxyARtI6+9WPOfcAql8cnnoKrRgk7SpIIzk1agjYFwoICoCW7HJ6e574rjkj7mm9C6rhiCoOCABjg1dgUJhhGM4IGRnGev41Rh2jAZwM8cc4rRjQkHJLMcD61i1qdKLUKMHYgADrz2PpVqIFsAY5OCScc1TSRsBAcFTjJHJNTlpDEUAAY4PHf1pBZkkgAdCjHGNpUDgehz69aniUOi4I5O0+xqqxkUBtoA6YBGfrVgTSyOAseI0AIfAwT/PNBOo/B+R1G4A4b2FNMiEu5OFJJ+lSM0pt2RQQrMNxPA/OohGxMuXREA+U5ySfp6UNErQUBDCAQCc5DUkbiNmVoiQQCHz0/CmRBmKkkFBxxUvJ3AjOB+tc7VgbFuJEgiaUHIjUsSemBXBX9zLc3QMigt29ga6LxDfpb2yRqckAsze57VyBlkmlLuQVPJ2nHJPT6V6OHpNrmZ5GIxkYS5UTKxikAII2nOfTFPM6yMF80I2c4z96qYmJIUncCSM/SoJJShAO1sdRiu32NzlWNRrHdIQMnPqO9OOT8j8jOQO31qjpshncglsdlYgY/KtFoizAHKHqKToSKWPhewhlA2lwCoIGD296PNHmElwkZOMnnArOv7kxh0c5UAgnODVE6hgqCzE4GARx9c1HspI7aeJjI6iBm2MEIAxkn2qOe5GUySWX5QF7iucGqOqJvyWB655IobVgQcBlPbPODSdJs61UidTFcIsgiUYLD1/OpQwbKoSQBnAPauYg1beCzEBxkD1x60v9rtE5KMMgDJJpOixupE6Y3KYIRwD6E8ilS4BBLkggck9q5garEJFkGAf4smrC62gYoSCDyDnORUumw9pE3RI+CA2QTirVtdSIq7l2gnPytnNc5JraoI0jOQTlie1C6yYXLcEEZAPrUqBSqR7nawXhnUEAgDg4IyM9D9KufaWJ3yMqMCMkDAwB1/TrXDWutuzqrOoRRhSByO+M1qQ6+TJhpQwUYy3enynRCcX1OwdvK2sxIY8ghwQR24FFtOZJSCTnIAAPWsGDUo5YzhwD2Gauw30bYYOI3XoR1IHt61k0bpxZ0P2xRtIBL8hjjpjpz3pDIDgb8EjnJxj8awbrxDFawsTIrKBnkAYPcZrlPEHjkPGwtiyEnaDwATThSlPZmU5xgtTd8V+L00i3nEUoZypUAHkY6149qeqTapdF5ZSS2SATmlvr2W4lfznaQscnJqsIGXeEAJA5PtXpRjGKSPDr1pVNOhHaTyQRgEkkErz6ZzWpa6oXkRTgEkDJOPxrOijGzBGAowQec05Yv3IIGDng0cqOaLZ1Ed1G3BfCHgMOpNNmmTeSp4wBjvisBpZg0aMFCoAQQc5Pr+VWlvQZEJOXIyCe/rWbgdsJM3YiowpbBxke1O+0iHJchVGMnrz2rOjvCJ0CDc7AgfTvUr7A+zO8noSaxcbHVGpfc0EuHADKcknuelTh/tEpOcAY49DTLeAvGCevt2qzDbmFiwAfPHNZWN1KLJQ4KsQCxwAOKrqjrkEny8E59D3q55JVDg4JHA96pzCUKxLAAHBHc9/yq0iXJPYjmuxHGXJyw7H0rHnmEjLtBHue9TXlz5hYKhAznHt2qijlgoBYkkg/wCz7/Sq0MmIVVkIIGWOc5wRUUkKx/KBh8546kVK+TuIGCCePWnbQSpwWOMZx0p81jNxuVQC4ZAuOcZ9aclquSHLbFBII7n0+lXkgcZOAWyFIHerKaeWf5lwCMYApe0sTyNmO9sWwQoA9KYYzuAaJiuPv+h9K6FLQO7KgDBRxkYzjtUsGko0Adjhy2CgORil7VE+x7nOCxM6NHnkjscYrXttIFkqh1YThAjbjnjqOO1akNikB3kA46kjgVS1TV/sbLgIsuMAn9Kalcl0UilqN4llbFUwZmO1VboPf61zV7+9+cuXYnJbPU96t3V08rs8jAljxkdTUbW7SDe5Ac4B2jAAHtW6OOpC+wmk2Ed7rVhbSEBZpVjV8ZKknAOPT37V+gXwn0YW+mWzFmWRgpVcZBABH4EcV8R/DLTWv/HNhCAksSB5mDIQxIxgA9uSOfrX6A/Da1ENtEZQAFIxjonHTPcV+X8Y1b8lNM+IzyfIlFHoaxtHEgIJXAG84wPXPfP+NUdQ1K10m2e5u50hgUEszsBzziuS+I3xk0LwFaymW4Wa93bSkJDYPqRzzivjb4nfH/VvGtzPAjvaWAOFQMDv55J9O1fGZZkeJzGS5FaPc+aweW18ZK60R7T8UP2lkurpNH0EtIQCrXIyFA7gcdetP+FlwLu2M8iM7sSGLnOTnk18iaFev/b1oXlkaJ5QhB5wMEk59OK+uPhIGTTCjjkyllIPUdBxX0WcZbDLMOqcdz38Vg44KjaJ6tYxo6BAeSemK04lCIQCCFOSKqW8kYRQAcg5wfWrW7guUBcdM8HFfnbSPlZFhSDkM2B646UxjtIUtuz021FNcblHzgHPAzyackvzBycMBwc9KxdjMkvInlRwHByAM5z+tcrq1meWcnA4PoPfFdfaSI7KoGEOclR0/CqGropt5iwBx0wAOPT3qkka05WZw2lXKR6oERwWBIGOMjPUV3qlXiYhSCeqkcCvHBejTfGViAxRXZh5ZOQ2BmvXIZ2ltVdpWdyRlm5yK6K9Lk5Wup1VafKkyN2dpSmQWxhBnGSKyrx/OkCAgHqQT0rWvEwyFACwO4MR07HHoSM1jX5MMhIXYAcENyR7Z/GoimYxM9nLPtYEjnH1qRyrRMACwGBj+ZqOVwcsIgzsQchyAMd+n04+tInzYBIUkZIx1NbJd2bbEj2cAZGZNwIxhe/vWhFIsUQCHAwRVdH3KqgYOcHPORUFzPHbuoLHZzknsfSuiFOMg3Na3yqoSACOdwGM1r6dAk8xYAHI5PrXFya8SyQKMDPDAcn0Fdr4RWJ0kaa5SNwNyqSW3e3HT8awrR5NjKcXFXI/Emhi60ueFBsDKfmIzj8K8F1CFtKvyP4EOCpGOR719QyotzbyKAvKkY55968J8b+GC2pSeXGQSxJ5wD7471eEqqErSejNsLW5XZmj4AvLTULgB0QsRtGRyCe/FeuWduLeIRFeO/bNeJeFPC89jeJcGRkVcZCqRjnpn0r2XTbl4IUUsCD13DJ/M1hivZ8/uM5cUk3eJorbp5pmPBZdhGOmOhqzDEEKpnLHgD1qubuO3hMxYZBzyM/pTJJPtuJEYgEZUgEEA9RnrXBa2xwWMzxP460nwmJPtDuGQkMAhIDDrkjOPxryzXviZqeruRBKsdoR8oVSrAHufeum8e+F5Ll7i+TLuxDFcHJPABwOvHWvPBos73IXZgA4OBnJ9K9TDujy3e57OGhQSu9xkdzJcSgMSCxwMk8k16F4M8Pz3KRtMfKToQM5PNJ4T8Co1ytxPGoAUEOcnB6jg9DnuK9FtbKK0hCoAAB2rlxGIU/dpl4jEprlgiWK0EKhAM7QACPakkbCAgYJpHkKoGXkFtpA6geuPSopWG0liqsP73b8a4LWPJd73JCVUgAncRkkHr7YpCxORhQfQcZpgIQgKQw6gr3qRfLVg0rFAeOFJOaaTAieRI4HedwIQDnAAKgd896+DPjh4xj8ZeM7yWIkW9rIY4gMgHHU+tfTH7R3xJTwf4MurCCYLe3nyqExuVc4J9cc18QXUxNy7k7S2Ce/Prnvmv1LhHLOZvF1F6H3XDmCc5e3mh1spe4VwwQ5ADEZArsY5DhQsaMQoXcowD/9frXDxytvBK55wBnrW9YX7fJESVJIAxzX6xZn6Ta5uzSGIjaQSxGcjt3pxVUXGHMhwQQeMEenr0oQRXKyqCCVGC3ofWo8kEgHg+vbFZPQlCRybN6kKBkHJAyTj1qeM+YSACr46HqKreWCQSAQTgVdhjMaAA5LEkkj9Ki5qrD/ACFaIKS2BgEg4zT8xhSCm4A4AzTQSgUEZBOPqaU/fBQ4BGSKq7HYUoA/m4Knbjg8AV6R8DrJ5fElzdkqWiVTGQefXgV50zO6FR17cV7F8BoDAl7OUUuzCNTjkADk+1bUWnNXPns8qeywcj3OzmVlJY5kIJJNVyiyyO4JyOo/rTkcIp4waJlCwXLlgDFGZSw/uhSSPc8V9VCzPxFK7PI/iXfGfVHhKYihUFpAcgk9seuKz/CVoVWaVsld4UHHQEdD+tV9UlfWb64uFUukjFycZwfX6YFWtL1BbFGRnDlvmIx3r0oo+8w0eSgorqdjq6tbWFpG52JIROozw4GR/WsEagovgjNhfSs/UPEjXsZEspZYlCKmc7DnP4dawo7t572OUMQFBU89T64rqjKK3OiFC+51t7rSW6zIUUvgrycYPbn1rj5bp7hwXkIMiquAAPm78elOvp2lmO5gQ2TtPrVnRbaOe6BfgqeCBnBqnJPZHVGCpq5v6RaKtqMrhz1JPU+taihoFQEAjGMDtTLNo2gAIO4d89adCz7ycDGTke1UjjnJt3JWIZUUjIHIPXHvzSOgZSNvIBGQKhupTzGDscdx2qVW+VAfmYjofT1pMyKFxAOrJuIGc44HvXO3ADyyMgBJOSARyen58V0WpzKkZKZXAwf/ANVcrJKDMwU8g5yR1NctTU6YK4xj87AKMMc4xnb7A9ackbjJQ4GcnNIimQkn5SB160qKSpJY5BPsCO341yG2wjPuIAOCOppiuTnJLN0OTj8ackWfmGd4PI9qUBX2hhgg/lS0HoA3ZJVwQOMmnROXyCSTnI9/akXEhOEO7pnPX8KaXBYkggjke1Q2SShhkqASfQd6eJvLznkgc+1V8g4ZSwPbHegIWySd0hIIU9Md/wAahisiZpS2/cCAoJBI6miNdyg7cEn/ACaa7NKuOhHA9qsRqPljDA4H3mOCfeosS7IiWVVjILAEELgnqT6DvU6StGHBVWBGQxJyKZDFGC7gEnGMk8EfSngb1G4cE4NUGggAmUbsgBs+5x/SnYZskkoBzUTQMkocOShHAPanbiGwWwc5B9KTDQmGECnIY9CR396a2VxgYBP5UbQmxCcHGeO1IXCgAsWAOcdTzRqJq411G4kE568Cl3nyxKVII4Bzzn0xSqS8pDdP4QOMUjwFgSQSB0GaaRGxEHL5BDKCfukYIpcM2GBwVJwM9alcGQ7sZbAyc0wqyhiCAM9OvFaINivJhyUJ2nGfaqzBzGQ0hck/e6VdMO/eSCA3SongMgKgKrA53eo9DVFXI1hEcSqQ2TwCOfxqCWQsNoUHau0HHTnrVhvNjYoSGUd1FRxxnJLPkZ5+lBSZC90ACoOTjg+poSZpcyOMHHReBTtoLuETcueMDvTfs0jYCnAJzj3oLTTI2mG8jJBI4GaeLhZUIPJDcMD0x1H54pjW585AeuCQcU+GyKyuAcKBkjIwCT1HuSaEaxaLelN5uomQuBEqAEHqT3/pW27o4ABwD3HeubFtLBKxBZRwMdKvvq3khcAMRwMjPNaJXOlRTWhuRqpjJABHQDGKo3SLG+1Tjd3I6Gqh1iSYjaGRAOjYIqKK6Z5gWJcZAwD1quUwnGRfZREMFsEDJ9KQgxugIwWGfrVe7nO9VBBc56+lU3v2JcOSNvAwOvvUsxszT3uSCSAAMDaoGRTVnHJJII6L61Qt5zKAuSD3B71JMWjYFASAMn2rJsfKXWYbWJYliPlB7GpN6gAsRkAZx60LYu+nrcF1JZdwCnlMeorPjlcHAGT0GR1FTcNGXvNHmqAAwxkZ6ZpEuzbSJKCS6tkkDp6cd6zy5ZwVbHPIpJJhEQcsxJ5wM0lOw1G5p3F4JnZzyeuD3qIzo0eXbBJwBj9KzGuckHcD6L0xVqJzLnBDDNUmNRsSq5UsQAQDjHpUhYSKS2CAckelRPDLDyQSM8YqPBXAB2gkk88c1aCxLbRia4CjDZ5+brj0rTazjWBiVAYZyc1jEm3lDAAuvQk9c+9XRqctxEikBH53Anp6EVvFIGn0KcsMTOCPvAHbz2qBbOWeQhVJB5GM9qtlRDgsN69Sc881rWAWeIJChbJ3BV5+pqJEObiYCSG2lDSLnHYcZAq1c6glzZN+6ySecHBA+tSazbpkjAL5wRjoDWIqiFkRg/l5xwegrPUle/qJJbpKQxTBHQAkc/1qAQsUOBvGcAn+dSR3DuCHRlbLDDemeD+VJ5pKsA2SvPSlYtRaI5o97ABtnAwQOlQuhHK8hevtVlNzgOUYqRwf73+FRMpiYkjAYZGe3+c1VmWrkYwDsY5Lcn3xzinxSEZTOSMkgDGB2qIzjhANx55pVlVHBZMEjByOtKxqkx4k3biRg9eKkgffnJJcAkk96hDIQShzz37Ux2VnG0ngZyDjpTsbpIlgckgFcOehJzx2qaGYeYFJBGcZA4JquGWQg5OQOg7U+3BS8AkOUXngZ4qJIpxO78NaUZZFuDlgnTPI57VY8QTvAjqX2IT90H8gR3qXwleNPaGKEOF+8RtOTjuB347Vn6ssl5q8KyMA6AhhnGeemPWvjJ07VZSZ5kaTdRyfQ1NP0xJLNWdMuygnaQcHFRXOkYyoIYHsK2LJDHAE4U+w602bCDe+2NMhdzHABPevbo2cUfGYipKVWVu5zk2ln5cj8BVH+ypIiFUEndkA/XpXRSXaLKA7qCeODzikN1F5RckHB5Ydq6vZPsaQVXscbd6fc21wHVSDnoO9dHpl15luUliwxwMHqDT7pkkChiAAN2R2qtHILWTesm8HnA7+tctbDTn8KPostxlTD1LSjox1+pMJyAWXPTqa5y8tXdwAc4AJPpnt9a257maVi8YAOSSCOi/571AYWYAk5zweOld+Hy3Z1fuPrKuYWjaBlQ2KRAE8A5OT3NS/Y8IXBypbnIzz6j0GKvopjUoCHBySSORz0pJJ0jAUYLZ49K+ghShBWijwZ1pzd2yg9uZEZABkA8VQksyETDYb0A6Gtp9jPv2FWIxuzgY9atado1zehjGFCKd27Gd2RjFU3ymDmzmobOaNXITcoIBYjoT0rZsdIlunBZChI9OnvXbad4ageALKGaYAAKVyDjvmtu38OxxgyFCsmMkAcH8OlVTblqcs61mec3Xhh4sBUZ2Ixx0rEvNEeJQfJLkfw47V7Dc2SY8sHB6isO70WKFzPJksOhAyMGunkJhVvueH6x4cN1FKVUxse+ORVK2kFrlXBMajGDySQK9iv9DjeRgkYZSOCBjOa4zxD4ZZGR4IskLgKoySfWsvZ6nowrq1ippVvNdRh0kzEwDYxgLUOvNLYF1Kh4AP9YR1z14rb8HXUdi4EoUMIirxMRlW9au66ba8LqzI8TLyx5I9/wAKXJuDqNS0R59BZW10rmXaHAJVG43H0rI1PR2KEKAg64BPH0NdhLpKQq7I4JAyD6ism5hdIiWJJJrnd0bKozBWa4AweGwABjoO2Kl028u47uVgzFn+YZHBP+RW5bzISheMFwuAdo4FMexhg3Sxrhc5I64pKUi1VubOna3qEECNNIWIyFB5A/DuKvWHiBJZjbCUeYMMUHBAPf6VhrI0sBJBI24BxjA/pWXAs6XJuIyTIOA3fmtVOxSnc9WtdeFl5JZwV3AHPJ+nPeukk1iLV4hEzlEUbVQnlR6V4VJ4kulugkwAUbcuR1OeuK3tJ8SB5R85BJzyevrWsK6g9yJRUju9Q0wRGRtuUkG0k85BqY2ccejxlyrNtCqB1CgelUrDxKI1YSv+6IxkjPFa4totSe2Fsd/nsFIB4BIOD+lavlqO9zllTa1OHZDBM5C7lJzyeQe9SQTOGDhQADyQMZrrNa8JPpZIYYc/eyPzrl518hyuxsA4GKwlFozRqaRelrsEqHRgQV6111rcxXEscCxlFPA29BXB6ZePp95FdAkOpyAOg+orqdM1dLvVYnJARslwODnPbt3NY3s9ir2N6wt5tN1WG+gMj+WCNuMZz1GaveNLcapoU9zKBvXAVsDAJ7fWren3KBJBHGwIGMtyD7+lLfp5vh/UZ85SKJnK46kdBj64q1qJS95M+aNZjNvduroFOSR6EZ4OfwqgwIZlcFXznBGMVt+LkSPVbgLICyMcqT0PoK595pZZnZyG3AAe1fGY1ezrNH21CfNTTFdDKUKnA5G4d6iVIy5Khg5HXHB/+vSNLJAApOMkkLmrFsdzIWGVJ5C15UmdepALGSRm84ARk5UqeT7VcsLYWyuqoELncwAxn05p8cTEgHIXPAJ71PHEXkBdTjoa55Nici1BAkiqXUsFIBVTgkUz7ALaZpRJtDYGPQCrUKheFOfaq+u3CpYlFAD44PrVQuyLtstLOCgGQxHO3uff+VYXiTxSmnW7RIpeV+QQOAe3Pasy71aWWIxB/k27SAMZx2zWPdsjw7CjMOoyc4/Gu6CS3CVPQwbvxbf6peTJPcmYZxgdAB2HtVOS4dVB2+YxIBJ7CpLjRXZpZkOSMsABjGfcVAu6ADJbfjgnit049DzpwnfUWWRXUgnGT0Wl+bYoABLHoxxgetNiZPtDofnJUEPnofSpMgDCkOe7elJtFQTHg78IQEbOOtalkWjjIIO8cE+1ZiOAwwQTjOQOta1pO7wAkbl6g9Mj0rGR2xRbRlDADncOuOlXbYKGJJC7VzgnqfQe9Z8cyyckBCDx71cilAcMQCAMg9qlam2pakl81QApYZHA7E0m4p8zHKE4yexqMXIGDgBm6gVVufnBYncQcgVLjcaRqW90QSjruB6Y7+9OVQEOzBwfm7YrHZ3jVGzk5BK56H0qza3BuC6ElAevNZ2NFHS5YkU4JAORjgCkjjZnBPAPH1q6mGTgcgdfWpktA3llU+VTyScYq7FppF7SUFsQHQFCASRxxW/YD96CMlMEisqLH+qCEgrycdKvWzuqjAABwPwFZ3sS4lXxHZNfROgUOOwNeY6jZDT7mT58bjjCnjNeuS+V50gRmK9i3UHuK4fxjprSXZnUDZgDA4yRnJ/WrjJPRnRT0ZyKRB1Ks7AjueSasqXYSESBsKACf4feohGVYjOMnJB/lUkGxSMsAc4K+voaiaNpMvh3SNAp3DHJB609AHyW4A55OKVUbOUIAxnjtSyMGcAkcdsVi0ccpD23OwIA2k7jjjJq9ZSr9mCgklmKlT1Hv9KpqSFBBIGcdKtW+XcA8dwV7n0pWM27mhDGytnJAwQKu2p2secEdSvOaoxSPuBKFSAVO4Y/KrVpgPtBIBGc+lLczZoQuWkIVmjI7qasXd6IbeXeA4ZSNxJyPfjvVS0UrIS7oVBwB7e9Z3ibUhBaTQo4Uv268itIRi3qYPQ47WL13kcBslznIP3vrWIZz5YIBJzge2O9TXcoclgMnvz1qCSdTHgjBHTjrXpRgkrIakPmmAtzk5Pp61WWUqCNxwcZx2ph+ZgCSeSQcdBTXYYwAQDyT70OIXJLjBBBAAPP196ikcOgBblR1J6CoxhmySSF6insFcgqoI7j1FLlC5XmYJICxJHbHb3rVtpdsagsSzD7uetZ9whXAUZyM59KuWsxCgMQQSFyRkg1m4mkWacOSmc7atW8jEgyu21TkkjJIqtCw5UjHPX1qWKRomJG4A4BAGc1lY64ak4kDbyinLeopchIT5hAJPBPY0K8hcjZn096huGKq5IOCMbcd6k6YoWRxIAytkjg800kklQcY5qA5wNpwe/tUtoT5hZwD2ye9K9jW1tjX8MM9prduXwXYhVx78/0r2nxjqTHRkDOCCfMycZ4HNeK6TIItTtnJBYSBhgdOteheI72OWwiSNllGNzAnjnqKmKhzqT3OKrG8rs4HUpA5L7dp55zwR61nqokU4AZ+Bg+lXrhUMoURsAScKzZIH4daljtkaJABgqclcZJHfn8q2lZ6m0WrE2hWEhOZIwEA56cA9+a2ZvDdpMWVCQ5HDZwM0+yiDBcHaF5+orXS3OVCngDOSK5XJpktpnBaroM9qRJsJTpux6VmNHjBIJOePY164sCSuySxh42XAX0Pr/KuZ1zweW825gIJC58oDqR0x71vGatZlJnErkfMTlvug1XaPE4cgjJKjuK0LqwmhKiVDg8gDtUEiFMDk/WtFJM1Q3cS2QQQB2PSgOBgEYB56dahieOJ2ABBPUepqdCzOVcKBxgjvV6MqxIUABJHXGADW14Ykl+0vGqKMYYD1+vtWXHErPhTnHqa2PD8Qlu2cPtIwpHrisai0MptW1R3MEgKRvswSMZHP61JHITuXYC/OGBxgU21KIEBOAxxk9qs+US5JAZMZGK50ebKwyOZsIWY7wQQT19qnlDAllJZwcnHp3qO2QLIAQAeozzS3jKsUgKYDHJZTg1ormTscprGqIkxQgkdOnQ1kPqMk5ID5C4yBwBSasxnvnUHjOAzHgCqTxhJAVGR3Oe/eui3mClYsvM7u4RiuTyc9aeu4FSRuIPYVBDySEG4YBz6etX7dhGhDAEnp7mhF8z6Fm3dkQMTtJOMDORW1p/i250uRCJyACBtZuCKwPtwi3HG0sMFc8Gs26lZlLk8dhnvVpLqYtyZ7JoHxZtp7oRXK+SykAOcY9uQa72PWYrpopUnzHICRIOgPce5r5QlWWUo0aFwGHK9iK9I8EeJrg6allO7Hy5C67vU47/AICqt2MZR6npes6iQHCybhkj0yK5yS6aZwwZgMY59qZNeNcsAYi4+8TjIAHc1GJhnJOB3OKhvyBPSxYiAl3kuEBAwxPAqVLFJCQUUrgksAM5pLcICR95SOlXreHbgFuvbHSsyWysNHgKAtCrAAknb0rJ1UWlpa7BHGDyQVwD+IrY1K7FkhG8oSuGOeCvbivPtavDcSysWyOi44ytbRjpcqOpl3N4VldWwxzkHoCKpXkiEh4lA7kepp8kSsxJIPHGPWqssaxlFAcg85xwKpI191EMs7zyGUsWPQkjsKjABZmcYRRn61OQkQdCQR1AHTNZU+piNnQghSQAccGqsiJTXQs3t9LHauEwAeOP8ay5rsyAnaCMAADsaZLctKAhchSeWHb8O9SLHGASgwaLmXMNtoDkOenNThXJVioAB5YUQqVY7eT6VZMJYkE4B7AdDSbKiwQtKwIOwg4xnOR61pabfSWkqAEOqnJBOMZqhEmxtpIKjqcc1EZxFKXQZAOcH+dYSN0ejWdw1zGCXIDc5B6VcMpVTGASR156g1zmgambqL5wN2AAQOtbgunUBQ2QeTx1rNegiVnBICBgOhBNPyBCQTuJ6MaotdFWJZRtHbOCaz7zVTHgOSCeAVHQVorDSZJqF6Q5iBCgdsdT65rnrhp5JFaRNrMeDyc10nh7RZtY1EmTMsQXdjseen5V1XiHwasWnRusQRo1ygB657fzqlJPREqoovlPNbW2V5gHbAzk4GSKy9dtG8snBK84YDv6V1M2niKbCgFsc4PSotR0+OS2IVCHA+Ykda3pytK46sHONjyppZI87nKvjPParema7eo7obiVkOMqW4PpS+ILZIbh4TEQOnmAcEex61S01BC4DHIGOa9DRq581Kcqc+U6aO8nkGBIUJGCxOT7cmrltdiJAjEs2cFiOuap+YJLYSwnIYlT9RVuwjBeNSgJLDJPY1wTbPbpSukzbXggKVA68Dkn61JDEjMGIyQeMnoaq5O0FAQAcbauRsjDCoVAPXOcmvHZ7V7ljJK4B6cg+lS4eWEb+SOvvUCZYEKCCcjB4zViJ3UKHGUA6AUkMcgKYyML1wfWnW5EjkkbSO3qaZNKPlCFQBwQe4pTL5UxxtWMAfNnJye1Fw1JFjY5JBAJ4PpTXyjE7Mk8HPtT1cgHJznng0RuozvJH1FJszGSZYb4wAVIyCe3tSrNtTMmAcnAxTMkyEKMkng0/wA5XyHGT2IHes7j2GvI5UlHZVYYO09R6VG4Gd4yCBjHtQqHLAkAjnBPSoBO9vISCQTwMDpVJid2LeTKluXwAcVwWqTyOSshLEsc/wBPwrpfEE5RCqrvDDkA4z7VkWtgsrg4IGASD29q2izGSuynpWnAyLIwDk8K3ce1bq2A3vCyYZBk+lXLWwjgjAVAcc5A6U9yI/mByTxwKbKUWU5LcgDBwARkeoqdocoWB+bHG4cGnMAgOQAWPSjGVAIyOoBoViuRsrQ4MWWAErcEA5AH+NOguzasHY7lJxwf0pdhjOSAAPSo5EGMqAQecH1raLadzlq0ozi4yOw0nU2nVG2tEMfdPatT5WcHOGPJIFcVpl1LLKpJwoGMH1rqLWZ32sx9AABmvRptyR+a5lgvYTb6M0iQUQh8oTyOmP8AGjLRgleFJxmpCA65LJlRjDA8/TFJLgKpcggdxW/LY+bkrEKSAuxB3EDaSR1pSQyjIyc9RUZlDMQU+XPBzjNI7oM7SQRxweDWMtCUiO5YC3IYZ5xnPWsuTcwLqQqDpWlJIoUgkMCD8p7Gsp7cxxuUUkgZPJOB9K5ZSOiKGF2bkEAZxuH60OsbhUBLP2xUKzCEDDALjtz1pE2k5DZOOD61lc2USGcFDkkA5wMnk0iXARijAlmGeBUVwXyFABYnAY84zTSxLBCrggc5PB9x7VpGRvGFyy9wDgYG7pz6VCZwqsMknP1pkmwxMAdko5GRxj6+tU5bkSxyxK5QHALKOT9DWlzrhRbLjqUAJUqSMn3odVkiRgCEPIyMEmqIuWWMoH5AGc9T+NQtcGJUCkAHJIB6Vi52O2GCqS2RotIY8Y5AHQUyV0dWVgGBUHk9M9DVI3QZQqSYJ+8e5HpVMSGPCocIPlAAzgVSqnfTyyctzoLB0VBh8nP5CtBNUKlwSpUgBQQBj3zXKR3AG8hyNvQDjdTluTKhQgoSwPuMVp7c7Y5Mn8Rq6pqe+OQZGMfeHJBFc5c3BlJKHJPJyOTVl7jfwVIyeR2+tRyWimV2iBQZ53HJPrXPOo5HpUcvp0dkUcGOUEDIbk7RnFNMbNICVwCevrVuWMKCCCu4cH+tReQI1VFY4IwSe9czkehGmlsRXEBXbtUc8E+lROhiQYGGPPPSnzu6ZQAsc8VXlmJXJOW6bTUXNOVkVw6jkkscccdarSEMobABPOKkeM7QWOR6ZqMRnoACT69qtMjkEjYvGxY5zwDntTYoQCcJuXqc84p8hA2ovHbilQPHlQASe3rWqZDiJHj5iTxnGT29qGAHzKAWxgCmbd5BL5fOCCep9amiRN24J90YwOf1pXZDidf4NaGzleVyCuAwY+vcV6F/wnqxW4WK5ECKMEK2N3Y59a8agmZYnIPBGQAevtS+fIm4kkhuCOuBXgYzLoYqfPNnn1MFGrLmke8+CvF0V7dGKJQiRkKu3o34f4ele0aTeG4t0BOcD7wr5M8AXr2urREuRGRjA7n1zX0/4SmV7EAjAOF4Gcn0r8/z7LqeHXMkfNZtho0leKsbl0pRSQMgiqBxgjIBPOR0NabzIilQQ74IIbsKzJVDSHYuR2wcdK/PWfKLzIXyAADgZ7CqrybJCApf1wcVM7MxGAQPfrVfaC5KucDIIIqkzVCAliDtMQOcZOf1qF7hojgYz396c2zYNoxIoywGSCfX2qjIGIJY89R7GtoxTZtEf9qfztzFgOSdwGBXs3w9tUns1bJMhAYccAfWvGrYeYwLgEDjnoa9m+F4kFgizHbMDuIHAIyQOPcDNY4le7oY4lWpto9BjiEgUE5fGOvJFStakKARkDkZFWoSXBJPJxggYxUhQOBsYEkfezmuFJs+Ycn1KS24BGQCvYgUfZQ5UkBsHI4xg1cwCcAYCjJ/xo2A4IGR1471m4X3IbZTEIAIIDEncR3H4U9bNRuJB3Hkjtj/ABq1grICq8evpT/ldCCMEnOR1oVNAmUvsyscjIJ7elPWzCurDALDGfarDABkAAIJyT3FP2I75ztxyAK0VNF3KiWo5PAIHU8ZpxhG0AjBByO2asNsYgEAjrg96qajew6bA0s8qoincST29K0UBat2RX1G5is4HlmdUA5A9a8A+LnxkTSxLb2zyEYx+7OCMe9U/iz8ZTi7t7OUAxyMoLNgbc8EEfWvlrxB4nvNT1CSWeUMobeCCSc+46etfYZPkc8VNVKi90+0yjJKldqrWWhd8T+NbrxLO1y08m08YZiDx2PrXL3Epdgckbhyc9Kimm8yYsCc8kVDK4UrgEkjOD6V+sYfDQoRUIKx+oUMPGjFRgrE6KGdUcyCPO7KnIyParMxGxADls8Gqp/cLEDhQ2QoPc9/pUouJCqRv5bAfxIuAeffnH1ruSOxRZp2T/LtcYIOc+ta1upcABtq9Sx6GufjYRuCHyrYB4q9b3DtkglCOAueo9atFcjZtwFfuOMjOcgda2oLgFQVPOCPpXNW0zGNSWJyTye1alkrlC/yuoIBw2MH6VqrlqFjYhkRkAQ5fqQBjnvU67Bgk4I547VnKhiAIGSeM1YVyygEYA4NDRtGJIMOGckYBIAA6j1J70i702hEyWGAqjn8qrLPiUAgsg7DtUjh51yCygkAkHBx3wahqxqtBrF9oJclclcH19KguYykYJOWOdg9T7+1XJIizqMELGOBngCoJ1BYNgA98HOPxrOxasUZIkm2M6biRxg96gZCj4cAkgk89Pb61omKRmJU8feyRjFUpE3M4IJOcbvf1pJGmhmxxsyDJAbqRTo2MeSflUnk+lWTEIwVLYyetQzAlGMZBOMDPrXVTk4u6MKsVKLizo7G5jdQzEGTsoPT3rcMriJQFUHqAtcLYySWvlb4wYM/MQx3Y9Bj+tdPBdjKmMYXGBk5wK+io1eeN2fmOa4P2NRuOxsADeGOCx9R2pY9oclgXOcZ6cnpUCMH2GOUOMZ3DuD05qePAcAEkkZ59a2bPmJKw/DrISRg4p24KgBGT2Ipw3AMpdScBsDnr7fhUZJbIJwMcccCpEgVSFLk5PYCg5bBBBHqx6UxnbOCMDqAOc1ExDscjavX8aCyVpSvRsEn60KAcsWC56jPWo32ZBJAH8qpT3QjypO4E4G3t9ahyS3KWpellCgkHgDv3qi92FYlyAB0zVK+1UQqSzEgDPyisi81VLsxo8TbAwcODjkdOKn2sTeFO+5ty6wJQQSDg4AojvQUJA5HTHeuWW6ZnmA3EAghm/i9QPp71r2e9okJIJIycdAaPaJlumomwkpLEjknk5PQUyaUYOOQPSolkKhRJgDHOKqXl0YoC4GRyvIrnqS0HRhzTSiYGpuA7lCAScHA5FLbMW2FnBdcZOOtQSXAecAJgkEnnrVmGM7gQuCRjJ4r5ub95n7HgafJRSLsKhslcEZx9eOavxFCyxgfMeRzVSPAYMUIPQ4rRt4FBDA4OARn0NNWPQehbtlBzsG1yeW6j8qvhDKQhDYHzFl7YqtbReXyAAGH3fQ+tWI/mLFnIA4+bsPwrSKuYSdyzbqykZOOMmrcMp3OqqXBUcAdOev+fWsvUNVtbSFNjlgBuO7giuZ1Lx6sAd7ZhG5G1tp6gf8A166YQfU52nudlc6jFApUjGTjJ7Vgax4qtrVSFIBHUk1wOp+Lp75QA5Un5fl9P8a56/v2voQsp3qOBnuP8a15YsyvY6nWfGM2oEBMKYz8mRnHNczfa1I4k81yHAyAe9UxLIu1gS7EADdzx/8AqrNupljWYAEvI2Tu5z6Y9KappGMps1NJlJjckl8tuzjkVqG7kKAHBT+9nqK53Rx5FuQpYuxyST0Hp9K1AP3OQ23ByFA4A9KTsjNO5q+aMA4BJHFOGGDKS2T0z0NV7eF3MbhSwPt3rf0vw5fX8yLDFvYYwSM4B5x+NcVbEU6KvN2CVeFNXlKxleWMElihAzgjrU0NpJcSCPZh9pY8HpXpmifCm7v2Q3UDKXIJEijmvRtE+EdtbsGkjYkjG48/hXzGK4hwlJOzuzxcRnuGobO54bo3hW7uox5ETFpCGPHBH+Nd54f+EeoXjo5VinBIYZx64r3fRPAVlpsaBIQVHGCP610tvp8VpG3loEGPujpXw2L4orVLqkrHymJ4nqS0pKx5No/wetrU7pUJcnOMZA9811ul+BLK0jCiNQ3Ulh8x9uMcV2KoTg45x2qPZtYjABbJBPQY7V8pWzTFVfjmfM1czxFZ3lIw4fD9vbEgRKACeCM4/E1Z+yLCCEAAxg8VpGMvkkZAxgD1qrcKIzlgSCcV5kq0p7s5XWnLdmZJEokAwSD1PoagFgruSSCSep7VcKghyWwP5VCUaMEjqP1qIyuJSbFltwinahJxjj1rBuY2kbABIB4BHJP1rdNwXUA5Y547VQmh+0OwJ2IQRkHkGrt1NFIwnRsghiuCRgDrVvRCkep2zMchm2hR1JJ4pZrbax2fMwyMY/rViytFhlR87gpByucqf8apMtzXU9dsL3OQCELZJJ9fSpG1Fkf5wee471y9tfGGAKuNoAxzntxzSfbHZ/mLEg5BB/T6VokzypwTZ0/9rozMqnBU9fSnJqYZSCfmGB9a5hrnaAQ2ecnFKt8WkwCCnUjvT95GfJ2Oje+LEhXBP0qhfa+ljbu7kO+0gDOBmsO+1pLTCByCBzg5zmuS1PVJrtyCWKKT360rSe6N6dG7uy1qOvvqvzMMDPPJ4P8AnNc+6FXIV9hA/h7VaZnaEAHGCD06jPNI0SrvLAlT04xW8Inp00o6HMeL2K6XcTgB2UAYHGSfavmvxHcqNUdgxIYlSPQ19H+M9yaHduiuUiXJGM/jmvl/X5FkunYNlmYEAjoTX6TwxHlmz7XI43kyCW+KTuTGSANwYHGT9PpUtteJJKh83aAwJBXGR6VjM7/aJEc5dSMgeh704TFXGGwG61+no+3jBLY606nbxId2cEHAFYl1rDSMVRtvYg9qz2nNwCSwKKcAHoajgtzvYnkFtzEfSqsmbxVi5FO7KIjIZCeSPU+uK11t5pI4QzeaoGCx44+lV9MsgUjcLlgSBx/D9e9aBVlJUjIHIwetCSG32GPCEQ7QSTwQDnFY86yvISAQBkVuuFdny20EdjjJFVYrVrgCR8hS+0e9TJ3FG7MvyjJgA7ipAIHbNaVjpLR5JZhk5+bpg+latlZgqSIwUUlQwGMkHmrws3ALY+U/dBFZ8tymV1jNvGQjiUgg55Ga1bDVrizJZG2HIYsTwP8A69UkiRTh2GfY9KT5SpUZy3BPUD8KaijNxi9ye4uBczuSxILFgW64zxT7e0mlclYgsajLN7mks9LklYORwpzk5rXkkG1VAAGQB25rpp077nz+Ox0KHuUtyKKMQEgEjIziiSZ5IlCOEYHkkZzTwm2Qb8e+O9JIgCMQMEZwTXXGNtD4urUc25SZBsL5O0AE9PWneawBRgCRyM9qEidMMcsCc4HUihwzHDjkcjjoPrVWMFZke9ZkUu212O0qTjA7N9P1qjK5QMXAIBwMdCBVuQJ5hCrkgdaieRNpQoWDHAI7UWNYoyi4csc454zU0cy5wSQTyCe1Nu7cKpJOFzwPSqiBASFyQxznPU0mbpIvrKwOEHXrn0qCa6eQAhlYLlSFpUV1zuBjckjaeaQ26IwAAIIyewzWbuUkiohLAsTsHPU9awdRiZZC+4lT79K3WcFSAQeOvrWPqiuEUkZwDjjjn+tZNHtYCXLVRmMwMwaMk8YGavLKSwCggggkemetU45i4UbFDAYyB+tXdPkSCYuyl2yAQTwQO1csj7ymy7bIiMWGCzEcn9eKueaRgpkEnjHY+tULc72Y4YknIx29quQxldwIJOSST1I9K55Ox2IuQKZGy3zEck+lSyO24kHBAxwOtRwyOiEKBnvxzTmBYFzkcc4rO5RIc+UNoOcDJ74qVUKgFDuH16CmPlFwMA4GS3HH+NTw7WBZiQFGAR3q0ybkXl+dsMrtgHkKxFT+QAxCggdASSSB9e9N+cEAAAeuKkUHJLHj+VLchsbyoYAguOQMYzTLucxoM596lUOzMAvDHgg9BWRrVyRlVcEDk8ZqoR5pHFiK3soOTMXVZgZFdQDg7iDyMj2rCdQm4RJuA5x3JPPX8a0rmKXcWYAgjsc1UaNgjujgEdQDzXtQskkfDVKrlLmKciFTknacc1XOcElDk579fSrckgY4LMAeMqMknt+FV2GOASzE1vGzMvaMu6eBG0ZVQCeTz0NaksjKGLHB7HOc1m6bGzzooUdM9e9XdTneOIEAKADlWFdCWhCleSRiak6zkK4yO2fWs+dSkRIkIX+6R0I71YaZ5CTkFs9evFFwucbQGGCCRXJJ6n0uHjZJIz3uELEEsXAwPrUgO5STyTjJPUVGEDMQTk5zz603zGSXDgkE4UD+dJM9NbFhiJGAXCkDPTr7VHdD90FGQ2ck56ClDvkggIo4DVDKhaIl3GO2e/vT0GyNXIDsBk4IINLGxAGWyeuQc4phUqMkgDBBPrmnBY0hAUkBetIxbB7iQPnBIzknNTCdpQckjaABzUUkEquAMENgjkHIqRflViVz7VLM7hFeSuoUHOTkeoFSJeyBiWJJAIwDUaKTISVAHqvOfShIiqMFVic5BHNQ9DRNmhb6rNAA4c8c1M3ia5fgNyPmHHT2zWe6K0YAOAMZ9zTlVRGVAUEjrnpVKVjRSfcku9SubiEBWy7Hoe1Uf3jqQxJJxkehq7BAykBMOCDk56UC3LFuMAnhqTkF2+pSkgZ8lhhiAAT1zUqw7lHbtgVbERJ+Y5I43Z70RBdzog3E8E+hpcxHKUkjXzQqYIIwc96kjijRmQ4GOOfWrKwbBglSRk5YdfapILdbhQc7CQTwOvpQpWGqZTa13IXABbIGCe1C2YTaxGFJzn0NaK24jVlIy7dCPSnRwbRhW3jODxjFS6iNVFozAskTkhcNyfwqPzJEkLbWAyFB64+prVeJn3ArtYnaD61QuNzOwGCOh479+KSaY+axsWWrlMBlBGexrRXUUkVjvAPbnpXHuWQYDjOeg7U+KZ0wA3J5LGjlRXtbHYveqNgZwS2QozjJHWs28keVxgkc4znpWRHcOCA8pfB4GP1pzX7RnaMsCTlvSjl7CVUuyg7wmDnBwCMZ96dBYSNK5Cqw2gDae/eq0eqIrIXkYuAEEhHQen0q0usm2lABUAnGR3B681m4stVU9yWDTBKVBXG4kD3NXodIERZGHPUY71VGuiIoY5FVo3yuVzk/1H6U4eIEII3gkcDBzisuSo9i1Uiupox6XE0gBY53c4PT6VZltkM4AIjDAkCucuvETQYO4KhP3h2rPn8RmQqWkIcgtwelJYapLqN4iCOsdo4gd7BTnBPrUFxqUEQCpgvjGO9cgNZlmfYVITqSec1dR3mQFQMjkn2qvq8o7sz9unsaE+rSSRMACRyPpWJPAJ3ZpSS+Ad2M5ParTtuyCDj0HBzRkyYKpkjk4PatFeJPPczVgAJLrnA4PXP4VPHCJEJwD6Z7GpntwUMhO0jk/wCFTw2xkt3ITBx8qk9frQ5kuNz0D4GaT9p125uUUM0SBRJjoCeRn04r1X4gfHB/C9q+laRMDdAYMgOdh6H8vSuK+Hhi8P8Ahm5ljUpNMBtIGMKOteb60gmuLieQEvK7MWAzznj+VfGVcHHH41yq7LofLTwkcViW57Ip674lv/EF209zdNNMzEvI3Uk9f5Vzrq4lcFwydQMcmtERqzyMowVGSKpyRmZgQMY5r66jTp0YqNNWR7cKMIRUYqwae4t9Stpc5SOQSADsen8ia+nfh58QbDTNOgmndBuOCgOCR/Q+9fMHllSCFJIPWrkWoTfaHQSFYwoKqD3715eZZZTzFWqHDi8DHFR5ZOx9nj4taSYSRc/vQwBUkYAPTnqT+FWLb4vaRLtV5hnp8p5NfEsk9x5jus7oCQwwTTZNZu0KNvIdTgEsa+X/ANUKHSZ4UshgvtH3M3xV0mS4UK4hjA2kMwJJ9amT4laW6uBdxPyMKrcgepB7V8Kya9fLKsiXDI56d8+tWU8U3xXetzJEykEkHg+30pPg6k/tnO8iT2kfoPpfiyxFr58t1CkYG4BnAyD6AckfSuI8afHLQrJJ7eG7EoUEHC4z/jXx1L8RtXmRYzduApHIOM+30rLn1G41C6Jncls56nnNOnwbQi71JXRdDIIqadSWh7hJ46Or/ELRrmM74A5Vsk4KsMDgV9MaBOZNNgcjIK4LA5BP/wCrFfEOnedafYrjBDJKjNgngAjv719o+EUaLSbVJDhdodT6qehr5ziTA0sHGmodNCc5w8MPCKijauJ8RgkcHoSay9SlRmWJxjcQTjjBHStG6QmMgkEA5BHYelZUpBkwwwMZDE5z618PFnycdSrKBhEDBpBwBjByTn+tEaZchjyM5A9e1V57pImcB/nJwvPQ1Qm1QpIgQ5JPzDGc1svI6FCTOigJVSXUEnJyvBJ+nYVl6nE8m8gEAcknipPDly15JczSAYDbBk9scYqxq0ixxkShiGHRBnJ7Vr7yQK8WcuDtuEcliEOQCe/rW5Yam9k4kWQgA8BT19ay4oPtCyuTwuMc8896RHYsIgQAOOnWs5a7mjs9zvdM8bK7BZSEOdoOc59/aquu3UF9IspOWAwpA6Z61y1pZiSYAEgDnritKTKQCLO5c5x6Vk3Ex9nBO6NC0kRWiBYBB9456101jcmWJXLBQvGAK5G3w+OFCgYBHc10ekIVVnKgDHIPOfeuScuxz1Io1UWXULmMF2WGI4O0DBPufxFbCYwpU5AGMis7TCyRSbBt8xtxX14xn8hVsuQoCAscfw+vpWHNc4mEiEb0BZtxxnPIB6iubufDkSXIkAGxWDAEZyAcj9cVvq5YqWyAOuO9Oc7gBgZHBGP1qba3KT5diG1dY1CIpKhRnPY/4VdM29TyFJGAAO9ZZUozgnOfSnR3L7QWVieeWOalKw9zQjI6k5PTHvUch3upC5OdpzUUUx2k5x3+tKtyPvEAnP61oFmTYAywwT0qjrGtQaDplzfzyiKKFCxJOCSOwoub1o0ZwQAAWIPcV86/Gz4lR+JTcaXbFxpNqA00ytjzG7gewr18twM8dWUEtOp6eAwU8ZVUIrQ8L+K3xCuPHvii6u3BW2jJSEEc4zXA+Y5kySCpAOD2q7qF2txvlVSkUjFQhPzAA8Z+tUGAfBZsLxhvav6GwWHjhqMaUFZI/YcNRjh6ahFbE4lV224ywJwauQuRMrRvwB198VSLJGRgqDjGW4wKdFiEkliQRnivSSO9M6jSrwuoQuASOvritFpHJUkgDIXAGcA1ydjfrZkKeFLZXAz1H/1q6Wxn+0hSWzkAdetZTjrcbXYvW6N5iOBwpyCB1q8QJWyhKkHAU96TyzAgBG1cAjd3oaUIeMEkdj0rFRBDXQwKC4ZVY4AJ6mmkRsiEgkbgSc8ge1ODptXzASM8E+tLIgOQCCMA5B6UNWLSvuWQYWd3VyIo+gYckf1/CvcvgvGF8OLOzK7TSl1YDGFxwMHvkV4QkI2MhGCQcE9q93+HLm00C2TcyBEBPOQTjnArfDr94rnx/EX+7cqZ6mjhoxvIHPTP5Vg+OdSNhosiRkK7jBLdh3GPcU1NTMaAucDHbnIrhfH2vTXtxFbqgYRjdjOepwPzFfV0Umz82wmFc6quUNFtllsCYxmPJKcnIHYE96xr2KWO6lA3DIBHHAPsa67QQv8AZ4MgEQdTjjuB6fXFYOuOIZYIUy52Lub+8x/pXc3ofYU3Z2MRIZ8FnGQxJPvU9mpdiQMAN19RVy9AjhjQglsZGB1NVYJHSN1KlmIKgDgDNSmzsvcVwC5BPIPA9a6Pw9CtuhZwFZlwcGuUTes6LIGd+uccCupsWTygd+BjnHaummtTCpsbDuVAEaADqTjvTlkIQAAAk4OO9UY5ysGAcgH8xUyzE7SOTnIFdSRx8rHyZZ1YgAE49xUxcKpViTkY3KcGqdzckzAFcHGMe/rUVxerDFgkMSMZHr3pNDUSDV7k8RgAqQcEDnPvWNhQMA57njpTrmZpiSWAGcBVPPHeqqZ81gSwU/Nk9j6fzrhqPU2irE64UOQMnuKjEjspwcEcYx1FLIVKgEHBGcg4pmQsRIJJBxjjnNczZa0CJipBDYIHrUhQsoKSYB/HFMxECxBJI7EcfnSkgqckAnGPaobExysGkEYLOT3I5NLJErSO5YHJyQvYelQhTESS5JzwQOoqS3didzgAHp71GpI90YFQB8p6D0pvlMrljyGOeKcMSSAl8lQcfjSs21SxUsFGSB3oSAdlQN4GDnp1p67T84bJ71HvDKABgHop6gU1YyFJViG+lOwPUmYFzsJyo5Az0pwI4XGMDrUSsw+cHB6E0Bg2CpBA6+9BLRPtbBJOV96aQh2sSMjI24x0pRKFXAG4dvrSAM4wVwMEnPeosKzJI2WbaAcDGckdvWmFQo3E5YHAHrUiptjC5ARflAB6D61GXw5BYcche+PWqSHqPb5iMDgc8mowXfAJICnJx3qMuSHBORkYqXkkYJKkDBA4B9KtKwrMcUOwkggf55pFUYVc4I5yKchBBQ8g8HHYUyZVIZTnJIU/ShIl6j1jYBjnLZyMGotuRtAx6nPQetPyI8AHAHAPrTSDg4GSec+lMdhREoUkjcQOtQvAowBxUokByGYk8DpinKAxIJwDzjHSpZOpTMZVFUfKWJ+YHBFSlAkilxntwKmkCoCxGccZxTGYwqZGwQSB19elJSuF2QSW4lwAoUEk57gVJawxQyqiDAwMnrUksoTaSmSew9KqqJWDLGrEqAcAckVolc6IJssyIsrlFYhyeCATmsq5spIXckh8nIKnINamnTSB2RgN69Cw6ZrXbTl3ZYZBHPpWyidkW4nM2sROQQQMHOTjmq1yWsiHiJDAjqcgH0rX1CMxK3loQp4BIxgetZVxHJLGmeQP4v73vTtYTncZLcm5WOVztnyV+QYAB70Gdo5HY8vjaxI61E8LZBHalWEs4DEgmpkZ3Re09lkmDA7WHAwM8U67mV5yEJOASFzgmktpI7V2MgJcDIwOtQvI8spcLkEjn09ayaFoa1nrBk0+W2MRSUAESnkHPGAB6dTmq8S8GMggKoIcnr/9eo9NiVrgBzhM8t0yP84roL2whFvuQAkgEjOKwk/Izc1FnN7mncYOBwOmMU/eykBumccDtUrsq5AUDkjrSjEi5IyMADPY1k2ClcQQJI5YBAuABipoIltCCflBOQM9DT7e2RXU5ByeA3Y026iCyAlwwycjB4H+T+lXFgmWJ7g3LDZwuPmx61G8K7CSAR6HvS2bIQ5JAJ4Ge59KYSfPVGJI7hR0reKuUMdNkJlkjBdeTgbsf5FIr75CSMKBxx1Pce1aUkJ8ohSCCQScfpVaVQjAYwByeOta6gUZyyMVJLg9MnoKLKWeAuVBG4YBBq1MgUjKbxwBmo2BTJBAOOgpaj3Ktyr7dxUhz3znJqsGdiA5LE8nirt3MJcIpKHOTj1qzp9qX5lBCkHpxz2OapaienQq29qH3MxOOAMd6sNZRJHhEUsTnJHWrPkLECg4HUe5phypCkYI5OR0rRQM7lZowcg4HsowQaxb62MTF3JKHODnHNa7u42tGocE4IzjP41X1FV+zgjJOSSD29KrkLhI50yKCSDgdeaPME+ACQc8ZNGNzSbz045FQKxicggFSOPaoasdcdSwrImAOcHp60sbmQuhG1wcAA9qhjdEJDphuxqRpELl3KqWwDgdcDipNNRZADgAgOp6+tWkV5duXIAIJ+meQPrVfcrqCwIHY4/pSNfSoYlC4dztUA4yQPWoZVmz2rwVYjULSZoxIksMbOHZxgqB06Zyen+FYM1pCdYVX3Fo2LKW5PPfP6V1nwziIJgnUoJYQSo5yCuRz6Z5rN1qCOw1KSXguMxFh0Iz2r5+rQ5puyPEnX5Zyihb29WGJpCQoHoK4XVdennmZDnBJXr1H0rV1jUjeh44Q0cQxkMOSa586dLksVYliCCfSvfwWGVOF5rUwwWFjC86i1GKWlZpQ5AHQE96lgu2Zjl8E8YY9/XAqq1vIHJUABeCKr4dcMFAA6mvZSR7a5XsdDHOoARnBbjgdefapkA5AIDLnjPX3rmYriWGZgzBsqNpHc1oRaq8TEFVII5JHSlZENI1mldAQAAzDPJqNyckbsjPGO1Rw6ismS+CMYPPSpXQuTIg3g44HaqRhJIEkVCDuG7HTNRSLA6k9GDbiAenv9KimQxuxZGQdQTgg1KJ2nQEgKAABgdRRqc7jYl04QXU6QltwJ4U9D/9au80WGKBVjhUKQPmBGR+VebyZjBMYKv7dq2NE8UDTikU5bLkAHrj6mqilJ6mE02j0o4OWBVCMAAcEmlW8nkJV2AHY+9YdprMV8CwckA4GeMGtC3k2yOJZMgggHHTIr0I0bK5wygXmszJEJMgzE4x2PH8qy7mNhuVxkjqAelXog6kAMzIAMgHt9afPtRz8uTjg5zkUmrGd7HNPZyKhGMvk/MeQfSszVdK+2BQeVIIJ6bT+FdMuJZWDKVBbJPoKruoto5JXUSFWIAHcdqE79DWM7Hld/4bewnklRPnPytIB1A6VlJHc+YqglombaSew9a7zXBJOhd4ycEn5R1H+TWPptzaTXARJQoU4542c9OOlcNVNPRHfGvoQReHHmWMh/kI64rI1Lw5Kk5gLEAn5TjoK7+fVbK2XZNcK4zzg5J9x3rFwL3WULASocKcZJ2jqCfpWSimL2suxyF54WubUO/mKyAjATPp3rJiEkcpQ4Zs5CnvivV5NIPmBM5Qn68Vhat4ZWG7UwJhWPVhggHqRWbj2NI1l9o5sEOQHQjAG4MOlWVt4kucRgSITwQMZpup2ssE7+Y7OTwT1DAcDmqlneC1njDoJApDAHsR0P4Vj11RunfYXVvDiTv5kQZs4Yqwxj8KyH06WzYhE3IBweuK9K8NAeIjJPIUVAxVWLAbiBk5P5jFaOo+HoLxHjhXYQOWA601S9p8IKqk7M8207UZ1RElcGMcnjnP19K6bQ/EDWepWbtIRAr5b3HYf/XrK1Lw2ySOAA0WCCgznIrIDSWssaMhCsMgnsKpKVN2On3Zo991PW7PU4oxEQ5AwSTnIPTmuR1HTDHhwMgnIIPQ9q4/StUngmQCVTCBgqRyD6g16bYTwal4fUPwSSpPBByOOfWutTVSyONwjE4eaFX3gExyHOGZSQP8a2fDuivMY5DJtUHIxxn/AOtTdS0x4BIDGQV44GBj1rpfht9n1S1SJ3BuYwqxqe4I5PtUTptES0jc6jSZFuCYIognlrkqOgAqfVXSx0HU5rgZhACKQOMkHA/Q1nWarp/ilrIlhJIhLtjhAOv1z6VL4r0p7rR7m2JlKSLuVcEAsOnH0zURg4yVzmhbmWp8teJZUk1OedNweZizAno3esrzSHg8tCCMlyWzk9uK0/FttNb6hIEAVAT5jE4PBxjHfmsVphNsKgFgc5I6V8hmd1Xlc/RMKl7NW1LUJaWaV3JEZbcoJzj2q7bymAuCgwRwRxz/APqrPR1IwQM4xkVa89dgAGCpCjPceteG3c67d0XI50DuhBdiAwz2FXLV2TBcAgj86oKJI87FAduBu5xV+NTmPCgELtKgHk+v1+lZvUl8qLluJS4Owgn7ox1rD8SXzRFwwBPQgdc1rvIEtWZ3KBQR83Ga5jUXSdlkEjlVyCrDqfX6VtTViYaszgy4IKYfGd2P61VDElgRgE9B3q08pLEoMAcmqxWTJcnBJwOetbNnSkRxq6swK4BH6VVvLFZG3A4JqzJNMkBVcBi2CWGeKcqliGJZSMgg8A1KlYiVNs52e1MTlgpAByD7VGreYwHBXoRiulexjnXABLEY61hXelyWkxYBip4AreNSLOZ0WncZa4aZ8EsB8uPStmPdBCM5YDsBn8KxtPO2ZiRt5/OtxGBC5Qkk8EGpk0awj3EbBcKDsBOCTTbWUiOaFyCSxIYHkDtVmOAybmkjwAfkJHX3FMbTTbsJYmDsx5GOD71lzxRvZD1kQBQGKnBAJPOe/NQvcF22kZIBUH1FSNYTtkhePvU6O0fYqFSvUhj0p+0THZIZbxPLgEkkj860lgEKoBwMjJNRw7oVAXa5X+4c/jU1xtmlQCUSKAN6gEEN25qNyky3BdKkJJO/OCMdq07PfKUKEBActkZyP6c4rEwNhQoScduM1oWshmB8s4MRA4PGSOnvTGom9GDESSSVY5OD1qWK5KuAoJUkDPXFUPMIRCwwOwU9afBOFdsligOQByTn2pMOU0LuVI9jgZI5JHesbUgbyOUEb93KjHTjmtS6iAIDjaCM5Bzis+4jBgdVcqcEA471KdjSPKjzy7HlSvxkg4GabHMzxxqUAZVy2BnPPr7Vb1OEJOwfkjOcfzpdM05pCSSVYjAJPBH09atsxq1IwV2L9vEbRoAQzDGQOKmcEyh1ALjgg85rOvxJFMWCEgHAC9BUtpdG4jIkYLIOQVGMAdvc0nTdrnlfWYydkaSkEKCSTnP0NSRyAkocknIODjFV3Jcgk5fGR24p1qSEMrcOSRt9Me1YtHVF3NWAgQKDIC/AKgkgfjVhZlgwXcA5wD61nQsFALHAPUY6VqKBDKgwHAAODyOR1oQ3YsiUsCQflxk4H65rivEt+1xcAA4EZ2gk9Qev6+tdFqd41tExEm0OCuAQM+vHpXD3kwkdgQNmMcHvXfRSepjJleUBQMMCwOSFGOKryyKQpGBuB25FNdw2QpwegNMjBYEk5YcEZ6CuszHrIAOSM+3rTDtlc4GD1IHrUMjFeQTgmnYjIAU4cA/MO9Ari7hFKEO4hu2Ov41LGw3AAEsoOSOmPSqk0hwEJII7mpLN2RQUbeWHfvUsZppYNcQBoxgZ5GOtJFCY2KgED+tbfheJrqZUK7QRkHsPUVoa3oj25V4AxhJJ3MuMHvxXLKS2NobmDCD8u44qzHIVlc5yCNp/+tUBQxSHc2RnnNPjL5AOMkngd6g74RL8bEqHjYqRyCaacSNlzuJOSPWhVIDIDgipYoWkkJcqPTaalnTGNipLbiRiVG0DtSRW4GSM57ZNay2aHIYnBHr1pBZpGCFLBMZG45P51izRaFeEtBLE5BI46V0c96HaJiBmMcYHBrn1ljZwFAyDg81cZwqkg55+7UWvqc1RXJI1Et4ZQ4Qg5BK5B9qsuqxYKYD9BgZqoiiVCEdoyCGJ9fb6Vet4yUBPzHNXbSxy81jRs5h5aAEhiQCa3LZCzLhwFPQnp9PrWTZomATjI7e9bFls3EucBRkZHSs2jSLTL0EaoylgWJH5VdEAk2syg5IAx7VFERkFPmK8/UVfiXzEXPAz69DTSHzGBqPhq3nVg0ZEjNuLA9PbFclq3g6RFLw/MSSQuMEV6k1nmJwDufIxkcVUurMgFiQZAeM9CatJbgqljwy7s5LKcRvEQ5659fQ1FhuSAAQcc+tek+I9CS7aWVyGkJwSnHI9PauGv9OlhlYlcDoAv861VzeFS+jKEcibSmGRgcHjjFdH4eiJn3KCB/OsIIY5BkhjjvXT+HIXOSeB2x61MnpYJtJHVhg4UMowRg5GatwRjZsL5BIOT2qlbqjttDlnU8rjFXlARQQN7E4KZxx659qzUTzZEixLHMwEu7A4qnq9yI7aQBdoZQQ2f0q4IizA/wAZ7+tY/iO5jW2Y42FRg5BOce1bQhdmJxt5GfNJIJA5zmkOwxhSy5Izkdvapp51PKklGAbOMEfhWezIzHDEqeuO/vXQ9BWZcsYXaRg0gKYwCBgEdvxq21o0pAVsFRkAd6SxEWAqvuAXPSr9mBLId4KxKeccE+49axbfQhtopDTXaQGUZIHJTtntTJNKIiYE4JbgHnIx6+tdAkabSPyzVg2CyfMTkEAYHY/Sp5mieZnPaBoxXzHkTDgZARsbCOhHrWwjDTJVcopYYZsDgj1rVg0dY4w4GGJA3ZrQOjIi7GCucc4ORU+0YKz3ILHVY7rAVigxjHr61qDPlEjBAAyBzWZFpS20gIcgr0wM59q1rQtwACAeTTUmKSXQt2aBo8BeRzn1q3LKI4gxIJ6cUQBIk3EAA5JOelc94i1iNY4jE2CzFSM9MdD7VajzGSWpR1XWopJJEBJAOGBOM4rl5JhyAoZSTjPbJpl9ctJKMqBknJBqKEliBtywORzwa6EpRVrl35UV2R95AAwDyTTYlPmoW3bAQTjuAeRWulu0hDFNgwMKB+tVdQU2vRHJPIZBnFVZnn1MVFPlOd1pxasxhjHzHJEec4Pr9KxZSSoyMnqa2tW5kJRiy4HOOQe4xWa1uW25GD0znrQ3YiNbmIbe1BcEkAE5PtV0wkgiEbmYdQAMUkcBjcguCoHGB0qby2jUMhwc9PWs+ax0RdyKBduWIALAEgc5qUsUIcAnPUVI7k7QyAPnnb0/CmcR5BG41N2dUUSxj5QQOMdx0rPvYpEYELgk9R6VpxyhYx5ilh12jgmmTwm4hLAEDsD1FG5tdou+EZ1km+zvkPnapx1J9BXcLYpEikgk968vs3+yX0bsSrAgg9D+FeqaNqMV7EAWDhAM9ic1m1rdGbk7mfqFiJwTGCBxgMc9KpR6eDKiyDIbnB5yK6C78tQxgGVJ5BOcGqEMiggOuCDgHGcVDRalKx1PhHy4EjKAhwSDkY613Etkbmwd3jEkSjJyQCB7Z6159odyn2hCckjgjOAT2r0fTZUvLfyiQuR1JwKIJJ6HI4tSueSavpyQXrmKJYjISGwuM++fWs+NVkcRMGIGcMOcn0rt/FNgIsYyCzEAkE8CuQml2KyAqF6gY5/OrbkmehGWljzvxhpTxKzIuSx6Y6CuPQSRggHJUnA24P5163qunyX1rKScCMbiQAcCvM7uFvtLnKggkDPT616eHqKUbdT5/G0mp8y6l3T4jDAFCsA5LZznknk+3NdHpcAxFG+4ptAZupJ7c9qx7KIpGiSSKScHKHOK7DR4QxGE3Hjha5a610OzDO8DMt3LbgV4XknPf0qaJxwVOX9B0qgLh0Rw4yD0xxinWr+UMgnJ/Q15dj6C9zX80liMZwM49asC6BwfKIIxyTn9KpJM7KBKQTjAx3qbeibQcFj0BPWpsBO0QMpckMx7g8Cnh4kUAgFsgsrdCPrVVZAoJB5I6egpxOQoYgnufWhRKJvPjUkAYUnPJ6fjTpHKsQASScknvUTMFdSg3AY+8M0kcxklJYkkE53etJoVh4YykgjaOlPEZcrGH2gcljxURkbJOCcc5xwKdNjYHZlAA3E5/WsxWI5GKsFQM5LbWKn8jiiZpZMgphVGM+ppF3DJUcZ6+oqaSFnjilHCclVU8Z7mk3YLGS9jJcSF/LZkBwSegqxbaYBMTgBQM/j6VqQ2zXIKghRjPJ61LaQvsJkQIQxUDOcgd6OZktoqtEdhAGAetMMIRDlFB6gjua0HQSRsOgz6VGUWOIELvB4HvTUmJMyzAJGB2AvjpmonhkiRAqk5O3PpV5owrFlJJzyB6VFiTozZOcgDsK2TNCjLCdpCgvjkkdKrXUSh0VC2QoYkDoe4rUkjYsWJwe3/AOqqjwkgsWAA9K2izJq5Ugdo5kcBgrfxYxmum0u7MflZDkOchip9f5VzxUs4JOQKvWl0bFg4ZsdCCSc12UqnKeBmOHVem0tzuGHyBwATiqc10pJDgFBwcHH61At/LPEI2cLsAOFGCM+tQ3NwkuAo+XIBJGMV6HOmj8xqUZRk0x0YWJgC5IB3DfycHpTlyGIJySPTrUG6NXJzuOMc1HJc5yQQB2rmnqTGm30HTBRuOCpJyDVV5Q5KIDj1zjIqvc34VslyD0xnNUb7UjF5Sqw3Mew7Yrkeh3UsJUnsi5dQiWNlKkRnggHGarSSmMIIwFCjAAGAKo3WsSPEELkAccHGaoNqrtGQSCAf0rO9j16WWVZbo1Zrzaighgxzk5zVObUH4AYhiMA+lZq38soJDhtx5U9hQJA+Axx/tdMVPOezRyv+Y0EvcAh2JHQ5qPcmWfBDE8ZqogDEkneB0qdATyQDn36UOR69PAQj0HSM20gDDfez61C+9496JkA/NjtRyWwRkngkd6nEYY5UYzxtJrBtndGhGOyK0ZG9CRnPIAHT609sFy4UgdBjtTgpAcAhiuc4OcVGrPIAUfDD0HekmbKCJBGHIZDs29QR1P1pBIygoBkntjnNU2uHjYuzEEGpUlG4OASHGeeo/CtEyuUerLKcEcA5+lH2oBioIJBzTCQGwVAHX61CcvuIGM9T3FNsLIdNMJFBC4PSmyShnAIO7GAaSQnaAMAYwSOpNRiNo2DE9OgrMnQYSUkIznHAJ6mopbcDy2fgkkECnvseQc5JOCPSpBksUPK9gKViblCS2KlSiAAdM9qTygkhJBORk1flBORjCgc+9IYhIoZshuBkelUkK/coYQ8quDnqe1SeQ2wzKu1QMBj1NWvs43lzgei+tMSNwH3gEZPfGB2471qtBaMoJCrYbBIJHI7U/aFYpkgnjk9a0ipljATAK449c5xTViiaNzIgypyW9AKkzaKkURjUt2xxgdKnjtAq71OXJBIBzkelBPloAAC+cFQDwPWrdsQykD5do646+1ZtEO5reHpvs+qRkgsmBgAcKc85P0r6M8E6wfsyBh8u4DcpyQ3rXzNZkiUBzjBDEA+9e4eANSEcMZVSASCQoyDx1xXxfEWFdWjzo+ezakpU2z2FWRsEESIAVye59c1E4ETAhQRnniorC5EsQySQwycjGPTip2ZPlAPI6471+MyUouzPz+1mZchd97BQuCQM8cdqqyySHc0hBxyWAxyau3bhlIAKknoOapzAoVYDG0YIYc1UfM0SIGkIyVGMjr61VcblIcYB561ZJZiQqmQkYAHUn0qN9vBPAxyCOc1tHQ6I2IlcCMDJVsjkEce9e1/DSRhbKXfe7BVDNyWz6nsBXiKQEgKhBJJxmvXvA94ltpsUQTaRjgdBxzj61NZJowxNnTZ61HdoigEbSvykAdfepReIc8gA9hXMDUwYlwe3GQead9vcRAbvmAxknGa4tj5twSOhW4RsjJJPX6U4XQJBAwBwQfSucS+IGS2CRk4NTR6gxOOSBxz2qdzLkXQ22uASSCVx0IPU0kd1uiyoAAJB+tY63zFgCwKg5AY4GaBeGTkMCM9jxRawKFjZacYBycn04xQkwYAFuR1/wrL+1EoAGz1HA4+lRT3y2dqXZsAdyemaaT7DUWzRv72PT7d55X2RqCQexPpXzn8YvjOlsstvCSxIIwGHB96Z8X/iwbPfBDOyvyoAJweeePWvl7xB4jl1W/d3dnLMW+bqSepNfaZJk31pqtU1R9fk+TvESVWexDr+uz6tqEshkLIxyBnvWON5LrgZbrn0qNgVkIaUKGPyg9j3570uAJgGY9MkEdT61+s0aUaUFCCsj9UpU1TioxJGjAIAGNozmoWXzgWBKkHBYjAP0qwMMrMSc4x61FGXfAcYI5xiug6o3Gp+92IQSsZIGe2amEbBhklSBjB9KcsgQEkY7dKkEkLDLuFJIAz61SNNUSR267goZlJOSeoq6lsdzMgIUDAycmoYQGIwQQOpHetJUEaxjIww3deo6VokWmyWzgCYyc7j+VbEAVWIOCoAHC4z7/Ws+NxGoKkFQeRjnNXPtgLIAQEHJHvVLQerL6lgNgOAPUVJsDsEIIHfHU1XhmW4kIUMxxzjtV6KJ9pd3AcHbgdataivYQK0cYQqQrHIwMn8+1SuWhIAUg8Y4p5EoTYZdik7iBzn2pm4sBhSTnGPT3pNXKTFOTuLHJI5wOKpzRpKCgGEYYIPerZkBfygMKvIHQA1Acb/AJhgeg71PKbxIJZBGMhgT93B71ENrsMgAAcketWJlVUOQNwGQMfpVYEckghTgY9KmxuitLCC7EAkFcBj3NVTAFQAk4yKvOo3KEGR/KoZWYE7gSM4Ht71K3JkVpleJMxkk5BOOw71t6RdqYwgjAfHLZ5rIfcIic4PT60mn3csDqCisGOS2eRXqYepbQ+fzPDKvSemqOtiZvmXJJYggkAYq7CSAApDHnPt+NZMMheUDOAwAGD0q/GCQqkjC9D616idz81q0+VtFtEKkgnk8Hb3z2pyMSgzwATUEkiwRgltrH3zk1SlvSGDlwjH5cE8GqvocnK2XXkCqWL4HvVOW8CAAEDA6561Sub4bSjHIJJBHQ1ly3ZeJiTkEkYHUVzzkzeNPuXZ9TYAhDuJOQSaqz3peMgDBHcdzVNJU2IhJJz3qKRVkuHUuQoAYgdPzrn52zpjBISeSRyqlt4ByF9KiJjlJMR+VRtxnJBHWpZA0U4kQAKcEEdqruUtgjKCSzEMoUnr3+lCZstCS2gMpO1wEAyQe9bVlArwMWLKAQQD0Pr/AErHsmBkMSgBwMkDvWzbSCO2CF8uGLDI6e3uOK0UkYyuye4dUC7yCOOgxWLq2ooYwgfOTwAe9WdQvwxyCAOmMZxWVuiaY4AJxzkd+3NZVZrl0Z3ZfR56yuV13CQOwxgZBFasRJUEgk4qhHCXkBLZAPJ9a0LZS5II5r5+S94/XKS9xFyB0YMCSSuCFXua17d0ZArkgAcYHQ+lZNqrBiFUEqeTiq2p+Io9N4ZgSOcCrguli5WOgnvYLWMEyYOCfpXN6r41S1YeUQVBySTXGav4yaecrGxKYIHB4B6/SubnvnuJ2Bck4Hy+ld8Y21aOKVTWyN7W/Ft3fTzDdiPG5GB/i9/b2rMiupZYZVLklwAxBxmqEpLElRnkAKe471LECNuCQRwfatjCUmy7HIVUKQABzknJzSCRcAEd85xQkDS4IIBz0J602NgQOMEE5VhzxTRi2OZRHIGjO4jkt6f5NY2pMyyEkgICSfX61qO5aSQqQEUbhk9c9h/9eseaUSTfOMhjwf8A69WjlqSsdX4W0Zr+JByqv0Jr1HQPhWt0kRdw5BG9l6EEccHoR3NcH4Y1AaZDFIRkEgBT3z0r6X+G+6405HDo4ZejAEnJyQD7V8bn2Nq4Sm5QZ8fmGLr0k3B6GNovwjtoZ4g6qEBB+Zc/yzXo2heAbWxlLlEZCcBkXGfStSzjXeCBj049K3rZVZAQDmvxvEY+tXlds+KxGLq1fiY200yK3VUCbwuQCwyBVxbFQwIO0DnAHWrMEQiBB5UjIz6mpVQnBx9cV575pbnkuTIdrKSxZVTAAGMYP19aRy4jBZSUY7QfQ+9TNDknK5HBJPahIgWDtggYOPUVztBuRp8vykZPbFMeEgEkgY65HSrDqmQQjBgeCDx+VMlbDk9iMEnsaycbAtSGVAUODgd+azrjmQJnIPXNXbpguwHGTgjac1SlUhsquTnJ5rKWhoiJrZE+QHBPzZxyDUEik5GScc5Iq6IycttLHHSka3BLAnIB5z2pKRpF2Mqe1kk2lDg+p4AqEFQQAcgHqR1Pf9a07mNoWG4bQOhqn5JMigEBcHtwM1qmaXuVDHySOfXjrUEeIpAQWUE8Edj61eeA7uHCkDnIPP0x06YqKRDtAVcA9c963SZDuXbS8AQhypTHAHGatrOHdVDYHY+lYMMUrOQRkDoB2FbMUTRoCwBBGAT1FbKK6mLiiV5SoOBuB5OO9U7/AFYWkDMRlgM4HU+1Jc3OwlVYEKOeKzpoHlBcgtuPGalxSKikV57kzM0jqdyjeR0wDzmmqWzuYYLc89hVgWLyEbQcDqamj09mzvChiOADninGRumkVUjAOSpINRSJgEHKpngYrYjsyzAYIA9utVbywdg+AxA5wByTXVCSfQ2jI4LxvGTo8kQYlSS5GcEn3/wNfL2uZOoTAgblbnHOK+p/GsYbR7mRkKygY4JyAM5OK+WNdcDUbggEMzdB3Ffo3DC96TPt8hbbZjMpMxYnGTyQOopRbGY4JC88YqeKBfNBGQvUqec1sWVgJEDhN6k4GOor9KTPu1oY8WnOJNgXIxn8auQ6cQQCuB6qa6SHSiyAkgE8k1BOyW7EAAJjAz1JouNPmKEEX2JQQxJB3AA5xQ025AxJUE9BQbkmWQGEbgOJM9vTFSQorKrsQQDkDHelc1irCxqWY8gEjqR0rWsbNBsyMgHJpLOySTLunUccda0Y8CExlQpzgYHapeoNksSrHwoyPyyaYyMxU4IPQ57c8VJkRIqkgEDdknqKljRsiRmUBSGBIwBimjOTsVWtSWAjZQScnNPhs4mmy5wAMAAcE+tWY7FEYMrF8DBOcjr2qV44wORgjgAd66acdbtHz+Ox3InCm9SUbjhIGAODn3H1qJImAweRnHPPNOSUBgF+VRxipmh3I6jOSMgg9K7kj46pK7uyJm2sCRk9M+gprRGTIYgn7wz0zUzwmVizBQQMDA5pk4KOA33cD5fU07HI2RPu+VpGKHGQPWmyqShBfYSOGbnmpJYyxV8DAP5VG0YyzFi6noD1FJ6Eoj+UfITktxx3NQ3CKmGxgHgmnSOqKCvLjnPTFN3RtCCxByMn2OaZcXYzb9Q8IUKG3Hru5AqgGjVAAfu8E1oTQ+ZvIyp5ArOkhTZw5d92M4wCPp61lI6YMcbolAQBuAwB6elKXOAXbk8A59aiMYXaGIU9cZ5NJK5lGAACATgdgOpqbm6RC+AxROAv61S1OKRo1OSFA596trKWRGC5Gep7j1HrTdQAuYTk7ATjap5ApS2sd+Hk4VEc5C27dgYA45HWrluFJLMCSRgD1qtIH8whUyFOMA9R61dtz+6AIAB71xSbP0CjaUU0X4n/AHSFVCEAAn1qVXYSKByOmfeq0ClWJyMEcA9s1biJZwCVOB1J4BFc0kd6LVueSQSDnntmp8v94HKCq6SOUBAAPTFKkpHBGQPmPuKz5SiyQXQuxByeh7VIuSAAQVGKjMieWGUEIegPahGADEKGLYXA4wPWqSGXFIyowSTwOafkEkDkldpFQCdHjQMQoHLZ7ilVhHMIy+P4h/8Arq1ZGbVx88zQx5yFCggEdzXM6nMJAXBAIPIPetXUZyykBySOoA6CsCVlfeXYkjOAPT1r0KMdLnx2Z4nmn7OPQqtvdVXIYbs8nHHc1TuHcOBGQIwTnAGT+P8ASrlwsTQqoDbieD2BqpKdjkAgjGCMd/WuuKPnyqXDTkAYcA/L046ZqCSNod7FgOmOO1WZ1DNliA4XAwMHB68/lVGQM/BPAPPfPpW8dARpaPtZ0fexDDOQMY9ueah1u9BnMCAk4ycnOPxotrkxMAibyOzcZA71nXFybm4eUKAM4x6Cqc0onTRp3mmyJN20qeSTnjtVqZQiKgUhsZHHGaSMKFMmACDgHNTAGZM9QOOelckmfUUVczPIAcMDgkEn6VHOQFBBIP8AOtCaMeSQiYbcMnORgdRVCfIXIjY4O0Z7GkpHalYbbMZIwjHkjnPODUc+5kJZvmHBJ9Kblozkclj+VK25lZScg9B6Y61adyGQjDEE5wOcnvT32g7ySBjnA60zzE3gFgCo6AU5XDAsQRu4I9aZkxY3OQzYcDofSnxt5jkbstyaifGw7VyQO3ekXAjGD8x64PQUmTYv2YBIxgqvJHrU0RZJywGEwRtI/wA+9VLCYlSAMYJJJ71fRyTkcMOme1ZspIaIQ6kIAcDPNIIBgqBjkg4qxHblIW2EA/eK9Dyev60qW7ICSScH86yehokIkBOAMBcYwae0PygKMEDoTnNSRw7yhJOP5VZVF39iAOT7Vm5WHqUTbt8oAGOjc1MtokbqQMLnJAOM1ZZCSVBwDyOM098YRTkHHPHSlzAiIWysxOzKKcgntmk8op90YTGD61OXMaEOcAHOT3FOidJlQFcHggAnk1NzVRZELUnBABIGRmniyY4K4APbFTqGwWK5OcAAVetLN5o2JUIy9Aeh9alGmxl3cDxoCyhVAB3Vz8jFzLtOQeevpXSeIriK3VLcuXEiksB27Y9q5XkTbVBxjOMdK66a0OeQ1lBQuACT1HpTQDJxtwAMk+g9alRk4DckngetAjBZixKqOijrWpg7kYQkEhsemepoVZNpIIBzjOetLIhWMsCS+RgU6HezEvyRyR7UGbYxYy0zgsBsCnkcNn0PqKdNGC7FAzcDA9aafMW6UFldGGcr0A9KnXCkknknAFOxPMymVdsEDA6fQ0rOQCEDbgc+mDVi4JSMEDBz+dV4JCzEADceeapJiuxjWz3MRdnICHIUnOT9KoNAqMwY4fO4fStV2aJFAIDjJ+bkGqbQiQswAGRxmmrkO5W3sMAH6j0rZsJyF2lgSfQ1hBWYlGbAzyw6irllshIVDgA81M02XFnRxx7lBblT375pMBGIAwe3uPWpYMrsZcspUEjFKyESkqrEdee3tXHJHfBaFe2V5JQmzIJ+9jOfr6VvPZhoVRBhjgDApmnW+1hKV3NjIAxxWtaW6XmrWMQbEhkDDOcKRyMnvXFV0TZVTSLZ0+pXAsNBSMKyBY8HavTjk5rzW4uHds5LLgE57n1ruvGV69zmIP5jkkMRwpPrjsK4ZsSorIS4HBwOvvXDgo2Tk+p5+FpWTk+pTaE8AA5bOeM1XYFQQRjBrRkQpEAwxk5HOKiKEjIG4+wr10zucSlLbs2ACAcZz61CqNEMhQzk4+tXZ7ZpFIOSpx8vY0kMYKhGAyvOB2qyGiqrBYyWwQTgVXnjDBsDA6j3NX2tlcFQcYOR34qneEKNiY4HBBq0YSSKYUfMTwQMAGiNfvEjPHIPalRmyS+CcY+nvTWlOMkcdK1SMHEVEVkYkYA5/Grumo1xdRqoLjIOQOAKoxzgoMjhjyD2ra8PxEzs4XCAcgd6yqvkg2Urx1Z7F8M/AZ8aarbBiTYwsPMUcZYdifSvoO81SXTNkYwFjURqAOABwKpfCrQYfDnhazhgiWOV4w7sB94kZJzWprNk8sm9EJABGOuD61+AZzjpYrFOMn7qPgszxcsTX5Xshh1qWePa52oCCV9CO+feopXeSMqrck5J9Pas5C9uSGwpx19K0o51wNxwSBkV4L93Y8uKXRGJd2U5clmJ4I4qsFaGWGQHEiNwGPBrpbyWPEgJAO3Ckc4PrjvWHqMplKiCLzn3AKE656VvTnKTsbKTNvQlUWQkjRWLyEkZ4BHUY7VPrdyAC0ZVlUFTtPQ9xVfTgtpYgFBEcklh3J659azb2XzXwJcAAkEc5Oe4rRJMyauxkZUKCoYE8n0FLBGZpggOMnBqq12BhQRgdT61oaYhL+YihyT271nO8UZy0VzobTRxHEhysj9SpHb0p01iqKxAJIz+FX7UCONSwwcAnnOM0+7YGGTjAPOQMmuBu5z8zZi6aQ10UwCOwI6V0kE0Vhbxea2WmJCrnnjqMfSuW0q4DahtXBB+Ugk5B+nrUfjbWxZeJfD1rEqI8O4S4Odxbgc9uwxVxpOrLlQpRvoj01ojGFwNpwDyc8EZH6GneasRwAcg8Mvf3qut358QLMcqoBJ68CmgkEEksMHHvXM422ORxdycNHuIDDOMhDzn3zSvKhxlgOOfaq3mhVOTtPde4qrJcxKpDEOAOQRTjCT6CUWyedzGA+QATgAEEn8PSoJr0BQSVAHXB61kanrMFpAXLoABkdsnPT2rz7xZ8WNP0tWQyxlwcgMeCe4Az0r0KGX18TJKEWdlDB1a75YK56XJq8UbKqSAZ6qTzUN74mtNPXfcTrCFBIMhAzn618x658a7u6lVLIFRzlhggj69RXGX3inWddLK9zK0TZG0tkda+tw/CdSbTqysj6rDcMYipZ1Hyo9f+JvxmmvpJNN0mUiEgrLOp5I9q8E8T66Zy0EUrh1+8xGNx/rV7UJv7LtiZQBLJgA9OMVxN1IxeR2fJzxu54r9KyzKcPgYJU18z7jCZdRwMOWC17leKMszAEs5JJ4xmmTqfLKgZIOeR0qxHghcggnNQzhY2IDbj0IFfRnoakLkoySEBsLxjuanbJiDDkjknPSkhIfcAQQvX2P+TT9oKEEYGcH3rRFq44SlgCozxjnHIroPDd0dzgkFwQoGOgP+RXN4IkYFcAcAjvV+1nMGHRmRwc5AqnZm6O8hbaXDEMCdxBHSpo4WuNxAyOoJrNs75riLJPmuQCSe9aYkVQFAyCMHBrmdugWsIrJwGA3qcgZ/WnBl+YhMk8n3piQnaCqZYAk554p6koNoPOOOKmwrosQNErRu5OWYAheSBmvePCsQXS4yePlGF9RXhemBZLyFCQGdlUA9yT0r3LSo2tbVBuJAAXHoRXZho+8fE8RNezirmvNMLeAtkgjkjsB715peyy6hq95OCGCktGoPUg4wPQV0nizUPstkQHIMuVYA4IGK5bRYj54lweFxz1r6bD+6rnzmAp8sOc6uBnEEYJAIAwPQVkTAXeoCMkBlO/I7gHpVmKUqxIP15qnZ2wW7nlVmJZs4xnGQM/410N3PQj3LVzCS4Q5Jxx7VSiULIQFIcn8615gN4ABJBBBz3+lZM8jxX6qUBjI3bs9/TFNI0TYySHe5IOwnnkVXlnFiSsZILfMVJyCavFGY5wCMde4qrcQA5yAW7Zrog7FrU1rG7WSJAM56k+lW5nLAAkg44K8VyFrqFxBIxdVUZ4CnjFa/9tI6DIO/jituZIiVN3ujTkPkqXkYjA5ye1Y15fvcXBVANg6MO9QXWpTXLPEAAnBx13D057dOlRxq29HduAw3KepA7VnKfRAotbkrF7jLEAyDIG0Y4z7VKERWBwxdTyCMYNV7cDcGD8rkAEnvj/CpsHzQ7ORkDIHc9645MT0EyMlmABxgDPQUqsACFAGRwCen40HJLER5wMjBqNQxcMACxHK+lYsQ4RlgCRzngCldi28MgdjgZz0FNZjG+1iAMZwD0zQWB5iJKYx75qHqAxEMeTuJAHKk54p5z8hU5QnofWmoMqcnLYxinBwBhwBwQDjoaQWJd6x7l2ksRjjtT45FK5IIwMdKrBW8xiDgHnBPQVKsg8vC8gdqpMLEmYmDOXyB0IpfMiCghySewFQq6MpAG0Yzx3o3qgMiqxH3SR0H4UNisXEkXABByCcHHUUPwwyNinpg5z+XSqyyledhJJyMjgD60+KQvu3uRu+ULjjipuLlHxxqzuwOfcdzU8UhZB3xweKrRhwxwcDOQPSpogIY1BOBzximtSR4UGV95KknJAHBHrRJGWzj5hnoR1pImK8uckk4z6U55UZiASHxke9UTqiMR8kkDI7dKkWIogGQSTkn1/Co2dCQjkBmH50oYALnJQDBGOlFwux0gCEEHjttprbkC5GSRk89DUnmo0ZwCgBCgjnJNJIzMoQICccMTjNK4tRGBJySM4AIHekVCWGeARg56YpzRlMFyVBHYZpd7jaVK5JxgjNFxWYySMDDAg88YowSSzcDH50roVzl9xJzjHApuzKE7yecjJpFJXE3iQkkFU75PSoTK/mIBtCYwcjqe1TNF8gUEkdTmoCwLKu3BJxz2FKxXKiezlEkoVhkZIzWsURFDRqDztyvY1hswBBAGDnA71ctTNLHtGVxjgjHFbQLjHUjYpFdEtgMx7960Q7mES7ht7ZPXFZ11ppuLlzuKB8YCnoQKvx2hW0jj+YEE4BPWuxW6HelC25m6ncS3vLoqqf7p/KobazluY+AHYdh6VLaCS7nkXZg5xtPGMZ7/hVuwi+ySy5Pysu3Hoc9amxjKyM20sWuJXQgKAOCT0Ppio5bQwFyQGAHXpiukS32BTgDPP1FZ7xF7t1K7jnGBUNHM5GPJERkqMAdcihwiQgMTtIyQvBB9q0pogQVK4GCc+pqq6EAZXlecmueWgKQ99rqhiGFc5x6DrTEv5W2xO26MHhiOlSBWMahzghTlVGcnPB/KtW001YbdZyqgYyp6EVzu47oyTavliRgDnNNijZ8AqCGGQD0H5VauJn8wkkkseSeajyTggADnOepqXce4m8xuECY4PIPftRlmTDjJxuPsKQAlyxGSBznqTTwVZwScAjBz1pxGlYdbQ524IK9eOaWdG34UbBjg+taemxwuGAKkKORnkCqt6USQqpDE5APpXXDQpPWwthdCVDETgxrnJ78/wA6nvLVWh3A8dSKyHmILhFwFIBJOMk8/jUo1SR4fLdSCCcn1HateZF2HPdK6LsQlhxgg5Hviq7sX5Kke44qAzKXDFy4LbQSe/pTmlYBt+4MDjjtWW4KJVuAIkAJLnJ5zzz0/KrtnqQhgSAhQxJJds5x6VTKrkswIB9ehqk2A/yksynIH9KadiuTmR04ckcHcCeD6VISz7gVBwMZNUtHuXmRQyBT0xnpWmIkyRuyW4xXTF3Od02nsZbqqFQoyR2A4pk0Qf5SMqeCBWlJbpyCCSO3T6c/Wq625YgyEBwdxK9q0sEYSOW1GMRTsMAJwBxzWe8ZQYUgk8gk1taxBLLPIzJkscqQMZFYslo7SIrpllORxzXNLRnXGLWg18cgMQDjP1qMxhcFXJwck1oJps8jhAnyYwCR15zU8XhieQ4LhDng+o/xqEmzTmSKEbNPgsCGHPPepkinuLqB9gEaNkn6V0EHhyPKAyBT6EZyfStiDSre3QIFBIO7OOQT2z6UezkyXWitjp/h/wCIk0i8ea8LSROy7SpwUUDAAHPvmqet6kL67kMaFIi52k9xmqsIjiGVXJUdF7CkeTdDknJ7cdK0pYWKfMzz5Rg5c1tSJBFGpBUFm4znke9RXAXygCdwHTHbPtSOreWXKgkMAMDk5HX6UxyUBAALEV3qNhWSK5t45AC4GT1FU59PDBlU5UnIHqKuliUIAwfUUoVJXOTuYdOcYHpijUnmaMWewLDcFbpgY4wPX+tUrmBnYqsm1gBg+1dJLEPLIc7jzgE9BVGWwWQ5AwRwMDnFLmsNVWY7gxkEAj1Gc5rTttR2IELAKRjIHQ1VnjMDFdpBAyW9fSonUxkAkEkbh65pc5op3OljuYbraCQckLjPU1HNA0LEKBgHj6VgQs8LoQx3E5HtWtDqpjJDkOeMg9s96pS7g9QYtuJJBJ4GO1NaNZflCnIHJ6flWnLBFcoHQjLEYwOtU5U8okAFTnGeuaLmbRXt2uIJT5TnfxgMeK0Rr19FMSZQTjgDnAxgg5/GqJ2lgSTk9COM09uUJUEODx7jvWsa84bMxkr7m3a+MrkLHDLuVFON2c5z3z3rqNO8SWl4vlK4Z1BBB68CvO9gIIBwTx1xioAHikBQBWJyCTjn61qsS2/eOd0os9W/tC1KAkqXAHzA9M+1QXksMaEl43UkH7w/l1rzgXEqSErIQzDGc5APqKG1W4GYmleUKAcsAOvuPpWqr030MvZNbHbXMtpIhErogwSAxCg8e9cbrDaYVBitBg5LPggv6E45qA3UssRjB5bOGY9KheJ7hVBGSOMnuawnUjJe6jWEXEyUllkuAqIHBIVQef1rvNBskiie4MitIi5OeAT3FccttLaXSsIyUHXAzk+taj6y1nEQRhD97jGKx5rm0rtWR0MGp+bOA4EYJwpPetF4PMAeYBlYc57c1x9tq0BdGdggP3dzDBPbmt6TXjf2YSOMxnlWc859xXRBXOeUH0RUm0watezMLdUgUYBBznHfB6fhXH+JtFNi5aJAAW7enevTdItori2jETZKcEg9aw/FVhw5YYRQfmxxTlTUiqU3Fnm9reXdpMkSNtUnIA4616j4b1SKztC12VceUTuYjg44NecT2e51lB2heVI71al1V2t0R1VCvHynqPeuS7izqb5jq5LyCe5WSIgxFtwcYIOf51ma1oSNM5RAw4YFT1z14rFi1NlJQjCgYwO1a+nasXVgxBGRjPUn0+lU5J9C43iZEmnvahSwI3AggnH0re0rxHc29nFFKoQJtJGOBirjrFcxqroCPvDjPNVLjTIiQRggkMVBIxUxbWqLc+ZanqOraXHdaBFcRsHnlXcSOwABAx75rhLeO70TVEvYSyTI24YGAT3yO9df4X8QGbTYbaV1EKscMT844AAz6DAx9fywr2zSGeURAgsxY7mJzk9eeldSnLl1M4dmXbXWLi/1u11CdtsokHmHsRg8YPuc13r7NSEtks4RGUpuY8A9jXmMEZBBYkknoOoxzXXaRdTNtcRtNKTnaTgmsr63KlTi9UfPnxP8MvpN9cWzzbpo2YFy2c45/rXBW6tHEXBDgHaee9dx8VbmQa/dBpTK5ZlD4xnknb9Rnr3rz6C7TeyugWQDAIJ5Pv6Gvls3j+8TPtsuc/Yq7L0YO5cHAPNX4CJIguwoecg1ni5BUK6DaRgjFaUDqxU5AGMAn1r5mR6Tv2L9srqkaMykgnB9RVpHbzCd4AYbcdxVGLI2EIWPI39cVajyCzMoyBjmkkYtEerXeLcwkEgkBhnqKxLzDuzqcIQAF9/Wr14WkclsAk4AIqnKUjJViABzxWidioqxnMjNxnaOuaRcMSGOQDx7ipsCRCEYg5OSO9Q7RkEjAXrxUts3TIpIgAwAYlvxzVhoVj/dgswA3ZPOaSNd0uUGQv8AKrkaEZPJ5JOKls0RCsBJBIKqegHarjabFLuEibpCuAo/i9hRFGZSSSQc+narboYmRkfJHAPf61m2yGcjqWlPHtlhRkQHDAnk0sBIVSQSR1z2rqrkAxBAAU5AXHT1rPXTwmZFHzE5PtVKemrLjbqilC7s4JbCAYKntV2NQjAg55yKYLcckqCDkZz/AEqURn5cjAyOKl6ikkWYSHfG4ZzyuKtXUCMEBAPGQuOPeolTAJwA3XPtUsW+RsE4AwazsYyVhv2OIxhRHtQDOFGP0qNrJSQQMjvWnGpLEkZGMUsdqAuCCWJ6Vav3M+ZrqZMmmFQShyuc8VJb2cluGQEgE54rSiQwgocAE5Kkf1qdVBBGMnjrVqZXt2jMDPERnJI9T1q7pd9BLISRlx2zjNT3NqoiYgdOntVLSLFBeF1UKCfmJ6nFa3uhOsmbdzCZ4hKq4GcYqlKrwyOpIXIxn61svMI4yAAwxwB2rFMouACQww2MsME47/SstSFUZS0/wTDd3ElxPO+8gEo2NmB098nP6VYvNLitonAjBKqQFA6e/wBa6iy2rAhAUtjByKo6pDEMoch+uPWuylT5ldnxOaY2q6zhfRHmWowMFcE7jzzjBIrFs5RbTMGGST37V1WtQKkpVSC45IB7VyuoW+1VcMAQxDN1yPSvS9nFxsc9CvJNO5qFmnUMuFI4BNW40LAbhnkHCnFYtnfbwkRIJA4APUeta9vIySDByMDOe3vXkVKfLI+0w9T2kFJMvPGZYJFbALDGR2qcXO0MCdqgAEjtVMSBSxLFucn2rK1XWFtyQHCuRgY5GKiMLs6W7K5W1m/jnnkEWHC4Ut6496xGJL5zjsfcVY3mbfmUBDyBjoe/NSRWks0kSJjHUnHX8a9CNoIw3KqoiIQUJ4wcHp9KrAOny4IBGN1dbZaG0kiiRAxJHIHWpdT8GzKzvC+6JQRtYdc9KXtYdw5WjiXBLOoXuMc0jII3AcEEnt2q/dac8DlTlcDofWolt3fDOCD3PWtFNMnYrMEEoJOWz0PepEUFwANhB5we1TTwCRx8uGIyvHUinG2O5GIwAOc+tS2Gh03hu5ZZ0LABRnJzgg9vrXoEkY1C1VAMoVBzjoTXlltK0NiZVVjLHyApHP516J4U1FLu1WIStJnBJx6dq4pxs7g7HOazootcucqhO0Mw6k9KyTaukpBGCvBOeQfpXpesaWl7asiqCAd2TzgCuIurQxvMrrgMQpIHIAPGKz50tz0KM76FeGzkZ2dzlMDGBzWlBbpboAoznkgnJFT6bA7RgEYxxnHWrcloGYhBuYgAj1qXJvY74u5UZFlJKjYT2FRSR78KThFGc1YmhkRSUQlh2qLym2EjcCTkg9qm76mqSsUXQo6YTdHnJAH9aGbFwQ/BBz1q4sZbc7DaikLk96poyLdKWAYsTgHvW8Y3OGvNR0LdtEcMUcKJQAzDqQDxWlYqqhwXLAHC46E981lJKPLCGMgZ4A7VowEhcY47j0puNjzlJtmpCFOzPDDg1p29wY2Ix8o/iI6VmWbAgjDAA5FXftCxEh8bScliehrJpnXBo27W5GQAMAjJOe9a8M+4qAOeprk49YiChduAw2gAcEfWrsWupFtwCR047Co5WaaM7eGJW8vc2xpASCRnOOtPOnI6lSoYE9xXNweK4sKjRYQAAtz09frW/p3iG2cqglVCRgF/8K0jFo53dMydU0VQSQVI9B1HrXG63oq3LuIgyHGFAAJwPU9zXtI09dRtWWCIOSOXU9SfauH1/RnsZyZV2KBuUgcg+taxStccaiPHrqzNvKsTxZZh17k11Wg2YWwj3/K+efUVabRWvZw5AZFw2761rNYJbqEA2nGd2MVk2y5VLrcpAlJDsJPYtjr61diZCgAHPUn1oVEQDcASO9OCEMpOAp6gelNHLIfBhyQWJKjOPQVyniS7f7RLAyBdhGSD1zXV20Crb3JdS0hGUYHBAzyPf/61cJr05/tAkMTEvQZzn6100431I6mVc3ISMEnI6ZFUYHD4Cj5Oec+tMkZipBG4FiwYdqktIERSQSDncx7E+mO1EjVWtY3LHcUBwVBHOecitWN3BQrwMjA9Ky9PnC5YDIIA9q1AWUKRwD09jWDZk1cs2+6WQMoIUHBDd614EPLKFHG0E9jWZalwuSSCB0rZ02eOeAEpnDbTnsaRkzTtImOwOAcAE49fXFXljQMducjgg1RgAVnwvBOT71bEm/c5BGOgB61SRnZmbeO0VzGCpjUHJ3HkitO2cnLgZz2z1rmvEs4WRcsyBjgBQSQf6VKmtRxW0RScE4yzdwfTFO6RTStqbWo3pgt9gnBzk+Xggj3zXG6i4md0aNgDgljwDUkdxcalOURzLKxJHPX2rV0zw7PcsXnHmqAN2OgP0oi7uyRx1q9OhHmbOeTTDdsAX8sAcZPX2FaUGjpAuXIBHTHeumGkQxRhREpI5B7imG3VCFdQQeBmu2FOT+JHy2IzOc37miMmG0KxlydqqMjd39KxNRmeFgI0YKTyVbnPpj0rrZXWOJwFOMEZPauS1QkxMAglkz1JxxnmunksjghOVSV2czfxMt2SI1KsfmU9z65qpJA6DLADBrZEQdWLBUCgtuJ4AH1qjd2rMGcEgY4+lc8o9j3qCdlcyw6/aAh5BGSR29qkZnUkZBHr6CpRAroXOY36bVGQR659TVdgHYgnKY4xyc96waPbpxHiUHBJzt9O4pQ8TtyCBkDJPemQSDaSA4YfdwOKVHGAGGGzg8Vm0dcYlhYT5oyxIxwTV+GI7gCAVPJXPSqkcbfeYjB6Cr1vneCpIJHPHB+tQ7mjHvotvdPE/lEOfmVjzj3rotC0S409AhbDuCwbPzAensDUdh5kcSK8iuQBnaOAfxq+2tCJyruACoAPuKUdd2YczTHSsUJBIH0FVGkZiQoyO47mqOoXk8c4mLF+ONvANQQ+IonmMUvyMRnc4OAfqO9aWRstrnWaLhYg7DBJ6Hgj8K73w/cNDsSUbyedx4yO36V5tpd2kkqIHDZ4wvNdnpUyPJCkrZUcEdN49Pas2+VmUtXc0fGUDNDmMZDHcM9ADXnl7aqDwAVJzmvWdVd7+xjUnzCkYjXoCQOBk15tqKIhCOpBIyCBkH8eldDjzRuzSD0MS4jxAyqSCR1rzvXNMMdxK5VQXOeDxn1r02ZIyvGQij7pOcf/AFq5vxVphaJFjj+ZAGPHUE5qaMvZy2Ma8eaJy+l2EsikhQ5Uck9s9PwrutItXggiDna6/MSBVvwn4chEe6YgyKAcAZBzzjPtXTjTkhkVgoBU55FbVG5s46UuXRHjT3ClkBOPmAOD71YGyKchDuyM5rKuEZY2KxpuUAjYTgn0yanjy2GDYJUZ+teXc9xST6mrDM5O5iCRxgHp+FTiUhiSRnscZxWPGwt5BKSNxGCcZyasQXBEsZckxHO4gZx6cUika8cgaQggE4wSfSnhgSSRlRyKzxN5yjBwOSR0JqdJmLBGOOO1VctF8O8pQAZBznAAxQ6GGRCTtLcDI6+9Rw3JVQ6OUY5AzwR607KuS7yEkDgYzmoZRKQoUoWyh6+5pUCiI7ACR0yM1EMZKgEHGfm5zU6oCAVOCByMVkxNXETEjxDJC7sMR2qeIOGClSQDgDGeDUduHM2RgRdSO5aphI8cwOSc/pU7kNEyFVk2spBzg47CphypUHp0HpUTSsUORgZJHFLEpVQWGXI45pqNzO1hVhZ42GCBzk+lReTx8zDIHAAqyHYrgAgnk5pkzBmJCYI6nHFWkNNlCW3IYlBtOM5+tQO4icAjeenFaLRuVABGccnNVWgKuSMF8Z69BWkUaIrTxKzFRkcDJqmbc5IJGfatKRjjYRgE/exVcQNuLZAGe/eqbsDKEgKsoKcdeO5pzxyyI8ioSqjLHHSpWVvOBI+Ucg9hVd5czIpOVDZb3HtTUzlnG5a0y9KOTI+zOFyxp7a0AJsviJThj2PP61lzmMZIZmPUgjAHp9azpZDIpABAJ6DvXXGpoeDWyunVnzs2rrVRglSAQQBjnOarSam4QIFZz1LA1kHzI2Cg5DYwoPf3psifvFyWBzjg4APqfak5hDLKUOhPPfPJggEFTuI/pULTSODI3PPQ+/amywpGSwJLHIznjH0oEZJUMxAX5q52z0KeGhDZEUsrnGAQDwKSJFKspPJPJ9PWrEg3SYQAA9Ce1RBWVyMYGcsfeobOqFO2yI4YTHIckAjPA9KcFIkOASMY2kdM96iBPnEgMSTwasRM4YsRljzgCktTdRZYs4zGBjkjnBoRXQEScc5GPeiNmkycggc4FSFywAbjIpmqTHEAMACCcZDDoaC2FJJwR0PvTlKZwF5A5yenvUZY5fIG0nAI71LRWowW/wAoKjcxJLMT1qvFKrRFwCm7IGRyD64q2sQQmTackbQT0FPTmQO/Lg5FKwN2M2W3NzazgoHYYx82CfxpkSNtAkYAA5Hsa0CkYMiqgAYlio4yT1qs4YR7RESV4AHOPamCYxlLAEuGOMFs4po+YZBBIHAJxmpo4TgEruTHJHY9xSPa7yDjYD0pohorlQ6kONvHB6Zpn3UUoNwHGM9BV4RlHKOdxAHBHQdqiexdVYmQFGBO0dR7UyLIpFCjgsCSelOLFWLnAz+dWGgKvnOEJzg5JB+pqGRAGJBGB7daQnZEbE8EkkHnntUsUscTAOWCnjKjOPSkUHaSUyBzj1HpTWJ8wFQMZwV74pohj5nCoCpBUnHWomeJQGQkyA4K+masYGxgVBUnBXrSrs8suwIQZBAHOe1UhDSQjgYAIAzzxSO3D4wFwd2e1MkAOVDgEjIHrUqFWBbHBODkdTSbFYZE5kUgOCxOcvxxSrvXAXAUnnPelfEmFAyBxzTpYg4BzgjripepNrk9vIEcgpzkYbPWvV/h3O6WwEjjIYHnnAryW0AWAvISpJIGR2HfNd18P7hl2KZNzMxIyOvoMewrxM2jKWHdjzMdT56TPofSpAtsrZDFiMccgfSrrhChdAd2ec81gaOJPJjJfcODxxiuhjCJkIihyMn3NfhtaHvu5+YVbRm0UbmF0ckKAVw27IOc9Ko3W9skHLE85rceET5Jwz92I/IfQVVexRQznJY+5rm5eUiM0Y7FuAynOM5U1C78sCOK0JbVom4zubOD2+lZ12DvAAywHJ9DVx3OiMrkUaEyEA/ISBgdRnrXp/hB2W3MW07BgJnt6/WvMoQcqXYqB1wM4r0/wWMWcfmjDY9c1FYwxDTgdb9pCEZBJ6elDShiBlSByVboKheBhgqSWByN3OVP8jUcwCOoIPPJwK5NDw2lcv8A2tMAhgCSFGO5p7TEHYTtbOCc1jsSrvgAEnB9jUkdxvQgHpxknmouTY1PtBBVScKPxp4vwgJ2MxBwAoGPrWUswnkQCQYU889TU32oRs6twyHawXnJ9j3HuK1jG/UaRoG/MYJJ65yCemK4rxj4lmNrJHASDjBBPGRV3U9UeNmUS4jAGYwMgnsc+39a4y/JuXkJJwRyK0SlFppnVSp63Z4b49tmvXkldyXBLAsema8vuLSWOV3CBzwoGeCfrXvXjTRmkiZ0ARWJBBXJb0+grxfXrKW3klBfCggBOwXuc+tfq2QYmE6PI3qfpuTVeaPIYc9o5CebCu8EMpByQacWBOx4iXHIYmrCKwAUgsCM7vepWtgVBYZFfYqXZn10VbcpxFopGDAFgPqMfyp4nAV2IHAxnHWp5IV2kE44qBowISoXLEc5rRSNLIyZ7sorgkiTORzwB349arRas27aGUNjIB5yKbq8UsZIdGR1OQCODmsWQhMO3BU7i3pXoUoKS1M3LldkdNDq5iAVRgkliSavwayGJAYArg4PQ1yCXJdg4JIIyPUin+Y7YJJBPQjtXUqcDN1ZI7eLXDGwZTgjnPvVyHXQYjKoVz0Ck4ya4m2mbClySR6VMHK5YkkE7eO3vRyRKVaR31vq8W3IkKuvzZU9607fxKeJF2B16tnJY+vPevMluHUFQ7KMbflOMigXLuIwshQo4bIJyR6e45qXFGqqM9RXxIjYZzkk4APqatDVVXIYgE9s9K8wTUZsEb8EcZPapk1V/lxKznv7Cs+Q1Uz0j+2EkkkcsxYAADsfxp5vC6gnBGSCS3J9OK84XXGSUghicZAzUx8QyAg5CtkE89BRyGinY9C8+MlH3YGcDJHHH+e1IZUcnawAU9z1NcCviIRSb2cByMLuGcmp4fEJ2KQwjcHJYc559DkVnKnLoaqpFnaPJGSCSAe/oRTZMFQSNx6jFczHryzAOCCH5w3AH4VZXWVKgM+IyQCx7nsKwdOa6FaPqacmWwoxjOTVPeY5CNvQfnUovVJ4GSwwTjoD3qFmUSR7nIXkZznPFXFSREkjXsbptsZYbSx6E5xW7JMI0KOuWABOeOOtcfDcCI5LEjqKuJq6SsiklRuALE9PevYpTutT4XNMH7/PFaG3cagGVoyQoZcBh1H0Pasu9uRLkEBiBnce1VZZT5juRuHOCKiyXB3AnI5GetXKR88qXKP3kkAE4HQdgDSRZGAMFiehPUUgkMe0qNwPBHp709cRgtnKk5xjP/1+9Ycw0iObCAkcnpgDoaiUqoGRknqKlWTe5IOVPIqJ3beQADzjmkUkMnlLqRG5j4528HHpmgOQAQcYGM/Wq87r8w5VwQAQOKlXaVIDF1I6kYzUlWLloRFIhLbufQfzovLoru8k/PzjPrWduMjBVJDrwAD39M0nntK7owy0WCR/nrSbIUNR7TmUBJSdxGePXvTmRQhAwTjsarsTKkYwMo5bcepz2PtVqNleUoSpYDJx2rkrS5UfQZXS5q1+xNbxhQAW4xnNWxsjLzk4wBnnr+FUHlABOAABnr1rE1vW1MEiQjYGAHBJ+Yda85c0noffRlZbmhqviUQhxCxQk4POAa4u81Ke5kZ5XySCuR6VFfXssp5YuijIU1WZljQs5DAKTkDgf/qr0KceU55zbIXkLqwGC2fTtUMTHzJHA2nPJ9cVOqpsHlsSGA5Ixn8KjRh5rJnBHBNdCsYtkybWVWJYseAcY5qWJXOR15/M1UWYIhDAlQck9cCrdvMdrknPOV+lPQhssSBpFVSuQwwRn+tKd7E5UkqOo56e9VZJ2jbB3Y6gA96lScyQsFcoSCCB1AoM5MVijJlywJ6+wrKkIkvUAG9VOQDwKsz7VgIjyQO+c1Stox9pQocnILc9DSscNTbU7CzneO0t1ijyokwo67m7jPt6V9W/CoxWmlW4IEZCEBM9CRzivlGCd42gXDDewUsv8PvX1v8AD+yNppkTEZIRckjOPU1+ccWz5KSR8dm0kqR28cyoWdQScFQP1/oKv2uqCMAHaD0xWQzFOA2RgNn0rI1Od1ztdkYjIIr8nTi9z4zljJ2PRbLVEniILDIyeT3HbNX4pI7hA6MAAcEKc4PpXicHi+WxuCkrMB0BIxXX6H46t5QiF4wP7wbkn0I9a39k2rpBPCSteKPQ2K4wRhsZzjjH1pNgOMrkEcEHAGKq2WppdqCmSOhB6irUkg2kbwD246GuGTV7WOBxaeo2Vwg2g5I5IPYVUnkLudo+TH60ryM0jZYkEY6e9MERGSG4rB6lKJCwAkABIAGfrmlIESEnAABYmpvKaRwTgk8ZpY7ckZIwe/NYSQ7jUtzKqumTxkKO9D2DlhkkA9Qe9a9hAAAo3At8uQRwPxq22nnco3PKRwBkHB/Ko5SHUszlbqx27eS2fXmnR6admQAW7A8ZrpptKCnDAhh1BFV5LQRHAIUA4YkdDSjddRqoYjaaHbCjGMnJHaqV1YoikDDKBuBHeul8gMjAkA+prmPE18LdjGmFVjhWzjB9MDpgV0wbbtcuLcnYzrV5bi6SJAhI7dCfwqXUNSS0jeItiQgLtx15Gf8AH8KwUlWO6d33CQAqGzjHvWDrevxWgleSUbyMDnJJ7V3Rpyk7RR1QoSqOyR2lpsmcFiCGHPv6VtQWQuFAAyMcDHWvn0fFCWK9SKOQhFbaNpByP/116T4X8eRXca5lxIPlAJ6H6VtVwVamk5Kx1VMtxFOPNY9C/sdAAyjA7+1PXTRC6PGSCwOGxg46fhU+k38V3EoQkZAJDHk+9bKRq8ZJOCO/rXnOMoux48lODszHXTBtJVQXJz9TVS705UQgghxnOPU10aRgAKDkAY5GMVnXoO8447ZxnNaxUu4lOR5B8QbIx6ZdRqdhcYLY5wcgj8a+RddYf2lIYzhQ7BTjqueDX2t8SdPzpEzAMVYEFlGdpx/PFfH2paaLjWZVZtgicrgc4AxgH3xg/jX6VwrUak0z9C4cldsx9NsC8pLhnB6D0rqbO0EVtFHtUkMWBI55p+nacsSksQccYx1qw0ZhBUuQQdw9vav1SM12P0Bu+xWvQ1rGhbjepIxWK8jTkZAI9KvX9+0pRAcovBzVCIfMWIyCckf0pSdzSC7ihQRlVGc9cdRV/T7FZGJbAGMgY79qfZ2RmZcKUTOTnuK1mhEKAqhVQeD2NSrFOQIFTZGDtJ+UHHQ04RgkE5zyCashDCV3qrMwIU4zyQf1H9KS1tXAVURpWGRgnBPvTtczlKyuxqxgliRk4wK0be0KRjAJPU55wKdZ6WSwklBU5+6PTua0Y4VOQFJHT61vSpvdnzGY5ly/u6TMktKqlWUE54IGOB04qAoXw4KnByQDnBrZlgQ5QLgkdc1UeFGfaM4U4O3pkV3K58tKu5bmfMgJBAYuDk9hUjAqFBOT1wD0NWDAkik5JI6Z70w25YDBGBzn3oWhm5pibCMBxuI5yT1PakZdw3EZK8gD36/yp+DKdpOcHJOO9IpZHwTkE547e1O5iyEoXUhsr3x6U2SFlydwx1pzyZkJBYjPOPSoirclQQMnGaknUpXCkuHJAXlSuOue9U/KClMdRnAByMVqNETgMQCeSPWs64eNtyRsAFyCV7U1qaR1GSNEIiCcMCcH2PaqMoEeASFB5GTjOKuQoJFClSEiTb83Jds8Ent+Rz7VUu1SQRhgCV5yeRUtHTBXKU8wYqwAbB4I9KjkQO5JXgjBPqKkYDeSoAHY+lRvkAEnA/nUnSkK0DRQGRRuQ5CkHgkdv1pk5UqSDnI6EdD3qNiwyiPgHAKseCO9FwS0bhlAYcAA5z6c1J1U1Zowsj7QwBOM9SetXrcg4AOAOcY61Qnt2yQDg55IqzDIIl2qWJxg59K4pI/QcNZ00XYZRuKOeTyOe1WI8+W643NkY9h3NUY0Y4IAA6gmrkEhQhicEDAPfHcVjJHpxLUcn3QFIPAJqdANwI5A4+tVly20Acgk/nVsAiIEEA1mNsljAKl3GyMZGeuRUiK8bBVBCMoZGPcGmbg0QBJA6njpUjESYIbIAABzQZydicxpGArMHOQSR0NNmZAjEEBwTg+vtSqVeExhMybs5J7VSvCIpAgOA2QAf51pTjzM8jG4lUabd7MqzO2wuTy3THYfSsybDuxaFt5G0NnGV+lWpnHmbAT9RVaYMikAkkDqR0r1Y6Kx8FKTk7sp3flNiNAygAck5qpMFjwBjf69SRVuRQM7QAm3j0zVeQHyyoHz43c9x61vEEQOyZBB3EjJ9j6VSbG84HuRirD5KmQtjHQelQctICTgAZJ9TVs0iiKXdgEAgHPPpVSBBHvVSSCSTk5xVqYsYuuCTyfUVXjMcYZy2C2AB6msZM9OhG7HEl1VQMYPFXPLV0Uk5KjBAP64qoVAgYoSxyMf1qe2chWUnIxkHHU1yyZ9NQhZEnlqUcbCTjoc4IrLmUwSBmBBByGB4H/163YCSrAjHA4PrUN9aCS3cgK5ByFbqM1ClqdTh3ObZ8yAAYOM5z3pLiRXLoAFC/N161JNAElUOdg7juKrMockDAAIb/61bp3OeSsAcl8gDGOtS5A4IycYOKhmQKBtGMnJPb8qmbCxqAcsRxVXOdjSBGAHbANR8AOQCQe2OtKVCEhyAQA2WOAPx9akDK+xguR1BB607iTsELm32uFJLY4I6VsRoJVJX5QwwT6Vksw5LZ2jnJrS02USggEgAVLNEaQRXcFR2xn0pRA/7tFOVLYY9wvPPvzT7UEgBULnIAXuc1YtkBZiSQQT8tYtGqIQDGwUsSBx0qTYu0gHBPXiniEOScghj1B6VO9sViZkwxUg4B5IrJqxSSKyoWwgBIxgnPINP8kDMZ5OP4vSpQp5KjA6n2p6upYOSGB447ViaKIiwJCoDHaMhQOtPktBJkqMFiCCOOBUqQ/aJUCEEknJP6VfiswjKjZBHGapGiViK0suY1kBIyCSD1q9cRpaBgCABkhfQVNDGI0CgZHZvesjxbqqQWyW+WMzDbuzwFPYdxXRCNyZWW5yGq3b3d08hyCRjHp7VTLPGyqQATwMdxUypEJJEQcAAsBzj0qEZaQs5A52hj2rpWiOOTu7iNGAACCW6fWkmJCht20HjA71M0aElmLEgEHjpTIWL2YZ4yHGc+ntSuZsSPeQAy84wDmkZMOQBkngmhvkRSBweuKnEZGCo4bvTTMmQeSY2wcEY6A9qNyuyAHYp5wRnFWFiC5LnJ6AYqDaAcqMkZbgdKq5IkxZ+EIYY259eetQtE1ujEKGHc+lWQG2EALuPIyf84qNtyxnzPkGN3sKFcCtskbJYZIGQPYUw4ZMggHGMVZ3rNHGw+YkE5B4IPSq7wpG2SSCOQKpEtFeWAtlkAXjketVod6SZwVAIPP61ovGJWBd9rg7vrVWdC8bFQAR3PaqeoLQ7CyeJrdSqEOwGD6CporV5JlJBIJGSDWZ4YmluIgrnBVdowOpFdda2AEQdsg9cdjXnVfdZ6tF8yuhsNoYmAyQWyQfQVoeGYBD4hSWZQ0SK2AOzHjNIsYkI4ySMHNXNMVY2mcqQAAA3qe4rgqS0sVU2sZmteZcahKhQoAMAA5FZTwAI4A2kcYHFbNw4eZyC5LnBOOB6fhVK6GwkqNxPyk/SlT0SRMI2VjJFssnMq5K9G6kUwkRqIzhSQxGR1/GrrbkbAAZSuc57+mKq3AGYkzuIUlj/dOen1roTKaKQYJkklj3Aprk/IMZBPJzjAq0turOQCBjnB71B56MWAAypI6enWtUzFleQBtoJKgEZI7isu5kaZ2RlAAPBHWtq6ljSMhhz1GBnk1gyFmcknB6DHr610QMZEJCdTkke9NxsyOXJ7AU+RW8oqGAyeWNCAYBG4jpn0rZGLQeThAAc5PI9K6jQlAh3qdh4IJ747VzqkM6k9Bxz3rqdPjki05QQDMeCQM4FcuIs4OL6mkYcx9efCXXItW8KWR8wMxXaZCxIBHBAPsc1104j8sJhy2eSvTPqfWvnn4D+JXtLL7EzYVGK4Y9AWJzX0Mt2JUV4yCSMHH0r+fM7wksLiZWWjPzbM6HsK70KL6OHyQxznHTpUT6O6qSQSQeSRiulsgiBepLAKcdjW7b2kTQkmNXccgMMjPbjvXzMqjj1PFdVwPNpNFmbywoYgN84wRkegNNfwxeyFJJIWWLONxXAAA//VXq8dhC3DQ7SpyAwwCfXHpWR40voNH0sySyeW3KqqjOc9f6VVOtOclGIo4iTaSPM9cvl021SNQc5Iy3QjHQe4Ncul5LORtPmAnkKDwfQn1pNV1CTVLyQn7qt8g9ARzVzR4VgjdVXIdizdTk19FCmoR97c9W1o3Y1FKygsGIPAABP6V1OjxSxRBgoC445ySfp2rMt7dpmBAGBXVWNmsKDLksw6GuHETSVjkqzsrF6zV5YuU4x2PSq/iJzFpigybTK2wjPOB3rXtQzhMkE8AE1gay66r4gjt0JKRnaAB1x1P0rz1ZyucadzR8K6ekUz3t2QogTerMc549a8i1rVm1LXZruWUrGJQwdBkkA5AxXsfjacaN4LgiRRunkCKO4Hc/jmvHNO08NeAqgGG3AEdB3/GvTwVlF1JHZh3GScme1eHrszaXbOykExhhkYJHPNaBu0RCXIQEYAJ6Gud0+7FlpkIBYyBV+Ur0ryb4ufGK50C5GnwMGmOeVHAAwOv4D8qzwuCnjKvJTW5z0cPPE1eSnuz13XvE1hpIDS3KgAYBBzkj+XFeXeKfjlaWyyQ2wUkfcDEkj3JFeB3/AI+1PW/NE9y7lnJGRjA7AY7VjYe5cOCzuVyBzzX32A4cp0mp13dn6BgOG4K0q7O08RfFDWtXuQkVy8UR6xoowfz5/WuUEsuoyu85JcEkZ5yasw6QAIpAWBAwVz1zWlBaRxqAFwTw1fZ0aFOirQPuMNgqOGSVOJnW+mshR2C4fgAc4rXighsotxABGWIUY/yatW0aLGwKEMMrgj8jWP4j1I26m2DqGwHKqe9elSjzNJHVPRanO67djVJkdnBRGO1Aen1rK+xCZ2GchjgZ6CpFl2u7BAdx5z39amiiDsJMAAd816kY8qPOlJlGbTWRQFJBzmqptzE4BUuWOC2MgV0DYYYHJHTPehYUbJKgZHOaLkXZzZtirMFOUJBPuRQMq7gPgdPqK6GXSkKHBBzzgdqzJtMIgcBSJQ3GeAR9afMax1KXmBySnUEZHrTjJhkDMSAc0FFRQAcHqCKa+4PuAJIGOlFzVHU+HLpHYx5JcAYzXSQkFs9++a4fQ7xbe8QyxMAvIKjkN2rtbaYzYYnBI5461DXYbuXYQdzkHAOMAf40jyjeVEZbGfmz0oMuVUqVUDgimK4OTkYPWixmzT0q1WfUbYuBE8TK6ZB5YGvb7SVZI4gQFBUFhnqe5rxbw1Gh1GIAEkHJ5zjPQ1655vlQiQYBCgEjgcDFduFjqfC8Qe/KMTB8Z3CS6ikIIKRAMCD1JHSqukupDgEliQeTkgdPyNZ17cma9lDElwdzMRyc9D+lbGkW43ANyAAQfWvpqaskjno0lTppFwwGNC/RemMck+tS6FEJpHLsEyeST29aj1G6SKOVFKh8HaCcEnHQetLp7iyiQPIGdhuwOx966FEfK+hq3sCABkbI9cYzXNtE0t9KMsQCMHPHStZ9RLkq7KAegz1qvbyM12XJXHORwd3pmtOULOI1YyqkkZAGOnWoJFKkhjnI6Y6VtNCJVLLwTyfaqF1CoyCNpPGT3otYXMc/e2jsA5YKoIyFqIAq4Y4Axjnue1bNzbAxgbcg+prPWMJcLIyglRkZ6A+tJmsZFQhlUZ4JJJx9alEu1wASR0JbqKrkltzKdq7jwRnPPSkLZ3Mr5bIyrdqybKauXEkVMAKc880LM0zgHkHkc1DFKZmYgYA45HWnDHmApxjGSDnmsGzNotE7gQSC3XGelJGNrkDqBnINQnLSMQME9fenqrnAAyAMn6VBD0BseeSSDkcD6U8SorEAEL1OPWkRlhddpBJ6YPSkkUiIsGBOeQP50coIDgKjB8HcQUA7euajVmLAbeW4HPT3pSr7FBOOckgdcjpT2JjZSOTg9+n+eKiSsVYNwCnILAHO08/jSbXjwy8qexNNjkIYAHBBwCakcs5IJwAO1RcVxArYwhyepB7U5Q+4BQGJPIJ4FAkCqcEkkdfamRvwxBIGOPb2pXDUllmkeJxuZHzgEH9KesRVkO7eRz7ZqurggAnBzk+x9amhkdMbm3k5wQuAAe1ITuWoAQN7Nk52gCrAwQQDtONvToKpRSAs4JBK4BX0P+cVKzHAVCVGc57EVojNj2faQApIA6+tRlyQoCFTnB3ccUJG2WLElc9u1S5JYkjIA6elMyuxC4AYEZHY0hy2xEY8c9OvtTXKsQVAJPQZxRteQnDEg8Eg9PxqbhdllMyRGTKA8ARgYz2qRmyoA4IHU9qhjARlBBABBGOeff2qRpSpAVQTkZ3dCKpFWHgBgCSGGPypcgHqCBSgqMEYAxnApHjBAIOAfagdiOXAZiAMAEkVEpJjBCgnGcE4zTtwG9jxkYBAp+xfKGDvOM9elA7IhZ8RkAfMCOcdDUL5MhJJIYAgeg9f0qfaZASBtGc4680YZWALkjjMecA+hx+NPQrQrGILg5y3c+1araj9ntlAJK4BGQOT/hWY0IO9iCMcDHeqs0kuNgAKdzmtY2Kir9TpdDd2jMsiB2JJOPU1qSxK5IASIbdwyO/Oa5vS7qeGADAAPTHpVpbsuCAzsBwS3WuhM6FHQgijebVjDvAQAncDgE4rTWxdkDsmF6fWqljCGnL5yBwBjpWxvihgkzLgg5Knr+FMym7GFJJJ5pjDnA9+1QR3P2e/ikJ43fMCeoxVmGZGvJSCpJz0HT2qpMMSAkZOTkHsPWkzLcRgA8xDEjI/A/5xUJj8wk7iT948cGkfG/JJzjkZ4J9fyxSyMFRNrAHGDg55rnkikrjSWjYENkelWXvJ5LUIr7Fzk47+1VJsZUgYGRk9qkYsSFQAgZyTWDTCwKWaSJGUuCeQg5P096mnhO4AHDAg/hVZCYHVyWL54K9jUr3ReZNik7hgrnJA9PelZmiuLIVRwrMASMgVE53OASBjnPrVm8jSRY2VCZBwSR1HpVTzljJLJgjggnrTUS4oPlafzg2HUY4OKJJfNIYEqGOQCcfhUNkTlhKNyHk7eOKvfYDKi4QgZ3Ln9K1UWacpWdhICQwwBj/gVRmQMQC2D1GKvGwMeFbAzyPemGxEUylW6HpjNWoSHylRZduAQCwJI4ow00hdxls5wO9aH2ZG3EkKvbjp6mnGGPgKMEnn3rVQZSMWXLgknIPRR2psVuoIY8Ma3xaQCMnaAe2T0qu+nxMoKH5s89sU/Zm0ZR6lGGVY5MFvLB4JzTjqDIVIYKpyuPoetPuNMKBXDbgT0qIWBEZLLz2HXNaRjY3TpjpdRaVdxcbkbOCTk+n5VKdUZELnGepI61kPblZXdVLEDaeOlQu83kliDgccDpWiugah0NxdQR/ndQSfWrMLW/mByFLlcDPYVycd5KPKdlPlsTg+tXrW+VmJJCjpg96pW6mcopnWCCOSM4QBxyCO1VZiy5UjBzxVS01eMKCW8sZCgA5x+NXzexTZLMWB4GO9UuXoc84W2Ki4jmUAlmwTnHQjtUn2mRYwQdjHkqTnn0qeSzKAhCpCjAUHoKzpUdS7EZK8gD1qvmckkW/tp4yME8EkmrAuSrR4IKHggdjWSshMYcj5SeR6VZjlAAAGcEHmi9jGRpeaWYkMQOVwOQaSVPnBJ3KSBwelQpON5yMAdQR1qQyoAGxkHjAOKamjJsayFHIUYByTmoyhiuVBwVYZGBgn8amZ+pAwhODnriomXYSAikHOBnkZ6mpbuRzXGSBXOSD16g0xMOSgGD2NO8phkAj1H1piqwYkA4757EVDSJuiKeASKdxAIPUjrVOW2KsSdpKqcHuK0AXJfHAUZwe+f8KV1Hlkbct1PGKm4c1jI2IcMCWIGMEYx70yZSA5I5I5YHrVyWNd5IXAx0JqsxL5JAAOBxQnY0Uws76SN0AYhe4IzxW3bXsNxHsfqemR1FYPl7gQDg9M1BDcmGR/mYrnkHoPpT5jZPmOju7Tyj5qbiJBwAeB9PaqSSyRbQ7AEdQeg/GobHWQYykQDxxnaFJxtz2FaUVuL7IiXfIeiE9aXMDj3KUjedKjFygB3fKPvH0PtT5yGcEHB6FcUqWp8snJYjJ4FNGWbeDlTT5kZNIbNhAAOQvJpVkDgAqAB0NNaMyAKTwDkn19qdLcI2VRQCG7c/hTujFoQqPLJRgD059a3fD1jFNGJLho5STtVGJOT6DHpWLpdsL3UBEQSAQSR0Feg2lhFaogVQcc/j3qo2kZN2KTafGxIESg8jGOlVbvRraaIpJCucckH/IroGZFLKAc4yPaokt/MUkjJz0NbqnEz9pY4T+xTYu4YK6FiUVgDhT059cVqxC2t9NbAAYEkkng59vrW5cackySZUIVIGAMAD2rmdYU2aA7PNUAjywcE++elaxVti1Ny3H+EL5NOaeyMpaViZCH6AE8bT/MVp6/c+RbFpVLErlAvOc9/Q/jXCWt+4kRwpWTJPzEEgZ6ZFbk1+97ghCnA2gnOPetHUj1RTj3MaYCQO6ng/Lg9QT7VnjTjJt2nLZ5z3reNkGJJJ3E8leMmoWUW2BEu8qc8nqfrXDLlvdGsZWMaaz8mUITgkdKn0e2El4EdmRCDwoGcjp+FX1sJb+5CgLFO3y5PIQHue+KsXmgDT1LLO5dc/PtAyPpUJGntLqxoiURqsROUXv6fjVG5vRHfJGAWDfKccgZ9TWP/alxLtRXGM4+YcmohHeSK+AyjOc9MEVaVuo1HzOoh1UQuVRgwB2nHQ1uJdG4gKgKSQMN/EPxrz6zkeO5CyFg3B5HBrtLedRCHZlUHAweM0OTRqtDQhYecoIIB5Bx+ddDpBkEyMvO1htBBOST6CuZgnBwoOSxwOM4r0bwzaRLZB2co204IHJzSc9iKk+U+YvjVIh8UXuAqCSQuNowuRx/ICvLMqzFw+CDnjvXq/xriij1eRlcHcWUgjqf8a8iVhGxCIDjua8LOF70fQ+xyqfNSNOJ3Kgk5XOBWlA56Eg454rIhJbYQQA3BGe9aEKuEDA5IIwfQV8pJnvbmzbyFGCiQhgNoAPBzzg/hVyPAAOS4PQnnFZ9qod1JOCehrSiYEkEgADjHrUpmLK12JH2o4yM8H61mz24OQy4GcD3rXnkGSODkcEVmXblVBIwPU9qrQlNlIRGJm2ncCcYHahkbyjno3BxU7S7lA2qhxkkDGT6/wAqdbQiQjksp4ODx+VS0bJvqRW9uIlEgHzE8jPUVoW8Awj9QAcg9DmhLUSsAAQASMHtirawhoyoBUegHQ+tRqVdMgXESyuQAqKT7ke1PyWhDqcg/wAOMZz701SoZVc73ByRjgipbiRAMb1LkZ2j+EdqErgkiDeAW5yQcGiUhEIHIIyQff0qLaWR2A2AdcdSfxp5BQIQA6kZz6e1HKVYQW6hAowSfWmR2rRkuW3DpgirMYAOQCMHNSFi7AhCw6cUrCZGGRoAQDkn06YqSPY2ODjgjmnG3LbgTtGOcenrQAX2IASAcZ9aZkyV4zJhASoyDkHFWot25WIwRxkd6jMfAwxAU8+9WYUDCPkljkEdee3NSc8mOESSuC5yDnheue1EaSJIQ+ChHQjp71Pb2o81STnJwPaul0jwLqPiKIvbgRRq+C8gIH09cntUuSXU86tiKdFc1R2Ryt0SI8kfK3AqXT/KsYzKRt3AqSBk4PGPpXpuk/BFzvnvL5ZVVcmLaRg+wzzW5/wqbThhHPmoAAVHIOe/1FdEadaSvFHz1XiDCU3ZO5475ZlZ9oy5HIHOKjTS7i5ICRkncMjB5GRmvdLb4daTpoJitED4wHIyank0G3iKiONVeNSwOMVvDDVX8SPNqcUQT/dxPK4NOa2tQBHnjBEg5FZGp2rlS2w5XkkDOM9BXp2u2OcOyklxnk964nVLZmyAMge/9K9SnScY2PnauOeJqOb6nmusWvmkEoA4BAbaMgH+dcZqEABcZJGSQQMfpXp2rQERsShIzgYHSuH1OzEYLoGkGeVJwTnrW8LLRnoUa2hxCzGyugxBxnPJ6e38q6WxnNzEWQ/MwxnOcVjalanDhlOexHtUel6tb6fKRPLIq4ztCggf55rOvS5ldH0eCxypvlb0Z0jO1shV25I2jHc1y+qK88m1CoOeSRmprzxXbXe4W2SASAzDGSKbYrLdSK5AJYbifQ157ThrI+hhiadbSLuN07TwoYqMsxyc9zXV2NiFQIVIDAAkDtVWx0ty6MQAAcketdJZwKuCHJyMYNcc5qXwnoU4tajo4l3gRNsYAYGeR61rQKwAVz5u7GeetQ28JjLAEjeNpI78/wD1q1IYACgICk4GawV2bNoyNV8P29+hlltUSTG0Fe5HQn/61crqOhfZnRdpAOQTngV6YsQZCzjI3YA7/wD6qrT6VFeRv5iZH3h25FdEJcu7MZJSPL0sFiCoAQFGAetUr6zIySSi9MgZyPpXZ31ilu5dUOw8gjsfTmufuo45UEAZo5i5bpkY+vauqEubY5WrBZ6WH0l3lDPgZUg4x9QKr+BtUl07VmtC+Ymb5FIwACeldbBbOnhuUqhAUFm9wAMcfjXl2oSvbXnmqSqg7tw4I9q2VP2kWc0pan0HFGZYQGAI9j0NY2t6CJITKvAB259T6foaT4e68moadFHKCZQvJOM/WuqktxLlDEGT7wJ6Zxx+PJryqkHF2Z3Up9UzjtNtWjiIZM46cdatixSJzIzb1bHy+ldBZ6ZuD4QEZxtJxj1P4UyXRyzEZwnTIrm95PQ9KFWPU5ye3TcQowOlVLmBYISSuQTnJ7Guku7CC1jZ3lwAOWbjJ7CvOvFXicrG8Fs5YbgQD3x16V0U6cpFzrwpx5mxmp3oAIDkAHBx0HpVa3USkBmIJztI6msKxDuWdkkLFiTuJwPwroNPUxup6sRxkdAa7Y03BbnjzxDqyuaFoskcKRMRKwORIoxn2q8hdpUCLlvT3qC3xHkBumCD6mrKzJtY7sFjtJA7/Ws5XNYa9C0rywBhwGPJHpUBuBPJsbIfBbkfLj6+vtVy7mguHV4gIgqr+7HIYgAHPfFZ8QdpmWRwAcEKBhQfXFQd8F5FtEd2U42gcADoRVpIyCSSWI4PNQWxbJyxAHY8ZFXA7xsAVUoTkY6kUim2LBujOVJBIwSfT0q5HdyIwwASDjJHSs8wyuXJkKqxypUYKitGFmSARk78j7xAyPxoRjI6PQPEl1YTkSuJLbGcBjnORxj0xmu41e1i1PTknAR4mUMCp5GexrzG2ZVLEqCMduOa2NH8VeXFc6arAIcSHI6Yzjn068VrG6OOd27oTTYFy8jLtQsdoHXbnil1OIeaAOB2qe3Q+YZCCEYbgM8VFdsHkIK4Gc/X8abSJTuZzRb2w4wvYipIokLHBLHGfoBUwVgpUAY4ILDOKUwBULqAoxjis0rFkd4CtuHAJCrgAdzXl3iC6je7cEbQGKsB3J9/avU7wldOlcKXKLuA7E15Trip9oZ8kDqFPqa7aabizF2TMjeUJCnIz+lXLVjggLlc85HWqkabzJkkjAx7VaRiAACQfY1Ekax1Nm0aJBgDYGXB9jWpA+YYwDuI7nqawrOQNASThgcDnkEVpwTlyXdssTkkcZPrXM0yrGrEzxI4Eg3Hhl68GtW1DwugJXBAJK8g/jWJA4MZDAEsMAg5JHvWnbyALGM4VBtA6cVCIZvqzCN8MCW5wOcU+ByYyC+Gz3rNt5gwIViRnGfetCyeKaQxElHIyS3Sto6kHMeMpDDDvV/3hOAT0HrXHXOoPsIVt7AEgeprovGaiVim8gdScHANcSxRnID5IH3h3rdwsRLU7LwNqR+1hHA2sCpVxg++K9XsgI4lcoFJGQDxketeE6RdCCeJg5DKRiva9A1JbuyhLOJDt28jpV0rJ2Pk81oyuposXQWSZJBGAozkqSCapTSbmYAEMOQa055AIipCheu6sS8lWNWLn5TwCBzntXoJ2PmlG7tYpXs4VHAJJA5DVymozCQ5BwTxtx0rXurlmDBuScgZ7CucvZ1RyDkAnAPpUykj0aFFtkN1b4jJ3gp3wODTJY2McYzgU/zwUCZyCc80GY8KOQOgHauSbu7n1GHi4qzMu4IhDkgjacDjgmqSyPtBMDI2PunqK1r62aZ1IOCOarSWL+Y2+UADoyDIOKybPTjYqRA4YMACeoPalEaMyZQnac8nqauJZ+b+9JyG9sZqvPBJbh3YEgEYx+tQ9TRNLYu24CA5QkdTjnFa1nbjLOBk4HTt74rmxqUsG5G+TdwcHqvoatweJFiUFYQWPy7jwR/9ap5LkyudSLqO1j3suEUc56Gue1TUJJklKEKhJA247ehNVJ9ceRSpYkE5IPesyWVrmRi5zBkMqjqDVxgoiiras3NJ1FJEWJhkdyepqW+skUSNsYxsCCAemawLK7FveqGIRBx8xxXcBlvrRAigArkkDOfei7vsKcrNM45b6bTZVNvI0ci8ZBzgV1+g/EeS3lSK9RvJICrKozg+/euU1S1KTgcA9Dj61QkzFMFBygwTjnmm4xmrNBe+p9MaL4hs9a05ClyjNjChFxkdOe+awNftUE+TkDoRXjuia1Ppt2hilZASOQe9ejQ+I31CHbKvmuR1HUe9Sly6X0CLlcjICyFUGT6noRUiWRup0BRpTjJAGRgetRpliSQDg54PWpYnkEiKx2ggYZeOP8azdnuU1fU6nRNOW1SQFMB12kkYIFS3VqoUDGT0Pan6Vd74gGPCgKSeanu0Z2Yp8ykZBA7VpB6WRz2sfNab9wUtuA557U6OIo+SeScls5wPSkjUNGSSdxHUetTYkNu6xGNZMYBc8V59j0FcQyCSQqAQF9e9SIfmVApJ56dBUMMbEkO4ZsAHaOM+tOjkYSDBJK9dvamaxZYWV9+0bQCRyRz/AJ5qyTJAhIyXAODVaNS3JYgnuatwo7YDEn/aNJ6l81iSzaSQDzRgkdMVfwUkChARjkjtUUYaMgBNx7Edqu7toBxk45xSauLnEBDRhADjPJI6Uu5k4DZHtQ0oEBdnB9ARgkduKZbTAiQyISGHy4HQ+9RY1i79B+/CkNkI2Mkcc/Wr0iuYMoAHXnB461TRVV1IYsCMkHsae0xxljkjgfSo2FqX1aQRqxKgkYHv60u2SNAjsN6H+Hr9KhjJ2KWYKB3boCaYmzBCADnOQOp9aaZFi40wMhIGTnnBxT3IlVx0BHI9arxkqOVyfXFC8uX3EepFaIVkNmjCMFGQcA5zxUU4ityGkO3gcHqSTxxVqUmQkKpAHryQPWopQkigSRhjnjcAenfFO5SKm6SNXUFSWcY3DOBTZIhJyCAaslUbIBG/P1x+FQXbJZMiNKGBAy7DHzemKhsZAQEABBcjqKomBpHkAGW+8cc4FX59xjYMqgA5zjoarfOyFtu0JxkHrS5miGrmbJnc6umQDjcOhqqAcgBQFPrWrOXeJYo1JOSQQOgPU4/Cs26yIgUbBPBrSM+5HKZsh8twoBZiSOvT3p0yM+wRjOOuanFuu15XLlwMhVxgY/8ArZqOEsYy6qSAc8cEe9acyYcthsZJBDgEYxg0qKGUkk57L7VMUQRl3IAGOM8nNRkkvtVGQD+IilowSI2GSMHAx07gUzC/MvJJ5+tSy27RuGB3BjuY+1QyDDuQOSMA+nvSsUkRxysp2hSBnAIHSrKF1YBk25H389c9qpxtLviTzMJu5UnOa0HkMx2gYQDA9qVirDmZIPkKkOMg+xFIZTldwwAeQOSRTSFDOCcgDgelTRgGEYYEngNiqY0JsDEspJOeAeKjXzAiGUgOCSVXofSjaY3cElgRyTSqySnYSSVGCQOR71DLH+aQoGCwY4Ip8sQ5cHaM4AzUMRCbQxG/kj3FSOCCQenUZHWkmIZ5JkYMDluhI70rINuGBL5zgVMcxyIQ6tHtB2gYIPfNAwCMkknniqSArhJGyFKqynDLjjH+NOTMkhBQAKMk56iptzJkIFbccketJNxnYAWPXHQU7CsMKo5JJIAHGOc0yVBI6AnAABwfWpkUugIGMdTTygbLEguBjkUjNooTDbvUjJA4qisB5Ock89elaLlZoS8Yzg7ee/rVHJRmKrk4weetIl2G+YNhUDBHPJ60xwJUwG2OvUgc0oV2kAIAB6EZ/HNL0kYqSpHAIpktBEWnkMT7UYKGLDgH8fX1HvTjFwoZiybskemO/wCtNRhCgcRebMWIwxIBH4UxpmhidnQgAZJGSBVJhYeYhlnKEkcAE9cdDTkIeMM2FYckKciiKRJihYMEAyVHU/hSJEq4UEkEk89cZpMnUkGWlycCLAII6k1J5JYkxneCORjkVBGzMAoBweBjtXS6B4YudUkAikCEkMVYHkexrlq1Y01eTsY1Jxpq8mZtrps14wiWMsB1A7GvS/AHhiWGTzZDiIDaAOfm7H9K6Dwx4DKIWkjBJIJY8AnvXdWOkJaBVjiVF6EL0FfnGc59e9CgfHY/Nb3p0y3pdsYYQgXjAJIOSa1MlMkJkkVVhBjwAQ5U4yBjIq4W+QgY2dQCOhx1r8/cru7PiakuZtkgUkByMDHK0DDbkJwOx9KjZjEkYVw7HGR0xUqsecoCRwSvfv3qW7nPcr3GlmVSQcjPB9fwrPudJwMhABjIIOST9K24SjsSQQfc96kWFA5wMMT1FYttFqq0cwLXyyjlfunr6V6B4SgIijRgADzkdh61hS2KFsKAU6YPc966jQ0Fuse0BYxgbscfn7Vi23oyKlTmVjopGMBIKSSrgkeXgHH41UmzzvyoP8OaufaPMjBA3EcADuKrzAITgAE8EN2qXG552tzPaIbWIb5jwAT0pvKKAQB24706SIhWKnLZzjOc0wsAhJOAecMRxSUDSOpE7ldrEKD1+XtVG5v5S7sMDPU56mluZXdgqqQn949z6D8KhdCwLuMAc/QVS0OiMSpeb1jd2AOSBnuMnqKzpIyxIVQTjnHet+WyeRQjrgjgg9qkNgEiAAAPYHv71otDoi7HA6xpj3ETIyAZBryHxZ4fhhmkDLk9Tx0r6PutMBQqE3tjJYnFed+MfDqFHdkyPrjrXs5XinRrpPU9zLsV7KotT56a0EayqxIKnCnHUetQjG0gjIHGa3NesnspZIyAR94FecjPrWOiBImAOd38Jr9kpTjUgmj9PpTVSKkmVniVxtY4TI6Dr+PpTZIFIPJIPHHGRVlUJIXAwOlSG2D5UkZHSumJ0ORx2pwIJGIdy4JBDdhWDK0cRIPLE8Z6/lXXa0BGxCgAjPOOTXMnO4yOikkkH6V6tHY5psrsjuwYncTyTjoKT542AByp5FTHo2DhSO9REqinBJ9faupMxuy3FIm1QQVBIGB61PHIY85GSCQB6iqsLPEQHBUehq0gIYnIKsMnjkU7mkRVAbBOQD2x0pWRgwKnGDnNPCF3jCDO4Hr1B9MUnmHLAoMA8EE80jdEkRbhXBPbPr708fISq8HHBx1pIkJILEhSMk1IJUU7SCGPTjilc01BZNtu5wGn3AA56A+1VbpniwTyW4I9KtqCzucbcYycVTusFskknOAM/rSbC9ypLI8jAIQQoyc9RQtwMMhchuoAp3kqUbB4BywB69gTQqBwyggDHcd6EybkyXBCgAkMeSR61JDqEpcgPlQOQfWoEgMVqCG3FRzk4z6fjTY0HEgODjp6U+axopeZtQ6vPtwHxIOAzHPH0q7Bq7yIBI4LjuBjNcv5siSg5BBOOB0FWMqSGwxPqDwKnn7l8zZ1n9pkogIAXkH3qwbsKqkMSABhQegrjRdOzYVyHUZPoRV2DUG+QEEt0Pp9a1izlrw542Z28NwJ0BEoL9Ng6gY61agLeWzMUIJwMD5gB71habdJIQAwA+9kdT+Na/CkGF8qfvBjkk/4Vo2fH4inyyaJwQCATyBgfSl2AgjdgHtUCEyMXyCOmDxSuQjEE4BHGD3qUjz+UazlHIGNuePem7S28rwTz160ogNxLHErckgZx0zUaSZLlASVJXJ9jVWCxHJCJGUscAZOB3NOUDBVRgDkChnLZwCevA6mpVdMAkYOMD61LRLuUyhYKqLwzbSemKaFWC4IRcAcYJzUzy7wQpwwOMH+dUbhyI28idXIk+Ykdfas2ioXLcRj3g8gZ5xUsMCxyM4JAbgeoqrCZWwSNjevrRcXH2eFznJHP41yV02rH1GU+62yPV7zyo3ARgwXg+prkZ5HMpBOSOo96uy35uSSz55xz2qm23cZCRjPJrKEbH0zlcpzkFgBlQRzikhYLhguRnlWGc/hU8+AxGCFx1xUPyknJYKAK3SIbGT/ALzjaEPtVUW4847id2AAQenr/Srit5rRAqQTkkdcYNV5YCxcljgEkHOM+1aozYjAqCTyPU04SpEA5IIY4A9TUYVymCcgng014wSFIAx0FMlvzJmlEyAkZGSMjsaUyIjEhskDpjrUZYxtgD5R3HrVZpNrlyOMdDVpmMmTTzrLEfLAUDgL0qDSQZbtWUYXPzZ65qLzjtZgg2jOMnrUmkMHu4yS0YB5x3NapHDV+FnoOg6eLzV7aIglWG4ZGckEYNfXHhaJ4NGjJwrSgEH2r5i8A2gufE9kka5MqnjPHH8q+pdEjaC0jt2TO1RtI5AH1r8g4xm1KMbnwWZ1OaKiabgOCFICj5TkZrOvYzvGSCcZC+o9aulSo2KCFAyAKpXDh+WAIPAPpX5ipW6HzqOZ1+xRyWZC5xgYrzx5brRnlSJC0QcuVJOQT0r1yZZSrpvPlsRlfUVz+s6JFqEpMYVA3A9B716+ExcYe7LY9bC4mMNJ7B4V+JrwMgnLhVUKQTk5A616ZpPjG31CMETgNgHGepNfOGt6Y9lMGGVZc4JOMCquneJL7TLouX2RABVAJyfU1608uhi489NpHryy6ni489M+ubW9ScA71IxyfSr4BkTggAdCO9eEeE/icgQK77R0OfTvXqmg+K7W6ZER9yMBg5xgn+lfNV8DWoO0kfNYnAVqD1R06QkrljgKCc47/WpFtz5aFiCCAwKnIIqO2mjmyAwII7HNWo40WVFU/uu/HIrznHueS00X7ERlV2jJIzmtARh2IYZGM5z1qhYEY3lWA9AOQPpWxAARkgkdORj9Kjl7mDGLCNqhQSSMAtycehNYd8Asu0guQcjviujc/KCBtA61zusSJDG8jnAORnNS0lsxx3sUb2+SzspZZIy4xhdpxk/WvLtf1VTcTyvKpRRkDPTnr/Kk8f8Aj+306N4hKCATkbsE/wCFfPHiz4lSXcrxwybkX7xLYA59a93L8tr4uWiPpMvyyripe6ju/FXxDjsoiscoDjIJz1968o1fxreajcOrSKYiOCTjFcpf6rPfTsJpfOdTtJAwMA8YPfjuKrSzYUncDyAMdq/TMBlNPCRvLVn6TgsppYWN5as7Pw+iXd1EVVDKxCk4Oc13ul3MtgTNFgMflySeRnt71yfhbTisMRQ4PDZIx2rsI7ZtqEuipzkHOc+teNmFVSqOPQ8vMJpz5EeleE/G7RMkU85BUDBPc9hnvXq+j+LLbUDGC4RMhWPUA1832s8iKoUMAOvpnvW9pGvz2YHl7hk55Pevk6tFdD5LEYOFT3lufSKXSu8oWRQF7H+Ieo9+Kq3DEiQg5Hb/APVXnmg+OEaFUlbDkbSTxg+orroNYhuVLJIrsAAQD09vrXFy2djw54aVORznxDQtocjgZABBZRwpI/nXy1qNnHbTFUBdiSw55J9zX1L4zlWTSp1GRkE8nj/9dfNOuKgvWKDaQSQfSv0fhaleUmz7ThxWlK5lEkggcHHT3rPv7x0V3IUJjbknkn6envVm+lCLGMAOQSM8ZHr781hz3JnulRCJCpyRjpX6aoWP0WEbkauHIIGST06/jWlp+nvLJkKCgOD7Glt7JncOSqLjJGK241CxoqDYAc8dz602kaSdlZAIiFQFNqjjA61L5IcgY4A6GpIZEkiJcbXDEDJ6jsaVEeRwAmCTgleajl6I5ZSsm2PWNpioU5AHIx1A7CtawsgnLJnPP0FPtLBI0VyCSPT1q/ho0LYyD2FepRw7SvI+OzDM+dunSegwxgIMJnnAAHH0qMJuUuMqA23059Ksxk4AYY79OlRM3mqQwIBOB2x711OB8rKTbIjAgJBGDjd1qBojuYKgAOcn1q8pAVSwyenBpjgFSUGSSMH0HeoasSmZsluuAoGSOvHAqvJCSzSBSONoAJ6euK1JgY2I68An8ahmU+UxUHB4ArJpl8xnJC+XQkqrAAEdV9x/9emzWzqhJIx2I61eZfLRSy5OO5pskRbP7wkdcY4H0qdRcxmttXGxAF6HmotrcqD8oODVlo0DBM8g8EDg/jVeUFHYqMn0oEncrzIGACsFPGCec4rOukEALhBksFJA9e9agCllBHXqRVe7iPIUhlz/ABdhVXNosxyZAXUFSvXgYOarXBYAAgFgM8dvStC5gOSUXJHPXqaz5lkTcJFxxuOO3p+FZtndTKD4aISAESDJK9ckUozKiu2ASCdvpUzqAhboMdcVD5abQVOSecE4zQdaEdIXCsoYuBhiR/L2qOdR9nKhMkngjjPt9eRSyROjllDAHjBIOfWk27WZWG4EZBPY0max3uYM7eVIYyCADgsepp1u4dmBIwPSrGrIolQsDkADAGMVSg2ZYKQTnBINcM9Gfd4F81JM0YlVlUhiDVtDlgCMlhng9TVC3KrnaS345qymWAc8FevtWDPajoX7dwCqs2H6hT+vNWVYh1JAPt1qjA4MgYnACkEep7HNSIoCgh8jOcjvU2bKZork43DB7e1Db1YKCME8+1QwzuzFGIOfmXA7d8mns5jOSBjGTSsYSJ1cxrhjkk8AH8qhuo2bLFMsuR83Y1RtboTX0rO5YNgDcc4xV6Z1ZMhii55OOtd1FI+Mzib50jNaPbsMeMg8qR1FRPmRXQnLgc1Ye3IkZ0kJBHfjAqtKNxIDgFeTz1rrSPmua7KVwg8sqRnHYd6qvhpCrZXHFXZgNzDG0g4BHf3qmXSOclwckAnPY1ojSLK8q+TuJQEnoaqYc8gjBzkEdavTsJDgcgdM1UkywxwAOhBrQ2iV51DEkYAAwR71SNtJJsKlQAeecEe+KvXBVFCAEueox/WoEyXJwRjnpXNUPWwi97QeuAgQ4ABOMDHOealRHBQgqE6k1XCZYuGyhPANWF3IoBI2kEn2rkbPq6Ubbl63AxkqpPbBqd4jIuSABnsOaq2zEQq7oVYjA57VbhLvEMA7SeTjOKybsdigZ2paMJWWVQGBBJB4Ix05965uW0aLdkbjjkdOa9FFuJoQoGRj7xHWsDWtKl+9GNinBAxz704T1sznqUnbQ5XIyATlRziiRwm0AfMeQfQVYmtjHGXMZQgnIYVWk+6HYEdhgV3Rd9ThcbMfkDBIDg8nIyM/ShWQBiAR3/yKTdtwikEnpkdBTztLlgwKdx3q0Z2FIUJvJAB4A7/lUllK8TAlcr1HPWoDgyglQeMZz2pyMxkCEYGeD61LNIo6eykeZdygIxBJAOMD0qy8ecFUKYGDg9R9KzNLlAOwn5gcY64rYjj3oSZACTgKaxkbRY2AcEggqeAD29anXA5ByMbc1HDEbaAIHDMRgsRn6/Q5qYBd7KBgEcZPU1i3c1ikPjiYnzShGeAexHrT7exAfA4LHpjpVjTrHzFZnkVHU7CgbJJ9uxFaUMIO0KqlgCc+uKztc02K8VikZJJG4dMelW0U70BORjaM9hSIxnJJGBgrnp0pYohGhQHCgcZqrWHvuDyi13tkbACQSM5rz7xBdLe3pViGPY56ZrrfEN0bOxfJ3BxhQp71wbXBCZkUB8bVC849DmtqZy1Wtgt1DNIE+Qn7x6ZAojVWiJdSYmLKpHcj096VOQFK5OADtp7hPLjjSLBiJZTnoT149+K6TjYqjKsHYgHgE8kmkZD5QEgwTwAD0NCEvgvwccDPenljI4ABIAySex7VLQrEKKQd2wEDgZPU06ByWKu+AenHT1pEDRyZbOacPmbGMEZIzQtB2GyuSGUkEcY96eqARnAyw5JA6UscaOqhiAQc5PrUcE5MzbwVA4IPc+v0poVhomMHzMAQRjGKcpaMMQvylcfNgjHpg0/crZDEk5OCB2qFiWAGCo9D2q0JoheVUuNpfBYbuRwCffoKHjDEsy5HZh3FPW3GxmLEsBtx7Dofc1FvIA5J25OQOhpkNEUkRYOGUBccN0yaiKhVKkAgck+ue1WZo2ZiSx28E5PTioH/AHYdQdw9xTuKxo+HJzHeCJWBXJOSOtejR7pwu08LgAH0ryzTZXi1CEqAAOrEc4r1DSbgSwKCMNj+KuOvZq53UHZWLZVIgeMhevPXNWbZVt9PlVnVGkfcoOefaqlyh80qJETKZ2SKeTn16Vb8xoNNEWASSOSucH2ry56m8rmS7COTBGCxyQap3kYbe5jOEO4sp4C9iR9atSxESOxORn5cDoKpTyBpCu3aQMls9aqJtCNyvOwCqQpxkZGOtVQFJbIJJycn1q9CjuAzgBCPyqrKjpKQwYOBwCO3bithuJUWTJJABYckZ61E8iPJgDB7n39KmQNv5By2QBjrVe4jLznaARjGc4xjrVx1OeaKN+74IBJJPGKznUoSNuW6/U1Jcs/nEZyOg5qqtwyTAOMj1rtgjkk7D4wGIySSOoI4pAvlsFAwDzzUsgDNlSEJ555x7U1VBlGWyMZ59a2ZA+xtjcXKIWKkt1AzgetdszBY0QEFgApYDGT61z3hq282/DBN44BHTNdRewPbmNIwCucsG6gf1rysQ9bHXSRr+AtQ+wa/bW7nbFK3JHXcOQPxr6d8OXvnNEUGUbBI65Br5IinktL2KdJFjEREh3LnJHv2r6n+FxOoaJb3rS5R1Vl3jkgjsB2r804nop01UPk8/oJJVD0nT0LEEAbjyPrXSabE7TuFUssaqSxHAznj+dYemIPPALAkAE49631kS12EMSDkk56ivyGo+h+cz3LMxEccjsMKoyST0A6nPYV8xePfiqPFHjS80mxYy2tpiIlD95xwcflXTftF/GVfCWgy6VZTb7+7JjZYzyq96+R/BuuTR+LbeSUl4p5SWXJBZjyOR9K++4fyKVehLF1V6f5nsYDBSnF1ZLRH0bbkygBR854ANdDpNu6wupQoQCQO5+lYPh+zDJGQMA5YKH3EAnpmuwhjcRrg5HI5Fc+K/dy5UKtOzsixp9uHUDcCSFKkHp65roordowocZKgHPqKwrKNxcDAwCoYHNb0cbGIhlDEnHJI/UV4dT3nc86Tv1F1LUF0zR5bgPGGJ2qrjkkjqKoeBIHuoRd3ELmeRiASOCM9jXHeNfFR8QeJdO0eAKDCQrtGuATnkn/69elaPnTLRSGykILdcZx6VU6LpUk2tZGjp8sdTm/Hl59s1RbNH8yC3GfYE44/A/yrM0HR3mvCCmRkAEd/xoDf2hqktzKcmRmKjkcnv9RXaeG9LH2cEgkL1Y9eazcuSCiiHL2cSw+mBrVY3O1gMECvCfjv4DJubS/RFKTsVDEYyApJH14FfSH9n71KEkLjk56VynxN8PxX/gm8l4a5tpo3iY84B3A8e/Fb5diZ0MTGSZrgK/s8RGSfU+LodIjRVCBsMSpDDBGDWnHYi2mdkGImPyqO3rWvdWJS4MgUId7LhhwcHtT44VKsxLbwcDHb3+lfs9GTnFSufvVBpwjIqLbfLkLjIyM0GIkAKuB1+tWWiAwASR3JNNdxCWJJC4xuA6V301c6PQhvZzptoZynmMBnBPWvOrqd7m9ckNgktzzj2zW1r2pvd3DAyfIB2PXHvWFvLMBg/LySD0r2KUVFI5al3oN8sHcduQRj1xU0cYVAhODwAM9vXNOjDqCAQyk847CkaUhiAMDoRjqK3ucrTGKS528gKeOetTwKJMk8qRyD61AS3mMrDEnHC9gehrRjiQMAwwCOeKV0NRsT2yB1IIJLDg+gqd7cz/KQGUjAJ7VKM28aAIHYAYweuasbjy4QIGAAVedp9ali9DntV8PC2hiMW1wFydoOQc9D6/hXPzFopjEykEjnjqK9GcpJFhXy6kZx1B7VzOvWCB98YJJGckd+9Si4mFBdNAykj5N3ykc5Hue9dvp14klijlmDk/dwMY9c1wpkeOQqE2r0BI611GhS+bCqNjCnJxVrzNLHQI6ugZh8p7CgH5lBBBJ4pu5dqqQDk9hipzFvVlJ5HQ02+xmza8JEnXrVgdqxhnU+p6YPqPavRtYuCmmI/m7XMgQgjOQQec/gPzrz7wIBcagVDAbUZs9yR1yPSux1eQqEUHcQOQRXfgveZ8VmiU8TFGO2Fdz1BHbqcVr2VyUmWJQ2OpNYpU+eiAElgSCBwBV65EtmCW65XBB7Y5/pX0cWTa5dvZV+0BWXLAgDvTbu4KwlAArZHOKzraZ5ZwxBOSCSa0Lu3MyAjjnNdKdhqPcjtr5doEibsccetW9FlVZ3V+AcEGscQmFCCckHlqvadOY5QACwYkAntVqQSSsdLNcqhIQEL3NVprhZQAQeOh9ajupDsBBwMZPFUjN++QAkKDyDVXOXkV7l3h8gYIPJz2FZGqgo6FOmMFc4/GtFDkMRwAeuOtUtQUcPjcfepY4ozcsV27eeuPWnCEyksoznIPPTFNZmjgMki7D6A5wDVkOsVuqA4LHccetc0incjP7m3yELOeMg5wPpUcOSCCNhz1/rmp/Pa3iLAK55+U96hVioyACMZzjrWJGpLlclQ2SOvvTY3K7sMSW4we1N35OQMMehApHLoASOM9h0qkhWHI6RuS65A6n0FTh1bcEUkqMgE9RVRSckFSATnn3pxwJVAJU99ppsHYsJIHTfnAwMAHIPvTHChiWILMM49u1RrlZAoO2JBgADqfSpDGM5DZPv2rGTJItx8wAADuM1MHwxOOSMcUkqlU3HGQM1EpKxEuQST0U9RWQLUkRSWBDYOMY6cUDa0bgn5wwIIPQelJuWNHLYIIBwQcikgkRCQSCzHOO+KpItXF2ooBBI5/ip8ZGS6NgKchs9DTN5mLIBnuopiAphhkEAgqOhpvQCztOx1jIV3O5mPrVlrgAICcqQATjHPes8SjCqeDnBz3H1qeFxwrYAJ7imjKSuXEd2AVRlcE5JxkCo5XyhA4P1601XlB3AKVBwB6+tEsavlxwOgJ7UzKw6BSzhwASBwD2NWUjDqDgLnPGe/rWahKykbuvB96tJIEcFQCQMcnNILF5gACTwy9805XDH5gACOOO9Z39peWGDpuAOAM1YjujIoIUAEZGccVRSui1gEZKAHOM57UrygYQDG3riqwnDsgMgGBkj1oZwTgHBPAIoAseaQpUAAEdqRnAU7jtJHUDNQMxVRgAt0571G053EMQQewqQsTNnaAp+Uc4HU00yMCSeoGcH+VVZZxkhTyoweelQM7zMoU4/3u1NalKNy8JVYAv1PIAqKRgY84BK5IGOpqmsriQqCAV564z+NVw9xIQqMqOWAG7JAGetaxRtGmdbEkawxqxUOVDFR2JGSBVS6AiIIBOMYI9foKqkvHhyxwh78ZqGS5Zw7higzxjvmtlobqJIdZntpCIyV5z6c/X0prapNLICWOOpX1P1rJvbgRqT95zz+FQWF20kBQFmO4gZHNF2Jwub0WoiNgWO0DOVXsatTOZHCkgucEjqMHoc1yiOskjNuZSDjBPetK11BITukLHaQCAM4z3ou2YuFjdaKMgREcHuOtULhQl0EGFXAbn0pFvjd3SYcDg44qC+cxuC7ZBPBPFJq5mrrQuXcAMXDEB+PlHQVA+EySTnHQVB9uZlZA+ARnr0qBbxGZizZI4Ix1rKSsXylmS4AbAJAxjK8/jUbT7MBHy/ZicEGqdxI6IpAGQckE9qq3LF1AQEq2Qw9vSsi1HudENfhksra2DF7iMESEqeefU9fzrOuHe6kAUlhnIx2561Us4S/CJtUYH4Vq2tkIi753EnAGMYrSOpaSiWdKheIlmxk8EEVtR3IAVzwemDWMzksQqsm0jJA457Zq1DuyATke/Y10R0HzGnJsdS7MoPuOlU51VypAxnoc9RT2J2YGGHck80hd8Zcgs3QAYFbqQc3mVACq7i2eeh9KAyhwACMc5zT2iEuF75yc0wwIrEEA7uSfWtE7idREb3DAMAGYgkjHeniZsxgjDMSME46DP5011CNlPmPqKY0hiIJy4POMdKLkOZZS5IY4ILEBSG54qwkgeQNtAIyeB0qgrksWXYCyntyT9akQlo9qOHK8MFOcHvn3qrozcvM0JbaOcAZBJGDkAYrMntBygK7OmcZqUXZiZBISgyEHGB7fzp4mV2CEAtk5APQVDZKnLuYVzYqYGVhsUEEEDrj39KqrpctwEEALMTjAGfpWzeKZM4UkDIBxjr/OtfQkiiVSTsYHOcc/Sos2P20oo5OXRLu2fDIy7Ryp/vU+zupbaUCQYx6nPPpXf6jf2kaorLHOwGSEOM/jXC60YmJ8gHG4khcZBJzitFCSVxwxDm7GvYXasCCPlXAJPar1zHFcwnYoUnqQetcjbu4cEuyYwCmeD749a04NXZCEBAXvxmrT7m3LzEtxYmEkSZ2k7hjtVJpDG5AYgnpitn7fHdYjC5BXOSOlVtT002rQykq4kG4FDkEDjH1GKGuxhKNisly5UFjsH3RnvVpZwQATk56dOaz5og2EBwzAkD0NQrM5HzkCRQAVBzk561Bi4m6kxy6ZyAAxB5xT0mUkHZg9CfasiO5KxqynJJww9K0UuE3qpGFYctjp+FK5g0TBwACVBIPBx0qG4kKKp2Egtg7e3vThIxUAfMM9SOtPkzsJYnHQjrik9TNuxAGHzOeQBy2aj3SOmCcKecimGUQhizALngkdqepG1iAWDDOVHX3pWRF2QSKuTvyc9CO9CQpuBUZY9vWnoR5ReQZKkAA980GSNsgAIBz+NNajRVaJo9wPBB6e1TWehPdglwdrDqvBHv7UiuJrxY2AGeC2cc+ldpplvHBEoGc45Jq4wTKUmupy194UNrGjRMHbHAPBzWFaX0trdOsjlRggDPII9/SvSrqJJcowyCOtcF4g0+K2vHCHDkbgMdQfetfYpK5tCr0ZctrwOg3kKvYVdFghCvE4wf4R2rjorswzBGQgHjd2rYjvysSGI5dWBOTjgHkcVkoo2tfYvTWzoXVV68kjtVACSGQmPaMcksM5rZi1OO4ZkZQAchfb/GlvLGK7VQpIAwTtOM1Xs79SeS5F4ancXJUOUJIJwODXdI7ZAA/GvPdNI0y+YS5CliEJwMHjAP6816BZsZo0kBYAjGRVwptM5a0OXUe2QCXCk4JBHXFPTClVGQcDIpnnmJWOQQx2hsA5weeaqrO4dy52kklcnqO9dkYPscbNG6kChxsDF1wB6VxHiW7EkRiwAwBB9xWhrHiLcHSI5crhWHOCK5TUriS4kLk4ZgM/h2zVykoI0hF7szSDEyhOX64buK6vSbOJ7YOzDJ/hJ6E1y7ea6hUyXAwARkD6GrdsuqoUMCjywMNuGea4n73U6Gr9Tor3TWEcksQZlQZbapwB6msi2lgVHYMWc9AwwKjvtUuwXgMjLnAZVJFVmtnjUs4IJH5VPKkCg+rNfR7+1juHa4ADkFQT/Dkgjn8KXWtSiuFAiyY8Yz71zsqbFL5wT2FCsTEDuIGMbSeAfWiwKCvubWheHkvYjduFdY3VVjJwxJzyB+HWpdbQwKI8Ag8hlPT2PvUmleIILWyNsFJnQZQbSN5wMjPTPSrtxbGa2Ms6ZDKGwe5q4JPcLyTOdgs5/tEMLIZZFAYlecDrnit2MKpETMMgBjjsKz7IiMTzyORNwsZXjcPT6YzW3p0KfZjO8eGPy5PcUSj2NVJlnSoA80SZwSwwR3r1OytTp9irKC0qje6HgDHSvK9IlB1uyijjZ2llCKB2PJJ9gADXr8xa2tJihDgKQZCM5GOSBWFveVzCtLZM+QPjKwuNRu1QFlV8hwMZPcjNeQtK6PgAgKecmvZvisxbUpQBkZLDtnmvJtRQOgZAARkMBzk14udO9RJdj7jKXy0UNgmLkAHAHORWxbsZgMEgggcdDXOWl0VnEYGGOB0rp9KhNwyhCSM8nHGR1FfH1FY+lUla7NfTiZZCTyBxx2NWVZfOcEkgHBAq9aWLRwhkGB3YkDBH1rPnSTiVCCWJIwOTjvWaTMHNN2Gzo74KOFA657ioJoi0LqSwYjaT/WnyZCqC2HPUYpTIIwA7DJ6Z7itE2JPzK5jIC4TJ9PWtC0sSighdpbt6VGjCIAkqAeef51Yk1CKKAlpxvGDhj0FO1x8w5tkeQrbSMk5GeaRp0KgxOQeh+tZ6azZ+YxeUFGBAG7GG9cnt7UxtYtXRNh3AZyRS5Rpx6l98IDIqZb7vH86Y6HblgC2e3es99fhCkKpLdh61Vl8To0oQDYzDp6EdqtRNYyvsbEjeWACAQcZ9qdMYghCEOB0IPU1zUniSaRiDEEIHIJzkVPbaxPKQjKmwjIAHIP1ocTRRbOjVmMYAK8jO4HkU9ZPLjAOMqcgjqax4bsx7yD80hBY+pFXreQyBiwyBjH1qGjNxsWBMXIJVgc4xjGauJGJY9oIQgdVqpFJ2cMD0BNTwShCETLFmC4Hc+vNZtpHPNtEsu5CcjKYAGDjNX4LSW9jAgi3yEYVQMEt2FWtH8N3OuTJFFGxJbb9K9r8F/DK204QvOAZFAySOQfWsler7tNXZ85mObUcFB3d5djmfBfwwnuxFPfxCIjDeWwPWvXrXTYrGNYokCIuPlA74rQjSO3gMaABwMAjtUcsoYk5Ga9rDYKNOzlqz8rxuZVsdO83oVjEGkIYgKeMntUBaJdxRwfpzVgSAbt4yD0qvMwOSoUjoB6166ikeQ3crTSAEEAkd8jrVO6KswYJg9+elWZixBLAqvQAmqU0pUEFcL2b1rRRFYytVQSxEDAbpzXD6jYuDIAcHODgV3d1KGB+XJPQ+lY95JvDIyrjqeBkn60+S/Q1ptx2PPLvQi0LgnJY5JxXM6n4eijZycsirluMYr0K/lCSHb90dAa848a6kbQuInyxXJPYc9KhUkz0KUpydrnA+J4o45HVFAQZAOcZrz3VpcAqpJJ4PtXS65qLTyEbySTkj19qwrPSpdVnIAO0kk1L5aaPaowlolqM0PS9+DIpZW9+a7fSrFI2OEIOABjuKr6do3kTRg5VMfXOK7Gx09FUMiAOABvA5I9K8DF1uZ2Wx+hZbgvZQUp7jNNswRyWJJIIYDABrUi0xTMGEZbHAYDgVYsdN2uDs5Y5OO9bVrbrGrgPlD1X0rzlc95uxTitHRiGAZQAAR3981MkGdxA3AnBB7D1FXhCPkUMUAIycZ4+lSTQqnmKgIJG5SR1AreKuZuRUWMMwA4IFSeQHbAfJ4+XsamWF8BlGARkZHX3qWGPZGAAN553Y9abSJbKFzpCzwOhRWzyD6VwGt6atrcFG4IPUDj869XtIyzsCQTjGDWZ4i0NLuzkV0DgqVyD19jWtPlXU55ts422Ljw3LG2XlAYbi2MjsPwwK8w1aF2ZnWMoSchWIJx3Oa9huNNWLRJcA7eV/E9q8i1IAsCrsoGVCg9RmvRpbHNKOlx/hbxQ3h7UEnckRDAY56jv+FfQGk6gNRs1dHA3DOzvjsa+afLXk4G71x1r0j4WeMDFctp07fOOFLdSvr/APqrnxEX8SQ6UknZs9YDNEcE4PUAc5pJS5jdiGIHOAcVpJCjxo4OCMEgjqKSaESRMAcADPy9SK5Fbqd0WjgfF900Fk2wEEqcbjnn1rxXVLmSe4JDk9QVHAPrXsPxH3w2qKAp8zGNpzgY5/GvEr5X88FSQFOSPX2r1qKShocWM3RvabJM0YBBUDGCe/8AjXQwMz7UONwA+Ze9YtiS0MYBJyBhfSt3TozIoAO1+mfQ1M0uphR1dkatvbHg5wQBye9SR3GwPEQArHJJGcn1qTzUKnCEORzx1oWNGIZkzgcqTgn8a8+TPfpxsNCkQu45AOA2OgNSRWrvh2GUwQB3B9aWAusAjSIOuepP88VaPmbEKkE5ww9BUcxtfsMRAcHJJPHXrV+Mb0AbqBxnsKqWyhw4KkEdPY+tXrZCAQQQ3Yn0o3IdxwUoQQuQVOPQVZsA3kqZAC4PAHrULyOANvI6Y9Kv6fbiWYKhIJ5AxnJprQwmKsDvC4BIJJ5PbJpllpclvK8khwSAOnXrXZaboodFOAzN/CB0p2s6FHYpE6uCHycY7+lUp62OKVSzsc2JmicAYXJH1NTmdXYK5Oc8YOM1WOfPdCMkHIao3DI4JIJHIyetO8gTRednCgAZHQg1IuPKAcEEAADHGKpwXLspDgKzA9eMUfbGKkA5OMZI6j1pq5rFX2H6gHa1lZVbaFwcdADxzXl+uwjz3y2R0HuK77Ub50tJlIOHUqQT1H+RXnGrMzSFy4IJxt7getdMJWVhTgytbIZGAAwigALW0+jF7RZIwSejA9hWLbSAEMDkZBzjrXpHhrFzaJuVQc5DdzxRfmdjz8VXlhoc5wVr5sLuixhyCQMkCrcErliCABjqDnmtvxF4aaKYPblVBbcePz6Vz5QxXBQnIHU+9KpRlDVmmExlPFRvBmrYMNxIIBzkkd61kvUDhSuGHf1NYcBEQJC5J6EnpVqOVZCDnkAZ964nHU9BpG1Z3JjnO4Aqx6E4x7itgXAjBBBB9zgiudAL7C44XDDBq/5zSRnLYyMZIz0q4NoylGJieJ7tGkcjlQCdx9v61xk0iu5kDKisc4xgkn0rb1idLiQoeCpOMd6wyFEnKBtp+UnqPX6V2N3WplZE1q8ZAYjaQc/SvRvB+r+XEImUAZ4I5yPevP7WSNZQAgBJO0HBz+HetzR7k202+ElHwB1rF3vdGNegq1NxaPWZJk8gOWAHoK5PV7lmmCAlkznHofWkbVy8I3uSRjPPWs4zeaxcHgnGCa7VPTU+T+oThLVErsASTGznGQFOM/jWU8Mpy4XhjkhsED2rRbzC4XaSevHamzxOhd7h8D7xZu1RKS7nbSouL2MQytwrxLsJJHPT3qVC8cSRGIEKxYP1JyO59vStCSxDvhlAO0EDoSD3A71YhsDgxMOScg5zxXJKZ69NW6GOlo7EAggE8k9qlWyWMfMpI5AOK24bMAOhUgrzmkiAVymCyMOc1EZtm1/IzTbho8sgx94cdapXlss0ZEuQgGQB61uzRjzsCPMZGck9Paop4jMwjEYKgZz6muhO5SZwV9blZf3cZZgM59qpxsRISFwMZOexrqta0kbCSMuOQAcfpXMysVYhFCqOqnse/wCNFmaLUnbZ5YcgEH0qu8iSEgHGB0FPVnYKpwU7DHT2qF4SGIA+8evpSHYjghE7ZYAkHnIrvPCdxNJaxQuVMcS7VHcVxBhdE2xjJPINbnha+aC5UOcknADA4JpJtmU4to0vE1ugZWCBW6E+tc4yBMjGMnk4rqvEaCaFnlAIPIC9vauXZUKou8qhOOarYmm9NRiqwAYYYDkV0fhq+LSlWUg9sHNYP2RLcIkcjOgHJI61s6NAjzI6NkAg5GRz/WolLQ2sjs1jVYi5JDE8+mO1TSPuMYJKkc5HcVFFlk2sACAMjOeoyP0qxGAVBHUevesN9yXqXre+8go6jCNkbifSun06/N7CSDkAcY5xXnupTNDtCAnPTB6VDoHiibS70Qvh45CQ/wAxBA7HGMGtIp9DOSUTzSI+ZaI4XCOTjBzmpFBKYHP1qsWMRQuzDJwCuTUzMVXKcnoCa5T0bFhSI4emCRjAHOKlghLK5jUAAgsQKbaKz4LbcjrzU+GW4ERBCkAg+oqrEtWFjAUhSCQDkGrLAgEMCc8Y9vWporNIQSFJABJ3En+dK8gSRTs3mQbQT296aRm2ie3uCxIHDbdo9xU3YFT8+Oc+lU1uDDMVYDO0KCfXPP6VpRBGTJYAn1oaBMheLgEsCR82KcSSd7E57mmeWWuhKTkKpQDsQcdu54609olBYrnJ7Z6VlJWN4yFAEZDZwTnAx+tSIQygYxjgnHWqzSMgAyCTU7IdoIIQAZIPrWbRqtSwZ1ZdrDI6dKQZOABwOgFVVcrgk7hnmpo5WKgrwwPOOwpWFYsQuyMQSSCPXOKmEpDYOSCOOKrZCg4JkI547VZywQDOCBhgOw96pA0EZJAYHk8Yx0pXdy5YgAgYyTUcMjRuWQhlKlcMM8+tSbkwAxUOTwpA5p7iSsR79wJAUAnJOKRcLgkBm3ZDEdPapZNoUkcuT6dabHGXJJUjBBwe9QxFS4WR2YkZDEkk9CaqyK5mVVAEWz5sHq2f8K0JrfZMDkgHkAnIHtioZ5h5+Qm0kDLZ6ms2w0KNxGI5EdVw4Xa3PWqN3Zu84KqCG5CjuTWldqFILvs3cqW71XJIbIBAHIOaIsFcxZkZgQFKgcYPrVYblkIwTkZbNbMiNksemeB61UlgG47TgHqfSt4lepQEgaFw6kFSCNwpRJGWzjIyCQe470y4iKuVL5XtjvUbhYpVjBMhK7mYA4B9Oe9aohpFoskYJVtqE/dAxkelVyw34zgntjrSSGRFBwABg496iRyxeQP8zc9OBTsSo3LMBEUjBgpyMAkZIqVUbcxxgDn61UtsyKjPhmJIDAcCrXKMAzkgjIGOtMvlHHy2cnawHseppZlKOnlqCpIDMT0Hr70jyGRAQoXbwQB196mVkzg5C46kZxUPQERIU3kuSQeuDQrBVyigjPWmmMKykEuOQGxjP4U7BYMFIBUZK+vrWTNENOWYkKCemR6U45bJY4AODmnBkYAr8hHOeuKlJMyliASTuIHANCAYYjtLAAnOCc9KaynhgqtjjJPShABJlgAjcEIeAPT61JCYkUxgZQ9AxPH4+tO4XGBCELBsEjg+ho3HylBbnOCcU4xlCQTkE8AdqGAJyuCOmPQ1dwHRsRGFU8HqD2pVIUCTIJU4OegprHfjGARxx3pvluQUIBQjjJ5Pr+FK1zN2K8zdwNinJA6ZqnLkA4Xv1J7VfuIjK6B2yUUKq54ArNuVMcxBOc84qWiHYV32NGSVAJxz296JiTuCMCM9QOoqEsvJ29TgD0FTcAk556ipE0NRW8yPG7rgj1p0kh8vCAsM9B6/SjZJLtdSAnU4HWkfeigoC7ZGMdqtMhsbHGPOLlShPXjk1YgthcShQMgHOR39BSxWbEkksw+96k13nhHwHPPcJO67VIyAwzg+tcWJxdPDQc5uxyV68KMeaTKnhjwWdQmR5IyBkEDHavY/DvhSCyVcqAFHH1/yK09F0aGwhVWgVnCrhj2IHPFasU8YcgAEj0GcV+PZtnFTGVGou0Ufn2OzGdeTS2GRWn2YEqcZ7HtVuCFiwyxJ9CKXySxz1J5ODnFaFtbqHBJwmBz7+lfKuV3c+flIijUxBlKZLEAZ7VPJbhXkjORKBggjGCfarUliZIxtYbgQQAMEkdOainSSFiQiyM3JB45PU+9UmYPUrtsxxyFHLGnxMMgg5BA4IpvlMqKDwyvuJBxnPQY9qcXOWMhAJzn61SkS02SRqiktuwPTsKsphlDAjPUj0NU44RsJ35YjI46VLblXwS3Hoe9K5LViwiOzM23AyPmP61saa6wZwSQMYU9PyrNi3PEQAqKMgY6Eeta1qCtsoBBB5yR0pKKkYyZfS4J+QHaSM5BxipOGQKASPrn9aoqrSHIOCv61ehZVUgnnoBjrXQoRRyslSNVRiRg9uKq/YTOQUXABwQf51aMh3BCcbhgjpxVu3ZGUgBQQOfc+tZScV0BNlBNI8pslQBntzkmrLaenlsjoMMMFRg5+vtVz7SkeA3zc9aa01uH3hdpbqM9fxrHmXY0UpdCu2nquGKAk9+9V7i0UlgQAQvBJ6VprOgQAsWI7k1FLcxbXOMSY+VieAfXHep5mUpSOdurUCF0UcZ3DPTPrXMa3p0FzZyrcBiiAsWC7jn0x9TXbTbSOWBz39ax72FHBBZQCec04T5ZJnTCVtT5u8ZaSLWR5ViaEdFUJkYJ9O1edXkTx3AAXAJ5J7V9DeO9FedRIikRMCCM9SP6V4rrWmhJGLbgcHgjpzX6tkOL9tT5JPY/TMmxUakFC5hxqS7bVyxOOvFErJ5jB0yq8rnqD+FMW2DSI7lg0Z3DBPHvijDyrIBA0Y3FQWGCff8a+zjbufU6dTF1mRMZIzk/lXLXAw5JBA9PUV1esI4jeIRAAYJYjp681ydyoGFByGO3d6mvRovQxnbZFcEEoinDHOB6gUgjC9CCFOeeMmpbcIolRWYsjEHcMEe1OAMygbCoJ+YntXQZC5ViBnAFXoHUQCMEkgls9TzWesQVyvBOOD6Vajym0E5I68dRRctWLcaFpUdATg5B9DSm1lEz+YVRyCwOetJE0pUlwCg6bRjGakESE4U7gRwWPNK5skCAyAAkAAcjFPjyrkuwVMYJAyV/+vUchWPZmRULA4yeoHpU8GHJycggDPrTuacpE8hCkK7PG525K4JH0qtcqAqt1DHAz61baIpEFLbmHc010R4iCMuvQ46CpuIyiqswGMDOSAeTUpiWNS2ME+lOYEMABnnIwOp+tKqsxYvyQcH2pvQT1EjCJHsY7hksM9qjyG4xgjkVOqMWK7QQBxSSqVdlIBOOorNspIgUByMjgdcVK0GxCySlgRkqBjH40xBtPB3f0FTqVIGRjHORU3LWhHEVEYABMpB3E+nY0tqrTqHZwgAwQw5J+lOMaMSQCCeMg9qYjFXdAMMpOD61tBiaZqaRdGGUoSdvXJ7muxtYj9xl2HbkAjGc964OBmQkkBiRjB6Gut0jeAHZ97MB3JwOwrpiz5/MKf2zYjdUULjPqaieMb2YsQTwARwPeoisr7mC4RTjJODmlkLlSMjaB3POKq58615jkJiQjJBzncTSkBCXV3DY/1YA2n8etRCYqpAJJXBAIz+lIkxdgCpJA5b1/CmS9RHYlwTlCQTnpg+lNj8tsLnJzwc9KUSCVgCMMOOR0piqFm2gZK8kgEAmobM2K0YkOCSAMnNRGNQAcAt2A781OWKqVYgDt6ioXiAXBOSelZlw31GJIsTbwTtU545zWLqt2NyZDFXOBzjAPcitXUZ1itSnlZJGcg4IP1rnpJHnYCXAZfmyBwBWE30PrMug1G9iExkKSUAOeaa0ITLr/AKsDPP8AWn7vNLKWOM568AVFLuZWjVyEI5JHWpSPbQyb51UE4cdT7VXLlsAkkdN2KsMTGhyCSRkEjqKjVS0QJGDmqKERC+8x7cqcEdKjlITjPPU8VIT5O8gBgeuKgRSQ47HkYHrTuS0iNoyykAgDJIzUTsMDJx249amIHIIJAGBUTwEKoZcsCG57e9NO5k7EcjiNlAyy45PvVafcwBB2gHP1FXIyruUPAH6mq0jRFiMYGdoArSJzyZCBli2FJzwD0NW9HdGvniUZK4LZGAM1EoAUZAAHIPrVrSEEt8AQEVhgj15rdNHBVejPaPhbphm8RwToSFhjyjZwWY8E+wxX0zZsTbIqjJUYJ9P8a8D+D1o5vVbIJVRgucZAPSvfoBJtGAB3BHY1+H8W1ObFcp+eZjK9Sw8llQkkk+tUZ8qxAGQeSfTNXJJJPJAblNzEDHQ8ZqnNgAEEk9Pxr8+Z5SRQl/dquCW+bBI6jqajkIfbgEBckDoCTUoKI7KACTycjuarSSiMOH5xkD3qo67GsYmNrGmJeKWOWIGM+3pXm3iHRntbgsh3xjqoHTNenS3BChSCMnArD1jSmuVCgAOxwSeg9Cfp3r38FiJUZK70PewFd0Zq+x5DLfz6ezESbeeB610/hj4pSWMsXmzYBwpBOORxwPrWJrvh65a5ZY4ywHQ9iKyYvC+o72dY/LONoJGc19xFYSvS/es+258JWhabWp9LeFfitDPsLzBQcAgnpXqul+MrK+VDHIu0gDg9TXxDbaJq8BUKzRMCCACT+Brt9E1vWtOIUFlfrkjp74r5fG5ThvioTPk8ZlOGlrSmj7Os9UifhQM9S38hV9dTR22gnPUjvXy5YfEy/tUXzXYjvuzycVrzePNSKOIhmYgEAk4H+c181LLqidrnzFTLJc2jPf8AVvEttpsBllcJj+8cZFeDfFD4829mk1pYSnzGJJKnOB9frXF6/rviDWUkiAJJ44zj+defXfw61a+nd5vNBIB+dQNp+o4x9a9bBZbhlLmxFTTsetgcuw0ZKWIkcj4h8dX+sy3HmsZHZskk4x9K5tZHkfJLHdwwPevTD8KZkBEhYMRySMEn60lr8M5EYKSCgOCcciv0ChmGBoRUadj7qjjcFh4qNPQ88giaRgqhmIUkDHQD+VaGkWDzXKBwEAIJX8a7+H4dSwyOoLAHIDLxgHrmtTTfAbQXEkpThgDyP8+lFbOcPyPkeo6mbUeV8rJdLgCRIFUADt6VsqQFCsMDGeKmt9Glt484Mh4wCMYqRrV1+RsgnIxjpXw1Wsqkm7nylWspybGW+AQVJAAyPercRYZIyQc/hUcUBijRAhAQYC5zgfWr8Nq5ZQeARyO4PpXHOSOOU0PsIzJIoBAl7E13Gj3T20ao5JboCTWdpGkrHGrOoZwOCR1rVaEFQF4cH07V5zrWldHDOaloHiO8E2mylnJwdpUDn3r568Rzh7iZ8lApKgMMZHY17j4kuTaaPdsQABEf3h/gPYj1NfPGvzG81RwXZ41QKpPGW7k+ua/SuFqkpc0mj6rIKd5ORjPMbqYAtgfdUZz9avWNgckhdoPJJHNOtbZWkVyrF87RjjJHtWjG2eM8nke5r9Ji2z71tCRhAxQDIB61YU5AABB6/UUkaFAoKAEnmr9pY3E7oQuF3hSp4G0nk/gM8Vok3ojkq1oUo803ZFa3t5b2VEBCHkkkcYFdFa2cdugAQvg5JA5NOS1hsmkCKWOcLjvjpxVhZA2MAYB5OK9GlRUdXufDZhmkq75KWkSQk7TgZX0PagEkAEAD0JpJHUMADkemKCSHAKjOOo7V2HzLkMkHzFskjPQGpGwxHBz3HpUcil3AAJXvg4zUjyCEKVAVcAYznHoM0aEXEZASGH3eh9qQ4VSFOCO2OlOJIUhxtOTx6Got24BSTt7EUmikyMTBnKBSRjJbHAp2cYwc+ue1PiKIcgEOp4DcZqCRtuHIIHPSsJRGQyh2DZGR6elVGmXBUEgjkGpbqYxgHJCn8KzmnCsQRhj1GelZMuw8SFFMZA2sCD7g1XlcLuUcE8fUUkZJkBzgDjn0pzFjwU+YnA47UwSaKoJLkAkOBgADpUbkRsVYEnufSrE8ywsCo565Pb3qHaJowQSCSQST1NFi0VnZmAKDgHJz3rNulYhiAy5GPmFaMy+UoBOOcY9aidSxZXIYAArjtnrUuKOmEjImiIGRkADBB7mofLGCWAzjtVuVX3AEFgTtwO3vUc8KtskB2IoIJHO4+9SkdkZmZcM8TgkZGPy9qRF8xlcsSdu0c9ATmnuRKNxAJ649PWmLsdxhgoxyKUtDojIytSjZ8KXwMjJ9s0zI89sqAiqAu0YzVnV0GIQDg5LH3GOKrINxUk4U9zzXFUV2fY5Y/wB2PTC7SqgLnAA7VZUEuSwAUdgetQKAqYPBJ4JqdBlSCCTjrnrWHKfSw1RfjgBRWABDcE56U9kAQBcEjgnPSq1vsijAICjHUcYNTxBZJCMEgiot2Nb2LFsD8wIIIO0HPWs/WNRCAQgEP3NTTXg06KRyd2AcdSfqB61zd3cvM7gNlyCwJ7mtoQbZzVGrGnp1wWuQCmBnls9a3WYuFI5Tdgj0H+Nc1pHmecF3DPHWumCldoAyV6jHWu2EbHxOaq00VJsDIAIVWJBPOc1VuYyyq5AJIyOx+taE4cKeQMjsOlUpXLyMoUOqgckdDWyR89YozuGRSpyAeT6iqskKGMnHBHGT1FaUqhsAYAHUg1RusqPlIAzyD3FUjRMpS7QiHGAvAAquSwUlRuGeh7irbgTEIcKo5NVrpRAqZOUOc7RnHpVHTDUZNKvDOBkjiqryAjKIct8pOakZ0dQHBIx0BpsjLH5YUAqCASMjI/xrKex7mFgk0MTMagYyo4PtUwHKkE5BAJFMt2AVs/MwOQcd/wD9VWIIg65yTjnnvXHI+lpIvRcZJB2qADgZAP8A9ergYsqhQVQHO0HqT7VDAcqFIwxALY7ntV2HY4IBAZT93ufesZaHckWdsaKiBy7seBtwB+NSOqyoUcEkcBvQ0kWHySSxA59qnXaRnAA/lXO3YbRzus6OwLsUI6McjrmuWvLR42LhSU6ZHQV6YyKVOQWB5AI61j3+ho5cKCivg4HQnsTW1Kty6HLUo82qPO8iRCVIBzjjrQVO0MeQB82OMCte+0gwuVRcLuIJx+tZ80JRskcLwAO9ekppnDKDiQP5gyQNxxkVNGBJglwrgcgnFQIzvIACVUjFTGEKoBbJI5GKrcjYvaZOsbOpbJPQiugtlSaAEnLggj2rloisShkDEZ5JroLCUGIOD8x5ArGaNoO5qQxCaaNATnBJAPp1rTt9MMhJeMMnOCewqnZW4ZVkBwc7h7Gt+CN/LYF9gIweetccnY6UgggiiiRFULGowMcUkYfzHBQqo+6c9R3+lKsQ3JmUDB5TGcj1zV14CCCoBAXP1zQpFKxSKlWXBxTJC4YtuAXB57VZWMEAqN23gjPU1n63fxWGn3BlGJmG1V9M9/rWqVyZSsjkdf1U3VwYcAKmeR3rIcgsADkkAcdqi+eWRmLbmJyTjqKawfeqqAhOccd61jE8ybbZYjlVPnAZz0YAUryBgCpJBOSB7VCqSLgBxnPzcdu9TSxxxupjJQjknJJNaoyFGJMEdSMk+9Sx5QjICjqOc/So4osjfnf3GaftLZfOCOAKpISaYNKAWJViR1AHWmLGH/eB8DOcHtSxgiWR3XK9Cc4x9KR8bSQzEY4AIwKYXJDEu4tuAAH51CWEwLlSuDgg9adLjy4wAWYckKetGwthQMHOCDSLTGwscg5yAevoKaJQys2MkcBR3qdUjhPlhgCScA85Pemi2PmIF5IO4e9Fw0IH8uQRvuA2kgoR0PrTXK7iCMHoMd6lYCQBTgEHOQOlQ3CsuxipwDnPqKLk2QyVQMAkkHnNQud4AwVJGc+oqWRBMVG8ID3JxURjKEAkuB0BPQUIWgwExyBuMDge1eg+Fr1bizBDgsOMEda89dCMkHIPBU9q6HwfeplwH2PG20KO49TUVI80Tqou0jtbkzRShw6lQAQCMjNbNzLEunW6EBZPLwwBzn3rAEwlbLDcQOnUGpS5nUICcgbc56j0ry501Kx3unzWuLcuBGXCgqDgjNZhiEsqsDgkgH2FaLxEKYwOMcVXtLdwXLgqcnBIxQopdTRRSGyx7CQpAQHaDjr6cVBPbksSCCSM8+tXTGHUsQQ7Hue9EVuSCDksT1x0q/mDM17cRbZCcsSMD0rP1vy47ZpHGGAJXB6muge2WVMOSpHQ+9ch4ouTvEYcFMZB9STj+la01zM5KmiMIsZgQwYFfmG09aYrod5KFSOASeo/pTlG/BGQM449utO2qqEHgk16EVY4GRoEYIcknow7VIgB3M3Bzge//wBekfATaAOeBVjSLd7+/ggUZbPAx2HvSk+o4rWx1nh3TzBAr5ARxnLHkVpXuWk2oSQABuPFTw2zGBAighcBgeOKJwZM5xnsa8apdy3PRjFWRRkVJoHicZcjbuz0Fe5/BzxhBFp0OmPhZLaMLvbqVHT27V4gtuA4LnJParGnahc6beGWNyAMHAOBwfWvCzHArH0XSbscGPwccZScD7k0G/huIxICM43Ek4wB7/nXB/FH476d4dsmtLIGS+kBVZN3yIe/bqQBz7V8+6j8V9VuNNNsjsikbW8uQqWA6DI7e1cFq+rz6owkkct1PPORXymC4Qj7TnxMtD5HD8ONVOas9EV/FGv3PiDWLi8vJmnklOdzHO31x7ViQXQ067jlLZeNgwIGMY75/Oi4kMQJQb/XIqpcK9xbsCVyw2jI6Zr9So4anTp+yhsfVfVowjyW0PrL4eahDqFhDcRvlmjDgjnOe9dz5u1QQQAeMenv9a8d/Z81dL3wxZQOuHty1tIQeflOM/Q9a9gkCNtUkkjp9K/Fc3oOli5xXc/M8dS9nWlE2NMiLoTkAjgEVR8feMIfA/hibUZiGkIMUKEZzIeAcVqaTHiMhTz2U9D+NfMvx78cL4g1safExNvZueAeA49T3rly3LZY3ERi/h6kYHCPFVlFLQl+FniyS88VXd1P5gnmk+aU989R7ivpW5ugNGTY7Nkhdw5JJ5/KviTwbrb6Z4htHZsRSPtbPqelfXHhy7fVbNC7bhgZA4xXr8SZf7FqpFaHr5tglRs4rQ1bLT5Lq6iWKM5DBiQM7hnpXpul2PkqiKFBc4Az0GawfDWnL8zgEgENn0H/AOuus2iBA44A5ANfnknd7nx1V62IpFQM5YYYgknNY3iiyN14U1YByipEGwDwWzgcd8ZNaMk5ckjgior1XubS7hcIySQuzRxnA4UsD9RitqK99WJoNqpFnyRr8LrcugyCGzjHQd/5VihWR3JOUUA/ma3vEscseo3Jc71DnBIxxnpWBcyGRcKeOCVHtX7dgWpUI69D98wMnKhD0EUFnZgchSAQRWP4gvGg3xRkkHk9q0JLhbeMlzgEHHNYN4/nSlsbxjp6V7lGKumz072MKSFI8kuSW5yTUIiErECQByMEAYwO31rVuYEkjJCkEjpjpVZowEU4AIGOnWvSTIZmMwRyjHBX3oOOFGeTuHqf/rVPMgJLlAWB64qFXUyhiNhBC7M5P1+lUZNE0FuZZN2cHG05rThjELJE4ySM5Pcf5NNgjQlSSN2ec1c2hnUjBIGAfSkzFyHxKMFApL9vc1LKSsSgnEgOGxTPJImdgxLxgAkHG2hchlLn5zyST1NSncE7ki4Uk52buTnuahuIg8bhiCD0OOlWJQJyBgA4AHPWo9kiI6EAHp9KY0zj9QtSspypwDWhoBCykk4Qdau6lZrPEdpwVIJPr61Q0GNRqEiE5AG7Znn6kelSrm3Q6ltpUuVBA6Af4UscioQSSQex4waR5k3rtCsScMVHQ+9NJRs7mCgkcnvVGL1On8DD/ibO6AABMMT2yf8A61dNrF0pvZyG8yNFADgYJI4/Lpj61zvgKKKO7u5GDHzEKjaerAcA+gGc1fvnWUuEXBOMqDwfU16GHvHU+SxsebEXsTWAeWZSBgHDHb0PvW7c2iXNsquOOCe3SqegWX2e3C5PIwe+Qea1LpUZQmSVzg19DQ1WpxSdtEUTYRRxq6gqwPOD1rUgso5YVlJbOCoG7GfwqIvHFEwRAFUZwo6mrlj5bhCDjIyeOldyMm5GLqdsbYlmQqD2IxVC22JdROCSqncVPGRW9rs6urxH94SNqn09/wAK5xY3iUFTvZRgE96NjeDutTpXBkQgA4PJbt7DFZd4h8xQHI2jPB71bguFuI1KN8wwCuelMuLYFsEhD3LHpU3JdkV4HZFWME5Iye/NNv5UKohYBxkn3qP7QLFXfO/b1HXIqnJIJJVJJJclix7A9qHILE05H7pGJAYcbu4702NR84ySR0zzUhAkcKw3kDhiOAPrUqxAqSMA9PpXPKYnoU95kLK3YcY7VIYn2gqQRiiSM7OBjA5bsamhj8tGIGdwwSDnBFZ8xDIxmPqeQOQRTPPO5sMMY4GOlTPbOwDMwI+nNQvbHoFIBHBo5idGMWYrMocAquGOfWnsysXdAAeo3d/XmoMvuZSF2AY6c/nTZCAu08gj9KrmFYsB84BGQOc+tK8wLjkgkZOKgLK0YAJyOfrQsRcgluT2PcViTYsyb8IFJ3E7gexpywgoTnByQQvSoxIcgBgFA5zTA5XJ3ggnO3HWmkFn0JfJfkAgnFI0QVQSMkDmoy5Dgg5XGSen1FIzu6kZwOowetUWkydRiKNg6l2XLAfw89KXcEBDDGOM1AgUYVCxPU7hgZ+tMknCsSTuxkEA55pWFylt4htRSAGHIb1BpJFETBgcgcYx3qukxYASHIHIHpU0chXfk5GM/SmkTZkgndQRgq2OtODNvBYkoQW256E9Kq3UqlgQSMLnI9aRJDkFySwG7rwQaYrFxJ0IIY/OD0IxiqUk7DBA2nP501nG8k8nGeO5qFxJksGBAPRh1qrC5S0JRIAMkNnv3qaJimSBk981mIX4BOTnkCpQ7BmywAHRRV8pLVzSM0agsTgDnFO+0qCCxIXGQQOp7CqXmCRAGwSQMgdqYsroxBIz0HPSosUomlHeNMiiRTGSOQ3UH0p/nomxAclRjPpWW05XJO0nP3s8/T0pXvAVByADxkDpnvmoaGlYuzyLnC8t7d6fLB5qAqOcAt/WqsMkQYgnD5xg9TUwkG4AOVBGQM5NIFca8WwIoHzMcD3pbNo7e4SWRPMIJAAP51WuL1UaMIMkgjOepHU1UtC1zqGGcoFznHTOOBWsZG8bm3e3LvAQBwTu5H5c1CiyMSSQQxyfrVyK3EiAOnysOQTnH41AAUu5oQAUUjay9CtarU3TSKktoZWdDyDwaiit/KkYYKt1wRgmtqzSNpxFvUyj5tvcD1qzcRAykZySQCTzkd+avluTKTRyMtuxkBU5DHknnBqNVm/elgwAGQcHn8K6+Gxjjz90Ann3q2YICAoTDc4PpS9myFNPocVpt09hMlwQZDnhXXoO/FW9R1BdSYLDGWOMkY4B9K3bnS4JHJfBPJ47U3T7C2hnjMUYUlsbl7kVShJCbjvYwILC7lRyY8KBgHvke3pUtppUoyXJHocdK9H0/wAIG5uEJcIhO4tjqCOlXbrwhBago7eajDJIyKfs2znliILQ4Wz8MPcwkFjK3GMjOatnwqLaMuYscY59fWu90XSooIwCPl/mK2ptKtp1KmMOBghX6GtI4dvcyeJiePtZmE4RNvGCCMZoFuwAGRnqcdq6vxXbQWlyAsY3ncp55zxj2wOe1WNB0BDZCZg87k5BwOAeSMeg6U3S5XYv2yauccgl5coyoTxkdadHhSxBIPfPIrv5NKiuoG2jIUgMMdK5zVtIeKYhLclD3U5/HFLka6DVSLZlRud5GQUPUY5qeWSLgAbgBjIqaDR5JAABgd8dqG0WccxjYow24jIPPIqlBg5RIYbN75gqIwGOSnUD/Gp73QJoIg4UyjGQAeT/APXrY0WVYXCSKEOR2610q2sTYLPhG5GFzWqhLqc06rR5k0ZjITG09MY71A6PGXJjYnjaAME+oB/KvQrzRLS6VhEgVs5MijBJ9653WtCW0hVkLOM7RgnAA6HFP2bEqikZ2i6X/aTvI4ygGAoHQ98+1dXDocSIFMaqcdB3rkrLV20i4C7S4bgBR39a7LSbgzrEzbnLMMAnkZ9/ShUu5E7rUpTeHftAGyMAHnJHIrldUtG024cMuB94nHr/APqr1RrQfOrNgKdueoJ+orC1vTxOrkICoGMMASR3Faey0sjONWz1OGsbF711Cfc+8WP8q6m28Kh4lYOQcBiSMfl/9apNNtI7Y7lTAxwAe9dBayl4ULEozYIBHf0z9KUaPcqVXX3Tkb7w4ACik5zkcVzmtaCmn2jzhSTvCkgYJJP/ANevRdXvYraLeAA3ODnHIrzvxBrUmpJsLYKksFzxnuSK2dBKN2xwqSexjLpsrKXYgEcAA5zUX2V1cAA9ycVrw31r9mVi+TgKQOcGqN7eWjghQSQdpIJPPX8O1cDujthWlsRRXflEgEqcY57itfT75LgBCAyEEk8cGuZluA0bRqcITnB65Hv1qexuBEQNwUkZFNS7nUnzbnRXlkuGdAHjAwc1iyQGIO6oqAHB2itu2vQQI3O4HGT2Io1CwHkmaIfut2CB2PYVW+qMpRVrow4ZW3EsMDNWBdKxDHGAcCmPCqyEsSSB0xgGq4yRs6KTkVk2c0lc1Ir0uCigbQcgnvUkVwSxUjljkjPWslXCEgk//WqzFOGIIIBHAyKFqYOFy3KTEwbAcE4xjpUDTlCSTliScD0qH7ZK0xVihbjAAxStFPPjK4IOeOOtOxDhYnZztLEg55war/MzAkKUPOD1q5/Z0uwnAzj8Koy5g2qTuJOCW7GqSHbsPR0trhJ2IAUgEH34/rXpljCt1ZRYKDKggAgk15YWVlZXG4E7ifWuw8OeJoLS18qYAnHCk9D2NdFNNuxE4s6K5hSCMKU3tjII5xXnviG7jk1CSMq4kjXaQ3IGeuCPc1t6r4heUSIMqg4yD1H+NcpczGYMXJD45NdU1aNrmcYyvcz2szIuRl2H6VWMk8DEAkg+3erjSMrxFGKYOSQeuPWoZCGYgk7c859K83VHZGT6k9tqG5F3nZL1I9T6VrWepuiKWIOTg47VzE1v84cggg4GOtP+3tDwSCo6Zq4ysdHNc7drwXZAkAc5yD34rpNN1WWKxjR3DjoFzwD64rzSLURKQygxqMZwep9q17HV3TOZNwHQdK6oTS3ZjUjfQ7G+1mNAIigL4LKOxNc3fXstxcA72BXIAJ6E9akF3FcjhiHJz9DUTQIWcKSQRySOhrodXTRnL7NJiQacsjCa5m2xKcsIyCSB2rIuczGQxhjFuyPlI47cV1uh+H3u5smQpDtOT7ntVvVtPsLAiJwwkcDYEwMt7+1YNyZPMoaHE6fqQsHL3MQbaAAFGCB/WtK68TRNARFDsB6Ecc+9aNt4XQyPcTnfGx4UHGKzfEkNtpyIrgOocACIBh7nI69qy+Qc8ZMvaTarMhmm4kIycjgVn+IdRid3jiZXRlADRnOD3JHalOsqsCCNpHzhQWU5P1Has3VYZZoDK5AJGAFGMDtS17DS1IUDyRg5DEDnjGfeqkqu4KA5HXPvTEeSNUXzAQ3BPr7VYjJjjIwACSQSOn40rI6EXNEV7nUIkcKWjO4+me2a6y/unlhSJAPlByQeMfSuR0iznubpXRmRMgMxBAx3Ix1rdu4pFPlozO74APQ4PTjtVxcURLUofaEdGjBDFMjI46dq09GupbxxAXZ4kG3b2XPpTI/D7yxM4YCYnAwen4dDWn4UtXtY7xHQSSMdoIHEZHf8aHJdCrxtoa+iaPLaeINNkQKxhnEhLNggYIJHr1H516fcTCC1vyRgtCyqT/ePSvMtEu2i1OyLhnDSbSW52tz0/CvQPE1+dB0a5n+RrtkIjSRcqynrn046H1qIrnkjknzOSPk7x/eCS7lDxkSqzKwbsQea82vbpMMhjCZ7gYzXceOrqKUiVy2JGYlxySTz29BXCTQ+YAQxIIwAf5185mj5q1j77L4KNJEEVpbyyAsSoBBJHGK7qzv9PsLaJIXyVAy2MlvcivOw8u5xOAg6Lt7gVbiuzEpIbnsuetfPSg7nr8vmdxe+Kk8hYljEgjyQg4HNYd3rzuQIBtBBz/sCs9LxJMg53jGQBweOeainQDA4BPOPako+QKNiy2oSlVeSQ44Ayep7Uv2ucswL5Ofu+lV22fLGQHbhgp7irIILlgAGPqOBWkbLoWPE0m3BfIHzEHtWVqd2z7Y9wJJ3DPp35qzclkVyeT0JXoayLgFiApBAGB9K0uhWLKiMJyolwD3qa3OVyDhyMY9BVOFGiQMBk96njuHV1YfKAc/KOlSZSTJkXe4KsWA6Ad6QxMWIICODggjGD6U4kcP0fJ6cZqWOMMCCcbjn8ahu5cG0RLEQ4zwBwTV602QyBQAQc4bvmozCcgbiFyCSPSrEijzUIAUADgDvioZ2KRaVznZtYHue2KvWsZ8skkg9QPWqqOHAxhCBgsT0psuopbbVEpZl4GD0qOW+4ORsrMSBk5PQn0rb0CLTbifN3cxW4B3NubGQO+a8/l1uadXSIFUJBJI5z6j25qmZDESwPzjPJPrVKlCXxMwqU5VY8t7H1j4U8c+DdFsViF5C0rMWUnjIxjIPoDXd6T440TVEDWd7FIc7Su7H/wCuvhNryUo0YYkAYIPTBq5pmt3WnMDBdTREHIKuRj8OlejRWHpKyR8ZiuF413ze0d/M+9RceaHdpAwZtqsMAZHb34qRtpXO4KwHTPWvkzwx8VtRt4kjup3A3f6xmyXPqR2NemaL8Urk7SAJ3AGC2Mf/AK67vaUl1PmK/DOKpv3NT2Is3lxsSGAPAU8imsUZgGGCDkVwMfxGhHJIiAwuScgnua0ofG9lOqsrhnA5IPBrWLjL4WeHWyfGUd6bOku2i2gAZJJ75A9KyL0FI29OoAoXWYJdjRSDlQSPQnqKpX2oBQQTgZ5rVI8x0KkHaSsVp5i9ujk7XI5UDGDXPahckk5cADJAHc1b1C+EQBByOSa5LV9ZSDKMjI33tzHqCOAB/WtoxZ00qT6md4h1U20bOzBTnAB7+9eP+LNVkuV3od6s+zGP1+nvXU+J9Za83qm8xAbipbOAPTH8q8/1C7kfcrqCCcrgcim1ZanuUKKWphTrJc3KwxthtwBXAJI79e30rr9I0MWMACoEY84qt4d06R2kd3COoIBYdBnoK6eGEylEBygwpI7V8/i53fLFn2uWYJfxZojsbYMArDJzgEDoR1resbXy0ABxk8gj9adb2zbEQBSFyQQO1aNvb7OS28Hk5NeO15n1kUoosQbW2pnBHX3q0EOQTyBwOKSIAISFBJwC3oat4IIBGRnH1qkiZO4QBWlGVAAHI9aXy/l3A7tuQMnpThDncSAAOTQoXaSh3H9DTuToRkmOMsTk4OMdqlg3ELvADYBBU9QaXyGO0A5JPT0qzHCykZAA74qdSXYlhg3EEkE9PpVqSzSaMK5IUHPH0p0UIcqRhSPwqO9kaBSVOCP19q0hfYxd+hzni2xFrpLmIgAkcHrn1rwDXNi3EoIwXPUdD717v4nnV9Ic5Yy7s7Sc5FeH6vbu906hSxI7dq9WnpAiSdtTDKFUbBy6jAJPNJbXBsrxLsOUlUYz6VYmt5YShKsoYcH1qN/3uAygAYzgdf8A69U7HO0e+eAfGEWt2YjlcGcKM88gDoa7po02AIAcfNuU5zkcV8t+GfEUvh/U1mRCQ7BWGOi9yT6V9OeFtYttb06CWFgysuMg5yRXlVnyytY6YVNEjkfiNYFdPV45FEhHIA6D0NeBXluq3crKpUBucjqfWvqXxvpQutEmESAy8EZ5wAeT+Wa+ctRsRHqcznJOSoB6DFejR0hcnELmSbDT4yu1Q3zkcCuy0qwKWWE4dn3NuH581y2mGOO5iWWWGBSQA82SufTjmu+tmAjUB1cj7rL0PvXFXqNNJE4a3MQogVwAA+Rg5OMCpWgGTgZ4yCDUm0KcEjJOOKsW0DOzEjAU4A9R61y3uetz2KMBdc4GQD06ZqzEDjcRjv0qeS3CglSAfUjrTFliUBIwSVUsxbgZ9B6mnZhzphFnILgAk849K0BblLYgMplY7lYA8D0x6VnC8QAMoG49QT0q1b3ocgDlh156VSdiG5dCZbZ5MhDg57iuo0W3NuqkhWJ46VgwXByARkZ49q2bC5O5UPpkn09KV7mM5SZ2lmHMSvEpJ6ZHbFQaxGTb5ZSD1Oe1Q2E/7oAkhen4+tSX1wHtWAfAAO4jgkHrW8FE5GjkbyIxMCRhj0JHJqi5cs0hGVICEgY4BqW5IN0C75YHIJJ4FLdRiKMMCDkbuvSq5L7HBPEwpOzZVkALAk7snAINRm4AclyCgG1cHk1j6jdMSpB2lDkbSRzmse8ncYlMxRhyDjOD6VrGj3YoY67900tY15I1kiVjIcEEAZwP6c1xlxIskofOAe1T3sr3MjM7b2PzE+pqvHEPKBZcgnAA7VTpxWx6NKtKa1JYpFVCFHl5B5bsa9H8OQpJZxFSQVAAPqQOuK88jVVKAtlhwQVyAP616F4akP2aI+YHLDlcYIPas435kefmivQbRuXVr5kRJQgY5zXBavpT29xI4UJFnIJPU5r0WViybSpLYzwetcvrduJAY3cKg+YZ7mu+UedHx2CxU8PUujkZrho40CAq/Q+1TW9wAQCATjJqC9g+zTHeCyMMjnrUUEgLAkEAjHNebOPK7H6Lh60a0FJHQWk580AAkYGKsyykIysRGDyGPYVgw3ToFJbbk4BX/GtKCNpbYpy5CkDce/rWaOlpHL3twr3G9gwIJHXg89cVTYAlwSWJwQ3TP4Vb1GGSN3DnABJ57VU3AoqsMMOAfauzociWuhfgUb0boR0OOla9tFtQHgnrnFY0DDyyxIJBwB61sQsWQBDyRyG7D2NYs3SLxO6BgHJPU5FN0y+NvOhkAdGO3B7U6JCRhhtHQgnBontljjDxJgZ5PbNRJjcV1O5s7OG5RCMZIz+VXZfD8UkJJXc5IwCOMd65nwxrAVxExZiOjEj8q7WKYSkBHBI6gnoKyjZ6XONxUXaxnP4YgndJJYg0inKsP4R6VBH4eRJZJCWWRz1BwAPT2roEny43HK8jipTKrjG0Becj1rZQQXsc/JpCpuBjJdhkEHpUR8PkxrIF5PGB3I611KOHVQBwvGG70SFQWJIVOcgDOKapofMuxy0ei5cAoEHfNOXQI5BkKA+SOTge1dKLQEvGwJZVD49VPepEtkZASApPI9xWiVgUonEaj4dRYyHAGB2Fef65owR3KAKRk8d69p1GBWUgnt3FcJq+liZmUggZwMDp70muY05lbQ8zazKhQzgH7x7D86dJAWdEXJJ5BUZIFbOqaYySOjJvRTjI5zWXMrRTAqGxwBjtS5RrVEbqI43VVKFDglj1NR2swgYSOxVFIyw7GpkjRd7EOZS25txyPwpERWdjgkEdOwNNJIHE27u9M9kkjneh4AJ5P4VkGXc+EGMHIAHSpRsfagJGBnB7UkdozSHYCT169qozUYxJ7KJLiVQzYlxkDscda6XTLdYow6gFQNgAHT8Kz9K08CRHePcAeecYrp7aJEICoqIB0HQ+/wBaynczkxbYorglSQevbntV1YxKAACADzg9aZHGSxC4BzwuP61pWsZCknG/vWSMuYytQtwLcuwwucKfQ+lcFqJnhndiM84Bz0HrXo2sRiLS23OABIWxnoT3+ledaskkzkI6kKcEg7geeRmuiLaVyee5zuQHJ65GBmp4kCjJYE+3c1HHGLhcEkEH06/jVqG2KMp44657VxpHsW7k0OHRlA+bGQB3q8SQsUgG6QKAV9D9aitYWYjYpAAyT7VaMYzgnAPOfStEZSSLcJaZA+zGRyDSyRvJIoZSAoJ4OAB9PwpdOkcI6Aho5CF3DkqB3FPdS7SIXPyHkt2z7VRzvR2KjESMQAArnbkjOBVtyihEcgtGNoYHqKgW32hSTkZxkUJEBINoIAPcdKiTLjYljuAZdhHyFdwIHX2zSRF5JCQcEgjJOMCnnCgkkEA9RSq6KjEsAxBHI6+1YSdzaPkMeMBVUjJB5NSRxRtIi/aASeGQDkVWDlQe3GAaYYi06ucEAYyO9ZOxorlmTaJGUZCg8cVLavtLMADnqPaqOSGYZIUcZJzmrNrEVwQeGPUnvVI0+Zdh2LnaoQZySD1NTqTGAANxPU1CkZVgV4PcinDcoIXg53EHvVWJsicjYgckDB6CgRrIwbb+8HIX1pW2GMug5GMr/OoojKXcu/mseQecgdgSfT29qTJJmBd0yACDkAHoaR87mY5JIyTQ4IAJVlBGRkdTRGwwQB82elZMdhjxlIllJ3oeCxB4Pp9apz4aTIUnHUDtWkzhgExtIPQjtUNyghBIYOTztUcgVNgXmZ1xEZowQQQp+VSOKiaBplAAAPrnHFXZojKAGGwHlSDwPqKpTxCTMZBdOMds+9NaFIpTwOqkht5HQA9apNGzKGcgHPTNacqGPChCynqPSqzIJFYshjI6Ka2iF7GHcorXJYKZCPlxk4B7cVCX8sSMWwR1FaTqpfYo3OecAdPes64tSzsSpANWmZtrqQvIXAAOUI45pApChWI2j9aka3KoC7fOeMkdh0qJUYyAA5XGRmrTITRctyqRiJBleT1qwojaMuQQV4G7nJ/wqnAAm0jJJPUirG390SGzg4xTbLQ4KGDqRhGHJzSxsSpwMLjGTT5kKRBt4DEZAJ6CoyDgENgY5x3qGXdBCjyKH2tsBxkHv9KaYy0hIbC9fxqRcCMkZGDnHrUbcqwILAgnAqGUnclUGJdpGWPPHenlsgYBVAMFvU+lRxuHdWAyx+UD1PpQm95ijHYFOGXOcGpD1FaQEAJ0zzmljAJBYY7j3qNwA5QkEk4GB2qRwUYYGGUDaSeh+lKzDRlmMBd4c5DetNjy2QCAnr60kkhkbKKOeCB2NLDkYHU5wQe1UmTZhbgMXJUjaOvrSws4kVCchs7cnvRuWNjhwBnkNxk+lPREOXIDMgJCk4Az1PufajmsQypNEu4knJ9RWfNIHlOVwBkcHOa1XRHOVBbB71VmsyWd1AweRk9TQ5XJ0M2QK0e0kRlSCrN3PpSCM4YFgcdd3YU+4UnCsuSCOgpxBEbLv2k89OlTdITsI0pjChTgHAGP5VJDGXILnC5C5AzyeAPzptpaGeMOoYgnarEdSP6+1eieBPBR1SRJZ4iYQVYBlIOQc5x9QK5K+MpYeLlN2OPEV6dGHNIm8C+CZdTmDzxbk+6uBjH1r26z0e30yBFEYJRfmwRz+dLpGnwaVZglCCF4KYGPfmsHxR4tjwVjwgUbQM4z9fxr8qzDF1sfVfL8J+eYivVxtW0dixr2sJagBclydoAOMUuhztINz4jJ/h9TXH2VtLrM8blWCBw20ZwTg9/89K9E0ywSKIBnG/0wSR+NeFi4Qox5erObEQjh48r3NO1XZEATkE9cd607OB3kKZDHGRk8E1RtIwXCkttBzzW3ZggA4AXP4ivCuzxZyuOaJsEg4wMYB70kyuUViu5iMEHtVjyyAcHJPQE4zT5YGkUb9oJ5wpyBWikRcxZYQJFUnBPQ+9Q3MBdwSuF5BPrWq9uigAkgg54qtcI3kEg8Z3ZHWhyGtSvlVUbTsBOSd2cDtT0jaRBsBUZ+YnsPWktoThxGMKx3ZPY1ehhbKgAEnr6mochNE9tmMMMZ3YGOw+lXo/nBQZweDVeGEggHkdOepNWYlFuCWOGycj09KcWYSiTLNFZLiQ7AowdvPH9TWJd+Io4zlGYDPyk8ZqnrmpPKHEOCc4O7pxXB6xrcdtG5mfDdMA10wg5uyRrRw/O9jubzx4lllXcO7Zxjkgj0NUx8Q0dCVIL+ueleE6h40Wa9aJXZ9vGemB6Vc02eS9GFRmQ4PBr1XlbhHnqaHtrLoxjeSPcIfiAzIwY4A4BJp58cISJDcYRjtGTxkd8eprzK1iZRgEgnqM9avLCdoJG7HIGe9cbo04vY53QpLY9BfxwBjczMD3Bximv4xON5IVCdqsTwTXCBWXBZwQegHJFWlVRBljyOQD3rN049DN0YdDsk8UGcqS4VSCABmnrrcTMUYs3oFOMVxcdwkYIJwM5B96so5ZQCvydOe9SoEeztsa2rSJeLKjkgYyqjnk+9ed674eW5LkfMq5J4rtXn2qCSACMcVz/iO8WwhJwCWG4EHoK9XBTnSmvZrVnZhZ1KU0qZwz6LbW7xg7FdckkkcjtUd3YwAMwChyOFwSTnpgVka74nPnuBGQG6M2OnpWBf+JLm9jjQykrGNq89B6fqa/SsNha1SKlLQ+0o4bE1IqUnYqeJWLM8aHBzyMdh2xXC3B2TqxGVU8jHetvWblJgURMOSCZQeR7Vi7QZSMkgnOPSvqsNT9nHlPXhTcFZiBWacsFAJHLZ5NI4kUgDgd6eHIlACtjkAnv9Kk2F2wzBQRnJPSu0vUiJCAErkEdB/OpI5Qzop5+tICEkXuRxz3pnAl2oNrYzyOmaZpEtxSjg4xk4x6Crce4AEH5evzDPWqIz8oBVip5PQVPLcMiEhsgddtJmqLZQFw5QHAPXtUioAA6EZIx9KhhcSKhBbLAH5hg4p+SFIHIFZtl7DiQ6ggc4IyKrSpJCQGBy3zDHcVZhIZWIGeMDnvUd1KFAI4cDG4dhU8wmUZAY3JYjaentS5E2GidnXOORjB78UrIJgozlAMhvapD2KtgfTrV3FuIiNgDADg9jnIpHVVlJOcEYAokj8xUAJDZyTnGR6UiMkb4IJHQADOKTZSQ1YgrklQADkj1qQIZGG0YBBJH8qRCC4BUsc8dsCpdzcADaf6VBaQxgF6EMQM4HPPpUEzgoXdW2bwGwMkk1K8m12UDBznjvmmkO24A4KjccDpVxdirMkRlBJQZKjIB9a6nQZWaAFzkkZwOgPoPauXWIu8CISgJBZvUeldbplu8duqBdqKSQMckn3reErnjZi0qdi0EkKkM+cHgZ6fWgA+chJJGeMHGD6mpNhV2A4PctUSgxLISgc9lz78mtT5ORJI5Mju7A5OMqOoqMStESU4BBGfQGohh2ARcL7HpUqhFiMbHJJDbuh46CnYmxHBGomRAduBnJ7VbBB+ZmJIyee1QyomwEkhiMAgU2CF9wLbiMZAHepaIdhXgLM8pcEKQFUipWhEihjlWXsR1q0ltKxyF4A6H3q4loJZACCQOhJ7elTYUZe9ZHH61GXxGCUkUFgp7g96xHDpGRLHlsAV32s2KfNnCAchccsPQH1rjL5PJRxJuB4AbuK4JS94++wcXGkkZy24G4EkFhng4puw5JYgjoBTnkVySGH936ntUbjcCAeQRzVJnf6jppRIhQkjpjHbFQyMFQAgkZ59qV4QGBBwvekdVYBAcAc/WrDQgIIyAAVJz9Kk8wRjBBbPcDpQ5/egEFVPUHtQdi7kILLkcDimQ9SpIASy8kAZ4pm0rGACSMYJJ6n1p7sYiMjJJOMdvSlSNtxLjIOMDNUjJkO0cAcOOc5qvMoAJCZcDPSrTRAMSSuRyCfT0FROy8gHJ7itUzCRUOSEYngDG33q7okgkvgwVmI4B6AD6VVcxj5yXBAIKoM/p61oaKfJmVmOw5wSw5H4etWmcFX4WfRnwWt5AHkdwSWDgHnaAAP6Gvd2k2OAjBohg+Z0yf8K8I+Dc/nxuAAhVgvXGQOR+pNe5QZVVYKSGGCCMg/hX4PxRJvGs/N8c/3ruJOQQVyCMkAA5BJ75qlJgIxJyORkHuKsOybMEbcHA9qoTZ3upGGx1Pp24r4s44lCb+J2wR1HoSKzp53mkCs4wOwH9at3TlYlQEEKuBk5JOazmcAgry2cHPau2mjsgkI7oWTOem0ADofwrc0nw5LeRAshA9+9UdBtPt2pxIQCOpB56GvYLHSvIhUFRngHFZ16vs7RRNar7JaHnH/CvBcSEkRqf9o9anX4c2wjZPKGRyGxwa9Oj05FJLoXBJGScEfpUwsgEACDI6Vy/WZ7cxwyxc11PKE+HdujHEIck7ju7H1FXk+HkOWREI29wOtemx6cj4ZUOMjkj9KvpZA4yQSMA7h0FJ1qsvtGTxk+55tZ/DWIxAiNGBGW3AcD8e9a9l8PLC3hKraJlmJLY55HPPvxXewQRxggIP+BdqbIyqAGiwc8kHIA9aXtKnWRg8TUl1ORHguwskLKqSFgASygbMds1xPia70yzJhjAMisSrKcgMPUd+M1r/ABP8dJp6vZWcwcDl2HUEjAAHU9OTXhV7rE9xM0sj5k6d+ld+GoVK3vN6HpYahVq+9I6ae5gunchiSG5b370qADJHzJ35/XFcYNaZOrAH+daOn66JZEUMC3r6+1em8LOK0PV9hNI7KCGIlvlDE/rVlLKJlyVUHtzWLp+oRzqSsgBPcHFbVq2cAjcB056H1rzZqUHZnJO8WTGyilQbASccEioZNF3ksxzGq8bTzk9/pVyJiJFGMjBwScDPpWhZgOvIwe4NYuUkzBzkjmJNDcOUQMMgEn61pabpAjLBlwg5GTkit3yBvUlc4PYU825kyEBQ5GO2fTmodSclYj2rEhRY+GBIxxxRfXMOmwLLMQkTHaDjoai1W5OlQFyhZwCdoGc+vBryPxd4uudQgeCGRiC4x5mQB7DtXfgcDUxlRQjoj0MHhZ4uaih/xJ8Ztf2sllA26J2CybTyAOhzXmgiLSlyS4PTJ6CpLu5dnKSsu8HnJJHXk5HWo0YqoOSQeMiv2nLMup4CmoR37n6jgsHHBw5YlsGI7N0Y8wcCQ9QPSpFLBgUXJzjntVWACWZAAWAPQ85rq9E0VGkM0jEqSPlIxgV9JShKWiKxeKp4WHPUZBp2kS3TxuWwoPQjrXRxWywhRt5PpVlUW1VFjGCehHehiTKFJOFGd3/1q9ilRUVrufnGPzSpi5WWkexXuIiZEIUgDuKTywpIQhCTgA9Oe9WXVuc88VVliYOGJGRwRmtkkjx+a4xHZ2J2gnJAJp2RkuxAPfHfHSkLgOFAy2M8UyPc+QRtySMGmAquTuIGR2I708AKuUGGbk5PU02FkUlGBKgHp60pbKgg4NF7EizMWUIACR19z3qEkqwAIKjrxThIIiPMYsDznFRPMpyQeO2alyNEixMwkiIOCRnA9TWdPPjK5wAeo70Tud7gOVKjkE4xWXdzhkJRiDjB9zWEpo2jESa7LAnqRxgjpVOSRljJJBBO48f1pElEMBBO8EYBJ5+p96gaQuAP4R/drK6ZvylyBmMIJ6GngGQgZIPTrUMB2gg8FRk806OQSISCQRkZ6ZqkiGhssW9ypGTg8+gqLaRgI2AOcEdan84wlJVbDjIx7Ec/oail2kgoAATkgmmBHLun2ggbgecVALWNZDJ1cDaAfSrDROXAACgngrzkUHCkkjKnuaepSZmuMQlT1ycZrPnjAIQjKAhic4Oe/PpWzPEVBIGSSABWXPHli2MAHoT1qHc6YMypi8ksrj92oGM56ioDGFQMoUHOeBnNWrqNXUgruQHcRng1Rcn5SF2gd171DR3UyvqIDRE7ckYJK9hVAynICkgAE4x1rUuGiKqHjEiZyUIPzfXHasxyo3iM5GTwR0P9Kwkj6zKZpNxZNBIJlQkZB5Vj2qWKVvMJwCDxxVaBCNmDhj+lT2sucgrgg4ye9csj62NrF5doQqQT6Y7VOg8lABy5GCT2qvBhy65Iz3zVa+mW2jMauS/JU+tZ3G5FXUpzIjgOxQkLhTgmqMcbEggZHQknkUqMSoLkF8ZPtUglCI+wAO3y59q3izmm7lnTN6XCktg9CnXHv9a6ZbjKLlQCeMg9a5Gz37wQWJUg4HfB5FdfcOEhBYBHHUDtXXTeh8jmkfeTZBI5cnBwc8Z7VXmZ0VmIXGMEDv705lCpksSSeM96ieViQSCSeB9K3Wp86yld237lAisJAcn05quIjJIEAywBOSeOKuyGSRnRTk9kB6nt+NVklEfKjDrxk+uaY0VLopHgnAJOOaqXqERgngjBwfQ1cuQpbLgE5yBVC4eRgWLZJJXJHSnex10rkICk4C5I603zAZYwwyc7Qo5yafOhjCAkB2UNgHt61GkA+Vi2eeM1lLU+jw0UrMkQgEsu0hjx/WrMYZXBAGBx9agjZBhANoB529varIysW5Ww/QEDNcsz6GktC9bsYwHI+UkjI9atRlGdWUEkn72KqQEop8xQ8bAABvX1xVu0UlxgbUzxmuWTOxIuWhI34OEJ6EYyat2hA3o+Dk/KQf0xTLfY+Y+ASSScf1p4VUYEDkc8d65mDJpXeVgGIDKAoHpSkiTIYcDgn1qIspbIABPHJx+tPXLyBM5GMkjtTSM2jOutPSaUyFdhxnGOvrWFf+G4zIQgCh+ST0BrrW2o4ZclMbeajnQMx4ATGBx1P+cVopOL0MZR5lqeeXOkvEdu3JQgggVnvG6k5BIJODXpUtjHOuHUEkcVnT+HVkh+XBQH05zW0a9t0crpdjh1UrkEgjsvpWhpVyI50D5KHIOMcCtGfwwY2c5ZwThQBjFZ82kSwgFFJAOAR3NdMa0ZdQVNo7nT/IeBSoUAjJUHPFabMHiIflTySOa43Rrp7chHG4gDKmuptplkVSeU5yD2Nc81dnVGOhcGFyRgHjORnIqQHG5gcDg4JqOKZlkL53BgF5GcDvj3xTkQwxYwSoIG4nP61i1YdiQsBGWAABBPHb3rgPE1w9/f+UHyAATk5zk12WqzG2t2dSAWG3HqK4sW7SzSyshVjwM4yR9a1he+5DhzIzTayIjIGBY8DA6VDdQNEowMue4OcVrlF8tiTjPb3+tQPECQvBOM5rpUjhqQaM6JwJOVPHBB7GiZyMgDLHn6CtH7FhCCck85HeovsCmQOckgYye1arU8ypNQZUSQqhABIIwR9amjDbQTyQMkZ7Va+zkEZAK9hjvUZtyVkJfBLdhjArVHK8REhcFkGThQcfWmCPB37iVYfd9PWpLiMBF4yCuGI9aYhZIy3IGOAR3qnqJV+zGBCjgrgAHPJ7U4YZ2cHhume1Uxc/vAzcLyCPWkWT5iSSFxwB3qWjWFTmLs2DACApIP+sbqKYquDuYsRtHXsKpGbzJQMnGPu5qTzn3EAliB09qix2x1LSkSEEDAUYwepNJPcnyACpIxxk9B3/rVTzWdyCMHjpTixUk7fmx09RTLcRhtnjiUuhO75gx5AGeD+YpjgtGSTkDpjuO9SvK0gEecqihUySSBnkVCH+R0HGPlJz0/CmtBcorBBErA9TtIHUD1q1oN55d4gAJRmC/T3+lUMHbgDkd/anWTtFOHQ7RnOaJbNGsFZpnp8C+bsKIAAMEA8H3qYEDOEIY9D6Vl6PdST2qhGwcdu1bkETs6hhz1zXmySTPWjtcYUIwTwW7EdKaolmlG8F0AxnPAq5NbibIjYkDqcY/nRBaiJSykmQHkk8EfT1rB2FoVpoGQYXAzg0xFHDg4ySME5IqeQO77yjAdM1HNGNpYDgcAjsKqOpOhn6pcpaRuWkG8A5HofSvOrq5aW4dXQYJyCOgA7Yrp/EcqyM0SkEkEn68cZrlPL3SBgckDksOMjqMe9dtOLWpy1OwyNgQSXxg9PaiQjBcH5RhSKWVAz4ICgjIPvSrArHDHJBBzXRcw5bgYRtU7sHtXZeEdPSKJndCrnkBhWJo+kHUbwhgPLiUHkdST0rt7SI20AUHLAYB9PSuarK+htTp21LErBVAAwMZOKpmTcwwcnOSPSrLZEeSwOeTmqszAZYDJ7kDoK43qdKSFZxgADJJ646VSuiSzkkAD+Fe4FOJaSEMg5zjDHGR/jVcsoV1LEHHU+tZWDlsQRTbZFkJIAII4zj8KqXGF810XZADtUE5Jq6saJCAAWY4JYnOD3/Os+5lYSHdgITjitqe4pIzLyYI/ABDcD2qmSTghgWJCgVLeAi4CFDjg8HqKqLKGcFBgAEZxyCO1d8TncbnrX7POsppfi/VbC5lCpLbi4iU9yDtOD9cV9KRTE3aIww2ADjnHevjLwLff2X4q068lkIQyCGRmP3Iz1x+OK+ufDks13atftxDtIaVT/CO5PbjFfnHEmD5qyrRR8HnWF5aimuovxP8AHMPgvwVdSxSYvpCEjGeSDwTXyJfXpupLqZ23ySsXO7uTXYfFrx0PF2uyJbyM9vbfuQCCAcdx/jXEmEvEN4woHBBr18ky9YajzzXvM9vJsB7Cn7SW7G2EjrKjEqGUg4I6V9f/AAT1KHXPDtrNEcgkoxIOSQeR+Yr48j3lSQSADyVHQV9Jfsmaxsgu9PlIZYpw0ZdgMhsnj8a5+JcO6mDco7oM8ouWGcl0PrTStNNvagBMBhnOOCKfOoVQAdxrRgbdb4Q/JjGTxgemO/NY94yrlSd5AwT2P4V+Gtd0fkDk5MoXDMikgDI9O9CKZSUYAhlZTj1INNd0PDuwYkkYHX/AU2NytyhLkFVYHAxlsEDr0Gf/ANY61cNJXOimveTPlzxsyRahKN5UuzFQehAPUfnXICNtgYjLHr7V1nj+Yvrt2No8yOV1AI6AnI/xrjppGWMqAqE9cdh61+35RG+Fg2fu2Vv/AGWF+xVvWWUmNxwD09CKqSq2QExgc5HNXRbs3Qgq3UmlW28vaSCyE4IB5x3r6aFkj1uZIyZkdsEAMe4Jxmka1DEADJ9AM4rTltxvJCkLnoeDiq9xGd6hThWOCT/D71sZOXY5+7jLn5AD2IJwT6496x3WTzS5YeWDgZ65B55rp76J2BKFRg4JxnI7/Q1h3qDa4BJUNnGOprSLJuWrO4TB3nJXJ9APetCPLSgK5YEABa5pC0EokaQhMYK59T/jW9pswnUAAEjJ/KrsmRIuqN7OxOASCwH8TDufepJQVzlQ+BwCepoiAkYHcAWO7BPAFBB80ISQD0Pap5SE0NeRtzSsFQABQqjgDtUif6sAuSScncaruj+aMHeoOD7Cp0YYyOSMgA9qfKytBHKHeBgAnaMjPNZlpYm3v2dm3OeprUZSykAAsRnio/szxNvcgsRnjtTsyky3A4GFKB2P4ZqM53EFcqOQaY7k8qSCBzj1p0ZPyKQSBx75qkiZHV+DPNtEvJQCUkUBmPYdKvQQ+YwfczjrlTjjNYegOVjmySSMGNQenqfyJrdtiUVCFOAQdo9K9ehG6Wh81iov2jZ1NhiKIOTggBcZ6Cq2oXZZkCMAQxyPakSYSqxjyV7A1WMEjTMGJJzycZxXuU9EeY49y/A4VSSDg8D61pWUgMKZIIViu08ZPvWUXCoFxggcfWiJpdxIbdxkg9a3bsHJcs6myNKQeBjAK9qxJJMOQoyMHA6E1cvI3mtg5JBzxz1IrNwzSAEEnPLemKycjWMEkXtOvTG6kLkHKncPStS53XJJICpjkKM54rDVTuU5xz0rbsUMsGC4BI4/CoUrmUly6mXc2Pm2shDFCR1A5FVWTChiAAoCn3962dRjMNoXCk9sL3z0NZQtgIQXIZjxkHHFDTFGTZLHIPLQAKSOSCOpp+5g4yuxSM8Hg1DBG5bJbIXoue1WFdZCAQRgZx7Vi1YGrlu4EctqAuATzVMAhFwSpzjjvUm4uQUPGKdkBgCASR9MVi2ZtEsLoqkOCSASc9//AK9JKg3jywMf3fSkhYEAggdiD2pxYvkAbWHIPrSUjNozpYGSTAGQDgnHT1qjdlcuANxAwD6Vs3gDhFycjnCnrWdPAQdoABY5Ga0TGipEWIUgYI9TUnmkgkkZJwGHakQ+XIVdQAODjtUczqhAAL4OcCqSKsWA4KlWGQBwab5xCFQdoPBGOtRKWZiS4C54AFI0JCMy5Yk9c1QlZEizqQQSQcHntUluA5V2GSBgEjoPSqgiKDA4wMVPbbliKhgTuzkjk5/pUj0LDMBICMgsOPT8qYzJgEhd2efepJM4QjK4PBFVrqRQzoikrjO7GMn/AAouC1FZx8pIz1HHal+1ggKvzFemO3/16zzKygEkDjaQP89aTzGRkO3ahJwccmmmHKStPKqnz3LupYlumB2GPapoZwVDGTJAJ24/rVG9cockZzxn1PqfWqcV4WLqVIIH6etWiXE1p7tkdSmCT6+lNkuMoAzDDcY96qLDNOEJTyixOBng/iahkV5Wid4yD90HB4/D+tNOKFypGna3IVsjAIGATSmZTuZfnJPUjGKZpmh3c7AyQOEwW3joCegz/wDWrf8ADXhmKRZUvQwcSEIzEH5cdcevOKpO+xDcY6nOPfA7DGCQCVbcCMH1qRJWuMlTkgZI7gV2dx4Ht7h/KilIQn/WEZ256nH9KuW3gG0sEaaWdbhlAGc4JweOBTtJ9DP20TioNOnum3R52AjIPGamj0u5eUAnbGDgjPSuzmNtBEY4UCD+7/OqOyISBiCcg8il7O+41NsyI9FJfLNhwe/cetWBYRHJP3W4zmrUjAy5J2LjnHWmSSlgvZfujA6UciRV2RJpMTqcLhc4HHIHqKmstEgt5WlABLHkmlilIJUk5A4OetTqzbQS3AI6D9KtRQ7svC3TaEBwACOmKoNYJ5hIJOO3tVxJcnJGecAjvVjyRtUgKCTjg963SSKU2jIMCwSlgQJDwD0yOuM/hUiOWJJXOPWrE8BbOME5ycjkYqAMclMYJORj0qx86Y8KWQOQAc88dRnipZAd45IbPNX9J0iTUCQDwABgHk1bufDt1CJSYmBGQFxk5+lF7i51sc44KzEklj6etKsBQBgSE3Z+WpponhchwS2ATleQPc11ek6Xb/Y4C3L8FlxkZ/qKpClNJFjQNTllUZUlhgDIxwOK2dYuHNsDKuRjADDAAPTBqrbwJahiAAV6ACsfxlrEw0icRnZwCQp6eldlLXRnnSSnLQng1q2hcIX2kfwg5qeTxBd3SkWlu0kB/uoSRjvnsK5jw3pyopEkgklJDZznPtXdWMyqgJjEJxghTgEVcp2doomSjB23OO1PTr3UvNnli2OnKqAeTjrjtW9oyTDTbWCTdEka7QQcE/56V0BCybCgAPXOKp3Uce8uz4jX5Qqg5zUKM5O7G6vMrWIfLkIIDFAw2nacA1FFYneAQrL05PWsfUvERg/dQjLrkA4IOfrXPDxRqMxVg5iRSV8s8bv8+tb8ij8UiOWTPRl0wKiFotsRH+tHQkdqpSKqkgAFOnTNc1p3i8SKI538t8cI7HJ9x2NbQkS6jDKWJbkbTgZqbR6MPeRj+I5Fi8p40yykAkZBxVm01ZBbRI0+1gctn07VbewiumG4YBHIboCO1ZdzplsryIHBH3Tg5A9qakl0Kvc2m1BFBKuMkYIXvWVrGoRvalEG9/vHB6etYFzOIgGtZxJGehB61nTzrJvjd+CMEE54Paj2sbWLjDXQ3dD0VtQY3IBaMjduHI6119ppzQbFJCISPmPYeuOvHFZHhDULY6fFawsFeFSAhPQf1rf80yDcCCykBh6VCXNqROUr2Y/zXSE4yxzgmsm7vBNOY1kDuDyQc4ralaOWAgMAM464zWI1oI5mYAAn071aiupi2LHaFWV2Iz1BHb1qSV5njKxNtIHBIzUqTlYwGGSOMHoaWORSMEEY6gVL02IcjnrrSLvUmmYzFwgA3NwCe2B3xXO3nhmWJDICXJPzcgYz3ANeiSTxOxRRsGOFJyR7/SqN3HG0ZBwTnOcZrOTbWppCpY8weJIyFJORkEelQvCj4I4GenvXS63pCiUuhLH+9jGR2/KsC4hlRwGiIxyMHqPWuSS13OqMr9SjcQxpkgDJ4INQbkwgUg9MfStAWjXICouHY9fQ/WryeEJyQ+A25dxK87fb61lY2jUUd2Z0N24YknIAAHsR1/pWzp966IpYboz369awr+wk0+QlwVB5wT198U6zvRHGFAyGO4g+tCbR0pqa0OjvbOG6CvExU7cbc5696xpbcKpy2zbwMjqfSrdpfNGByCvUD0q+FjvUJLAlhk8fr9aLtkSjY5lgz8kY7AmpojNJcIhUMcABYxjj1rSudKlTOANnUe9WNEghW6M8gxhSmM+vXn8KpK5jJtaotaX4YMziaYAYOSSK0ptHSAIxcdcDpTrvxTBYqyIASuM5Of8A9dc/d+KZbncAAFbqAOv4V2rDWipSZwNzlI22hCowD9BggVj3umvdOQicYHTvismXxHcxsgYB0DZK9CfbNalt4jtZVJdWicDBVT1PoDS9nFbMu00Y09mtkCWbBPYnpVCaR45YwvzFuh6jFX9ZvILxY3DbCxKkEdB2H1qkkDbkjiRncknA7gdTz+FYy0LTf2hw1OVVPmqQFOMnjNSeeZCC4ADdSevtW3Y+FHuo2eVyo2geWBknP16Vn65oB0hMq+5CccHOKhNsFKL0KTfJGwIyG5we1RbxIkzFVIUgKAOoP8iKjgc4fcc9ue1LvCsCnIPUDrSdy3HsTODuADhjjJOKqyW5O8gAnPIIqY3ACgIxIBwS3Whyg3AOWPUjuPwpaiXMihJA5VAjFMnP4Un24xhQARztJAzj3p6zrIVKBioOD2xST2yHLBivcg1aNk+5fg1MbV5IYHk5q/HqM0zEISSR0A61zrArCHjKkHoCa6fR7i3t4InBCyjjcTVXfQHJbm9oes3qolsiMP3ZLtgnJFNuLe9vLk3k9sxULt2yggZHTB9RTY9Zt7EuwkCSMcnyzwfyqrP4zlhYrEBg8kEAqfwraE5dTjlrrY2h4ilSEQIAkrqVKyJkfgexBrlNdguYpMOpCbQwbcCAe4rTXWrdYZJpQDJJ8yhQBgjrxWZdajNdxSkjegHyj09a2bjYUI2d7DNLuZLcqdoLg5DHnBHfFJqX2uCPfPIjRHCjAxn296o2l+1pKH2guCCCOf070t9qj3QcMpL9QRwAPTFcru9jW2uxTndRklcAHPt7VJbyi6ISXITPAxwagkmTYVIy2Op7mrenaZJqarscCMjjGOR65qVpuVexr2WtDSRvtjvTIBO3IB6fStjSpJdSge7dcReZsLE8huTVWC0gtrcxsigcKcdPpj60+wmFvG9upIiDtIR7nrTuuxnoy/Jcmxy4G8gnABxu9vrU3gnXxda3e2iR4eZQoDMBliTjj1rldU1GW6bNvIssC5PlqcHj0PrUdjDd21zbXgEkbqQ4J7n39ar3bamyhGSPTLl20LWbeKVQSJRvIIIGe1dZ8YphZ+G0MZLtPFg85BBA/TmvMory71WRJJwWlZgWJ56nk0vxp8QtY7bNJZHjhRQFZskAgEfz5+tEJxjK5UMPzVInhWr+ZcwxxyuMxNn5R0PTPNYTQhXIJwTnqcZqze3rySuGPDEkEGqbq8pZ0y8aYBYDofQ18pipqpUckfeUqfJFIo3Vsjq5AwFHJJ6nNZocxsxPJ7H0rXYjccgZI4J9azLtQrEDqeteVI7I6E8NwVAKkFieMjNaErpOgMoUsBg7RwKxoGUZBOR1FaVhIPMBByCf1rMtosYGCyqAQMfUUj3ChAwByOCaWSdWBQDjJ/A1EVUxleAT0J7VSQJEF3OJIwASGBB6cYqERgNk4JHTFOCMAQTz646UqqF3uSXGOg71oN2SGlinOckjOMd6kWKOIlwSS3Jye9SzxISqKQwKB2GeQfSokmhhwX+ZcjIzS5WzlnJIm2F8MGyD0GPzq26RW6gu4x9e9YsuttbsVTaOD94ZyP6Gsi41Z52UsSrjkAHIH41pGi3uYPEcux0kmvWluAjliMhcqM81ZhukuhlXyBg7h3rhnmQSMA+7I5x61s6HLLCApAEZHGacqSirm1LEubsbOoXbiUgbiB0A7e1QK5aZsAkMBk+tTzss0hKNkAcH1qDaxYE8YPb1rnZ6EZXLSyBSSBgjpTl2yq6NFvVuSajyCSSOcc+9WY4/MhQIODwcGpLIZVdRgA4xyGpqAuhAG1s1akjcMSwIXG05ojCxFSGACDaM8/561SZRGkbqQz/IV7E9K6jwj4ge2mELkuhOM5yRmucVUkOCNxORx2xVizDQsCBgA53Cpk9LESZ7xa26yIhO0oR1HI+lPEbjPy4IJIxWR4C1c6natDgPIoycnGMd/wAhXX/2e8igIAZGPAJwMfWsYykupxya2Zjo1xHlg5BznqeasnV7gsUYkAdMg8fj3q9PYEPhCzgYPTBz3qq9lkgMrAHI6V0rE1I7HBUwWHrfFBFS5vJJVKk5OMjNcP4kupbViQTkknHXrXoElodoGwlQNox6VxPj+EJGHSJgMYGeeO/NdeGxc5TtI8fFZTQjHngrHl+qXQnlKq7Kc7sKenP9agstNe+ZZJNwCkFVx1NOMU00zhVR3JODjbx26Z7V0tnahLWABXEobkMMDHt6966sTieSOm5xYTB+0ktNAtbIx+YrfISeeMYPfitCytEt5lUIzrjlg3U+tTRQlASBliP4hVy2tyEBPO7ke4r51zbdz7OnGMEkie0hQsFBKg9/StKK3UEANgDpVa1hWQqF3AZwfYVoiIhgC2DnoD2oTNGTC38qMkAYPIHrTokYEksVGMgAZNOVTtCsoZCcjPapWIwoPXOM+g9K0uZ6jI4QuQTkMc896l8sS8leM4IHGaURO65UMx54UZOPWnxIGVXViycqARyT3zUN2JbFRHDrgKAepHarkEbNgA8E+lOtLIzNkkKvcVpxwrbnBGV6c9zTRjKSK62xAUOQoY/Ng9BWHrE5fKoSEGQQO47fjXR3SYiJBAwc4PpXN6qpkLlTucDdtHU1rFEXMLUrI3luIQ20A7iwHPPUVy2p6PbaTZyyKDK5yTuQcfTua7NZAxYnJGO3rSGCNldHRSGHBIzg1TvsXutTwXVAXd2dGUZLYGenb6cdqzpciPAQjHIJHXNfQMvhywkwJIFfHHI61G/g7S9xzaxquSQpXkex9q2jUltYycDwGGwluYiApDNlRnjIr1T4S6wNBki06V2wiBV3Hv0H6Vc1u3g0sxw28ETqWO5kUZAx79O1cPtaLUA6OXnVs85HXpzWvLJq7Rxyqxpytc+oLiJLrT33IWVlOGRSQT746Cvm7xxprWWrzIFCLnp0ySa9q+H+vnV9NijV/nUbWXPU964f4tWKQ6g0jxhQWABPY1pSfNojqcvaQujyLUZWgjAIBC8fStDRfFM0cYBJKRjJB7CqOrJhnVE2jH3WOeayoEdJEcny8jBVvWnOF90edGs4y0PSbXxXbM6vPE+1hgMvA3HoM+tan/CQBXKxKVGMbJCOPfI5/OvP7COWTCqchuucgDFbFrZvBMHeQEsckE9K5nBLoe/Tqc8U2ddJrBmiQEAEHoDyR61Ul1APkA4rKjlWGYMxBYZyQc5FSGVJs4O4Z7DrXPO6OmKiTGYlyS5KEABQOavWMxbaSWjBOMkEEDPpVKJVRkYgEqeMdqtLch5FBYAj+I1zSZtbTQ6G2CxudshlUDgkYzWpYTugDOAMnHFc7bzBVR1LGT0HQg1r21zjaoAYsN2euP8A69JHLODOysL0hSNxAx0PpUurSM1qzAeWG9D1H0rFsZtw+cgkcHnNXb+Qm1nZyMBNq5J69q6actUcFS8Uzl4JGa+kDSFlONoPb1571oX4V4SA5VgMhT1Prz6Vl20oMyvtw2OQfWrt9coibXYCYjhT1Neso9j4HEzcqrOdusZJC5DZB9qwNRmMkOCfLIbBA7iuku54dpJIBA6VyWoyNMZQq43HIz6dqpxdtUduDk5SSsUWJAYDg56nvUsWcFAMHPAqK3R2QhwAyjJ96sxB5QSVwAMbgOwrikz7OlGw+NWVyAMyAjGa7Xw5IGtBGFIk8wFmPbA7fnXIRo2/JG7ccA+ldn4bRFgAcsSMEYOOfWsb6o5cwX+zyOpmKCADgEjBO7nH0rmdbYpGHB5YECuimfMYITJxyDXNanErklztJ6gmvZjblPzqGkjmruF5iSRu44Pv6Vmyo1vgkFiGyT6D0rbZiHZAfl6VUurOJ05BDL0wef8A69clWClqj6TBYx0ZJS2K4lE0Y2gKQd2PTFdhoEAvIEYRgjpkd64u2AVlUsQc9D3zXqvhfTD/AGSm0YRyQB9Ov868uSadj61VYySsct4m8NG7jdIsoTyTwSPxrgGtzG5G4lVJHIwfyr3y707JAcDIXAK1xHirw4LqFnjXLkEs3Q10QqaWaG2mcDYABjvOBk5B7itmAISQjhWABCk8msd7eSG4KM7BlIBXGPwrassLghMMeC3cCnI3itDTR0lw0uS5AXce3/1qVkMsZTJBznApiAZXnLE8g9hVlCy7ig/eggAEYBHfmsWDuUtOla3vAsvKhshhxxXeWV2HjBB2+/ciuNuYXk2v5XluOoznn/Ct3S7lvLIdQTnIwOvtQkYz1OqiuEeMYp5cfKBjr1zWNBdDBAGAecZqaOQlSWJK5ztJ6Gq5rHO0a0lwQBtIwDzg96kjuRweVJ6j1rISY7lIbknHNT+cE4c4bGRzkUucRsx3g3MxYl8YAx0FMhnZ23EZBOcCstLnfIADgnjPrUwuQigE7SOeK1jK4WJdQugocPwOW4HQVx+oSNPNIMgA8DB6itPVb2VUKlwcjGVHUVhXEpkcYG3gDiqbsDK15ayyxqIiI2U5ORnI9K52/sSrMSCTjcQBXWyL5TIC+QRkYPSoJLIPlh1POCOtS5yKUkjiWSRcMikODkGkhsxChJUKWO4gHnPf866OaxfcpJAGcZHGfwrOuLYKWLEj0IHSs3Jle0TKahosgcg9iM8VqafbeZEWRFcMQV3cEUunxx+YGYBlI24B7+tatnakRkMwJGSCO9ClI55T7FiytljRdxIfOMY7eua1PIEoGPvA9KqwgsoLEE+h6ir0EQQEkMS2ACD0NPUz5gaN2wir8+M/WtW2iACAg5AyRjr7VXhjEkoXBDgfezjn0rctrdVVS7BCRuyBkj04+tFjNvucd4ncBSCQFAOc1wcuxrh0Q4GMhc+tdt4ljkLShkEgPU54P4dea47ayuPkVCeDx2H8q0VrFJWMSCQfdIyCM8djVlJYggJO8Z5B71jx3v7xTgBSOM0qXPlscsG545rmaPYSN61SRmLYIAPQHgCteC0FwoJGBjgetYujt5koBfLyH7q8gYrqbe3dWVByc4yO1NJoUk+hXtYHt2yi4XPGO1T3KfOcDII+YAdT3rRs7RnnMbcADdRcBQmX4xnn0ps5XuYM6rlQp2LnnJ6UikvKQhZxnAYjr749K0ZLBFcZGQw3L7j1+lQvajBLgnAzwccVhJmiaKkrFGKjoO9RtOApLEbc43e9NvJf3Z2A5/kKxLi6YwlCMqTknNZ2bLTNtgFJUOWYdQR0zTkCnkNjHXiuXuNVKz74HdowoVtwwAR1PvSrrxZNpJA6H6+tNU2aKS7nSo6qhBYEg8E1PHIMkkBiR+Vcq2sbFA35GemaI9XKtvMxGflAOOD/AJNUqbKU4o7SG7PkgbmVzwQO470sczFnIYADjrXJPrqxYAckkYLE1H/bi7RIjbXGRvzyR6Vagw9pE7H7XswS+c8Y9Kel1EhYs/IOAB3FcbFriybnYkgDnnoe1J/boLBUOHHrzmp5GJTidtb3AYuWYgDoSetTeeAQ4YlQcdMYNcEmszgkM5Ck8AdqtDXjsRCSHB3HJ7VLpsOeJ2ZnQ5cMAcbcHqRUJkCOWJyT0J5rlTrwwCXUEcg+tJHrf+kFi/7vHOOefWp5GhqcO50slwsuCHwQelN84dSACeM1zZ1xGmYtKQmMDPFDa4CSAxIxgc9DT5WUuVm007ea6OoBXgZqKQ+eAFTaDwSe571jx6sfLKMdxPJZuufrSJevECEkYKRzk5pqLJfL0ZaaMRMwZSMg84/TNVmt2ZAAcjGTzSLftJhCdwAwGJ6UJPl2Vz8h6Y/xqkmcs2yCaxMUyLKdxMe5TnIAz+n0qBoo1cFiSOmB2q/LKgYMAAB6mqd06BXKgHgkj+taI4XVaYBDnBxtxn6Usu2JACoZSOmSOfWmxYKI44DLkA09VEiEgg+p9DUtG0K3cHZpyC4ATAwtIm5gAFwO+amZGVFyQSeuKJGJQAKQcd+9Ta52xncbG2yUjqTjmnuqgnacgjafaoo+WDqCHHt0pbZSc5JUg87j1pJGyY9EVnyRhcYHvSQRKGZQVBJGff8AGpGKllDDJIzkHpTAAJCACwY7cAdP8arlHewhwwbYCCp5z3NOfLSEj5k7DvikY4YAAkYwacoB27MgAc59agbYwxt+5lG6JkYkoDww7ZFTg7rh5CpCcEY4570SXAEgRwQw5HoaXzASCRlc4wO1ZsV2JLEJd/UtndjHFImZ4yrJnB6e9WGjM0QlR12glTk85+lM2mEEh8hhhqlu4hE5QqMA5qtLvDBQckVYCAhSGwSeBilMasQUXLjqxpGbRlPvjcrySDzmhAolJeFXdgArg5OPTFX54o5JCShGACcdzWz4c8My6pewlAqpnksueKxqT5I8zOerUjTjzSNDwR4Nk1e4jLjEGQwB9c9a910jS4PD1uWnjUiMZAPGT9fSsvSbCz8P2MWJVWZhyqrgD8TWD4n8Y3AZoDcLIpztjxwAPfua/OsbKtmVSyfunwmKq1Mwq8sXoWfEvi0O3BYqoJUg8MD6eorl7C3n8QXaNsJjzglgcVQtTc6rcrwSCcnAwo56CvVfCHhsWojLBWJO7APBPrjv1rmqRp5ZSdviNKnssupafEW9F0IQWcTSECRBtCqO1bEVsA6kqPlBwT2q9LbhABwB0PaofKYsXwQOnPQV8JWqSqzcpHxlWvKrNykTRku/JALHAPtWxEw5BAB7D1rKgjDSg4IGMAVsWsKKQxUk461ztnM5FuFAwDSAA469cVO0KpHknJPIwOtPhRiMgAqR0xyKtJASADgjHT0rJzsRzambcW42qMknGTn1rOvI/k2rkYHIHeugNkXQuzYAOOTjAqjdwnG0kEDJyB1pc1zWMrmHBGE243BjwSPatyygCgMACT0z2rKFuRIeWUj+73rc05vlAICjoMimtSm+w6S2VIy5YAnPBOKw9RuvJXKnDd63ru6EFuSI45W5GWyMZHWuD129On2QnlYsuDuP/wBat6UXKViYptmJreuR2ERMj87icAYBJ714x448XPdb44h8wG35Bkk54+taniXxPPqMzJEMo6nBAxt54z71S8M+EJ72cPIpmkkOMkZAr6/B4enhV7atufT4SlDDx9rVRgeGPC13q99G075DMp2k4IGeT/8AWr07TNIitCSpIXPA64Arci0GLQLUPJAqy/8APQrhuPesm6vIdwRSEBOeO9Y4nGzxcrLYivi5V37uxaRCpJQ4JPBPNT+c25Sg3k9AD1NUxIJEADAuTkEdqlS3PLHg+1ec4vqcLuWGlCqWLbTnaBiomn+cYYkZwfY00gFRgkDOSSf1oWIhiQ7Fj69MUrLqCVyzFlzhSCTwRjORWnBhlQbjnIBLc4FY8DtA5Yg5HSpreUrEUwcZ3AA8ZPWoWgNXNiHEolViAoYqrgdB615h8SdYSxmmhWXewypOOh//AFV3lxrSWcDPcBdgUsdhxk46fSvBvGGuNf3ssrkhSx3AjJJ6Zz+FfR5NhJYmupLZHq5Zh3VrJvZHP39zHeMVwxjYZBYnPPXntUD3ADYQKqgYCg5zUbSkygjG3HA96r3IHyvgBh0I7V+u04JJI/RVaKsQ6lKY0GxQSe1Z6o/JJALc4NPmZ3wUAIBPzZyTT0VmiQsFGeDkjg11xiZsjhjZpQwBYntninygOxIGTkKQfWnxqu4gnAAxlTRtGChBK42g55rSzJsK0QcKMjPY56fhStGQwCkE4AJ9aZBGUV2K4GT/ABdqcJBJEpAKAE4HrUjSaHGDcwIcAqM4A6mkVRggAA+vqalSIsmUPbJyOtHyLHtK5fIbcT09sUi1dCszR4LuXYgcZyAPSp45lMpBGARyB2qHcqxYK5PXPtTElAkXIJBPAA5NJlaltpljiGCM8gfWqrzGcbSACByaWcO7lFGRzjJ6CgwC3MRBXDcEtUFKwgtSiysZSDxtBHH0qVMEAKMgDnijYCpJIxnNSQgRt93LEYODkfWgCIIJPMAIcdMg/nRCmwMgUkDABPerWEQAFAh55Heqyl5GI2ljnjnAHvRzFJWAgo4OOewHrUylyJHlVVBGEbOST347UjHymTIBbAz35pJMAjacnO7OO9Ju5SQ0LjBUcnqR3FR4kCkgZBOMetSx5YuATkEZIGMVPFblghcZ5yQOMVFyrDtMhM0kRKnk7QCOpFdqlsIoVOCG7D0rL0SxP2kYiIBIwcd669LZMYcDnv6V20IXVz5PN63vKJjmEBQxJIJyQec1DIJHZQUCKDkEDk1s3CRpAYwAZS24N6D0quUO0ZUEjnJ7V2qFj51TMl440YEkoSOAPWqc0Sbkctlg2Rt7DvWlJbm4lJlbC7uNoxgU17YQqSiA85GfSjlNFURHHGHULGCR1we1XoIGVCShJ9hT7SADaxXDN1A7VqRxllOBkD9KFE551LkdpD5sSgggk4APc1aitzGSQAMAnNPTAAB5A4PHIpzuIYnJO5G45NTOPLG4ULzqJLuZt8A6FXAIPU9xXG+IrUnJzkZ5BHftXZTNvBYYBHABwcgVjatbC4icldzBSRz09f5V4Ml71z9Mo+7FI4UqFGAMn2FQyJtjJH3c9a0ZLTKEqwDZztJ6ioJIyr4ZAB1K56itUzrsigWDbwSRjotMILBSeCTjpVxYDy4UAj261D54RyCuSQTjHFWmFiuctlWGQefrUbPgYJAPr6VMm5nbgE7cgeoNRy7dhMhAAHU9q0TIaZHJFtxuI9RUTPlSCCCDjcTU+R5S4IkQDAY96hYnaQF5ODhuQKaMmiEZAJG4PggE+lU3gBjJB/eA8N6CtGRpbpnkc5cYGScjA6VUGVlKBSS3OD39a1RhIhjDBAykEbslu4xWhpalr4uGORggfzNVlIiUh1yg5wO9XNPiZpEcPjPatYnDV2Z7/wDCWUqVBIUs2QSeo9a98tWY2xKHg4zz0+lfNnwxvDHexmV2K4CKMjg564619G6ZhbVQ6biV4GPyNfh/FtKUMVzWPznMI2ncbcAxgkcBjk471nyOI33OTkjseladyCVABww52jsKxpnIdy0e48jJPrXwaR5kDMvU3OxBJ75rPbOVYg7s449Kv3TlvlOAuc/j6VRlkGSiqcnoQa9Cnex3wvY6r4f2puNTMwUAxjaQ3UkmvZILQ7SQADgE5FeP/C8ldQuQ+/BwA2MgY7Zr2y3YCPIGBjGM15eLX7yzPMxsnzBHbiVVyME8cUrII1AIVwehHYf40ocgFidp9KdLP+7BAC8jiueKSPKuwCrwQDgHOD6ipDmSVQSAvJbJ68dKgeUkklskcZ7VE9wGAOVI+6Cx6GtL22HqTiYsxDqUI5AJ7dqw/GGvJo+nOwIErD5TnkirjSypMWaVXRQVCbOST15z9K8e+K/iJ57yGCE7owpVwT0I9K0p05VpqKOihSdSaSOC1jU5dQvppZTkljznPBPrWRKVIbIyBwTjrT5HGzBBwOMmq7N84A+4eua+spwUVZH2kI8qSM67sjKBsGCOcDvWfKtxayB1yEA3ZA6V0EAZ5CuCMnbWzPopW3BKKUZTyep/Cu+nXhB2qPQcqjgZHhr7RO6yg5J+YH2+leh2hYxpuwD1OK5rQNOSFQjZBHGe+O1dLbqYt3AAzgA14uPnGrP3FoedWnzu9i+kzFwCMDORj0rbtIlZVkwN+MZ9vSsSOZY8GRxgDAX61eTU7m/DRW4VItmNoHIb1zXlqjKXQ86ZsLIWYKFLnOOBnNSQsWG4DgnIz2osdIuIIRLKVVTgKRyScc5rk/FHis6HJJaiVWZcswAG4D0Brqo4OtVdoK5zx992R0mp24vIyjjJbIBJxgmvP9f8CxMrGMHLAkDPSpbbx7Fcxo48xQQGKynJzWtbeKba/MaSPwwwc4r28LhcbhZqUND0qFSth5JwZ41r3haawB/dFyOQepx6Vn22hySSRo4JVSGYgHGSOnvjNe16rBYXMbFMEg4A7A965TUIYrfcY8A4JAA6+1fpuV1a+Jko1VY+kWf1Yw5bamNo+iW9riONACWzhhkkn39K2GkSHeu0lc7SemKrQyqWBCnH9adzyCAc+tfd0qagrI+dxGKqYmXNUdyz5oVV2kMo55PSkWRA5LjB7EGogFaIAghhwTnqfpUKZPJOB0Ga6kcVi8WPmAK4XIzk1Xn+bHIABz9TTBL5fON56YJxSbgxJJyeuKGNaCuAhUpySckAdRj/AOvTMkMWc4AOR7UwyEZIOD2FK7gkhuSevFIpArqdxJAyeBjrRuVMAHJPUelRFQRkEEdAvpSM44GQD0A9allpXHSzhsxkAg4474qhPcBcEAkA8rng066cDBDHeOSoPQ+mazp50kcPkkDjavrWctDqhTv0C6uHkRydoycAA9qz2lBcAjaFGB6CnzTFATkAbscUy4JO0RPEWYcEnp9a55M61TsLtjdSSQQDggdzUPQBAchgTkdvalCiEshwXHUA8H6VGodpUIbYgGAq9R68+hqUhuBYtpCwIYAkcH3qcuyQhQmQT+VUWlKSgAKRnkk4q8jM0YKnA9xmt0YSiyNlJDbjkg7QAOfrTEx8gIDJnnnr68055SrBQQH7gU1MbAo5BJOaLGV2KZxt2qSCDgZ7inMMx7eAMc0LAcNjqOhpQxYFRyRzVWBMgmgIRSHViACM56+lYt3G6AxlwGBLZHfPaugZBJESByvv0NZN2AGLMAT3OaTsdNORz92kilMkgA8g9DVQkoCScDPQf4VpXxRixLgrjA56e9ZpwzK6EMAcgAcGsZHpUncjEpdihOATjkVSfNtLMiKWSQ7i47kdvpxV5Zw2WIBY5BBGMVQnMisucAHIAFc827H0OXytVSRJCpdGKAHaNx9hSwbWYSHLowzwcZ9xVONJfMKxgHIJYk4wKkViM7WwF6gdq5D7OJfkfySSRtGMqPU1k3t0ZGBYYYHoR0qW8uyI1jcbX+9yeQDVAbpVIRuAcknnNKwMsM4UK4AJJwRQcBACAAScY9aZlWUAggqc8d6YhLOQWwM8VpGxjJlnTzItyhLA44I9DXURT5IdyDgfMTzmudtzGkiAsqu54LHAJ/xwK6CKUFAAkeB/EpPPuc110kfN5pra6FnkO7a0QjLDcoznPvVS4d4gjAq4PBCnp71auJEeDzGJYk7QV5xVSdEhUktkHgY5xXQfMySRAZiQ6k4x8wI4zVcySSyJGqgjHCgclj796n8hQN4ORjvVch0dCAAc5yaTdidCrLsMaMksZm/5aQ5yU5x/k1DPEcI8ikpnIx64q3KoMhJALMOSBiopYQ0YZ32gZYEDoBWbZ00kr3MyUqsgJOCexprE8AEA5x9KSVQZicgsRgAimnLMAM4xkk96ls+twkdLk6qdxAO4A8n1q5ADDgORtLDDDqAarLH5bglgEI6D1q5bREohJBOcYz2zXJNnvU1YtqoYFQSe2TVyPKY2puIIxzjNV4kQb3U4APTrx6VowKCvBBDc8+tcjOhakq56EgAck09CoKqoy3Utn1qAIQSAMgHgeop8pPlquSCDnj/PSlYbVyyykxEEoDk4GTkj+VSZ8nY8Z2uF5LYOD9KrqwaPJYhgMDFSFQwLA4GAAM9KaRnJXHxkhFDkEgZJxwaRpY5CVD4IOQBzwepFRJOAWVhlQBgjvUflryUwCxzgDHWnYyaLA2LukY5HXPT9KAAI4htZkLbiM4JFRs4RcE5zwT6Uu4FkckngYBPQUmibEptlJIIBBOR9KlOnxyAZQADnpSGUMyMRkdOR+tW1Y5AAxwDU8pm7owr7SzEDOqhCOdpGcj/GmaezMgLjD5+ZBzgdq6OeEyxMowSRkgDOaw5LYwzEI4CkhiMdD6fSrjFouM+jLcMweQAAED5unSrRYOrRByEJ3Yz+tZltK0LuQMbuCD2FXUuP9UQgBBOSe49Kuw7XdzO1IfaGEecjGMk9azmtyu0NliBgtj9K3VthI+5hlgcjtk9qfNZjDI4IG3eGx0Jpc1jRLSxzEloVAZRksc4I6VFcWZI3Ig3EY6da6CSzGQQMAgA49fWoTCRkso2gYyKFMmcOZHNR7lKlhgZxkc4NWpD58JBUE544xyKuy2YkcFMBQck+1U2hlEiqhXywOMnv24rtpz7ngYzDN6oriICR8k5yARgjFRPaloyA2CSSM9qviMmNztyQfmOelVpSYwGcYA9D1FdUbM+ZqxcGU5VKxFCN5HP41CyN5W91yemKtyglE3JjcCVwc5ApjrIsaEKQD1J6Y7VskcvO0zHkjQSF2TeFyQpPBJprBVUErgEZxnpViaEb2UHOTnBqCcfMCwy2CPWk0ddKpqKiIuCBgnoac0GcAHBJxuJxSLFlInJBU5wOuB3+lPdApAJ3cZ6ZArCR9DRXMkyu7B2BA2HIBx7d6RSZPNJBGCACT196kJDEkggsMZ7YqMAAqBkqBipudqiIkR2ZJBbBwQaWO3MmSw2kdPpT1K4YsCB29qazmOQOpLg8k4zgenvVIloa0bxrkqDz0HcU+IRsCT8pPQUXExCkqDuPb0pvLiM4wx4z6UNFJHc+EtrRAM4yOABXUFvLIwATgDArzzwrdPBPKGfBZsEeoHevQrSMtGrkZLDjPevPqxaZ30ndDblsYCkgN196RISCHLEHPUdqt+WroM4AzjnsKYsToWBBIByOOo7VyWN20ys67skAjrz61VvydPsRcmUgOSoA6gjH+NaTksuCuCK5PxleeXaxW6PmQ5ZvYHt+n61vTSctSJOxx91dJPO5xtyxz75NVyoALAHPcVHMhSQEAkd8+tSrkAkggZxxXoaI4nuNRQ8oKggD5sMeQKsRwG4cBASSSCAOtJHAVkdlxlRyxGQRXWaJo8VosZYZOd2Qc5z3rGdRLYIxuW9GsBaW7fKd+Mg9ea1ImXagYYbGDz196iDFZGIGFPIHemo5K5fnnIGOmK5r8x0KNkWJl3x+UHKgDPAHPtWfKqx5AyRVp5XZy+4BCAAo6j1qlcEsxIyAex7VLRSRTkkO4AMVI5wKhZP3hBBJIzmrPlhlKk9e/SomJRgSrEkY+lQyysznawA46cVWmw0bRkEwyAbyOCB3wex96nRAjvkkEjrniql+pUHDYAw3B61cSGjGupnl8xkiLEkIoz0Hr+hpI7YvGzkYKjJ461OkLFiwJJYkkk9KuhBsRcbSw5rqi7mLiZ/2SSa2aJG2yEDDeh7V7Zf/ABHg0j4e2llaSsb+aHy5V3H5COCQR6+9eRRhg6qwAwcZqGeRMuxGwk4PPX3rnr4aniLKp0OSthYYi3P0GwTySOwJyhY4JOTz1q7IURSCcJ6etVraNGQMhALkZA56VPcQmRiCNw7+1a2UUkj0IQSSSIbdPODADCN26ZrsPA3iC78J3q3lsQm1lZguRvA6A1zUEZRVCrk56+orShkdTgAhTgDaM4J7/SuWrGNSLhLVM0nRjVjyyWh9o/Dz47WXiO0AkcxuV4DcEsevHYCu4F+L2Izo4ZD1AI6/z9K+EtOv7nTZi8crIQwOFPp/SvcPh98VInKQ3rBHOAGY4ycc1+W5xkDpt1qC07H5xmvDzpXrUFddj3knc2c4yMjPanw3IhaKRgC0alju43YycGsjS9biv9kkTggYIHUH2q4lvJfyLCrYLfKD1xnivhPZ8r1PiVScJJSR8yfEK6MPiC8ZyMGQkE9we34Vw8swMhBOAMEk11XxlVrfxLdwOcNbybNo7n1rg4ZjKxDYORgg/wA6/c8mSeEh6H7RlTvhY2NuNGwACCM8HtVi1tCjvICDk4IrNt3ZeFbI4wPT6Vq28ynKFgCOSB2r31E9STZItsHLMykE+vaqdxanLMBkqMkAda2UUsQScgD/ACaSSIFCVBIY7SMU3ExbZytzbEwuxXAPcDoTWLcWRdAGBYjjIFdtNpzKsgQluDhR6+prGuLN0jBcFWwBnGMmlqhanE3NusbuApAPJOOtSWrNxGjBMkZOcYFaWqW8jhikZUg7WQ8EEVnIHhkjUKWckZYDI5rWLNUbUZjgCDcC2fXOQKtNIGYZGP6VXVFIIwGB53Y4GKkQBWAbjnt2rdWJdieK4jMhRiAAOaZlBMVRgwIyCBwaYWSViduB0Ge1PkiBjAUgkc4YZ4p2QtBUcxuMHr3HarE8ZQKGGHbgDHWksLJdQnii5VMneRkcD3FLql0ou3KKyoFXDE8cCobWwLexWj2q5fOSPlwfWmmUmRlOeuQR0FRzvGbcgAiUtuJJ6g9se/rTlI8sFQN3TmjQt6HQeG5DJ5qhcP0Dg9Rjp/OumghLMFLGNcckDOCO341zvhO2SGJghKbieByD+P19K6qMN5ZJyo9++K9zCu8ND5zFtc7sXdD8wFvOABJI2g54B4NWLw774AHBYZGeMEVU0+ddrhXXIGCM8irtoROSJAC2eCD0FetB6HlSWupRvJZYXLJIEcc5q2m6SJHLKwIGWHHPpTLyyVFYAeYO+T0qaziSO1Gc4zgAc1qCkktRsSlbYEsWbc2SecenNVPKJYEHBY9c9a0LoLDbn5SAed2f6VnW8igkY3lssMjgVg1Yu9x1yFCxpnBzgHHX/ODU9pMIsiWUIE5OB0pilDIoIyc5ye1S3gQOkZGQwyWxSREvMjmuoroqSflznrwaVoVkBdTlQMfSkFkixgAZAwSAOp9KllEUMRKqVdh92qZnp0K9rbumSACRxzUk8YEYIPI6j2qWKcuoEYBJHPbFRpIrKHBIJJBBGOn1rGRDkxscbqoKgFCOKc29Mgj5eoJ7VLu5GRjBBOB2qO4kVmAAOCTkntjpXPJXJuwU7MqgBJ9qRpXwMAjHHI6UqMGyQAGPQ1AzSl9uCw9SepqdhkryA5wQdvX3/GqTZAb5Szckc/0qZ3GMk4ZeCB3qMOsmHPyt0yO1UpEtEM0SzMAWIBHJ96ovGYwQpBOcZznNalyypb5ADybgCQeg7mqDufnCpk54GOo9a2UhakPzDsQe+KVZgVKg7CPfrTTO0XyMOuM+xqA8kkpkg5we1XdstIndzE5LAgHsOcimpcuGwMkDpgVDAFnkkmKM0hHUnjH0rb03TzIgcBQpG71zTUeY1SRRjnZ43DkknnFXrXTzLEWkORjjHXHpWi+mq+CF3MRgKBj9ahkHlxkAMpxz6A+1DptC9CBdFtpXAPXrwe1WX8MK8hZZ96qAxAHAH/66opO/nRuRgg4yO9ayXZZAYlIkBAIbuO/NfP43FVKEuWByVeZPRkU3gsXMbLuBc4AJGQB647fhUlr4JjtQDId54YlR1H41bOrT2rIASWzzj09K2La7jnQB3wxGcD0rzI5hXurnJKpUW7MY2ECKECYGcDNX9L8LC9R32KsTHBBGM4qLUYHSYyRp5iDGAGAIrrUu7ezsox9pULgEswPGfavqsDWhifIrnutDKuNJt7G3YbtshAXIHUDpWEG+YlSOCRn1rV1nVBdYCOHA4BHQisiMbpQxAz7V6zjGOxSvbUl+1SLgAkDOOD1pH1GdgQHbHQgDNRSSKm7BJIPBqGOVZHOwFR0O4YrLnsUShiDuYEMRg1Xd2gBADOTk4A5A9fSpUBDMWfcAchQOgpAW2EEYcng+gqXURXMiMOTGHYgAnv3BpsjEYKnJPHHaluEDxAEgAc8VHtIAKDAxghu9Z+0QuYdLnCOR8wOCBxj8KlR9vDNuVjwMdKr4Iy7lgAOBnNOLDgk8HkYpqog5i75hGCDhQcY9KfJOTkk4B4GDg5qk0qyoAN2cckGpBOfLwCMg9xnIqvahzF2OUlSXYMCMYAwT6frUSuyIAQck8n196hLoGBU4XGefXvSiV2jGGDnOQ2OlHtLi5jSsNTezdHjcsB1UdDXT6b4luJ7kFxhCMbQOn49a4lXKsgY8k9h0rR0u9+ySBm+cZya3hIHY6q+tYL5pJShDuApyMdPaqMd/d6VmO2UujAA4OCPfNadlrVjPFIxUogywLHJHt71YWe0KoxaNiw4wRkH6V1xUuiIvZWsYtx4kuVlAaFQy/KG9ARTbrT31K1kZyFYrwwHB44qrrgi1HVoFtiCANsh34IP+FdWtskVpEFAKKgXA5LNWt5IiVkrpHnNu11oaqgQhMBjz1PcV0Fn4qEzKJSF2gDrjNTaw0E9sSygFULEDnGP8iuIlgSWUM8YxkMM84PrT9py7le7U1aPUrXX4pcAOiE9ATjNXzcRFWVipDryQQcGvI2mnDoUcoAMHvV6DVrpYnUFkb+EA9apV49zGVNLY6nWdBBz5Y3MeSR3rDbw9KoJJyoPWuj0qadLWE3QCOyA7mOTjtVHVdeSwvVt4gJnKkgqCc/hUyftNhKUloZY8NymRHA3BeRj0z610n2xbCzCEoIk+Y/3vpWct5qJxcPBIsRGFDLhQfXpz9KpS6fd3ZZpiSCM/LwPyoSSeo3d7ksurS6k4SIMiIPlyccd+lWtN0pJfnndgc8Y7+xFGl6UttGXyWIODntWpGSNvyZHUD0NOUr7Myb7GTqGj2rBmFtGhK7WdVAJ+p71y19piRs5UAA4Hy13FwrfOjnBIyM1lS2yMcgBmA6+tZO6LhNo4yG3uLKVngkZCepU4IresvFF3Z5DwmRCQWYsME4xmrLQIXbIBGOQKxryALu2DcvTn0q41Zx2NXaW50GmeJTqF6EcZRh90fwn1rp1ycMF3DqOOteV6bfrYXikEJGWAZXHAHfnrXp1pexXdussLKiAAhc9vQVsqzk7M5qkeV3Qt2xVckkEnpVW91SDTbZpp3CEAEgjOPTj0NWryYGIvkAkYBI7+tcH4im+0yFAzFMDdn1/wrVNWuZRhzM2U8YQXLIigBmJDED7tXjKX3OCBkDGD29a4JrcqCRheh3e1aGmazHp67J5ZHjYEKQucHtn2rFzi3Zqxv7JW907F1RoiSCRjBOO1cn4j8skshIdBgZGPyNW9Q8XQC3Vo0DvnmMEgY+p5rntV1kXzLkEY5DE9fSpagEYSN7wtYxz24ldiijnO3OT6V0MwLRYjCqw+YnnJ9sVz/hG6ElqUd1Vs5CjvXVxyLHEYyVLHnkc4+tZcqbJm2nqcd4nsHltncgBiMA/0rhN0kSiMhSVI5Br03xPJG9uY3fywCGHHUjtXnMsLSXBESM5bONtZ1IqJ10J20ZNZ32HIcAj37VrLfLGQRwueBWRbaBdyKsrh7dwwZQe/scdquNaz27zmUZiJyrdMeo+lcy8jt54M6e21e1u0SCdHYAAhkbAGPwqabTYicpM6qxPy7R0x1z1rk4LxPs6GNC0iklyD19AB69a1tKv5Z5FiY5cnAB4+ldEZtEyiiwNFaeQlQpQcAZ5NTXPgedCXAYllDqB2B/8A1V3Ol6Xbi1idiCWGTjHXvitq2hhwY2PGOM9celbKUn1OOU4rY8ZufB17bKZGhZsc7fesR7KeCUkpgHqc9/TFfQ0kcUoVAinI6MBg1wfiPw+jSyTwQxxKTllUdTV8jZEavRnmTMFljUxsQxxkDNdt4b0NI4VmwTITuGSDj2x24xWQbIxy71UB0O4NnofpUv265idRFJzjkAcj3zWTg27NhUTmrRZ1s9p5LDCkMeoPeuf8RxvLCVCAgAcDrUMHiK5bC3LgMAfmOTk9ufU1q2Oh3esol1LuSM4whGCwP9K0hBJXucqUqbvI8+i0+SWYZRinXcoyfyq5p3hSVyxnlbdywwMZXPAxzg4616b/AMI3bQbURVDgZ4HWopNMUTI6pgKcEZ4b3NZygxvEPocYvhiAqdqMUJwSTkEjt9ami8OxM5BBVDyQB1ArsPsiRs6IgC8t7ZquMdCCpwQcehrNQMvbSZzcvhq28sMAVJzjaOo7Gse88PvIdscixDkkupI/Su58pCuF+cKO46CqtzbL1KggjkYqlEuNWSPPpPDtyitgbwBx5Yzn1PtVFtNe3dzIdkags24YI9xXoXkmJSyEkbTgMOg71zfiu9gkaONIjwgVsc5Pr+NVayubxrNvY5VC8MYAcuOuSeo9aQys2HdwgBz/APW/OrKmMFQRnPygHgD6+lQtDGSXjkEiHHGQQDUXN1K49JWMjOWYhzl8nqa15tYhWNFt4QpKbW3Dkn6j+v5VivsKgEEKfTimJMu7Yp2qCCM00x2TLT3T5JAHA2hc4AHt6Ve0zT5tRmUl/LhycyMMk1k27BbkO4BBOc+tdRHrtssZM8pRSNx8sAkY6YHFDb6ENtbFa78MOYpPKlEgHIcDB/Kp7a7ey02K3igVQgx5mDke2KfJrUZbbbOzIRwZFwSPXAqW2ZLuzEc7eVKzchTwRSvLqZ3k9xiao5iKBBI5IHynp6mqN/DdiQujOSSMgHkUtitvFMFDkSbmygOcgHg59xWn5YuJchvlzwaOawi14dsNP064AuyZTuBIfkE9xW/DbCSQNKCYgSFVR0GeK4nUmexdQsqyEnJHI21v6H4sgS2MM2RNjap4IJ+hpKVy405vVHT+XFZZuI4zLFEQzgnAxnue3pXivxA8QSX9/cKxDEsQDjoCeOa9O1rXIrHRbhQ4DzrtIPVQMEH2zXguv3puLh324B4zXPiqns6T8z6LLaPNK8kZksiDIwzMM4wM1TDOQCCVJzlT3p7yhFC5IBOc9KH3LliMAdCO4r5Ocrn1aRVbJUjOCDkcdKqSxGUu4ODxknuatysJCABgk8e9R8YJI2qODWLdzRFGNCXJYYAPOauRRhXBUkDPHPFUfMIcknIJwBVuAh0BBwQelBqi3cRsEAjUs2dxPTAqM5lUYOCOM1allIiVsENtwR/SqWC5XAIU8H2oQagHIwCcYPGe5qaGISXMSk4BOSR2P0qGfBj2EgEMGUnsR3rb8O2omuy0qq4UAlh0PpScrHNXlyQcmS3OlL5RCuXOOpAyD6Vzt3YMAxKnaOSfevQr0JtO4DJOBtGK5nWISJXIxEMbSpPBx3+tdFJX1Z8T9fqOTTOIvd5k2ykvI3O4jkg96yLu4K4AGAvBI71u6uyqDIQTIDt+i+n0rnmI3Euc7hjFdVrbHVHEOW4+yh82XJyR1IFdJFuWIGLAGcAHis/SbcyWqSIjIhOcsME4/pWxCpCADGM5GRnJrjqz6Hs4RfaZoREgICCrAAZP8qULI+8MckHk1Gu5yCxxj1qZZndWQkKScg+tcTkezFhFGFYHknpiryIIYhCityxcBjjGcd/TiqkaIGQHcXHPHT8a09uWV8ZGMEVKkatli6UXMaZXLYCnjr71QZNjsowVBKk1cjZnnBVdqYwfXI/yatGwjmSRYgolJ654Jq07k81jLhiAywU47mpkJYhBgE8Y9afJbywuqxlgrHawXuKmghcMFLBgDxkVEm0S5JnTfD7UH0/UURXIhIIZD0JyO/0zXuunxpIwkUbUcZXPoa+d9MxaykglV3BmP0r6B8J38d9ZQuABF5YWPnpgeves4u0tjkqaO6Ls9htUbSCc9x1yaH06R96KcxAAjcBmtSOdMED5l78ZNEzKoC4yxIAx2zXbFJ9DBTkYi6e5UAuCc8nA/lXm3xQiSIwwiUoA5PTPBU4yPQkivYWEQ3h3ChVJ3D1rxfxxci/1KSNlDkccnGMDj610wjZ3RNR88bM4Wz0vym4GHHp3rdS1IRMEs+OQexpc21hZo8ssYkGSwVskDtn0qKPxPp0SFfN81sYyvPP1rz60Z1JlUoxpR0LaQuqguCGB4B6Y9atIDAAZCTuGRnsK5u98bW0DAEbx6Dgmqi+LL69IkjjjCZx8vYetKNGXU6YzizvrNBsJJwpIII/lWkYo4gQTlwOAe1eRX/ie/s7lRFeqykg7dpHPpUTePNY3kpchGJySVBwPQE1oqC7j07nsXEi8BiQAxVeoHrip4UG0gAgA/ebvXjUfjfUy6O1xI7qwJDHAOO3GOKmPxF1UEfPG+CVKFQAQSfSn7Dsxadz2qCExFSCwGMhsnHNWBGAGJ4GScep9a8hsPidfmEIUVnTgjkgitW2+LGoxyqYtOjnl6DJyD7YNZ+wkZNX6nrNlgoQRgjmrTEbGKgk9s15/o/xFnZ9k+m+WSgAYNkAnr17jmugXW5LhUZYggGRyc5z14pqn5mLizacDaQ2SD7dDWXehY4WztJcFR6gjHNQ3Gr3Eu98ZJycEd6zvtcs8YaVDGwGGGc5PqPT6Vpy2JUH3IZlEeBGAcn8/WiOISpkgoQcc/wA6r3N0IjtABBHPsamtr5Y4BHIpJUAKSeg+lJmijJE8gCLhWDEA5IIOKyLrUHkzGh3bhjI6inajqEVsJUiCkOOVUc896i0yMO5dwvrweM04LmZ4uOx8MPHkW5Wv9MSS1MshYvj5Qozk+/tXHazpYRTsUkj5sYxivTJVWOIuRgN29K5LWHDNIPLJGDg5r1oK6Pj4Ymc5XMnwRq7+H9W25ZUlIOCcAevPaus+JJi1KwSdDkEE7epz2wa871DersAcg84HBxWzY6/LqunraSMWcA7cnOeMY/ICocfZvnPpsJXm1y9zgLhWkYllIYcEdSaksdFa5wZFOc7tpHOM8V0S6M00zEghlPBA610NlZLFGpKKcAEuRyPb6VyTxC6HqU8Jd3noZMmmGxtFcDJKgnjp7Vg3V8smUYFTnAIPNeiNZrPGwdy7EkFSBjB968+1zTfs13IyDCA4J9R61hGXPoz1qaUdExtvJsxjJ/3quwylWIBKDg5PNYhumDADkAA1qW1zDJC8jAkgfLjnLf0FROF9juhI1lmLZJ6dd3YVbhC+YpKhx6YrOtrvbGqgEBjyB0FaUJAKsBgHODnGcVzONjpSvrY0kYeZgLyR19K1IJUgUHIAyBnGeTWVblWUFyQTz9KspcPESVUyKRwuOv8AnNZkTidNYzKAoJABHBA4FWNSunhsz5UoIxtIxnI9axbG6IwAcZPINTX900dtKmAE+8TjkH6+la005SSR42KjywbZiQ3QS7d2JKNhQBzz61qmVQuS4ZR1I71zEswJJB2EDJY9zUX9rNGwBAeInDc849R7170VFbnwM6fPK5X19kiDxQELHu3YAwR7Z9Pasdb13kO9OQAoPXIFWr28E5kUDB5wxH5VUt7d3OSQRjgjjmlOpZWPbwlJWSZZSJ2CnAwxznPapEjJkIjbJFFvG4iCPtxnG5e5PtVtISiuUYDAyVzjJFeZOzZ9PTeiVyWJNsSoeGJByBmtK11OXTiBCA7DnDDismKRySQpBHNW7SCSSMqzEmXI3cZX3/8A11nzWLlTU1aR0H/CRuYwzrucjaQvIFU7m/DJJPIQx2qhLcYweOOnfqKtWenSLGwjYqGXaefvL3zUNzp8nkEEAgNgqRyBXVHFtK1jwKmT0W24aGPJcQmQ+WSr4B3Y65p0XlTFw77CB8uecn0rRXR1kUArhwcgdMDtmoZNDk8wYQLIpypBzg+oPaq+sRe5yPK6sX7hV/s8tIpQBiTtK9z6V654PdX0+FcBmVQpyOh/r2rzRtFuUiPmyhARz1JH5dK6zwrd3uioySRpMmAsaxg5K/U9CKzqShJaHVhqGIpS9/VHeSWAkQlwSeoPYVj3umfIxAAIBPNbEGq2l3bopLxqAG2yEZDY55FThba6QBHVweRyMEfWsUrnuRPG/Evh8jzZUUO5OWA7ZrnrRCsoXGwjgq3X6/SvatS01Z1cqFZAcBSAc+vNee694edJWIjBQ5HHvWnzsdMbGRGyOwCqwYHAz3q3EmSykkHHJ681HBGUIiIG4c59Ku2kBdihID8kAnGR/jUOxnN6jkJlVRIckDnPpVqzVoTiM7nX5gEOcAdxUcUbM20HeBwCe3tVu3iUKRu2MMjI459Kg5ZSuETAAsAyex5q1HMXBCDJ6HPSqEhZSRk4qVGIyS/GOlBD1Lu4BSQ4Y4HtzSvNGIyMZ7k+hrM84ZCq2UBztxyD9fT2qwzEShyuY2PJB6H6VBJeE5jKMDgkYGD1p7zKqF3bGDwB1NZ7ujng7eSMDtUV1MwCgglVGMDqa0QXINSuhMCE5PXk9Kg8yMKquQHI4PpT7i3X7O8wBCAYbPYnp+NYTzgSBS5C9TzzitEJyNl3jXfuILBcD39qY2qpDChK8AAHviuc3TGUFpNwJ4A7CpgMELnINIzbRo3t5FOSV4XjDCsyQmUsQdp7E9qfGoSQkqSOmBS/MpOFEoAyRnAz/wDWp2E5pFIOtsArSDeeBg4zV+wvpIplLNuA4wTjI781BDAUBPDvnJDClhshdSHahIOTtB5zTsiHOHVnTaTf29y7GRlVuRgnAB7VrWqs6ggeY24nj09K5G18P30k0CJA22UlTITgAjp/kV1Og6RqaZlceUyHaUViynHvxVKN9jnliaUftG9Z2wkIDgAdiTnFaMyKgGGAAGOap2l0sJCOm188k9/ar8jfbgFVN7nk49PpSvbcUKilrc5nX9NF/EACdwJwU4Jribyye2uAgVjgZJI616hc2b24+dNmTgBgRn/61c5r2nxXMJCgF8YBznDHviqvfZm/NFrRngkJEgIYbmbgbe3pUkcbyTAAYA4/GqdsrllGRtJzx2rb07T5S5YoCCc4BzkViz3InS6DYhIyShG0j5l7n8a6yHYYRlTGPQ9RWLpNo21QxxkD5T2rbjicoQRgHnBrJtmskrFiDZCxQllyAQD3pHkVg4CgkDIJpACSHIBOMcDGKie4DIzYxxwcdazucriMlAlVCAAeh5rOupCHAByQdoB9qsyzlUAJyccECsua73Ak4BBwSOpNSSo2Kl7cCNHBGG7ccVyN9cPEuyMZ/hyegFdJd3DFCwAIOc561zGpEqTnjvtFaxYpLS5lGeSNzHkEg465zSJM7bsAMepx0FRMpEpLEgnpQ4McZRSS2fzrdMyuWJZ/KRSSCO+ajlmDhAQAOGB9Px/Go9pCpkZJORTNzmRjIuQOg6irUgTJ8g7nAbeeMscgCnG8H7sFN69cZxnFQo58vccFewpkeNwJyyg/d9BV3BssJM4dpAcLzye3/wBanLdEyEOQHByQKashQMVO44wMc1Gse8HJIJ5+lKxLdyw1yUckPk+lKtxJyM4OM9OlRSBFiHy/PkfMDmk8x9yZQY67jUNILkrzkgEsSBwT2qxDft5ZizhiuCR2FVm3KcqAFYZximFTuVyxJ+nWs2gLKSeZkAnFI0zDIVsHryetEboIZA0bh2BVSBkA9smiOB2jBYbiABkUrFp2JUuJiU3EEZz0qeW9MYGDk+lVSGBVQSCOw71HNshwz5IOB8ozigtSuXoL1XUowySCD71P9vKAIq5AOM9hWcsagAglc859aQsFyEl3gcbh3PpSZMrM1HuwSACHJ7jmoMvLvBBIxjrjP19qrQMS52ggKMHPUGpFy0hckkAVB59VcpeSV5ERCAGA2qBxk1JHGICAeCWyQO7Hiq0cfmFDnIU5HPIqd2AyQdxzyQc4NUkcftbMthlXIJ5zx3xUis4cknIbH6VTV1KgbiSeBjtU0TCIYBzjoSc07HZSrE+FZWKnDE4yO1GRHGAcEdz1qOOcYYhSzH26mpA6yWsq4HmFSFBOOT0qWj0qdRMEjVvnL4AGeRnIp8TujJIiBHByMc59Dz3qNlOFwRhRgj6UsayiRSnCnlgTnB7Y9KzbOhSuG5ssWIBzmgyAoEAPBycjrSyOiRuWOTnr71IjIsQ8xsE88DJqGyhPNB2o2D1yT2pwUCMIhGM9SajLRkgDhgcEEdKlhBaQpwOOS3TFTcN9iVwiQthQHB5bPaoSwAAOSrHP/wBepS/mxKgQgBsEHoQKjdmfCAAxg5xjGKVw1HxhcnJBOMilyBMQMhgobAFRrDwSFOfXPSprfzYy4QgMw2kt0xUuViJWLul6d/aFwFdcK2AFHc5r0fT1g0SAFMFgMHGDiuH0a+itVOSC4IBxxVu81mWcShCqggDaBjArwMdTdd2u7HgYynKvLl6G5r3iczeWA2wqDyD97PrWGXOoGNARKWO4vn7vOMGsePdNIxwwXPJJ6/SvQPA/h+HzI5HGxJCB0zkZz/SvHq+ywVNykzhlCnhKbZveDfCgXZJLGScZCk45r07T7eGBUUEDAB9MVHY20FtAoBU5UABcfnU6JwS0aMP7rHqK/O8bifrNS62PgsZiZV53ZMYhJIwIwpOfrTG2rJ84YjoApxz25qeFywIAGFwCPrmo2typByCoPr1P0rypK5571E8lpcklkGeCT2rTsi0ojZxwDgAnpjgdKzWjLhghOMjJz09q0LEsXjjJwScAZ44BNYSiyGb6IFUFBkk8n09quQrHnADF+4PSq9jltoIAPfBzitSG2DZIILDrXPYwckMeJMbSNqgcnGc1SurJJYwdrKCCRkc+3FdBa2hJJfBXHAHY0s1ugYKSMdzily2IU7M4eWweKQEgA/3vb0xSIrwbsnAP97gCukvLFSxYnJI49hWNqbQ21q5cqSBjB70rNdTaNS5zev6uLW3YvLsIHylRwT9a8V8Ta9Pq8zlAQOflzjNdZ4t1Vru5aKOTcCSAoPB/Cue03Qnnkyy7Qc5B5zXt4OEKS9pPc93DRjBc8jG0Tw8bmRGYIGJztzyT/WvWPD3h6O0tw5TDKNxIHSpPCnh1I9gKcLwCRk/nXVaqEsNGuwikzbCYyhAIIznmpxGKlWlaL0MsTinN8sTxr4g+IjaF1Q7wCR1rznS9fkv750bI5OD+FdN4o0+4vEdoyCrHLFuTnuMCsLSdB8mckECQEBh6CvosIqMKPvas9jCqlGl7252ViyiMHGSR1A6mrqT4UgnJ9KpW8HlQqihuM5J9amEWVUnKkNzg9R6f/Xrhna+hyTSuTxtlQW4Oegp6mVWZSATnH0FJFh87RyO5FTxRFgCTgk4OTXHJmGiG+ZjKE5JIJUdxSiRUViDk9QpP3vbPakljAlBwA7fKpHfFY/iHW00+0dtoEqknJ7fhTpwdSSjHqONrnMeNvEfkb4A4JJPToPavI9RmM9ww3goewp3iTxCb29mCSEgsc5NYizjrkgj0/wAK/ZMpy1YSim92fcZfGNOmrFmS62kAjJJwCTzUEsrBdqKQCT+FQ5JIIOSTipkkWXCs+GU8DHUV9ElY9tSuEOxLdgwxIWBHqPb6US7CCSo5HYdKfI4QBcgqD2Az+dOMYkjGANoPJJ5rRGidyK3t0SN9g2j0I6ml+znaMtkZBOOtWVjcqOVyBgA+lTQxDyjkZf1xTuUigsbMvKjOTnB61K6AxkEYPQipQgaXAQgg4+tWWiDBMgjB5HrQkXcq22VUDGQeD7U+KDMhOAAcjI5z6VOUWPJA4Y8CjaVAK4APGM9KLBYg2gAnaWbOOOxppAwTnD/kQKlLNkE9c8j2poTeGIHHuOtFiLCKDsEikkr1B700gEKsvL4DHHQE1Ip2qFIIHTgdqmeGIwyxk5YrhWHYnvWbRS0G+Q/lBQGU54IqNUEQKFiSOpPWp4yVCKDgKOST196jljVXLgHLH86mxQkgLbSxG3OR70Sb1XMRAYjndzgUsoBQhxyp4J7URB5WCbgARngdR9aVjRRCQo0ilQqAHkA8e9WGA2BlwV9T09qYlozTAxFQB1BFaUVs0cZ3AEE4Bx1qWNqxVt7UzEqOGxnOOM1qw2ABDEZbIGKligjijBYYcDjFaun2BuZIyDgjrx096qFPmaRx16qpwcnsamnaaI4Uc5XdznrkjoKueS8i4HfkbR0FJCZFUIBkDgH0NSb3jUAkE55wa92FOMVY/PMRVlUm5XIWgVVIYMWB2j0J/wAmo5rcsyIF2A8Ek4ANXCxLBARz1OOgqJyUxG5BGeNx61o4nC2zOuYCqkgZI4wOc0n2RmwQSvGcYzzWgYxKdwO0L29aV0kMZKEBjjBx2rJoOcgt1YKu8AhepUZzV6CYbcEAgjjjrVdAQWRgAMYJPegIFUkHG0cKPSktBL3icyJIoCDBBGTnt6Yqlf3DBHiUAEcgtzTjIEhJY4c8/hWDd3bRzthi4J7+lefi6qilFH0eU4X2lT2j6FiW4KkEcn0qpPNu4YfK2fwqO6ugdgAKgnqB/nioPmDhjkkEDHpXj89z7qKsU57IOzMNxHbPGPaqjWhlDqMhiMB8dK3ni8zJHQ1AYlWN1CkEnp/WmpM1uYM1sGTEYJAJHJ6ms1gA5LLjHGOtdAbZowQZSwPIDDpVK7tCpwVyCMnHehTLsjLcbclRgkYGRVeWNCQjZc9Txwa02tw2CEJI5256YqCdGRHCLgSHOD2rVTBx7FCSLeoAGBnkD0pjxgA4BAA6tVjyymUJwT3NRfvShQtv5I56CtoyuYSiyusRkRFQbiTxg4zVbc6SMsqLu5Awc1admVjzgkYyvQVG5QNvCkgc81tGVzmlFkSAvGGcAg8Y9KtaduW4QkfKP1P0qBBnBJxECWI96v6eQbwkIxjVc5x1JrdHn1r8r0PQfB9zJb6rDKhBCjaVx39a+lPDN4Li0VjLudlA244+ua+WNLleK8ikQ7AvIGcZ/wAeM8V9A/DvXluLaNFAGQAT6V+b8W4V1KSqpbHwuPjzanbTAxqXBBkB79hWbNliQ+GGdwB45+tbU4iMZLMG6cfSsm5VDIcEkuMgY6V+PLR2PEiZF6Rgk4Jz91ecH6/SsqWULJgEEkce9aV+TFuQLy3f0rKliKsjEYJGQcZyK9GklbU7YHWeA7pob11LFY8hiAcZNez6XOJoCSQvHGT1r5+0eaSyu4pVOWzgBuAa9k0a6kltIncAFjxjoT3xXBi1Z7HDjIbM6XzmXBBwQMA4J/So5JxtLMuB0Hv6mq4mKkEHA6EkZqGUrMjqSdv3SQcE1wJM8flLbYbBZyqAjge/fHeoWkDIVAxHnOD6+tV5JTl3Py4AHHGQOnFMWUFMggHr161pFFRRFql+LGwmlUYIBCnPc9v0NfPniTVRdXkrhg5ycZPbNeq+PNUkj0141coGIY47Ef8A6zXhWo7pCSF2EnPHr3r28BSTd2e/l8EnciknMm4joOuKgWQJIcHJIwQTnJ9azri4dSw6ED+HvW94T0C51aaJ2BMR5y4xn2Ir6KUVShzSeh78nGEeZm54d0aV5Ell+QdQTW9qMIXA2ggcEDtWuNPSG2jKHgAA8cjHHesW8JaQohZ3z0xjNfOzqupO548q3OwtYFAJBCHGVLd8U97wFwgdXkHBAJ59sVZsNGMkm5wSQpUHPAz7VvaZoUMJD+SC6jhwMd+vvWbrU4mE6sUZVlo818heRtoJ4GMcV12k6XDZqARuOAAfQ1LawKjABQ/c5FXFxG4AOAx/AVCrt7M86pUci1dPEthI74URIXLY+6B3r5p8c3cr6/czBhLvwVIPJFe7+K9RktND1FyQMxlVQ9yew/XrXzbq2pJLeMAPMUjGQ33TX6DwvTdepKb6F4aneV7EbXDooIkbfwSucn6VdttQlR8s5IA4zWLFI/yl8NzjPoKsFwzEISDn9K/UY0IPoeqro6WDXZUKqz+YSM5x0HpViW+Mo3sRj7uRXKW0uQHLZIyCCcE1bS+WJAgYkk120qcY7GTjc3UuRG/JOCOc09rrMgCnGeprIa6MoUoxBzg7hirSThlUoNzY3DHcV3wZk4l8uxOQcADJB7U3cSACeOoIqt5zLyTlSORjmp7eQOpyOR0HpXQmTZiyEIwBbqOaSSVInKs2GIxgnmmzSBm3A5fgdOlSB5WUElWGcZIGQPrQ0KxF86MoDZJPQ+lG8sCDyQQQfWiTAYgkfnVOSQ8hGIPpms72Gi7uHlhSfmB6gfpWfqF4kBJUguBjPpRcznChSQTy2TjB9a4/xXqj2h2ICCecnuK56tVQjc9fAUfbVlE0LzXYiChJJPoehrNbWFEpTftIG7PauUlvWYCQtjJGBTTdO4fPBzgH1ryHiJM/QoZfRStynTvru5Tg+Yc44Oah/tMurAAAdMe9c6rsgDhgOeRmp1mJUAHAPUA5wfWqVVmn9n0ex04vUaBXaQB+pGenpUkd8YgcvkE8KB09K5mLdLlkU7FbaSRxkVZkuULqFyxx8xA9OtbRqpHNPLKb2OijczDeAAewFaltl42AYHaM4PBNclFqUiBUXBQnI9607LUn2Au5IJ+UjjFdEaqZ4GLy6VPWK0NYyIZCScEHuKV8KMIvOciqcd6DJ/CW71IXMjgBwG757CtOdHhToSi9USxTuTtIAOeST2qWJtj4UDYSSMnnnt9KriZlQg7DGW+9t5yOOvp7VHESMkNg55+lPmMHCxcRyrMBgA5z71lXrfvCgTdxk59KnSRi7oWJAOMjtUFxGhByPmxwahyLgjDuSIY4RGiuC5MinoF7c+5NUy4DgKACwJGO2KuXahlZSCCQQazTGysApbIHJ9M0lqejTsRSFExk5OcVVuJGDDCjB6AnFW2+RwSQTj1/WqN5IN+MgkjOfSonax7WFbU1YXSrWS6klYhQUPQHJAqW401olfygWJ6gd62vDU0IthCcFy2SDjp9etdNJYQTRgBAcDPynqfWvMk5J7H29N8yTR5VJZMXZjuL8k7uvNMKm3ckH5QM4/rXfajoKqoJAUMeBXO3uiMhZwcKeAf5ikp9zRpmFv3qSCQSODjpUYnCBCxO4cE+tW7m0lgcKgwCME+1VpISqjeMnOPauiLuZuJZgkjMQcthyccjt61v2aK1uGJIYDg7sjA6cVy6wNIQAQka8kjv7V0OnSiaABTlAM7h02gda6Kbszw8wg5Q0J5slAAcAc+1DZSMKwG0jrUF0x5AbKkYBHTNDTFkAGCVAUH1H09a6Lny86bEcDoWyvbFRcbhk5IPennYUZGxGWG4sOoNV4nQyAFyexIGTRuY8rEZi02AcEdz2pLmQ+SVZwSR973qLlJZYwSSxOc89O3PSor5wkKhTkZ6+lHKzalD3lcyZBIJyQu5MZyx7/4VJFvkkLuNu3070x5A0hJOEGBx0qxGxYBQMs361nLQ+4w6skrFhwDASPlPvzirdqpManeqKBySM5HsPWqSkpDsODz1A7VetkGwE5BxwD2rlketBFyHDAxg/MAD+FWooSgQhyCrBuO59PpVK3BZgAWYgHOO4FacbqAhyGBAOD/KuaRsrokjkdssBnBxg9/epdyjJB384J9Kau5FbB2g9fY02Mum8Z3I7biM96yasJj3QsxKcA4z7U4OImYEgqMKBSecMEgZKj7uetJ5TsgknVVYrkiM5HtVIyZNIoXcSMZGCpGPpUEchdiAMlRnHpzxUgkLqSTg9ASe1RLgZ3AA5zTJ0G+WDkNwOTjPr1qTAAACkjoMUrlSCScgjqP5U3zOSDkkDjtRcnUswASRlc4PYnsauRkYIJyQMZFZsLMMFgM4ORU0EzxEkHgn7p700RKLZeDZIUDDHqc9azrpSsxPBB4zmrkF2CCWGGB6E9qqalMhmQIclvmP09q0RKTQW8IbJdMgjg1YWJGIQkA5wMdvelALoMNggZPFIluUy5dSDkAdSKGmXqXlt0KDgEjjJHNK6AxhmJYYxjGcCqpv47XmR9oAJ45JOOBUCeIYgkhJVgozg8c1LjJ9C0mXGt43UKQRg7hxUDQliVQAk5xuIAz65p8OsJcsHEcZK44z19aJb2IyNsAC54VRwP8AClyPsaK6M77A/wBmYSgCQZLbTwfpWVcWpjwAuSOhHU10aTNI7EFQgOCM84qtNBExcmQISCoOMn8qtNoiUU9zmJYpIowC5yxyQOmPSoJY1DDcuQRwT3raltUbCMcrjBPvWZc2wgKghncHAAPBFddOb2Pm8bhYv3olGVykfPBBwPao55DLbKhfIJzkZGMdqsTxsspULlcZyfX0qhdOyxuIwCwyCPQkV2RZ8vUp8rKskYVgWfJPbuKrSKUkLA4J4HvVp8vsBGGI5JqC4IfaANjoDkKM7j2q3qOndMfagsAuOM8E8VpJYmaNo0Yhm5IHf2xVWCGRpA55DAZx2rcs9yiNsAkcZx0rz6snFn1+GppwTuYkmny4dBEy46sRwD6fWq7WT7CAQWXGcDtXcLZrOpLHIJ3EDuasS+HopsEgB2AII9fSuV12nseh7M86kR45BkA7VIyB1/CkjkMzFwcFlDZHAHNdxdeFPJAYjf5nytt6qB6j61k3PhOWEHawPGfLA4raFfm3IdNnNyIu0sGLyEncD29KSMM2DsCgHnJ/WtmTQZ4wWKcgYxjqazUsGjVzgkLkEkd629pHuRyNdCSzkMV4hB4PBwenvXqeiT/aLGAggMBhgep/CvJ1iJLkjaFHIPc+leieEL1541BG7bhRz0x2xWMuWXU3pq3Q6aK1d4JSuBICCqsOozVhwvllCMsccg4xVtCpIIAB7kVEvlxDaF3MzZYis+RGlynPGkcEsgBIUZJI6GvJfEFybm9dgVJBIGa9O8USR2thK4DRlgQpDYH4juK8fvA8spY5BPfHWrhFR1Jk7ohHmeYQwyM5zV2CF5wVChjnjHGT6Zq5puivcRgkkEjjI7V0+n6RFYIUQBwFAPGcZ7DPT0pTqpKyZlyFDTNDNqqtLguxDDHOOOBWnbxvHGd4GVO3jpmrLRjygCNmODjnp2qN5AQBtJXqQv8AKuPncnqaRVhxYo7Ex7weFxTSxZSCMHOeKazGRyFRgq/MMnv6U35hggYLHAyeprRMtILlGdF2DBU5OBnIqrI2duFLHoMDp71oecY8gHacHJHrVScsMEAnOBxTKuVJIV2nghmO48nrUM5J2hCWb1zV9yOSw5HOR2qrIjoyyiFkDDKlhjeD3HtU2C6KDsN5UBg4G4gg1D5JmLIRgngZ6GrE07mZWJAfgZB5wKXBDHIyD6noatJg9SrLEI2BYAOeoqNYQpQgFgpOW64zTtRk34OCXJ27lIGCT1xS7Iw4TO5lzhlJAOe/v+NbRuiGhojRt7ElWxgcd6oPEkkjEjOBjA71dfKO5bJGNoGOB71FbWhycBiq+v8AjV3KSH2VuuCSMAHtWstikhLKAoPXJzRZWyABHBUA5+tbC248kqmAaxkzdIx1tJYVCfKSWA69B/jV+Cy8pizMQRnA9RU8EREmMAHAJPr7/WnSoCWKne3UZPf0rF3LS7EggEmAGHoTmrdqixko4JJ98YqjFhVRmAU55A7Yqx5rOxkA2jPU9xXPKHMrMHDSzPR/B3xFn0p1guJQYgeSxxgfWvoDwZ4qtro2kiSgpuDb85IGckkV8c6hdRQ2TPKm8cEEngsMY49aXw/8VNT0SQFJWKKMtGOcDHAB/qa+RxvDscRL2tJanx2a5PSr+/T0Z3Xxrt0bxdqlwhBL3BYZ+8cgHJ9Ac9K825Ukqck1f8c+OF8SX5vULJ50amRZDli4GDz9AK5KTWJEWMgqiscBc/MT6Yr6rLcJUw9BU5rY78ujKhQUJ9DsYQDEHUAFRuJz0HrV2xBuAWAUMw4kA6+9cTHr0oG1SyE9WHp6Vbh8TPwAwbGBle3t9a9yNJnq86Z6HavLnY5DgYG5RgZ9KtW8LrIwcArnK44wK5LTfFKORvfAXAAI610VjrlvdttLgE+h6UODRDZea0FyWAQlhzkDGQPfvVe90suiAllbGQQATtHU4/rWzYAOSAATjPHerD2oJJPIIPPoPSsHC/QhOx5zqemqLgkBnXkjgcD39TXLXsLQXTgoVC4PHQ+9euappKFHZDkYBwRg884rhNb0sx7zk/MM8jrWV+V2sap6GDHJlAQMA8VYIYsAwIIGAemPrVeNGUgMuFA47VeOVUEnJ65rZM0uJtKoADg9QadGDO7AEg5wMColAZtrEsRyMVeszHbgyu2ADnB96q7Ivc0hdJYQbUDRysNpJOCRjn86wZZiPNLHzQxxtPapLi5MjmV2JOeM+lUxKC2SoJJGMdvWlccY9QmkCkHaAoUDHXHoKfAS4CqCT2HrVdv+PgspJBPI6g+9anh63M+rKCCybcg46H0+prKpPljcdS0I3Z2WiQS2NiqSAEMRlAPm3eufxroXUNGpwQAMAVmR/K4YkkgYC+hrWmmC2yA9WU5+te3lbk6V5HyVWTnJuxQgOyRgCASMEgda1NOQx5Kcg+tZEX7mdTwQ3XcelbtpKj4CgYx1Hb2r6BM5pbFuSFShJG1jxgmooomRSgIRSOuMgU6ZhDEQCRn1GePrUVxckWLqpG/sD3rRGGrINTvRGBEWB3LkEHOMHv8A4VkWt5KsysVxGTt6c81BOrSSF3BBA3YB4+lLa+Y2XD7MHaBjkgjn8OamVmdCSSN9AiEsQpIPGD2pJyLn5wAAGBAB4GO1QWpKRYI3jGcnsadlwMkHIPBxwKwMJeRrWsSSW4OFHrnvis3UpwZioIAHAIPep47to0Cv1PTHGapFFuJ5GUblzwD2NNsysxsKCLA284JznkH/AApxMh5cZYD73tRG7liSQW6Y9BQ8vzsDy5HQCsWVZkkVwx3BDzgjJFVHvEQuuRI6jkZ7+n1ppnEbEYzgnK+tPiginCscIV+Y9sn1NQwsiUShF+UYBHU9jTS5bIJzkYIz0prAebhSFQe+c08YbJRACepx1rBkXsRJG4UFwpOAODnmo5V2rySCTnjvUjOY1xjGPWkIV4wznCZBHOOfrSWgrkRRiQQQEwRjHf61XEpyW27gO4HUVbEhjIwquGOQpPX2p8Wny3AfggEZ4PUZreGuwLUxrxvmVHBIclV2jJ3decduO9SafYveqsbKyrwxYAggg+/St+z0gKxeUnI4ANakcMUS4UbQO55z+Nd9Om3ujVJGXYaDFgtIWBDYHPGPWtOYiBiCSxACq2OAB0FTKCAAGDA8gjpVedTkE5IHUDtXYqaReiGPMV2koQOvy8mqs6iVSzFsZONwwT+FTKpEZYnB9abNF5iAHJOQx9DjpUSVjByMuWKZYHUFVlAyD2z2rRhkjAVwSEwARjJJxyarzhJGAUk9mz29aLRgkrRtIETsW6A/4mvmczoKcefqjnqO6uWbtgCnzYU8liMc9qS0upVJAUgjnmpfLlcHaQOOGxyDTPJMCCRzlh1J7183B09jj54svR3hmicOQCPWoC07sFJcrjAHtVf7YYGRoyoYEMSwyPxHpW7ZyRzRKSykkZ46itJYiWG1pkuXIrpGSrM7hCrFyCcDvjr+NTqwUlRwR6960GiMZyhGAOT6e9Zl5A7kPHgnPPOMj/Guyhm0pO09iY1buwjDdjYhB6Ek5ye/4UxgQAwGCBikV2jIABGM5HrUXzsvzA7s816H9oU9+Y3T8wdwx34z9Kab1vlRCC8mMD6HmrlrZhowSAEzk981M9kgdHAU4GA2ORnqK8+tnFKOzD2kUUbeOT5W3gMDxkZGc1NPBIFJXqeDgV2Hh3wUL0pK9y3lltwjVRgZ6jPXj/Gumv8AwEiW5+zMM55355H9K8yWaVpvmpbHHPFwjK1zyMWz7SQCxxknsKhwWcoFwR+td9Z+A5Z7pwIg8ZO47sit6y8CWscDowUMRgqRjIHvW9PNar05DP69BHj6yC2ID5ZD9Rn1HFNimDKYyGDZwCejD1rsPF3hlLJg0Y2IAQR2I45/SuQVQCFbkqTj/wDXXdDMW/i0OynWVVXRMJBgkPvToB70+2YEEhsr3HoazVIiLKwIJOVGcVaFyI1OV2kjOCOtdkMbF9TcsG4QuA4JIPBHarFrcjjBJBJByOtZ0N0jkKwJlB3EdiD0GakM2GBBwByQOce1d0MXHuVqalvORk7ztJIKkYxitLSrhYp1aY8N91gMg1iQXMTYJO8nggDHP07VZ80RAEEKByK7KeKTe47s9CtdHgvo0nJVWAwGGMn2qprGj3NvEDFO8oYkbRxsGOuRWLo3iVrSRBM4ERKjn3NdpBqsF4pcKsa4yoJzkZ7etezBykuZMzlzI46y0lmkMUjOzsnQnqR1NT3fhn92HjKgjklu49K2NS02Fs3MPEp46+nfFU49XKzxI8eI8gHJ6jvWcovqyPe6HPDSvkeVofKUNsBY5yfp6VXk01yckkAc8cV0uoW4MwKACMtuUegqrK3JBUEjoayenUhya3MO+8QzxBIpQwAXavHGBU3h0LdX5nKE4Bw/TBPbNaN3Yw6nDOSATGPlDYGenasfwlcr9ru4lBARypVhjGO4oU5XsJNNaHciUBQHcuMcZOcVFLKCuAQAeuBVceWZFJQ7wcA1b8iTeAi7myNqgZyScDj8a6Y2ZNkUyypnOSBzx3qQu7kbASCM88UskZEhJBJAwVPrmp12IrFyMkfdJySa0ViWihc+ZNMjNuLgbQM8AU1oicADLY/h/Wp2kCyklAF7AdqY7hm3g4A4x60P0Iu0Z1zbDBOQATgle5rOuo0SMgIGwM4zjNbF2VdpZVGAzFgg6KKyQoa4CSZ2AFicZyKmxpFnKahAIXDhc7uSvp7e9amkeKXsI44mAYEkjj9KL60LIhdASGOeDgjtTrDTY0wCokI6Z6HFF7GzcWtTYk8S3Gp2rRRwGLsHIyWPr7CqltoFxfuXnkZjjIAGBmtC2dFAAVUwOFH/ANerIvGLFN2EznYOx9a055M5/h2RVg0BASXywGQM8c1Q1Hw4CsssSbgeoA6YwM1vhpEI3NgHgEnimtau7kmTA6FVPBrNq4e0aPPL6xmhyAuSDtIHODVB7dpGBdsueAPSvTrvSYli5VSW+biuT13QCABbZY8scDkk9AB+FZvmRpGq72ZmaHejTrtZV+cglGVvfoa7m08QRX0RCurDODt5II7V5pPbyWuFYFXIyQeCabBqE1puAcqrc7ABg1pTlFboJQ53c7LxNqyJDIVIZwpwpGc0zw7Y27xhpkJmK7lPBHPUY9feuXS4lvJlREMikZJxnH/1q67SY2gtkRgBICfmB6jsP51cpxa2Bx5YmxJFBDGAEAAGBWVfwx3NuQFAAyDx1zWkCJFwx+X26j8KrPAOAGyuck1gtOhzp8rucJcWM+nO5QM0ZORyBUkdyQC/mhJlA25ySfYfSuslt4Z8qwEo/nXKeINOFmr3ESklRkqOoFFz0qWIU9JGrp3jK8gZA8jeUo+VcYOe/Neg+G/GFvqEABJMpPzBzkk+teIQXoDxk8MV5J7Z7VsaJqL2dzHJFnAyNijOR6VpGrKOhVSnGauj3YObhyEOFxlQexrM1u6WyjU5xIeCMdD689a5ey8azshIiaMKARuIzWPqHijUL+7L3QEqdFKjBAHrXZFxau5Hn8k09jXtdI+0spciCNiSWbJ6nqRWJq8aafM0UU5LZIzHwB789qlvfFtzJCqCKONNu0BQFP59/wAaxYr0386RAly525PJFYT5TdOS3On8O6Q1/Iu9C4jAZtuD16H6dDXo9jaiBSSS8pAHXoO3FcjpudLWMIQrkAuAM5HpW2fECJgGVQzds4JFKmuaWhyVJOWhtSQRIoYgF++ayrq3ILEAEZyVJ6UtnqkV+xBYBlPAI6+4NWwmxXBxgjPH+NdTjy/EjjcbGHJJ5zBUGxQcHIzn2pssCnbggAdAR0q3NaneRGp5JJwOtVIWXzwHAITLBiSQfb3qOW+yEtSAWZgAiQfeYsN3U5OT+FRzxjBIIDeh9anluRcNuBAK8YB6Vn3U7NgBwQpycjOahxaKSZk6/fGwJtgQ8rRrJwOgOeAfw6VwN9fC6lYg5w2D7EdRW94v1QXc4jBKEcZHGRXIqixJIBkknJJP61hOSWh3UlZXZZxHKGI74BI7+lNjgMsyxxjA/So4cMhAywJ59qnsbmXTrsEKHHUc9qw5je76Ekum3CKxVMntkcE1nCMpK/mJjpgjkGugvtfMRiSMMSQGAJxg96qpZrIGmkCqpJYAcYJ5OfXNCk+olKXVGOZDKzxoQWGAfYHpn0rTbS/LUGSXIxyB2PpSXX2J2jCIpcnO8E+n61Yiskk3lpSRjOSeDRzGnMU45Vt0AgTJXgsTnJpi3zlwZ2wuDnHAPrxWrFDaLiOMZkA3EA55NZV9Gft0SKhDE8YGcfWncd0yTStRjXVDL9wqMAkE5HpgdK1bi9uQCsKnBO7AGTjvii00eGyQPcSI0x+Y7BjjsCD3962rfUbZLUosG6Rc8k8njjHtWTnrsZt2d0jnb1JryeOYoYx5YDR+pHf6+taKbNP0wXc+ADkbScFSO9TalfI/lSzFoyv3dwxkD+Yrz/xj4lF5cFInMcXI2joaipPkjzNnq4SlPESUUtBuqeJ5ZZ5TKd2SQBnqOxrmL64DuQQzK3oM4NNZm81HcgnggE5z7VVuWcTFskqTxg4Ar52viJVPiPtKVGNNJIi27gxcEjOAKY0siK8ZYlOop8rfulKgEMOM8H3qCQgOyp8wAyc+lee3c6bDGmVEJY7SB+VNln2qATncOM96jlIwQVUgnBDdqAIpQxIwQMYXtQNIiG1wcgK6/rViLIQAY3DpVR1McsbAjYFzgjkn61bgKPgkhSf50y07FpNzooIxkZPvQIioBDZbHzKB0oK7QDgkA9RQAS2CCAxxmpBsRLcSsA3BP612ejaS9vbQNEqksvzBj0PbFYvh3SJtQv8A5nAtovlYhckt1H4e9d7sSBUijXDKMcnqfrUfE7Hzea4tQj7OL1Zh6greWwKFyOcYPBFc/rro0aGUqTjIwM4Poa6K/uXhkYZDK2eB2HvXJas0k29UUGQ5IGeoHeu+jGx8fFNu5y+slTwBkHqawILJ7ubJOAp6HuK1L24EpKEbD3B7VJp9uoAAJAI4PXNbzdkerh4XkosvWsBjiAL45xgelXYl2xuEzuAznHekijMMKBxkgYyO5qxAA0RDEBh0/wD115ck3qfXUYJJIbbKWUBwGIGSR61ajRN4KjI9x0NMgwpYEDnqAKsqsZJUHHTGT1rGR6MVoPRNhUnDEA5x3qcFy6oh2qSCc9qRdqgYUgg9KtRxK7FwNp7GsxslVT8xAIOCvsRV61gZ4A4ACfdJxjNQWgB4yAx647VfghcqIouVB+6O9SzCTJktUnQgg5CgKR2qG70SVZITCwKbCz56g1esmRWZSMEHByela8e0KCQSpxgjng1OqOfmaOXSExIpdCUJw2eK9h8A3Ut1o6kkCOFgoYAAcjp78AVya6DDexgTplpBn5TjHoR6V0nhLTG0SB4DKzo3zDd1FKN7g3zI7eK8EbnPA4AI706S72YZBuJP5ViTXA2gA4A55Paql1qzK0iocRRjcG7k+lehBkqFy74o1+Ky0pmCASNkE5wDXh2q6k1wxb7QZCoztOMqe9dT4r1uW+gERBaPJ49Pw/CuDvIRPOUIyjDOR69q61UtGw5pQiZmoSTzTqgYvCwy7E4wT2/nVJkECFApIHA2966OTSntgwlUAgAnJ6VjagENwswOwoRjB6n6dxWLlE5Yz9o7R1M1dNllaKSQ7oiDnA5x2rbgcWtowULGAOCR29KggZBgjJHeoNTu1SFhglyQRk8AVzNuTsejGmoRvbUzLpjczucEhepUdqhmJjcIpKFwRuPOKs29xCdxJwCOo7n0NSGNZmKcFMA8HnNabEXTKtuzJIE2lwOrDsana1munfapQkcEjH6VbihCZjTkEhmweCR0/KtmDDElnLHHUjrWcqrWxSin0M/S9IkjG1pGJHByO9dFZ6cLYAoQWOBj0NV7TIIABJJ5Na0YZCjAggnAwe9csqkn1FKBpadAyNsc73J3DA6Cut0qASqHOQQOawNLQthZXBc4AK8A102nOASFAwOCKISsc0tDTWxEsRJJUnjgdvWsu6tjbyENgjsPWujhy7gqCz9gK53XZgsjA/IT0PpXXDmlsZptuxmzqoYo6AE4PH6GqWo3SrETGhBB6dcj61Dd3EYSUmY+axA257Aev9KxnlJycsCwwGOcCtlRb1bPOxmKVJcsXqW43Nw5BBII4JOMVtWFmI4wSTg9s9a56x328hMhaRTggkY+n4V0dnMrQqSQrgnBB6jtXRCFj4fEuU3zFx4x5RDLk4wD6CuN8T3KWykcFzwCK2Nf8RwaSSjygu2FBU5BJ9/xrz28nutVvHkYnylztA9D1+tdnPGmrs1wGBqYipdrQq3Ny9zuKIGkPyglsY9f0zVzTLJ4jHKzbHJ4IGCv0qW0tI4Ykc4dicgZzxV75EyoJIBBDHjArzKtZy0iz7rD4KFJp2LAkQEEqd4bgg9D61JG4G5g+STkL6VTFwC20Bh744/OnxuoRioAbPJ9TXHY9WzLhYy7ikgUsOSOgqpq2nQXkSEggqu1ioB5HehHCgZc56kEdKSe5820ERTgtuz0z/8AWrSLsQ0zgLhJIp5FeNUO4qNpyMDoantZUhUKcBRzkjGK1PElissizqxMq4DFRjI/rWIQWJLjII5A6Yre6aOqkbcN0jbRjO3pjsDV+2u985UIzFVDH0wa5yzlU5w4IzwQe1bkTEhcA5wAM9hXPNHowaSNqCRWUOCwfByp6D6GteBAyghwAgyOetc/CpKDc+wg5yO9aTXKGIKDz2zxXPytmc5LobUUwiILAc1R1S9ckBCSpB3DPSs5rphMAZGORgA+tUb7VXt2wV3Z9a6aEeWV2ePi0502kE8hZyQCDjnPpVG8LqgGzaMHJznPpUA1L7TkHCsG5HbFQzXCugRXYkcHdzxXs8yaufHexnF6ohadpSqkYQcFQOvvV2NxGAqJtAGRiq1vGSCARjoGxyK1LW3WOLaJd5HU964K0j3cJBW1QW7gEYBC9RuHNWJAgUkbvTHb60x4lDqWO36dxUrKCxAIIxwfU1x3PagkMgcqpyMk96tWEp+0BWOFAyCO5qGKFTwTj296ngXYQwAwOM+tS2au1jr7E+ZEhOVYDHtVswuWAbDgcg4rM0qUvEhY5BHPPWtu3lAjAIyBxSjqcrumVobT7R5jMdrg9ySSOtXoLcAB/LEhx0z0HrSKTuIQAk9Bjk+1SrKm0EkAk8Ad61SGpNEhtgsQYIACOM8k+9SeUFVWAAPfHenCeLy1JXDDq2evoKQsJWXJBBzwD0osHMwUr5oYAEdjjkGnGVo2IViMHJApFVVC9+etRS/u8uxCAAklj69K0SNEyy+qSwxOXJKKB0GcmsnUtetxblXiUu3zb88gDtjp+lZ2sa21uTHHKSGH3ugrlLy8lmQ7MF92AzHgAdRTcFa7FKdtDWkuYJpyLc5kYZBPGCT0zT4huBDnLjnPpWNZzP5pLoIiTwvUZHv+tbdvloQc5YHJwOSTWMlY55SsXLXJdACFHUk1pQqWlSPySJGG4h8YI9apxFNwOcADsK17B/MfGNwwDmkjmlLUqT2zLuY8DniqQ2BHODgeveuiu1RwcLk46DsKyJIUXBxgEZz2ppXCLZRSKVZBKilBnOR2pIFA3qHJYsWODxmrQ2KxKjJOAeeDSNsXIABJ6EdqrlKcgCAKACA/UAnk03zQgAcBnz19qjlcEklwGHAPrVO5uhBIrFsypwMj8+K0UTK/MO1G5RkcEhc8/MevHFc2EE7kgcnJq9cTmReCqrg5Y881luziIAAAE5HuDV8oKIXDIrFSjOi8HacE/jU8Hl+aisSCQCAT+lVypCkEZbB71VdXinSRTgAZDdwR0p8hLjc6eC2RsEjjGafPZq7LsXBx94DgVyR1y6tXIDFlY8A9BXYeEPHGi2k8a6uksS5yJ4xuVfUEd6zcJ7I460JwjzJXNHRfBs97vLjy42OADzkHqa73Sfh5FZpEsiKY8bVIHX19+/Wug8P+I/C1/GZbDUbaWB/u7ztK59j0NbYa3eQ+RLFcsRwYXDkKPYV6EMN7q5j4bF4vETk000jAXRYoYREUQbOAR09qWSxV0JZSCep9T0rWmVYpAGOCOqsME1H5AmmMagg4DYJ5x61fIoq1zzoTd7yZzjeHXuMt5TcZ6DJx61v+E9KK3BVwVaMYBK5yD611+iaXGQGUEu6gMT7E/wD1q3LLw6IZjKqgEnlsYz+Ncri29D1HmfLDkOf1/wAOpe6ZtaMMACSoA5FfPviW3ks764hiZlCHDEdMHt+VfXV1Z5tXBClwpG0V83fErSo7TULpVgxwMspPzZPPHtXTKN46I2yzF81TlbufLllbEE4ODjqRXY+HbOO6LSPIVAwoQDqfrXM6dG80sewKyZ+bPpXd6NbrCimMYUgHp1ryJbH6rHTU2rO2MGWKAEDBzz14qUnnIBAxj60xJw6Fc8dDVeeUxrlDkjqa5nqS2ySW6KEk5UdcVn3F6QCRweoNMnuI9258+YASFycH2qiZizEEk8dD29BUtMENluTyQWBPJqk10rucsQQOhGOafNIUkwCT3wO9V1Klmdjk/wB0D9alJgxkrF1ABz3NYN/GxDDGCWDEkckDtmtkTDduUHAJGGFZOqXRkQhAFbONxGcf/Wrogkc0jGuNpU72DHOQMdPaonViQT97sfWpJ9qOCTlgOSBxmkI3qAHw/UH1/CtkjBoQLtIJOXIyOKRFABBBJJJpS5ZXABJPGT2pltGYRtd2d8ZJIxVCGyuEwpGT3PoKkiAaNjg4AzkCpDsMgZ0IQ9cen07mky4kWONC4OTuxjA7ZqkxXI4E3AZBBByBU5xk54IGKijjkUBnkwTxtA6VN5Z3DBBJ6ZPGadxaDMjAUcBuBnvT0XDqQCw78dKh5icF2Uj3GMVOCWYbWKsp4APWk2UhXCBwiHIx2/lSwkRzlWXKEEH2NMOHLEAqFO0/X0qTfnIXAHAANZXKsxwyrgEAlsAn0ApjzSxK4icqPTsT61MHLAAAcDtTAWUkEAljgcfpRcaBGDk70JIAO7OOagZw77ACCvUsCBUiZBBAy4PBYdP84qaVHnZncjcf0NMpMgVdhJySSMc09AGLqBzjAx2PrSJCUYbnzuOAPf0p0gRWDEfOQVyO1Sw5rjQr52Z9CSDjOKknm8qIMSSM4woySaXaDIGBBBH5U9SUkCk5GecDpUpHNVtYtWkZKg52nGee9SSOkTAPIxDHlAOM0+OHcMk5AOcnuKtKowFU5BIYqR1xWyifOVptN6lSKFByGIY9M9hV2JFwAy8dcmoYtju5cM8rPkY6AVZyGjBYZA42jrinymMcQ07DfMVkZWXaG6Y4IFJM3lS4XaylQSynOD6fWmSxusYJBAPoOB7VFCrwxBigIYnAB/mO1ZSienRxPmXEwVUhdoBycnqKnlf5CUAOeOe1VUcMpIIBz0HYU+PeygqRtzwO9YOJ61PEJitHG0RUnOSGK46471JKhLIQQDgEEDpSPG3ykNsA6jHWlGSocFSvUY6/lWTiehCpcImEskrMpUqNxJxyfahAXlLleh9adGoZiwGPc9qQbt5UDPc470JG9yQsIiM5IY5+lG5DtKAjPX3oWJpcRhQozyGPSjZJabiQGQZG5Tn9KTE2iQkDAJyM44HSkVRJu3Nhe2KgSVnjL7cKDg++aMuMHopPXNYSZzyLL3KoR5YywHfvTVuJJOC2BjJ9qqu4GSOCOpB5FRq5eQKCQOgPrXPKLZhKNze04id1iJwpx93qea9Y0GdLeNAgIQAAAnkcV41oc5S8QjJKuMj1Gea9j0CIXUO5Ay4HBYYzXxmfU5KK7HzOaxtHU62HWiqiM8Ec5xj3696uQ+ICSNzA4OQMVy9xazeYrM2AvOPUUDe0qhSQep7V8BKET42VKDO7g1kAgkZyBwO1TvqEMrB1cNz2rhUupYSV3szk5BY5/Cnx6m8RU5JByemRXO6euhzuguh38E6OCS20kgkY/AdKu21ym8kHBBwDXAW2uGNkUZYE4z/drVs/ECsAwy65wfaueVJsyeHfQ9P0n97GGV9vPJPXFb9s6bnIP7vOBxzivNNN8SxQRgrKSAfukdfxrXXxlHGoJYLnrg9Kw9hJs5JYafY9AFwgGQe3Sq092MkkZHrnpXEHxrGVyr8dCwI4rMvfHQQEK4KryWJ4I7cetKWHmgjhZ32O1v8AUoYASr5TGSMjPvXlfjDxUbgeRCco5IBJ6jvxWdq3im4vl81DIxLYKKeg9fpWStlJqTF3JBB4I6itKVHl96ex2U8PyayKdvYymUEkybiST6e1ddomkEyRl+EJHan6JoASNC4LlQPvHrXWWlqkCqMhQfarq1OfRDq1nsWLNUt4wAQTj9Kz/FFyn9nFAAXIyc9h3FaDzKhAAyB1rn/E2bqydQ6qpyu0D5iSMg57AYP5isqcdTjT5pXZ5pcWQluXWMZQnOOwqzFo0TBMjDkdehA9KcFMcxwCBnaSe9acSEBWJweM16bqOKPXU2kUDZJCoTGSOPrSraHIBXA6E+1ab274DEAg+nWtTT7NJ1IlUsRgAisZVpGUqjSOeGmHYDGSoB4U9AKhlgdTtIO0DB46mu+h0QXIGxCoXqe1QXWhMquSoKg56dKx9s2zP2x57dMIYi8oZAAdpA7ivGfiL4pklmdVbAxtye9e++IvDty0bFYiUABHrz04rxnxj8OprxnlMDEFtxcDkGvrshrUaVdVKtjqoVoKS5jw2Zz57uTgnJz1wewqS3IlidiG80HGCOoHfPpXSav4LubKYEQuEB/hUnJ9DVGDQrlN7mNgvcEYwa/X4YqjNXi0fdYacJxTiyngFVAUkdQfQ09lQBnYhXAH41N9nePJIwoPOKYUdVyCBjkFhmuhTT2Z68FoJlWQBgFIHp1qZMjYDgKOc56VCSTKAwBH0oAk3ZBAGcY65FO50pJl+MockHOc44p6p5hBBIOBxmqKMy4ZV2kHGSelTO5R0PmspHPABB9qpFpE4EjCRkQFl+6Sepp+SMAsp45I6E1XuJ1kUITsVuw4z60ryAbQRhTxj1q72LSsLPKSdoAABwCe9RW4eFXUODli2W5606V8lgFye3tTlUHBxtcjsanmFqKCVI8zgZwPcU9sRlTnAPeodhXq4APJBNSvsMYCHfxhTnrTTBK4Mp2Ha6gnrx0pQhkYAAFVGc55pIiNpBIJ4yB61JGRuJIwTwCKlstIYrqG2kEjoamMZYLjlc8DvUlpYM7ggEknOTzmtJdKaJEZmUkAEKo6e31qblqJmpamY7T8ozgD1rQttKJmjAIEYAyy849eK04bRNpYRhc8kkd/pVmFAUUkbSOw7VNx2ZSXS0jkLDATuen41OqjAUICRyOetTLG5Z0yfKcFWLDPBpViCAEHCL8owMdKe5LK8lv5ksa5wScD610Gm2rQwjc2HHGcVS0m3MzOJSjFmLAscEADgD06VqwogQFSwUc4NelhqNvfZ8lmmLv+5i9iaMF5CAwKjv71G5AJBAJB3YJ606EbMknIJzSSIhlwD1r0j5WRJJJGdrohQEcrnOPbNBCvKQTlQMjjpS4jwoIJAHUc1GQcvhtjjpmhmDJPIGMl8gnnB6H0ppcAhckAcD3p/ngoiYVWP8XqaimdPLBIyykg5/TFZNWEiBvMOI1OXJ+8x6CrBWQYTABA5JPX3qupEkxBDKCMhs9TVXUNU8khGOHIwCOa5qlRQjzM7MPRlVmoRW5Df6kY98RUM2QS/cD/AOvWK04dw7HA6AHvS3MzmXeAAeVJJ7U1mXYpIGc185Vq+0d2foWFw8cPBRSHSMSgfAKhgD6Z7Cl2uEIEbDJ4fgrTWCPkOTgEEg8ZNMbMZVgxIB4GawPSjqaUFvIFUAYJGSfWla1PBBwTxn096YpMkYBfaOCT2A+tW5gYIcb1YYyCvOR9OxpplamRLbmPLOS4zjJGM1m3O9ncDByeM9hW1cRqR5jyyEEfd4wPpVEKHJVQAAdxz3HbHvUNmkbmbNagKBGQDj+I4yahKEAqSM46VdnUMSwHAPSq7QPkOq5JyOewpqRdjNMIiRUwMA8d6r4C7sjAz1x0rTkjCggLkE5JNV/KKkEjIySfauiMjKVkZDIMlSeewAphiCEFgSAMYAz/ACrSlUqQoAAySDjrUayAFhuIPIAB6jvmuuEjmmUzACoySBjgDjPuataZKRKgC5UjB7Y96E2YCEcdMsentU2nKrXBAOWHQY4rpT0seZiH7rTRuoyKmCWXIxxwR6c13fw71+Wzn8h5EESKGRlOOehBPtXBsuIWIfJJ5Poal0y/a1nRgQCDz715+MwyxVJ02fHVYqVz6r07UY7u0Rw4kTAUsvIDemfWppzuB6DHTAryfwX4qlmkSBgDKVyoQkKQD/OvUbe5EqZABOMEHtkV+EZpl8sDXcJHhTp8ktjK1ABxgnaT1HrVKO28x1z0HT2ArcuLdHUEDJOQCQRio4dPO/aerdvWvKjOysCkkUI1Csj4BVSD9a7zwzq5MQUSBgWwFyeBXIx2hAI2EoD0PFXdIaa3lJU5QngDjArOdpompaasemG7LqVPIwAcds1HJevCBgAgcAmsixlMUeWIAY5wB39akuJwSVB3Ec9a4+Q810knZFye4Z2JJ5IGQDUb3KrGoLrHjI+Y4yf8+lZc9y2FOSDnJ9hVeS93SBGIIPQMO9Fhqmzm/iBdy3M6FpEKoNuI8hSO2Qep965SLw+Lq3kkOARyFxnNdPqKC9unBBCbsYf1H9KtWsKW6gA4J7AV3wrOlBJbnZTqumrI4LTPA8t3eO8qEIMHbjt359a9GsNJt9OhAjTAUAYI5Jq5bRpHs2gAdCcYqxK6kEE5YEjHqBSrYmpW+Jk1MROpo2ZWoruUBEYggrgetVdO0GMFZHJZxyzf0+lbQV5HcuARgYAHFKgYAKmFB9emK5faSSsjDmdrDo4IhHtRSrHqSc5/DtVyLOwgDBUDPGcj+lVY5CgBzuOfugdBVuBHdgSQoxwM9feszNluOMxcsrKTyQe/pRJIqYyu0fnTRmNWLnIHU56CgksCwVXIPCscAj3NWpEpHnHxx8TJpeiR2nmBGYGQkdzjg/hXy7H4lASNDJ5uwct3J9a9L/aM8Q/a9engQqI4lCqRyNvU/qMV4KJFUghiO+Pav2/hPD+ywvtGtWfaZXhIypc0kei22uRhcuC6EZG08g+tadtfx4DlwM8nB7V5XHftACg6kcYq7HrZhQAlnLEK2OSR2r9BjG56NTL1L4T1FbiJ8TE4QHBxUqzoACoyM8Ma86tvEoIwGYEHoRjPtWjB4lGMGUbz6np+FbKnZHnVMumtjtxcnO8OXcnAHQAf41YiuiuSx+8AF461xKa55TEiTeOwrQtfEgnwg25yMDIJ/L0oV1scc8JUj0O2trhtuNwJPUHtUsdyFYgtkj09a5q31lTgHGfXPetOO8RkBBABAYc547VtFtHHKnJbo10uUDlCcPIMEetTNIkYwMk44HXmsc3IUqwJck4AFTyTMJA2CGxg5P8AStFIxcSxPKBuDZ55HvVdpokUEqS45yainugVByAxONp6gVRuLsszhTkL1b0rNu4KJaeVcFpDg9iD3rzzxhc7JW3Esd20KoyT/wDWrrjcl1O4ZKj5SeeK838W36G4kw4VxnG7pXBX1R9Fk8f36ZWS7IUEKCAeQx7U5LwLIFUZGeM+prHF4GiQlhISB9zpUpm2qCTgk1wqJ+iRNOK4IlZJcLtyRk+lSRXR+Vi21iBlewrKeQFid+Tt4PpU/nKcrjjAz71XKbpo10uioK7gSTkY55p0l08e18gjuuOtZQuRuUJwR39qc0xZBk5GdoH9fpStYvRmst80jkl2J6gHt9KtC6OFUEgZJIHHJrEhmGwgHJ+tStej5Rn58cgdqtOxLpxZvW900WCCWbOSM1cbV2bB2BR1JzyK5yCUkhi2M4Oc9RUsc5cFiQ49uK1jUOGrgqVT4kdguopJbRhpACTwCehP9asI37tXwSrEgkDgnj+VchHOZTGXACghsdwR3q8mrGL92JS6ZJ57fhWqmeBiMpvrTN0tGpLqwOR69PaowDKS5bhf1rNiu4pZVACjcMgE4wcdfxqdJQhIbPPNWmeFUwc6b1RBdQmUsAMgH16Vm3W+3AUgsc8jOMfhW3tR2cscjGPl4yfWsq5tHSQsAHBHAbrn0z6U7kQi0zNCl8k8EAnj3qjeQhMHtg5rQk3hjiIRtyWVckD8aqX7IYwCSW5OB6VnJs9bDvXUq212bWYSAluNoAOMe9dvperb44xvBwAp5615rPK+c7cAE4Oegq3pmtS2UgwcgkAZ6Eelc04ynpc+sw1Tl0Z62xjZMspPGOecVkXNlGzOETAA3lcdM0uk6obxEDuELKBg9M+5rSmIUlwdmMKcjrnp/OvPlGzPXT0ucvfaWZWyoUIRksCAQfTB61iXemEzFCPun6gn613E9udpIIB6VmX2mMilXALZ5wc4raDtuS43OOlhEdw7DABABTOQMf41Zh3RRlQMIQThe4qe9s3ywCZGcEiqjhon2gkgkDntXSjmnSTIJp5fszyFmZA2FVRyCeg9yagku5EcgnBUdqvj5QCzgnJVSOxFQT23zgkkknoB/OtVI45YeHVFOa9ckZJG4cmqv9pvE6HbkjOT0yKllQRhnXgg4HeqnlBgFAAB4PtW8ZHLLDU+wkupONpaQhlJIyemeKY98ZQoD898VVu7fLFSvAPOe1QqSikhCCOpHcVtzERw8FsjSiIdhuIIAztAxke9W7d1eMhmw3J69BVG2Y+UrsoAccN6CpVIU5UZGMEetZTZ6lKJqQ4AyMunQ471eiPQAEHqDiqUCPDGIwFctg8k/Kvr7n2q7a5XJDEk85Irikz04RLsauChB2+pHp6VbTCEEjduO0DHeqgcIdqnecZIBqaNS0ylpDGQpYbh/FjgY9PeueTNrFpgUBAOR1zSqQiAg5Y+nY1FHKzhA4AIHOPWllYK65III6jtipSQmi2rssBwEAzkjHJ9aRZAWI3ZH+zzVdiHCk8gdDQilWJByAOAO9UZSjcneMuNowM8jHemzIMku5BIxTGlORhTkcHmkkJaTIOAAMg9zTM2gRsAKWyB19qewBjlYHc4XKjPU5psrjcFA5I5qBpCwUg85AA7Yzyc0rCsPQnk8g56Z6GpVuNjEuCUUdQOSarSElwBkD64pgkIZjuycdz1q4sCwl4CzAjAIIAHqax7zUXe/gcnJQiIHPQd8inXN0I1J2hgeo9B61z7s8t7EVw6ggAlicc88etbJNiTUT02AKYt7Hr39aVfmcpGMjoc+tRaWXNoA4DFSDjqPzq9F5sju08YQscjac5H9KhqzsS2c94jsZRCZRwRkYHt1rg59SfeA5LHJP09K9Y1W0M1qVBDKATtHbNeW6tabbpkZvnUFVGMADr178mtqb6GE273JIdYmgUkOSTyMVYXXJVTLPvOeMdqxoITg5zt7E96kYAxhFGMfeJ71u2luZcz6M2oNdlzuLEMowOcYqwviY+YA53E4UEDp6mudXcZCgBAzxilhVlldFGA3cHpU3XY0Umzrk1WKZyDyvUkHGTQhSR2JIOORk9a52IEAAHJB2nHapEnMQLBiT0A9KehM4yaNW8UJMXKsxK9ScAD6fhWdeKCACQecLgdO/J796kS881FEj4Y8HPOB61HOHfJTAA4+laRZ4NfC63sZ8kZckhsAEDnt600xqW2kZ3D7wPpTp2CSEMAQoI+pPeowcyxuTgqMAA4610XPNVFqSNGBHJUqAEwBkGti3ifB2AA8EEn8+Kx7c8gA5BODnjFalrM6BiMuFOBiuCo7n1lFe6jcgRWJABGRkAdq17F4lKqXwwOdxHSsq1kVMFTgkdDzWjEzTQhCVVd2egyT9a42juSL/mN5juoGzAAHcn1zTPJinBcjLMcEY7Utvkkb+ABgAd6kQHaSylV6KB39TSYWKUlhE4wR0PBx0NUZ9JikAACkE4JI6+lbNwUG8FtpxknsBVbJVCAQcZIBHJrBoDCm8OwyuQ6gk+3pUuh2K6XdsUIAc5OT3rSIKOC6kknBIPTPf3FItsJQzAiMFyAD146H8auN0ytDdFzuQ7Rk4xx2qJZWEgA4JH8VQ2pAITOTwduOKmlZA52ZDDr9K35zN2Ob8Tma+mjgTIiVhkkdu4rMg0KGCWTChkJLDd711/2YGQykbiQQMehqpewJ0U5OMZ9KjnKTRkraRwH5BkBf4f5VYEYjJG3JHvQpaHepVdxO0Y7j1prMZkBBIYt+mKzkrksgbGQqnCDoAep/wAKikDqQR8vIPrxnpVhoAgLBcgDke9NhyuQSXBJyGPTNZq5N0JO5d2cAIpPAHaoZFKODg/L83PY1KUBYqCASc1FInABJI5BNaxDmEmlwC3VCOnoaRXLoXIwRjAqN2jVCC2BjOKp3WrDaY4yBg43f/WrRQuO6ZPI5hUAsXPX6j0qo+oqwKgEOBj5uw9KonUJHYEuSwOQ1P8AJCgFmyGO7ceOT2rRQ7lJLqSHAcE8knqBSBnaPawBxklgOuelSyxSIInA3gqSUA6H6+9SRoTGhK4B5IzWlkjRIypEJkyPujJ5qQAugLE715G7tVt7RmUADknBIPQetPSyFzEZFBVVypz3IOKlysKxUltiVBJySOpqzbW8ccIBJYk8qOMe9Ot4zOzxcExkAqferwspCQdoIHBFZ840hLWAKrEElvzq2G2lS44PGemKFZjGHiwg6EL0I71MQGRQybwxwCD096g3iiNGOSSME8AiiUrkMgwRjr3qSZTFLg4IIyCDmiCIs6Mz7EOVOBk478Ui1ZESlSWJBLYztz0q426YKG2gEAccAYqtgxhiBl+RjuRUUtzJbwkupQkZKnkj1pqN2RJ2RneIboS5iVmEcRJwf4j61xNlqZ/tCdwRJGV27Txg81t3couDMC7sSxZWOOfb6VgTxiKctjDAdq9CEEkeLUnzvU6CC5Z403KH5wB6UyHHnSuACAThm5we/wBKo20hUIQSejZXn/Jq4rLwAMAkkj1q0rGSEMrqwKjHXJAzkVJBAXYqrYBxxjqaRYih/Qc9q0rSBUAYDaV7g5zRzG6YttEYiUA5ByWq7Y3L2x3YIBzx7+tRgqzZJ4PpT4gCHBJ3ZBHsKakaqR0ukeLJrV0ikdgDhQOvXua7jRvEEF6WjDBirFCc5BIPOD3ryaQ7pw+AG2gEDjOB/wDWq7p91LYZki6g52g9TnP51OjWoWPZHgifODuGO9YOvaV9owVAB24zjoKg8O+LYr5XjmUmcDIYN3z39a6B5BOiEgE8Y71zSSM9jxjXrN7O6UkAAEZyccfSoVu2YomMDOAR3ra+JSiOQAoEXcG3A4I5xx6g1U0ex+0RCZkZUiIbgYyR2zTWi1Run7uosS+QwlcbWYbRn0qpdMbl2cjbgkjaccehHepNS1AXMpYJsiB4B6+9UGucgEdM/lTv5FxTeo43J+VWHzD2piRhskuQG5BXr+FR75ZGGChjzngc+3NWFjLOCAAccGoZslYfAAZWAOQRyK6zwvAse91UFwf9Z3U9QOK5WJQqgkgckH2rsfD6LBaAEnLENux19KykuayPPxTtTNyMOzkgAnJIJFOmuSBGpOAoxg9/xojjAUgyEk9ABwM1XIJRgwwFOBk9ea+nw0OSCR87oPlbLo6kg9SD2rf0pEa2WUEK5JJz2rBXG0ZOCOQat288mAqEtgZI6Zr0osxmrqyNQzyTzsAfkUjHuai1RjCockA9OeKpxTyrKrk7BuBIIzkelT6jOlw2SMAYBU84NbJmPLZ3MzB2sTwCMnPrUsChtuAxbvjtViOETg7hkAY69+1XNL09iD5pyAgXgYJIPJ9hUtsbdlcgBKgHqAQCfY1Ktw5JjJGR0+lQ3yeTOQCUPQgnpimxsYijhC4I4KnrWLMHqXFZnxkAgdTSpsSCSM4AJ3HA71EsvlhyRgtkgdeKhYhkaQEggZ5NZtkkkbxJCJCAUYsoOeSR/hUKOA2CdxA4Yd6g42K5OAeAc8VnnU3SYlDgdDxQtS1G5tzQopL4DPz75981SMjMx2MTk9B1zThfh4uBluhBPtUSIFyqKVBGSR0FJoTdiQM7gZGADjrVhJjGsbA5UZBXHWo0MRhJyQM8fWmJvYEAjaOnfmueTS3OWpUjHcmkkVnBAwScgHn8KYjSzLIMAjOcEcCnpCzAqVxjJzU8doTEW3FSR0PGaydSKPPnjIRdikib5AjLh9wGPaungQRgDg4GBisCOEx3EbEA4OfrW6sqMgZTyflIB6Yr08Fao3Y6sNXVfYUgAkkjJHIqHzHBJBAUHI3Uk1ybcbzEXB4BB5A9xVaecbgCOvTFe3GL7HqxRahmLOwTaFznGMfpVmVSFIABbGelU4YXO0iPKYzvB6H0q2khKFSpyOAaGTJaXKYidiScnnincRZLkkAYOeacLlS7hMkqdp9jTZZXYqcZAGMEd65pHnSbRWlUSyF1J24xt7D3/wA+lQMyqA+AMHOSO9XFBJBAwADkVBOvyADORznHNedXjzR5WZXui2kxaMMTjI6imOwZSjkYI5HrVW3k8twjEsGOeegNaaQCWMyx4JPynvivi6+HdCXkcclyMyCQMgD9OtWra7MYIU4AwCfr2qCVHE4iOAcEknp7CnJGYygY4LccDIA+taU8Oqkbs3goyWpdj1E5JZgC3ynHcVqWkXmxAhlbHJXpiucltSGUBsDOcnvV231A2zkMx2jGQBkgetcWIwUlrAyqUr6wNs2If5iADnHSk+yRRnLAYY44HXNFvqImRQjbkPTIwT/hVpmRlAJCngkdcGvCmmnZnmSdROxXeBUQKDgBwNpwAcnH588VvWHhKW8BHIQ9GIwMe/pWEJEdCZCHQSADeONwIIP54NenabexXEETxsQSBuz3OOTj0zRSoRqyszmqVZxRd8NaWlhYGEqXcEc56etbMrx7XJIVVHOT0FQ6fdBYMAAnPpjNcl4t1S5uL9LW2jBLZBYHGz8O+a9qFOnSjboecm5S1OsM9ttQqwIYZBHcf40x0hkOxGYbTwTwSM8ZrjtP0DVZZFDysg4OX5C+nFdzZ2It7ZUdllcAAketaxcH8ISlGOzOH8WaZLqEDpHgqBtbI5NefXPhG7QPJEm9VGCcfdFe031kWdkAAU9OOhrNk04pG5Ck5+Urjk+9cGIUpu6O6hiuRWR4XcaZJaYMsQAySGHJB/pVUZdXyM91Y133i+KBZBFEoLlSTjsc9DXF3No8aEHI3HOMcCuTmnT3Z7dKtzK5nYYMXKYCEE59DxmriqepAAI6+tM3bosOPbBqJZCwJYkKOMHitIYqS6nWpEpukhJx0PGPWpIrgyOCSCD0BOcVWW2DSNvGR1yKnjtlbIAK8EgkEZrup41x6lc0S6t6schABIwMGrsOrzwEFGJ2jIzWX9hlXGFGD05zVm3tX4WQ5XGMHvXowzeUFZMn2sEbtt4vlRDHIu5CSx4yQfTPpUy3Z1UghPL4yM9qzbbTEcgMQCB0WtWICJgFG0DHK85NOWdza0ZhUxKivd3Ot8P+FbrUAFuVGwjCv04rbuvh9FHFtiQ5Ixx2NVvDd9q9xOBCd8W3hwoGCexr0GwaUhFmYh8A8DH44rTD46tVXxnztbGVlLVni2v+E7zR7F7sBvKUGNSQcKTXFaJevZ60ElQIC3Cnq3rX0vrVpHLbSoy742GWHrXzrrdgZfEB8ghWR8EgcMAf0Ne/h8U0v3h6ODxvtPdqHTwSorBycgnOD2qyNUG/Dc8ZGOcViyB4tqBWx7dvaktRIrSBx86kjHp7V9HTkmk7HrWTNmaeORRKQxJxjAxSNmVgVGQRwRWQmcEEsRnPJzitO1fZGGUs2Ooz+ldKs+hm49iZ4zgFlw2eSfSqkiLvJBIx14qyrSzBwSAmDgk4zz0qGWNzGSSM+1S0Ysz5yfNVg+duQR6+5qFgpOAQWPXin3FnM4cAB1IyecVTCugdjkADBI7VPKC1JnthMQNq46E5/pTIbYICrYV8nH0+tQebJG42kg4JDelI7u+FDYDfMQT3pWSKsy9DHGjEOQTjO0d6fvjjJbAGOgzWakpViA2CB19KgkmZd5J+Y8EgdaPdQWZtjUElyCpHGcelDXyptJJCcDJ4rHW5AfABIIxShmUYDHBPOTnik3HsTymtdXBcBQ2YyecHBx7HsaypZZJDMrElgSpP/wBf8aefMlUjkDFV5ISkICnPPTNS2gskZ93p4uoXZ0Ac/KCOv1rAvNEuraNHVRIQd2CQNw9PY11qLucsRlwOOcY/DvSMY5ldJB95T07VnLUpNozvD0UVsrDKmWQkLk4J9R+Wa34SCASADnGTxXJrdTafqIBAETjIIOfqK6q0lEsKkAEMM8ihRFIc0qqwXIznvTZnAkUkleMlccAetT4UKXKbwOMgdDUDq28KpycbiD6VXKYtjGwQHAwSOcCsHxNEZrB3ByoG0gDqx6DNbUjgq4YEurZGDgD/ABrMv5g0MhdweMjgDB7cVNmaQdnc8+nUrOYTjcqhhg5wCMj8auabqgsYJSVVWyCGB5PqKo3TiW8kJLMegbpmocI0TIwKkjHB6Vm13PQi+ZHoNhq1vdwRmL5iepBq2ZoUlMeAXGOG46jI/Q15pHNJCqBT5ZDEKc4znH9a2LG2v7lgZJirhcl5GzkD0HtQlFEuK7nYoIJZgsiAAjuehqWw0+CxvjdoRtBwD159K5+K1nXgyvJgZBbjAqYQXPlMUcKSQCCM5FUrPqYNeZ1lzdlAGDFCwwCRUT3ZFsqFz5mQd69q5v8AfuFLSEhQAASeKsw73UBmOT6VcXy7My5fM6K01ApOJC5z0JJ64rTtfErASggH5SQSa41bqWOPGMADGPU+uagXVbhZNhiQ+pBPA9h61sqskQ6dzvIdednQknBG4EHpSPeJuLg4Oc4x1zXFrr0ULvK4IIUjHTJ9Kbc+JkSNgWyAcgqeKr2zfQn2LOwm1MSttBAABxwB+tZsuo28SF5YiWCkZB7msCHxDEY1MhA3fMcHkY9qo6lrMd84hjbABIL9M/hUuqWqdijrdwNQlIjXBBJBxWUYXWFi8RYgdB3raSS2tLdy5MjgZ4NZ19dBnd9wCbQNo7VzSld3N4tpaFFCIySDtTGRg9DWjZWsskZlcYjPRmNZMSiWfYI/N3jARe/vWj9unuIyHlLAEKuB0A6Vncu0nsNurJvtSEoX3DAx1BqZ7C4Fu6M23HUA1WLybxmZ8dQQcEVfhvApJJMh6ZzTUmilGSM630yeeRSY2iQ5wzDg4rS/s028TOZ3c9wcAD2q4blm2bB8qjIAqO9uVMAL5Qng54o5mWlJuxTWVIWwrYOMYHrVYyOs6XAJMsTbgy+npTGu7RYiXmHDYypzioIteiRiixBgCQGB6+nFZzqKOrO6lhqlTRRNOW9ubyZGkJZmGWJ6n2q03+hRGaU7iOpzjis2xvHnBJGDnA9CM/zrRiMglAbBIIYAjIJ+h4NebUx8YbHrUssb+NWON8Ta7dXkrKGKxjhVyTx7f/WrlbpnmZAwYHqQR0H1r1i8srfVFbzYY4yGPzBQM+3sOa5jW/CcoLSWaF4gc474rx62M52e5RoxorlijkI4kZSCmSvI3etRvImASCwHIA556f41cuYJrX5ZYmVSep9aoTjptwoJHzelcvPzbHSiGeUYGeAOQKrsry5JGFYYB9TQxMkpRgA4PBYZ6USApKGZlCAZ+X1qki0rFadCSGJ2gADP0p+9Njqq/wAOSo7n61Hczq0XIwc5zUlrlpFCAAkAgnv61WxSTY+W3XK5XBIADZpiWzRTEOT5RwwOOakuHKAIxJA43YyRS24ZoXLYyDwFobHZodDI4WSNzkk8Eenar1gjXc0UCK0kjMFAUZJJqmqvI6rgB5GAXjrXpvw+8KQ6TGLq8cmUncpPYe30xWE6ijucuIqqlByZqeHvDsWn6YIyhWQtuLg9SB+tJfYjQlRkjI6da3Lq6URkxthAeCBXM6hqARm4JAIyQe5rrp0tL2PzWtUqVqrkzD1IrMwKhgmDkEYINcZqs4HmgkggHBJ6mupvbx8yCR1wxJBAxgdq4bWJpHYnbwCeAc5rtj7qOqhTb3MMQrPcOpzhjknFbNpZ5SNYiEIIy7dBVazjV5MBNmeo962YIzHG0YAbIwQe4rlrT6H02DopajoUGx5XOVVvmb1PTNWfs4VSGOUIyOxFJBFD5YABL5wUI4Hvn1q0ACACADjHHeuJyPfhEgEARjsGcr/EaIgiEPKhYDoBxj3qdlLsDjAHGPahoxlgxG0jOc9KxbudSJ7feHco2A64yTwQakBKgAA5HBHSqlrKEgiAUkqTg56+lWROTk5BA4yepqLkyVy3Ai4LkkhMFu2KvwtGzMyDEoxgZOCDWWoAQknAJ5q1azIMqhye+akxaNq1Uxzbi2T0AHeti1cJKC5wCAMehrnra4IJAPOcAnmtK1uBEoLtkHkkmmc8o3Ot0sxNLuMjEDqpHT8a6FJyrK+/Cnjk4JFcRp9/FAXO8kNznGK0LDUHuSzA52naDnrW0FYlROsnfaighSMgZA55965rxDqBs1co2GXPFapnLhmJILcmuT1y3lkmIEm4E7stzkelbaNaG8UZk08siuCVJYZ2nrj1pNO0BId95cO8UZGcMuQP/wBdNs4wLlHnjEqq2NrHgj6jtU3ijxUkFq1rahGQHBHUAevNRGM5u3Q87F+0kvZ01e5zviG/BaaKI4U9TgH/APVXPL5fyl137RwT2pl5dPdshyQCSpI9PemRMH2qpJjAx9a1mlHRHo4PCxoQt1LKFnlUIuAxxjHWszxBvjXIJOByoHTFaMUjbgEbBHoehrJ1xnndC7sductjGaygrseLlyU7lDT9rEMSdx7Z/pWvbpkhMk4GQScVgWrm3upAGyoPCnqDWxBKSxYHccHP0rScbHl4erzM04Cq4buTitLJaRCoIG3BA7n1rJtCmQP4e1atiRlsSgFQflJxn2rkloe1BXRq2wMaA8AnnJq7bZkwSOc/lVO2AdSVYEYyATitS0lQgEJk9yOgNYjcfI2NN2xqNoZmJzlu1dDp8hkmYRKSVAaTHOM9/aucspQ6hwSoOQDjHStK12G4STLF8YABwD7mnFanPKFzsLK8eAkxjDDPzZwRx0rkfFN4YGZiQhJyAD0JretZguBI2E7nPWuI8WyxtevEAXK4baxyQDnB/SvXoQW6PLxcvZU20ZUk5Ys5YsTxjNPaaRIEQruGcge1RWIS5QRBxGyAsS3Vv8adPi3iJZwCDke9dlj46T5nZkxmYZdnAjAzg5yR6D0rKm8WhZxFCGJGQWJwM1jX2rSXDGNSygHBKnGRUVvDEYFckMo4HHJrnqS5fhR7GFy6NT3qhfnZ7iYPKzMATiPsM9Tj1qwEC7AhAB65qpFIxYYUkgcD1FWDaylEdDkZG7gkgd+PWvPlNt6n01KhGmlGKshzsoUhRhuCDSrcq6Eb8EDnPanT2c4cHaXI7k9RVJlkjuGcoVJGAD2FSnc6FBF2OUBAS/B4znrTFuQGJDggnr6mqpKqcsQR3Ge9RyeQCqhdoPzA5xzVFcpdeZA5mVw5wFI7A+mKjaZdwUPksNw/wquJonVASQmeQBz71TZxJI5QEpglSeo/yKlkuNy4XMpKs42nse9UbiGJWBAyMc5PepQDgEfeAzz3qAgsCHXaSe9CQrW6gFiNyjAKBjBHABNXIpT5xjA5xwRVBECuRkEDkE1YR2VgVAcEYIJxj3pl81jQgudhKkZYdyOtWjMVYhhtIGeuQc1RU7QmTkAZxnpT451kLjBCgZBPegnnLiMPNUvtDfeB9ag1KyNxGZy/yEf6oDp+NMEx3AkhiTgZ7CpZHGSASQeMZ6VcXYxldo5goY5CSMZODS+b87ADBA79qu6jYPGHmC5QYJOen4VnRROrkMQVJ3fT2rpjLQ890ruxowOFVC4AGcfjWrEiIrMGyr4PHUGsu3VSApAJByVPetC2dGzGSAeg9j2/CsKmup006fLsTAZjBDAEHK59P85p4bYuQCcnk56U0AkAEjCjA4qRIVlIYyEgAgIvQH1rnaO2Om5MAOGxyecZqdMGNdvBBzTI4wrqC4Axkk9j6VZWMnJUhiOSPWkEmkXbMhAPnIJ+bHpWtFqakhCpIxkMDwTWPEp5IjwmMkg9KdHMpAcvhCMD3NNXMHqbgvTJKOoI6he9WvtSgBDjcD2PQ1zsNxJlzGQHHyksOgNOhlSIEIcjPJJ6Gto3ZPKdHHOQBkhgT9096lWQ5DD5QD27VheeDsYSqxXlSDkjPvT47gSB3d3DRdNv8QP861sJux0RulXaCDnrz3rH13XkhjIRcjHOeQKz7vU/IQkliOmWNcvq1+XYBnGxuQK1iorcExt9qpml25L55A9KrCZ9oJGR2yeQarTYVVZOWB5Hr7U+UhthVSPXBzilKRe5dtbg784wcgEkV1NhJtQApkY6elc1YKrzqQN4XqOma6aEDgqQAo6Z6Vzy1OabsaEQ6EDBz0NbGn4LZJCjpjGOlZtuGZVyMkHHHWtm0RWARwCMg/lUpHI2T3MiPADGgQ98Agn86w3iLFwAxBPOTwRXQT5ZGDEMSeDjtWZLAFJG8cAggHoarYtMpKkbDAG5uu0Cqk0ckPLIwBPHTius8Oaat0rOykEEFWI+8PUe1XvEWio0RYxgnqQoxnFVG7M3U1seXXbEzMY3bCnPzDGfaqhufOR8EEKSCdv8Q7VsapbCOUpjaGBIB7jvWfLafIBEccjr6d62UX1NFIz1BaEM6FQTgjGeaRwPmiOCRyM9q1jDwVBJGM1UuICqO6lGcY4J7GqBO5my4ZFB5bodp6moLgK7AYwR2HGat3FuscTtkhjyCO1UbiNnAMbYI5z60Jo0jG5m3UQjcDtnk9aiYjzIgCRsOcD+L2PtVy/txiMgNEGGSpIPPc59Ki+yZCOBkElQR6irUjXlHW8slspXOC3J2nr+FXm1i5QAi5uIAAMGCVkxj2Bqq1jJEoZ125GV5zkUJCJC4B3cZp88u5hKjTlujoLHx9qlowQ3bPGwwDKxJJPTmvXfhrqGoXCxSvMZ5D8uXOc98fSvEfD+mPd6iiBN0e3aysM8k9QfT2r6O+Gvh77IiFSFOAQGPJrnlUlGVtz5TNnQw8bKKuz1bQojwXG1zgbQQQD35rsoLaKJHIUsSoABPQ+tc/otsNoJQDkDg9K6mBGA3AcV6FOKa2PzSvU5pXIvs4MBV0LPg8dMjtXgvxe0AxtLLjG0lww7ccg/nX0LgMpJfBPGD1NeY/FTTHntSQQyAgkDvn19q76cNLHVl1d0612fCvh/TkVSfN2ORjkZz7V2drELSNSSXAGct3rm9Kh8mJdwxkZyOpNb1vIXhU5JU18q22fv2pLvDxuyMCAMnHGKgNxvlYq4UlQvPQY74pryMm4AZBGCM9ap+ayq4SJcHnJ65rImzJblw5VQwYjklR1NZ00xjbDDC8k/Sj7QcFDhSe571WnIVDl8t161Nw2Ce6CfMoAyOM1EsiorjLK56gUNseIFRuYHJzVRrhPtKoSwd8ksRwB9aCWJNMykKDtB4JPPBrLu1QMxOQQcDHQmrlzO/wA2QAQTgrWZc3Ad0yWkc9QFwF960iZMqTKHxuAUAAcelLHGAxwSFPGafMEadkAxGQCWJ5J7jHpUW7ZJkHhOx75rdMxkwc5dcDKjv6Uc7xjkevrTgC2VAyCMk+lIpKKWCrKR/Cxxn05FMz3DlWCseMcD0p5KowYncM/wnrUEsvzLLIAHwFwOcZp/klJyS3y+namrCsP3FgcnAJztx0pU2ICTyuPyoiyxYEAHqD7U4RDzQhB2hTlie9XYYqxq5Dj5lHPNIhBZgFwQOppIsEHGcA4PNOkKJFOUJcgAqB1JqGNAYyxBfcQDwueAfWldAHxg9PShcyhSDl1GcHtT0berEjJ9qzepaGKxUgBgFAz9KkjjBCnO7PzA56ZqIxgqXKksDgAnFP8AMUIql9rEgBfUU7DsKoEROSDk9KlOFRMAkk8jPSo5IFyAWG8HIz2qTaehwDjA9/elsGg1oiVAIyQdw46Cmgj5iRtQjGBSBmUlZGLtnBJ5NSHYsYVhkZ49jSWor2Ig3BJPGeBUoc8MdoTPBzSbCC20DBH6VatYA8gOzGRgZGcD+lapHHWnFLU0owIoYzkMSMk+/pTXyzghQpI6jtVjYuEOwGToDjNKsIDjJyepxVpHy9aWr1IvJKqCRg5BBHGasRPIshPloQR0PaoJOEdJgSxO4A9vSrEO2RCSAhbBLDqSKaOJyGLE08oQnYgBJY9sVBIBtkTHtkVe3lmbHIUVXkjbOScg0mioTa1KNtGIozGgYIDkFiSfzNSWzSJkZ5YnGPSpOVlJOAB0DcikeIoBkEnPBHasHE9SjXsWXmc2xKkO6gYBOM1KrlACcKpAJz/KqEIIUK6BBk8g5OKso6uAAcE8AHv+FQz2KOIuXY4sgsHOzqR61MsIMfyAFz0xUCuPJIc7T0FRzStgmMAEdOeD6Vk2j0o1Lj0uPKyWQM4JGM4/WqzTFQ4OQGGDk9faiVw4QkgSYy23pnvxVS4fCBMnZnP1NYORspXHtKREATgDnA44qu96iSsrgqu0EPnIJ9APXikyCoZ+VB5HqKibCIBGgYFsnA6A+9Qkii2oRYtqHIbDZBzmlZPugOygc4FLFgAAL8ucA+gpVB81uMgnGc1dkKxZtJzbXIcMFOBwehPrXuHgy7F5ZpkhQq5CA9T1IB/xrw6BY3lBZN5BBBPavVvhzehAFJ3At37Zr5PiDD+0w/NFao8PNaXPQvbU9LWAmIkxECReA6kFRntn+fSs97IRPukBZACME8V0xMk8CyN87Y6k5xVSe3M0RL4BzxX5D7yZ+auTTsc1cxkEYAVRxmqxc5chSCvTPeti5sifuglicYHb3NUprcwkEgg9CMVtGXRmkZXKMU25gpYB/wC6Tzj1+lTKpLkI+FXqAaXAAyQCc56ULh1BRdhzzxx71pdM6Eyz9tMSneXIAz8vtUjX7pEdrkkjIyelVzGFUAcnHABzUKwkuARww6+lJNItSsH2uWSVRubeeMc4NaFrYzXBIYFSTyCeoq7oWmtNKHYFYgMZGDu44+ldfZ6bDBECYgWPQ1z1altEY1K3L0OYi0A/KFBAyMj2rodO0WFHClSB3z3P1rTMaRsoK5OOwxSbj8xOFH8JHeuNzb3PPnVlIsJElupIOWXgD2pJ7ldgyCAOmBmqMt0VUkkYzzk1Wa8DZGSAOTg4zVJrsY7lm4uiquiEByMgn1rC1W4d49wAII4I7mrM10pJYllBGPXA+tULsq9uBhsKOMDP61WhcUkYcEJuyUUhgkgJYjkZ6CugTTSI1DDcCc5A4qtosB89tqgEnJ46+9dXDblGUkZORwRkEVo5mzm2rGfDpaHkgFTgD2rbsNGCZIQD3x1p8FqquAQHwchT0Nb9tFkAgemOKltSVjknJj4dOgjQHBUkAAep/wA5pX01A4CrlMcA9yavxoGB3kBsZHvVmOMZUkZBHSsuWxy83mc/P4dEisu0HPHHTB7VhXfgaGcMj4Ck54Gf0rv5dvlgkFQTjBFItqGBAAJ6jjrTUpRd0HtWjxHV/hTHM7gBgrAgAAYPpmuI1b4QMqsFiwOhAXg+pr6hexDkblwQOVI6Vi62kFrauXKAgZAHOfY1208fioyVpWOujja1N2TPjbxL8ME0jICAnbuCgdfXnmvONS0d7fKAZIJyMdBX1N402XAJjJ35wSgGcV4l4j0QRSORzglue/NfpOTZtVrNU6rufoOVY6VW0Zs8xZUJIc7GA54pLdSCwz8x6e1dHNZoZCZEDkHOCKqPYCPLkZJOcCvvoy8z7KOpkyRmMYIyM5JpssBCggkkngGtpLRnVyQCpAGMcj3pDpgYAYyeoBNbKZpZmQkMjKA4AIHPoKkMbsACoIHQ1sw6WVwCjDJySx4PpxU40kI7Mi4zzg+tHMO5zjho8EoSCcYA6e9WZrVVnADZIUNwc9RmtuPSHlUyBfnHIDVZ/spcgkgnGTjt+FTqNO5zrWxdCSMjGQcck/4VNHb7ioK5/Dofatx9MAkUhckjJGelLFY7JCxxgcgY/OjmsUjGj09XkLMRCg/hXncR3Oe5q3ZWJa5VSmQSSCeg9q2Esomj3gAYOce4q3aRBnRyVLZLEtzjqf5007mlytFYDAIBUk4x0xVlrdd4cgAkAHHt3q1FACCScnJY5NVbgguSDkdCPStNAVxYovPlKRjJ9ScAfiajG0OShJBHJqdMmE7flB4waYgXJAOGHUfyqbA9BrswkVWBJbj5R37ZqMLK03l5BOcZ9BSlztLHcAeNo6n2FaFpagFHYkE8jA71rSp87tY4MXiFh4OXUvWsUcNq8YQEMMMx6/UHsam2IXBJAAXAHr/9eo0ZkBVwMEjBqJiThVYk5/KvaiklZH55WqOcnJ9S0wcgMCAT/CKjb94CQMMOpzR5pk2sSAV+UYpkpCEMRwcHjvV3ONsfbFiWBbPYD1pzbN6mWIOF6g5wT+FQLIQwcIWOf4eP51JIgGQoaMfe2ls8nqaluxKVxlxMdzE7dnYAdKr/AGkSMAOR396r3u8AuJMKOCD3qlBepGjlzk5ypB4rjnUUd2d1Kg6jtFXNG5vlgR2Jw4xgdvwrnrm6luZnd23Z6D0qaW6a9JIkG0A4GO9VBE3lNwA+OPc14leq6jstj7LAYONCPNJe8JcFzGFTDnjhqVsN8pGDx371DyWQE4I5IB70jTfvAQuGPABNef1PcRN8yZQjnvxinRu5wQoIzjmoDL84DkEkZye1NsrxGuAoDOc9McYqkmUnY3YAojAJHPHHepGQlHJQ47e9JHtZy4DFGOELAgke47H2qR921uCDnG0VLsUmULtSACCc4wBUEcaswBRmK5bAOMYFWrsAMHYkgAAgc4OfSqtyFZ3BfKqPvdCfwpXNFcrYQCUICVBJweaYyNGoIOSRwKI1dEYoCARnJ7inPucF3JJ6fShMNSk8DrK7uwRAowMZJNQlgwLAk5HGec1oSRr5aK4wSTgg5JFUbtnTedixxnBVgcbfbHatosl6lC6ZeuCW7VnS/KXZRyRx2q5cK6yEu4Y53BlPBzVR3JY7iCa6os55jFkLBQQcjr7GrumYjlYZzngn0rPMxIIzjIxx2q5pRIYlDuOOS3euhPzPJxGsWbyAgg5yjDgD1rR0fSJdS1BYliJHLcAngd6s+FPC0+vTJIhJiBGRjgV7d4a8FWulwxMFBYkgKTyT6/SvmM3zyjl8XGOsj4/EVY03ZGJ4S8GixYXEoYyBQqnOAOeTiu8tR5Y+dsIByfUVZiskUAIoUDORTjAlu4AOT1PpX41jcfUxtV1Kp4c5ubuWUKvsJJIIGS3PTpj2xVo4lACnKZ6D1rPSV8KS20g8EjgVZW4aJyPvEclgcg15jaZzSRa8mPlQSTjGCeme9NgtyZgoXaAceopPKeSTcQAhGSxrStbfy1IAwBhc46/5xUtIyehaijMcYBOSe4NOMZCllwDjBJ9KrySFMDLFQegFOBaV3JJIYYo0RndmPqt4IQAhDHOMHuayGu3nckjDDpg9DWxrEJWRVVQcdOOnvWSIQuHc7mBJ59aacTaLuQx/vGJd/Mkxk4HAPrRJfnzBGqZPGG9KW4vViiMWNoJzgHAJNOsbA5EzOG74I9e9aabyL33Ro2E0jABiAepz6VcDjeWLsSOCW6Z7YqFBHGu5jtUDBY9qSQlgGJzH1JI6Y71ztmLRdSXBAZgxx0AxTSRh1ZgQ4KkA84P8qrRM6Lu6lmxyeg9atRBDlyoOeRt6k+pqLkpFlAI40UIdxHJ9PT9Ksw7gVJGT9OlNjUSsozgkZwO9WYQFJTdx0JzWbkQ2K8UmQRgE4PzDI/KodQuxpljNdBlDxKWCsfvdsDH1q4Y2cfKcgd81zvj/ABZaE07H5GAQk9QScAfnV0U51IxEmuZJnx18SrhtX8Q30kkbMC5VVJwoH0rihp8ofYI8t3B7CvWNW8PpJNK8smXViNpGS+e/tiqn9hRhN/Bc4BY+lf0lllJ0sNCKXQ+2w+NjRpqCPN20edTgckDI4xmmwaLdl2DKVD84z0FelnRYwAdykZ5FIbCHenRwpwOK9hc6N3mT6I4FNDuSxYLiNemepPr9Kf8A2Bc4AG0AjJ3Anp1rvxZRlnOQc47dakS0EIJU4VsqfcValUI/tKZwEegzgSFSwbGeCTg/TtU8Oly22yUEvLgKSD19a7WSyVXDkbQQAFx196bNboCFCg46cdatSn1I+vyl0OftVuYpOQzJ2b1Pp+Fb2kXRkt2AfKbyB/vD71KkSDKYxn9KI7VLRAIlyQc5HarjJnJUrKfQ1Y9yTK5OE96ma6DsCT0PNZTXDvENoJfPA6U6SRotjnIJHIrpiziauX7u7hTaSHZ2IwAuQfUk9u1VWPm7kJIWQ7cDvntUBuGYsc4BOcdMCqtxcJEpcTFSG3DH8JrXcapyb0Ll0Y7S1mMr+UIgFAb17D3NeO61P/aN67hgUEhUgj7w9R+NdnrviAyRlBlnPJY8g1xU0hlnBCgdzgYrlqq+h9XlWFlS/eSI4Y4juQMFKDIHrU1uokBDk47YOKRURdxYguQW6dRUnOwAAMuPmZT0J6Vzcp9VFiKuTIFIBUcA1JG5YO7sGCgZAGMj0pkW2MFn5NK3lBzHE/mLgMHAwCT2/Ck0dCkPkJMgAOFI/KpFZCAGcoMZyBnn0PtUccSoAGYgr1OM5HrUs0a+WGQg5/M0rGikSQum0kEgkkEenvT4HXePTOC3pVVQI4EWNcNk5J5NLGZUViSCT0BHQ0WNEy8ZpC8SomGMmTjoV9PbqKniZ03jGCD9c1RWaUgEkAAcrjvUvmgZUMxJGCc8CpC5c+0OCVZgO45pyyojKAxBAySKzlkKElgHJ4HPUVaikZ0LLGEjUbS2eSfSktBWTLj3ircAgF+AVA4yfTNXotSM5G/gjB2g8isqGclAoQZzwcdKmSTypCQAx6Y9K0U7GM6EJrVG9HfxeYFZcg4HXHNTyNHKSCwBXnIORmubWcrKApwT0HrVuGZ0Zt5wOpB7VftLnlVsBB6xJb5EQM8km1SDlh61jShIrdVUZGABjsBW4skcscnmBSrDAJGay7+JRaS7BkNljj1xxii6Zwxw/s2cxMskly+BtTtnnIpu50AXcAM9fSpZo2Uk5O3jOKpuhLEKNwHJ5pqx61LRHQaLrkscgSU4QenOa9EsdTF5gyuGJ4YqOw9B3NeNrMY1DKOFOcV1HhnXzZyNG7MQy7huOdp9qipCLV+p6lKpbRno7IN4LMGG3btHb/69UltxHKQASg4AJzgU/TdRNzCGaEAHpIO59D9OauFXbDquVPRux964nFo67mDdWWY3cjYMkjH6VhS27/IZgu4HOF4zzxzXazQNKoAUE55PpWZPp6ujqV3BgCSB1x0qOZoNzlDCtuNioACxY+5JyaSWOST5s4VhgHIJPtWlewEMdq8Hq3pVCW2aIhSCR6CrUzOUCjcWqRoXQMTj5s9jWbJalmHJyc84xituSM7kAwgJxyep/wD1VFNHGWCA5dRkn27V0Rm0c06ZgvbfuSSwBJwBjmqc0O1gUBTGcAmtmaxdXJyHBO4AdhVKeAmTIBK45B7itFMw5LFODdyjAkE9Qa0IIgUG0ZBOOveqMpeNgUGFx90DpU9rdBMLgg9eR0Jqm7msNDZtVKuSew/Or0Ewl2gjaM/NkdBWZbOzEAMWPGR/n8K07Vg0gAGMjncO9c8kd8H3Lu1N5MZBGOCBinSYRghOVIxnFIqmRwEUMx4OOMCjyxJIQASEJz7EVzs6LiiJfIKgOGBypTHHsfY1JGgZB0B+8cnvT4CdhBUEsevv2omiEcR3HLhgpX+ZqBOQ5l6MpwB2PegNu3sThh0wabuBUEHIxwKgnURSK67QDjpzk9xVkksbyMCjSYySenUemaXITBzz0xTWlVSrkgDvjvVa4uUMgUnChSc+pq0iGWy53oxBwTywGcf4VTDJC5jD7gCWGfrVQ6wFLxIxz0IBxn3+lUpdaQXCRAnLHALDGMVcYXMZSSNW8unCsY5ACWLOSM5wO1ZU2qFWCBizHpjtWVPqDsGIYjH681Q3sZXcvuJAH0ANdMaaW5zyqdjRu9QaYkNwo4qpHcSiYbGVWyPmYZAqNwzRngkDGfehMttZEO9SO/Ud600MuZvqet+HiTYICA+QCTmtlkLAZPy+gPSsTwaCmkoCS8eAFwPv+/tit5HDk7hgdveuaW5uiq+Y12MuAwyCe49a4PxXZyWcrFcb8knHPBHSvQHAQYALEdMnOPauU8XwHySXTfuGGXOMj61CdmKW2xwKQs28IxBPOT2PfirCR+UFDDce59KdIAowBkkZGP5UEL5wAySRyK2Tucuozy2DFlBLDJ24zmn2m9ow7JtJOSvcVKBgHDZJGAfSpIQPlJUKemc5yKV2WkSsieWAAVJOSD61TED8nIJBwcmtQRgkFgCOv41Vk2gsADgHBGMUXNkyBgqMm8YbpkVKsoJUngqc5zTHYowIHHXJpmepCnkcZqlLuZzp8w+WIMeVDA5II7e9ULkCORUAwAc8Ctq1hJVcAsTxhRk/QVXu7T7Q5RMAgElj3I//AFVspo43Q1ILWRncEEBehGOtbNq0e4BgTH3A71zdoGguUYOd2DjAyM/St+xJMSgkB2OWI9axnqdtKPKjbjjLKpifyyMZOM4Fb0KomASWIAOfWsC1Uqy4ckMOcjpW5bsWQAAMQMZ9a5TqTsXbdTscKcMpOO+alBzEC5w2eB6063VFjycAnnGelHnIww4G8HkDpj296LE3ZG4R0B5LdeehB7fWoJY8EhSCcZAP8qmlcbQUXAJ4z2qthtxBGD65qGikiDzBKCD8uODznmnxoJGQFiJFOAVPyj6ikkOyZ4mQLIMA4HQ0kKmNsEAk/MWzRYbL0SmLAD5PPzMKkRHklAyAFPJzwaRAJAgPAHOR3qxFGFQg4APGKWpDZDdySxROQRjHfv8AjWE18kxJDgqvXmt/WUMti8QTawAJNeZ390bWdwpwgPIXitIwuhcysdRLKjZkD5IOQQevtUEN2WyxOB6entXK22oyBzukYpnIU1OdUeOTZGcFxwD0q/ZEuZ0xnJIVWG1hyD3FI06ooAcZ5PBrFjvxIoLnlVwSDjJqtPfOAFUgPng9iP8A9VWqJndGu10CrNEQX6fMOnPP41SvtcjgwCST0YDgmsmXUSrup5QjHHY+tZiQmc/O+HbndnqO1aKkluNO5qS6nLOpMQIGMAEA4B9aryu4UB1xgc8VAsaplHLAHAypq4EZsCEF0A+YsckD61bUUUmMhUyMmBgHkVoKoddkq8dgfWo7eMqSobc45AYZwKn4YcEKRySR1PrWVzSOpPbKVbGGI5G0npU3kEFADtLcfT3ohU4Ug5LdDjrUu7o4OAPXvRuaWY77IRFGoPKn5jnrVqe3BtwoOxcZ47mqkd2zoSSAR0xUlzOZwEiAiAIwBzgelTYFFkVoFjlJB+Y/rWip+8VBJxgBeuaqxRHIy2XB24xV2OJo1Ks2MjtWbRoooiaFYQEQAIQDtUdCeoP0p8jBEAAAA/U1IyiPDE5OO/NVZnDEDyyQf51i2zaKsOO2VSzggjhcd6DkfKOO+aHUfJjPByV9ak2AkPjAz0xTQSdhghPnlWcBCAc5x+prC1HUGuGKg5RSV69CK2tVuEt7Vt4GSpIJ5yDXKsu0FQMZOeK6admzhqz0sUXJkkyQC6gqM9Bmsq8BJBJAJ4PPSte6YRsyqBllwT6GsacAsxA4PPNdiPMmyTTpTC3lA7QDnJPf2rTVWCFzyCevqK5yKQLKd5znpk9PetqzujcxFc4I6Z459aGYqWpeXhEcHIzgjOea1Ym2xLgZB7Dmsu2jVlIJO7jJrY061Zldw+VB24x0NZM6oNDhGFYALgnnFTqoiVtxIJIwPepIYMMwIJYdDimTKm1pXJbnG0dfrSN07hE224dcB12sBx+RqeBQLfLvhs4Ax1FVsiPOMhjjJPb1FBkKq5DDBOSadwSuWrS/bT7gugyxOMV6T4e1k3sCEMGkIwQDkAD+teTxsCCZGCsTwR29K6rwPOWu5rfzViG0MpbnLZ5H8qhq45aRuafiPQv7f1a0jLkRRncDjrg8iofEVk+laaiRkEM3RTjA+nrXbWPlyzTgptMRCkMOST6Gud8YBby8ARwVUjcCOtTKDXvNnPCd2ebOjOfoeBSCMkAEAAnoO1bI0fy5ZWBI80k7s8D8KzzayI7oCGIJIB4OBUcx2xlchVUiYlvuYxgDoaXzUjdiBkYwPb3pXLx4cjCnjBHU1HHIWUHZgHkZHOPpTTNRRGkuYN2DOwRR6ntXo0Aa3s7eIAABRuTOcEAAn2yea4jRNON/q1lKcrHbyCRgO2On867iV5Pt4eIqAMluM5/OimlUqqPQ8bHTvaKLLKUOVPzEZAPpUfyyOAxIx1A7055HJJABTsf/AK1MjX96CfvnggDt/jX1ULJHkMl8xM7MgHOMjtUsLFYwMYIJUAHkkU1kjUk7dxBBPsKceXBUYAIbJHUd61uZy1LhdBGC4IYjlW6g+lQxZmkJUggDJz29KWZkdCSCD1GDSRADDqDyMZB4NaRZky1ZwNNcEA8IAx+nStdJhGzAnCgck+lY2nyNBI5VsHGQW55pbyV5CGBZ3OF2jvz6Vpuc8rsstEZXdjGChJwxOc/hVR4WSYgsQn6VaU7bfG7BHBqWO3YwOWOc9PaokjF6FOR9sYCAY7ZHWklcmPcIiQo6AZz70yfhihU47EU5XcRqASAD09a55IxlOw0QhyFzlT8w4qrNorKXcqMZJ4q7KGbBAC85zVjJktRE4JG4EHPU54rO9upxyxbh1MORNswaMsAQFKke3NTTWzvsCEgjGfatR7QNIBjqdwPqanSyT5QeCOvNYzqPucFTMXfQoRWBIAY5HUAdquxWBGwqAoJyT7Vaa2IBA5GOPapYI3WMYALY4yK4pSb6nnVcXKfUhW38l+eRnJJHAFLNDsIU5fcchRzj2q3yqkkYJ6gdjSyR5jGQQTwD7/WpRwSlcxL4usiFWB57jtVyGQPGVJ2DGRk1DqRQKQRgdfpSqTJboyqW2gAe+a9vLpPmaPocpnq0SSs5yQNwHJYnrUYjMm0ghQemRUy5RdpILZ59MU5CJSFYfL0wO1fSJn1KZaSM7AocADg88CljBLCMDe7EKoXqSaWMIuURsnbk57H/AA4qSJWRg6ZB45AobHKzRSaMRyspQg5JJI796Q4EjnO5T0z2PerV+rMwm2sQcAn0NVX5JBzjHPFc8rM82qVt0hm2YBUHOehp0pbzQDwWHHFDb4yRuDDtgYNEmGUvnkcHJrhmrnKQXEbtEgIw4OTx27VNYzuMISQucFvWgFGUgnLdwfSmS5icMg+XOSPSvMr4ZVFZoiSuixd2+cvjcc/pVbzFjkKImFxnkdz1rWtlS8iO8YYDjmqVzavCykneScA46CvOpqNN8rMoSt7rIBktk5Leh7VDIApIIwSc5z3qw2WkAwCByTnGKjKbwGIGFzz3P1q5wvqjqi0Laal9mlAJyx9T29a3YNSWZ1BIyBg57n1rk7y3xMDguCMZzwBWhp8joRlQAQBkg8V8vjqFryijGrSi1zI6BAZzIGG4E7sEY57VtaF4hfTMxPGDGcLknJH51gxXIwxUnpxgZJPpUtu0cjgOQSxyM9j614EasqcuZHl1IX0seq6Fr9tdzwwK2HccKRkmuhFgvnMRGpZjkkqMj8eteYeAQv8AwkkYdssoLLg9wOlevs0hcSBSAeSR396+kwdR143aPnsRF05WRB9ncuBHkDAUj1P+TUrxmKNi0Z2KMlgepqeGZIwzM+T6jjBrK1zxFZpF5aODIo2AKSd/vXrKGhxJybsYOreLLWC6eIjBUBgT3PpXM6x47llgeJFIk37tyH5vpn09qratot7qN+8sFsVjUZBdjyO+D3P1rPj8L3clyqNbsACCWweM968KtirNxUbnp0lSSvJmro3hmPVY3vblmzIdx9OPWodf8Kh4SUCK4IwMckCvSdE0L+x9FSDeXDNuDOBuBPUZHas3ULMQzMJMkE4B9RULCe1hzSvdjji7OyZ4xbeFrnULiRFQhVJBJHAIrRi+H5khYSMC+c9O9emeSqRMAuMAgZ7VVlUyBHVNik8AHr61zPAxj1OtYub2Z5Tf+H59IkAZHYLyZQOn1qvpVjFNdu5ZicYCk/KPXj1rrvHUktvCFR9hchTu71yPhud59djswQpmUkM3AJHIGfU84rN0VBpHXGtKUbs6RNJgWAuCFcjjjOT2Fc5cShZWAIBUkEHtXVXavbwuDKVK9h0NcPqGWuXKsQH5OD1NOtSUEtCqEnUerNCC/CMXBAbaVOT2q1DqaxEMkhBABDEHOR2rAWMJkEkYHc5zQbkRMSQScY5FcDdnZs7HSiz17wD4zgs9kEoyVky7Nx8p5GPXrjFerW2p214PMikWQAYGOuK+TItVdUIA2kDIJPX2rovD3jy603Kkthfm69Se1ezg8ZCC5JHnVsBz+9Fn0qzpKkiIq5POG5rx7xNpg0XWZbh1Aikyx4wAc9abY/GKd0O5VilA46EfQ1znjXxhL4gj8rJYAhpCFzuHOQB/QV78JRna0kZUcLOnNdjeKRXkRMR3nuB29KjOmSogaNQrDgknOR9KzPB1pfxb5ZFZYiAOnIB6An0rryqOcEBXA+9X2eHrxdNJHvfDojn7fSpZEDEMpByy4xjn+tW006VSSFBGc4z0rUKhCFbLAjt3FPhhklysacAcCuz6xGJLkluyjLaGRUJUbewx6Ul1BHHFkryox9a3bfR5/JVpSACM7ADkH61DPpMqxOZAAACTgdaj6zBu1zFzh3OPupVjcEOqjByCccVRmkUoBhXBORg4x71i+JNQmF4RG3lgMRng4wffI7VW0DWkkYwXKLMIzjcQRgdgPfpV+2gnY3jC6ujVFqWkcB8AkEAj+VST26oFIHQillu4VYbSAD0yaQ3AljwQcjsarmvsLVEeF2nK89c1HJbc5HJweM9anjUZBf5R2PrUrxqUBA254PNNK5LZTjtG3JkYOQMDuPSrksRWQqiHCgDB7HuKfbxqJFUksCMZz0onguUZyDiNThcHJ98j+tFjJsq3OoCCEhwEBHOO1Yc+vWolKRyEkHBJBHNatxphuoyW3DnoR0p1tosEFrKnkI275tzDkH1pXiiouPU5+78QBQFEbEsMlwMAVVh1YXDIryiNG4DE9Bn/AOtW7eaWNpQICByTjqaqvosDxEGMLgYBxyP85qXOPY1Th1EhggkZXSQSqORIO+KvQNtIBJIABGPSucuLS70RnnilUooyeh4+hrU07U11DDgYOACAMYPepTTKlDS6N4XP7rABBznIPUUgmVSSzlNy7TgA4/OqAuM5jBBIPr0FPdSwUgY9ec1Ssc7iJd3ICloeT6dya5XxTdiHZEZSFkAOAMEGupVVGSy4J4JPb3rg/EU3nag4OXKHA9AKdrmlNamZJsQAs2DjgZpbC0fUbsCJCUABLdj+NMSJrqYRIN7khlXPNd3pOlC2hhOxUGDkBcc5/wDrfrXPPRaG8nyrcSy0CC2QO8AmPQ8jP0+lan2ffEEKIBjA2gcCpkjUFwRgMMjjqR2p0ET4zlQATkE84rBKXU43NsoNCVfIGUAAGetJ5SRqQTsA6g9q0ShY4xnHU4pzWqPFlkDK3XI61raxHOZxjQEnGQR2pyIsasUALY6elWxbogIUbR0APPWotgiJzjJPzAd6dyecqCPco3EZB5xx/k1HMkpwcAr0zjkVfkUEAKMAjpUTbljCkYJOPpQylJmVcWKuAJACHHHfmqy6TEQQyeYo5B7D2rUf5JACcrjPI6Gqs11HbZCHaCDkDvU6mylLoU7nTrZUCMAC7Bjg46dB7CqM9lAsTGNgDzkA1FqN88kh2EFgcAUunafPf3BRHUnaxw/AwOvWpvbdmib6lBCCWHJIHFRWkKvLK0rsWYEjA6kevtWsuiosxdpGMnJxjgVXaALM4QZHbParudCI43jjXCoAWGM55+maW2DMxG0KCcfQ1bGnhokDgKFO7kdTT5PLiiklLABQMj1rnnVUNzqp0nN6IjS2KvtkIAbgZ6U6OKGIMSVwTgYPU02a6GwK7ALjI5xWXcSwrvkjDSSDAAJwB61wTxqWx61LA825f1PUzY2UssYDFVOQP0rza+8TXM2SWIDEsQSeK6XVXc2kpLkqRnGa4SUFiwKEFvl57iuOWNqS+F2PVpYOnT6Git4ZoQhBJPbpz3roNItm3xnBC4GRjofSsnSLPz9pJJUYABOMYrstIgSCUByWBBYAHA3EED+f6V5FbEy2bPXhFJbF6zg8oMAP3bHJ9j2rTtBH8zFyMDJLdqpxxtG4dGBH6CrcZQ7huwcc4rnVS42WWWIsqgZDD5vepPkYOUGSpztXnHtUMUeFDkYGOD71cjCpkh8gjsKmSTIKGoaJbaqDJLGoKgEMEHP4VxWu+D5o5S8B3x8kjaMEn0HYV6UH4ZSQ2Op9aa8IK4K7uOM96mNou6ZFzwe6tJrCYiSPAPAJHv8ApVOZzI4AAwcgg9q9n1zwnBqigg7ZP7oAAPofrmvOdX8Lz6UXTy9pOSRjOfxrvhUjY0g0cr9nBdtg4Iwd1W7e1b90zDAQbQ2PxxSQRGGQlhukIyc8ZrRhMJ3FwQByD7/4U3JHSropXtsMADr1PvUIieQARozuMDC96uyEzTBQASemK7jwX4QZv39xErlhnY2QDntnr+NYTqcmpnKTgrsi8FeE0Rxd3qMzKu5FPIDVqa9fO7tFDhSByFHA45roNWddJtxEqIh2gBVOe3rXIXJMhJfGT1INZQk5u7ONpVHeRnT6nclApnZVXoAevtWZc3E7wuQ7AE8nJ4zWlPaFZBkFVJ7jGPc+1Z5iy5UZBzzz2rrVWS6gqFJ9DKvp5HQozEkAfjWeuny3OSWIwMjI6+1b1zbEAYTe2cHtQ8BQEKpBFP2z7gsLT7HOpamNiSSpHqetaMBV4gSwV1/h7kU6S3MiEnJKk5zSHbC4VRuG0fNjnPcVlKTZ0woRjsSsu0oQm8g8j0qfcYHLFgAcFeOlM3gqoVgDnBJFS4BQkgMc8EdT7VmdKjYkjkJUnAD+lM4YBSQAOvvUa5kJbBABp4yYzkfP1osOwsfy4L8AcAegqYYlfYvLdsd6ox7ooSG+YlieT2PanAyQ3KMAoXAYEMc59MUNWIL9tMAxRwHOcAHgGrQvAAE4AXOAAOMn1rJDFQZCcISSc9qQTHaJSGSM8hiODQoonlNprlI0JBOSeO3NA1AeWweQDAzjGf1rIN+roADyvOfWqNzcvIjqCcNxjOOK2jGKBUzpI9VnnCQxPkM4Uc9zXrvh7RJbPQ4XlVA7nKsfvMD+mAR+teW/Dfw6+p6qJ33qqqCABkEj29RXuRts2EAjBAACnJ7jrx2rnnL3rROOq7StEzY7cs5KjBxjJHFY2sWRZHUAFiPvAdq0dW1kaSFWQhATjJpjTrdwhwNyOMhl7j61vGfc0hzbnleu6kbESRoJEZRgA9GNclPeyySlmJIIyRngmuy+IOnmGQSrG5DsQB1wPU+n/wBeuEeLOCTgDsKvTeLOtKL1RMGGARwzds9QalgVtxBOAMnA71TIHmgjkgDP0q6JQ2MkY4NZu5urIktxIJJCAEfAA5zxVLUlLsSSSRwc+taUICRkoxdzkgY/Ssq6LiRw5JOeQK0pbniZpO1NIxJoxFcIXbLN3ArThZlcBcgYxkmq77VnLoAzAbRuHT3qSzkAAychTg5PWuuS5kfPUajhJNGrESAC4AHYqa2LKNbhFcgFzyD71hRTAkrgYPCjHStO0DgEAhSDwAeDnvXm1I20PsKM1KKZ0FkjxEpKUc5HzL29vf6+1advKx24I29/U1kWoRkUsuXxywrXtYwFB3jI5A9RXNY6G/M17diuCDuzxz2rTsthYhj855APasuPDbDuIGcEHjNXraN5JxsOFBGee1CdjGVu5u7sRMGUEY7jpXnXiC+MepMgG5Au7f0B5PFdte332e3dS+wMNoJGeeo57dK851i8MkzSSDBbqPSvVwr5j5nNJ+6ojrW9RsO46EkZ5xWXr+vxbioYkDnr/Kquo36xWp8rl/Qelc+lnPqMsRyAgPzknkD2Heu/m5VdniUaLck7Gpbs8pBUEhueB1q9ZWU91ISZVAH+ycE/hU2m2MEMaJLKFOMBmGB+daa3cdmDEFU8/eB6159Wan8J9XQg1uW7PTmZhlQuRjpmujttICIZGX5sBTgdQK5ZPEcokClVAHygjvWhbeL5YFDS4YA9uc1xum+56UUzqI9IilcALgEZBHao7vQYLzaCgJAxvx1qLS/GtndYEwMDgggkgfoK6q2mguIUMG1ycsSO9c7i4sq7R5jr3hCa1LyxAunGABnGO9cvdwyQSFHHQZr342iPCVkQbCTwa4Txb4VCZuoU3hwQQOwHrW9Pm6gm2zzUkrGuwb2zyM9RSsDsdyCqE5Iz0q1PC6uCVCAnG0CoZNwYbBvUnBQ9APWum1jRakccu4Kwb5xwBmlAAIywVQckgZPNOWMBidqggZAHb2pDMkakhM54+lZmbiyKRl2sVG1icf8A16nt2AUAckjBJqqdrgkDDdlY4zSoQxABxxyc9KRjKNiy1w4wCoC+o71OjCMhpEJTaSADg57fhUSK00YVQDsJJb1FCFpZBknaOo/lQStCaFUk8uQhgT0GeBVwPwFKjAPToTVB8KpBYgDueatxRo4QCUncuQ3vTWgMbdxiRCApJ5OM1kNGElJLYHfAzgfSugi4cFxwOMkdarT6ahd5UXAGckd8mtlNIjlTK9vtQBgclhgnHUVbhQGQnIJxx/SmRplFUAEdMVbjjVcNjA9R29qUpJmijYdAY0PK70B+Zc4z7Zp9tCIcjaWBPVRgDPemGIEjYMo3J9jVyGLZEVJPPIOawbG2SqkW7DEH3HepPKjZCgLhywKlTgY75qNYdyHgZx19KtW8RATIB7cHmo5jGUvMlaMNGclkAGDs7/X2NU9pBIJIQHIA7Vsx2rqpcAFc4OTyDVO7AjOAu5ix5qkzPn1sMSVixIOQ3Qsc5FJC4jlAIBLHJHrUbAiUKFyQM49BTY2cMcHaM8e1bplc1y4FKsSqjnOFI6UyG8HJIZdrYIYYzj+lRweakh3EsRk5J60wK5VwT8xPUitEzNsg1UzTtmIb15b5h0rmpC8oBdG3KSAPauk85ZU8ssQM4BIxzUFxpfmxEgYJzzRqyoySOfViJ0TZmJlJLdx6VbhjIQqOEJGealawmV1CptgIypXtj27UsUBRwcbwTkrnrSszW6Ze03KykZBGMcd66G2UqGcDJ42g9/Wue0+3McjMONxyFPYeldTbbUUZA+YD5sioOao7F22JLAtwMdB3NbFhbKwKlyxGSQTjFY8Nud4LPt3dB6V0OlwIcFQS3TPqaa0OWUrC+W2QqjBBydx6j0HvUTxb5QSBz6VrXdkYpGEqMjjAKniqxhickKxRuwxwfxp3J5zo/C9qXt0JG8HOQOqge3sK1tX0wy2pWNCxI6YzmsLRdRjsHIL8gYODwc1vy+I7b7LIHXaFHBB6n2966oTSW5xvn57o8j8Tae73CMyKDErRrgnIBOTWJDalSqspKngkHoPWu58SrHPcGVHXYR0Hc1yMqsWbAw3Q4PpUTd2elH3kV5bcAYRgQSVOeoHY1VntljBJ4bGSfWre4eYoc4GMdOp7c06cbkKkEHPINZ3K5WYUsImRy77SvIJPB9setV2s2ZXQD5CvJ7g1sDSvPkIAXYDkljgg/TvTptNKR5IyBwSO5+tS2aROeksxIGBQD1JqqbfbJtT5cDrW2AkbAshIHUE9RVe7kj6paLEMYymefSlzWNNTMeEhgWIY7sjB6VYtojHclx8xYY/OmjIKgpuLcEg4x71veEvDUmrXqMGZUDYJx0o9qonNWqRpQc5bI3vh54VYkSsxcFiMkYwc819FeHdMTTbe2kJBcjJI5wDx/Imuf8K+ForC3jIQkMASSMZ98V3enWhQAAhsdsdK0pQlU99o/J8zxixVRvob+kRjILAqpG4V0kWIggzkMMkk9KxdMhKgFh1AwMY4rftkLjBUEe/YV6tONkfK1HqNaIAkgAp2ya5bxvpqTaa+0AEjGOuBXZSR7MMApOe4yBWfqloL23lVkyIwG+ueOK6VcdGpySufnHCsce1wMLgcDNWmnJRwmVRgAM9+earwxMiAudx64qO4kMTAk/IeCM9K+Rvc/pBtE3mnABYkgcfSqs0peNTkksRgA4zTZpE3eWpyOv0qhcSlXyZCxYkhQOlIRLLKZWwjbWU9WGcCqUkjtkg5U/zp80qmNgBgnrVa2dd6h3KRAEZA5B9qmw9QaQ7MAkk9T2NMG8SAk5QDJJOTn0xTGdo7dZEwAzMoVzjHvTwWDIHABxz6GqSMpMiluUJbcMhuxGMVnyyCLzEAwT6dxV+8aJSABiTrjHaseRYvtbEswY9Rk/hWiRg2NO0twOAMY9aVUBwhbaM5yOaQyI05ABAxk47VKUAGBwGGRnrWiRm2RqzPgOQw6DHHFTvthjLEEk9CozUbQcqQ4Ug5Ix1o6ohJ4yTx3FMzdmIQJIwSMZ7U7ywoAzkU58PkKuQD9Ka5O8ADCU7lDyoHzjJwDnHpRHuKYQFz3LDGKaznLKGwBggino5Uh88EYx2NO41cDEXViwKjsMcZ7U1gVjIQ4OOCOxqRXZ9wZsBjnFNK7oHjV9r54NZtj1AylckAKOATjHJ60ogToSVJO4EHpQuXQqNrPkZUjp70jEAsjKQQOD2NIoRYTGxBYuDzyelSBTI6gDjsfU+lCKco5OFYcBfT6U9gx2kEBCQPpTuFxjRklicdPWnAF41JXBHp2pJDiQu+AhOMCpiwRQ4Gc9AaAuRpjayjhicEnv70Q7suq/7pJ70SxF5BKBhTgEZ4BpDC/mggMT0K44+tC1M5MnSJwMHDEHBI4zWnboI1UDAJGcDk1SijG4ZJAA7VpWyhCJFOGAznuK1SPGxM0Wom8oqQcODuDHqDVXG92QOeec9PwzUzFJAAck9OO9LNI0ISB02qvzbcc5Pr+lUeBOd2VREWdUJO0DLAnmrYUYBBwB69qiwPOLEZX2704qjkmNiM8kHvTOfUnidTKAQCW6AdxSyWySAOxKAnhT61CkoEZGwBgeCDyashmuI9uMjgDHUmk2JJlKRQWK8AgdcZyabEJWiYSSZkY5DY4AHbHv61PJEFkwy5J4I9KPLkXOeF9z+lYSdjqppkUaB1APIBGR6ipUjMbAkgKOenak24jyoI96gkYrkFiASa5pSPZoQdyY3geI5UkBtoHcjufpTHnVcAIQeg5qvgyPtQ5ZRnIFV5S5IJbAHrWL1PapxsWCwRiRxnnntUE8ysQpOXJ4xUfmOykhjsHJPYVVdQzBlbLZ43UuU3vYuhiwBKEnOMCrltCVjkcAc8EZ5A9MUzTIxImHIIJ7nmrs0SRgFBgZ5NUoGbrJMps7cAYKDqPelhCKe+SeTmnXFqMEAkg8EDjH40+KAhFG4sRwSw71py23NI1ovqS28YZywIVV9eprvvAtzHb3aMCQM7dmDz3zXBQQukjlCrqRxuGMGt/wAPavLa3sWCDGvLbhwPb615WY0JVsPKMTmxT9rTcUz6S0iQz2q7VJLYJIOQRipruI8AHC9OOx9ax/COpC4t4Q8yrvUELgAAnt9a6aZC6gFQTnAIJNfhmIg6VRxkj8txEHTqNNGRLDtY4GCfQdD6ms+8t8s4IOPUjrW9JackgbT1JzVWa2kGGCgoR1xXHzpHPGVjl5LcLGWCHIORyOQe9O8t2iIIUDgjHatW6s2JBAwOuKpTIUJIbB7e1aqomdMZJlMyBlQFQpHPA60gzJIpVFjGSOGJz+dOkjQsf3gUDkMewqIDbgg7gOQR3rVGyZ0+jy+VtVFAJ4+bjFdYlypVRkEL37GvOtOv2t8EDhugNdHa6opALcnGcjtXLPRmFRNnQtINxZm3DHHPFUJrwI4JG0chRiq6XKurKz5IG7C8kZ6cduagZioIJaQA7Qzc81mkclrE0zCZRuUgHnGc5NVcvuIdMoRjg0jI4y4JAH6VIcKoGMEfwiqSsIaqhsIQQgHBJ60zyiUMZIIJ4xSHLgY4YttzjJ+n0qaJFDncSVHRgMgnuKNBXZcsbdowjOoQAhd6jP04rcglQNsJLhR0PY1jW1yikAEkgYx7VdWQbgQTk80miWbFlIrSEuNwBB47D0962omMaumWz/CAOmelYmnAIuGO5jye2fStmOQggFvmHBz2pJ2MJOxdAGAApJ65x3q0hwpJzgDn3qotwrIQuBtO3PTnH6inpdEEBsEdOO5pnOy2sjttAOARgYGasBwxAICgDORwfzrOa4EHO0AE4yxrD8R+KYbCErHJgEAHJ5J9q0irvcIwcmbWreI4LBFcT5ZQVAIyCD1zn+deT+J/Fkl55sSMACck5xjnpWTrPiOe+mcmXeCSck9D+Fc/NIxJZgXBPIAycV1xp8r0PUo0FHVi3UonyMENnjnIPrXHeKbZPmxGJSQQcHGPeuvWRGbKowGcDPasLxIiBCcbRjkgZ/Svay+Uo14u9j3cHLlqxPMDZiEbAMheM4zmq5tY5GJK70OODxWxcZ8/C44GSR61TYRhmAG0dcZ6V+zUo3ij9Np6pFBoRGhIQAFtoA/znHvUyWoOCcAjjIGcn0q08G9lAOARyKesIhXjkjgDt9a15De5XEaSMQw3MMcemKnCAAEjIJxgDpSpGCwfOA3Ugc1MYYniAcFxnJCnGD70KIiKONSckEAcYFI0a+YTjkcVPENwJcgYPGD0prvtjdggcLxk5wM962SsNK5FlTIVIIJA+b+lM2hXYAFiOQAM1K7nAKDL8EZBwR359alhiLvvJwSeeOtTY1iiC2UuwJUgHop4J/CrcUIjJJTDYp7IvnYQ4YdaeWHlOCCzDAyO1NaFLUhnZCoViE3DAqrtQSBACSOue9SXWXc5BYdMDtTCQXIVcMBjJ7Gr5ikMkjKkeYSozkAHH0qdpizEkbmbjIHWmFRJKqSMAg7tRJ84MYGQflBzyB7elNK7sjKpLlTbJbaEztuUAlDnB7VpBijIMADGDVe1t/s5O0ZPTnoasD5EJJDAHlvTNerShyI+DzDE+2m7PQjbDOAzbSeQTUpRSdxbJxgkDg0wBHbkZGODTnUK21V2jHOa3PCmxdoyAHBHXHekXazbCcnOBxnNEIDAkHHOAWqX5o2AGDzxQZEUiuEfaAGHQN0ppJKkkbS3XnNLKxVyHOc88VXvOYAA20n3qJbHTThzNIzdTlaIcHIJ69RWO829MAbTk5A7+9Pv72VgYmmLBThVz0H0qlv87IwQR1rwq9Tm0R9pgsIqSUpbkquBkLzuOOKcZgyEZIKjbx3qqcx7Sh+bO4jrUfmjlgCTktyehrjtc91FmORnwNwBJxUF1KY5gCQoU5z6VFJKnl4cAk4OAfSsyW8RJhGjFnPOBzirjR5tgehdutQJChBuZjtyB0rS8OWTkiUg4yQCT3qjp2jvMwaUMQwAXBxg5/WuvhggttvlJgBRwT1Pc5rspYZ7s8TF432fuQepM6kbAQMk5Jz0xTkI3kA4Gc5PUmo3C8EuFAHIPc+lHCsDjIwDXmVqfLJnoYSo6lNSIL2ISqUDbDu3Z6E47fSqE0ULTlyMueCR0rSdkJaUnKgEkEZrPlQqSQcA9Ca45M9RXIGQqrgncmCPoKGjEkBGMgnqexFTIHBLhMgEZA7VGzCOcAkKmCSCaaZWpTkyqKGIJB4NQSwear5UyAncxIzx6/yq9IQVIABQ9/SoZ4gygB8DGTjua3ixM5y/geOQbApjwcjPT8KpKirEXJLEjHArZu4T5jAbnAXJIGcZrLuY/KwCcBumTXVFmE0ygdxlKgYyOcjpXpPw98CTavKkksLLGCCD0z/9an/Dn4ZTa/PHPOoMW4EDGcj1r6Y0Twvb6RZRokYDgDBA6CvkM8zyGGi6FL4j4/NcfGkvYw1ZR8P+FYNJt4ysShmT5uBxg1t/ZIlALICB+BP41c+ziXGDgbduPWmzKGwCPM2/LnPAxX5LVrSqycpO7PhnK7uylMRhwsfloSCOckfj71XKlmBJyAMHA5q8+9uFQAEYz1qOCCfJQMIixJUFc5I6nP8ASuNsVyIqJFVgVAzgDua0rSxZmRwU4HIYVNZ6W8gDuCWwOSMfpWpHbnaAVx5Z2hj3HWp57GM52Ky2bKArkFT0wMVMlupchWbeOu7oB2xU7W+3BKsGzyd2QPwq2lsAFONxHI96ftDmcyjHb/IQykc5znNPaEspCnyxjhgORWksJKcnBOMqe1O+y4AAXIHU1DlfqTzmJqVmGiYqSTgckAE+1cZqlw9n5kRBUk5O4c16Zc2m8EAEEj8jXkvjCZdPmkaSQgEkD5c59q0opVJpLU68PacrEemXC392RKRIo4OOoPauoUgqQRggAAdMAVxnguaO8TzlPBJIJGOa7J2Mak5yG5LN3NdGIg4T5ex2VoqD0GjM6EgkHO3B9KejCMFdxyOSSOtVS5RfMJAAYcA8kfSlDF5XOT6DB7VxtHG0WkDtMQDlQOp6AZq3GEDAIwbtkDHNZ6TcgBhjr9AKvWu1FCAZJO4kDqaykS0aEcZ3BwecAdemKvW6bmLbA4xnk4qpAPLJQkM4wTg9M+9XYickEgE8A+tYtGEi1DGW2hSqpnkE9K84+MmtD7IIDghEAwG2jII289uR6V6PbYXYj8hmAJA65P8AKvCPitq/2zWb2MHKJKUO4dAvT619Tw9hFi8ZGLV0h0o3mea38o3LIwIB5G0ZzULBgoKE7WGSGGKlkcuAxfIzw2eg7VCyuxCly54BJr+jacFCKij3FtYjlx5gIBYY6Z4pqKHQkjyyeeev0qPzXR3VAXIz8p4IPoKijkaUguSpByR7VqVYsQERSkE5J7e1MnmzJkEKqjOfWmgvGxJORnkgc49KhFwBIxPJ/lSsNK5YkmckbpN2OAPQVAzs2WAyR0JqPzAXZsbgfmyTyfegTAoSqFTnADdvejlNEidJYsZJBfuKZJMC7jPykcbetQLKegAzgg+5pqyFQc8EdcCmlYtRuWGmkwmHMbAZBXkmlm8+UkEtI5XcMHOBVFrhHkBIIIHeqT+IJ4nZ4355UkHnFXdI6aeHlPYuXOsi2UBgCQOh5/QViXmqG5J3A5xkkDGT9KrSMZgxJwueB6VBODGhlc5zhce1T7Q+hw+DjCz6lG/mY4IGQxIOKz1Ys7NgjnHSrE+8MCCGGelRbijZIwDyBRzX3PbhGxG7bg3QNjIz3qOFAfmTklSwJ4zRJkkjgAdPekXEkBUhhKD8uOgHek2dcUKu44RgzDG4sQOfXFTAgEBTkemOlQRqcjPynv3yKtQ4WN8gAngGsjZeY+OUvIAvIUY5p+8PkHjHOBUIUwqpVgrA5LE4Bpq7kchuQc8+op2BWZPnGF3ZGc49falaVDkEYwOBnpUCsJXYJglQR+NKcJtJOQBgg9c0mUWWVwgXcc9iTUx+VQWA+U9BVZZQ3DZwOcVJKpV1IYggAkDkGsyk7DjKXUOEC4BIUjpU0d2QqgkEtgbR296gEg53devFKGDnI69ee1Fik0XUkG4AghQc5FPWYOhYH51IX0yO5qqHBUljg45p7qFwoOVI5rN3NFYtbGXBcBjn8qnGCgKgl24+oqkHfG1FIBGDUsSncHLEjgDFRcbVy1DMITtDkuO/pVtYYrhWjJYADcWI6VRLBeCoJJz7mrSXHJBbgADp61opHDVp3MPUbRVYPECU+YcjBJzwefxrKeEq6kjGOtdfchHUMpyDwD1zWHd2wDFAeGyeR/WtYs5OXlMadT8xxjdkn2pkBMADs6kgHBJxk+lWJYwmAwIRuAW6H6VRygJGwOFOQGrdJSNYzsdl4V8QGDy0lJclgSM9z2+ld/ZXfmqgJKBgSpI/CvDrW4cTFydmDkAcAV2mj+KGldEaXOOxPQUp0ItX6nfSrJ+6z0lV24JII7+9VrsZwAACeTz2qKx1NLhEICkbRznmrhCNhyu0ngCvNlGx3WMqayQITty2cYPes5rEO7ZJyBjr0redNxBPBB61XmQAE4yCSSfU1ndoLI5W5sw7EHkLzkdqpC0fz2BUBAoYnPJBrqri3VSwIBQjJPrWbJa7ctjCdOaabFa5hSWh3kBgRnHHYVVuLQKSoBI7e4rYktzESABsPYdhVaWI7CCpJJxj0HrWqZDhc5qeBoyQeQSeKpglYyxBBB5z6V0zaclzOgdxErHG70rKe3IDqVBOSp56gHg10QkjncWikt20LqwJD4wMdv8AOKvxas6EGUszDnk9faqAQK7bhkdFOKiAeWQgg4B4NbWuTzSR0KawqEknOeQKtLraDgHjGTjiuWlBDq4JI6EdqUNgZyeT69KzdOLH7eSOr/tdFiQuzKG+YADJx9BQ2roxUMSAT1PauTW5cgFWZCDwQeRR55GQwYg8k9gfSp9iiXXmdJPraKgIcLk44PWoG8QhCwXlSMAEdD61z4kTJAOCR8o9TUQLuWBGSpHANWqaRPtps3H1dpThQQDkhSaqXGoSSg5bDA8EHqKz5HDiMlSRjkA1ICBEQygHHGO9aKK7Ec8n1JGnbgnkk4yKjkutxd2HKjAOO/ehANgO07gelOKEcgZycnNFrEjSAYzg4Ge3OacqLtZk4U8DcMc96GiKgMeATjGaGQopLPkYwfcUhco7cWwIzkjBJx2qaEICGQlTnnPrSxSMOVAJI2k4/hqDBSUZIKE8igaieqeDleKziUy7YyMksuSR3Arfm3RlmJV0I+Uj0+lY/gt3OiW6khD1YgcityW3EgJIyRx9R61hLRnVGyRAiiTBBBJGSOK5bxbuuIXjU4IX7wGcV06Y5bGONvPauf8AFOEtACwBUEnjqKhCdjhCoThzvOQST3FRSFFAYH5vp+lTOwMzAqQVHcdaViHAU8MRwBV3MCK3UmQOQSXAAX096nWLbICx2FT0PekSUpgnkAYGRnFTYLjcRgdc0y0yxDKJEJLAEds9KieMyIWJwc5J9abhHUkIA4GSQOg9asQspt2Gd2ccntUtGiZmtuDMxHydM4p9uolIJyADgVYkUxj5wSjHGff0p1tbs0p4ABOAOwrNmidyRd4wASFzjI4xUzxoqMgBLMeTU0CJ9mYgZOSCT69KUQM7EqMhcckdapDUUznbmARt8gIfJ5bmrtncFVKuDngH/GpdSg2sXAzxyB3qrHGWYEkge3ar3KUUdRaDzFQAkEc8HqK2rVgkQBGCTknPaud0tn7gA9hnoK6S23DaCMjrkisJOwNF+IBogxOQBkED8803hvNZTk4znHGDU1vsEgLgFB1Qjg+1I2VgeMjgkkkcYpJkp3K7krg55I6UjAJgkgk9VPb1ocEuCQQAODUUzYmUkE9uTincoZlSCSdzMRgjuPp3rOv9TFk5RsiUnG0jp7H0qLVtcNuQLc7ZQdyt/dYe/WuWlkYOHaQO0jFpACTgnqcU7BzHYWetAlQ7YYkDaeRj61qRaoWKgHlWzjsfb6VyCOAodTkKAK0YLwMgUZL4B6dBTUSW7nWNdJOxLHYp4IHNeeeJNMCXbODtTrg9/wAK6cXQEaEuCw4GPWsrW7f7TEZGfauCc8ce1aIzepyLZyWK4B4HtSSyGNo2YEnGOnWnTxujFA3yscjI71AzuMAgYXqfWtUzNotPejYUVQWByxHUDtVZ58yIU4IOOT+tNRMZYHgnmo54wgVkJLk8r6fSrROiJJGWRgCcAc5xSeUQgOQVHQ0+OFXiZmPC9Pc0+P5AozgMMYYZFO5SFRAwJBJbHI/wqaOMyMioxQnjPQfjUSb1kKgAEj9PWrcCeWVJO8H86ydzRFuAmNMEAMepHepk2M7ZTJPXAqKZ1OABt96sQssaB2faTgE9qi5olqWnX7OgIIbAyPaoJJAFRScEDbgdKjluQCSpBXrhe9NiU3ABJwW5A9KTZtFMmSM8YABJ4z3q9a2xAJbkg8D3plvbLhCW5X26mtGMAxg4AbjI9KhysaDIYDkl8ZBz9aVsbnYnJPOamRiFbIyWJA9hSeQRCeQ5IIz6Gs3IpEMjho3BIA7E96jiQg5IyBxjHSnMnlqoIAcdCafBKyK7jbIOpx6n6f1qbXNNiFg3mAAYHrT5SEiOTnb8xPpUwKuTkZ7kk96xdfu4oohGpDS7g2QSBgg5H6jt/wDX0jG5hKVkVNTvjcsGAAA4CgcVRaQDJ46dSagWVyjlQWxklV61E0pVwjKQOufauqMbHnTd9yOaeMTEsASeSPUVmXDpJgEbQefp7VqpAHhAIJkI5z2Oex7jpVWTSzLKVRSQACSTjn0rVM5ZRuYk8YSR2ABGMfhV+wlAAG4bevI5NWZdIZgSAAc560kWnuhBK4J9Owp3TMHA2LMxsuBkk4BBHFdBp6oGAyUCkMSBnPrXOWkflzAEkitiO6ePGwgkDjI9KV11NYRaOkubaJG3xyBkkAYAjn3rIuoDGCUAYsCuCPWmHWJ7gpI21D0IUccVWkuD52M4GdytnnJPNJ8vQ6Ip9Rf9VaJEuMRrtGDk8fzqJAzIGZWUMAOh5z0qzHCoBAGCTu2j9TVu3WR7hQ2PKxg888dB9Kyehvew3TtDlkGHIlZgCMDAFbC2Z0OPckeXXkZ5was6ZAsEqEbizdTnjHaugOnpfNkjEWMkkc5oRlKbI/DMzWekSyXJkldyZAqkBQfUj17VRurlJZX3ZIODu9c9qdNMI/MRBhUGF29/rVQz/NtbqBu+lW72szK2ug8g+QUZASDww9Kr+SjgISN5B4I6AU+a6OwJvx7DvVeHC72DMXCnAzwfWsHG5nKdiq+nwmUkplhwD6U5dNid1BQPtJ3bTnk9yfatjS7D7SxZlwOpXPXjirbWccMapGqoFJJIHJJ9a2jR5tzxMVmPs5ckXqN0LSEjhc+WCWJUFuCMd/pVxQIdxA3ZPX0rRhCR6eA5AJBJ9Qf8KzJmAj+UEE8bWPJrbDU1zto56Vadf3pMHKtkAZbqcd6W2RzGSDls8DOMVWLMckERnGOeAT9asQF9gLgEHgkHIJHofSvdpxsjosWY23gKSCB69zVyPC7yQC3QEdhVeNYyoKYB61ZgTdlSQCQMHPQ1tYxbK9ziOMoCC7dT1wKkGI4RgghetNkgJkfgsckYI4PNSQxrKHBTccAAA9Dnr71SRnJ2J9ORJ9xdQcE4IOM1PDEfN25IYHqBjAqvaSG1lCMhUEZzjpTzeKk7EHGRghj0q1p1OOcrdRbyMhyVfgc5xmn2V+ghKM4Lj5mwMgelUXuHaRQhVyD0I4x9at6fpj3CM5XJJPTvUyqQjucNbERghLiJ55VKHGTySM/L3qx5KJtQAkqM7j6GtKGxZUUMNhY4yac8SK2CACteZVrtvQ+dr4qc9OhmtGBklMDoKkSIqAHAKAbgQO9SXRJAwQOeeOo7CkeMvbh1BdicFM4wPWub2jZ57m31EVkYMcANnAXPJHciplh2uCowMdKgji2gELlgDyeoNWYWLBCwyQecd6V7kbkswxGAo5B5J9KXcMkhuB1HpUfzsCMgAdweooCiLcWOeMcDqPSlYVhdu5QASO+ahd3dgoPAIIGM49ali3GTDYCcY7c5qSVDuCMcDtt4xVqI0Zl5EbgqVU5Ge3WorNikXkk4GeoPSrcyiPcAxP1NZ8ZMVwcNkHqMda7cLLkqI9XAz5KqLgi2uSi5OB361Ko2OSDuHf3okV4iSshA4IUj8+aA4wCww2c4PSvrINs+xjdmjIu9EJbHTkDFCkpDkMSATgHt7/SoY7sSFQcZY4GT096fL+8ZASABwecDFa6G6RFcB5UUK7Kw/hwMEetVF3hWaRgXycAcZHb8auAKzbC3I5yBn/IqlMAjqSjFc4BAJwf8K55vsctWI1Vc5AxkjOO4qIjDhHcEYyT05pyu2x3Pygcc9hTHdACxAYnHJ7D1rklqee1Z2BpAkm0Ak/eJPelluSyIiqChJPPBGaTC8AHB65PeoJpHiwwRSgODk9+1c8kJK5dsp1ilCYIUng+9aTZmAVhxnqBnNcwt0ZdpdAkgJIIOcfjWtDdtIcZwFxyOpr4/M1L2vunHWhZ3Q65thASpJUEdT2NViGj2ggHzBkk9M1eeYNEA2MHIFUJ1TbtfkHoGNGGxDmuSW5pSk9mQyFIwSAQCMDP60WkxjcZJK45FLIVbaQACOOeAPxqkJxHKVK5A4Bz39fescbC9N2OvdG+kmFRgSDnOOhFOR3SVgDjvnrmqSy741LHngk5qysi712ElcYJr4ySscbVjb0XWX02+gnBI8tixOM54x/WvaNJ8Y2NzpkRMjCSRQdo6YP8AOvDvD+nSarfMTMYhGOgHUE8Hng9K9a8PaVaW8SArmQjMhJzkjpgdvpXoYOtKm7RPHxkKcvUs63qdzcWqpakINxyWOePwq34Ut7JIVEiF7nJZmkYEEZ6YxV3bbSqEABxWDrtt9lkju4JGLxnJTt9a9f6xLq9DxXG/u2O7h0+38tykWAx3Ek8A9himzWCOgBBIAGO+BnpWR4R8RHWLaQODlTgn04rpkcEKgBIPAIHSvSoRp1Y8yR59SPK7MzmQJmMnkc7f5Vla1ZO6ZYYAHp0rrDaRK7FwCehf6Vm3m6UlUUgdORXe6d42sYqdmcUsAUMCCw6fWoJUw5YgBcYyeAPeuim0psksqlQd2319q5LxbDfujQ2wAQ5YoCRgeoJ64FebUw766HoUqqk9zz3x/dHUdQjhjcjyJBkjnJHbPcHNJ4d8N3DapaXkyOsccgZgOd49Kfp+miDUy9w4BOSd3QtxivUtO8hrYKgBUgHj1rz3BVZWj0PTnV9nHlicF4j0u52khMBiSuMjPoK4+70C5OH2Ecdh3r2m9tlYlSm/cPun17VkvYIVUMoIBPArWeGdVWMqeKlTPJEtQVcMrBh8oGOtWYtLiuIdgYF+nuOK9AvPCyXLlkQoMbsgdK4u6tm0/UHUErnlSRzj6dq5Xl1zrjjXLQpP4TkSEOo3qDgnGefrVG40aWHLkFR14GRit99UZ4mETMHUcjGAPx71TtNaUq0E4CRKCF2gck9Tip/sxNXid9OpVmrmRZWssswihUNIx7ivQfDXhZINrTwZJY7mI5HoPwrirDWYrbXxKibUCgALzk56/pXo9r4qhaJUYeUjDkg5yfWtqOVy5tSa/tUrRR1enaPaI4QJsXABIPWp7nQYpwQCABnkelconjG0t4cGVxcD7oABBHqTmo5fiA7JsBQAsMso5I78V9Vh8LOKSjocsI4h7XOvt9MgtNokIl2kYzVp7yzjYukYJyeBxzXAL4uM7gMwIzg4OPpU666ADJyEAzgHOa9iGDcviZt7CpLWTOxvtfWFUKW3nLnHyvt/mDXE+LviCLdHtIsI7A7iBk4Hv2rK1rxP5MJcOxUsPlzjntxXm9/qM80k7SORIxy+RnJFdLwkKSu0dNHCxb1C/wBRku55Xd8lznAHSqsUbQksHO70BqOEpIuCMEDn3pwULuZSQQOBmsrK9z2Y2grDbi7ldWCswJGDz0rq/C0st5AXlbzHTCuPQj39wRXJJG3l7nBDEEhccmvQvDOmtY2URdMBl5B43EjOT79OnHFbQZnUaZp/Z0ljQkZBHT0oXTWuQFRggU7jkdQO1XbcIpIJyfcVOpSJiRgknH1rpRwyuUvICOQBgYyO9Ml2FiSxAx0x1q/Iqu5w2O2RUT2RZTgkgDJI7CtLGLZRSyW5ABkZAOSF4NXP7OUqAHIBHBp6wCFzk4AAOTzxUc1yVwBgEHIJGamwXfQQ6RgkAggDqT1rKvdMKMRtyT12jrWoNWMkb54OcDIoklBIOQzdxmmlfcqLkjhvECxWVvIHGUxyT2JrM8NWDwI7hjIrZIHuf6Vu+LrY3NvIBGJQOWTPXn1qho+qRKRFJHHEVAIKt1+ualwXQ7Y35TRFoY1JKYBAJJFRTSCDJJJQEY/Ord/rlpEikkuuPvAg/kK5fWNfHlq9s7ICTgt1AA/rRytEKLkWNW1YQxOwJJxjaK46GKe7nZTkuzYDAdQemauWsNzqH2hnBDA5HB5Bq5p8V3pbIBEHDMDhh0/GnfSyZooqJqaHoQsJFnlCl8bTgYwe1b5hIXjIweBWA+uyqCDbNIAST6Eg8deKsQ+KFeZWlABIxiQHGfwP9a5XGTZhKM2ahc71JOSvH0PpU0dwkTAkBucgHv61R+2xTKGEoLng46H8KeYzKoIOSDxg0aoy5e5e+2F2GwFWIweeaBKShJ4ODwO9UHLwSkkkErx7VOGLLuJ2jqDRqS4kjyMqqxPGMU1GDtnPJ9qqXN0FjJDiQKefY1Xk1mGEJgEu3oCcmhK4vZy6GmI2l3nH3Rjr0qvMXjHzqFIB5DZ4rMutfIWNYYVZpG2s5Y5QD275qWAGabzHk3MB0+tNqyLVOS3Irl5JQDEDj1z3rm762uZLgxjcSvzKD2JHJ/KuyjUQKI0A2kEhT70xrcAgs6uSSNoXBA9zUXtsbxfL0MLTtFdnjuXVd6MGCnOCR/OtMghiWXD5LMQMDn0A4/CtJIk2bShA7n1qrqV/a2OROMbQWVe5OOBmsWm3dmsE5yskYlxuLvLnbGv3jnoKrNf2lqss74cAALzjk9/0rA1nxG5LoBsQ8kKc/SuSOpS3jGNyck5GegPY57VzVMVCk7bn1WFyqVRKU9Dvz4gj1La+4uqnIB4zVczxyXDMpKHuCetcnoNyBeeS8oJPJ4PH49PyrplcbcjlMnOO9fN4rEOc73PfhhIUUoxHhzL5+8AqB8n196qHdI4CuAoHIPenygooCHcD0BGQD2p0NoWjUvzI3UDtXDzts0UbGdrUJexch1BwQY+hHpXIpAZWAJI29R616BqNoXt3DjPynPH6VxdrGJJSQCVBxg8GtVdopI3NFtQUUNuCdCe4rrobeKNlJUFVHUHGcdDWLpNsY8MrK6EcDGDkdjW2CQADwB1rjqRvK5bvsiZSwtyiELGDuyRz+dSLcNKUJAKhQAQe3pj8ahBOwIWBUnr6VLCqoMq6gEdTTimKxbRkcZLkr0IPb8KsQKoUMDnkcDr/APqqnEoVCS24H27elWY9pQDcwHqD69qYmi5Gqs2QCB3qYqnBJJCndxzmoEU7lG4kd6sxKCpJOCDjAqbmLQvlgzMSpUjjOeDVW/0+C8iYSIH4ORjoa0BGkqHfuA6jBwasx2rMY3ZPkIBOeoGf/rVcUnuTseS6/wCCmjd5raIE53Eegrib63kRWiC4nc4Vc9a+j73SllgLrHguCOeQQPY15vH4MfVfEqkAC2t/vccknOBn8K6YxSNFWstTP8I+DCypc3SBd4DHaAckcf0r0K2jFnEdiBQozgDoPrVyDThbRCJR5YAySRnFY+ramI3eGNgBjDAHqBWDipu9jH2vtGYWuS/bJlJJIVqxXZd5CnJ9DWpdZmY4JAAyR6+9Z/l5JPBJHBp25TqilYrXCyTls4dSApBNZnlE3RjAKCPqWGc5rYFu4YOsoEY4KHqT2IqOa2BOQvJOCc0jSy6GdJgSGMESEYJI7A9OKrXYEUYBIBJ4HrVqQeTM2AUJO05HOM9M+lLqVs0KqHyDjdz7jitEyoqxzsjvGGUpgHkGqxVshixIBxz3rQbL5wQTjB9qqSqwIjYgEYPHfNXdHQgZWCEqTux0PrVP+0Z4XKY5AzyelXijbip4OMjBrOnQtMeMDv7+1Uh3RYXVmdtpTYO+KsQX4bczkkD2qhuLkgx5A6c4xTx8iKVGQeKuwmkW57mI4VCSRyeOlOW5UYUg78Eg44FV41diAFyMjPHSrVxEFRHYhFJ2qQOCfT61PKiSuk4GS7lh1xTnvC4ADEAEgAnjnrx+VQGAj5QeM54qVURWwCxBGSD2o5bBoJ5Zk2nJyD26CtHTdPN+YUIBDEKeM7jng1SRW52jA4VT/tHpmvSfhp4fXzoZbiPCKcgdwfWuarNxWhz1KnItDuvB2hHTLJAE2Sgc4GCBXUo4iALBmXpgdc1Uhd0yQxLcAsO+KmRsuUHOecehqaUepwczk9TkfinbJDZtETiXAZhnkZGQPwBry/wv4rfRLhbWV2a2YgEsSTge5rv/AIpXDXNiImCuMbg44YEccmvFLoOFIjbbgEHHOK9P2d6eqPQpRfLqew6yIte04y/LhlIXvgeg968n1W1eyvGQqQFPTHWrnh7xXc6dIsEhklgOMoTwPce9aHieCC7X7TBPvTG47uMk9R355rH2dkaO0bI5dWTcCmHB6kHOPapwQCgDEgjoR1NVkxGSAApPUelXY1XegAycdfSs2jRNIu2wKKSoBI55rN1R2nmkfaFBIOF4ArRhaRY3BOSTkEdAPSs2VnkkdjhTjbt7H3roorU+ezZ3UTMmQcgDkj8qjERUkAYbg596vXMbAowABzyTUbxhVBLZO4muy1jwISY6EyRxgkEnHGB1Na9hI0QDO2G2nIxnB9Kx45X3qCCADx9KuQzsrAEkOTnOORXBVTufR4Wp7qOn0uUywoT8oPOD2rds9uAAcMD37iuU025GPlJJAwD1BPvWrBI8cmC5Axya4paM9ZPmVzroZEkdxIcOAGHvV22uBGSQMk8cdhXPWcplcEsSQuNx71sQyCIFiSARzjtTim9iJWRW8RXsYjMcRLhiCT0IPrXEXcpgJLvvHUlu1bGr3fnzlg4Qcge9c5dZmYsFZgp2sScjPavbpRcIK6PlsXKNWrp0MmSdrq4ZguEzwPStSBCbdFRFMxbgkc8jpmmGNoUVSgJLZDAc49PpVwRkhQrKobjLcZ9R9a5qsrvY78PS5UmV5UYsC7EBOCoOQTUokL4JBAPIPqPWlniEO4Hc4Ixux/SnJsQAEkHHAArluevDRbEaq0gdi2RnHHGKRZCAEByMcn1qdyVIBTKDrjiq6yAMcEjnBB6Yqkbr0GtctFIMDJzwMVvaD4tvNMYIAzKGyVxzisWdUMZLpkYyCBSS75ipGRgAkg4OBScFLcuyZ7x4e16DxBDAkTBZzhQD6mtC90xnt3BXcp+UsBwM14b4W16fStXQ78IMYIPfNe86LqEWt6RbTQlyJAdxI4JBxwfWhcsdDln7jPHPGuiNp0uAg2gkp+PWuTAKqxJwOvPavYviRpxNtGyqGKhlKk4wD3/nXj84CGQAMDypViDk+taWvqbQkpIrqxYqwG7IyGHQ+9PjMZLEDJU8g9qgQHkkFD2APapUnliBQyb0Y5C4HGO2e9RY0aGyfvY2QKAAd2ccj8abDGhzuYgdwB1qWR4/KDFsn09M1VPCHJyM8kc4FVYwdyRpFEkqIWKDgLV+KSSSFcjAAwBgDFU4EZSQoJ7Z65FW41coAxyc847UrGTHFhsIYgHrz6U6NMKCrADHA9KSS3yRzk4yCe9LyrDjAx0qGCLsW+VApOQOasAFQVJGMcj0qhbyFWUDjknFXzIVljY4KsOeM4I9R6VINMjFsVxgjHYU+OF2JiPyhsHdUkYLbiRkls59M08hnc84AOAemaHcLtCiEoxQ8DGASP1qVYgpBzkgYp7J5r75HLy7Qu485A6DNTwxI+MYIxj6Vk7mMpDkt8KMEsGPIq9aWySEE5wvAOajhUZIU5AGMYrTsoEIYFlAxn5h1NSjllK4x84CsMAd6oNjBZnBO7G3uB61avoy4D78DOBjvVKSMo6AZIPBxzk+tWJEKSvukDKAwPBA6jtUUt7FHGXwxZc8Af0rUi055WKKhBxkEj+tZWv6c9jGGYnLHaCB90n/APV3q4vXcTlG5Na30V0oYEgEdhnNK2UYkgsrHble2a5+wY2tyA8pcnkgjGDXTNIsgAjIPTP171slYly7FZiseUdC56ox6A96eqgxFmLAEEblPI9cVOVBUgAEkYII606RYfIjiQBGRt4AGAM9f5VvEFIoNCG3pEGUy4XceNg9SO/0FUGtJVlFsjByThWGACfqa250yAVGD3IpkkQniGEUEEZPpWc5G0alijYYKgsCCCVyfUVtWziHAK5UkGqtlp7SI4GE54yck/4VptbSbiUjyABwD1/Osbtmc5plo3qhwdmAOAOtaui6g81wAo6AkoehFYotysMiMQWLBgx6gYOQPrnv6VseHLVRcxOwJdGO0gdBTOSTR0cql1JwQD29DWFdm5MoAY5B2lRyBzXc29rHNCQ6AqR24xXP3mmCOZhBGxyegOa0T8hqRmwo4VSclxgnB6e9LcTMOrM2O2eoqdYysZQEE4JznrVSVBlcnkfKD6mg0VmVrhUdwBhlGSVORkex9QSKoNDtfAUgE88dK1RDtkJZcHPQVIbcuwAICH17UHRGxiTwIygk4XPQDke9VQrRO2+QS57AEYrbMZWVt7ByPl2hcADtz3qu8CSqeAAvGCOT+NOzNdDMMgQkhQpPTFRXU5KggZPcCtFrFGLkfdAyVzj8KqmyVeCMhhkZH6UrMacUZRtgWZ2AKngj0NRXFqDEEIxg5GO/tWm1mjyKwGSOgzV/SvDMuszBAocBgcAZIIqWrGFWtClFyk7GN4b8Mvr1+NkTFB8rgjoM9a+gvB/gGLT4IZBGMkZOR09sVoeA/h7Fpqozpy43EkY59K9DGnJaqIwmTjORxj2ropUZS1mtD8tzbNpYmbjB2RjxaaIogAwCgd+oP09Kv2y7CAo5xzgdan+zgZyMDk8VLChgySN5bAHbHr9a9OKS0Pl5TbNTTEZwCRyezDoK24MKhAUgHoPaszTQCQACQta4AKE52nHBxnFdEUcFR6jgQAFIwO2aGQSI4KKSRjA7UKMttJzinAEqUJx7it0jnvY/MxpSYQSwGPmLdAM1VuJEWIO4Z1UjOOTz3x3ppZkV1znaORioJXAZCDwRg5r4pH9MpCNOkz70DBOg3Ag/lUdyAw3qcds1Ez4yQdozzk5zVeQuQRuO1h93PFXYq4+XcQcHOBjNU5HKqEJJZjwfQVZjYLb7Q+T35qtKDkHH4elKwrkjgLGmT0PJ9aSWUSruBI2DP1qFsuRh+CMBeMZ9aayPuyWwAOV9aEZsJpDMSxGQR1xzVSSNmRVKDIIJbHbvVhpNuQTkY49qhmZzgliTwSPat4oydyvcp5bkoM+maIkAw7SMccBcZyfrT5MHBJwCcH2p0ezaQo3ADOfStEjNiMqvgk4PtQijbhhjHAIPak2O4IPGe3tUkPyoS6YGMAHjFJoQqNh8gfKOue9PBifeWOwj0qnHKY2Kuck9O3FSyknKgAgj16Vm0FmxEBZSzAKASOT1p0ShBnb5g6DB6ZpFlKggjJJAGR2qfKICcHHtRYpXQkKEpkjHPenkK3JGe/0qNXdQ4AyeoH1podwpAADA8qamw7MXKyqAgwwOCScZqQxDBYnj09KYgK5UqWJOfpQmIpmCnJIxtNC1CzJA6lTkEMBgE0RALG2GIyTwB196bLGrRFG4UnJOcVKDuUKCNijg+lWKzGbCygk7j0IYDkUr5chcgHqee1LvIQgEcdzQgVlDgnqPx/8ArUmFrE6fJtB+YEgAAdaSN5WWQgBmXoDxxT9m0gKdx6jB6CrNtGZAxIAI4OeOacVc46tTlVh9ogVAzjCsOOOtW1AJXYOM857CqscRGAxJAyQT71ZiuQJhECQxGQPaulKx83XndiyHYWIBAHtzTFJc7mLAsOh60+aNpQDnAByaNgSJpFcMABzTasefJii2ZIyqPuXOQMYxUgQRr8xAA/Sk+0iNFYHOelIzGQEkEsBkH0rNgotiMQsiknIPPHarMW2RXJJBBwCPWqDxCVw0YYMMBsng/hVyErGrFTuQeowaxkzqhRbJXVVTCAllHc9TVZ58EgkkjrzwDUc07Pk4KjoB61Xlk8yMhCAFzkseSe/Fc0mevh8L3JXBuLoAEhMDBU4BY9sVRNwXlliKlBG5XcT1IprSGOMMCHAPPJwabKTw5BCMMjB6GsT26dNRQOzkMNwCkbSVOD+dEhRcICSo7k9ajOwImOWznPpTGwzAnGOv0NCN9EIxeJGKyAI33h6inQlWkTGGLDgY4FRhw25HXgnAwP1NWbBUeXBIIB4IGMCtEjjrStG5qwxmJUYKMgdPWrT7pFAYBR2HpRBEBGpL7iOTgdql8rcQcHGeBW/Kj5qpind2ZXEIIIByQc4JpqjBKlgpxkEc4NLOsilmEahDwSDyT9KYluFjLBgCefmPNS12IWLfcduMWSQWLcD2qxYyMJRg7SOTjmqzsQCQSR2FOjyhDHK55GDyPrWUopqzL+tyatc9f8Ba4FngQujgHcM+wHGK9e0u7OpxF2CgHLBV4Ax1r5d0PV5LO7iZXwy8Bz2B7fSvXPD/AIp8wRIZAWzgFSSPrnoK/NeIMqil7WK0PExiVT3j00oAxVQSnQAdhUUwO0oWyD0U0aW5mt1lRg7yZULnJOOc/rT/ACDKwZvlccYznFfl04pM8NqzK1xEXhUg5AGAB2rFvbRUYFQwPOciulKPkrsGKoXUBk5wAe/tRF2ehcJWOckgTYCvD52nvn8KqHAYgA4Bx0xWtNEkbDIII9+vvVCXY5BU5DcjB611Qlc6oyKUkpjYAglTxxV20u2UEZyB0PrVSQqXwQSMYxTYlLgAnoe3atmk0bbm/HeYAJOScdOc1oRXChVXOSoAGQBwPauaid1YBTtI71Zt72Xfg8npn1rBqXQylC50KTmTIIGG6evHXiohtWQgknnNUre64YFgf6VNFKnII5PU5zUanO6bRY35JUNg+lOijImOSQSAOvH5VDGqI5KDdu53Ek4qXlEYDJZv0o5e5nylm2cbh8wABzn1NaMbkuxALuOgJrJhKqmCmB3zWhBcO5UCIBBn588mk0S0b9jvTY7DOeOO1bCMIwZc5IIG085/CsG0mVISScuPurnvVuCZnIUtgkZIB4zS5EzmlG5q/aYxERjkHHPIBzmoby/isyHDAcZwTjg98ViX+uRwQEA7nGRg8YNcZqOs3d4xDgqcchSTgfWtoUHLVhTouT1Oh8ReN0UMkMhZDgHHUH/GuB1TW3vWYMWDqQw5OcdqLxXk2gBh23MeR71nz2rqSTk5IB9xXTGkoHo06cIDUlGSWO0HnpnmiN2UkAnng89aPlijclhuI4UjOT6VGLgqgyoDnGQK2jE6F5FlOcgnBx0rP16MPaYAAGMgdzV1fmJKggnoAetZ+qv+4G4HPoRyK78N7tSLR1UbqaZ53qKyJO2cAYPyAYOR3zVSXHlklMkDoO9XtQiY3LMQSSSQW7ioDkNg8DFfsuHnenFvsfp9B3grkEcYdS5BAAyMnoaVMIjBw7kngKO1TEhVwBg+o706KPc4cHGBwD0NdqZ1DCoVRkYBA6HoaRiQw2lsH+E+lSHGCGAAJDA9cUwb2kJAAJ449KBomcE8EFSoxtIxg1CVEqlAcc9B3p6rswFHJ65p0AMZYEAZ5yO9O5aRGEl4QHCgYGOpqxHE0SICcKMABu1PjDBg7Dg9M+lWIlI3vgFcAgNQitSN02MSSCx44P8AWonLKpfgDoAKmcOI94jxHn5cHp+FVLg4UkHBHOB6UykiKcsCCBnGOfeoVz5pIGQeTjsaUzMsZ2KXPU0seZEdgQp4JBPXNUkDbRHOuAxADHHfjGO9VorxUcrnnPQmlv5ZZd8QO0EEAgd6zrfS72SZJXOSBjk8AfSuyhFX2PIxtZRptN2Ost7h5INpBbjIPoPSplTy8KUwhHTPSoLdClumGbdn5sdhU6SkbixJXHAxnmvW5UfAVJXZIyksOPLGQfrSAAuwJwp6GnSKdiuDuzg4J/SjgkAnBHIFSzkY1QPlBG7Axz3pkjOJA+MY7HjAqbYS4bIAxjI9aq31/BbnBcFgOTWUnZXNKcHJ2iglukSJ3cnJBAGehz1+lc9f3pDqVcFM5xnJNU7/AFR52Ox2CFsjHHHcGqMkw5YE4B/OvKrVZS0jsfY4HL/ZrnnuPncrKXIyc5ziqrzvkHG0HnFJLdkyKSAR3FV5LgZcu4RRyCRj8K4bNn0EVYne6CNGAMEElix6+1Vru9RE2RfuySTkdyetULi6DORuB78mqL3SOuSGVhkcnrzW8Ka7Ay5PdsSNz5GPzpdFMZ1BWkO5Qc4rFuLpt5IOcdCDkGnQ3rxbXAySMkA1307QdznqNyjZHqUOqwRAgoNoVipz0OOKhGuJtRmjbJGBn1/wriU1NjGw8wqOpzVu3vXK4eQFSPl9q6JYi2yPLjl8G7s6qbVkfyQoIlJO7B4ArUs3EkYBRih4yecegzXDR3JXLq27HbPWun0u8ZoCxBAUZPfAFeDiUpvmsezh6Ps48qNXaVY4ChOh9TVKaIhGVyA2Sw9s1flUxmMMUcFd2ATxmqEgMsfzHJBOAO1eZJWO+KZWEYMuQxDsMHHcClmCna/LZGDtxwBTw4UAAY2kDPrmkaM+eVKlVxn8ahGjuRRxh1ZDgIBkA1HKmERQME+g61c2lQSiAOxABPYVTupJIcl0yOgbOAa0jKxLMXUITvIXJzyQp6n0rsPhp8PJ9auo7q7iZY924K3U/wD1q1fAHw1m8S3ouLhTHbHohzk+/PavoLSvD1vpMEMIhVCgADKOoA4r5HOM7VGLo0nqfG5vmyor2NPcTRdAg0m0gjhRIiBtBAAJB6AkdTW7KxRACCSABk+ntSNsiUF1CoAc/XHBqAsfLCgkAYGWOc1+W1Kkpycpbs/O5Tc5czFDAyFwjOQMgdMmo8Bd+CB/FjFEpDH5CVA9KjUr824ZI43ZrBtjQ2EHzHIOTggexrS02y3MJZQzuBtAPQ5xk/pUNhZgyBweMZNdFZQBWVS2e4HpSMpysOiiBUHBJPUDjFTCBXK4yMenerkUTHeqgBcA5I5P4/hT4oAqgnIbPBHcVmzicrlEW5LbSoJNTxIWBXIBBx9BU/zxEFBznJ46Gl3GVgQfMcnkkBcetZOSRncaYiWIVcrwc981N9nzsLEgdcAVLDbEsGfkqcirogBAAyD3BHWlzENlVLXawLxBowcnd3Hrgc5FfOXx1v30OSRo2ZVjWR1Vh0JwR+lfUFqo8+Ji2FBwc9CPpXyn+0+XiutTLxM0UbkADklSRg/lXrZSlUxkIvqd+Ad6yQvwfZ73RLN8b5ZVLsGPQ9c16C8gdCSpYA7Q3bNef/A6wd/DFq0bFn2Fs9MJngY9cV3t0DErAqwRjhTnGMe1duaJLFTUe562Kt7TQrTxyCUAqgfaecg4z15/Cmo7jAzyfQ9fxqFvvlQm7ccmkLHlcbTnkA15DVzlUS5bMMEqNoJyQRn6itK2ZlbcACAdwH/1vSse1nIyhIwvHpj/ABq9DKwDOAQeuFOQeMd6xnHUTia6OckqeWOTz09q0o85UAEnHJz0rHtXLBUACjGcMa19NsLidiFGExnJGB9M+tc9jnkkty1dTRW+lXk7yjfFA0ix7sMxHp64JFfMfifUzqF88pBIYkuzcc/T+tfSni+wli8MyRAbWlUqso6gd/6V8za/pM0F45YESD5dxOcgdDmv0zg1U4zlN7mmH5XK9zDNyoYjYNgAPThvb2xVcbthdXwSTz6elOuHfcQ6nJPJPU1VILKVGVAPr0Ffs0ZXPWSEO0uWcs2eu08moslXIGQpBOTSMWimyxGMYHNNmYOcZzkcY7GtUzRRHLcuWbeQR2yKYYwxMhAAHoaY+Y1II3kEAf41C8rEFcHBwCBV3NFEkD4JJGO9I84CjnIByPeoJphFztK8cAHrntUcgYEZGAeSMjinc1jC7J5ZwGBDDGMH3qG4kNupYOArDpnmqtxcRxoxYgspyFHJIrPl1B5d7bTtPGD2p3PVw+EdTUmuNQEoIQFSxwSDxj0qoilUYgbTg+4IqGIFUG4HYxwFPqat25J3KzZHIwD27Cs5an0FLDKBEobanGFPJFU7vMpLEnYpOBmtNk8tCCMEcgnvWPOSWIJxgnOOhrM7YwsRbTIpIIBB6EdKbJHGRuBwDwSfanqQAAAQCSevWjyx0bgDoKVzeMClIqFsEgljwv8AWiGLAJI4z1pHjEb7ySQD19KlRMKCAwjY5P1pNnRGBEwIUOoJCnAx3qWTahUEhjjg+hNW4bYfMAMA88+tRNbgzEH5gODx3NRzGnKRt0CEZBGckUx3IUhgACcZHYVOIQCASSQcg+3pTniUDDADIyBVqQcqKpZIyAgJPU0jYnYN9zHJBHXNJIEChlOCOMY61FlxKxD5TAIHvVbktFhsqiByGJPO0HAqfzCckYzjG49qqG5DAIMhlwcEUj3SR53gcsAM1LViTQgZQ4ckEqc8jIJpeMluBk84FUww3EAAjg8VIshDBCpKMOTnpUtjTsShSMlQWOc9anLlVGCSBzk9qZHIVyF5UjB96asp3EMVPORg5x7H3rN6lqRfhY+WAXCMcHJHT8KUO434BkwcYB5IqsJidzlQDkDGetG9ww25z1+lKxsmy3CHjhSVl2BiVVGYE8d6naeQYQAFW6+4qqrl8lyFOPugYGfX8anV3YBA2CpySeMUkNovKQVU4AI4GPSoLiGPYzqvAO3LDofSprdvkPy5PbFSqN1rIrcIWDZI4z6474rRHBUjc527sg6ZePaVJOf6VzF7sM53hup4BIrsZ2eNWDgsxOOB196x7iyDykuME8g4rWMrHOoM51GflVGO+Se1SQziKTcBkjGQTitT+zQ3KnBPH1qN9GAIIyT0Pua6FURSgzqNA8SMbcREKCcYJPPHavR7K9+1RAsBnaG4PbFeKx2slmySISAnXH8q7vwxqxmWN5QHlG3aueh6fj+NYVFF7HpUZO3LI7NkWXAGQM5Jz1FRvEMgAEqvr3ptlcpcmUgkEHbtxwD9asS5GNwGPUetcMlqdmhn3kCl8OhKAbhkcZ7VR2lmB2ZB6YrZmKsNjsBngA1WeCNM4BAA7dazsUrGFOgVjhNwbse1VZUOCANvHIx1Nbgg3eaWBILfKD2GB/Ws+6tBIgRSQeAWHc1S0HoZiQEqMgYB/Os+e1ibzQpG7OMDn862LhcYAG0gcg+tVGiEoLoVBHAyO9WmZuPY5+e1iQiMAs6nJBHBz71Rmt/IddhDLjJ9jnpXSXFuXQOyqH+7wO/rWdPabGAY8Zwfc1vGZzygYm4spwQCpIIHamMWYAE8g4HFaM1ugkO0YBPpVV42EmQcEHBNbKSOaUWU1Yo4BHJPJ9qld8FlVAY+SS3YVIkO6QAHcc5LdhmkkibliQQCQAB29a0VjFojdTMIlI+VG3L7Ejn9KcsYgd2UkbhggHrTHjfdhCQCACCeKfsLRAAqSTyVP9ad0NJhIE2EgYZjxnoBSxxkgFyQMAkimpCW3IOSOST6VctrR3QMc7W5HsKlstRKyKpmBAYjqRjOR9KtBEZ1IOVBBA6cfSknsmyCWBYknK8YFIjFdqgAj7p9/eoDlLDwRzAlTnHb0prW4woK5Azj2qaPDYUALgbQR3FTrDxuJyemB2p3KSsZoVgCgGATwfUelD2uIiSCQB0FaUcCI/70YjXqAcZH17GpIYslCTuBbhQM8E8cUc1jVI9C8K24GjQuCQzDIHqMdf51pySHcpHzEkKMdqr6dC9rp8Ee7YI0G1COgPP5c1K/yKQEJIycDvXM5XGVr3em4KwKg4A75rnPE1w5twvBOMZI7+lb0lyvlsAhJ5B56GuV8SKLsJyBIgyD7dxipTDpsc0FdwXByeik/WjaVYuWYA4Hr0qQsEQICSijAGOn40xJASATgMOM96pMzaHxkMACgxjOM1OMFAhyikbiFPp0+tQqvIO4Adx6VIAeATkdARVJk7DflBDAkAEcVKAxJcDIJ6YpCp+RCdxPIHpUtsztKEZcDO0Y7+lFrlJkG4thMEsTg55rQ0/AkIHLrgMD/DU7Qx2wCEAynGQRyKdBEsjMSCCODgdaTVjSPoOePzVZd2Fz/DxmpRA8a5AIUYA9CfT+dSiAuyqgYYP3h1HoferAtC0YYyguhGEPU+pxUc1jZWMbUIwqbwADtJPsayUkAlwHDMeSK6HV4hFYSMFww7DqcnGf1zXN2pRJcKckjk5q4u6C6NrSi7OGDE89PSuospWcFQhbb1bsPSuc06MBwVOB346V0lkXRRsOGU5FZTWtxuzRoRgggOu1h3pGzwQQScikRwuTKSxPJ571n3+sQQRuSxQgHG0A8ipiruwizd3H2eIuxzgYwtcxq+vidikTFAQAMjoap6hqss4KB2KScMM4rNUHcznkng810eziupF+wkyyTMGckc7gfXNRPGdxdflPTd6kdqfK5HkIpLRKS7KeCSewPp05NSKySKgYEAt0zz+dNNLYSuSQMFK5cgE4PHar9vJyQGyM9elY7CWAsABLgbgRxnPariykooHDEA5B7+lFmy1qbC3XkqMg5ycH1qxNKrQEttII6YrFSdogB80g6AE/1q7DPHsIdCcnIyeRUcpLRi6taESDbkhueB0qkkalipO4DnB710VwyS5IXAAz061gXSFZywBDHnjsK2joiLFeSSIIwA2kdfSq8LNISSuADxmmTkSO3GF6Aepoty6RkE528/hWqM7WNFpEWCRgACBxioVxOFB5I+akBL5IGAP4felUsVZ2GzPAYdxQwViaFG3EsQD7+lXC4UYBUd9wqlA5UjJ3AjvT1kQg7iQAegrJmy1LaSLIQGOWwSAPSnNMwBBjwAOAe9V4izSZBAQDG7HNWYkeZwjjcAOCO1Q0dEVYSIGWUAAkHgg+vt7Vs2tosQXAGeufWmQ6ayeUSWABHzDvjtWvFbIrAgEBuSCOQazbNHoRwWu7IPAzng1N5WXBJwPQU/aIxhDuAOQT2prqOSpyT0HpWbY0hzKzyhEUE46lsYFNb7qggkBu3rSPIUYEDJUd+9SRuGIcgg98jFZl2ZF5G8O27LKCwB9u1KEHkISSCVBPGMH096kJVg5BxzwQKiZwXAfoOo6cVog1RBcSJbwGYsAE5Kk8n8K4m6mWedpMlizlua1de1ZJJmgjGFBIIJ5AFc/sVCED7juJH0rphDqcFWpd2J45CWZQcFuMipHjUIctl8YBNQ5KTIFGeeoHSppTv2hfmAJzx61rY5r3CNZC4JJwAAAO/rUu4mYggAdRTUYbwh+UAA/WnSRkyCSM5Pf2FS0FgeEmOWXPKgkrntUkbAopABBUEZFRRyhRKpJIPHTpTzgoqg7VwDnqai9jNxHIoByWG8/yqQ7kzuJxjt2pYWTJIGAf1pSwGQ3OT6dqXMNITcUMSqSzSNgKB04qaAGQksCSvTiouCUBJRccYHU56VdKhNpBwT79vpSuapksBOQdpJzg1qwKgBMbbhkgEjp61nRSRsQMFmz8wHGR6VtadagQs3BUfMBn9adxN2NXS7deWCkSDksTwRU+takLS2RVco5bHHGait5QqFwAABkZOK5K71YXF9LLcljGpKgKDwM8cU43vczS5mdC1xEqF4wSpB5Pc1nz3HJG4nI59jVFbzz1wj/IDwM102haRBfIjOhlk6qQeBjsRVPmZzYnERw0OeZlx295eIhhUOmQMnjOe9blj4fitroxM4a4VSxQZPHc/hWwsSxNhAFI5IVQAD9KWW9eOKZkYoXGCVHXNdFKn1kfEYvNqtd2grIrrILVAQATxziqiSSzX8MeVKlhuJHGPpTLi5iVACdhAzknrVLw9fDUfESRks0IUlmUZwB0ronaMbnn07zldnS6nl5AS0ZYDBKDaG+g9KpzE7VBHGcD3HfFWbqZHu3AAK4wCBziqKXStgBsqCecfpW+EheFz6ijHlgiO6KogIOQWAweML3/AP1VatV+URoMKDwWPY1XdVmxvYAE8YFWfKEShixJIxxXrxidD2LaRJGCCSH9Aak+ZFBBBxk5A7VXhY71UkEAY5PJxUk8gaJwV27QcY707HNK5o25EilWUFiRg1I6rZzhiuQRk4qGycm0jlIBOBkdDU9/cAxAmPaSOCTQkc8indTDzWYAEH8yaoZecgEkDOACelNmlOSASSBnFTaTCbmUOQSQc49a8zE1+V8sT5/GYlR92Be07TFJBJIdegHQmujslaCEKQAeny1WtISsighUABYZI4Hp9farscblmCnCdScZry1UnLdnzk6kpPVji54XG8MMnBzjmqd5jcVDEnHPsaszAhwYnIAHJ6Gsu6uFVGV3O4nr7VerMmxIEkmmVANwzzjsPWtSOIRRFCgOWzkc4qlZoZJRIrxp1+QZyB6/Sr/mCLqpJbjIOfxppMxlLXQhNuFckYBb9MUwKU64z3I54qYshMgBJZMZzx1qGU73yjlFXquOtahFtjwoRsZypGQWGM1HI+WUEDJ7UFjsBHIyPvHgDv8AjSMpfnOQOnHaqRZKi9WKh1wRg9jTZGeaYSEHPfjvVhCEQEcgjOKe+0RHaQR1yfWquK7Mu5jYEjGTjP41n3DpFLESMEkZGOla0kyYJ+8T1BrH1Bww3BgCpzwM1pB2kjrozammacalt7kkgjgelNZA7E7SQO+O9NsGeW2Rx8yEZyc9KtIhUkA7SRnA7e9fU05cyTPvKT5kmUl3eZk8EDJDY4qx9qR4VYxhSAFIB/X8abI4klfByWPPGOaiaPywoCkE8H3rpTO6KuXop0UkEhS5GffHQe34VUuZx5pRCwz3zwKhGd45JAORTrpAqhwcn0rORjWgrEMi5YZIJ+nBqKVFZ8MAyn+EjgihGdQSQuWOAfQU0rvUANk54Fc7ueVONh74MgKABFJXYCcAc4GfbimSKoXnJGM5PelCPBbCFQAu4uO5Ge2aVlJbB44/WueauZozGZkcEAgHPI5xVy2untwcKrFuAH4yP8aY5CFyRkk85psrDIABBAyD6GvExND2isDXMaCTIwUKMAYJB7U+ZY5wpySAeM+tZIleEhmBIyACepPerUUpcgk4T0UZrwp0nRdzmlHk1GRyu4kDoRt6gHNZ97KqqSuCQc49vWujbRrnUCghUlQBlfWnT+FWWEl0YE9eOgpzqRqq0UXTr076s5y11VYgDICylSu0dverkd6GCFBhGAYEnqKde6KkcQKpyBj61VisWTauWJHAz0A9hXi1cG272Ol+zktD0T4XyodQ1ZZyWXyIniHXawYhvwIIruDfmNmMTYLcV534NtpLW4luzwJIihx2AII/DrXWPOXUFTyemK2w9FU0fNYhL2rszaXXQknL5OOcU+512OWNkYElh1B6VyDsQXcnBJ69zUBvzHGWIIOcknnjvWslYxVOLNltXuNLuVlgfbETlh6Y712vhPx7c6/deTOiou3cZEGASO2O3rXjt3qkup3KRRcxqQGxnNdhoTnSmeOI5TOQ3c8VVCtOnNcuxnWoxcdUe0JqKNFjIIPfNPNwCijIAznaR+tedR6/L5YJGCCOF/wrStPETyHcWyAORX0NOtznhVcPY65owVYvjJ6Csq+sEnBG1SSCA2cEZrD1L4hW1tlE2yuAFYbsbT1zn+lYs/xIDbiIlUdCwJ/MCul0uZXZjGhU6IveIfDNpeLJJIoiYEMXUYwe5rhp/EB0K9EEcxkiB+Vh1J+npVjW/Fc+rDKuQoXaVYEg5749cVysw8+Uh8AjJBArknRhHVbnq0YNK0jqLrxxNIXBRSCBgE8/nV7TPFkM4Bnyjgc1wyWp2kYJIPBJ6VaitpVG4HzB6ZxgVMXZ6m0oUzstV8WhYlMGC4UqM8ZBNcFrN9LezPKzHeeNw71oJZz3DMVjYge2c1larDLZwu7xEITyTxj8K3lUjbYiEYRejMeS6lj3FGJJGMGsuS9lIYFcOvBYGpp2dWjYZVJCVBYEAkday5LhItyucsScgDtXmyq2eh7dBmlpewszAkyrk+vXvW5bXrsCAxJBGK5jTNRW2uUDqCjAhueg7Vt/aIny8TqccYB5r0cPVuenFtlu5nm3AA4PXdjrVdriUOcPkbcnjgEdabDK00rAknjJ9qGXJODjHXNezTn2N42W5ahvC6nLAHGDzya0ItRudhAO+PGPpWAeJgQMEHANWI79rQuwc4IKsCOAK7YVGh2v0KOu6hK0jIu7YPmznvmsR52WIOTgEncc5z+FWNYkjlYuGILdADismAlCQylgo/OiVRvdmsY6F6O5G9QqurOOqnAA9/rVwy72JUgcAHjFZ0cm5wyAADnBpA7PCwUkKDyR1rNO/Ubidj4f0wXMsbuQTkYDc16FHJAu2J3AK4AAPp2rxyz1a5t1G0kR4+UjqDVuPxHcRsSXJOM9TxXTTjDqzllTm3dHsKtGWAGCMZO7of8A69QpiaZzgALyCe9efaZ492whHUsR13HrWvYeKYLsKkZEcpb7p5BJPHPXjpXUox6GEqcludek0TMQMCTOce1LIepJ8s4zxzWdGxRULspY5Jx3p4v4iwXG8nrz29KuxztDw0koLkkkkDJ7iopI2mYAsAAOcnpUn2qMh3CkIpwQO2agnukbDKcA+hpP0JsytPGRkEgAnGKg81gygt37k5I9akuJldOSAQevvVKaYuwIGAOMismzSNyK9unjSQ9QwKsD0IPY/iP0rzy5mEl2ZEIRgTtB7e1d3qES3UDxO4IYHIz2rgNW042VwwG7yxwCTnI9c1m5I7qVmMmuiYwwJDnIxz1qOzkaUxNOgA6kZyKiLiGIszkoBkADJJPQU2OR8AEFARwpHINYuSOnluj0O1SG4giKLtULtAHYU6W2iDEEbgBwTWJ4b1JGtDHNIRKvbsRWmZwuF3KFIxyff1rI4JwlzWHPtZQhiAUfKOeKpS28AIZ4Q4Bxgds96meYxsF4JBzgmo5cyMAjkhuWJHQn+lNMIporraxQyv5Hy7l2kA5BGc/zFPGoT6fGG2l1zlgR/DUscJCkAZOeue1Ou4GngZAASwwGq1I2UbvUSHxBBdozsrCNRuOD09Bnuap6n4ldEIiiCoQSA2CQD29M1kpYOshjAIGccdz2FW4dHe8jIYZUEqx6YPcVfMkdCo01uV7CcuA7u4BJOM8HPtXT2Vtb3EIYMoYDBHofSsm28KfaYnAJWGM4KkkHr1Bre0rQ4rOICNyxUbRuJ49sd/rWLm29DCoopaMo3Olo7hlGADj0rRgsUUqPNVzgkAA5H1zirvkokZY4Ldcmq0VzFc3PkwjfNnkgcDPrTV2cvvMYUSOYsVDOBgHPSpYbfz5HKqNygsATjOKoa9rFro8BBcPKQTtHUEV5zc+Prq4hdWlAkycBTxih8q+N2PTwmX1sU7xWh0XiLxqlpGRbuobHIzxXn+teL59UJ81iTwMg9B61m3eqCd2D5KnIGT0rMXJOAd4IJ49K8bE4l3tB6H3WDy2lh0rq7LFxctKA4clCcjBPJFRiUmQqrAkDOfrVacZRFDY8vJQDoCeppwblAeBt5APU14s5ts9pQSNDTmlW+hI5zktjvXc20LsAQRtxnB71w2g7zfopBzn5Se/Neg20OUIYEMOVIPB9RivOqasxqaDjZhUYBwCpBUYxnNSWyuJgcgjGGAGc+9PjQNhWOD3yat26RmMhHDBSQcHmqgcjZBO++GQ7MqR3H9K4O3gnbUh5KgYznnqc8V6K7DyyCBtIIG2uWtbFWuZpACgRsc966lKyCL12NTT4ykSkgAjgr6GrTDzQCDtwckE9aZHhcADjqfenkbiTt2jHykHOfX6VzSNE2SSMMhSPrz1qVJFYoFUErxjHWqpJBIUZGMg1YgBMiCRwnoT+gqbFXLKsFKhRsI6gEn+dW4wHG4kBs4wKq26kSsxAbBBGe9WraIMDlcHJbFMzdi7bZZjkYAHB960LZIwhCryOpBzz3qhajk74wSQcA5GPerkGY/lHBJ4JPX1qbGEi7FGCxAGMjGPWta2gVWQO+5SuMkZxWfawEgEkA4J61fg+RAwBKgZKkc5q0jCRFfMIv3Q5POCKZZ2SW8BCIA2dzMR8xP19qpLcG61F5JE2iNiu0Hg9COfxq7cXkdtAXAwCMHB6AVpGLexm0Y/ijV00mwlnZ9hIKqM/eJ6D6V4ovix/7TlMrDy5CNynnB9jXQ/EbxIdSuHgUZtlcMEJ43Doa82k8olwVJYE4YnoCa9NUlGOpcW4bHqVtcpdRIUbeSud3rmi7jLhVByygAkDANcVoHiV7B1hnACE7UKknjtXdQsLuIOoAGOuetefODT3OynK5SEaoxBJB69OtN8xH3KGDEHBHoauTQjAIOWA7VWkj3DcMBvukgYzWPLY6kkULqBd2QxBAyQBnNVzI08ZA3MSB96tBgyk4zleSMdaZaRfLIHO92Ynf06+1AWsc1cWBcuEcoepYdqptaMzDeMjqSRzkGuov9MDIXUBXJyXHU+1Z5hwGBDEngjHApKRoncyZIHjOQCWI49RVCW2HmKTkk8jFbjW8oYgHAHAyKp+S/mOzkKmfujqD61SkUUorZmyAQHHVT3pZLYxSBXACjsD1q9bKnmAsqjB4JHQ1Y+zGdyAMjsSe1bKRDdipZQmRCDhc9/SpmtvMALk4xjr+tacel7YdkYALHd7ZpZ7UJHsDh2IzkVqmRdGGYjHkEjbjII61A75IJQjA5KirslvM7/OFMYGAADn3JrS0fQpNRlUgARggkfjUTmktRtpIn8L+HG1C4TeS8AkUsw6cdK9l0u0gsUQRRICoxuA5IrD0PTYLNHREEUZIKgnpxzk1txyqq/KckccVxR55vmZ5lSbkzQW4yZBjAHT3NIt6YlLkgkj64rOEh5APy4zjOM1DeXqwRnC/IBwFbBH4kV1wiKMbnEfES+V5Agck/dbPOBXl9wnmiREcoDkBlPIrp/Fmo/adQJYk5ySM571zE6h5MjjnPBxXoub5eVnq09EV4I3jjIWQvtOTnnJrQguWiiETgyRMSxUnoapMjpICAFQ9cdjUyqFC5ORnA5ziueTLaKs2C4AOMHkkVZhJ81MthiMDGafcwjyQ2VPv6UWrADIGStcsmI2LC3luYHRTgA4BxipX8PSzlgw4bGcDgGpvDqPPFKHCmOQgjBwRj2rq1TsThcAEA9ax9rOPws5qmGhW+M5Kbw1lAhbc+QCMdBUsfhVBjjcB9K6pkDBQAo29CByaJIFdUGTkHkCq9vU7mCy+h2OY/4RCEOCQ5JOeW6VZj8LwK4YqVCjJIPBPeukaEcMxJPcjin7PlAIyD6jrUurJ9TqWHpQ0SMW08PQRoxjK4Y9AOatDR4AIwiOxyN2CPmHt6VowQAk9FAPQVLu2MUIwAeDWVubVmnLZaEFtpaYbKlHBwBnqPWrMunSCExliAQQfepFUliGbGOntSBSQxJOe49aa06icLnP3PhoXIYLLsPXJGcVFH4QSIh3cysOcAkDA68V0j71AwAARgetNRG4IOQBzxW3tKlrcxzfU6Ld2jn5PCpmUyRygBhuVSOAKkbwwsgIA2kcgD1reIJ287AASPcUKzscgjAOevQVg7vqbezitjAj8POkrRhwHK/eYdKibwrHCY18wkE5J966GadIQZN5Ixxn+dYF9rZkyEONpweOtaxi2S49htxpFoAUZySBgADt65HeopbDTLcsqLuVgMA9Qe/PvVOS7kLHEpwQRn69qps7MCASSOhrdKwuVvqWJZra3tVhCgAElDnJA9P/AK1Zbku5JKhD90j0qV8cbzkZweOhqrxuIQYA4ArRM0ikhQ7LFKASMkMJBwUx/M816l8KtdlFo9kSXjDBlUZOc9T9a8wOGiLl0ABxtLYJ+grqvh5JKLv90WDkFl4wcDk/pWdSTiroyqpOJ6B4+vGfTwoQIY12gKc8Zz/U15FqJCTBQAwPJrs/Fuspcb/nZQq4YA5H1PvXn0k5ZizEb/UntWsZ80U7k0ojTnJA5HQ5pqIGkKY4GCCaVVKsADkvwcc4qWG3IwWUjacDJ6j1qGzpbsIbQTMARhQeMCr1tp8SkgBhk4APerFqGEJDhd6klccEL6e9SbgqkMcZ4BHqapM4pVGJDZYUEcHrintZfuXwcE5yPare8iIF1AwAMgY4Hf61JHEskZKOCDyAT1FU1c53JmWtmNqEEuoI4HXFS6hDBFIQuAFXcu7rzWklqXBwRuzxk8CsbVC5mYMQQBtAqLMcW2yIyBACMEkFT+NSWkoQFQdwxxk/pVGOQckfM3TFSRzMpAyAc8rjoKLHQkatvJJyVOD0OO2atxIVkKOVyBuJz0Hb8ayreRixRjyOTg9u1aNuqtJ5gXBJGffFQxPQsBCqkKST2HqKs20bbwMEcdMdaWJAScEFic8dqsLE7TK5OTjGR7Vk0cspFiC2KsGBOGOCD2rds7eOWAEg4PTNZ1qoSIEkkgZJJ71es5WlQBAAo6Y5xSjdHNLUS709pSRGuSDnA4AH0qpHp4ZlbcEIPQnGfpW6kBYcklyOMDqfSrMemJtUKAGJyQR3rWKv0EroLLS0ECuOS2MN6YrH8W2INpIoGCV7DOfeuot4TaxGLHHXORxntWXrYe5snQptPZiM4x349a6IKPYaV2eMTRPFOAgJYnkt+tdZpryTQqz7SirkdDgd8msa/gf7UUZfmVtpIFb2kwmBCEODIu0nHTmk5JO1hN9C2tn5oWMupUnIYjGAaBaFSUdk3Dpg5B96tZO0nOSBimFgkeScZ46VSkCuZ0wbe6dQuACD1qraSiKaVHRQvU4JyD64qeRjIxbesYzjBPX0qjOgEzOp+YgKSPT/ACaT1NVG50unG3lhLCRUXpycZ9KtgrFkK24kYH41xtpqD2rkEB0z9010um6zFcZKqMAYOcZGaXuownTa1L0eHcIQQ3QD1xW5pUbxbcEkHkemaxbWMvepLndEuQSp6/Q10lk4NuFIII6H0otFnO1Y6KK9HlJGSfM2jcSepPuKo3xL5AbAXjIPNV2kYQlCT84wMHnFPtxCqFQjICBu3t94+v0rVIdyq1r5UUaIcoowBjoKrrblQWCjdnPByAfrXQNH8oygBxkjFUJIjvb5cA9qTRpGWtjKaIsSTw3qaY6GMjOdvc1eMYZigyXHUbcY/HvUX2cuSACXHJGelRqjdTS6lR4xhmx8pPrz7cVAiqo+ZQCx7mtJbUuikkEnJ4OeO3FJc6VLCyGRSqEbgfanzWJdaC3ZkzxIowASp6Drg9qz5PMcqoV3bkhUUkmuzsPCE+s3D20LiIgKxcjIwT27E8V6hoHwqhsY1e5UPKy4ypwfzHSpT5naKPKxmbUMJG71Z494V8AXOuNGZzLagncoVeSPfPSvcfCvw3ttMGETOSDvK4IxXaafo1rp0SF4lkIAA7Y/KtWGJZEIAARhgY7V10sK78038j80zHOK2MfZFWHTxEqpKPMVRwCev40s1uoQgpgDoF7CtCRRgY5IqKTIYE8ORyAelemoWVj5vmd7mG9s3JwSSeB7VLEAkYZyM524HJH4VfuLbeEYDDA5x6Y71HFb5ckvgHk5HWk0y+fQvWkfkEKJDIOMMQAT+VaafuxhgCGIznpVKxyqqEIA5DZGcj+lXxiTO3J54z6VpFGEpXBED5LAAEkAg9RSnAcsQTgYP0qRUOMDGAcH2NKuQ3I+XBBHvW1jE/K15XlLtjCcdD0qvJdCNCzYAJxiojMu4gthDwPc0kkicHaWJH3T1DV8aj+nLoaZA65AwOvJpjys5UKQqjqT39qWYxBhsRUkUZyvOT6EVWa4KMAAN5GSOuK1J5iUqAxA4J5+lNMhTcHbLMCRUL3AVsdSaSR90ZXfs5yCBnk0cpNxcFmGCFK8Z7Uqny0AYMSxPNMjQCMAyF8HJJHWp94SPeFyQcUcpN7gkabgQOfQjvTZ4WkYFQCxPI9BThKZiDnYc5AB60j+Y8hKkJk9QKpOxDuUpSNpAAIGSc0yHPylmXrnC9hippYtu4A739D3P1qMRkRFQf3oxk4wAfpVqSIY87QQ+4E9AB1FSZBjAyDkd+5quikAgHcc9B3p2EDEFiQO3cU3ImwPEzkMwRT0AHOAOlA2xyBicnpilBPA5BBz161KxQnJU7jwSayuNXIpFMgBB3AHnnoKsFkjwgGRjoe1VIiUuCgB2MdxIPU1Oy/vCFGSeuaLlLQjcSKCUIJJzz6U1SxfLEg9xVlQVjyF2heOeopkeQSXGBgnOOppDJWbLE7SCBnb6CoChYhkGGA4Yjp61NE7M5LKDxy3SpC6sQEIG44I9BSKV2NZBEELlXB+bGeh7f1p6xrgDAAPJFMRBM7jyy4TlTnGCOv1p6KSCSC5J444B+tO5VgZMMSEBjzkn0FWZLUbcggccU9YHwMkYIwPentbxtGHcMApIwpxk0HPUlyq5F5CqAAcA9/Q1agjAUZYsAcE+tRJCjQoSzPIrE8HAx2qwrwwyICGJc4AAJGfc9h9a1ieJiKhIbYsxGQCOuDSeURIAAwAGN3XP40kas6uB8hBxkd6eUOeCSB/d9a3TPDnJtkhiZsAfKAMsDzkU1yZFK/cTnAHpUSM5Uh2wAeWFSqzIQcZX3707mUVdlQxFZVKMcfzqyATgOSR3A7inGMtlsAE8gelE+YwMDDNzWEz0KNPmYjP5RJQKenDVALhwsiqQFY5IPQe1ErExgryc44qsVZUcKAGI71xyke9Rw6Q6SZwUBOSOpFRMUZnYsHfOAQOo70Yf7OpkADjjI7inJCC2c8EZ4rBs9KNNRI9g2gE4BGSoprgvGVJIUcgA9adcKfMRiCB6DvUmAFyQQRUmlyoEVBuBJGAQCOhqKVjLggAlecdKsA7y2CAvpVY7AHIIAHP1q0iG7jY5XMigDAJwT6Vr6XsR+cADgnHWsflFBUbmPIFatg2UBPBraK1OHE6wehvRAMQQgUAY44yP61MVOwknCjnPtUEahtgJy3WrEsIWZ4/NMiYGQRjB9K7LHw1RWbK7QhiSDkfWq80i7ZA5UFMKSOxqxIjnYEBLA8jPWqtzHEbqV44wokIZlBxlsYz+lZSRkgCl1iJ+8vCgDt/X8aAGlcsDkqMinchixOQF6D1phyZAwIUY6etZ2LTJoZGQMzjA6jPtWxpOvSwMEILpkZXPGPWufYGNCzkAHJAzUCXRRgFYpjqwOMj096wq0KdWLjNXRep7p4a8UxybEl/egDOC5GPyrv9I1UGAMWJJ53DpivmTTdVe1kQ7iDnO5T2rtNG8ZtBhvNdyRyhbj6AelfmebcOqUuegjmq4dT2R9ARzhgx8zKfwnuR70yTG/YRhW7nvXnuj+OIpljjMoywzs/u468+ldNH4hhLoRKXGOAT8oPcV+f1sHUoS5ZRPPlSlF2LGo2hXLDg9vaswW3zBEVlyOAvNbRvIZoyVIkDdwetUbmTkqhwgHJHGK5dY6AroyniJYgKSBxk9frUqWgAIwTuHPtV2GMEAEcn+LFXY4CVBVQQeMkU3UfQpSOeniKKrElQDk+9RM7hNw+8Dk8dq6O5t1CoCcScngZzVVNOVzk5zVRqrqV7W3QzYZJG6DB9T3rTgBBTIAIG7I71ImmoCd4wQeADUwgRcE5BHygjrTTUnoTKdxA7uSUG3jk1MoYt1zx37mq7TkKEIATPXODSEOSyoWwBncT1z05rVRv1MGy/ERIVRsE5wQTVqMxpIoAIxwPSsV5djIkZJcLliR3+tWPtTsiE5LgjJPp6UpU79SDduJ2WFctGpB5weSKzbjXCm9FYKQM5rPlkknAJGxsnlc4A9Oaz5SzM5JwRwcjINJU0hxijRFwbmdAXLgklueK0hapJGFIAKnII7+1YlnIYnAIGcZLVu2990UnCEdu4rrhHQb02Kr6blySCATg5HQVk6zbfZbZpnOxAMA9q6RnjCsD17c5rzf4q+MIbXSpbW3kJGATGTjDDqAfSuqjh5Vqiguo6cZ1JpIxb3xDbpOIkl5POCe9TRX6ttaR1AxkYYEn8O1eBXniaUXTOZcEnHXpWlp/jmWJwGOUzxnr+fpX2X+rs+RSi9T6hZY1FNbnuY1GIqCvUjOM9Kq317GImKvksrDOM4yMZ+vNeZr8RI1jeRsKWG0KMnGOc/j71LZeJH1IghyysPXoKKGS1ITTmjooZdPmTkXr1UjkKqScnBJJJPuTTPJUkIXJZeeO1OkkeZgSQSRgZHYdKhVgHKhsE85PevvKMOWKR9vSjaKRKoG4lDkD5SOtLJE6SMhIAAB4OetEZEbrj5xnJx3pQxdmDfmOwrtSOhXIApZyDjbjp61JBIVQI7AYHBFO3CSd3jBEQ6VJHEZGAxtX6dKWpoh0MLMhIII5Jz6VK0axRoWGEyAGPqe1OEJQEA7gOOlSNCXIAUyEDJA54oBDAArAAZB6Buc1IxKx7SASfbpUWA5yMoB/Ce1SkGNRk5BH5UXKSRV8943PygAnn6CqdzKLiTC8FeelWLjID7XwOev8AKqYYbeSC5BBKjHWtFctJIIWGAAuQ3O7NNeIicAHBIyATgUrkW0MLHKrIxRAe7AZIFWIIpEZXlIcEYwR0Pat4Qcnsedi8RHDwcmx0VkoAZjhhjtwasPCEy4KgkgYx1Hc1IWYIgCEnOCR2GOtIqBzh+UHUDrmu+EeXY/PsRiZ15c0mPMaqAgGCRkNnNR4ZXIBBAHTNSGJIyxQk7hkgDGDTJW3FWQDAwpya6EzgvcV5SCgIAB702WZFwS4A6Z/pSS4T5gMEDnJ6Vn3ep2pAWT51HJAOOfrWM6nKtTppUpVHaKuS3+o/Y1QRAS4OWAbGR3rl9T1V7icgxYVgWyM8YPAHrVW/1IG4YhgFB4IOapTXh2AE/Ockkdx2Irz513J2ufYYPBRpJSa1HC5lCPuwPTI6VHPdYUYOSOuO1VjcMwdHAyp61XmuApAZgFIOKx+Lqe0tCdbpHTLsVJztA6k1UuJRIDuOQpyQaqvdAqQmCAeCe59RUUsw6OSSe47e9aKAnILgpuMqggsBVOQlyQH5xwuOae8gIwDhe+e1RMQrElucfnWyjYycyBwY5I0fJDcjjIH+FOgJyQ5AIPGOmKaHLgu7ZGSMemKcjh3ZSCRjOaZHMTx3R34HI9q0kcyRZ3AORhT/APWrOjiReC5x6gc1IAEkAUEDGQalmkWbUDoYVRUET4BYjoT3P4102jXJeDCkqOhriLO9+8jAgZyW78V0elagiyhgWAA4AOM/hXNVjeJ1QetjslzsBDZUDn2pLiMBlUggnnj0qCCQzwAgk54J9BVpikcZwSQDtBI6n0zXiTR1pMoS/fMcaFQBuLYyDj+vSh7ghQSNp7gdSasrsLgg4LcEUyR3ZgWUN1AOO1c5S9CFWZ5AxDICOBnOfeur8BeDH1+8jnmjLW4P8Xc544rmoNrggDOOua7jw14vXR4kBcQSbRhQRu+tebjqlWFJqjuebmEqqotUVqz3nQNIg0SyNuEUuSCWK8jA6A9hVqYpkttJx1I7V5JD8USrHzXDsBkoz4z9T2qjd/FwTPIkgEYVvlVXypJ96/Mq2WYqrNzktWfmVTK8VUk5S3PYVmCuWDggHIMgBwfpTBKLh5Ajgqh+Y44Ge9eLr8WFYiISYJ6qOx+tTp8TYmldt+Dxu5znHoPWub+ycUvsmSyqvHoetyzKpGBkY5Oe9JDm7YLAAXYgFSPf0ryWT4ox7lQOCXbaPavUfhZcNrludQdC8XmFUKkqSR/Kuevga2Hhz1FZHPXwtTDw5p6HdabpghtgCNxYD5egGOn9a0YrQKCQmG7Y5z+NOSMMqlQUUD7uc/rUysRuLHGSAPY14zbPAlJtjiCgIUZOMcVJsAyR90ngnuKQMCwQnJHUinElgFxkenpSb8zMY0QyoB5J7d6bEodwQCCCQOOtWMBWCEqRnqKEUuVJQKQSeD27Vk0SyeFjuwQuMdQefyqyjA5XBUE5znP4VDFsAIJ5btT45VEakAjnkEYwKEjNkuEdGIG7HHB6Yr5w/aX00TZYjyzIoGcdvQ/XFfSaIWkDk5BOSoAGR/8Aqrx34/aJFdwuScwgZaTuR6n6V6eXOUMTCa6M6sJPkqpnG/Aq0ZfDVuvllX2lSccYzkfoBXaa/ZNHOCqZ2gld3JGep9qyfhJtgsLYgkMi7YyTkMM8D8eK7/W7H7RbuSNpyRtHYitsxr2xEm+p6mKn+9ueWMXQsS7BucFTjGajLMWVicjOcjrVrU7WS2kYbdwyQfUVQhXByzH884rONpR5jaOquW43L8j69OtXYJdygMGVwRjBwKzo5mK9dpzkj27Vf0uKW+ukgiADEjBIziomgkranVeEdFn1+6i3EInm7ZCOcKDzj0OK9XtvD8NnAkMfEaHKhxux759aTwp4dXR9OSMoqEcsVHUnqa3mh3EgOQGx24Fcnmjwq9S8rJ6HLa9o8d3awxON6BmZUOByRz+grx/xZ8MBc+bLFGpY9CwPA9OK+gbiAspUEEdACAc1mXOmpNEQQQCccV14fMKuDmpUzCNVw2Pi7xN4Lk05XyoDAnBOcVxOp272wcljgAEcA4HcfSvtXxJ4Ctr6GTEAYMMEEA9frXjPjH4VyxI5FsT5Y25AyD6AY61+p5PxPCSUcQephsYtpnz6xVxuCEg8lXHQ1CVImyEwgA5z3+ldTrvhKbS3CyiRpeQQRgDHT8a5ebfExzyMkV+i0cVTrx5qbuj6CnJT1iQsGcuzlio4Cqep7GoDuj5bLDOGJ75qR2c7ACdiZIGeBnrVC7vBDMocgtz0Oa7Iu53QpSm9C4bhVTDrgdBVC6v1QMFHzA9T2qpe6iZEYAkHrkdqz5CZYXBkIVl+8O9M9nD4PVORLJdu+4Fwzg5JHGBTYJR5YBGQx24PY+tV4bcRhMvuOMcjrVg25WQKqsCRnB6VN2fRUqMYotqiOFUEMQc5NShBtYhcN069aghQRuC6FQvJJOBV0RFWYOpBGDyOlQ2daplG8ZcBByF/vHpVN4wdoCAk85JxVu4G1yCOGyOnWnw2bSKTjJXgE+lRzGqgUfs8mGIiUjHGOTTxbl1Bc8YzgDkZrWFsBAMoSW+XA61ObSNY1IACgYwOM4HSo9ozVQMGO2fyZAAMN8pzjmpYrIx4UkFAAenQ+lagiQDaIASBke1Ne1JcOMFyMdeB+FT7Q3USBEBypQD3AqlPa7S5AwT3962vszcADJAyQDUVxDu9CDwfakplpJHPtBtcjqByD61GSjEgkFug960TbvJvQkAg4BPGRUb2qRuqKc46HFWpCcShLEGB+QKcjgfzqOSAwq52b1IA3EdK0NgVgGG0k8E880kkBfcHYcDBHrWykjBoyGQqwJOB06ZzSbUXgjcT0+tX5rQjlFAB4O7tVSUeVcOjD5lxkDsapu5ixsTBSSAQCCPxp8Mm8EMcnOPzqHe3JZMM3X2oVBtYg5B689alq5DRbjBXPG3BOT6U1T5bkYAJ+bApvnlUAJzk4NPEgO3aMHHU1SiWnYtRAOQSGI74qV22YKsoPUFj2plksku8EoEUbhxyastBwhBBOamSN4sYXCIhLZ3EgD1PWrCMvAO4ORkE9MVCwjAlIdcAcA9iOppXJKoAQv8ASsWbqzLVvMTlTuDDk47iroJaMgnGRwM/0rLs1ZGyTkkk4PetGMmRQ5O1uwPQUJkSjcpXdtLuBZ8AAkH2qg7EqxGCYzliTxj/AD3remhMgL5BCjr657VlyeWGcOMZHGO5zVJmXKU9iOyOjgp1yDmlyAhJVtpBwR1HvTxGQCI1CKPlGBx/9am7WZCQxIPHSnclxsReSAwJDFMZP1+lSo7R7ihKqBztOCPofWn728slTnHH1FNwoViSQDg8elJalK6Op0fU1MKEEoO5z1/+vXUW921wqFxgADGOcV5ik0iqAmNuS3HcY/8ArV0Oia8AwRizggbTn+lEo3R1RnpqdkVLSCUkAgYye4/xpoQSTeZnAxjn1qGxvo7tHJwoJwBmrZXaoAGQD0Nc1ma3KU+5mQk5IPORjOKoXFsEd3RmIY5Kk5wT/IVrzqCfmG4Dkiq8sI2BicKSAKdhrQxru1EhO0ZOOv8AWqkluojOBjAALdOfWtuWMqpKcEjDH1FU5IA6YYAZPeqTsBizRnapXk5wc96ozQl8BQCWPQ9R71uSW6BCB8o/SqD7UlVXdFY52g9T9K0i0Q0YslvtmdCOMZ5FQTWobcFGMAHdjv3rcESyJIxG0kbVbGcH1+lVJ4SsZdgWcD5uOAB/9atUYSiYjWRVQQcDOfx9agljZGIIyBxn61tsqEqUBKEjG4dM+tRvboS4YZJOR2FVzWMHEwtjudhBKHr7GpLeBwNhTBznjvWg0IaRCCypuAOOwqaKMCQgncFPBUdRTUgSsUo7cmVSBgEYIIxWnAmxCAijA6L/ACpgBAZWAAxgk9qmWIqhVThsdcVadxvUhe0IYuFJ4xjsD7VntEFYkHawJJHt6VsGMmMFzgqR8wOB7cVl6nGPPZRy4GDjsfrQw0I4XCsGYEAc9etW/MDRgoCTnA57VnxBkXlgxByCR0qaOXLAgEAnlvSpsxWNAo5AyNuOqnkZrQ0a333tuQgABBJHfnuKyjMAcAkngAGuo8LWZa5EobPGCCeBWUro1R19vC+CGOSBnr2qCZn3MRJtA5znGMVNNcr8rAEA8Yxis+cliCQDnOfpWLuLUjuZQVdwOSOe+feua1EHa7qM8ck1pX14FQhDsOOMdxWJdl5IyQxAzyM1CQ2jKYEkDGB34pfJRVJD7tpJHsTUsjCIEE5YHp6U11LKDjAOCa1RDQ2MHkAZBq5DazTRgRISR1PXiptOtSAGcAkdO+Rz/TFb1nAsSlk+QEc0m2ZSdjGbTjEFeQBD0Bbvn/69TQ6YxikmA3tCwbHTPuK3rS3Zw8wGSoweOoqrsacSMUIIPyqepP4Uc9hRbbKk1lJdSPcON0kmCT3qcWrptIXK9SfTFaFpYSyREsAg6HBzzVv7PsjJJwcAEEdu9S6jOqCKESt8pB2g85Ip7QLI4KkBiME05slQEBAHBpksBQDDHOOcDpWV7mqijJ14mDT5E3fO5AOOm3PT9K4yCMC5DhiB/FtrrfFMwttOKkbivzEA8muZ0wJcFCmWViO36V1U1oYydpWOq01kAT5CARgDP6n3rZguoLRS0p2R9CcZwPWsSHNupJfPICrj0qrdao+9hjkcAVo4kptmpqevKyssRGOQDzyOxxXNzXbzAPI2D6CgzMysXILHJBqLzE8ti4JcdAB1NNWXQauSKAzckDjIB7UyRgkpBjLgglmHc0zf95gctgfSporjeFYjci8DPr3p7hqNeInaRjCjAB7D0oVCQMLnHOB61MYzISiHYCGfI7ioY4pW2uozFnIbPXj/AOvUtDJEwVYlMgDGPekT51BIIIBHHY0OmLgAnBAznPHNShiq4K5B/u0loUR2vmhXwQUGBg9T6nPpUyTHJIzsHHJqJkARsEjPHNQvGbeIksSD6mrRRpLMgUEdSccnrVa+t1yxUYUjH0qpDO6SAh8ggcYHFWluI5C6BCEzgDOc+9GpjLQ5y4SRGCAgqTnAA6/WmiRWVgQCcYHar99ZFZH2Dknk+g/yazns2ExLAkAHGKtXM9yzysaOMEjgjNOyWixngnpWfIkyMhG4gnBHoKtLayy7sEqGUKre/qKluxSgWoGYYUk4JxnPAq1b2RZ3DlQoIKknJOaLbTAAoLAsBjcBya2La2X5VcYI6Y5rFyOiMbFZbAu6rhVPQ5yBWpY2qgHI5UAsB0z60RAeW5Jyc4GR0qYKdwKJnIwxJxxWbk+5stSwQm0KCQO47g1aUmYOQzcAZJ6ke9UolZ3CEcHv6VajjKuxIAfGAazvc0SHhgzPgAYOSByAPQe1PzkuoAAHJI9aigAAY5wA2044yTU5jwcrxxnApFaBGgZckgkdvSnmJUBZwQeApU0IPJQAgEk5J7/SnnbPGTyT6HtTSJbIMBicAYJ7dqxPE2orYWkwjIa4YFRyDxjp/wDXrQ1G+Wyt5CT8/I49a8+v7yW7unBdgMZPH6V1UqV9Tz8Rio03y31IiDOiHJQkAuTycd6kRI1+WJiUzkFupH1qAOIlKlCVJyJCOB7ZqyuSAFxjsCK6WkjhU+YfEfmAAycZJ9KeylQQHwT0x2qJCfmYDBHGPWp0iDqMkfMeQazbNEwdECAuRj1PenKWTBQgqRtI9vWlyiAggEDoQM4NKpUsARkDpx3qHqULuB5dCp9Gp7ky4YIMZz9BTZAFLEjIPOT2pzTDcCgwhGAD3qLDWosGGUEAkZwSBUj5wCo3FuMDoKIZTJkBiBjaB6DvT5ciUMMBcZxj0pWGtBFIZQSCCPl+UdKljYbg4JBGV56gU2zmkjJIJB5G4jrnPFSEYYjGTgEkUaFouW67OQmWPQ44z2zW1ao25CUCkgZA9KxrcBgpJYrnIA7VqNdxw2xfcCQvyknqKtESDW78wQGJAMN3Fc1PCXUNvwByQO9Xbm4a4CuXAK8jFVCCdxJwuOlWnYqKsJCTGmxgQQAQSOlbujaw9g0YZnBY4GDxWGc5Uli2B3NTKWkwCcEEfhVRdmYVqca0XCezPRodTeaJShyW5JNVri9SMZL/ACcjk965Sx1l7SEROzEKzYJ9Kq6vqrXCqgcKCQTg9v6V6lPlmj8/xWXyoVGuhZ1jWAZNgbKkHBHcjqK0/hyRcSXs8bglSq+mAQQfyx+tcVJdTSS5yCo4HHOe/PvXa/DOJYLG6eE7nlkJGOc5PIx65rDExtHQqjS5TqJEG8kvgDkEd6jS4WVXIj2kHAwOg9ae7B/M8yJ4CvB3YznvxUVqA6O8QMgBIIA5GOpxXqYeNoI96F+VDwEdwM8g/rWikKhAGOWHIBFUIUMzEAYI+6emavL5uCSSVwFwecV6CQpDfLiDFnOQMEkDoT2+tOlido2UkEMOAw/KlMS4KkYGckVctSXnQOu9iAox6dqGjmlJooI7QgISwUAAn1p8l09xaktITGp2qrNkg0upyCFiqHJII/CseJ3wIyMgnJOOhrgxFb2SSR4+Mxfs48q3ZOmZLgKH3A8Er0FdNpsSQooAwBzkdzWFpduhudjHnOa6KIqrIUGQOK8OTc3qfKVJczua9sEMgDjIxmrbtFEjbDkYrIjmKOSQASODmovtRmVyW2HJBBpxVjn5Sa5ulkckMRj5cZ6VnTIZXUHn1Jp24gkOMjvkdBUqsGLEEZbnIHeq2IZYs4zEMYA44J/lVuWIkZ3EnqNo6VVDSMQEaMRAc5PzA/T096kFwyAhW+YcY9K0VzKzHqCq4IyepPrSGIs6kgIB3HemRv8AKQGyD71YDKpJPzEA8VVgVyEqoQBSQQe4705WDIVIyQQQfShichlPVeBjoaYwMZJJBHb60GiVxeVbBOBjjFOBLKV6juR60kRMqjBBJ5OaeSVUkEKeARjrTVgsVJEEavuIBzwM9ay7uEbBIrbBnO7GcfhWjPh3JJ5HX3qpcocEAZBGeO3rWiRtTdmGj3pwyg5xlgOma0J7lFXzCdoHJHTgda52Gb7NNkZUEkZFabSieMZGVCkNn1PpX0OGneCR9jgKvPC3Y044g5D7ckjcB7GkniL5wPmxjFJpsx2ASSElVCgnqR2q8IiSdp3HBJK84rvUj2YOxhSZic5JGOcetPVmuVAfA/h4HSrt3aFgTGQATk7hnNQCIxAYDOQP4eKq9zSXvIoLAVJRyTg9qj4VmAOQPmBA61fuIt1wgwSSvTOOSOKpKwVnDEEjg44x71zyueXUjrqRvMyHlMDvk4NLJIxGVYAntimTKWwoOfTmomJJYH5cdcetYs57IazbgCTsJ9TQpO4PgEgEEH+dDGPYN/I+6AR3pMkygKNgxjpnI71hKFwshxmWWIoVBYEMGHt2qz4WnjTxBBBcLiGYMxY84IwBVLyykT44I9+tVmnlgcvGC0vRcDvXnVqEZqzRlOHNGx7qNMMEQEYA2n7wXkj/AApZLFblSjLgHoc5z+FYfg7xgNX02FHZRMsY3YwACOv1roFkj3+Ys+cnOD29q8j2KpPRWPl6sJ0pNM47xBoskExjIOcZ4HUHpxXKSo9nK4ZC4UEA++eg9a9S8QWoubB5kOWAyDnk+1cDeWMkiI78H6dDXZaNWPmethKvNG0ja8NXiPAkYTaSM7T0GOnFdAIFiUE8uBxjoK4XTpBb3S4J3A4z6129u4mQFTuGM+mDXm1aPI7nDi6fJLmjswlthKvCAlueO1Y1/Zs0DqBhiTiujjifGAMHuaZcWXmKCACQMEHv71yTp82hwRqNM4/wjCIry6Mh2lhtX2IPP8sV1qgxsSQABjGOc1zuqWtxZ3yNHGEX+I8EED/PWtC116G1QtPGXXHRep+lc8KSi7GzvNG4XEhUFgCO4PSkkuRbo7bwUUEk88//AK65W48SkBQkZYZJYScHHbOPSs6bXxLC4EhCnjHY12xcYL4jL2TZHdXZlmZgmxCxPXOeetIL8JNgnKkYGfWqTyG5ASMYIwfwqVrMvtYcKBxkdDUyxMltqXyWNSK4LgIoyMdcdakgtbmYSEwMoxwWGM8/5NXfC8VnMhScsJo/mIHQjtXROVOQg2oOV74qo1aktbGDetrHIuskGQ68qNpz1FCXsYkCg7cDnniuhvo4LqBhKhDYI+U4OexrzrULk21/LFgIyEjaDnPoaUq8oK7RtGn7U9l8M2EN1pkTxqrlssWZgQfpVzUvCttcW5JTkAk4GcH1zXH/AA68VQm2lt5nO+MDaoPVfausuPEojjLhyEHPHevRpKNWCdzy6lGcJ2PK/G3hcaeyyZ37SWBB7kcmvObnSp3uQFjkcMCAFXOD6n2r1PXNXbXr8xnADMScjrz6V0OjeF7aGwEgjDHPJxyOPWuGrD2c7QVz1KOJdCKUkeCHRbvIbYQMdTxSjSruAiQlkYDPB7H2r3HUfB0Nwd4BVTzt4rOk8GHySIk5PHPcf413U+VK56kMxp2uzy+yvLyzLrOCyMB5YwASxPPPU8DpWzZ3xuAAwBBOMYHB9M12n/CGgsWcGTOGVpAMn1xj6VPJ4NhmV2T5CxDOoGMnsc+tdka/LoTLMKRxtxEJVAA5z2HSopbOUwMgQsxB4x2rf1HRJdHugqrugwWLelT6ettcBSDl+x9fWt1iuyGselqkeXXdnPayEuGYLnAIqEb5EBXcuRyMdK9c1HwlFcR72KknnHTJ+orKk8F2/ks4OCpBbPGfw71lPHyj0OqGaU3o0ec+WRkAHDdfQU0wSoSMsIyOQpI6e1dxceH4hFMsQBYNuIHOQBVSDw/LOpLRMgwMlhjFcyzSN7OJ0rH02jkhLLHkEkgngelK0z7GLHAHGD1NdqPCsWEAHzAYLGo5PBSTsHEoIJGV75rrp5jB7opY2j3OKEzNIqDocAHPQntXV6RoiWcsU0pJlRg4CnOTjofap5PBZjcFCAQQOT+tatppMtvGyu5cA8NHzn867I4yMtjOeKpyXustC9nkAUkDPIx6VKlyICxdg2RjH933NQNasUCkkHHJBwRUTWcjFgoJzwa6o4vzOV1YvqWZbs+WVzlSwJAPX0qFLwMZQWwjfeB6cUyKzdQATgg9T3qSW0txhpGIA5IUgE/jVPGLuL2kBJdRCpkAZGB9aje/8xUKDAAyR61G89tbJuI3gHADHr+NZs2pmQsWjWMYCgIegpKspmkfe2RpRTiVxuGCeATgAn0zWP4sszHAjyggt2PoelQjUUDAAlgvI96o694jl1ONkYsWVdq7hjGOmKpSOunTndMwZZRsMZfAHOMdPeo/tAUDcQQeM+9RRxyTMASAufmLdqljtgXOCrpnAIOeaycj1owtuMhmmgd2iBxnkg1uabrLyAJOoZfugnt71npABvAQID0APT3qWGFGJZScg/rTUrjlCLVmjqQ4mdCjhVxgD1q5bWx+YspBzww7iufspmiZWdMqCDnPJ966e31KOWIEDA4GB2q1c4Z0nHZE0VoFc4GRin3FqpiJIwBwQO9XLWdCBgAk96luEEkR2kDI71qkc8U0zkVdDfFCCSCDjoR6HHpxXSxrEsIJA3N178/WufkdVvGfBLgbeuRwavHzbiMDcIgeM46e+KuyOpw5kbatGqAAAhh1HalWXaAAoJ9vSsC3W5gyjlpQxwu0dTUmpan9iYgEFwvIJxg+lJpJXM1h3NpIuahcKu9CfLbqQxwADXC3HiK50u7nFqhAIK7lPDf15p+oa5L5iJseZ5GCsVbt2PPYGs68kAmddyvtOQwHU+leTXxvJpA+kweWKmr1Fe5zms3t7qX72VDG2CGAOeD71zDmWJ3Ul0wu3cB1B4Ir0KWP7QgDqCpOce9QT6bDIwBh3EjHBxk15NXGzn8R9NR5aS5YqyPPWhIVApwn8IPpSKDGCgIDDqvoK6i+8Nrtd48HBzhhkg+1YNxpj27EkE8VwurzHcpplF1IkIyAGAwAc4PrSFU3ZI3OO57VJIn3FCFcjj2/wprBkVyAcjGfes2yrm94Et5bvxDbRozOBlgCBxg8n6V6E8ZiZgRg554rk/hbaZ8Qh3BO2NsMOvPb2rvNUQLO6EYAONw71yvWVrHHUd5WKEduoy5wRnGTViMqInAURgndkDk8f/WqHmPAVQ4PXPb3qTacIQuCDuDelWkYsb5bSqBHgNnqwzx9KhmszG5AIYZ5xVoM6kMCNxPJ9qhm3sSc4J5GK0uydSsd4IiEgGDubaOo9KSOYOCwBwCR19Kesg3EA4cDOSOPzqN2KKcFQ54GR1NJmiuPikK5BOWzwcdvSpwS7EAF25PTOAOv6VUDlwHZwHB5GOtWreXDMQMnHPsDxU2C9i9HMAgVWVG4Yk9T7Vdt5W2hiQpBwQR1zWXGwmJAGHXnHqM9a0oWAVWbAOR1osZsuQszyABcn+dXYix4wABzwc1VRVV1IZgxGduOB759asRM4BCkBjnBI4JpqDMW/I1YADGhzgKOg71dN4lqAScEcYJrn7zVhYYQgCXpwQc1R+2S3G52II+9x6VoomTNXbEZ2ES7QzbsZ6+tWdQA/s67VYwQ4DNnjZjoRVK1kB2EkZHb0q3csj2jlCJCQQ0bA8Y962huJM8P8RqGmlABQ5ByFzlc88e4rmLl1eRli4jGB8yYOe/PWut1uZ476UBSGEhYSqeRzkD24xXOXceZS7KSWOSeua6ZyVgabZmPEwZSrYHIJB7HrXT+GtXlszHbAgxhdpzzgdqzG0h5UDomCRgg8598fStzQ9L2TI8iYYjbkdcVyPlbsznqSlTXMjsLeMSwF1IBxknGcf5zUbWwWMgHJHc96rrm3jBicgZx1plxrDW7KbkIVwFGB+pqpUraxOehm8G+WpoOntQyBQ8gck5brj0qs9uIyEBJYDcBjrWg91BKRlsPxgA8H1qGTIcjBJJ4rmaa3R7lKvCrrF3KsUuIFicEkk/e68npVSeHaSCOnIqy5CtkrzngnqDROwKHc2G64Pc1J1J3MmTJAOOT/Sq9zbmbJCAHHLZ61ozpiMEn5WGV9/Wq4IAwQQDwPehGiMW4tngY8grjOT0xVrTLgxsC5DRlSAMdD25q98wgKyAMhJGGGeKYdESRY3RshiSqx9h9Kq6QOUdmW43SZQYnUADOC3J+nrUkESOxATLY5xyQPX2FQ2elPklXAPYMO9dBbWogCgEFiMNj+VQ6j6HHOcVsULPRPMcMVDBjwB3rpdLt4IFKLGqE4JIGCcZ4/Woknis4WK7nJGBsOMZ60+G8UshJBcDHAxx2qfemcU5uRsK0QUqvJI7HpSpOEXagwB39TWM12EYBTgdST71It0xBKkEDnAraELCijVF0mGLLnAzk9q5vxFr8KwyqpcMAQuBxmnXuuKIXQsFcAEMegHp7muL1i6kuUABIXOSCe/rXdHlW5204X3Me9uPtJLkDdk5qiYx5pVxgk8471aktSEAILHhuD1qvKpLknkfyrOUu52RVgjVZECMfmBIBPTFM8sKxCglBwCT1qb7OxyFBHGeaeqHyliCM7sST2A9DWDmUQqsjwnEY2Dgn0qOJCq4IIHUY71fbTZwpJDAsvKinW2izhEYrhsZKn1rNtEuS7nReE4CYyTHkgZANdUIEwFVQSwyfY1z+i5sIQXO1sEcZ6GtVNTw2AQfwqFDm1MPaq+5bFuQAQoQDgkknJp725QIACC/DHOMVny6tJHIFKlkJAO09B60HVXdggAz2LGq9kylUT6mnsBJyMDH605IQ+wqc88knpVOKS587KgOGAAU9K1Y94QAx4bvt/lUONi7kX2fcTs2nnn601LcykgkAKccHkVZSEhSRwBy2OwoW22kSlmB54zwaLBzETQiLOCSoHpUbR/PgnIx+VWwUcEZOQM9etCudoQhefaqSHzFd4g+0HgHgY7014PKkJjJJIAIznkVc2lCAVwCMnn+lRyYWTCgg5xmq5R8xXjD7GUjLKN3PGBUBuDHuO0OSpUK1XZNgwznIU5I6dK5vU71pJj5RwgJGPbtzVqmyGxl1O5jClgx6YHQVnNbpJIQHByASMcg1KXz8pGCDkn1FSoUXJAwD6d6q3KZ3aMu4hEeUAyT0NVWBRCCeR8uQa15FaVSSATnAI7UNpyGMFyBuzgVLkHPbc5oq6QyEDLk/xeneqrSusgCOCe46V2EXg+6vExB5aoQCTI2FAPTJ5rpNG+FlvLbk3cYMuMALzg+uaydVIl14xPKwgwQVWRyCAGrd0bUHs7coDtcjAOTxWvqfgWXT9QACZiU4Jx+VWbbQhExEsa7lIB2HIJ9R7UOd1ZkyrRa2OYnjlvpA+S4ByRzzU1voU74JXcmeQR0H1rrhaRGfYTJ5m3BG0AEDpgjr3/SpjJFaW0gCAPg4Of0pxnYydZ2tFHOw6KlpGXdABnJc8AZqldKPMaPYwwcg5xnuOnar1/ePd4hIyh6qD1qi8oKAdGzyT3Fbptkc0nuSQRq6o7orleQG5ANWYoi0ih1JGeAKrRKQXIG7eAoXsOeorTs4yFO0846GnexLDY6SI2BtzkA89KsW9m8uJdqxQscFVySPU47VZtrOFlJlm2Ecgbc5P1q5ChBwBgYBB9TRz2JM67RLZCQhKg8Me9chf3qzSPg4YHaQB0r1BdLa6jEbnKg7guM81ja94GaeJprVQzZwRjHPfinGafQ1hbqef+YwQuo3AEKxBwRnvj+tWVCq2QcA4IOetRzWM1uzxTRFCpIGe/vQpEACFCT1zjpV7m6sW4yQxYPhumR3FbdlIjIGBAJ4rBhjMMbFXLBjkbucVauJ2t44pIiFJHfsR7VPKzKep01rEELELy2MnPUVcgXZkEg9sntXD2Xi0wSqk0AnA4EpYgof61pDxfF5RJOSSQeM4qlSZxSTOgvdQS04VwT1IzVrSNWDz/d2tgcA5zXB32vw3EQYDLAnLDuPWtDwrqQmuxlwQcYbNU6dlexnotz2OyCywK+OccZrTjgVkDOF3DgZ9fUVhaTdG2ePJMmTkZH+eK6aKVJpCSqrkk4A4HsPasV6DbfQSOMhVR41JznOOSKuwaTC8sbugZAcsvqPSqj3UMLqCCB1LE1oWN/bztthlDnockZzVpXIdzgvEfg+K3vTKGyRnKjHI7E1kC0eLOAACMcDpXp3iDTg1o8wwZABjnjB/rXBXUKxO6k4PtyDV+z6lxVzCwyuSBnHUHvVeW4JyHUhR7VfkKrIXHIwenrVK4YOzAqQG6EdB7mk1Y3UDLu5AjnBBB7DnFUbq/aNzkZB4yOhqzdR+WRlwCSQD1BrMYvJA4KgOCdue5qOY2jBITzN+CScZ5A7VJa3DpcqIwxOcqcUqwl2VDgE/ex2rqtD8PiBElmJjRgCM4JI+nvUu7IqSjFGx4e81rMoGUyHljnIz6V0cCqhCIWcqB1559KzElFvGIlQAoMjA656Vf8AD7SX+pGJEKnAYsO1JJxR4daXLFzO90LwwmrJHMikFVJG7qB3xXTWngC2ZRKFJ9pOf0rX8JaW0FpHMQ4mdSmzHyqPU+p+ldbb2yIigkkd8DpXXRg5K7PzXE5xXVRqMtDiv+EEgVFLKWJ5OR/Wqk3ge2jBGzAbIOTyf8K9HZFC4cYBOMDuKoXcKhiUTjoF9K7FRRx/2vif5jhoPh5pssqPLEzyoCFJY4APt610Wm/C/SUHnpaRu5zudh1z2resoUZoy6fdOQMd63EtQisAu0HoF6CrVFHNVzbFP7bObi8C6bFjyrG1iIGS2wHJ/WpLjwZYvb+S9nBuXJEgX5hn0PpXSSABBtBC8A85zUWwjABJHI5GcZrVUo9jz3jsQ3fnZ5Nr/wAPb6yuHutMdo5QoA2jng5/HrWJF8Udb0CVzNBDNKpCMJ4yoGBjIA9a92wyIoiCyyY53tgj8s0n9mWkqFXsbdi2BkpnafUE96z+rKMuaO52xzWTjyVo8x5TpHxQv9UcqdIdycbioKqpPfB6iu/0iaSeMFQyZwzKx71rnQ7FM+XZxBs8yDqfwp9vaRpyigA5GcVtGM09Tiq4mnP4YWECq2QWAGehHelYO4V2GTnJzzVgD52XAYAfeI6+oxSgJkkkAr2HbNdKRx8xVe2DZKHeSMkAdKqrGWO4AEdiDnNa2zIHy5JOMetUwChIAGwEqSOx9KHEOYls0HJbg+lX1iXcHIyB2HrUNsqoocjIyAcepq8ihSM8jOSM9aaMmxpQDAIyc5AFOIAJOAPrT1x1JJ/2c00LhmBGCCfl64rREXZ+RzOFkZSMEjIIPWh3IIYkAkVHnbJvUKW6c96SSdflUjnrkV8con9MOQSuxcFSFY4z2zimuB5iuMgnqQOtQs6ytySGAyOep/zmhCEkI2sSfm3E8VskK4wSlnkAG0ZxyOfrUhCJEp3AnO3BPOfpT4YRyzksp42ikaEuwIj2jOOaoXMgMAkjjIcoynJHYirSY8kIBgnOT61G5JJAAAHUDtSRPlygOCBuyT1FS9Q5uwJD5b/MehJzQXPIJAftSC4OSp6dj1zzUTMDMWJAAGBjvUsWojNtXaTnJyW7j2pnkjeSpJz3NEkpjhcqAZc4BYZAHfik807VGeSOoHWoehLuSQQkSOS2OMDHrSfZtqPICAVxkHrjuQO9R7mVgwcDjgDsaSSMuAWJZ+oJ7UEWY+NxgsGDKTgEd6kLCRgpO1SeCwprqGjUMoQg5wvenYMqqxBBGQBinYtJjdimQkZAXI570+JDMCQQh5O4+lJFFIULuQFBwBkc/hVhCBGcDAJwMDtRYtKxEofbgvvbuT3pSjOpYHcmcYHrUkVvtDAM2Sc4p7Ruu2IPtTqQoyTRsUiN0HmFIg2AACW9e9O+zq4wOo4yKnitXjxjpnJPoKtxW53sFUFOmQOam6LVkVYYQoLA5G0grnHNT2tuX8t+QWX5lJxt/CpxBkBmIVe3arUcatFu4UE4GDyaE0xNkcSp84kGEA+U+9RyKCwAACg53DnIqw2CApG1Txz603akcYDKwzkY9PrWkI3Z5WLqKCIUjMYIUZJ5JxSxqFIBGTnPNShiwAAAAxnFKShYAEKV7nvXRypHzVSpcaWBZioIZhyewqKB3S4ZQWZeMkjrU7I6jAYkk5OegoiIRWBIJYd+9TY5W7ib4yjAnaTyMDOTTolLkEjAxwKiZcECMqE75HWpVVlwS+AentQ3YqL1HrAJmABKnnk9qjcAIQSS44HHWrCqEUZkyWOB7mqt+5icA9DxXHVl0PpMDBTjfcrtkAnG1RxkeppkqhWVQCynrTpM8gHDEYA9KRnKkhhhMYOO59a5G7nuRjYSQjYAWBHYZ7dqZa534cAFuQewH1phKKCQpKjnntUhZSjbDg43c9zUrUph5eZJMyCRCcpgYwPT35zUMkwVyjHGBycUrTFIwAOSeeelMMkRbDliuCCcd6tE7lae4ByAcehxUBDrkMQ+48lRwaR1Y9AMDrinOpRAVOcckg9Kpai0I4ZCrsCcgHANaNpK7lAgGAcHms+AlTkgEHn1rStIiXUovy9ScdK2ijjqtWZ0tnG7KCR8oHX0qaeMyKSGyW657/jTbAF4SQcdsZqd48Rdwc5OT0rsS0Phaz99lBmeJl2ghveq0igNweSckDjFXJW3sQSTk81WuGTdkggGnYyQw2wIX5iu7p3zSSxYJJPAHA96Ri8kQUMQFOQB2ps+VhODkk7ePWp5S9WRmIsRl8oDkZPX2pqKY0JdlcknA29BSAospjBbYg6MMZJpjOrNkHJHTms5I6acHIeJAwII4xzg4pYrkh1CBl9DnOagZgVAVgScjjsaVWEYUDLEDg96xkrnpUsNfdG5Ya9LpxBG5gTg45wa6S38ZywsihNykDJJxj8K4QsCCSNpI/Wq5uZEjAEpZ1JIduT7D6CvFxGW0K75pwTZ2LAwl0PcNK8bnywWkdyOAGbOB6D0FdBZ+JVnVSAQOrEnP0r5vj8TXNu8Z37mB5wMfpXbaN4pln2SFwAwxgjgH1r4jMchhFc8EefictjFXse52GqRyvtSQbsZI64rbs7oHBGGGAefWvLNN11pwqowlXHAIAH511Ona4IwBnBzyBzzXwWIwc6T2PnquHUDt2BmYMTh2A5U8+1QECJSpGSflJx3FY8etRT3YYRvAAuASwIJ9frVtbooAN7MCcknkivPcJLc45QZY3llJKFSODnrmo1YtsRycLkg46/jVgqXhID5Ru+epqK4cpGpd0yRgbRjAqo+6ZuJBKqOSD8p4AI5p7BFwAxJ9AeBWRNK6uXzhic+oA+lCXv7zJJxn9K6oyVthOEjXS3IJYk5J7ml8vYpLKSc8YGf8ipLIpPtUYPYBuhFWzEBbOhJLewzn1ANbRtIwd1uUAjYIIJPJB7Gsy+LW4JwCccrWvPGyxhFJLsAAQcY/GsHVFkO9SMEDsc1tFam1PUqLfkIwB8vHII5znrxU1reuqAiRio9+tZaxvkALgAdac++FWRvuZ3DHauuLt0Ou1zT1DxQLO0kkLYIBG4ngetfO/xF8Tre3rpHLvdgSAfTvXX+O9fMME0Ub4wCpPoa8U1S4E84k3bjtwec5buR6fSvu8iwcaj9rOJ9BgMJb95IzZ1ji2Eo7uw3GRjkHnpipoJC5ALqDg4UdcCkdDIqseoH3T2qAkwgkAsehNfoSifTR2sXEn2gKx4J9eldV4YuDDAoY42naCTyfrXDq4IBJw+cj610/ha5D3ZV/wB6u3hSOAfXPf6U3BNanTSVmelWzecikcd8HvTpWyQAgJznkD+dVtPYcYBBIAHoKusyiF2cgEcdO5rBrlPTSGrEShYHBIxt9KUgvGoGEY8YptrgxguWVFBORzk59Pxqz5JYhSC2eDgd6hs0WhVfMB2AEAcYqa2kIADMQOmFGTntVpYFEbFwTKD1PTH+NMitpELMDgAZPPrU3ZouUcZUwrAsG6bW/nSrMqygsGw3GFPamqB1bAB5GR1qWSUgRLjknk9AB6fnVLUdkLkM4wCc9ATUsiqqkL6c96C4DkMoVhwRjpVaafcCEUAA4Yt1+opoVijPIV4G0nOcEcVRQuwJcgAk/d4/KpbuTqFHBySx/lULMWUqvBIxkdq2ihSlyptlzT7Mz3AcgBQdzFupA9/XmtgqmzOCGBx83IqjbKscKAFiBjk9zVhm2FiwyOnWvTpx5UfnmZYl4irfohonYkoRg5wCO4qRDHgHkZHcYzUKscFgCTnjPcU9pjMC5LbgdpBH8q3ueLa5ImSS2MjpzUUixJlxEijnIx1Pr9aSSYQAO3ESDLEmuc1rXWklAifavYqelc1WryK524ahKtJJIl1HxAGgYABQCcjP9K5hLh7iZypJBBJB9qrXdwwmkJIckdM9KgS4dY32OEJ4IHcelea6sp7n2uGw0KEbRGSzKJXYjIY5Ue1QOgDBzuJbsT/SopLnCliQXBwFPQmmPMRg55POOuKSR3LQf9pYuwYBUyAPYVTkw8zELyOCSe1Kzs5JRsnPJIqkblixRjk9xW0UDYs1yA5O0EZwAOgpryq6EByGPy7iOhqJW7EAgZxihnBA5BXrnPQ1ukYtiK7K5XBKg7ScdfemkjzXBIPoMdKczGTbtOCP1pisQ5cAHdwTiqTM7jUjLySADjGSBU8KhdoJwPeoJWMDAglTjkA5/WmtcMWQuuUJCgqCfxpPQpI0TIixggBH6ZPpTyrrgYO1R1/+vU8MKSGNdqtgjljgH/CnPHhXUuQ6kgkcg+49ag1iilE5yQSCSTyoxWrZu8G0kEKxwSen0qi0YRVKgA9SSOp9aaclwWJKHrz0pNm8T0DSpBNtUF1UAAEHuO2PetwhtpGeAe3euH0G9kgIKMzuD0xk8120MhkI3HLkAkjua8XERadzujJsa1sFIcEhiCCD2FROGCElsFhxnn8RV+aEkBjyMc47VSnj5U5IA5z6j0rz2jVXGDbt2g5GASTwd3+FRvILiQITvY4XB7j0pgf964AyOh9qcsZSR5BgkcAZ6Z7/AFrNxG4jZ4mXCBAUPGfQ/Ss25t3Qlt5AwSRnAGK1ZpNm0GTg/wA/Sq9wASARg+1CijFq/Q52UAgncxZjksSRwR+dEKTqhSOUjPGQefzq3d24YIQMMGJBHepLONkZMAAH29K05TNxXYhtoby9v7G2LkSTTqgK9h3NfcPw507+ydGtECY2AAYGAeOelfLXgHT0vPElpHhS6uJB8o4APP44J5r7P0ZIo7GNYlAXJYH26f0r854qquPJTtofnvE1WyjBFu3jKghuSeQcVKIwqkE5Oc8U03BLFQMBeTnsakj5yGOWJyCOmK/N73PznUeIViCkchvQ5xSyoCAAcE88daHI4AwAvXHFPiYFckgAcZp6AIFyhBIJHTAp6AcEkEGom3xqzAgHqqntx1z/AEp6AMQM5YKGI6ZFS2IeAxIbBBxxipoMBCCCSDk55yKLYNMGKjjOPxqzDZsEYMCDk475FC1M35gLkBQAcHPPPGK8/wDjLEJLaMQsWQxAkA8Meeceo5r0T7MiqARgDkZ9a4r4m2xu7BEtwItsTDzG5yxPp79BW1GpKnNM1oq9RM4D4cyRfZlLHJQcnPU54GK9TjiFxApbhgMDPfNeceENKexjUvEYyxG7I5zXo2nuVBUqGBGAW7e/1pYurzVG4np12m00ch4r0PYfMCYDHaD61wssAgnYsOBwB3Br2nUbFb2IIQCwBySePwrgNU8OBJC7RMgOemRms6FfldpCpVbaM5JSMgk/N6e1eo/CDw6ZrttUmRXVeFwBggjr71xkGjmW6hjjiEhJCgEE4BOCT9MmvdPDFrDo+jpapGFAOTs7ADoPauyVVSVhYiv7tkbkY8vIByDgH3qUZKOwIyCAF9c1TacHBUnJ7GnrckDChifQdT7VhdHiO7LOGbIwDkdMdKhkiAKnqQNoHoKFnByWJGOvPIpRKC2cDB4yO1Q2ibMqTWweRgFBJwxGOprG1HRIb12DoQcH5lHI/DpXRNIGI2555JPGKb5QKsTwScZFVF2ehJ4j4u+HEV5FI6xZdsgkDOD9a8K8VfDKa0VzCgKqTzjHH+Nfal1ZJOpBUsO5zXKa74MjvoHOVIOSSWwR+HftX02X5xiME7Qeh6GGxTou9z4H1XRp9PYq68DqfX8K5a7Q+a5zz3Ud6+s/iH8KLcWsrRDDHGGI6e1fPXjHwS+neaQGDHg45/QV+r5VxFRxaVOrpI+7y3H0qllLc8/aULG6YJLdzSWwQjaGw3cZqa7spo5WR4GXco5I4IpYdPd8kD5xhcV9gqsX1PuaUY2TQ+2hJlI+8McirsETPIQOV6gVYtLFtxYoQAMcVowWJ3Nwo44z61DnE74RMp4BO5R+FPtVlLRkiI+YDGAT3961oNOVihypkIJIJxgDrz60XKrxkEgcAZrNyN0Yy2pDlCuWAwcjFWoLcxxvhC7Hk4GcD/CppCW3MQQcck1GgKOsoJyikAdjkdCO9Q5FpCkmNFZAUJyAwGcHvzULKWQgYIz1Jxg96sTAlQqMSCAdoPBNV3CsAp5OeQD0NTc1URgY5GBz0x61HuPIII53HipjhED5HHT3qMFpGIYgHHQVJqlYXAwXU5HfnpmlEbOpA4OcZ9qJIETaRlARzg9TSqwVQEUu2eCT2oaYn5FWezGckbSAAdp6kd/xqk8H70sTtGOMjpWpMzK4OMnqfaqlywJLYwTxSQtTMK4jLFg+ScH09KZFGVLSsTux90nqat7WORsBPX6CopISxDhgQTgqTgiuiLJlG4uFmiJzhsZA9KoTWp3ElcHjHcH3q0wMeCpwTwT6j0qwAJYigGXPb+taXOaSsc9cqbYu8oIVeM+1QPLmdFIwAM9OldFf2oMIDRZ77/f6Vi3ERV8EAEjv3qkzMjQBipUbSRzkU9HKhg5zjoKb5o5IO0jjgdKbCA7AEhiSOT2Ga05ikX7eQlAACDjBHrVuIkAFwQM8Z71Txl0VCCx4AqwSXdQCQFGACe/es27m0ScjGXKgnOM/Wl8ttoDHDNyCB2FKrOilsgjpjHQ0FC8a73wD09s1izdDkJ3klsZPHtVlJXLBcBiPU8Go0RGUEkttO3gVNbRpuaMERkDILdD7Ui2XLYkxuHIHZVI5PrWXd2pDl1IyTyPStBYx5O3JUk5DDtTL5Au0qC3QHA/M07mLWtzLTcWZScAZOPX8KegPBAypHFSTYikVz8+QCR7VHEw8tiwx82QB6UyWriFXjDqEAI5I64qCQFsZAAY4OO1TFjIQASg6H3FNMaKQScH1polIY+zIjIwVOdoOcjtzTomMbh8EFSRx2zUC7YyQq8A9u2T1qR5F8sEngHJx3rVFI3dJ1YwkAkEZyPrXXQ6gZQGOAVAPB4rzSN2MGAeCemOlbOl6m8DxrKBLHkYUjn86Gos2jKx3uN4LE4A9PWoZg6QqUCsTwVP6mqVrqcc6gEbGzkjPQVoKV8t2VwdxBG7vXNJWNrlP7M7IXY4yelRzWpMYIOADyT61flRgGIO4YGAeMc1XkjMqnAYcDKn1BqRpmVNbq+UIyw5OB096qXKkxqnAK5HAGT9a1iXXICEFhtJ9BVKeDksCNwPGe9UhmaAqRgA9+3b2qBpAqspUkMcnH6VfkshGhAPOdxB9aqXCiOIF8BicDA656VdyGkUJ4z8vlkc5BUDkeh+n+FVikpuGQocAfKw7n0xWk8bRJkMEfOAx6DNV1aWS6O8K4HIZRgDPYd+1TzGTiUDk5UqQepU9sUCQlSFH51dlRXZlSIKQOWB61TaIoTtIPqAe9aJkWRE0gkyh++OoHerSTqzkFgAAOpqhIhRjsGTnOSeg71DKpkTJGVJxxxWqJcTanVDC8RAAbDHPOSOlZF7I7ksx4Y/MR3qJXdHKkhQRkZJJOOvFTq4lQgjIzznsaZk0Q+WGwQcA9vWnrCc4JBU9R61MIw2CuAB1ye1SGIkAqVaJ+Q3fP+FAkRELG28guF6kc4/Cu+8J2gh06WRuS8gZc8YGOR+dcda6aZ7iCOJiADuYt3Neg2cBtbMDeuAM8HvWUpq5qmLcSszDIyR0zzis+7vRbglwGOCCRxUtw5c792foaz5bRrzIY5B4+tSpLqaaGT5guZQzbslsDnoKZqEA8nCuCRnKAdfTmrsWneSW2sxAOCCOhpz6cWYEqCMbs9T+VO8ehDfYwGt3bACEjGSfSrEUAVHJOUGNzdhXUWGkxAlpUxlcZIwSKfdxq6JCAFjx0AABI7+5ppmLbMu1i8pgVGRgYz3rRtozeRgqCwBLFgOBjj+pqe000wIplDEsQQuO3rXQwx29vEUQDAwcgdCfb8aTVyGzGt7GUMSGIQ8Y9RV+PTotqswIPp0FWz90BR68jvTRP5qFCeTwD7isGrDWoRQRpzgAYwKqXeVJBGUPGR2NXRGoQhnCkZBLVSnUlSyNkEd+Kztc3ihIY4zCCFIIJznuKiKBGZxySCOnSmxZSQqQQMdjmpJLcxuVHLEbiAe1NRNTjvFsUk9zDGiEI3y7h7c4+nWqVvpjRRbgoIHJAOCBx/jW7qgLTAEl9v3eMY9qouxwFGQAc8d66oOxlLUQBpGATGACeT09aoTYSRmaMMuMc55qZ0Ej5AIx0OetVZ8uQhUnad2c9fatbkWIzErOQBlME/KOlRJGC5GQD1BapJlCAOCVGc4BqFgWQOzZzyMDpUXHqiSWPzlAUbApOAOM0AgIEJwQc4FPbLAAnOcAjNBiCkOcEdOaaYDseUrsCAuCxBOSTUhP7pAAT357VVkJJVmU8MSMHqcY/Kp0lcQqCcAHkZwM45OPwqikL5JbBJwM5OP5U8ZXABGDxmpEUKgONwPcU2RgGwgxjnBqWjRXECCMEEZA6nrVG5CSAZBIHPXpVuaYrkocqwwTVJpVljjI5RyVBHQEUJEsqXRKglD8o69s1NY7pprcksArEsAeoweKR1IYHOQOMHkZqbSIlju0UrukYnnPb6dq1SucVeXJBy7G3LZAW8QcBlZiOeCpx1+lZtzp4gjDgEquT/8AXrqmgDAAEFQPTODVmx02KWRVlA2Ed/51LhLoz5uOacr984UWKqGcqVIGen61Yjto2SPGWKk4APQ10HiDSEtRIUY5BGGA4I9M+tZMUShDtAI6njqaylGS0Z9DhsVGvHmiOj8sYyoDYyOOn4VOkgiKSEkgHB2jmqyE8B2wx4xVmO2McZAb7x3EEdPx61Fj04tMsnZIQ4yAx5zwad5mwAKMgnH4VXQs4KMDweCO4qysSZ4bHsaTRqmh8WSODjueallmJZSASQMA56io44WYu6jAjUE+4JwPrQkJO4BtpYjOTyf8BWbRopIniXdjJxk5OOwq75sYQoMlgM5Pp25qiNyABSCoGAO9PM2MlkBiABJzgg0JGcpxSu2TGUvkjkUy71OK3g2uhMwOQwOMfUd6o3Gpwx2zssjBgQAoXIP41i3s7Xcwkdst1PGP0rqpUW3eSPn8XmkYLlpaspaxfzXkzBwyhW3AqetZDqYpGJ6Hk1pXLmYj5Cg6fX3qlcoUwOgPBY84ru5eVWR8/GtKpLmluRK4ZAQxKE9DSwuIC5JJJHAI6c0y2wUDsACScA+1SrFJJgkAAHcQO47Vi3c9mhK5IrFpFYKEUDkZ6n1oRBJMWQbR1JJ7igQnIySAaVDhhHjPoPaoZ6KHBGEwJO1Op96tICFm3HaAAVLdTn2qAIVkVHI3ucgZzkCpZlO0AcnIA96looAhxkkgdBx1NOMJZSFOXIyB6CkLYKnGDnFDQl2LEsCDkEHFSUrj7fESEMGjBGAx5y1PG4sS75GMYoDlsJjjPU0rnzVMW3IJ5PSldFXZZgdiAgIKZ3H61Yjj3uSSMDrUSsr4AAyAAGHfA4ogZlDFhxn86LE2Ze3pDyCEA6ZPU1Uv2ExyTkYxtqvcXIl+TBCA5HsaieSSdcOxZF4BPatEkUkP8wKAqnIPbHTFNd2Zdm3eCcnnFRbApA6N65pwfChVcljyG96llMn8sM6EkhOhC8Z/GmyzFRgEDnr7UGTy8Rs+WHzHB7moZJN42BCATjnrUpk2JzKPKC5yepNZt3uDB1OUPysSegqZiyO8bZR42KMMdCKc0BnVwWBAAyW4z749a6Kc+VnHWpKorNGE167tuJJWMkjbkYx/OvYvBkTReFdOk2BGmjLhRxzuOD+X0ry2208+eIgFILAZ6gjvXrenA2+nWkEYAWNdoU9AOtaVL1GlE8eph1F3LjyFgQ3BJGFx19eaGAxgDBPJxxSLIzA5AyT+VO8sO2CeQMls4Fe/RtbQm1iaCMLGTIQAO5PerikiEkHIIDAjvVeKOMKEYghlzhuc1YkAWNU6so2gDsP8K6zOTsNEhDA5BHXJ65qtd3LrIMMR1BAPUHtSzTJGfMY7WjGBk8dfT8apGYS3Bfk5wSQOprlq1vZI8vE4iNCN+o+SYzTNMSSwAXk9h0FPhAyWJAHse9SxwqMAg/N14ySe1NdCAAACQTn2rw51HN3Z8bVqSqS5pCrO0dwhVQGJydvNbEV1tjGFywJIJ44rnwSknznkVbE5mUqWKhRkZOM1CsYWuarXmScsQev0FOjlyCxAYdRk9fSseGcNK2GyQPz9qu2875UEAg9FWruJo04gZHAVsg9asPGy4QLyvT3H1pkSBcHG09RmrKAEkg5A/nSMmLGoGTtw+Mn3pOSCSOWPHtUxYHaQQCRnH0qMIJlYK4yvXFWhWGRsQSQhOOMZrQjiD8kY3Djms6TdEhYlUI4y3ArTs8EIc4q7EMdLYuFOAMgfSqzoBgPgAg4NXpLgJEyEksxyB6VSlkIBJwEAyWI6UnqCZXBEQAUEAHAPrTpGIBOMg80xnDKHVsKemOhpqyI7KrEZJ5HpQtBt3EkQOpKnII646Gqt5G80TFSYmxhTjIyPWtCRAqkhvlx1qGWPzSpDnygOnqSOa1TJUrHOSAmRwCXAONwB4P8Ak1pWuwoVU4IwTk9aSS1KAlBkE9+1FlII3CcAseprtw9TlkrnrYKtyVFdlqzmNtdB3AVlPyt6A10EM5vI1yI1bsI1CgjtkDvXPXCIWBKZI4DDvV7S7wRAhwABxzXvxdz7Km7mhLEwIx8vTJqJiiRkE4Iyc+5onvFmJGdvTAAqm8wZmUsTtODkYGfb1GO9bLU61G426dCGBxgj71Y7hSwBJLZ5A71oyRg4AOVBzwe9KbcRoXwW4zkgcVnJHNUiZeEmDIEZCBzznH41Wk3BipAIA2jI61e2lJWOM/1NVLgnfjBAPf3rnaONogdjGDkYA6kAmozcrHIASQOOcU6TO1cHBB596qTRmElgQxJwQT0qGgWpeaccDdg9uOvtVadztDFcFTnA6H2qJ5GXYVOAvzAetNe6DOAVyfvfQ+tZSiFi/wCFb5rLVUIJSGRskMeEPpivQBemOP73JGQc9K8om3OPMQYJIfIzgt2//VWlbeK54ljjlzuYZLk8D2riqUrnPVo8+p61Za0jhEkIxtHHYds1LqekJcQO8QUgAEqp6Z5/OuFttYgljeWKUO6r8zZxjHY+2a3NI8SpP8hYBW7gEDjtn/CuVwaeh5c6E4u8DOvICjgFSoOMrnBzWro2riCUJK2EIwST0z3qW60wT2zXCKWQfMec4HasF7eSNi5ztPHTtSkoyVpG3uVY8kz0W1ld5AI5CY84Of4l9c9jVpVDAgjCg4O39K4rQ9cNoojkDuDlcHsO1dFbatGFdmPAHOO3vXkTp8rskeHVwsoS93YNUeIWxLkK+PmBPQVycoh+Z0DORyFB6ntUHizW3uZSkAYkAKPLOc5PPFdbp2k2z2sLRxAHaD83JBrnnDmJUXSV2cJJa3LuWIZQQSdo7+lQ2WhXN1OFRJCQSxAwAR6c9K9PNjEoAEeVxk8Y59KjOn28ILqrKW+YgdM1yPCSk9yXiHayMjTdES0t0R0UNjkk5zSXmmokMxBAwpIBHQ1p3DrsLE7QMdBWbq05CMUBBIwAOldvsYxWxinJvVnJLdyxSDazIAQTjv7V1ei64GhZJAXboC3asLTIkkMsk4UYOAM963rNbXaAoUHviogpX0Nm0lqiPUNTmw5jTaWHJbuK8/1NLh7wyOQxJOWxzjNerRraOhDorjOOTisi/wBE051kdZAkxztgxwfxzSrU5zjZGlKuqb2POrO8m09mdHKlWBx1yK6NvFj3Fo0bDaxXAYdqoN4buZ2JQEN13elNHhq8ysZLXEgPMjDBI9MD0rzIyrUdEdkqlOpqy74fhmvLoTujJGDkbup9xXodneFVABO09PTNc54a8O3NhA4kBdXJbDHIGew9q6qz05kBDfwnGM16NCUmrtnm1p02xUu3n3BgV54GeopXYjA3MD6A1ejsiSCAAOoqOWxD5LHIz1BxzXqQkzgc4dCopyxBYlRjHPQ05pSxCFcDs2etSfZUDZyxI5GR0okgXbyMj+8eldKkRdPYZMEnQBwHBOMkA4rAv9CjhJktAAeSQPWtqW0CyBVIVSCQQc8joKY0a8qCVHcsO9Pn7Gkb9Gcvbaw/llJEYMpIAPcinAXuqABwIEzwyjqK25dLSRhPHhiDknHBq7BZBYgQMMRgD0FQ3zLY0TaMWy01LeFkIBdhguw5qy1hEzDghcDOO5rTFmFVcEu7e2MU5rUpkZw2Oo7Vmqa6oLt9TFuNNgkTBLDIxxxgVkL4fWzuCba7ndMHAmwcd+tdW9qzITK5lcjqR2qg0bAH5CDnGfahxijSLl3OY1ESxENGxOOcf0rKt/FaG5aAjDjg57V109lvBGCD2PvXnOuWCR6+yAMsmB+8UYHPUema46tScPhPUw8I1NJM6l7+MIGXBBGeT1FUbnxRaQqAGYDAOQuR79KjEK/Zk+YkAYbnkntWINMedyWcEZJ4rmeMktkdsMPTfU128Ro0ZMTkkjjI/pVJtSeYDeoZgORjqfX61XWwSFnADA+hHSmhxGpkwCQCMj+VbQxsux2U6EVsivd6hLIhCxZKnAB/nVORJrjJeUouOcd6mMskpZtm1COPY1CZncZC5GeVXrXfDG3O+ELdBCrKhCOWAxgjvVeLTZrp3KoxVQXIPYE10Wj6VFdRqWBRc7hk889f/wBVdRDpttCHVAGUgYJHQV1wxMpdC+fl6Hl8lsBdBBHslwCQM9D3+lWvIJIIAGBjgYrqdZ06BJTMiqJGGCc8gDtWYsZLFViLD2xx710wqSkdUJ83Qz7eBpJACnJPp19qtzWqQoSiAHOSF7VLHbvtBcHABBODxUyRmMlCSUYYPvXXDU2sV0iEihQwODkkc59qtQgxRhck4GABTbaIKygDAzzxVtVJJZUIUEg5GK6UJq46z1OWzlXBI25GfUHqKttrjyKABgAnkis5zGxAJw5GQO9LHE9xMsESs0r9AmCSPXFXcz5IN3aEMrNdlsfKTluOtb7XEVvbgzkBwMDB656cVh6gq6XL5Yl80qMlyMYb0rk9V16e6vDsYqgGN7HOc9f1rnq1oU1eR1UsD9a0Wx2Or+LYYbMwQptdj80rHP5DtXGXmvS3DggqwHyse596rtulAeU7ye5pBp4mVBGuHZto4JyTgD+dePVxrkuWOx9Hhcvo4ZabjUvnJk3jIOAvHbvQLguhUgAg5BFTjTXgBBHzqNpIGentVG4imRSXOc56DGK8qU+Y9C0OhcS5BUDJBFPD7CHUkuOMHkfWs5JuOCQzDn3FW48rjcpJBzkd6wdhONi4rQhnDA7sAg9vxqrPaRXQcFVIxwMflUjryzgHB4INMgIRwqg4x1JzWTQlGxy2seG5YGeeJiyMBlfQisCeOSJ0DKQTkEenvXqcIBUgoCgHUjPNc5r3h997yxplTkiktN2bKXRm98GbRGmnu5QAZCVDEnBHT6giuk1aIrcvERv5JB6YHY1H8LdMNlp8byICSfnB6AHrV7xFAsOoTtF84YgBgeijOKyop87luc8nra5kbCiM4ICEBS2PfihSWAKgb+g9xTfLLBlIIQ8EHoT9KYUV2CMSA3HWusVgWKWKNATvY5JB4wc9KmnIbeEUqOoyckD0zUUuDtSMttB4BOTge9SMGFsSf9YwIyD0HcGjQlopnIQkDn6ZqNYwEBc8/nUxmQRyjBZ1XJAxnHSoJAZAmCcZGVA5qWCuII0csQSMAZB7mnjLg4YoQAQR3welRCXIKkFjnGfSlhlIBBG1RwD1qSmy9FIRlehxyQe1aduCeDyMA5zWZAgZcEYOCTnvU092IDE7t5YKgAn1AqkjGUtTXWdQBmQ8DBwaz5tReRTDvJCnd1rLN+jyOoOBnIOcZJqEFXYknB7H1odzLmLtvJ50jlyWJ55Oa0reYeYiD2ArEhYSBwUC9gQetbFuUMCsH2yq2NpHUY9fWpTbJbTNy3cpIgJwcgfQetWLyQLDcBgGAUhR6np19MVn20rNgPgjHr1qe6QywkEkgggHPQVrGTRKaPL9UsJLm9bDMMHBwOuKBpCWkayzq0ik7dowCSTxzXRXNsLdnBOck4IFQswlIBQMARjI7+tOU79TRvsZ/wBh8pRuTYSOVYcr7GrNmiLICyBwvK59e1Tukj7dwyS2AfU9qVGEUbEAl88DHUetc73OWom00Q3EZwABk5JGKqToPKVyc+uTV9tyuQxBOc5A6j0qrd27u7ZIVAM4PevWovmij4PExlTquJlTEjG04I5DGqUOs3Ec5w5VhyD7jpVuQDdhjtRTyeuBWPISpZypAycE962cbhSqzi7xZowa5IrB7g+ecknnBPtViLXbe6JPkMBggJuB5z1z7f0rmnIw2AR357ipIkEIVkVU3ckL296x9jF9D1aeY4iH2jozfwTW7hxl+g2noe/FRl40RDuJPpisnLmZSgBUjkmrltKuxi7AkdN3U1X1eJ2Rziv1LLosq7SSBnPXrU9veC2jMcTgSDgjvtNZNzKuyTMm2MjJOcY9eax7u+IZfLKuvPOTk1P1eJ2QzSpP4kdlDqJyCE2bTyGOM1dXUolBPmYOMbc5ryyG9mUkxI0QBPAJ5qc6re8AAqRz15IrN4aJ0LFqW6PTFv0wMNwegNJb3oXeQNoJGcnrjoa85bV798bWwCM5PTNSza1erCNrZk4GBzmp9kkbxqwe56G2sorKCpfzASCoztA6kn05xUTaupBKy7AOMAdT6E15jJq+ohgXjAK5wOeMnn8DVi31Z5MAFlkBBI7E0nTXc7ISgzt3uPMLEgcZJNIgilUvgOCPyrnbW7kYl3OGbjAOQKtRzyF3AdgSOhXAA9ffvWTXZnSvJlu5tIvMQF8AgjA7GoP7NiLZDEHPQDgmn/vWQOJdjAgEYHI79atRuroFLN5ingjgYrFolykuoLpMZ2kHaelS/YCMMqqCOx71ZSOZUjLxHDZwxGFOOvPrzT49xRQ+A2ex7VHLc5pTfcEQeSQ4Ut1BBz9RTFHmMXHQDBFWMBQXHQdfemSSbwAoA9celHKZOTY9wkjxgZCAfMRSqEMhOSFHQnuKaGLIEVwqMRnI6496eyDaFAwcYBHQH/CqTsCux7RHIYDL9Ae1aljph8uN5GBbccgDoKbptuqFTIN7kbR2A98eta8bRjaSGwBj0/Gr5zohHuLHBGsgUDAU8H1+lT7yODggnJYmoQp3AA5HQE05hghcktnsM5FJanQtCdVBfAHykevWkPGV25XOBjrn1+lG5UTBGQ3CYPT6io97uxCDlT2FJpBYdLEruCMAgYOO9KkYkiYkbCDgEnj60R4IJY/OTyPShyFTaRkenbFLlDmsAjUxIxOWIHQ5qJmDZC9DjnGasNsKBUGPaqmo3BtbUSqQu0bcA9KuNyVK5na3emCMxsquehHo3bB78VzAugjgMRyeKp61rRuLiRN29AASc9ay2u/MJJJAzwRXRay1R0xhzI6IyZZiAMY6E9asx2glgLq+HB+6T/Wufiui+wHJGcgntWxbX8SIUcsOOBjIJ7VnoxSg0atpZhoXVk+UkEseua3dPs0LIVUfKQxBHUVi2l4NikjAIzWlbapGsWQwDgcA+lRyo5Z8xvrEFLFgCx7Y7V0GkXYTapUY/wBrmuH/AOEhiTguQc46E4pIfGRSRwIsDGARnB96XInujncbnoHibTbd9ON3FFmNiFdepGe/0rz66RI3YgYHT8Kml+It5eRNATmJRhQRgCufe+f53J+Unp1xmtPZx6GfLYti7ROXGOcfhWPeXZaYhSNhODnsKlnYyAOCSOcgd6pvbIxDgkAdc1PKkUkRz2u5SVGG/nVe1t1bdHKjK/UMMYrRiDl0GcxkcknpVmKEySsoiyrDAX0P1qbFaleCxEzgKNpABx2rRtISty6MmCACCOhzU/zpCgEYcA7SRjI+v0qeOARusiMWlUEAn0PXjp2q0ibDhCqgkcgdsVLbxGQgk5AODgU2KQB2JBCgdu/rVu0wxXA2g9aOULWNnTYhuUkFMDJI7YrchhjEkbld64BxjINY8HO0DII461pWcwVsBmXIwSD2zzx9a1jppYV2YvjLwJFqdv8AarRGSVW3kKOAPTP9MV5TqOlS20zNKMTZwxxgYHQY9fevoW3uSVKMAVY4HvXL+O/BK39rJc2gBdFDMF5wTWkUmawn0Z45gkkkggc1FN+8Q5I2E4AArQvNNlscs5KAZypHb+lQtbxojuTuBUEDpg9c1qkauxzd3AMMQxAznGaq7h9mZwGLEkcHtV6+x8xLZ7nFUJEdxGQ21V5wvcehpmEtSSMMY0diCuMBR1x7+prU0G4Q6jbuCUCHBUcZFZQZySSuOcYFXNPBF1EJQQc54OeO36VnPY5JxPoDRAtxaowO4kAkHsK6BYvIhBZwcjPHauc8FSrNpqoUBIAbeT29q0dc1SKzgkUHcxXGfQ1xUrylYyhLWxk+I9eSEGNJd7qpOCOQvrXni+I73Tb1Z4ZZCoY5w3AB7YqTXdTlmnlKPhiSMAdjW74Q+GEvieAEvg4J+UkAnvXp1EqaSQV8TTw65puyNnw58TjqcX2a9t2Rwf3chOc/Uf0qe8uFmJeM7gc4GO/pTf8AhWc3hmJYXgldFJbzmyQQTwM+oqGSBreZgEYpgZZRkH8B6Vyuck7MihiqNZ+5K5n30QJUkkEnqPftWfcEo2Cdy459a1JMZJZmCDoNv9DVWeEGUKUIJXdz6VnJ3PVi4mRc2waLjIOc8elUp4XIBQYYkckZBFdHY+HL3WCILeN5TuJ3ocYB6CtiX4cX+nxh7lAUzlccke5Fc1m3oc9TF0Kb5XJXOf07TUAEjKueDzyCe1dEuAEUHJxkE9qbBZm2icIu1yCPmX8zg9KQQlWJIJB4HtWqTW5xzqKeqJQSTs6HOa9D+FuiGfUJZSQVkAUbhwQMnGa8/VBgE8KDywHIr3f4a6KttaRFT83BAI68d6u12kfN5vWjSw7T6noemWBggXaqqAOAe1ayxZQAAEnqR2pLaIrAg4B6kkdqsJGRwo5PJr3KcbJH5HJ3kVygwAw+YE9R1qF7MPuOCT1IzVt0DDABJ6keuO2aBG20HAIzxk4AP1raxlzWK9lbBSCOSDg57VpqjRxkb8KcYI6j2pqhQowCDnHTv/hVhIwuVIyw7f8A16tIzcivMApRSc554HT2pAo3EhSPYCpipKn5cnJAA7kULkFAV2nqc07Ei7cgAAqTzyOakVCI84z+GKHR2KkEhz0Oc1Mqkx7Wc5PUmtEiSExlHAXBdgGJJ7f57UpUFgwPAGCPWnyII2A4Jx971HrSoq4yDu9RinYRF5YwzEgADv3pAgLFQARwQwHP0PtVgAEEsMDP40IFycHAX1FNFXGeWdhBYAgdf/rVD5BIBZQWHHAwD+FW2JUl1JUt0IGcGjaVztZZDx8pH50C5iGCLAC5IBznHarqgfISPu8g9wajCgEEDaQMlQc4zT1VeXC7TjJz1NBNxdoYliME9SKjUh0VmySeufWpVIJJzn2xTflGQRgd+eg+lVcD8eTcuhK7wwzkA9qaty+4Bj82OcGqEkqCYFGMke0EluPm7j8Ke7fKHBGR3r5ax/R6lcuQurSuACduBn1NWY5gxIAIOO/SsqKQkiRTiQdCKsLIYxl2wDyPrSKTuXmZlIyTlhkY6D606Sc+SSBuIGSQelQLI08IPQZJ4701GKo2BlDkHnFSVYl8wkRgM2GGSx7GkG1HBDHIOefSmBg8YUcAUo2hzk5GKZaQ+VlkJKsETGN4HQ0zc7W5GAZFGQ2OppNpZwA2Fz90d6l8t43JIwD0IobL1IMu1ujsoWQ/eUnp70oQuwOcA8fSraxBhyu7jGamt7NNhIJB7kioZLKfkrbud3UjPI7U8wNLLnJCDAq7IpeQEnecAZx2HanIiBcAMSTzt7CpIKbW5DAAEr3NThU2IQXDA4GeAKnMZ2kgEHtS5GBGwyQMk4oLQxIELFsEjuKTaBwg2g9z2qyw3YABCngcdacViR0iYgFsnp6UnK5ookMZJUbhvYcDaKkUJuGEO4d8damRcZSNcEng0+CM5DFgxJwcdqzky+QRlIyAcqRnOO/pU0MBihVnJAIyD609lIBbBJHbFK8XlhC7EhhnHpWQctiSJYeCQMYycnINQunmPkLtK9ADxUxhXYSCQCMHFIEONgBweevWrTMpaK9xk2JJoiVGR2Bxg+uKSZXLsXJYk4JY5p3ksMA4JzyfSmMzkMSuApwCe4r0KasrnyeMr889AV0ClCSHABzih4jvUg5GOaYVThnYKAcgmpdxMZcZNankOVxjYLoCGAU4ODigjEhJHyAEgUhJeNXJy2QTnnOKcrllwDvJ71DZIgBvYvKiB3D5sqOcDt9KViZGUEFQCBnFEMAi3yhiHJ2kAfw/WrCOhBBOPfNYy1NIscIGkBOAiL3znJ7cVRuyWZnYnYoyF9DWlFIkMSlmYgfMWAycew7mqMsgmlcMdgY8uR1H0rz6r94+uy5NU72KkZQgO2VJGcMemaYyFlBLlhnqBjA7ClmAaYZDHA4wOCKeSMgkkDtmsUz2r9yEMrMwKYCjIJ70+SVAgJQkAHjOOaRsGNiCCwGDg8AVHGwdCAACP1NUmZMjdQY0cqcnoM9KryyHeU25UDdn0q7JwApAY4ziqLMkjuAMEdRitEiSLzyuAACSQDSO5UgAjBODTC4DhQMDvjsKjLKoBI3HPAJq0iWDOQ7BQSD0qWKYJJGwZgQc7Qevtio2keSYBEyAOQO9CP8AvS4Chh/ereKOapsdZp90YlQvz7Z65rTeeKRskkpjJNc3YkSOAGJUd2HJrXAlIOFLAkLtX0963uj5HEUrTbY15BHK4L7kJyMDpUDSt5zIUyGA5Pb3qzfQmCaJApYZI3KOD+NU54xDks4XLYznpScjljC+xJNEyxEIxBByc+lQMwKHJJOfXpVeefzQyB2AUjkdxVKS7AYgBgc4BalzHdSwzkWri5DsowWycZpykbueG6j6VS88ggEDOPWpfPIjBGDJnoR0H1rKTuexSwticYDkAAev1qVFEkgUHBxk1WV4yp2oQxOTznJq0k58hVcAAcAjqPxrNnowpcokpkjDqylwB+VZ0jyKgDAIBliPrV9ixQgSsFI5zznHuaoXDxbVIU+YPlY5JB9OKz0N0rFdVEjF2AB7NntViyv5LbARjgHoD2qqwyBxgNnillTaioCQcckHpUTpQmrMynFSVmdbZ+MPsDrEHBcDdgnII711mk+PIy4ICouAVwc5J614+SOCQWAGB71bsFeORRG4QE5IxXhYnKcNVi9LHn1cJTmtj6G0nX/7QCAnMatuB9CK7C31RnYPIQQw5cHJJ7cf1rx/whFLHCGZ2IKhQCePr9a76zyV5JQEAZ65r8vzDDQp1HCLTSPkcTTjGVkdjZ36NIAWwwPHvVy+Ec4Yk4J5wK5azdwqkFlQcBT/ADrRS8cuQ5BA6V8/KmovQ82SSYk0BRSSSGzz3yKrsRG4KuTg5wR29Kt/LPIAG3J1xn+tRug3FWwG6YBzSTtuJWRf0u9UlQeueCa6BctCCpye/PWuPt1MQw/JzngV0VlcgxqOh6j3FaRaTsc9SKewuoo0kEiqxD44waw5InDFSxCYwFI7+uetbly25lO4KSDk9RVFcbnUrljgkn0rdMyV0UDagKGIBJOCcf0rK8UXiWWmmMKMAkhgeT061u3TpawtKXAEZBIJ615J468Qm4LuHIRSxbB9enFevgKLr1Uuh34ShOvNJHnnjfUzNK4Vsk9Qe1cFeO5CgKpcnLMTzW3r07T3AYNnPUnt71iSEEAA5I/ir9owdCNCmoxR95Sh7OKTIA7FsEZJGT7VGVxICSSPr1qe1t5JVV5UKEMSVz1FWUgTciAkMSRkjOT2Ar0U0bc6iU/sxYZAUHt3xW94dhMM2QTggAcdTTLbTRFPubADDpjqa6SytkARgAABn60aPYlYpRZ0umZ+zKCwVs4OMc+1XEUOx5Bf0PpVHT8klQAAOTk4ya1I4ww4GDXLI92jPnjdDIIwuA3Kg+vQ1YgYpIQQR6HrmojbBmJkXcww2MkCrmUcLtXaTzgdj6Vlc6khMiQEAEknmmAPuIIYA8cDqaflVcjJDYzgUk4besgyDgDj1+lNepVg2t8rNgqSBz396fgFWAGSDkA96a+5iiMdqDn8TSlRHCQpLtkncf5VoUPlyu0uQSec9cD0qlNgAkMMnPU9KvAkIN42seMEdPeqM5LI7KpcAkZFDRLuZ1zKAACAMErxzmqUk4EoCjgfrU1zMpUqVyyjJFUTcDI2nB78dK6aK5tTwMfifZrlR0EV0MIAD0GCPWpS7yAE4BGSfeqNpMGUbSSQQBgdKvtIyMCFBBBB9q9JI+KqbsFkcwIXYeY2cgCmS3LRQGQvtC8E4/Kq7lgS4JHFY2tav5kBiVuABkY4JHfHrUzfKrmuGw7rTUUQ6rrUk6EgnYex7Vzctw+cltw7e1JPM5G9iQDxioTIHjAJAGcg4615M25O7Z9vQoRoxSihsgKksXDE8kAY/CqkkuHOCMdh6Uk9ySjqDk+gqnM0csMEbkJIXJBBxkjoM04xOtaEkzE72BwW5NVmnVmAB2Z44OOabIWwyk4PoagZkdQDwMbjn2rVITZadzESoGSB271RPy7nI+Y5xzRgoSVfIJ7npTnQnDAAlRuIJxkf41aRmxvUBQB1yeegphjRo2QNgg5OP7tKhBzkZHUe1KxKkAhQG5BUcn1FWZsIyJUBBwFGc9KaGKbgAcDvnrmhSGDA/OCcnPTFEgLRnBwDxgCgka+xlLA5YDIp9vIN4ZsBOAOe9Nhj2LkAHjnHelQAzBSOM07GisbNoBsySeTjFWSgyQBwwx1xj3pbSMBUAIKY5z1q3JEMEAglhjA6is27GiM+OExkFgDgfxCmeScEg5JwMe3rVi4jAUAEgjGc0sTeY5IYDICjsBWfMapi6fObS4JIyGIJz3rutLdDkpwgAI9vWuAEYikBL5bnFdR4e1EEFSSADk965az5onRTkrnaIqvEhWRZQcn5c8exz/SoLuKGRVBGwk469TT7eUyQBQoU7i2QeoI4GP8APWklhSRsEHCnIBOTxXjyizrWhmy2Z81kQDKcnHceue9MYkEgJuJHB96tXkIU7VY5Oc+44x/WqnlsjAkkDPesjRakUoG1S43Hvx0JqGU7pkXgHncT6duKlny8oUNgHp60LEquTgEng571SYmipcgEkKVJI4CnvSwABkR1KMMblz0NTSWwYkhcY5z60qKDIjFcJtwWPGDngfU5q0zOSR1PgBvI1+3nfgodoIPQHivr/wAN3UU+nWzpIHZhhlHQY9fzr4osLhrC6iCAgbgHOegzX1T8L9bjvbCPD5JwBgenHWvzfiuk58s7n5/xJhnOKqdj0BgobJAY9Rg1NCQMDqp6jNRtCm4gEEDjOaYZEXCjgjnr1981+ZvQ/NGi7I5bnIfnHAxgCniRPKxkBc4PHeqYnLcgcjoKcknmKUUgnODz1NTzhYuNjaQFDNkEMf8ACpbWD77kck9M561Da/OpRQTMDz9PStSGHaqNkBiBkEdD3HvVL3jORYhgRUUBcjgjI6VM+AxIJIPSmxMTnjJ9qQupyQcc9KbiYMHG7tn0xVSe3LxtkBlwV+YZxnv9aurtcgkkHvgf5wKRhsJBwc9fepcRptHO3GjRohIjyFG4YHWkFlM2SDgHGAT+ma6AqrZGASBggiofJbkIwU53fMuQD9KxlTuWqj7mKVOWQkjHGT2qheWSSqNwDkAkEn+ldFNblSCCp55461XuYCApbAI6YHSsnSaZopnN6XpYF/C6kKAfmJB4BruopAEBA2p1GRWFaoIZyTgHPBFaLzMqEBlIxzzyRWseaISk5l97gjIIIA5yKTzwhBJ5J9apR36qAC5UdCB3FRNeRqDk5UkkAHn2qnJ9TPlNQXRUsMg54ODS/ajgDcQCccdqx0mZ9zRgZA43HAP1NPN2GOScYOCAKlVBcpteeCARz+NKboKgy2D6A5rnLjWorVSxm2ZPQ964/wAR/EiOycxoHYf3l6GumHNN2ijWFB1HZI9KvNes7WMiSeMSjrGeCR61xXiD4iW6TGFBlAAwcHjPcYryzVvGV1qDSAtIkbdcMQSPQkVgSXU0yk5yw985FenTou3vHo08DFayPQdV8Vx34MTgFDySx4I7CvOvEGhw6h5pCqw67SccU9WUoQCVKjhSckmlMhEgUnkiu2lelK8T0KdKNF3ieZa14Kaa6fbCEHGwKCST9K5Wbw2YLgvvIHII6ZPqfpivfZLZJcAhQwGc5rA1Xw4LpZGI8sr82VOSef619pgc9nBqFZXR9RgczdKSjPY8hlhXaIypx12juaGJj2hYwD356Cuo1fw+Fk3ICUIBbBxisE2YgIBGR3IJOPxr9Aw+Jp14c8T7yhXhWinFlVztw7j5c/KPeqdxdFxuClmHBUdvetK4jTBKkBMEgnvWOAioXeTYuAuCOQSen512KVztjZ9ADvIpDgAk9Ac0IMOQCT2wR2p8JCuQAQBxz396aCVkcgE7u4HAq7miQhhYklTjjg0wwPCzyMm1yAWHr71LkhgCMA8/Wl2mVyWPBAUk9h2qS0miGREdVLHC5zxUZRIsFIlWViQZF5JHbP0qRsDcn3gDxgcYp/lFQG6cce1NMpEM2ZQm8kgcLz2poYxKwyMA9e9TyRhlG04BHao4SsLgheRycjOfwqeYGAiMwZQQGA3AHv7VUZf3ig84OChHBzVmeQPuBO0EdQcYqIZRQFOT3J6mqTIauU7gCEOFIODjJPrVZ1V4yWGCB09/WrdxGJFLHGScYIz+NVnGGwwx6gelapiaK8WdyEgEZ7irflEcKccdfWoAgViQMY5ye1TLPICAigkgg7hkD3q0zCSaHSsfLKPyR1PqKzNQgjUxsRgjjk8HPStYymVWOBgDHpmoJI451ywGRzhhkDFUtTB3OamXDgBcjpn2p9pEuWccgAVdvrdy4dCAAM4A6/jVBnCAsMg56DpmtUBcgCLO8oKs7rtKkfd57e/vUuSmMHr+tUoZ8YLhSx4JI71bicMpOQMHg+tOxpF2LCrKI2UPkE87uv1qflghdsADJFMXYSSScgdcUqsFySMjGcVDR0RdyzbgO4AOVznbnqatGIbUycyr1J6GqESmVFaM7SSOD29auo+EOQSRxWMtDWxZDfIxJJI6KO9PeMyRHIIGM4FV1kIUqxwWwcd6uhz5GNhBPIJPWpuZyRkSOisgZNxJwQe1RzIsZDIox356CpbqN2zvQEknlR2qIodiKOSB1znP1qkyGIrxGL5Q28k5Jxz6YpjpvTOCAD6dac8JVZHBC9lIPT1NRguFKhlCEZ3k8VaZNvMiaM+YCBkKM4HGfamgBpHVxsUDcSKkYEEDdk46imKflVmQGUZG72NVcVxVB5QHDY3YHpRvdWQng/XpUgx5hYjCleT9KjXaw3E5z7dRVN2KTL1rqL20pZiWB64rpdP1hHCAsATxt7/WuNOI2BB3DHWrNvd+Rh0Hz9MVjJpmqnY9EW6WVVJXcF4/HFPkU5JBBOACoHQetczpOpzGIq4Ck8nBz+NdJbTrIAynjABJ71nYpSTIZfQpjAwQOc+9V2hDTbFUKAMhsdKuSOVjGBgSMVJHXI7/AEpjKVXJGAep9aNik0ZzxGSMxA5LOSWPWoLi0gJKuhYDoytjFahhAAKKMdScVUEZYMXAQDPfOfancDFvY0i3DaSOoIGe1UXR2B2rtKjr61rTo75JUhewxUEqBICSCcDJNILFIAbQWPLdcVE0S7nJTBHJPrVmWJlVXJGzIJHbnoPrSPE/zSMuEONoHamm0Ta5UezgdwChC9duepqrJZkAoDx1yBWi0jhiAgdiBwOwpu4+aATg4wAB0p8zIszNFkDGQkieYpwQwJOO/FOGmsAApGe4z1NXxEkbSNswfvNJT4g5G7ABHaqUpMhoz3t9gIEZIxyKi8wrsQBUC9umM1sFpAGC8Bhg8fpUS2AuJghGMjk+gp8wW7mloEErfvXGxM4yV6/jWtqN75ClQ6s/YelVbi7h03To4SrSeXwcHlh2xWNczG4wyHA9D2rNxbYomtJdkyDcAnAJXp2qxFK8agIFD56HuD1/+tWXYQtIqEjJBJ69a1UtQ2TnBUcjPX6VcYl6IiJMshA5J6/WrEFm0rlkBBOMgngU6C3J2tjaccqOeatJA8MoOSMDoD1zWmiJsuhMkEaZUMSuMZY81mvIolygJVTjntV7e53hxg5yPeqbRFJiWIEZBODUtgoocboiMkEMGGMDqK0LWeWQKQAUZeOOhFVLS3ADMCCDkAj0Na1vCqQxqgxtGOvWoTJly9EOjyB0Jbn5e5HoPenQquwkKEJzgehNJuCTAByHHKn270iZBYE4Oc/hSaI32HyFYTliMYGeM81QuA0vBJQE+lW2kLSBNm9Su7dn7p9KSQL0IzkA5z0pWLTsUCh5AJGOAR6+tSsDFEzgEnByRSlGckKNhAzuzTr6UQ24DenOO9MbmczJI0zEYAIbAJ4zVIqTIQeST06d+v0q9JsdyEDYU5LHpmq89urNkHLYOSPT0q0yeYrzRhAwJACnqO1Z0gRmJRyVboQeMetaVxGwAIYkNySe9VWjMaOMgA+lXcSfYqSQqCVJ3pjrRHGioQATxwD6VIQHRwpwRg59aSWNigIIByGz7elLUBMIoGCASPyqJyFyWBPTA9KfIhkwVABXk+9QyMXcDaADxkHNIEgRGdDscEZJGe3tSyYWUBidp+UYHQ96apCrknHOBjvT4EjlmJeUoxGTuBIOPf1qzSJYiJxs7diO4qbz1hO7GSARyKhjUDcVAG0cfSo3c8lQOeuaLljbhow4ZwNg5HoD61VVRGxCEEZ3ZA60qzoSBKCAeOBnmkUEByjcZ3EY6UyGI7DEpIB3DKkHvVjS1Ec8Tk72cYyOx9KqZDA7RhF5xVrR58XACoMZJJ9BWkZWPPxKvTl6HY4CrH2JGSKkt9QXzgGG0Hj61SV2mDOW5xgD+tFrh7xA4yRlgeozXRFn566d2yfxjhdMhZDgs4JUf19qw9PEnls6soZuMMMjH0q14inOoSpCCVCHJA74NVy4jZAgGwADgdSBUTSk7nt4Wc6FKyJDAYWwxBcjrjpTyXVASdwqPa8oErNg9RmpJAzqoBIC8/Wp9jc6FmU4Mn8tjEHwBkZznmmRMrFWZsuBjAHWoI7yJJhEznLdyDimmcpnBUtzgkdKj6ubrNpLoX3nESFmYhAOaWXUAiqhMbxjoyqAT9T+NY1xdCWRdrBgeBg8e+ffNRE9AWyeRxQqKW5E82qv4TXa+jYgxkmPoPw75qs8x+cqTgnO0nNMhCG2SUkbFOwbe57j6g0xUDuyg5PXd2HtWkacY7Hm1sZUq/ExoYMHJGWz0B61AH3NucMV6bRwc+lWUjiMjCVGZcYKjgk/WoBGpYgsEzkBRyRW6OBzKRidlJJwSSMA1TugpLgkhsdPYVoyRsqgA9Tis2ZCshUDJA6+tXa5tTlroUvlACk4P8qtwZTAByTwPeoRFu3HIHY+1Oh6gF94U8ADofrWEkfQYeWxKsjROEwWXk8nPJpyuGkBAwDwPWnAFsOMEg8596jhRjK7FgVB446fjWbR60LMtLIMqAvI/i9KQg5c92IJ96axKqSASAQDjrj6Uu4hQSSBnn3qGbJD44zLgAc571MUG1lzxjBI61EinICsQCfyqeOPaGJY45GT3rF3GMyPLUAkdgCaQF0QhipJPGD2pfKKuAjF1xnp370rKJ9uAM5x16U1qO6JbRieM9evsKVpTuKgEjrn1quJGiZ0UE7SV3dRn2PehpSZAScDH05qkK4uQzBRlT9O/rRNhSw3kjHOO1MeRvlIOAOBjvTQVdiQck9TWiLQ5QwXfklTyc96mJEIUogyxxye/WoAxbIJIGMYBppXOASSQchc4pNEkj5Vi+BjuQaZFKTiQNuOOPcU2GRg5XGPQ5odowV2kliME5qLDJWkV2Zzz9epNMErmQnA8rGOec561HI5WRGGChBz7GmF5BkYHJwMDg1SdhNFyyt0uby0iUgkygjZ3A/pXq0MAMas7EsBg9K868IQRz62wf5xHGGGB0OfWvR+CmTwo6c9K9PCQ59WeXiNHZEbOqA7UZyBnaO9OtleQlScADcQe1MUtliACCfvelW7Zc5CHk9M969uELHBJ2RqwxxhEbGTgAY4wKbcR+WPMYhQeKmijDFFbCgHjtWRrl6FR4FcM4PO08gVpJ8quzza1RU1zMy7u9FxKUBJHQj1q1ZLvWMgcZ2nPaspIDkgk5Yg7gM8Vt27Daq4L+gA5JrwKs5Td2fG4mu6rbZcchgCCARxnFLKFABByO/vTSjqqgLg43EY6VHcFkIAIUt0J5x+FclmeYZF3M0cp3MAckiljmLxgg5fHI9Kg1QASlmOCe1SWygICDhh39atI6ItWFt5W87y1UkE4J9OvNbtgpkwQ3zKcnmsu3UJKZGO04wc981s6fCItoUYRhkHGOO3FOwpWNm3OTgAuQOmK0IQWU4QKcc5FVLNQI5HQYlUjAI6+tbFphnJcbTnGccn3oORlOQAghVAbGAOnNEaiIEkjJ6VauWVRkqCAeSD0qpIwcjOCR0Ipi5hWAAYk5DDG2i3DR/M4wSflAPb1qGOXEhVwCOcHPShpQScAA8jJrRGcmS3M4WQdz3OehpyvtUEnJPOCetUY2IZix3knIqyreaQNm0YycHvVWIuNnyMlEyc5wO1MCfMC6ENjIOOPpmnysYwDHyehz2FAd2G4ksPQ9xQ0aLUlL+ZkFCQR29R7UgChiCDkcADtTRMGwFJU9uxFEshChVQqeAzKeo9cUCsR3CAIcJvJGQAawrjEQ3liSOMAdTWvIXuCoX5QDg57CqF5ayKBgBwTjnjj1ppmkG09BbSUXMZJcsR2Azg/wBKtR7NwUhgeGx71m2Mptbh0AwrHOcdDW1uDLgDLEcsBivpcNUU4pH22BrKpBLqKjhwyKQvY56gf0poyzASJkDgEccUoyJAcAA9ferKoDGrk4PcE9K9CJ7cWVLWEOwy+0AlQuOMZ61rtaRm3dcB2A4YjGDUNrErEkKQM9cVbbcQEJyAeg71drmjVzl52EDlGABLAlj6DrWfdOqygk5Uk7ea3tXtlXLlORnGe1Y8kSuhcgE8j1xWEopM82pBRZSkUtuOAFPIOetQsqtG4LkPkcAfnzVkxrkqQygc8nvTPIQZyCBnIIPWsWc+xUNsA5IbnrgntUFzEAVYHbg9MdTV/wApSwJGVHRiOlY147tMpD5KnIrNoZLcTNCAhIHGeO/vVJmdUJY7oycYA71bMJdAXGWb5ST6GlisyssSIGdZDtZhyBWDiVdIl0K3nuGlaNgYXO1lBzg+lddBEYoUUEkL2UdqfpmlWum2KLBGAckyH++Sep+lPVXVnZQQgX5W7gn3rBx10MZVObQ63wrfedbSQSAMmQdp6H0pNV08JgwZCknfmsPQJ5La9jfzMgnGGOAT9a7yOzS4QAlcstcUoqEuZngYn9xPn7nn95ttXYCTc2OF71iR6tcX9w0cTmIKQpJJ5HcV3OraB9o3RI/khjgybQSPeuF1nTz4cvWdHM6ZABIwT74q24y2NqNeFRW6m9plnAJkMhbIII3HJrvdMmhRSAcDqCe5ry601NJ2Vg2HIGFJ6VuWurT7EVjgE8Y7+9efPCSlLmTMq+FlUd7nfyOHjGCAScnntUH2gAYIJySDnuK5iHWZEIV2B9s1dTVo5MBn2Y/Ss/YShueZUwsqeppkeWxeMkg9d2ODVU26Tkbj8ozkUo1GFgAHABGC2evvVLVNagtYmKuJXU4AIxnj1pOKMVTlfQNS06K2tRIY2EJGSyjrzyM9jXENq8lhPLIkkcoLEcKeB2Huaqav4lnumkQyuACV2hiAfTisfTC8+p2qOWAaQDaR3Pf6e9cNdpfCdlOm4r3z0DR7y61iRVcMkSgkNjAJ9K6GPTwGUkbiB1NLpenRabbokTs4xubfjhvb2rRC7SSSQB1I71tRTavI4Ks7y93YSG2iTICKBgZ/xq/aWtsxICDfnkg5yPSs6UkDg454JHT0qSznNs5IJJ7H1rsUY9jmldnV2llD5QKqFGcEAdRTpLCPzHBAAHTHYVQ0zUAxIckH64xW2I4nHmg4OOCT0FbxpRfQ45J3sZjJGkZAIG0elZF7M0UEjr8xwcCtXVlOC6HaF5IA61k+Yk8bLgMGBUEnGD2NLl5XaxvTjd6mNFr2Pll6ggnPSpxq8crEAqVA5U9DXN6nGySEDkqeSOh9eKot5zAGNtp45rq9imk0e/HBU5pNHcJfRFACQCQccdTUMl2ASSAT0weK4uK/uY1cOxLM3BznHp9KtDVJCAGGSOvvWEqUlsiv7PfRnY20ivuLAA4+7npTjcmIADABPFcnDrDhhswdvBHtUp1qSTJ2kkenas1CfYX9nyOjbVhG+HAIHHHah9UTcHUArjkmuUkvZXO09znmmTXMgQopYAntWiozZccvvudUmpIZS24AEdc8Uk+owsFG8gZ5HTmuWikcuAScfWpy5kI3YIx1rVYTm3No5dHqzR1K+t7aBCHBlfJ256YrzvXLgtcly54JbntXUXcRPLkHHQ+1c1rMixuQApfByPT0qKmDionp4bBwpvTUz49SmaPacBepA7n1qb7SUUBSCcZyO1Z8ErSnaiqAx27m7HtW3DormAFhh8ckdCfX6V4tXCSfwo9J0Yx3Rnb3Vi8gZy3O5u/v9O34VZisRfsYUjwVAZgpz1qSTw/OELKSc4JBJ49eK19Dhh0dJQEAaT7x9a444OtzbGclZe6Zy6DiJgUwPUHOR/Ssm6sltrkCLJxjCkd/SuvdzMzsnC+g9Kpy6b5sokIJwQcDqa+go4aCSvuVCb6jdNtRGBkZLDOPStNIzzjAGMnJqaGwYKoA28dO9Wl04+WTjIGM5PSvUhRjbQHJM5nVbQzAbFBJPGBzzUdloTyujkNkHjtmuwjsE3BguSoznHSpjHFbAEcHGSMV0KiL2jS0MV9JVwQwIUjBwO9YWpWItHAQEg9x2FdpNJG0YJODjcV71y+uShdrocEEZGK6I02uhUJybEsNOjKK7Ork/wAIBBH9KmaEKSJCXGeM9hUsLhbeN0y4bAYqOh+tZ2rajFYW/mRzCadSWVV7H0z61XKx+9KVkwudPiffKixo6qSS3GQKxP8AhII9PLyQFlkUZDL94D0rnNR8VznfEXIOT83Q59Ky1vSm5lZiWO75uoNeTiMXGnpE97C4CbV6rNm91uS7R5WAJdyzHPXPQ/WsgukkrBAAR1Hp71E7CbLjgkd6lt0LFnIxgDLAV4NbESm7tn0dGlGkrRVizDFuwMk4rRt8xmJsYKnI2nv71RifcSDxngADr71fgQh1YgD1A9K4XO5u9S2CC5fGMjnPvSSaekoIYZJ5GakQGN2CAEEjg84qxkiQRg4zgkg9KE7nPK6ZiTaMVcMT5gHQAYIHpVMwTW5YPxhsgA87a6sIAzBOh67scmq81j5qMAFBJ5OOR+NUNSfU54REyeZIZCRkKC3Y+oHB6dcVLFdIco1sHI6NkgirVzpUqAFThR1JPPWovkSRywUkjhemfyqka6MltwXYRA4DHJz2q1CBPiFwCCcEEdcVUgLlkHlYyfvA8D061bsA6yOWQO4BIyeg+tKRnLQ7Hw/aLDEoVlG44K46f0qh4nt1S/kiR1wv8S52k9wK0dGdvJQk4VgCVrO8UOQ2AMFBuHuD2z/SiC1sYRbcjn5y5fg4H86iaUKzKeSRjNRhyWMjPkgEhc8f/rqMTh1UuuDjOMc1UonZGLHhgpDs2CB1NKHeYOwck7cKvqc+vYYqpPKRggZBOMVb06IXEwVGwzKQF/nWV7Cn7quxotAGMhYCVlCkjnIGSOfxNRrGURlJ+YEkknke2K3JNGeOJiVJYYwQetZt3C7KwIwx74wT9T7VtGNz5evnFKm+WGpgS6m1vuVRkjofWkg1gIHEoykmCy5wSRRcwNuA25BOMgZ5rOvLScEByCM54XFbciSuLD5rGs7S0NkeIH+UKqhTwCT3qKS+a4JL/Nkk8msDmPJHQHPHr3qeO5LhCTtGetZux6ylzamxG+8AEAMD1z0qfc6MMknHt1rNtZCqswGT6evvVyOY7QzscYztHf2qdCXc1LSRRlicg8bSCMe+aswSn7QQBgKc89DWXHOznaFwMZCk54PTmr0Mjh1LDIxgc9MVNiLm7bykoWBUHGcHuKteYGgBZ9oAx16VjxsSmScAjG4HpU4lYKc4IA4OetPluO5XvIR5hBb5gdw96p/MWIYgnJbAGMVYuGJdSDk9eKrSYLEEEEcjBxzUONitxq7twJ5GeD6GiRRuLlwABge1RPKU5IyTzz3pNhZWO0YILfhSSE43EHLAlgTnIJqtPK6synJBPJ9KnkUEqwfAA4Aqpc75iSQChPBA6f4110JcrsfP5nhlKPtFuihcAmJgWBOcYx1FZU7iQlCnAHetS4kEZJBBKgg4FZcsxmkBAAPr616KZ8wolTYDGXyQRkY7GkxvIByAefpU7pGrO6khsZK5zVf7YeCADjuOK0SNFctRMMlNwBAGT61M6g4AQADrjv71RjuAxyowMcn39KlW4LEgnYSe/cUN2NIpsLtjNbugRQpAGDVKGxEO2WUl8kkMBnB9MUk975s7IFKKMgD0/HvUkk4MKgJhjyQBjJrO50R5kQuiBiQoIB4GO1ULqZ0cFgACeADmrVzeGIhimSOoJxkVm+bvYs6ZVTuwTTvc7KTl1IcGMtgsR1Az0p9rMWmAckAHJWmSSktkDPBOD3FOto/mUkAEYJB7VLjc9FVLI6CKa2lB3glsccU14rFkDqxjA7gd6rSJGjgA4J71Ru5xDGyRkmMnLcdxWcqSYo4lxehr2/lI4Curufer8UzsxRiHYcgAdB2ri1vmkYFRtIPXvU2l6tPYB8uZZDIWDMe2elYSonp08WrWZ38Ck7SVABGcEdMipliDkKqgDrXPweJFuZC0jsZWPBGAB+FbNveGUgI4LkckniuOSadmjtU1PZlsSyrlTjgcc8CpXccSAFnxzz3qsGQxsFbDLyQPWp4mibY4GCV+bJzjFJA15E6Dz+A5ZccgdqewEchUjIZcg+vr+FQIrqAQcg9x3qaa4jRVcsA6cCq0Js2SqioyqMgtzirtlbpLLhjg+h6VgRak7TAl8oxOAR0Na8EzvEoJ8snuozk9h9KlxsbRpvqa0TgyhwQUHHIqZ7lQ5CnJHBOKzg5ZVQPgZxkdql80EjacjkEnvis3odKh3L7szxhgQDxg9KlW5wQpADHGD6VnJMChwc5OME9KcxJYDPY9qVx2RZJEbE42uWyxz1Pr/KrAn+U4IJzktmstJSIwXJ54Ge1TLKwLAAH1B5pqTJaNBJMkMT1OPqac04KkEYJPGKzzOFGQMHPT0NSRuj8BuTycc1RFkW1l2kAAke1V9Xsnls5XQEkjGwjqadYPmTaVIBbgmugv1iXTXZ1DArwTxg1rC9yHLlZ4NeQq13KWGw55CngewpkEDk4B+Tsa3NTVTeloiAckAAdaqBCrEkYcnB9xWs3d6nTGroNteGIPBH61orM6RMyDJHyn2yKqhY1wQ25unPXFTQSxMrAnBHA965m7DlO5ZW5dYkQMQMc/4Uv2h5QUJPB4PSqysrMACc+/SpntkZijsSOCVB6VN2c7aJo2K8liVwRx606CR+hO0g9+lN5dDsAAPPShDlcA5xyc9qpGDfYtRgszKBgkZLULv5AGQBnNQRTMVZEJIHQjuaUGUPjeQW9O9VcyZNAQVIJwR096lKcgHIXvgVAkReNQCQASCO+O/Na8do6qpUBycZBPanqwuVLe1LyMJMKuPlPqa0IYEVAEQpgYAY5P505IPLZVkBKqSSB1FPhtyADIQGByAPTt+mK1SHuLGoYgPkDGMe9K5KcIPn4Kr0H40hwJCjEnOOaewCyA4JOMZzWiRYogL7ACBzlgT2x/jV6Aqq4JII4HFVCC6k7yG7GrEQLAqTg46+tIDRhlcEYcDoDnpj/GtCGbJJJ68DPYVhxKcjknI79KvwSEEDAyTU6iaOgsLoxOIyiSRk5JbqD2I/z3rXSdJcx4IIHBJzmuaimZDkAE+wrTsb8uwBAAIwcjpTSZkznfHPhEO8lzG7SCTnBGM4615nqFv5Y2sgViAORg4HQV9BxTrcxOk6LLEMqOeue9ed+OvDcqoJbdBs5JIGTWlktblRl0PGbqIB3O3A7nFVZYmcbgQCeMgYrfvbdopQsqldxwCRjJqpJZncQQQF4+tPnRpuZqqFQkBiIwNzN/P6VPph827UbdwLADANBiZt6hABkcn/Ctvw3agX0RI3JuBKZxuwelZykrGFRaHqWgXSWVmnGwquAMCub8S66ZGnIyECnJAyfwrVjhnv1W3gibLHllGcCuw8MfBq61aSG7u4jHGMqoDAkj6dfzrGlJU37q1PBr4+hg1eo9TyDSNBufFDIkCSbzgq4B9e/vX1F8NPB66PpaBkCyEYwc5yeprofDPw8stKjUpbggHAJ+grtLSwEKIAgAHBPrXfThVm+aex+eZnnU8c+WKtEw5tPTABVHAHR4wQD9DkVzV/4KsNTkdntUSX/npGMH6YHFeh3ludo2qpfOOvBHrWWluMsMkMDyK6JUlL4keLSrzpO8G0efS/BzSZ2Rw90ZAQSC4Cn2+lacHwX0aVwzWxUAFuZCcnHpjmu3tIS5YEEcY57Vv20DeQHJ2EBRhR973rP2EH0OmWaYpL+IzlND+HWm6SyNFbRI3HMa4OKp+L/D6Q2juI8lQSCR1/8Ar16DFbggnHOcg/0qnrGnjUbMoUAcdUJ5I9jW1KhTjK5zUcdU9spzdz5N1e1Md0SW/enkkmslVZZG4BA5xXbeMtMSK9lyMurFW2jjNcWyBJC7HG0EDnoK5MRBKeh+uYSoqtKMkWbJGL7UXczOox6AsM/pmvpPwTbRxadFkYJwQTXgXg+xGpajAgOxSdwdvbtj3OK+lfC1iINNjkcAnB+U9vesaCcp7HyXEdT3VFG/EAAMnIPYdqkRBuyTlcY4oRQYwFXGQOfSnYOwsSCmcYA5zXuxPzlkZjI8slssOp6A8+n0xUkERLkBsg84OOKSZGcpwAB+uasQRgNk7SwGTtOeK05SGxGiPluAxR8YB9DUrjCBgCAMKeckn/CnhgXJJyw+UHHH5UgQhwcjPYmnymZWZdzISu58nHJ/HntSKp3Dc5ZAchc8ZPU1MyeXlQ+8Enk96jRCMISrAddvIx6UrDuWYwHCoTwDkGlAGSpJUg4AZSM/j0NSKgGCq4yM01sspyxcDoG7CqSE2MI2sQQQG9qFjAJAGAfSlUuSEVCR1LZ6VIASxIwCOOTjNWTcSNSfvZAHQYpGUvggED2p4YgnIyw6gf408hVcg/e45A60guRJHhCASWxkZPAPripQhGMHjoKbyjhACSw3celSDdGVCnC4xgjNNagPVMoWJwVbGCOvpUcaMFYOd7ZOD3x2FS7H2Ag5GeeKaq7JAxJIxjBNMBFOwkg4bkAjjFDIRjdwcdu9KAWLggA9VNO8oFRhcEHIyc8nrz2q7AfivkJkAk9wKlFwBGIyMjOc1APmcuHBHtUts6O7huQOc5718vY/oiLY5EOUAchRnJNWQ4BILFxgDmqwciMkLgk4B9RTgSVBxgYzSepsmadtcKqFDuDAZHHGKEmD5CjIPH41StXaQAE7ABzmrlriZwgIUAbsngED39faoaNEWLeMSIWZAArbc55P4elWJETcAQCB1PSq6YMoAUlTzwKsnGQJDgYz9BUPQ2RIIolQEJz0z605ITIR84KDr7+1PhlUAY5QDjPepmkDM42gMACVA6DscVLNEmJGqRuCCFyQoBOMml3skpUKpiJ25J5z/hQyIoUk5Ocj2pcFoiWUK27APt60g5RHLSbgAAi8fLxkfWnRFUcSuobOQFHbAqNmUMAjhhkbh6VMzpghSD7GgXKOjweSAo5OAeAacqo6nAy/Sotu5cDAJPOewp8KAHBIJxUvUaiJAAzoQSApIIPfFW1ty0nK7h1B9aaEjCs7HG0ZAHc1PYSuzBSdqsMZ9Kl6myQ6O1JjORg/yqz9kACBQMn5vTJqypEUTlxvKj5QvVj25qJRJcRoXwjjkqDnFTZlWZEyOjnBALDn2p5gIUggO4561MgEjAuCEBwR6092QSO+Qq5zgc8UKNyZOxH9n3xAAhG7AnFTRaQ0YBncBTjBjPJ9qs2unrcMhcZwQwB7HtWp5DykoOAO5FdNKjfVo+TzTGum+SDMCazHJ3c54yKqNA6qQTlVOdxFdBJaEggFmK9SRVKaAkMp4/rXXyHyrqtswZYoymCAVPQNTo9ixlAoA6e1SKTOEJTAPTvTZUG0BThhz9Kzd0aJ3IhIXzlAiKOAO4qeGNPK3ABZQeM85FQzbplBLoXIxtXjH4etNhUxkh23H1rNu5ZIxDMwBwR1A71DETvCAElepYdacZQ0ygrs3fKD1zU4gZIwzMpJO0cYyfrStc1iTgggKM8Dkiq1xt3lVyUAGAepPepELWxAJBIPQc0yYGSQyBgCTu47V5tVe8z7PBxtSVinJcFclB5jqMLtIwCKgYvwxXOeWXGcmpZFVFZyMAnBI9ahcsgKK20scgg8iuex6iQwoApAPHU896YsQZAAcEHOB1NAOAwfADHGPWjyhtG0ksT0HrVxQmI8hILZw3QVSaUI5GASRgmpZJN28I20g4OeeaqyOAWDRk9wfU10IhkcuEbCjJbGW/pULM6O4ADn7oJ6VLJKCyqBg4BANQyOSckYI6471qkQ2OhuDG4B4J9D1NMaRTIAW2MWxuYYAqOR0TJIO7qKiZg7oAHYnltwHA9a2ijGdrHWaZIXCqArMgCkjjNdxoWlQS24IYl2OSDyAPrXmOl6i9qpUtvUn7wH5V6b4Ou0nRQWIIIBUd8152PrVKFNzifK4+lNXlHYk1jR5hGWiBKjkZ7muJ1iGUAiVCXwWAHNe6S6aZLZAA2TySuOR6DP5VyOv+GYi+Y4pIXb5sHByff0FfLUc81tVPKwtdQlaZ5FGxG/5WAXg7uMmmRPKwKMQVxyMAV1Gp6KYZHcKdjHCjb0NYclsImAUZI4Jr6Sli41oqUWfW4edOa90qiBmQkjAzxg1IzMMEDLU3EkjPGSyoD2HepdjoikjeRxgDt710qomenGwQE5c4BOOPY08ThyA3ygnPPrUUSlXAAILd88AUskZdyAAD29qL3Nroth1dSQcDH5VUmXDAjkZ6CnCN9oLDI/lSDAJUncWzjAxilclsguc8MGC8bRkZ/AVGcyEgAkY496sNCZcKBhQevXFRN+5JDHA6E0+YybK5jPDqSCp6ehrf8ACul/bLxGdsqMHDDj65rMhheadI4k81iRhV7g969V8J6EkKgFOmDg9QRXiZpi44ei1fVnnYuuqUDptL09LaGIMOnYDrnp/Ot63hLglWVSDwDzn1Ge1LaQI2CwyehrRS0LYVFIHUEDqK/JK0+aTlc+IqVE22MKkSOQmVbAVAeg+vf1pJC5yAdpOMY7GrqQAgHPPTpUcsfyMwQsV7DqfpXnyaucrkiGMsR3D5xkHtWmqLuQADLDdn1xVe3iKAuwJB7KMkVet4cw5cYOeM9xWEtTNshnXcAQoBBByO4qeFzCoyCDjAHtTmjCkAEY65FPWIOxITcvAAyevrULQhskN4Rb4LFQxAxjk89KBCzyEYJB4OB2qaPY2cANk4DY6YqlrF49jA8iswYgnk4wa6qS55KK6kqPO0kcn421yK082NVLqCVxnBIz69uleI6/qSztKCGCyZJB7D0/Suw8V6nLcTkH5stk455rzy+DTTkksSCQc9q/XcowsaVNWR91gcNGhT5upz2pgygoFDAdjVe309rhiApx0OeM1vpYlpM4yByTjnFXo7QIC6DOQMnHavsI7F1a/KtDFh00iQKQSox1NacenxW7K4ByPujGQatCESIoZTkHJIqZYggZxuIA4B7U2ebKvJvcpLCN5LLkk+nSrUSGMYIw5PGO1NETPgEHDcgjtinyRgFQQQx7g9KQ4Tv1N3TAHwXAJGME+tdBbKRhcZHUkDpXOaSwYhACSOfcmuliAZhKFw+3afpUTR9dgJc0Al3qMlN5PA9ahucJG4OQxXoOo/H1q6GO0lThQcDPXPfmmrFviIlAZ85DAYz6VztHsxditDA8ah96uv8Ad5LD3zTmcswKg8dsU+TOSzkElsnAxyT/AI0+VDF5QU5LA7jnOBQrlJleRXGCSST0BHSja4YIhyvDZx19RUpLKybiSRnJPOfwqV8l2YEkAA5I6CqTY72IJEPktsIds4wTVe4AtY+ZCEJwQP51YmyuSDgDDE1gazcu4wNzKcgcda1iuY48RXVKHM2ULthLPIQ/yHIyPWq4AiwXGQOahZipALKD0Cnrn1pYWdJiXfLdAMV2048qPia9Z1ZczZu6fdM6IEjCgDGOnFaeHDbnAQY5BrK01lQFiNp6YPQ1LcSCG2d3lYkA5DE9BXXzWVzzeTmkUta1QW+Uhcd+c9a5G4uTLMGBBBPPvUmoXQnlLiTg/dUDgCsyYmMkqoJAwMcYrzJylUkfY4PDRowVtx1zOxJGBtGRmqckmxSC2cjpUv2oBVV1yQCRnvVOWUx7iw5J4IHSnGNz0b2GblRyoUgBRk5zmq8ipLlmJLggjPYUye4ZXBBBRhySMnPbmo/PV0BDAk+netVELkryKy/eAB/iPeoHmIG4pgAYAXuf8abkkFSAAOh9KewDRAjJA4yB1NMhsR4wrna4bjJx3NR4MhAc4HQj1FPES/ODxxg0MyYUIctjPAzTSFcj2kKBnB6jmpFbeCASCBkE9jUaxtIxLAoDxz3HrUmRGCijGOCTV2IbEjAZ9oGSeSBSyZTJBAKnPTtToyiqHGUYHGaVwVJcAsCME+9JIzuRhVj3bT1+b8aRFbO4EDvTXIySAcNxtI5pyOHKqjAEHBB/WqNEdLZZkjQKMHqQeoFXGhO0BeCDkmqeksNg7k8DFbAiMcaMSDk4+tc82dETNmiDggkFumfWmTWwiAUjOVBJ7f8A660buJBskI+bOBg8fjVWRHlQAcEDBPauds1SuUZmyxCqChAG719Rip7N3gkHlBhuwCpxzTokBAQAEE9ahkYoxAJznGR3pLUqKtqd9o1+hAQAggDdk5w1aisXYnknPJNcVot+scwVmJkwMgCuxtLsyjJUbBgZz+XFcFam1qdkJcw24icoTkE9vYVCVlwTKo8sj5WA5Bz/ACrQEJlDHJI7AUx4iEAxk5ycdhXA0aoyZI/3gOOcYqMgNuLkkKuQMdwf1q/NFhcjI7VUMQ3nBx1PJqErFtESzeZ0JBHY9qV8qhKnHrnuacSA4JxgDJNU5pRIpCPlD+tWmQ0SRxDzURnyjkZDEnJ/yK90+DGvY8yJ3DqrmNMfwgdK8IgcbkIBDoQwb3rv/htez2OplEKJA7b2J+8WJyTXhZvRVfDNWuzxM0pe0w8kfWdrcGeNCQDjkVM8ZOVIBUnOKwfD96ZUTDhsrkD2rogDJtJGAOp9q/Ea0JRm4s/GKseSbiIsZjAC5C+9WIUGQQQCeCBVZnKyAI2SeoJ6CtbTLcygnbwCAWx0J/8A1VzqJyyZatIQgJAy4GTjjNWvM8tlymTgNjPQn3pGVYgADgYqA5DHacZPetFoc7dy4sg8oudoA5ABpUdSpYDBxk1VikWN3IYkEYUEA81NvVQGDAg91PWqepm0TeYSAMgAnJA9acHHmHJIIPeqj3SQqXIyDWVqfii3sECGcFyMlSeaQ4wctEjcknCsxOB3Jz1qleatFaRlwVIyAcHnn2rgtS8eTK+2EoV77hkiuavfEs88sjKSEY7iAelEVJnZTwrfxHpd94sgG9IlDMOd7HgfhWU3ixA5BYSlRzk4H1rziTUXcgh8Buw70v2kMxJODjBGc59615O52Rw0V0O/k8SIGUgh2B5INK3iYOxBBRVHOCDn8K4KCSRSSTx1+lWBdNwQQWIwSe1UqafQfsIo7oa0Hhyj5fAzmiPUDMSSdpOOc9K4mO6ZGCbyWHPfA/Gr0GqFEIVskHk9Qan2EZakOkjs7jWktELFwVUAEHpn1rnrnxdLFuEL5VeApOc8epzWVeXbXSEbwAeozVCOzKytuYsCM47D/PFH1aK2KjCC3K+reJLwqQpwTnknOK5a4mlmkLurMwAByeG9/rXX3WkGcgo2Risi40khSwJYjIwo6130moK1jrjOK0RiIGKZYZHXntTFmARlHBBxk1oXNulvAeNpHJGOvvXm/iXxjHbX7QxyKvA+XPI9/oa9TDUJ4uXLTR3YenLEvlpneReUzhiCxBwCe1T7XLFMZGckivPdP8cR3BjDbVQHJI4ya6Wx15b0o6sAhBBycEVvVwVak7Sia1cJVp/Ejeb5iU2bX6liTyPTH9amChlJYg8bfwqvHI0kSMr7iAMFhwfYVZhjfZlxgnnH9a5kuXc4XdFLUdES8hYogRsfwjrgc157rmiS2jMwTOexOAR616yhLqCQQgOd3Yn0zVHVdLj1EuwQAsAASOAR3r3MBmNXDSST0PXwGYzwskm9DwnU4zDIEDF0I4AGMGsgxkTZHTOcEda77xJ4ceB3KIxB4BI4rlm0qVcEgq/Qk1+lYbFQrxUos/TMHiqeIgpRZliNlAIBIJIyf5VMLSXBJVsngAVtwaIZbdXcjAJIXPJNX4bEoQrEHIHFenFtnqJo5v8As6QrySCO1P8A7MkOPkwQAduetdL9khMbNuwRxgDgmnNCsBKkAvtDYHU56Un5lHPjSG2GVVbzCu0L0z7H2pH0ohcFCHIyfY+ldAMxyhApJOCvsamMSyEhQM4x9TWVn0YmzmP7MVVXKsc8DHr6Uy40yLaH3hMDJ4zkentXREJlg2CAcEY6Gqs8AaORYUBLZADHAz6/hSs1uCaOdfT/ACnYhQwA4JGc1XltSoLAZJGDgV0otQFLEgnGPpUE9mG2qoAYjOc1SY7o5aW2QEDGDj8qzLgFWGBk4wWPY11FzYAuwDDeAAMHINZsmnMyyI4BLAjjtWqZLsYzbnJwuQOue9OiV2cEjaB096tOqxgIRg46+tQyEtgKcc9xWkZGctQdD5pAHzYphRNpBPTnAqVnCsAGAJA6+tMkVdwEZJJADEjHPf8ACt0znaK7xKEAPygDOQM4rBvIDGQwBbJ6V0/lfKSzfWsm8ti0hJOQD27irTJSs7mIHaRipAIHIIHT/wCvVu2ik8/IKlAMAk9TUTAIWAA5JAFWLdhHGWfIzwABWpSLccnOAfl6H61OpLwNGCDu6kdcVDGAhJcA8ZwP509HCAkggHPSs2dEWWrXIYkHAAxjHf1q6SDgh+CAMeh9c1XhKBV5LkjJJGMVN5I2gklcHOM8k9qzaNk7ksABlcEYA4Bbkmrv2YFS+4qWGOaq2+zzSHAywz15AqyCWO0HjtzUWIZmXRdNxDEgkKD6CmOgUZVcnGAFPJqzOhkdgOPXHaqz8lACCAcEGrSMWRv/AKoEclsg98U14VmiEe0AAgAY44qaVBE7YOVbkDPAx2pGcsoOAGAznHQ0GTZA/AAO0N0AHcVGCBOCxGwnkDqfpT540eRDgqQcBj2Pcj2pi2bmU5kUIOAADkn1+lMhytuEYl6NhwpOPpmpYUVhgAAknmp47Q853Htx396siyHygHZ0Ocfn+daW5jzq+LjSW5XXTGVkDnO4bskYyKuWekqXxjcDzx3q3wcjrgEDnpT7ZhGIwWYOOSAeoqlTPDqZjUb0YQWZiClDvYAgseMjPTitGGcxAgkg8YA6VDvyuVAUt0B9Kikug2AeADgn1rdU1tYyWMqt6s3Le6CkAkAMcZP+fenTyKwAU8DuO9c8WIZN7YAOQM9DWnBPuG4kEYxjH61hOg94nu4XMYu0ahYw0qgKcHpzVWQNvKk5H8qeL5JXZQciMZYgcD8asMEZPkYEYyGUf41yuDW59DGSauih5ZWPJIIH8JHX1qq0IbcuMr7c1oOAiEYL5796TyzEhUKAD3rO1i0zH8kfOpcptPCkZB/zmoLgl1RDlT34rWlhAADgEk449aqm1Qbo5CQDyCOo9P1qblpXM54BHhSSBjIPrUcqLneBhuMn0FaX2UuqMMEqCD9faq7W5MhLqNuc4qkw0IIgTEXIYjI+hFNCOckAYX5mHfBPWrjQrDCAgKoWDFc8ZqKOFt9wxGA7fKPRe1aJmLaRHsMnOSM84p4njs1MrECfoDngimXkwtUZQADjIOKxblnulAzk4OM8gH1xVpmN7luS+e4cu7bhkkY7UgZnwQ3B4IH86pRghQiLyODn171JDOUcg8Ec1Y0btpciORQSQewHetyzuVdCpGC2ea5GK6LlCFJbPBx0rdspCoDMME8fjSBxN2GeJBGyNlwu1hjGSD1+tSPIHcNuwDg59aylnyCGXD54oaR44gScgDjJ6ipsNI0pJl3MA+49fXFZsk7yyuJCCABtA4z65pkS72dzkEjJI71EcZJAOe3NKxqrFyBz5ZVH8thyDnpWvDKSGIb5QBgnjJ71lW8JWIOoDOOMYznNaDsI1IJyi456YzTJaRM8iZByS2M8D3qZruKNFYjDE7QCOuKqJGWdSXG3GOnJAzilijDksSSFPQ80WRDSROsuSdy4XGAPSp4gGwAQT3HpVU4BAIBJ4HtT0nKzCIEGQDlQM4zT0IegMjtLgHBUZP0/xqhq0guAYgdjAZGe9ajRmMSyM3CruAzjGPfvWBeyCSRnB5Hr60JGLqJOxnBHjjZC2STu696jVXk+QcnAXn+dTvCXkBIJjzkkHpTCWRCwHOSD7CixSncpTRSBgDyFOOT1qtcqZJHbOFJyQOgPtVsxSZjG8CM5Ylj0HfmoSFZwgx1yBnr70jaLKgUxKcDOe9NZzHnABHfnrmrEn+q3AEDqMjGaozs4cgR/KedwPSncvcbNiQgMMDqB6UwIFI6lgM8dTTywkCsxxIDjJ7imxjy5DuLFSc5PrTJaJZ0S2nMe4OcA5HQ5GfzqWFUKkkZDHAJHSolVGlXeOT+Yq4UWHaAvydgT3pANchJCAoAAyT/Ss2aTcrBCR3q1LMAwyASRjOfeqbZXcCpIIIBFFx6kDKZFVyeQeRSGTbkIAF6EelSkEKBnHc1WlyVBIwQcYJ60xNjllAOMYPTGetafh+FHu1iwQG7ntWL5LqwyAM9FHauu+G9pHc+I44pjlCCXPXb6HFbRV2edi2o0ZM1JLdLeMIAcAk8nqPSq1wz28BcEg5ADDjBPStfWcLcEqm2MHBx254NY08b3ErlFJVRkhTx9a6GrdT4qlLmepQSci4mllLSyudzYwDz/AEqzbbZLpTjJzwBgc9sVFICrEgAEcHj1pYn8m4UkBip+U9s+tZX1PX5U4NrsbFzGsaAOORyRjGDVVYA4UIOM5yasS5ZnBIaNwME9QKgK7AFUbscBc16CWh8o3JMrSwCNiqAKh5PHU1VNu7ElFyMHAFackLkgkABuoJ6Vp2ekiWMKGZNxyWAySO4/GploP2zjuzmGtCMEqoc8nAxmmtGZXkYIECqFABOSfWuqm8OtIMEleOCPSq/9htFgAEkcdOvvXM5FLERfUwhBm2IAYkENg85Pc0ROCjbVOCODjoa1biyaBgW4LHCg8ZqjMrW6jKNuJ4A70XNFVTK+Rvw5CjGSfTFQEJgkA/zq88eSqlcn0xVZ8lgQMEcHFaRNFK5SaMsCpLAj+IVSmiDxEqWyM5OOtacuQykDKk4OOMVVmUqzqFxnoa1VjWEmnYyZERoySpUgjJ6dKdGqrnAw55GDwRUk0MjA4AbHaoLhGhIVgQVAIA96zkj2sOycLl2JO47dp9RjpTNoZkwSCucEHjnrx3pEAUl1ONx9alyIjyuSOfoawaPepvQkQkSAghkI/M09ADjeAT/dHTFMjVpASCA55I6AU9QY9oA5GR65rNnSPiUswbOEzjHSrRCgHnIPPXtUMUo3BX4I5xinTzqkTkDIDbTg4wPWotcWowuIlLKMjOAM9KjkbcpIOwnkgdCaYZVZSUO4dTUYmL4YghTyMUWGTFzHGCRwMHA6k01iWUkkfMDgCk8xmygAwO/ekZgQRnB7e1OwxY/lQK3znGM9M0jIUJIOM0zeckEEE9800q5KAEtgg5qkrFXHiQp0OwDv60jHDZILE859RQ7KMuVJIPBHQVCJyELA4GSOT1pj0LDENtwcHp1poUREsSCoHAqqSWcupJOAOvWpXYyYBGHI7HpSauIAwOUVuSdwz2zVgERsgIznGcmqqERKAx78DHWpkdVcAAyPu6seh/wpNEy0PQPCGmpb2skzhi8hyoAzgV07qv2cE4BJAC/1rM0WRvsUB6EKAdvFaqhFAVgMjkc16+XxtG7PDqtuTuV2jLYGCoI5PTirFiBwEG8k5B9KiCqWIYng4Xk4zU0DmBS6gsQOR6D1r3U1bU5pystS7cagkML5ILLwQOSDXMTM01w0gOHY9RUt/d/airD7h+YEd/emQAuSxyQo6nvXl4ispPlifHY/E+0lyxeiLNrGyPhh8uMEGr8cnl4CjBPcCqcCOzkqm0AY65zV6JfLAycHvxmvO0Z4UmWQ7BTuJOQcEHge+Kyrm4kt0QiQNtzktzkVZmZ9pJOF6Zzjj1rnNSvkjYM7N5YOGx2H0pcpCWpna1qCyyREOC5bkg4wP8K3LQOYQ8oJxggkYBHAAFcVpaG/1BTIC6Rlm39Qc5wCO+R/Ku3hLx25IckDop5xST8jo0sW4rksAHBIJxk10ulEeTk8AY5rnrKIzuCAXYLkAD863baQJCGA2gDkg5zSZlJpo2oJxE55GSOlXRenYCQARwMd651LxWIcEEZxjPP5VZF2HBUHB7E1JzSRoyXgLMCGAPU1WNwcsGIwBxj1qjJeFiRkkA4JzjNQRTFpHTGCeScdauKuRymikxLkA89cUhA3hweQMEE1HGyhHwNr9S3pTRgt99iSODgcVurGbLAkUyDC/N1zjip4py0qAD5T1OelUYopHdxnBHT3qW2kEQLuQRnOfSquhWNJlXaSwAA6+9QpPk4AJxwPpUT3CvuUkkEEn3poYYDBgCwGB3GfUVLdwuiVnHmAhSCO/rTmV3Ukbhx94DpTE/iJOBUiyOhYKSVOMgHFOw1qRgK7BQSCBhuOtFxFmEkEqwPC+ox1qUEspDnnPUClJwQhGTg5OKpI0itTn5EKuWLYAycYrT0uYzJgsM9/pVG+AjkkBJKuMFewqvY3piuVQHap6n19q68PV5JJHt4Gr7Oor7M6WTaCAoyeppDMpkKngLjcD3zU+mWzX4VgmCeqk9q6K70CIwrslCELknbnPsRX0kZJH2CqxjuYdoysxYk7MdPSrTTIFYxkq/TIqqqCGV4SCRyCccGk3CMhCOMZ+ldKsdcWmQX4afeVQsAOeP1zWA+PNJK4XOMHjium+0DYATggkH3B7VjalEolLA5JGMAdhWNRXOerDQybiUR7nbuTx3qq10QCQu7jPNWZoRKCQ+0e4ziq3kBnKoSAeMk1zWRwWRXN66FyUyGGAKrY86OLABUgsMDp2PNaQhjhcBzkL17inlocnauDknjpjt/WobXYV0YzswkVScAdADT4bgWMiSggEEEKfX6Vflt4HdpAACfxxmmto8kjBkCsF657Cs7C0Z1mkXUd3boxPzHllA6GrM9ozPhBgk4II61yMZudKctH8rlclh3xXoOkKLuztrkgusqhgT7ik4XOeceXUzRasgAdSQeDgV3vhyVbyBQF+ZAFbd6+v5VgHYkTYYA9CDg5H07dKW116LS3ykiseDiuapRc0eZioOvDlS1Oq1O2VIi+9QwHIJArx3xrfC7vzEkoCRMQwPJzjkex5rZ8ZeMWvFAiJSMgggHqw689q4bz47pmkcMSckgHJJ7ZPevExcfYQucmHwk6XvzILe1lur5ILZyZnBEYDYz/AJzXeaXp8tlblZQQ45OSSQR9eaZ8OdHjfWJXERkeJN5ZVz5YJIzn69q9Gk0eJyS6AAc7q5sHiW73ehrUxnJLlOGWJCM9WOT0xg0ECIfO3LcVB4u1I6bdIluoZcgEipbBXu7ZCMM7ENhhkn1r2+eDXvM6VPmipMiinnidZQ4yh4BGePSoZd1ySGOQSSSatazFLbWLsqbHAIyRxyK5+w1qbySl2Y5bgMR5kS7VI+lYtUpdRxUZbGP4rsSqmUgGLG0rnH4/Wo/Bs0ep36fvCTFjKk8gdh9KseJrs39qIYkYjeOFGST6VneGQbDXIo1IQSKVII53Dn/GvPq4SM5aGzp80bHuVlKvlIFITAwT1z+dXVQOhcSswzjB7n61xsU8saBQxB6ECuw0a7j+wqkp2ybslccAdvxrdYeVOKPn6+FlD3kSG2cxEsMbunNRxQlHJPI6AV0AhiuIQA6gEfw1BJYAMNm5iAMA9ay2PMasZIuTbOWYkjoMd61bLWPLjw5Oe2e1VGtSrbyMkZHToD2qE2smHcAgAfKMUudrqZ8qZtPcJcxnJJY+p7VThVAjIFGSTnIzis9kfegVirEc/Wo7IuzkAkKDk57GhTv1NIxRh+IUFvdknG4jIBrJijyAUXBJzjOOvWtvxRLvnjOANjEscZyCOlYa3kSvtdgCORn1r26K5oI+mw/M6aHsiDIVSTkAj09af9jDuAQQGGeOpA6nFTRNE8ZYjJ9qsLbgjcFIYABTnoD1H8q6FA7VfqUkgGCg5OQMinrbvzgADPQCrgs5FcOgyPbvVmO1JUOEYkdcCqUDRFJYC4HIIHQ07yV3KCcEjkDsavC1IyM4PXFMMYcEkYPUKB15rRQKIpbZMiKIYkI+8xwB9TVONTG5EoCFThuQR+daEgZ4Sy5LdSMd6qzI4hAZQHOGPHT2quVGkUUr+YRk7CM4JBI4NcTezm4uSSdx5yoHU10erzPIrxocEjb8vBFYP9l3JjMpUK6kDaOpHrmuSql0PQoxS3JtGjRHLSRo7Zzgjt/jXUgGSMFAMEdPQVxtkZoLggoVOcHJ613mlwCa2WTB2kYzjgkdRWFNX6FVVYqPHttZZWAVUGCc9QfasyJDdyhAd3T5lOcirutSlSYw65zgDGMirmmWkMUaspyxGScd66OXUwasrjrbTwkZBOAD+dTC3LOSFymeo7/StRABGQwGGGQTSLGECkEBQOFAoUTmlK5CLckZBI9yOlAjOOSSeQcjHFP8wqhbdknoMdKY03y/MdxwDg/yrRKxGo/kbgCy5G0gdwe1T3OngWf2kvgj17AVmWN6t3fLFLL5a7gCcdBnpXU61bibT5Ugw6gYUqOCKzlWUDlq1fZtLucDe3ptnAdxIfUenWsW8hl1O8eVwUiJDAKa2/DvhW58UaqYCAYFZlclsHI9uvatXU9Ni0uJ0fKR7SBJ1AI7VnLHU1LlT1PToThJqMXqeX+KPF8mgWwtLfJDkZOM4PTFcO+vXMspZjkd1J6571sePltjqRe3BWHGHDNn5uxH61yMTNJMcAjng5rjxOMmo8sT6fB4aMXzSWpZcGVpGySTyGJ5OanTckSKegwAe5qrbLvm4z0wPrV3cyyZC5GMbetfOzbep78UThpExFtBDgA+pq/bCWMGPeSrYG0jGAKpQAxKJJjgk7UI5x/hV8Myqm8AehHNYM0JrZCZShXDLnBPcVow244IPbnNVYIhIQwOGwM571diZmQqQRkFeOMH1pJEtssQRGMnPJ68elTEbiSFwe5xTYzhQxAPABHoRVgI2/IICkcg+tUkYtsiTkEAZJOcVIMAAuQCeg7H/wCvT/KZXBCkDsw/UVOFxkqcsRggjoaCLohMauCWBAIyMDp7VSvdITYjxKQcHcp4zWqkbMCHPJFW4rdGt4QDvIXaxx1OTmjmaFzWOPEXkkq+RzjB71ettpwTkEHP1FbGp6F9ohMkbsCoyQoyTWMtubRtpJc4yWPahSbBtM6fTZCqphiFI6nqKreMFW1UEhQzxggg55x1x60abcRgKN4A6lmHT2qXxp5c/wBjmQjCRhSTzlsdBWke5MfiOIWQABnAKlcE56NjjimSMSpI5yOTTLqUEEkAjqcdjnpUX2gybWxtAGAPWqckz0YoJLkBCCBuBqWwuhb3cEhcq4IBIHQkjH9KolmeY78bAcYB/rVi0YJcIXClQwPPrmsJK4qy/dy9D1m2tQ0ID4diASR2NVbvRIuCVG09QRkH8K09KWQ2KAEM5UEn1FSy7xhXwGB9OtetRguRH4Li5SjXkk+pyMvhNRMHLxeUc5RUKnPt2qJPDUEjnzUOwHjHeuuZA5IIww5yR1qncZw4IwoH5V0KmjkVaS6nFap4RtnjJhQq2COn61weqaLPpEpEoLoTu3EHgV7QU3KAemM8965jxpsntikp3yNjafQDqKHh1UPoMszWrQmoS1izzuzuTuLsuMcKQcHFaMlxC8gKEkADgisaeTynKoMkHkA9qls5VYRkgh8ksTwCD047EV5NSEoux+gxxEKiumbsUwRiVALYwfp2q3bXBXO4hlZThRxhvWsiCYeYwBBLDGSelWoAADl95GTmsE2bJpmzHKSiowOc53e3pUzTqiEA5L/LnPSsp75UkQSygEgAA1ZM0ZjOSSVG5QONx9PpVplJWJvNXAOMsOcnpx0qITl2DEAHrj1psLKYmI5LHJUdcn2qF5zvCg8AZHH51ZokSvILhwrERjkAnoajS6VMgOCpBXPpnioHlDPjdz1AqC9w6eVgIQQQQOmGBJNToVYdK7xSMANwAxio47jbkSEhevIxT5mDSs68A8iqt4quFLcjuM9R6VcXZ3M6tKNSPLIiu5BCxRUXa3I461nzQnnA7/eHatKaJXiQhQCBjHpVNtxBIAGBnJ9a7qUuZHxeKw/sJtdDPnBVGQth2wD+FVyApYEgEAMQO1WJ1DqS4wRxx2qhIyIrAkknnDHJNdiOFXFSYSEqCEHQY71IpGCpk3uOgY81RimVXLICR6Y6U6WYiVAo5PfPWlJHXSi2MnYrKo3bSTznsvc5q26gRgo5I4PHeqN3IPPU4EiA4ZSM59qtQXKOjKHUADBHpWJ0uLRn3qMBkkoTx83OPesyaWQR5IYqOOvWtKQGTJYEgZAxWXckxkowIDZP0rQdMdA5YFmHA6e9WY52iYEIMnk1R84pGQxBUjFToxKggEjGM0kdi2L8jSTzBhkDBbioLx/3YUnDHjpUwEgjDlskYGCe3pUcjb8EgDjB9hWmljJx1MmNiuQRxnGQf1pwBLEk5TpuHrUcu8OQoIGakaJmUYJAPb1NZN2N4JixmSN0KsQfvEeorSt9cuI9wHKDhge6/wBaqQ2srAEgsB3HapfsLtuZBu4wR71k5HdTUk7nUWXiGCYEB1DBQSuMEity0uEe3KhgCehx1BrhrWxkaORVTEiLvYjjAzjHufYVp6O96jbGUMjHgsefyrjqRW6Z6sJSejR1sbOqBch06k55HsPamX5a52lyyDG3KjoB04qzpOnzsqGVlZiSQFBHHao9XQqpUHgHBxWC9ToWjOftpnjmYvkgEgAfkK6eK4byghBIOCCO9c4Y+Q4Oeea1oJxMgDEgDkYOMVTOlSRtqSjhSxGOwqWNpfKCxMWXOSAAeO/NZpkHlh93zA5q3HMX2yBsFSCVHGePSsWh3LIlIIIAUDkrU0V0Hb5htBBPB7VnLKjuWBIByCT2oS6TYgJ5xgnGPwpWJLrXJMZwCTnAz0qcSBFxnJIB+lVRMgUA8AduuaHO/wCcEgMOh4xVLQl6FjzQC245JwBx1NFvIwlIVCDjiqyymEthA5IC8npjv9ansUlnvFYOVTBBHXP+FK4mzb0yzcShmYAEbuOx9KPEepBNOaIzBmDA4x271YhKWKq7MxVRznuPpXAeINTFzduQCgGRtB689a6KKu7nNL3mZOpXImdxtZR1DL2qCyz5ZVyWIOQSckj1NOkZZFJzye1RkmKUPn5doBXH6/WtZo0TsXlVJBsICkHJYdacYIxIAhY4GQW71DG5M4CRK2RjDHA571YTMbHOCoz371g0S5Ml8oOAGI2MclgehFXiwJBMu/AA3EAY9uKpxKZQFPQnP0p6xbmKkZOenrSSM233LLGMgscKM7RjqfemRKRJtAAXGctxkURzBFdQgJIIAPY+tSwgM4LcDABB5osYsdDGPMCEYLnC44xTjCVBdGJIOOfWpMg/KDu28g03LIwCjIPNKxk2WbKB5rkuyDy2APynq3fNbyQoqAgYYDsaztKgAbB6E7voTW00I2EgEk8AA9a2ghpldlLABiCetI8h8sqSCAemOR+NWHQqAMcgcVX8s4clSOck+9bJI0SEQfuTlM56ZHSo2GEJB4B796syksiqMk9SMVA7LLkE5A5OO1NlrUdHIGAUoRj5s1JF8wJAyg7iqZyJAQSVYEYNWYJFiQkkkHsO1ZvUdi3FKhTIA3Yxk9uatRzKEwAC4OcKMkVRbAKgKoQkZKkcfhU1qSJp8MRtXGemQeOlFidDTjlKkAMCCAcg9D6VZ+1iAo5PG7B4rLt02wkBs/WrcUx2AAggnBOO/wBaqyM3Y6DTr0TZKFTGDxgc571oywRXsZjYHDDByOv41g27quQG5xnjua1bW8DRZd9pUjJB7/T8KduxnbU8v8XeGJLO4mkPzoJCyp2QZ6CuOny0pJXk/McDGa931u507VI2guJo4SVyXAzjHrivNdU8OS3V0FsU89M8CMjpnrzTcHJX2NnKMIcz0OOXT3uLiMohI5Le34V6B8OfAU+qXDNLCQjSYVipGFwM/hXbeAfgrJdSfar0EoFHC5Bxnp719C6L4NtNJSJIVDlUVVYLgKMdMetcThKpLkR8LmvEFOmnSo6s5Xwr8M7bTItwTbkfMCMhj9T0xXcWGjRWqRpFGCEGAR3+p71tG0SOBEAJTbhs+v8AhSRRLE4CAiPHc17VLDRgj8zrYmdaXNNkKQDghfmHQ+lTmMRKMoS2OTnHNSxgJkBuTyBinZDI7OApByc9AK71BI5uYy7i3SY5cqick7ugrPSEjcQRweMc5rYvAN4JAZ8Y2kcEfSqIyjFAhyeuRgD8aTRadx9ioyoK4z6962olIKoCAMcc8YqpbwhGDAYOOh6H3q7FiVGIXLLxtJxmpSMZslyvyqpLjOGwelJ5IlJiJ2IxwSOoz3pyFASAVBPJAFKWJI4OcfXNaqK6mSdtjxb4m+H0g88ou4c7mH8VeJXMY3EgZH3SBzyOor6l8e6O93YOyAso+Yn0Oen86+dta05YL19hVPm5B7+tcWLjZXR+nZHilKjZvY6f4UWHm3AeVCUB2qg44r3/AEyHyYkyuMAcEdTXl3ww03yIopSvQjA9R616/EpdFA5GMH/GuHBR5m5HzWd1/aV9CRQQhIPOenSnpG+3LIBtOcqcjntTUQ4UkFSMjnv71L5TDBDENnjBxmvcirHyrZHGoIJJKE+o6VZVSACgAGMAgdaZtKAsSXBOSG7e1TRkMAMDGOR0xWiM2xQoCg4BOeRSspTKqMgYJ3CiQAkBSMEY4PSmsHC4yQenPORTJuQkbpDgEDsPSlgLZKE4jzjafX2pZMqMqGyO3Qn86miORjjHfFIdxUcMCQS2Dgj0ofarAg5LHnHb61Jt2kdgajcEOMDg9TV2IbuNJCF3CkBRknNPjDMkbNgMR8wHr2xSHJABGc9/WpVBOATgDHNJBcM8HJAxycc5oRcKCAcHsc5/WhckkHAB7+9KoIQgk57jNUMVMDJ79j6CnhW3Ha2BjPSgcsmSFB6k9qXJDHHJIwxz1/8ArUDELNvKkEhRuI6Gl+XaSBtPoecD6UoYAEqCCO+O1GCATjLds96AEyeD1BHBpYyGUnDMc7Tzjn1xSMDtKqQOc89KIkGSCcnrwelVcND8WVhIyQNqD0HWrH2EJCsoYEk8qOo/CiivlE7n9DRYrxMyYVMKvPPekW2kQKCQwHOFHUntRRTN0ybyyFPy5xyKfDI42ITgqSQPUUUUmdEVcurOoJA4frt9ParPmJIFIUM2ASG6E/4UUVmza1iwJBOqARhQTyqjgVKxCMApIc/yoorK5qiRlLSgBcBh164poyZWjZWBxkEdCP8AGiii4DNgDkAYJPXHWp47aXfhE3kjIBOM/jRRRcnmHoNxJdNj45XNPgywJJAGeoHSiinYpCrIpfDHJ6AjvV6MA/LjJIHOelFFJo2SLcNw4LAqCh43d6kjlEVwqEKQxGdwxkUUVLQmDTIZMR8kHDZ7U1ElnmG0gIoyT6UUVdPc5asnGLaOk0m3cQhXXE7EsCTgFfr2P86tsSHIzgY5oor2opJWPzHE1JVKsnIiKBVypBBBJJGc1nXaGYlgSSOPwHaiila5yxepQ8kwKwUYZvlPGcCs+eEjo31GKKK55RR0xZTmhfIkQEkHLMPSlETtkEYBFFFYcqNkx8JKHIxkZBJ54pswIVAr5wxbHqaKKex0wHqWcgk7QRhs9xUzpGApwAD/ABelFFeZU1bPs8PpBJGfcxFiSASp5JJzms91AbIbGO2etFFZWPTiMQBlJkX5s8GmSSMjBUcgAZYAdaKKtITKrMCGGSM88Dmq8kw34wSMY5NFFaJGbImYg5zk5wKiklaIkEBz1yemaKK0SMWQyOSocAF++fSoWnlw20ZCjge9FFaIyZagkligiJI3sMsBzg+n5V3vw21BjeiKQAtu2hh/F7fWiivPx8VOhJPscGIipU2mfQmmwJdWeQMPxjB6AdRVfUdKiJBBw393rx9aKK/GqkeWbSPz+r7k2kcnrfh+OSQqq5XHBIridb8OGMqEWNT65I3euPeiivocBiakEkmd2DxNSnJKLOXuNOe3+cqwUHHPGaqzwuxKKSQ3pRRX21Kbkrs+4o1JSWpHHEpUJImH+7uJ5A7HNSiERAgjaD1JoorqTOuLuNI8sY3bixphAyCBlskZx0ooq7jYGQRKRjJx+tU5MuQSMgnBye1FFZSk0Zs7HwJoTz3LySDCKdwJGMD617Pp+ji1gDxBXYgZCkbsfSiivzvN6kq02p9D43Mq05Stc3otMlZVBTbxjgVct9IdMgliRyM0UV8JObUrHzMqki5baeHBKAkg4JPZqtjQ3l5CfU0UVHM2ZOTGtpklkzk8h1C49KjdQ5YAqQAOAOmO31ooqJBF3InTcoCjBHT2FOimOVIPI6EUUVzt2KNnRtNmvpEcEqobdggYYe9WvEHg0XsMrojFgpKp7dTRRVwlJSunsc7nKEk4s8f8V+BRauRFHl2wxCg/KT/ntXl+q+HHsp3Vg0sYwGcrjJPt2oor9YyLF1ZRUWz3qWMrOKjcz/sIRmCZJHBGKgEiJlCCGHXAoor7yMmzp55S3ZI7GTapAUH86iuIyqgCVXPouePaiit0Fgt/N8snKhQ20KT1pHkYSAAZOcAZoop2OinFM0NJul3EqSDuwcjpXV2UiICWJLkdQOD/APX5oorOeh9Zlr05S4S0gRnPIwAAO1SMqCVjglScjPaiisz6FIjYr5oyflboT3NIUG4gAnJ47YoopWLQwJ1JALDseQaeMowZkLKwIPbHpgUUU7CbMzUb028b7Qzvt27QM8fjxXKX12ZGBZ3DYztXkA98+lFFdEIpK58xmc5c6j0Mz7QDlwhJBxk8U5JmYh5Gww7D0oorsijwJI27KaOWMkg5GDhuxqhrOoGRgrTKW3YYDsuODRRWVRux3YKnF1NTl7nYJGcEKegPt9KpzMfMYrKXOckEYwKKKwjqfSplW43MMrIUHJPvVWaQkq4YyIRjae3v9aKK6EgbIGYFCQMf7J7UwRgjGVBx+VFFNom4siAIFJwc5PHWjEqr5akAHkknpRRUCuDb8kAgE9TjrSrEVZCByBgbaKKtCHQzFlIIBBOBkc1CzM+VjfBB6HnFFFNgxAu/bE5ySc4Hf2p/2gYKEYI7UUUIloSMiQFyckHnAximJCHuAxbbGW6AZx7UUVTQI6jTYndB5YUEnAycAfj2raXGACRkDp70UVwz3O2nqiJlREYgEljkk0shJQEHaAOV9aKKxLIhFv3AAKcZHpmqrKYlRwBvU5IUZwf8KKKsEOSUQuXB3MfmyP73pXW6LqJmtlZzhjklT1zRRWNRXidMFqdFbXW0J8uSO3pTm7HIJOeM4zRRXlyR1JIz78lGJG44ycAZzVXc2UIjwjDJLdQaKK52yxj7OeDzWTdD96y5KjPBUdKKKLmMnYmQiO3EquWIYKAR1JOBwK6Xwpci31do1ckxkAj1J560UVyYv+DL0OPE602fT/gi6We2icja+BXdxRl1UqTjjmiivw/FRTqy9T8Ux6tWkSixLTAggjpjFb9nAIkC4xkZz60UVzRijxZO5JdEJGSQR0HvVSQ4/dlSpB5bPWiilJIiOpXG1X75ByD6Go59SSBHLMCANxz2FFFSoq50Qgmch4g8YSjaIVYZYAA9B7kVx2qXctwsZYiRvMIIPYY65+tFFbR0PVpxjFaIzTDIzZyST1JPWmFWAKqMgDpRRWidze46G3KNlgfUHPTNTRgqSzHH170UVLbe5LZNDMrl95ZT2IHU1IZAqYIJwc/UUUUno7GbYufOUc4AJ49KBI6qFBwAefeiilcym7E4UFyYxhscg9CauW8pCqMZZjjbjr60UVtEybJ1mSRyQcAZ4FVJ4mbAK5HJyO1FFaJJknIeLN9jYyyA72IOADjFfNviCSRtTlkcFSWC5IJwT2zRRX3PDKSqPQ+74eSu3YhhWVYyd2FUgHnrmtvTNbmtZDlyyYxyelFFfpFSlTqJqSPvJwjONpI7LRvGTSIiF2KcH5uwrsNJ8RJcyIrMzMTgc9qKK+KzPLsPBOUVZnzOPwFCzklY6q3milt4iSEjBICgdcU8OFyCSinjIHUUUV8LJWdrnwVWCjKyMzVNETUICqli2ThT0x2NcBq3h2SGZnAyUGGU+lFFe9lFacKyinoe9k+IqU6yjF6MyWjKSnYcZwPpUjks5Ibk8Yoor9Ups/VoO49Iz5ZBG49QMU5WYoFIBA5B9aKK3WppuMyxYkAEggYY4ocoZHMZEcm3aQvYfSiiiw0rlYqIwq5LjHJI5NRso25AwP5UUVmwREFJUBThcZLehqOWB8DYyS5OcHgj/wCtRRSTBlVIY2aZQFDjk4GCM1Ru4XQBwRwRkUUVZBkyQMHJKgseTn0rPu4TG5Odx6dMc0UVpFkthGApJZAQRjJHTFRPEYwHYkM3X6dqKK6EZNiSEMQACcAdBjk1XubUNAVQ4IbcTnGeOn0ooouSzAnURTFSSD0HNTQuNmAN5HTPrRRWyY0iVZSYw4OVxgexqzDmQISOM4J9KKKTNomhbRhiQWJ54NTlCm4ucjOBt6gUUVk2aJkkKnBLHLdAParsQHloCQGYdD2oopImTKc6AuSvAJ7nrVVm3TnCD5epNFFUZMZcOP3e05ZSQwxjj1pxOcqilwQefSiipuQ0ROrBQB8zZxz61bsdOkVg7jGMZGPWiitoK71PGx1WVOD5TVS3QOSDlxwARSTIDlQcEEAnHSiiupRSPjqk5S3Y6OIRqCeRyeOhBqJgVAkKgMeBg5yO1FFbJGF2WwytAgJIOODTQYJg+11LIBx15oorSxrHQgDHIKjK54b6UTzG2hBDEO2QPb0ooqJaI9XCpSnFMz42YSKiyMAxyQDgEn1rUt9REWSSSRwB70UV5zVz7mKskjSW7jZcd8ZyPWp0dJXjUsBtPJPQUUVi4o2sPDGDMUSAgklmIznPv2qC4gJYEKMMMA/0oorJoL2Gm3CIAhAOcnd3FVXty2SBhTyARg0UVApMbJAqPEpUMWbAB6VQvZRb7lD8hiDk9PaiiumEUzzK05RdkY8873BJIHGQBnoKpld2cDBz+VFFaqKQqcmxhLqQQSCW5+lPZCrliASR1HeiikdcWaumW5fZJISAOdo7itgojsApJU8MD6UUUA3qOmSNmRIlJx8xOc4GOOaUqgAIJIbjrnFFFVYtDQqx5IyCRj60+JDlcncSOcjpRRUWLuzUtFIhLAgkDbhRinqrpgMCx5LEjgDtRRUNjBlkZUw/lAMO/OB/Q1djYLP84ADHJAHQUUVNxjJFAdQucnJNSw4SQOE5YckdT6UUUmzFsJpgI2LAA9MMM5NY8sBdGOwgk9xRRXdRSlHU+Vx9WUKq5TLuo57fewKlSOF75qFJGfB5BJwQeMGiisJq0rI9XCzdSCbGSDfGCBgKDknvUCAIcnknBBHYelFFQerEhuJWlVgCqhf4WPAHoKpLCAxOcjOcCiig3SGzAoQAoJ6YHNSIwZUVlwzdcDgUUUCJobcs2QMNnk46ipJ1C7i3IKkAZ6GiiqsBnuhByOSeAvv2pDJuyMhTnLY9fTFFFFiHqV3mk8wOpVTgg5GahmQyEkkA4wpx3ooppGGwzy5AVGSeOSO1dd8Nllj8RswRVQREKWGQ7E8flRRW0N0eZmDtQl6HYeMbWSx3xC2iWV9q5UElTnk57g5rCtIh9o2AkALuLN0OByKKK6JrU+FoO61Mme1QzyucgMeFHapLO2ea5gdFwIScgjIcH19xRRWSiuY9mVWUaWhpXMcTQlfLLFTkAHGTUEVsVkKnILYOc9KKK7r22PnpSbZK8BZwVkGAeR61uaXcoilNwA7Z6iiio5mzKXvLUvNIjSEl8Hp1pQ6YGBljxkDOfxooqVqc04pEghtnI3xrLjONw6H1HvVefSbaVgCuMDiiiteSLMXeOzKE+jRi4LRjaOx9u9RP4cSXAEe1QMnnrRRUSpxQ1UkupmXXhtpJQqIUTGQAckVlXfh+W2VY0jkJJO5mPT0oopqCO6jVkzLuNNltYgShBBJPU81kpDOEDygktzuYY4J6fhRRSaPo8JN7jCFDogBAPOQOlTMhCgA7jk5PUk0UVzs+mpO5NAcqAQTz+VLtZt+GwR3HPFFFZbnUnoNmvoLVS0hD44IBwc+uaw7jV3v5zFEQoBJKjk4oorSMUzNzkjRtywiQgDgcg9qc8jLIpUZXIJBH6UUUrG0XfclQ7cEjkHoehHpUVxmaTCDaAemelFFM2SElz5akghQdpI7H0pykFQpOBn160UVANjWiwjAtgdeDniq0Tq8ZZo3jQZG1xgk/T0NFFJkXYplaNUVFVkBwNvYU4MzuACFA5+bvRRRYYpbeCXIXB4rR0ezN1excbirggY60UUmYzbSPVrJSIQMBGAxjGOatPsMYVjh+2DjpRRX0GGilBWPHlrdjFbcADnaTnBqS7mNtasTwSCPTIoorvk7RZwYl2pya7GFbuJCQSAF6Y7VZhXC7wSXB6Z4x9KKK+fk9T4Ke5q2apGwAkD5+Y4B6+lWZeMtgEHqPSiioTOSRjarfjayA5BGCo6Vwut6j5hMADAscFlxx9B60UV0R1GkbHhTTWigaR0O9iAM8ADn9fxrp4IgylUAIznGP1oorJ7jbsWooSigk4P07UodtgPIAJ59aKKzZm2NWUeYWVsHgHFSmaXzMKcgD1oorMhsert5jB/lIGcZzU0UrSOmDkg5NFFXexLL6B2GQeM9PUVcgtSxAUAg9QaKK1TMmPkiOSA4GOMnkD8KayhYyFOCSDwM4oop3IY4KAACccEn6CnLAhYuqZJABB74//XRRTRFyVFPLE5PQAU4sc8LhQenrRRWiNI6lhHRAAq5OOp5xVeWZME4wPeiiqaOhIytTIZgAQCBjisOUeSwIdt4BxRRWd+XY6oPl2PRPh+X8hJ3ZZT0AJ7duK7SSIOCzMcnt2NFFfTYWcnBXPepScops5bWbfyJyygoM5PuKyJZlYEA4IH5miivTPpMP70LsqPMSoXAbaflKjGB7+vNNaCeXDAq3PzZHQe1FFQzqcU0Zd9EbfzQpJI4AxwT61SlkMKKAmS479qKKzaPPnBXKiMQzeZggjHFJIpkDlQw2Lle2T6UUVizFqxe0rSLi6lTZGXQkblY4yO+Peu6tdAt4YgdjKQPmy2c56cdqKKxWrOOrJ3sc9r1lJA24JhSQoz0xz/hUdnrEkWnxWwUoyHCMueAO2OmKKK6VojSCUlqXo0unJcnlhxt7ZHIzVO6srxLZy8gO0EZYYJ/EUUVzzm7Et2MS4tDJYlXYh8k5z1PpWfYwlGaAnDkckc4oor5rHr2lP3iJvmhZnfeDL59HufNiBJYYb3xn+Wa7DVvFTGArDkFhlWYDnPUH0NFFeNhZckdD5yrCLlzNHn+paRd6y4cqXyTyoIIruvCC22n2CJKWDwKPMc8kdBn37UUVu37SV5GM6kpLlexk+MdSXUZxaQEkMxOSOMDofqao6Z4QtookkkLMy4Y55Ofaiim6alZbHRSVo2RoXGiWUURWBMgj77DDA+ua888T6X9nuxPDmJw2RIg6UUV9BhsNThHuethlZnSeGNR+32iBiGYDr6100MrRklMkjrjtRRXa4pOxVaKu0XrbXrm1lQhFmGfmDHGB2rcj8Th4y0qBHPJIPT0H/wBeiispU4y3R51WhTkrtE0GqRXGA+NhIAI7H/CtBVNx0IBPFFFcNWlGOyPLq0oR2Qlxp5k3DHCjuOtU3gS0xueNWZd21gdxx1APTuOD6UUVyxpxZFOEW7HB+ONTijeQxKYkYAhWbJB7nPYe1efPfymcuSQMZAHNFFe1SXLFJH2uDhGNJaHaeGXea1R3XazAMN3oRmuqijdoi5iLKByVI4NFFdNNXMqu5ctvI2hScd+e1WAyZBQYVgV44HB9KKK6LHPYeLZBhs4Y8H3FQyWiLIXBBHp60UVnLQaIkjEkZSNVR88FuBmo5LASMSSAOmfX1oopGidjPk0KJnPyE98+tI+mqkR4BB4xjkUUU+VM3jJnM6vYCEggZUnjil0u/FqfILME5YLnuetFFcc/deh6EPeWo69t/tDmbPyLzg/41e0u4Q+WHYoAQrH0H+FFFXB3M5rQ1YLlXYggMFPBJ6Cke5BcAgAAkAHv70UVsmczSKst8QAcZGSDjt71VluGdCynDHgd+aKKTehKK+h6bqOtak8Fkm+5GMZ4A9T6YFe9eHfBd5p+jme8MBnjt2Yoy7ldgPXtnnHHWiivlMXiKjrct9EfK5piZqqqa2PDPDviN7TxBqUZAiiErAKOGBJz17j61V+NGozaYY7aJibaWNLjc394jgfrRRXFTqy9ufS5WlzxdjwK/uDcyM8jseT370yNQkAIOABmiitak5O7Z+iRSRNbwjaCSQDyDV6OJWA3HBAxkd6KK5b33OmJYjIbAY4TOMetXow5QZIYEhQO5B6Giikjc0IoDGFBAz3KnNaNsBK5+UgAY3dhRRV2OabsXY7b5QXUAZ2kL3I6n8afsR3YK2CBkD1A7UUUWMG7kgzGUypIYZ/GpN4wVCEN0Ldc0UVm2C1HBduXyzgD7vr/APXrTtFC4AAweee1FFBLRcaHzDyMjpwK5vxFYrDOXUsIyueOAD3oorS1yVuZ9peCzkZUjVw68iXnjtil1fV2vrVYnUoY8FSOcAUUUkrHVTimzkZpcHCncG5xUKyt5xBKhApbJPU+lFFDPTjFWGvKMEFdoI4p9gXnukiZy6bgoUDuT/KiismRW0g/Q9s0bc8CIHBMYCscYyev4/Wri5DF2XJGQd3cUUV7uH1gj+fcf/vE/UqTwGYhlJUqcgqaSSDcpLDIIoorrSPOTKF0ohQHPb864LxPeMy+WxfYxyqhQcEd89utFFaRR6WFV2mcJdwGK4eRDncACG7e/tUAZ1yZAEHYg9aKK4aiTufV4eclYmsp9wchtx7Vctr0rKQFy2B+A9aKK8uUUj6nDzc9zR+0K8qkkNjtjj9asRSMZQCMjBHPQUUVCPRtYfKFRTtOHA4YHpVR7hwCScqeCcdTRRVGiQbhjOARjk56ULNGGIMgBPdu59KKKkJaFeeRFCsh+YnkjuKjeQZZSCwHcc5oopXC2hChkknCAhUAOST09BTpIisZCgFj13HAA9aKK7MM3z2PEzKCdJGVLdJGsmBg9Pasi7mJmBCkpjkY60UV6p8ikRO4GwqWTJ5VRTyQoBZM85+UdB9KKKzkd9EWbcrqVVduOVI70zhEd9gJPoKKKzWh3uKaGPtKKxGwN3J6VQvow6kcHvnv9KKKq5jGKuUCuWEZiY5Gc9s+lXIISijJwMAFaKKm52RSLIjZ/uEkE9xjinJbmaQg52jqCOg+tFFS5M6YQiyRdNXJKoGGauCyhbaCm1QwIUHr7Zoorkm3c9GFOKWxZtrNY5WQJlc5J9ParEdkqZAUEMcD2JoorK52RjFdC5FpptSA68EDjrj3z3rRs9ORCj5BBOQSMYoorPct6HT6di1KOMFlXAz2965jWgTcSRA7FZizMBk+/NFFXGK3Mm7MyIo0jfyRIXc/Nt24wO1WU3pHIUC7gODRRVtG0JNlqF3xCWTYSASGPX3q6rBjkcHrgHBNFFc7Nbighgw34JGOvP50HOQVOHB6nvRRUoonOdhIOG6getOimSRW3FtwYKVAzj3oorQlkkAY3QRwAzDCkHOR2zW/p8MWwueD39KKKqGpzTbRQ1u/SLcuMDGCQegFczJaNcsXLhmIyOOAO1FFdV7IUSlJp8mCRtIA/M1UCMMhwGAGCCf60UVlJlXJT5bwKjrtOd3qR7Z9KmSQhAwGQDgGiisyWWI2dmDAlSOuDjFWo0eRwEJDAbgx7GiigycrEkRLsQ4VypJBB659amiglZi7gIgO0A8c0UUmZybJhLtcDGRnsalWVH5A3EA8A96KKEZNGvYB4VBCqyMMkE8irkF0BkMjFc4yvO38KKK2tYqCuWCTI4BBwQCMjFRzK7qCo2jPBz19eKKKLl7DAXR2AU4PTnpTCAoYgYIGD70UU7mkdSMSszKQcYzx60pJM2FBA6gkdaKKoZYhV2mCR7dznBz29MVMGCk7Tk9DkdDRRSMmyeGVkUknOBzx0qwsiFVO4c54ooqbmUmH2sW5KoME87getRTXDoPOG4lQQCTzzRRRdox5mc4LO81DUQISzlmwxwTkHrXvHw3+GzQJFLcxZAwygiiiuCvXqe0VO+h8bneMrU17OL0Z7rpenJbooESx5H8IAH5VqLbrySpyDwQaKK+koRSikfltWTcnccY8jABPc5JNMiiMwZAhDDoMfrRRXXaxjcIgAWBU5BxkjvUgTJYnAXHqM5+lFFWCZRulIXeRlgOmelU4oTJId75BwwxwQKKKlml2akMYXHDEDqfaplXesgQYIHLDtmiihIykyYqcqpVSSOq5AH/16GBUgAkKflznmiitEQmQXdvDc200c/ClGHA714B4t8NMdZiVbYND5mWk7gDP6GiipqaxaZ9DlVWUZOzPUvBejLb2UbYAGBwK7GJQsjBCdowAPT1zRRXPQpxgrRPOxsnKs7koiCbiQxzyD6U4AEAg4Oc0UV1bHmtkgxuyw45JGetSI7DGxRgkHBHb/OKKKZDYssZdw3AA7AYprKeMntnFFFVYaIJCAuCxBzwWHAqyoUqrkhhj7y9KKKaQEmRkgZyB0I/rTGb5x2J7+lFFOxLFJwCCSdp59jSrgkMARwQRmiimUOG08gdDx7U8FyeAFPYnkUUUE3JDIdpGBnoeODSDCEHOB0OaKKB2HpjaFZeHOCT2/Kkdg+CBgg/nRRQMEUvgMFC5yCx6UpVPMBRwxHdehoooJZ//2Q=="/>
  <p:tag name="MMPROD_10208LOGO" val=""/>
  <p:tag name="MMPROD_10209PHOTO" val="/9j/4AAQSkZJRgABAQAAAQABAAD/2wBDAAMCAgMCAgMDAwMEAwMEBQgFBQQEBQoHBwYIDAoMDAsKCwsNDhIQDQ4RDgsLEBYQERMUFRUVDA8XGBYUGBIUFRT/2wBDAQMEBAUEBQkFBQkUDQsNFBQUFBQUFBQUFBQUFBQUFBQUFBQUFBQUFBQUFBQUFBQUFBQUFBQUFBQUFBQUFBQUFBT/wAARCAjID6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kL/Q0dsRERhmJY4J4NcbrmkJFIBEC7FckE5IOf5V6nPYzSBgeD1J71hXeioUkdwcAHoMkfhX9HzXMj+d4zcXex5NcQywFkJ2jqRjrVYIAckAknkgYzXU6nohlZ2DErkjGCCBXOSwG22qwKgHAJPWuGS5XY76b51crER7wpkYHO7aRx9c05kQuAEyp61eEDm3O5MEEMGI6rU0WmSzKpRBg++CTWDko7s7Y07lNYkDBc/IRk/Wq80C+eHWPBBI3AnGPpXWxeEprm1mVyYJARs2rnf689q0LXwJdtuDW5dCAARwRXPLE047s7IYWUuhx8UO/BBwOhyOlOa2ZmQAMSTjIGcV6dZeAH8lnktwABtYOQNv4etbOn+AEEbIIcIQCQBj9a5Z5jSWx1Ry+T6nkcejtIoIXIPGOmDV+18MTTROFiY8Y5HX6V7TafD+CaJJvIREOVUqMkkcHJ65rVg8GP0t0jJXG4OcHHt6muWWaR+yjojl8V8R4naeCpWi+RSTnOCOc1s6d8O3ZWYkJtBYqy53e3417LbeF0CBBEqsowMDoff1qdNAitiF8kgyEAsp6H1PtXJLM5PZmywcI9Dyuy8Bh4YmMBToQCeh9K1rHQ/7OuWQAghcrt6Ed+a9LfRUjQggEqCeDwQOtc/fQqzEISB2GP0rfDYqdWaVzixdOEKbOWvrMSRshGSefpXCapYvHK+xcjJJr0m5Ucg8OODXPa5p4cOsTEgjnPUivqacrKx8e7pnnJxIVIBMeTux3H17VFtLyuSylSAAqjGPx71qXtk8Uroq7YsHDe9ZUsMkeCCAM5NdUdTREUkS4JUdOc1F5hXGyTIIywx0NWNzbmG4EYweMVHNKQgeJRvyFaPHG3uc+vtVDEIZFLg9zhSeCaYyOrAsgSVhkIrZFSPKQCCARjG3H61BPgYCuA+OAeooKFyEDMwyM7foTTGRGC5GDjgiiOB2AJYYPJpZsbQEJDc5NNEsgAOxwAFHTPqKbsIIAfHP606FWeQKULHsaeibd4cYHbHJq0TYVYpAzFSGKjB57etIqGIhw3AOMjr/+qkM4+0NJGCYCoGCpBJ78VIsiMC2xlwcg9jT1AdhiwBGQRzj1pskciqTuwccKR0NEV2LnJj5OeTSyZkz1JPemkF0ixZtNFD5jEMwGMr2r1PwDrqvcW1tI3ll9qg56k/TtXkcGUJJJIxtIJxXbeCtWawvYAwWUFhkD+HHQ/wBKmUWaJpq1z6WjUCExGVXdTjaDnj1rI13Qo9UtXRowWxkHHNT+Hb9LiGJywBIBGf0rXlMaMxMoG3JDJyD/AI15bvGVjFwPn3xL4Qlt2doSwBBIwO9cZJazwTIhO+RD8/GOOe1fTeq6ZDc20isoYsDg4rzHxH4aFt5jQoNx5AbvjFdtOs3uZpSjuzireQxlSFy3XOTxW1Y6g7ggjOBUK6em77xG07jgY7dPpV2008IwdGyCOQBXTzJkOVyyB5kAJGSCTkVCcFwSSSQcDPBqdIpUVvm2oc8A96iSNMBmGHzyRUuwtBqseFYZbGcCrEchROQACMge1ROUVw5bB+6PrUyEM4BwAB3qNBPQtWU5jBIO45wAT0Fam6M4AJLEDjGAD3+tc/DIUllIAAY5HNalrcgKmcsepHpUNAtC+pJ4JbA6A9KYu6cksGQDkA+lLDcF3AYhEJxkjp701sQl3Jyc5PJ5FTYbLUMY2kFlBbkZPWrMStGMFwEPUetUYWBmDsQQeg7VaeZACVXcx756ClZjSCeQqp2klM8qOhp0UxIUHgfyqN3EZUj5ge1TIUcDcQGPUUh6FiIhEBXluRz79akEagjDHAHQHpUDRmFACpIfkHOeKekhzsH3vukehqWGhYkKiNDySRluOlRYXcWIEYzgAHNNechWDSEORg4HX2pqv8oCgB+Mk98d/rRZiuWl2kAMQp6gMOSPWuw8F6i9rMqMQVJzgHOR2riVIbcX+UDBBXufT2rX0O7e3vUUnCkjLE4xXJiqPtKTiz0MHW9lVUj3O0nW4UEKF4wBnOavRxliDwSD09KwPD13HcxRsDgY4HWt1cRbiC5Dc4I6E/rX5LiafspuJ+rUJ+0gpDnXbtIYKQ2TuPB9qaFUhmK7gCRgHrTnYsCpBAB7imIAMkDGO5PWuBo7UxJVUocgBSfpzScoytzuPJNL99sEgqOefWmzSkZBBVwM8jpU2ZSY8AkEk8D0PQ04KSc5Kk9xRGF8tGUEh1DAMO57kUplZMEuACCADyBnrRYTaRKxO0AHIHHpmjcsijIyM5APbFZ13qqRgh3CBemOprntS8bW9lkByW6E9gPr9cVpGjKfwoynXhDdnaG5RcIDgdvakS6QlgrZIGfrXj+q/FYKMxLGjZwApJIHqT/9asCf4szI4AlwVIYEAZz6e4+tdkMvrS6HnTzOnF2R9BRXySbsEFhweckfhTvPVmBBBB4NfOKfF+czlmbYGJOc9T7Vt6R8ZklJDowdSAAzDBPr9K1eV1ktiI5pTejPekKlgQMHOcj1q1y5Lk4AOfrXD6J4/wBM1KJAszebxuXbhR6YOefyrsLO9iuEARgwOMMvINebUoypu0kerSrxqK6ZPhmJO4KM9CM5qXj5eTkenGaNiAEsC3oM96VFJABGR6VznUmPjwXALHOckgdvSrR2hvlBA9D1FRRKeRgHJ/OnEumAGUDurDJNFguSHPPvwaQY6KDgevelJP3gOD09qTIBAIZSRkMOhp2JHMRhQCQD0OKGYbgOmTgDPalwWAwQD6t0FMMeMEkFschRihqw7jJMKC2MDuCOtYmqTkIUGCQetbLSEKSCcZzzWHe4cvgHcc44oRnIw53LMcAsPp0qoQXUOeTnHT9Kuyq4kc5yOp7VCYjMSBwOvHauiKsc7uV2tw+QpGDg496rXNg0zgjGRycdxWkkHQbiw7E96mEB3ZyAcY+taKVgMCazUYZkQHGAQMEimfZyATtJGM4rcurZSAjIC+RgD+eazL6FkjPJHJ4JP8ule1g8aqCszwcwwksS1boYt3MQuUOwD3rl9dvCqyFiDkZGBg57mumu7cyRSAdCOPc1xHieNYACxJJBwB3xXq0cTKvVUUzxJ4GNGm29zjL4l2eVzvGT17mud1FBIGCYB68CuiuEDkgn5T26ZrIuohFMGCghecEZz+dfaQVkj5ySVzHMaNsDH5yOBUcoMWCGwcgYHU81b8lZZnYgqHYthT0+meg9qjkwWIxuTtxyDWjuzPYhmtS3mAEFsYz6VnCA5IPykdsda1zGwQDcVB5Iz1qtcW/zAEsxOAOaEmxXK0cSK2SuXI25PcVpxwJALckcyKSGHOAPX0/GqsasrNG0RKD5ieoBHSrTEhgDkADp2FNpsE7ErFcYC5Ock4/r6Usau/AyBnGB3FRlpFjBwCAcg56/hU8EMkjh0kCkAZTuffPpU2ByL9mp4BBwp5GOhrTWQBxxgHjioLKNSh3kgEHp9KtWKGOKMs5Y42k+tBEi+MxQs4HKjOB3+nvVq3ywADZIHcdagQuABtypPb/PsalSUCSJUGDJkAjtii7MyXllck7UU/Nmp4juZigBUEAHOCR9Kai7Q4BAUnJX1Pr70LKFYghkXnOTxnscVL1GmaMEjWU4kYqqjn1z+Ir1bwnqqXNlGQSQQO/Irx6LBhw5yeuCa67wTqYtpkjJJGeeegrxszwyr0XbdHuZZinRqpdGetMXlQbAMe9C4f5CMY5J9vb3qvayGQKYySWPA+tWkBbJPU1+ZTg4uzP06m+ZJofGgjJySRjIJ705EVySCQepwe39KEXecMSQvQd6NvynPAzzj07VizoEwckAlWz1U/1prxlE2hWbnJJPNORXAyQXA9O9TFQcEkkZyBmpauBmX0BaIgHIPUjtXMXMZDEMQBg43cZrtZULMUcZUggn0rntXs8KwI3FmDfl2z6Vm0UmYZhMgJBORyRnHFLFGAcMGDejCpZoiI0JByeOKashUgOSSOuagpakVyDIduSARgipQiqxUpkrwQR19qJTwATkfypolIYHAJ9vSkyhpJMhIXaCeFHQe1CMXYMpUAHHIzn2+tKWAZcH5icgEdQKccEjau3jI7DNSU1YRw7HAIBHPPYUoAcYKjGepPT3pBGXmUAgseDg9x70rnDgcEjge1UhXGSIVIYEuOpAOMU2VfMIAPygg4xjpTiC5cAYxj8aSLCO+7Lgrxjt6HNPUQ9t4GQMIRgAjAI+tV5d52lTuGcjnp7VKCpQYOc5wAelNnIlhjVCUcMAeOgpXYPUY2WO4AK3cH0pu0spAGQevuKV3IYIBkZwQfSngAAEZA9jyDTIGFQFJX5T0HtUcyeY5JwB0xmnyF0wSd5bru6/WmyFXJJXHPDU7FXIS/llkUkBsZGe1QvsJABUAnG3PP1qwcbQSAB2Y9RVC6lS1RnI3YHH41vTg5NJHPUqKMXJlHVpxbpIAAMkEn1rk7+/wCM7kUenarGpX/myuCx5PIJrGnlRcAAk84PY19zgcGqMVJrU+KxuN9tJxWxUuXie3MiljjJOetV8eapAOCVwcZ6VM8sZhGRg88+vPFQsjpiNUJDdZCwG38K9+CseHKVyHYyOCQCAMc0yVwmMnY57Z9ankjXYjsedu4Dnkd+KjKHeScMcccYwPTNaoxbCODDneMH+IetP2YRCDlhkcn+lRxovmSEEhhj6GpCoMe85JGDjPWrGmMB2kqRg/wB72NOQFXaMEEockZ6fjU3ngjBAyMktjk+1NADIWLqjZyFI5b2zUMloq3rYVicdeMDrWDfESSggZj24AHYitTVbgopVpCCpztXGCc88+lYoLOzkDPG44qUjBkChjkhCQfvE9KYwKFdpGzsAO9WIVUKxQsCxJIY00kbkIA2YP4mtUIY6AMSBg4zULZhkDkgxkc5HerGGY7QcAnPHarAsyxBJJA4xwRVpAo3KjzAxFA5Ach+O5FTxNKTsLAL1GT0FW5LQMEIUckDOM/8A6qsRaMjyK8sQdc5UE9K1jEduUyWiMmThhg43Z45q7Z6HLM0SEgITgMR278966G30JHRmC5TPQDoa1YrRRFtIAPYrxj6V0IylUtsZVlokcIQrGEHQjHJ9/atRbUMdxBJxzzUsYLl8HbjAyR+Qp80YcEvHgglSvpjvinzHO22VXZw4CAlT+lAwqKCN5VgwXHXHan7SsgKuAFGFBGanttMaaRXmcIvXBOCa56taNKPNNl06M60uWC1GwRtK5dAETJIVemT29eKsmJgpJQsWIH/163LTTUSNURSASOSP1obTijMVG8Z6HtX59j8yeIk4p6H3uX5YsNFSkveMmOJyAAMnGAAe9SJCWUbhhu+egq19mIJJQgd8dqeLZzlUGSAW2ggEj/IrxJTue/GFiqkJIPAB7H1pkdskbB2Ukr1+lWrdHdE4ygGAGGCBUptpHO08RnkgdD6VPMapFF1G4gJsDjJOOvpUKxu8hUEAdSvrWsIzMykhiCMZ9cU06cruGVCpHI3dQP8AHFHMNxbMyWN3IjA2k9W9KiaFlYAuxI7+grol0xmBCLg44JoOmFDhgMZxkUc6QcjMJU5CEFsn8qcLdgzqACowQBW6dLIkXKYONwHHI7n6Un9nB2yDgZIwDS9pEpRfUwRayOrAkFuvPYU0W0uCI1RGAySep/CukbTjHEQ4BYHJwcZphsFVgzDG4ZwOKXtEPlMBrORwgKfOT+ZqM2TnAKgdyeuRXTPao6BiScHkDrj2pogARMIM4OQByKpVA5UcybBUxkYP93H9ab9iYEqyYBGQa6T7EZSXAyF6qalexTzmkPORg/Sj2ouU5I2chUnacjoB3pyWDlOgBPBB4rpNqCQkIoUdBjmopLQklmAGTwMdO4pe1GoHODTnSVyQCTjIPOB/SonsnCs4AHYAc4NdR5IRgRGryDliR1x6+v8A9aoWt1kUjgZOSKXtWVyHORaWSScHc3J5pj6Y5YgAgjtXRCERucAYz1Hei4gCxKcYOcjA71SqGbgcr/ZrEkuoBBxgc4pDphwWYEAnk5rovsyuflUjPLH0NQXrBIJEUcgc/Sq52zLlsclqChmjYgbIwQCvBIzzmqENuS5dAdmSSfetK8T5iVfaDx6gVTERLMwOD7HFaqTE0QTM4J3DGe9ZVwpOSARyenetW4Wd8hV34I6DoKqyI7ggDuQCRjIzxXVTlZo5qkLpmTpzRw6tAjjCv8khB52ZyeO/PY11p8KRTguhaRckKCQCoPbiuNltmFwHC7nTLAdMV6L4N1MXtsVcqJkUZU/xHOMD6V+lYKpzU0fm+LvCq0c1ceGJrVgCSSe4Haq8mnywYLgkZAxivTWhSUksFJH8/TNR3WmRzpjYExzwOce9eorM89yPOZImZPlXAH8RHQ0iwgtkAgAEEHua7i70GC9VU2gqAMBcjOfpVV/DywyBgykDopHWmoruZuxykSsi7ypBHJGetX7S5eDblyhcnbkdRWwNCGS4BHcj0qE+H3ZxIGxtOQCM4PrQ4CuZF3I88jgkbz1PTFQ7AMAkZAwCOhNbw8Pt5yozrKWG75Mj+dDaCA4AQnvnrgUKAtzEZQ7lFGRjOcVo6bZK8qlztAxj5c5NaVl4ZMzkOMLtzycEg9K6CPw8kSAoQ6qMjjGMdqrk8x2RkQoLaUZXzFznPT9KESWV9qAjkgewrfg0pGBOMMOgNXrfTVWQF1BHUjHWhpIjQ5my0SWaUuyADIYFh1/D0rYh8OR9CACTnKjAyevFdAkChwSoxjHpgClMBBAB9/oajnsJoyl0xLUDAJA7KM5Pr9KnMOA52qDnBA7n29qvkbSQTk46en+eagZlSQjCkAYyx6E1PMTa5XKhlBxliOCKZjaqjqegJqwYyijAHAxyMZpnAUdMjrQBCUABBYLk9fWs3UCVBCPkA9xWq+SoAPuSRnisK8/fuAMoOcgEgnnrn0/xoV2UhYroshUnJ6EY7VHkjAAOB0BFMMOzbLG7KFAyScnipcoJVAZhgEKCc5Hv6/WmmkNEDaet8zRshKqdwBHRqhk0p7JiVRQRzjGM1v6Vb/vsvJgM2ScdK1r6xiltSDHlgcfNzketJzNo6nDODgZUhRhjnpmopgYAWQFyf4Ca0r2z8iUhyQo5Cg9veq85Dl5AMliAeOgHf2oBsoSgMwUj5h19qr3KZiYAZGcjPb1qzMRBMoGA7jOOuQOtRvs3sC24kA8cj86SM2zCu4CuADgH0qq8ZeQsBhgACMdQOh+tbUzK7KqqpVVO7vknoc9selZt1GcMd/zfTrVqRNytDMbdw6kgZ5J9a0NSv21C2ZncrKcHPXgVmTOUVS6bUYZKsc4HrxVX+0URiGyFA47ZFPmQ0DRpkEnAJ9eaQoAo2LuZQcAHrWbeazCAgUBny2SxwPbH0q74ZlOu6/bW8ajy2dVyxK49ckdRj2p3siottnqfgHRDb2aXRXaSxG4kAk9cY9uK7e5myAzEuT/Ee9UrZRbwCOBPTKkDg4AOCB044zz7015iAQwC4OTmvGqNzlc71oh07rGCcAKCPxHpWRf6iytIqEkqu447DPWtG4lKgAAMDweO1c3qdyiTEELyMZHWsUrkmZNc+c5YFm55zwAaqXMjLlywCNwFBGR+HakuZ2kJjJJjB4J6Gqkqo8YyuHI5IHT05raKC5Xn8xlcoFBPABOARXO6lJL5MyIu+TBwAOB61uzTuYAjfMEG0fT1zXNaoxjtmCnaQCTtJy3HQ+1bQV2NM4a7jPmyM4JXJAUDFJp1sb6ZFJIhYfKyLnj1z3qzCjTuAqnGNpzzxXX+H9AEEcckqEDOBkcdeOa9KCtuQ29ybw9pBj3M8WSRwW4wM9as6trSafBKAFdwCArHGDVbXtbW0gkSNwJGG3YB1UYriNRu2vmId2CHgAHkVdSd1yxMmpSI9T1d75yJCxAzgZ6fjWZEwDkCPAUcbjkGp0jEZCjnA/i70JGhkBALAjb7ZrONkUlYbGGGCQGJ7KOAPSnxxgxuQrYAyATmp9iRkHBx0wD2ojhCBsgjPIA5Jq7lXIomYzIQMgjBB7GrCqXVgh3AZ/HHb60oiAKlRjHJ4qSONYUCKCcksR6EmlcTCTfFtyxDEYwvOAKsQ53KWJIzwQOgpnLOQxLlQQOOgqdIgkeSxJI/Kmo3J2PW/A3ib+0/Ddzo97O8pJDQu5HCgdKzWsXhmCSBRycYbOR2NcRpN81neQOrspDcEDIA712r3McoEgJJPRRxn2zTjDk2Oao2+pftnwQASdp7jrW9p8wuDKufLMUasD6gtgjHc9awrR0RGLnJY5BzyO2PatWydIyAyYZs4bpVM50mdNaqQhLPlRnAx1yKuWkjHGERiOAemfxrMtZEaEFQzqDwCfer1q67DxnPPHauaRsjRRjkZXjHBB4P+NX0kCAEAZrNtn+XBwAPXtV+IoAuBgDr71jLQ2iTmIuAQWAznAGc1T1LSw6GQcE8YHetGNWZQ5Bx047U9olcFgwUk/dHfjFRzFnE3Fu2CWBx0IPtWdqWkR6jYz2sikJMuwqSec9Dnrn3HrXY3+nht2xwhJyUA6++awJ7d4vNYnawUspPfHb8a0jOSdxHjOr6N/Zl0IghIyVG0cADvRY2cryli+Rjgk9zXouoabbaqrtKBE+0YYDOcdse/rWTbaVBE5AjBI4B9K7Y101qZPmKdnay28QyS4OT17mrVp5ttKXyCeWxI3AwK1FgBU4CgDAwPWqerxJDpd5K4ICxkcdQT0NWppsnbVnmFnby+JNWu54cuZJGJOCcEHnjtXqfhv4flYEa6hZ1GGzGDxx6irXw68NWsGnQSIQXI3EkdQeTmvRbaAbhtYjA24Xj8aJVVDSBqqmlkZOn6HFbR7I4FRAAD7D/ABroYIXcKAx2qAOe4FWEstwDdT0x6Vbt7NgpIQAjue4/z/OuCpWb3KjdkloSSFCkEY/E1rxuuFJJEg4wMAHNZ0VqCQcAEdxWnChWPOdxAycDtXl1WmdML9SSJ2jkwFw3JBHp3q5CwVN2M8HaCc49frVZgVyqnaSA2B3Bqa33cMQQoODkYx7Vxy1RukTgIWDEkAjqB3qCaAEEIxHXJHoatYLZIAIpG3KCMZbsBWKdmaaM4bxPo4SBp4AyyKpJYJu2kdDjoRnFcIqyIgMrid2HzMq7c8dMe3T8K9hv7YTxTxEANIhXk9Dj9a8nliMcnlPlpB8uBySRx+Ne5h6rlGzOGrGzuiB1O0MnGBkgnge9SxhSilQSCN3zDnP0pu3dhwfKUkrwMjI7c9asbGXB3BjgY2966rnOiEqHVlAIOccjHXvSiIoigAkgAZp3ls53Z4HBANSlCUVwCMDgepqebzK3ISgYr8xyOevWnc5Gck9gKWSJyEBAR2GckgYz79KYs4imV3IAUE9chsdqmVSK3Y0r9BJEKhieD29jTRtRsgA5OcEnmqt9rVpbI3nSCJc8ljxgDj9eK5+7+I2nREAIrFc4ySMkf0rJVYydou4NNdDqxAGYngrg4weQae4VVBBBxjOa8zvvisplLwoFL9Nh4B7VraF4pfVbczBiHztKZztP171fLN9BJN9DqpdYsrdWWW7ERU5IYk4HfAHesS8+Iem2cLhZUkdTkBgRn05zXmPjZr0XshWdgkhyx6YA9PWuSkcxK26UnJwCBkmvmswxGIoT5Voe/hMujXjzSZ6HrXxiEI85GZQWKgJCTjJx0GfX0GP1HCap8TNVvJHUSkxMCMKMEehyT/SsO8YpBKWOQgyOKy7hvLhJClixxjHb1rwnWq1Pjlc92llmHpu/KWb7xBc34BnuGVlUqSpPzE98Vzc5PzhZWcA55Pb/ABq7dxfIhyQ5OMgdR6VRlRUYoeB1LAZxVQstjvVOMFaKCK7ntgxJIP8ADtPBH+Ndn4L8Tus8aStgkbdvUk+1cNIw4AYsegBHGPXPrWl4c2rqMRcsATtyO3PWuqnK0kznrwi4O6PaDARbl3U7s8hhgioPDrj/AISW2UOY5MllA6nA5H9fwrQs7j7axDsS7gA7hktgDn6nGa0LLQo49atL4gARSMyADGARgj347V9RJc1JryPlaMpOqr9z0KZDGFWQADHLDnPvUA/iUowDEDce9WYJY7xAInDgEALjkVp/2Ky2zSEADGAD3r8+nFwk0z76EouKaZgyxhDuYBi3IUe1V5wSylQCOhBGavzKi8sQSDgAHpVVmyS6ghc5x3qbNmqKKwE7hkgYPAHSoXsyqAoCSvJ71d8xw7kDcCSSD2BqEtskBckgA5HrWTuizNuIWySWDDHQ8cVnXYWNBk7c8YPetWZgUYAZcnAHqO/NZ10qPlCPnP3cjOMVmm+oHMakEQEgYxzkc4rk9VVHilZxuJzkmu71YCRjlVBI5UDqPpXG6vbBA5JGDkkAda7qLMKh53qUybkKkHce3fFdh4aiM9rAgIfYDlc4wOw/PNcrqPkRIXBQnBbLAjGDXT6EgkiUKEyDuDjjcPX6V9FhFeorHg453panS2iiP58AlSPvDIPpxW7YsHILDJPocY/CsS1V+SCpAGeTj8vetiwVgQQRzzX2lKJ8RVetjbgZGYZUAHjaOg/OtKJfkAU9+nUVmQkcEqQ2MADua0FzFIwJycDhT3rsscyNOMbYgQAewyKeAzKrgYI5wp61DA7KAQ+ScDDc4PSriIoCqXJC4BI7/jWLLRoWsu+MgHkjcG6YNTpGQo3EgnBB9R6VDb+VsDFgCxwB6VbVUAA3EE9welZNlEsLAM4dSqjHzdevt7U4So2SRypwB61FBH95mkyB6nqachCM5YqQcEVDsxO5MkhU7XCoxGFXOc+9D7w4BYFQOq9Kr7hycghTkHvTRMpckBiec56kUWJH304jRdjqSOGII444JH4VyWqag00zPnJGFB9hWxc+dckpFyCeD3FUovDM8rsZDjBBBJzmuiHJHdkuLex5/wCKfNNqiIuTPIqKp7sT6fhX2npVr9n0XS4CoUxW8aEDoAFGcV8/6J4CGq6zpLSKJPs99HcMJABlQRkD1yB3r6Nl+SV/KJK7iFU4wB6cV4eZVFKcVE78JTau2NYeUDjgjpx2rnfGmnNrnh2e2jAcx7pVBHIJHOD9BXRSDGWwXz146VC23IQEjPDYAPBry6cuSSl2O9pNWZ8veFfi03ha6+xXr+WiTshOf9XhiMY9OK+hfDviW38SWsc1pIJlyAShyBgck+gr4r+IlmdJ8eeIbMJkpfs4cn7iMNwGPr/Ktj4c/Em88K3qKkjtbs3K7j8uTzx3Fe/i8FzJVafU8yUnTd4n0T8X/B66qkWo26lnt2BIBxvz1yPSvMpLR3+TGwjGSR6V7P4f8UWXi/Q3iSVGkcDIJzkn2rz3xBo50m8lDgHknapzgn60YOq5Q9nLoEpqouZHP2tuLdhhQSDkn1NbUKjYSASx557VmiQq4KABh1JGRg+3rWlBJIdyvgAL8uB1zXW7mFyQSZC5IAHynb2qwkgcFQSoBxgnr7/SqnlERsUXA6gE/rUqRuWBZwAo/M0rILk0aA4YruKk4JHU46jFN2FCASGBGQQc5/GnZcqOBgenc063yEBI9BgjpmlsCuQyypBbu0kiwqo3GQjOPwrwzxf4lm8QazvJIhhJVAfbgHH510/xN8aNFqMOm2gIikJWV1ycY9+3NcHBAHcyFwF3ZLHtVJ2Oimn1IorZGZQxcR85CnByOnNbWnWwaVCVwgGScc+1VI7YtJkkAYzkdAK6G0tFSFVxuJwee1S7M0lexZtraKZwhPBHTPXHp710NsR5YwADjGPUVk2tuh+cAkrjAHetu2jdS7AhSAVHqM9R9KSSRna+5OHDlT1PrS7V5AJwep9KZyIwACcDgY7UoGxhkZU9jUSsUkTYPAUZVQADnpU8AAckDJY8f0qFpRFFgRkgcEjufSpFJKIRhScHryK5ZmqH7WDKHIY5I4GAK0YgYyVIAc8Lu4z9KoR7skg57YIrRiULhXJLgYAB5BrmkykzSsUITk7ieevSui06V7dfNAIXIAYd65+zYIUBHTgknrW1CqhQoGcHcNxNYuNzRM7iXXYrDTRPcKzAL8qxgEk9zVrR7031hFPIMK5JBIAJHUD8ARXB/O+FdlKqOAK14dYXTtOkLk+XGpIGOhPA/XFZezuCOd+O/iJbbSk0GF8S3gEkpjAOxByAfTNeCSO8oAKCI42gg53Adznoa3/G3iWbXtajuN4khmIyXHzIFGB+nGK5y7heUkFmAB4I7ivosPRVOmkc85Xexn3Vu2CA+CQcbeg+tUpNihUC5A6kHv61b1BxAiIhLMTgkfpxWSgLylixC5PfNdJF79C4kgwSBgLSfaEJBBHOCOx5qKQmIgh8A8D3qvNGZpEJO0KC+8H+IdBikkmZu/UtNKdwLIpY9zyR9KklkDEKOQQAR6VQ5uAJFkIJGQ3r+FaWm6fI7o8mSoHdcZPr9KpJIx3LljYNcSIiBjyFHFW9W1RNIjFlAqs4JMkueSe30HtVvzotB0m6vJ5PKCKBGTwCxIAGfxrgru9NxO0rkB3PzEnqazmnY6KaL9zeSTuGBwcZOO9VvtEjggncwBPJxWebnBILMOcA5qOS4cKCGJIPAxj8c1y8p0mgbggOjhXIGCM9M0klywAIAAxj1yKotdEKTnMhG047inxY6ZJG3Jz2PpVWJNAXflwkIQHPGBSRzPvBYDB43A8k/SqKOu8AjJzjJPY1LbsVYkEMOTgc4FJqxmzdtpDuQKw35BGT271ozL5bIWHJILdsr/T61zSHc4cyZCkHHSuju1UwW7LICHQHr1Pp+lXFmTfZEkFwoYlTgA9M9B6VT122W6gMiITJ8zEYz2yP60/cSoAGwgAZA6/WpdxJ2uckZGV4rpiyU2eeXOYrgM8ckQX5m3jp9B3FdR4ZkjmgglIYliWJxgYB9OtVtf00pKsilpgy/OzHODngfTGKvaLMghUOCdowFXtXSldbGkpNo5vxFZLbalPAr4JZmUEYPXnj61lxhonTYxwrAnHfB6fjXWeJ4Nl1A0atIqo2cc5BPc+vWufJiRcINozkjHfvWcr31NYyutxWm3XE7hNrO5dQBwnsPQUv2uQKEkPmEHcN4ByexpsrGMjI3ZAYHvj+lMiVmLM0bID0OQc1jyxfQGi/aeItTsynlXLKAc7fRR2HtXTaF8VtctZv38yiLgLGoJJOeuc8/TFcZsEJywzjoOuafnbtLKcjncB0BpSoQlvEwlTg+h73o3xjg1WCOC8Ax90hxjJP1rK8R6NBqEpu7ZCkWMhhyDnpz+BryW1USMChJBOea6LTNeubKNYjIzwhhgbs496wVKVHWkQuaGkT07wLqIijWAgOACBk9TXo1hho2yATgHHoa8V8Pa0EvkKlUfOCoOcfX3New6LdNPArEkJxgjofWole92czk+bVHRWsSkKxGGHGM9av/Z1ZQcBR1NUYJPOVQnJyMZ7nj/GtSAZBJAZh8px1+lc0nY6IJMieyD8gdBjHrWXqGkiS2k3xb1ODtTrmuphiHlklQD0yDnI+lBtlljGMgYyOMfpWca7izrjA8l8ReCx5EpWIMSOCDnIPb2IryTXPDL2e4KhjIYlgMnn6mvqSfT/NAyu5M4IHX3rkdf8AC/2m3YfxbzuQLwV7fjXsUcVze7ITjc+e7IzpmNxhQeCD1rZQF9p+UADnPrWzr/hZ7e6R0Qxx5II9BWSIzA4VjgD8ePWqnCL1I5OpqWDjy1QHaRkkt3rSOPkY5JHO0Dgj+dYtrdlN6A4DdcjrWlbXS/IhJHPX19q5bNC2JG023kunu2BDkAIM8L6/X6U+VwFwACR7dat6gvk7YWOwjDEEdDWbcDbKHDh1AwCoz9RTSbJY+2uMXLFypj2MBgfxYOP1xU1vIQjFyEbHbnNUSTJJhWAOMkEVMr7WQbsnHzAnqef6Yp8otjQjbjKhZWcgMSSCAOc/0pQQ6mcqQqkKc+ucCqbSf6MI1ABz9wjgjvU6SOQhA44/A0rEORoKCCWcEEdAePpUgQYUHCHJNU4pAGIZ2ZSQSp7H1q0k0agLhnIJwSMZzWbRN7kkYTLbFCkdWxgE+tWImZFYEhs4BHrUEG55CAQBjcc+lKJQJChODkZpNXGXSSACDkA9BzkVmahdObwxRK6QhFJMnBJOc/hVpGVXCKyoT06AfmeKxhdtd3fmMS4yQWcnPH9KaiXc6HQ1wu4kKSeTjGT2rqLIfIikZfuW4xXMadngoQR2XHSujsixUP8AKrYAB9PespoEdBaoePnII79j+FakUbbQSMg9/f6Vj2blxgkEKcZ9T61pxlWZdp2sOQw9a5Jo3iyRo5H4RAWHGScA+5qtd6TFP1QDIwe+T61pQlsgA5znOe5qwIxtUMMgfrWHtHB6G3Kmeb6/4SKF3Q5Azggdea4m9sfszuhTAH3gO1e8XFqHGGAZepU9x6VxHiLwoH8x41OWydq88enFejQxHO7SY3T00PJbhhklSGAx8pHT2rjdbVp55CRsycBf7td/q+mG3ieUoCVPzH0I4/x/KuG1S3e4u2SI5c4A74/CvTSON3T1Kem2LySFUUnIxuI6e9dzpUKWUUCIMELhiecnJOf1qjpOlixgYmUsxA3AjHIrRjlWJSMgDHoTn2qXqS7l/IwCr7s9cjGKI5iAdwDDOQM9arCXkHGMDpT/AJH2BXAcgn8u1YtAjLvseY5+4AScjt/nNUllMYKnOQeAe49a0tQZVIO0AkZJxWaI84OSQO5rJtG0R8UrSSlSMBVHUcfSpkljUgOHKE4O1Sf0pqglgqnDYBLY681ZiQkgqox3PvWUmWlcfHGFSQou45AHoR3qxHGQCjgKpxyOtOiJiXhQADnA6ZNWYlSXazDAH6isJGqiKLdQQFOTjPToK1LVzC4JZgAAAc9KpJEVYkEkg4APpWjaWhkkGeCeSPWuSbN4I1JLBPEJQXlwfLjZeHPUD3r1fQbmNbeJNoCBQFYEHOBxxXBaZapuiypB6jFdtpsTAIQAxU59M57H2HtXi1pSvY9GMItXOlt5RtLKcHHfvVjzGJUgnOMHOMVWt2UQjCqwPcHipVJyMnI+lZx13LtYtW9yyS5U5PHSuispjLGTvAHTGec1zKMqkMOSDyOmK0tNvGQ7SikEk7icEe1ebjqCqwulqetgcQ6U7N6M6NWKgyYwSSSB3qRXJIOcZ6CqySBo1wOv8vSpS21QCGLHABUdBXyM42dj7CMr6lxc8AEAjGaXlSTncM9M9Kj3DGFOe3NICRkkArjue9YtGyZKzAMGIIA7ChmBIyWJzyc9KgeQmQAFSp7Yp/mAAjGSO+amxVyfJVgQwIwRx2rhPiL4pNlpsmn20uy5mUn6gdK6nU9Zh0XTZ7qTI2AgBuNxPAFeE+INYfVbyWUhiztt5PQdgPQV7GXYd1anM1ojyMxxSo07J6spThjM7ZXzCcuVOQT9a6vwn4Wm165jVkAjUBiWHX8a5vSrVr/UYrVApdmUEZ/h7171o2mppVkkCBc8ZK/417mOxX1eHLHdnzuBofWal5bF3TdOh06FIolwFXBOKuxgjIAwex9KiWUYABz/AFpSdyOuDkjghsYNfGzk5tuR91TjGEVFFjBBYEEH3pVZkPKgDHBz1/CovNAjBY4AGMsf60wyquBnHPesbGqdupYcFmGDkkc4GKbkEE5yOh+tMDoCG3jGcfexTWniGQHGR1A5os2HNHuSkA5OQDjrjpSoRggnJI4qv9sjycOpPcZ/pUZvoVBDTKjHgA8k1XI30Dnj3LuSGUtgEDoozmmyKrMWLbB1ORTYZVkU7SGBIIxTz8qOFKsXGMdSKhovmuBYEnAyemaRD8xB4A6GhACuQME8E47ihicEgYPfNQO4hYnJAypJUYPJo+YKSRgdc/0pDnACj5R3J6U7gtgk4U5B9apDDfuIyMHGBxSkHhjjOT0PalYAkE8gZ4ppzyAMAdcnqfTFABwCSecDFR5DHBGQOhpdx2E4yOhPpTVBaQMBgAY2560rgPyOOCAOhpuRuwTjJ/On5PIOARzjPQUwn5xkhwRnctD1AUKqAhVAXkkYpu0Nk4Ip+7OOcHpj1pkhYdeAOSetIBwIYgFMkdD1pOI9xJwMc5pYnG4soYDGCT7011wQASSTnGeKAB0+VUUle/HalAJBYgD1IpSMEEHIzjJ7UL82QcdccjrQA0bumcDPfnNKVBJYuQegXAwR60jALlRxzwfSlOMAgHAHWgBFOCCOB6UwNvYkAEqME9cmnvgEDPUHtTOEwQcKAegzk0JAOXdhgRkHtSbiFBCkkdvSgnafkY4xkjFG4FBwRmgABBYHqM5+tKVCkkDk0FzvBABPTHY0hyGPJB9ugqbAKSEUsTgKMnJqNQrtgAMpG5STkj15p7YIAIyD1J6flUbZ2AKADkdPTvT2Ak3A5z19c03b8qhxuwM5Peg4YkBznuMdaUKyhQ+AT6HOaYDTksCBx3BPQU7aoJxksRwT0FAUFyQMHGD9KUNxyQAOBQA185LEZOOaFcsc4yT+lOVWGSRlcFt3YU0kjJyQfSgqwm8BicZweQD1pRtzkAYIOdx6fSmkg5IQjH60qAbAxAzj7pHSgegiqeSAPWmlm2EqAG6cjpTjnbgHBz3HajA4wM81ICAnYzAc4496TkEEDJHY9qey5UAZAznimnO5cEbR96gBGxyAacVOADyfbvTUUeaQVABGc5/IYpVI5I6g9c0ANdQQc9R1xShQxJHAAxmjHBIBAzkk9qHQIASSQR1zxmgA4ySW5PYU0qWyAML3B704KycAKqgcKOp96QswBKvs+g60AIAUGWJJxkZHQU0YbAI4PU0qqdoJcsM4J6896cHPIAAA6c9aAI0L5bJwM8MPSnMAASATkcH0ppwjEZAUdgaGB4IOAORQB8KS2iBSxPtg9qx7zT8SNIAADhSAOvvXXXNttAAhYsOWHUVQvLHMLuV2oOSB2/Cv6STP5ud2cNqeiJO2WCqSCSSOtc1ceFw7FGhDAEjJ4616bLZocEqFZAARjkj61Xe3E5eQ7I1UDAY4yM9c9PzrixMXJNo7cHVjCdpdTirDwWLhApOzGOAM8V1mm+Boo0iBRcjkll49q1rKJCgcEAA4yK27a6LLsABA4IHU18Hi8RXU3G+h+gYanS5VKKMyy8KI1wBtU7h1xnnsMVs23hWKNSXTJJ/MVbivFiVeQD6YrShvNqKQSxPGa8iVap1Z6aUTLh0K38wAHJB5U961Y9EiSUkJsQjIA5x7VctZTkgkFDk4wOtW4ZELAkdeh68Vj7WbHZdikmnxRyE4yW5ORgChbJELFCWY9R6fQ1ohkOWXa6EcH1pqYExJKoP4lA459K0jNshopLZpCFdjght23PJ+vtUckaPkKMEc8VdMay72K4ZeMsOSKiWNTIARtJBJJrRMhxKUsIkhYqCwAyQTjFcvrUaRAqOOgBHNddNlQQBg9SDXMa0AJGIIIPSvYy9/vUeJmStS3OXNp584AIAJx06VRuY2kkLsoEmAhPH3RwKt3UZeYBZTGAQSVP6U6YM6jCDeRyAelfaxZ8RJHFa3pblHKKXAOcL3Jri7vTpLd2Ltkg9icflXrE0ACBxKFUDJLDgn0rnda0MXyl4yAPvEDvXTColuJJrqedXAUh3J2gHknj/IqJnMpARcDA+Y9609Qt3hmWJEAXPLnHX0x3qnJFiYqVyAMZHGDXWmmaLUrxgCQu/3iNtQvDsJVVdgxPJ5x+NOnjlYjJC8+lLJvyEBAcHJGeo9cU7eZdhjh0xzg9AtRT8mH5TjPzkHkD1x37U91VSdhYnPO7PX8aZFhpXDnBA/X0q0hWsTR4SQOXUIWCkntk4zRHB++aQvhMdB3PaoEXe4AYGNgTkHoanVWgQFQCo65pvQegkYkZSGbeATj2pSw4QnJ68DpUsZG0uAQccgGmQxAFgiFV6jPNCIdiFYNxKglD1OOM1IjhHKMSCBkYHUVZtrR5JxEEZn27snuPr61pWlhk7ypY98iquRYpR2ckqAooDYyC3etfRLWWK5iDgGQkZK8ZOaupEMjfEuAPlwMYq9ZKnmxuwAKnAAFS2aRcdj1vwNctLbkO2DHIExjqCOv8q7iVUaMqgLOBgcYya818F3QyoLqsjZOM8EA8fjXpNodwAKsTjduHSvPrWvoaysRm3JlUqykL1VjwG9zWNrOjm4gKuVBLFgeDjP0roppAyAFeemRVKZdyBSMDqOM5rGLZjJXVjynWtHS1kc7d5xjDcg1StNwjIeLbgcYOa9G1bRUuFdxGwbGAfT8K468sTbPkLgA4+tdsHdanJyuLsZ+3Gd4O09R6VBIgjRwMEdVwetXHjBYKScdxjqKgkhygA5Jzn0HpWmgFAKVjIKgk8nJ5H0p0QdEBJD5ycucAAdeac8RQkdScke1QFHBBIBPYe1FwLIUbAVAOfmAHOasBzGFIZdrDoDyD6YquodYFLARhiVAHt1pY5g6up6gYJxk0rsaRqwsHiK5yO4qcOS6AoTjJZzzvHQD2xWTDdLCUKBkcHBz3/CtOG6SQqApDEHIb1+tJq47WJ+GACAEr0FJb3AMYkYlTnlCOlMMgVQQQDnI9qIgJCctg5zzSsJ6FnzfMwSAi5yDjqKezDzQTk8ZGBUSsXwzElPTH608vu+4Dg8HB6j/OaGhczLgDvtIOB6Hn8acFRSCASwAzzxnPUf57VDbZLEoeOnzdxUpzgkDI+tZsCbylOCQSQM8dTSPGpjAI57VCZWcj5SExjKnnPrVgEsoUgkj16mizJUhRhkCEb9pDACrq4haNyMkKMkjqKpFSpBIwKfG/mRsrjJxgA9CO9RK7VjSMrM9W8D6oLkpEFBA53enFejBPNiAAwfUV4l4DuvseoLubEGRlScZ5AwPXjtXt+lzxzRCQZI7DPSvzbO8P7OrzRR+kZPiHOkkyJ4DgAjPH3s9KrJv5IUlD0wOcfStmWAOAchRnnPeqs9ttU7Tg4PQ18utT6hN9Si6gnC8DOcihNiIQ+GUHbk+tRkGIqSxJUgiqtxcBWZ3YIMltzetWoXIlUsTiUW5YLIxA/hbnI+vtWJqviWKyYsSrnptY4A9+Kxdb8VJADtLEjI+XGT+deZa54nz5vmEo7nJIPNe5hMulNqUlofP4zMFDSJ0fiHxuJFeQHGGIC9M+/0rzPVfFN1cmVRNgseSM1T1S+MgZxKzk9m71zksri4nIfCHBC44X15r6qjg4Q6HzFXG1Juxelv5SrqkpGSScevrVR5ZAxYHJVeSTxVdTKu0O3ysCUOMZH9eaZLIHDIx+Ugg4ODXaqaXQ5PaSfUWedhGm5gFByKeL58hgSO/Bqkd2MAbkAwMnNRiZ9mZAVwc49Ooz+taKCZSqO+50Nj4nvLGRfKnaMHqc9K9e8E/GYWQiiupGbgKTn9favAXdG3q5yAOe4NKt+9qx2MUCjJIrCtgqVeNpI7KONnRaaZ94aF4xs9Xt0eOdHUgYIPWusiBLBhgqeAM5B96+GvBnxDudGvFkExeI4BUngfhX0p8O/ibba1bxp5pMmdoXNfIYzJpUlzUz6rCZrCq7TPW48AgHgDrTioYkkYxx9KqW14lwgKkA/WrO4tnIyD618vKEoOzPoY1Iz1TEZGAO05Hoe1NXeOG5J9B1P0p6EHcASAepY9fahQEJIAyDjA9PWsyri4K8k5FI43YIBJHQUqrkEFsDryKRGBcFcnHG4nGKNRFa5chGUgF8A4BrAvhIHDKMIowQSMk5rdvMoCQBuP6/jWLdbXkB2hjnIz2NVHQl6mTKg3lmDEE8gVJHEEV3BwittJ9Cen86sYKud6kH17U8MS7AEgHqM9a1uTYi+z7QRvUAHkU2RY+cFduAOKeW2tyQX9MdRUTLsJBIOD270ENA2ImyEV2IwSwzisq5YSK7uuSDgrWhJIrqXBwScZHtWbeOo3hQATySOprWKMJGTqDpHGSQQg6BRnH4V5x4tlEsoIbOMnNeiX87xQs5YDbyD/AFryrxHmWSWQHBLcL6g9TX1GTw5qt2fN5pU5YWMR3MuATk9BnsKyb5RtYkFiPuqO57ir75dT82COOnNVp1+zzxOCQRyM4Izjn+VfoEY2PiJSMKK4M0azKQRuK5HHIOCPr1FSCM7Sqg4J3Y60Jai3R1U5RnZ8Zzgk5P8AOnqwHJO0YwW9BWljPUjjjMjZkXAHT2qSSE+Yu1Sdw4OMjH1qaMI7hFZiwBbOPlPtmrcMeQD5pQE9uwqbAZe5oosrgMRyp9KVlTgsDgjBUetOuQYzhjtOeoGcihpdjhmQlT3I4ppFXI1jDKpBJUcAE9P/AK1XrTaCCTyB19agjR1BIAAI5B7Zq/aqViQbd4HGQOlJoTNGK4jETOQAFGAFHXPtS22RHGp5Azkg9femQqFJIIAxgA1ctnAILKATkEY7etKyJbLexZYUAbBB3AZwTUjH95EclSWCg+gPXmo02q0YBxk4Gec+1WiEYgOXReQCgyQfxpWRBLJ+5mIABTJwSOozTQm85JwAcgDnims6qpJOVByCTSRDezhgUJA5osg1JipZQUz6YPar1iZIpomSUIVILc4JFUWcwAgvkkYJqSFS+CTgjvUyjdWZcZNO57V4S1M3NqpcZGQu484OK6YAhCwPGccV5L4L1tbe4WHLKH4KluGP49DXrNm5eIEIQMDGevP86/Ms3w3sKvMloz9PyjFe2opPVoXACAklR1LKecg0juQvy8BsLj1qQhsOduQOTz/SmAYUOSHAHCg/rXzx9DcE3hNpPHcCmwozMAVIPQAGjzQzAEYPOWHOD2GKVSWBLDODxzUiuPQbhsB2gdc96p3lpHKrqMEgZyKsibc+ACT7Cmld0gBGCc5qXZlJnKXClZCMEKDgA1SlcKSQcHgV0OqacNhYL87ZBAPT0rn5lKnY4+boOM5rNoakOC4GG5PQ5qGTA2gDkcDPYVIVZcYIIIySf5e1IQJAA4IB689vrUWNEwYAoMcYzyDTUIdcOQzLwR9aerAA5VgewakMe4ErwG9O9OzHzDF4IGMgDAA7Uz59pDANngkjrU6OFwMZPQ+1MkUZAIyG5yO1aJGbY4SrEpAXcSck+lKir5ZJHHcVCUOQwPyg59Kc58xWB4U+neq5RKQFSudmCOnA6Cm7SjAnn+tSEMDg8EDmk8wMoB4HqO9RylXI2xuLKOTyc0vKnOAR7GkLAHYCAe2aVkZiVIIHByPX60rEsYyIx3A4YdRUboFAJOB1+lSysFyQCWA3HHcVBM4jjLk4BGea0jFt2E5K1yjfSmI5LEITkEjrj3rmtY1ZXLJuIA4GOhFXdZ1BERcyYAYEKTwfauMuGZ2lLtgFmwQc8E8V9ll2BVueotT47MMa23CD0GXTDKyebuDMAOOlVppGkJB+9257UjDOATkDkVC5/eZHD4wCD2zX1EYWPmZSEyBIUcLKnfBwRTWJeTcBhSQBntTzG+cEZB5ODimyKVABPHUA1tZGbYsyCVkIO0KMELjmmbDkggHrn3HpUkbEbUAyGPP1qF3c3JQnDY5xyAKFoRzDo8KCVABHXNNJJYDaAM4PPT/OaCGLEKA+ehzgGkBdwqyAAj7oAq1oNMcY18zIcnAHykjAPrTJlYqGDDjkjPUe1OkbAKbAe5YDk+1QzMFQhQc4OS3QD607A2jCv3aTcQxwRyOmKpgnYrgEDlQfXHWrl0ku6MqQUYEsB1Ug8D/9VQmNlYhQAWHG4HkmmomDZUXeQSTg9MVMIyYwSMkDiphauqlyAoDAEjuc1ZisTISWBK4zg+taqIrpbmem9lIC8k1ftY5FYKwJGcljzgd6tQWIyADk564rZtLeNNpzlweR7d6pIHU7ENpp67hIQSwG0Z6Ef41ox2IHOASRwtXAYgoZuCoHQE5HbpUuS4LhMoOCemM1otDnk2yvbqyk7RgdPxqVlZdzMcKMA8DAzS7EBDIShzgqTnPvTmjcsEUAoxye9NysRYhRwwQg4UjgGiQ78KCxI6ZOcmraW5IdAQcAkD0q3ZaYQ8TMN4bBHtXHiMTDDx5pHZh8LUxM1GCKdvpUs7gvuWPgjPaukgsgUUtGrgYHTtVuO3OMEAADOQat2qOqyAAKrEc+vqPYdK/Pcdms8VdbI/RMBlkMIk92RBRuZVGOysR1FNdPLJyN3BJAHWrbRoY0Jfai8Fs5IzSyBVIYAOcFSxHOK8Bzue6olAQgqWCFc8AHnBqRbJFwAApPc1baIDIDBhjgryOlLsB2BuCR0rK4+VGelkjsA6nYjAkjjP8A9anPCUciBF2McAEdBV0qNpBHKkEY71I8RDFgBgjk9KLsOVFVoon2hUwT0A7mg2URbIcIehyQPw5qVQAxYjBUqOB3PSnTqFUsTlicA46mi7K5SGCNQ20EgDg57mpDGArEDkdzQofKjABznJpxgLMSHOSeRRdlJDHiAwQMnHWoWhCuAMIBye2TV1g27aRj2NRMizYJIZQOeOhpXCxFFDhCoJJxnnk5pjRuxClQSO5P9KnYCMg5JBPbk0jxiTAQMr7jhieo9KaZNiFY8AxuuB2OKaAYSXAwwx8x7VccDYQwyQM5qJyjqxZSV7+1F2FitPEcb0dtndQOv40BSSMA4xyCcZqwX2IS4IU9CPTtUUuA6EnB5AA/nSuVylaa2V1DbgCCOM8nnn9KiaIrvBJKgAqfU55/Srt3C8cJIVXcjKhSDj057UjoiyIpPzEHaCOuOv8ASjmJsVJrdY+pIwOahW2WJ0IUFQM4znPtV+RQcschm6g96hZDsCtlSTxVJg1cy5VJlyijBOcZolQhgGOBnJxzgfhV6aNGAJIJB5AqBCkLFwMBj2HU+v6VaZHKUy6qAgzlhkHGMj6djWZqTIbd1I+cnAx1AHX8K2pI/MBIID9ct2z71zuqu5BIIAJ2nbyD+NbQ1M2rHO3SrsCoMhTjA7VWdSoAIJJ5GDir0tuSWU4A7EdzUUsLOSRnAGMetdSRi2Z3McpUsck4HPWiRQVDH7o7nv7VZaMDblQGHZhmovs/zgly4zuwccfh6VtEyZgajECysp4yfl54x3qXQNRk0zVElQnYV2sxPPX0qzfxAMwUhwDyfQms4W5jkEgIIBAOe+a/Qsu96irH57mVO1ZnrlhcGaESkgZG0bVBBzVh4zJjDAk8g+orkfCeouiPA6u6MQUIGAuO2a64SBlQMCSBjI7V7sb2PnpJp2BcM4DAAHgn1FMcIWJ2g84Bx0qdmRyoIBGPlI7U1sKCAMe/rVXFYgeAZC4GD/FjmmPAM4UHeo3Y9PerByGAAYgjrjpSqxVmIAJ4XGeoqk2SU4oi8hc4AAOOOc+tW4dPbegOdgU5OOp7VPHYsSHIKjPA9a1ILc46YJAIJ5BHenztDsVbe1IiAZWLAcFupA6VIQRggkHryMVfkVmQgDaWGBx0qKQNlRndgBckk49B7VHO2G4kMIcEsQAe4HSp0gKgkHGRg8dRUkMJj4ycdQPSpTGVyBg5O4n3qHILeRFGiv8AKBkgA8jg1Hkg4ZeCcDA96ljRgCSDnoD2NLFLvLIpACnaRjkGouxWEkVlBViCB6dQKrGAOFUFCMZKg8j8KsclmBGScEZPTHam4b94zqAwI5AGSD159qaYrEGwFgCpIxwwPB/D1pJIwZMMpK+mKkkBCAqhJJBAFOlkKs2VYrgEkHOKbdhpFC/QkEIuOMDHasCZSn3gc4IBxXYIqAshBJABIPYHpVSfSIplLEbSQT1zz2qoyKUexyLyknaqnAyck9fwp3mBgd52BhgMvUfn71ck0yWJQzoAAApwe/8AkVnbnTeGPJJwMdK1STJaNa1vlQABcuAFJ7EVcfXJfs6iQAhWwB0yawoyxQYABzyc9vpUrJujUEDOdwJ65p8iYk2iTUb8Tg5UIRwRnOTXHaprVzaSFQ21W4KkEZx/+qulkTa2AnHc+9ZWo6Us6BywDjJGOSKr2UWClrqc4fFPmKQWIIOc7cAfjVaTxGVjkGxSew3HAGeTx3NZd9pslnNIGnYByW2sAAP85FZLPywDEHOCc1Pskma6M3pNfMNwAjq0ZGWGcEj2rOuNdllBCgbR93JJz61lRqxdjkEjoSO1Rur8knD5BUk1ShYpKPYsX2rO7mR5CEACIGJJHoM1kT3k8hZgSq9ApOatMpZgAQQSc81Xlg8xCpJB546U+VFqC7GVLMXOSSFXJ3Zr3P4TeDvsdnFf3KkXEg3ISM4XHAx7mvLfCnhaTXtXitgoMRIVgR0H1r6RsrVNPso0jAUABSAc5wOvtXPWmoKyNYxii8HKqAOCOp9KqzMC5ILEEbcE9D61HJKAuAxBYc5qsZBGxUOF9s5IFeY9RtoJ7siElDgAkHNc3qFwDMCcM3Jx65q/eX+YjEpwSepHWsKZ1kZ2JIH3sE8jHbHemkQ3YZJMu0hiVI4xniqh3scAknoB61NuCxEBQXPzBmHP09qzrmdGkChZwFI3NgDJ7gHPI/CrSC427mO3AIznkVz2quXt3CplywXGecd/0rXmO4kgHcuRnFYtzIizEsDuBzwa6IIeomi2CQSSPKQ6EAqhGNvqc9+O1Gr+JDsaCByEUnGDgDFZVxqrwuyIMBs5yeuayObhigZgSQ2c5J59+lb63COokpllkd5ZS5Yk7h29qhhU7yOoPQ1YVQ7OYoY4IwMhEz/WkiQKQBwegJ5xVXNURmNjlWUFuuQaTYduAuABwOnP1q6URjkjaMYGT1NRCLgZbBzkDPWlcloZ5IdiCTgYJPbn3qZInjZCGIB5UigIAGjB+Zucn+H/AOvU4UEDHUc88Y9Oaa1IbuQSKYxKWO9clQVyMjrkf/XpkuVAIGCQBwMkirUUTyEqRkgFic8cdatfYS6Ak5boOOhrREsoKiwvgFgcAls8HNWPJckYDEeg7irrWBYKxVSAMEg4/SrC5UKoHy9wK1VjJsrwRRxrlEbpgjNdHo7EQkAFyoBVR1J71iKAvIGBzkEVqaQhilEiHDEFcY6CqMm7nRWRLx5OAAckEZzmteAsykMTkNlXY8j2Ht3rNs32RIo5J5INacUqfKpUkZ6gfrUNmBt6dKIwQxxjmtNJQEDKAM/KSMnPvWHbM4kBChyOMEcVqwbtqlBgBjuXHJFYSNEacLYAJyT2HrWjakhQCBk+vasxGCohAyScDNXYpA/ykkn8s1zs1TNOLPK7snrVkWw4YkMf5VThIyoUOAePmOefrWhAyhQeeeMHvWTdjVMabYGPgDr271k6vpQuIs4IIGQuOh+tdKsGVUgYHU0jKOhAkGeB7/WpVSxbVzyttMltpGSfDAltuMjr06/WsRYf9LmjIYbW27gMAn1+letXlnFOwaRASTtIAyQAM59xXN32lRBwYombnlVAya6FUiZ8i7nLpYOqhxtcE9Bzn0OaztbtJHWK2lVgs5ILqBgAdeDXfG0htkICAEndwMY46AdhWRNKmoyRrAqkq+N23OPXNbwkmRKyKWlxmwiRIyxUDaNwxjH0roLC+eNjkk84xj1q9BosTQAyoJCCCBjJJ9q0I9OjEiqEBCMM5AOMfWpnKDJSuWbC5PlqXIZSMj3Oa2bZfPy4HyrjJJ6ZqiLVGwFwcZ6DGR247VftFZFYKSFOAQB6GvOqNWujogixHbJuA3YA7+tWVQABRyM+tQRZ3AAKyngHPJPpj161ZjJVWBj3Z6Z6j8K4ZNnTGxKilmAAAbnr6VZCndjkKfXrVbarFeTgjoOCfX6VPEFjJ2K7A4GOTtx71zyN1YlQbdwz1x74o2EOc5JA6+uaVVEZY56nnmlJG3IbI6fQ+lZF2KU8QdVOBkEkY9a848Sac8ersyKEjCEnkDLZ6/hg16fKi7mG4KTj5T29TXkXx+v5vD3hi21iFCWSQ27MeAoJUgnHbk9a78PUcZWMKlNzVkUXljjZQSpznAyOtQ3eq2dmrCWZRKP4cjGewzXgOq+PtRvQFilVBwxZRkN649KyLnxBeXChi7Mq4Ozd0xXLWzCom1FGlPLKkrOTVj6AuvHuk2cgU3Cs+QCMHn2qrP46h5eBAgJJ28kc+56V4voE8tzeLJvJIOTnn+ddJuJwTgMpyOe1eNVzGu9L2Pcw+T095O50978QLuMsgClTkEHnj2rKl8bzuXeWVYkGVCMfmJPoKxL2EupYcgcjHauVuLqWK+bgSkjPzckGvLqc9d3bPbpYOhR05Ud+b157R0WUyFkKgsSSvqfr9c1xuruLeTngk8MT/nvTrbUpEJIBcEYwT+dQXG+ZWeQh3GSMDjH09q7MvnPC1k76MnF0adWlZR1Kuwvncf3+SeSRkdhivYvhJpo1bwm7lAtwkxDbiCUJ7ccfrXjttcMxAIGM817Z+zfcB01y1O1vnByD8pOAQR+Zr9FlN8nMj4KrdOw7xT4MN7CyiFvMwQGVSfwzXid7aPYuLdlYlSfmIxnBNfYV7oiXhIlRCinBU8g14j8YvBraXeLPbRhoGOTt4AGOfrXBjKMMXRt9pbHtZZilTl7Nni1wqSEGQhT5gULnqT04+tUbgLAAHIGfuA85Pp+hNat2/nIYlAKhtwJHAI6H8Kz7yJo1AcrKR1KDrXwUouLaaPr7prQyr1uIygJc8sMdD7VnSHhwBjOSeO9akhKYLKSvYelU7lBIQQcenvVRM2Z5VgpwMHHpyfarmj5F5ECzKhOGPTBqncytDE8pywVgDjknn0q9ppgubtHfKyrgAqccdcY6V1Uk3JHJXdoM9Ws7iWWxgdGLEKNpzyoB45rsPB2vfbJ47S6RRLkjn+MjjPHfvXDeHFFxbSksQQMFSMKfYeprf8B2huPGmnWZBDO5Kt6AAnrX2FSKp0XPsfJU4+0qcqPTprOfR542iQvGRuZs4AJPT3PNblr4pieBoJWw+MDAzmurn0uKaAoEBRlGC4BI9a4bV/CzadM0ttGQCSxJycmvDisNmK95Wkey/aYJ2b0CYgTh/s6ooyd5B5BqpJKnl8gKFGQAOSPWp7KZnysoYN3B7VJPaBwRkYxkkjoKxnlTXwnZSzOL0Zk5BfLMAT05qCdSXBBGSOp9Ks3llgdMr7VU2MUADMQRgE9q8ivgalPVo9aliadX4WQSRuzfLgqPzz349Kp3ClHJyQAOcdqvyssAAIJYZz83WqN7IfLyCPmHAJyD6c15nI0ztRh3YyQAeM4yTgAVl6vpIaxeQEKFOCQOCT0Ga1JY2eZIpUUrLIqkAjAyev4VteI4SmkXMRijdYdpUkYBx1IA6mumnGzMZo+eNVtleWUOAEOflPf2rqtDc3On27vHsm2/Ng5wMAAfgBXOa6olvy6DAYk4PGPwrqdDKxwptIIIHHrX02XxvUR83mTtA2bYIUIdGY5yCCOK1bVg0hcKFBxkAYH1qnFCWwQMBj2rQtmHnEAEIoxx3r7WmrHxU9TZhXOwgZzVxAIFMjKWOcA9c1BYuQy4OSR1PYVb3MdxDqcHhWGVPvxg1s5HMi7CqM4RRnPO7HA9qtqivkkZYEgMD29KorcIhD4UKCTtz0B/z3qSfUkgkMasAMKSck4GKwbuapGnbZkAUkAk8YrRVEij3A5APODXKnXMFBH1Y4BPXNVLrV5nMYZyoilDFc/ex2/GsZXZdvI665v7a3AEkgDEZHPAFc3qHxH0PT1eOaVi6hisqy8Bh6jByOvcY4+lcb4q1G9cNJFKQjMdwJ+6OwHrXnWpfxb2BZjwXHBPrWbjJq1zaFOMtz0uX4ywCRYkSQxljh1Uce55zj8PwrtvC3ipNbt1KMrP0JJAJr5kbCFnySBnBx19K1/DHii80icOJiVJBwOw9BWEoTXws2nQ0vA+rYY4oiZSGGcHCjOKuRKCQCME9K878F/EGz1myiEkgDsMA9GPtXommmOVAEBYEcFjk/n3qY1ObRnGnFOz3Ox8B2McupiV2ZWgDEjvkggD9a7zB5AP41zngyy+x6cHlIaabHIGMAdsV0Qk3DBPqcnvXkV3zTbPVoxSiKqgBt5bA+7tOOff1qC4YDLcHAwR0BH4VIz/ACZY4BOKqzsCSFbAzjJrOK1N3Y+OP2htOSx+KeqPCSfPtIZSvqemPrXm8LPtBMRiwOctyT/SvWP2lLhH8cpHFGqXYiBkIOfkBwB/M15PIoJyoYk9RX2lJ/uoX7Hmz3O8+F/xCn8JXoYMRAzgqc5IGK+g9dnj8S6PbXdoVdmQM/GcZ9a+RY0DYCgqAcE+voc16h8NPiLPpxOmXE+IpSEUE4LD09682tRtP2lNanPdRO1TEUwj4facsFyM+2e1aSSKAQVB4wKq4C3TkoQ4PIYc8+1WAgkUlCFJ5Hcg9McfnWqZi5E21JIgMEtnP4U6IoBhwzKD2IBqAEiEAMzjJGSMHrUiIUcEZJPVT/SmJMsADaEUM5Y8ECud8c+IU0HSX2Ei6mUrFu9e59+9dMIpZJgEGABnbnH15rn/ABZoK6layTy8mCNjFGxzgZyVUn8TWtPkv7xcVc8Geaa4mMjncxJJJ71ctAU3Ejhh909K1JfD4lAeM71PKluCc9OKYdOdZgCBlRg5rSduh0q8R+nh5GUbSAeBn0rprdl2KOo+7wM1mWNqIAhc5cc4xxita2+UgLyp4GfzrmasNyuaUUSeWFA2Nx75qyWKOShDADAz2xVKEsMEBmHU+1X7f543IOcYxn3qXoICFkCBHyF4xnp7VI5IjBIyT2+tDEQoQCHOOPrUkURlKuXyO+eKzY0hyxqFJIKkDGM04N8uGGTweO1NdUOA77QD1z3pYn35P3CQRjriueSLLMak4JGAB0q1akMC4QqemCe9VIywAIcHjJyOoq9CdwUopCEcZ4PPrXPJFpmrasWUKygHIORWxaOgUA7iQTgE9KxrBhgL07YPatOFGVXAbIY4J7ipSuWi5EPMuVwhIAyADWJ4ptLvUENvACUYEhjxhvT3raYPEhCFhJjAK9asPA8UUBY4lBBJI6kVcXytMpuyseXx/Dm4kigadhvkYoqg5LNjJAz1IwenvTNQ8BDTbKZ5Z2kC/MOOh9PevWi53FydsgYtuHbPUfjmuc8TgXNjIm8l8EAseMdcY9eterSxM5NJo4pbnzbqspadxnALFTzyMVWtQfJYIAxU7SvTA7Cpta037Lq97mQyZYN8p4APb2NZh1ICdlAIA4wOw+taVasFO1zdU9Lo0JCTECyhXU8e1RNKYwXVQSRjGeM1FDfmWNSCHRuVI5IGMYJ79KtWNuJgCAQBkhaqm+Y5puxPYaeLiUEgkE9B2rprS1MSAF8gDIBPQVU0+1+UMRgjHPoa3Le1e4kSKNdzsQAB3NdNjm5m2cz8Rb4JZ6XZoAyEmSYjnBI+Xj2IrgjK8pIYDAOc44JrY8Wak19q1wigrDGxjXJ7DqfzrnyX3Y3ALngeormk9bHfCKSLEko8kjOT1J7io/tZMIJBJJwSR+VRKQzBcgMeM06VgrksQVAwAfX1rK6NbE0kimYxhiCoBJHoR/8ArqQyBWUKcg9e9UJLnkAAlvQdhVqGUNCCMYA+96GhICZid5BOUwQV6c+ufarELSkDLYUjAA9KqxuGYkDcAMkg1YhkYShzGzo4xuB4H4e9DVxNWNAB0CkHeMH5QOv41rQMZLSHICjIJTup9M+v0rHDKu1QWC4yD0GK04JWOkpO4J2ybSiHJB6jngdBQjGSLQlKTEH94gP51JFIWnVgVAyQcjpn0qj565QOCgb+E9Qcd6srxkAgsRkD1reJky1dWxvIZCigIowQTk49R61nWcQgJATYFOMLwT9a0bSRiVUqQ+f1ptxAUmJBBwea64Mh+pU8SWqm0gnDCOJAVkkzx9SPauYa2MbsSoyMjmu2vbc3ugzoh+YcFQPX3rk54wu4Ahl4wo4A9RTnG6ubU3ZaGaYj8xViR0OfTvTolCxAIjMijbtxwB2qw+2EggArnBB5z7UKJYywjBMLlVZR0HvXNaxrcqeQQFUkmQc7zzn8KmUFXKuN5A5wOCamaIrcOEfIyQGA6imlB5qMTkdAB3NNIzbY7HlDcvB7D0qWJ2ZMBsccgjpUaRFm4OCTyKsRBlfIPQ7QcZ5+lXYi5oaXP5SoJmdkBDDB5yD617T4H1WG5teFdDnGGOSRXicSmNVAwTnIGe9d74A1YW90YZTnoceufSuatG60OertdnuFlcRrhCck/dHXHvW7ZuiAEnJJ6nuK5TTJk3KVkJVsHAPANdDbzKCpCFucDHb3rzZoKbR0lkqlDjgDgd8+9WhGCW3DOTnOev4VS07kk9j0FaqRHIGMnrzXl1HZnpwV0VnthITgYqhdaYZlcBQM5wB69q3pIt2d43A8Y9ajMPHAwMZ+tRGq47GzhdHl/iDwhNeMjSyrGy5wYxnI9/evJfFOlHTnAMBim3bWYDOADxk+45xX09cWaSAdDnPvXEeMvCLXkDlFUkjdnGcntxXu4XFqXuTMuRo8AjkCkOpzjgk113hazjurlJZYmeGP5mx39s9vrXG+LbJ7Kee2iLJKFUgKOmTjP4kGvVvDlk+ieG0kMG2aW0ZTvzySpAJ/OuyvFwORqXNY5vV4XubiWZSXbJ3Y5AHrWeykR5IGBxxwKUW6HyRJKzuihDsYgFh1JHQ0SWqK5cEgkdyeR9O1KK0JZWYqk4IHJ7DtSH5pQcbSDnmo51IcgBj0BJ9qPnJDAkHn73OKuyM2y2kzID8zEZ6Yz+laURCoCMEY71nRKHVMAgHqR156GpYXVS7EMQMqA3Q++azkjNtmgrpIQCQrdsVMQPPRyd2AFHoBWfDvVzmNjgA9egqcEkqQcD0I5NZ8tyTRd0RHYZKDkE8AVVjn89wxJJJxkc5HrmqmqX6WdgAAXllYLx2Hf+f6Va0mE3EBIJBIBBxwKfLbUtInuQFhZix4B4HNZ2luJS7ucA4GzHI5pnjK/FtbR2lo7GdirSEDG0ZGCD+dJpUTJACDuYkEsx/OjoXe2h0tsxQomMk4APoD71vWEhG9VBJUfMfQev8AKuf087pATJgHAAPTPeulgQYUk5H+z3rCeg0bVizKSWUYUjBPIJrUhkYuWOME5GO4rGtVw+Ac8YrTt2OAQQwHp2rjkjoia8Mnyn19asI5dAQevPFZ8JLEc4APJ9avWzlzgKMDseM/jXJNWN4sm8kyhcMCemKV7dNpWYbFOeTxgisDXfHVn4bQsW82YEgIuDj3zmvNtc+Kd9dTGSEFoFyGDtgluowOhHXmlGlVlqkW6sYG/wDEDQ2e3LWzhATucKOp+leX/wBhwafK9w5BuZBgsOw7DHr713vhvxxDra7b4GNN21lPU/jSap4UF5dJc2qCRHLAkkgIO1enQryh7lTQybVb3kcHlUwiLkGM8sOhyMCnTbSqKowxHrnNdb/whk3TYQKmh8CmWNWIYAsV9CMf0ru9rT7kKhKWxw0pIZUJBLDBA7GpIg6EGJ1jcc7sZwPXFegR/DwZAlQ7COT6j61y3jK4ttInSy07yiqqBI235hxzg/Ws3VjJ2iU8PKCvI5nVbhFuGgjmV5WUtg5GB6/zqKNh24GAMDp7YqCaYMQwIDg9TzUiECJ5ScuBlsc8fSs2YpFyDCDOcg9M1bKqyhc5B6gGqUZLrG4IcY5wetaMNuW2kAAMCMd81hI2TsTLEUVdibx1AJxn8antwGdwBvUfKFJxg+tLbxlVAcg7etW4kDEGM+YccuCOcda55s3jqWI4ikJcqCf5Vr2FsfMVCQMjIJP9aoxR5VSPXJ961NPQzYEgweyg4rjqM66aN/SYVWdGCklQcZOcCux01SMNnYcYINc5psIhQBDkEZzjmuk0y3Awx5bg9eoryamrPQgrI3lAWIHAIHAx61IrbyxbCgqBnpnHt2qs9wkcQYgjAx16n0FRNq1rgFZQFPHzHBBpKyIlJLqaAU5GO3JB6Gla48qYkAkDDHj86zf7Vg3lfMGf7wPB9vrVS/1SGMqVlBLAgMG6fh61VovclVEtjt9J1MXCAAkgcAE9K2UkLYIIJz09K8z8PayBdNtkyikDOeOe9ehW1wJwrZB4yCK+Ux9FQneOzPrMvxPtYWe6NEseRnHpQSAqg5LL39aricbtoDEkcsen4U4yZQoDgYx16mvHcT3ExWbdOrg4wMDnpUyMCCgTJHIOeuapK5yCSC3Q81U17WRoenG4chXKkAE8jsKUabnJRQSkoptnBfE3xW9/fGwR/ljVWIA6YNcBLJ0kZi3HAxjn1zUt1I89xNcztmUjG4nJIHTP51lX+optAA5HTHevvMJh/ZU1FI/Psdifa1XJbHTeBLuKw8T/AG2VwqwxkYY5BJ5/HGK9Oj8dbwcHjPAXoRXg+kX6wTlnKnJ3BSePpXYWepLKgOAhUZGOhrWrgadZ3mjlo46ph9IM9LXxqG5JVSeg3YyRUc/jcx5JYYxkk9B681waTFwgVSSew9f8KktpfOcMDnbzz0P+NZLLMOvsnR/auIf2js/+E4lcF8EovHNNPjKZmBJwCcda5VEy0iDBCKGB7HOePqMVIECtkDtx71ssvw6+yZ/2hiG/iOhm8U3LbWQqj5wSRnj600+KrjAJOQPTjP41z5DqQAMg8E+1SLuOcgBRwBnOfer+o0I/ZJeMrv7TNkeJLpyQX+XsRxkVCmtXTMU3kHrk81nYIXAHHT6VIsZMLqgIYjjnqabw9GP2UT9YrP7TPS/CdxLPZh5HLEEqSTzn1rdUBRk9T/dHWsXwpbhdJgc8FlDYzW3wxIIwfWvzzG8qry5dj9Iy5yeHi5bhyCADkd89TT8Hbluh4GaFIy2SAM4AB6j1prgnaC2AORXns9MQhQQCpJJ7HipGAbAUgkDJ5pmCcDIwOntTUZmJJOCDjgdakY44Uu2SB1IPY0gwSDnJxwDTyxPUZOMc1FzwByB1zQO4u4lCHJAByff8KczgjOQSTnI4zSAEkgjBPf0o2kKeSSOpI60BoNBZWBYYyPzoRwcgcD6f1pW3AjJwOmcZpSh3gbiE67R0Jp2GIQrMjMCCOAFPWhlJJILA47dqcchzxkemOlMcF8g8A9T7UgDyxgBdx9cmkBKnGMEcYpxwACnI6DmhvvADBJ9e1ArgW2gkDPfApFyH3AcnkDPSk5yCBkk4pWwCQTkmgLjNgfAIYnJ+6cZpQCGAJII/h9ac2GIAYjHPy9qNw3YYgDHB9TQMCmSAWwcZ5pNp+RgeM5BB9KVSWABGMcdetNcFAAoJNADWUmRiOM8kDjNOb5UUgfMeMelG8EHjBxyB2oBAAyMCgBHALgg4GBxSHGABkDHKn/Gg54ABwOcYp3GASoBz1pXAaylcEDJx+VN2sAACAM5wRkk/Wn7wTjGPTnrRyd3OCeB3pAJIwwARkdMY60yNgcZOR2Pv6VIcqwITeCMHnGD60gTdjexBzkY/lTAMnBIBBOVOe9IFDZBAyep9qJx+6iLDDKxxycEntS8cbiQx4AHQ0wGSRlwymQohGDxnNGCCqkZwPvGnlQCABz3OKOBwTyenFA7iZJBAIJHU0EEkEcnPNGRsdCSCSCcUemAcUgQh4IIGaXG7II49cUoALsQMYA4pmXZSQxCZ6GkUAlDcgEjpSoFXOBjPJo2kgnG4d6C5yDsyOnHp70AJuA+tIjAtgnPHQetKQA24jIPA46Uu1FIOBuA60AIxKZwC5J6CmvkjBBAPODTiSSMHqM0u0dSc8c0AMIPUAgdj6UOAVAK5Hf2oYllUkkEHJUdCKCcEAHI9KAE2ABeMoB2601VCksFJB7E9KkXO4ADJOfoKaWAGAuWyO/QUAM2KPmABHUYod3JG1Mg9TnGPwp0gygGdpoduMYIOOvqaWpOp8gS2yuxDIGGOAfXsaz7iwVQSMqQcAAZ6/wBK6ZrNkypALYyccj86rNa5YnaeAQQO9f0Yp9j+dWn1OWOnCMsZAWGO1UXtikZKqASCrDHQGuse1MmWBzkY2sOlUJLBkkLsQoKlcn09MVXMmJaHLyW7xspLkbcADOM1LAsvnEsSirxuXr9a0ZbJAhBUgDpu5qhNIUwiBQwP3iM14WYYFV481Nan0eXY32T5ZvQui5VFGSS3TBGABUi3SRuHYlSTnOcZrMYkNuJ3KBk4qUyRzMAiFjxkZzk18HVoypvlkfbUqimuZHRQ6gGQCMlXzu3A9h2qymqMCgyyhck8cH2rnBKseCH5A5A/lUzTtIyyg4UIAEHb3PvXPbWxrc6cahjD+YM5yCT09qsx6oDguQSxwDnjiuMlvGjdQ7AIRg84/WpW1CW3hBBBC4yQM9TWkYkNo7OS6WZA445xx60I4m5BLOp2kAVyMd8+9SrqhyDuY8Y7j608amdwkRmUrwcHGa0UWZNnUXVwPLKhihHUFQQRXH64zeYFVlK8k+oz0/kaurq7NGUB+91zWNqF2EdiD82OT1zXtZdG1Y8TMpXpamRKCxY5zg4470yNiZMc7hkc+npSs7s8boVQYO9ScknJwR6cYqOSQicMBkY7cZr7JI+NbsRyIkAZUJAPQEVWeJsED7npVibbKpGcPj8qhznETAkAZ3A9aTbQXMLWfDsd4hlQqrMAQOmcd/rXK6nopiV1G4AjcT1+vNeizqBKUHI7HrkfWqF5AJ0JMYYH5SMZxRGs0Fzy/wAldgXJZBwCagT92SCSVzmuv1PQRG4dQQCOFXpWJd6bnOAEK8nPeu6nV5iuYyTEJOpyBzg9qqG2JkbaQS3OM4BNaEiOrAKNwPcVAbZixxhBj5j0ya64yJbTI0KxxCLaECk4AUAAnrUxLSQOpIOMAJjr759qSKElDk5PUZpqsMFc5OcYIobBXDZIYmUEDI2gdcVbgDMcKQCw24xUUMQRGBG3PRj29qnQmIqCAWBzuPepbFY1bGJkQggEL1LHGK0h5fl5BwQRjHf1rItWMuUJU5OMHofrV9WC4UAEKQSBxUphqWpZAGJZQAQCOehp8V8kIABVzkMRjOKoysCXDfOpOQOw9KPNDHJAU4A4GOlWtR2Z3Phi/jXUoHL7FYlSQegNevaTNiNSXLg9DnqK+d9GmlF/AS22MP8AMRzlfpXunhybfZxE5B4wT0Zfb3Fc9ZJK5tyLludNJGChdRgk5I7GoG3lQAMKB1qygJUgDIzjrnNMdQxCEbh7npXAmZNFEoSpViT6+9Yeo6RFdRuh+U5yGB6GujkjMUoO0kHkZ71UlQNk7cHOK2jJo55J9zz69sHt5NjEg4OAePxzWWYAilApABJzkkk/5Fd3rWnpLGZGiDuBwx6j3rjL5TAQMfNya64S5jmcmnZszLgrkYDAE4x3quGKEnYCCMBs9PXir24/fHDDgjFVJIwsQQfMAeoJ6fWtbFIYGeReTgZIwepHrTYpcHYhwR60wxAzJliUHbPWjiFmKruLcnPaixd7FguXYcsuSMsw4z9asx3B2ZBJIPOR1rOErtGwJyvQDP61NEzRyHcpAAG7P8I7H2qkFzeQCREIOX2n8DT8nYRwHyMnGM1mRSnnYx3dua0ImaTAdd7MME/0qQuTElwMnk+nGKbHI5YAAx47kf0pyqvG0bR0x6GhgQxLuXwOCT0HpU6GTLkEhkBJLEjrtAz7cVKZHk2NkIR6HpVa3kZjhYlCkcsScnk9v89KWcleUOf9kjpWbiCLG91wQ+8E4JIxj1p0mWQHIfLDAHGeeufaoVulZI1KbZACQCOD9akG1LdAhJfnJJ7k9RQlcdi5uCQ5cEEHPynrUishZSTgt7dqqBg21Scg8c1aMBjzkAlRwB3qXEtG54ZmVL1ABgls4JzgV7noc4Fqq4BBH3h3rwbQpBHchydwyADjJx74r2zRXMVqivwcDHvXxuexvFH2uSTsnc6LLk/K4C/3WHU+vtUcjKAS5weOQcj396rswDhWLK4GeuMD3qKeZVRyWwAucnvXw6p6n1zrK2pBqDEZUEAk8MTXn3iXxD5TuiP5m0kYBxj1rT8Sa/5YKeYATx165715V4k1R7mVwZSSOCVPTHuK+jwGB5mpTR83jsxteMBuuasZ0DRvhyTnvjp/OuQ1JxIrMZsSZyFbv6ip7iaROFJdSMkg9P8A69Zss4dGJBBGQMnrX1sKKhoj5mVZ1H7xUvVSRY3+YOAT975SPpj69TWTfyBGChMgjmr083nQ7FAUDkY71lXcu5kwCoHB56e/0rZRJUkMRirbjlgBgD0prOHBJGB6elNYMHLhyHxxioElnFvKZAsUhkKrtOcqPUe9PlKumO4RiQGIbnBNReZlkBbJAOR/KpWkQg8E45OO9RNGryZBAbHY9RQopEsYJdzYdcxsQpJH3R602a4SRmUkgHoR6VE05Ehw2EHUY6n6UjlJBgnntgY4rRIVyzbSCNwQcjHAzW5oHiy80bUY2ify4d24AE5BrnFACAIcqQAB/wDXp/mDeARgj17GnyqSszWEnF3R9ffDj4oR6zahzMHWOQROp+8GABJJ9ORXrOm+I4L+JQXBBOCDXwh4P8Utod8pEoAdg0nbOO/pX0l4P8Wm9sInjKuQxLEMMgHGBj0614mMymlXXMlZnrYfMp0Hvoe8CdJwuSGwMDj8qccLgsCT3riNL8TBWBY/L2Jrp7bUku1ALAE84z1FfB4rLquHe2h9jhMwpYn4XqaUkYjIGcjGcjnNMUEq2DncMY9KGLEcDB7AdqjcDBOAT09zXlOLR6fMQXZdGKkZAGCMdf8ACsx0EIOcAkkjjOCfrVy5wiEEADrgVnl/MwFGBjHPalYm4koRyxAJ3DJUHP5VXdRgEZBzjNTKxcJhMhhkEDGKYwC4IbB7r6VaQmyEqMksxAPTAzmmBS+cKcg8/Sn8SguTuXPVTUUpfOATnPWqWpBHcEKEIUMrdDWPcKxckLtAPJHPFa8owhyeSeayrjO5w/RTuXkjt6Dr34Oa3gYzOa8S3SW9o5ZVAIwC3Y+1eT6nPJI5AG8DOBnGD616L4zug8O1hgKQwGO4rzi6uA0zNtBJ5IA4zX6BktBKPPY+EzapzT5SqkRcEuxXA5YDPP0qvPudGjdSVHRiP1q029V2hAUc5JYkED2qK6LgIoGVKnbg9RX1aR84zBJ+YZjKAcEE0iKDgnDKTjpwTU/kO7hnckqeAcdPSpGtjHtBIKgZGO2arQVhYrYxjKyuo/ijAGDUscSyI2VwARhietSIyw4Rz85GFB7/AORSCZ1BBT5QckEdaTRa0ILuNPMVMgEjBPYVR2AK4yAue54NachMoPygfQc1myROZiMDaOTmhaCumCkvuG/BOASP5VpweZDAq7AQecjof/r1St4gDyCQTxmtuGNAqkjBHA56UmJiK6gAgYPpU8MbSSIMYUnGewpksSfLt4XPftVi3UKRhs8d6Rky+IwikgB9vTHX8DQZDGSAxBYfdYZwPrTYpQSADg/XpVhVByMg7RjPr+NDdhLUiHYkZHep4fO3AgZUg5bI4GOKEUNGoBBBy23uPeliVSGBycDPFGjGrofEwkUnaCwzjIzUmECDGQztkdsH04qFMqCu45xkHGMjOP61YVNqZQjOc4Pc+tQ0Ui5ptwYr5XByVIBzXs/h3VBcQQOrF+MMp7ehrxCI4BJJDE5yvOD/AIV6J4H1FvJEZZS6kZBPX1r5zOcOq1Hm6o+jyfEOlWUejPRg27IJBPXjj8KUqGjBAAGcH2qKKVZAAQQwGc9jUmT5YOCMHkDnNfmklZ2P0mLuOMZbBXBAHT0pjKVkBRtgzn1J9RSOCGJPQe9NEgBBzz1GRnFZtWLJskEkBSfc9/WgMZGUmPacHJzkD8aY7FldlYFWBJGMkCnQkhFCSPjGCB3HpU2GmMmhBzgZIOMDofesHVbJM7gAoDEgk85Pb6e1dCc5O3AfJwOwHpVS6gWTIKg5BJyM1LiWjkmj2g5+YHgj1pBhs5BBxwKv3toITkEjrhT396zF35dycoeBx3+tTYXMEmSCd2Tj7p7UiTEvtQEEAjBHSnNIpUEEEg8io2ZWIJAIP4ZrRRJchXfYrEfMe1NyXRwRjGAD60gIaMLjB7gHgc9qa7eWhL5CBgozxnJxmtEjNsGbERBJD46dgc0/zF8vLHHHOe1RtsWYAEkkUSAysMcKOpq7CTJwgjYKwJVju3egpDhmClSVBzketQ+d1XbnAyeO1WBKclSpJ9AO9ZSRqrjnJYKrEFBzkAZB+tEmQyKnIIJ3entTWChQqDnGMZ6GmRNgEM+0gdx1qUhsZvVZSXbJHYisHxBq5MZjQYx39asaveoEYAkEHqK4m/vWnIDMSAckHoQO1fR5bgfayVSa0PncyxvslyRIL27JbPBBBGMZwfXnvWTksDjhQCDu61PITsypLnJIz2HpURVmhVRtDEk57mvt4QsrI+JnOUncq8nIBwTnGPQU0QDY7sSSBgbe9WERFRkfOzO4kDJOP89KgbbECQCVPTPet0Z3YK20ggsRjqRwfbNMMgkkVSBliBlScKT+uBT2aTYpcq4AyNo6e1V5VLZIOMnIyc49qrQQ6OE4ckkkHA461ED8xULgDsO1S3JXe0SsyN2APWoWUq2WOMn/ACKCLD8DkAkPnII9McD88/nQ0g3AMdxUYwOtNDnacgEHOAarSSNDgkcggDcP60JDWhZYkA7GBwcEelRGF5SwPKcZFAmWSUMGZWySBnIGfat/SbJJrUSy537shcdR610QjcznKxz76ewQMAAO4qBrV2EYOQisWbjqCOldTLp7nehIIycFeoHpVOWErKF8sOOhAI/Ot0rdDmcrmMkcbkRArkAAjHIP/wCrH51MgMUjYUFVGc+tWlRog4AyclgxH5DPtTFVdpLKSc+vWnqQMiCygOUZQx9MVYiYZwgzkc0kPzggHkDBqzbx5QZ5kA2tnjcc9fakwLkMjpgEYBHHFThzKyuuQoIxj1+npUKgsoAJcKMMSMYP+FWI0OwMhUqeCOprFySLjqIyqXIPBPcDpUkMDyMQpJUc59KntrGS5JBXAUBt3qM1u2Vh5UbfIGOO3WvHxeZU8PF2d2e1gstnipe8rRKunaQkZLyEu+MgnjNbEUJZVJOUTJC5yFJ4OBSi3G5pEXamAMen4VOqeWASPl7gdz2r8/xOKqYmXNNn6DhMHTwseWCIljdXCKSwOWAx0PfirAjZwAMrxgj1pyRFWDKQWOeT/dI5H4VImGygOSOOOx9K8yTPTSItreTHCEUYbJPXPsadg4IAyCcketOUPGxCxgckEt1H0oK4AIT5sgHHUg/4VmXYIogXxEu0DkDOMk54J9PepSoUAsqkg9AQcH60uxgSCFJBxxxgetMjUjAGNoPOe9BNhihQ7A8qBn3z6U5JRIrAlgFOGAHJpzQjzAcYTHXPelkXy0LggADkY60XCxGACoZh8rdDTwqgMDySc/SpAVO04BXHIx1oYxs4MUjunQhl24bv65+tK4yuI1jcKR9DS70cOEZSQecHpVl0DseBtwMcc5pGUiEAIAAfvY6/jQBWUkyEYyQAPx9c04xoZASozjHA6GpmUKgJBGetCqNpO0jH8XpQBDKoiYhCQwxk/Wo1UJGRjH0GetWkjBUALjPP0pCoiyT6ZGB1osBXCnkEEjHB9aYsUi8OhCEAgYq0I35JckMOVIGAaSRC8ZBO0EgZAI/WncaIJEBjJIwW4CnqMe1Rm2bahKb2HcDvVlrf5SR8zqOMnr+NBQ7AT/DxyeTSuUUpIy2SEYOBtDE8HPJ4/Kmum7BLEEcbv5ircxVSCCVIHfnNQqo83DDlhkE0XJKzoPMQYJLcA9hj3pjSAuQUyQATn3q4+VBwAT0Ge1RsgBySpbGG2nODjpTTBooSQDeWHBJ4B71C0GxSSOOmKtygbGJOcDGRUM8R2J83BwQD/eq0zMrcxxyknO1SwGAc+3/6q46+nkmmkJTywTkAnkj6V1eouYo96BgwGGy38XtXL3RE0pI4k7k9xXVTRjNma2SgOOCemajVSXJAJGMYJ6VrR2plUgrlTwDjpT49IS3Z3wuWXBLdue3vXUjmbMEwiRyzH5eATVdkPICFcHAbPUfSuiGlCRSGfyhgkHHU+lZ91CYEIKAEd8da0RDaOca0knmZQdrYJIrS0vwjLKyhzlB8xZhjFT6fn+04FdQVPJbHHXjNdq0QMgwoSIj7hJ4yK/Qsnn+4sz4POXy1brqU7HTYrZGKRKBsC4Hcjvn1NXgFX5VHydSSOlMCAY2fKB0UcYqYbsEKQDnDA85H/wCuvevc+Yd3uNKBJCSvAAAxximTOi4IGwZ5AycVOvmtIFC8Hjml8gTOUK4JPT1oQWG2yFsZXJ7DPWrMGliN97jAbkHdnn6du1Wra28lVJPPUbfT0q9GgIOwAZHp0xVORaSIljG5VAGB69hUoUZK4OfYZ4oKkfMwzzgleg/+tTljYzK5bbhccdD7Vm2S12InAPyKNx6hs/pU0MRkyAhYjqAP1qRYRw3RcZGe1OEZwrEZYHIxxj8ai4WFjXKgDjjqTimsMYAJzkZP86XY2flbIPODxilB+TaVABYNuzkkj+QpFeqF2hd3Pyk8Y4z6VE2Q+WIJAwB61MwxwRjvzzkf5NMdEjjJIyevNCYmiLyyORyMnJPX6U2RSuRwQRjkZqcx9DzjHX0phJXKsxx1x6mncmxA6sFwEDEDHJ6D1qvDPHJcPE7BTgAAnHPbinajqCWcUkzkBIxkgHHFeDXHjq/tvFE9+JTIhLRlQeiluD+VcGIxtPDtKRpSoVa7tSjc+gYwUZw4O0kAjPXHQ/rTN5ViCpySRkdBXKeFPH9hrUD/AD5lRRuDPggdOn4iupbEiFkIYEAKw7dx/KuijWhVXNFhKMqcuWasyO4t0cBwNwPI461zOrWTxOXC7Qeme9dTiUnewJQdSBwDWRq0K3Sgq2Tk4rvgzNq5zYZlkBIKnGCBzirUbGTJlwoAwCvrUDwlHK4II5yeM00qeAWwe5HQ10WRjqTSPsTYCMZxzxmqzxnPDg8YC46HvzVnypTEGUbzyMkZCe59qhO4EhWQ5/iU5waa0M22zH1TR4tTgAKLFJnBdgAAMHJz9QK871jSJdOJDguMg5UHnPSvWJgozkFx0O044rF1PThdxqmCFALBVAyfbNdC1HCTTseXzHyFI6kjO4jpVedWnCvv3YGB2GPpXQa5pN3akANviJI2yjOxe4HpWCCwZgyYA4BqeU6029blYh9oy20L1GP1zVy0ia5OxTlm4JIBJqo0aSyYIyc8EDNdp4O8MrJdi9kUbEAKnHT1rKbUVdm0H3O08EaFFo1iHVCJnByzDoD711LzLFsOMk8CqDXSGMFSIwAFCrx+NQtqCgbQdxxyT/P9a8ScnKVzR+RoPLtkYk4Ygc1QuLsJJINxAOSpI5496gF05AJJx71kX12JAVBIBBB9hWaMxb24d5GcDJHO49celZj3QeRiQSBxx1qSaYlUOGJHBI7jtVKfIbKjHtjpXQik0L54IABIIz1PWqsjMSA5+b09KkYk7iSQAOmKrSuuM7Mgnhs9Kdh6BLMVRiMEgdT0z6VzWpRNcyB2OVUAbc8AZz/Oti4lZYmAOQR2GcVjtvkOCfl6kDqRW0FZk37GdLbbm3EHcQFBPfHamrZuVYEAEAYIrUMTfKoXAB4z/OkhiHmMAMk9eO1dGg7szvsRVQExg84zTEs3FwcAOu0NgjGD9e9bogSM5JAVepJ6UOqOpAIZR3Hb8aVkHMzMazeVVJAAHbHNRNasx2AYK84HbNbsEQ2E4yPWmTRmKNpAOB1ApCvcwY4trsXUFTwGPUmljidASTuBPA9qu3mx2YMm4YyM+tQKSSGJycABc9h7U0rCJdPt2HJBBzkgdMnrWhHjzAhUkkcEDpT4Ci7UIIY4zweB61K6oduOVU4LdOKpA7EKLtIU8kkjHpipEiCrkDBBqVsZK5wDggHv6VIYZcKqEDJ2lmXIFWroxbSIY4Q+7AJJOSAKuWyJbAFicVYt7QQ7XLEOpxx0P41PgzXLBhuITcueSQO/0p8xi7MsxXcaZByAQAMitCO8jlVYlfDEbVI7D61w2uao9rcMiMRIACQOgH+RTLLXrj7cX3hoAq+XwAQ2PmBH16GsXU1sL2c3sj1OyuSQr4AAII98VqWUwDgB2JJyQx6d64/StQN1GkgYksM4HOc9xWgl1Msqk5AC557H0NPlctilBnVC9S3Zg55J3ZJqVfElmmx/MCBh3OcV5b411qa3jQQvJEZQcvnjj61wsniC9LqFnYBeM5yDXNOFRPQ3jRk9UfS0fia1hAczqVHO3Iq9beMbB3AZwVI+9np+FfLUmragzFjd7z1AbkD6DioTreorKVN46O2Cqknn2ArlcKr6mioz6M+u08b6YuQ1whUdAD1qlc/EjRYN4SdXIBZsODkZ4Bx0NfK8mt3NxkSXMvlkbSFbj/Gs24kmdWFqm2XcFQRjGWJCj2PJHWpjRm92Do1OrPqa58d293p4nt0LozbFkU4wc8nHfjimaJr8GsyzKJijxHbgj7xwOB/jUdr4bt9K8K2OlrGCYLWNZGZvvSFQXYnHXJIwPTrXGWN2fDmtEIY0AkVmyCVUA88DnH4V1Kj7t03cy9nJaXudh4r1y20SK2imk2tJlgAwDADvz/nmobHxhpDKHhKqABuz1J7mvJvH2ry+INZe9dgh8xgiKOAM+/aqWlXEkZEfuWJz0qFTqSe43Re57+vi+wEhiEgDADBJ4OfT1p8XjrToGCTOsSkZ8w5zn0IrxGOdkVgjHJO4nJP8+lXIpZCxYNkheMnOfaun6q31MuVrqe5W3jPTmyA4z1yOhHbFbFj4hspwGEhQ7hgA9Rjr+dfOrM84AMjFyAzKWxtPpkVctNRurS3eSO4zGpVSrEggk8DNYzwkujI5pp3R9MW9zC6gJICc5yO1XVYSAFAWweo7Gvna08a3tnEpWQsfQscfSum0T4vG3dYrqOZTnHyHcCffHSuCeFqrW1zWOIcX7yPaAxXDdCOcnvU0JLKSSQD2HGa5rSvF9rfxh8HBUHrwCeg+tdLHOoVSMHI6A5xXBOLjo0d9OqpomhjUnJJwOx7/AI1JHxGAMEgnOe/vUaTDYRtYMeAccfWpY1cMSVJbrjPSud36nWmhJVDLknrxmvPvjN4eHib4a63YRgtchPNiGMjKgk8dOQK9CIDkZOB9OlZuoWontponYLG6MrHHQEYJ/WtaUuWSZWx+eF9InzlTtfOApOMmmQz74izAIw4IBrvfFfgAxeKtUgYCMrdNII1HAUjAI9AcZx61CngRbWMNK5CrlyxGCQe2PavRq5XKrLmi9GenHHUopXM7w5aDcGAd2J/hwAAO+TW7KxEoGcgCrNnoUUeRE5AIyd56fSn32lPC8RQYBXJPXnPFcEshnN35jqhm9CCsZ8sgRW3EMMEbema5nVUhKrKmY5M5OGz9R9K2r+yngR2XdKc5OOw71yl5PJIAWUA5OAaqOROm7ykEs2hNe6S2+pRxlAMg7SCOx9Tn1pJNbgUhidgzgAnv64rKlKZCBGAXn5j0NZ93BFd5A9CDu5zXQsrpLc5Xj5vY1E1SGS6JjYooIX6/T2r2H4C6jHa+KbmCQiK2vDGoQcZIyTgfl0r5vulexliMbjYPmYDPJz0FemfDPXzBqdpeeW0phIztHKgkAmvQ5fZw5bnh4m9+dI+0WCEYGUAztDelc94u0KLxFo9xC6F5yBsGOgHXFdNbq17ZWt0ZA4niVgCASBjp+lVpEMUhKjax4HHU1NOa3RyRbTTR8ceJ9GbQbp0lUplioLDGfQ+1c7dkhSoC4PWvor4yeC3n0s3kKAyDLHjoRyeBXztdwO02wKTJGhYrjrjqfoK8HNMIoy9tT2Z9vgMV7eFnujHeMxKBklQMADsO1VJZVVgSMg8CtCXDzABhyOQtUr5QVGAABxmvASPVKF6T5odI1CtgYB4Aq1psSreO8QDhiMsByarShGSNAjBywO8HoO4xWro0AN2Sh5wFAHTjv9a7qC99HHiNabO98PuvlOyKSyYLLnpnpXofw+htz4o068lXBjJZQMBQxGACeuTkmvOdOJRkCDKEgsB3rtPD10tjdCUOEABwHGc+319DX3Cpe1ouPc+EhW9nV5j6PjlBBLnDHOcVVvI1KAsSYxwVPOc+1c14c8VpdWIBOCBkAjJ4q7ca5FOxQqSWAwVPAA659zmvzyrhsRgqzsj7b21HGUbMp3+igsHg5YnlR2FQG3lGSUBbGCPWo5/E66VcKz5QMchjySDweOmBWtbzQ6hEs0BDKRzjn8a+mwmYKqlCbsz5bE4edF3jsY0kBVsFcjqPb2xVK5sw6qASXjJYKwwBnr+J4rpprEShWC5IOMk1VuNPG8gjJx1969hJS0OCNWpDVM5aXTjtARfNJG4g8c+ma5/UrZtOiEkpYgsVAx0HWu3lh2MoVWYM2CR0HFZ+qacl5bvGTg9Rg9a56mBo1VZo9OjmdeD3OMsENzeoR84Bz9Ku+K5TDo07EZDAZFRwaVcaZdPKh/dtk/Nxg1BrDpeWksZ3FpE2nceAfYV488mnzXg9D3KebQkvf0PBdYgS3vCkspAY7g2c4yema67Q4n+zIREzlB8oDAsy/wBCfSqHiLwhc3V2dkRZRhgSM5IPTFem+HfCYs9PiJULIwDMAM8H3r1cJgKlKXNM8/H4mlUWjuY8KmzRJJkaJZF3BmxgDPOfSpnvwFBUZ55IPatHxNbG2t0Un91CCRgk5J6gfmeKwCpKqFGSSMj1/wDr17TXL1PBtGRei1WTzUJwByCc8j04rat7gTIApIBABHq3rXJyxqrKQSCp3DPf8K09MujuCM20Zzz2rNNmDjZ6I6HlgAAVYjofQVDO+WA3ZYnnI7UhdW2nfkjuOhFI+xgMOQO6itExx0DKqpA+YgZBFRZLxsWJGDxu71E0RVw25goBJKjnHeiArLGhQSODj5SOcmrUblp2GS6V/aCmIoJSckHHT3rl9f0BLKEY5THzd/m/oPavVtE0l4YnldAhYFQCAcD1weh96wfFWkCWOeRQwCqTgdB707R2ZrGpFOx4jPFtlKsNynkEDqO1VTCQxbaQvauiltHjb96AjDv2x65rPuYHkYFBiPkEjoa5JKzOuNRMraPrMmk3COjcKRhR2r6e+AfiC58cq5MatHakebg5KnpjNfMVhot5repQWVhbSTXE0gVUUdBnliewFfb/AMFPh7bfDjwwltEmbic+bcTd3Y9fwFcFeyjdbmcqUajUj0lVWBI0H3QOB0p0b/KdyBhg8dj7VX88bFUKoTqG7mlLFercAfma8izZ1JWLDyDBBcDCk4J6AVm3M6xFXCtJkDbt4yT7VJLKFKjkgjOT1H1rMu5S00Y8zb842kcY561tTjqRJnyf8d1hufifqcquTGsccQKHOD1/nXnh3IXbcAg7E4JFdV8RNSbUfH+v3CEMfthQBuRhTjJH61yykRyqDGCATgkkkEnpz2r6qnflSZwTWtwQt1JwT0HpWjYyCN45gAJUIKuOoIqgvlpKCQTHk5HUnPv9amg+VAqHO0ZO48n3puNzncbnrnhXxGdSVTcMTK3DHoSR3rr42AjJAIUnJrxPQtZbTL6JpHDBiAuRjAHbNezW17/aVjDKXUMQANg4HtXM4cjOeUOUtGd9wQ20oGRh9w2nj8/b8atW0YkMZJ2yY2rk9f8A69Uo3CBcn5vpWpaKpQmRATnKlh0pWYolkgbQARvB5P8AMVl6+5jsZCq+ZuBGDxjIrUuCqspVFQZ525PHryayfEJaKwdgQ4Y7QD1HHWnHc6Y2PMkjVUBkcRuAchQTg9hmq7yRSzBASAwzlu571LOJBIFUZY8FgOpNVp0IgDIcMeenTmqaOmQ6O4TeQJCyZwVJ4GPT1rTt5Y5dpUMZAeWVhtC+mOuTxznsfWsQRg4GADjIwa1rJQVDjh8YJJ60krmBpx3AQkYJGcA9Mj/Cr1o6SKQThMjOaw2JUk5JYjBPXFIJWYnDkDoTkgmnyXKTOkmVIyQSBzx7CmRs+QB8xIOFzjOB0qjoVvPdyB3LPEvALE5P59q2r5Y45kIVQ4GARkAk9T9aXsh8yZUXKqpZMlRjPuf51YUFsSkfP0AH+FQu5VwWX92xOD6kU2SfcSQSqg5AI5xWbphdGhG5ZgXVSG654xVuKUCRATgscAZ6+/6VjQyAsuWwpOSueTVWbU2gkJEmABw2M4rndJspTSPQdIs5ZgSrMy5zgjkVs2+lSBS5UkKSQK0vh7aRz+Hba/lQiW4BJBI4XjB+h56c1vvaxCN9oCAZPrmuDns7M3ik1c5i3JSZC0ZcKclR1PsK1lt1urRZ2jO8ZJJxgDsMeo9aoTRoZiVkAPTr0qzp8ztbSRqTk5GPUZofkaJIyrmYLkk4BPPHesPUmjZSpG6MqRwOfqPetnUbaSNmONoJwAR09aw7yQxqSFBZeV3DrXo0LNpnJPRngfjaN01C7EqFBncHBwcY7iuDtRPd38qQymIAANjHIPTr1r1L4mK1vPPLOAGdcscDkdc15/opDKLgsN7ZIYDjHaubFJ/WVY9aM4+w0LltZx2ziJUCjvxgAk/zJNb9jYAMijggcg9qpaapaUh49yOpIY9j2ro7K1WIAswYDqQe9e1Ri0tTwq0otlm2tykbKAGB6H0PrV4S/wBk2098pOy0geZmHbCnn8yKjSIMARwRg/UVV8Uzi08I3pLgpdstqyr1ALA4z2zjFbvUygk2eSX8plllnyYzKQ5Q9Rkenas8znYSACT0PY1cvYy91KrjDDjIORn29azJrScIY4ASB82T2rjlq7nopE4dZHQE4YngKO/pRIRkBuDmoLfciB5FwQcZHY0+ZwQGZzjIAA9ahGiCJS7F2BA6AkdTVmKIoCAMggkAcYAHNVFdiGBOAKfHKAVGSxJxgn9aaug0LUWzyWO4oR6HGKtwFkVCXIU4PynGRnP9KpR4YMGADnIA9qsRSskKoRls4yR/nimiWjQ3qNshIKDJODkj/wCvWkJE+wRCElY5CHdXxkN9Ky4JC6kEhSPlO3+Yq9cbcqY9wUKAFf198VSRhJE5ddxYDPBwCe/arUFyZjGTECwUKJGyGHt9BWRHO+4lyDzgBRWhBKSoQ5Uk5Bq0YM1LaQsrFASQSCvcmr6QqYyzZXJySTkfTFZkLiPkHAJ5rRtCkzGIkMh56Zyf/wBeK0izKWpJbQExzKhCggkFjgGuOuI9k0gcgRn7qqc8k139rZpJHcrIACIywGepGOP1PXFcPLIpIk2BAxIAHQc9K2lLQ2plNYBGrN1bHQ9qRQ6IxByWxkDofrUz5VwB824gbh29sflUqwCYhQCpHJxWO5s7lP7rDKZOOnvSxwO0gOByMEHsP8a1EtQAyjBbGCQOtOtrIgFOCcE5PH4ZprQza7lNbQuxUnBTDELVqCB48kAA55BGc1at1DEgxmNu+RjmrZtnLIFGR3f196q77GTcSgoUAO+0YJIxxk1qaFNNDqduS6BMnkDBBOOAe/A/SlbTz5aOSNhYrkjOWHapbaBIJVYgkjpjsamSuYy1R7Fot4vkqAzEDGGPBNdZb3DrGoD4GQRuPArzfw3cgxQbzvRQQFJwDXa29yHjADE8ZwB0rzJQ11M6d1od74bm+23LhSWWMAMB0BPeujM8IZozIVYcZGDmvMNK8eW2hWN6LYiS6P7tgP72O/0GK5W+8fX6b2zvfBICtjJ+tebPC1KtR8ux6UK8acV3Pe0cPkqchTg7+MH8aay+ZleQp449q+XD8btR0+cpPFKdrEA+ZuJx/KtWw/aQ+zSiOU3MYIBMiruZR9Sf0rnqYOvTfwnQsTdbH0YcHCk7QV6Ed6qzxJnc4DAdmGQfwryjTv2h9FuYAZb3gsFBmXDufp1+uK67T/iVpmqQqRLEg4+YuMn8OtYJTh8SaLWIg9DgPFXhiGP4gQ3EqkWpjz8q5LkHIB5wOv6d+3WX6WzaWIQCJWOQSegHbNT+IzZarEZUnQOcLkHnB64PY1Su3DQxAkAhQo2jHA4/PivS9uqvLrsYStfmRzg0VHkdWRVP3iSB1P0qvd+HYzKACCQMBgMZrdZRwxJJY9+1VbmU4AJyM11KpLozBpHOXHhuF1OFDAnO4Eggisy40YI5cDIrqLtlUD58AnkVmXEp3E8FMAgHsa0VSXcnlRjLpiNKpaWVGQblVAMEAg8n6gfrUTo0ZLEcZ71akvBHJIVckMNvHb1FZN5fmJSgbIySM9vXmtYtyJ5EaEM67gzOAT1xUV1rlragM0ihwSFBwK4jU/FQ05JCqmVydoRTyB6/Sm6JptzrswmnYSRy4MYA456Gt+Qnk0udXYynxDqbXYQRwAKqIoIBI4Jwc9SM12NzcwaPZR3ExCIykA56ke1UvD+lQWOn72P7qM7S5/hbvXD+M/Fo1a+MUDA2yDaAvcjAJ/OokvMcYdbiyXp1K9L+YSc/xdxniui0/BjClwWHPyng1x+lSLIVJIIPG4d66qwQEYJIAIAOMYwKz5iWrM6nTwDtJBB/pW7ZTFmCjIBIA9zXP2cpdgMbQMcg4resyh2BgGDEYJPA9z7VlIaZsxFkcqWAdTzg9/Ste1JbAUAEYyD3z0rEtmMiEOVDKcDaMZFaiXcdnAZpjsjTHzE9PSuZ67HTE2hMkVtJ5xEfl8noMDPc9zmuB8Z/FC3s5HttNcygDmRTkD15rnfHPj2bUGe2tHKWvKsQcEnjv6VwMk28sSCNwOCTk10UMNf3pBKdlZFvU9Sm1SQi5lLhjuJJ6c1RnunDohcBACKrSEhSpLO5HBxSqjvtJiZz67SQMe9ekoKKscrbL1nPPE++Is75AGMHLFsAV9Ox6LdW+h2bvEGfykDKhBwTyfyzXg3w+0GfV9fjnlt1NjCVYnplweAR6d6+mrSRLzTwCAoB4Gepx1xXgY+ryzikejg4Xu2ckIW3lSuATjgdqnjtiCWYAJ39q07q2EcjbRwRgYFcj458aQeC9CmExja6kXg5xg5449a4+dy+E9RQsUfiL48j0Kwm06NwZ5AFVSQCp74rw2e5d5ZXeUuCxI3cnFQaxrsviPU3uZ2EkoJbrnGe9Qxq0rbTkg9/SvRoR5EefiKrm7dCxApdgCrEddxGB+dXVw0YyARnkjioIUcQiIMSFyQM9KuQIskKAnnkYHBrqucRYtEZeSV27gQvTI9KtxxyMD5iGQk4Co2cjtz2qCG2ZAFBZx1JIrRtQUXBBHPas2aRJIYHDgkHBGAB3NaNksmWJAC9AuPzqK3iIJJyPWr0E6oMgEY4AIzXJLU6oaEsOTwylRnt2rYsk2yqQNxI79qzYmWONmIJY/dz61p2MokVCcB/9kYrkmjrgzotKQ5+/h+3HX2rp9HSNZAXOCDk89Qa5fTwxkDEgA9Oa6W12liGkCKFLbicAYBPX8K8+UdTvpyPMPHvje6tdfu7W2BUIdoYEgH8R+FcPP4zvySS7FuQSWzx3xmrvi2SG71S6mQMsjSFnUncC2eoPoawiq/K7KQ23AXsO/8AWvTjCPKtDkqxUpNlmTxdrJjUw3jRwqccjJPPP04qRfHeoxoSW3EsAOckj1zWTJANrEEAE55/z71A9u2VIIGRz9KOSHY5HSXQ7PRPiXNFcqSx8zOChOAfcetfT3gfUX1PQra5kG0yDIHcEDpivkzwB4YGueLLSCSEpFGPOaRgcBQRnn3r6o0aZbCMQRjy4l+6Ceo9a+Uzjk0jFant5Up0583Q7OFiIxkg8Z4pS42k9B3rDGoB8gkKR1OaiudWPCBwSfSvlvZyZ9hHERNtJEZWUkEFuFI6fjXAfEDWkvJliYqI4wAFB4BFb2oa9HpOnSyM/BX7xPAryPxDrJvpmlLAgkkY98V6uX4WUqnMcGOxcY0+VPUztSuyC5jBIx0B6Vzd1IVB5Gc7sk5p15qAWRmIJflQVJGAe341m3Mh+VUTJYdCcYr7ylTcVY+HqT5ncDM8kikMAAcNzXWeHNcUSrC4Z+xZj8pA7etcKtwXkAUbUHBB7++a09PILbonbAI5XIzj+la1IpxOa19j2CBwwDjCA/KApx+HrVyNcAAEADjpiuU8O36zgIXyfc119ugUEODwMgdT7VyJWHFNDpN4jO1QxA6ZxmiFFCqQWDHqCc4+gpwLlQCAj5yQeeKecB1JOCQSvoTT3NUMzLIxDM6EcYHPA7VOqORyAVPfPIpg3hstzvB6diP/ANdSrkEDPHqallpCIhDYJyKt2REt7FEOSziqrklgAQpxnJPWug8F6cb6/klAx5eNpIzk9/6VxYmp7Km5nTh6bq1FBHf6ZbGC3RcqQB0A6Yq2VKnJ5OMAZ7UkSlVx0PU7u9BY8hhg5zuH8q/M6k+ebl3P1WhD2cFHsBUnrgHtg0gw0BLEB2baB6j1pcCPGAFAOAAP0pdwJBVMD3OfxrBm4hAXgjJA+96/hSqwPIxj1pMl1JB56H2pMA8EDgcZpoB7KdpK8HOT7+1IeFBBBOM9elAYpkFiSOeRTAglYhBzgseMcdziiwD8sSCSNuOhHJ980mASWIyF9B0pAMuMEFCMHPY0hUqMlSDngjsKZSHmUs4AOAOpNN8xguQCSPXvQicEscA9DnpRgN0baOxPNAw3F8AuQMdD609gFH3gTjmmYJYlzn0FKoO3BGD0J9aTACVcYHA60hyBjofWkw0akgMF9ex9qepDLuPHf61IrEeTuIJyaQbs5JyAeg7inE4BPftx1oJIIOAxI6g4AoCwhJGSqZPYHihsZBIwMd+xoTCnByrdcDn9aVgeCRn29KBiDHXcCR6Gg5DnHLEcg+lOOAAQMHuMUzJBJJJYjIPtQA18ttwuccZ9KdwxAyAAMk4/SgYIIIIAHbtUagrhQxJ7kjrQA88OHBIwMjFJy4PYdc0HATDbi3X5RQJgQSGyAuCMdOeeaTQAVBBIOT6460gO2IHJDA8j2oAJAIIQdt3ejJzyQB39xSsA9AJApOc9R7UrrtIIAzjjNJkLkAA/jTGdiemSDg89B2qrAOPzZADEDnmk2nIOcDII/wAKVGKqSCckEc0iEuRkZA4PvQANIrSMAPn9MHA/GlGS6gEkMcAY/rSNjeCOBjp2pEyyEA7mB9KCrCMzYORs5IJ64Hr70LkAHII9QMZpwzgkHB6YpUUsQoGT1xQFhFIyeMDvS+WdxBOSewNMclnJGMg4OaX5sksQBjAI5z7UDEUk5KnAGQaXLjBRyBjnB4NIhKpgEBSc8/ypSAc4IUDjmkGgikkDnAznFI4LEDqKXncQSQwHIx/WjYdpOeaNwG5ZGG1ST7jihpFABLYBOPx9KNzKMkk4696cRzwAT6YpWAYWBOQMjHbvQxBIIGMDBoVgVDgdyMH1FNYkgAgIM9Qc5oAdgEgkk+9GDsJOB6HGaCAcEHBApFzksSSMYCk8D3oATdvIAwR60KUTOCeeTn1prK64IAAzn8KeuZZjgAEDJGeT707AfMcke5mMZIVeCPSo5IwkbOo3EjoKstJICVMpdzwcDGfwppQsNinc5HIAxg96/e1I/nhme9upUZXn3qCa1RcBjvHXGeBn2q9JJ5cm2RdjY5B7ConMTn5WITsSORWyZnKxh3lkrbxtwnbPasifTCxLM2WJLbsdeOntXTSORgkbCcjjniq00alWAIP07VonpYz2d7nKNDggkEcYOBkGoDEA2UO0jgkHqK3LqIIo2gHBOeM5B9qyZISmfkBGST718/j8Aqy54bn0mBzH2TUJ7FaTKkAtgk4JI6UsN2rwh42IOckSAg/keaimIRSVG85+6f1qqZlLBTgEmvk50JQdpH1sK0Zq8TU3BgSzAKeRkdKa0hMSktlG6YPNVPMZ2KkgD2NPUZTcTkDoDSUbGikW0cMqgncRyM0+VypVlwCR0BqmpBlGBhsYHPWk895gSVIAO3kda1SG2TvdMVJyVIyCKz7uTzCSjMzDrVhpHONrBR6npVC4uGJBYBCPyzXr4HSojycdrSYQeXMiO5YAEhsDkfSmMBwEJIHaoo5SnAJQMd2cZ59qkeQvxHHvPJOBjgdTX1urPiWARCD5meepUYxVeVg7kBQqqoUMBjPJ6+/vS+cZY1dRhW6YPUVGykBkcgNyceo7Gs3dCSFLuygM+/A4IGCPaowTgEnauclT3NIQyICecHjB6e9I6PKmxCARwa55I1SGGJdrkgSDtGwxn8aoXelR3iFhEInY48vqMfWtOJdqkOyh15Abq/sPfvz6U2UkoTGrH3zjBqeZxeho43OTn8MusbBCEI6bj0rCvtMlhykoyRyRjPevRbiFuVJwDjccZ4qlcafb5AKhychTjqK6YYhrcnlR50kADlFDEqOScjH+NNnQIoJO0g8nHWu11DRPPt3ECBXIyrHsf61g3OjssYEmHfuQMfpXdCspCcTHhhDoSbgKMEgYJyewPpUO5onUseAMdcjNX5NP+UgHAPQD0qKe2CqqlcODjr0NbqaYrEcdwA5cnaMYC+p+tadtcvKvABJGOOoHrWOyFA4IBGCpVuQQe1XLCeNiAVVGAwNueK0WorGoxlOGLgnHPvSiUNhtmRj05FFvx1O4dM1JjeCVBUA4Ix1q7E7F7TpVXY4GHByV7CvUfAF3LJbSQRyGUQfvHUnJUE/r1rymFAsZbIB4xk4rvvAmovbXcu5lxIqwAgDkA5zkck5J6+lYz2Nou6sz2CwuPPgJAOMc7hjFTugIDAZ4IyRVbTJA8CBSFYL0Izn3NXGaTcHDgDqwx1FebLcgjMTnk/OBwBnPHtVJlOwxuuDnIJ571dklkOSpBPXnvVWSd8Hn5jwRjtTRnIoXcZZSpHB7461xHiCzMcpAIA/nXfPghQQS2OnWuW1+ByQ4UYB5ya6qTaOWaOMeIr8wOSDnHpT3hWTDEAYUggdye9LOipOWc4ZiQOccdhUX2hHyoIB5zk9Oa6riRQkszA4JYPgZznrSPJnY4UBecqBx9KtsFYEEZftVUQGF3wSyt0yeAev8qLjIVZYlII2oCTjsKsNOJY0x8ysOT6iot4TKFCS3AbAIpFhCFztAPAJA9P8AJp2GWImdQpAJPv2q/ZTl3JJyxPr0H0qhFmRSAcHBPHGKlguGExkIALHgimFjYZZHRwBnPJ7YFOG5lTKAEEAjOcj1qtbyLIC7AybTxz0NWVd0JYjGRkAHpWbRDRNCzMh2EnDEYYYxUokdSSy5PQEcg+/1qCJxMSFJQE4Zhxj8aesw81csQATnIoJJoiwdQV3A5yx7CrCMFzwCB0Pp71ErGQ5UgDPWnoI1O3IkQtyD0P8A9aiwE6PHK+FDZ6lmGOadESHKsWducc44qs5lLlQ5IBOAeR9akVm3AE4IOM0rXLTOg8M/LeogGFyAAe1ezaXIRCiMNwwPwNePeG1f7SuRkHk8da9Y0xj5IAUswGTt7V8hnS5rI+tyj3Ytm48qlTI5yANo9/SuY8R+IVhtxGjiNyCCD3qXWNZa2ACsAVU/dPIPavMNe1aeZSZX8yRT19K8TCYP2klKR6OMxahHlRX8R648yEryVyo56D2rkllOOSc4ySec1buJ3d1JG4EnJz0rPldsyFkAXkgdwMdK+xpUlCNkfITm5SK07x5ZyMeoB5P0FZPneapBO18kErzj0q7JKpkAIIcjjBxj8azncREgAg5P41o0SmRzo0exxyccEY5/Ksq6ZQNwG44yfb8K1GlYKdgAODgnsawL1zuLE4Y8cdxUpFqRE7uArhuD29qhUkZGSxA5z3olk3qEIyRhgfpTSxc5JAJ6+9aJFqQ/JWMP/C2cAEfyqIb4wWIJVh94DI/+tUQdWTAfkHjPGMUvLKWDtgtyM8Y+laWQ9wjUSSbCMZGRk01GDAkKcjK9OvvTpkDsCFAHYZ6GmCUnALEdtueBRYCWMhIhsRHIbJDHimyuHkcDGQoZj6iouDkqpI7nOMe9DhNuCcnHWkVcsxOrxgggH+96V6H8NfFw0uZIJJXJZsFjXmEEZhgCgsxBJLE9amt5ikw3MxcfeA4z7Advzq1FFrllo0faGkX6Twq6sACM5POPfArdstVliJZMhUIJGevvivDvhB4vM1tLDcEFvMHljuFCgYx3ya9kjbc27+EAHkY6+1cGIoxvaS0EnKjL3TtdN8TG6bEpweprYF0JASDkEZBXtXm0YMUpaNsOFHTnj1xWlZ65JbbVeTLMcA9cn+nFfKYzKY1Peo6PsfS4TN5RtGqdbOxdh82MHvVYAlwDtBB546iqkWpR3IAPBByR71KkqNkkkDmvkqmHnTlyyR9ZSrxqpSg7kr4iwQMgHOBUQwrHJznPBpWJZc9COCQOtRPKvGQAVHOO9ZctjW5GUBlIVCgHT3omUIoZgSSeMd6f9odiWB3DGOecVCQWQsSQRnAJqkiGyvcZYYQZwMnNZF4ysjsGIdMDHYitS5Y7DhSBjr6VkXZZondgVYn7propqzOapLQ878ZSPJIBuAQjvxn2rh9zyzojRokIypfJJP4dK7LxZKTcMCV2jgBR0P1ri0mCvIigt8xJyM8n+lfpuWRfsFofnePn+9aABnAUsdgyAPT1qLykLYVg20FRntTpZGBjKyqq5OAR37j9KVYAMgDBGGJz1J/z0r20jynJMy5IHDqRkKDyDUjM6zEgAHAwcZx+FXpAVJLkZ7H1PpVXcdwyMDvmqErESKylpMk5OBkYpiOFYZOD0A9as+arPtBymMhvemRTIC5ADK36UiWwOZo1kUjLHG08YAFVZYWWUkqQSM5x1qXeZMhQC5OFBGPrT4lSR3JJAU4+tKzJuQWgOdgGCxByR0FakSfMcBgF5JqpEiSkKpJIPJA6VcRdhblioAOB3xRYpMR5MAlWwRztHc1dtoCUUE5LDOD2qmsSNkohLEltoHT8a04EAVSxBYDIAqXoDHxRFHDAkEHpgHn1NTJhQyHgtntUaZBLD5Nxyfc1MgcuCSVIGQwPU+lTcgfZg25YoMMVKknng05hjIIPHJwOaVolKghtxU8gmiGYOqxsC0h/iA60FDBMUVlALOOmQec+9ToSzBiCCowR/wDWpsswiZAcgE4Htn/9VSrIuSuCWI4NMBfMxkk4BPGK6DwzevBeRFTgZBy3esBUHI44q3p92Ip0dTuAPY1zVYc8XGx0UZ8k1K57rpkyTqHBJyOg6VoAs5cYyF54HQGuV8I35u9OWZSNobawJ5B7fyrpVJyDkgMefevyfG0XSrSifreDqqtSTFMJcgjjGSRUJ+8STkg4Oe4qy4AUggAHoc1XkSPBCSh3zgjaRj1FeaegPVkySRgHggfypqtIAVIAPbHalO5nB4KAbfcn1pJcjaTg9xj+dIQ0FypLAFh70y4csAMhiRyB2oabDYB4HOPf1qFiXfco+buParSuS5FW6jEyguS5HA3HOB/hWHe2xiUuCdpPQdveuheQSKCRg5IxjrVO8jE8YjAxwce9VykN3OYjdiWBIYgdcYpPtI37QcMecVdubIooCDBUbdx4z71RYGPAOAPalYLg7EMCTk4x8vGM03zmJIMhkJ6knOPamFhkhuQajSQRs4yGJHAIxg+tNKwE7MynIABBySKeshy7BuAv3T3Oarea5YkHIIwQR0oDhOG5J9KrQCfzyihipYkhTjjNTxyGSIEAoepB7VmGUnJAyp756U+3lYYcZUHqPQ0uW5aZomYNyPvA8ds1WvroRRMT0XgCnPIdhcjORgHtx/WuZ1rUBscscKAefSu7CYR1ppHBi8WqEGUNR1MSTMoGFPGAelZM8YOSAdpyePWkZkmVZEOQyhhxyQenFQzSSGMIvyopLZIwTX6DSpRpxUUfAVqrqS5pEMjLCgGSBjqRVcuSgwQDgjLDpSykSZPDAcHvg1VlZssBhgc8qcAH6V1JI43IXe+EUED5ip3cjHrTZFwxDHMW7bketRugCrvyFOOnY+tRsxUgA5BOTmqshcxMf3UT7CG3cc9qh5ZeWBKjqBjNRyO4djEQoZQo3DOPWkwxUAPgkdOmKLCuIzK4Ys3zZximTB0jIGA+OFJ4xSsrb2JGe3FNZwQQSQy8bh6VQCRSrKHKks6AHO0gEmmSYnkVhJvOORjGDmmOSoJRzk9ATwff609QcEhSSBkkdh61SQhtvEDcohJJOSCB0x7122mW4jhAGSeO/ArktNja8vYUDKzKdxKntXdwKUXAOB6AV2QukctTR2BoiMlkIQ8e351RmsSVJVSD/s1pyEujMWIViFyPXtRHgMy4PBx7H/GquYXRz72EzxbkAUg8g81E+ntIuAMHPJ966hIVKugHBIY4OM+nHeka22sAE4GGwQcH/OKTkikcwunv5pcoqAtgYOePerptt7BdoIIwSK2TppW3I2gOpJ+buCST/OpoNLTduQEqccelc1WrCnHmk9DanCVRqMVdmFFaGQBSWBX5QD6VoafY7QCYgzEkbx2HpWv/AGbElwMIcEYyD3q3DbJGDkED+6OK+Nxubxd4UT67A5NKTU633CW1gJFBwU7nBxk/4Vb8gMTHuAJHOT1qa2jaZo1Uck7ePStCfTmhcBkAPXjnP+FfITm5ttn29OlGCSSMsKWOAMsPSpRGQpcAszEcMcgAdOOx96ljyGZCBjOAQKnSNCjAAMOMkHoe4xXM2bpFUh2ZSTtb88etTxQqCGC4PY9KkCx7WPU9sDpUSs7ZLHGCRgdh2NZjsSOo5AYk8cY496aqABgThiOo6ipXjMOCQGPX5jwaeCgXn73bAqWGpCsZUAEMQTkj+tK0aqoOFPt7U9lLLkkr2zjrTo2XgEE5GCw7H1pBqV2AZCFOD3I5qUKdgBTg9KBECeAQFOdx4yR3p4G1TkkAnjmgaIRbtG5XByRySc4oSIJIoIBY8jJq0cFSwJLHjGP600hZMkgiQDBXHII6g/hQBCkRUgbccnk+lCoZVJ3bkJyAD0qUANyCcehpqq0eQBgHoPekK41w4IJOSOOfSoXjZwoGFQHGATk1MUfnnB/lSFgFDEcnjOKBkWMMCxJ9QPSpHUlSA2VznBPp/wDrNSLHuYYAK+ueabMiIU2nIbIJHGKtO47jFUICQc5OQPSlcGUgBsgHPWniMggZBOMEimQ4KK4ClWLKAvcikwI/L8ouTyzMCOc4HcUOVYEgY2nA9++aeVQb3iZnyM4IxznpimiM4IIB5zjPNSwuVJsOQDyc9Rnih5wzEEsdgCjdzirflAI3AUkghsdKYIBkEhSaEx3KLINxBCuw5BA6euKZJ8u0geuMHqauzxEuGBAAGDjtVcouSGPzAZ2+3atFqDKsoBQBxtCsWAH86gdwy5IxnoCOlXXDGJzIoBHCj1FVZgjqQHwSO3PPpVJGbMDUCJEcklWHGSODWMbRiROjRsdwUoTzg9Tj0rW1AF5CgJPGCR/hVG2OJNgG8qMjBySB1OPauuCaRyTNK2tAFIAwvQtnrUgRclVTJUdTzmpbbBhBK8n5ifanOVjk2BgACctnPFa6mDM6SFs52BhnOBVW5tmuI3yqgDggqM/nWlIzCV2U5QnsOlQybiSM5J9a0izKWh5t4h1E6Rd2YjYq8k6oxxlTkgDivS4o12hSSBgEE88EZHNeX/EO5EE0bICrxMGJx2HP5n3r0rQBPfaVY3UqmMzQLKFY5KgjgE9yPav0jKF/s58Pm93O45EKysgyzDt6CnLkZABx0zjr+NaAtpHjdApdjtbIHJI9+w5NTQ6WXTLPvTIYFegNe6rLc+YaKdtaPLgueQeK1IbdYgTjJI5z2q0ljGuSjFmBwcggD3HrVhbMc7n3sT0IxgduBWbnEuOhTj2+XgoUJzwQPzpYi25iGGMYGOCM9fwxVtrdWAyCAM4x69qZHaKpBUZ4z9KnmViiEKDGuMgtyB7VKsDM6hsgAZz2z6VahsVWSTGI9pGSeckipvs6gkA5PY+tZuog5WVt2F55A9Kl6FQSAcZx61JHEVQBk2t3BOac6AYG0En25FZuQ0mioMyZAGV6cUvlcjnAParfl7UUEADOc+lDRnBZsEnjIOMe5HcdqOcd2UnRwVQDjpx35pWQjAI4PH0qyYyQQTk9Mio3X5Rk5XPQ1SkQ7FbYXbAJAzzxmmXCkFsKH2jJPovrVpiWcbSMVznj3Xo/D+jSSebtkkG0gLkgHvjvWdWsqUeZscI+0koxRxvxL8SgCWwtdgdEO5lP3s4I5yc//r4rx5lbJYjLd2x19627+aW6uppXVU81i3yDt61i3FsySFirOBgDHbJr4PEVva1HJs/QcJg44emktyDT9QuLCYywOy7sq5BIyAenvyK9N8OfFaGOFIr9jEi4XzFUsW4AxjtzXm0srpb+SEBiySFx0J6nPvxWYryNgOpTBz8p44oo1Z05KUHYyxeAp4mNpLXufUNlrdrqEMbRTgB13c9R6Vf3mZFH2kyqCcLIuCPXAx2r5p0rxdf6O4kUspBCquc5z04r0rwv8XoriQwXM/lsDiQFM/XBr6rD5nCVlPc+PxGXVaGq1R2Gq2p8wlQCQMZArGZVGSXyc4x2roItXs76I7JQykZBHOaytQsiQCmAhOc+tfR0q0JrRnkyIopP3ezdgg8qT+lLGqbXUoVI5PFVEkWKcRkAE8j3Pf8ALj86towKkMSSR2PaulWZnchchI2wdxOQSO1VxGdgIxnOM+lW3EWwBSQe/Heo1iC7izsSASQB2/rVqVhmTqenLdQkEA7jycZJ/wDrVxGs6M9qxKx5QdcDpXoErwBw5ZwFIGSCMZ68dDWVqcsLbgArg5+8OtU66itTSLmtji9E0FriYSun7oHOM8k16NbbIraKOJUQIADgdawftAgjAAVEwDkYyB6e1SNdFFBBKhgWU5HIrya1T2jOuMjUubt1YlCA3YkZAP0qsboZBIG4ZGQOn+cCsxL0byGcsCOtDzcZBJA5wB2rnWpd2zRN2/ltvdUIBJwcg/jVKefKBQcE9DUDTFwQMgY7VTluAU2A7XDZ3Z6D0+tWoEsszymPb8zAZAG0ck1HJduxC7MA9WPBFVpLlZFZi25uoPrVdpS4OTkEgkDtWqjYz5rdSzLMw3hDl84GSMbe/FVizMhIwM8ke9RXUyyRlARGeOR7VEr5jC7iffFUo3BTv1C4kcCJCFCOMtg4YD6fXFVHjKbADwRyMcg9qmKu5OUIbHH0pvlsZVTyyQMtv/HpWi0NE7jXjkRNwAJxke9HlABTghic4B71aMTYBPCgdu9JGfOIOQFJHzEZqrloYHKYYAqy5IyOp/rUvk5UISCXAc4HTP8AWrHlO6EpjK9yOlOW2E8YJO4gjn3ouFysttL5ZVQSoJIyOlROCkILyqRnbsOQT610v2dI7aMPwTxnPeqF9beehCRhnQfuwehP+c1cUupm5xRy2wXbFAuCcnOOw96lg0uR7gFY9wCkgjsO9dXZaKqWqnHJGWX0NTnTY4gAyEDqOcYwa1SiZ+1i+hhW9kSxV+QBu3AZwT2qaGydoRlAARyPeugigXAKp8zcHHenNCFC4AUnrkZxS06EOfkY1vpg3gucYGcY61ZEcaZJXAHXJq+qbASRj1J71GsJOQQHJ6Gi5g5SZWEb+WXIBDHgegqN0KNlH2luAfb0q3gbgApBA55p0MSvcQoU3jcCVz19qGKO5wPiHjXXBRgTGBu7ZFUVJSUuWaQ9Dz0x0q7qrx3F9czoxKmRgq4wEwxGMegxVE7gpIAx3Yd+f8K45Xep60VZI7HwnqRm+QHkAqD0xxn/AOtXV4DIHCsGPBJPBPqK8u0O+NrqAWBMAAHaDnJ/+uc16NYXoniQ5yGHA9K1pz6Gcmk7nN+P1H+hkArtDKB13EnNcJOwGSikH+I9hXe/ECM7LVknZArZKkcEkHIzXCxAyISSEOSSevGaJu7OqnZobFcAgAqQFHUjGaa8iMyuV3uOATyQKdIgVsZyGOBnvTEjUEqHKNn0z+FZ6GjJIpE3HaSQByc9/Sug+GmgjxX490uxYlYbe4jupu+Ywx4H4gc1zu1Yy+CCT1xXtf7LnhtJr/X/ABBKoMa7bC3kHYhdzH8zj8Kib5YtmTaPWNRZpbyfCgR5OOOuDivKvE2mTr4mldBzOoRVAGFPzHP5V61dKBcMCQQBgjpg81zFxoqPq4vTwI1ACgZyw7/lWtOaWhxvR3PLdc8OmyuDFKrF0A3Nt4J7gHuaqGzt4BG7LiQqoJHAA+nr616xrmlpqcAEo2uqnlerE9/b/wCtXA+IdOXT55EKEqMKCec4HWtIpN3RaldGc6xRopAUcg4z1P8AUUxZFhViVLHJIUCo4lAKkdF6A9qcGOSCORXVFWMZeg5GJw6HBIzgjp7UjMU5ADMcZHrUTKyAlWySfXoKUEtIoLADHJ960sYMstIdvPA9KmsBGZSCSATwe4qkp+Uh2ye2B7VLYExSlmYlBxjHQ/WoaF8jroL97WH925J4BKHBxn1roNH8fXOksEaUyqSPnZs49RjvXGtICoXGSRkHPY9KRkQbWKAyKMEgdq550YTvdDUpLY+gNF8cWeo7TNL5bYAAxggfSuqtrqK6TcjZGMA9yK+RdU8SXWnEC0nKZOSQeR+Pau48BfGUWMkVtqDgREjcScZJ75rw8Tg3H3oG8K84tKWx9EAKFAwSPTv781FcxAqGyCT29BVPRdas9btI5oJBIx5KjjGP51ouihQACDyeRXkbM9WElNHivj/w5bR+Jr++kVttwR5YPBB5I4PUYNcLPaF94YgkkYHXGOw9q9j+KVuE0Nruc5+zEmNsfcJHf1GM15kkUUuCGOMBuevIzX1GGrXpryOKslexz8tl5hUAAkDAAHSoHtDFhMlGY45Gc+1dG9oschCgFcAg+lV5LcYAKZGetehGpc43E5ifTUuEZJSyj1XAP0rjfEfhZQ6tCCUI+YrkbTj1r057WNdxc4UfNwMms+ewRkkycq2chuhH0rdSUlZmkKkqex4DeowlcKrIFOCT7VkXRkMjtGxIY7iRXpPi/RRZu5IIEg4O3gjPX1NcPNbGBXJQso64B5Fck42Z3Qqc1rGFexvIIEIOGJzJnJXHbHvU/hu9ksNQYqXRypwScAHPBxU11ZMfJfEiq67gTypGTgg/p+FO0iweXUULHChTkkZJ9Oa55q61NmudWPt74OeJm1rwfZxyuXnjUFlY52ccgfjXc3LCVApKAHqo+9n1z6V8zfAnxPJoety2dy5EF0QsYJ44HH45zX02gSaBJQuQRkH1FeV8MrHEk4e6zH1qzj1axNpJEJVwVIY+v0618sfFXwfNpOpRQRREYYncy5GAcnp/OvrIr5a/LkuBnnv+HpXDfE7wnF4i0W4ZgGmKHcSOCT1ArqUY1YOlLZnfhMS6M1rofIE8BgBTGSDktjrWfK6OCSc+gIrf1+zOnanLbsWLKdgB7kDmuZuELzIqkKFJLEntjpXxtei6M3B9D7mE4zipJlaZnR1wAVIIJz0NXNHf/SAC4JDclDnHpnHSq86ojME5APGat6MkO5wsWHJwzKPvE960ofGjlxL/AHbPQ9GULGiOQAcMGxgn2rr9OZZAVVQB3yK5DSjvSIBSSAACeMCuwsmQFEAw5GMZwSPSvvqL90/PKz5WzotOvTEQqEgD5cjoT3roo74iMkEMB0Oa5myiWFXIG4E7uO1aVsRwGOI261FejCsrSQUK8qUk4sy/Gc001skhDoVAXkYGSc5H4Vz2gePJ9IuimS6A4PzcD3xXXeJLV7+xlwGcquRyeMDA4/GvH70C3vJonkAmIyAvYdBn16Yr5PE5dOlecFofZ0sRDFU7dT6T8M+MLTWoEVJVacgbiDkAeldRNYo6HKqxIBDKQfp0r5N0rXJtGkeWKVoyDuJU4xivVPBHxgEqJFfFYomUEzE8E54Fc1HHVKD5amq7nhYnAzptyhqj0u80UyoSBggdBWLcaW0I3lQQSPm7n04rpNM1221YF4ZFkRxnIyOfSpbyxWRSgThe/oPSvpqGKVVXTPJa1scdqGkLcW4wCDj7oHU1xGqac8FwRIgQ4wOc5PevUpLXy8jGAOpz3rB17QzefPbgkEfNuGST3xXowmjNpnHaZFEJAzoGAGDkdK2P3MipsO09ODxWLLavbuVYYOCSwGM1QXUTZXESSOVUnA3Hg1UlfqQuYt+M0WGKBAh8sjcHJxknj8utccEDABRkkjJz39f0ro/EMpvbUukpLR/M3GQFHX6fWuNS7Pmo6EA4yCDkEGstzqi7KxdZFk2joR+tMiugJSQclTycdab5wyXPBPJ461WZ1eYlXyWOAB0I9aT0KbOs068iljkLqGLcL2xircsgCgIgZDyMjAB9M1y1vcmCQIowmeTnpW7b3MUoBySRnCqe/b8KaauTcdM2EJkOxRypDdc+31xW34c0r7URcqdoAAPPXOen5frVbTdMfUrgApmMAZyM9a7e20drazMcR8tVAC4OcEVutFcTkIkRWPHX696yNVtTHJtdNwcZwDwR6E12CWZJAZVIPPHSqeraSJo2BGVHIwcU1KJnFLc8N8XaKAVckMpcHavXAPp6VhnSJr6VoYVZmaQmOOMYAJ6D6V65qujjU38pUUyhdoOOQPT6V0Hw3+H0WmH7VegPKWJVMfcx059DWFeUIrmO+nPm0SJ/g18Lx4Xtk1C5RJL6QAneMhR/jXscTCIgZ2gjgDuayon8tAAAoPICnp7VYS6Hl5PLZ5zXzlSbkzvVkrGk86vk7QSo4OO9PjkG3BGCB1z0rLSbkncSOwFWROyICQBnnnnis0K46abbGjhsuSdwI4x2rl/E+sLpml3t1KwVVhYgk9Djg1q3t78yknAORx29q8h+PHiQWXhi20+IhJ726KyMMnEarkqPckgE124fWSVjmqTS0Pn648x7meR3DvIzSGQE5JJySahwWZcjBzjPrUzzBwHKhD3AOcH68Z/Km72BR1AOOee9fRpnC5DkUI/zKQW4wRjvViKFd+U65w3PIz0/A0kG91Dklj3HXA7VqlAI48IEdl3Yxzx61pcRVRXnQAxthOPl5xmvR/Al4PISLzOQSoD9QcdMetcLDu8p4irAMAzHGAcdD9RWr4dvzbapDlcox+Y7sYHb61hO7RhN6HslhbiXIIy2ehFa4iACIeDk5A6e39ag0eICCJsbTIoZe/Bq/wCUi3UZCliCGIYkhiO3GMA+xrjcwg00QygnAAGD8pz2rD8QK/8AZ10SVXyxnBySQfT3roo0G0jIL8kA9ffisjxFEjafOwXJAzjOCR0xWkHqbo8lmKgJgkEnGDyePeq8hL7QqsBg5yc5OfTsK0bmIb22AnacBSe/1qh5xR2UxZUHPmFuntitHq7mz1KbxOjFScHIOe+PT6Vq2jERgZB7fQ1RKMz7sggHJFXrX51Axlge1NGLRJu6gHJxj8fWpLOznuplixgllJKj0Pr6UqAxSxKUyzMFz7npXY6No7QEOQu/Byc56jBwfxrXmSIlKxPax/YYY0IBC8AjtVLV41l3owKK3JYHBJ9c+takkZhbJzjGBisy/kdwhADEEgnGQDUrU5+a5mqiIUBdnGNqhj1/+vSkhpHL5AC8ccE+lQTOWOBndnAPpSlflIYnB9+lOw02Qm5DOVUYI4zWXdpPqGywiOJbiZYFK8khmAP6E1feMIpAbJ6Hmug+HGjLqnjaxcRCSOzP2l+Mg46Z+lZ1HGEGy1qz36C2j02KKzg+aC2jWBOgwAoB4Hvmo5WYIQcEEnCk4pk7thicISScLnpmse/umZWUtxnkHtXz0Y3PQWliheXfmyFyVR1BUj29Ks+HrpZ3kcEIFYqAzAk8A5+nP6VzK35a5lyVdVJAyCMj1rM8I61/ZtxMkWBJJKxYsAecn16cd61npHQ0ptXuzs9ZumkncFMAZGc1zF2olYhiR+FXm1SLUpGdA+QSpJ6HH9KhYxH5mZQQDyx4rtw7fKjlrTTk0eNfGi3aZrYW8Yb7Quzg52AYBJz6nJri4LZUjAZVIUBRjgn149K7v4gXwv5wsTABckEevp9K4q1ZBI4cAOACWB4+lds4KTTaNKdS8LGrpvkjbEAwcAEYX5cfX19q3I1IQYwAfbv24rL0/DlQqhuBgj1rcSUrGYjw3Xp0rphpGx5tS3NoSgOiAgjGOR6msXx5KP7EsIEZHV5WkaJjwGHQn3rdWLcAC0hGODLgE++BmsHxhELmxhPlKyRMTuB5BHU1oVT0kjzmeJTKCw3BegB6e30ptxbSOSY5VQsQAoB49q0kswUYkEqpJyepJqK506ZWiATBJBBz1FcUj1U2Ysti5DAvk5yR61TltW4SPKjoSew9veukmtwhZVGQO+OTUDW6gBTgk9BmhDuzA2jzG3AAgYz60xUIlBzg9sVo3NhKuSkJIU4Pt+JqhEBDISQSeR8wqkriuWjMFG4gZ6E1YtmMkZIGEzgknn/9VZq3DTOY/mwhyOOBnrVyNpWUsGyRwSO+KLFWNW2GSoKqcnBB9KsXE43kRPkj5SMfnTND2vOWlRikY3bgMkn0ouJzJLIzqC3TgYyP8aa3sZySEjZfvuMAcZJ71oW7l1KEgkg4IrK80RsSV3L0AIzVy3ZYwSo2kLkknqfWtEc0krmnBu8xQ5JUDB9a3dIiAYiJd47nGcd6w7OR5XiQR+Y/AJ6fjXo+heEpbPRpb+4Ul3BjjPQAkdcetHOo7smyRj6optNEuZxGXd5FVSDjAHX9CK4eRR5iokSqvVeOnrXWeIjNPFaWMUzFLVT5pyPnJ4AP4fy/PITSnGwgljj+LtWm6IVSPcoLbGbYcZIPOBVlLRlckjJxjgdTW3a6asahm44zirsduigAqCGGQQOg9aaikLnuYVvYSkJsUbSSGJPP5Vdh0dDIC0mBzyfWtUW8SEEBgQMHJ4PuKkhgVQ5YeYGbIHoK0RkyhDpigEkEk85Iq7DagAcEgcDI6CtC3iRTkKQCPlDDB/EUrJt3FRuzx9KlyIsZ0sQVhgcHPSqbqRKAYzgHoOK6BbF2R1DgErlSBnmqV1ZvEQSCDnJJ5z61LaDluafh2SaYxhTtXJyrDGMd62fEPioeG9KmSOaOS7kAVSpyAD1+hrBgYQxmRWBVULcnG7HUVyOs3gvb1rkOHik+aNV6AY6e9cs1rc2hSvsdN4dvJL8BA5faxYk+p6n61sukiuRwc54PNc14DlEU7xN8qsRtJPQnrXWTxHeWyC2CAR3qYSu7Il02nqeb+LLGWxvXJMeJMFVBzn159a51w0sTNgBScjbXp/iCyL2rkj7wIB2g5rz14UihFqQAY0CgIACcEDPoPoMVvJtq52wi3HQyWWVYmKbRKOAx7Grdjq97ZkzRTSLKcDdnBJ9f0p0kQU5KAHjbg8irsWjPLC1yRlAQAB2PvXO+Vq0iJRsemfC3xBeeIYTaTSyGbcAGcAMBng/j616lqcLWMrxEguhIJ9+h6/SvGf2e0D/Eq5gYu5FuJfK7EA4J9scV7f44hayug6HzEkBYvjAQkjj69a8ucUq3KkFNXTOaurklUTdhgdwweuO1U5J2ZiwPfkZxUF5clSCSAAMjA5zVGa5VSmWDBgWADZrbSJqoD7i8KuQQWrKuLjMhAZhzwue1SyyFyST9Mdqzb24QMUMgBGOSOnvmhTSHyFDUNTZVBDgAnapIxz6Vx+veJVSVraGUvKBkhTnJ9OKZ4l8V24ae3t5VnuCSrbhkAnp+NWfBPheLyIrieJTOxJfHI59j07VtDEU72MKsXDcPDXhKe7ukupiQDjC5/wA4r0+w02G1CPEhiKDcSxzkjkkeg/zmlsNPgtVJOERhk56cCua8Z+MI7GxeKydllB+ZgRwO44rock2cyUpPQl8beNUs7RtLs2Q7hudk6MT/AF55rzRZW+0ByQiBeRjv7e1MeUXIEqKCJPnJI5JJ5zU0CtIwBAxwAMdKJJdDqSsjpdGeONAx5OAQMV1lizGNXJUjIHy8Yz0rk7QAYGcE/Lnv7V0mn7fkBB7HI9azSMJWudPaMcBAcso6+v1robYMACTnA6ep7Vz9pIxhXgIxc545wOlbdkwjwWICdQc9axloEY3NSO5is7ZpZXAQDPJ61wnjTxhc6lusoiRagjgPgH3rU167N3EEV2KAn5cACuNu9OL7nJyR3HGKVPlveR0qLSMtp58EFGKKeGIGDTGDSMroSwyFwwxg84A/AVpDSLhEGwM5Jzinf2Y1tKY5oypGCOcDJ689+K9WGuqMWUILeSV8kYJ4z6Vs6b4duL6eMJIBCeGwe4PFRJbmaYwxhg+Ady44z+ufwr0LwloIsLdZTIAy5O2RgGOTzwetc+Ireyj5jjG70Ok8P6ZFo9oIIgGKKCSO3+Jrs9E1AG3wRtZc5XOSRXMRThVAGMAcnpV+3ujDKcMACAMkdfavlqic22z0ab5bG54p1CPTdEkvCwDbdyqp5PHT2NfLvjG8vPFOqefK5KEbljYYI/D1r3r4hXhn0C3giXI3ZkYjA59D34rxiZIxc5KknGFAHQ124aFo3Z0VKzSSRyEOmvDIQqtvKk5YdMVcigl8sMWAGOx/Pit10ZWcYwHABB7Yz/iaqOwOUUgKTtPygnP17fhXernnykmU9xBAVsnoVFX7RXxsJIJGQwHSq0SB3bKAAMQCeOB3rWgQLGCFBAGS3erMnqXLONp7YODhtoJBOKsW+N+0Alwc5AyMUxAE2uQQpBwR3Pp+HH51YsiFYkjDEHPofSs2ik7FqCRHdyWyVIBA6A+9WW2kEAbR14NVIMqWBKhT145P41JG6puUcDBwxORnsKxcTeMjQhERCjJIBzgnOa0beVYwCh2nIIPpWEJQgBJwRwcd6par4mXTIwWOdoyRnnB6Vl7JzNPa2O7TWIbbLFgABuJz09a5jxR8UltontbVQZHODKGIIHQj6c15jrPje5v5XS2IEWM5BPPsB0rn2up5GG8gnv35+tdFPALeRlLFStZHcpqIvmJJ+c88jOae8qnKEllztOOORXNaJMI5X8x8OMEDPUe3vzXVwwk4KjB4YHHWoq0vZuxrTqXWrK5iUq4IOMcDr+tRx24mMcYBWToVHTmtSK2eS5ZcAKBnpz71u6LpYuLiIFEJDcsAASPc9TXJJcqbOhNSdjufhPoMGn6eLqdGLyhuSeh6Dj616AvlgKEyNvJO7Oa52yiFnBhPkjAAVRzk9zUsV80WSDgjtXw+Il7So5H0lCKpQSN6O4dWZFI3Mc5znFY+p629ldksNqA8bjnNJ/bZilLOAARyVGOK43xRrEl3qQMQUQAHIycj0qsPQ9rPlNK2I9nC6Jde8QzalcO7uQjZBQHAH0HSuVvrsncqtk4zkHpjtUV3cSPMWDgnvnjFZF9cGPOHAGeSD1NfVUMOoJJHzdbEOo7sLy8LFAFEZQ5dgOXz0z9PaqEt1uBZztHbJzVW4nYOdxJTAOe3PaoyS2QeT0xXqxhY89zuSi4YY3OGy5AI7jj/AOvXQ2bq2xQGxjBAPauagyXcEYAU4wAeew9q2tImcSBScEDkms6kVYqF2dJYzfZZQ6sUQYORwQBXpei3ovLdJCxOVGSTkmvLoId6EgBnHJ75rsPCWpyxNDny1OR5iMMg+g45rz5aO5s090dsMcADI7e1Iq7+D0BzjPQ0LgE5wWPIx0FJuOQQAATyelTzDTHyF0KbSDnI4p8e9zgjIFRhRu2hgOPumnQwtHgFic9FHY0XNUhG+QEkZ/Guy8BXKSWzBVKMrcjPXI6/oK4LV7kQ2jKxIkJAXHQetdD8J70ubqOV/nz0YcED39a8XNLvDux6uXNRxEbnqwyyg7wmR37Ur44yQceg4NRRZOQOc9KepByACcHo3f1r88P0yI4LjJY5YnIwcgUMTgEgBu4pmSpz0Aps0nlqXJyOlIokwGYgghicjJyAKEG6UADBwcA9KjiJZQSCSeQB3p4cgggEMMg98GmAu48kDJ9TQJCMkA5HH1oSR93zFSQMcDGKCAMYGByR70ADZ46jHOKCR93OB1xmkIVHJAYRkA+4NKU3d8nt70ANPzDAC5z26GlwzEggFfQCkChslWyRwQO1KCACSSB2AGck0irgCwcoQQcZ57D0oYtkAc98k0qtgkjk5/i5pXyqggDnuakAIBABJPsD/ShM/MCOO30poU4JwAScnFODHscnpigYzYG3OTjaARz1pRlgxA5A4BPWkVhtYYIIONrDBxShgMEkgew6UAKqsFzjGBkj09s0ISeWIGePpRIRncD196aWWRCCcEngY7UABfkvgqB1zxgU0glgWyr4JAzwQacANvPI6YJ7UjFeSTnsMc0AJ8x6DJ9qeVCqDgAdx7+tNJYgALnByfpSFS24hiQBuwe1AByeS5Ud8d6UMcFSQy9u3FMCgnJBJx19qfxgHGTQAzcvzHGADgn0p0LrnJAJ659aaCOQRuGaXYVUgEbc5xigBFyuRgEE56cj8aUggqMgkjIxQDjO3AJ5INBDEFiMFSBhu3vQAEkKSRgg8e4pI5FAJJOMcmnlgCASMt0I7VGWJQKpBPTJFADxjnjjtSn5FwSA3Xg03IORu3MuATjApcB2ZsZPp2FMdwOSBkgHqKYScYY5FEm88bwh7HGeKVucEnb2yBUlailiQATkdBgUHJBAXBA6k9aMjkA/KenrSsD0JwPWncQ0cqoJGcnI9vWhgMkYB9KVQdxXJxjjFMXAygG3Bxk9c0D0F5UZIyOuB3o2M8wQMAuAfmHU0pyEBY855FIc8AMRnrx1oFYXJyQVAB6nPWmOSMgZA6j2pONwHJI9R0pM5fBJOakLD8AqR1Hc96aVURhFJKg5BYc0u75gMYbGcH09aHZGYgNgKcHigZGA4cEJ5hIOctjFPVTgADHcjrTjwAQAT3OKYWbkgZI4poBCxL47ehpB8m4E4YdT/SnK6szDaQenTrQQFUkAA85HfNAH58p8VTG2yNkiO0lRJIQpA6jNOb4oNcwhlZUOCSQxOce55r5pbWJXUEliAR+FWLfWbg5DyHB4HNf0L7NH8/vDRR9HP8U0gmAQkqwzkndj2pz/ABQYKNjIBkElj1HfHoa+cZdSnyoErADJ4OM+xp8Oo3MQLCdg/GWHf2watU0Q8NE+j4/iss0phClk6rIzAA+3tVpPiRaum13AIHbH5Gvm1dbaVgJXYgHjBxk1cg1gplgSAf0qvZoyeHfRn0naeKbS+jDgxxk9QGyP1qWS4jkRnU5UnAx0zXz9YeJDBEAGcEDjHc10uneNniUGUBlI4OeQw+n8sVnKnGw40JJ3PSbhd4YkELnPFZM8aLIrK7FieFIwDjrz61V07xlFPEFlwSR1J6YqxLdRT4CEMM5OCMCvm8Zhm3zJH0eCxHs0oSZOkkbupwwAOc56VdWVSoA+Zs8e1ZkZ3uQTg8YA6gVbjkCOVUbxj+VfPtJH0UZ3JRM6uquAccE09ZF4IbbzjPvVczKfmfJ7cc4o80AnA4BzUJFNk08oRCBhyPTvWReOdih/lLZIU+1X5p8sFDhSQSOM81j3NwDKwLHcOvfJr1sD/FR5mMb9mySFizAMMjHBHarQyU2glQSOfT1qgkwjQAEEY3ZHoeauQbGhjlZtyuNyjPv3HY8V9Zc+TcX1C4V1YMgyijGPU1WkDOxYAg46f0qy7HaSAxOeAOailcKVDAgEdfSs2yHGw2GVZFIJwwHIPemIZCoAASUtwzHIA9CKYyopJViQe5NCtuQkHJP8XpWMi46Ex3M7EkBwDyD19aZvjaEqhII5Iz3pVZySQwwR0x1qABxISFwFO4r2Pua52jRWHmZthBXORyetKvzJuYAEdiOlIGRHIQAgnJVTnbmnsGdAgABAznuRUFJESkKnXgZwCM98/wA6ia3juFDsgBwSR05qeFmiu4y4wMjn2/X+VEMe+EglkbeeG9M9fpRzWK0MmTREljIdFBLclOcD0x3/ADrDu9BI4RTsHAz7V2rqMuFGwHggd6bFaxuShBx1+atY4lxK5EzzaXSWSR8rgEYIPYe1QW9qIXJ2EkHgY7V6VNokTuzAALg8ntWVe+Hs4MYIIXBcdT7+ld9LGJ7mUodkc9bE4BKlR1HvVp5DkBF3Adc1e/sMBiYwwUDJBOSOOagNhKq5PyjqTjtmvRhVhLY5nGSZACZGHyADuTW/oGovZajboVIjZgBIOgPYfjWI0Y5AOR0+tXbZhK0Es6MRCwZUiOASOmfUVto9hwdme/aHduYVRTkHrx3reiB3hSwU4yMjOfauL8Kamb23QkhXwBgdscZrtY2XywA+9lwM46mvLqqzLaGEKUO4ByTyAMAj6CqsiqMEdCcc1eUNJkBQDnkHiq8wMciKQCznaR1xWKkYvUpTwiMgjJUjIAIyR3x61haxEkau7lvLzj7pP04HSuglRXJ2qVQHIB6iqc0csqSJECxIPHqK2jI5po8t1pQrlwMgE4ArJa7CkYCgngqep981u+IY4vtcoi+UggMMcg+tYEmFAVwCg6A813Qd0TtsSfai6FW4KEDC9h6UjXJkQgElCQSASAPc1GCGkck/MefpUSKkJcgEBiScng1pZDTLD4QM5bKAEjHY/wCFMmDIww4IbDErzx6U9ihgwQSwxyO/PpTlhESMSAAR9080GisRhTGxySQcAAdqnDosmCchQCRjtUcpwowMMBg0kbHyiSQSSAQOpq07iZct7kAkxklQcEdK14sfZlZOQ2cj055P51ixKERJAp2EnHuR1/nVm1uZZQrZwSBxnp7UmZmssJCBQWC5yeeoqIR/Mr7TlgVPOCB9aI5ScoW4Y889D6e1P80ICJJcY4yT09BU6kvyJVmYgluBngLxxUwxNGCVIHXr1qO3iEkZYAkZx1p8eVZlUYxwAe2evNOwkWIgTgsCBnjnGPSpIwWcqCWcDcc9B+NV4324JcbicYHOKsI/lgsxyhYDgdM1DZpFHY+ELdmXe4weMcjpXcyagltbYAJ45JNcRodxFaQtJGQxYDjPQil1HWz5bjGTnHsK+WxlF4irtofS4avGjTsSa7ruUcIfmP8Ad5rjLi5Lu48wO3QnOT9DS3OpNLIUZwQ2SAF6D61QkljjkUAZPUgjGR9a66GHVJaHm16zqS1IJJwrYjO4gcis65mbzAxPJ6Y7etWJ5XiyduCTyyjjHpVCeQhjKCDgcZ6V2R0Oe5UupgyEDhxVNGbl2YE9QG7U+UPPIWUgdsUw8goQOB6VVhpXKz3ILOC5DcnFZd4ysMAnI+7j+taUoPlMCADkjPpWRMpETjJ3EEbh2qbFWRCpkRiXGAvXPIFNkASTeTxkEAcVKZDtRGIU+55NRyBB8rsWTIJ3DoR0osykkRuVYscck9cdPao0cI5XJBAzjaelSswbLKQT3J54/wAaYpWIojA7M5z1Iz1pr0LsNLgggDBJzj1puQWUhcgAgN6d/wCtKXjywJJCk4K/oaZNKqAthpE6/IMHPpzxTGtBYpSYyHGCDjOMZqqXLzAHlF6DkHP19KdES6b2Qgjgn09P6U4ZWRgSXfGQzCmg1ZL58oyOArcnjpTFfYxIJJ9TRgvkuATjp71XYN8xJwQcc8YFUkPU6Pw54iOiXkU6pJKFOf3bYI96+pPBGvpqelxzLcGYMqsWfkgkdPevj+2ZUkRwAwXkbuQT9K9U+E3il9LaO0uJGiRmIXc2SRmrlD2keUvW17H015TI3mg4DDA57VHs2vgqSSM+1Q2F4Z44yCCuAFYdwemR61oPhcEDg89a8Z3i7MzTTKpnkhkCqCjsCfqB3rZsNYAgDEfMvyknufpWS4L7g2MHOBjpUQjKSsS3y8Yx0NctfDU8RHlktTroYurh5Xgzr7e7E6A4OTSrgklgCBnPv+NcxBqUsNwYz8qgDv1rYtdQjlUjOGHJBPWvkMTltSheUdUfXYXM4V7Rk7MsgABgASwGevQetBB2lHClSOqkH+VTfLNJtU7gMjHHOOtRSRpHIhRMEjJPcV5CVj2b3VyjcsNgUP8AKAAB1x71haxIY7VthJwCMnvXQXUKj5wDhRkkelct4rndbYKkiqAcnI6e1duHjzVEcOIlywbZ5dr9w88hIJUKcEg9awwrJN+9UgcMACMkf0NX9VnZpyipkAkA55z9O9Zis2/GPnPBPrX6phqfJTVkfmuJnzTbJ2h3HJAHJIBo8scgnjPIHbFJEYw5SSQBwcqCOtWGDNlkKEAgkE4OfpXZY4ircKoC5GVxwazZGAd22MSuMZPBHeta7BxgnIFUJ9qhi4GDgAn19KEF2VYWWRiXbjPO1cY/CnSAGUmI7oCAFJGD+VSiIDEhKjgcL3pjLGw3MSrAkqc4p3GtRjwkyRMVw0eT+fWpkjLtjOC/BOOop0eJDtYsrDjJNWbFhkKwICnnipbAjljES5IyAMcClSQbQC4RlyNrZBJx/n86nkBUsVGVJxj1FQ5XIBUluvTNK4Elu22RCMgAc4PX8K0WAS5KAg5AYlehyP51WSMcnAA6AnoTVqGImdN3JjyuScYz1H/66TsCuyfaAuSWIJznFSZIVWQ7TnJJ7ioW3iU7QSOgHanQzFNwZdp7cZqLASNskIGAwPQnjI+lPjWOAEohDAnk96jcFgCSVINIXf5FIyDyCozx9e1Owi1Gwbkpgg5DGnhRJklcMe5FQ87SScD606WWQHcAXOAMe3rQ1cLkig+WSDkgYI6VKhIYcYcDtVeMkEggqCM5PepwpUAkknp9KLFI9C8BXzCGWEsSsjBsE9wMD+Zr0lSuBkEsAMgcfr614l4KvJI9Zt7ZVIeQlUGeMCvZ7GV5oij/AHlYKccDOM96/Oc+o8lXnR+j5HX56XI+hI+chQQWHJB9KYdxc5O5QcLnjAqeRQTkDc2dpGenvUDOMlWIyOQB2FfJ2Pq0xcfMxznjgZ4qGVjtwBgdaHlMXcEVB5hKFWbPfNUkS2N8wx7nchQRgA96ahLAOQVLHufQDPH4/pTZsuAhAZOGyDjBHSpIpDt2kDHfj+tVYzbFCdUyT1OCaiMTLkFRg8A+lLLIFJYI2Rxgd6apd1LCJnI6nOCBTVyblaezEoZNxPGBg9KxLmwaPB2ZX+9nOfwrpWwzAEZxhgR39qia3SRmLgBDnp2Ppj0qlG427HGTI8RYhSxAJxVfed4DLgEA7gP0+tdZNYpneEBIPUjIIrMm08vvcDagyzAjAxn0ocbAmzEfmZiCQhAwD1BHU/yp8jhcoeTnOe5FWJLYwBiqhmzgnsRUQtWkcOOhHANJXfQZVRgWOSFXPBNKxIJAGQcMRmpDbhZAGyQTycZx+FVrxmRWAXuQRn+Ht+lb06bnJIynPkVxl/qckMGAAR7Vzl/fmQq5UIXygwTgkdRz7dRU19cNgqN2M4zn0rJklyjErxySxHQnuPevusFhY0YLufFY3EutMbI4XyQgCLGoVVRQAAOgwKhmLRK43lTnPIoZlZUQnn+81VL1Zgu5gzoDzIoGB9a9aKseJOTZHLKIVZQrbMbsdiT1NVFUOVCgoM7iDzUskrMpCgBgMc9DUeW8xQAQx4AHQ1SMrjJ98UhL4AIxtDZx6UzzgyqzKVyAQSOtMuZA4AZdpJ55zj3qBgNp2uXPYE8D2x2rSwXJJJQckdF5PNQtOzIxJBIYKFB5I9ac0YC5IznqM1XlUPGGYZUEjDd8UWFdk8btvJMgVT6ntUM7vuYA7hngg0zzBsUEdTg89BTQ5GULgrnOc1SGpWJTKTIm07T0AIBzSFyxJJyB6nFQZLOCAAoO7PvjH8qMF8DOQzEfgKuKuPmOl8MwxC4MoYeYAMADsetdf5ZDAKDludwHAH1rB8N2aRRREISp6txnH1rqIo3AAYMAeM+tdKXKjkn7zKrAq2Ccrjt0JqwsRZcqA7DpnjNTQ2u5ic7hnPParJQKMqMt/s+lYymkZ8nYqJH5EhLDKYPTqT2/CrCSoMDYH3KRj0z/AFqTyCxBPOBkgjp709PKeURoAXz1HQivBxea0qKaWrPXwuWYjENO1kLFEnloCpJHBJNSi3IXCEAEdPWka3DO4dPMxggdBzViJRtQIvlkY4Ar4LE42riJXk9D77B4CnhkrLXuVtnlsRkrg7umatRhpnXYBk8HcOTTwgL5cYHTJ7mpo1CYHXqeOtcHNc9iMbFrSoSJQCAGU5GDnGO9dBLZiWMMDknJY+/+cVj6UjGcNkBiMbR2rq44VSIE8AjODxUtlrQ4+azEW4DHXJPpTBtCgBML3YDqa6DVLIDfKACWHze/tWJNuQBFUAY5B7VizREezbkKAc80oQFRghSeuO5pzW6MSQgHQgHvTxtHIXJ6c1NxiCMsEJyAgK5B657mmYI2gDCg8mpDkqBvwPQfypCjAEZyCMfSncBTtyctuBPTHSk2gAjGD296VYzu2jkjBp+0GQEqAgGODnnvUjSIdxGSQSCDg9cGnxxH++QMZJ9fanyKBsKkZJ5HoPWnAE4AIJ/lQAwEqSC6oMdW6VDJIfLBUYBPDDoanIGQWDOMFenGfWoliAYAu+T0Uj5RQRcRA4UknJ6/SnjOAc5HepEJVSVOD0wRRtDfLIQuTk7eaTQ0RbDwDgknP0HpSMgyQOV61I+AQAQTjgelNABQZYAYJOe9TqMcIzs34z6mmOFZSccYzginAhkUjJOcYHf8KmOGjC54A4HpVIehWHTIQkEbuvSmKAqqgJDD5j7E1Y+cIxC4UnBPqaaGVlZQGWTG1iV4I7EHuetMdyL77lR1I3ZPemORggD5wcHHanyAblYHBB/h64704qApbGCT+YpWJZECrYKgFfWqrvtnIAIDHH41YVWaQsDuQAgAdAfWkkjJyScHtimhXIiflKKAdxySe/41G6jlCQJAcEqQcY9x1qQjCqGGGA6+tQkFSxABI6VoguRzJlQCxKjgmqFyixlxjIAyCOtaG8IhOOvJz2qhKCzlASCTnJ9K3jEzkznpoJSWIDE5JJx0FRWdmv2khGAYjBzxgfX3rWvF8oEIzAsQSScZPIwPbFV7aIGWRyoDBQxxyFAPJJ9MkV0o55E6R/LgjB6cenrTbhQ2CSpIHXvVhkIQMhycHDKemaYwLhV6noaZi2VxGoBRDvYdT2P41VcB1Jx5YGcg8k/lV0K28hCBgHPvVO7UxgkOQBySB1q46swk+p5F8R2e6vHiDKEO5TjqARXo/wAKb4614J0+XLTPGzWzSAYGUwCcehJOK8t8Y3Rn1K7diTEJGVQeuAcZ/GvRP2b2a68MXVsgIigk3KG6gHJJ/Piv0/L0qeGR8DmMuebPS7exCYIbPb8KuxW67CO3QirccUbclcY4p4gXBC9+c+tdEqrZ43KykY15A5wuPpRGrKwO4MvbIq75AA3KOAeg7mlEY5O3aT27j2zU84WZAlrkkbgNv9acyYUN0OQMDjIqVnVSx29+vp7Uj/KoU5wRkE9qi7ZaSQuwY54BwQfSmCLIY4Yn1HQDtz608sAQAMg9z2pRyTnoOaQaEIQgffBAGcEHOfrUe87SqkYJySeoHp9KsEjZxkg1G0JOMLx/Fn+dUn3JaY1VBQMCCDkcHNNeMkN8pYAckdgT/wDXqRYgFO0A4G0DGMAnNDkAKSSOeQD1p31Jt3I2SNY0COS4yGBHT8e9QrI3IIxjIGalkO0AKCSeSTQFYoxCliBk47CqvZakuxUuJxpUC3IChF6A9CfSvF/FGqvrOp3Bd92cgKfugE9AK6rx34maRY7aCTIDYAB4JPX8q4CcspLOSJDnlQSM/WvjszxvtJezi9EfWZRgf+X0zHmiByysQFyMZqnOjoCSuQflG3nP+ea05U3BywJLHODUfzRqxVmjYjhlOOPSvBU7n1/KYG2WQsAoA9/Wq8sBySQEIPK9q1ZLR982HI3R/IcZIfPJPqMdv1qvdI7xqjgylgAx9SO5FaRkQ4mJe740+9kA7gB3qn5gBV3OwN025z7/AErVvLSRVHl4I6nIJNV7iPdZRqExMCWOO3pzXVFo5pxuO07xVf6a6rbXMgi3Zwxzj068n6ZrsLT4w3SxrBcq7IrDG0DaT3IB6D8a88ZJI2AdMAjIIHSqNzcHEoHJYAKfT1NdtKrKm7wdjyq2Bo1laUT2eP4p6VduInl8o5wQByPUgd+lXk8f6cJIxBJmZTkMWxu9wOoxXzvHMyzF3YAAED3oe6mlIBAOTjgnkV60Mxr9WeJPJYL4ZH0anjrTpC4JRjywYHJH5VRvPGNtJGFjbAbLDAwT615D4Y0+UW7PKMyjnOei5P8AjWvNHINgB+UZ5HXnsK96lVqyScmeRPBqDtc6u88Xi9RlMh3EZAzgcdMCqX/CQGQQmUlQCRJtPUdsVzD2oyMkgZzwelL5YGDgs2NpOT0robk92UqEUdLLrQVkCbZBIcE5PyinxeIImVVdyCCTyOfrXKCCQYKnGAQBULwO5BLEBhkHPWsmn3LVOKOul8QW7rEd5CFjyBjP4UyLxRBNLKocSoGIDqMZA6HBrkpbeUKSDuCgMRnqPb1PtWWkU0DOSCpJJznr7H2rnk+V2uVGnzbI9COuxS7ozKGVVDEg4z9Pes5NcgmJ8w5cHA+lcu6SxhCFID8EgdaBakgBHJGclWPQ1cZyD2R1H9rpIwRZUQkH7xwAB/M/SoLTXUcuqSq4DYY5ztPauSvbMyRl2j3MMhS3QH1HuKh8O+fHNKkrEruBGDycdzWynIl0LLc9HgtzdYcEnIycVuWNhkFnAYkYwRXPabqSoqRgFXA3EkcFc46+tdZZXqzHYEAAXzCDweBn6f1rphNdTgmnF2sR/wBlGViSduOKdHoqkjJJIOa0jcxnDgg9MYFODiPBL5Y5IZewPb8KrmuSpMyzpJKscYBOScYwKx7i2it9yJlAv8Q9PpXSX16lshySxxkY75rmbi/R3csCy9QF45rNyNouTFaUfKoJ24zkHrV+wg8o7h1bk5NZtsHuFDBcIpwM+tbkKhVVM5OOWxniqRE79RJcSOuCcAetWbKAMQzgA8jBPakFv84AOcDPSrdtCwyxGAOgx1ra5gCIiISX3AYAA5yPWplt1LYc7wQWCnODjsaVkJVy/wAoOCABgDGc/nkflT41BQgncwI6enai40iF7mFgFJWJxjdGDnbk8DPGe1KwDI4AJz0OOlS+UoVzsDEDNRlZEVmVyrYyB2B7UKzGVXyrbWOQBxxTiNjIcY3AjA7U+aMsxYkhWOA3BINDLuYADcBxkj9a0Rm0VpVG8KBg9eD0pkkQjjkcF1KqSCPXtzWpFYPId2MjGcVFfRIImULjOfxFS2OOh57fWT3BzKQjucsQc4yeeeprHNm4kZA2QFxkNgAd+O/fpXdXuniZSWAIwQADjB9a5q602SGYggYPAI7Vny9UejTd1qYiqYlIRRgkAljgAfWuy8M6kWUxEKRkEHHQ+mfSuQkQxkxyBsM245OcEdKu6Vd/Zb1QH2IQWJzjBzjHvkH9KnZ3G0mdR4+YSWlsgfeQATjtnk1wRYB32gY9BXbeJZEm0qKVQXYsVKjsMcH6VxW0JMyYwSRnHbNDs2XCViJhvUBjkdRxSMY1QFcgnIPqaQwiOQE7i4OAAeCPp609E4Z0QgnqG7GhWRpe4gVI4SAmCFIHBOe/519afBfQB4Y+FGjxSxBZ7steSAZ4JHQj6Yr5j8IaL/wkHizRrBUdybhZWjQZBRSC2favsAutvZlIPkjRCqqewx0rmra2RnKSSMm4aMyszFstkgY4PsapiYMxJOCOlNlnHAU4wMHcepqr5w5BHQYNJHG2Nnn8wMSwx6AVzev6aNRtnkR1JYEg1qzSBmHODu+UEdMVBdFm3AkkEE8dq6IStsJLzPMXgFoSrswYHGGIyKFdlyAdxI71qeI7U2lzG6IHE5LZU/cx3P1rLdCqElSGXseP0rvjK6Bod5icJnJxSKDzgZA5z6UiA8EAbgMfSpoztcgq2MZ+tWRoyFJi6HCYOcEZqRdwJbaxBGCM9cd6U8AgkAj1HWgTHbjaAM9SOcUaCsjSsLyNmKFVB59gKZquqpZR7C+wPkDA5JrGvL5NOPmkgKo3ZI/p3rIu9ZN+S0hUkZ2gYGR9KxlJIpU2xt/eNNicjY3QgHIH0rGub55pFxgBcgBep96fqF6ZcKI0EZ4YsTkYrOVysgYBhgkBhjIHqKybvsa8h6r8Nvi3d+Frq2iuZiYAQctg4UV9SeGPFNv4nsori3l84uNx54H0r4IEY3ByCy9uOn4V6T8LviXP4R1CJXdntCQApPCZ615GJwl71Ibji5QejPqvxro7a74W1ixQbpJ4CobGSMcnH4DFfLHgDxgb+W5gupiskFz9lORkvg8n24x+dfV3hvXbTxBYQz2somL4yg6gHqc18LfEaxfwJ8WNZsYi6s92bqADIBBBznPGMgfnUYNtxnFHW4Rqxutz39YXKlDECRIAWHpzxTpISVChVDD5SD2NReB/EEPifT47kEKXAYgkEjP8zXStogOXDDLAkmu2nVvucuqOVliQMQQULA/d71nvBG+8+WwXoCeCa6W5sZIgQVwfQ1kTW5Mm8coDyAc12wlcyZyfiPTkuLN1CAlRkN3FeR6ramOZ4kAIDZLe46c17texFYzHjC4JGR0yfWvNPFuiolwzxhkBwSexbPQH0rVtOJvTmloee3VpOu87gYmUAgcE89D9MCn6JamGQSkgo/AI5wO1aM9pJI6RKwZ2JAGOpNUlulfYkI2W6HB543Dg/qK5WzrU+xaS6uYtTiuo2Pm28u9VDbQQDxz7+lfY3wx8Wx+LPDEEkMkfm7R5gbrnsAewr5CW3Jwcg/rmvRvg74ubw5rJtnkJgnYEKeikDH6159emn7y6GM9fePpyZTI+8EqRlDx1/wDrVRuLaOZGikBKkEn0z2rThkS5iWRG3I67lOMkjFV5Yg2QpwCMEevtmopy7Gdkz5T+O3hG50O+OqwwxtBMoVUB+ZpM/lyP6V41MR8xIAbIyG45719xeO/CCeLNAu7JQvnSj5GPKoRzn6jpXxd4i0SbRdQntbskuHZlz3AOP/r1nmNGNeHtorVH0uXYq69kzFYAylFOSfXvVnRoSk0pbLhiG47Y7VQnl3sCnBzgbq1NGYrKEzggBs44OT0/CvCw8WqiPQxL/ds7rQt0igfc5zz2rsNNQ+bkgNx3FcnpbHyVBK7zxnrg11diHygbg8Y96+5pPQ+Arq7Z0dthowrNgE5wK0kOGQHJA4AxWXp0+5yXRR2woJANa8LPtZlPUEcehrZnNHTQtovAIGQcqQelYGu+GH1RGRQHIBYKSBsAGSAfwJrfttxUKeFxgVPEhgBJIBOSMDqDwaye1u53UasqTvF2PB/Eeky6blQVlVgOVB4z1znHTpxWFHfFFwkpQKQAq4IJHWvoHXfDMOtQpAFBYAgAngAHJ/UmvJfFXgqfR7jdGismDgKO2Mnk9K8HE5bCSc6W/Y+pw+OjVtGWjGaF8SL7RFy1zNKFPKLgkAdhxXtHgv4p22uQIkjsly+CYy3JH+cV80Pvhd1EWHI55zirOla/Lp8ZZCwcMBwMcd6+banQd4aGlfBQra9T7NM9vcx4VXjbgFZMZ5/HmofIMW4gnBPUDBFfMmlfFXUdPYRrLmE4GJBk57cmvQNG+OlpMscN66wOqkFmU43fUDqTx/MgdO6lmnJpVR4VfL61NcyV0dtrujmeF3RQrhTgkc815/q9uEjMJgBkA5kycj8K9A03xnpWsICHbJUbWyDknvjPSoNa0KG+YywMJmK7mZRxX0mFx1CtpzHmq8XY8dvHuIIXiJKqQR6ZFYYwAqliT0G0+navQ9e0QgEBsOOhx0FcXe2YhJCIVCkgkjqfWvSbj9k1jK+5ChYgBlYAdSeMVCGCMQMggY3Y60ESOSqlmIHTPJo2OoAJLMCBkdif8KyZQxpXJYgkkGtfQbo3F4sALAjGCFJ3ZPPPt71lSAqHcJnaCfrXW+DIILN0nmdUMilwZD90kdD79qhqwnDQ9N8PWCWturBiSQMk9jXRiDYqgHIAyeetcZZ+LI4Y4lFvITnBK85rej1wOAQ4aPjO3v8AnUSnboYqMuxuLhEAUgHrg96ZMTIpLEEH5do9RjP6Gs9tTV8ssbRAchWcE4+vv/WoRdSSKJAQCTnHoO1c8qz6G0Iu+pYs9MiguROFBYnOWAOK2LeRkYAYIJ6iseO5EeQQSMZJHrVpbsrsBBCkhhn17VxzlKerO6Fom/DKdwBIBBwMnNWVuR8y7gSOTjtXPx3ZMhG8Fh/CTipvtYZyxJBOOawcTZSNlbouxKsCMdjT5dQCRgIMA+/61hw3flyAZ3AgjBPr3qC8u2QsTgA8ZBySKcYMlyLd5embCgAEnGfSvnf4saudX8XPHHKHsYYwoDHOZAeTXp3jnxJ/Y2iSuC32mRGWAs23n14r59ubuWaYM43uw3Mx6Z716eHhJO5yzkiKRVGYiQMHcPepINhG0/eHAxUeWbJKZJPNTRwgZIRiTxk+tekjlaLdgIs4JwM5JAyavmVVYgB3P95hyRVaxgJiIZAhHAIHXmrm3LEMoAUdCOtaKzJ2JRI0gQgHAx19KWP5W+0JFllIAPue1NiIKkA7QByCOamTaiEMgdSOQRkH8Klozlqe1+Dbx7vS4HJLyKAoB7Y7V0ZJ5OCpbOWHGD2rz34W3rzWs4cgEOFVVb7ox3HuMV6KjkkgjIHOPevMk2pE09CvLGBGjkBgCBk+v+NUtRV2tHKuquORuGcjvxWlLlmBKkAHIFVL238yFiSM4IA7jitYGyPJ9QgFtczBMAFiScnk+tZ0jko0e3KuMNnoa1tZDQ3MrDcwJOFYcis6aNgFBYMmchlIIzXQ1Y30sUDh8EHkgcDoPWr+ngbsEgH0/rVTaAeW2EsDx3Hc5rRs4lk2gHO44+g9aLmUtDZ0W3F5NlhvAPPHWuxigMUAKFUQDAHYVl6Bax28CknBOcALgj3rSdj5QBcDJOFzyPrT3MJa9SOW48xACwwegJ5NULnkFDkADjGMH+tTqAWAZhkgkZ9KjdVeIgKCd2d3rVRRmc+VbeQ+5GJIGOcYPWidSmCrgAkEj39KsXZXzGULgg5znrVO5ARMtgj7xHsO/wBKuzHqV76eOzWR5UAQAsTmvRfgpo8kWlTa7PEY2vyUhzxiNTjOPevJktbvxtr1nolmnmwTzbriVR8pRckkdwP89q+kdLRLDTra2iTyoYIwiL2GBz+deZiptLkXU66NO7uy5c3JUMd2Xwc5Pauc1m7EdvIVPzZxgnPH1q1qF0SrDKqD6Hk1zGsXLzSCJCBECDtJ+8QMEH25rzorU7HFGVczGy0+5upXJQEb3J4Geg9uleZXHjRodRcoSEBOe2a7XxrqY0/w4bWWQKbuTyiFHoCRz+J6+leL31sW3hxgKcfK5OR65r1MPTjNXkiZOy0PQ/CvxBD66tpLIURl3ZBwQc8Y9q7PxDqjS2wij4Jznp1Hr6da+eY53hmWVG2MCDuxyAO2fTNd3pPiI3kSpcuBI6rkrJuBJ65PY5rodJRacTzqsed3G6+xkRt2FIPJXOSPQdsVzCXQkmJQgg8cdc112vxKYHwBgKSGBri9LAnuSCNuDyDxiuqNpK446LQ6/R0IjBzgHqfT1rejxG65UMuOSKy9KBWNgCAcBQcA5/P6VqQqT8oAL4yFbgfnRdGTdx8jNvBjGOQQx5FZ+vg3di0aRgpncRjJz9O4q7IDG+xjiTGdoII+oqGaSW3YSABSoI4GTznPFUmNOzuebL5qzyM05lO7j5cY9sVqlTcASYAKgN16Hp+fXpXRQ+Co7yZpFcASne4Hc10Fr4HjERO9d3bcuTzWMox6s6I1L6Hm626fMACWAqtNBtfaI8nuQOlevwfD5HhQBd7kkvtOOO3X+X/6qgufhOZ1cRyzoJCGJUgFfbOMY+lEYxf2jdS8zxy6jCwh3VioYKAPU8ZrF1S0dsCNMYIIOete033wjv0QABpe4PHGK5XVfh1qdsrOysQWAVQMbRjJJPrnAxXTGintJGsTzZQQGwuwngjNOt3ELRxl9oLHGRnJ5OP8+laGo6TLaXLxuj7hnBKEAnvzVWJTFC7GJmA5Eajlz2/HtWc4OCvYbdtztvCGmGHTNT1N3MQjj2JxndnqK5m9dJJi+SB1Iz/SvYdXhsPBvwW0iyD+Zq9zJ5s7sAWGe30NeQyxtJKcJl2+bgdjXDRqc92TLVaEFnKDFIXIUhsIpPJHc1s6dG104jChyRkoRnIqLSvC93qEsqldiFlCNjsepz7V6/4U8IWmlQAsGnfAG8gdulXVqqCuZxpuTIvBfgIHZc3BAllXcqnPH+HSu8+I91baFpenacP9ayCXCnoxGRn8CK2/CmjC7lRSCiHqRjIA6n8q8r8d6y+q+IL587ljk8uMsRkKFAAPv+XavPoydarq9jaqlCnuc9czNJISwDHJOaiUEyAF/lIwVA4+tM84BCCMECp4mDquACTwMfXP517i0PF9BVUtLsJwg6471cRXUAICQOAMdfan21m7EBgGY88DpW7Y6OvAcc9h3odRIpJ9DDgj+0sRJzEc8A4OR2zV+DTZZty+UUjIwMHqOxzXQWuk2zwxKUAeP5TzliB3Pbn29K1bOySNsoAQD0YYBqXUW4nzdTm4NJml8skYIXaSvc1px6AdgZskgYKKvT3z3/Kuj+zhcEFTjspBGalEax7WBwMYOf1NYupcaTe5jW+gGOIyhSQDjcegJHr2PWub1HypSqxjK5IckdcdKl8a+MoFuE0vTXLXRH7yXsgJ7D1+tU9JilMZkkhkkRRl5M8Enpz/AEqou5StexBdqgtFBID5wN3auU1ZRG6AjOB0/lXdy6eZbZnnKkJll+XGOK4PVpSZIpHHljOCCM4/CiWqO6knZlvwpKkN2zORgkfKT1+lehwzQtECQrHAxg9q838LxO2rQFWUliThxkV6XbF1LKgOR8uOmQeDz9M8Vyx91nLUupbkFzbLdx7XUnqFGcAYrzXxBpfl3bPsZDk4OMCvV4Yi0pAGHIClT6Z/SsTxfpAdQTGHjAIAHBJPSuqEub3TalKTdjyS5xGzEgkKck+gHeun8LFbu2MRJZXHQckjucelYl/bi3laN0aPHysrDkexrV0G9GnWcpQKvlgkMTjHt9K56qaNJq+h6J+zfp0lx4+8RanCoENokVqGI4y+WOT6YHNe+a3psWoWjqUWXJPToPeuB/Z68PN4f8I3MkoAu9TlF5IQMApj5R7816nu5HGT7189VqydZyOihGyszwTxTp8tjOylSqA8EjOa5R5D5hkCgH7obHOPSvffGnhxL2yZ0VFbk5PUAV4D4j3aLcOJ22qoJ9K9ik1iI3ijptBMjnvEiiLO4UdDu7V5p44+IK20UtnaOJXBLAqMZzx1rO8WeNZrmZ7e2kBQgk4z0rzzUmLgFAyADnJyMe1cuIjOKtE66MKc3qLpd5K2qlmYmWRzI+49R0yP0r3f4aaqs8ktq5y20bQxxu7mvnDTpHh1BGRsqvzMGPXPT8PpXougavPZK0sTgMQVLEHgeo968+jCTnZGOY0FKK5HY9k8ZeNhHB9ksowWXiR85YEcYz/SvNZ5TIx4IJJYnOarJdSXDAhzuOSc9frmpooVVwGLF2PQnpX0MFypI8iEXBWHwK3Q4J3Egjuvb8etXLO4TzgDAJR05ONvv74qKMrxjk5wR6VctISCSpxk854NaKwmzZtHLMmEBYcZHcetdVpSR4Qs/PcHiuU0xHklLg5IGBkV1NuoGCAFGOMntSaSM0rnQW7eZIuwggcEA5rUjlVWSNQFHQluRWdoenzGMzqha3GBwMgE1faJUJIGCeQa5ZWbN4RaImRJ1mEpCukmI1A4YY65/Gs65twIHSdN0X8RPYVoMSDGCMFTkn1FSSWqyh1YZVhk89a52je7W5o6RBb31gJHVEjACjIwTkHHH4VNNotucOxVgnzAMMg4qGwvYbe2KELhTgLnoOeKqXeqtPu2r8nt29KFUlHZmajchg0q1huhOiB2A+X2/CughEZKSBAXx97HTPUD0FYsc2NjA5YjJOP0q/HcK7pjJGOo9awqVHPd3NIxt0N6CVHUgHJHFalvIg+aQYAGDu9P8gVz1ncMCQQoXv61pWd0xlBJBGeAea5bGsRPFOZ9FdAMzhiQAcjHbFeazabIl0WAOcHHH516heyCdCDgAZOMY5rkPEE9to9pLPMcHbuAznJz6V20J290VTU4u8aK2QtMSnU5HNc5PcyTyoIwAhzkjjnP9ah1bWp9dviQXWAE7Fz2q1YWrBFVxucdR9elejBXOCUi9YQgIWcl/eta0CGBgFwTgqPT1zVKIlCCcKANpUdM+v1qYXcUOCZAMZyvPAPetHElSNOIEEnAwO9WISUkZmAA9M9/WsM+Iol5BCgKQRjrVSXX3kRo4n4PzMDzkf5NZuLKXkdR5kaYBOS3AOcYwf8ACq0+owxEgEuFOML3rmUv5bjGWYLjGDViLB2kkhR1561zy0Nki9caw0qbkDBeSO5xXDa3rcuqXACy5iClSo789T9OlbGtakLWMQRBt5+6ccAd8+/pXNMpJD5AzyQRXdh6f2mKT0sRhiSFAwOg28YqzAys5BA2gYwwxkim+UBFEVALDIL85bnuOn5U4Ab8ZwxGR7gf5Fehoc8mupPb7o5AUOApzgdq9F8NGO4sy7TK8gIUruywHrivPYYiATgg4yPeuh8NXrwSKjgAscYA61x16fMrkxnY9BtrcYJUAg8Fj1rqfDdgqB3c7nAyBjtXOWhFwseFIKkAYrt9LKWtqCyguT+lfMY6bhSaPbwEfaVEaEspRVVWyTgZJ6Vm3Nw0O7Y4dT3AwfpRcXQ2kFtnuR15rFv9REcpiBIc8c18nGDk9D6eT5Vcl1DVnRcsCIz1A7iufl1EP5hZwocEZbjiotTvSdxZt5A5APSueudSQZiByWB68GvocJhuRXtqeDiMRzMsXt4rFCjmMk45rPnl8zJznn86rz3QEZBBBUZAAzk1VaQKsbByU6kdMe1e1CDR5Uppk8jPkHZhRjcM803HIIYKSeNx69/zxmmbw/fK98jrUh3ZDgbVzgc5/DFarQy3G7WLZUbiDnmrWnySJKS+QSex6VE6MWJBAHerCxrHgkkj88mpb0OiCsdXpkqhSpcZYAZB61s6bcvbXSsiqRxkEHn3z61yGnMIGKs5kOQwHTA9M100DZRBn5WIOAcYNebVjudcdUel6bdmcKzkLuB6cdquhRNGUbJTIbaf7wOQfwrB8P3BmiKGIKVPDE89K6O3AwWJGc42g/rXFqtwjC7JgGkIbG5j1J705kMcZLhiAMnaOcetPChIgWBwDuLfX+lZWv6gLO1Mcb+W5UqMnkAnk1Su9jpUUtzF1K9jubzZlhGDjJ7Vv+AtQlttSjiQqYpGwc9vQ1xkagMCQSCTgn+dbOiXDadqFs+8MjSADHrgnr3rHFU+ek4+RdJqFRSR9BwyFmByBg89sVPyzqFIAPQk9qz9Lk8+3R+OVDcHgirwIIBPBr8vmrSaP0+hPnpqQrY5API61VucTMqc4zzzVpyeSQCcc1WhQCR2O4gnOT/SoOm5NhlUsclAdoA7A08AgEKM7RnFMyoyQcAnGDSPsO4gkg9CTQBL/CXC49Pc0zad3IJz0JPSkj44IYY6ZPWnBiq8jLD0oACAhABB4zjNB29cZwcjnoajADEk8HPJp/BGcnA9aAFPAJAxnkgHGaVWbgg7QOo9aZ1Y54GOPrTgQFABBbuM8/WgBciTJBILcgYwBQwKgAHOOvNL5gCkEEgHOAOtISGJIBx05pWGG4hSCm4tx9BRzgnGcdc9qXBJwDkf0oBcKRlSOuCKkY1mYZJxgjrnk0gZdxBBBwMtnj6U44PU8n1FNbHBPI7gdqBitkYBGPakAO7jGKRZlcgDr6GkHJK7wsnUgUAOb2HB4ORSAKikABAOBjvTkPOOR9aQqwYgrkUALuBCkAnjBOelJzuOCMYoLhQAOCeAPWmn72QMAnt2oAVQehOB6etAZcEsdp6c9MUpKkAA5OevqKTO3cDkL796AGqQAATnnril2cjAwSeTRgOo7H0PajGCQaAJNqqCMZ55NQsWONpGM8gjrQ5zkcgj06UpByFBAbrk0AKcq4IA24wDnkUjyFQBuyoP3cU7PUEA+x6GkYHgMMDup70ALgjJAycZ6ZpkeVUgDAPXmn5I5IAP+zSIDyPUc1ICMpI56jrigKCAH5HtTwBnBOBTcAZwcrnAz2oAYCVcYGR6VIw+cgEYx0zTdxB2AZbqcDpRtZgSDghsfUU9BpiBSuSRgds96VsgbyN/070m5mY5H0zSqOnJznGKNB3EbJZWPIAOVJpF2OQVZgAcjIwT9RT5ATtGMHrn19sUHHVhgZzRYegjZfkgnb8wOP8APrTBuTJPc8U9mZmIOSfToMUmTkgjmkAhbcxJJLkZBNNGMgEAk9R60/GGIIwOvWk5yMkGgBpO0qckgE8etGzcwGSSeg9aUMUAwQATg5GaGYoQRw2cZxnFACKyscgkH2HJpWI24PXuaRPlIJIc569M05SWVwuR6bh0FNAfi/CoQkEAMOCvSk6uDjB9AKbAwd9jEM2NwXHIFSOrpIpOAnXHrX9Eo/DbjpYi2zJIHfaeafsLOQSUTaRuHOCPaiMCRSCN2CRwaHEy28ccRAjBycqCSPqea0TM2yFbdphErnG1iwI75/z3q7CWuFmG4Ax/L83cevFQxhY5WBBBIz81TQR4UleSTn0yKoSZPGWlBRHAYDccntkD+ZFWFutiBGO6QHcz56/hVJoWZwRxgE4x1FTMSoBVc5I49RWTE2a1hfBchdykcgk5Ge/JrqNE8QSpujdVCk8uWyfpiuKjVlYADKk960ItyEHvnJ+lc9SHMuUIS5WnY9OtdRDRs2eeuc9KtQ6thg4kVR3xzkV5/ZX7SPHAZhvIxgnGKuvcSxkoMjv14z9a+dr4JJ3R7VHF23Oz+3xyZKkHGeBTFvwv8ZAJyRXFDV52XBUI4OCFPHHU596emtLIdu8h1GeO/sa8iWHcWelHEwZ2DXrM4wQD25rNuHdZXc5PPp29ayYtdCyJGUHIJ3Z5A/pUs1+LjYBIQAeMnOPWuzBxcKqObFzhOk7M1UcSbcEg+h7ir9mUt7coAERWJGOSMnn3xz+FYcU4OAQG2kfmO9XoZfNZiBgMMEZ64r63VnybZoyskewoxC7TuwepzwR7VX88yAqQSCM4HPNQiQqAApA7Z9KesbFmdJASedo7D/IrNk3uE2CqAIQwPHP+c1NEyxoQFAIGOlMRjGo3uCT1x2pGIZickk9TWMikW4lVY+Pl74pm3e5I6Y5GetIuWQlzgKM/WmCURyFdpJ7/AErlkjQcDECzqACvUKME0ssjEKwPbOM8ikDRwFxKWIJ6JyQaZA6PIWcOiZwABk1k7juSgBogWUkn+92pEIIG0fN3zT2CiYqkjuuP4gBj8qQo6AAAleuah3NUwljC3AExy5UEADGRQSsbkqSOO/p9aeJwWC7QQRjJ5xRMEIBOACCQPWoZumDOHjIQgn0HemyEhSFYAgYHHf6U1PNxvjWNHPQAZx/9elwdpBQszdSvepvYrciMaBQRGSSecHPPc0hsnlJBRSo464I/xq3EAOCgBI5oTChvmy5JIzW8KzjsQ4p7mRc6LE0UuQynoAOx9fpUVvpTw4AAKkYIJ7VtJIHdFJBZeGx796e0UYmYnlFOFOOo/pXbDFyWjMnSR0Pg24FsfJBy3XtwOlem2DiS1VmILr0AGOK8p0u5ijuElwqsB1A5Nd1pevwyAIGw4HINdHtY1DGa5eh0kjMAoIDO/IweoquWeViQhAHB3jGajS8Eg3Ag84B9acbhS4RiQw7dqSVzmZFOgDfe564FZ95ho2BDAd2BwfzrRuIQ0p2AkYABPc1n3cZjjdCCSTjjtWsdDGSPOfFVq63e95GViDwBwce9cpNl2ILAAchR69673xYQlm8rEhAdox3P0/rXnkav5rszEYO5R6HH/wBauyErqxlqKs3BAIBJGQean34dQRwvQYpnk7ijAKGPOOgOOtErdCME9a6E7gkPViZSQcKD0FWFkDh2Q7Swwwx2HSqcriOFSpKhvvZHIP1oVnjOTzgDPvmnYpMmkALBSWUMcAkZxj+VRBBHKwQbifmYk9AP89KtrLuAJIBIIII/KoDEyRSznlV5YjrjPp3pj3HREKpIJYljgDtxUschwDkqAfzqIkKvBxjoMdaWKbe4AUFyQdx7AdsdP0qlqS9DWt5kdhlc5PJB6e9W2R8gxMCoOTkDp+NY0NwEkK4Gc8+1aUGMglyc856AGpZiaEXycEgOeQB3HrToySHYkKcjG7g49vWoFBXG3LKR37ipdvQkEnoMngVL8wTJzKjuCgAAwMN61eswFBYAGQnJUHIB+tUbO2G4Bow4zuwxzya0UQxYKDnOSPSsJm8PMvx6g0KABQFboex9xVW7v/NRlxhcYznrVeeYCMkqODnA/oKqvh2I5BADDd0+ma5HFXudKdhjSBVPUEkZAOARVZpjjbIN43E7c4yCemfpUsm8k7dqnAzn61FIBgkEE96VrE7la9MTZkiUxxjgKSTgfWs2dnlVgEIUDhscGrNxIDlSemcc8VRLPscFjjphfWkUiFYgjZPI9R3qndqVkLIWBIGTnoKskO0KEuFznIJ6H6VUkQ5G7cNowCeh9qpal7BLskTnJB9qyn4DKBleVIU9R/hVieWZIJTGR5rAbD/d98d6z7guyHa/lvnsM5/CqsWmFzE8iEEkgADIPIHsarXGOhOQD0I6VK+QBkl8Yz2pPkyS5HB9eopPQ0WpX3BQDtIGMY+tQtI6cKxY5yD0qxIoyzAEgHBBFRyIo2uMlD1ANNNCsyAuUmwFJBHJzzT1IDAvkqCQRSGZQSzAgZwSBzj6UsxDPhASCBgH1qhEUdwYyHAGM8knHHenROJZZCpwFOR7ioNpKhCeASc4Hft705VK7sMXXAGfU0rItFh5G2ggAsOpPeoHXex4yuc1KpRsgHaSMAsOBUZXDEA5HqCQDTQxUBJPlrkLn73HPoa0rO9ayuo5VILxEMMdCO9ZaL8xBcgHrjvS7+M4AHQZ61rG5SkkfVnw08Xxaxp0EYdDJGCpI6sT0z+FekwOZY1JGApIPvXyP8MPFDaPqCLMVEchHAbB9jmvqXQtRS+gTbJuOAc9MnGa48XS050KSd01sasgJG0KCDxnuKaFZVIAz25PQfTvzUhkGwjHPrSlgQmMg9/SvLuyWim64cHHY9O1QfaDGxIXnuQavugAYhcE55xmqxjPkgMvzEYPGM46nFapqWjM37uqLFlqwX5ZXxngDOM1si/WSNQCqHPLkZ4rlpoMIAF29wM9TQJ5ETCsQ2Bya8zFZbSr+9DRnsYXM50bRnqjp7mQeXsLq6DOCpyK8/8AHV6kCiFmU+YCFx3roZ9UBh25AfB59a4LxTfv5qujAEAg8A4B64ry8LgJwrpSR6GJx0KlL3WcZd5KSADDEgbgen/1+Kijt3kwxI4GR70TsJMuFJwRwKsZ2xKCAQBkEHqa/QYLlSR8VN8zuOWNkUBgu1uc8ZFNnhUBW8tXOO/c+ualzHnGMscEe9IIwozgsB0UEAn254/OqZGxBOoe3YYJZhgNn7p9cd6z5SAxUZI6E4rXuIyu9EZQQCMnnGO4xWTPhQMMQwO4MDg0J3JIVdVCnaHVTkrjgioFujIrgbl5x0xkemKQ72AAG0AY47inCM8MTg9KpIabBzN5kYRdyE4OTjArWtUcKSR8h6gdyPes60wJXR24J4z2rSgVhGA0jKiEtgnj8aTRRPPnyQQoUA55I5z7VUkAUgkknHANTlhKQroDIOOR2/zioZ8RyBCCBgtkjge2fWosIu2jtHGAgIzgHB9asBhDI5RMsDkgjIJ9aqQbHjOxwAOCM9KtRwMSPLBYdSRzx6/SpZRO7oqM4LhwQMH7pB6Y96Xzin7wEEKMsCM9aYwcx5YgAHr6iktSxhAdt5yc59KNAauS+c0uQFJJxwfSkRmUAEZQn16Y9qkBiUoUZgSCGB6AdqbLiNGZBuPYHvQJ6EjEMxQYAAzk96cwMgUKcEjhjxilUliDlRxyCOtOKsVBzjac8H+lSIQBo0j3FsnkFu/vU6EyuEBBJ4GTjmq3kCMsxJJbLHPTP07fhUvGzI+R+uKNClc1NAuFt9QQuGUg9AcEH2Ne06KIZrdAxLEgEqx79q8P0+RJbhCjh2VucDoa9p8NESWseRngEGvks+hempH2ORS/eNG2YwoUgYJ6ioLltqEkFgOgA5NWZFPGCTj361VuQz7VAwWJABFfn596UZyHyFGD7nrVYyMpCkc5xVh4yoJxlgOgPeoMGQDggjOQexq0jNskyNoIOGGRjPWkCHAIIJI6GoRGSCSMnvk4xU0eFjKl8EkEZH9auyJuR7H83cZGPOAO2BTlBZgzBWBHDK2fpSTkcggkZ7dqaJR0BIA7Y/WlYVywuGznqOmPWiMEEBjlxnLHqc9fzqNwWUhTluMkHsaRCecEkZxzxmgY5xzgqQDyOetQ3EAdSQMgjBOOntUwlIBCqCe2eaWSPeSQAAOD7UhtmY1iitgDOR6dKrPYGEklcj0J6itnAAwMY75qAzBXBxuB4we9aRVzGUrGK+n7Y+Blh3I7VzeuSi3RyAMAcZ71211MixuwOB7dq808S34ZpDIcjOMKO30Fe1l9FTnc8fG1+SBi3F28jDhRkFgCeR0z/T86pTysxIIB3HkA1LJmF0OCQVJAHGfT9aptK+4uVUP3xX2cI2Vj42c22MlkQxkY+bPB9KqS/wCoJOSDnHNPuMrGWJwCcZ96qTTfKAWAAOeehrZIwbZGJByHznHJquzq8jq2SjA9cjimTzSxgtEQT1ORkCobmcOq4JAHVatInUVpTnBG8dAc4xSBxGCQAAcnd61XErbDnkk5A6cdqRX3EgDJzxVWFcmkumRC+CwJ+6aiacygHbgtyfp2FQS3AZGQkAdM1GjsqhiAcdMtjmixNyyTkBTkDJP0pqgbSeCenT86iS4ZmcqmQQRg4IHrimQuVyBk+gz0NOzC5YRiDsQblB5z6U9I0mlKREg8Yxzj61FBIHjOepyMjqa0vDNsBqkUigMA2WDDr7VopJblLU9H0KARQBSQFCjaSON3v7VsBSQABk9sVXsI0ECHocYIxjFXooRgFnAJzwD2+tediszpUFdnVhsHUxEuWKI9piYjIPYH1zSRKysQ4yCeCe5p8cb+YSQAoPyqDnJ9frU4jAIBUk4yK+IxebVcRpHRH2WFyejStKerI/ILMME9Mn2qWFVh27VBIPU9qkjhJ3EvgHgAU6KDCglCGHqa8OUrn0MIKKsh8aHJJOQe1NQM2QRtIOSccVYjiJGSP/r051JlyRgkBSR2xxWJukhjAcAMDg9aAhBLDIx0Hc1MLbLgAgdDn1p4VvOCjgDnI7Uhou6LlpVJBBAxtYdK6y3IXaCMnGMnua5rQ4QJ2AGV5I9ySSf8+9dVCysFQkLtHXHSqvoNjbyAyRjKgHHIArnb60KZIGAevFdY1uSgDNuB6HGMisy9swVYck4xjGQaz0ErnN7CFAwDggCmlGyCDnPXjrVuaEiTGcAenQ1XUb0jYkgZJIwOR2rNmqZC6hiEIJ7nHGKkaIOoKlmY8nIAOaf5Qchi4POTjuKUxjJIypBwOe1MCIo7ZJGGAxt9ffNJIVxDgY2jaMD1p4yQHyxQZ4Pc05lXI6Agbue1QMjEYZyCQD2PpSJH5IfuADlhyB+NIcglgQQTUoj6qDhfUDrmlqIacqoZHOc8qO9OmcZCgZHcimtEVZ5AcggAgDuO9V0chyMYfufU01qBYlUhCwGFBGSTSCNFhcgYP8IHrUiKZSFbAYKWAx1A700IxYgOFHXBGc+1A7EYRdgONzYALYxz3pDCpbJXIB4qw4aJQ4QMjHaSfWmzK4AKAFcdzjB//VQFyIxmMEKcY6H0oiQFTuJyOR70qEyKSQRzjJp8cfzEscgHAH0oC5GY84JfA7KaXAUEkZGMAk9DQyHJYgk5xjpjmmsysgyTkHOB60CbGSoUyMbjnnFJInmKFGSD74pckHcTg46U5GA6AsOcD0qbEvUgyArjO0qe3H4VGylMEjAHf1qZgWU7wCVPUDt1/rUJl3xhiu1s4IPOP/r1aERtuJGAMHGDgnHrUM5KsABx9OtW2ykKsF5zkEjqKgkUPGSSR361ogK8sZcZJwm3gD1qtGhDhzyenPYen0q+V2qSMYIwTjpUKhVQEDdj3zWyMpMyr6MMGUAAE5B9Oar26IhkUEBnAUkHnAOcY9DWpfZm2YUBO/tUAhG4kIoCnAbHJrZMwepVnURxkoDjoAegFJjblVAJA4J7mpZkPzAkkeg7VFMQNuAQcDHOcVRm0Q8bywOGwQeMYqhfuTaykgkgHOB0HrWjzkJglycdM5rL1ookDOBkgZ645/zmtqavJHNUdos8W8SJm9kQgkEnIPrnpXYfADUc+KtV08OUijhR/L6Ak5wAPxrjtXaR7mUufM+ZiCABwTwPqBW/8F2+xfEu3jUqReRhQoGCWGep+lfqOF0pWfY/PMU1KbPpP5QM428cgc8+lPACgMe/QelBiYyMFGCCevenMV5wAB3rO5w2AEKu4EY96YwIfOMEnPtQXO4KAAMg8in4POTgY4/xo2CxGrAqGK7QcgBh1Ppj8etKQCwLLgkEZHp3p7MqLjBYHjgetK7fPgoW989KLisV3yrgj5gOPanAAKoJ3AHP096VtrKSq5OeQATn8qGYon3Qo4HHYVQ9RJOSAOQRke4z1psqbtme4ycdjnpTgFyvJHfOeTg9fpSMDuDEnaBz3oQmxUJTrjGSARUTxMZAExg85JwBUzsCCUBAAySw4H49f0pgyhAIypGc5pp9SWyHBZO2/GCBzj8uK57xRrq6TbmCNiJZV25I5B71Z8UeJYfDVsXLAOykAjnJI4wK8u/tuXVWMju0pJ6k5z/hXk5jiZUqTUep6eWYWOKq+9sjOmDmQmUBmJJG0YzUNwhiUuhCE5GB3x1rSl2ckkEDuapPIFjclQQ3IPXI9favgpNt3Z+kRpqCSijMMSzKQEJ4z1zVeWA7QCxUcYArRVTgFONufyqN8swGMnuaSZXKY9xAFlJ3EoOq46Gq88IUMrR5DYz7+la01u+1g4zxxkVVkXYCXOQMEsDnFWpEOJjXFuRMEJwBjpzVS4hCtnIXAxk9/Wti5R3yc7SDxjis25xCOBhwSSxOc1tGTZnKNildARxnBJJG3aBnNcnfSIMgJgnknHatDVpDKrDezu55AJAA+vas8qGGCCFHHzc/rXfSbOOSMuWIRp5ipuJYKQOw9cen0q1ZWcs9yiInmIcFmXgDPak8xHYBgEPUCun8I6Yp33TElduFXPB56/hXr4WDnNHBiZKnTbZqWUAht1VTkDrkVYkVFQAnIPOQM4q59mRFLBcZHOKAgEciS7lQgFlU5z6V9ZdHyDbvczhApwMAj1PcUPCOCoGMcVc8pcZUEgHv2HamNENhDJx3PpSuLUomB02uPvDggDGKZJE5JIXkZAz0+taQjCI8ZJDqoPPPXoc0skBlRQMBm4CjjmhuwWMyBWYoWGD90FeDVa802OcSxBthChgc9TnpntWvbQqCc8EcEmnvZh0KhMsxJGP1NeDmU3BJrQ9zLqaqXiczYZDNC4ywOOec1b+yJHxsDMxyMnGKi12xayVpoMgjBJz0HenaZex3dujk8g4AzkkHvipwWKdRcsicbhXRfMloR3loMMQoAAJABzzWN4ejWTVrwMgyBkKD+tdJeQsIpCCSMFQAcZJFYnhmNY9VuWlXKgFWGed3ufyr24u6PMWp0MDNDtUfMBjBIyM1bs7s2rAAszFjkk9RUKMUZV2gZyeO3tTlUGTIGHxnFaWMXFGtFrbpwqfIDyBVg66Q7qBsU8qPQelYSKVY5OBimuWyC+cZwDVoxkl2NC5vJZS4kdicccY5H9KrwxyvGSBkk8e1LBEMiNQcAY5JNdFY2ccVuABukBzzxjPatY3MXZCadZsINhIUcEMBnBrREGBl12lRk4pNjgqARhT29KnhV3VwwyUO4kDGAa1SMW7ktlEqkEgnOSCR0zVmQMMpGArYzknsKUQ43o2dnBGOPrzUhQMcgkAY6j7w9PbtWiIYgUrGHPIbI9sjr/OmhAikE4Ynkj07Ch1AcLtYsCc/NkH8Pzp2Fk3SEbSDtC+oHegzkRNI0QClQYwSdp7juTTnjUqxKEbjyAelPmimVlCOC78gFeh9z3q1DbtKgBGT3J45oVyeYyUhclwo+YdMir0VoxCeYQjk4K9M+9asVgiAENuI6/Lj+pqWWAqASAQeOR2NaJ9xplMKEjUgYI4GO9Y17cBpyZEJKfKB6j6VtX8ZiiUhtpUfdHOfxrl7iWQMS4LknrnpUuzNoK41wXnKFCSM546VTuNNLRkbw4b5wQOR7VbUFskSEDuO1S7SdpBxwMj6jpSWh0xVjiNV0/5UbaQ7ozICMZAPJH41hwxFGBkGDkcEZxXoeowMwJIBHK5IzxiuW1KzNspJXIX5cnqPah66my2JLm7Fz4fdGRWcsu05wRj/ACPyrnLghEALF5T1Kjj64qyJnS1MRLFdxIycEZ7fQVSV8ZIX5s8nOaiwrjVQKBkEsTke1OOQpIHIJOPWnAOZCRgKeeec0RkPcqhBDMQo46segoYJnrf7PWjsuu3etvDviijFuH6YDA5xXtGpTBYgQcBuua5zwJoo8O+E7Cy8rZPsDTAZ+8f8/rVjVrySHgbXA67mxgd+a45asiTIpJE8wuMg5x7Gqs0jWzAAgjqWzkk1FLcoWEcoJBwcZxgdaqzzjcwAIUc8nNUkYND5Gd/mwrMpyB7VWmkXCAuwU5Ge+e1MmnJjUgA8dR29qoTXJZUKMFQHcwPAAFaAlYoawqXFuCEKyKSQGGCK5yXc6EuST1wfWur1GX7Xh4yrs3Vgc5P1rn52wzjAyCRtHr6V103YiT1KSZAABxkdCOaVvNDAR4LMMZY8DFSKp+YsNr4ySaZlyoU4BIyPSui5CHhn3AOAWHXb0qC6n8hGkZSO23PQntUtzPHbowMgO0Zz0ziuQ1bWzcmVlbKH58R9DgYBHfkDtWUp8ppFJuzI9U1Uaq7lX8yIgKNwweO+PSs0SRoSpUnHJbGNx6Dn8KeIQWSVgAJEDBs9QelEKOW8tiCBklsVg5X3O2NkrIY6jbwSwHUnvUi4VACCV9fSkMYJdHUsuMjBxSgukQIAIB6n0oQMC4CnGSMflSI+FCg7QcNuXqD6ZpfMVmxsyDzn0pcDBBHB4rVK5kz134LfEx9C1KKyvJDFbyAqrZyMnjH5VX/a10KFta0XxBZ4cT24imYdzxgfoT9TXmFnNJG+ccqcqwHAx7+teh+LNTfxd8KbpHbOoWAE2884AIAI/E1xOjyVVUjt1NKU3Tlp1MD4J+MEstXNjLjyjtXY3BHXHPp7CvpuFFIQo4dWUNwc4yAcfUV8I2F69pqEr2z+XOpJWQfwsOnFfbPw31aLxH4Utb2Ih08tSzA9SRzXHWThO62ZtOm78xtSaZDfR4lXBzxg4zXLa1ob2MzIiBUzkgdq7TaF2KpIP161FdW6ahb/ADbSy5B9zV06zizGUFseW3dqVldUJcAcEHg+vWuT8S2RvLZoyBgfMPdu30r0LUrE20z5JU7jgHt7Vz2qBLa3nZo1ZApZiew9fwruVS6ucyhqeEeICdPwjoUkOQCDxnvzWJY3DiWNHIKBsgY4Gepq54kuUvdZu3WUSo+FVBzhR0OOxNUrAIlxEhDEgZPHYH1/GockztjCyOmMcqkYUAkDhjgYFS2bSQ3SuXCFTuXaOhpNhfIJIA6H0FOO8AknAUDHPWna5LPov4R+NU1WzFrNLiVRgbj1NenGLzgMj8QcV8feFPEE+ianDc28uAzKGVTkAd6+r/CniKPxFpqzofnUZYEj+VebUTpy8jJXJbmJ4yuxd2OCOmBXzp+0j4CdHj1ewUrH8wbjggjn9a+l5QNr4PHYk5x+FYXiTQotf0iexuFDIykqMYAPc+wrppT6PZm9KbpTUkfnrOoEhYBducA56461f0xeWlMhBJHBHU1teN/C58Na/daa0Xk/ZyzIh7oTlTmsLQCxjd87gzEjd2wf5cV5rwzpYix9FVrRqUro7zSnAGQCMDJ79BXbaVtcqCyh9obbnpmuN0XYjBXJClS2cdOOK6XR7ppbeNyVE7AE5Gc46jivpYLTQ+MraN3OutFZGQAYHTAPWtmLbC7AjA6Diufsp3mBJXDjpk4zWzGd5RpGZRkfKp7/AF9K0ehyJl0IQpdCSVx15B9qt7lZgV4BGSPrUCHMYB4bH51LHGWCqTkk8kmsZM6IslVBGw+Ug4zkDOc1XvdJtNThCSwCXByA3GT/AIVbhYtkbiAAVAbsBmpIFycqSACCPf1rLmtqdUJWPH/Fnw7eKZ5o0CIckgZ59K83ubCVC4JxtPzjHT0r6ultluInSWNHDclicEf59K4Dxp8N4ZwJkiYkgsMjAz34HauDEYenilrpI+hweP5PcqHhAklhYtHGshUHh1yPr/8AXqDzHERkcbW3bjgY/H6Vt6t4fn0ySQOJEboQD2z0rKSLzkcgbiTjn27V8liMPOjLlnE+oiozSaZKuvXmmENb3JAXJIXvXS6d8S9RsmXzSXBAOSeQD7DrXGwW5laUSqEGCoQnqc8n+dPeLLliS2AF3DsB0riTcJXWhzVcHSq/FE9Ng+J8GpxMuApDbW3rgnHp3xRPrFleRAtIkRbsx5P0FeXhQI1MZO8ZGMcgetOS9ltsKqkKpPXqSfWvYw+Y1aWj1PIq5PTesND02G0gYsoIBABJPYHuasLoEDyFHcJGSMgHOcjJP+fWvNx4ke3wBln4Bya2LbxVHGwZJXV14OPUjnk/WvoKWZ05rV2PJq4HEUdbXR6DZ+HLRZg4cMhIU5OCRz2/OtSPToE3KGAA4HFcTZ+JUeVCZyTjJIGfwrTHiCOQuxLKAAwK8hz/AHcdvqeK7FiYTWjPObqRdrHaW/lQbWI4I5FXYrsuwO7KYwFOBx61yNpqhdAfMyG5xnkVpQaioiwSCe1S2pBFy6nVxTM5cjGMdc1JBeKrohOATtHHU1gW9wGBJc4HYHqanMxyAGI2jp6n1z1rNpM6o3OhjuRLkMQoHqOp+tOglO8I7blXJyT19KybW5MqiNs/KMgn0qZZk3bHfjOSCO1S4opysa3mKSAVHmDLZ6kj61It8TgEEAdR3rHe/jDEksozgYGePWmtfAxkK+ZGGeeo/Cs3EhyNo3wfOGCAA5JPWqNxqKRRu80m1FG7dnpisy7vFCIZHyDgEAV5z4z8ZNNMbKAyBBnmMDbjnhj/AE61UIu5lz3djO8beJZdc1WVg+60jJWFT2Hc/jXOMSGwFBJHQ+lTFxLkkghSMnrg+lI8aM2HJAIwSO1elDTQG+wyOYSYUoqgHAIzk+1XBBK4ABICnhCeBRZWAlSKR3YImVGMAvjv79etXTE0blgPlI4z35rZRM25C2sR3bUO4EZ61PKPlAUgkcEjuKSIGSVGICp1YAYx9AKstCS7EADPQVolYxbfUq73ZgcAA8Ee1ThgFBbcQDj5qZHGzs4AyynJGQBt/wAfarLx5AG3JPIPpTtcybOm8C6ibK9UIMK2A2e/NespeG5UOmCTzgd68S0QyQXaBSFY8A+gzXqmiPPGNjpgqcZBz+OfeuCpC0r2JT1N7JlZmYlQvYGomYSBgCFIBIJ7VeW0RsNuPTn60x7VEK/MORnk9RTjY3TPLvFCFtTdQFIAyxXv6f1rn5IIViWKMCJAcnngnuc16D42slQLMoCoVLE4688dPxry+9uNsjBTkjseldHK2ro2UtLXC4vAhAVMnGPmHIFbHhjOo3QJfECqcDHIIz39M1yM7vCTJKQFySWUg13Pw6hVIEc4kJYsCQOQef61FjKbsjubOMfZlXawCnktySccnNJNEQrsSSDxux3q8qrtYAcY4x61SlBDkkZyM1aOcrRwksoIBXBJboQAOnvUZMZwjnEeNw29zTmnCuECAJgkfWo32vliMY4BqwTMq9xHh2IBbgk9q47xBrR8z7NDGWlY7cqckZ7D61u+LdQaHfbxHMpUfdIOQQMVb8CeCzEBf6imZWYGNWHb1z9awrTUI3OiEbnUfCfwcNAs3u71WF5KA0ZU4Cg9j+f413U92kc7gHK4znOMn2FYU+pNEvlADpwAcVRnvHl3kOAkY3MSe1fPzlKcrnoU+WKtY0765U5YoXI7A4rmLqYRyvIiEAHkE5x60+bUyQ4MgUZBHPOO+a5bxb4oOkWNzPA6yTMNicdD3yO9a043aLk0kcp461065qUUMSb4LfK5Q4zgkhj6nkiubkgMiPuGB65qKNvPLESMJcli31OT1q/cxFLZQWJJGeOte9TSikkcrlzHLybC5XDEk4UAZNW9NmbTJi8YV5CQTv4BGQCTjuB+eMVHPB5RLMGAHf1qKBiXLEABeAOvHbNaSZLR6MkbazZysgG4RE4Y4HA5NcjYxiKTLgMAdpbpyPetrwbq3mXJtnwAcEE9CemKo/EzR7nwz4o+xsCrMiuzDOBkZAx681hCVpcrM9LHQafPFDHhGGWO7r3q2dRQOUOCWAGc56815zYXV1G6ysSI424jJOHPoa1LWeQMjl5GPVlOMD6fnW7TMHFs7h5z5gJbOBjGcikeV5M8ZGc59qxdKuZZSpYFVDck9SK3o4hLIAAQGHA9M00n1I5dbMm0u/e1kCk7kY52gZz6c+ldpp90Loq5QOCMcVy1rpe1gDkrwQR2rpbKBoSoBO0gfMOo9sVhUSYLTY6XTnCOA4BYggEjrxW1YqwjwAD8u055z+NY2nkYjCtvPYnmtq2zIuCSFJ429TXDLQ2izTgijRBhRIDg4AAPuM099FtrtAslupPUEjoTToHQIoRSuSAu4YI/CtGOPL55VmIB5yB71zSm47M6oanE+IPhXaavA5SJSeoQCvFtd+Ek+m+JLUhNtpHIJZcjG0Dk5NfWNoiSSKrNhR1I7enFct8VdLMvgm+nQgXTDYMDJA7nPfiunD5jNSVKpqmdqbtc+L9b1a88S3s8xDFDM0cUQJIChiAcevGfyrc0XwPPdR2rSsyPkGQ9MjPT0ro9M8KWtkQ6Ot4gHysARg+v1zzXR2UO1VBGQAQxHUn6V6VacUrU0cTnKT2H6fpMGnbUKAEcbQQf1FdDY23m3IKD5FUYGcZY9c+1Y8aBRgEjJA6ZzXUaFas0imIMeRhW68V41V6XbNI6m7cSx6B4Xvb8khxGVj5IGT1xXgGpXz3l0ZWOxidzDOc+tevfGjVTDoNjpasqGZTLMVbBXkYHt0rxYkvtfcADwXPPNdeBpvl52TiXookrZKErgA8ZYZq5bQhBGA46gkjjJ+lUlAwQCGGMjaen+cVNaxOpJIK55OT1r0noec0b0F15QUsQCTgEdxWxBfrlCWCAHqByfrXKkn5QSwBO0HHQ9a1rOxmcxgox5AznOBWDQlFs6AaiDkhwQDjI4J98VZtNTeRyFAAAxz396owaEUmZwAFIwcnkfStS0sVgwMBz1OD2qR8rLlpM4Lb8ZHPTrWX4l1DUbq2S1soVR8nMqk5IPbH4VsQwAgkEkGpY4kDEEbuMZPY+tLmSLjGxwOgeBvsEjT3LtPcytuYsOldbDphtoXBIA7L2A9frWgI2TIXkkEHHYe9V9QuxZRGSUhiqkjAxn8KXtG2XZRKF8EitWjChieAxJyPSvKtZYJeyxgh8OSW689zXZxXs+pzvcBgQWLADgAjt+Fc34itDDdNFIvlyMdxLH+ZrZbWNac+4nhN4Z9WLgFZUAJVTnAzwcfWvR4mkyDsBRslmH3hXnnhGMQ6mBgRGUYL4yOOg/PFejREhgQNjMQuegJHasLWkY1NxkRYyl8kBcEn8e/tVnxEhu7SQCLJC4wpxyOlJLCzl1P3G+UgcZ9sVfMKR26iUsVI/MVpGSi7ig7HiupW5iaTeAWJyAQeOOmfWtDwP4WfX9QihkjEttuAmByMjPIFbGq6M01+URQY2ckA9QP8AGu88GWcGk24jRFXD7gwxuxgd/rWGKrqMfd3OqL5met6XFHZ2kEEIFusKCOMbfuKBwMVqxZeNc4I/ix/OuU0/U9pCE7uODnPHetuG/JVSnIJ4AGc18vdvc74tGpJapKu0qNgH514P+0R4Jlu7VLixBiBUyyFASSQcEfXFe7wzNhfMZVI6hTkGqWtaPHrNq8MgBRlKjj1FdmDxDw1VSexvZSVmfnBrNsLN5sszgc5I5x9PWsKf5oCo5DZzn07V658XfDUugeJNQtJbYoIy2xlGAwPTnuQK8n1BCQMIFx1Ga+lxMFN+0jszaCS2MBrfy5oyDgjjeO3vXcaUga3gCkOQNpOevvXE3gePBUZOec810nh6dnCK3HoQOhrzY0+WVxVnzROwiQRqJCwCJ97nH61P5hdlJOHB7d6oJLkKHHPcdjVy2yVZyAHJyCB0FdiueLOReicPIEAVXAzx1OfWtaOHCguMnGeDWbboDsYj5yeo7iteAggIxCnOQPWq2OZsv6cDCoIDEHnGetdHo9tJf3cUXl5ik+UsrDcODnisSyZl2hiGYjrjrXaeBVEeopLKQGVtwGcYGP8AGsKs+VE83Keo6Lo403Sks4W3xgAlscnjvXP6vowtnDEAgEsAR09/51041y0tIiBLk4GSO3rXJ+KfGdtNGUhJaT7o+YHjv9O9cMJuT2OqFVGTMQku4tkAYIx1qjNrKkgICDkLkDgVjXmpSTOCGYBs45pi4CKA+5lGTz1NatNnUnc1kut+8shJGSNvJP4VJDertKhSAQGyw9e1ZHmM8YYjae6g/wBasRqDjLYUD161jJFG1HOqLuxlT3q/DcNtABKgg4JHAI71gxGRMBTlSOxziryTMmHZtyHgAn7tYOIPU2ILs8KZhKxBy6pgE/QVs2E6s6xsQAe46iuat7lCA4xlTwAKvR3pAJxlsjHv681k0ONzd1S8g061mnnfbEgJLenHf24r5m8b/EOXxF4nEUbFLCBtpA6PjvXoHxh8RXcFpJp1rPE5ZQzEAkH1Un/CvALlB5gDnecZK9Mk1nUq+xWm7PTpYeUo8z2PbdAt7W8s4GVlIIJxjBH1Peta6tFt1IjTBxgEDrXH/DDVY5wIZyDKSuADwVHJH1PFejSwi7DsSQCOBjoPau3AYr2t11R8/iYOlNpnBanfTQtgEkDqc1lSag5kLyMxQ4XBJxn6evNdD4lsEhQshBc4Vd3Q8+n51zckBd8ORkEcKcgGvfXK1cxjytEjMwcgDIz2Oc1as1eWUIFIB6kAnFVbe3JcgEgqdpBHStvTVSJCCSo7kdxWM/I1il1JfLRI0RQflPQ9Peq096Yw6J8xGVABxgilu75lRmjJUgkDjrishzyCCwkYljnuTyST71MIXd2aOSQ7zJbqaVygJjUMc8jqBgfie9QyIpcOU3E8ZU9PWlUFScDhjg554p7IdwLEhM8H1rtjFI5pyBU2kgEYx0HepRAmUCnLjkjPIpltGXkJORjk4/TmtJIEU7wmS3GQOc+9a2OdvuMES7RgbD2wep9aliV7V0cMWKkAEkZqSFTtKuMkHGabJGTIF2EA8Bs4xSauI9H8JXDXdtEzFgT1Udj2NegwEFdrKQFHDDof8K8s8B3pjv8AyXdSoUbVweSO5PevQrm9MSu8khVG+YleAPbFfDZymp8q2Ppsp6tEOrzrbI5DBnwTgn8q5e51I48yV1Q4weMgUalrsLh5WEjpkgYHII6fhXLz6j5pOdxHOM1x5fQ5neSOzHYjl925cubtCzuXABPJ9PeqUkqZLghuDg4/Wqrz7lKO5dzls4xxVWWVWRWByCOMCvqIUrbHzsqqZZE5AMykgdiOKh81ZCCQMnoOTULyjy1UMWPepYh5WwA5J54FdHJYxUrlmLMqBdmTnI4wT7Zp4OcgjB6/hQ0K3EZDFggO4AEj+VSRxBVQKCFIwCaxZvEWCNWAJLBs5GehH1q5FEHI3kAgcBelCxxoTGqMSVJ3Hlcjt7VYtYt7EAYIGSfT2rlkzqgrlm2iJVEWMuxJJZTyR6fSt/TTygcZCnJOPSsm3ty3IYgZHIrotLsTMxQnCjoQMfnXFUZ3U43Ot8Pt8gJBCE4yBXV2kCyKWJC4PQ9a5vRLUwBQRgZxk9DXYWkCiMEEkkdx1rzHOz0OuNMZcwokTOASSACeeR2rh9ZeaaZmcsoJztbsB2r0hbQgKWYkryPb0rn9S8NLfX5kyQCCSoJAOe9VGvGCvI2WHlU0icZb53hJQyk8gE9ux/Ec1pW23IdBgxsCpAzg12Fl4BgVIiXIC5JBOSfxPNbC+BYMKNuxeoKjFebVzXDaps6YZTiHrY6HwfIW0xCJVIYAbVBGK6PkjIOBnOfUVk6Fpq6bZiMckgck9a10mKtkHbxt+o9K+HxE41KjlDY+2wsJ06SjPcimYlCeoJxn19qFX5AAOMdqilIMoQucKc7c8VYBAUYGB9MVzHYJuKkALk+vpSly2STg9iecVGzDOVbJxggUmCoDBicHHHegocrFUC4JHrjrTiw5AO4evY0zcyIybyQDnBNIgBUIRhV6AcYoAlJG0qByTnNIclAASHB5560xVO4nPHQD0pQCM85B4IoAftyckcnilUFG2hQQRySaiUlUOCAOgqUFlwGIBxjGc8/WgAGQwPIHTOeM0u5emMmkOegOBnnNLlgMlcc1NgHBjkYOO2KjkYbsKMnuDQ0pc5VMDphu1KoIwMZOMk4osNMNu4hyMkdKNrMoUYAHqM5oBJ5BwCMg+tOJC/McHtgmiw7jGyM8Afh0oViAAAOTycdfxoBABJBBI6e1DMDkgEAnoT0pCuOIIIJ4659qYMsSQ2Pf1pRkgAngcCmPIkYYkNgA4waYXIpM+aOckHjFTKpB65B/SqFqwlYynJ5PA5NaKE/K5BBwcqR60CuNchsoMg9yvansxKkZwenApoA+YEAn09KTeCME5Kj9KRVxPmycHAxzSFwg6liTg47UuWKAAggHIB5xQSDjHJAzQMcVCEAHr+NNw+SCDjsaAcAlRgk0qhWPJYHIHPQUABPRADkjAI7fjSL0AJLEHGSc04j5hk4Hp2PtmmKoTKk5Bbdn0oAeUbJO4EgdCcEUmVCgMwU54yaSQlmLnCsOpPel3FdrhgSRkY7/AI0AOGck5yMdfWkVjkE9R2IoDFs4GQByaQgswIOAKADcWUgHB74NLHnODwMd+9MyFYkDIJ6eppxcowB4J4HFAARtJYDk8c0c5J4UenqaUkEtk5A6e9N2ggtnJPOPSkwEUAkAjAHA9qcpOWXhTjqwzn6Gl6fIdu4AHGe31pjZDcgk46+1IBTkAZOexPrTRjkgDJGCaMnBBHPbNJIrMVBOVA5AqrDH/dQAYA6EmmEErkgAg8GhmHAIwBShiZckBkxjHv60rAJkggY3Htk4oZTyRwRwRnrTvmDAg/KBn3zSHGSQcEjNOxQwEbiMkEcFSOlKjMoLFixOM57Cl3E7ixJIGCT3pTgnKjAYc4PWgD8Z1Qgu0agnrz3/ABqb5WiQkAyYxg9qjkBiAADKM8ZNTRxLwWILHnFf0GtD8MsNtwY2ACgHqVFEsrBSAmHB454xT5t9qVkIAWQ4Xac49yKUI08JJG5NwDMDgjOcHHccVomS0yvES7FpAWwe9W3eIHg4CjJz2FEVk0KRmSTfHn5sDLAfT1p62wMhdHBjz0YckVehmyMINzbCxOeuePwqaXy4l3KWJGDkckH0pxhaQgxjIHULgkDucelKYhjAwTn8/wAKNCWT2TjBYgtkfxcYNXIgJMlFyTzjPWqiKMKAcOTk57j/ABqzavFudI5gzD7yjqPes2BY8t2KgooJAI3Hpj3rTtJiYCpfc5OPX9az4zswGGYycc8ZP1qxbwByGYbCpzgmuWpC6sVGTRFMjpJlDkMcc1TnZ4JC+OF67eprfkiilBJIyBgj1rNurYuCQSADjOK8erSs9D0Kc09yqJVfDI+1jyRjr+NXbGRg0juGRmwoHBBHr7Vl7MMQGyM4NWbGIZZgpLE4+b/PStsNC09TSq04aHR28hBHUHAwB0xWlDnBIcAgZ2+tY8MoXYzOAWHQjpV03MZwVYsR8ucYOfpXuNHiuOtjXSU+SzPnB4bHeo4ZD5pAztx1FVbacsChZWGOVbnAqwFKxKCOAck+1YtWJ5SeMySOQig7c9SBgVNDglsgg4OO2D/hUQbzUOFGzqCO5qZ25jVwCCMEKcYx/WudotImEmYSoGWz36e9NIEeAqFyepJyaMAsEBO3scc1H5comBDqEHBBzk1g4lD3CHJB2ADLMw4A9zSI6nB2sSTjk/rUyxJvztIAHTOc01wHnIAGegx/hWTQ4oWNjuJAzjgU4s55dSq5xzxik8pIo8KACTtBJxk/Wlhf5DGFVRn7p5wB71LRqkKZVLKIyGHTOOppI2DABwAMknHPXrSkiMA4wM8GmsDyAQDnPNZOJaJG25CplSeSO4FL83BxjnrnpTHIk24G1yevrRbkhiGJI75rJxNFIkdG3AkqVx1B5zUbIEOTjB6e1OdFOHIGT29KTaCzK4IGM4HUDsaz2LuOGEIAOwnuR1zQ0nlbkxyCQaIkBYnJIxgZpSpUl1jyD12jqfWrTMxYyyDIPJAIz2q5Ddy26liTuGOM9aqGUMyhhhsAAGnMQGAY8Dke1Wmxm/YeJpbcuspJQAFVz1Pf9K37TxLE8gynlJgBSTnNee+YS5LKGHQZHT3qSCXYxVCFI5OPfviumE5dTGdPm6nrMd+J4A4O5c8N2J+tJITJbvKpHlq23sSWxnHqOteb22p3FsgCSkgckk9T61pad4kYhw4ILDHHTPqa64T8zinRt1GeLEleA4OR1YEV5q05+1FCxAzyT616N4hmXUbUIZGQNgbkPX3rzrULd4ZmBO4ZPOMZrvpST0ONxaZZnnWWBTuAKnBOegHX/PtTOJFQAgjoCD1FQW0yAEOA2f73b8KlUxRuHUYBJIwenpXakFi0hSSPA5VTtOaiwxIYEBSePpTPtCNKFAKkjk+p9akQq0uEywPUE4x64zV6gOJjyhIYlcqQTgMevf8AnUy3R+zOchQRjaRnFVt6uQCcDsTUwBAI4IPY96a1GSgmSMZUbeAH9T6YpjxsOQMgdADyP/rUsUjpIAFbywMEEHGSOBmpkCvCSx2seMjv6U07Gb1KczFSGKEEGtfTpS0XOTjse1UzBvUqzkjGcZ6Grmnk+YIgCWHGPX0qm1Y5+V3NJZ5WVZAhGCMgdqtpAXUdQS2QRUUEbb1IQlgRwP51t2tsUV3lCkE5xjvXJOaRvCAsdusSoCzByNxbHH51DLIISAGJIJyW9PpVuW4UISQAAMcnGPes9pDvABy4HLMOW965eY6FGw3ek4LI6krnIU5wajmmAUqQcMMEkdKRwI1BAKkE8kYz71XLs4IYZBOM5pPUtMfyUIJDBeQRxkVRupsEhQMdTjtU7kLhixIB6dvrWfdgyOwiQCRgTnpnHXmlYV7lORw7uHUAHI4HU1Tcy/MEIAxkEnqfT2qdy/UAEgHOarYMS5lIGe2epqhXImYhwN+8k85PT2qMqZJGQzEhfmHOMe1SFVEihBgA7s+p9DTbwmUq8oUliQNoA5+goNURSRiO2ETAO5O4yDqB6Vm3MIV9xBPHBB7VZnjkSMkkAZOeelZ0jP5YVW5HQ56UL1NCKTYGCsobJ4JPSovvZDITnocdBUp2soDn5m4GO1NVXXIAyASM56EevpQ3YERbRhRuIIHQ85FRyLhgVO4dMgEc/jU20k5c844x1+lRbCVJLhSCenehMpXEdGYF2IYg5BxyKQSLgnJYjhjimqXyHLEjoR60x1ZNxDYBOTjvVIq44zRxOVCEnGcYzn6CmFTBERC23PZhmhHMcqSKcMvII657fSnZeYlicPknk5zRZDTY1owVOWwuADg8iklVYvLAJcZwQOw7UgYGYgggKODjqKV1DRkIWcA7ssANvbHHbp1qlcqwySSSNirRFR2BI5HY0qR5YF2IUfjk0zJyFfgk4BJ6mnsBHKyM/wAykglTkD3rSOpJYs7lILlASODnOOlfRPwq8UC/s0imcho8KDnqPUV83oVt2MhAYlSN3XgjBGK7D4eeIR4fvYEdnMLkAbjnHtW1uaPKOykrH2HburRqytuzyCOcfWrC89PzrmdB1mG7s4/LbbvUMFH6mt+AhcDPy4r5+rTcG0xK5aCgsFHXOM+tNlUycuxOOAD2prTKCAWwOAM9c/5xT8jDF84Aycc5rn2KKUkAdiy7nI5wRjH41HPAqRBiw3E7VHr6/jV6ZHDABkC4BwR1H1zTHiy2dxXGTge4rVTIaMaWMhCACST3rnNX0YXTbiSDznviuzmgVuoycduMmqr2agElst2XB4H1rqhUW5zyT6HlVxpE1sXAUkeuOlVvKwuH5PoOK9JvbCKQNvQA85wCa5jVvD0jIHgyoB9M16EJpnM4tHMugyCnLLySOoNIS/mA5YMAcg9/Wp5oJ4GZXjG/HUDjNU3ll8wOpDHGCMdK1M9RZsxZKHazdTjpWZcBw7h2AGMLtFaMsjq5AJDHkMBn9O/0qhe4I3KGcYGCRj8/ShIEiojHYoY4fGDg0fvDGMkgnOAKYSQ5JAKYBzn9Kk+ZkDg5jAyCP1qy1Es2QDSIxUMMHORz7VrxkOhAwR2B6EVm2aCHIDABhzt561ejaNMRxgkDvioaKsTEqxctIAR1UA/L6VWlPmMGA/76qyyqWUk7SeCMVHHEGLqzEhuDxjA9jUiZPbkASZwVz8rHqR7jtz2yalZcqBuYHIChTjJ9/aoVgTAByVI7+tWAS8ikdQMZzSENDEgISS2ckZ6ighmwFAiUnnmnB2VlDqFJ4+UE/rRMgOAyhkPUHvQhvQUPtDhiDkjbtHT8amDMApZQR3OaZDboSSgUA9AO1OKKByxJznBqhDpZWjYsq4II+U+nrVoTQMDt3BjyWboT6VSWRCMEbTgAg84HpU0OSgCj5DzUNAWSMpgnJPfPamshYZZ3YgABuMj0pFDjgHjPQj1oYMz7XOD/ALIrNmiLVoFeVHBKgkdOMke3pXsnhJ5GsIWJBYAAlRgGvGI4yzoiEFwcA+nNezeEUIs4lDsBgH8cV83ndvYbn1ORX9s7HT+YCpIBBAycioiodiSTkndnHQ0rnbkAkiq73B3hA2wg5LY7V+cNH6CmRPG480AbCMYJ7561WaPysnOWzuOavSlSVPmBweTgYx+dQPESxIOTz+FUidGUNzPGSrBxkjIJOD3FISwOAQR0455qyIjGoVQoHLE9KikyAWO1SoyatE2QvDuSQF3c46YowCCAMZ5H0pWlKglwAByHOT+FN3jcMDLKOFHTmnYLCEHDkDJ7Dpz25oifcSWBIHTHt2pS4MjFgQ2OMUo3xgkrkEdcdKViRJJGAeRFLtjPlsentUgI4IOGPJB7VDL8gBBAYnnJxkUPMQgB5XsQKVhMfLG2Qc7QeKhZAeQuAP0oZmLDBwAc/Wo57jaoaRMEAjCnHStYrWxjK1rswfEt8bdCFYYxwAelec30zTsC7Atk44rpvFOoqzuqEFWGCM9K4yWYNkuMnkDBxivtcBR5KadtT4vG1uepa5BPLgAHJI4+lUJJirHAyoGMA/rU05ds8cY9Kz57hYwAx6nGBXsRPKbRBcSeYkoDM0i5YKeFI7c/XNUbhpSEIQhAASQOp9KS4lTKlG3pnkiqxunAcAkg1ujMZPcMZFIOOefpjpUbyorE5JJ6gGo2uAjEEg7skN9aZLM4yAdwAAIKiqE9STzEByH47c1E1ztYAAnPYck1XYq65KAleeeopnmhsZwCRkZ9qZFidnUhigJU8gMMGm8zIUI2kjGc1EsglIIJAU5+XvT3mAYFBvHqPWr1IaJYsQoIiNy4wcnrU6KpbJOC3JX2qi0537iMtwMDtU0bB5CxOHxkLSs2CQ55CjAoCqgkZHauq8D2gluzK4yfcVyk05MYiJwCc4I6n69q9M8C6S62SSNJFIWPyhOqj3968vMKnsqDd7Hs5dR9rWStc7O3tGhjVyQQRkd+tWlBBLkBw2BgDGPepbdFWFVBJGMHA6U+KAsdqsQME5PH4V+bznKTvJn6HCnCCslYiRNhAAAIIJ461LKrMp4AIOfl7Cp7WHBcOQWyCMdhjpQIyhyVJB64rmcjoVhkSdAQQD3xSrDunwr7Uxt56D3qyiu5AIygHGe1NEZPIGDntWbaZQW29UAPB5BB7c0qIVyCSTk8mphBgIS2WJJx6ikkQZBDgKOTn0qbgNjQqxLdMcU5MeYQOvWpVQEsuCFzkc81IsaIxDhj0wVHAHfJ/Ki40XtKBDKM7ORliO1dUqqUQLwB+vvXNaYUDKcEnPQjrXSxAbCEAAxkjGMVRoPWLDqSSSen0pCrFAgbIHzD6nrUsRJAXOSo5yf60sjlihwCMckfpUhY5/UbF1JYgAAnJ9qxnifeAACozgjsK7K4QXETgKRjjkZzXPXVsY5WAQqvYdqhoEzODLsDgAD+dHC5GWc/yzUskQLDbkAHBGelN2quSmWHdjxg96gu4wK0ZGTnbxnHFEmNoZhls44HQetOcncSBkdx6UR4DgsQAeRuOBj1pANhCOhMbbhngkYyPXHakkwwwDlwOR6Gnso3Ag4BHalDhwcgFQDkjrQS9CPaVDAnGRgcZwaR1G0ZALcc4qTcrPsB3DbncwwQfSkYq+V3AFRk56n6UaDuVi7pkgMTgr74PWp0jK5GOSOvpikOw7SDjAGff8PxqQk8ZOxTwCTnJ/zmgdyIk7H5HbO7oKRSSxBGSOMjvStI0qlMYAOAfWmwuFVgRkdMjuf8KBXHSEAqGAAPfPQUkQDNuByBxuHaopCoQ5GF7d6fEyGMEcCnYLjo5FcMm0l+ck96iljAcoSQxGQM8ZqT/VuFBZHPOfUU5QxJDKMZyD/9eizJK/lYIJySODx1qOVcNkSFSew7VYlDYIIwRn7p/rVfadhLuSR0BH9aLBcXJBIByDxn1qEJtifGAM8D196kyShXBBB5HpTXIGBwc+g6U7MCu7osTiUSBe3lnkGkkwJQgABxk89TQzDLAkYHHPelj3liQu9sZ3Hpx2zVolsawBAAJAOeDUHliJW2sQD3q9LMHhCEjA5x6VUeFHUgdOCRnFdCRi2VHxtKksDnOR0/OoXBQEj5iBmpzIWUxsMBWLZ9aiZgcjIHXg1ojJsgOOSCS+OADULpIQcAAMdxYjofWn+UGBZs46ZFRTOUUuDkZAAPc1RmyPzmicFCd2OtYWvvI2nTtLGIyvUhsgH6/hWyrgnYx7ZDHvWP4kaMWMqO3yfeK9ia68Mr1I+pxV2/ZtnlF5EJXcDoOpxyTVvwmw0TxPpd2cI0dwDkjse1NkjLSsUBU54FR3peJFlKFTGytuORjBBz9a/VqNP3EkfnlaerR9RwSCeISsCoc7sY6Z7U8KqHOPlJzjNZug6j9u0+2YEyKYlbewxkkDt3GMc1oNyCA3zDk4HSuKSs7HKhxOXLYCnGBnke4zQZJGKliPLHA+XkHvz/AEpjqGUgIC/Yn608Rg7SSdyjHB7Z9KnQeosnlYIU7lBxkgA49fahNnGGw2f0o8tQBxkHnB5zSbcZzjcTwQOlA/UDtjBKqVQckAcH8KVouhbJ9QO9OSJmc/MAAuTngGhHLqCwIPPWlce5AsaMzAjCjjnuPSp+Bt+bJ7H0x2oZAvJwRzn1phQMcinuJ6CFCuCrEHORjtVPV7+HSLN7uWRf3eDsY8OD1wKtXtz9kt3lJUBAOW4z7Cvnz4w/EV9RuZYLSURRwgKY0ySQfQUrOWiMZNvQ5z4n/ECfWtWbyiRArBVIPCkVW8Ia8ZJlgdsyMflOcZriZG85nICksckD1qWyc2k6MCQVIcYOOR7062EhVpuL3PRwU3hqilFntTASLkIB9cGq0qmZyzEEYwRjrVTw9fC7tA7sXOACc8+1X5FWQHaTwee2RX5piKUqNRwfQ/SqFRVYKS6lKIBgSUKo2VKkUrRquSQAccYGKtlHxkHIHAqvJjBZl5FYLQ6kjNuCQxJcBenJxVaUpGGBjy5HBB4BrQkUFgXAbJ4BGcVRutkchYHpwc1aQ2jNmUSDBGHYZGD0rn9TlLSYDh0JxuFa+sEPkKSrY4I7VhTD5F3gExqUXHUDOT+tdMInJUepmXGWLgkgEbRt4+tVblEiiMgI2jau31Y1ck3SxklMFRkg9QPQepqhcLufJGAOgxXbBHEyhJCRC4Ee53JVTnoTwPyzXpOi2Is9NgRFCBVG4jnJPauV8JaKdQ1m0jd8IXyzE4AB4GT9TXo93ZGxJjJBAJ4HOa+qy+k4x5mfPZlVulBMoSKGjOwYI/nTPKIGTw2MgVMZAhJBAH8We9NMZlwwbBx0A6D0+leu0fPEG0YGVwCfTrTJImJLDkHrVjBIClsAHAGOlMkR1lODhM8jrmjURAAFcAjKkY4HemTQhEAAAbJIIOcZqYOqlwCMgcA80GMyKQgJWMbixGMiizHzFRYWMgBO0eoGce+K0BbiOJQpBwThsdM9ahV181UCnJIAJ6GtiK1MgyACPXNfP5tpSufQZRrUaOcvrMOChYAsCBnmuJmgl0y4dnjMe05Vm6bfX6V6ddxkNyACOPlHSuO8W2XyIQQSeNo718vRruMkj6TEUlOOo2K7Go26BRGAuCWVsg+lZ1lEYNYcuQQxJIU4B5657cVRtpprRjgbR3wcYrX8M2Danr6ogwzQnEg5245Ix64r7TB4lVrQ6ny9fD+yTklobjIW2GNGI7gc8mmmNhIAwwQc4BzxWn/ZdxgICAAPukfrUcunyoodY8uoIwvAJzk/rXteymeK5op4JZjjAOBj3FNEZkcAAgnggd60Rpc7YJBJPOPTNWNK0aae7fdGwCMPmx14/wDr1apy6mTaF0mwdgJWUgEdCMYrcijLQlTjOMKSKv22jSyR7UBQANyx647VLBpUsNtE5jy+4qVY8gDvXRGDRzyKMNrgESMxBHO04Iq9DAyIm7kEZyPSrcGiS3Mwk8rIAzvBwQPpWhFo8+HwxCDBVexPrn6VpyszuijGhcHOCRwPpTY4HbcCMDr9a3oNCkYKSMnHIHerg0dVALAYzjHofSk7LqZ8xzlvHtgJeMtkkbgOAO341PFo4ADqGc5AyehH0roxYKIcIOBwRUywhIURBtVR1o5kF7mIunGMkOPLYHnbgkUvkKCWUZHTPv8AWtWZfN2kYAA6jvULwrghW2Ec9MjP0qk0yWigF2YJBB6/Si4mZ1BJ3kDgn+VTOpYZOcE7fTP/ANaqk4SKCdzIFZVyFJ6mhtISRianemQmIJk5zheSKxpULYYEAeh61ZnDlldmw5zkqegzxUIGJACNwGM89ai6Z1wVkRBCA2AM9DS72RsoATjGGGR7054R8wLMCTmkEQVQQfmByD6ijQ0EliDuEyCc5ODWVq1kXEiEBQOcnufStRAYyzjkk5HtRKgniw653Z5Io1BK55/fWfk7uCeOgFZrMNj4UEDALKeDXWatYMdxUkY4INc1d2ZRiVJIIwVHAGKdu5poioroGRQcH6113wx0OPXvFcW9RJbW/wAzvn7rjoDXGOghjMhO5QCxAHPFe6fDbRBoehxO6KktygmBAwSDyM1nNJIltHobzeXEoUFSM4UnJHtWDfXYmZ1JOSOAKne5do2G4gj+I9TWPc3Wxj2PX61wa3uS2mTTeWVBIG88kdwf61TuBvQkMTjkgUG9hMeS6iQjGOcmqKsQxYMQWBGGPGTVpsljh5ivkuNowcA4wKjE6naXJYHqxHWkWYeYQwDDHQ96gu7oMAisAF6gDpVcxKQSzujAggR88dcntxWNdBmfDKATyWA61YNxHuclgHALAZxVNp3lyM4AOc+1dMGTJDNoy4IyAOCe9VZ54rVDJ8xPck9x0/D2pb2+S3Jzhj1IB7elcvqWqSXbkbmECE4X1NbNkKF3qGqay8xkMKgllZGBI5BGCRwfX6jrWPCgjjhVTtRFCruOSR257n3p+5FDO4wCcnPapLcoGBZQy8YBPFZts6IRsIIxv2984BY8D0pRFnc4OTjscg/jUpgTcXBySOg5pFXC70BC4xtIxg96SNloM3BCSM7TjgjpTg6MSCCAx+VcZqSCHz/lByGOBx0pIYJTJInllQpIWQDgD0J9c5rRIGQMjwkkIxJ6EEYFL5ZyMjJ7ntV0QNkKTkntU8dmN7MT1GCD0H+FaKxjIrRw+YpRT0OcDtW3o18trBd20u4wyxMpHrkcfTnFZ8EA5VAFA5JxjJqVUErhAcdj70pWZEWkzgL3S7ixujHPHEhJJVomB3jJ7jvivqD9ly8S48B3OnGXF9ahflA+4Tg4x7AjrXAXnhKwu7CKWGJlk8vDBjnDD09KtfA/WoPB/wASF06WUwW16FaQMeSwIBYk8YwRx+leVinFx93dHf7RySR77d3TQa1HaLEzReUGLYyCScH9atyuluwQnAB6AZzVydLaR57hD5kcO5Y5M/fAPOD71UmmH2ZHyQep2gHH4158aiY2jnvFNjC7iVTIc88DjPfNeN/FbxKdI0ZtPgO+a6BVhHywUdfpXtuvSiLTJbgsGKDcEIPJ9K+Q/G19davrdxcSlkRXMYBGMHOcV3U1KSuSqakzm5FVBkBV6AYGMDsKfZCQzREncS3LE4wM9PeohJIHYtjaCQBjtUygl4yibiWBABxjmuiOh0uOljrBGm9SjMBtBwTnJ7/rQECNKXbcxIK5P3QOo/GiAthWK7gCAw/nRtCyAkbxnnB7V0I4WrMRSC5IAQDmvQvhh8QJ/DOpmJ5jJBIQAhP3M8flXm5yuXJwBkKB2HpUSSSrdK0QwQRntgCpqU+ZWZnJNn3DYTxXluXEiOSAQFHQY9qbcYkLMEcqcKQeD+vavHPgt8Sob8Gwll8yXmNcnv25r2yW3fYrMCrlQSoOce1eUnyysy46KzPnD9qXwS97GdesowlwIlSVickKo5xgcngcV89aMBNEHRxtYZyRjP4V95+K9Bh1zw7eWE8ILSKSuT0OOn418X654Pn8JarPZMjFQxMZZcfKOg/DNetSpRrwT6xOyNb93ymhpbBESMIz7VA3k54HQZrq9NhSSPzQVQqwBB7k1yWmwkxjAwxIBPOeK6fTwQ0alxhQcgcZyevua7FGyPKrK51ln/CAACBjk1r26CQjByBycetYOm7ickbhjJGOtbsTH5AoxnGeOhpNHComjbyRNlTkt6Yq1GSQWIzGBuIx1AqskW2QEEEkZx6CrAR33OCTtBUAHp9faudo1irEkTFsEH5SMgVPERJkg4AGCKqqrvtyMlRgKverKqSrYXAOM4HXFYSN0WYNxjII+XHHqPSriQJIpLqqqwAPv71Wt2Plkg4I6g8ZrRgkbAAYKBjJ/lXM27m0Wcn4u+H1rrNszZwQC2FHOfT6V4B4n8LS+HbtIgm0MSSWJ59ABjrj3r68tkSRlJGSf4j3rN8cfDyHxFp0jrArzoCwVQAScdc0pqGIXs6v3ntYTGTpNK+h8YfZma6QuzAklsEcDtj6VKYwrAKd+DnCnqa67WvAupaTcFLiKQEMSVKjgntkc4rJOgXO9i0BjIbOAeMV41TJcSn7iuj6H6/R6sxzAUBZQA2Dk+lQzRlnAByD1OO9a8umSzZR7aUhSoYjIB9Qp9cUsejSybkiKsMEgsfuD3+lZf2Ril9kpY+g/tGHPEFcMQCgAyQOpqC5UhQflPP5Vuf2LNMSjp5icEgHGfxNRy6CXZUaNiQ24AjgDsM96FlWJ7EyxlB/aMhHnUZVyBjdj1qW11qeEqGDMAQv15raTw/JHgGOUu+MADIFPi8JzxyuQhJDYCjnFd+FwNWi/fPMxNWhVWhp6TqqmUoUIAGQVGM47multtSVSCGBP+1xiuVl0qeytY2eIqWk2h1OMcHgj0NPiaWMEBndcAEvySe/4V6ips8OUUnoz0C31FHRkLjgZAzkE+nFXLe+VNvzHOOcnPNefWt6yYwSMHp6VsQ6qFUEFQAM4rVQZzuTXU7i0vxvJ3bQSOp69ana5TcSDk5wc9AK4+DV9io8pAVDlcDJ/StNNSBZxkEgBjk9Qf5/Sk4SMHUkbTzhgz7sHtzTZ9UUIhkIV9uCT2/GufudUVCGPy46CsLVNXlushA20HkkYz/9aqVNgpSZuajrU11vt7eQKcMN2OoHcetcbPp88c0sjpueR93zcjI6D2Bx0FaOkyJFdI8gyR69vau3g0mLU4w5QMhIYYOMHr/StoxiglLl3PNYrBlwAhTJyfQmrNtpbXUxQqFPU5BGRXo58JwSuQqCNgctgcYPf61IdCijLImJDjAOMYNbqETP2lzjorAW0AQqpC8Zqvc27xSNkAcDGec5rsDoCxqxYMZM8kngj2FVLjTlBB2kOeQOCSKtQ8x86OWtyFjMrbgAdpJHSp5o3KEAkE85FdLDYxG0ESEqC25lJyGPODj1GT+dVnt4Y2CBSSeevWrUTKTZjWNg0UhlIXew6sM5qxs+zspJLnuSBwfwrRigAVgTkE5A64pk8Q2KpBBz1B6CraMtRdIKHVoHMblA6qcDIyWABI9jj8K9pewZRuUZlYgeWg+Zien5149otpu1e2IlKoJFLY/iz0Gfrive1iaVGRjG8hyWJI4GOgPXj6159eXLJWHFXepiRTyoWjkQoQSME8jFS+fGytkhsdcc5NWXt1cFtoBGepzx6+wrPe2kjJcDcnfj9aUGmXqtiDUUiu7N1kHy4yExznp/WvKtb0KWGWZ3RUyTtVTkkDHJr1CS5aIspwEbqT61k6rDBcQuHUFyMA5rtpu2j2BSs7njc9u6EgruAJIAGa9G8IRoNGgIYC4yMpgZ9+nSsHUNICvhSMA4AHatnw2slqCMgHnA9PSicIrZhKbkdrZASx5LYx1BNQ30bJIxByM4H0qpYXIiYBiXYHAx2PerdxeoSYy2cE8HjB71zuViFdmZcMFi2BApUnlRkkemazLrVpoEWKLhiMBQMk/WtG/mlBBiAB5Xg9vWqENtBbsCT+8POTzWVSvGK0OqlTctyvpWhRyasl5eweZPyuzIwM45I6ccH866OfUFACwtlFGACCCCKypLlhG0zqVjbKhyep7iqb6gRGfm3HORn07CvKqTdR3aPRhFRNefUX8sy+YMgBSD2rNub/zY2JkB5APbtzWfPemNS5XCtwTnvWRca1b28cju/YkKDnJ9hWaiy9C/f6vHBE0rMAwBAB/irz7V9cm1SZvN4RTtAPPFGoalc3k5d5E8ogsqhSCB7nP07VmSRmYKyESkkDIbjOef613UorqZSRb02ECT5MuOu73qTULwu6Lk5Xg7au+QLK1zlQSOVU4//XWHLKXcndgZ6V2xMrNCzRHkBmcH5iCOgqowEe7aSFbqfU1aZyoBByWBBA7VUl2gMkkhJY5ERXgAe9a3uYtEljeHT7hJWJCIwYqBnJyP/r12fxY1mDxBrcGpROxiuYY12k4BZVAJx654/AVxETlXUhwCMEZ64+lS6tdGSytg0plVZGZSxHy5GO35VHJzPmI26kltHvQAsCMgqPStOOPyVUsMkkAkDr6VmaeGDhnIaPGQSCMn2ret1EjIwYE5yBW6ViXLlNrT7VFtgyEl8k89MGuh09REilxkADPHes7T8KiKVzyDj1HetaD5wEUgAnnP6UpOxzc12atmpYuCNoOWUnv7Ctq1iBQHnOAeeuKxoUAAAfBznB7VsWUzuwyBkcdOvpXNPU0TNuz/AISQB0JUDFbkA3bCDtAP1z6fTmsWzxGwJwT6+tbVs3OCDtGOcVxzNoo24MDBJBOMkZ5+uK0ICrsuOe5GcGqVoTsB3BlHrwR+NaEZGAR944GQK4Js6oou26iPLsBkkAZ7A1R8bQvN4dnVAG2kfLjJOeD+ArQhVzjcAeehGcipbyITQS78ABCQM9cA4/WuNS5ZqR3L4T5tubcrNIQQVyR2AFNiCJuJbcVPGD04rV1iyWOUAhkZyWC9eep/nVC2tkQ4IJOec9Pyr6GTTRwuLTH2WXmJOWDEEnHU+vtXd+HbUQrvJAXGSSOeK460iea8BABYkAkcD8B6V3dkRZ2hc5yqkj3PpXn1bt6GsNNTnvFmiDxHqEjyguoAVcdSAo/qKy4/hjBPEgkgVm6jjp6GuqtpQGJc5LcgDt61u2CvjBQg4DDJ7dq2hXqU4qKIlHmd2cEPhjEIgBHhwTu4GPY1m3vw3Sz3udwwcBQcgjua9a2ERyK+cOMfKcEevNYusESkk4QAAKoGO1dEcTNuzIlGKWx51b+G40IJDEAgAYzx3rWOmpHAWAAxwB3/AAq+sQaQAggegPSlMJ3kkYHQe9b8/Mc7KXlglCTtIA+Ujk++aliiR3LkEPngg4GO/FWVjVXbcQTjp6UwKxckDA7CobEP2AJ8nAx+FLGoUjHA6k4609MPFhSCMcYpVjJiCkhXB3Eg8YrMpMaSjDJAjIBJP0615d4m1z+2tdFhDLMkcI3AxsQpJ65xyfp0roviL4kTTLYWFtMkt1KcMYyR8pwe/I75rlvDlkYMyshEjnAkI/lW8I2XMYzn0N3TbYQ7FLgllySq5xj1puqaOl7I0sqggnA471o29kRsDHJZgxAOMkdDW3Z2yOhBXkc8d62UkiUzhofD8ttKh3qjA7gV549K6iKSRiWkfDE5YnqGPWtsaMjkF1IU8jGOtOXSCdoCZUYBGOT+NNzjId2zJ88xZcZJX5snkVkavr86ME2AR8sWXjJPbH+Fdc+jASkk8Y6AUr+G4Lh0kChdpzuAz+OKluHUEnc88jvg0pcE9OMDvW1pl4Y3ADfMw2scnkZzWvP4JgEZETA5cvt2ZGfX8apSeG5LaRnClWbCkEnGPp2rjqUlP4Wd0JROm0fUTK2C+V4Xg11dnfxwyMpyFGFAJrzC3MlsWRQVRuD3HFbmn6oUVQDvGepPWvJqYeUTpjI9PgvROoGQOc9e3pWpavujCEgLn161wmnakrEEZ2gYOOxrorTUQ6AqcYOCT6VxOLWh0Rvvc8Q/at8PiO5028RNz3RbLgYCjnJJ7cjvXydfxPJJG8RDw5O5weDjIr7o/aE0pL74Y3d7ETJKswGOpWMDPH5GviG6EV4qOCVVcNtfIK59hX1GEn7TCq71Wh1RlqYGoxQecTGNkZ4AJzz3OaveG7kC4liyMFAoJGQMHOc9jVS7jWaVgclFYleMZrR0CN9g2k7GY5Qjv61lKxnUlodFZ3Iy5diybRtXb0bPJz3GK1bW5EvyEAD6YxWRaMp8wKCADtweCDW1CokdTgAAAHoMY6fWqi0eNNvY0bILGAuAQT1rUjiVmDkZA71QQhdgUcH9KuwAqACSwYcr0rVO5nFdzUtJPKBckDB447U2LxG9leSyQttLjaXPOAOnFc54015tB0IMik3DOscYx1JB5+g/pXGaT4yityiXEjEsMFjzz71y1a9Ok7TOlYWco86Wh7Lc+Jp73595CLgFc9T61HJMZMORlxwAp7fWuP03XIdQt0lhdkQlhiQAZx15rbF6WBUEAgY+Ug5/GnCrTlrA5rKm7NGwZ2aRQwCYAAwc4yasmUKGAODjGQKx7a4KmMgEqBzzzV1Z1IJIIB9O9aNXNFM1IpEjUld3IBye571NHJEYwMFCTwCevrWVBcAsMyyqm3GEweatNIuzl94I43DkflXPKJqpmrby5VNp2DnPv71bh5JUNlQDyfWsqGYMgwGyB/COgqys21SImBPcE9a55RsbRdzQD7HIUEtt3AAZq7aPJdyJESAzEKMnHNZSXDxMpBwc5IJzgEc805b8WR+04DFTlVfhSR0BPXmsZRsdNPVpHnnxGuidXuLZwcxna24da87uoBc7iATjHQ9QK7bxzdve69LdECVnBJ2/dLZz9cVyYDIQWjALE5CjivFxM7s+shSUYpIXw7enStWiuS7IqnkJ0J9TX0D4euU1O2t2BDs6BlAPI5PGK8FishLGVIKg849TXcfDrWptGv1R2BUKVUs3JJI5z9M/56cNPFSw0+ZHlY7Be2jzLdHoeqaaAHcoccqARnBPH9a88vrVrW6mRxtYMVOB0xXtawRatAZYiGjYZAz0rkvEHhF1cNEmwkZG0Ek+9fd4TFQxEU0z5SyjoefBhGiODguSAc9x/L8af9rOwBDkH9adqek3NvKyuqlyD9RiqEEbykPAGk2krhR3HWvS9ndXsDZK80nBfeBzlWXGfpTVI6lcqeOe1OFtPuzK8jyAkgOSTyc4/MmpYLR2JwCQCSVI71ShYxchsjxrGXAyOnAz/KnCA3BjDBkGdwB7j1qa3sBgkA8HoDjmrS2rZKg7DjgkZq7WI33Io4xGpAUbSe/erEduJFADYOOQDgihInJG4YA4BPr61oRWkqksVBbGOnp70E2RREDOSoOAvJ9hT3hbyxIATgdB1xWotjIwBc5BGMY61bbTQiHeNnqRzmp5hcrIPCebXUC2CWcAkj27V1Ou+Io4IY4wMoTtbPUepxWNp9mEY7OCMc5wR75pmqaW907PgkE5APP1Oa8rFYaOJldno4bEPDpruYk2pyStKpI8vJ2qvYVXicuwKnKj1OcVLNamDzFEZBjXLBeSfeq6xBgpKEEgkOew+lVToKCskYVKvO7tln7QQjAjcM5CgdabI6vwiZON2B29vrUWSANuXODk4xg08KRtbDbgc4HetuSxhzNjoYx8rFdo6EH1qdomVgWBIHIAwOKbHJhskZPP3h61KyvIVI+UAcD1qJFxJAjhCGdTgkAAYqdEJRUBBI6nPt2qOBMAkggnse1S20boxYkEcjbg8e9c8joiWoQVhVSScDLE96v2qZ8sICVIyQRVFGbIBACnk47itBJ0G4oTFEflznJAx1xXDUO2DNe1gJIAO0dR710mjRFmBUAAHkE8n6CuXtJkCqQ3C8knvW5peoRJgjAOemelefUTZ305pHoWmQnYpK5HGR6Gt5WPmRYOSRjnse39a8uuviFbaYVtosPPKQitk5BzzxXomiXpu4IpiQdyqfmHTNedKEo6s6o1oN2TNuJ8x4AOB15zmotzpKSpwvTBq0rxsgAA3A9fUdhSRwq8hJBY4+6Oc+wHrXLVt7N3PRw1T95Gxcspw6FA4cj5iAc4xWtBORErA5HQE1Rjg2YCLhfpip1gkgJOACfm4Ofp9K+Dq2cmfdRWhpfaAEDEnPSlF4Ty/B9qo5O0gg49+9NeQpG7fKSFJHtjrWKiaF+CV7i7mY4BbABHqKupKZASCWUHac9zWB4clNzbmUFiGO4k9ieorb3MCOQGXoOtNqxSZLJIG5xuB+WlGNo5yMgAAVDuAydu0E8DOc1IGLISOMelIB2S2cHJo5Rhkg8c4OcGoo3MYBPzNngE4zTjlQCTk9waAHI7b8jkYPJFIzDahBIIJ3D19qIvnYIpyxPAJ6mmuHUghihGc47+1AEgcAA4x7ntTkA5BOTjk+tRKd+D1UjOPWpAQXGRgZ5x2oAezg9DyaeQdpO5hj+HtUeSucAjPAJ70/JbJOSQMZ9aABjgAnIB5puDuBUcYpNw6A4Hc9SaV27jOfbvSAcMgZJGQKYpLDDEY9aVSSxwCSRjA7CmruDEkqR0wp4oAcqlZCc/Ljp70ZOBg9uaQMQxycD+dBOAM8AnH0osAowSSzED0xwKx9buAssMETkGUFj7Y/z3rVkIiBdyuAMkg5AFcfYXh1bXryQFjHGVjVj0OCc4/OtIwvqZzlY6exXYqgIBtHIPGT9atIzNgjAB9KijUeWAQCAMkYp6k8kjB9KzZaHI5YtyCoyMjsaUY5JAyaYcqxwAVJyfrQUSTAIyewI61JYpAGM8j0pXOQCcAKOBim8K2SoBHGfWlDMAAQc9dw6H8KBiYHDZJ5A4PenklWKqQxzwTxmmhgOWDH0IHegZOSRgGgB2dxG5SQR2NNiUquSuTnAFIMKpAJx9elSZGBnBzx0p2AbIpDAMAQ3GDQCE2qRtHQACkdQFAI3Y5xTjk5BOQetIBB1BJzzgD1pcYY5GR1696a4D4VhgDnOfT2pybnIIBPf60AI2SoYkD2zSqdnJGM9M96XB3gjgDpx3prDcwBXgdCT0oAXgAk0cOoAGR3NJs+YEcsBgHPT8KXBQYAAP0oARQADgY7YxSBG3AZyeoBPb60pJ4AAIJ6+lK2QCSeaAGnBORyQcHJ4FKASxOQB2560xhuQqeTnkCl3DcBnp1oGK+N6koGIOdp6GlJU4bywgJOSO9MZ97EhCB2JpQhY4OSDzRcAYgAgHAzSHJcEHA6ZNK8au4DDJHOBS5D5IUjPQNyQaB3GOhZS5DAgcAHqPpQrkgEsFGOh4x9TSnjvk4yT6UvOxjkBVGTxnNAXPxvaKVGeJhyDkEip0t1aIEbVIGNo9fWmNl1JBwScbjzU0LGNCXAOcDcRmv6DaPwwTavmBcZGOp7U222SxNKg2puKkn1Bx0qTyldiV+UdznrQpJBBQEA4BJzkU0iWyxtXaYguXPBIPYVG8Spggct6dzUjq8eV+UMOTzSyATFB1xhgcYxxWiRm2QqSGJACsRjcDgmpYY87SQode/rSpGZQxCgyA9fQdx/KnrGGbkEDoTQyB5Y7QSuVzkj+tWIpP3OVIUbsE45/P8KiB2g8bgBirljgqCVyc7sHp9al6AAUTbA75AIYA9zVmNW3EsdwBBBB6iogiBlJ5w2Ax6gVZEbRyAAhgwBAz1FSTqOwsjLtDBgc9eoqSeA4GRn6+tJEigAlcLnOR1zWgUMnIGQRkk1k4KW5UZSWzOcaxJZ1K5Y8jJxjFWobOcxggKYyMBgc8/T0q+0RLsSgK5wO5PrVy2tyuBhSvXGOlaU6MU7mjqzta4yHTWkVEIywHBI6Zq7DosqKGKMDnaCRwa2NKRZHWWQh3HrXVWFrBchGkiBCnIUniuiWhyOq+qOFTTZ1mLCIEhcEgdql8m5EigKy4HICEjHqT2r0SLR4SxbylYnAyScgVcj8PQZCEAEjGCeQK5mylUTPN0QwgF02Acc9z+FTeQM5ZT8wyPavQn8LwqFBBdAcnIySKik8IJOxdJNij+EjNZ8psmmcFEBEodxhsdM9DSsByWOD2rpb3wi6sWCOYx1K8E/TNZU2lPG43puAOBurJpILruZ8VwV4Y596akNo2ZZ5kU7sKXHT0GfrU89sEBIG4AlR2yfSqvlI1s0T7Y5Cd24jOPbFZOI0ydo45CCGDFTwAc5poV3mLRoZRyW2j7vr+VNWMDBBIYcnbxmlUlSRnDHoV4xWTRqmPl3QzAA5UAH5Tk5poBdmZwSc9elDAq+SAox2Hf1pwyckHcPT1rNodx8QR1Awcg8E9qWI7MKykZOBkdfekAXahAwc4x3HvQ8hR2JVpeAeO1ZNDTJXYbyMHaBnA6k0FCwZgCQDjnjNRBwxLgEDBJ9sU0yyklAQTnA981m4XHzFlCSQirk9Bg00gq5BB4OCoOOahEiqCHckjqAMYP170ye6QDCgsR1pxpNk85NKScAjDjgipY4zKpCgBwOd1ZjXTtKhTYecEucYFa+kP9onAYADIHsBnk11QoS7DUrjI7WRwBsy2ecdxWlFo5YAIpMpJByOg7DNdbpehxOVbYB9e9bVvoUMAAIBI6nua6FQXUl1eU4GHwzfNbxloY1cE7h5oJx24HtVo+HHMalAFIPzDFd5Jbq7sEUoox16VBNCkMRcsqMThQw++e/6c1p7OKOSdSTPNNXszaRswBBA3HvgCuE1K+LtuJwx6fT1r07xpO0Fo5RVd2XIAPI/L+teSarMoJAUhWPTuDXTSir6I4edt2ZJDmQ4BBB9O9W2jjaMCORkOcEMBwfb1FZNvdmJw7DDDgYGMVdiYPhwSQTk5616MR3LfksuJDlsHgDuassU4IBJIwQwHBqrDKixEZJOcip4r1AsijBbBUHujcEH6/X1qtQIpUJ25JGeBjtUsh8qKJXyQCQGBzkccY/z1qBWM0wYHK4IIPc+uakDHkFSMnPTrVINyVI2eMykuTnaQTnPuB6U6J/s+S+SRyB6/hUcM53kAPGuOFJyMj3qVN8kpDgHPQg5p+pKXYswXKsARknOSDWlZRrNKWAyMcgDpVG105nJLklOgA4wa3dOshHAQCQ4POR1FYzkkjVQZq2ChFIA3EgckdKvrOD8udpxnnqDVW3jIRgBgng570smA4BJDg4PuK8+TuzRKwtw5KgnBzxyOtVGDOUdgCG4Vh0wKllBcuVUBMgA4PFRuxjwScDHHNQgsQvI/Kh8gDAVuRyeee1MmjIdkyA6gMcHgA9DnvThh0cbgGPUkdRVeVDwQ2SD0PcVaEyvK7MCGwAO1Z1zcbSEAyeg2g4A9zVu7YhHVgQQOOcZrJk3BWEZIOMcHtVpXIH+YvlyHqwOBjnmqd2TIAAoY9Ce4qSNX2kryCcEjuaTekakkAEHGKdhpEEe5QCeWBwD7U19hJIDZBzyOMmnTXCxsSBgEcDNAmBiZsgggnHoallqxn38wdSCMDO0jH9PSqDkK+FIHYc9fardwoZcgZDDjisuckyYyTgce3+eaWhrcczOxLKgxuAIHYE9fpTjGi7yAFYnqvQ44JpiyHgjBA4zjpmgEpydrgdjQaIjn6Ek8AZBJ6EdKZ5oKhgmw9ME9TT5GCb1KFhkEgCq8zFVACZ5wMHp/nmnYqw5gWbkYwMn2oeHdkhtrAE89MCkjkVQQVO7uQe3aneZlGVirqwIIxggGnZhoNeJQpwQARyfSmxINpcyZPUEenY04qAMgkAdAO9M2rK7NkDIx6YprQBkDCcsVOQDjJGOR161JGPLdw5MhGcg9hSlCYygGQRzjqKagePKkHGOWPX6VSYiq53uSU3AHPXv6VKeWBKA/1+tOVHO8ADb2I70MrmNUcAbMgc9M9a1TEMeNlBdnUAcA+lSW08gmV0lDgAYKnIqMwlYTETuAHDE5z75os1aMgALGcEhcYBx0rVMpH0J8J/Ej39iiTuscittAJ+8M9fzFex21yZVAYgMB1x19OK+QPBmuS6PrFqXcYaTALnpn0+lfUWh6mt7BGYmyAoJOetcuJgpe8E2uh0/nodpUg/3jjGanFwcnJBBwBgYrNjm5I6nrz3q7C+5VJHXoM5ryJRsCaLEiiWLglWIwCexpXjbduBODgc+uKasgdlUkqc9h3FSF2YnfnOc46Y/CsdUURMQBluB61A65bJGcgnBPX3q3syGIHUjJpjqCRgcgc1SdiWjNniB+baSTx7Y/xqiLQhiSCAMjB5BrZaMjOD1qtPAwY7W38gZXsfxrqhPoYyicxqOhrPGRnBJyOw/OuW1LS3s5YwAGLAkADpg9P/1V6PPbnB3Dr3rOudOinXDE8EjIrshUT3OeUDy12dC4LB0/ukdDWdcEtgg4GentXfat4Xjcu1uDGSeAR3HXPoK4zWLN7X5CNxJ++hBUj610qUTBKSZjPKQWCqCCCDmn2+WkwQqhTk4PAz2HtVYuYpmEgwp4AB6ir1tEGG8EAD1PNa3LTL8Ma7wuDgjrmrCmNCFJ6dD6VCpVowSRnOASaa8gWcEgOAu0qD1PrUPULluSVI9rZyuQAT3Oaljk3KcgYJ5OelVo7iKTeBGVCnA3Drx1pElOMlQCDgY5yKLCuWNzOhVCXctjjjipQxyQ7BUOMA9d1QoyneocIVIbJ4/CpiwLAsQXxkYqdgbsWI964JOSeh9KVWbcAUL45znvUSthipyAP1NThDyc4J6CkK41CVGGJBbJHPNSQJ+8SMnJKlsnqCOoP5igAooBUrwcHFGcBSGy2OSKNQHqdj9MnNSQgvIqnEYDZ554wf8AGoUzvwQSG/iA9Kngw20M3Iz82P6e+KTVy1oWMLyVfeegJGM0xco5Dckg4NVnlEcgJIAJxz6VMJUWQAAljkA9qzaKuX9LCy3Kowwcg5B5FezeH8rZpsAAABOTivK/DOnm7vkGVUEgEk/mPrXq9nCluoCqWiXC4PUivjs8qRaUOp9lkcGm5mrvbGRxkc4PTmohMjORnLAcgioVkCxhAN4xtJ7kZ6VM5DEAnBAGAO4r4po+0TI2UBdwIAzz9aFAEhQnBHJIPX2pzjfkAYBPA9KYbdFBYIqknJ2jGT60CuI0YkKA/dDHO3glfb0P50yZSpBHK49OQalaYui4GCRkY4yKbIgkGAMDqT60LQLlVlfCtIwKk4ANNJBm3E/uhn5gO/0qVVUMcggtxgnrikkb92CAQCc4IxVodyHIJLEEEnH1HrS7mWRlD5A5HHGO3NNy3UsQ2cgmjeETJyBnHT1707EtgXUMBgkjKncegNO3rtwCAem31HeiRB5xUYIAyWHIJ9Kj2jDAHB9Se9KxLYqsEkUkZwQRnpx61V1WQLCWdNuMnNWsncFIJboQB1xWR4hm2W7Ksi8DOc5z7V0Uo3mjkrz5YM8+8QTJJMxGAn61yV7csiOTymevoK2tYnJyoOG56GuTvZplbYGKMerHmvvsPH3Efn9Z80mx9xePGZCXzGMKATyayprpHYkkEHjHrU92SYSxXJY9R0J71h3Mm1yCgDYznGMiu5ROZks9zGjFAAD6DjAqJ7gRsp4A96r3E6DkjBI4NVprwqSoORgcZ7VaVgiSzXBkYBgpUk54wBn2qp9oKMyoMj+QqN7ldocsVGDxnpVQSckhwN/RutVZFpFhpGMrBWLBgMnPAx6UfMrqSQ3GMegNQpJKTyRu7kDAPrx2pJZwuQFwc8HPOapAyz52xhtGM5B+tSl3ECEggs/RT0x3I9D0rOVtxVmGWByPerfnuqg5yvTntVJEMuFcupCgDqeehpwAQbic443ZqqhLNtJLKTwR2qUOUQqBkZx16VVmCRPbebPcomAWJwB617b4P04wWEKEfPgAn1NeQeD7c3+vxQkFSoDBm6DJ/PjH6177otsViUEAuFABx1Ir5PPavLBQR9VktLVzNDyDFtUHAxkketTIschADY65yMD86cttKYiVTeRy2WAxSCEhixB47Cvg27n2aFiTYXIApgRQxc5IJzyehqykbkqyuAhH3ABkn1zTzbq7ABSccnA6YrN2LRCswQgBSAeSamjtwhALbs/Nwe1PSJ5IwyrvDdsdMU5VJkQFQAB0xWbNUhcbsFQMgcDPWotreYCwXBx0HIP16Y/CpnY7iAQSBjFQZdZAScD09akdiwYACwB+YjAYdQac27acsWJOTmlQkrvBz7Gl3AhiQT7ClcdjQ0yIMy4OCOcYro4CGwGGAO/rWHooG/DAnjjPaugijLxghgTz04xVoACDzCctg849KUxFsqHOD39fwpqsAQRyRn5u4qTzwADtyS20HPIoBMjRHEhOQVXADYwfeqWpQCUkorEDqWrTyA5UDcWOMnjmmPEVBA5GODigRyNygQEMMZOKrtKVBUIXQHqDW7qNiT8yBQB13H+lY7AiUqTgDnjvUuJSIMl8sVKnsD7UMclicNnkjH9KlI3EbiQScHuRUOwoN5GTxkCpsApjJb5jhcDFI2dpCHAPenli+ATkZxxSOgXdg5BOMe1Ahka7MksuSMAZ5JoBU5GM56mnbF4AGTjIHpimBGcEqeM4PtU2FcaUVQxB5J69c1GAFzgAp2B5pZQFYAqQQRj3p3Dq6KoDMPy96LBcOSAGHy9frQ0iRkDAwRjbjrTVwI0Qk8cZz1qOUguAUwAckk9fSiwyQgOCANg6gNSKAi8jKnjApzSKSAOcDrmmNKF2hVA5yec1SJvYliiUyMVLY7FjkmriQHyiQBsJwOepqkjAKMjhjgY7H/CrkeT8uRkfrVWFcpS4BZScDufSoSofapOARkZ7fhV64gyTg4J6kVnyMQxOdzZ5yep+tKyJuRyyBGY4wGbcT6VFKXZtygEEcHPFTybSCGGOOg55qs0gGEJJHYgdKaQ+YbLAy7TKFJA6KwbBPuKnQYiDK7RgDlSBhvaqquACo4cjIPtUkt4sgJA2KAAR7gcmtoxM3IazjcCAq5HY5qCaRmAKOoQ/KWx1b0p8mMEYwcVAkYikYkg/LnDdD7fWuixncjlfD7NuGIyWz+lRSvtcgDIxtJ9qdIS0yBuSwyBnGPxqKULMMCQoTgHA/L60GbZXfbJux8oTgc9qjuJ1aNVAAQkYwc596mf91IVPAxnB5z7/AKioplWQEkgHrwKaMW2V5CBlsDH0yQKwteDNaSAoQnoxzx25rbYkLgqQB3I61lao7uAqjIAzn3r0cIr1Y+pxYmVqbODW2j3sSQCegx0qK6gWWJ4HOY2BGSOua17q32O5IAZj0I61TvELsGYBQRtwBjmv1Wn8KPzmcryZ698NJmufC+nA4Dxo0WPUIOD+PNdWMYyBgkYIx0PpXnXwcuRcaZdRIGZbScxHcckZAOfzOK9IK7sYJAHPNefW0myYjQSQMAnBwc0hIBAwQPcdaVkC8lsH0Pem/MPm5GOMDvWJeg/bkLkZx09qRsAghRknAzSqTgkEn/ZB4z6/WiV/N2jHygYIGeTS1uLQcQVJBPI4x1FNJxJggjNKygZVl9flH8qI9uwYA2jgAdvakVzCEkZJOQMDA7etL5iRozEhVUZyTge1Jw3BwCcnrjivPviH8RotG0y7sYXKyy4CsDnAHUfU80WZDaZhfFn4i/Y1bTrV1DhSXKsCMnoBjvXgF7O92Wkfgt2PXNXtU1f7bdzSurbs5BY/1rMmZVII5OTg565rppxa1ZUIxRCIyzJKQpdflww7ev196jkJWVUxweBUoPDAg4X5snoKki/0nKrEBIDkkngg+3512RRomkdd4NvHjhCAhlI4967SPDqSeRjmvPdMY2JjCqRzkbR0/wAK7vT5maBWU5JAyK+UzrBpr20eh9XlOLu/ZNliYliDtKxgcNnr7VXd+Tk8HqO1W5hJICOMdBzVMfJIUIBUgD8a+IsfWJlRpQGLZB7A+lY+o7nkLF9iYOV9T61fvnCMyqAoB4x3rK1FiY1K5IA+bjv7e1aRBsybxwFdZHLEngKaz2tFkQBgSCcjnH0/DNarBRGGaIPxwpPWs2YMXJwEDEgDPSuqNzlmzPlidWYEgDJGRVC4AilJYZD/ADY9celaVyCCyM+AvIY9Kz53MYLSkOiqW+Xuo5xXVBNs5pI7f4U6VJI9/qDnETnZC2OQQBkjtkHPWun1+IxsjNlivXbjLVZ+GumpZ/DbRnUlp7gPcMAp4BOM/p3pNcjBRiCCANwx1Jr73Dx5KSR8FipOVeV2c+jIWLFMD371J5S7WOQhYZC56fjTX2pECTgsAuSe/pSGDciseDz3rZ2MSF5FUgtgAkDgd6RlOdpOSCc9OlShCSAjAYBJBHUd6rlg7kFsMRhT2JpWQmxD85AB4znHqe39afGhQEAdeOeh9qbGu9mBGWUZz6j1FTMp2AZ2Hrg8UiVqVlU7oEIyI2LAHsT1H09q3LWARRgg4OSxKn72f5YrDRg8yqrAYb5lHUmuktFD2wdPlHK4YEZI/pXz2b/wUfR5PpVZnT2YllLEbgoLdcZ/+vXFa00kk0gcYI4CHsa9BvGEFtIQcnGcVw15GJ5ndwAQeD3r5Kkrs+tqbHJ6rbfvFjIwW4IB611HwnU/8JgiSlGLW8oJY4GMY/PBNUL2yeUq6AEZ25zzmp/h8g034gxb28xRauJIzkYLMoByPYH8q+gwLtWieLjYr2MtD2H7DCyFxFkio1skk3iRAgYAEdiM8/yFaLYWE4YEZyB/SoCDKEQDOTx7V+gRufnkkyG00kSsEBBxhcgdR2+tbcWkW0UY2xEPjBYnOSP5U+y0xIzuYneD1yePwrQfCgEkkDrkYqrkFaK2RcPt2kADgdfwqzFaCVgGBLtkk1JtPkhxjAOSSeMHtV+BGRVyAOOTnOTU8w16laOyABUJgDow6mrKKNwAGMDnI61MykqQSCcdAf8APNRwwBR8oIAwpDHJH1PrUXCwxtkrkDOeoweKRYyAAeFHP0JqeJQVLgEE5APt0qQRhQCzAjBwR39KkOUh8rAfnJI/rUODhAqsqN1DckCppC+xWIBBJBH0A5/WojEDkgkZ5wTVLUVrEJjZS43EqTgZHQf41DIi7CASTnnjHFWgDGxVzgZ9M1AysVIDErkkCqIaZTZC4JAZAvIDEZFc/rd0Xl8rcCx5xnGfeulkiLyqBgp3zWRrOihnklU5JGNwXGB6U9Rx31OYSEEsAVHHJJ6mkZQQQRgAcbfWpZLMhASW4bP19qakA8pySQCeQTnGe2ahnXH0K4QDAAye59KVsbWBIIQZPPQVIIkRgAwCDAx9eBSLGjF/lyMFSPU0loWV5EKSgEgZAbbnsaWFT5jnLFQMFQeD7mpo4N2xcbyoxn0FSKixsQRgEZBz1/yarmBaGPeWxmyy8g8HNc3q1oy7giBAvBA713LWZK4ABDcj3rM1PSZGkIKYVhkEc0JlKSOY8HaGdU1cIYg8SnLbumfSvbI3EEUcaIEVVAx2GOwrlvCOkjSrCRnkVJixYADqDWxJdgqRvBdT371zVZ9iH7z0HalfpEhLliM42qCfxxWXI+4MwYcDIyevtUU92ZGJJy2TzUfm7eGAQ44BOa43MpR7j5ZUOGBJ46A/dY1FNcBAhIJBYLgHgHHX9Kp3F2ACAmWzwRUU04w6r0wMA9j3NSpNjaRYkn3o6opLE8EZ4x1qnKxZBl8tyT7ioJL4owAXac4HPX3qtPcK0wCkEnkDNaKRDViWcLkMG5xjPpUJuVt1fBySCpAPTNVZJxuIJyOeCazbm4O0ktgYzxXVBstRRFeTy3JjWSRIkGVLbSM+5PUmqcVsJGYK+RjIbGQasbyWTL5XG7aakdAwQq+xSeSo7D/H2rpVy7Iy7yBMEbcjPYdfao1jJBITav8ACuO1T3jCTICghWBA9fShFMxAJCtjJ56Gi4rJBZp5hRHIiLHaCfX6frV8QRxPHh2eRSckjjOeDjvVW0DpKQG6fMQ3+Naqkz4DjkNkY6k+poTsBFHbpEoAwQCSQp5PqKJEUEkfKvXaO1WhG+SAASPUgU7Y8Uau8WAwzkgHI+lWmRKTKsYQKCQA+M4B6ZpBuIIJDDtgcmnsqBQVPByfofpShQAjKM7hjryB9O1UjBsFjkz8+4AcYPbFOSJvMXAVVDA7gev1pVSRyEByT2FXPIEcYUblfnduGAPSi1wizRk1UWmnOGOAozxzk15nq/iVtK1q01SKMy3EEysgB4yflAb2yfzxXZazKlpos0sjMYkwX8oZYjrwO/0rhPCeny+M/iJ4S0qPBttSvkDluMqGDAEe5wfwrirQSXM9jvoxU9z7rsNPls/DlpZXZxOtuPNI4JZhk/TqBx6Vm2kwmgIByVJUj1I4rtdbUS3kjBdrBgpB7gADj8Qa45IFS4utwI56gYBY4Ocdhg148LNKR2SSWxia1KGtJ42wVbBKn26V4d4u8LJeyS3CIMDIAz3+le83dnFcRyLId5cHHH3T/UGuL1DRzZgFowzO5BB5wf8ACvXw7ilY5JTafus+ZdU0Z7OdkYFFIJGV7/XP9Kz1OxFR8uOwHevavGHhdJIZHWHfJgnKjvXjVzbS2c2yQAnkg47Z9K6pQW62OmE+ZHSWBeW2jYhgcAMO4q9GqbWJKhyD36f/AF6p6O2/Txl8sM54x0qRgQgf7mTk5GeM80I5p3Q1lDKjseACQB2z/OoInDZdgQ+ckdMVa2sJCwKhMEkMM5PtVdmBYqikseQAOvrQYXYlhqNxo12k1qnkSCQNuYjnnngc/nX0z8JfihZeKbA2k7lLuIYKk9+x+lfMF0ES3kLLuZhkEHpmuf8ACfjOfwn4lN7BO1sPuyrnlwO3oK4MVT9znjuieVvVH6DSwlowGwTjsc14r8cPA8t9YfbbRFacFiR0xgf1NegfDjxta+N9HgeGVWk8sEkkDtzz3rodTsY7+ymt5cMsgCqSAdvPPPvWGCxeql95cJu2h8V2KPGVJOSDhgDwD3rqdKWOQsSArKR17ir3j/wcnhDVpFjBEMsp6jgMeePUH1rM04KjKpIGevuK+iaT95bHNPm6nT2lxgAg5IHIHfHatm3ZRjaCM8k+h71g2B35wACD+lbtuwVBnBGOcis2cz0NCAeYVD7gTzjOCKtpI0LAAkBjtOO4NUFkI2kklupOOD6CtFGG4gkEY4waxauUieHBVwAAckKO5FSIzDCkMkgAJjYc49ahTABJOB6g81NGDuB3krjqe4rnkjZInjYr8zgEdz2FXoHAyTxnp71UQb0wCCKtKy/ZkAA35zn1rBotGtpzAyDIJHQH0rqtPcMAGIODgEHrXIW0jDoByBkZxzXQaPMQwwV3j5cEdvpXHUWh0QkL4q8D2erqJzGAw5GO575ripfh/bOjRiFRkAZI5Fey2h86PBXcSME+hrMurEx3DZIKEcfXvV4fHVKa5LmlSPNqePJ8NLdJWdY1RSAoBGRwOTj1pn/Cr7TkFBhsjjg4PXBr1ltPWdAFOQMnHrSx6eqqAehXnjOPpXd/aE11OfkfQ8duvhTbyxhRAW8sZBfkgfjVb/hUOdjKsbKeNoYgj8Mda9wexUAELyfWlFiq/wAPOOnrR/aUx8klseKp8IlQkgsQMcsoyT6cDJq1/wAKyisI2lb/AFcKNJIdo+UAE5r157UFTtBDVxPxc1Y+HPBMyKxS71FjbR4PVSME/h1qVjJTdgtJHzZrbvqcTzoMxSBmRgMAjJwQO1c1YzvKiAnfxgN6+9dhtWGxMakFI1KhdvRQPXuT9K5WOLyJ2BUbFO1MEknA79/XmjnuzWO2ppLaF1IC4NSLpTxhS4KLnJOc4FbeiJbTBS+N+OAxGBnrx3rora0h3EgLjt3AraEk9zGdkcilg/yrjg+o604q8DgkZ4+bBxn0H0zXoklrbLDCAi7gu12x1Prj0rjtTUfa5ECYAJxzkEVtdGaSMaQG5KhyST6d6dHYgYBJYHksO34VdEAC5CbG64zmnCN23AgquOM96zlKxWxSjs0jJwCQTwT3rufC0vlwSo2HDbQox9zHX61y6W4kYFgBtHGK6bwgfMlnikGQFO09MEDP/wCqpUtTOdmdGsbDMpJJ7r7VBtHmOQCTnIBGKtBDJGMSMCMYwfzB9RTgqhQGBxjB2jJz2GK3RzlKRMAEnBPTIrJ1CF5ZAwCgjgkDt6VrSgKjF8g5OOeg+lZrs05dYsNgZPPT3rVCsUbhEDInJcDkgcAD/wDXUDRmRiIxux07YzV4xqrBBkk85Pc1W2YkZcEBTj5hwTn19q0TIsyqLZoZ3DgMACOCOcdgemfemSxFgSEYDpz/AI1eSIRgBEAQAAAdqa0DPKcDGefpVXsTfXYgsZItPnineN2jiO7Cg9R7D3ro9I+K1s7FZozEUOCHwAR2NYKZjs70kYHlMM9QMjrzXnBtRcqCHMpyQZH4B5/IVxV4qp6nVTp+0Wh9G6f430vUWUyTqmFwzRjlj24q+dYtLgKVkBB6DPJHrXzPHczQsQsjAg5yhOPbmr0HiHUYjOiSFwSNsobGB34rg5KkPhYOhUWx9Bzm3lVj5qA9ApPP1rOn02LyyHOck9eR05rx1fGOorGA0pYgYz60R+ONQcIzuykggqTnBzx+FaKpWiSqNRnok+kKS5DZTcAGJ4X0yfU+/pVA2rW1wFRiHKlgwOQPSuGfxhertVpF3sQD8pKkHrx24zj0rqtOuJb6ASltrYweckgdK58RjZ0Y8zR24fL5VpcrZauLqeFSZZ8kAlQBjHrzUcerRLCXaRnfqcnOKzPHC3MGgjyZRG+5SHHXAPIPsawbSWd5QZBtGASBxmufDY2WK3Vjrr5f9WtdnXz6wgjWTPlvkqR7Z4596qy6gHcEjBJ6g1SiBliO8AnIKg/z+tQhXkZwFLFTwegHrzXoxpp9TlSsXb+4d2bBIHBA+lZdxrUixzoCodl2oSDhDkHOO/GR+NTyK/lM28liMdc1y9z5vmkhtoB5Dd6p0kVzGlPrTkyEOS7KFI7ACsd72VyCVOMkDHWhsNuLsIx6noB60RwLsLs2RgbSOc1hyqIlqMWIgAgZGNxDHJNTabB9olLIhJQhSPQnkURRfOAcktkDHP69q0rNks4yzJnP8IODnBwcj0JzjvWikWmyhq048wxMANnDHqPp9azPJViHBIHtV+TDM5J3Fjkk9yetUZWMciICpDFiQQRgDtW0ZXJbuQuxCbkjyAcED1pHk2hWMTiNiAFPOPTmpiocMoOAOSPY1FMGknbyi7LgHGM4AAz/ACNbK5ixm0ruJQEsAQT2FV763EtntCgKSFznGD1/nVvABLDJAHGe9UtRR2gkYBlAG5cdAe1aJkmhp53ZRnM2whQ57jHGPaul0u2V5A3lnK9/SuX8OSG5jiDgBgoDAHGT3/Cu90eJFLgHJxkgmhOxhO9zWgjCoGQEPgZJPQVetlA2OwJGcYHrVaEk4DgMSewwAK0baJjkBRtGSCTjihsxNO1iEoOQcnjOM4FalrDGsnykkrgHIxzVCyCuAA7LkbsZ6itRID8jkHaeA1c8mXHU2LJQXBYZHoRnmtiENgLglh3PFZWnZwFBABIwSvX3zW9ACUA6EHrjrXLJ3OmKNGzA6AAHA79K04GBKhsAjjI71lQKoKgAEkHII4rStVLgkDDA88dRXDUOiPkaUMvPIDEEHAyPpU2oyqtrJK6ny9pOFOMcc1Ag38gEHGOag8T3f9m+F9SuYyRIkRK8Z6D+nWuBr3lY7l8Jx2t+FEmtpZYoyGEZ8sdce+etebFJEmBZAXAKsCeB7/WvbPBV2PEuimSMgh4CGJ6HjOPx6V5hremyx6pcIFUBW2gAdK9yhVcuanJ6o5ZpaSQmgacokEpJcfewex9PpXWTx+YsMAIBkYKB0yT71naZYiKNWAAJ4wB0x3NbKBNwOFYgYwea5pyvK5pG1jDeExXTKAy4JU5Poa2bHdBgevJyc1HHYiWcuSAAeSO1aJjjVQEGR0DEURdyJEct0ArBjyKxbt2kzvU+2O9a1zGHRlbkdDxVKWMMFwCpA6Mck10RsYSuY0cBRyzZIJ5HfP8AhT1iDOqD7xOFye/1p8hxIXJwueRinB1YEhcc5ya6EzBlaVAXHykADB7dCcmkQMqEk5C8N7A9PpVh8MwIGDnIyc4pgR0LHJKHnHYmp3JYKFUBVUBQO1ZniHX7fw9oNzeyOBMrbY4yOXzkcD0B71flmW0tjcSuBChO7B5ArxjxV4ik8X68UgeR7JWEaKw449Pqa1hC7G3ZFfS0l1y9kv7lt7u5G1gdqA9B+Fd3BawwGJIQ5QqMk44bHJ+n61Q0rTFgt0QnAXqoGMVvwW48ggAbgMfQ9v0robSOZIfahkYNGQGByS3NamllIggyMKAPmPJAqoiqVRA20E8sOo/CiJSrAsSp3YBAzj3rCS5i7PodnbS2725UOA/16002x3sQduQBkc14NffEe/0nWpkJKsWzgcqF6A89CQK6vw98XoLo+XOWGMLkjof8PeuSoqlLoP3uqPTzZiQEpJhjwQRwMdT681MtuAhC88YwawtP8XWl+SySqXHAVePxrZS+SUBgNgP45qI1r7j0RMsZVDkKADggevse496TyIJJFVycsOM85qOW/hjdIpWkDkhVQKSeTxx2zkfnWlayW0qgBt2MY4Oc+lDqcvU0RRl8PwXPytGCByCBxn+tY954TfTzJIr+VDHjCxKDnP8AntXcwKOVAxk5xjFWY7eOZVEy/u35IPp/+usHXfXY6oep5hFePauEYk5I4IOPeugsdVWMKWYEdQoNT+I9CLksjFgMgnGMjt0rlJbh7OZUeVgByAxyT7Y9Kp0lUV4G8Wa3xS1AXXw71IIcMwCxpnHzEEZx+OK+JLxTaxMryCV4wRISB26/XFfV3xL1sw+ArsBdzu6sD6AHOM+pI6V8ja3OZWjERDNK207uMnuPr1rejP2FFxfc76MXNXZUcII0KksWIbA5IBre06wKQgKP3pHUHGBVC3thsUYw3ANdNpFvIU/dAl+VAA56c8VKnzGVRdLlG0UxXKs7AqCMqR941sQqVkBJO30HfNZMSCZ3kiUMinAwCMfga2LUhABk79uOOcmt4nBOJoRgpKSDuUHAxn88VrWbl8M0pdyAOQcj0H4YrLt5TEVQjBA61oEOylxgOVyMH0HFapmcdHY4P4n3ryagLaViz25G1Sehxxx9Ca82mlkLgg7ARnIODXV+L5zcapKroxKkESE8ZrlL/aSRtVJCMBiO3evm8y5nUSPs8HT5aSZs+HtXne8eMnO0KWBPGCew/nXpulXZSFAG+8SAScZrxfQ5Ps13nGVJGSW5J+levaCwnt4ySAAeh968yjOVJ7mGIw0Kju0dPa3JKJtbcBk4I6VoWM8cxYZJkbkgdBWKLcqWKsUDkA55zirtrAREdmQwx82euK9eljrO0jzp4C/wo2YZ4wFMZ3Ic/MO+OtSs4PKtxjINZ8EbIruQyqQQccZB601LgSOsWCgP3SSBnHQYFevCrCqrxZ5k8PKm9UbUM5bY6SspHUDv6j6VYSQF3kUlCx6dh9KybaUKVKgBhwQ3erAuQMqGy2ecVbiRFW0NU3B4BJLEc+mKx/EmslIYbdCSzOCcDkY9T6VdhmeSN4QcA5YsQDgDryelc/NC+ralIIEZIC2FLHPHYZ9K87F1I0abbZ62BpSq1El0KOp27XEcToA7MSGzxgdjmqA05C6B0IZecA4z616NbeFkW3QFQwBzzzg0XWixCPIjAZc44B4r4qWIi2fdrDOxwSW8S7ysZKYICMec/WpI7NNsRddpBDDB6YrRuLeK0D7AwR2JZWPOaayNxKgDoSF2dwfXPpSS5jknBR0O/wDAviCSBTBI4SNgOnUkdK9IVI7+3DBcNgAg9T78dq+e77XrbRYiUYtKF3Eejelbnw4+MJ1C9WCdmQj5QsqFCfXGeo969nAe3pO6XunxeZ06dN80dz0bUfC0Lyu5AJPIJ7ViyeFYrMKkcAiDZPHHPevR7K8jv4TMoGSRggDHPtTbjSxKrALknJzjpX2NHGuS3PBVmro8ufQIo0LNGCScA45GaSLw9ENwwAc547V3VxppjwgQuW7AVSXTjDkPgZ4wR0r0Y1uYzakct/wjsDvkllVRwAP85oXRYokDYd84A3ACule1KKCDl1PJx1H0pUshJ8wX5VOCCQcEe3403UZFmYa6THA6h0BDDPI4FSvYhUJyFUj06VtPZm4R1Y4QYIZT6VIbQyoXERCE4xjis/aDWhjrYFsEkADBAAqR7EAjOXJ46dDWw1jhQ7DOMDjtTZJLa0QyTOEjXks3YVjKroaJ92VbTSE2M5GPXPSrlrZRGTyzgoeCAOlX7B7TUbZpYj5sIwRhsZqHYIHJHyhiR9a4XWu7XNYpGVqfhuBWaWIKSwwW6k4rktQ0s2rMSeD0r0K7u0jhJUAnoVXscVyOr5uJiwYlMfdx3ropTkEkl0OVaEgAAFRTnbygXJwFGc464rUks0WE7AS5IJOcgAdRj3471UaNTkEErnA56e1dDdzOw2NRIoLICcbsg880iE5JBw2TgNkED1pogNuWKjAY4GO5qETli5AO8DqRkZ/yKxaKRb+0szLEUOF5DetWjcfIqgsCx+6vI/GsoXqMQTjgdhioZvECw71SDeeRknGB6/WsHBs1ibpPlK5JyOp7/lUC3nyHe+Bz7AiuWm8Qlozsky/IIJ6Vn3OvXbxh3lAjwMhhjA9qlUWzojY7WXxJGsbrvO9eCo6YrE1T4gXEsJht5iATg455HT8q5mMP5byyyhsgkMDwfQVnyyOwUg47kVtHDR6oJNmvYaxdJq1tNLO8x8xRuY9cn07V9eQa1Fo/hnS7wyKnnRqqqxxk4GTivjArvt9iHY7AjIOcHPH0r6C8Ta8t58L9Bmkx9oh2q205JAUDP5ivPxmG9o4pE4em+ds900PV4tTjCRPvZvmHtgc81vadsS5ByTk4PGcV83fCz4jbZjbzyDOcZ9q+hNG1FZlikC8NjkjrXzWLoyoOUWj1sHiIuoovdHaqiyIPlBBGCCOtK9tHHEQF2nIwBx168U2Jz5CkkA98npTnYlOWxk/pX55UVps/U6MuaCZTu1CAAnAz19a5zxXqg0zSXlRsSlginPc8D+ddJdgOijGQOprzn4jMqz2FsX8sNIGk3HgAHgVdGn7SaQVqnJFs9C0IiHT7VWwXMYLY4wf881faUHhCDxncR0rG0+5M9pExOxtoGcccCryM20ENg/SsZxtJhSm3FF5ZGHzEEjHB9amRg+QG6dgetZqztglhk5xtB4FXIpDgkDAI6+9ZtG6kWGTIBAB7g00fMCCcED8RUe5kwAcjnOaUlsA4yc4zUlXF2nywpIAJ5OKRD0wSwzjJpf8AWMRycH0p6uCpBIJHGR60BcG+6e2D2PIFPyGwQRgDp60wscggZBHHuaFJ5JQ7u5yMGgZYBOwPgEdOT0oYkYwCCRke9RZO0EnAPX2pssrOhMbBj0yO1AD9pxzgEc4B60NjAPLEcFRQWO8t91AAAAe/ekDgoxJIz/CB1oAUquSSAQeSD0GKXB8skDBzkAd6jJEg2tnaPWnIQpOCSSMDPrSAcCdxJGe2COhpNpJJIAzxSDIP3mx12gdTTZnEUTyFgAvzbj2pq7H6mJ4u1Y6dpz2yY8yRTnB59qh8JWeyyjlKkGQbvmHQ1zmq3D6trCIHR8OCozk4B5+ld1YIIYFCAgcYWu+VqdK3VnnKXtK3ki8GCLj360ruABkAk8H61ECORhc9cetOaUMxAAX2UH+ZrzzvQnmIPk3YI69zTmJyATgnke4pqlSSwAB9cUFmwQpBY9M0WGOZjySASevvTS2CQOO/0oG/ClgBkZyO5oiK/aQJGxEoydozk+lFgFaV9oQMQDycdDTlJU5AJOKi8wrGwADEnjPYU5hleTkjnntQNMeuCQAcknAx3pxyCwcEH3qFCoUORgMcD604kLnAy2efemMkJKsCpBJ65FKoUZIHJ70zGcHGTmlDFnIHAPSkxgyBsggA4645FOGFReSD0PbNIHG8jBJAyR6UkiqIyVb5yPl3HPP9KkAUkswGAepHtQSOo5J54NNwcIAMMByR3pw4zgAAdvWgAXJY4OAB0x1prbsEZOaXcAwLLzjg56GhvkPznJ9+1AAgKgkgqcZAI60gVlAULuJ5wDSOfMZCH5XORnOaXkHk5PX6UAODA5BGDnBOKY4O44AGeppTkgkkg9qQ5YEZx70AIWKsBjPvThllcHgkYHt70AkkAcihgegOfX3qbAIMrggcgYz60u4AHJ5PejcG+Ukg55J4prYypI6dKAFYbg+PlIxk+tMA+QgEg+tPZ+MYznt60xXDAAKQenNOwH5BGFcLlAAv8PofWlEytuTOWAByR1z0qUD7sbNnIwWPen3EJ35QHYMADOa/oU/CubzIoYWIBfBA/WmNZ+VKjFmKg8he9TRsduMEY6CrCgYJIwp6n0NUguV9sZlB+ZVHTPOan+Z3Lk7QuFH4dKfGodCWXBPAFPMBEgDnLgjjGAR2HvRzEshSFhlsncTk+4p4VUkUE4FTzMxcHGWHYDA/Kq25w+GBYN90elMhslKo24AZB4JqwkahA8RYEDDAnr9Kg4VCQceue3vVhHXKlAHB5BAwGHqKTuJNMe1uJIgr4ywyBUzOECBck4xyOn40plEqjaShB6iiPOwktlskH3FSNj7Z2LEE8A5HGc1t2cbMoBbIx9084rOsIySCyZAPbrj1xXQWawbiNxJOAMLzn6Va3sRL1Ma4jMTkK23J5X1qW2cLgFwVzjr0NW9QhAlYggpnjjpWekK/aANnH3sj1rdJGPMzoLMrGyEHJJ4rrdFusTAKcA4xjj61xNiGLgryAcYPaur0lJDKu44C9SDg81E7C0Z2NuztKh2jOMcDrWp5fmFS4AOQBz1rN08PhSSQF5U9MVsQqAnzLuJ53ZriloCRaVUVyJVUMegXJFN8pfMBC4XHamoiBV2EKgAAA7VYiO1CQAxxxWDNERSwIysHOVbgnOMVRvdBiddw2hcYC45+ua0/LLAEgAnIwDnNSACSIqQABx9akqyOIvPD4kzugG0DAJwMVjT+HzvKgMwB42Hk16PLbq6EEbVHes6+00HEhGSRwAcVDV9gTa2PNbrSTDMQQwOTwx5GO1U5rLCkhyp9QOQa7e80ohwWiYgEg45KfWsaaxAZxtKknIDDGfQ0uVmybOejjOSDkseue/vUE92LbAJweoBGa3DZgM3yEnGKF0I3OW4QMCM46UKDY/eMOXUraGN2MgZxzjHWqT6/EpIVxuIzgnBxVm88FX1vAqwy+YR/G4yPyHNczqWkXNqzF0cMOC4U46+tdFOhFheXQ2DrsXBcggdqbDqL5kO/eCcjPYelcvDHIhZH5Ykg+4zWvbHbEBsJYdweorvjhYGcuZLc1ZZi6DLkE++cU2SaVAAhG3Izu6kVVKtjIGQcY9vWpiVBIDswzjJ6n3rZUIx2OXndxGdhLtUkHqTnPH1ra0S6eHUInSUFc4ZexrnS5E5QZOPmxV6wn8q4VsMRnGAM4p+zt0NYVNT3PRbpZIUkxjI+6O1bSMJBuBAOM7a43wlOLjT4pychmK8nqQcHiu13ALgggYznHNcM0kzR6iS4UAE8EZ+hrPuSVJXkqRkgccVflywIXLqpPIHB9TVOZkERL4IxkGsjGR554xRY7gtEWI7E8GvKNYBWeQg4ABY4HQd69P8AGswEcmD+8BDewA/rXlOqSCW4MijccY5PSuylE5Iq7dihb3BniSRATG4yCwIyPXFW4JpJI2TGBkYYHkVC07zyKruzsF4DHOB7VNFPiJYjD5cucl89R9K70jXlLyTFMIQSOvFT/aAzIcAEDaRjGTknP60y1iLRImNqrnGOcZ61cgtf3hAUMDjBx0qtECgNgjcsTGmAeeamiWdJmAIJBBO4Zx7Y9K0LS3OSSNoHXPHFX0t4IwCTlz19xWMqiWxoqfcy4bcTZJXA7irUVvFGUJJB6A+9W/3CHIG0HgAdD/8AXpLaCS5kJCYTrn0FYupctU0i5p9qxlAB3DqcVr28cqZCBd2PvEcflUNpZ+QMgkjIxngn3+laIcuGKjIAyQP1Ncc5l2sSMUCxE8EfxZ4NV7h+5BJzwQeMU55yY0bbmPOAcdaimIOAwxjnFYbktjpJDEXQnaQdpWq00oZCCBvGMEVKGiLySEh3kGSeeT7571FKqgh0IJHatFYhsrBmZwCASoOPpUE4WWM5OCDkgGpNxDliABz+AqtPJ5LgEZUj862SIuVLxyJDGxGT0OegrPUFJQDwCCTx19OKtXO1w2CwOciqUk7uwJHKjAJP6VaVhEckjQQSqoKB2DFewOMfhVZxJIikqAQMEDv71b+YsQQQh/h7e5zVcsQrIAQxJHsB2x71dguQhCwAKEqOmT0phY5IUhSB+ORUskbHChyFwSeccionIkLj5iCRtk6ED396llJ9jPkuCGcEDBPGPWqDkq54ye1WLrasoAOQM5AqnOx8wgNsOcknsKztc0THSwiUJICY2XP3Tjr296aCEBCklsdaRJFzhnzgZyRTUmZmLggADJOO1Fi0wkV9pYsVlIwFzwfXNQhSXGCQoOcY5PrxU5kZgWJCkdcjtUUm5ySHAQ9COoqkVuPjTemHVsnJK5wwH+NRcCQNGGRRwNxycVHIvzEFiRjk5/WrSKIkRghII+UZ6/iaopEThwhUqxPYjvSLlFUBWJ9x1qwXPILYbH5UMXYgo+0gckUrgyGaNi/7pzGAAckjg0DLEGQ89SQcZNLtBJJOO3NEyhiQwIIAx6CmiG2iJJzJkFWIBwRTZtzqQmF4Lckdu1SRbfnDE5PTA6/jTPLAYqSAepAPT8e9aJE3FdcRqCp5APPenEupBCBweDzggf1pAFdCTIAUB2gipYdwiYMVJAwSOeatFKTFilYyZChgvQdMV7f8LvFTmzSCWXasShDu9z6/jXh0chCbMFmJxkDFdL4S1k6XqEcRdirDJJ7D60NJrUbu0fVSXAQoSeRgnPfvVyGdG2qcEemcYFcj4c1AXtghDghudp6jFb0cwdnIAKDlR6DvzXmzikyLm1HcYDYJ2jpntVlDv5LZ781k20jbEdxgk7lGen4f41dgnGWBclgORj1Ncko9jSLZfBVkHOSCCQD09qcVypJ4+tRQyl1OdobgLhQAB3yO9SxsJAAOSMjB9a53oaIiCAADgkngntTJIVXBBGTycdzVh4zkgjBHaoniGeMkfTpVJiaKrxqM5+b2zVZ4ic5AC9c9a0J4lVFYDAwQepJNRGAEZBOcfTNbRl1M5RuY1xamVnCDeAmTk4wM9R6n2rjfFGlgAOxUbjjPQDnpXooty0IlXgnIK9CKxvEdh52ls/lqyo4XJ6gkE/0rqhUWzZzTg7XPDp1XcocgdAB3FWYFHlgKBnuTzmptWsFS4dymSSSOmQPSltytrGheQqc7c4Jzk13p6bmDJXhGFIORnJGOBTixTJCAheRtHSmMHQHDZGcgkdaDIWQspwCcHjr607CJTISQQoBIGc8YNSiUbQSAT6jtUOBKASCwzjrgn3NSQBBGyE4znAbrV2AekpcANGJcEcY61KzAMDsAUjAUDpUUTCMgEY7giplkDYGPmJ4561Nh/MkV0ZiAWdj1DDGD7HvTkkMmQwYEEgc9KjDhlJbIJAXjjHv9amQxrt2PuC9Ce5pCJICoWVgNpUBj1Ocd6VmQRO4OMckex9qEdFUBTuIOMY6U4IQGYlSGBzkdB/WpYkTpDKRhXUAcgH0qSOIs3B5zUEaruQZY8dR2qTyAzEE5XPANRcaQpiUTB2G8g5Oec0/yjvIUnBOcUzYUZQHwMfdxV3SIpLu7BdCFzjaOuKiUrK9zaEOZpHY+DrAxFHdDnIIr0CLKAAkYIyAB0rG8NW6wW4AGARjLDJrbdVGQBgZzj0FfmuZV/bVmfpOXUPY0kO4GduQOoI60+KQfeIwfeoAyI7lThSBhT29amLJtlUHJUjB7Y/8A115D1PZQ0SAFyFJHJwB1p45QAE5I5B6ioniRyCxIA5wpIwfWneaFbgYQHO7ruGKVhkkqFEQggFs7Qe+OtNTczMACAAOOmT7UivhtwfDE5GT3qQuWYF2yxJzz1qdRaEZV0UiNireq0x8sCCSQR8xbsamkYRkKrA9DnPQ1HjKlDhup47VSB6ldlV3LnglQoHpjv+NI8QYADkAcg96srgICMnGBnPpx0/OnbAcsW28cEDNUS9SgRjkDAzjFIUKqBltzd/QVoiJpSAQARwMChbcknBUHoM8Zq07CM6NWyclsKcgkdTXN+JceS4JwMEg47gdK7WSzLYAGADn8a4TxzILdpowyuQAzAHI5H+eK7cKuaojzcbLlpNnlGqzSC6lydoYgYYYx+NYN9PskPzgEcYPOatanfCSVwXYr0AJ6Vim5XcykZUDBJr76lFJI+Fk7u4yW4MSMxwwIJ2qc5PpWXLMsisQhLdQSentmpbmZRlRxxk89azZJyMrjAOePX3rczsySV/kAcgZGRWZLIyyAZBz6mpLu5JAUtnGAp9B3HNUJ5mfeEbYSOuOlCY1EdcON20gk4wNp6UbR8gcElcsue2etVHldM54IA5/nThOglLIWJIwNxycdqtOxSSLmRHkkkE+9MZ4iCM4cjjNVmld+WUnByQOaa7GOWMsMBs4/DrVIHboW0Ko0AAwFbJNW43G0goSOcE+lVInQq3O8ZBXcMY9R7855qaGdVkLYznnHWtEQTwytEYyqFQM7SRlT6/X8aWSYowKZC5wSOetMlnAPIIIB4FJ5RYKDIASQdoHWr2A9C+Fmji8vXuCSFB2nPJ/D8a93tLERxAKAABxzXm/wq0dYLQtghnwxyepNerRhUUBjlsZOOhAH/wBavzbOq3tK9uiP0DLKPs6KfcbBD5uEYhBt3E9qNgDYQEj0IxxU6x7AXRyBx+7Pf3/z60GIHMnQ9MV80z3IkCQhwSSUIyQAOv40qoTgAgDsfWnqDsI3bWP6VIYjkEHGQPwrM1SIcPHIDk4AwMHg05CS5crg4OM96kEi4IBJIIGQOmKc2QSWGAxABXtUMogXLuCpBGdpIHSmvGTIDnOORxV0FF4BGPbt+H41WaQwguSCgBHIpK7AWAMWck5BOQB2FTfeLbVKr6HrSRgKgBIJPIwafHKFbB5Pv29qaQzU0hSVOGAYkYyODW/gEEAkAjHXvWFpeW5A4zmtsAjAJwTyB7VokJ6iMoUgE8daHQnAAJORxTiNoJYFh0wD1p2VmUqQQTwQOCB9aLAKoYn58OCckkd+x+tOAIBABJyCMnj35pGBYnkgggD0PH/16l8tgQAM+vtU2YyjeW5uFJBwR1PpWHNaCEkqACOpI/OuqWIsASOCMEDpVe70+KUhSATnJAPWjYXocmIi7llBzjOOh9qVbVXc5bJ+mMe1a09mYGyBkA54Heq5Yu4AAJz2HSi4m7FQWXkSgsvBGcHvTHtywJxwOB/jWg+0oCwwAc56f5FRyxhUBPB559akXMZjQgOCDlRwT2zUbhUJCkH1wOtWpoAcE4JHftmqZDDLEEMuQATwTRYdyI4diQMYHWoixQkgZJHAFPZWDEFcDriqc95DESQ5VsEDHb3q4wvsZymo7llgJFCADgk8U0wruCkHB56965jUPHFlp9wUck46kEAiuT1L4uW1reNEFZFxwd+cexI4rvpZfiKvwxOCpmFCn8Uj1PAjUhhkE8VH50IUtIwQ55IPbtXidz8YGhkkZSwOMrtYjHoc1g3fxWvro5E+AByDzk+ua76eSYmW5wTzilHbU+i5rmBdoLYB684yPY1Iut2qyJmaNPl4JIxj1Pp0r5Xn8fajKfmunkDckZI2+mKpt491BN6m4kJHADE5xXbHh6r1kcjztdj6zu9fs4UYmdVIAbk9Qayp/EemvMAlyJBgnIHGewr5WPjPUPnc3E0pPJVn4yB0IqBPGV7DsAlMRA5Cnitlw7P+Yyeda6I+sl1S3kVCXA3cDnp/9aj7SjFQSCM4LDpXyra/Ea+tjsMzkDkgPyR7n+lb2mfGO+gZYpIvKhCFmLSYzj1zxyPf8KxlkFaK91msM5i/iR9BFkW4mUuA8Z2gZznmmQyAysCxOD0zXmWnfF60vvJWWJYmCBm2kg7SeCc9OtddonibTtYYBJlMrn5ctgYHXnsax/smtHc3jmlGXWx06gvIQCck8D0qCVmR8HkjsR0qQRsdsqOjgjA8s5qGeKUuHG4HOCMdaHltZdDojjaMvtDJHcmNiN0isSB2AI6Y9arkmPLEEEnJzjBPt7VadSMlhgscH3qpOFJQfdOcHJ6iuSWEqx3idCrU5apjJWzF5qgSFckgHH4VF5o2jAKjP8XUimSNAk4JUBiCpJJwPwqOaUSOgBLKM8jpmsfZSjug54sS4iLYYHJyc8/kMVl3m5mCsQCeACetaU4DEFCT3IPaqFztbAOMjkA+td2Di1WjfuceK1oyt2Oeu0DSNkEMhwcis+aJXQuWcEZwgwQPetm5RyXZwFLH5gD1rGxIZnUAABsZzkGv06mtEfm81qdX8H5EtNZ1OFVIM8SsADgAk5OR0ydo5r1g7hgL8zAHoeOntXi/w1aS08cRyvB5sN0ohMSk/Mw3Ac44AHNe1KpAwQBgkdelcWI0mXBOwM5AGM56c9vWlwxAZ23jGARwDjtS5Ac4IKnoG5I+lI8vygL8+DggcYrlNLkTuzbf3AkB+8A3AH1pWxsGFAHXAOcU4ZxjAODnHTHpStKCoDbEQZwcck/5/nTCw0R7OcEr0Bp4UAHJG3PT0poKv0XI71g+LvEkXh7TZJHkXzOV2E4OccUeplK0dWZ3xB8Y2vh6waIsDOQQrBuRnqMV8z6/q8urag0ru7AE4Bzj860/GPiifXb+WVpGCscYzwPU47VyyyuDlXBOf4hmtqUWtQgupVZllyxYOQxyBzg012GS7AFTgKvoR1NSyEFmYgKGPO0Y/lTJQSrEEoOMYHXnpiutGqFViygFTnHAHNXbAg4KxjYQVDZG0Nkg9OcjHSq6RICASST2HU1q6fAscOxYgVLFgDxknv8A1rWNhMuxShFBRmHOOuM8Yre0a/IZEPXHAPbNYDsE+UjJPYDvUlvNNHMjBcEdB7VFaiq0HF9SqNaVKalHod2csgIAJX5gfeqE8jRhjnJzuPepdPuzPaFiMt9e1VZwX3gMAB95c8jPSvy/FUHQquDP0rC1/b01NGZOwlUhzyGyMDBFZhuAzOqhsg85rSvlZiGJBI4z0qnOwOC6gZGD/SuaOhvKRnXExQqQdx7HHSqErAuAUyRwXA5PpV2fBymCAMkE1Rdyqow+UBuWIyDgdK3RzuRVvYslQRnnJHpWbqIfymWIbXIwGA6c8/pWpLK5BC4JJzz+tZ1/LIGthb8OZ1UsRztzyMc9a66KvNGNR+6z6D0KE23hnTIkzCkdsFAQ9c8nP51gazA4jyTxyK6jT4kS1gVOUEagEH2/pWT4gti1syEjGc8dc1+gwfuo/OKsr1Xr1OKMBMkgIyABt46mn5eMBQO2M561IoMQEe/c3YnrQ6kMHVuQcgg9aLs0uUpFaCQgsCW5wOcA/wBaQoVdT1IyRkZ/z3qaMKhDkbgSQRjgD1pCxDhlO3nI46UXJGEjA3KSW6Y7U9rd3UEHaMck8Y/xodhw4UkA5I9RTmlEgAyVA6Z6UtTSKuVmtihVdykg8MByf8a6KyG20AKLuOCJCTke2OlYPmM0gjByRzj0rpbJALcOcEhc49a8TNk3RPeyu0ayM7XWDQFcbWI6gYBrkZ7csMgkkV1GtTlnRFIORuI9BWUtszElcEnpnsa+NpvlPspK5QsbQbgTyQM4NSabprp4ps5AgSNiBMQOSvOAD7E5rZhsnjjjM5QShTuK9Cc9fyqzp6+bq9mVXeY5D8obAOVYZJ9ATn8K9XBVP38b9zixUP3UvQ651DTSKiZQMQFHp2q/pdtuBZk2Y6Cq1nbGf5MmIAjDKQckdvpityJSgVQuVHBPTFfpa1R+XzTTaH7fLfBbKnBOKX55cAHK55zUkmAcqAOOrcZqNI2DEruVTzkHqfT6VDMCwiEkIRlD39Kv+UioS5bGMAL29KiijJQBxheuasEBsEsxU8lQM5NQ2NbkSBVHylgR0HrUhhGxyRuLY3AnrSqoZCDwOnIwadkOpJIAJGDnn6VNyyJcxtgoQmMYPbFPGJtpQfKQCC3HFSuwOASRjgnPWo0YSRKR8o5AHcAHg/Q0XYCSxqVCglGJyWIyAPpUVxsjwS3PUDHWrAKmPaTuJGOT0qPzAQCCpA47U1dE3RWkJZQ5BAPGSOhquoLRpuOHI+YA8A1ZlJkygY4zkD3qJEwwEu2ME4GTkn8OKtMQ2GEbnBIcEdc9CO1OuYGlBJUFWHRe1WvKXKsTjjHHSh40OHKrvHYjP61SkapWOZ1LRjIpEYJGR0GcCsB7d4Q0ZBIDZKkZ5r0IbDEQrAFzyAuM46fWsy70yCSFm2DzDwT3NNWkaqRwr2oLlguSeKYgYDaeWJx9K277TJoA5QYLD1xz2rIkY2z3HAGYlVMjkEHkk+nvzS5Q5hoOAoBOAwyQOozz/I011GAUBKbdwPYjPrVW4vY1yA4AGCSc9c8iqc3iGAMyK7BvurGehP1rNrlC99jdtSrsAxAPGR6CrckNv5hUkqw/iYZx7Yrk4NXWS5IQsBgA5HIPp/8AXrVF6FUFjk9R0rkqTsXGJpqfLYnA54OTWfc3hWR8jCHrj2qo18pDBmJI6YOc1RlvcKQCGB9a5OZs6IxSLz3ByNgOxvmyarSXxyc/fzwDVFrt2AG7KqMBc9B6VXEzO5ycEAtgng49/WmlcppF6a4wRvwM9AD3quLxoyQACCTkse3b8apy3JVFYcAjcN3bNRtIGCswPJ6+hq1EzfkTXF4A43DIHANV5LgRlSoBbAI9qjmeMjgEk9c9qpy3QLKoQkc5P0rSMSWTmUvvOSG5IB7mq4JeXJBJwByal80lwjjK4yOMYNDglVIYKTwR611RVhWIxEGd8KOfXpmnpuhQIRkDuacqllXDjr9MirFrAXkQu+4diBWy16ibMW5VZZAUO3cQcd8fSnKAkpAHJGa277SoLmXcPkKkHKjkntzQNLiHzEEgccDJqkiUzHt4iJU3EsQRk46+9bSIQocqMnkNipoNLhEiAEEAg4z6VqNYrMQoXeG6qOMH0/rVJClLsYrsJTgnBUZOeO9SR2CiQA5G7k+uDWyNPiOMICAMEY6VKIYUYMyZxxn+VVZIy1ZiNprJMAMleTg96lj05EckqQQcliePp9a1JI1VixJIAyB61CzLIAWztByCKpEsgaMKXJHBAGMDAAqKSXzEOQcDAOeM1ZZRIxwche1H2VZhgttHcHvT0QJmHrcZ/s13JwoIXap+bPXP6frUn7M3h+TVvj3ZTqCY9MtmuW3rjBLYH49qj8Xgw6QVDhQ8ipk985r1z9knwpHpj+IdYJVnlSO3SVeuQclSfXjn8K4MXNRpyO+g3sj6BuiZ1aTaGBYncP4c8g57mudvbcIXOwk5xuHQex+tdMFwMY/AdqoXtsm6VypLEBSN3GR0P5YrwIStojpkrnKRQD7ThkO7jODgYPTk1Fq3hg38Z2jc4+YAHuK2vJRyQ6cZ/iqxyFCFSFORleP1rshUa2OWUDxnWNJnLyROuME429xXiXjnwzLazJKgAVWO4kZyD0A9MV9d61oEd7C+xf3nQc4/WvIvGvhUyQyxPExPTGejdj7fWvco1I1o2Rkual7yPB/D5zJNCQSwAcZ9MHP5VsOpZsEAsQAcVVTTn0jVpIXwCSVXBJJHcZ71e3hXGEAOMZzQ48rKc3Lcz5GMgAU4CEjOetQHecFCATwT6etXJgFZhgMp5ODVbI3AqMBuCSOg9aEJFO6QiKQEYA+bk8A/SvMddci8lBUBj0PrXqUjISyE5XaWxnqQCQPxPFeXawQb+VMEp13Z6H0rCtflO3DRvI7b4OfFa68B+ILVHudtgVyyk8hs9q+7vCviOx8WaPBe29x5ryKGYAYA/GvzDRwGJKgsBgc19H/AD4nyaAtrp12zBCAodjlcZ6GvCq0pQl7SHzLxNFw9+J9KfEvwdD4l02d0jxIE+8Bkggda+cXtDpV0ltKWMikqWbHPvX17bX0Wr2hnt3DW8qgYUDA45FeHfFrwEbGeO+s4T5alixyTuz15+vb2r3sBiOePs5P0PJnFy1RxWnXRLgEgkttABzwO/wCNb0UnmKFIwORkVxcUwimQE4BPAPc10VlcJhd5I5HSu+aOSSaOntV80IiHLAZJB6AVpSNlnAI2ZGBjkGsW2uIkwQp9mBxzWnEweMktgZ6nmuWTKj5lpUwoI4OOSTUoZSEBwoIyMHqKijeVGjCqCpOCT1HvUrINzsCSc5wawbNkW4yhAILAgchhx+FWYGXYrEZOTwarRxGMshJLbQ2CQcZGQOKngUiCIuVDgAMoHU+v0rKQ0aETFZEAGTjoBitqzlaJs45BAI9Kx4GBZHyCQc4x1rRhbnJIIzuwK5Zq5tG6O40W6L5UkBVxz3JNaVxbGQMDkKc5AOK5rRbsBwAMD0PauqRmuYhknqMkCvKqpxlc7abujOS3CnOCFzxg54p0VvuYhs4Y5yOgGa0VhDKQBgdOKPLHlYGARxio9obchRaDbjkAjgHPemmEsQcYNaLLhAAQW68HgH0pgjVnOQd2PXA/LvQphyLoZgtfnHGVY9K+ffjzq66n4pt7FJSbfSoSCuesjd/yr6F1zVrfw1od9qtwVW3tkJO7jkggfrXxv4g1B9V1S9vQxNxeMXYnkD04+lehhm23LsYzslZmPPeEoQQFAGAQOvvWU0bXVy4DBAADkDoDnn9KkmuSWA8tiVPUDjNJbSu8wBXYT79RXoJnM2ixaJPBMSFY7eR2BrqNN1Ukxxztlx1APT0Faeg6VFrOmkFVBjJUHHJJqK78Ky2zDykOR3YZP1z610Qba0E+V6Gg10BbuSSwOBx0A965+ScPdPtC5HIyeg7io5XmslcMWY9Du5x+FZ8TF3dw2DnuMVpaXUSg11NJJcSkE4OD+NWEZJtrgZ3Dywfpnj+dZW57cguWIz2GevSnC5d3BRsKBk5OP0rnkrg0aixmPCA7sHk5zg11XhaABXdgACMg5rB07R2uQHdmEYwx9/8A63NdHalIESOJcIOOO1awg7XZhLQ28Rrg52AD8z61WuJIoAxAwW5JU9T61WkkkYZByM9D2FROBvLElioJ2kda6YqxgyrdObpTg7lY5BIIwKis7EpvJyoIx8vOavhFdUJBIJ5+mam2RgEAEjHOOwq1ImxlzWsZKEljKnJAPBB9RUBtnYAx8BTlgx7e3qa051DLgkqg+YHpn2zS+UrKQuM9wD0pqVhMy4IRuwwYE9RUr7CG2oAD7cj2q2LYIpYEE5wc1HJESpILBiMjHejmJSuZOpIBYzqQSHGDXF/ZInJd0Yr0CMeCPcV2fiKQ/Y4olJDeZuYjuuOlc79mDoQXyAe/GB6VzzZ30U7GW9mGkJA2k5O1Txj6U1oAM7UYNycAZx9fwrVMSiNy42gdOOTVeRMAHGc9T61jc7EjO8lZUCk4J6DPJxSpZpIyh32Bepx0q5DbuXJKgJjg55J+lPYbQVzggenWpbKasUBG8SkHGMYOfTNdH4Wu3+0KjEBDzyeorHAPzEjgDGT3z2qXTndXRlXYAcfTFcdaHPFo1pT5JJnSeP7Zbjw/OUBJBB5JGMEenNcdpsjW8aKGbaw6sxP6nrXZ6zeJdeGrksAQsZLEjHauRtBusYs4EgUdOxrysFB05NHfj5qcItM3LJvMAGW7fSrLIIiVAJDjgZ4FZWnTCFyGG8kDnOMGtdJVZcA5JGOR0r34yPCuVpERSi54YhQPSuf1KEfaHVhhcnqeg9a6Z4TjJ4A7kVn6laFIxKwBhYHJI6H0re90Qc5KUCgkfLjuOpqJFKJtJwoHp3qeW3E4IDYAOeKeIwqgsQccZrCRVhbZArjJ2kdB61LcywyEiJ1LAfMg/h9fxpCWR5I1wcHGQM5pzxApgAbuCcCs7ooziPNLqhKjOQWB4Hp7/WmPG0bJ8hJPVcZrQER3ABu+T7USREElX2vkYfP9K2jIDIaMpIQEOBzu7fSo3tyxJDMoBBwDjP8A9atKYFWIJIJznHeq74RgCuCRgZHWtosydkVwQmQY1dCMEk1j+JLlv7L+yxggu5beDyvGMY6EfhW5KwFu+0dASGPrXI+I5Gn8R2EJUPFEitlONxzyP/r1UpJChq7HQ+Gi0nlPKwO1ApYKEyAPQcA4r0bTYhHCrnqzEFccgdj6c1xOl24RwVQDJ4C9BXaWAKRjB4Jz+NVB8xy1ZK+hsoj7gRkADovetWxJcSK4BJAGD7GqFqxKK3RiMn2qzFMVmYbRsI4IPf0qncxUjcs4i5AG5ARyyjOK0UQQkckqOQf8fSs20ySh7jBAz1rahY4JGAeDj0z2rnkaxNWwUuUyGPfC4ORWzboGyhJIByM9vasmwLDawwAOvritmDJcPk4AIBz2z+tcsnY6Ys0bLAySMEHkHtWjaFW3DPzDnjis+2G4qGIw2SD0yB1OK04U8sYVVKngk9cVw1GdMC5bblB4ySTjn34FM8RWEuq6Bd2cJInlUqD0ABHP+cVJBywIJHtTtU1JNH0u7vrhlENvE0rDOMgDp9a4m2pJrc7IuyuzB8D6L/wjGkLaRsXRMKzZPBHWoPEWjrJKJo0G8sSxAxkYzzWX8M/EkmuaTcag0YCT3LOqMx4Ujg4/Cu5ubYXcLI2RxkkdhXS6koVHKXUiM1UjaxwkMXlph8geoq7aQoiMUfLHBCsucg9ee1WZLMWs7IhORkgnnrUiW5RlJySQCT6H0robTMmkhTGWtWV2IdmDB1ABCgdMe/qaRFb5sjcQCQB/P6VKWBJBOAeMA1GURVChsAfw+lShaGfO4J9UP86oyRDcwJ3DuSKv3ACSBwwB+nX2NUpXGd7MxBP3QcZrpiZSMueIsxwdpbKjjv1z+h6+tLFhQAHIkAGVKjH51YaP/VAncGJLZ42jtTTbkPkEhPXFbJ2MGhgVpVO8AuD1Ax+lN3JEyliFA4OenPU/hUjjCgqcnOMA85+lcT8S/FcfhyxjghkQ384AGDjapODn3xnirSuxWOb+JfiwveyaRYymUOSA6n7wHbiszw5osiRRyOMkdMD/AD61jeGrH7TdCacCWbLEknBXJ4I9sV6DYKEt0jjUgAkgEc811R0VkYS3J4IFGEYgMeQQOlaMabl65I4yOM1BDGWkcgYIOCT61b8vggcgdMHnNJsaEMTByE5IPIpVkbaDk5ByMHoRTRtnQhi6FTnAHXB9aQyAFSAAc5Ck9aRotDy74maXJFPDcQAAllEjMMnb6ZrnLaOEsyEM4I5CNgj8a9c8WWMd/pk8rqA6AsMd/avLktBZXMh3tICcjIwQD0FVOXMjpi7rU6LQJ57FoyzM6jB6447CvWNB1IzwRksSRjHfkV5Zp8ZkVBKQ2McDnJ7Guy0WV7SdJN7JCw2lWxySRzx+P515dSKTuaexjLVEXxo1/UPDU8V4J2VpUBypwM9se/SvP9D+Muqh45kXzpQSGJlCsuOpzXofx10U33hC0uJzkRSbo23A7sdVx1B+tfMULSQzB1UIpJLK3UAnP506kqUqKdtTWGD51sfVPhX44iWVDOQGIwN2CMfj3969Q0Hxvp+qxq6zKSeCM85/oK+I7XUPODxkFASGUqSCK6zQvFF7pjRPBMRt6huQffFeS4R3izkqYSrRd4H2mTHcKVAVlIyDuBAyPbvXHeJ/CgljEsTFXY9AM7gO3tXnng34xE+XHeuqnhS/ABPfgV7HofiOw1i1cGVF3/d3EZB9KdLEyovVFxqfZkfN3xdlL6PBpzApJHcCUn++APu/nzXz3qtvK+rhELRuw4QYIBz15r7O+LPgP+0LQXNtEXKgszDock18n61pbQatJ5kTCVCRlhg4zXszprEQVSke7QqJUrEENkVco5w/QnOeRXTaREYihUEOBgspwfrXPWsCrOjBZUB6KWJAGenNdbpYJJOMqoBJANYKDjucNTVmDqA+zTuFjZVY8dieeuKljXypCSATt3Ent7fWrWuxFZVcSYYjGSMnFUrSXzWAIIQHIU8kfjXVF6HG1Z2NGzlEhCngHGd3BPrW3bQhvNwzKwUrtPQA9/XNYsQUOrAgHJyD2zW1p4Zo5AWBJ7kdBVXJWhxPijQFEJckuwOMgcmvNdZylwbYOH+Uttx09817tf6eJoZSBuLZAJrynxLpTQTuYlDAjG5uAK5MXhniI80d0e/gMUl+7kcVakrPEGO0jnnvzXrvgrUkmQQlFL7cBiuSo9eeM147KWjvQSoDAnAPA4rvPD162xDG4jdlBIU9Aa+ZlTs+U9OrJJJnsbxCaIADB47da0dJ08mZGkIaIcOM4JFZ/heQahDGpAJVQpYnqa7K3szBBwgIJwW9/THpXDUm4Ox0UrTVyg9mu3a+PLJwKwr2LNwY44lLoeDng5/qK6nUQ8cI3KqEjA288/Wk8J+HpdS1WORkMsEZ3uMdQKdPGVKWsSqmHjVWqOeTSbyFXd4mR14BJ6/hUKSyJIqPndySAOle1XeiwXCOzpuYktkjrmuQ1vw5BAjygKgAOWPf2+texQzbn0qI8erldtYM5rS7d7hsgkhgVI9j1rXg0+G3cLkKnGWHY1ya62baQyRHCJnAJPI+nc1p2niWKVAHIBYhgPT/AArwc0xMsRP3dke9l1GnhoWluzuLFd8JHBIAG0nGR65qpeQgXEoUlV6AZzg/Wo9NvUcAIQQQc896W6mS33u7BB94Nmvnkm3ofRKUbXOc1vTkMDOSvlE7jg9T2rlL6+FsQkfDA8AHpW74g1gXGYEAdDkMa517JWckEHIxknOK+1yvASlHnqnyOZ46EZclPc52/gaeWSUElpCWYMc4PqPrWO00ljMkqZSZOA2OgHauxu7ARQDnbg545yK52/t2fIBGGPQmvsIUYpWsfJTaqnqfwn+K008rWl26hQwSMseST3/OvpHTkNxaLOAdjADjtxXwTYLJHqmlxpGxL30SoqnqAwJP5Zr7x0jULSy0e0tribMpiDNsPIJHAPuK8vEU1Rqe7scXLGMrIe9ghIcBlIGMelU59KR1DFc8445JP+RVldftJXdVIAHGM9ffipoLyB2QBgqNxmrjW5epXLExW0oqSQgYAeneoRZbOURRk88da6JPLPBYAn1I5FENuk77UAYkkAAD0rb6z3Zm4X2OfFqdxfaAD1wMD8qa1uU+YRYGMqQeCPcdq3TYoMAyAAAkj0FUtUvbHTo97TKoI3MTxx7evSrVdMORmQ/yq7PgKAW5OOB/OvDfjT49LQnS7CdWDEocHqD1rX+JfxQNxutNOJRFJAcHBJIxXhN9Bc39zK8UbsxYgsVJJPqSetejGL5eZmkKMX8R7p8CPGcd7DLp1zOvnxKFOT6jjFer3aOjBkAfIOOmQO/NfJnw/kvfD2um5EQCuwLyAnIxgAfT/wCtX1hpd2mpaWjuNjtGGzjHXpXh1ITpVry2ZmqfJKyWhnzK7sQMAnpk4BPuTWHdOWcswwgOBx0rcuiARG2Mj5d2eSayL2FImIDhj94g5P0r1Kco9wenUz3kOx1UAg8E+tUxEMDgA57GrTqzB2JBIPAHQDpTIARMyFc7Tgkcg/j3Fb37GaYTRhLMAxhypLKPViPXv9KwpgsRaQttYggj0FdRqUfkxIWBUkbh7iuR1OdIs5O12PYZ5pK7OinHmKV3OsUW5GDDsR3rE+0btxIJOTk5qzM8srEtI8mTxuxnHYcelV5Ytx5Owew61aNtUVdiFiwGVPOM1Lbwm5kMToJcYOxgcEemaRYgoAAwckYre0O3W3DT3SAptPH4cfjmq5h3M/WIYrezhihwCDl0YY2egHqaxhGZGJyVHQ44zj+lXbx3mJZyCxyenQdh9aowzFd2SCM8DFOKdriuSpbrKjxZJDAg4616BreuCTwboemvMC9srZIGCM4AHvwDXA28cjShiSingAdufWti8LukbOckDAGeAB6VEoptDUrFay1B7C+WdDtKnI6gEg5619MfCH4hDVoI4J52kMZ2oHPQf/rzXy3Krbi7kuCSTz1Jro/AHiSfQNSilc5RWJJBxgZ4FcOOwqxFJ90ZKXs5qaP0A0ybz7csCM4AAIzkVaG7y2UkbD045/OuH+HviAa5pUE8cm8EDPP3TXbO4KgK27HcV+L4un7Oq4s/Wctrqvh4yRHIQAV52gcljivGPHd+LvxfDGVMsQAEjA4CYOQPcmvXb+48mxuZTuG1c9M4r5013VBdfEW2k8zELglIxkgMOCfyz+dd2W0nNuXkGY1VTpH0DpistjbF+cKHAHoRVxZwGGc7c4IzisrSZRLaQsMklQTk8dOcVpIyMAGHHXHevOqq0mbUJ3hF+RMHIRQFyc9QatxyggAjJrPJIIAxjqKkgkIwCQSD0A61zSR2KRqxncDjaR/epU3IAAdhzztOc1FA4KMpIAx1owRtBGSpz+NZM1TLCP8AMARj1z2pgUCQHOE5+UDGT600OCWJGCeevWmDlSCNw7+9SWrE4crkAgDHPHWnJKXLBTkZwMVFuwmAMN2zUkcjNtPUgdFHegokVgyEk5HQ4ppIUgE5UAAVECArAfKTycUNIABg5GO9AEjO3zgYweh9KNwLDA4xye9QrNkEZ4py43DGQKAHMx3AA4OcmpXOyYAgMMZBx0/+vUILeZkEEDg4HQUzzy8mFOAOvvQBZ3gFSMgY5ya5vxnrb2FisEQVnLHzCRjC/wD1q2Li8EMbs5wo5JPAry/xXqxur595KEnaATnk9/xrtwsFOepy4mp7ODNXwVZRzaibhQwQKWVzyCSelehoBjkAHrXL+ENNfTrKISjErLuyOhz3ArqVxgEAgd80sVJOpozDCQahd9RynlImOSWwOMcmntmNigIIB6g5qHgMCSf8adgA5DEjHAIxiuM9BDyR0IyD1pqkYJOCQcD2HpSNuRiSOG7+tN3EDBABPrQMkZicEkKFHGT0FMLDYTwR6jvmjILEAZ96QFUUkjKsf1FAClBgAnO3LAU4PtUHJIPPI6VFuDNxw3Yn0+tP3fKCTk9OKdgH4DAkE4bvjpTsY2EHIUcY71GjMuccfSno7MQRyPU0gHq4bjBz15pEzkkkk5JPGABSpkAjgNnqe/tSMRuYjJJwPrUlXHcjc5BAAySf4h2+tI65dCBjHzZxkY/xpDJglTk54GB3+tOVQEIBxzk4pDEYAMSCQDQ2Rgk/TPamsjbSSQeeAD1obcWAIwemPQ0AMWTfICQGXOSQSCfpTgTtUE5OTgnv7U4pg5zk9DQuEUoBgA7j9aYCMzbWAAU9x/8AXpcjaBjOBzik4fHp6etIzEMAS2cY6cUACshBJICgElj0FIvAUkZGc896a4LAgL0GcEcGkXOACoDe3ekA8sMkA7T39DRnaCSckjAIGRUbKd/DFhngGpGPygEg46LigB0KnADqpOO/QUm0rIQSCdvODkDPvTUAJO7cVPUNTTuWQkAEEYx6UASYK8A9OhNMzgg5wM80ZJUgkkA469KVHUAoqlgeSCM0AfklfQOWjdFCJjBOc5NM3fdXcCcYPFWJUJjIzhhycCooIzgkhd3Tce4r+hND8CTbIzmMuR85PIHpx2qSNPNiwQQWwTntSYYMEAymckgf1q07KISOScYBAzii5pe4xIGKqDtcEjg+1StI0jgFd5BwMnGD60zyzHbgbgXGCSO9IGbILqzJ2Kjj8am4m0S75FJYBQRwckZoZBkFDuwR0HBHfn1pY0DOWAU5HORzxTyoj8tB+7eTLDjggd/6UXBakZJmcAAkL2PSp5piIiVADk4HbFMIKumQFUnaWJAGcfr+FO8tmyU/eA8BWOAT9aExEsRBJIB6Ac9z61NHGuSSVyeNuDn60qPHAQxjAcgA8Zpx2O0ZG4Hdu47+1ND2LmnKRH5RAMmcmQ9TycCt6CIKVDLh+uR2rPto/MxK4IJAGB2resUVgWIICkBs54JrVaHPNmdqMKJG2Cdw5OaxE4cMGKEHPH/166TWIVMTAuSmMgsOmMfpmuVS7E05R2AcnapJ4I+vr6VpzHO3rY6DSsyy7y3J6ggf0rrtGJLKQoIJwc9q5fR1AYbV3DHIHf3rtdBtiwJELlQMllAwPrWMtS02dLaYEfIyACcDvitO32z7BuK5AY5XoPSqlnEAigIwYgZ3HtWgiBWcs2GOFUHPJ9q45NGqH5IUjlgT8uBycdh71ajAMh+UqMYwfWolUjaAMhTn6GpeQx5BGcg+v/16xuWhksThgA+wHkgetIAMHDEHPTHWpOXyCSD2I7VGVK9iT61NygPmfMAygAA4IySP6VAyscHAKt+lWAGaXIGMgCkkLMwyBtAI4HWhXBGddwCUkkZJ9Kxr/Sj5gIGHAzk9xXQt85x1A54qOQCTBkXJwVAY9MdKauO3mchLbAYJPQcACp7J1LGNwADglW5zjoM1tS6WpibKCSTHU8ZNZ09g8eGOFPUjPStENJmjFGkiAOoCgYAHYelR3Xhey1GBkYEMykkYzg9s0lg5wUaQsc7h7e1bUBAVCWw386LtDaZ5tqnwvjgRyJFmlOSPLiIAHp15x61zV34Ru7HcPIdgozle/tivfEZJMqSQuOh/Wq8+lwXCk4yR147V0QxLi7MmzfU+fZLJ41IMew8DB7VSSAbXRBggZJHYete26j4LhuiZVQCUkqATgAep45Ncbq3gWeyL7AH2nJC9xXoQxEZmMqbOAACOC5A5xuJx9KsW2A5YEYJxnPStC90x7ViSpG08rjINZ8UMZfeCAD1xW6fMZqLTO/8AAl7JFGYmxtQsU8xuTnHAP1zxXp9o0stukrqqg8bcjP5V434PuFN0nmlWTOQcZOexB7V63pcnyKcHHQMa4a8ex3KCcbo0ApcsWLAKeFPQfSqOoRZQEEBADwB3rWRFYBskgjnPrVTU7RmiJQk+gArgTs7GE46HkPjjbvII7HJB9/SvMZ4yA8hUhs8gc8ZxXqnijTZLmZ0+8y9VA5NcZZeF3u4S8iuAXbGSCBgkdvpnB5r0qTSW5zU073sc0tq4dpVAJI2kkcj6VZj0eSWRWOQ+MfN/H7j2FdxZ+HVgKkIFwRgjrn1q/FYKpIaMFuzEdBWzqpbHUoLc5yw0k28casSSeCvHJ7VtzacbT5XiKOcE5OcVZe0QKdjZIPGexqlPI0Q2g4Ydj2rmc3IpIjfMCM6qJGIxgjgiq9w7OcgBScZC9BSO0sz5TdtAwQBnJq7b2JVVMqliew5qeaw0QQ2TyKm5mAHIB5zW7p9oVeIkbNoPzY6g9aSCILtUHAGM5FXFA5BfLKPugYwKxnU0HYeSqOynJCnI+lKCZU/dKXB5wOTjufwphKB0YnIUYKnofSkhkQEAKFXJI28D3rDchkU+5QApJCmneYzRquVLZPbqKcWJcggKpz7/AEqB0A5DAEc4poxYm1l38gnrjOKYdm8qH/2iAeaMJKpJkVHxwSTz7VDkAkBVcqMMysa0Rl5MZKBk4ZiD61RvSWQYOWHpVy4AIAwU56E81mSyiLcM5JPQ1tFiKUsr/MpGSR1xwM/1pzLKYFYrmLoPc96S4c+Q4wBk7ix7e2fSoY2AhYlstgLjsRV3C42bfKhCMQMgADqB61DPIQRlWJAAHbNPSQxR4BGCSTmopZAOcZ9MmmtB3IJpXLgBgFA5BGSf8KguJmWFlC5B6g96nKAvliST0461DOyAMCW3HgDPT3o0ZcUZtzhXZW5AAyQc5J7VBIYgTyCOh3CpbkKpIIVTyTkdap/agIQmxSynBkxyR2B+lRY2SHOqA4ClgTj8P8KgkARSG+6DtwOgpzEgFgcgdcVGs43AZB4wQB3pq47CohLbyzMegyf6U8bYoyMYJ6Co4pDsy5x8xGDTplEnzA/KpGADRqNIVVd1BAGw8Ek44qQQu7gA4HQD0pFKFQUkBLc4Hb8O1TSOnJBIbGeB3o1NErDXgYsACHIOMjmo2QMu4NtYDGRxmnxlEhZMDDDkg4OT3pJGHyKWwM5wV6/jVJE3RCwZQQSJFY9z0pXdGYktltoG7k4Hbmp/LDEZDBM4yRjI9fpUYQ+U+VGeSv0FaJEshYvtQA7tvcDrSNAkuTKquTgkNUpjRUMuGKBdx9R68d6I2F5FHKo3REblYDqKpIkYCqYA5IOMEZzUW44kdmdUwQQoxj3qfyRJkxsAc7hu4zTNkoDqGXBBGK0SuTfUUvIWUo22LaF2dcn1z15qzp0pimBLEHOME9R6VHbgoQr4JxnA6Gq7SlmIAJweMDGP8aqxUZHuXw08Uo8KpIChiGzaoJ+lepwXcdyq5OEIOT3r5i8I6q2naosodlU4DKBwfxr3vR9QD2kXO5HO4HOcnP8ASuOrDUUu51yTmPAAwcc4PSrC3TZUA4J7+tYwnJwwPJ7+tTG5KbATk5yMVxuIkdDBdsrA5xj1q7HcPIAQdrkjnHUd+PeueiuARliQc881ow3qkhy4OMdTjFc8oX6Gil3NiOTezHOF6Y96cVHL5OBxis211CJQ++ZVJbdhjzj0xV2GdJEBUkg8iueUWjVSTHlVPGNuecelRqhwwLA4BOPapnAC4wMA5B9KEYMArNtA6D39Km5RTcgoRgFSOhHB9qo3qK0YyMqDkgd61XUBhwMA9BnFZ9zExLc/L2AFdEHqYVEjx3xVpzW12rZDoXILL0BPSssgxKhd8beR9MYxXSeLo0F5OHztH3SD0rlHlSLaQwJY4wTyRXr03dHC1YekrszqoBIxnJ4ANKY2EpVsAYx8pzz65qOPLoWAbGcZx1pUVioAO0DnA7YrexJYBIyoXIPU+tS7W2lwAxUZJPao4nEiBQVODkgnGR3/ABp5k2hgc7CT27CpepSROrDBZeAecHtSxShgCMoxJ6jkEVCrcsVOFwCCD1FP3plsOQcce59KBMtLIHYqFU+mTn9af8iuUK5cn6gY689MVUwdocgqB1FTRsWTYoy7Yxz2osSyZQoPIJB64qXDYdghkC8jnHFRQRNgsBx6564qXeEYgn1IB71LJ6liMbxgDB69asqy+YARtTHJHJHrVFQ6hCWBBOCMcgVaEo4QEsoGAccmsGzRCRwNkH7wY4Vs/lXceFtFleRCygdDkVzGkWxnlUEZII/D8K9U0TTkS3QqGQ8Hg9TXgZpi/Y07Ldn02U4NVp80tkbcCiOMAAAgYy30qMAREAHKjsT0qw2wJknB6Gq7R7SFJ3qefm9PSvz1yu22z9BjFRSQZMmQfu5yMCnQ42OOquNrA8g45qNnZGJJUDoqhcYA96Vc7SQQCfTtSHoSZJLcYJAyfWldQxUq3PQ03B4IPPp704hlBCAkdSc0DE28McAEAgEikHUoMghRhvXNSiMybSeQePrUnkLnDEhvbigkj5KiIqGcDnHGPcipY4P3ZGc7uKeYVUkEbwwI3Keh7VLDF+7AXJYYyPencdisYBggnAHQGnW9uqzFgCCepzVpowSCSPQHrzUwULyCAe+DS3CxGIyQcDI6keoprIUGVBGOTUxYZIznH6UwYkJIPK0CYxlYoWIwMdcdK8q+I0w8yXGAQAPof/1V6peyCO2crkgZyFFeK+P75JGuNj7iwIUNkEH1z3+lepl8XKomeNmM1GnZnkupTgyTPypUkBfUetY08wDqXO1D97HUCr9/cSISglVUI+clMk/Q9qxtRk3wAj5WXgAgcg199TVkj4ltXuVJrkoSCS4PQnuKpS3bOQXwCvyr9PSlebcAzEBgMc96yriQxs7FuM9uw9a3tci5NczM7lgCQo6iq5Y+Zg8nqfrUAnaRgFfcFBBBOKaJVUYYckcAH8/0pWsUmTzErkkjGOCT19qjwHiRwoDDsvAFDMpjJJH3sgAdcjk5/AVFFMVJyQB2Bo1AtPOQoMQKEHG7PWm5dnVnYkYwMjPzf/qqMSkoxZ9ncHPSnxzqflIwD0OetNEvUnhc5ORkDrVtOEBAyD0rNaYAlQcDI5x2q1CcuoU8k8ZPFaREy2khYEIFLgnPqasWA36lZRsjO8kigYBIBPrjgfjVaGZdxOcrjHToRXS+AbA6n4qsY0LIFJbd0GR2NOpLlg2a0Y800mfQ3hHSBbWEI2gHaAQMgj8a6TaTIAOo9aboliY7RRljnkluSSfetVbJy5ITBU8qRyK/JcVJzqybP07DxhGmkik292Zy2WJ6ehpNrEYIOB1z3rYGmkAbUwOoqQaYFwGOT2Ga4eU6tFsZH2YhgFOSRk8cH2zT0t3ycDn164rcXT14JIB6Y9as/wBnxqoCKAOx9aXKg5rHMPCYsHygx6ntn8RSA/ISBkscdOK6C4sFCEpxk8luQKoz2JyE2hcenes3EtO5klPmJAzjK5HQ4pEiDA5OAB09auGzdWII47e9KlqFBBQkd/ehKxZSEYKOUOCOAevP0qRSVb5gCwxkVb+xbGQgYyMnFS/Y0JBI4yOcdDQTcsaQpZyc7BjJ479q6BEyABgn0xzWfpMOFKscgZ4+ta6IVOSMEdOc8Vd0O9yPyT/EDj+VPCLGpOCD+eal3HnIJGevoPSgOQudikZxhqhsasM8sKQzEY75p5AAJJCgc5J6UMWRgrJgfyp/mIMgjD9CCP61N2A0EMFALIR1yOv/ANakZWBIwGHbtz65pMFTkcA989KFkDqxwQVOPrQBUurcbCCCGzncD3rFkAWUAjAzjOK6KdAcADcCMkfzrIvbURs7B8huQuPu49/epE0UDEeQTlT684o5IJJBOaCxUBmOABio94YMQeQcE4ppXMyOaMSO5QMwj+bJ4H4j1qlJGHRwTxjoD3q7glXXO0Hgg9DisXxDq8GlQO0gBJU4AOAD2/CtYQc5KKRjUqKC5mYvibxNDo8UkofYyj+E5I/DrXi3iLx3PcPIgmfyid2wNgZHfj1qLxt4klu7ohZcoWxgGuCu7lftDMxyzHYCO5FffZfldOnFTnqz4bHZjOrLljsWrnXJ594YySnJUlsEDuB68gjr6VkS3UhVyTk9doHHXk1IWG0gEhm5OO5qrCinfvJGDkc9a+opwjFWSPCdSUhJrkBQwGMdc1Vd+WIJBYEZA65qd+CSq5Ucnvj3qFMyyFgSARyMfd5PH1PWujQybERcKuHIKjbz2FMTEqkszNuxhwc4FFyw2tlCQOjDt71CJnWMRquUJ5ye3rSepHMOdwC6I7FAcEYwTVW5C7EJkZzkkqwHy+nSrDgtjDZPfH8qrM7bgQQpzgZ7mhFJ3GSyO6FxwoxngCopJBjLkBNpzk/rSuxfzTMoLhs47Z9arXLM3mkY5JCgdgev9au6Nky0L5kQkEhjhRz1Aqaz8Q31kzzwSvHL0xu4FZaAOyiXKOATknFRSsclGyR1BHH60nGL3Bq57F4O+Nlxp6wJekyH+Ilup/wr3Pwl8RdI8Tw7IrmMzKQHUnGwn1r4nnliZA8j7QOGOccfWtjQvEN3ojQvZ3DBEIYAHOR6VzSw8b3Rk+ZL3T7seJJULphlxkkcg/jVSTT4pkh3Qqyg78ehxyOeorzH4afGqz1e0trK/Cwzn5ckkEsex9a9lhdHX5FSQdjng/iK5JJw3RpCtJ6Xsc1daJC771UgkkjaMYPpVV9GYIXWQoCMjA6+1dcbQMMAAAnOBximtbBkO47znOSc1D9nL4onQsRVjszhX0m4Q+YVwuDnnn8qyLqF5NzGMgDofSvQ57QGTDDI7YrOv9LSSJlA2keg6/4U4YbD8yko6lSx9bl5W9Dzm7jG0lxhwMqSOPf9M1UkZBGQrBhnt1rqL/SGYBXTHGM47dq5G+tBp93tyQqnIZRkZHXnpzXqqy2PIlO72NDw1I1r4j06ZXZR5hQEHgEjIz+X617XHGEVgQc578fWvBraZIrmC5JYIJA2FGeScA/rXutq0k1nHM5BZxk4PQ+lceJWzNKbuTSIPkwvTmmbSVJAOQaXcc8gjjr2pCxUAD5vT6VxI3YxSduHJyew7U5CCXA7jqaQ5JO4dOM+tVrzU4NNt5JZn8qOMFiSM498flVMyc7K5DrWt22iWRuJGJ4bAIA5A+ue9fOPxA8YN4iunkMhZSeD7DoK2PHvjyfWLlkinDwHI2+o9a83lw6FiCACVBraFNPVhT9/3mUBFGgOCzueSSOTUWI8EDJzzn0qRm8t8YIBP3sdaPJyp28E84NdajY3sRMiZAPIAzu9T6Up2sdoXAXp707YF2oGxgZLYzk1FGu7nGWzjbnGfenHczdyxawl7goyEFRkn0PpW3b/ACABGBCjAyPyqPT7ZmhLiMsVI/A1ICWZyc7s8jpXTEzbYxZQJSmSGOCSKnKNJKWDYRV5OeT+HrUIVWJIGCOTnjP+NTrlEKnJOc9aqxKZt6PeDa8TEqcZDMMZH+NSuUYFsZBOQTWbouYrxGxlSeQegrUuIPs886u29CMptHAJ7V8hnWFVlVij67J8VdukzNuZXWQh1+UEMNw659qqPIGlYogETAcEZOR1OatzxpHCqICXILFSxOO55NVZAIyWBwSAMDoK+PsfVO5QulLkHofYVQmtiCQzYGM4x1q85bnIL5OOtVLlysuMEcDk9vatImMkZdzvDDZ8wAJIxzmqV2jyyQEqyyJIroRxgj1PpWjOChByFGcZJxjNUriOQtkNvcHgDv7fjXXRdpo5Kj91o+jdNRxoumO5ZjLAsgAOcE9fw4qpqtsGVy2SME8VH4Yvhc6FYneSUhClTn5cdvpWrcQCW0Dk7iSQVzjiv0CklKCaPzurpUZ5pcROZkYMFfJLA9Qo6fnTBtcAkkHHA9Kv6pYSR3TARPESSMMeefT1BFVFt34YbQVBXGOue9acoKoiJ1HlhlBBz3HUCq+1iCC4LBiVPYAj0q6ljNLMpfeAcLz0A9atppLsAAFAOWJB6HsKagHNHuZcYLqARkZwe2amSwMhAAO3PAI5NbdppMYiMjLll469DVu3tQMKQADz+NVyIPaNbGZbaSVBZogCcEk9vpV28UQQAoACVwMDoKuyRhtgAIkU8NngD0+tZeq+cZ7SJVEaHcWJ64A4OPTNeTmMP3DPWy2q/rCTMK4QYZC24sckkUywtRFMAZCXPOM8GpsmXLsAFyRlR/StOxtTHGZGPDjAJFfn8j9CuR3MIkAJTAxg5PWodFsPtHiPTVcEReaFYBjg56Aj61oyxgpyoPHA9Peo9ESSHXdM2AmJJP3m4ZD4HAJ9+a6cJJ+2jbuceLuqMn5HfQ24jncAAAEkKo461ZK4ySCARn6ipkKM7HaEJO7A7ZocEsEHJxgnOMCv1KEtD8sm22yIIjoNwZXAyFI7VYhhZgARhMZ44pmwSzAhAF4HXPI71cjUjgLkZ9apszQ5QzlecDgYA6ipScMABhhwCKBlQcDGf0py4Kgkk7uPlqLFiSqXwoPGAT9aVQeQp4HYU5FETAA5IGDkUsRMe8BQpLZ+vXmpCw3yBIDvGRncAR+VGBJMoG1QCchRwQB29D9c1KqnAGcDk5NIsfzkqNpwCQewpXCyIEj2qFD5lBOGI5IzwcUwRxxqwWMR8knA/pVhELNkqVck8Edqp6tqUWlQmeYgJ3Y+w6UOVupLZCbiNJQCcAdM0jzxE7i4Yg8GvLV8cS3WtkBla2LFQCcZPbpXQ/bZZIxtdSvU5NVBqQveW6OvN/EhKh8KTn6Uw6jGCwLhgAcbq41rqQsQHwO4HeneczBWYkkAEYNdChcLnU/2kjxgZBPU/h1qpcazGI2zgIozn1/D8q50P5hchiAQQe2R3FRs6sc4IPTAPSqVO3USZtT6mZouQGOew6VzupxyzB2iOwZ5bjpVhp3dMbSuBj61W/dMgDksCB8rHOD359K0jGwXZyOrabcxcW65DqWDFjyR/wDqrnpLSeRlidwSRuwT+dekyhH+YkLGB3PSua1KaLzZZYACWIQMepUHkVFacIx8zqpTk3awyzQW8KMxGRgdasTXp4AIx3GKzHnQMdinkj5s9qZJOAxAJ9a8JtyZ3Iuu5CMCAST95T1qN7nbklQSMdD0HrVFbkouAQRjOSajWdGYlzkHnr0NJRGmi+7oxLAkHIyAcZFQmRVBJGAxOATkiqplAyxxjOfrVaa52HluB0raMSZMumQMoIwCvAyKC5MbHIIHXnpVIXGUJcAZ4HPX3qITOIlDHKjkv0yewxWqgZO5ZlZlUDbznjnAFDoVgDkgHrxUTzblLOSAxDEDuRUMVwbgvEMBlGdvpzwfpWqiSWGBcCTJHOOO/wD9epZBIyq7HBJwWPOf/r05YFNuA7nIOQwHenqokARWJK8nI6Vd7EvUSG1AkJDZyO/arcNuI1yHxwSOKiiV1y5YA9OnarE0iuiDe2VG0ADg+pJqbshl63RFhDsCS3AOeMfSla32sChwM9hxS2kgmtkCAAAcDripioZSM8ngAVpFsixLbWpaRncKCOhHvWnHBHGCqli/DnjgemD1/CoLZFjg2EbnyCCOMe1SO5y4Q5JwDx0+lXcWiFlOwEgDnjjnFV3YbhzknsRVhgUiAVGJHJyO9N2uGDEZboc00S2QlVkBcAgc5ByP8iqojCqwY5Y8jBzirbyuCWIGDxnHBqHaA4BwueTk4ArRO5DdyExkOSTww/MimjPJA+77VMFaVuXVSM/e4A9qQxvIQDgn26UNjRxnxJvPsumQxhgXMgZFJ4JAzx719Y/AnRTo/wAM7CQxrHNekXZyfvBlA6e2K+QfiJFJrniHRdJgj3TyzxxAAcliwz+hr7y0vSl0XTNP09E8sWlvHDjPQhea8XHTTtE9LDrrcubyclQCMZHbPrUcrIVIGPcGiYOOSQQPuj35pnmMRhVDOThRjuf515SR3MxRdwySzQFg80Ryyr1UE8cUNGEAI3E5GMnqM81478QPH/8AwhfxkubKS7C6fcIhDAYyTnr7AgivWdE1y11+1SaB1IABO3t/XFaufJa63OV3vqi7CRIxUjacfmax/EXh1dSR9oRJNuDvz8wraaNlHmZAXqKmVllVXZA7DjB9K3p1nBqUQZ8vePfBcdnfm5jBz0I9K4WeJ1mIByBX1f4w8KRavp8kaIgkMhZQeOMcD86+Z/Fumz6NqckUkJiIYqM98da+hpVVXjdbnNKy3MLgLhcE88N1qo8hVBkZJ4IHb2qzOxJLEckYBquysRkEE45zx9auwKSM27cCEnyjuUMGJI2sDjHHUEc9+c15vqWWuJSgDRkkoScEj3HY16TqUgW1JBBAzkMOvp/WvMNRUG5kcg5ByvHQVx4h2R6eEd2YVyhiYEEjc2Bt5Oa73QZHgt7eWIOyqApZsA57n/61cVJGHKsoIJOCAOnvn0rs9KAjsonIYOMAc8EfT1965YO+h14hJwPpz4F/E+VFi0+6kAJBVQ56jucV71rGlR+JNGltySUkQhT3Bx/WvhPSb2W1uIpoxhkcEEHGB7fWvqX4RfEoauiWt3OTcIAoJbPbgZrnqRlTlzwPnG+SWmx5l4r0B9F1YwTJhVIKEjpjrUVoqhkJGR1x6ivcPif4Ug1vTlvIoyk6AszED5h2xXiMMZRygBR1ONpH9K+hpVVXpqfUwnB3ubFopGwg4QdientWpHc4kQFAM/3RjI/xrLt0IUE/MV4KgVsQASAHuMdO1YT0YlE0IJQcFhkHsTVtCHO8oAFPAPeqKptBYDBxxk5xViOZl27xlenArmkjWxdjIchgwBJALHgj0FTCOTzlIP3c5A71DDEsbM6DLNyauxbmbIALZx1wDWLHYmUMORwOwrRssmUAcA9PaqECiVgFPPYnuav2sZjZQRlicZzis2y4o29Od45yCBsOMc8n8K660uTtOGIGOmeK4qONftClHDsBjI9O/wBa6PTi5VtoyMEgZwQB1z61wVYpo7KbsbrXG1lOTg4JqbeG5XlR0PrXn3ifxsugGJHZojI4VX25UfUelddoF2uo6d5wnSYEghowQMGuOdJwipM6I1FeyNTzBIflAJzg/UUBfugJubOASepo3ZABPyjkgHrVXVdSi0ywur25YRW9vGZXYnjAHTPvXOld2RrzaXPI/wBpDxOtvY2nhmCXEtwfPuhn7qjoPzFfO93M4yWXcF6qo6+9bHjTxJN4n8TXusSn5p3JXPQJngD2xXM3VzscFSxdsjBPFe7ShyQUTlk1J3Kty4BKglRySPr71lXNy0ZLRKzlTjAODjPOKu3jM0TkgEDk89KxZ5QpYjcCRjFbLQwaufRHgWKCfRI54mLPwCAOhIP59K6KeAPGWI3luCeuK8r+CniYiO9sbo4MmFRmPQjBHHb6ivW4ctGBnJzkYHtRTm07WOWSszAuPDUF27ERgEDJOOtYV74RUuWDF2IxgjAGO1eheQQ4XBCkHJXnBog09rl9jAhs8HHauyNUUXy7Hkr+H7mNsBCdx2461p2fhJ45PMlQMFwwGMjHvXqsGgwRPukjDkdCRnNPbQ4nYlcKSOF7GtlOD3Rbm2cHbwJGFATYMlSD6dqGyuAEABIyWOAnpx3rqr3w4/Dqc9cgDpVCfQ5I8Kx39Dx1wRn+taXT2M2jJaI8sWx7qKR4yrIGGAeme9aElhKpGCqgZGG6g/4Uz7LKGDEksOcEcA/4UrMhor28AcAgkLnB9qZcQhN64IGRgjuKvpA6qSZVt2AyGB6n2681XeCR5AAGJ7kjrTVyWik+Y1eZ1DpjAU1KlhlFIfBbBAHGD/hVg27PkE4PYZ4zUphMZQAgkjkelGqIZSeJosA4z61F5B80CUtvzkEYOBVzaN5Yktg8AimeWIo5JZARGnzM3YDPP86NQSRyuvkvOAgw8Z5GcFSO/wBawzbuVYqFIJLMM/r9a0p5V1C4uroSB3llLkLz04/XGaroAmzHCMDjI5GD3965Zy1PQhGyKqwkEHdhhyARmozGPLZnTa3QDrVwxIZMhwGIzk9DUMqMSwIwAcGs1ItXRVLAKQASQcZUZ/GlKA84wR3qXmFmCEykqSNoxkenPeopXAZRtOWBIwOmOufSpZXMQMoBJJIOeDTAEiJZSzk43EnOD64q0UMqhCCPcU3yCAU24Y9TUtXFewXWoCfRbmyAJM42lj2GCOn45/KqwtjBaxR7GR1UKSRy3HWrAsTtwSD3JXtU0ukTBBICzYx941HIlqhOUnoykiiFAQMAnJJ/WtCxvxKw3kbF4XPHFUp1O3aTkqCdvrUcQVIiT8xHJDdRVbCsdI1wku0AZcgn6461m6sglVA4cj0U8A+pqOC7Ty+rADkHqTUN3fiVih4IGOe1VzWAzZD5OY1UEHuT0ojVOrnBH8PY0joS5O4kE9u1OznIJzjgCm3cpKwIA5JQBjkA4PSnyZTOeFx+dOwVhZkALYO0Zxn8ah8h5wcpkZGeeh61IMYp25UnDMCQfalVRGpZioORgHuc1O0WWySCcYJAxRJEWAAAwO5HT0rRMzZRuAWDYjVgOVznhvWqs7OAFIAlGAfQGtGc7QWYBVUZPOcgVmzTmZ3JAO48gDqK1Rm4tlS+uYbWKSWR/LijUliRn5gOPwJxzXG+H3fVdUuLzyyrgAsmchB0/U/zqXxjrKJILGB/Mg3Dco7Y7Zq14QtUjjmcjDNgkKep4/PgVzVKyUuU6o0nGDkztNLY71BIBA4wc11NjMFxkYJ6Z71ythDuKBAMkgAmunhlSRSIywIO0eYMc16NNaHj1FqbljI0pCEFTnGfpWrBAXlyqkLnJUdx9TWZaRYw4OCF259B3/WtqydyIigzhtu7PX3PtVSM46F+3Zt0eEKEHIOQcDNbduVUjIyPWs2ImSUqAURRkkevtWlaWi71AkIQ8/Oc1zy1N4mvaLGfnC/OO+a27YDKOAN4wQe1YVptA2ghFGRwOtbNsQqIgG4kce9c0kdMUalvG+9fnDIRkkjkH09hWlCwUMSCQMDCjOKoQYEybchWABPoPXFSXV/b6XbvNcSBFHJAOCa4J6nTHQ1op4oVIeVUHJBc449M+teK/Evx8PFEraTZEmxRykrD+M9x71S8f/Ey41ZBaadJ5FsGJYkfM/brXK6Cg80ymNpWYYPPC+hwfr29RURiou5Tbtoek+CL06VAYom2xbRlAOoFepaRem5hVs5BHr1rxbSLtrd41c8j+EDtXoehauCEkUOIyOBIpUj6g9KicbkKSTOsuLdJrgzFVRzktjuQPU9azpI5BKXLBIyM49ff6Vah1EzKyg4YjGevHp+NV7lgwAYKQD3HSlC60NbpkIjBbGQCTkEdhUbKS5XdgkZBI6VMxMnQBCPlGep9/TFQCYzZJjZQowHOMMB3HeuhNkuxRukGDkgOD93uaqz4bKgEcdxxVycgyZBBYfmKqqFZncnIIKnvmuiJi9SgibmIPzYPSny5WMlSWIBOwD+tTi3AkUqxBIwVAqrrV1b6Vp095PIEiiALknHBrZauwlEzfEWsW3hzRm1CaQJKVJSPHzE54zXz3NcT+MNYN3c7hGrlsHkk561d8ceNLjxffDEzLafwkrgKoOBx6YGa2ND0mK3iXDZ3Ac4xkn2rrhFrQzqXWxraXYokQjBDBTgMBjOa6CzgCITncw6BTyBVTT7XyogCMAHjNXI3wFV0DEfdwegq2jnvctRsUQKw+cjJ56U1WyhbBGD0FMfG0q+4BhgbSQeOnPpRDuhtyhI3Elhu6kE9vYVNikiYSoWKxnYQM5HUH1prtGcMTyDycdu/FQtIFJyCcjoKRnLFCEwo5PGal6GqVh0h85ZIlOAwIG5Afxwe9cJdaBGtzIql3AYspbuf85rtpdwOUAYYBxUMVkbyQuiYAYKAO5x29aSkkVGTOc0+yKOAVIGcfU12FpbBHiGM4UAjrz3qtZ2J8xt8ZTacYIwSa6bT7MrHvVCAMFsnOf8AH6VyVmmjtpSaOU+L123/AAryBHGQJGUY5wTjIB78V88XNkTcFI0AJ4OTwfzr6K+LCm40WKzQqricykYyoyq4PH0NePT6ajkkEFweSBxivMxFXkgkj3aMXJHMQ2LIwYnDAYAHIrXs7eYjJAAHX3q/HYgMVMYdeAFPQ5PP86vC0MTiMoQVOCoHSvNVazNXRuY6YaSVApjYKHLZ6jOAP5113hHxpe6KY1R5JUQgFCc5H1NZkthGzKQAcckHipYbRYSzRkDnqBWkq6krNHLLAxn8R9C+FviHZa9pgtrmVERyF8thyG/HqBkV5N8XPAaLcS3logIbLfKM1wGpale6TultpthHzAHjkd66rwh8TjreiTRaxLH9oEYaMDOH9eTSwOLrYSsuTWLOWeGlR1jseeW1qVmCEMSvGD3z1NdDpwQARgkDoRVBlj+1zyREkMxKn1B7Yq/aYRijBsgZBUdM9Oa+nm+fU5XJFHxHCRyh2lV2tgYyM8A/jWJbjMuSoQADpnmun1y0M+lFQzefuDOT1Cj39TXKRxuHEQdgQeS3JNKK0OedmzRjeM7iTk569K6LTUXycEnjkH1rl0jCgZ5PTNdLocols4mJIbJQHH3yDgk46GploQnYsSRPJhA+AeuR0rB8UeHRdW8pKYO0EkdyPSundWySACx657imRwokTQIgO4EHcxOSe+T0xTjJm9N2adz5x16zlsbo5QgqcAMOoNW9IuHSaE4JeQ7SBxgV2/xH8LSrC8yRF3CnCgdT9a47T4ZLIRs6guME+zexrycTQ5Zcy2Z7ampR3PWfA2rJaXgSdtqFSAx7kdBj869SgujcwBnHzKu4EHovuK8B0O5MchZW2FgcqwHDHv65r03Qtce4jER3FwoUsTyxHUnt+VeVWwbmuaIUMWqUuSR0k5lv7uCGIebJkKinnr7fia9N0XR10+zgV0USsMsBjjHsOlcz4E06K4U37riZcYGOcDuK7hYyQWBJJO7cT09q+cqxcZcp79KoppSTGSIQc5LDpt7D3rkPiK7xaMgRAgYkbs8k+uPauourgs5LYBU5CqeQRXmfxI10PKIi7zED5ecYJ6gjpgetOjH3kzpvc87uyEYZkYsBgZ6nHvWFJeeVclA7MQdxOeQa155g7ASSK4U5LKMAf/qqlHpjahNIqoRHKRlhwR9D2r1oQVR2scVSpGmuaTOj8Ma3dG4UklweMnnGe9bOqzSTSMjuzRgElVBJI78Vs+APCcK3emiX5oZZQjgdQO9dHqGhR2uo3jeUBuVolBwQFPGfqPWvbwuBpQlzTWp4eIzCUo8tOWh5d9kXajsGVSMruBHFPWNBJ9zKkcY71t6lZGCQI5LFQQCT1HrWdGPv4Qkjpx0r6KMF0Pn51ZX1ZnXMQKbSuSew7msC7tgu/KEuQVUjHyn1x3H+NdW9mgkBxg43HB7ms+80/dlwMAHFbqyJjO/U5aytGsNRtbxzumgbcnpu9cV3+g+LNQv5ik1zMAcHCuQCfcDrWFBppfaCgYjgEYJzW1pWnG3mUmMqScVx11CXxLU6acbu52NpqssSrJ5+0r03GtiDxFKN4DiVe2cgfWuZWRlcq8BBwVO49Pwq/psaPA4c7VHGSM54rzlHU6ZU4Pcs3nxIubWQ+XDuI4LKw4x7moX+Kk7IhRhGWyzp3B7c1m6rpUbRO8Ea5CnAwSMjoSM9M9sjp2qxoXgGW9lNxKDDEMHy2IHB+vJ/Cun2dO15GfsKbA/EbXrwSx2cKLHIMmQgkkjpmmJpWueIYVk1GRlBG07CQD+BruodHsLNgsEQBAAOB1IHJo1LVGEAQsxRchQf4c9T+grn5oRf7tFqhCLucbB8PNPhy9wnmlsD5zzn+lLc+F9OtCNkGOc7Tzz9a1ZrxwcqwK45zzn0rPursuyEHJA5z60OpUfUvRbFSbRLeNS6RKM8DgVq2muNYQpCrlVAyQAOfx61iXV35qAkZAPDMCCDVSe5kCo7kBOgbuSO9Q+Z/EYySkdJPrZO1mXcdxJPoOxqvc6oLpVRPmDcZA6Zrn5J2wChLMeApOM1VW7kD71JA747VpGTWxg4ROsEsQAQnDdzV+yEaxoy53bzuOOCueOOxrh01R1JJbc5ORx1rQsvEU8OVckD0NbRqSZzSh2Ok1i4WONyCWPIHeuH1OP7Q5YqxOM4A+XH19a6MXQu4ZCRksOecZrn9Qn2yYUskecYz1OOeK7actCoPldmZhUxkqAAT0PpUE0JCZPQcnHerjIXjLEsrDnaMfzqN8uOSeO/rWtzRy8yikayyKAfmPO4DoO1aOoTC3slgR8kjcWJpYGEMTuyjLDbkjoM9f0qrldjMpyGBIY85prUjcqMVkQFAT3yKpMiOCoBIJxkcc/WtJCGIBOFIzx3NNht0eVVcEbicYGcmrWg7kltArIgJCnpkjgHtxUl/KGbdIpAChSV5z749at2lokfmyMSQARz0B7Vm3DZlZy2RnAHYChO4XKm8mMj7oHQHmlhJVWAfDHoTSZXJJ5HvUfLYbOXU5DDofwqrXJufT37PvioSMLRiAgIAJPU454r6IW4yOSAD6V8RfBjWDpHie1JcsrSBGUk4yRkHHevtCJ1+yxOoOGQDJ7HFfkuf4VUcTzLqfeZBVXs3EzfF+oHTvD1/cEszoAywrzv9foAM184/wBpR3WtQMowpkBG3tznH0r2b4sailvpawLlDIpLnOCMDg+4NeAx3aRXsUi5BVg20dznpW+V0f3Mnbc2zarzNRufUOhOf7MgfBKA7R6Z61qeZzvYnk5JPeuZ8MXhl0i2w+YixcDOATgA/oBW+lyDjABB/Gvna0bVGj0MNU/drUsiYlgcng5HsafEwHUkZ55qqc+YXxkE5x6Uu/uG5Axgdq53C53KZpQXTqDnAOcZI61cScsjEEEhsc9x61jC4CqoJJ5xx2q5Bc7lAIIOeAe/vWbpnTCpc0PNGE7Fs9KGdVwQcg8HFVluCGAIJXODjtUhYY4yg9D1IrFxOlSLHBAJwT1ODkUqSguUBJJHHOMCq3mBQARgEc9qRpwoBL5I9+gqeVspSS6l0M3AVA4zg5OMVFK5XJIwcEY9Kpz6rBAgLyAMc4561mXfiOHGFfJ65zW0MPUqfCjnqYqlS+KRsK4wDjBUcn2qVJFY7vmPHXtXPWGqi6wiSALkkk81rxTbYwQWZc46daidKVN2kXTrRqq8HcsPKF4BBA/nTZ7oiMnqVHRRgmo2kR8qRg9xTLgrFC8jEKqjJyfyrNRbdjVsw/GOrm1tTEjKWIzuJySPQj1rziwefU9WgEhM0Qfc+49B2A/GrXinWhdTyEHcgOSaXwDGs2qPco++PAQqRkAj0Pr1r6SlR9hQ52fL4qvKrWVOJ6xpzskEaEbwBwCelX/N6euegNZ8Mo4AGBjip0lxlgcg8D3r5yTu7n0dOPLFIuFhuJVt2emTwKapdSwcAjsVOarhhwQMBTjFSpIOSpyehx2qDW5YXcASTkH1qMlySCwIx+VL5oUAkc0wygMSBg00O44sShGQAOCQehqrLcHzfKQ78febPSm312lvbO5IBUZxjOarachfdOScMN2D2FaKLtcjn6GpGNwGCQPvEMcgHtgVIv38lwQOo71AjgkgA9A2T0OalHUEg5PpUlxdyUyDJAGBjinx4QAFsnGTjpULYZtoDAjkmpQCoGQADycc5qWUPYk/dG44zgnFIpIOSMHHTrSjCKQDkjuaVWJXdgEjjg1D0AacbcA8EkkAd6UuVYKAQcZJxwf/AK9IG5BBwAc/Whi8hbAyxOeeABSAVtu05XL9j6UiqRkADPqKN4wCDkUM+H5IVT070FphsYDJAIB7tz+VIVJAJIBH4U1tnLk5I5HHWmGXqBnBGSSaoVxySh8HORjjHQ0PMWwMMMenemHBAAGPpTpCBGFHJIz6AfjQwuGSc4BIA603BYAZwQcimx5UE88Dpng0IxDKxAJAI46c+1SBJ5mAQ+0qRhjjn6Um0KuAccYHsKYCuCAPxJzmhRlyc5BHftQMnZm4BYuAMAmmMDxhgPUYyTQYzsKsxIpBgZ2nGPWgBYiS44ABBzng0iuewx60nO7dk4AxigMOQeQeAAMYoA/KOaBmYgAkj+Ec8VXA8uMHG4EkAA9x/KtG7aOIkMcE8E5xk1nxWwtgwiDKpO4c55/Gv6EsfgCF84x5SMqVOASw6j+lSqgQFsqoPTmooduGIGWJzj3p43chwNo7HsanQd2CozsQ3AzgY708F0JTOFzzmgYIDKchTzipiSM4AKsOrdj9Kkb1I0Yq5BOT6D+dGZl5Z1RRkEsM8fhSeSuwvCoG0cAcZ9vapI4zkhzvBG3g5zj3/GpeokTROCATsKkY55yaNhbKhQVJHPQY7io1UJgiMlRzgDOKtRRGaQrjIYU0aRRL5SqVlBy4+UDGcg96u2sJmySOBx6U1YIyqIqZfoTjp+NaFrbGJ1AJA78da3irjk0lYu6faoVAJPByRit63iAUALhTzkiotPtRKhBPlDg/WtYRx4CpyMZBxjH4VT0OGpK+iMTWUEluSBhCuQB3rzW8Zre/C7NqH5sY/T2r1bUrZvs7uBtBB+YjivMdYBGptG/KkgowP3hjn9c1KfvWMqd+c6vw0BcIGiJKZCnjGD6V6bpNssW0AkkYzg8GvNfBtsWAtoCQGcyso5xkAf0r1TSLB1ARwVAAI5zkVpNJHZKNmbdsgAAJ57YqdGRs4LAjjIPINVREWCgnkHnbU6wiNCUADAfKG7mvPkkCRfXBWM9MDnPehpCdyhQWJz/uj0+nvUYJKBSQcdwaPOGDngjgkDrWElYpIEVY4zkkAHOAc0SsGGFYKDyWwTjHb8al8sZBOBx3qB8RrnOTnjApJXKDeZ0BC4CjB4IzjvTNoHBbnBJ96cS8gDOTnoQaadpBwQp9PWqsUrEXltggAjcOnsaSUhCA2XKgKAT0FTMhCqgOW6knuKhkIXJA3t6elSyrjXcnGRtUjFVZIC7kOQy44OAP1qzJIPLUAgPzkH0qIMzEg8j6ULQHqZqW4glJUHcTyfata1lLKUIBOe/U1XwisCQWxk/SrKRoAWBAJ6H0qr3ElctRICSCc5BBGetWkmCoFIwPTNR+X5Um0nlQQcdz60yWQeZGSoJJ2kDjAHOakDQTyy4cJhsYOR29KqXdrFOx3ptB7qM0kchJLA8dSG7D29asonBIOSeeuaSbQ7o5TW/C8N3GBHFtLfewcA+hI9a43U/BbQsQkeBg4OK9YkjyRggjNR3Fus0ZRwCAcjPaumnXlDS5KWux45o+jS2NyHlIGCCuMjPt716fobGVAQcDqc+tR3miQv8AKI1OCCrEHKn2q1YW8tipAXeB0AGMf41csRzrU6LK1jfgARcYBB7+lRXFz5aFuSV5BBpvmAKN2CevB6e1ZOo3HyuinBGeM9a57pnPIwtUEEryHbtdjknHX8ayHtNjEoAPVAf1/WtG8YtgBQGznJPaqfniWWRi6hmBBOOK1V+hzDTC7qWCpkdtwHbPes64uDCjEnj+LjOKvOyxKzjBB6gfzxWNd3TNuWIFUYYYMOT7Vol3LvYhlnEgJQsEwQQABk+vrVNYpGfCndx1NTiJgQCOSRkAdvWrCQqjbEODnJJrTmURxsQWVrs8yQnBzjaRwT3rRi2RqC5IIPVQSRntTogAMZAA5OB1NSqAwIHDjkFe1ZudzaKsMjG24K8EA8g+lTGdJFeIgKVON+MH3GaZHB5Ugcg4IzjPX3pjYknyoY99pPWsWymLLKDkKAMdQecfjSNjJCgE4zwaWVC25WHysD8o4J/GmRF0hgjAyAMNk8gjpz3oWhkyNrlg6gnKgdRxj2NDSCYqUKqScAsODUlxGQjkBQrDAGOc+tQmP5F2gs4GelWjNsdIi7QAAACTwOlVrhSiKVOwgg8DqTSmRwSrnYwOCrDkGoJSVZ0YhyOQBzkitEmYN2I7iRFYCQsT3Yd/esqd0LEq+eOSeMVcvJWbaCOQcEZ6Cs92RQxA3EnvWquShhBYBHdvL64zkZqOWQKQCASeKcoywJJAOePTFQzISQRgkZ6nFBdhzGNchsFWPPqPp7VBcyoFCKOByCetOVQcFlAfHBPb2FQzgkjJB9/Si6FYa8owGyS/oB0qlcyI7AYJY8c1cmYFWOVAAzg8Z+lZ12DEQ5AAOAOeef6UXRpHQzrpolyXJCAkHnoKrylNqhCSG5JFLdzrjoAVJyeuaoLeLgtkgAgZ+tUtTZMuACLIJJQdvWqyAtucEEenrUclyZZSGIA6ZPrSQuVtVcnDkkFfTHQ1QyxJuLryApOfoKkX5SNxJibIyByaqLKXUggg442nvTxISEGSSODntmmrspaFq32JvIRUJOPrU3zMS5jIAPB9KqxlG4zhuvPQ1cjVlwAwUZ5U960UQepFlgwCADJ7jrV2C0kuCcDfjHbpU1vZtcOCAD9K67RNKjbLEYLdfatlEluMVqc9Z+HLq5UqGZSOFDD5QO/NXIPBk8jR7pQpQnIUffB+vau+sdOijATaSg5HPU1owWS7gfKDk8DHb3rSyRzuquhwaeAndjubcSMEkYz7VLD8OXeYMlwIAn/LIjhweDz0HWvSbGxKgMyEBgRz2NaVvYQ7iVVnToARtOfX6ZpOaRlzs8qi+GgjUgEEdlA6fjVa7+Gc0eHiGCB82UySCRwMf1r2yLS4yu/Az3x3q1BYReQScAFvm4wCO341i6qQ1UfY+fLv4eX0UYlhjaQjoo4J/Gsm88MX8QVJbSUliGLAZ2D619RwaZEC48kGMdNo6Usnh20vEc+SFDE4HZan6xFbo2VS+6Pk1IZrSciRGjGCN2CAa9S+HWute28FsGLmNcgN1AHU16Pd/DqynIDQqXPU7Tismz+GK6TqDTWp2uwwx5+76Zq3VozRd4yVjVgvsIWYYUDJPoPWraSuTzwMZGe4qudJuYFIAJGCCAOo71GZJVAJJAUYII7CuCSRnexqxXIRACdwb5uucdsfpUi3yIEDAHJ6daxhc5wSCoHGc8E064lIUFQHb+6TwfxFYtAnck1S4Wd92NwU7htOMH61r+G9Xe4jEbHYVyuAc4/HvXKSTyAHcACeoBziptNvHtJkIABz60mUlrc9SgkSaIrvyRzknrU6YyCzgkgYJHeue0/UMwAg/OTk8cFe1bMFwkiAj5s4OD29q45waOmLLTLtdxkEK2AQc5+nqKpywE7nZiBgg5GcD6VaVw+QiiMnooHA9hUF2rLBKNwUqCTms4uxnNo8f8ZXCq8z7GZclRjvz/8AWrjpJVnICIVYDJ3dRXQeNJCzkytwWOV+prj/ADG5CyBCeQzDOQO39K92hrFM893Zf8xFChSwPUgnvUy/Pgs+FPBYdqyobsJIrsoDFcEk9M1ZS7UowUk5ODkV16kpWL6KFIKkqMcDHX8asI67CDyw5qpDIXIAIA9alEhGMjBJwaTVitSykgaEMB8pOcE8g06BQ7hyQxxg56VAEdGfJBB6Y5xU8ispQBwoxyAeDU7CfmWMkJ5RI3nnaD1FKUZCCTknpgdBUUruN8xKkEKOBgZwAepP86lQvPhQMjoc0NisWFmOFBbB5OQeKtDDxkMcOSCHHJH/AOuqrQycELhVA4z144qdHBtwSfmB5PrWMnEEmSFi5OCMAjPFOE6pIAsZkYkdDjFULi9CYBJ2Ywe1S6PBLqNzGLdt3zDcRzgA81yVZKMW7nVRpynNKx6D4L0hVM0rkyGQgqW6qB2r0myg8pACMZ5Bx1rnvDVhFaRIqpgt8xznk11kKqxCk4Kjp6V+bZjX9pUP0/BUVTppJDMhhgt0HcdahaUFsAZ4+X3qYs74J5A4HqKglYpOJEADrwSO1eTdnoPQWCFXwHGF6cU0W6wkqgIGdx55PtTFYquQST9aT7Tg4wWYnHfH51SuzNuxaTDqWIxu7NxU0UR4GMr0we9UmlIGMAAnJGfyq9bTnjawVwc8jOadmNMmS2GQSMkdPY1YEIw3y5DDG4881DG7ggHqQckDgVJ5jKAgY5B3dP60tS7ixqNwCjHHXFSH72M4FRligICHB5OT1FKZASAqls9gelKwcw6TJUJgDndmoy4LgE8HqRUhAV1OGyARnrkGkkwVIUKwPUY5BFO4PUahPODgZwQe9LkIuASTnoKFJBAIB7Z9KbtZ2BAYHHGOBmmSyK6uDbxl8hjtI2ngHIwa8A8YTs146CPKDOHzkHn0r3HX50trCQE5bBAx2NfP/iu6mNyIncKrKXCgdMEZ5+pr38qhedz5jN6lko3PNvEsQEzxOPkkHy4OCQOv61z15O8YIJUxhcHPX2xXX+IoElgSXfucfKABnAPfNcDq0jQZGQ53AFc9vXNfcQ2Pk003YqXbO6B2RkBBKn1HrVEzuSAxBUjFSSSEyMPNbBIIU8hR3IHrVMyAll2YySQM9R6/jWyG0WJ5SEYKwIVQAqgcn61FG7AkFscYIHaoAyI7gnjt7UquOBjBzy1Gg0y0pAUANhjk/WmSK0Yy4BIOCM8/lUO5RIpQ7kxgkHvmnFSsgJPyg8+9Ow0kx/nh0BZMckFSetTqUKDg7geMHpVbaCHYISAM8dhQkyKzqCSo+6O5Pv6ClaxVi0FDYOSQOKmRiXDAkDGMZ4qtFhXIaVHB5wp6e1LEyrIwBLDr9KFZEpGlCCxGWwc42+te4fALw2uome+miCNbybM9yDXhkM8cciq8qxqQFBz0Y9BXv2g+IU8DaFpVtG3+l3kyqyk4AyuQTx3wa5MXOTp8kN2epg4xUueXQ+i4bKGKONVAC4+UHnj61OsIDLjkYwTXBaT4vnkgKsjDbwXK4yfpW5b+JCqhic+tfD1coxSbbPp4ZlQWjOlRRk4IB5ApWBflzkg4BPYVmQa5FLwHG7g/nWrBPFKANykkZyDmvIq4WrS+OJ6tLFUqusWS+QGUblyByAadHCAyqSQDwWHQU6MHowyx5BB4IqaNDkA7ST0wMZricWjti0yIIWbHAB4ORmonsElypGQeDg44+vargiwTjnscVKsW7JOAQNoJ6Y/yaizL0MaSwKAAgA5471WlsNpyFyBknnpXRfZicAhc+i9KZ9kAJBABYEbiM4oEc19nIyQCSBkf4VILVpQVAIBOePatyTT444wQnlgAkljkE9zQloUyyDAx1HOM0aD1K1jbgYJ5JHBBrQCBmJZgo/Q063hWJAoQYGBgADH0qVwFIKg49+1LQLkJUKSRwCOg7gUGMbthwQRnFPMqgZK8Ecg9qElRVCqAB2yOTTSuJyIiCWbJyQMDvikaM5AJIJ53entUjSqrkdGIz7YoLAEZOSeaOUnmICjAgAEgDrTo0GFAXAxge9ShxuIGVyc465pUwjqBjYM5H8qfKHMRFCgAAwP5VXuYDKpAOQRgg/09KvM4JIIwaiKKVXn5QTkg8n8aFETl3OdubOTJUjAFZr91A4zjIrp7yAtnacA9vWsS9tQpCoDkDJ461cYGTmkZ80qQQsxGE5BOM814n8TvE5dpUikBcgqFB5+uK9J8Z6qumaPcSyAlApUENjaT3r5m8S6m1zfEmRmOCoJ/WvpcowSnU55dD5rNsUlHkRiXd5lg0rZdjgAnqe/9aoPKWcEABwcjAyAalluRuMQRsDndxg5zn37frVISA3LqVKgEBT6j+lfoMYWVj4pu5IdxwVDFc4Zh2PeqsjHc45AJ6dhVnzhuIyFXOMnuaqSk7nycqDw3rWiViFcRp1QbAjEgZ46mo3ZwgdVYBgCQeoz61MZmALBQRjAJ5/So3kbywDgHqSO4oZXKQeYCZEZSAG4Oc5GOtRtKj5XkBeOOKfIWUkgAnPHpjvUFwrHeynjORx0/ChWJaI2YMAFYqwPBPOR6VXJLEnPAORznNSQozbQXywySenNRpFEzHJ8sAEknPJHb8arQSGXTlUkYoxLckrzmoHB8tGAyGUsCD1qZ8R3IGSQoDHIwAPTNRxopViDjcSeO1K5vG5W2xhwzrHO4GCrZ+XP9aez5IIIQAYI7VHOpjkyDkcZHrSswLcAFhwCeaZViNWKvuCKyKcfMAefoae7OMCNQCOeOPwps4PljIAIIG4d/amtcGEoXIG8lVAOSCBnn0FFwtct2129vJG4YhlYMNp54r6R+DXxkOpqulahKsUi4KvIcbvx9a+YzjcCwKMcgHpVvT53gnWWOUo8bgqVPII71lOPNuN01I/RG3YTW6Sr8ysMhuuaeIwwOMA+nrXkHwQ+KK+JNPWwuXDXKYUZbafY+1exI4LYYgsODhsnP17149SEqbsw5bFaW3VSCRgn86pvACSMgEgnHoK2HVW8wsSWyCoPORjkVWMaEEKQTnkAEc/5NKE2iZROa1GyHlqSThTnaOmRnjHcVw/iDRbaSIo8bkcMAHIHHXgcdexr1GaFJIiMKWGfm6kn0zXJ67ZqHl3I3m9M9q9GlUvock422PNbWMRzqoQGIAsAw6YPpXtmhTfadJs5QVBdRk7euP614lqVrLa6rNFK7EltwABwB6Zr2HwTerc6HC6nKcgH0xwavEK8Eyqa1N7bmQE8KDyD3FM4LBugB5HqKkOVb5yVPTBHb1qKR44hukYxx5wzAdB615qNZaK5FcXMdpG0khAAGTk9BXiPxP8ZS3kixW02I8lWUHrn/APVWj8UfHQM8mnWUxAwSWB6gdfxrxiW8eZ97OQTydxPJrphS5tbnNH35J9B0jguzHcXPAYnoD7VDJlwU2l1Ygbh/DilLMXIKkgAnA54pQTsbYCBj+IYJ/CutRsdK1KFxbPH8omZ1HYnpUCqQ2S2COp65FWpQZTk5A9jVMoclgCR6etapXGK69GQbiecHsKtWqPIwJQAYBVuufWqsaqsiuScup49s9DWzZQjyEYEqSDhSMECtFEl2LESGOAMu75SAQCRnNMw8rlFj5z97vn6VNkhlRiAQM/hSea6sSuVIPUVaVjF2IUWRSAwVyDgnGKldkiJYFQW7E803zCz5HIznkd6gHzzklQwzjPcfStEZNpG3o6nIY8nJwTWvNtuISwfBJ4JHII6ms6xBhQBiCccFTmtizSKe3ljK/vWHDHt6dO56V52No+1oyidmCxKpVlIxbgCUkqcNk5PqKoS4UsCeB0B5wO1XHmGWRQCY2KkjPJB6GqsqPMAm4gsMblxxjtX5jP3Zcr6H6hGSnFSRmysWIAIDcg+hqrPtkdQxwSOxq9O4VCSCAMkcYyazWnCgEDIPc9qSMpOxSvVEuEKoI1GBn19frVUf61HIEMaEMSW6Yq4VglVmLsZAcFSuAB65qo7YlUkErkDIPf6V10k3JJHFU1TPZvA10Z9NMWSpRQ5XBPU4HTp1711cbFowpBI9hXnPgjUBaarI24O8iCM8YHTsK9JRzsTYwPqa/QqF1TR+eYlJVXqYfiC3DzoXQncMYxyCBx+FZI08xAF4g56YJ6dfT0rpNSjkIYB2CAAAe9ZUj4KqTuJ4LV0ps5uVEEFptkXIyfY9BVmOIRvJkqUzgCo1BY4VsnPJB6+op7MoOAhDDqT3qtwt2Hs48pkUBhgY7EnPf8KREaFQdwZwc5I9KhLBCXJAGewp0jMjgryijlSMZNTYpBJKdxLHBJycCqGuhpUgZF3sSQB/d9auu2cueAFzz3IqK9YyWkbogCl8Bx1PGSPpXn46N8PI9LAO1ePqYRt1jlVVYsBjpx9a1AUhIGCoJ2gZyPr/AFqOGyMjlkOQOfrVuXegwSwRgBwoOR/nFfm0j9Pi1YrsVwWL5HTjsan8OyRnxPYIrM0sbeeIz91wDz+PNMZA0YJ6E52gYIPqas+FrETeNLCUyxxFY5FBcHnpwMd8En8K6sFFSxEF5nHjNKE/Q7t9sgUKpAA25AxnknJPc81IINvIUsuMFupqRUKRkg7iAeOxp8KbSSQQO2a/UEmlY/K5LUasSoAGTIIGB/WrSYZWOAiqO4p4hMhBJwuOMilSFmIKglfU8H8qV+5KuMRwMEjOOR7ipVjxGAg+bO4gDnHfipVtVyWxkkdu1S+UA+7OGAxn1H1qW0NK5TMZZyeSMcDFSpbscEjIwRyOlWzCrKvfjJIPQ+lOMa7Vx2AyOnOBn9alz7FWKqwBcANiniIk8EEsCu8cHH41OqouSRgdMEYxTLjyltZZX5iiG4kHp/nNZylbVhYo39ylmhldwqqOp74FeG/ETxgdTvHs4nkEKHcVJ4+ua0vif8R1vJp7GxlMcEWFOD9445rzBL0zBi7MSeCc9a41iYylypm0cPU3cdCzZz+XJvOFAO70rv8AR78XMKBAWAUZrzoYZSRwExyR3rofCt3LHJIFY7SACO1ehRkkyalLQ7pgrMCCA3XB9KGuEQmQuoRuhPQVVZGmQkjgAd+tTwosYGSVBGCSufwx3r0FynJYdtfzCEO1gNxBGOPoaZJIUZAVz3b3FQzzPKFIcEJwGHHHSopdQSEgGVc9BuxRzxirti1JZJTsKg9/Sq9xdQRM5lYBABwnGGPPWsLVPFCWyFUCkg7dwzyfX369q5bUdbnvWliEzCFhnB4JI6Ej6Z7159TMaMNFLU6qeDr1do6Gxqevx3UMkCPhs55PHBz19eOlY8moF0BB5PTjGPwrJlupZjKrYClgyrjgEDoPX159ajlvCylNgUgYJBzk+v8A+qvLnjacnds9ingq0VypGwLsRoMkAkcsTwDUa33z5BBOOp96x7jU0FrG5QomNpBbOD3wfrziqJ1CWFXCxbw2MSFsFSP51i8bSWxt9SrPobhvVgmREEkisOScDB+lL56MxZmKkAgLnr+FcxPqcgLmTe7425VuhPes291OeZHVJCkoABcckY/rWf8AaEVsjRZdVe52bXquWDSBD6k1Wm1q3gQASeYBwSRjB/GuAudSmQkpISDwOozWc93LOrZuXK5yARjHrSeYvojVZXJ7yPQ7vxbaRRANIAeec9B2xVqLWluGeQNGI0XOQ3UcDAHc89q8m80tIApLOfmB7ZHQV1ekGafTgGcuQ25yVAAJ6Af4e1a0MZKrOxlWy9UoczZ6JDGL0IDIFJO0Z6D61r2OnAMQGDA4BZeMiuS0O+eMEShQqjAI7j1rstKvUlt0kyuCcDkdP/1V7SlY8aStsNu1WJ1QDIBz1609RIysEUhVOMkY61WluA8pJGOccnPfrmp4rht0QL5QglQxzkDjj1ovclInjVOAxw46+hqO6bDkIBg9Rnr7U4yKzMTnJHBXtUdvGZ7gkEEEjGe1ApaGppkRFtllKAnkHtWvbWuGMjE4I5GOuPem2Ni5iIAwgGSG5zWjFC8YbLBCvBUnBBPPQ9qtOxGggMWFJX5QeppZ42TJXAPBxUptd3JclSuckD730qOVTIAMkDHHoKq9yHoDSHCkjYMYC9ee5qCQFg2CMjgkU8qqRgYLOeBz096aFBUgAAg8knFaJGUmRDKkKR1G044461FMwDnAxx1I61Jg8EHj3p3l9S43A8AAdPetUTqVEQyKGAySfmGeg9asWyJEhVxtCk8k9vWrUVoluhKDBJyTWd4iu00rw9qF7I3EcZGSOASOBQylvYxvgPpD+OP2hJLqZBLYaOGlCkZAI4U/XNfZ8kjzOXcjceTjjP4V89fsaeD5NI8F6t4muQPM1SYhSepXPX6GvfnmK8AZPbvXzWJalVduh7lNcsSZ3RU2hiXxnBGMe1VpWPlO4JKjg44xnvmopnDPuBIJGee9UJLhmV0PyjOCAazjC45SR8tftVSrbfF5Y0ClRpsKk+pGCT+tYXw4+L1z4Z1GAT3G+1UbCjDIOe5PbFXv2rrv/ivLSSFcwiyaPzMckgqCM/hXhFvfyqjoGOCMhR0JHTP5mvQdDnpRi0KUedaH6K+E/FFp4j0sPDIHJAY4YcA+1b0cZQEAYGeOetfCnwz+Kl/4SubeMy74N4G1j0/z6V9keC/GVp4vsIGScG5fDHGAAPpXkT9pRlyz2Oazjozp2hSfKlAHIzknt9K8Z+K/gtLhp7hYiQqkpJnGD3yK9oG4yZwAM4wORiqWtaZHqVrOrgMXBBLcge31r0sLX9lNN7ClGMlqfFEkBUBnIZOowO3pVR3dA2MAE4rv/ir4aPhq+jAjPlyShAFGACT/AE61wcyBCykbj2OMYr6O6krxMVHsUb6NGs5wwIC/vCw5zxggDvnj8q8pvpGe/kRWIVSSGY5zk9K9Vv5HFvMgkCZUqxVAxUHrjPQ4+teWX0aeYI7dAVVSwPO44zk469s5rzsW7RR6mCjqzNMUnmiMYyx712tnCBawhmxwOhziuJ8xnkVXGDkA4OO9dzokQi2gABsAHJzivOpS947sQnyG1ZRFcFJQRxtBHAP9a7jw3qd3pV7HPE4RlIJVOASK5WzjSNjkjIxnPbJ4rp7WEoBgAkcnivRtzqzPnaiSPqjwF4pi8W6PFBcHNwVIIJyMY6VwXxG8HPo2vRzxRApIMsRyMcY/lXIeDPEU/h28iMRIRsbwD196911gR+MvDDSRFXnMPBz04xXLDmw9TT4WZR96NjxW3kUXQRhl2I2jHA9ea17dypJCBwDgjOPxrKeOO1u5rYgtJAQrE9QcZFXo5CECFA4JAYA4yM5wcV6UjJXuaMhPlEgBSoyeetJDvlVCqkluRz1pS5YMWGSzZwBkU5UQIin7nv61g2XuXYZtu0k8DjAFX4ZVYEAgjHIIrNCsAOMBemRiprdjtBdgcnG0dRWTLRsRkiFdgAJyM+nHBq9bo7qCThsVl25XgEsTngD0rQgkYADJGOhFYspM1LbKvnqwBAA4ya6DTlUKAAHJAJyeh9K5yGUjB6kjk1sWEqRxICeWJJ9veuWaOiDRS8eeFl17SpcHc8Q+UAYIJ6YPfFZnww8VvaW0mk6kCbiLChhgFgM4/Cu4SZWTJ5GBwe9eFfFm8l8K+J4b+zJj3MoZcdQTzRTi60XTZU3yWkj6Ls43WBXkUgMMgDHIrx/9pPxa9jb2Hhi2mET3P+kXMpPCRAdDjsSQK9B8G+ILbxPpMM8DBgVAPORkD07VwHxk8Br4i8/U0Tfc7QAoGeAMgA/UCufCQi6653t+Z0KfPFNHzbNIfJMZU7V+VQecAdMe1ZbFt4LkFRxjrg+ua3ta0ttOjDyrIlyc5BPH5VzsshjOCAxPJA5wa9ycLaGbt3I7o7IyAQcgjOc1jXUUd0jIZBICCrKuRj2q9IgaQgjB65x1NZ90uxlKsUIOdwNYpWJsafhvVJdF1qzmUkxQAL5eMnHb619V+F3TVdGtrmIBywI45wOv8zXx9G8gYyFwXDBSxPJHrmvpX9njxGt7pd3p00ixGIjy/MbqRzj8ea5a14tSuZVLLU9Ht7BGADIck4AYYIxWglqqgEgKckfStEQpgMQN57dxUbwgMSVIPYD1rSM7mG5TaA7cAgN9KaYQMOSOhHrVma3KlC3JxnI96RkBAAGceo6VopCKzw5AwAu3oOx/GomgDuNwGM9x0xV3y2AGSMdeR0H1p/kKVU4zgEAY60+ew3Fsyf7OW43FkC4HHTrmmHRYzGx2YxnJNbYtGGRt2gEg5HT05/OmGAjIAyPUU1VfRkuBzsmkBuAgCkcH0/Cq50pkUqRkA5ya6j7K+CMAKfzqs1uR8zkYHBGOD/8AXrZVmZuByr6eUcYXLE7c4pj2Z5LAD0x3robhAqnIG7PGOmKpTxkgZ5xnBrZTbIcTAa2OCpCgg9Qc5Fcf8Tda/sbwrOhcqL1hBlByF7nPbnFehJbtNKEWMjPBPp714X8TdZGq+Jrm0hlD2NqfLUY6sOpz9fSt4WkyeV9TI0/XTp7BAIwjNy54I/xro7HU7e9VRghzz1zn0rgo4lCgnMqEk/ORwB1q/YXQtZ4iuJINpJI4wewA/nSqUU9Ubxk0dvKgwGIwM4HtTXzJhAuMDr61Q0/VVulZJGK+oPt3q8G3g4OADwR3rgceU3i7lcIwYAjJJ/h7mozlZCx5U8jParihMgFznHU9jQIkkXZ0IOPrSLKsIBByM9T1pLZJ5DsRN5BxuYE5zWhaaY8pRNpCgEMemfeuo0/SorRCoKksoJPp+NUl5EN26mNZaJGXUThlCkHMfc/4VenjjKEDKK2VUkenGK0pAm0kcEDA96z7vLFQHOxckAHuev8AT8q1SIuzl9WsQkpXGMKG3AdCT0z+FZGYyrgHDDjHrXVajslypJ2gdR1rmJVaIFSwLMTg47VE49jeL0Kz7/LDCTy8dQecj0qEKJ1ZgdpH4k1LNIZVAdckDB4xTDMqSqhYAsOOetc7uXoIq8gA5Gc/T1qX5QjkEhhyAB1qNkCISDgHgk0kYfeik5HGOe1C1FoWIVKYc5AHAU1LuDSKQQgAIbHUnt/OpVsxKpIYgelWU05NgLAlgMYA4Oe/1rRJC3KCgB8k8ntnrSyRhSUDqTkA5zg596s/YlYkFsgZAOOp7imvZyFSCQFB61SshWuZd1hMlBhQdpA9B2Fcf4i1tNGspQeZ5SQhyflPc5/HpXXa3eW+lWUsk+SSpKgEAlsds9eleN+Kr99Tvbqd2ByxdQCeAe2TyT9a5cTiVQjZbs7sLhJVpXeyMeN2vLn5yzsT95u5r0bw44t7dF4O4YYAdSO9ebaNIgnDSoZGUEKM8A16H4cR40UlWePBG8noT0rysPN1J3bO/Gw9nDQ7LT2Z14+6pBAJ6kdK6O2ZmVGI3H39a5XTJnByBnkA57jvj3rq9P2AgomxM4VM9K+qpy00PkKhr2E87MQcID1Vecit7TDhznAyMYHbnk/WsS1dUQOIyzA9c9a3bQjAZUABHLZ7/StJM50zobNwCqtyB1yetatrAdpKkF+Mg9qxtPdWVWIwwAAx3963LFzs3AEOeoI6VySZ0RZoW9sHcqCA5GBn1rQs8llDSBHAydpxkdx9KpRuI8kjcWHLZxiue8V/EKHw5F5ECJLKwwGOMr75rklqdEWjr9c8TWHhvT1clnndiAm7OR/OvE/Ffj698STB0mAticKFPGB64+lYOq+ILnWZpJrmRnDEgKTjAPpVOFUClBwD1HpWXIdcYx3ZbiTcclyTng+tbukvsBJOSDnPrXM2xdfKEhBYcEA5x+Na8LGLLByR1wOwocS29DqrK7LzKSSAvYd67LTtRO0KWBUjJB5zXmtnekE8kkHjA6iumsb1UBKDYSBk+vtUW8jlmmz1LTLsSIWTkAAnI6VoKduW++0nzjJ6gnHB6cf0rg9L1t1h8kjC5BJzya63Qb1b6IqduEyAc559PasmVB9Gak8RHmBdrBcY5wfyqtI5yUClfcjgVZLoGBZQHHGcdfxqOTd5MoCqAcEMTyT6fSqjdGrMySF3lYB8jn5TUQhIQhdoOckHj9avMuI1BOHbrgd89PyqIuiZ3EbyOARnJroTfQyaK4K2+ZpsCFAdxHOM8A/ma+f/AInfEIa5eS6dZyYslJWQj+Ig810vxf8AiiIPP0HTZMSZCyzrjCcAkfzFePaLZETO7rhQxIzyWB7n8a76MHuzOVRU9Te8N6KmDKw3hjwTxnPf8q9F07S0KgKm0MNpHoK5zRWSJQGACY475/Cuutrg+QGjwh6A9f0rWSaZzympu5JcwpbqABgHAC56fjShhHsBAKkZOB196aCs7EsM47Ed6jlJXJMYKnI4Pp2qPUSdidXBZgHBTHBPemF03EAMe24Hp+FVnBUgYAI/iByDTZ3KAFFOG42g5NO41IfO5yHU9eOKY7ksDgoOmc1ASrIAfmxx170SMogPPHcZ6Urmi1Dc65ZTk9ea1/C2z7aBKzlSdy57GsB5/MiAUkDOMUtlcvYXkMyt+7iJ3R5zuJ7n6e1YTejsUm7np13ookJcAKAOT61ctLaIRDC8AgYAxWppAhvrRXQ+bGVVg4II5GT/ADqtqNyLGOWeQ5t4EZm9gOn615/M56NnpUrbnjvxYumi11rRAEiRQSi84JwRk1wMdmshG8EgHJ2nGfarGtapc6lrF/eyFj50hYBj1A6D26U60gW5dNjsr5wAO9Y4ylaCbPcw9W7tYs6Voj6zepaRFUDMAwIztB71YvtOOn3DorLL5f3ipzkDvmvRPDnh59I0wXoQGVULMTzgHtkf1ridUjaO6mXyTGQcHKgZHY4r5vnUnZHrJd0Zf2VXIcpkHnIqa20gSksRlM7cA1ds44/JOTgA8L61ZLKluPKwpOQSeCDRdopWPOPiBEjRyQ26+SEzGWJPJPueK5nSoP3CuBjbkc9T9BXU/ERWS3jDqrpKxJYkjBHTp15rDsICtpEZSBPk5IHC8cYNergr81zycwajGxo6dAUIJYle2e1bdvvWIhWIOQQoPBHfj8qo2WzYIwAWyWGScnPp9PetSzidcBkyVyQfUV9DzXPntCzcAXMIDggAYJHXFcHd24t7kgI0abjjLEk+5z/KvQDhkypIPXkYx6VkXfhl7+7E4VdoBLHHJ98/lW0EZtX6nMJIASWOBnvxxXQ+HbyV8R7lMRJIWIcfXNaFp4Wih2iYAyDnBGcA+xrXigis0dI1BBxgkYxj0AokkzPRdSq0DCUYHB60k0AZSdoZgcDAxxWi95C2ACAQBlSOSe9VZL6IqBGMdcg1MUNSRn3OlNqdnLCEUFgfmJ6fh3ry/XfBtxpjEiN2jZ+Wz09BXrpuliVCh3MD0rM1/wAjVLN96Z53GI9MjvxWyhzLlZpGpY8j0aRpJ1SSNkKMRz1ODwSa7awvGTaEwSDzj0rDuNDmgvDIECKRkqvr/WrOkSukhd0ZAG2gEYz7/Ssvq1jOrNy1R7T4O8XNboIHVUQYCsTkn8K9JtNSSeJSpBJXJ5zmvnuyuXReHKk4Icdq6vw/4qlsLgRNKXDDOD2H+FeLi8qjUXPBandg8wlQahLY9Pu5miSV0QFQCxIPYe1eFeONZF1qs8qKCcBRGDwPU/jXqV34niGk3M6OHwu0kHgE9K8gWwN1dvJcAjc5YhvevJw2Bm5NSR9DPHQUbplHSdKnv5gzELG3Oc16FpOlR2n2eNI8iP5mL4JY+p/wqlpot4FZUVQOAFI5H0ro9KlgRtzEE4x16V9Bh8JCh7z3PmMVi51nZ7G/pKGB4pEA3odwyOp9wKueSJA5ZiWGRgetQ2gjeIlWIPXd7fStW3KG3KlBuJyGB7V6CseapLucR4ksDuEpjIAACgc4yeTWGsDRSvg5AGzcOjD2PpXd+K1M0KMkPzxKBhT/AKz6en41y62ZOSyYAOQPSupNWNLdTIitg0h3AEdcKen4U+eyjKFRnGep7VtQ6c8rEopwRjpWnZ6JvOWj3OeTnvWUpFxt2OSstCYuCkeIm+YnGK0TpYtoCzhmUHOR1ru7bw8x2swAA6D1qLWdHMNoZSNjg4Cn09a53eR2U0cJyqiMFiB374+tdHollPd2jLAuY88vjIFY1lZS3WqxxAB0Uk8jIBHU16bYCHSYisSgnIYblByR2I6EfWuGo3B2OtW2ZWsdHgsCjsiyuOSDyp/DuKkubxA04MaOHXBBXpk9vTtSXt46ysDtDgdFII5+lYl3qSRo5DANgk+1c93J6j5lHREr6h5BXyiIiAwJz0z/AFrDv9RxGEZzIAeWPU1BdajHIBl9wznjuKxby7IchMlPc1tCBhORae9ckqJMp1BHpVKW9BUvnJzgCs579kUgsrjsVGKoy3u6NYhL5ag7gxBPP4VuomLkaV1eBnDMxYk7jk9SapNeFzvUkoTwCetUJZi0zuXDpnqOMmoBOygAHCLnavYZ60+VkXkac98TExRGR85Ck5wPrVCOV49oDEAdQT1qMXQCg5wTxyeo/rVd5SGJBBHUfSrURWfUu/aAMfMSQc8ml+3O8hBYgnoSOnt9ao+YWXIOD2zTwPNIG/Ye5B/pVqC7EuJ02kajIw8tjlAccHFWbm3SU5JwecVyCTSQ3yMXGxQSSOT7Vv6bqaXMYLbic8NnggVpytbEJDpFBwCzLGMglDgkHrzRHabsl2yoJIUcfSrMwU4j7EbiCOvoaZCQ2dyF1HBHTNUmx2sQyRBIy2Mc9CaoFVVySTgnGCK1LlgxAQZHHUdKaLQucgZPbit4p9TNmetkJjkqyAcgA9Kux2ZXDkYBHGe9advpu3ZIxCL6twM1W1OdogUUZQZIYc8k81dyYqTZl3szPCbYKEUNuLAk59qotG+12Ayey56CpDErZMRYqzEkyAjBJyQPb0qaS28wAIWyByoOOaSZraxmMxVyznIxwgHT8adDtbIKgH72AO1TmJi2CuQODTgh8xQAFJGcjuK2TMmzX+HaMPGunqpO6SRZsnoApAPH4ivurTpXubWNiNruBgKMA8e/QV8ZfB3SpLz4gQRMmUSMuJCOACen44FfZET7LUiI7EQZQsegxX51xLadWEUfX5A+VykeO/GHU3utUSJCxhiLLKpOSAOAPzzXjxuUS9BDkKWwG9K6Px/rZ1HX7yUkkK5AJHUjvXFCdZyyygBepY8Y9816GAo8lFIwzSvz1nY+m/AF2s+jQ7CHAUMMevQgetdcSVnCkEqAGGDgZ9DXk3wj1Ipp8FtE3nmFcMUbIB6nmvT/ALY8jAkkk8nNfI42k41noetl9ZTol4TuuATk9ad54YkHjPORWdLMWKhH3E8NjjAp5uUjGGOQPSuWNCUtkek8RGG7L8Vw3AIAU9Dnk1aW/EbKhBPIBIGawH1VBgRSKV7gjOKjbXAMqqklgQD6YrqWXVJ9DneZU4PRnXrfRpkEjPQA8VE2tRKpDyAbQe/SuIm1OWaQKWJHcqfbrVVrreQWcBsYGRyeeldMMmi/iZyTzqSfuo6+78RHbhRkDuDWPPrlxISyOygdcdqyHlJUjzcH0zTF34AZsoxwe1erRwFGl9k8itmFeq7uRelv2lGHdizc8nt3rOvLhoYJ5QArIpO5j0FPndAoAAJB645FY3iu+Fj4XvyBkMBuycEL3wfWvRp0Y3SSOP2kp7sl+H3jRdSuVB3Jliu1j1I6mvV7S5eUhwcKeRz1r470TxhJYeIomDbgSSjYwAPT64r6e8IeI4dVsgI3UOFU7Rnnjmvlc7wcqdVTWx9LlWLcX7KTOx83BJPAzznvWF4s1hbW1EMb7jINuSMYOCencYFWheBY2dyAVA5J6D1rzPxfr3nXsjibK/dKgcAjuK8jC4X2s0fSV8T7Om2YGqXmTIzsoHOecfpXe/C6zDaNFeqg8m5JaMnjGDyffNeO398wV5Z13hmwqAZ3AngYr3HwGBb6VFESERVG0Yxgelezj4uFHlR83hJqriLnZR5VQCismeVbv705ZVAIQAAdAvQe1UJb1cEAgt296GkXjYcgc818oqcmfX+1SL7XQDKpGCRnGetOS72AhTgkYNZbT72JRwT0BPes258QxxBthw+Su0nqa2p4adR2ijGpioU1eTsdL9uQL3JPv0qrc6ulrkNkMOeeK4y58Qy7NoO1ieW9TWfJfSSsWeQsxPOTmvaoZTJv39jxK+cRStT3OqutfS75DBlznIPBrf0m6juIQATgjA5715g9w6FQCMnkAV0eh6hLGURzgnkDOK6q+WxjT9w4cNmk3VXtNmegKwAC4GRwTUhJ4AOCTg/Ss+GZiEIBYEZPNWY5QVBPJJ/DFfKSTTaPtoPmSaLIHz53YHTFSxMFBCgMffpVVnO5QeADyc8EVZMhbJVcEjoBgCsmaofg7cluBgEAdc0hLbcH5AScDNMXeHGDggZKqc596eMMpJyxB6E0hiHLHJfbgdDxSsxIZQcZGMjnFNduCDgnnPoB9a53X/F8OjQqFQTSyHaqg8j3+n1rWnSlVfLFGc6kaavJm+WSJ1JfAUcDNQTalFnAYDHUg9q83vfGV/eKShAVmzluoHpVD+0rmYFTKSfVeMV60MrqP43Y8ipmcE/cVz0+XV4lUgOM+uafaTGbLA5XsR3rh9FglnZFL7yepJ7V3NjEIo1QEnvmsMRhoYdb6nRhsVPEa2si0CcHsQKTc4wMghuSCOajO1iT5iuRwcHOKWQ/vACDuPyjByAfrXmM9JDy+zggAE9c0xQwkJIyMYH1ppBSQuSMAYIPapC6jGTj+lTYYDG4ZPHpSvJhsEYUdT6GokkDg7XDHpgHmhs42vnIPSmO5K7OWUhspjBGOtJuIBOcHNI2VA6g03zQwIAyAcHHY0ASbyQSPnGcE+lCsdxCYY+lIDtAAjIHUgHjNIXVASNockE7TyKQ0z8uNRgzkEAjPBrNMRSQgcAcbQe/rW5qMJMgVRhv4lb/ADxWSGVHKsQGboCcnj+lf0Hc/BVcijgXcDjacHBziiIC7gzhsKxGGGCT/UU9V3cFsckHmpfLHAUkKOjHjNQxO5HFEDCVcOqnklTg5ByP5U9mQgRqAWALc9SMjP160pYqiCQmRgSSc4yD049qWEB3G1SBggAVkRsNid4VIXJBYHBA4qThpA7Eg54ApQqoHDMSc8e3tUyRjIJG4ZHXjFNK4LUkXB74JFWbezLMHLZGBwtSw2ZYhwMLnlW7ite0sI4FURsdpGApPQ1pGDZafmJb2ZXBxlcD5j61r2lskgUAAqTk8cgjpzTrSAupXGR6e9aumWLoXZsDaeBjrXTGPKctVq/cfABEMEZHQ8VZ2qeFXYW6NSm2H39hDnlueppfLKzYQFhjrjjPpmplY57rsZurRFkChjGACGB5Bz1OK8+vbZTqE0ZXcsZwsg6MPUd/zr0nUFDIQxIJBAGO5HFcDc2bveur/M4ypb0pQLppN3Ot8F2b4jKgFiApwMYH1r0SxUq6AAkYIJ9DXLeGNKNraxMBhSBhieuK7K3IWMN1IPIH+NRNps65SbZZ2ELlWCng5qUESEHGOMAE9KasaSKChwDyQR0qXygy5JwD12jGK5mJDx5ZQDaSccEdvalVByCAB2p0TFE2jkHjp1FSlnlcIyKgTkFRjOf54rNotDCwcDI5UYB9AajC7IgRgISVHuw6irAhRmKk7QM5wc0+G3aORZEOR1Ukd6zGVApdfn4IPXrimui5B8pWKkEMWPT0x0q01u4QknDKc/X8KYLcjO8Eg8nFLUsqBvNwEG3GRyMcVUmJWYHcNmSGIBJx9O9abRYyQGVQcCqhiCu5ZTjng07CuyvtjxliSDwccHFAGMIThz0Oeo7cUkiEFSOcnke1NKKs5kAJQE4Gex96ATsGNuQxyfXHWkaQLKADgY6U1H3EjkNnOc9RTeWMgZVJf5eRnikUmbVoyyLlyiJ3dietOntzuDEAAAgMexqjZyqGCkYTjCsOlaErh9ozkE8DNJlECkYCgZI4JPAPvT4mYMdzjAPBU8YpsgbgocnODUDZjYgjHr7ULUnUsC4ikJUuCc4K9CKdIykbWOUPGQcc+mfWqLOpyBwOtKsh2BQQ5PIGOmKrluCZpRqoYAjeBgZYkkD1z3/GpSqFyyE7AMgmqFtPK4JyCoBAOM807zZEBBU7SD93pUuDLTI7m9KBmU8jJOewrnrm5BRmAAIACnPOPpW4bc5DEbuckEcflXNzwiGaZHlXeSzIpHb0zTiuUmTKtzI8kY+QMOMnH6fzql5ZdyRiJxg5xnjuPxq4dRRLcgoQxAIBGPrkflWfLdlmLINwPy4AxWykZNdiGQOc7Swwc8dxSRrltzDAPQMOv4etWBbgkuHJZTkBT1FTyMOSMAYyaHMpQZVaBnZgB1HHtSpB5ZBbBJHXAqeJwgyAGLckZpsqGVXBQgMDjB5A65z7Vk5MtQI4AfMfcAQe4HU+tOJMbAheMdqkVQirGR8x4HPWmmEhgW3At0AIpJhaxFGwVyQmT1wW4oYN5pw2QRnOAPwqV41UAnaGHTPOKrNlJTk4Zhkc9q0RMmJKSWwWyVNVWlJkGDtHf2qcNmMlySQcAY5P/wBaomclwAAhAJAI6irSZg2SMHnmQhgpAGVYgZHrk1DPOk6gbGdCCpAGM8kU6aXzosEeYhGOR+lRCQqWIwFXIII5JPTFWkYOQ3yEwACCR0GehqCZQxIAywP50ryAq6DgE5OPUdKq3btFGWORnOCK0RLlcp3dwUkLbssTtKnt71HvRQSRkHkiq5+aBCHyyMck8luTnJ/T8KdMRKvyNsAHJHatUi4pjJJShJHzFjz9O1MMwO4bcDHAz3oaRdgLgADjJ4yKgZkfa0Q3qeQQe1FjWwGQ+W4UAlhjce30piOBlScuBxmnSyRs37sFB02k5xVXdty4YEknk+tKxFkQuz+UC0wcMT8pHSqd/OkuHY73VQmM9AOlTyRBQCCc5JY+orJnKKzEDIPPB7U+UuNipPIGOFHByAKo7wp3EA5zwRUrzq3CIYypOSxzn3x2qrdu7BSUVxnczA849AP600rGisKXDHIAHNSbi4KEnJI6HFUnXeGcA4HYmlEwZuDg4yeP0q7FJFkyvC7EjO08AHrUq3pckg5GThfSqU0ytsWMFo+dzHIIPp70yOUW0u9Dk5zgjg/WhamiRuW90jpEQFdWzyT0I68+tTkNMS5feMbjjkkf1rEsrlQoQAINxcgHIBJyf1rpdJiE8iFRgZyGzW8GD0VzpvD9mYwhJIyAQc5xmu10+zZQpB3l+pHGPrXP6PYtN5aQlQ7YI3kAfnXbWFmgVUdMsRk7TwMdfrXW9EeXUqc0rE+nwbSFxnkg5rZghKNhAASMcCmW1qBggDA4BIwa07aMLFk4B56nua5JSM0OtLcHlzyO3pVsW4JBQgDv7imRER4JGM9QKtRTBHCBSR2bBI/SsJNmiJlVYoeQAKkiSPaUJAA96SKJgMMwJPOSOtXIRGVClQcnIyORWEmUlclS0XhmJAwDgZGP8eKsbFwAqke59aWIEogByoHBPYGrG3GRtOR+tcjkaxiOjib5dwDcdRUjKBlGUbSMbjxg05c4zjAPalZcsHySwGMdq52zoSIZLRCBgAkjn39azrzw7FcK6oWUMM8DJz6ewrUVhtYkFSPU0bgCrZIYjqOM002hOKOCvdHltnkdYndSNu1eQCD19vrWHJK8UpQkgqcGvUZ8HIxgDt0zXM6vocM7OkCiPzSDwec9+T9K6FPuQ1bY5FpWkkKqQBjJyM5pgchmI5bg5FS3djJbylCCNp6k9cVU8x1bAOQOvFaXTIR0Wj6iYtoZtxBHJPSuztNQRwCABnrg9Se+a80hILqxk8oE4JIzXRafqGIlBlDDBXgdBUSSe5spNHdW9yXY4clM4A9KTWWeCxNz5YliXMZCnoSpwfzrI029TahALZPIBx+NQ+JpWXS5HUnY/wApAPBI5Bx+Ncrhd6ESk2jx7xZO81yclkyT8uM5/KuTZygIByQOF7mul16GZrsFi5DKeAOAM9PrWL/Z828gIQCT8xGePrXt0moxVzms2U1zKPnGAeMVIrYO4nAHGBxn0NXl0WUYJJKEYJI7n3p/9jujhWXAUZBBzxWrrRXUrkb6FSOR9qgM0YUgjHU4rUhvS0uGGQeufWoxZICGCEHtkgZqRIY0UkAE9cntWLxMS1SLcaqrOwPzSEZYHkVJHbs7MGdRxxnv7VSSdY1Rjjce3rUz3RwACAeo96weJGqJqRxobV1J2PkKFBzketSGdIVRc84x16msQ3LFS4Zg2eTnGKUbpV5ZieCD3BrB129jVUF1Na41JkZUXardcnkn2qjLfKCCignBwQM59earz3HnOHzz0JHemS/OhKggEZyDjFZ88mbRgolsxmSQkEksehPWvTvAeiS28cRYLvyGMkY6egNcB4b05dSu441JLkZIr27w9ZfY7RQGygAGAPSvDzLEezhyX3PostoKcuZrY6K1t4oUI6EjBNTkFFAYkk85HeovNAQAAuOCFGASPrU6SKSqkHeeAuelfDzbbufXxshfMAUAEg44x60srCRCoAIxggjrUf2hThgSWbg9s01Z0GAFyWP0NZq6KbuVzG0SBFG4g8AnoKYZjkhjj1AFWZMOSMYPvVcuUY4Gc8HIzmtUQyZH3gHAAHP4Vat5FOSBkjv6VnEjGdvCjJPoKVJ2DgnGzPJz0ParsI3YiwJJ+7296mEgYAZIqlb3KqoBySx457+lTFRuBB4I/Ks2i0ybI8sjJfBxknrTQxABUkjuR2pgcRscAdMgCpNxOCARkZOBxk9qLBcak77iBkDOCAeoqYkIzAEgdMe/1qA552jbk885pGIZGzkHGfeiyC5MsgIJI596PMPBUgDpgnkn1pjYBDlcgr26GkVxxxkng9sUJCbOf8YSi30x3TDOGA2Z6jua8E8QztNdyO7AxqSIyBkgEDIP4g17T47vPLjBBCHBU+hzwPxrwrWEZ3cgcKCxGc5JNfW5RBWuz4zNneRiXCKECMcBvlAAB57DFebeI45YLlleJo3WQrhh1IPNeiXgAVVUYbAJz2Nc14n0o3dsk0QYyRAySAjOQeD+HIr6uMT5mMuVnEysd2UOVYZbnjGO35Cq8uQxcZyFwAOakvC6OZGEYiAAXB5A9CO1QtPH5YcMNw5JAxn0FbKJ1KzIsCRgzgqTxjGMUsLGNWDIBk5znPA6GgMHkjAONxySTnA9cU2TCqCTknjHYe9PUdiXfudADkH8ialkyzkEAqBjI7VV84BVJ+9kgH1phlbcEcMA/VhkgfWnYZZZnYKitgj5SM9qVXCggAE554qOJ0bJBIPTp3pWUtsBcIXJUyY4X3PfH0pPQrluPBVCXCgMx5AFT+aoJBYKScHHOT9aohztJJ5U9+4pnzYYg5z+lJIVjodEjjm1KATIhtlYNIWPBA5HH1rsrjxfHq/iKwDKJWkuFjhB6KR3474BrzSO5jMzvbSb42VVKn+Ejr+ddB8PQdS8feH7bYyGOZps4yBjoT6c8/St6NGLnzS6G0JuK0PrDQ2S4t9yszEYBBBBGOMY/CtVQQVC5yM5HQGpLCJWkkeXaZScExgbT7g9xVnyFViVODyCTzjNedUqJyZwvmbbZWU7eDnaOQAcc9uatxapNAykNuPoD0pv2ZV2sSSyEMpBwSR0OfrSpCe+ORz7msJcstyoznHY1LHxPNGQWBHs3atyz8VxkDecc5z1rizCwJyAfbuKTDx4YDcTwQD0FcNXA4etvE9KjmWIo7SPTLfXLadgEOQByTxmr6XsT4G5SD79a8qjkaCUlHIJ5JBPP4Vci1adFILcZ4/xrx6uSwl/Ddj2KWeSXxq56iGUoDnJ7bT0oZQcEnO05yBXB2XiiZYwA2R0z1z71o23iwgFWOST82BjPpXj1Morw+HU9qlnGHlvoda8fyA4AB6EHP6VGcDOSQAMHA6fhWXBr9tMAA2xicn3q+t7A7kI+QeQCc4ry54WtD4os9WGKpVPhkiRo1SPI4JOeT0qLecAkkgnpSyzDIAPI5z603zAQQDhiOD6GsLNdDbmuI+CxwMjG4ZPf0pikqwLtgHpgcinHkjHzcYJ96RtgVcn5s8qOcVokRcUfIhJAyB29KaQQFYnkHn2FKxOcEkkZAJpFYuxUjpwPcUWC48EZJOMn07inDO4gHIHUEcg1CcDAJJI9KkXccE8A9WPY+lFhXG7iuSRk5xx3pzoCoACg56PnA/KkwVwMjk9j1z0OTRIwQDJwCOc9vxoSuJsSSKIrhgT6Y7H61n39uxXCgZBwQxwau5eNypRgOuSQQfyqrdO5jmON6xqWJHOB6VpG7ZjNpK54V8brk2xMKSqyNhmGSARxkg+oNfN9/em4vmIOGAJ46YH6V698cb9pdSZSzL5eSEBwCD0rxfOdxbqRgZ7Cv0TKaLhSTZ+eY+tzVWhuSS4LsQ3PIxmo55g7AEBGxnAp7SoZEAJOTiqlwAJwVBBPrzgV9EjyeYWZ2MYCnBU5zio5XZwhBBUdeacXKuSASp6DFRFmBJIA+ozz9KopMdKqIAAWDj5gB3FQhiTkEucd6dNiKUuACWBGccgelRMshRAyNFk7gCMZHb6g1kyrke95GBDYRuQG4xUck23cuSQeDg0sgBbLNgg9AOlMwSr4GQ3UCgaVyu8W4nDspzjA71HtIDICQADyeenb61YeR+Aw4XpntQxZkIYIoI4wOc+9Fy1AopOPuSsSg6K3cn3/KiVCjAoQTjIJ4x7VMtsDKQTuJ52kZxjvUT4klKk4OcDB600ylEaiCYlRyeopjwiNwzHkZ4B4qdx5RxggjgkcYNV5m3ghFyD696DRDNxCBFBIJJyfWo2QGdNwYsAfwqUQuFBUZIPIFSOiDfsOQRySOvqKopEYVpQXLqVRd21hjA6ZzUywpG4LoCeGHfr0NRGMSfuyoK7doJ96nEbCNVB54GSOgHvQtRLQ6DwlrNzoGuw3lrKYwRtYZ4Iz1xX2n4K8VQeI9GtbiNlZyNpA4JwOtfEmnRlIgZDhmGQCOpr2H4L/ECTQdVTTZwEhul2qTyFbqRnsSAa5q9NTjpuZS0d0fUADMuXUx89Qc4GaZK7SYBPIGBjjApltKkkSyBsgnHrnH/66UuPUqTkZByMV4tnc13Kk0QKsCRtzkjGORWLr9q8kJkzuJ5we9dLNGPL2kA5GD71mX0LSQOFBCqM100p6mM4nk+uRFZCFO7JJwTnmu58CZttJSFQoIwWUfwk/wBKxdVshJJkLgjkkCtjwpKElZEjfLLkhBknHYk8d/8A9dd9R3hY5YaM6x2OCWICgDmvOfiZ4ykg0+Szsn2KzZLZG4Y6e2DzXTeItbktYpI4lw5Uq2e2eK8F8STTwySxF2ILBiztkkd/pzXPTotq7Cd5e6jj7/UJr+d5pAxlyQxx0Gf5VU3hGJIxxkZ71PNMWlfJwM8HPWq8uCpYnc64CgdCK70rK1jSEbKw61nDq7oMgDBp7s3nMXG4nkszZz6CmpKY0JIA7cUsr42sg3Z5Kgfd96PkaWIXRmdm4x0xVSXzIiSQAmOa0vMDkYTBJ6N3qKa3LO6kYCn5gvI/OtIksr2EYlZXIBJOBnsDW+ibAACXckAcdc1Qs4EiZCxyoAAPrWg6EbGAygyCFPXPfP8AhWxkyGeN1mYHhlOCPemszIpBAB681OHK7iRk54zUAiLhlMmXwWOewouYyI433BwnGeCCMVJaRqLiMAAgnscmo5SBKpyAfVRVjTkVp2JBTGMMO1UjCTRr70t87yByOOuPetfRChuFMhMcRJBdQCQD1IB4yKyBHG7jOS+cA5wB7479KuW8rYEYGADt56H3pyV00RGVpIr6nFFZ3JRWEpbJEmME+oI7Y/rWS37ggZ3HJOfXJre1sEXIL5JKqB9AOKw5yMEnkA8GvyrHQ5MRJeZ+rYGfPh4vyKEwAJctkkEYPSsuRWdQRhM84YdK1bhiAwKAkHB9KyZZZQ4jdCEIyD61zRR1OzKjuX4VcepxUMZCXMe9htJAAHOSelWVJAA4LYP1xUSZiuYyzBOckYzkHg/z7V3UV76OSorQZ12ls1vKkiDDgZDemK9X0y6iuLKB1OcqNzZ6k15dZQpGxCNlFJwc5BGetdd4SvtjyxySqoUgKG6sT0x/KvvqXwJM+CxWsjqL1SyxkLkK+Djv7VzskRinYjB5PGa6ZJMxhUHQlgM4wT3rBnYJO2U3BeAM4z65rdHCitw8gCDaRycUoDKNxwVJ2k55H/1qHGSUICnIJVT0/EdaXcUcEDIyB0zVByjo4xDgnnNLJE/zOgYoOSQM4+tNmkZsADBHUHtTA+9ihJVCMN70aghscyqXJBfjAyen/wBaiaNp7Bo4FUTFwysTwOOn05pZQhQEAHjaCPT0qxpJRrkKQGViFGORknHascRBOlK/Y6sNdVY+po2WkvHpsjLFhgNzuCCBxyM/Wsd4jzgMcgEYHX8O1d9fRwx6HJASVlUgYHcc55+uK4QySEBeh54Pevyuo/eaR+nU5XiivsIQlQS+du0DJNXvBtgLrXrkuWEYt+RnGTkk4PY8Dmqu4rhQQDkt8o9a6H4Zsl9q2pKFHl2saksvG7dkAevBBr0csT+sxZwZlJrDSsdZFaBo8uQMgAgEnGffrVmOyUoqt0HfrV1bdSpOACFB+ntS7MYOevOPSv0PnPzd+hHFCSAu04AyT2p7R7QWBGcYyO1SLvGMHjrgDrSg/e3dzn6Vm2wREsYRSvRjgZ45qTYM4AAB7CnHG0knIxgqR+ualVVYkqOw79BUtlpXIAFO5FVgAB8xGMn/AApjISr5GFQBiw7c8VaePaFzknOOO9RXFxFbLI8jiKNAS2T1xUOooq7E0MvJo4IRJM6pHjhiTgnGcfU4rxP4nfEcyLJp1hKYtwDMVPUduam+JHxEnvrv+z7R/KgJLKQcZ45GPYfzrhdC8GP4lkuhAhkNqomccnAZsde2ST+VeDiMYqr9nB6H0OBy/ntVqnKTRNMxlc5DHJ3HqTUcSFVLBQBkru7ivX9G+EMqgMUQRkElW5A9Sa4fxbocel3lxCYGAABByRgg9a86UOXqfSKMGrI5+JiYwpYueBk8ZNa+i62LZBG0Sh1JAJPOfXPf8axoWEsRCowI5wwxj3p0GIzk4JznPpUqtUh8MjGeGpVPiR32m6/vYGVCWGQO4z71PdeJ3s4SCWcD7oI4HoBXO6MzPKMsApGa0NbhWOFCCCXHIB5FRLG4m9uYw/s7DJXsUb3xdc3IJL4I4C+nrzWJca3K4PmSscnHOTjnjHpVW7uI4i6lh1zgnpWSurxQO4yHJOOD0FZ+1r1N22OOHw9N3SL4uGaVmcsUbHUZwc9qu+WjqSqZdex7isNNWR8lQPX8amTVVIR9xDYztB6/WhU59jqjOEdjQljRpCVAIzgA9wO+KyNSkEG5FYiUZU47Z/8A10rauuVAyCTkHPWqGoXbXBG4liCAAB2rWNOXVF+0iwZGk09XAGCSNhOMe+aIrdpiIw4RuCu5sAjvz2xWvYWhk0+ZEXfxgKw5z1zWRcwGzkI+ZwSWKMM89cfTnpXQ6Mrc1iFVi3ylWZTO6iBlYkHBPQ471kXshlYZIBUc7RjNaEyPDIqGLaGycHjFU5kEeVKgD88Vmo2N1JGY2JYiAc4+6SOtUxEFw7gEjgrnitELvmdgSM/KB2471Suo0NwoIBIOc56UmmHMUmjVTO7tsIBOVHX0FdT4SlN1o0AdWZyCxKg8HHp7VzMxQTEEYB6c11/g92uNMlKofklCnafQHjPoa7cGmqh52OlekbNsjR4GPlPbFasDhAoVgUYcoeo9jVNC24AgkdqsRpIzFzEVQnarep7/AM6+kuz5R6GjC5V0BIwxweeBxU+XlQEyYYH+HgD14qBYh5IOSD0H1q3DGWZAOSeCDTTHa4+0jdySSCM4znII9a6TStMESxFUwM8HGc++ah0nSYuNzFQBnaB1ro7GHBAJ3AdCD0reKdrmE12JIYxGxAJODz7U9VEhIPzFTgEHrTiXO5SAnPbvUgGwq2AGx2HatErnOROxjXGMkdQx4NMcJIAoJGRgAHgCrHlEjf1HoeaRgokGFOCoAA7nPJP4VaJdyBECkR4wyjg+goLAoN6MgyGcHn5s8EfnnParK2zB1OMlgTgGrNtprsuWRogDjaRjpVoydylDZEjgEkjhiMgH6VbWzRAA2GIGSD71d+zCNiAG5GeOxqJo/wB+WByMYJJ7Ci5LuV2UBdpAznJ+leb/ABZnutRGleHbCN3udSuBG6xgnK5HGB7HOa9LlEa7nYsEIJZgeQPY9qx/gjos3j/4t6p4oCmTTtFIgh8xs5boTnufepnUVOLkzainKa0PorwloNv4Q8KaXodvzBa26Jkrgk4ycj1Bq5dTMgLBtoBBz7DtTrlh820kjJIJrOlnwApGRkkg85NfN/E7nsylZWI7q+PBRhuPv0HrWbcagfmCSZOTz0B9KbdNsZm3KTgjgc/nWPczhSeQZCMgZ4/PpXVCKOOUnc+b/wBqrURPr+liJTbosRZ2kGAwAwceoJbrXhihxKFXgNxx15r2D9pbVUvfGFlAUJMNmUBHK/M24j06Ac15boirLrNrcXJEEMMiPIMFg8YPI56kgV7EVGMbs7qd3BNmtpXhLV9RkiktLJ5SwxwQAuOM4PUnPWvcfhN4Y8T+E7mCVYzHA/zOjZOMV0Phf4weE7eKG2gtILJshQVGQO+ST0/GvVNE+I2h6q8Zinj3twWK9ex6/wBK5KmLw8lySp39TgqV4uVrWOvsbya4giebYsjIH/djGMirK3CltyqCxOMHoPU1Xgmt5FBiZZAQMFT29KV4iN24YyCAD296860XsEZX1Rw/xS8LQa7pbyFA8kBLKQOST3/CvlfVmFpJPDKQWjYqQozwPevsu8V2jdDhlwRz3ryHxr8G7DU7eZ4CC7BmcgYOT2r2sNO0eVsIv3vePm298QxQ28yFlAIyDtyc/XtXmNxeiKZQX8xnypZRn6/hXqXjP4eXOgXEwyRGQzAEZwK83uNOaGR0YKNpIOPUV5+OdSLtLY+iwUaaV4yuZjTYBCoXORwpwRzXfaUpTYcKEIHJPLcc8egzXBfZik6qXKbnBBHsRxn3r0HTIyGWcAIdoU+2P85riwzvM1xllC519hCI9okAduCT0xXR2zOUAUMgfOCB94DrXOWUxkVCAWPAIArprVXMduhchIwcA8deufWvpacD5SpI1NO3S78MCQMEA9q7vwX4zudLu4EdyYGOzYB90e/qK4fT4hHmQFlGcnABz6A56CtmAnOVGARgiqnTi1qcyk7nW+NVtBqX2u1IKTgF9gyS3QZ9MetZ1pKNpLhAwG0FT1x3qjDEvlKgRQFySBgYyMCprQCGdA7YRWyMjOR6VjyqKsXe+proQsIJJIGQSfrSrIQPuEg9CO9RLIskowMDlVUn72fb1p8Uq+WMtwPlCnqOawk0O5cjkKIoJJPTLHNTfN5gJODgfSqL3kcUhVyuR1GQc1RufEEduHGMnGBk8VhKSQ1dnUwThMlnyc4AA/StC2uRuIVSehGTkGvM38WNFcHBABGNpPA96dH46eNkCSEMuSAAOSf/AK2a53JvZGiiz2CCaJdpAKDA4Zt2fX8M1fgv4omVCQEIYqegGBnGen4d68Kb4l3JYAIyAMVLN1H/ANaqF140vbljsmYk8HnGfxrPlnLZGi5on0RP4vsoISZ7lUA+UAEAk9q8U+LOu2+t4WI+Y4JbO7JGPX0rlmuby8LEzyuSRtVmJAPtmnSQyPK01wSznq0nOT/WtaMZU5XKUv5kdF8FvH9z4TF4t1ciKBlIiE3QNg11/gn4zWutNNZX5Cs7HCyHkc189a5qRHiOIoVSEELKMnaAepA9apavK1lq0j2cpMKkMJCASxI6g9h7V2PBRq+8tGzNzbfunv8A8UPBaahH/aNpmVXXBWPnaB1PtXgVxFJBIwZCPmKjIwSQcE13vgv4tzQothqjFoXPljJ65pvjjTI333dsFwG2uo5ySOvscDkVUVOn7lX5HTBp7o8ykYxFyck+mapMGYl2CgAbsGrt23zMm3JB5OegqjdOyeSQmVdtpYnpT3G7ETx+YQSMjO4YGMGus8BeIJPDuu2V0sjpbCTM6+q464PXnFc+4jaMEDBHUE9Ktoyyqiy7juxjPcD+nFYzjzKxnJKSsz7o066bU7K3ucqfMUMQACQSMge2AattCVbBGBwRjtmvKPgf41bWrZ9PeQGeAZYZ6qBx/I168NrKCPunDA+ua827jozGCWxWNuJCq5wG4B/+vTGsvLwhGe2ex/GrwBAxkgdCPWmMpJBIyCcfSmps1sVntlyqldwHX8KdHbeUNzDcSenoDVhQNxJJAHGMUhwGyCRzzxmjmew7FaRQMlgfmwAfXHSmMCcAr8uM5z39KtHO3jnPekSMEgtyMgnPampWFa5SlyBjHHqO1VJEKqV5KnnBOcH1rSeNdxEYwuT/APrqtLDzyMj1reMkQ4syGVeQcnHTI61UkjU53Ahjwdwx+lajQjzSQ2BjBUgdfWqs9sHbPcEZPpnpXXGRg4mLqs76Np895yJdjIqnoSQR/I14BqfhK48xyzqjvlw4GQxPPWvYvG+ppNqEdmJCRbKeUzskJJ6n1Gfpj1rnxbq8RJUEDjAFdlKpy6gkjxy50ia3BQqxAHBwearxxPEjBiQVOenTNepahpJeNyqhxgAYHSuc1HRRIxIUIQOV9ce1daq8xfLpoc1bXRjljYuZNwyQR09veui07VorjMcpMfO0NGMkn6GsOW2MUjhV3KMKpA6EjJpkcr28gKcOehI4BolTUldIhvlO6s7Ga8CggOM4UYwSe31roLPw2SoMyFWB4VhjBFc94U8SpHIIpMFzjJI716Rb3CXdupXBB7jvXlzUqctUL2utikLWNAEEY49utMaErE5XAOcg46DPSr75G9QQCDgjocGoJYDHIQWLAjA9PrTjK+5SlczbjDdTgY5wKypWUKQ7iMbtoLAnJ+grYuLQMxIOQTz24qFtLCSFicnHTPX0NbxDmRzj2c95MUV1KAlSQMA+opL7Qyts2Ew4AAOOT/gBXSwQJCDgZYgkioJ5mYnAIAIwcVqo8wlUS6Hmt5CkLlcZOcHBzioJIUdlJIRjjDFckf8A1q6nXtOclirFSckMAODXKTBoHLyuTj5ST3PrXLVpcupvGrFkkjhlAIyR27YohYBixOR29qhMbs4IYEY455zUjRSrHkkAE7cE9a5uUpyTNOGYCJQoKkkZOeta8MiMgD2xLdFZGyenUg4H4VhwLgkrnI6Z7GtWzndWUuCT16dTVJAtSy6KMg5AHJIqlf3EVjC7TglCNwww3D8Kt310sQLSN8gABIPQGuA8TapcajKMNGEU4YiMAkDjGR36cmubEYhUI3Z34XDuvPlRzHijVpdZkIcbApO0HoBXGalAGVUU5BOMkdRiuvkjRjKHUknkCse5gPlh0GDggZHY18vUrSqPmkfYU6MacVGKOcs7KSKdyADGACPUmu40ZGijRSykEchQc5965hbeQMikbQOuO9ddpW75MgEqoGcdPeuzByfOePmS9w6nTFO9EKkAnBOOmfeuisMZy+QAcfX0rm7JGfAjctOQSFzgYFbOmBpXDOGAI+Vt3Ge4I/Ac/WvrabPi6kOp1do6TRsi/KBjj1ras2UqqhguDgFjjNc/ZgBgBgBgAVBOD71v2sKSAOULspyPQfhW7OVR1OgtFKquAASRnjj3rbtbmK3VpHbAHXJ6/nXMi7SzTz5ZdkSjJDDmvOfGnxJnupBFAxFseCRxwegxXPK17Nm8IyeyO38X/Ek28kttp7iMfdLsM5rze7v5byRnmYyyk7izHmsb7YJSCJFdycHac4HrU8U488xnLrg8+lCUehvGDReiYMgcswBG4KwxgfTtU9uY/tQLHhsDOeBVJXO4gA7enPepkmCKc9Papcbm6ZqBQzqqEKFJDd8jH+NXoXIUDOCtYQuURldCwAAJB9a0FkVwzh2LA4A7EetYuDLujUinYuzEZOcAgYxWtbahtCg8jORXNB3k+VyUYYyM9Kt+Y8flhHAb+8wzx3/SsmibXO1tdTc4AOCDn6iu+8DagLxp0JQjC+X5fbGc5x3xXkFvOSCASAACe4wff1r0X4TTJNfX7MqRJHGqoYwRuJ4Jb144rmm7amVrM9OwwUENke/OPwqCblAD0zj0NXHAKkBcngVTljJAXoe9TF3OmxWG4y4zgdBnjn+tea/Fj4gReGNOa3hlAvpsxjH8Ax1rqPGHiSDw5pkk8v8ArwSqAkEEYzmvlfxHrE/i3XDdtubaxUlicAE8kDvXrYejzPmZyVKnK7EWn/aNTlYylpCWLNKxzk+proLVUWNQqYIABOMZplpFFaLsiJER6kjBP1q3FKhwAcgcjivUUUjmk3Pc3dEUXUoAUqF7HvXUtgRKQAowOOmPwrC0FDHCrjgsf0rYJbcVZgVI6iueTQkrEqylxjd8p6io3kOCqtgAZGe9QtKI2MYjKkDliQc9+KjJJUszADHANZ2KWpKbjYgD5OKaZlD5JBJGBx29KpNdFWKsNwbJBx0pWYqqOAGJGPoalqxSiSXMquSoOOMcGod5BCAjB6A96YFAkUODnPPtT50BkDgBSABgGs2zdRFiIJdSmSMg4OMZpMoUBLggdRnrjtTTdPyAxzgZLDn8qYwJUAGNjkk7QepPX61hJ3NFE9h+GOrJeWa2wZIoyAyhxjkZ49RXOfEfXVgsfsqb98zlZRkBQo6fUk9q5zw5qxsb2VtzKGUFiD1I6DFZeu38mr3088p3NIxJX0yc/wBa5KVFwnzHRGShGyOXnhd2Y7AQT1BzxU+nW5juN+wskeGOO2D/APXq3PAyqAw5x0XnIrofD3h8SMLiXahQBghJyc+o/HvXXKCkrMSrOLTTOxsLrzNJUO5RSvQDpxXm1zGXmncMW3OSSWzkk16FIhFo0cRYCQfMehHsPrXETaS1lfzE5ZZG3YPRRXj1MvjFOVNHv4fHKolGW5DFCGCBvnxjIXjFPuUQgqhVMc5Y1LtCTNgnHbI6ioNQQrFISNykcjFeS6bTsejz3PNvHwFzLaWsgJjZs5B6kdPwqlGhZtjFpACGIY8kgYHP0q74rkgm1S0SZGmaEFwqttwc9/zPSqccwjkYgEc8D+levg6drs8bHzu0jT0whZiSQAPu+oFdyugXLWsTqSqSDcMDp71ieF/CkurSJJNEIhKCAGOAQASefpXZNqSJbxpGWZAgVdw5AHavVSdzxm0ynFYRaeglfExbAIIyCP6VXu51fdsAUEHKgdqrXmoNh1BYhuwPSsw3p83JIbb1BNbRptmTZbl1DzJQC2V2hQ2MHpjrVee7MjgopBHygZ647/8A16zp7/51BxgEnAGMioWuwYw4facnnHatFCxg3cvO5my4LDC5LHqTnAxVaOQIMu25hnJxiqouy6ghyq9CBSbj5eCcAcfWrSJSLQO2UAMdx6nsBTZXUBkxnPf1rNnvCSArc52/KMYxUvmszqSQeM5zwK0SKTsTy2yT4IYIAcE4qlJpiJkpgpnPJzmp2lByAxxmnJdCSJQBkHI+vvWiQXIYd6rgMA3XPpWjb7iElY5cdCPSqSICSAME8A+nvVwSKCIzxx1HFO1yFoaEVwxBRMqM7sjt6cVDdW8sxDhtzE9T61GHKvkEcelXIZDMhBIAXJJ9B6Vm4msZdzJJnTacfOAR2yfx6VIdRntMgMS2M4zgCtVI4rkiIoSWwwI9u9VbnSkVnKJI5/iLNkAewrmml2OmLiy3p3iu4SFwZDIoIIDHB+n0rpNJ8drIqkkOhbABbGTnnFcPNYmO2JQH/gR4J+vaseVXACkgJnHynvXK4NvRlSpwZ7rNqttq8SmAkEjoecAe9Vo9OVmIIBUAkkkgk/8A6vevJrHXLm3nQGRhH907TwBXsHgHWLbUlBnOZojtXn+Ht+FZSlKnqc7hKOxp6Z4emdwRESjHAbk/nXY6f4cSGNRIgDgcY5/CtjTLaLazph8YJIHHtWrDbryQevXHFZSxD6GtNNmLFo4ONqZXBzjse1YHj2xGn+GLm62EzIyoOcLkn9K9AWFSAA5U89uB71zPxJsTe+F1tomwZJwZWz0RcHPuc1NPESc0d8FY8n8KaaLP7RPOx3lzgE5wD15rWvb4HGGwPbvUU0qQxvHGmEAwWHfH8qzp70NGfLAGBkAnFbTXNK5lJpu466vzGSQclVCjB7f5NYN7esGkYPtDDBA7j3qO8vpA5V9gB7hs8VhXepZ3ohBDHB49KFEhalqa7VtxJOcZ6dayru4BywJUkckHt9KhuL4opwpJB6Cs6a5lGHkBCMc4B4raMCW7bEhuwIwFGMjdx6etVvtBLYDEH69qpPcsudoGwk9+lQfaHZyEYEenpWygRdluW4CNgPkDnPoarvcsSoBO5vU9ahFwsSkFRnPQc0STieUADdkZ6cCnyjuTC4K8kkkHAA5xTo7lp5SoUAZwTVQMvkkoTtz1Jyc9+aIt4ZXxgdQQev4U7BzFwuw4ABGeTnpTlmIYEBSccge1VVdieRkdx60ojAgAkYEHOWPGQe39KpILlxXDYckA5yK1dGlIcRqp+Y9KwY5BlQQAFGMDoR61d025MdwHBCkkKFz1PoKcldCO6htRNHtQbiDkn/69WYtPd3KrgYGCMf1qnpt4YQCSARwQBz71qwzSsxKkqCCMEVzqVjJy1Gx6XHGSHABNKfs1iAgUKOTuPP1p81rcSKHBJOOAegqk1vNICzxOADgMRw3rg+1bRkQRX+omcKI2yg+Vaypw7RspXJ7MTWk9q2cFVBB4I5xRLCTGQpBLDIyetDkaJmVb22WRmOCCOB3/AAq0bSMMXAAJP51aggBCAkZA5OOlRttOWYAjHAI6H6UlIpsy54grMCNoJyDnr7VE0Ei4bAQEjknoO9aTBZjsVQSTkZ7VbtNJe6lTdgkc7SOD/wDWrTnscz12PQPg7aLZXkV2xClsZIPOPrXt+v63FaeFbwFiGbgEen1rxPw1cppTohBAAGAo4rc8f+NYv+ETmtI3wQd7Fe3+cGvjcfh5166la6PpsurRpU2noeW63qQnvZWJySSCc8kAmsjfmUOCAuSGHqO1VZb0XUoKhgWHDEcClilAlCDGc5LE179KnyxSPKxFX2kmz0j4Za+LS9MJcAuOO2D2NezJqhlCsGBGACyng47jPNfNGk35sZVeNd7cADOP1r27QNUS+tLRg/71YwG543DOce2K4cThIznztEUsVOkuVOx2H9oyMpVePc9xUTXcj4AOVIxkdarJIHKhCQfvfUVIAJBgHAA7HH/66yhShDaJ0e2lP4mODlcAowJOMkdKf5hYFwMAZ2p2z/iaa7l1VXLHAwCTkgUhESHYJyVXBJYZJz9KvTsLmHlOgjJB6kr2pnCkAnBxkn2pu8bl2gADOfeoWuU3EFjnPAx/WmkDY/ADAqQ/PI9D6U55CuxmONrbgD0qsZxyykEKSC2en5d6ge4M7FSSScAAdxmrUbk3NHeD8xIIY9B3NcJ8UddjsNNityrBpSd4Y8AHpx6d66U3JCFgACvJYnoK8p8Xabc+K9RuYYkaaGNyoZjjIJznmt4KEHzTZtTjKT0PNru4KSu8LbVBLBiOnP8A9evbvgx4onnjSBVYuSMgjHIH/wBesPQPgld3jo9xJKgkkURnACgY6HI6++QK9d8KeBLXw6jttIWMYkkA4UdCSf8AD1rw8zxeGrQdO92elRwdWU1UbsbXijWxp1m778EKd3PIrxzWNdNxO2GY/wC0eM1p/EfxEx1HZHONirtaMd/Q15w2oSuZGLBs9MjpXPgMKo07tbnVjMU3+77G2t1LNfW5RWdgwYEdAwPFfQXh2VY9MtZN+6Yjcw9OBivmvQ7x5tbsYd7FRlpCWIAzgDjuT7171pmomK2Cwy5XGORg1WMw7q2ijhwuJjQq80jsGvlVyZSrOSWAHaqF5riqpKEIQOrZ6Z7D1rCN9JKxySR0zmo57pnQgHJxxXPSy6EfiR6FXMZS0hoaM+pSTxOQ+MnbtzkkHvWfJcsJApTB6jP6GoRcKVOE9gTxQ5RVTccFgTk8AevNenTw8YaJHkVK0pu7ZIXcl2UgEcjcM5qJ9+ASQT1PGM+2KIgj5cZYAhdynj6Ur4chcZIOQPSt1EzbuPDyLtIZSh4YY6j09q0dFcyX4BjMaDBDnnPsKz412sCgEDdCwJ5z1P41d0lAlyMZbJznPBrGslyM0pP3kei2sp2qQdwA6etWBKQTk4qpaA7EKgKSAvXj6/WrRVZMgnJHU1+a1tKjP1Gg/wB3EnSXDAkA+oPpViO4LHABAJwMVSx1IJIHpThKylMFlVsglTgj3rludJqRuEyScggAj1AqGe7itUZ2baOvPpWBq2vQ6ZCTLKuxgcHcOa888ReMrnUJwqzERgYCA8V6WEwNTEvTbueficfTw0dXqdR4k8cb0MdnNsJJ4weR9PeuHnu3vHMkrHexyTWPHes7kMxJPH1q9B88eSckjgntX2VDBww0bRR8nWx08TK7ehcjkGMEkgdK1NLtXnlARN5J6fWqmnWT3BEaRl3Zsk46D0rv/DvhqPTszygCVh1JJx7Y7Vy4vEQw8Xd6nRhcPOu9FoXdD0sWsAdowpxwMdT3rTDBgMEgk4Cgck0r5VEKkHac80xpQWJPUdxXxlWq6suZn11KmqUVFE6ny2Kog+rDH4UhYK5GwKOuB0qFJQ5OHBHbPU05WJxlMj69qwSNxxkByDxWJe63DBeLAZcOrBdpz94jIH5VqXsyQwl8gAcYrzLUNXxq0rhiBv3NyMnAAz+ld+Fw/tnqcOLxKw0OZnpcM6yruCqCT820YqZSTkkHIJO0nrWJod2Li2QqVKsAwYHn8RWyCVIBOR14NY1Y+zlymuHrKtBTXUmDADBBIPUE9KMgEDdkdAcYJFRHGSAcj6UJjdgDIC7gPauZnWT7yASQQR1FIXClQRyx3EgcgVGsvYAkds808scgFCB646mkB+Zt8WKNITvIHA6nA7Vh3WZ0dnEaS42o8YzgHoSPX2rXuXTLBfvNgYrKuBukCsCrZzgH0r98TPwcijCRKAXDtjlgMZ/CpkAKhQdzKeQT0qsEZpSAAOD74Pap4SRIoADE53HvwKYDiWyFIBB7+lW4VIVSUJzxkdqrPEzuuxymMNwOuDyPxrftsytuKjLckUJA0inFZqkgbbuYdSOxq6LHeASFIyDitGKMNHtKgEZPA6/WrEdokrRhkCleRjg/T6VqoowcuUhhgKxsWJd2IwPStOztxJkugU56CnxW8jYK4D8A47j09jWta6cg2kArnkk84PoTWqsjJzuSWlsiKoKYAHpWgsfyADgnj60wZBVSGAORkDOPf2qVAAUYJkYwR3zQzJsQgooAGTn8hTJwHlBV3UgbQM8A/SpgS0jgodgGcn09MdzUci7QcoSB+BrPUllK9VRE4c4xxkdCfaubtbE3F+WCF0PDELnA+neuouGVFOULowxt3YA9Kp6LZl5nIztJwpAxn149jVLYqJ02h25S14OeQACMZHr/APWrdtLcM+ANpJBLDviqWn2wEDvuykRCMewJ6D8a27ZVCMwBDEAcelYSlY1SHQRqcsOQOvFTKqqSVXIY4IPOKfCFEe0KQTgHB4P4Vdt0CnYACwG7BHUVzuRsiBLZCpYHAJ4x29qsLAu8EnAxgAHP606KA+W2HTaCSQxwfwqQIoUEgggYBHP0qLmq0I2hCBQACR3I605FaWAAAqgOR7U4oQgDn5++OlS5IQEAEnIIHGKm4xjIHTKngDgEY5qFo0DhUO7GDuIxkn/69WNoKhcnIpNgCgA5UnjPX8aQFSa3LZyMZOCM1SurTeQAxXGMEVrOoyAp8wA4JHao3iAwcg45Gad0N6mDLZspJyXA5wB0qo5KZyhCHqfQ10lwFJyOn5ZqlLYiViAQgYjPy5wM80XQrGDtKurAl2PVcdD6e9IpHmmQnIByAOxq/cxiKUh2ACnOc9KpMqDeUUgscnnr7/pUlpBBcB2JJ74H1rUgywUA5I9+lY0ZaRwCQSBxu7CtPT51T5SAGIJ47imwsXAVZGY43k/nVOeEgkngnnBq4PLJaSRCY1G4kHGB0zn8aYzRopPlrIMZAYnn8am4WM/IPIBA6YIwafBKEkYFwAehP8qr3MwXezPg56ZqsLjIVyQxzngYxVom9jpbKBZTjeRu6rjgfjVyK2RyAGyFJHTvWHZ6iN5wQQQM4HSte2vHPBYFR0AHP1zSa8xuSLElhG52lgD9DxXD+L7NreQ4HylSxYckHPAx+dd8rggkEc+tcv4vtw1uWRssck5HaiKuzCTPNGvhKdhbnpz1qNZSpChsrzgE9c1Uv2MF07gAoWwAB0zTPOxneQpBA5PU+g9a7VSTRpGRa+1tGwQjCjBHNLLfySbpAWHJGCOp/wAKz2eQtMQu0hgCCec/TtT45T86AlmYdM8YH8qydNo6IyRbW/kSEvIQu3ggMCM0x9WkwroccY+vNUcpKquQodQTtbtTEAdgSMA88dBWLi0XoWxrMuQWLbgcYJ6e9SSeIJXiQMEDj5Sy9/fHrWdNAGdznIOOO9OS0E4zhgRxkDgD1zU6kSSZo/2sXCFuQTwPX15qOfVh9oAIIJHA/pVP+z8Rku7HHBOcZ96iaxH31OCc4JPWrV2ZSjEu/wDCRodwAOVOPTNM/t+L7QZHCkAY2joMjise5g2gFD8w6gjFY9+wtw1xJu2r1KjOAfbvXTFXOaUUdYNeRI/kYNzwR2/Ci41pIlMozyNpJHB9vrXIXEyRkgEuUAYE5GQfasm6vJJiwDkKThYwcAVryGfsr9TtbjxPbxqhyBLzkEjn3ArJfxNAzyNIsnmEHBDYX8q4S41IyzZQkhcqAexHvVdr6RfkckuTgYPAz70uRm0aMTs5fFUUTkkqQOMMOCe2ahXxKZVJdQjnOQp4HpiuQEpaIK5LsrZ6cE+tIoPzMG5PHJ4FXG6H7FHXvr4CAud4BwMEcfhTk8QDYXJBLEgbcckdsdhXGsk1vII3AkJG4up4HoP1qSGE70MhBIOVAPT61e5Ps7HVDW1YEkYB649aE1ZZogxGRyRjvWBHGnmAhiWHYHp+FX7aFJGJB5HBx2qrIXKjYnDRsEYk7lDcHGARwazb3TnBADAKw3EDPAP+f1rUggLIoDhSoySxzn2qWWBZXBYHIHVehppoLJHNto0kyoAST0p6+Gp0uYweEwQzE9637JB5hDKSnQY9a2YbMJbwKFDMoALMM7j6kVSsw50jh20CSQEhCCfaiXwvcrHuCqoI4+YZJ/pXewCJnYIMopwRjjNXYLcO7/IFAwcZzwTxScUP2qPI5dCubeLeEY98DrWRPBKqSOVYIGCkkdCeg/Q17vLp9uwIZCjEEcLxXFa9pNu0xRF2IjEMSPv+hHpXPUn7NXNqUvay5Tz61kO8AAZHXPeu78NwyDBdUCnBXaegPbFYC6MgvsIzIOoWNQdx+h9a7nw3pgExWTDFSQCBwa6sNUjW2NcTTdKN2dboFmqyKQgLEYBOflGc9Onauysrcb1Y5x9447Vh6daxwlChJXHzZPT/AOt0rprNCqkk5BOAPQetdk12PD3dy3bgkA7dxUk8HGasxlgdoOWHXjpSwqNgBILEcY71ciG2MKRlyMge1ccmWl3JLeNmYgnA6cirscZi4BJY46HqPcVDBGcJvJAA6Z4FXWQOwbIU9PrXNJ3NoolTYRhgSMdj0PpUoDNHuCDI5HOOfSmxxM7gKAB1OWAqyigkKAGHbPrXNJm0UTQjIL5Iyc4P8qtQIPL5HUnj6+9RQKm/GTnHI+lWM5dVHBPP1rkk+htGNh+TkswGcYI6ge+PX3pmFU4C4HWlBLMzA5AGCPTPekLYXJIxjGSKzRpZAeFJHJ681BvJxnIx6npTyTkYYEH3zmq0pAyCTx3rRImQ2SQMSNykr7cis65cAhAuWIyAf8alchW5ABPBb/61QTlWUEHdwASavYybMm5gSdgCoIOck9qxbzTQJ3MYyB0zW9eptAZCQ5HIY+lQQwmaHJyQ3OPp7U+axO5zgjMOAQQTxgmrNtI4kBKsFz1NaV5psU0KAho3LZBBwTjqPpWdNEYA/Vs8D296Oa4+U0ra/dHByBngE9vepNQ1iSeIws4K5446VgRTv5RySozwD3xQJJHJIbLHkbugpW1uNBdQibdkBs9Oaybi3dIdqgABsAHuKvPKQi7yofBHlg9D6Cqsu9mGVOCOarmsrAlcrSLGUAwAc4P1FNMTBWAcgEYIHcUNEkcsjhuTgkemKhlmZduDgEHJHesHO5rGNivMpRBvBRTjbu65ojAbcCACDyPWmyyb4wHBLA5APT6imQsFdiwPIxjPQ1HMzZIUxjzgeQucgdqaYh5qMQCQSQc087hgj5gTjntTItyKUIPdjnqM0k2VZD3hEyOCCASOfT8KekLNGQWyR74zUMxIkjAlCq3BJ56UgzKjhkOQccnGR61tFNkXRMIFSAliSQcnmoVKMmwNkyHaQvYnvntximgFcIi7FJyRknH500XWGCAbtpIGF5PNdUabYro9N8BafDZJG5IZlwAzdSa9Rspolt3EZVgF3EZ6ewr5503xJPaSKN5O08Mtbg8e3MblUlJJByD0rwcbldXET5kz3MJmFOhHlZ7skwXHzgDjkjHaljuoy75YE7Sox2JHFeJ23xCvZYlWRlAHyjBOMetaEXje5jk2o+5RggjjBrx5ZLXR6cc2onrVvMqRhXOSAOvWpdwLKc4IbIYDODXmlv47ZiFcndnksP6960YPHhj3JjcjAc4yQc1yyyuvHobxzOi+p3s0jl2YgMMkFlIGT9PSq7uwAKjL+hrlbbxvbTuxxg52ls45HUVfHim3myBJGe4OegrneDrQ3idMcZSntI2hLgmMjk8EHv7VHIgYZwR6/WsptYguFBLqOhG096tR6hE6ElgTjGAaz9lNbo0VWL2ZsWcgRUJJPuxzzWkspZQQQSTx/jXNxXQGSCQCQODWvZyjzEUsNiggHPQfSs3BrobKV+pfLsFCI6se7uBkn8Kf82wHOTjJx3quGDYBKg+n+e9KHLsNpIIOMCsWrF3HvKyquAAT1JOMfSpY23ArglsZGO/rUbYBIYsrjgBh1qJnHAYghT6YwaaVxXLBlEnygkEHrTC4DEBCCBwT3ppYKpycD34zSw7HmQkEgn7pOapRIcjzb4p3h+zBwxWKEliqjJYjH59BXj9/cOJ0KuJA6hsg+vY+hFem/Ea4O6dSw2j5Qp7jnJryC7dZHADhX7A8gV9zlMf3R8NmdT96MuUeSQhRl8kADnJ9qqHO4ISBwcknGVA5yelStNvJUEZU8kVE7bXGCCB0yOCPTFfQJWPB5tTgvEGgtBveKMCJwWBIPI7da5eQLFGSQQg5IPavW9YtjdwFAAMA7RjgZrznVtGks7mWQqioQAQTyx7YH9auL7nVCV1qZanBChO2fqDUczEiQldpA2gZ6VKFdcMNpUHByadKRICVAcgcqOfxqm7mi1K9sxKfOQygk57g0iNM7gsrQkjBRuo9jilKGIKQQC3JB9KfuRZgpYFpR8rE8Kw9aVzRILcnzCGOR1OO1E84LCIFk3HaGA6e9RxXPlSSKFDyyqEYdQMHII9DSeYyMQGAfBGCOo71DL2JpZRO+SWYhQuVGMsBjNQRkyFwAcKcbs9TRHuiXKsCc9KIIkG9n4JbecHGf8+9CJbHRNtbagALHsOpr0b4EwHUfiDCrFGSKFiSRyGOcfhXnRmJ3Oq4IG4KDwT2r1j9nS0a58XzXEgIEFuiSHGBuPIJH44rtptqMn5DTtc+pbCBY7ccAgDrVhVABGQW64XjHpTrKNlgAk2kkZyDUwRcYUbm5wB3NfNyleTMbXIQoKBicgnAP0pY1DcEgqAQCOenb61OsIyy4YYAO0jGAfb0qKJWCkFQpIP4VF7hZjREiOWAzxjrgc/zpjR8nCZI/WpWGcAAZ9+OfrQpAJLBh2OPWndgVltmUhgMgDGM01onIbIIParqkvwQQMdx3ppjKksSD9TVKb6ismU03IxAXI7Bf1p3RxjcSfXtVo4JyAw69KakClnUhlwuQvcH0PpT5u4LQZ50iKCCQc8Ac5FWI9QmhKsr455GahaEEAg4IHTOcVGYTk84HWptGW5anOOzNiLxHKmFyXx19vetO18TquDIQpY7eT1Pp9a5IxchlwM8mkdGcjOTggg+h9a5KmCoVN4nbSzHEU/tHoNtrMErHLE4PWrH2qJnDK67geoPSvOBcSq5Adsj+6cZqdNRnVcowLZwATjJ/wAa8ypk8H8LsexSzuX24no4nUEhBkdR35oGSc45P8VcNbeIbiEgMwbnHBzkjtWvb+IzIoEgEY6Ak8n3I/8Ar15lXKqsNtT1qWa0am+h0I3jJAyR2B605mBAOTk849PaskaxGxQBwQCM471dW8WQgggITkDOSD259K8+eFqw1cTuhiac9mWSQ4Tack9QwxgDrRvY4GTszwCepqHzVY4cBhjkZ6j60gfOSBg54B6CuZxsdCncdJ+8JIwrg8kdqwPFmqtY6dcKpwZ0KFuhFdA8gRWIABIPOeteX/EPVpLgLCZGiRQc7SM//X611Yal7Soos4cXU5KbdzwL4s3xkmhaV8iVvKBJ6YBIH868yZ1bcAxIU8Ad69K+JcJubG3ZIlQROZPkAySRgk59j2ryp8gugJDHgN6H1r9Pw1NQgkj82qycptsHwXCDAIGc1BvJBXJI7DPel3eUSWGGzjKnOfeoiQMAEqSTk+ld1jBErSsUIAVXxkkngU2ZxgMRjjI9/wDJzUXlpOCrLkAHBbvSyNthijJOIYykY64BJOPpkk1LRogdwxLj5kHQ9M/hTJpACXYkBecE5xSbzggnjPb9akicb3OcHHGBnNS0aogaRJsEDaQecd6gKhmOJSpJAVVOAanhUpMAyBogTkHjNRzRxrhQmAGLAdcc5qbGkWNnQxyOjghgcEHsaZMpBUqAd2eSafM5lJLuSTyXJJJz3z1qKdDJAqqQwBBGQRkd+TQa3GbwgAJYsDkv049KrPDHMwkMYcKcgsOlWJQHcAAgDpg9qAxIXKAMCeM9aa0AgKgcly7nqD+nNJKHUEgEDGMkf1qYAEgKpDk4H1pS6mM7jvOfujtVIEVstGhBB8wMBj09aCSAwxg5xg04hxl2BOTnJ5Ip7MNqlcu5PORz9c1a1BsY0J3liDsHXjjNXdNgdpWE8TIi4ZOc719cUtoDKgVjhT2FaMMW0BR0PfFXYzdx5V8qwXanIDHuewq3aTz2FxFdIQ7odwyMEN0yD2PWq6qigE7ixwowSce+D6VISdgAABBPLHrSaYWufXPw08S2/iDw7bSw7lZcqY2OSAAMZPc5zXZKQCoAAxx9a+aPgR4lGm6y2nOCqXWNgJwCxIz+tfR8cpIO4AEE8DmvFxFPlkbJNIsswyWJyMYxVOVWbcVlZFPVQBgipvMJIU9B6UMu7AIxng1zrQT1OWntnkilkZcEHB5xVO0nexk3ISrE9u2K6S4txFbuigv1xk8mucu0AIIJHY4Gea7FO5jJGfqMjTSyyMSSxJwTnrXmPjrT2jb7QjknJBDHnB6/hXqF5goGCgAAAhR19/rXF+OoQdHklOTFCw8xscBTwOfrW0TPlPIbwuASqFgASSOarx4mRiXVDgNyeTVzUoStu6gsHJ4kQ4CisdS1upBO9h1LHrXRYnVF1QFZSyh8ngEkVMd4YkqUC846ZFU0kDFSQB1IXJwPxq0GDKxJYseoI6D0oRRLvKrvLbyxGQR0qxColIZACHGCSOoqkGBYoAQGGOR0rc02BFiRt3IJBTHRe39a2ijNyIfIVFIKcLjOe9JJcBlChgoxzgdCKu3pBU4wACcMBwR2rNkVZoyGQAdcKa1SuZSkSSg8b8AE5GOw781WeU+YeMDGAe4FPRH2AOCBngg1FJGVzscuAOQR1qkjFsaFLyK4yVU5z65rWsYkiyxJAPbHSs+OEFhgkD3HFawCbAG5GOS3Q596tGbLEQEjlQMDOQT6VewY8EPlR8wx7VUtQW8wjjYQpB78Z/GrkMw3oVIzjPJ5APGMeh5pSCKuw15S8kIYhJTEJsNxhT0PPY9q56aMvkhSTjn2rsfEOnC4gguXjGFULluTwB+XSuSu1dZBgkjnPPb1r8vzHXESZ+m5ddYeJnu3ADAZz61mTQhJgQxC8n1OT79q0pwFVskdce596z7lyj5BBA4we9ecrnbJFFz5rnPUenUU2ASfbISFR1BJKP8AxexI/pTmRldWcjOCOmOPp60QMr3MaKSGJOCO/tXbQvzo5qr9xnYadA0UZVypYgMMHPBrTsN0d4syoFdHXLE8uB2PsP61k2yqHBAIbG0jHORWxACsbZABI471+gUk+VH59WfvM7mwuku4A6gYYYI6YqpfRxQSPKBgk7STyD2rO0K4FrIqyHCMRk+ma6K4RZIwWXPORx2ro0RzHOcRMSx3sOOeoH1p4nj3E7g+04K5qSdUhmYtbm4ViQxDYxVZFTcwCgAr/wDq5701YrUZc3LshZVy3T5TximxMTtIYDt8x6nvTsBc84AHT1p0QLAAqFB4zjkVSEtdy1A4jUfKpDA8Ht71oaO5W7DBUQD+4MVmRxIDkEkgYyDV3TiVuFZZVjTIBz35xj681FWPNBnTS0kjqNamA0sOo3huSAMkjHGK4J5D5pLE/KDgZ6nPFdprNwsNoUUkMQcH0FcbcRiOYxvw5BOO/FflNZctR+p+mULummQlg2SSQTwSeM11fwcULFrc0fBS4ETMRyQRnHuO4+tcnKCuC4yOwPcV3fwYt1m0XXZSjJG14Fi3LgthcE884znmvYyq3tm2edmsnHD2R2uwuPlzgjPHenCJcswPbgA9TUohRSWBwe4olRcKzAFhkAgY4r7HmPz219yEKcg7Rjv606RAgBAwM5IYY4obG84HJwQAeamKtJuaRi7EADJ6e1FxWGFWIYA7SO2KUKI1LuMADOfQU5gExk5BGGHXPp9KydZ8QW+h6eZ3kjYAkBA+WOPb0rOU1FXZcU5O0S7q95Fpdqs8syAEkbdwJAx1x1xXj/izxs2tzzQWhKRqduFOSCP8ayfFfjC61u5BdzHGSSAhwAOwx9Kg+HstpD4mj+1qhikcrIWAIBwcEr3FfL4zGOp7ieh9Pgcv5bVaq+RzWoxu12HkiO9CQHI6ZHIzXofwb1MWuoajH5avFLCFY5wM5IyfUg8fjWH8RLeyGoq9lNmDaS+3gFs8Dvx1rB8O+Mk8O3puQ7eZGpVECAg5BznP4cV4zdleGp9E5LlsfTCiJrAE5EZO3g4yT2ryr4v6FbTaW99FLDHCRtUvIoO4A8YznPH8q851n4q3d4CUnkR4/mZYycEHtjgVxev+ObnUIPKlk89SN2G6E/T1Ga0orEVJ2SOaVSMdb2I/OaOPDuJAvBfpk1HHqsCqCXVkHU56H0rmrvUJZAAFwSMkZPNZoEpLtgg9dte/DAuXxHHLE9juo/Go0zIUCVWbAXBPHqfQVR1vx7NdRhUOHYcNnIx6VySRFlOGySecdTTktoos+ahd+o5611Qy6Cd2jCWIk1YsTahK8od3JJGTzn9O9ZuZ2id3ZmlZ8kgY49asS2zyuBESHJGTjOB3H1qxFaFXEREjZBIYL8pIPQ+h7j6V3KgorY5nU8ypG8qSk72IIAGM4Iq1Z3J3Fbgsz5/d7eMDPGaeLVfORCSgzg8dPWm+UrbHDMSOcEHI7YNZul5Gbq2LZkYktjceuB296t2zNG4lY4C5JJBIx64FZ0bGHBAyenPOa1bacSQBWAUKSSVHJ9qlUdbmft33Os0ZoJjE6gM5APGePrnvWidCtnmmcl9jfMQo3EHHA+n0rk9OlMGW2n1Cg4ye1dppOqC4UBiIyABnPQ13U7NWaOSU5p8yZgar4PCW/mQLkk7gA2Sce3WuQ1LTHt2DSkxFunAOT6V7EUMkbEEAr29ax9R0OLUhICGDkc4IAIHrn+lVPCU6vSxvSxs4fFqeKvCm1toKyDgjPU1TnsnkbcCBgY9/yruNf8N3Ng+YoI2iJ/1nmYIPcYxzXMzRGAHKgsO5OOK4ZZfbY9KGMcjLWNZAUx5jZwQR0rqPAFu9jplwX5RpSUPYnGCKyNN0yXUr0JEcHIx0P5+xr0eHwzFoOlQxBMuCzMAdwLE8gHuMmtKeFUHcwxOI5o8pWkVy4LxGJNuQT39/51aQFvLVAT3LY4qxa6XJdMAi5B4OTwB6+v5VqWnh+48xQpdQPlwDnPv6mu1U2ePzJmbBC5wSMKSQc9q6PStHWIliMswDAHsK1LHwq6KEeJiP4t3BIzyfbiujttBAtgqKxVsncwxgdAB3reNNrchySRn21mY0QDaRjJAHSrKIsaja+STnntW3Hoxt0Ifqo2kKAR+YzUtppXzkBcg85I6CtuVGDkmYpDclV3Ec/MOtWEtnlZWA4AwRjv8AWtyKyi8whyMjJJHJ9uKngtETIUlR1I7GiyRBiRacxyCCBn0q1FpoTBIwMFcHuexrXARclFYnrwec+2aZIVkXBQMc8hhyB60EN9jNjtBEVcIC4B5znK/SpVAVWBIAJBAz0FWXRUjDAgDqB0BBqGSMEgEqSRyR2/E0X7kalckFgwYHB6YqvKgG8FskkEEjH4VJJAqkBGACjBKnOfx/Om7GlUIw3EkAHoSc81SdhWOU+IOtyeHPDUpiYC6vc29uAMkscZwK9i+CngU/D3wRa2MiFLuZBNcN3LtzgnvXmPhzQD8R/iLaPKgOkaFl1DcrJKCMjPqMc19BNI8u1lYxjHKgdPx9q8vFzv7qPUwsGo81xLiQplFBDMBk9jj1rGvpyrEE4PQ4q5eyBQSW3ZGCaxZmEUZKnaSMAHnFefCOtzomivdXSgAGOSUHug4HufasV5PKUDaCFOeRweat3d0VcYyEPBIPWsnUJQQVxvU8E56V2wVjjku58z/tAxBfHzQl0d4YA42ns5B6ewA/OvOEn4BQEHoN3Q16B8WUfUPiJqAfLmOKNGkHOeuB+Qrlrjw8zRq7KwQEMT0yP8OK9FSjazPQpNcqMsXUqSFFlIR1KyLjG4HsfatbT/EGpWkkYtL97Ugg5HIIHbFULm3xK25MFRkD69KgtARuLjBAOGB6ntUyhGasVJRe6PbPBfx+1HRLmCHUIvtkTAKzI+wgg9cEHHHvX0P4P+LmkeJo43jlSJMYI8zfz9eP5V8KxTvkCRgWVc8DAyeta+ia1caKzy2kv2aQcrtGQWz3/WuCWE5dYHn1KKWsND9CmMF1sMUyzIQDujOQCe1Z15pyIjOcBACSSa+c/h1+0BPYRRWuq3Ck+YCXRcAjsMDj9M19E6P4ostftEeKRQJAGGCDn8O1RGc6TtI509bTOM8Z+EovEFsHWBMonZAD9f5V8o/E7wDPo1zPcvBLDGCXBVSAQOefevu2W3iZOCCBgH3Hc15z8SPAy63pcwWPdIjFo2XowPt2PtXrU6sa0HSmtzto15UXdPQ+CPIW4kgLlliYg/MpBX6jrXXWIPyhHDIep5xVbxn4Wn0HVhaSO9uZJwVkYFsndnHPY9PpXU6PpkrokMqKh3AnAyMZ6D2rz6WFqUa1mtj1MXXjKle+5d0wSu0WASeuQOoFdfYxCVQ5cg9MY6CkstBS0mkMcqkhioVVwAD2BycjHFaltZhASAUYDGM9a95WR81NN9Se2UoqgAuO9aEEzBwDgnGCO1VVUoRhgAeM9c1Jv3KQAC2cAD+dS2ZxT6l6K5jUkykCMf3eufTNZk2uSRPIAQdnIUDGB6CnLuKmNgADk4Pr2rAM5WRhLgN0K9cGuWojqhCMjel8SNkbAQABge+OTVJ9euWyFkYEHBBrO3IykIxBHIz60qKTIQAQQa5WjdU4l830txIrmV0CkBiDgHPbH+FTy3LzEgsMjtngms9YFUABhs6BTx+VSwxOjEMADkAe9LkTNFFC3Kmdi4OCBg89qrW6HzBjJA7+p+tbMelM6EMgYt3HUD6VfTRxZkAqpAHUHOafLYhtI59bB5pAHUkH0rQttJQSkOhcEDAzgZ+ta6oAwEagkHntUMwBiJJIDH5cnGDmnYz5xrQiMoFAAIJ3ehFc34p1lbOzlieYpcNwjAZwTWrqmrxWEAEhCsAQF6EnsfpXmHiG9uby5DkhkHAXHX0Oa6aNHmd2ZylbUbJK89zG3mZAHJAzn3q7q1sGgieMsVK4J6ZI6/SsqyUjlQ2TwQe1b11Ey6EZFILIQNhHY9a9RR5SFM56NnjKurEBe57Guh0rxJOsD28smUBBAYnr6iufaIyRk4yjEgnPQ02JGjYEvvPbNZVYqe5SkzV1TTA7tdfaVbeOYgCCDzz6f/rrKSFXRBjzEzuG49PcVq6ZdLNL5MigEqxBIzk44FR3tq0EgwMqwJyOMEdq4JRtobxZVRRuwsTEE8sMcVYEbLtxJtXp0zgelNgARiHL5wT+76+1MjLmICQgvnJPf8qxaNEjtPhV4jl8M+K7W4jObZm2sAcHJ4/LmvsTTrhL20R0cSJgbWAwCo4H15FfB9uzRyB4jtdSGABxyK+q/gZ4yHiPwsu8s80EghaCQ4I4JOPbpXmYiLjLmMXHllfoepHJbOQCT0FAwSAQQBxmn5AVzgliMLgdDkc0qIQM7gM9hXHc3jrsRiIcgDgUSR+S/wAwJOM4BzkH+VSnJ4JyaBFwTgE5z160c3cqxVeJXO45B7DPSkaPoucAE8g9cVOwAYbjgZ6igpGpyOnYk1fMHKVyiqpGCQex7VA8e1SRknPIParboBhgQPXnrUTxs6biGx6ngE/X1q4shozp4I0DHOOcn61g+K9bh8P6DcXsmFwCqluAWIOD+FdHLGTknGMgYJ4rw34y6+mravNoqSFre1dQSDwx4J/Cu6knJ2MXozD03VJLl2aZsyudzZOeT1rcjkLoGAAJ4wDyT61x9gQkqgNwx5OK7Gw08XKRFQxB+bI44rv0M5Ow9IXmgJK7G3FVU9SPXjtSyeGDOVYIN+MEgcmt7StEnV2MpUop+Vccn6n2rfito4UYlMEnjnpQpOJN/M8+bwQxBaWLg52uMYA9PX864vxN4WkspnMaK4zkFDkEV7pJH9oABXgnnis690GC5wjEOOpOOv0rqp17PUzk7nzkJjGQ8a5GAQQcZOa7nw14zMESW0svUgAkdDWp4p8ByLgwxiNVyf3QGMdcZ/E1w1zZNbYCnDdj6V0Tiqsbkcjtc9mS6F1CGMiEkZ+U5xSp5kqgEgjqvHPH1rhvCniBYjCk7neCFLHuPWvToEikG6PayYyCe49K8p+5oyYyMxbFghd42kUtknGQM1XvWCMQFJAHQdq1L+8EMYVSQTwRWNPIZGJByeh4raKuU5FZsswZCdpGNpHeqU28sCoJIJBXP64q1OzZBR8kHBHt65qo04ExcjMuMBgcYzweO/Ga2iTe5UuIROrq+5SMfKw5AP8A+quS1bRpIt8rEhByMDt612flmVgHG05z1/WoZ4455AjhsggYIwD/AI1bV9BR91nEQacDGZARGpwxL8Ak9TUbaeyeYzpvEihSTzgZzwOx969PtNFtpIizRKD0BIzmsnxFYQRhBHEA2OWAwT/jXJJRWx0xk27HI6fbsVUYxk4Az1P9a1YAIeSAGAPXtUNtGjODFLvOdpGRgEdar6lcPcSCCNAYwCS57mvMxNeNCPMz1cLh3Xlyoy9Y1eW7m8kALEq4OByzZ659PasC7hJPIAX69a3WszkAuXPOWxyKzrqyV2wSQmSRnsRXx9bESrS5pM+0oYaNCPLEwZLcliwAAPAJ5wPWsW4t3XzI2VXKnGV4wD0PNdVcoisSAXB64rHvAnls4IDnjaR1/GsIu50s50RnJiPKnv6e2a0dOSUs4ZMYOAQc5FFtZNcM5Q4KgtgDOce9S6QjKisUMZZiSHPfPHPavWwWkzxMerwOitTjBRCHA2jFdFYMXjUMNjp8oPqPWsC2J3hiQFA55rcs5kRVkckADLHtivrKcj5OpFHS2CFNrZBPYGtqyvhaoXdggBwM/wCNZFkiQ7XIyWXeGz0H0rIuLt9SJjBLRsxfgY5PtSxGJjQhzSM8PhZYidojfF/iue5Z0hAJ6EMx59eea8t1y+llnBDKqjqpGefrXaaxZG1Ltg8ZxkVxt7biVyXKCMckKMN+dePh6vtpc9z3KuH9jDksULfUrmK6UggRAfMc8mtuLXQCCpAGRkk4zWSLZPLdnBLEjGepzUTwvkRPEFIG5T0JHrj0969aKfQ82VK52cGsi6cB5h5jEsWJwCK0I7pGxlgMgE+/415/DM5w5URkcHHQ1PBrMseQR0OM5zmtI36mLpNbHoUUsWQBkqTwT6VdS4RGBAIUZH1NcNb+IAZkE4KRqASwGcVu2+sIwMZGZMggjkBcc8etaJxZm00bol2zN85fdg59qvpcHYHAAHTB7VgJfqQgjJEuOrDIPPp9KtQ3BmjIcsGzyDgY/KocV0FzWOhiuw4AJKgnoDjHpXp3wYuRc3OphlAk+UDAxggZP6V46siupA7dBmvW/gO7xQa3LI2ZfMjIKjgLt6Z/CuCrGwnK57DDIHQnePTnjkdazvE2rxaFpkt/OwEcfOO5PpRNqEdgHluD5VuDuZgeo7mvnv4ifE2XxJqU8SP5dhACqjoDg9T6/wD16KVK8rvY25rGP8SfE9zq+orIHYRTgsqN0RfTHvXOWtqIYFCAZ6596w7m/e6uGdZVIHAyeBW1b3A8ouhAAAGO59a9ynUWyOea8i8m9sK7KR9BxShDGwXICsQBgg455yKqLOMjAJBHU0RQ+bIVjGZJWAAzjJzwK6eY52ehacWitUjIBcAYPqKtvIyqASASOxziqMEpEYVyzygAMWOSCBjHsAAB+FLJK5TKjG0YJPQk1yu7ZmncsNMItpQAnIwTyR6/zprsC7huBjIycEVXBOxdpAGMHJ6HvimXERxkszhSCpfgn3PvSNEPS4IQKCGYMByOo7nPrStISxUnAzxioxAGCHkN3yetM8w72ZzlAB36Vk7G8SSZ23KF+6fvEmi4cJFEA4AB2jHUZ7UgdWwSmMjjBzn1+lIkRLBnTagyTnuKwkzdLsSOC0pTHzdCR1NOjtWUAgEYpYYh5jNgYIyDnpVuGJ2YkEOozg46ZrByNVEiSCU5BGS2FAXsPwq2NCdJCcDJHIHb/OavafZiOaNycoOuDg5x/jWsocPuypYdwOtVBmclYxbDw46zJPOB5WSuCeSRXQwQfZicAYznkZp5kRSd7DOMmo3lbI3nkjIAHauhHP5ikg4AOCOo9ap3cMMwJVEd8Y3c5FTyMXBJGB/OqN87IwcAKuBnHGatJjjNoy7izw5YkA9ge4rJ1OZIoCgYhwdwY85PYfT2rSvr5WJBILA42jrj1rG1FlQLIAxOQ/1wen/6q4q+EVTVHrUMZyrlkzzTXJxc66yNgP8AMzEDGCP6V1fg/wAGC5lGoXTt9lkjBRGHU+op3hjwY+o+J7jV7qZYLYqVCupPJOc479K7DVbhbWIRRqFWNQqqBgAden41nRounozlxdb2slKIy7lWztlgjUADgEGsK8vjGSh4I6heevSmXFw6lm35U9dxrKlmCq+0kH19BXoQgcHM31FurhkJZ8gdBn3qpvch8jIzkkd/eq9029WIBLnjduJBH0qtJIA6FyQBxgHr7GulIfzLVxPgEBQR3GOfzqlggEKAZcklj1we2OnFSSSkAoThh3NVxkOXzgDqe9VyisPAIjIEmADyOuD9OtPWUNgk4XryOar+ahLOQCemcc1WyfOLgkDqcjrRysWxccs8iGNeBnPvTkJ2hATlegJ7VVBJKkEkCpEm25JOD90Ank+9Uo2B6lrcudoB3Y6npSE7CCBk+1VkcEkk59x3o8wtNsBIIGT6YqkhF1ZWLjICjuc9TUrjlcfMO9UtxyXY5HUH2q5byBkUbt4z254psaLUb7iCvAJAIx2rQWRHQEFtnUEjGaz0xuyOCoztq9G4dCFOSQBj0NYSKL8brwQCg4XgcE+lTApjcMEk7duec1RSQAxI7sGJIBXsRWhFEiMXUgk9TWDKixwshcKUABB5zjpjNY994WKEjyxhuQQeprq7Bw29QiAjkkEnj1qw9qGXcELdsgdKxcrHRCVjgU0CaMFxCxJyMZHOOcDP41asNRm0W4imQsPmCkDjPtXoMenxGFQQDnOCeo/wpjeB2ntRKpVwXJWM4DAjv9KzlODWptdSWx1nw/8AHS6lEgcsgVipU8EqOvH1r1e2mEiKVBKt/eGDXzrpHhC+0DUDdQHAkkVpCAST2x7cdhXuWh6ussStMNkigKqHOCO5z615FaPLL3dUZwjOMtVodIG2/L19sf1rkfiDc/ZrONScE8gHoQTg11MUqzI7AAADOT2rkvHVhJqVuHYb1jTCockEjoarDxvVVzv+yeU3t0FAO44kLYyOwrBvJV27RIwGSeDjPsfarmsK4iRpAUYchQSMmueu5Rj5iAcckA8Z7V7bgczRVurkgvg45xyaybi5MJLOcAcjgdfXPWn3FxyQ7Bj0JArMmnSVyG3HPQdgKSjrYzegkt0zea5diWX5R0wc9ffjNUhGAjsXYljuwT0NLJOMkAYI6VXkkaQFFBUEAkn1+tbKNiUyN5F8xEjQmViWdieMD096cj7mBAAB6AcZpiyMAUJzjrkcmmb5AQVUAfnkVXKUNeRAxZyIwDk7jgU9UHLKWBznHoKUtuBJToOeO9NLtCyOgOP0NHKQ7DxOBAIhgpnOAOSabE5AADA8k46kVHGygsG4KnnHPNPR4lI2nBx1I6ijlF6DkuJW3oeQOmBUqyuYwCisB13CmYEikkbVHp3oKLsIR2C5yQec1FiSaLaQwIGMbj7CpVYbwEDFCVA2jpk4qrG4iAweO3fNT2hklvIhCSXd1AGccZpNWLWp6Bo1u4gG2IAADAzjitWwEn2lElBDMwUAc4J6dKupYDTSLaQFXX5WBGMN3FaGk6YtzMjIQHJwpI4BH9a4ZPUylGxppbq0bKQdy5Xp0Pr71WfSiE3BSSOdp6n6Ctk2EvkMAhJJ2g5p8ls2wEghh375rWMjBM4+805olPlkuxPIIxisyawdXVVJlB5ywxn247V3wsi2S6ZPPI71RbTohKAkWHPU1pox3fQ4f7JNggIw5xgDOKsQaVLKoUnGQWGRjBrszYKo4QEDjOOtRSWyIhGMk9sdKtQKi2zmbXRDBZqZSGkLEFh6Zq/BAlsmVBBJCg1NNEIEZV6M2cE8A/U1DDIHdSxYoQMBeR9aTiabF4MEAJYrgjBzVPWYJrm3Kk7jkDaTyOPSrBYKCASRnILdcdqhlVyzh3IYjr1xUKKuWpHnt5bPDcnkgRnkDoaYxGZZXABlOWA9a6vVdPN0GZpMnAXcFAPHsOM1zVxbPbDYxbGepHNbKKFa/UlilK7TznGMDPFdv4N8RvDLFZquxVBJfAOSfb/69efxT+WQApJzgnPUVqafMyS71YFQ2MjtWFWN1YzlFH0Xp+pxXCArGR8oUHPQ45P/ANarJu1EgyATjtxXB+EdVMsAVmJPQCur807cngDrx1rynFXNKcro1PtCh2AIYgZBI5wfaoZZ9+BjJJ6E449c1Sa7XDANg47jrVeW4D5JPy7QSuf1o5Ta5oS3Q8wKRggctn7x/wAaiFyPmAIAc5PrkVQNwiqCqbQASdvYVAbkLnAwoGRzjGapIC69w0IOH3gnJHSohdgsjnhgcj3/AA71nvdKxI3ZPpVcTowxGSEYk7gc5JNJgmb9lbJqLJEc7c85HQZro49HsNOcusQcrgo4XBPqCKo+GrYJGXbADDr6HHA/Gr810xIBO4A449K+Vx+Kk5ezi9D6fAUXGPNLqWYnBIwzAddpPA/CqfiHVm0y0M6lS2No3c/pTDOq5G4hgSTg/kK4Xx9qrsFiDbWUhmU91x6dvrXmUKTqVEexOSpw5mec69qIv9QnkViRvIJJzkg881kbwcguA2OAO5qa8kW4ncAYYkkAemary2MquZCVSPAwMfNn/CvvKUEopHytafNK5raDIFv4UIwSysGXqSDnH04r2iwuWliD7g0h4LE14PYXAt5o7gSEkAgMDwM967Xw741TasRlEi9wDnB780p0m9TzJScZXPUwyjyk8wkuCcn1HWlVnwRtye3NZVjqQuoQwOCMAFueDWvEcZJGQwzx2rNRsaRlfYRcAAAZKjJU84yf8aeAJQSpyAeQegppzwUGRkcY61KAZWMaOELcZYYB9j6UnZGi1FRwWGxCjKc5I4NOZRlSTlgCaAh2lQcgDrjqacFJJOcnGKl2GhqSjYwbaCOpPetHRwZL+IAYiYgbsdDWYu8bkwMkc5HatPw+hmukAQBgMgA1y4hqNNs68PHmqJHeWuAoBJIxkHtVtCCuUIJByR6+1U4iqRgsdpA5YnIAqpc65DYLIZXHlgHABxz61+bTi5zdj9MhKNOmrmu8ixAsxAAGSc9K5PxF43isUKWpEkjdCeg/Gud1rx/JLGUtyBEV+8cgk1wtzqJldtzAAnOB+te9gcplNqdZWR85j85hBezo79zX1XU3vpCZHDEe+VH0rHe5IZ1By3GCew/yKrtN5ikA7R23HvUSEM4Gck8ZJr7Slh404pRWh8XUryqPmk7lq3cmRRnJ612Hh/Rp9UcDYQgwQSPzrjbGMyX0SNgBWzj0zXuPha3SCxQgYYjBYV5uZ4h4WleK1PUyuj9ZrKMmWtF0ZNPjG1A7nueprWE6gENxjjIGajMgGAAdwPUdqp3EzLIFxkHJJB4r85qTnWlzSdz9HhTjSjywRotcI5GDkAYxUPmcOeFCnGOlZL3ShgSMoDkgGhL87gQCTngk9Pao5WVz2NvzRuCAblxneO2aQTBMqu733Vnpdq2GBB46D1qz5ylQSQAOcntVKMh86ZmeJtSWzsQSRk5HPfjivJbrUFmvQ24EsSQvXIHXIFdR441ZLq6KI/70DG1TxjvXB3KhmBR9pU5OByfbNfbZXhVClzS3Z8RnOJ55+zi9Eeq+CrmJoVUSqzLxgds9q7RDncR0xjHvXlHgW5WByHYoGORgcEn1r0+1kCgYJOexOcn614OaUuSserk1Xmo8pZDsMYwVI4p3CZCsORgMO/tVfzQQCmd2cEHjNPDhSCRgdK8Wx9ImTKpyACADxjPH50qk5IA+UHA5yaYcYO5AABkZ5zSI6gkAYxzgDrSsUfl9NdCVXZGBcZU455HWoB+8Yu5JYgZUcYqxIhwS4IB4+UYpUjCHaADxnmv3m5+ER0KyAIxIBcngkcY9OKkjIU8HJPcVPJheQNwPQiozCFIIOCTn6007lMEbEhySBngE9K27QlWTJ5PasmOJ5pBhAHJ43jOQK2LaLfImVyowTx3zWkSLm/DE00KAZAyG5GDxWhZWzvOSwJJPQ8ZFTQ2gujayyAsYyGCg4zxg1pR24DhwDtHVT2rdI5Zz6DLWzeNMEgAnggZIq9DAVAJYhhyFB6ihMMQgiYRhTgqOh7Z9s45qe3EuA0wVJQcFY2Dg/jRcx5rgNzqVDMhxjKnHFCB1HyneAOMkjPryKfKrJOPmyo7A8E05VlDgKAuedtS9QGlg5Qqo3AbQB60qg8AnKZOeM8+lPWELkggN0qNY5DgBjGBnoOue1S9QZFd2rsGKAbD0GM4qzpOmMIgu7585ye1EVtK/yk5A6AmtjT7Vm+RSFJyMkZx/9eh6Dilc1baECNQHwoByGI65q2AiqCpJGB261Xt4IlK5LNJ93j7v41ZDq+SAAVGMelc0mdKRNCRIoIBA7GrESMJCS2TjIx6UyPLIDgZ6YHapY0k3EAqV6nI5H41k9TRaFmMKV+Y4PpShArZDbh7dqiFuSQC+R1Az3qxaqUmVmXCqehOQazZauxgYEFg2ecEYzUm0AE5IYcjJxUSRFfMJIIJJI7D296eWLKARkCkIRWD4ZySScZA4NG+OKQBZSrEkKSMZNEkSMQEfJ25IXjFNG4xOhAAJAyD83XtRuNaEwUbSN4AzkAjv65qCRiWIAJXuSKcz7fkPUHoO1NmceXknAB24HXmlYu5GoVclkyAeO+aJFJjyBj1p4IGMEjPY9qYzAznJ2pt69cn0o2E9CrPAJkwwBBOcEc1j39mwZgFIU9q2vMeNQr4JY9j0HpVW8ni2ku4AHXnpUXZN7dTnWidJASdowc47Gp4LtQMBwDxnnqKra1q8MDKEdQWGPXI+nrXMXfilbPPlxxyOARl+QTVxUpdB86O7e/RIJEBwAdrZP6e9Yeq+KI44TGjhmA4KnOM1xNx4leUOrMCCoGN2cH1GO9Z4vGccSqST90DkZrRQtuK7ex1H9uPdMU4Un3q9bXQcgFSAOvPU+orltNVjMUlGB/FuHaujt0RFBAIPYY7VpoHKzVivYraKElgCzEM2MAehNbNtfF8EEAY6g1gwRiQGMKzgDOGHTPX9c1agykWwglh0A4yKhpCsdNb6gA45yOM1HrKC6tpNxAGSQe2PSsmOYx7GIJIIyD+tWrq/VoGRSTGeQDzikrp6EOJ5ZrkcsNxkKCAxyAM8etUA43hpVDhugBxg1teIG8xncHhjnNc8rhSWIwTgEmvVparU54ysTu43NhAG74PWhGUtgBjwOnUHvUCN8xJO444J71KmdjK5BfrwOv41q6aNlMkZgQGQAhvl3EdRnnmklVIiVIJPYg9DSRKOC5KgYxz39KLiQxOhA3AtkjHT8a55UkzT2jIxdokWJCA+4gjHbtzVlL5JQqtJHGg45IGc/wA6xdVZgNwAGRnj1rAFxm5QOxODuznpzWPsEyozbPQMJdIFD7geQQetMktWgQRtygywIOcE9eafpEgu/LYIoGB909ff2Nb/ANg8wlCmHIAwAMGtPYKPU0m7bnEzRj5gTxnkg9Ky9SXysgncpGBnqD6YrudT0MmFVSMLICc84BrgtZUQEIXImUZaNupGcZB74o5bHI5puxzmpXnl3KxMrRyMOWZcAjtzWTeTIxdAS4HQqcZNXLu4kvN5uEkieP5QkvOQO49qorbAIwQZPBzxwKehpHTYgQl2wQCcZHFQG1F1IMAgng+9XGhZFJDZGfumiFA7HkowHIIxk5//AFUr2No6lX7EP9WjHKnPPNDRsquSAUXqR2rRhhDZlDBQcrn6e1J9mWMEkZXOSKaZbRUty3lkSR8hscnoOxq2bcbQ+RnIIx3GaFMfJAOW4wR2HtVqCAMVPQHkD0p3IaEtNOD3EiqSCF3DPUnsK2rO18mMowG5jubPY/WoLTT3Mqu5wT8pxWmlurYhjVi3TjkmpuzNoiQCNigAAOCCe9SbHyOTtxjIPTNTqTGAMYwCu4HtUbEmJjgOOgFUjKSG24KyKAMjPI9a2Aw2qAGC+hrNsEDSuwGGwFye2K1PKbAYEYAydxxkdMj15rRGLXcakRyAVwGznHatCwZpNxLAgjA444NZ+5pUwDwOee9X7DIcI3XGCBVPa5ncvNkR4ZefX1rk/EdsJpzvkEaDDLgZyew9vrXW4OSQMjPA9K5DxjMLaYqBiYAHb0OD3ry8VsengH+8Ri20Be8Docuo2jd3zXc6FbAIqEiTceCBj61xOjJO8b3KkBy4ZARkEDIP8q9J0uSFQmGD7lztI5B+td+Bi4w1N8wmmzetLUKVRxl8ZGe/oa27eGRYyQMNjmsywYDaQQT2I7VvWyMyAkjI7njP4V2zkeC0WrNAVQyHDjuB39MVcKsyEIhBBwMjB/zxUVui8jZ5gI6k4INXfKAjBLhDgYz2P+NckmaIIULCNmAIAI3HggnrVuOPAUgE44GTRBEAMHDAcknj8auLGOcgZ6Y64rnlKxpFBEu4LnGR0HpV2GA8hxz144/Sq0NuOGUYX0HrV1EklxkYYd81yTZ0pDo43QFQCQckkdh/OrCExHlPM5yCetMjVsZY5ZSMpjqPXNSpIQSdu4AZwOv0rmk7mqQ0nI54BP5ZqGYsfkGCOp9alkbd16g9vWq0mJchmKHGdyjp+NEUNjJCVXJGD0x6VCJGbHCkkcA96dLKpIUHnqSepqCQKApUtnkjHANakMikjPIdgD1IU5qtPIqxggY5znFWTIkeSFAfpuJ5PtWfLK+GOePT1ouZtFC9n2vwQTjv2ptndhN5yMkYODwakuIVcE5DHuo9O1ZtxC8UY2jLZ7YH86aSYK6EuLne5YEkKSAc8gVIlxE0O18N7EYx7VlypKA5CHHQ5OMe4pkEJYgEnb0G49RVWXcrmZZvIhgOiEnHTPSqaSEMAWCSckKQe3rWpbsinBO4D9KdNpcd1l0kCHGeR1padxowLyZ1ZCQAETcWxySevNVJLrzoiFwpwRgnqDU2oQSWzyEEkDk55rIDjBBGCewrFsuMbklxOpbIKk4VTtOeQME5qv8AZxFJ5oLMGGMZ4FRyMEzsjBGO56UkJ3lSrEuT90npWTNlElba/OCD2LHpTWxtwo3nPPPSjdxIGAyCAuO/rSWgeIzKxDCTAKvwVA5yPx9aVi1oSBhGmAmSRkeuf85pgaRiADsB74zn2z6U522yKwDHaQcetM3tlyVKAksM9K0jElsQ5jByQSeDxnFNZiqZU5YdM06SQyAbeEx1B71Vkk24QkgseCB0rtpxMnIC5kkIZskA59KUEFgQMsOAajUhnAJyfY4zTVBEYOSR1wp5H513QiYykPdGQLIA21yRgDkEe1XIQS8gKjeQAMjn/PXrVG3kkZirMwHVVParQlCyMQNzZJ3Z61vqZcxet42CIwKvuPIBwQKuW7yb3TODn5RjqPrWdFMWRSOhGQB3q3C7kkjaAeOe1YyuUmXhM+0Hqw6g96d9sdMkMRnoKqB28wsGwCuCD0B9ajLMrnBznpk1zuKLTLBvwiuVkO7Pr3pIdUkhY5YAjgBeAM/1qjMTklmALH5uBzjoc96hcmKSNosFS2T+FHJF9ClNrqdDD4gljOUkLAdyeKvweM5ExtbDYyRnr/nNcZJKyKQpAUkkjjrUP2qXJQMCDx2rN4WnPoaLETjsz0u18fSFQScge9atl8SGYlGQpk53Z7V48l66IRkgE4JHrT11IiUDLAkcnPGK5pZZRn0NYZhWjsz6GsfiBBORu4IAzitmLxVZv88Thz7jBr510/UpdwHnkA8YY8D8a2bXVbhgCsmCuTn6Vw1Mjpy1R2QzWqt2e/2+rxz4KupPoxq013CASCGPfHIrw2116ZoyUlLA85U4/CtEeL57eRCkjkYwSHI/SvNqZFJfAzvp5qmrzPZfOjlYgHcmO46UO6Q7HckgNk4HT1NeSxfEG5j5kLOAeACeB+NT3HxEb7O42M5KkjHTgdCfeuR5PXj0Nv7TpNbnOePJXa9umllDBnJUKcYFedTrGzuHQHd1Oeorb1vV11a6eQApvPKg9CeuawGlCKyglT24B4B5/Svq8HSlRpqMtz5rFTjWndCPEFG1AEU9B6D0qIqSAAQB0x6VKzq7ZG1gvQY6+9M3FSyYBOMgjuK72cFkPI2pkOCRzjpiszWdLj1KBUKKCuWBxk5PvVyMgqQQVBPGTnP40ssKpIHZ5Ci8kZ6nt+FYt63Nonler6dLZTGIgqpPBNZ5RMMwchMFSMda9R1nRrfVIHA3JIf4gfy4rz/UtLuNPlEAjMrqdoxjJ9D71rGdzoXKZ/lhWRScknG4noKjYLKWBBBRio4+8PX6U5RMWcsoDqCzAnpUZAdY3wQVO4tnqPTFXqaJroOxskBZCCD6U9WDM5A4zj6UhkVsAEj3xnHvSzTldoGCuM8d6lq5oRyYVlcAEDIOD1FSrGEBYHcCOxqJVEzDI2Keig9M03PlsyPJn+6MY4/rQkZskOAyoBnaoAA7DP8A9evev2ZrZbg65dMQ7ExqCD949vyrwThMEsrORwCcZ9q+kv2ddKEelXswwY5Cjgr2HQg498Vu3alItOyZ71Au2JQDxjoaU5jbCDK5xknHX/JpoZVAIBLHHGeMf0qZyH2qvBHtwT9a+de5ikxclI8KR6GgKpwcZGMEE8GkXaVRR65yDTnUDIIJB6+wqCrDPJjyFYcE8j1FL5aRMDkkdu/FICcgFgDgHb6e9KzvyCwKA/d28/nT1AVlC45JHbBxzTPlyVJJHXFOJUgbgcZ4APQ+tSMQgLMflGRjHT8KQ7kJChxkk44BzwKcFRSeG3nvnj8qUIu0lPlzgk45pxICnJ6Y59aLhYjYBVDdQcD6c0joQfmAAHHXrU6pk5GGPp600x5OCcgZP0ouJq5CYgzEgEc4INN8tuQVwc9PWp48YyRkH16g0OASABnBzzTuTykGxWA2gAkkZPQkdRQLbazgqCR8xI6VM6FtpHGCSPxFIVJBDnIIwQO9O4kiDy+cIOoyCeP8mkxtRc8g/pVpIeOSR3qMxB1IcYHoD1FPmKSa2IRI0QJU/MDxjvU9vfSwsVySuc4B/GiVVIUqNoHB3D/PtUfljcCFIIIIOeCeccfj+tGklqi1OcdmaMXiCaI4c5AOOe3tWjHrykITyOw9K50xFnYMB+PemEZ5LKQpIwDkj3z6VyVMJRq7o7KeOr0tmdcdch2O4wdq52k4z7V4x471Jr29mIyTuLDIzj/PNdvKjMMAsvORzz/9esO/061l8xrgqoI4DHGWzyKvD4KhRlzixGY1a0eSTPIPECPqGhXsavGXCF0ypJIA5HHsK8cmWQEkuYx1yBnI9K+lNb0rSFBjE6wz5+6JBgr6E15F4o8M20d75dtOkpYFiyHIB9BXuQq0lszxruTODyTBuPQ9Peo3PyMQQCevvV+fQp0QyQkyhcgoTknnjGKpmzZJG8zIUDBQjJzn19OtbqcXsVylMTx74ljMgIyXLDgntg0+RxuAxwTxxTpAmGC/MCe46EUOCVARgxIHUHH0qrjSsBwqgZyMcqBxmkE4GFAAUZJOOvpTsF85UI3sMU4Q7QuQGbB7cflU3RoiAuFbeQSMEEZxj3occhXwH9Bzn0pLh95VEbEa5yoHUnHOfakMm7dkE4GMg4I9Ofak9S0Q7o1Zip+cHBBHT2pBt3EvIAG5wRnFPiJMZUgMM5JPWo5dmUQrgnpk0FkYyVJQ5I6D1okYyPgkjbg5HFToowCg5BwB296bLggliQick9OPelcRC8TYYEEnO4MOgzQcIAXYlsgjjpjinSEOFClgvUgHgkdOO9ORcuoxgYwT/SqQ0yCR3gKlFyCcktyP1qQoVy+MBuuBwc0+RQyOvAzjBPbFaGl6aswBIw5IIBOQBWyYO5FZwCCAb1IReVKjgD6etXYwRzgsCMc9qmkjCAoCQc8H0pxYqpA4HXFVzGbdiPcHYZXaB1I5wKRASJGJySpIAHfP6U0K0gBQEDORgcVOUA3FSST1FS2LmLmi6hLpeqWVzEdkiyLlx1C//rr668M6il9p9vPvBVkAznO5scn86+O44mWRGY5C/MAfWvoP4JeIRc6XLp8m93jUyRgEHYAeSe+PeuPEJyiawlc9bjJDElcEAk/40jThtpIbaQTlVqv5j4AfaQOd4JyfrQ0o5KMAPXNeXym1x0jb48FiCBwScEc1gtaBpHTdtQEkDsTWu8g2kM3HTpkH1H86icImSSVB7jvWkXYxepiyWAYBSmAefesTxLo4fRbnywoBwzKwABx3zXWu4GAOSOPrVDUoxPZToE3uUIyx4HB5reMtTGVj5n1BissyyIAATjByMVzc4KzEEEA5PSuo1S1lgvJQXJGT0PBOea5+++SZkILMSBuJ4FdiaauStUVkcKCCxBPPzdqu28iyRAk5Pbb2wOKoOqAsASSTzntS2uWJTcVz1OetaIeiN2w2XMhL4BXtjJJret7cW8YjEWScNvznA9Kx9PRFRGwDKc4APJFa6OQiqwwpOQcVvFGEpXGtHvRgWX5e2OtZxVE3gAqg55H9a0p8IRsOQwwTnGRVC8RlYhh8uM5xxWhkyszFzwfmXDc9MVE04UMCVIzyc1JLIEiJBDEkDaO49c1XchFBIBHU8VaQizBiaYK5zEpBAPIrVV12oVAUjjB6YHSs+zQEZAAXvirnlMpiMYUKDzn09qvlM2y9bKyJKWcAkEkjggjGM+vFbHhuwlv9YSCMNJ8u8nHCqOvNZEELysFKgoRtPPrXonhiwksLMZLbiQwAPA6kj3HJrzMdiPq9Jy6nbg6Pt6qi9ie802O6QxbN5UAAEV574j0hbSdnAK7jtHFeqSoY+QCqt8wPvWB4hskuYnym9gM49a/MJzc5OTP0enDkioxPILlSrgsSFz271nzkGYFtpX0J5NbWpwlJnBIIBOMelY7tFvJIViOA2M4oRTfcpyARsVJDgdCO1R2SKt3EzBkYnK54BGefxp033SSRu7YHWo7Nnk1WD967RIhARgMKcjp39a7cOr1InLXfuM7a2b5Q4QqWbnPXI65rSAXgoQmQSFJ6+1ZNtKZbhy7Y3EsQOufWtC3g3RkIDIqjJJOSK/QKa91H57V+Js00YqqFH/ej5hx0NdJo1801qBNGxcnqfT1xXOWyAgFCVOQcEZ7VoWZKOGUsDnkbuAO9buNzFSszRvoWXovBJBx0ArJkDmQKvIX5mUdxW4X89H42gj7oJIH51kyxFWO85IPGBjIqI6Gl7lByCSUIwTggHOPxqxEhXY7Ehec46j6CklgIIKOrkjcVBxj2PvTWjkVQQeSOC1ap3FsXBtjXIG4kYx0qfTnX7YiAgdxj1/yazJXZcHJYA4471p6JF590j9ADnPTFEo3TLhKzVjd8QMkOnIfNU5A3KRgg9AM9z9K5Sdo3KBDlgMHIPBz0rY8S3cfliKdUwsmFk55OQB19+lYpiaJwXRiDgKw6c+1fnFXAVq9aXs11P0PD4unSox9oxjjfuLkAKMjPavSPhBbs3hC4bACtOzKxJy4DMAAT24rze5tZfKcmLcNu5o2BwykdMivSfg7di/8AAdvIEKM0pwuflUDjjPT6e1epgsDXw0nOorI8zM8ZSrU+WDudksTMW3ALjHTvTCgI4PI45FWDFjJyRggYprxjJKn2yfSvaTPkpK5XEQ4DAnPHHanMgtyWA4P8NLNN5UTEkHGeDXJa1f3moSKkDGGMLtJXqBW8ISqbGLaQ/wAUeNLXTbd44SGuQDxknpXkOt63c6pcmUoxjYcBhknPp6c16EPBkdyoaWRmf0PJPvmrMXg+3UYbJIyOe4rOpl8Kr/eTPQwuIp4f3mrs8XuYJ5kZzBIJQRlSB3Hb1xVYWl4EUqrI27OQD92vc4vCNq0yt5SkoAqk9geo/lVkeGrU78xAHII47YojleCj8V2elLOW9kfPl9pWp6rtjihkUAgks23Pr9fWqFz4F1PBUqyu3QnJBH0HevphNEghIDQI6dQrLkE9qm/smMIwREAPYjv9fQV1QweCpbQOaea1ZbI+Xl+FGrySghw2QOApyfyqaT4I6rdMSWeNQoUBVHXPoefWvp9NGhGCAAwxyOOaedPAk3YwRznua64vDx2gjkljq0mfNUXwDvN5juBIG27SynBI9sdDWnZfs+hsFpJEAI+U8kgepPWvoxLYiQFm3Y6H0ovEhsoPtE42wnILZySaf1uFPaCMfrU2eEW/7P8AZxl3MpjBGTtjJwBWPrPw+0LRPMQupYDcQwHzf59K7Tx18UTbNLa6YzE4IEucA+oxXkt3rLTuXdTJISflLZ5PuawljZ1NkbwnOpq3oVbrT9JtXYRIjuejDgqahEUUjAEFnIySR0AomDE73BwxAC+h+tKhLOASyA9QDgkVk5uW5sRppMByQASeQSMVn3WhCOeFgmSSSSB93H9TmtksVYkAkD9MU8MHYFiSM5xWLYzlX0yWBnMiEITuGeuO1RQRojNO5YBX3IqcYwO/45rsprYSEgIAMgAk5rOu9ELAgFSDyRnkVKsxWaM+zuRKSGOD1FW7a6e1kaVA5YkfKTxjPpVNrNrWQlEJXGM1ZhmZ5GBxx3xnPtRa2xDvsd/p19FeW5IBOR0x3qbyH2gmPA7kHNcZpeoS29wAnCf3fWuvsLyG5hKkyBgOSw4J9q3pyb3OSSfQZdWUU8b7wSoGDjvmuM13wlFPkwjlQeCODXdTQjzASCARxz1qIwKxxtVx6Zrug11CE5Rdzzjwzaw6NfmW7ZY1LDaSeCMEY/Wu402OLXJkjhIKKepPFV9T8N290jkxBivIHTHrVv4eaPLZ63f7k3wOiGJCcbGycnPpjFNqNtDadVyVzp9N0JbWzWBVxhtxYcnJ6jPpW9YaTHywGSMqZCOo46H8q0rKzCKCUBGDwfWtOKFRnAAAAwvYVnscLk2Q21uhXYwyCMZ/+vV0QIqBSMKORilSMKoHGSc9Km2bwQQAD39KljV2N8raApIQsA3TPB6HHvTNgV2wMqcAMKRVEczNgsSAC3XIHSpdihyxYAEA7V6CpbsD1KpXynYBDk5IIHB9vrVhlRIwQACw545FSFTINq8k8g0wQlQASc55zRdisKsIbo2VxzkYxVaWMDgnB7VOVEeeSAR19KjmzkEMQQOtNO5ViDgbgSCynB284qrKUY4ABTupHUVajAEhYD5lOc+h9aglQx7mPIJxg9qd0S1cqSqPMDAnHr2PpUF6s6RbYApnkO1CwzgngH9a0l3MVUtkjgA9vSug0HRIFu/tlwGaVVwh9+35VnOqoK5tTp87saXgHwzD4U0SOwDB23F5JCAS7kkk569TXQm4KZG5XxwSOB+VU8+WBsODjJNRGdSCSWxkc4rw5Tc5XZ68Y8iSQ2+kU4BJCAYGP85NY11MMOWJ2r0+lXLqRyZNo4JGAeSKwNaD+SSrFSRjg44rSLsQ05FS4uEbID5XOQM9/Ws6a4KOCUEpByF3daoTmSIgA7juwV6YH1rOvp5rKOdxMAY1LBs8Hj3reNUh0L9T538S62134r1y5jk3RyXRJUDjIAHHtnIotLyWTaodnAOQGOQvsKTVNPhhu3ZmyHZmGB6sSefxptg9uHAdsKMN8vU4NdSmmr2NfZ8uxBqlsVdZVDZB2lcZBB/w4NZNzZSyusaEKgIYsD1wc11d/f288amNMsOSSOSD0+h4NYs11kEBAh5A/wAa0jNvoStCrMimR2IAPJAAxioxyVAGSeDntVkEtExICkkDdjpx1qLyUcYLFS3BNbKRLuSxOIHUoMEHgnsa7nwZ8S9V8NXUTFnli3AMiDOR61wv2Z1jEjvkLwMeg71YjcoIwZCCTuXbxUTgprUxnHmVmfZngP4rWHii1TeojlYYGTgg/Su+a2S7gVkk+VhyAOpFfBOka1d6O6yQTtE4k35BPA9MV7r8Kvj2lwx0/UnLShgolIIBrz5wqUfe6GChbcufGH4Rpq9zHfJFho2Bwe4BJz+ZrzmWyTTnCAcg4ye9fWTta69pi+XslRl3Bs5wD1zXgnxE8MHTL1YxGVW5LyKwHbPJz2r2cLifbwt1REm+mpztsQ8EbMoxk5zzn0+hHWrRJbJB57e1R2Y8u1KE/LkEgnqRxn9aMP5oVATk9CM5FdTRlr1JlZsFSMEDIp4eQIGLA+3TFQStIMkknA6dMUCQngHIx39aXKJFlWbBIGQeKw9SlRZyoVSx+bI6itVZCBgsCR0qg+myT3oJQAEjlTnNRKnc2i4rdlGMvOCSmASSSOwrUt9MZlUIcnpwOlbcWjRC3SMgMAM7egJPX8K2rSGC0Kske7b0VhkVzOKRo5rozHtdBJDkpkkD5j/BWimkQqpygY5Ayeef8a0QysrgSBVbCkHuM5/L61GzjywgTy3VixBOSO2PTisWRzPuOtbYJnC4ZlIU+9R3cTqpCgO5wAPQ96DcDapWUhTycDrVPU9T+w2iTscHcQMEVGvQTZHLuVHcxrEiniTdgse4x2rntX1+GFAkRZ2AwWABAPoaxta8Wyai0qwSYhUkYPZh1+tc41yz7yXJJ6g9K7KdO+rM21Yl1G6lvZyzgMvfJ6j0rPe382V2EpJVed2OPp9KnzmMgHBPIPpUIT5VIPXk5HWu+NkYO5HbI7SkgkkmulRI2sZEk5DADGOuKztMtvmJZSBnjvnNbkQSOGWRwVRIz83vjjj0zVMhSkcPOmwOVJJYksQMY9OKqlj8hDZYcY9aluLrapaVWD55MYHGfaqkjFCoBPzZIzxmpszpWu5Od4ljkDlBGwYH0OOf0rfJW7iDA8hRnr1xya55JnikR5UKNxjjOfwrbtrvKgEBsgYIGMc/5Fc1SLN4WIZYUDokplcNnBiIGPqetRB/K3AKQVPVuc1du43WcFUwMZBJ6nuMVWWNiRk4OSfm6YrkZ0IdGxfJIyxJII6gV6N8FPFVxoviQW7kR2bKCrl85J4/A8+teexgliiKC5HUdhXQ6JGmnxJcAEOsgkCgDkj/ABrnq01NWsTN+7Y+3wUeKNlJYFAck55IBPPpRtZQoB4OTnPSuJ+D/itPF3hxGLgyIdpjBJOR1A9q7sxdfLO44J2gcn8fyrw3o+Vjpu6GqigFt3U9DSmLAB6nOSO2KHAAJZQSO3qaEViudgVhjjJIqfM2sRug3gBMDHUHp7VIETexfOCMKFH5CkUfe3HJz0AxxT8cjAxn9Kdx2IDFxt6HGT3xUM+S5A5BXORzyOvP41dCAHOc1FtRH3tjYvLewHX9KpSJaZxvjrXoPDejCSYyCadxDEkYBLEjrz2HtXjGq+HpdRmL2yM87sGdmGeO+TVvx942TX/GbSAFtN0/MUAU/ebuf6VLo+om9McsIYQ9SDzj2z617tBOEV3ZxTk4u5StPDJ3Akg7D+IP0rudJsz5C5RSRxkdagtkVArEEluc10Om2pMAYjYMjAI6j1+lbSnoZczkKiMSTggAcD1IpzRl/vDAA5Fa9tZqoLkbhxwatf2eu7JUHPUEdK5nVSZSjc5wIwUgKSMcGoGQo4LKSRyPauwTS4ypViM9cjtTX0VJMjGSe+KhYiJSpN7HG3CCaBwUViw4J7e9cF4k8FxvFNMhCycEA9SPSvY7vQGWMhCQTxkdhWFqGjsqGRkwAAuCM4J9fc16GHxKXwsUqckfN19FdaPKTNGYgpASSThXGf5V3Xg7xut3/o90xWUDaoUcE10fiXwdBeQsQmJyO44/+tXk+p6bPoMoYjyyzbVLcgnvjHpXouFKur9ThanB6HrzSmTJJyQMYJ61SlJJztKHGSK5jwx4jMkXkyMBLnAycAV0kspOCGIB9Dk1xOMoOzGnzEPmhZAHUkkbsD0qKQxeYzbSCCT8q5wPrUsilpV2ggY5ycmmKqgsoLKN27AOMn3px1KImlaRyExjGSWOOAKoXszbt4kYgYA77eegqeeRllcZABHJznHoMVSuFDp5bAEMc8dQQeK1SM2bulXsoj2PICcZAyMgf0rI8Q3QlcopYMe+elTaNaSTapLMCojEALlx1IOABjv9azdYy9/KqRFWcgliRj0wO9cVecKMXOXQ7cNRnWmoRM6YLwkIEZJB3AdAOv5+tRpanDhJWiRgQwAyWz79q2bPS2kARFKEsOSM5rVOgGF3LnLgktkcV+e4zEOvUvfQ/RsHho4emo216nHmyAUAhiOgz1/OqF7ZGRFAiwASCcnIH9a7+WyVZDiP5T0yao3lrEGTCAg5yvpXHGKZ6Oh5pNZgEjy9hHOBxmsPULdCSUQgDnHWu18RQRrMVVGUc56cn29q5efCAsnLA8A9q1SsYTZk6bGJZLlogVQpkMTjOOvFV7BCYlfcwJZvlkPQZ4ro9CgDzSsSCQpLbgDx6ViyQ/Z76Te2EPAUjpXbh5WkmeViFeFjThQoGAcICRhgfStuyzIDFvyWHOe9YlusTvvBBfABOew6Vr6NM013HEADuIUD1r6anUsrnzEoJux0du7wWZiCjJIw3faB0H1qGywlwcRFiBkgVd1G3EWS5Iwu3apxgVy93qP2RUAkdwDhsHkj6mvncbVliZ+SPqcHRjh4LuXPE4EynAZWz0JHIripbMrlpCCHYjaOoWtP+17q+yZyrsCdpUcgfXvUDRvIrOQAAcD1+terl1F06ep5uOqqVQyGtxISGTeCCME4x6flVdozkgkkdAO4H1rWe2ZshQQDnHPWmSRhcKEBYfxGvbVjyXIyzGkeEUYBOADn+dQpbABkUDDHdgDoe9an2QEgHPJzketLFCIGYhFILBiGzzjtkc4+lNslO5mLbyK24H2xnpUlpJLHO+ZWWPB4UdSOgz9atmFkRgr5ViMkeozj+dLGBBMhkcIR8wJ71jK7Vikk+g2x1eaLy5JmMkqtwyHGCOhrYtvEUU0jPK+JCcntmueaweMvsA2k7lCHOQf5H2rNvA4AdCABnpXl151aWqZ3U8FTrrzPSNP1pLtEJTyjnG1upGevftXufwMuEGjauVLET3IWJXIDAIvzEAZyMhjXx9Fq91A6hGBUAjBJyfxrqPDnxfvNC0J7CzlaG4kYjcDnCk8jPpz0rk+uSatJGFTKZw1hqe0fGT4pGWVdJ02U+SpImbP3vxrw7VvEcsKtCmHcoRnrkVXvdTM3mzSShhgsXJPH/wBaufaVr25DkkDbhQOhB716yxcJwUUhUsLKk/eN2wuDJh8lC2ME9zXWWcoMMQMoDkgMMZ4781x1kTmBSCyAEdM8jvXTWKlwZOik4J9SK66FRdDmxEeU3zLFJKVQMIs8AHJAHTn1q3p20XUbshMaMGJLYxzxWZEdm8Ec4xir+nuHvIS4LkkDnnAHSvR5ro8yR3iNvwwIUkgk55NSTBOVc4wDg++fSq28yrgFUkPQDv8AhTTiWYAhioBbeDnJ7jn3qF6nNckfakQAZgVOSMdaaZOVDsSASTz1Hp7U13K45B55qq025jvfAHCjGc0WuaxZcLlncFsIcEY7elIcHJxxkc5qpPIqJEoJC45x6+lRfaGCkl8HoAaho0TRoDcQ2CQg4A9KnidXQEkkj09e34VkNcgAkE59B3pW1hIQMEJjoSaydOT2NozSN+PIALjL98DrWloMI1LV4rCIh3ZTI4Xkqo74FeX+IfiN9ggEUTMZZCEJj5Byev0ruf2Y/OvrjVdVmcTXhZ4mYnJCA4A9vWuWrSqU487LdR20O4ktjauQI88kDtioQSpw7gEHqOn0rofFNr5ULygMB95gCBx6A9q5u4ZFBA+YEDdgHJJA/wD1V0UlzRTFLzLPmpLEAUBOcA4zSiIkFSCc8Ad6qwXG3CADA4IxkirU0iRMxUkgksoHYVtaxi9RkkZiIDMQPukHtWTq6GQvHE3mKp6rnBq9eSrtZw5BI53DIzWNdz9FEm9hyeoHvwfpWkUJmXcqMDeocg5HPI96m0/SY9YCvNlYQcls46Gn2dodQvgmABjLMew9P/rVoatewaVaBQAiLgAYx3GT+WambeyCK6sg1C5hhiMJ+VFBwinArlby+eaR5c5yAuD2AGBx9Kn1C+Wdt6kgHOKwp5CJcZwhBP41EIsbaG3UhmiAdsMeynpVR2KYAOABgqec0y6uNzEEc8Dg1SYPJOkcYJLHaMngE+56V1RiZtpDlYZC5IXBwQelQuiSsuGyAMD396kgs5roErGxOSB8uM84/Lir1v4auXYqIygxwx5FapDTMbYC4UAg9DTxnhXBAAxxXUWngeeQ7ixAGMtyAT3rat/AJniLEDfEQxJxtY+oB6496q67lqUUedPCzICGwMngd6V0CIGJySMYA713tx4AdwYkMkxA3L5eAST7kVi6j4WlitpFSN0ePCnzAOp/Q/hVqKezDmj0ZzG5V3RjJGScnkgk8jPp7UpRQCxQE9iecVvWPhkvCGdQDwrHsCegqa48IXEDlQhI5G1h0/8ArVah5mZy/wBoKuAAABxnPWlE7hQwwTk/L3Na1x4bntwC8Kl+hYDGBWdPA8QiMqeU+4LsBJ4Pcn/Iq1C+wttghuCsWSOccr2FXLOcM6uGwc5K4wBWdNIZGIIwBwGUYyO3FSRSlYlYgK+cHA4z7etZypsLs6Fg5kwF2kgMAxwMeuasQYU5QAqOpz1qvYD7VbEtlyBz3z6VMAYSQoOccAdBXJKNh3LlqCxAYqSwJz05q7Eu5XReGzgMR196zgxZAzPtK9MDnFacHCqrj5iMrnqaxkrFxae5p6ehVwSoIPy5B5+la7/u0IUEDgYPes/Ro/8ASSjZIAGW7AntW/qEYjVCBkqPTGRXn1JanTFEEAdkwCCx4GD0rqNMx+7DncAMDPHNc/AqRMwSPanbPGfetzT3WNA5GQBk89B9O9cc3dFR0Z1mm20MhBlQIAMhic59vrWrqNgqaTcPEdiqm4nGCP8ACsuyneIISVCkg4Iyfzq/quvW0FnJaSPiS4iaIYOevc+9cq5r3R2JrqxnhC5fVdGgKZCAn52bJIB6fpXR3FoLmHacHIxwMZHasLwgI7PTkt4FyoJABHJHrmulWNSDgbeMEdcmlUk1K6NY2asjwz4iaE+nXMsojJiyBsHGT659s15PqLO0hJJx78V9UeMPDi65ZOCm90IcKB1AHIPtXzX4r0NrPUpAwIClsnPBU9PpivoMPVVemrboyqJxORu025LklWHA9ayZyVlAyAW4GT1rXeF5bgIilkU8DOfwqSTTShIKlSR0rW9jkmYDWzzMQoLeuKuDQZvKSUqQOyjsfceldX4W0gBXLxB/LwWJIBLEnHHfvXRy2KvEFVQjY5OM49qFO5lzW3PJ3sJCzDYTIRywHWpP7LkdFV0IYjpjBFejjw4jKSoy5Jxgdu1SweDJ7hmDhHBGOQSwPqDWqaK9rFHmy6M2SBn1ye5qrcaVKvyKdpByAe9ex2vw8EUbMQQ5BIIGTn6GthPh2OAUVhgHJOcnHPHbmlddwU1LY8Cl0mbYgCYDHcWI7Uh0tlAJDBgMjI7euP619Ef8K0gmUMEUMRgEngVEvwagdhIrmR2G0oCcYzmnzQ6yKSv1PnuGExckMVB5YDOKiaFIy4BJBYkg+9e/6t8G2MbRiLyyoyVHPHY8VxOpfCi7thIIshfvEkEhfTj0rWEYT+GQ+U8ykhNsJY4xkoQ2e2CeRn6Zrf8ABemPrXjHQ7NYpSlxOAzRDJQDvzxgVDqnh6/sZCZbZ3UHaWVSBj19xXof7O9iJPiC1w6N5dhs4JyMEZJx24IrHFJ0qbktRrdI6H4riTQfFU7JxFuZwQM4x1/nVbwh4nhuYYmBCrkkkgjn8frXdePtBfxH4mmhEO23cmRpCOOTnH5GvIfiHZXOgXtummwKkUYO92yQCAcZAI6nFedRputTWmpvVpSnoj2OC/jucCM7jjdj0FXZIBKiEEnHp614D4a+JMsLrBPOzuhCuEJAJHUc17Boni6PULUEsqllAwTggD29a43OVN8slY8xpwdpG3JCuCMKQMZqP7MBnAAJGKmgnjmi8wBXAwQwPSpMo+XHXOSM9fTFbxncpO5QliESsF5A5yBWTqTiGIEAhyc5Pp3roLkJtYuCARyorj9TnE1wVhOwLkDAyMd856fWuqMrlpmTl5XyZGESghUxkDPtVgIFkQMSVCjcRzyaihzkgHcvUY71Zi2Q5KxjuSc5zn2obJuP8vfEVCknHGByfSoGZyjBpFd+cnGMD0J9qleYDqdgI6+nrVeT5wjCQlGG4HGMgf56GkiypJ90gcgjcD2IrCvSZpHyC4wQAByD2/CtW8kIkJByDyB2rJuQ0bsScBgeVPQ10xI5jDaN1wSQCTyQeDV+0AhDs2WJwOvTHpUVxD8sQRSyghSc9B60sEbGQAgk5I3dMc8cVnNK1hr3jtfC2rm2ZEZ2JzxnsK9Gtb5Z4gQ2D65ryK2U7V8gjzEOeeMn0rudNvdsQDFiMAkAYOfSvMqRSd0aKFtUdLNOj5UOC445HWojdbjtHBGBj1/Csxb1ACWORnIOelRyXqSMRuwfQdcetRFXGak92wZxglWHJ6Z9sVnyTCSQFQGlxgA9qpS6gfLJV8oTgA96qyyxspPJduuDjBrRRsNa9S5Jcgblcgk56elS6URI4DqSB74FZtujT7EyML1Y8k/jW1bQhIGYEKVOCM8muPE1o0o26noYbDOpJPodVaaiqqqpIFIAAC1Hd6mRKEDYPOCfWubhuGCgoQS2QtYmoeKH8541X5VIAz1+ua+PlBzlc+njLkVkd7qGppb2hYOFfHc15nqVxLqE0jsSSQUJJ6gHr7VJc6ybyMDzWAHBDcj61gX2pujOiuCMBRt4xXs4HDNe8zzsTiOb3R0z2lj8shJkKnywoyCw7E/wjGefw71mX16bkoMFADzg84FQzMWyxYls55OcVDEAuVDFyRyx449K+jpxS3PJlMN6OAiNsTGATwAB/KuZutXm064MiO0YBGeOetdCIgr8gMgB4boa5rxNE4hnn27EjUs20E4ArobVjma5tD1bwD8QIrmOO3lkCkkYJbq3pjt0r2LSr03AjIO3K5IB6V8geCrWSx1KCeR2jyPlVugJIOf0r6W8Ja5GyIhlLjowBByfUGvCrVFTnYFh6lPXod2qEsCoyB+GKBGgLOCUcnAIPFR2typIBJbPpVgkhyVIBIwARwPempXNY+Y0b0WQEbzkY2frQHKZOAd3r2p8bfMcghiOSOlCqztzyPWm2aJDlVuSAW75PUiui8O2rMfPVcADsO1c9KRbRvIHbgc7u9Zur+N20qEQw7QCPvgnOPT0xXJiITqw5II9PCShSl7So9Ed1r/ii10uMoZtsgGeCCfyryzV/FU2pu+JGIJJHGMiuevdTuNQkeUvkE5yo6+2arQOxkJJwDnCntVYPK4UPekrsMdms8R7sNEX5Jywy7HI5wKjkmDuDkhD2IwRUBDNtZCASSPypwjLTOXkRTtzhsnIzjAxwDz+le0opHgOVyZpBtAzgdQKRLgFwEDEE4OOw9ai+UgAH5u/PH500fdJAYYJHpV2RL0NOyuIre+jdpAMMAeemfX2r2/wtcCXT488kAf/AK6+fbWYvNESfmzggivbPCV4qabAAcNtw4HHOT/TFfL55D9ymfQZLO2IR10sgBbIADcknuapzSDnaAO2SarPeB2YEZAxjNU5r4OCQQADtKgZzXwCifobqdixcsRlQMDG7IqkWaPIkBVmXcqjBJ9+vSoZrrdvw2xuw7VnTXzGUAkE9B610Rg2c0qvc2bWV8ko4Vgcnd3FVtW1mS2s2YSYPKkCqa3TBCc5Hoe1ct4g1d3lMaAAH06V6OFwzq1EjkxGKjRpuRmXt480jkOWJYsCT09vpVVn3kEkbicnAwBTEVnRySARkkZ6imeYBkAZOPWvu4Q5Ukj4GpUdSTk2dH4Tu/8ATwpcDaeQDwR6165YXDvGuXymOBng/hXheiTG3uULnBJ5A9K9b0m+Y20YAGcAgkdq+XziltJI9/JqvLPlZ0qBCANoZQcqD/Ce5HvUhYscAnBqhFdg4OMDOCB396mWcMCQcjPevkWfcxkmWskKCDk9wD0pS4wAOCe/rUCuDkg7c8E02SQlwoyBjOR/KoKufmc0pdiwXK4IOe1NUOQHQZXofY1IilWQFTsI5A/xqxFamZiQCB0ANfuyVz8Q5bblbDSSHHXufQ/SpxaBZEcjLDoT2Jq9DpcgC5BIz1rWj04Trh0JBOMYxk+1axi2ZucFuZdpaukgDgBgcYPUGuh0vTBkg5JJDD2GOlSQ2RjYtIuGbksw5PvmtSBXgJKkMCAQR/KumKSOWVVt6GhaqjRCKJ9j56nkjH6VMCwLkgKSBjb3P0pYVYrExCo+PmAH+e1TBAzY3AD+VNmN2x0ZL5JcA4OcDqaERsqAdpH6e9MeMIMZIYn5cdx6ipEzGxIbzB0zmpsTYlwZGAJyAKcrt5gBAdMcg9R+NKELKWA5HQZ605IXZwEiWM9Wyep7/jSKSHMv3jsJPbFLb53+WRk4ySeoFSJEZCWLYcZOc1IwGQQAR3OeQf60rsdh6wFHwCWIGcjnitSxUEknkHt71ShiLZBBKkfeBxg1p2y8KAuf9oHpWcmaRRajUbiAQB1GfarAi2qCec1VO4nIAIHBqzbRmXDAA8Y9Qa52bWLCK8bAFTjuKsxOdpGMAdc1WRnXKgYIPI9qngZioJYlSOM9qzaLROmGG5FJUDOW4qZNpKMxyueVFVWkG9FVxjBLKw59iKsKQykDj0NQ0PcQqTkICAGJwe9EqhcAsVBHYdKcjfKBjJJx1zn04pAz4IdADnAwc4qB2ERQFyCScYJ6Eio2UoGHUdj61JwyhCCjkYLZxTVfNtGGC71BVjn7x9cdqOYRFgIoJQIcZ4oySASO3X1NMMnlhTK2Rgk7RnA+lZV7r8FqQDMpOM5B6UcxLmkaplERw43D1qnPqEcW8k8A4z6Edq4nXPiGli2YpSSmWIAyT7D1Neda98S5JWy87F5Pm4OCT1wR6+tVFSkYupKWyPU9X8bW0ICo5yrbc+pHWuM8RfEV874roCQZUEDcQD1BHpzXk+oeJ7q8LkSgHJIYnAArLNzJcspkcPsYsJI8gsMdCT94ZyRxnmuuNJ9TNxk3qdrL4ol1B5BFKWLZUuB098VIt4TEEdmlPQl+rfWuY0xP39vcIQkwJUEHGFPUfQ4Ga34gZGBKgkEgFe4FbO0Ua04FtCJmUAKFHUDtVuGIEkAE5wAc1SSI7gEODnJ96v2UZ4JYgqd2TxXBOpqd8YWNvTYlEozIXJ6secV0VtIkgRg2TjAbGP0rnbRnYliCCTkkcZ962rMh0AxtUdjWcXc0asbKt5ZBU5dhtyB1HpUzZfABwxHIHGDVa3KOY1LYYZJyenpirMborMCCecZxitDBotploghILgcnHWopt/lEBcqO44x7U8bQow5UDPBHX8aVEMgJ3AKB0Pc00zOSucPrsBaV2ZSExkjrXNTbTgEEEjCqTnA/Cu28Twp824SBSOuPlOe1cRLblXUKCiKMbR6dq9Wjqjka1FXjJAAIBGfXI5oUmN4jksCSMelEoJIYnLN1HTgdKXYSA2QBjnntXUzNXHyko5QnJHIB7GnGRHjBbl+gwKJFbaCW3nOcnt6CkjD5Z0O3AySB61lKxSbMW/dYgzMCAeBuPFYsiRqwcEEnjIrb1Vi8ZiAypJbBHp71gviQqFAA6VhezNou51/hK5cRyvC20oCW469sY/EV3kE5e3VwcsMc+teVaBeH7WsJ3KhBJKZGcdOa9KtL6EQKSuSMDB/nTbQ5Jks18djB4xG2CAQO/qQa4zxBayXSFVKlTnKgYBror24E+44JPXJ71kth8IAcg46dKi1zJnm9/an7QVKEKB1J6e1Z0kSQvnOGHf2rvtf01ZVDwREEDa5HOT61x91YhSCeSeOBWesTdVEzL2ibJXh15Un1p4jERAJDkjJI/lVhoQkiMBsVQQR6n1pyojqXVd3P5UXNVK5XiUKxBJ2ZyF7A9z+NPJQgAIQ2ecGpTbhmjYMASN20DpSmBixiAG4YbcOn51Ssac1yBYxhgeT2461pWtozRhiNpxTrCyadiAASvJ57VtRWxjQKIgQe57VSIkVkDpGi5Ybeh9Kslg0fyp8/UPnHFWBESjYXJGBg0JCCpQE78YCnAFGhn7xWkkDlSYwoxggHr71G7NyU5A5wO/t7VLJCA+CMPjHFMZAuADnjGSapWIdyXT1OT1yeoPatREdlCgAkZOSaqWSHy2B4H3jzV+K3Ly4yQCOT6VV0jGSI50UKoDFj/I+nv3qaIksFxhu5z0qq0LAHYCyggn2NWrYfOFwoJAGeuKG01Y53oakbhIQoI3H5TkcgeteeeMLphekBwD0wD1/Ou6lcqU3uQRn5h1FeUeKrsv4hcF/PVCGB6bhk5Ga4qkOdm2Hm41EbmgW8hmIAJjYbiQenqMV3Gmq4CEAFSQBg8gVxnhm5R5QueQQSoPQHtXoulwgTq65QL0Dc4z79K9iiuWBtipts27GcKrDaSI8FyBnaCeCa6mzuE5QxBwQCCwwwHr+NZek2ZiTGwMvIOcnJ+tbdnbEsSTjHQEisqklfU4le5PCCwBUsCT1J5rUjAIwOR1I96qpAFJOeOm0Hp75qxBC0QABJBPUjqK5ZNPY2RZiRSZDjKuAMHtirEaYUqDgng47elMjTLZwAe5q9GikFuCwGCCK5JysbxVxYlbdjlACcgYIJ9c1PyQoUAncDz3ANLFHtUZOSRjJ4yB3xT12qTjk965GzdIdcSSB90Wzd3DDj8KWMuqHcoVSckA5JPrjtTGckblXcem3oR7/hTSdhGep6n1qLdCxXZ8HABJ5XPGPX61XmdgDgkkckepp8rAZwSSRnmqk84BUcEkEj3q0iWxJHdg6hUAYDnb8wP1qu6M7gAjCHue5HUUfaw7lQORyT6U0yhHBXgnkk9BQ20Jakd5A6AOMYxg+5qnJC0rFiQSQBtHAGO9aU1yjrkncRzlT1qkZUXJLc5zWfMx2RCWdAEwAueMqOfXnrVLUCEUEAO+cbc5wKmu7hI2JclQeRk8H39qxL3V7aKUgTKZO69f17UcyFy32JZ2B2gjBxVS5kJcMSGwMflWbd+KLRCEUMZBkEk5yfYD0qtHqbzAhTlGORxyM/WrjJEuEkaiO+8AvsVv7vUVoR3QiHzOEQ8ZxkjHtWFGZnOQuQOgzjNWI7cnzd4IG3K7efm9D7VruZqMkakjwX4KsVJweTgcVyerW0FrIyxzB2OSFUdB3Gaq6rLPb3BCZUgBsnjj296xm1CWafLuAwOCWOMismdVOMlrcteY+SgAIBABz0FLkRuSUIGGBOQSOeDx2IqtLIXIIbAxnI7mpELYJcn5h0BwD6UlE6L9yQOeCQzAnoKf5ySvlC2WGQGPIFMhmJcuxJ4yPbFPOGDDywWBwWzg471XKRcajuzFCC30qTcflR8kgED2BpocopKAgLznvSJELjbJvwCcrznn/D3rWKM22RSIVICAjcctg9ajkUkqXICE4BLDI4PbqelSSRyrJgEEk4BxnNRTsPLUkjKnoRyK64I55EBKMAFPJPemEneACQfamSM0eCBlQeGHFSxuJEBIG7GfqK7oowlqPXG8AsScYIq5Ai+cADkAdT2PpUSBZADgnHQAdT3yasJA5Qh3XBPygDkD6027CSL+RvJCLEp5wo49P6VLGuVchgDjAGDk1HHEzKVChipwQxxj1qV8qpO3BH90VzyZqhrEMAHALA9+1RmYjJJwF5PtmnkhIshdxPUmqoySGY4GcjJ6VD1GPuWMpQAjA6EHqPcfnUEsZRCQwDZwCT0+lOYhkODg9OB0FRyReWgCjJU5JI60J2KYxUAYlwzJtI44we1Vjv9Q2OuB0qRrgechK5A6gHg1BklwCpAJ496tXMmP8ALbac8qPmAz1NMcOYhkYBIPHbFOLtE5BGV5GM9DUeDIhRDznIGTW0dSS7EScMSBkZI9a1LC9eLawJjRgVVuMH1rBiJDxB1JKk856VpWzxhhIQzsSAAScDHt071oBri7lYjBAI4GBgH8qnjuC67iMNn1rOkc+SWAIzyMU0FmBYPlSOnpUMjmfc1UvT5ZfGRkgjrj3qre6kkaPuYHAwAD1NV0keOOQKOCME46is+/n8pCjKvHQjn9az5bjRnPetJdFQcLjJOehpQ5IDA715y2Qec1ltKBOXHHOD7irUdykqB0cOhHBU5Bo5LF3sXY8FmUkgkcMMcU7YBKCXzgbRkdTVdcSoqoQCMnJ7+xqWJCyjJXCkYyelZtEj0iDuwBBKjdtHeh3UgAE89KkeLZGSSoIHJzyajEbKM5BHTmuWRoiMAAAcAE7ee5rL1jQoNUhKgYY5wwJBz7Gtl0McalXwx4I9P/rUxGWUHYpATG4t2NYXaOiGu55dqmiPppKuCSCBhSTj6k1QeAtguACuPlJ6ivUNT09NThZCpBGcMorhtV0iWylLKCyA7eeo9/etYVG9zoMC4KJO4RSVzhQTyKGClQXUgg4NWJ1BmyRljxx61F5e4Mu7J75rbmC4Z3gSoMY4xilikVAWIDuSAox0Hc+9KqmNCQQDgAHPvUUqbwuAVGCMZ5J+tOLux6sdCXFyGchYs5JYAg+xz/Ovqn4A2X2LwXZXBQx/aTI5XPBG4gD8q+WFYxrEDH5nBJAGcACvr/4a2f2LwtpLM4/f20cwjHO3cMgexx1rapK9JoUnaJ6Ksw4AbCkDK4BBp24ow5wByazhOsaAbgQTzx0NWDc5Gc8EcZrxHDsYqaLhYOQB07UbhjI556g5waqLMCNmQGHUDtSiTEa7zhsZPuanlsVcuebwvz7mbpnril39RtyR+tU/ODBSyjd2B5waeJQdwK5xwccc1PKLnLBYl1HOPpUqOBn0755yKprMckEHGfXNPVhydxz04NJxGpFoNkEZyD0xTRIASrYyDggHPNQfaF6DOe4PepIZo4XLKoLEZORU8rHzIeQDkA8Hpj1p6oT0IQ/7Xaq4k2leTgDA5p2/AbjJ7ZOeaTTGmWEQBQTgE8mmmLOSWLsST9B2/rSBi+1CMEgHk9KUPsIBGAR+WO1TqMQBwQSAB6Z7/wCcUFCOduSTzinNKGAPfsBShy4OScjoe9LUYza285JC470uzGFJBGM5GaUs+0EsWGQQSc0LmPdjOeefrQGgpG0AADAqFkBzkEqT27e9TM3yls7jgnA6nH9aZJMlrHvdgpIB3egoTsTJq1xh3s/yjcT696qajqcNjCC5RW56YGMdeK5Dxb8T7DRxJHay+ZcKcEo3TNeE+KviDf6/dxurlIFkYMA+CDg4+oNNO7sjnaqT0itD2TxX8XbLTg8Vsvmz5G2VTgIe/HevJtf+Jmq6hOVW8IO4k5QEH2xXC3FyQWWNWAY5ILFiWPXr71G82XDEEsRyQOp961jDubxw60cnc2bzXruebeZ2UN94A8E/Sqs97IQrkkOB27mqh3eWrOAGByQDnH41PETICRyACSMc8UuVI6OVJWEM04IUudmc4BwM1PIwuxIJiHbOFOeo+tQx9CTwuM4pfLAyUzxzg962hKxm4mZf2klrIAQgRhuXA5/E1VlhKqgEgIUHBB5OfX1rblIvIQrQmNgTk5zkVj3cQV2C8ADgE13QldGTj1IVDRodzgljke9IJFYjcCDj1xzUSlZAFJBcHIGeT71JKNoQMrKVJyp7f/XrZaisPAT5iiZYjBJ71GAEBJQ5PGBzg0xLqJCAjEljnLcZHfHrU0rBVwGyzDOB6UzRIh4L53KD0IJAFMkywUMQhDDDKO3epZSiRKgIGecgdSahaMmIkEhs4yB2oSuWPWd4ZtoCvEWzyoJIB7ntn2qNXdkL48o5IK5zxSKrohAYYIyW7g54/lTWiQICTvJOQO9PluZtjtpYEAErnJJFI0bMNrowGMA+me+aNjlCSW560Q2skcbnz5DGp5Mhztz0GewrRRZNyRIzMEQ4BAx061rww4REG6Lb94qeoqrp9lISXILhcEZGcVoq+1iuFI74PIP0rTkYnoRNmMHkkE4BPf8A+vTVU8gMWJ9TxUjoHyCeCOgqKWOTYnkuImDAtuGdyjsPQn1pWsZNj1YxqU4B7gdBQsrbgyjCgZwx6mlJ5DEKvOTz0oIQvwcEnP1qGgRJGTI+0uFPU5Hau1+F+ujQ/GNmVIaO4zDJkdjXGxQBnJJJB4xjpV211EabMLhU+eI8YHII6Vm4plx3PsN4ArGMPlBg+xBGaikKIVBICZKk+nFY3h7UFv8AQ7O5Bacyxh8kkYyDx9K0wZCxBOMdQR7Z/rXlOLTOi6FaYkOQcgHg4qtcOZAArBjjJ7VKjn5gTlSMEeoqFWLgoqYIJJb0FXFWJk7jY1IVWbAA7E1LcW5eOTYAXdSAMgA5HvQkQLAkAkH7xHb61dt4t8gIYAHICvyDwapu2pHKmfK+q3HmajcMELASMqqONoDYJx9RWDeKkvzY3k5IPpV7xFM9t4p1GAqsaLIcKD0yx5/Q1RuVAiKqwCjJ3Hpk9vqa7qcb2I5bGXME3fMuW5wemKdbQhpUYZB67RyD2zmo2UyAqRkEbcnuK1dLiWNcMARtGM8YNdUYks0bZRGyqFKkgHOOK1IWDgk/LjABx19TWU8ibcEsO+AelLbymPKFshmyPQDvWljB3NVG2YOAwJyfeobtw4zkqBn5W6GiIowyCQWBwfSmunybVJIweW60loQ7mVNEjZkBw2ecHpiokBkAIbIPUYqybcKSSwKHt71EihJiAMgN8reoHtWiM2adk6rEAUIwdxbHUelWFfz5AEGRwAPeliUzSbMsSecYwOeuMV1vhrwdJLPFcTRHyVcMQVxxjpn605TjBXYRpym9Cx4V0EODLOm0sAwVh19R+FdjBB5QCFjsHAGOlH2b7OAoUKRjgelWQmCXKFRnoTkivh83xTn7tz67K8NZ81iOSIIRsbO4HJPc9qxvELPb6eVI3OAcngE/hWy0ewFyhYA5G7nB+tcr4v1IQWrgAGRgVBYHj3HvXyerPrE2eY6nNvnlZyACcDmsOWNVYgEknuO1ad6DOJMgurEEAjkGqEiYG8EKVALA84rSJjJFO+kjSIKHUP0C55/z1qLS9zaku9NhCghz356VJcBWJGMnscd6XRUxfeWSzk/McnO3PA/Diu/C/wAVHn4hv2bOwt3VxvK4IyQR2rQtXQbWUkE/LtHc1lWhIJViQAcDPatSzXcRkjI5AI6+hr9ApK6ufDVXqzWtlbYpIALHj3q1ADuJBORyQo4NUba4beVOQAckAdauw7hISBgN1z6GumxxM0ba7RX2EYZiSCewourZXjeQsC4wePTvzVRECMxxkA4Bq5ktEQoyGGMEVm9CkzJaAIzlOEJyAew/rT2yFQsAR6+hp80TQEoAQMZGe1RRys4wQCR69qpF3GTkLGWABOQMY6CtrRkWCONt21iD8pHWscREukRwQ5GMHnNb9qRYohAyT90kZwfpTdrWGt7nK/FfUXtNGlljPlMiBwc85Df1xXYaHcw6l4cs5cGS4eMh2GMcMcAjscAfhXC/FqUBLYFCYZAqtkjjgnP0JH61f+DGqDUtCubGcs9xBKWU5xlMkAkflXNRp8smzur1L0kdNcROYJDuKIATwO2OlVvBfjC28HaPJYzswxIXAReBkk4GfrXS3Vjm1nRUDAoRlTkfXP8AWuX0/wCH814ym6iWYKcxl2OAvqSOM132pzi1N2R5XvdGdFF8W7e+nEFvZyljgFlOefXFb9prFzeQiRleMZ4GCCaztL8HWmlPvSKMlhg5HNbioAVBG4KNoB7CuOSox0gi0pdWPXdIPnzg8nFRLGEJG0BmyDj0q5CNke04wepPUUwRPuZipOTgAd65+axrZEKRqo465pdpUhMc9z1x6VPDEf8AlojowbaM+nrj1zSmA73P3SO3r7UcwmrESwNu4B4z7ZNSiLYQpAPf8qekezIJz9e1SGMsQMBsnoBj9azchpEDISQCOMZyOooEYTcNpA6g98/SrQiA59OnNIYwGGOOcHNTzF2ICq7fuEg47Dg08xqDllOT6dqnOCOFxx39arXUwtoJZJDtVAWY5wAKL3BohvryHTLT7TdSiOFWxgck/TNeCfEj4oT37y2lnOyWqMRk8Zz3+tP+J3xNfWd2l2jGO1Vt53D5gRx1/wAK8tlYOoILMwJ685NHLfcunS53zPYfcTyTOHZiz4znHWmMFeRARg4znHSolBAA/eO7ZAAGcD8KfITHCDECzAAcnt3I9xVWSO9RSJWVPLckgnIPI5JoWF5CSwAOOo4zVeL5sEuWPqe/rVguuCSCSpyM8c1DLSRYCFgCCC3oDwP/AK9LHxICFADDBJHI9Ki3MSpRgQMMSOwp7GQO6gKCAG246Z6E+xrN3Y7IcxZnJIIAznmnxyIRsLqQOe5yfSkGwY4IB4AHaowgDAAAMP5UxaDbzTUuSXRCCTjIzge1ZhtZYHyobb06dK6WxiYQvAEGxiWJyQR61U1mzuIIhPEhcBdwAOeB7U+ZIiSv0MuGOTD4O0DB3YxitbT7t43jcygR4IwRnPt7VRg1qzvUWGSMFyQrKxyC3fPp9K3V0gSKAhVVQgYUcE9cZ6ZrWnOEno9TCpBx1kjeju1uIASuACMccn8ajuLQLtfGWPQA9B3JFMs7CRZAQDtAByemfStJ4TIoJUE5yNoxXfE5mo9DP8qKYvk5VeQOma3fByQPeXCAlHZBjIyCAc9awp0zIQilSDgnHRu9bPgT7PN4mheS4RpmHlpaMCSwyCTxxjAx1B5rV3SJex6BHGsKncCSADkDOatRxJkAklACSAcc9qRojBOCR83KlR0PqcfhTsIjLhHDEEhgcADuCO5/+vWDZihxRdvBJHXr0pEjDAgnIAwBT1RZQVJABHJFKkYLZzjjoanmZotSIL5alAcqBxTtvmAEcke1Pny0QCcNkDkZqYrsjIRskgHGe/pRzFFSJiyEOO/UDFEbYdmKEoR6d6l8sAKTyTzQodVOVJ9KV0TuVzk/OevrQZCinIxx9asNEwUO6jnjGaqskikFwCwOfl4oTROo0OAwOMDGTkVTMgkcuVz23evpU80TsQRyCSAMjJH0FMKBSV69CRTuiVfoOsYBLMHIO3OODXTWu5YyQ/yqcc1z1vcRRKCG2MCc98/4Vdtr8qhKsHUngepry68nJ2R6tGCSR0Quh5eOjZz9fWopZEABDkHJJGeKyjehHAc5yCAQeBVSS+ypCgkkkgZ61xJNnZsrGjcXah3JOSTjrXPa1cDlQ2R1IqWa5chi8TRvxwx6+/HtWDfXCS3sqo8jIBkFkxknt+HrWqJTsV57htpU4Axk45xiuE+JOstpfh66njOZdoMak4DknpXWrMI5XfYHCgnLV5T8VbtZUtYp3yQTIoXpyOhHtW8ErlKT6HnRlMjyM7kgAkbTnJPIH/16qoCrbmO0kZxVhyZ8sFCEjHHGaZ8uME5PYDtXfHQbd9yVFkZCwbIHBH8qRwxAUbnc9W4/OpopBDkkc8cEdaSKIu+U7dz3OapGTZHmVVKkZycZA6ipFV1xlQQRgkirq2koR3OUUnIPXHHIpqwGVAynI6ADua0TRJVluG/cgOpjDYbIyAvoPx71J5UolDoVAUYGCD+VSRWxQOCMDqRUsUabQUGQDjBGM1oiXoG0uSTgsO2cAUxlnMiyW5dXA4MfYDvVqGyTdJIAw3nkbs4xT4lUq0Z6cgEcYNZT1VrEaHo3ws+OU+i3UenawS6sAscufl3Z6H3Ne/aoLDxrpBnt2VgqFjnBYHHIA96+JNZshChlUFS0e7CEkIR29c9/Suz+EPxon8K3UFhfySXMLFYy3UgHqSPSvBlz4Gr7SDduxcqHNDnpdDvbu1Om3cttKjAK21TggBR0GaI2BmLMcgnnHXNdn4oay8R6NFqGnBHLLuyDkEg9x1GRXGZbgoik8dTj8a+soVo4iCmjy5JxEZRsCE5AG0+4prgAgBeCcD2pzEqAXIyTjP1qR4zvACknhenSt2rEcwsFubplSNCGHLHr+FdDFpJt7ZSAD3wB0qzoWlG2iR5Y9pY5Gecema6BoFMRJTIPYetZNoXMzlIEZXJIJUdvbvTZ9SWKFsdB071pX6CNpNowxGDjtXM32CxUEgg/nUcq6hzMcNeQSAEFj/s8ZH09aqXniNioAR40J4ViMj6kU2wsRfa1YW0j+TBJMFklGPlU9TzVHV9n9pXixAm3jnZYWx1QYwc/nU8sL2LjdkkniO5+zkqDAQBgNg449siuH1bWb28uS88u9+hKjAJ9cdquazqe+S4ig+6WCg55Ax0PqawgrBiWGRnHNaRjFM2QxJZI9yg5V2LZx0PenrcBWIDFh0OPeoxGCSWyVzjrQgCOwK/Jn1rRNEyLS3iWsTO+UA5z14p5LkKFGCThahtgWkfO0gDI3D9KuWFiZnIZxEzfxAZC/hWqsYM19MtyIhvO9uMjHXPWtDXWW08OXYyUEgVSx6AE9Px4xU+nWgADjLnP3Txn2qn4zuwuixQFd6yz4IA+5gAg+4yabRMVdnEsAUIxlAPu5/Wo2uJbkCFhmOI5HHTPvUYk845zxkjK9OKem6MAnnPde9ZnXbQbJApwSxMjHByOAPXNamnxuoBChyOOTVF4xMwABIOATjH/AOutC2QxPEC26FTyAOorOUtNBpK9zTu1aXTnmABuVkVTk5ypPJ/CsqRjJIVBOQMnitSJhtlCjYoBIUjn6Vizzx4Z3VkGCzE44x79Md81xyVzoi7l3T4jJOMHBOMeproCTGjAkqqqdxA6ADmsvQ7VImeUv5jtg5ByAPT8PUVfv2AgcOSe4x61JjUdzuP2ZPGT6N4xnsbhwbO4Vmj28YJ46fjmvrFdpGUb5Dzk8cHoa/PrTdRn0HX9P1K33HyJVZlQ4JUnnj6V95eENWi1vw/Y3kbLIksYPXOQOleFioclS66kUfclZmmwBwAQF6VKoyoOSDnkZ7UoVe6jBOeOOtCqBkBiAAeB3rjuekrCNw2QB17imnG4cHB4wO3vQx3YIDA+lKQGADZU9iCOaCmIyAEAnIxn8q8s+O/xBXwj4ei0+1lEd/qjGNWA5SMKcnHv0Fel67r1j4b0W61G+by7W3jLsW5yccD8TXw74z8b3vj3X7rVp4iIFYmCMKSUiHTIGcD1ruwlPnlzS2RlOXKtCS0vSIIUc4bIUZOSSen416j4bgNnaiJxsJ5YEY5rzXwhaJqVzFdEkxKu5SOQ2cYOP89a9N04GRiWLE5556n1r3E01c8mpN81jrdNAOwNhlPXPaukt1CLhRkDHArm9ICGNI2XABwTk5P/ANauohEcSxhMkY5Ge1YTKiaFsSCx3HBGcdcYq+khlOc9Tk+1Z8UjFlKybQoIKgfeB7Z/z0q8igYyCMjOT0I/xrimbwLsaLkjGCefTJqyuFUYGfXB6VUVh5gOcEDBzzwOmKtRgN3wOvHp9a4pHTEmdEbYcZPQjHWo5tPjnjIIBB6+9WAR0ABI6e9SqMgFlx2wvSsOZx2NlFPc5DU/DBO6VMszZATqcV5T4x8JwuPnjYS5JCg9PqK+iAisp5wRwD3rB1rw7FeQylI1LkYJI5NerhcdyStU2MJ4dPY+Rr23l0a9wuSODkjHP1rtdMuRPawO7DcyBivoc4xWz408HyRu5kjwoOemRmsXR9OlsbKEOpJkkKxjBJH19q+mnKE4pxPJnBxlZl+NEUEtIqNjIUnk5qnfIY3CLkknOeuRXQQ6BqF84EMGDnALDof611el/C+W5kSW6QKTn5SCMA9hzn9a4ZVYUvjZtToSqfCeWtEbmdVQFiTtJA6H0Jrp9E+G15q2yeQ7YDg5HB9/wr1vRvAtnpKKSo3r3IyP/r1s3AjijYKEHGD0QV5tbMltS+89GngP5zyHxNb2Xh2OKG3gjIUHcjE/MT0568dcVxljpBuGWZ4t6E5wRxW/rFrLrXiCe6mDJFExjWLPGAeuPUjBq2FAjVFGFHAwMV8lmGNlVfImfVYHAql78jPFmIchVAA6Ejk/lUc7OCUGAO+a0ZQIgFJIK81QuXLAORgnvjpXiJ3Pb2KFwwUMCC46getZ0ysodwAQw6MM4rQkuI3LAMSVXIyMZI6jFZt3O7sSOARyPSt4oTkcVrrFLgsrYI5DdcGuTc75IyHw4YkkDuOn611OugGYlDkk9D2rnHtikjqRhiOo711pHHOTJfCFg89+kTnYZ5CCO2SetZXiq1Njq8qAEgSFRxnvwa6Lw7K9tfh5WMThxtJGcADripPiHpmZY7yJhMZQGPy4IGa0oStVszjrK9PQ5mycqMEDC8E5rW8PzquqwADOJeFJwRzwfxrCtkcTEIcPwVJXIB9D6it+z0a9lnilWIqgOfmGSTjrx2r6JLTQ+dduZNnYau4a0mkDg7T0znOfT1rz3V5Vt5XhYExyDew7E+ufau+NhK1gwK7HUcDpz64rl9R8N3NzcLztUkFiwzkd+K854WpKV7HurE0+XczbKyhNuqg4C/dAHUVJ5LEYBKc5BxxWrJpQgJQH5VJG4d/Q4qnLCUcAFiBwQK92jTcIqJ4NWfNK5TMamQAA7jyT2/LtUU0YLKVAJHBA75PX8KuuSkgzgkjGMU1YwXLFRkcdOldCMblZbdRJgnK+3ambBvIUYI5GR1q2yqkYHOelRtbyNtZEL7QckY4qWrlXKP2J3mXY2yMLnywOjHqaeYkAMRDPJj5mYDBHtirEkLxwu4JLqMhc4JOcAZ9yabNCCgZyyMvZT1+tPlEpWKklupU4BG4YYDjA9BWXqFnAE2srAIANgGMj610MMaSuAG2k9TjPHpUtvob6xYTM8TrDGGVmPB5PYjms61BVYcp2YfFOlNPoeb3Fs6xs8YCISVIP3qyHUAAImwDqR3rsdYtEszyRGpYqqOSSfoa5WdJkmnMbghhjawHyj29zXx9enKjPlZ9pTlGtFTiMl1NIrB4gpdyfvM3QdxT9EcbGAOxgC3zHP4CsW4LLwVOTwR6Vb0N5RJKIQXPQgHGBWMakk9zOpRjyt2O406UhBhuCMgAdDmtqymeObYOHA3ckHIPfiufs1WM5R9/AycYzW1aSKgVsAFupHWvrcO1yo+KxEbydjctZDkgjIx94HNa+iSKbtQQAB8oz1OKxLeUlSSSoPO3+tamjhXvo3AZWQ4GRwQRzXqqWh5cqbO0S7iZnInYPGQpwp4J7U/zQMhHDEnOfeqJmCnj5VOAeepqH7Sol3AkY5IoU0jN0i5PJsYDJLZ6jpTMuFJYHOcg+1VLeZ7icKTkFgCAOpJwPxrs49ERLDfIpjYAYJHTP61caqvYjkszjri6V1AAwfvD8OtUpr8hARnIPX1FXdXtzZyFEKkkdVB59etYdwzgZK8HjpXWoqWpaiPm1wphydoxjA/wrA1TWpr2YKgUIeCmT+B+pqC+ui0roAAw657VSs7VZZhMcgjkk81ooJCemw2S0a41BJWBVAAuwcjPrX0D+z3dW+hWmpRFREb5gCW6qw7j6jH5V47YWgcksxQd2AzgfSuhstS/sO9s5ss6RSLIM5GRgjOPxrHEUnWp8qMZykmj6n1m2Elm6MoDsgClxxn1rznUFksiY3Tc6DB2kZc9/YV0vhzxMniTSixlEoA4bPftn3rK1ewPnELgk5OCeh7V41CbppqbOuMvaqyZhJdGNiSpDHk8c4q0L0eUSCCD2A6Urab5bZkbLYwCO1Mj0xISQHJLkAknp6VMsyoRdmdiwFd6lee7LFd6cEfdz1rLkWWe5QKuWYgEgZwPr6V0b6QDGCCST1ao47CDQ7OSSR2aWQnaT2FbUsdTqaQMZ4SrT+IrkjQ4UDNHKw5JQZ/nXFatqstzduHO8k/KoP9PWrHiDXRcylAElyCAQxBXHHQd6595FjjQD7xJIIPSu6KvqzlbsrEV1ckoQDlc9ucHvzVNkcDcST2OTTgjy3DorbiecY6Vu22lLtQONxxkn3rZJHO5JMwINPmuFctGUBI2MRwa6Xwt4XhvJCLhsOF3fKOoq5HaqIgCMEHAUHoD1Nbvh+MW9y7oCCw2luvFTLyEmmX7Xw9aRIQsICA8EqMn0571BcwCGMRBAFBJAXjPvW1vGAoc4xjn1qtLbebIMjIbjOM5qU2Te5mWpbyuhIB5Udh2NaKElECFQSejdMVJDoLySFgWA6DI6CtZNGBWJAGGByx6ZyelDkio3MaXDs5QbSi7jjqRnH8zWbJZCRHUhWDZwTzwev0rr20Fhn5hyMfX0FRf8I5JvLFCEPf1pxnFdTTVnDR2ItJRGIwsWCdxPAPYfU1YiiaQsXUAdAAc5rq38OOMgJle2ecVA/he4GGRS2OT2wK250+pk4y7HPSWFtMmySEBjj94e34Vj33he3uVCsm09znPFdZd6Lc2hBJaQsTtHp7CqMltchyHjPIzWkZW1TIvJdDzXW/D4tCViRShONx6gD27VzbwSiTaEBcZxz1r1u5txJIAcA8gkDp+dc5qXh9JFMiAg4OWwMg//AF660+bctSvuY/gglZLyKR2dyQVVlHygDkAdzW1qmn+VNNIiFFOME8Yql4SspF8RwRGaSBtpdZF5ZSPT3xmuo1GGVo2glBfaDyRyPr3P41x1E3OyGpNHNrlQC6jIBPB6VZhmC4ITPoT1zVWaLypQSS4PBIHX04q1by5KFwqBeAR3z61jKHUtTPQfhxpCala6ve3LhILaJWDOM72LEEZ9Rx+dUbu9M9wSQcAkAZzkVj2Gv3FvZXFhE/lQTkGQAYyB0qdZyHBViCAMEf5615cqcuZts7VVjy8qRsxkH5g5UjGEJzgdhWtaXRBZMEAgA57+30rAW5LFecMcEg+netKFhhXJ4Ygg464rCUCVM7CyvJMAkAjHIHGK5rxveyadA96rAqilihOAemCf/wBdXbbVQMpkjHbtXMfEDU4X0O9gdlZLiMoOeQM/pTo07zV0W5XVj0n4Ta8mv6W0qEb4gA4z1Pt616IgYEZ4IGSK+XP2YfEcaa5f6XNLLEFlMkW2TJAIyCT1AzkYr6giJGTgsPXrn8K8vFL2deUDXDTbvF9Bzp5q8rtPXANeTfFjwcZZDcW8IcFfmGCMjr1HvmvXR1wwwexrP1a0jv7eSN1yCMZqsLWdGon0PQ0kj5HgshY3khkG0KTlR2qzeNFO2QAQMA88muq+IPhk6Tc3E0abUPzMF5ye1cOo2gEAF3A3Ejr/APXr6twU0pI8itJxdjQs5TDkxgx84/wrcjcsDzknufSsOxWTIBAIHUZ7V0NnCAQURpFUYOO3pzWPLynG5tlyxiO8CMBwvUVv22SqMAVfHIxjFZNqnlJkggnqMd617STaoLYLZ5GOorKTJT1NOBDvViMDAI9zWlHGS5GMgcnHaqEWCUKn5VGTV23clgcnDHBJPUdhXO7m8bF63UxqAclSCpHqD2NXoQVIABIA4CjJPtVWMjfnIIPRfSrsedoBBBP8QPNc8jojoSwRtuLEHy84DDoT3H1FSSafDdZR48g9gOSKjgjMbO2WLcZySQffHQVfiy/ll8AA8EcZPoa55Sad0bxOT134d2mrQybVRBzweTj6VnfD3wT/AMIfPfSRnMt0SpfOCVGOOPbFekRoCDlSSeM4zVWfTI2kDFA6jnPpVfW6kounJ3R0cnNq0U1too1eaRMkAnAOc8ccV41qvhPUNd1O5eO2kYOzMQASAPX6V7rLZiPhuAykY9c1Xu5bXRtDvbhkRUhhLKh4yewHr34pUa7pP3Ve50wV9GfI2veC4NJ1CaEtGSp3MVH8RJ4/lVe0up7K4AhlwQMZB6VZ1i4nuGmlcsRJKzsz9skkDP0ArnJr7bIQX2jGM161aDkkpHLiIxuelaV47eG2QysHXJGc456dP610Vl48gkRQjAMTn5z1rw1rpwVKsCv1pWvGDKpLEng4bHH17VxKhbY85010PoSXxcJlDKggDKVIZgWYHqQPeuee/wDtFyVVwoyQwU9RXlKapJE8TB2KJ0ckkgf41saTrrK7ZIAznJrVLlEotHosUaxKpU4OT0HBpUkbkjJHTpWDYa2JsBXD4xnngDvWoL9Ji6xNtLdO5qr3FdbMu/aDGyvsyQeOM1TuZQqlm5BJJA/OppJQiKApJwBk9zjmqMsjkhSMjOcjt1GOfr+laRRS1Kl05IDgYGO4rJuWYgANnaOuOlaN3MckOS2BgDPSsiZygAwADycHvXSkQyt50isQRhRyCOc1atlaVllDZI4PBH6fhVI3LROcDBHIGKmtLySSdl3FnznnmomnYqG9jo7GJBh1OCen1rdsZTG20EMc8isWxV32kEYBGQ1btl5bsyrjC9Cvc15dR3O1LQ0SBKM7SB3qlLPt3bQCQce5rWs4PLtQsoKqCcM3JOa5/VGW3dxGDlTmim1J2FKKK4kLGVZMoFb5RnrTo2eZgqOUwfTrWbLcO8qlVLO7YCg9a7bw54TlNmLy7yzsflWM8Ljucjn8K6KjVON2KnSc5JIjsbcQQKGOZGOQe/0qy7hY1JOSDk1LKIw7hJFIBJ4OSPesy4neKLkbgBnjvXyNfmqTuz6ilBUopIr6jqJNuTERGhJUAkZBHt1x79DXMrayzsskp5LnIHOB2596tXzLfXIfygzjjJPIHYU2Wb7IhBOA3JGK78PhHZSkjir4m/uxY28nS1jIU4ABBxyawbthuXG1sclgTxV24uROCxUA5x9R61m3CEfKCAM8kV60IqJ50pN7sZKzlcRp5pAzuLgY9eO9NOVwSMg8HnkGgxBgQjAHGAe9MlR4wqEKT2cd/at0jnkyVSiMFAyApYsT344qpqluJ7MlmChxtaMkbTzkA+vIFXAQ3DRZJwPlOMe9OljEiCIxB0PJJPII6U+VNWFGdtTkZUktrt0eXEpxlM42j6dq7jwH4gNndIheRgh5SQALz0x3IxXOazZkESgZPUsw5PtWJFcNBMSAxJ4IJwMZ4rkq4FVla53KtzKzPrHw9fJdQgq5JChiScd+QPWt5XDuGzgYOM+n+NfPPgrx5PDMlszEhh1I4GO2fU17jo96l3EmDkEA8jv6V5ToyoS5ZHNzrmsbNtKJ7UzKAoztwwwc/Sp4svgKMjocHpio4XGcAkgcAEYq6Iw4AUYI644zVXOqKuZHia9NnYIRIAXOGCjJFeaS3bXMrkDcuSDk9Oa6fxrqg86OIOCVBAA7DPU+p5rkQVIZwMFjkgcZPrXpUKel2cWIlrZMe4CEDPGcDB4qwmIXYElkxw2MYNV4iZmIJCqOQSKfJgsDkkHj611qNjmTJEPRowDtBHXIOe9DXKsQnQ9fXJFRO7pGQgUE8DI4B/Ckd2dERAoYMGI/nzSsO48OEkJJx24z/nNSNIVwc8E7eucH6dutRyugyACQORk9KY5MUWUAUk56ZyTUtFFiM7XLbSGyccenevT/AAbcvNZhyclRwgOMmvKhIyhBkhzj5a9E8IX0FvbZlkRCB/Ecc+1eHmkHOg7Hq5dLkrp3O3M4ZVIDBjkEen+NU7lxFhg+Gzniqtxr9uqkiSPkckHrWdPrsE7qm4BsZIGQOfrX526U09j9C9tBrcnnv/LllEjFwABuJ53eue9Vftqu6uCDjjPrVLUNQhWMKGBJyevasRr9kJZiNvbBrphCXY5alVI6W+1QRwEo+D6AdRXJT3BmZ2dhvJJGOw7VBdalLNEwB2AnPA5GKhiY+USwLMRwAcc+tfW5dh+SPPLdnymPxHtZ8q2RP56xx7DnceSfbtUDzoGCkYOM4z1pjSFgUIBccj3H+NV3kJckgAryAea91RPGbuXrOVxODnIzj5v55r0bwvdmSAZfJ6cnNeX2rERgMcsQDzzXX+F75YyFckLjHA715WY0+eizuwNR06yPSEvRvCqxzjJqaK8fzGKnAY8jsB6VhRzh8KCVKqCST1JPT61Kk0gdBkBTkk56V8K6R91Gq+50P2krhicAnGM9KkN8GbDMAwAPJrDNxK6AhgATgGoLjUhbRsXO4gZPNZ+wudKqs+KYdGKorSrscnoSOVwP65qzDpTLcEFQYugweSfpW5MkZAdcYPIz1FVN4V2QkuWOQe4r9wUeyPxeVWXVjFtWAChSfb0qaJNuU4IJwfUU8zhWIDEdsetEZEkwAOGOTg1S0M7uXUR23ggFmRuMgdKv2FtkqoIYDgZNVzEVIAXv2NaWmwyLudiCCeFHpVXM3EtQJ5EhwOByfb86eECIhJyM7SR3NPK74zhTg81LGvl7CqEAYPTofXFK5IiRbgpGAQSQPQetPCiNyWbLEDORjJ9cUwAiUByQhOOmc1cYFmTeilwACxOTgdP0xxRcaIkVw6MgA2nJDDrVhyRKH3ZBBBXtmkOxcHOAeBgZofCIGkAIHIbpxSLuEbqGKqiqccgE9fXFOeMqkUjLyT2/hp0c6uQ4VMEYG0flzRIwk4JypIUgDrnihiNJUeMqymJkAGRuBz74qzauy8kAHOMDoPSqsNsGhKoFBIAOTjP1Nae2IOoVtwAH4nFYSZpG5Iql1JQgktyAc81bVZAoRV57nOMCqqnYQygdunarAYyFkckjGVIGOc9PyrJm6J4ickk4A+X6mrICAkNyMDj3qKMxR/IzsjsPlKqTg+56D8amVFiQc5PY5zmsWy0OjKEBkAYHgY5walXe+4CMgAZJ7Co/mwxZsk8AAdKEJQg7iyEYYN0J9KhsrQkZC6lBgBiDnPcUgkBwMg5O0MO5qCS9+zIRIdw3HA28gf1rA1TxOllHkSI8fUKx7fTtUK8tEZSqRidFdzLGwRmw/cE8k9z7Vg3/AIjtLBHzOrEjACjODn/GvPPFfxHyhMbiMAcknOB34+lecax4wXUHKw3m2JsfMTjGTWkabe5hzyn8KPUtc+II8uVcqgXAznkc+leXa54/nkutkc+A2QQV4yPftXKXOoPdQGE3LO6nBlwQHHsayp1d3EYwWB7Hr+NdMKdt2V7PmszQu/EN5qDF2uRE2cBnBIUZ9u5qlJMspRi2WJ+Ynv8AjUGI8sNpAPOKjmAmAQLwDyD6V1xilsbRjZWJneeJmSeNIj6K4cfmKnjl3SJkgDoPpVKOMYVM5QfwgVo20AkdAFJC8AY4qpNJGkY3NfSkEUxJG4HnGc4rfikELKTHtLYPPpWTYR/OrkEAcEY6mtVoDvBcAxdQM8j/AOtXnVqh0xpl5CNxYAAngA8kZ7ir1upSVWBBAHQ85qjEqFhjIPQVdhkHmBAMkckk9K8yUru5uoWNqzcliQCSOnpWzHOSIwiEkjLYHAOT09ulYVrIUiJI+bIB29MVpRXKR4Jd0IwRsYg//XFXAiSNmPy41AwQT6nNXFkDFQuAwYZ75HcYrFicyIBHlcncC3PFaVuQg65J5JrqiYOJrAJtd1ZdgYgAnnH0qYF3XamNnBPHIrHDOzESAkk5yDjB+lW1uDgAuSQM46YrRK5jIq6woETBiWU5G0niuNu9PbJYjCEHA28r7E9CK7iUGVWIwTzwR2/zms+W28xGBX5j2Artoy5Tjna90cW9q4jAIyMZwR0qGRNqqSmQDkAdq6ubTwOSMgA5wOtUZrETNEUbyzjJGD83tXcndGLlcwWKzKCDgd+OtAAjBZn8tcbd3UYrSNkkTOsiMADuAU4IPb9apyw78IWVFOQC3GDWcmUrHPapmEh0YgAkHGRwRyK50b4gVBDDPB9q29RuDLM8QY7FPr1IrElwWVQcZJwAOSfSsXZu50xNHTJUjnR8shXqFOM112maq4tmjwSjMGOR3AI/rXERZSRUIBGR35FdDpUpLEYwPQnHNGhq43RuiVnJPIHXHrSiIzDOSR0ODjJpIduSdo3AYzmlRlXchyAxySO9ByySInjAUjBAAxj0Nc5qunrCQ6HdvySMdK63CSuCBkngnPWq1zYpPCygDeSQueMfXP8AOs5LuTFannE8CvIDvBB5GO9MVACCwI5yQO9auqWQsiSwzg4JHrWeYWfLKcA8gms0dkUrXIjCGOQCMHjOQR+VT2sDz/KEwAcEHvVyzs2lEpfsQFPYjv8A0rdtbFAwBTaoTrjqa2joJtIz7Sw8sE42nj5gOg9K0PlVQCdox1FTzWx2oqBiuMcDpVeeJlAAGSDke/uRWmhlzXEeIbXOSEOCDjke9MkUjBU7gwxnuKuCAEAMqqx56VAIC0pCyDAHQnFQwRG0RcqQMsOvvVC7zHICAQp4PHWr+TCSzEkk4G0dKrTSxbwSRuXnkg89uKSB6FvTo2OFYYHYkVfZX8+TBCxkZAweT3+lQ2bqwiBGxgOTzznnNW9xYEkkHp16irRm2VCoJxnIJ5qaCNI23AZPSlkyEdQudh+91zRExIIOGYDPpk1TMGrkt7IYLYyFBIMEYPWvHdSdtQ1CWQhkG7am0AkAHnPpz2r1rU7pIbFndmAAwWwOGPQe4zXnmmWTtqCK6bncl2U5I5PIBop05Tkb4emm7m74T0p2VHQFmyAzdcn/APVXquhWzE4eNsA9GHWsXw1o0YtwYyQcDHGOfp+dd7YWqiJQSVHRmA5rtqPkVjKvJc3Ki9pcKIwLEgscYY8CtNI1JJAB5wOelZ9rGHUK578bT2zwc+taq8YOQW74GAR24rz5O7Mo6kiRKQCQTx/nir0MeUBY8ex61BEoUqQdpNW44vuEjAByOe9YSZ0RRKPkX5Tg5zg1ajRuWXlhwT7H/wDVUYiKj15zj3qZASTkZPt2rlkzaKJoFXZllJIBC9sZ6/Wn4GAcYJoOEG0kdOmcZFNkITBDhMjOf8a592bpjioUk7STnOQOlRS5KEqc+gNNlvrWFyJblYjgE9Tg/QVj6p4ptbaMtFcLOQuSUBGMexoTsTKaRozIc5ViVIHXse9U5bcsgAfBHJIHWuR1D4kx2pBQqMA4z0J+lcdrvxXdSTHKEySCFbGSfQD+tV772Rkp8z0R6xdGK3RC5ZA3QEfKxHfPqOPzrKuvEtjbh1eVQcY2huTXik3xDu5pSJJ22jgtnOfwrIu/EkuoM7pKXA43AYqWp9UbRhKW565qHxAt7cFI8BAcAkgkmudv/iV+7LJGxOSQCcE+3tXmwvJbhhHI5I6g9KlitmkkKBHQY5LHIPuP8KhJ9TojQt1N258a6jqRPmCaJDngMDgEH0p1ndSX0aFZZUVxgM4wfcGq1jpjqVkEro4IbKqK6TTreJmADlyp5yuMk1Sgr3Oi/s0MsdFEmXR9jkY2kZzz1ro7OwiYEBcnoRnOMU62hj2kIQH69KvW9sYMHnDHcT6nuK6YqJyVKkpBDiNyAmVHGcVP5YY5APHP5Uzd8jkHABB27eoFCyDAJXCHkjGTWtjmuZHiWyE9m7qQW5ZccZJxwfbgdK4Z9sblXAV2A7Z5Hv2r02/gN3EyBgpIwDjpXB63p/2SUhss4PXHBz71DimVGpLYpRSjkADPTGaeCRgA5yepPrVOKIxyc8Pk8e1WYpSXClTkjPPrS5exvzX3LGzdhOjbtoUd8+lOYrJtIYEAdvrUUgJ2kEByMbvQd8UKNvQYx79apRBkhdosjfk9QM9Pekif5QCd2flJPcenuKRGCjDIBknkd6hUhNhJIPOcdCe2K1jEykwmmdmIQYUY2qvXiq9wrlFYEgEkEHkj1qR/kYkjBHJzxVYvu3FjhSeDnrXXCNjlnIa8ckcgGN0ZXOQakgLYBcYUNtUY6D/Jp9u4jIJYE9CB6VYGJCAAAPQdq6loZEtuNzMV46YUdBWgkAZRywAyT9aowRmMsMEir0ILtgZOBknOc1jNmkS5EgRDtOZGGRn196e2dyAgAcE5NJC5UDIAJ9+lRMwMhQElgc7T6VgzZCyKYkYuwxnIbBPX2qrK8e8seB0HGMj19qkupfLYoHBAONwORVeQmTYGIAIPBPWlYp6DHlKiNAATwSw9/wClRu7bmJBODgjPDUxUMJBDAgZH1pjSFsqxwSDVqJDsRSlhvIxhTnApvm4wV4OOc9jTVUsCVIBxSMpZwoIDLgnHIIq0jNjmcsoP3j34qSGMFSWOQOMUqFtwChRjGM9qcsZSMklQC2Rg9D71SsCTBkDISx2oCOB69qt21wfOQAAkDAJHaqzsCzgkMoGCAeh7f40iSiLGOMnlj6VY3obUbMxwULjuQegqVLUcH5kBHHIwf/riobQqxyDgcZ4rYihTYHkTzBydpOMVlJ2CyKiQvFgvICRyCBgEdgR61z3iC4W3EgBVi3QDsa6S8uYxE6mEyjBKrux+tcdqz+YGby8nBJDc1mpO47I5uS4dGLOQAeo7nPSrdrfBVEIIRAdwAGPwrMliVc5OAOSPU01CVZW9D0611JKRi7o6aO6bJaJFd+gDHAq3EQzAllU5Hy81zxlEQ3xlhK5yeeCPYVp2TPKFLKQRjNRKAkasvzZCnk0bX8sA8sB09RSQQO0gHlSBc/K2OCfetGHT3dgctuIPHtXHONkbpoosmSMHA65NC5KyIoAVsFueoH9alv2WJggZs5ycDoPrSJ87EgZAAPFcE5HTHbQYqFSCAQDyc8cGqmpaalwrRFAxIwT1/H/9VXJcBjJt+Xj5Qen401DuJPKjPAPJrHmsdCbPNNZ0eSxncMCAuSDjtXPS5JKJIFfIznnHPPHuM17De2SXiOrJuYg8nuK8/wBf0CezmeeKISRtgnZgbQM8k9+wrphK5djn2whcqxIBGFPc01p3DZCZPTB7U+RCmSACw7E0xiFBKgkD5mbP6Y7/AIV1RQJFzT5ENzAGKxM8ixKScDlsY+pOAPrX114WmaDTbcMCg8lMAeu0ZH4V8leHrV7vXtIi3MIBdo0xAB2rtYd/cg+vFfWekL5MQhBwUAUcdQK3k1yWM6rSVjpUuFZgOrY3AdefpUkd0WbAfJU49iayIpiWBBUP93JPapEvDnIGBjgA5rhdjh5rG1HdkMSwHT9acbwspIAJHbPWsaSQO20lg+MjFP8AtSiMsSSSMZB4Hr9aiyL5zaa6A5IH17Y/xpRcbXG1huzkEjOfwrIivizxxKgZSQud2OP8amhuAQSCpySDz0AqXEOZdTVEpQAdAxJ+tCTKrBcBR1HasyS5wCFYk4wPalW4GCSMkgAe1Ty3FdGp9oYyDAHpxUnnvnkAZ49c1lx3Y8tnY7AM/WlF6ASAcjqM96TgO5pG7ZcHG4jsOtL5pfBYAHvzWdLct5UhVSW4+ZeCPpnrUqzhQNg2FiQVx3xz9PrS5SlI0d4z8rHHqackhJ5IHXkc8VmLOMYBOAc49DTkmZmJJwvYUvZjUzUdm2/KwU5B3HoKVZgNxDck+nes5bliAVAABIIPepROuQd23ueP0rPksVzGgHBxg8Hr707I5wTgkkA849qz/tkFsQ8jFYmPPGdgri/GHxStNDULZzM8oGSCuMEfzrnm1ETm9kdZq/iW20AFrgqNuSVzXiPj74uy3TmKwuXiQkk7e6+n0rz/AMZ/EDU/EF68r3JAJyygcHPt2rj/ALRLKCFk3Sk5bI6CmoOerKhTcneZq6p4jl1GSVnd0+Ykk5Gfeq6yvKu8gkHBOOnsaoSu/lFEYB8kYYZAqZmDSFFBAABODxnHSumMeVWO5aKyJ+GckONv96nq3zDlQe4GeKrpny8bsN6Y6D1pxUnaQvzg4LZ60MllsOG3Y547VZiYxggOQMcDHOKqxDb8wOe3NWI1CYJG5jxyetZsVyQklwSSRx+AqXnaSELHqQOwpu8oCSAAeKCQ2OCCrZ4PahKxJZgQYAKKGPJ29qxddEdnIXCDYy7ipyQD3961zK5chMu3bdxmotUtzdWj70B4wyk5BHpW0JWZm7o5cRrsaUDA25IB4GfeoUZtyAkspUgDOSMHvT5VOVQZA7k1EQ4IJAAzt3HjpXoxelzPmGlEWVpDnzEU4AHHPalKGSJSWwTz1qSKJnkZmIAbIIPerSWhZxGkW4Aggg8VuguMsrOe6kEKERnk5YZBA65rat/DR4CTB0K7icdPbHc1YsNPMUofIGP7xAJ9veuksrUCVwAojwTuOSScegB9q6IxW7RnKr2MG28IrcuCzhEUfMpU5bPQg+3p71qQeDLYyBVLKh4JIHBrp7DTHJIIzkBgBzkVvWWlmJSEjyGwcAd+5p6LYxdWXY4q1+H9n5IEinCkhiT0GeDV5PAlmhDBcliAcDqK7600dpAQwwD2rTs9Cjj+VCpyMkdSPzrN1HHqHtJM82k+HtqoZoxIuBk5PB544HT8aY3w/Vo22WwI27WkxyTz39eletppMaoWKZAyC3rU0FmiDAUBJAHx1xkYrN1X3KUpdzxCX4ZsVQuCjDuuckgdxWbqPgC+tVLiMug4wAa+iTYR5AMfOO/rTfsCPG4KZBGNp6Ckqy6oq7Ply40K5tyA0DEAcjBNUxGQCShQg4Oa+orjwvZXefNEcbhSck4zXL638N7KdSyKCTg424y30HH41anTloaJrseErKg2qDhjwF9aUgRwysTvdcsVUYLH0rstY+Hs+ns8kSZ2AsDtzg9uO4rlpLC4AcPEVDjAypzjv16H2puA2e8fCDUjqPhZLcyM8sJVMw4zGAp456joK7qMn7ofeORuPU/X3rxH4GamLXVdThlfy4mdXj2g8nYAf1Fe3rIWkUsQADhiq4wO3Hc+przKseWTLTuN2ncATgY/KntAxwQeD1z3FSuFYsdwYdiR/QVKmdoAYEHrmsblMIok2biPlH+elXIoXhmiKKGZCCAecntTI2MfAXcDwR04q5a7UdC4IAIJOe1c85MR8jfFaxNh461MoMv5hEwHAUgknA9ywrmYrkXCEHhe/vXo37RVklr4x+1OAGld9vGN4I6/qK8ntUMLxKHZl4TaB1PqT616+H96KbM22XYbcm5JzhQcDJ61rtBAkcaCUq+QzMRxzSiBBCpVQwPBz29/wqKSLOSckAcV6CMW7kcqL8wZ8Mcg8dRT3kG1QHJVQFAA5IqNpQAyOm44yDnp70sRVolBGTnII71VhFy0nBYoAd4zhT/OrqgsCS2cjaB6GsZ5XWUOuQuOo71oW5DRIFBLEggD1o5TJ6FfUISq7wwAHPy8n8qfotjLqNxG6Is6bipVjwTwcEjp/wDXrb0zwzc6vOQAgwx3F8gAgcgY7n0r0fQvC0Om2qxvGquOrgjJHUAgemaxnWjSVmVCnzsyvDXhUSRm4dWRt2FU46DqD36967aO1EaAkYHGcHGKks4I4GKBgeMEr3pLiQKzAHAAGVz1Brx61dzdz06dNRVrDPvuZMAgDGT6dqT94GLbGYDsOpqSKIlMqMp1ye1K8gCjeWY+meo+tfDYuq6tR3Ps8JSVOmrIrXJLAyIDuAxg8V594wuQ05iJDIpODjnnqM9672/crGXVdiDoM5ry7xJcrPNO8mIgpBUZzkg9a8/qdhy90yZcAlSMYyMZzWXeFsFAvLfKeOvtWleEtKcjIznHXNZ9zEzbXjJyvIIPStokSKG5/K+QgDOB6gDgj8afoaldZkYOAzLt68EDPb15NKqEkFgFAHY9SetO0lGGqMyKCY4yWyMA5yBg9yOeBXo4VfvUeZirKk2dJbOEcgnJJyPpWrakrKSCSxA/CsiKLLQMH2Dad3GdxJ4PtjpWxAo3ZL4PAyOwr7+joj4Go7s0YCSWYgFQQoYcZq8FLuWJJCgDg/lWfAEVxkkKOQuepNa9qq7gWOATjpmulnPclgBVfnKnuCOtWkc7SA21QQTio44kViAM5PQ+lW0iUbTghCckdc+n0rNsuKuRzW6SMFcjO3IyOcn+VYd5A6MGCElScMDwPX610UgBk5+Y9NxPaobmzikUsWIcA7Qpxn2x3pKVjRrsZNlIEkEjMYyDlWGCc+n0Nb4lj2FFONo6A5z68/WuYuojABlDkYYknIBHT8RVHUdauLaIMJCARkEnqM+lPczvZ2Ivia0V/a2cYKjyhggd8Fiv4fNWJ8GNYOkfEGGAyFYb6MxNgkDHf6dTVHW7x72MyySq4UgDaepPtWHpt4dH8Q6bdqgd1mVQ2cbASAf5/pQo73OpybhaSPr82kMMgKkA9BngnPoaVrZFVcbhznaDjmktCt1aW04IdWUMGPPbBq2CAGJxnPGe9cLkzCKuRbVYAxjcgOC24Eg/SnJEikH36kdafGo2ZChccelSkKwzjB6+tQ2aWIFXcx4O3JpXzjAGVByACRwKkXIyBgn3FOQBk44Y9frSbKtcrjeshAPyEDHvUoyoywyaeRtIwoGeCKVFBOCCAPShslIiwuDkAZ756+lS7duDySaU7WcDAGD061LlGXaTk4HGOmetQ2aJIgZWC4UZYn6YHrSjPfk9DmnuBjIOSBxj1z0oaINGWyeuT6D6UXG1YglY8tkYA5zXjPxh+Is32T+y7CQBgwErr/dIOR7113xQ8bQeH9Ikt4CTds3y4OMAjvXzPqN/JfPJNK53sck+tUtdgjTc3d7FQzSOwDuZFyWJJ6Zo3AQgkknPJB4puSyADhc85705du0IF+Qjr71qjuUUloL5hyGAIAGBtOMigMHiAJO7vg4A9KXB8vjkA9O5pwTaAWBHTgHrQytRY4wxBICtnAPoO9SiIySOGI2kHGexA6VC5CsgJILHGew/wqVAGyMgjOazYJjot4eMBNm1CjAHOTnrU0LOcAsSy5yT3psbFHGSVH+PWkjIMjhCCQfm46e38qh6mhLG+SCDvGeeOlSAO1ySEUoSSAOqj0zUP7wBS7AI4yAOoweakgcxlAP3hAGT0yfpScbmbNO2zvwByR35wf8ACrcsIYqGORjBA71nwu7qodFdl6A5wec84q8ZFDgjG/HIAPFUokp2OK8S6C+nymeAkKW3ArxisvTPE2oWcqxiQyAtlsjGB7Yr0m4gjv1SCQZDkAn0HrXBa/ox0mZ2Rd0AY4k9a87FUXFe0gerhpRq+5UOo0Tx7C7RLM+8EkDPUeuK7TRdatr5yhZYeMq0vcV4KCrSkgFMDGOmM1dhv7myUbJ3BHQkk4rhpZhXpvuGIymEtabse/ajp0TQu9vOjksCdnIYnrzVHwnELXxJZ3YQieMlUI9wcn/69eVaZ43vrZCXYyE8KGP3vXFdFo/jwTa1pCKDExuVVtwPzAnBGegOCa9qjm0ZLlqLU8apl9ekr7n0MgPCgkjgkk5/WlckSEq2QOjCrUiwNMzW6mCMgEI/Pbpn0qAqXkUAAA9V75r0VNSSdjz7W3RApCkkLtPoDwD3P4/1qVAGiXJyGwVYHGRS/u+UOM9ffNSswEKYXCxjjA6D/Jp3BIbHGwkyedw6Z9KRrdHBLAkMcjJ6VI27JY4B6DHrjpTNkjIxZwCegB6e1LUBflQ7VBAHOfWkklIQHlTnpjNPiUgEMwZR0YHOcVG0oOAATng49KEGoyWQMcEc4yCDwKiZ1k3YKsB0I5qZ4kL7CMg9QTjNQBGQMMbADkAjGBVJWDUhwxJULnAznNVLu4FuYweCxOQRmrN3cpbQtLKdiDk89vWuPutZNzK8vmh0LkIBzhew/nWVRu2htShzM3Y7hd7AfKnUlcce/wCNWk1CJcIhBBzgkYzXLyakyq65wWwAcd6nF4GIAIY4HPqa4XFs9FKSVjojchzgj5WPPOMj61ELl41KEo6r8q8Yx3A/+vWX9rXCryGxkjGMUj3saStEflCcErk5Pr6flWTRV2X5r1tjkHLHv6VivK7ZIBJJOTmmXN7ICEglKknDBTyB6/Q1Subh4WK7twB5HrSSYmR303kgndmMjLYOMivFPGGoDU9RuSjZhzgDBGPb3r0XxVqxsrEopH7zLAE815RcyLI7lw0gJO0g7evc120odyVKz3M5RsUIBkAcHufallSGJFMpUZHAzgkVYPlpIMkAMcDJ79qsKz7WifBjYcrjJOK6ti1IpxwDKgghDwAOcD6/SrYgSFkAzljkZPJ9sVKsaAk4YKePl5IH071NaoDIhkAdhggkYI/wpESbNuysoIdLVGSSS7BLSMxyp54wvbiqjaWGAOfLOc5UdPwrXiQSIVQlQAAfY08wkWyheRjIJ7jvW0UcjlI5yewdFYkbwxwG9vpUS2oQrxg55966lIA4IKYOM7Sc1UnsiqFgu4g5GO1aqzBSkjBKPzkMvOQAetOEKFd24hj1Ge9PZt7kBgXJxkdsU6SEM5wcDGfqakq9yB4D5UokYFDjBAya5O7tzY3ykDYzZKspGAR29jXbiNjn5cEjrWL4hs98QkRQWQEsMcsB6e9cmJpe0hodWGqqE7PY6f4ffES6sLh7Scu0WFUhgMDPvnGPWvQ2ZLmVZYmAQrkYr53t1ibLyGQArzGT0z7etei+DfF5t5Et5JC7AbFVhnHHQ+hxXm4Gs6MuV7G+YYNcvtIaHobxgKACAc8ZPWtjRdHlLfaZVyhA2q2enr+dZuhwHVJS4O6JAGPqc/5FdvaosVsqkkKBgCvqVPS6Plk7uzJ7dXdQHIJ6nb2/CtJYkO4O+FPIHpVW0PlqSAHVuQw71bUlm3bQABzz3rNu5qmc3rQA3lTk5wa4q4k/esAMnoK9I1e1S4RwF2naSG9W9Pb6157fRLZlw4KZJI5yCa0jawMolggdpAACCFGetYmr6xJBGiIADjAYHpV7V7xk0cTr/rZJdioVwCo6nPqDjj9a5C5mDAsWLc+tD32OiEXYqySkyljgqxB3DuajklaWUBTkDOD71YG0syjkAAjPr3FRohVuV65ABoLtYjV3LZIUPnPA4/KlZTIoGcEnBIHbvVqIRw5D8DPcVGxdnQxs0a55ZQCQD7U15AOgtVlUkEgA4zjt9K6DSbLIABzkdT1wO/1qtplhIzh2UuoO0N6j1NdJaWiRLlVJAIGPSuqnF2uznqS7Fi2gIQE8RgAjtXIeNbsy6jFACCbdThgpGQeRnsTggfgK762MEGbidGkto/mlVTjj6/iK8m1GSZprspMVMkzOSp6rngH14wKio7Dpp7lJmYqWYByTwq8c9uKfHIWO0AAkbQGPAPc5pkvyRsMgHOeTgAegpYGTygXQICeOeM1y3NjQhtT8hDYI6gd6tqpScIEIxgjnrntimQEMi4OR71JIwUoUJEi9McVnqwVi5b5zvBBI4OKoTqkl6xlYpJK/JIyMnvitC0K7kQptLNjGcfjUK3cVneXQADFwQrNg4+YA8/QEVz1JcqvI6Kav0L9rDGgJBLBeQSMZ98Uy+YGBixyc4HHAFNNzGYlIcE5wQD0qG4d3jDHBBPy46Ed6xVSMtmNwa3RkSRF2JAw4yoYHGAfevpn9ljxJLP4XOkXcoE1qDt3kkkZJAz9K+cNpJ3L9zPeu0+EPiWTw340smllUwTExsGOASTxx3rjxMeeJGx9qYym4jcTgcdvxoPK8HkYGAOlMs3a5igkGAJEDYB4NSkE7lI+Y8cdq8e52QelwUHJ2jeRx1xinheQikMTxkimD92ADzjiuJ+K/juD4feDLrVJLgLdSqYrdScZY8A/h61UYOclFGnMup4d+098TTrN/B4V0+bFpE5a4MZz5jD+HPoK8PsARcsIwcuNpGSMgdselQ6heS3UzSySieZ2Zy4/iJOSc9c1o+G7WZ5TPKAoA5BOSOa+lhTjCKijmqdzuvC0Rh08KybJCASFYnLD37D2ruNHDswwTtHp3NcbpuYsEHA4PHau00VjDCm5wJSSwwOo7Vrax5Mr8x2GmgbMMmc8kknNbcDDaOW2ngqvauesmdgpJJUYPHrW1CcshIHDAkg9BWUilI3LVdzxZO0NkbT1OPer9tclgFJDEEgc5FZcMgJKhgQOgHUVdgACkk5buRxiuOaOiLNNWO4hsbgccdKto5CgA/Kece9ZkQUBVBJHXcTya0EYKdjN7AjkGuKaOmLLseGAG4LgE5Jx+FWYkIRdqkrjOS2SSaoRjJxt5PC47n8aivtagsFO6RQyjGN3euVwcnZG6mo7m3GOcAbjjkA8+1G1S5YkBxxgdhXA3vxNtrZ2WJdxAJHlsOw55qlZ/FViJHllfYRygUEDHT/8AXVfVar1SB4imnqdT4r8Prqel3RCoBgZOPmB9hXM/C/wxDe+FEluU3XVtdSRlnH3hnj8hmtOw+JFleKDdMqoRgM2EUZ6bielW/BFxbq+oRxyK8bSbotpBAB7j61s6lalTdN6Dj7OpJSR0VvpUFojLGqgdM1bCKoUYCgjIJ9qX64/GnjknKZIGCT2yPT3rzZSb1Z6MY22GYUQksQ2enrWFqkgZCoBIwc+4rXu5xCqknco4AxXPX0hEErjrgnnvWdR8sGzsow5qiPPb+CJLpwCeZCQWbJx2GaqTYE5ULgkFhz2A54/Krd9MhmIxuJJ6djVGaMuvBwM888mvn5bn0adirKCY93fsaqTkqCGXORkH0q453sQMkgYIAPaqF4DwM7QDnNCRLZm3CHziUGd3HPFZ90QhdSMnoMdq1J43miJLhTnAyO/sPSqF5GkaNkgSYHX3rqgjJs4LxFlZ8IB5hPc4AHrWIiK4dtwcqdrHPAxXTavaB3YFcE9fUGq2geG7nXZmhhQqgPMigc4PTn+dehGF1ZHHUlbVmfpiF72NQhllVgwUdQOn5c969F1HwyuuaWUuwApXC7cAj8q3NL8I2Xhq1QCPNycLI5O7JJ6A/XvU15cnc0JAG3Iwo6kV6FPBxupyep41bGys4R2OSs/CWl6WiZjEpVcA9MfUVM7QxAxgBVOGwPbp/M/nSXE4hZy2QXPrn6cVm3NwJMIcAgk7h3FeooN7s8qU30Jri+Kox8sFRycdSKoXF191zkAj16CoZ5wFI80FcHkHrWfNPkLl94Xv61vGBi5SLM0iSAZHLDllNRStC20EAKBgccgeme9UpLhxggjOPujnFRtMJFVCwEhG8KOpAPNaKNjPm7ltrSKdiYyCMcE1RubURKQGAJGQR3qQXPl4JLLjjjnPt9KVZEfBJ3dyMVSRopGeIndg7A4/kPWntE6MQCCv3ufStRWgdCQcDsAOlU2UTTFQcAZ59Ke5fMii8AmCFUBcMCdxxgDrQ8GUkcY3fe5IyTUwtmVA2SzHOMcVPZWJ1CdoCwDAAkAZ68VWxI7S9Na4hESRjaGLsQOST3zW3PNFZWBhUAFhjg9T61Zlt4dFs3zLsbbhTnBJ9/aueu7p5sEjKAYGMYzVaBGLb3OU1yxFzJ5p5Cn7uP61xeoRlCwKguCckd69agsDfM8XlOQULBmxzg5J+nWuJ8V6aLaYOiEJk7fQKe2e5614ePwrmueKPrsvxe1ObPOL1TGUcE4bJGR+dRWMhjuAUIQnqcda0dRVJQZI0ypOVAJ4rIhbbIrsSGz09K+WtZ3PdlqjuLO5DRqSOcc10FnKdisQChHAx1rmNKAe3DCRSQucHnA/rXRadM9y4REJAAA4619LhZ3ij47EwtJm7FJlUJAJIwcVsWc/lSoccH2xXP27cDBBIOCM1r2dwsc8Ic53HaD2zXuQeh4s9zZ+1h3CxkoGJJB5ApiySkkE/MeSPapWKxhy20HJx7Yqld34t9jhiCQQpXr+lVv0MuVmxo6xy3kaykqm4NkHoQcivSXuTcKQrB4wNqnHYcA/pXisd+BcwMZTHhwRgfeOehr17RZTc2SSqQQTyT3OSD+VZx+LUxna5geJrIrcIIhmMpl26EN7e1cJrs32GFyScKu7AHU9hmvWdes1MTEADAyW64rxTxRqctzMYw+YEyoX0Oa9mm046CWhgvMLmQtECCTzuH5/WtOztTCECEHcCduOV9ST3z6VSsVJkBKYGSckdK6WxjP7twpAPXI6VujGTLtnAwiUFBnuM9qr6+zvCjEEADap9vStO3DtKSVwhAAfjB9sVS8RtttFiLBgCWHbHtWmxmo3epb+GnjiXRLhoZOY3HyKxIwQe31HbivdlvY72KGUAllUFixHJ9RjtXyosrQFXTllIIPuK9d+HHjB723WCUfvAQoyf0rwcVRV3NF0qfs53iemShZiWzjBHAOSKiCqsiIgLMf4qXCOQQSj9SQMdOnNW9PigKvLI7Fh8qgjHNfFzS9ryn28Kj9kpjnKWlsHdwSM5APSvOfFviASzARsQpUqAOxHfFa/jLxD9k3RoMxg4DKRy306/jXm0moTapK0smWI4GRjAFfVYXDqEU0fPYis5sQ75naQBiwGCT1NMZ8uQBjjnnpSNM67xnMfBP1FUptQQqQBl/UHtXpq9jgkrm9p8gWRBwc9QMdBWvBdoZCqjAJByD1riYZjK6gEleoGcEGumshsiiIRs4AJJ9Kdmc81Y6eKNSm9zgAZx1zWjaQG3gxEjICcnBJ69sn1rMtn+ZSck45Fa9tIZlJVjGcggkdh7UmZo1LeLABc7ySCFxita12jJJAwOQR0FUoiJEQAggEEnua0AAVGMEnnntWTLRdiZQ4AGc9wKuLEGbcDhRwB3B71QiJTBBzgVcS4DEqELg8ZBx+NYu5oXIwEPMgCnjGMkmrEQHK5ABOTnnn69qqxLwQTkdvarUBAChlyOhJ5zWMjRE4gU4ACsMZOe1PFupxxninQsHUkjA6c+lPTafu5APAU9RXM5M1RCbCFzsHJxnp0qld+FYbwEqSDngA4Hvk1twAseF5OcnFWUQFwCDt5PHSp9tOm9GaqNzzvWPA3lA5Cls4IDA4989K4nUfD81mZGYGQBsAsQOPTnsOK+gFQABlG7bgbgvQ/SsnWvCEWqxSxqIlZ8lvNUMhz1BHcV20cxa92p95Tw3P8J4L4N0cX/wARNDjZSUkkbfjuAOmfStrxvZrYa/eQpGQVJOCMZBJxWzpGiXOi/E3Swke2KNHOYwAueASB24Nanxk0lYddN7GDmSMHcTwQAO3Yjn866pVl9aik9GjJYdqEr9Dx27tXYuyDAI+YYzj8e1Z0cK7liwSMAnPOTXRzRF2Y4JBXPB4z61kyQFbgkZBAxnOPrXdNnBqSpES4cIz5HIB6gdz9KvwOVyQCCeOe1UYlZWXJJB9e341eRlSd0Dhjw2Ac4rhlqNGlG25QwUlgMc9zV9JwUQFgAvAGMc1lRXJQgAAkg5J6CntdqqBSwYnPKjPPesOS5qmaE+oRRo28EqoJYAkfXmvPvHGsm5to3jIZGOMMCCF/Gugv7x2RwpAGOCOtcD4wv5J4UGQ0gG0ufvE5zk+/Nb0oKLubQSbM34K6s+m/FuGWN2SC9mCNHIpHTAA56jr+dfe9hMzRoSMNjJA7H0r87EvpdO1CyuY3bMU6StIeWGCK+/PAl4upeF7K+ViTOoYoRkrnoDXjZkrVFLubUm1WtY35NzbgQykYOT0IPvVaN45pjGjeZIDgqvJz9KnumKW8pyT8hIOfukDJP5A18/6h8VW0PxDPBO+RvO2QdCK5KFCdZNx6HoVHKmuax6b478Kx39i5gUyOFJcsMHP07186a1p/9hXSW0suXkYgZ6564/Wvobw58RLTXbUBZFVzwCDjHqPeuH+JHhoy3Ed3AFPJfAUHOQR1PTr2r2MDiWv3NRnLOUK0bx3PN9Pcck4PGOe1bNngyAjIAHRhwaxY4djE5AcE5Udj6GtG2D5Ul8AnmvWmkeTOLR0EBK58s5DYXA7ZrWiUIEUDAxzk55rHtsKFyckHsa17VVZtg5J5B9K45EI2bdRJgIOcACtD5k3sgKp0KqM9O1Z9mXjIIIABHJPT3rVtpgSGLDJ5A9TXLK50RLUJCRiUozLwSgwD9M1fhBOGJwTzgCqsEgXKAYUtuA9DV+ABxlH3d8jtXNJs6IlpOflIzkZJFTQA9AOOmCP1qCBsEg8Dp1zz9atxtg5wSenFcsjpgXIl2qT69vSpUUpKGUbm7DGc/hUMIPqQOv1q0GATdkAY6k9K45HdHYoXTGRmBPJ7+9YPiDY2mTrKQIuC244Axn/69dJKHbIVSWHQGvn745eN57a+bTLRipEbFlBxvIIBOfQZr0MJD2k0l0KcXuec/ETUbL7dJDasJMgkMrH19K4Uo0oO4Fj6CtGO2NzcPI5LrnJZj1FbNrpkMYIGAx9RwK9ydRLQ8+bv1OXWymIIQbScnJ6YHaoXEu0g8EHBIr0Gx0ITod478YGcip7/AMMW00BEaYcDoR1P1FTGSkZc0e55yH2KFTgcKATnA9alF88PCkFxgZ7HFdDeeEXjLtAhMhGPmBA/OsKfSLm1UmRFPHVTkAVryRe4LyZNbatLFhkkAbOTuJIJ9wMVtaX4jaJwWdVlznaM9PX6VycduUjKyoAwOf8AA09Jfs6lg7SEEZBGMc1k6aM5RuetaTqhv0BLFgMjJ7f5zVy4lGCEc5B69c1ynh3VI3hCCRBIAMHOAB6Y9a6ES7UJPNEYkLTRlSdyxIIJ9TWfcYw3mHJJ4GOlWrkglnDEEcAA9RWZd7nBZmwgOCScYNbpCZWkkdJcjazZHDcg1Y0ePbMCybpCeCTjHrx3rNkYru3SADOBg9RXaeGNEe7sXvrhGWJcLGT/ABH/AOtWdT3VcqmuZl2yUrMiBCEYFt+QQD6fWtu1IVQ+QCeAMdfeslCY26AAHjIq7AzMoBYFQcnB6V5U43O1Kx0NtcjGSQSB0PeuZ1WVLqaURYaTJJC89Pate3nCqhBJKZAOcEZqDS9HebVVkBY4yMcDOeg9KdOPK7kORJ4O8Pm/mhu5FwhBC5HcV6vHZJHaCMgYA5ArI0ewFvtJGCoxn0HpW5LcpBb+bKxWPBGcdcVzVG6ktTem2tTjPEQQSvMxAY5JY9TXDaldtcMdhwM84PWtnxVrcep3sqQgxoCMsvr6fkK5qRlSRVU5LHAPqa6YYWHxPcqpiHblTJFeGyVpZmwoVjhuSTjisWS6EjEo5IIIBPU5qLVL0rcIiF3CnLqWyD6ADp1qq1w0TnaATjIJHSrkuiMYiSEgqUcqMkHPcfSopCYmLk5BHIpjziXIPJ7kDvULEE5LH6GnGLCUhR8khdGALckY6D+lPw7yKC2FBzgimCQCPeRlhkkAdan3KIVIjyCAQM4//VW9jMnjjJwQ+cdPalUndhQSASM+pFEMaFwAcAHP41YhgfziQVwegJxWb0KSIHsTfRlDcxwODnEoJ3D0AHf61h6xockZU+UVGN24Y+cfSuyhhDPlo+R7Vc/ssThd/CEcnGcD6VHteU6YxT3PMIfMsb6K5VDE6EHGenvX0B4E1U3Vmm84lIDDaeOa4LUPBwuoi0cTS5/u8HH8q6jwNYXOlQi3KkgAAEgkgDuT0rmr1I1I6bkSpWs4s9Zs1LSFmJLYAx6Vfvb6HTdOmncqsqgBAe5Oa5KyvZ5dRitYQ284O4DIHoPxrF+MHi2XTzp9lEoaUDbOCcFT1zjv6V50IOc1HuddOMnFtLYy9Y1AXs7O4USsMMR1FVHCYQZwcdB3rMtbs3TBsgoOpzzmrm6N3BDhipyCOcGvejFRVjyJtuTuTE+XgEkE8DnNO8wxKqvy/QkdDUUoGQSckc9KCxAOCZFIByBg59Kp2ZmWAQ5+XO3HOT3pjThCsajOMc0xnI2kkqB1A7mmuC7MSpAHQdKloa1HyyFYSQAxJ6dx/hTlcPjccjGCvvUJMaggkqc5LMOAPrTtpADK3yYyVAzk+tZtFpk8hYlQgJI5BJ4P41i654ivrZtsDhSF4zzkjrx6VrIvmKhRiSRllI6e3vWff+G3uVBjeRFBzgnJI9Mn+lRyxe510t9Tl5fG+p+e0QlKBcHzQ2Dn2FW7f4kXqSBmKkLgFn5yfUgdayNU0K4tgzFMjJAwOR7/AErnJ4niYgsSR/KspYOlPdHbzTjsz0Gz8cyvE4llIlLE53bgRn0OOMdq39M8VQaiUiJWMdCxbgY9q8Td2VgQxA65Jqzaam1qQWkZ1BwUU4JHrn1rjll1K90RLFVYrc92hu0uQxRuAcAjualWQCMOXLDP3h3H0rzHQvGHlvEEUxsSPvMSQfrXX6fqy37yuSSV5cjopPTPpmtI0+TQ4XKUtWb6yBnyCAG4yeMVWAkWRsurgk4wMEDtUeY5QS0oY4BUL39jSSACNQjFTjJb3rdInmLODFkkryOxBx+Vb3hy+W3YE8jOOe9crFI6ZGQQTxnmprG4ENwPnLAHBXPesa1P2kGjWnPkmmj1uxlMg3qclsAkdhTri6BcDewAP8I61haRqAa2JBKnj8atNeptAbjaeDXw1WjyzcT7ilPmgpG1HcjyioJB6jPQjvz61g63qIRXIfJPQCobjWCoI37QOgrlL/UpLi5cEEgD5cfqadKhdjniORHkmUMZV9wQjll7UwReWACcgcbj1qx9nIjBIIDc4x1qcwOSmFDEDGcZOK/Wbn5XuU2TKAgEHpyetTwo2FUR5c9/QetPWNNwzgnqVPBqZIWSRSSCF6A0DSsFrCznYSXA4LVrWkZQgBsoOMetQWUZWZhs2BurdjmtVLYhFBIX0OKYmhkcTt+8CMCDtB5wAf8A9VPdXZyQuDjGfWpwIyhAk3YPDLQ23zEUAlCCWbPSo3MmQLA28lzkg8VoKkaxkBShb7zDuTUKSh0jZSJEBPzA55HWnbSQxLAnPGOwoswWg+FgwIdNhU9+M0jyHeSACD27U1iCgGSDnk9cin+amAAAT059KEh3uQsgG8gcHqB2qa1RSAyI6DsGwTUaXCHgg4Y7eBk5qzb71UBkKkHH0/ChiS1L1tnqF4xVhWCSrkHJ7jtUUEhZShOOwNaESngKDjABGetYSN43HBiozwDjIGM5q2jFnIAycgA+pqsqhskHHtUqoY5IyBk9Rk1g2kapl2AuQ7LhsoQVPYZp0ZG1Sx2t1wvQ0ySZY8mQ/PnBwBzjp068Vk6n4ggtQAXWMAfeJAGaxd2Dkl1NiW5WLJJwGGME1kar4lgs4TmTe/QhcZHvz1riPEPjpBC4Eq89x2FeZ6v4uNwEEUuMZZcHODUxi5Gf7yb0PSPFPxGYqQuxXwMGPj6mvMtY8Yy36Oojd5M44OM1hT3014hMjl5MnOB2rNmyHKsSVA6A4IrqhBIpR5d1cnvriS4eSYkszY5B6AVVErSRBniaNGBxux8w/qKQKGQoXLqo5we/bNMmZgA5OAD90V0JFoYCCJigAi+VcHsRz/nFZ0xJZjkggVYmmMyEAhXBztHGQfQ+tQygwI8oBZI1JcnoPWtEi0mC27BQzHAIyBnrSFiEL7WYg4GCBn1GKYCg2ujsUlI2qxzknn8BU8I84vHsY7MEsBwc+hpt2LSI9mZiykgA5IA6Vv2EcnlqZBhM8FTjOKp2tkSAxOD3z3Fb1paKyZGACOnvXFWq2R0QTTLcKgqCTjjgirapKJEKrgYwW6Z/CorJCjgAAgdee9XhhySDgg4wa8idQ7IjiSCDuw3HIGMVdt3VVByCzdT1zVQxkqCeAP1qeGWFOCQWIzgdRWHMU9TTtHEjhN4JADYY9f8A69aaAxYBYEN6jr6VlWV0TIiOwCryCUAI9s96vPIZWCuRIc7g2MAenFdEJWMpIvpM6fKSCM4BHpWjA+0gFiBgct6fWsd51UEnOfX1q/bo6ICSTGwyQTmumMjmkaiuAAA+4E4BBzmrUIKq284PQfSs6MoysCCRtwu04xVlZQAsZBIA4J7fjW0ZHPImdvkYEHg4wOM1CkjuQUyHXptNDu74IGBnB9qEidSWDYJ5wTmu2mccyrKzu5BBAPXJ6+1RiLzARs2KOmPTtV1sIAWXec8+3rSugbeMgqemOMCu2LsYGVNZRbQSo45BzXPatARG5OAVBIwOtdc8KBQhBIJAORn/AD2rG1W3QghV9vmOefx6VEw1PM7199wzoCoI5yMEnvxVBo3yxK5U9e+PetfV4iJnkOVCkgA85FZSK7guQwAO0DHJ/wDrVmdEO7CJ0LkMCxGOc1sWRIZCWJHWsYwNkuiNKRzwcYrSspJVUKxAGMle4oOlPQ66y2yoQS28EBeeNvOf1xVk25DDAwe5PBFZumEvEm8kkDGSetaGA20kYOeCOwoehg1fUfKTEwUsce4qNlcIDvyGOCMdKlkkZtquuRnBI7UFlDnABKnBJHBFNK5Bzut6YZkJ25Hc1g2trI1wkJQ5I3Hjge2fWvQXsDeIcoTjknpWc1i0CsQmATnr1qkgvYx7WxTeSHIU5GAK0YF24DgEAYwR1qwIiVGIyoIzuI4/Ok2lXQgKcHJzSaFzMn2tKgbaQo7jtUL2RDkAb3wWUAdce30q1aTuxIAGzO0ketXigfPyZAGATnkVNik7HMG6Fy6KQEfOADxn2qGZDJu2gxnr0xj860r6xRJgQoADFvcZ6gGqcsR+Ztg34O0k9RRa5SZUnIiQxg5DDJIPUVRjiE8hBAdRzgcY98+1WrgqSEAKkA5BqG3jWNlbcpBO0j1PfiqQ9zVslDICpYkfLhhjp/SruxiuFAJ9+KS1jDoAAAwUnJPJx0AH096kCb4Q6qSCM8jFBmxpy5IK447cVULxrICSyuQDgDrVkvjLlSWYY+nvVYuykEtn29KaRncpeKHaPTGUDALKgOM8ngH6A1J4W8NyxCGeVCWlYRl8dcnr9B61Zlha6uYxsJAHJI6Gun0GzEM0cpdkkjwUx0z6EdCMV1Q91bgp8iNq1sFRwCzHaAMnjIFbMKhFRTkE8gDuB3+lV0Jdi0igknJAGAa0rdQ4BCgNjFYSlc57XdyzFCiLuDckZJzkVft4gxBYgDqBnrVVIIwwJi3ORtBBxgfSryKFdSTwBzgdK5ZM3SLMSq0pjGCRjI7jNXYkJcMDhcYxjpVOICVggbYApYEkDgDPX8Khn1+2soj5rl8gEBTjNcspGnMkbEeZGJUgjPfjNQz6lBabzPdKgXnyyASfyrzvVPiEtusqRP0yCCQDj6e1cHqnja5u42Ecu4kn5gcY56VHs5T2IdSUvhPYtX8fWtg2QyPEThSB8w45z7Vxes/FRWRkMpSM/KGxjJ+vavMLrV5pSVMpZf7pNUJJpGjBJJAbBGcAZ9q6IYddQSk1qdfqXjm4nQvKpODz5TnkdBjpmsSTX7m4cvveNc5AB5FZMxKAhjxn1poyMFGBQkZJ7DPNdcaSjsaxgkWpppZ43y2BknP1rJvoG8kncCoO489xV3bnoSFbjGeDUnlEoUaNWRhtKsM5qZKxvFGLEpUYByCMAGrlrCDIqyBkPqTgD3IHUU57VTKAVIHXp0qxDEI8MxGwDOT9elcNR3OiN0Lb2pjYNKVI6AjI5zW1axiOXeXwm3BI6VQgjIIydwJLAVrWUcm0h0yoOcAVx7m6djUhilbYuS4C5LZ61sadbrHkkkE45Xrn1rHjmMYyDuPYD+VbNi3m7RyhwDg8YNaRMpu5qjEeGCnZjJxVqOQ+UpIxyckVRChgSSCc84PWnqSCWLkqcDBPFbo5maRKgqUUlOjEnODShgoZUAYnoPU+lQ8xsRnGB90dzTmUYJz2yc+vpVkNAzHbyPmPr2rH1nT5bu2lCbEIJUuezEZx9en51rcIFJy4J4OcU+YDaqMWkQtuIOBgdxQiNjzCSKRYv3mEfG1s9j34p6iNFUliARx2rV1/TjbzsXO5M5A9B25rFusFoyASDkg44HtWkUaqZOgLnCYY54zTjCWJIbk8VDFGSAQ4Ujse9SCQoQTwmc8d61UbA5pilgigMSWzgD1plxExCkAg+3anTjz3AHAA3c1DLMy4UkYPGc81cTNu5Tu5i04d5S5I25HcAcUw7m2gAbCTk+tXEtFlwSvJ5z/SpfsIlLnaQkY3HB9wOnfrXVGyMGijCQrKAoIHyn2FaKQqs5Kk5HVfShIERiAgBB545p6wZDYbDD9KpvsBdtgSjKyEkkENjoB/+upokCkgxu4ByGU4x7VXSQiEgndjjr1P19atRSlthLsw6kNxmueSZomTDbGsTkbhITuGcbBg4Pvz2qKSYBQwUFupzQxJBViQM5z6017RpsbGxwTycAAe9QWmVLiN5mz0Uc1VlBUlyxKAAYHQf/XrS+zp5SuGYgnGQc59aj8pFjKk7WHTHarTC5nK0ikK4XaSCcHnH9PypkocEKCDkHBHatEWxBIIyT1J70osBkZBJ7k9PandBuZe1zIEHDEAc9zTxt2M/V8AHH1xWo+lAkEncCM5Y9KbLYhlAIAIzgg9aOdEJMzYwUcBjxnP0qaHbtfIyCc5AzmtCGwGwO26QgfebnHrSvHE0yOibSFww7Hml7RFJFBITIjYGTxmnC3HDhgULBeR1Y9BWvbWiBiAQwB5IGRUrQIi5BzzwMdfeodUb0IrVfLiBYYJIUgHPfFbCzBYyBgqvG4nGR9Ky4N+4suAQMdOvrQ0hjjDF1Llsbc4xWblzBcr6oryMjCRogDuLAcEeh9qy2s3lIVhkPkjFbQmWQlg4dAcHnIyKdLCGIKqAOenaiOgjk18ILMwEm92PAKnGD6nFacXgOOMwLM7KpP3lAOeM/0rpbOFCwCJkkAEnuav4KNER8wRtwHvjH8jWntGlYi/kYMXhW3jmeUfMWjVcMOgHT6VPa6NHDISUAQjjOBWwuJo3YA4yScdhUSoChIJORkGodSRPMypDaqiPkALnAY85HanXCmPG0gKBhsjmrUbBonJUoARjPfP/wCqsLxLfS2dnKwAwykKQMHNYSZm2+hx+u6mJdUIVjkHaAOh960rdnRQQQN2Mc5J9c/jXFR3Ilv2LEnYcE5rqLCZGiBbIOc/KOcVwtHrwjZK5rqcsATgDkgGmiQSOQBjnA96bDgsGYZ/3h2qaIhHAABbGfrWTRoQeVKkhYjggkHPQVDcWQvYwkiqEzjaensa0Hf5pELAHPQdB7CmvmKNiRgLhj70lKxVjzjxL4YECySwAkj5SV6gnoeeCK5K5i2skUu4AHJK8Yr2yeOKcSCVATjIOOlcT4k8LRyyl4ELooDHHY12Uqvcehl/D2xNx4mtir7griRosEbowOfxz6V9JW8xiKmJ8AdMntXgXw/t3j1CWUIcINoZSQVOea9ftdQlBUMdxOOc5rpqVLK1zlrK+x1sd4iks5IBPJUZqRrgFiqjI7Z71hNcMpAOF5HGc4PpxSteGNSSwBJAAHauTmucag+xuPckvGzkgkE4wTn8am+2qmASMAdD3NYH2pmcMXyAMBeuTVlrkIAGGTnr71SZXKbUV0sciBjtAPX1qQXaOSuMnPQcVgyXxWRAy8n5QcdKlE4EYKlgT1Ynqaa1DlNtbzBIxyBnOacLwuBgjIyMjvWOt0FjBJBPfnrSreLt4Jx/M09C0jXE5ILM4IGDtx1qy1wowAADjnHesKC4ABO4jvg1KlyMsScheSB6UPUT0N7zkcZPfkrjrinidMgAc9ODWLDqKFCQCuRjkciiK+jYsQ5LNghSenFRYVzcEwDbQPcsamWdSFRuFJ+Y5xx6Vh/bGbDHaQASBnk+lSPdrGQN5cYByw5BpOy3FzGul0r5jDAoDuA9B2+tQ6lrFvptvI80oCYxyO+On41ymveNbHw/bPIzo5wTszjmvD/FfxKvNXJaKUmN8kAnGB9K5JST0uSk5uyPQPHfxcdoJLSxLRgEZIbJbvx7DivFtS8QXepMzvKzOSQdwPUdeKypryed3dpC2eTzVZiSoDOck54NKEFvud1OnGGu7Li3AlUnzCV9WHQ/WkVyGQDJLZ6dveoI2WMGJgCeoH9amhUAZIwQa6UkjoRYhaJsqkoLgFipHIOegPft+dSRlkkJKZBAYtnGP/r0RyDywFUJ2z60GMtuYgEngj1pF2ZMmJC5IYADGOmRU6kEKACAcDGOlQJKrqgJLADaoXOR+IqVFB3OGZxkZ3dj6e4qWJq5Y3Hg4GzgfjU8bHIBKlugz1NVkVIoyWQoSdxBGDz0NPVd2AAwPqR0qLE2LEzFmUIxBB+bAqaOANISh5IGc8ZqKOJjGSSX24y54z+Aq0sYKli3OAOO9ILCorAAkgEk5A5xVqyh8/COAAxwRnORUETKcggM45BxVyxcK0Y2lTuBJ7EZ5/GlzWCy6mlL8KZbxmltmMcbHIzyMgdK5TXPh/qGkOZLiJkUjILjhh2x/PNe+eAtRjl08RSqSwYkvjqCeB+HFUPihBB/ZjOSrSs2V55Xjr9PrXOsZOFTlZ2rD03DmPm2WJ1mCMCRkHjsfSt7Srdd5LkkjGBjrUFvafbZjOXUKrFSq88+x/pW5aWZZQsZ46gE5APevqaLuk2eBVfK7Fq2s1Uq7ASHIOFGSMnHeum0fTWedi2Qu4YPXIB5IqtpdiUKtIgBC8Z9a63TYVMIDLtI547V1OxzuXYu6dZQpGHcncCVxjA56c1t2tukaAEgE+/Ws+GMc8cZ7HrWpBGSCzck8gntXPJkos20C5wrADPVuP1q3GSr5UA/XvVfYEjDZAGdwyM5Hpj3q5DESAxG3p1PQnpzXJL1NkSRRHkg7uMDPFSGIrFlRubIXA75PX8KljiRThgVJ457H0xU+1EZTgrzgYHGa53I0SGx2G3hWyAeh/8Ar1OLUA85GeuKlhC4x39/WrSRksA2FI7npXNKbN1FFeOy+VtwwDnHfIpH02No9uQuSOBjJq4r7sAkq/PBHam7ZCC3uCD7elZc8u5fKjBv/DS3SnIZs5GCRwK5PVvh3FKrBkVAR1J6fiK9OVMtggqT6c81WRTsdnCsCT07D0rohiZx6kOPY8M0rwU/h3Xo7qF9kKMSYUzzkfr1r1uynWdFLYzjGD2NWtS0NbzLRAiXAUADgD/GudltbvSnyRuCk4GTxWkqvtdxpNHToiDACknn6VMIEYZGct6ng1h6f4iSaNY34kz1z2rooZRIoZSCuOAeRn1rmldF31sTRwg4yQp9cZqaSI7GOckAY7Yz0pflHQgEetVLi9FvPbwMfnlJABHJwM5/SubWTKZ4t+1LpgNjpOoRoQ6vDAHCggqWIb6EHH4V4fZQGOYlwVBIBPYgd6+q/jH4bPiHwBdsoLS27CRcnIVQQSfbBFfNckbeVGzAqGXdhuCB9K9fByvCxx1G0xQ4+zZA3FTgY7VXkl2hxyxIwO1PLlcAHKsOi8cVFLMHQoEIbHU16qXkZcxEXxHnZ5o7ZJGfxpbZC7E5IU9Ap6VJYWc97xDE5JO05Bx9a7HSvBTogeUgHGQB2FTKcY7lRVzmtN0p9SlUQSMCG5BQjArudA8JpZRb7lVd8A8Zwoz1+tbWmaRFaRqEQK2PvY61sKgZCpIIxz71wVa99Is3jTVx9lbRRRwIEUFG3MwGCwI6fhVmAKJWwcMTyc1WjKEYYkE/KcHg1YwvmEgAKowcDkj1NcEpXN0rF/ckbBgMEjGarsHlkwxHUkH0pzSmRNiAEnAHNR2kbq7B3Y7icmuHEz9nTZ6GGpupUSNCOIx25BOA471VkiKABxjPQ+1T4VlYDKgDAyc8+vvUDIrbUDF3B568Gvjpbts+yjokUdWYi2J4K4wQTjj1ryfV3R55ApIAOBnnIr03xLI8FnIeMAHIPf2x1rya/k8qN3JeWTcF2gcnPU+wFZbg2U7rK7WwARyMd/xrPmUbSQ4+YnIB7/Srlzcqm4E5ABYY5yPUDqazHj2zFyMvjAbHSt4RZhJlO4+8QhJXkFvT0qTR3ZrpgWCgDBGMkntz2FINNl1GZ7aJJTI6lgY84OCOMiuttvBiadavd3ilXJGEBxyfavoMFhajkptaHk4ytGNNpsqxIAwYAg5AOOw+ladnlkH3Qc87TjPNZnmIrnZhtpwec5rVsHiEZVoyd3BxX2VNNI+Hna+jNWEKAC4BI6HrWlbkEADgY6msy0jQyEbSgXjHY/StGJkdiikhhyQRWrMrFxSARtBKk7c9wasb2jjCj94wIUknGBUFupkQhgVDDAOMEY9DUwJQMCNwGQMnHJ4B/A84rJlJluSEknJGMbsfWmghlVTwDgL9T2pBvjjQk7mAAJ9T60+AGGIsx43HkDpnP+JrN3RomZ9xaGdCudwHHzHkV594ugljcROpRIxwxPGCSf516YFjUrsbk8getZ2taLHqCESLl0G0Drjv/WrjKxUHZnjrZKFByM55qnIjyLKYyRLyynOPm7H8K6DVNInsrhozGe5DEYA9qw5bfcSCSAflIU9K2vc3Z9O/DTUhrHhOynEm8IgiLdCWA5OK67YQoLEAk4GDXkfwA1cSaPqWnTMA8EweI9cqRwDjoK9YRiwAZeTyAPWvPqJ8zMSSNCMjrjinFJADyuD029RTQR8x3ZYdQKeqkknI2kcfWsWPQQsQTjcQQOMZ/WiNwFADAnOCPSnBWQEgnHT60KzfMD93rggZNIpIdu5ODknmkywc8YUYAJ75pQVY9QB0z6VGzEEHkjBPPBHpSGiQnJO3APfIp5DbmcAHkVCPMl27UDEjHGAT6cdTSKTtPylgeAo4OfxosUS5AJyc5PT0rG8VeILXw3p09zcsVIQMikZBJ6VoyXMMCO7mNFVTl5M8ceo7184fFP4hS+ItSe1UkWkRC7ccPg8Ej2xRZ9BqPMct4u1651zWJrt3LAjaoB4Az6evNc7tLgl2YHPb/CpLl2kKkNgkk4Heo5CGlCjqOD/+utIxsdcUoqyCYBVQsSATgDrkHtTUzG5AyB29qdmNVEShXCnILHJX6VHvDMQBuZT1PatDRak6I5kGDlyfuk4xUsmWkjRgqAnHPGDUMkaToyOpJPLFjnPtUgjCgYfjHQnOKTHoPWNSpxLkEdAOR+dEUQGAWwCc4PGPami6HClee59KU/Nkqcqpyc+lZMVkTHJGwAlcnHPQelSIxMZUHDk85pIHJAcABO+Tgnn0prS+W5Yrk5wPyzmo1BOwpIDYZMAcnJzmrFqCJcjlSORjrVV5PM5L5xzgirNn82SXxxkD3q0K5f6OAGBI4JAxn3q2pBwwG4jtmqbShvLUgZGRkf1qdfuuoYrIo3AgDDe3sKtIRZRiMKSA56jHSq+rabHqNg8c53rgkBTjnsasKxfaxGWAGTjgVKJuhJQITkY5NW1dWaCMuVpo8lu7G7tJ1DwowUEZUkE+5Bp0SmV1WRCCxwADXoHiPR1uLSS4iG6VR0HUj0rjBGVIUrlweSOxr5fF4b2UrrY+ow2IVaK7kAtTKpCFiFJU7uxHb6VHNcGwubRiAUFxECckHBYdK29KUvI6uMA5JBPJqlr1kxtJIigkjYh8HHBByCD6iuBXTTR0TinFqx9dl9sVqclxJDGSw4AO0D8uKZuBIYKQwHQHOarWF413oGiXjBSZbGPC+gGRnj1xmpnmLKCp2564r7Sg3Kmmfn9VWqNEqIJMkpsY4JPcAHpTtwGQBnnaPciotzMS5OV7/XtUiESFnPJPJ4rfUzJRM/zcKCQADjn60O8bSgKAoOCf97vTcqJQGBAAz179qlXHJIGScdaBrQYAqklQMdMDtUTY3GIkJuIO7OCKswxkbmSMM5OcepqNrdnJJABU5I9aV7BYjl+Vi2OFOMnv71A4kiBdgcHkEnORV6aINEnBIcgFe/1PtXFfETxxbeE7EWwlVri6UjygckAHr7VMqsYK8mXCHM7GV4s8Rpcu1pE4AU7pCOcgdRXNJcsImK4VQenQ4Ncjca408bFCd+4YdSCD3x9anj1kyyqpLFiMkHqR61ye2jN6M61Scep10V0oAXdkA5OaniuMBmDAFT69a5OLVElUOrkqcj5hjBHtVhL7crFTkLyQO9Gj6musTrTemTMqkKQMYz19qSS7JtsEYOBj1A9K5pdQ8wRhXAfYWAzjjvU0V8zAFmy3HfgVPIT7Q1zMCAA+HxyMcj8arNcBZHDgyFlJG7tjrj3rNGokMcEgZ25I61bsQJWcs6EYzjcM/lW9Ond6mcqljj/E9tLfXizksYgpUKRk+3HvXKvalSSyYKjkYr12fTYpyVKjPbmsK98LRSByisD046DNehGjpoZqrHqeeRwhnBVFBPQYzippbUL8wOPXA6Vs3GjS2WcIQwPzDGcfSqUwNupMisBkAcZxnviolSkjeM4vZmeyMXwAQAMBh0//AF1bsIw9yvcDGc96WY+VlWOCcbgKtWKokiygEgnjjrWaVgbNuMptAUYB9O9OZNowxJ74z60qbCoZSATwBTnVipBHz8HjsK0TMmkN8seWSAWI5BJ6VU1JRHDuIIbqD0xWm6hbYgj5iCMEVk6o4dVUuV+XBJ4zj/69UmJmMIhJICSNoOMgdCfWpZIQcYyQOmKVFbzFOE2BcADjBHf1JPvxTiWdCQcE8YPY1Vw+RBHHIpBB4Aznrmi5txcxMGXDbSQV9fpViJXKMCQVAyQDyfpUltCCSwYA8YVuS1S9rFxVmjzy5tDa3JYDcobJGetaFlOI5hIBjJyRjrV3xJZBbhgAFDncAvHNZcfmraxiQ7ZxkMBjAAPFfMVVyzaPp4+/TV2e1fDrxE0yCB2WN2kwSo4AOOfpXqTRq5JYhiD8uO3vXzN4c1We0uEdXwiYBHTjv+Ne++C9at9YsoAjLICAoOeSc9T79a9XBV2vdkfKYzCeynzR2OrjURwR5wQw429qnBAUEHrxzSbAAFQbgByM4qjfXkVplCwclQxIPTPavaTueaia8mykoJAAXAVhkHJ6/WvLPHEqW0clzAhHlJggHOT9K6m5vp5nySUOcYHINZV9ZLeEJIm9OpBHfsa6YJdSonHeL7aXTbXQLR2Cytam7uMrgkvjA/DHeud2LIwIGcDgn0rf8UW0/wBqPmDfxtDdcAds1zwyjEHJycAYqXFpnVe+wShFDAjAxzjjI/pTWUqAGQgj0Pepd2xWLHYRxkHtUUZMiggbgTnOcZpJXIZHgzoQ6AYOOua09J0vzWRsl0OcnuKm07RTcKCQUSQHJUnOM4rq7PTvsqdVdM/eArqp0+rOSpzdCPS7UWRiVhviXOR659a0hDgpggjHOOQD6U+C1bKsMAdckA8/jV5AtrC8shIQcuVGOO9VKVjOG5x3j7UZbLSxbQlpJLolJVUgFF6g5rgAWkwSAD3B5xWt4s1Y6lrE1yke2IkRqAf4Aev1PNZUKrEzBQfJOWRWOSB6e9cM6nMz0Yx0GOglZQxAUnAY9/Wn2zJErADktjJ9BTEjEjFyMqoJCqeM+tTrM8YwhUOEwSBgZ9/51jcexftokaMBmIZj1HIAqy0ZGQC0xY7d2Bk+/P8ASq9ruKlTyB1IrThtVeP5yArYI3f0qkJDtOt1Rg0pZR0OBkj8K5fU1dpX3AqxYkr2PPFdvp8IWZEWMvEp5BPXNZWraFLaXBM6HjJHIJJJyOgHY9P1rx8ylana57WXJOTujiJ9Vm06MMWwOp3Hqau6Jqcl3K6gl1+8AT6+lWL7TllAVxkfexjpUmj2aWqyFVVFZwck5JwO3oK8DCzTmj08TTiqbdjRBAkEZwSo3YB6ZqOZzF5c6AiWNlaNRxkg8U/y42cyREFnAyQc5Hb8KsCMo4Uglh3I6V9DKx83Z9D7Q+E/iQeJvBFhcMQ7RqFbByc9MfnXbbQMtgLk54GK+cP2X9daya50R5S0TSloomOSw6kj6V9Gkn7207Sc4PpXhz0lY3p82zBjGu5nYKiqWYngKB1NfGPxs8fjx94wuBGRJpVo3k2yLkAbTgsTnkkg8jtXt/7SfxAbwx4ak0LT2zqWonypGB5SJhyfbrXyYFSJ0AkUIpxuc45P1716uDp2XtH8iqiTVmSy2izxvlSSD0Qc5PvWvoOmLpOnohzK5OS/JPPaiyGxR1cng5/SttQI41cJhQBnngGvXjI5Z6Kxb04K7BeSM888EV2ulqCqbRuCDC55x7VxWn7wzOShA5BBIz7YP+NdhoshCITnk8KBkmtWro4JrXQ6y1DbowCynvitWykCsRgnB5Oaw7S785R83lAkDeRkKO5xWpYyIwYBgyE8Ed655IlI3re4HmqFGAQMmtSBx5ZXG9hnhf4vzrCgcqowcjoPetKFkKjJHy85Jxg1zSjc3joa0BxGpIHBwMdvapTf21mMPIcsC3zDgY965+51lLJSFPmHB6dBmuY1PUWvZUaQ7gMgc9FPXHpURw7nvsae05Tf1jxW8xkSKFo4wSAC/wB4euR0Brj767lljBJyc8AsTgfj1qRiNhIJIPByelZ8jtFvBwY88Y5J/CvRp0YwVkjnnNyKE7CSPbs2EZIOME5qWJ8bHJwgGGVR0qO5YuCASWx0Jxiq1q0t4wtoAPNclAGB2598dq3cdLmaep6H4N0CHV0kM6CWMjIB6E54+teleHvD0FlLJNs2yMByB0wK53wpapp1lBCgIAALE9Se/wCFdpYXBQ4BwDwfevl8XOUpOzPbw6slcvqAp+b5hjoegpJSQCwJJx0z1PbmnS4wrA45GT1478etQzOBnHyrnp1ryVqetEztUcsvXAPIyecn29KwNYkWGylCyDzyoKqT19a1rxg8pIO4A4II7Vz/AIglKWYYEdCD71zYqpa0EephI/aZwt253A4MZJyVznFQ+cuMHJftg9KZes90kwXAAOBk4/8Ar1EHVSGBB7EjvXltHp3HGUGVVU5LHB9qpXEi5JU5OegGePrVlgjAkZQk85HA/wDr1SuN6kkHAzgECqjEhyK8j/vC2C+OOh4qldlnjkd2GxRvIIBxg8da1ksp7vJRPkPVwQMH6Vp6Z4bJYyTvgj5QCM5x+QFdtLDym1Y46taMNzhNP8MXPi3VjOjBbUncJVOQzZOR+Feg2mlQ6DbCKBApx8xwOT61rSRx2iAgqDwMKAOn0rJ1C6J3FnZjnjd2FfRUKPs1Y+exFZ1XqUdQuCYiQehOCOua5vUZXWVsurso6qeBnt9R3960b2/UBiQQMHANcxdyDLOHypO0gDGCa7VGx55WusSEkMAD1z61UkKK64Odo5PrUlxKMHgZxg5rMlkBBDcZ65rZIzfkJeTxvKApAPYk8n1qjdSZbBAKt1PTmmzuEyQQQ3P1qq85ePBGMHoDWyRNhzzEtgAgDkkUkk5IAUAZOScYI9s+ntUMlyVGxVALHAJzkf8A1qgUFXJY5A7g1SRFicucggEljyM8AAUSyMAAAQe5FRCYA4AJH97PSknmwxCtkKOTnrWiQ9ieO5YSRMQqEHjHf3qxbsTw8RQZJwSMnJ6/jWYrchm54/KpWmPmAbypA49z2quW5DbNmG2ku2MQBI6AY6CuktbOPQrZJQ4R2X5iOoHpXOaNq3kuSXIbu2elX764k1IqASUHBAGQRjpWDTTJ5mypf37SygkhzuKjcM8dqoTxFgEDASk8EdAPpV+TTZW/eFTgYXkdKU6a2UBRiSQAAOlJJmnNZFvQbVFbIyxAwT61W8f6AL2zilHYliVUAgnsQOwxxXRafZC2hAC5JOSe5NXJrA3USxldsROSSMkDpnB6nmt4xi1aRtRrezmpXPl3XIjagtMNhztwcda5qWNQSwbJU5Ix0r1r4h+GRYSys0LRICWVgAd5J9+gry3UFQF0QbC3qa+SzDBujO6Wh95QrxqwTTNrQptkC4Od/ArqbWZCVVIhGSMsF4ye5+tcJoIkdooY2B+baCfWustHlLBM4O4KTjp71OEfLoeXjI66HRQN5LAggFhkge3etS2mUhAwACnIGOhrCSRg6AvuEeBkdxWtDONoIGAe5r6GnLQ+fmtTeu7uJIQwUscDJHOPXis6VnZgSF2Y4xzwakt5E+zyIyO0pAKkY2++e9M8oOodCRgkEHgn8K6U0cstSrK4ikjfbvKsDtI4Ir1TwjqSLaQOXZYiTlASQPU47f8A1q8vkyuAeRmtGDxDLpdobaMna3BIGMUcikzmnDm3Z6B4t8RvJE9vBsKjhzuIOP8AOK8v1WwM94ZSgAlOETPQjr9auWl6Z5GBcsNuWYjAJ7j86sqRcEAEgLyK9KgrKyM78hV0+wAiiDIFcHJAOe9a8UJySBkdBjufSmW0QjTGOTkA4zzVlIXZwUOQO47V2Ixk7u5MqlcKw5I4AFYXjgIJLKKGTiOMNKOQSx/oOldNBE1zMgxh/u5A4Brj/Fk6Ta7dKJTI6bUYqPvYzg/hSk7IumtTA3dCTkr0z3rU0PU7myvEeI7CSCQO/vVKJMZcrjjkZpdrEMQxBJGMHGBXHPVWOm7Po3wrrkeoaZAxcoWU5HXJ781PrGonTLR3KuY8/e7A4rx/wFr406QI0xCE7SrZ9a7zx/cONGQhiyyRbiQRySSMflXxmJwrjiPI+hwldVKDi90cB4o12W/uDFEpcseucDH1p1rm3iKuMAAMTnoKwbJiL5HYAumQoPPX2o8T6pHEpgiJEmB5gc5zn09K9+EuVJHlzhzMi1jxCBM0UL4zwcc5HeqMV2GAIIUkYDZ6fhWGXPnlwARtC9Ku2cfmzooLDJwMjAzWqkZSppHX6VGJGUgMDjknjJHf6V1FlIdwVTvxgMFYcfnXK2qvFsAbPHJB6V0dkFJD7VDnBLAckCtY6nn1E77HTWOd6AjK4GMkZzXQWX3skkk4HPb0rmrWR22FdoXv6n0xW9ZSqzqUVgTwAx5zV6nPaxs26LkMCcjj61qwkvtLLsGQAoOckd6xY5CZEBGGwSR2GPetaFi5VQcDvx0rGRpGRooxZgiBSC2CxPT2z+FaMRGCgOWHt/nNZUGDsTdhFO4gfzrQt5CcgkADp24/xrnloaJlpMgZOSD1AHNXkULGARtHXJOf0qrbyogJw2eg5q3AVAyWIHfA61hJs1RYRxkYGCfxx71NAFXocnpmoUCtkrx7+oqbftQZO0gYJI5rnkbpvqWgGJO3CgAEZ7j0q2nz7ctggZwPSuY1Pxdp+jxv59woYcdePzrk9S+LildlrjHI80dz6ZqFQnPZB7aMNz1h5Yoljfeu185ORwadHe2Ue8NcRs2MeWDnP418+3XxCv7ickygt0x1AH+OKoHxnqsjsVlRY2b91GGJZB6E4+bPtV/UJtasn67baJ7fqulQXPjnTL2IGSFomQAnOWGODj2/lWt4v8OpqUiGbaTGgQgY+76Z/wAa5zwPbXkVja39y4M7jIGDlR2/rXXXt2scJnuHG0ckseK4pc9Ooknex61B+1hdrc851LwDbaZZNJKArqCTtxgDsO9eN6rdRXV/MYkAiUlRnjNd/wDFD4ki+jksLCQFw25ig4A7A+1eVxsDw5AbliR2PtXuYdVHHmqM4sSqcPdijRiI3EFsbRwM8Hiprd9xIZVBPOQOaooFDEo5YYBBcAHnqMD0qXzVGAXG4Dkiuhnm77GjlcHOQOw9aR50VGZwoYDapU9R689DWNd61b22GM42YyCxxk+mPWue1jxSbkGOAfIRgk9alaHRCm5GnqmtQ6fFIxkBODw2TXETXhvmLAHdJ83J6ZqK4uDIQCAUbg88YPtUcCpGhIUk9lNXzXN1TS6j5LUkBQQ64O7jqPSvsj9njVl1n4XabO2ftEDNbyAkHGOmfcjB/OvjpHIUIQS2eABnOf6V9Q/ssXRufCV9ACFcTeYwxjJGRx+B/SvGzFJwT8wgoqpFnsWrFo9MunVgDGpkOO6jqPTFfEnim6aXXNRAYPE07lGHYEnivr7x/qqaJ4Tv7oN5ZkjkiAPBJI6+9fFN3fC7COQQSADxg5Hf9K6ctvCEn3PVruKikXtE8WX+gOhtmBUHDKx7e3vXsfhP4k2XiPTQt3KDIFykZON3/wBavn9HMhAYhRnn6VYivWsLgPETleAwHUVpUoRk79TxXT1umes3iRLO5QkqSTwe5OaltiSiqSACQPyriNL8RteOhc5BPXPX3rrrGRtmVIIYZ9xXVBtKzOacWjetN7SICQU5zkHn0rbtoiqgjIIPPNYVnLKkgBYMmAcLkZPvW3ayF8kLlmG1QTjJ7c0pGRt2pBUAsFBPLEZ/StG3UAhmC4AyMDtWXZsrkA8EAZrYt8cODg9M5rmkjaLNG224U7Sw6kdM+1XEQB8ANGo4O3uPrVQOoXJ4A6nPWrkcsaIgI2gD0/KuWVzqiTopUHeTk5KjHAGeOe54q5EC2AACQOR0zUBKMA2OeME9gatQgrkZx65FcktjogWbcOjcDCg9c5z+dWX2hGDcDPUmoF2gYbjHII71RvNVR5TGvJ6n2xXNZtnZGVi3JMIIZb52AhgUsxY4AIHH64r4z8d6o+ra/dSO5lV2bDdiCea+lvijqk2m+CL/AOzndM4B2k/K4HJBr5ViQl8MGcNllZh2Pv3Ar28DS92UwnN8tl1C0hWIoEZgANvt9a2ILcOFJO4qQcetUVwsQ3AKVBwCeuKuWMTPNE4JKA7mUdT7V1TR50l3Oo0+IhAVx9CatSEJgbecEnHeoEO9A4UqM+ucVYcq2xgcDBznuaSic1tSSFfPiDsgVT0Ucn8qz7jw5Bczk4ARoycKMkt2GPQ1dtss5LAAtx8vepFIVZZFJQ4wD6+1axuikrHn+seFpYW8wKdhJBAHSuWubOaCUpJHjPPXtn0r2CaMTLhyAWxkZ5FYOq6JGxDmMMRxnHNdCaaNNW9TjNDuRFfKCcIRjaB3rvIIZZ495BIHP0HrXBzWsmm3TSEgoDuIIAxk/oK910LSo7jw5EygM5XOAOnAwawqz9k7sSS5+U87lIjLqQHOfvHsKy7uRmUhjkE4we9dD4ggS0maIEFsnnGCT3yaytP0a5166ihtomcFsEjtzya1Uly8zCceV2IfDnhm68TaxDaRISm4CRgMhBx1r33xP4ej8L+G7bT4IlYow288KCoyTnqcjpWr8O/BVv4Z09HKxtcHhgwJY985/wAar/E24VLcFyAGxgZ646AZrxamIdeqlHZHoYalyx5pbnkjSCCUqgZlX727uaniuQcMBsQ+3Sqs8pZi2MkE59M0xVaNSQCydcV1WuclSTRv6K4uboCQ5hwcY4JPauv021ViAwBHYDqRXD6VLFbYklkCIect0FdFZ+JrQ5EEwMyjpkcCsmm3oYRnrqdlLfw2cZaUkoFOVUgEY9zXC+IPFs2o5iB8tUBUBTgN6E471ma1r0t3LgSfIOoxnNYM19DMCUEgJODuGD78VtTopas0lVWyJoHY4QyM7nglu5+tV724W3s553fMiZCxAfe4659aW1kO6UEEKRt6/d96JtKlvLWIkBxg7yD0OeOK6H7pEGpM5e2ikTLiQlnJfkcjNSmV1DAvhsZB9KtXFsLRiACOwLAZqjcFBgZJ+neuZq7Oy9kJNcrgA4AAAOBjJpCpdAwG5MHBA5J9Kp3MsQBQkZxjAPSn2EhSFog7EZyC3OPatYxsYN6ltVY4CAE4qzbgKQXRxjoT3+lFthcFpFR1BwxJ4HoB61PApAJVRgkkNgU211CJIhRn5OwEA/SrcII+dUZxnGaiSFGYEsM9yTircSohJ3kKenPGa5p2N4luGMFVLEqzHjJ6fhWzawOrJ5g3L0IHGazbSMMiM7ZboOK3bRFABcnIHBHevOqysdMNdzUsbcMoQklieABjA9K6vQ9MVdwAwGAB49K5zT503KwJ8zGAcdPxrrLLVILC2DyuAQATjnkV5NSUr3R3UuVas39L0mKykSYRh5ycqwzkHt+VeI/Gyzez1oTSECR87mPOc9K950DWVuQlwiBkDAqQ3B/DtXn3xj8OxzqJGBnMY3hk7gjIHp+ddOAm3WSkejFxlBqJ4Lpl+Vc/MQ3IJBro7DUBGwLPz2wa4+5Q2lywAwQ3CntV1ZyVyCA3fnFfTThZnyNSMlJqx20F5vZxjO7v1zU0LlSSDlVHQdhXFx6y0BAL4I4AB6Ctm01iIhgAXcgEe5rEx5ZdTdKGQnDkoeDjt/8AXp8DIIeHYjrmQ5NQRuHVCWCAjOSetKCjggkYHy4IqbjWhNahXyJGyAcg4yDT0YoXYnIHQYzn8KiikRNoAIVTzjuKngxNcEg7MltgPp9azkzRMmt8Ah2UEEYwTwPeu00SOOWNUcBjgDIHFcrDCnHKjBGc/wCNddYbIolDgqRjn0riqPsbU207lHWvBcN/vKkKO4HcmvKfFfgJ7feIImR1O4hRnI+te9x4wCAT7g96jvLGO7ikjfBcqQGA6e9bUsS4aPU741LqzPknUtLlidkkiYMB1xwaxZFaGcKw5C/fH8vrX0j4n8Bo4byYVYYyWzj615Trngaa2AlVGIdS+CpHHv6V6MZxmrobocyvE4eC6LNgnK5/Wui0zxMba62SuI0IyDnrisSeweBz5gCjIODx0qo4ImV2PC8ZxyPXn34qJQUjhnRdrHsmk6il3ErmQxEDjI5P4VotNuxtfIz+deT6Z4hljCCVSPmwpYg5Hrmu+0+/E8EOw8scAnue9c3wnI6co7s3WmIycjJwCv0qWMqHODgjGCDmqnBAIJJBByPX0q3GSsgDgEN0INJmkTqtHu2WHy2fAIyGHarV7qAUllOTnOK5ddQMUigA5wAAOgpkt80rkMxG05r5vE4dupzWPpMPiVGnymtfaj5oAOQSePrWXJO4dpGOWH8QGKjmvCxBAAHUmq8lwZMg4ye5OKxhScS51rnMJlk2AgH35xUu1IyGYDIGSQDxSxeUpCEDeR1FOAX93g7wW2sp44x1zX6BufA3sQFUYsykDcMHcoPHUYyMipbaAyH5lVyByAetLHbbowCAzM53KeNoB4+var1lDxhSCQefaqC7J7W3KuQBhSMnJ6VdijLsACSAf4hSw2xjjyZFJI9CMD0NKjlQMHKk4PPWp5g1JFiRCckEnPbimqoWR94ZyylVOcbT2NTqG8s7sA9RTYGaUAmTyyx6kdAKm4EJgQbQWkEgPODgflQ8AViE3EAcj096sbnkMjSSKWG5gelRsxdFBIHuD1NO7DlQiQl2TABC8kMetQzjYR8mQTnHpVhWLArjkHr6ihwUwdwI6fSi5NrEUR8qUSgDfjAyen/16sJOdhbGADyAMmolBzhxkEEA+tWYIgqKuSQO56mk2WkWhA6SBMqCVDAkjBBGevrz0q/GXjj2kgvn8KrQx+YgBwwU5Ge1WtwVgZOARwfeueTN0To6KQDgjrTxdR7wCMBe5xzWVdXiRlyeDjABrndR1wYLAlgBjb0qFHmJlNI3NZ10REqTtI5HNeaeJvEBAnjUb5QeBJ9wn6+lSXt6XkZ9zcg4yc4HpXJ6mZJxKJTvJJwfUelX7Kxzr35K5j6hezzEFn2gcFRyDWc+1mDKAhIwcD+lTzukAO9trcgZGRVSZgoJAJJGcrVbHqKWisNQtuJAwTwcU/ZuyQpJYcnFNUkRIACO59/rUnmOFARsN2I4xS5iXrqVGUIjNkgDggCqk7p5Qckk9BzjFWjKUdgTwOp9SaxLyRfNK56nIya0g+4kh6+VK6xBgXIySTjPpipwgkkeMKwRxjBPU45/CqFpaQz3Qdgz4UgKOx7GtS2QMoRSCE4bb2/wrVtLY0Q2GEYKKpURgcjvVyEEKUQ7FPJyetLahluI4HG53yQVHBHWraQo7DAwoPJxjNctSZoi1aR7lwVBJGCQetaFtGYkESjG0AdPSobWPCElgvHpmrCnaAQSSa82pK5si6oUqSAcgZIFTuUMakHDEZOe1VIixQZBA69KsxuDsBUgk+vFcMlc1TJ7WGKMk99uCuSeT0NOiWMKAoy4OMnvUW8hyCMHGMjoaVHjjwcEnP1rOzLUkatnKzfK6gDrkDGDVyCRSxGQhzxz1rKs5CzgBWJGSe1aMBVXDNEshPADHGD6g+tUnYejL8RVAd4yBj8c1dtdxkwGBABOM9BWS86Hcr8YYY75ANT21yolZAVBPOGODit4yOeR0ECgRklgD0pwZXRXxhz8pUHpiqcGCgIf5T0z2qzGSVIwQQOpGM11RZzyRYKKApQksfQ1PAXaU9wBkhecD1qhHIC4ySCB69KtQGXBAAIDAk57fSvRo69TkqIe6sVIJ3jJIOMH6UBFQKrvtfI6jGKmckuSDl8Z47Uxk+UF+T3zXdc5mRyOjggEOMfeXnNYmqOjDaTvJGAPT3rVkdI1fYMADHTpWHdkAFjyoPXvmloScnq9gbpgsYyeVZQOtc5PHJCwUZB7DvXc3sBfdtJXPt0rmdRtDBIA/Dn5hnuPWs3ZG8JO9jGRxMzktvQDnac5PcZ9anicnaASC3ByeQO1RKoLM4wqkncAOrfWpYwEUPjJHIzSR1o6jTcFERF5AAznJPvWuEBADHAzWDokzTMdikleDkYGT6HvXTLGW2LkBvvZI5PtWljKSEVTIDgYHIAx1/xqxY2YuTlxgdMD2q3YWbzOCScgEBexrThsxGxJGw8jbQnYzaIUtwYgFGEJwcegrO1OwGSc/KO3rXQLEFOCcDHFV7u3WQYPyjBy2M4pNmdziLlSjtGhYIvAyeD+FQyF2wHdRgcnGMj/ABrTubJ2kIVdxz644qq0HlhmZsBeOe1CkOwyxcNJkHaVGVPqf6VpQbmbywcAAttHf1NZ6rscKQAygHd7HpV+1DNhicKDtLHoD2H41TsNCXEIeNgRjFZF5CF2kEsOSM9vauimjJBZj+IrK1C1BRSCSw9TjNQJHN3kRkAIIBU5z7VDYxMZkZkCkMGU46H1q5fZjJVRzjinaehkIDHBxycdKtFXNJI1dyXBEo5yD1NTBkdSuSpAIGD1PrimmEwMUU7iFDFgepNPhRI8OFyTnBx3pJ3M2yqYTEcg9BgH1qswAIIGMnAAFWnRxIxLEg5OD0FV2LKVRlAGc7s8CtImdzU02F5GGQAuOpFdVYWZZUPA2jPpisXQ7dprYMSwB+6FxzXTWUTKmG5AOBu6ireiJepbgVlwr/MPWtWPB2tgg9sCq0MRGBgY46Vaa7FmDkhR1y3cVyTkC0LcaHzAScMBnA5qG61aGzhYswyATgnrXO6p4rEKv5SLMSSo+fbj1rjNR8RzvDIMsGIPC8kfT3rFJz2KjeWx1moeNlkhYRthGORz1rktT15rlsFxvxxhu1Yn22V4wGDE453dapuWKuQcN6nmqdM1VOPUoaxOZJy5wHAKh8c4PbNZttfrsdA4DDOT16dvrRqLCRiSSGxj6VlmVY5ACQG4JzVx0VjW1jdJMiAgkE8nJ6UqsYwcEOACTnvVeG6Ro0ByC3TirgAckLgEDOT3roRLImcqu4jCgZ56Yp8E6Kw8wiJCQoLdCT2poJwAikg9TnIFS7Q8ZVwGYgAZHTHf2NXoNMcxJwoHyg8Adql8wqCCNhpM/KFAZGA3F2HAxRKQbgOBlDgE9ea56jVtDaI54FZlKKckcn196e0aKrbiBGOuent/SnxuIwQWHXgYqWJ2cgqwUA88cmvIqSOqNiW2zyxQBgMAnnFWocOFyxXdkjB60xQSARgEEHp+lSxIFcpxgc/L2rBSLLUEhRlDAkDvWtYys0SDfggYJHf8aylCl0QZPQ4x1q8swh+QKCcgYU9Petk7mc0zZV0EIcEk5wOckke1WkmLyEGIArgYA61lxToFCsFLfwqeufUVctZwxYAkuvWtkctmjTEm8gAAKB09KUucspAUA5znJI9cVCsnJPXIzgcfjSBwdxUkseB7CtE7El0FcIAOM8Gl+Ys7M4PfB7VXXKxIwyTnp6VKqoys4OWBGVboc0mxMz9XsxcWrlhuY85z0ri3XZIVA2gdcgHNehFBLDJ5igEnChScBfTnqfeuH16F7SQyH5UJwCFzVwZm2Z8oK7Rjcj5yR2I709IySAQQBnJ65/yaqi7UqRKxz2z6VJHcqpAQ7l2gLzxiukauTSSeUgIIJGct0wK56PUzO4KkuhYgHGOQeat6zP5UMjIjSlRuIQ4yPrWLbsGvFQIzkDcTkdAeT+HFawVwszq7ORpSQQQAKthPLyWzsdcHacZ7jnuM1DasTEh2gHqBnAP41cWMy5V3wR0Pbiui1jNlcxvENwOSecDvmpo2O8Egqe+R1FWJAPLA8sq4PUc5pAoj27zlnO0DH61LZJEAMMuM5JIx2qSGMRFRvBQDOSasQoke4EYBBBPrmnRRRLFEQpQABMyYyffjrkc8CoZaI3mG8M+GABXaOQam8xdgXZkEgewpmxI0RGO0EEgDtSGJ0AwQMYOD3qLDvYldB5QQcIpJAPqf/wBVQQwFtwByoPU1MiNK7KXCL1DEdPenNEVKh3V06bl6EfT3ouVcZuQOQUJZRgkj/PpRLMGRMAl1HORgVIVKKRHISM/xgEgY5HvTVQ+SGjLEEbcE81LdxjVIeMkgOAcEN/OmlgYgqHIxkHHWpgQoIZQpHXjjNIm2VSAMEcgA5xUjTK8biZQqgptODnjOKTgSEOdoxUgBALggL94jHI/wqlPKOREBIScEjsR1FSx2uaVvIV24AI74FSTO0gyqDcvTNRaaHCByoIPIzV7eYkLBACevFZsLW3KkGCSMYznJz0NSMq7QQQCrdcZzjqPxpjMAd5JRMZAx39akCvLtBRQvUknmgkgeJI1lZACWChVYdDnJNOjLEE4IA6+1Tso80oU3YGSfQ0jK6qW2jY2BgEZPv7VSJZZtmBUFiFPt3FaChfLwxyCSDt7nuM1n2iHcSxDIQAABjB75q8jhVK4wByD602TYRMA8EIh4AxiniBVwSwLAEA4ApUUNgkEnqQe1Iyg7wmQc5AI/CobJaIWQrEVOWJPAPavOvH2rM5W1DgrEMkjjBzyDXc63fiwspJ2kCMmCoPUn6V4jr+qG61CWfO5nJZiT3+lc8ryVjejC8kyLTp/MlYhCFJGCRwQa6zTAkrktJg4ACgZrjtOLmV8uSmMbSchTnqPeuj02cK+Cc46+/tWfKz053OsVyIioCgYxnPf1p0Hy4JOCBjI71mGWTAckBSRjB6e1aCyMqDLE4wPmrNxIiWFMYaV2BLFSozx9DTCFXG5iB1JPTFNDAZJIcYyCRijcZFBIx6Vi0aJB5SLFtBzk457VWnCW6sxUMQCMHtkVZDjZITwRz9TUE6CWI4bcjYJINRdodjO0TT7aMSSo8gfdkgk/MSe5rp4ZykJO7DA9KxLSP7KCqDCEknPOSastP5akg8kYI9Pf371V2yOXuay3zmRoxyAeMnkfWrS3rqpYtgDggisBJwZ1BJyRkkdT6VMlyWQgkhs4O480XJcV0OiS/E0SlRluxqZLtmQAtg5xtPaudF2YGAXIXHpjBq1FcPKQwKo/UNzgD6epq1Iho3RdHbgnBByeKc16GACOHHc5xj8O9YyXblEYnAYHPHIqeOUOoAwQT371sqhDi2a6zEBSSpPqal3MQIwcoDuBz3/zmsOG6aSNgTtQNgIOxFXIZSyoFc4BwBmnzk8rNE3ROADg4xUschOGLjOMdelZZmBcEnOCcmpI51UksSQT37D1q1IhxNhbhQgG7GeCfWjeInBBXnALKM5rMSVJFwWymMgkc1HcamLOMK4OcZXA5Ppx3qJ1FFXIcTck1KKBQz4AHAJ4zXD+LviZbaWmy2ckjOZFPQ1yPj34g3Su8ESKOy84z68eteTX2pyahITIWIB5UMQG+vrWEZurqtjenhnPVm3rPjOXxA4lZ22knOTwcng5+lYYkafEsbArkqT3JHb86zopDtQH5DnlB0J9BV1ZljIQAKN2QSK25T0FTUVoifeUjKmUu3cAYAH170kZJYOScZ7Ugy2VOBnnI7modzCTGSBnGO1CVhWsXuXAIGSDkk1MuWYkE5PPPSmKBGuCCASADnr61K28wI8YAAyoJHcf560xJE6rLEm0GGck5IDEbB69OTVqNkbjBABB5/vVWhmACBxg9CRVkFlG9FGF5AI60tyrWJ2YZJA6f3akt2dgxIwAQAM9agjmd1UABFc5Kn1qaJioZACTjqfWpM7ljIQFTnBxljzirAAVFfJKsONx/wA8VTAZmAJIB6+gxVkFQQhXce2KloaJiCIgUU5bgc1J5agMQWGDgD1/Go03EAkgHsAakjYO4RgCSMFjwB78Vm7g0TW3yknJAGRnvntVuOcgoCcY46VDbsHZjIFJxhT0yRwBj6U6NWDAlQCTgc4zUMR3nhPWW0+Nw0+EJBI6dKj8d+IYtThAh8skAKxAwx9CfWsCKFGhKOiOoBAOehNc6IXiuHUFdqsRgcgCpjQ55qRqqnLHlH2FmA7ApuLZPqMmtjTNOljwJVCncSCO47fpS2EWIy2cAjIINasAAiG4nax4IPTivqKS5Y2R4lZczLttblEAIOc4H1rpdNjVI1AJdj1OOhrnrcskgKBmUnBLHJNdHYYVUJJCKOSBkk1rLU5bWNSPEWDgkZ5AGTWhCoyACSCeCeKo2aO5y2F45rUjzCQ4O4j17Vyy0LjoW4oyxORgYGMDIzVuMIvI4PQ4GSfx7CoIpcoGUEx929KtxFd2B8wFcknc6IkkaFkU8g9SB/KrMQBXDg4HYnoaSFPMGCQBwMZwanEA+bJzu6471zSl0N0iVE3LgAh+MH+dSuxZgMZPWmRKQoIypGcMOMcdKlVnUKSQA3c1zM1QKWDEuwOeMHjHtmmjBBIymTuK5zUm1WwcANnksMZpm8FnUEAZyMdqkoEkw6vzjqDSJ5v71ZAm0MdpH8QPOf1oJwO7Ng9f5UqsMBQykg/MAen1oJHq5IUbiVGeKr3dvHcAgqGOM5POKJSXJwSgB9KrSSuAAeAeM+g9aqK6hzM5vXPDgRjLDJKpIPzKcFfYEY4+tVNH1G50qaJdryjIyzyFsgdsHiuonY7WBYMrcAkVmXOmxuGLbgcfwnBroTurMltnSW+pWdzICsxMYGSMYycZxz+X+Nc6s0l1fw3Mp/eYYAHsueOOxwBVCzswSTH9oBDDIkbII7cfnV+G2AYEkk9vrQoRiybs6C+thqXhjVrTb5iz2rIRnGTkYP1HWvlHxPpz2l+UU7mjOwj1x/8Aqr630go7Rg8KSBgnt3rxXXfBKT65f3YBw87kqRgABjt/SrwlVUpyuRUhznktnYXE+WKEt0UHgH8e1dNpPghribzJ1KOoBOTkA12i6JbW4GyINtUE7x/F3xVhY1U5KkkDAIOMV6FTE30iTGnbcp2emw2JQRQ7GUhTkdfce1XSuFJPLdCcdqMxogIDOccjOT+tPnGCQgJQDjNebKTe5uhhYJEGB2rtyD6CpRMkUYAQsD03dSPp60gJSMBwoYZOQM5FVvNOWOGJ+7tA6/SpSuO9i6soOVCZHBwR0NOAHmB3ByvAbJ49RWdFcOzFS52knKgcH098j61KZQVJYkAjBAbBH0/xq+UakXDcJIN6klSeNwIJ/CtmB0WNAchiOOD/ADrn9PUS3SEjaFPyqTgk/WuntwRGQRk+h7V85mdWzUD6TK6bs5kMiDzAQccUilVJKjBAyT61JO4IADknvkYxVYgupAIBHrXzrZ9Ckcz40vXNpKikpg4XPuOuPrXm9zIfLIJBbGGbHeu68Y3DyRsgXc5yBz1NefSwnILnD45UdCauEbhYo/Jl5JAxCggAfzpbPTpL2+RAT5ZAz7kniphZvMSiFvNPAYDIHuRXQWPl2yjC5VRk46A9zX0mXZf7V+0lseDmOMjQXJF6s2dD0S30/wAucLtlHc9jWV4v1MvqItop8JGBkAD5mI5/KtuC8QwS43OFQsueSccn9M15xDOb3WLq5cl1d8rzwB049uK+qlJwtGx8heVV3ZdcfKCBhc5AAq/YyALwcjIByaz7yUP5Yj65xj1rR0gIsqSuAFAORjIPFdMNTGasatqiu5UMQBycHvWnFGImBByCeTWTbshkZ4hhc4GeM/WtSEFlIzgdiefrxWruc1y/FIQxJLggfKCfl96sLIFAcgEMMA/Wqa7ggy+7HAz2qaJDwj4CjkFR1/CsZDRbxygJxk5OehFSwgttYgAejHoR2poKFQHBIxgL1xTUYMAhODySR0I7VizRMnKKxJIBJ9KdgrGpIyD+tRARIxRHkkfvlcKPoe+f6U6JfMCtuICnkY61D0LRk+JdIXU7dESNRKqnnGOp9O5ryzU9FfTrx1cZUk4AGDmvbo4jKxLqodQGC5/h6A//AFqxfEHh631SOVpUIIX5fL4Ib/CtoTS0ZomcX8Hb97TxlJahVjS7j4kXPzEdQfTjnivouJlGQrB8dQM8fietfM2n6dceGvFmkTl1MUVwNzY6g8HPbFfRsE3mEovzMTgEdAaisk9UDtuW2lbcAWBJOOBjNSeafMXcQAOQBxzUO7YGAJV1OD2570OWcbxgknp/9auWwfMss6mUjduUgEFTjB7ilLpEQu5jkjnBPWoAeFB4PTNO3EKfLkwTkZB5xU2KuSuMZGQG9u/vUaMVkJkYsTggkdMdR+ophZgwywBHGOmTTHmO3qT25PX3p2FdE8rDBBOGORgHBHvmmBt42qA2QRk9R/h0qAMQSCpJUZz6+1Yfi3xLD4Z0eW7Zw8rZjSMHkHGc0WSHc434yeNvsFgNKtZQZS4MxAztA7fjxXgk9w9wWd/vsMnPXd9e9Xtf1OfWL+W5kJLMd2Sex7Vly5bCqm9mPLZwRSSe50wVugwkMCC2M8CmuBCchyCewGac8LxyKpG1SBwTk5ptzI6uAI+AMls9KdzRIdgupLLtOccd6ZIsqSBVYKQQxJAIx70m8l1c5IAzjtUpKuSxIAYYz6U7miHEpI5dWBxwdp4FKWHABycZGO9QRBIIhGhBjGR9asRqPLGQAV7juKVxoRJC7AE4J/l9KllzuABLjGCwHWoSwVwACVGeQOmakk3RqGjALAZXtzUsokKxkKZSQQRgg9PxpJJULBSWfJ4LemeOakXJYMFDZU5yMggjr9R61XVtyBihTaVCnOcjuaViWWLkKpBQblwOnerNooEbHbtLHOc9KhQIwaQ8j7ygDoen+NPRnkBH3Tjg471SZBoLGIipUqRyWcHOKntjvEpDABSASRyapqGAQA4GefcU9YwJyQSARtIz1q0FzXhkAx8wPYj1FOWOLcHB5J7DIqDYFGCPTGO1TxsqsTgDjOAMAVfKZt2LVsscxIIJTJVgeMiuW8QaI1vMzxpiPklvT04rpSBGwcAFT8w+tLcot5bFACXPcdRiuWvQ9rDlN8PX9jNM4OHbayRThsAMCS3AA71pfEDSBJbi4K+U1xEdm7OFbGN2BjvzUWrWEjRTxBcysCwA7k9OK9F8S+HhfeANGcNmdbcQsGHIcDJLe3PFeDhqSVRwmfQYionBTgdf4DvHvPAuhO5DmOEW6tn74XHzH0ySeK3ckuEXIHX61w/wkkf/AIQe3ic/PbytFg9VGT298A12STtHglhjOTmvp6S5Y2R8bVk3NtluN9+QEPBwQe3rz361PAqx4YZ56gmoA5DgEYbAPB4IPen7l3kEklQG471q2ZIsI5RiAAwJ53dqcGOCARuzjHtUZkGwFACTyA3Y+lLIpEPmIoL8AAnAHPNRdFokLkMpViHU5BBI+vSlMhyxyQ3dsdKaGUO6g7hnCtjGR647UkpEEbXEhzEuQWzgZAzUyaQ1rsZ/ijxLB4W0h9Ru2+SNSxOejZwOgJP5V8heNPE934l8QXF7O+QxOxRwUGf6133xd8ev4g1JrS1kle0gJZlx8pI6V5e8YLlmIYsMkCvkcfjFUlyR2PrMtwKS9rUWrIIL1kmBDsGHQg4qeLX57d1IwqgnIBIzVRoMNkAEZ7jrUNwjptfYCGPAry41Gtme48NTlujstE1GS/fZkNkjjHU1tSyT2YLiEyjpgMBg++e30rJ8AWSxi7nkUsX2qM/w45yB79K7GeKKe2cMjAdyATn8BXVHFzj1OCpgoPRI52DWlkbY8UbSDJDEncvPb/PetFdU8tQAOc/nXM6gV0/VQhCsOowc579qvoDJEoyCSQSOuAehB+navpMLUVWKd9TwcTQ9kzUu9Yd9uwbSDkYq14Nle4vrlGUoR825iPmJOMgdh/hWHLbE8EZGRgAkYre8GQmfXogg3soG5M43L159B1r2KdkzyKkDtYoBGVeUfMDwB396keOMIS20EnjPrVkoY1IHJJJGT19vpUXlJKzs7sWXkKwAA+ldykcuxUm02CZc7VyBk571ga9p9pbkFCiOqbmJHGfT61s6hrg0xXJT5sZUkZBNcLrOqNqLsJNwTOd4PH0qZ1ElY1hFvYx7qOJnlKxhHPJycg+3tUlqjKFAbcM5BAwPpS+SmwAZCjofSnIzbAgGAOmO9cfMdN7GzaqfLxgMw54HQVo/KpcqCWdVBJ/ujoDWfpKuwMhI2YxgHkVqqQVztyegBNF7gV7m4EcLMACwznI6Vz8pE8js3APTvn2rYkjlkEqgZLgKQP8APtUUWlmVwSMkevbFUGjMmOBFd8AncOhHGKVoxJICBgjG0gdD610C6WgcELkgVNFp0SOC6hiSDz2xVXDRbGAlq2SZQTj+IcZ/GnQ2pXJYFSOgHPFdBJapuKAAKarvbRoS4BwOMk5qlYz5nscX4ysNl1aOiGJZIyTI5BJGc4GOQMjJBrDfTrho1kETGAnAfI5Ppjqa6vxhAJL/AE8FTkITtYZAyOuDVCHy9OMJMrNhgC+MZOev/wCqvk8fLlr6H1mDS+rpsyY43iuBbMbe3yNxZmIdjjgYAOeOvpXVeBvEUujSQI8gjQMWLMc8A9BVHVzBcOzxkOTyWB5rLYFXTAyQMcDFehSglFNM86vKNS8WfQNx42F3G8kRJDNkgLygIAGAO3X8qpvcNcKjSvuYdCcZNeXeHdffS3ZAXAJztAzvJGMn+X0r0bSdSgvdsrvGCOCCuFA+i/0r2qFdfDLc8CrT9mX2JZCS5yDg4NWLLBEsoOfl24PYf41BK0LYIKgnJBzUiBorKWYKAjHG7Ofm616ClcxuznvEFmbsMSCdowMDoK4K4sp7aYiUxhCTtK5zmvQbnV4QwUOGIBJ965q+hk1i5JKFkUjYAuCB61srsI1EnYw2gllDYO0EbSF4yOh/OtLSNE8+ApJEIyhGCvQD0rbsPDbnIcEAruJxkit+CxjiUhgoBwowMD0H61rGKWrFOppZFHT7JLaJIlQKASc45OcVqi3DAgoNnGAD1/CpFtHYhAm0KBlsZzV+G3Pl4OB357USkjnvcotbgFBxgdQtcl4+8SLbQy6baS5kYAPIpyFHpitTxl4rj0VDBbPHLORlWAyAff6V5ZNI9xcM5cMGJZgPU1xzq9Eb0oc2pWlz5eFGSTj606HMQAYhlYYI6mnlU3FScEHAwOlHk7XOwZaubc7bNIlkjUAAqVU9CO3vRChkMhABUMFxjOalt7OWbAYBSTg5PX05rZs9JWBQxIbcSSACcdOatQIckRaXp5kl2qBGAC2CewHT3Nbn2dSispBAqKOxLSxoW4bBBBGB9TV82m6J2U4UHgE4zzV2SMncueG7YzXqROQQASSeAO+T7Vo+JbGK5tfMUBwmcEHIrItJDaxSyxEl8FdoPXPWoW1G4EbIEVY1HXOc18fnMpcyUT6rKY2pttHJ3kGxjv4PoOc1BBbjCEEEljjOOMnj8qv3u6Ry0RwRzuPY0tpau8eEXLHgADJ+uK8nCS5aibPRxUb07RRBmMgkDgjOcUgiPKCV8n5sDoR6Vv2nha/v2AW2Zwx6hc49c1u6f8MdQnJd12jBOCP0r6KWNoQ+KSPHp5fiK38ODMr4aay2h/EHSHQsplLKVUnLDj/GvtLxNrdn4Y0m51O4kCwwReZgkfMduQPzr5Fj+HuoaVeW98EKtEyuFAyQAckfj9a2fjZ8Sp/FttbaGBcxW1sqtPv+Xe3YD0ArhdSliKq9nK66mNXBYnDO9SDR5z418W3vjTW73WLuYie4OAh/5ZqM4A/DFY+mwiOZXlUSqDgIwzg+tLtV3BUbCAW6ZJNW7OIiJDsBZiWLKwPHuOx4r6GDVrI45XLyqRypwM5OK17KQSI6OcL0Ge9ZChlYgnJOBgdq1rVsIAFwR1PrWkdzCTNDT4FEbF1yDyM8EV02l5aMAg/T0FYdptuNoZSAfbpW3ZsIyBnAB2g12J3Rwz7nRWkiCNUXgjGMfyrVgmOQxPLHG488965+32AFguATknOMn1rWtmQ7QAQPY9aylEhG7bPtBXOBkkbqq6vrMelIc7gzAEBTnJqq14tvExJUjGBk965W6v2mmlmcMcnAVsYGO4qYwuU7m/DftdqSzZJGduaQ8RklQCMYBPvyP8+lZGm6iWIDqUTBAAwcn1+ntWlIDGRwWJCknsQe9aJWEvMcxIxlcc7cHtxVYqG81QCwDHn0xU0rjJBcE8c+uKpvKBISpKqcghhyfU/nWiGVZUIY8AFu45zXUeC9HCSPeOigoQFBGScjk/55rGsbR7lwEQyEsDnpwK9A06JYY0RWwNoPAxj2+tctepyx5UbU4pu7OhsuUBUgHIweuDW7HLvYEAjnHWuatJ1gcKwyWHBwcg1qwXhYoqqVypbDdTXgTXNqelGVtma15fBIg2/YFILEGlkuo5Yi5cKpGee9ZWqP9p0y5QEAiMsueckDgVyWseIZdM+H1xez5FxGAmBgZY8YA9ayjRujoVXXU6u2u47xJ5UJAGVJI7A9feuc8UTBIApGCTgZHWuH+H/j6ZZZLW5lYiLaVMp5IJ/nXV+J9RWfbsO4HIHHWvFrYap7flktD6CjiaapXXQ5KVxucAfMeB71VzMxRVQSGMkhTxye/v8AjVskNIHKsxHAA7c1dt4w+4hDkkE5OMevFdUcDHqzJ4/silBZOwwBjcdxBPf1rRt9CR2zsO3jr3q3Eg2KUHOdoXH6mrsB2RphckcHnAIreGEpxd9zlnjKkloRppcFoQwUOByvbBouGEZBJJJGcCpZWEg54AOOaz7qQcoJMDrnPQ13wgkedOpJvUrXkiKxdxlCcdO9YF/KFlLF8oRkc1ZvLgOpQkkZ43HHAPWuevLgscA5OcAk12RRxymUtSuizMN4C9iBnFYUlxlGIYOCcliMc1JcXMfnmIbgWJIVu5HU/Ss24mbgAYQ5ya0WgJiTXIZSCM45FZ1xcFlBzuOcEegp8hxgE5GOn1qjcBoiQmBxwK0QMLuULGABknj6CqXmeUoBJcLk464980r3BbjAAxyGNRBzG6MmAR8wz2rVIhsJ7gMAM5fHGBwQaq+aUUly2M9hnIpDIrBgBgBsY9c9TTfMxIdrkbemK1Rk2Hmq/COSc/xDGBUykjAB57Gq4nUEhjknn60r3AjUgqwfcCCByB6fQ1SErFpJQhbjIHRj0J+lNaRmAJIyRjg9KrzTlpCAAoznFM+1kMY84AHJxyTWiRehpBwpBU9OfrW5ot2WZFc4JPGeh9q5ZJTsBLYJGMH1qzb3jwOkgbaVPDZ6evNS12MHY9Ot4xsJcqqEZJY4xU1vAkqxSxASI3IcHII7EVg+HdWe9RZBMSQQVYGutt42m5I2nOVIA49x6GsLtaEJp7AtuSGQAxuSCrdMev51entgZA+fkYDC+hA5pGVlwxLlwMbnOc+9TQOpwgQyk/wqcZppstHJeOvD58RWBJG51BCsTgAAcDPbpXzF4g0c2kzhwUbcQFYcjnpX2JMDJHIpTMYGWU8gdv614b8VvCaxS3E4gOwESLtHI9KVal9YpODWq2Pdy3EckuRs8V026eCadFQA7cRsD0bPUjuPbNdpYz+eQ6gkA4bcMEN/k1xS5TUJMpiLs/TJHbH9a6nR5GCA7jhyGYZyCe3FfLwiqcrM97ErnjdHRoygqpK4HzEA8k1o2koyFBwMbcn65rJtkjHmEQx7nwDJj5jjtmtFdpKAAIAOQD0x/WvYptHz9RWdjTs5TI6EBkK5BVj/AJ4rVYCXcwORjr6GsSJizFkPyEA4PtWnbsHUgkYPXFdkTjaC5iYwqxACE5ByMk9+P61RmAuVYnJJ+UitF7EIEIy55bDHIBPHHpxUsWnAPG0iZXIPA6GuiCuzmnoitYQSvFJHIAFZgyFOoxnOT7+lbdvAFAQJweh65NSWtqdxOAsROUb19eauQWrGQgEBQMgCvRprl6nnSqNMjjg2tg4DA8EdquR2bkkg8jrz1p9rbZdBjIznDDOTWnBYOzsSTgDgVq5IlSuUTBLHazzoQnkxmUn0ArzK5mW5czEYDjcpxgnNeg+M7lLWEWxLCdwQygkDb+HevPwqHC44AwMnp7VnKeljqpR6ke13UsTjB6Y/z601F2sNgcMeGDnqfb2qdCYgWEmWwQARn9KWIfvo3cklGyPY1kbMn06UQ3Ssc4XqMda73VdZfUNGhUlS+0KFPZR09s1wdurvKhDhDnB3DORXRW14ywqhAZM5ORkHt0rjrU1PWx00J8jsc3HOtndKXDGQnKgjqAeuawdUklvNQklcku5BJ9AOlbviW0V5XlAwqhlU5xgZ6Vz1vIsDmILlk5JzkD8a8WdSUJWZ6ypqSuC2hYkElIzwCD1rS0y2aJgkrMwGAGJyTUUO1ssmCWOfzq/bKeGwpC8kE4z7fWtoVbnPUgkjXtpTwTgKMAA9TW9YMGRn3ghcZGelc7blI1RGch8FiAPfgE9q29OkjRwAgDkZJ9a76c7nl1YHU6ayNKrOoJUcY7CtyDbIVBHKtuBx+lYNm42hwQMjOMfpWvYyF8gHaQe/euhs86Wm50MTEbSQQSMir8MuHGSTxnPqay7IsrK7HeBnAPY4q7b7gQGbnqSByayYkzagjLqMcAnJ960LYnJBABxjk9MVjQuAcbiT15Par4cNAFJLJnJ9/wAqxabN46mrEqhiQM55JqzA7BSXIU9veqEF5H0kcRjH35BtUYrm9d8eQW0ktpFKJZ49pIAKgA9OvXoahU5Tdka3sdZf+IbXTImM0u0qCRhcnI9q878RfEW4viUtmMalQAwJUkdenrXL6lq815dB5XduCQCazHmDylioJzjBOMCvRpYaMfekjnnUk9ieS7nuXdpJS5bO4vzgH0qkymGEJEwCkcEnjnvSvLgbEwCSep7fT1qNyJFRSSEXghe2K7UrdDBXuC3DpKDtAUDHHOffNdB4G0t/FHiOyi2brZX3yMFzjBGOv1PNczLOspZQGLE7VBGK93+D/hkaJp/2udQJbqNQVJwFxzgfTJrgxtT2dO/U6IRc3a56rbxhokjYDaihRgY4FcV8aFvh4XxagKhwG2cfKCQeneuuW4XK8nA6D0FV/E1mNZ0W5t9pZwjMO+AASQM9K+UoS9nWjN7XPdp6KyZ8iTxyG5IjJBYYZic5FOghYAYPPCksenvXQr4dksbmUXIY5Y7Qy4IHuc4rJ8R3MVtAIoIkU4I8wZBP1r7SbT1iebKEuZ3M66vkt2kCkF1GBzwTWHqesSoS6SsSRjAHSqqyuWIclnY8imvGsysoDZx0HHFcskXFJGRcXslxCwlYvuYEbhnGPSlgkLKCejHaGJ6n0qWeEQuAoBBBHzdB7023UJBFEABsOBj7qj0ArJm0Rfs6tlCcc8n0qOJSS5UEhTgjrgVZVQxcEHA6HPWliRgHOMAE5I9KxbKdhnlOJgVAUlRn3Hbmvob9keZ5dIv0lOySCZywPBAI4X05xXgKKTh04yfyr6C/ZLcrpfiUspiAkEqySDAAA5ry8cnOmKmr1EW/2jvE5WO20aFsSQ4mdeRgn1+lfNUrCWZwHIIOCPevQfih4gbXvFeoXKHzixIDFic/j6A56VwLoyOPNKoehAOQT2we9ejRj7KlGJ213d2GCIgsAAdhyR6UggVyAS24kknPB9sdql2LCpCFhjg56+4qVVLMAikDGc4/rWlzitcW0QQTgq2WAzjPQfSvQ9Cv/Mtgw2vlQDgHI/GuDCjcSoBJHXFdT4Qud7vCGIRsErngntxRexjUgmjt7VDiN1DAnqAK37YhI1ABG3oBWRAfJ27lY55EmeB7Y9a07VQ0oO8jA4FaXucVrG3a5yOCx4BA7e1bNmo4UDIzkA1i2kgVTkkkntWpbMSIiFOC20joRWEkaRNuELjJGPUHmraKuFKgHnLE+lULR2cNuAJJ5OMZ/wAitBCAoCrx045H0rjmdUS3H8wPPA6VIu3AwxUZ7HtUEeHjIKgA8YJ7VgeKfFttodttUrLcyfKBngAVzqLk7I3ukrsv+IvFC6cptbfyXuchmDudyqenH5/lWTpVy8k4djuLHJGc1xA1Q3Ny8xJZnOTk5wK6nRpwzBy2w9scY/GiUFFWsZOpd7Dvi7K3/CDFwMKjcnPUk9P/AK1fPF3CYpHIOD0IJ4+lfRPxNijufA0sIJKSSqXC5OCOQfbjNfPOpOFuJQOUPIz2NenhH+60OuTXKioNiFMADHfOcGtnRIwSwB3Ix3Y9PWsCRo7VBK75UsFGfU9q6uyQKqPgKdo4AAwMVu1rc4pyRppIIgSSVK9BjrTGkJjBBJJIAUDpnrVeaZJ5AA4BOBhegxVyzjkkWQOVC5+UY54oRz8wqOysMsAMHHuaVZXnAB+UAgHjjPfmtGz00OACNwJyBWrBokTworrgA5AHf8armiJSOc2vIxKKCQR36ileOSR2DwsF/vHtXcRaKjNvIAbsAPyrTi0eEnIjznqTjil7VItJyPG9a8PPMrGKAGVgSCRnI/zmvbvhzpwj0CIzxF22KoByMAA5FMTQ7Z5o3eLd5fAAOMj0rrdLtEt4Ds+VCOhPT2rgxNXnikb0aXv8zPF/Gngye58UTWNsCoBLEkZ4PTB6flXd+B/BVt4c06ISRs1yp2lwRyMDn8ya6qbR4FuGuwoad8EsR6UoDFvvYJ6lRWU68qkFBs9D2cZS5mXLRQQCAcA8mvO/ivfEXKxuMqVCqR0Uhhg/lXoluMxspJI6+n8q8s+Kl0DrM8BIiwgBiA6A9CCexrLDxvVNtFFnnl3NzIjOoZCQxPc1CLwfIVc4A6kYzVO4m8zDAlQG5yOv+cVz3iHxFHaiKKGRknkJAZeQhA4wfX2r2OXyPIldvQ1dd1xpLJoLWRg7HaSB0pdFd4I1DuC+AckZOR3z61y1teusQkYlyerMevvW3Y3ImZGU/IRzkdK0ivI5JJ31OiW45GWJf1NRzSjJIOfaqbPtDYZiOpNR72cOrDchABJ7VskTqy5BvkdVUbgxyTuwfpk8V6DZpaw6MoQMh2guScgnFeY5I3knOSCAe2OmKx9b+JM2izpbyApuX5QW5YDjOOlYVKUp7GtOLvodN4lu4vtUrPKoJwqIB1AHP+feuPudWSMhCxAydoXt61j6j4ze/wAOVyTnJzjArOg1B5gJFbAHRuuTSgktGdj2Ng3bTSKxGQD82OMitTRpN7kEjJOMZ6Vy8clzPtIRn55YcDA7V1Gh2sz4kEOCOCSPXtWrTtoc73vY6WKFVG0gFuxP8qnCtGvKlRnJ+lPj025AClcNwTj9KlmhlRiZf3YIBVc5z+XFcj0N4q/QaBFuIIYJ/D61aVQYxzge9VWjBwYyQBzhhzUy3SiMgjcOhOKxlqbRL9hN5ZZQSAAACTkVfg1IRkq7YHUc96wXuki2hDkEdPQ1n3WrRoylpMlTkhTXPKkpG6dup2f/AAki2qBhJkdCSegFch4n+I7yobZHdoXOCUHJHp9Kwb3U5J1kQMpGSFGDx75rHnXMgyTnIYbe4HJqVh4LczqScly3Prf4WX6TeE7WZyyOyguCM4yoOM+vNa3jFobzQ5fIZS4BXJ6YI9OvFeY+BNdP/CuVeGR3lkbeCvAXGRgjseBWHb/EJ4buWC5kcNnBzlgDXBSoyVRyTOzCVnRppNnE+LrRLHUGJOXAOD7CsqKUmNCTjjqDWn4t1CHVbpnDKSSVZVJ6HvWNbTNGoUplQCAuOlfRc7lHUxryjOd0EgfzGIOSykDcOAexrSsbwxCMgrKBjPlnr6iq9ugYYIAGABk9KtpCCAQVBHXYKxdmc1rm9Fq8Gwhz5RZiyqzZIHpnviti1KSqG3ZOcZ9TiuGlnlt5TJE4wo5VxkD8K0tL1Yu7ODsDnBGcYI74rNrsZSp9jrYyDk71C7iQv9K0bRXAIZiBjhTyB71z9veq8gIKgDrgdK1bWctgJyRz161k7sySsbtugnCKRjBBPvg5FdVaAGEIcEZHJrk7F28xCBkDgg9/eumtLtolwVGe3Gc/hXJOJvB9zcilCQAk/OxOM98dadAxbLO4J7DHQfWsl7lgMFcZ5yKfFdEqVc4GO9ZcjZ0KSNcEM4II45Jx+lZmraPBeIXZA+QcqR1qGXXbaxBRnwex9BXK698TBp5K2p81x3jzn860jTle6OiFRJnKeKvAUcTySyFYlVSxDDB9QMV5FqNqvnuAMKpwa7zxF4wv9XnIeULERli+eD/WuJuYZbglw2O5ZlPze2PU16tNStqbyqQkjEjjEDl1yCDkZOcGuv8ADWtP5pEmWUD7xGAM1zkllM6nejIh52nt7Zp1tKtvhgcHqVHT8quUOZHn1FFrQ9esJDKjMX4HQDnPvWkzhIxtBY4BBrlvDV6Z4I2HCYBVSK6eJ3UkkDB5J9c+1crVmcaCKZjknAwcjNOMomBLkJg85OAaZK5GQgVWx1I7VQnlEk7oI2MagEMeMnnPFctSnznbTnyl3htxV8ooyR6/Sorthg5YKCu4HPQe/p9KqKJEZwjDJIILDqKqX9y4iCyMvmDqQMA1zexsb+0uSpA7Ak4BXnae9SBCGBCgVYONhIOG4+Vef1qF5XVlATcD1x2r6ZXPl2iVIdrhgzMDydwq9DEcBiwUMO3YVDCjSEADAHQkVoFAM4HzHp3z+FDCyESBmJBJAYZxnIxT/ILHacFQchcYx6c0Rl1UruwM7gMYx/8AWqeMOyOCAwOCcEcYz+POancEgkUAIro7tnkJxgdzTFij3MMllBIBwMimEvGwVZcAnPI6A9qmRFVSFTDMdxYHrTCxHLGkTMQS4HP1/CnIBJjIwO1SsOgMeD3YntSRquMuSpzwQM/5FTcViLYEB6gjpinYU4LHAPPJqSQgLwMknIJqGaRZSQwKkDafcVKZT0Gqo3MQdz5BAz29farSZ+Vg/wAvcCqUBKFSpHlDG1h1+n0q20gWNiAFBwMj0pMSdjQSQFC6OAoGVUnBPb8fwrOvNVVco7gMOzHpVK71RbWMIHUoOgHYmudv9UZmLgZI6+9SoXHzF7VNTaQFS24KcjBrEurovGxZunvUVxdFyzglCMd+maoGdJFOCCRkE+47VvFWItcJblJAVAIYZBHas27fK/KB8ucjrmrqhmBLnKgjBAHA+tQSQCRXdnDsOARx9OKbsaQizmLxQWO88ZBxzk1Va8RuHTIJyQeOa0dRhPyMAd2CpJPU5PT26Vh3KiLLMMNnkdea45I7437iyzlNzLwQcgAdBVVrpipcnJXHA6/lSTzvJlACAcMGA9O2feqzb1O7GAT0HaouUlcW5cO4IIUs3buayb2RmkBGD6nHIrQnYHAIySPyqjdbWCKwICDaSe/Oa0i7FKNifTYXClhjJ61s26OsMrumFUAn3ycf1rI027VGYhsq2FLeuO1dBb367Cig/MMEDoR2qZzBRHRqscgOOcYHPSrcJ8whgFcA9COtQBY13EEEcDAHTNTq5UkE5IUAEDAOBjt34rjlI0SNBUPz/eIdcYGPlNPjQxkgk4IwAeTVaEsxyXyMZyT3qZCHGC2Dk4J7VzstaFuIgrgvjBzxUzS5YBRuPQA+tUo0OORg9etSiWRJVAJAxuJ9KyauUX0DBZEMbFgOQOo96iCtIQQcHGRnvUTSu6I5DE4OCOMj39aWOV8oSpXHOSO3pUcormlbXLRhQACTweKuiUhwSNgPTPY+mKybU4YAZwWySecCrcMokckvuGcYNTyjUjQYFgmCpdW5B7ipEG5nDNsI6MV6+wPpVXcFlQKSx5yW6/SrCyiTnBGDgqe5pxuKWppW7N5QVZRICeg6D2q7DMeAGOPQGsdHEZUDkgbiB25/nV6CYFkYKXHUjOMV0xkZM0oYwGBDEgnJ3VdtW2kjOCR0zmsyJjuLqc5B4JHFWLWYXKBkc4JwGXnJHb+lehRd2c1RaGnHv8vcSxJ4IHPNLJlIyWDIFzndzz9BUkTN5QKSPGvVozggmobuZ44iwAcNwV6Y969JM4mZ11IDGCpYISGKg9fQ49awruaUSYIBUH5SB0FW9QumZgik59fSqeyRj8xwT2JqkkyLEZlDZYrtyQCp5wRnB/U1h6ra4O4PvGDgk8j2rZnQwxPIQUOcEqMnHris/USip84Kg9D6VnKJpHQ5doEKsQwVc84HINMjdcGMckdGOasTxIrFUAC4znrmqiMEcIGG4ncMjrUxR1RkdDo25CF3HGeBn1rt7C3aREbAJxke1cvoFo0kyFCIpVKsHcEjOemPau+tYhCQoTIzy4GM/hXRbQmck9ETW0YUBSBg8kgdKnEPynBVsHODwQBTjCJCEyQevBxx25pwQ+aFIxgAnJ61m2Y3I9plwSMj+VQXWEjwAT6kjrVzAViMcelQ3eREQRkZyMjoai4jltRzlsZBB3cGs0whn8wHcG6565+lb2owDZvIKtnkjv7H2rIQo4LAEEEjHv8A5NIorSxJ8oBYDvzwau2rh0RPKDv2OTn8qrNIm8I67jjAfpimpuSVWUkhSSvYiqJTNZQXDIcgHjOeRVe5typUgFgoPJpUuZJVPG4E4Jx0qW4cqpiLZBA5x1qdRnLanaGWUEHbzjHYD1/lRZQlBh3O0HG5RmtKSAyZAXjPO7k0Na7EIA2ggY7YqribG7XaPAG1icgd8duafwFAOVI6+malEbAIzDBxjiopEJBJbA6Yo1MpMrbQSRyik4yw4HP8qWGJXYBypyxBVTkD6H0qO5nEcZIIdRxnPSm6TMZroiPcEXgHFaxZldnW6amwo7naFXaMnAA/qfetqCUoQ4yQeuD1rP01cwggEnGGB796nvNQW0iDAjJ4AHb3pSmLmL8+rxQRZY7eMD1PpXMa14iZwQXYREcMrDjHbBrM1TWpb67ldSdxwoAGAcDqBWKS5YFzlTyQeeaysmaqN1sPv9QmugpWTcDyrADgDtx0qKO4lSRAjgEHccjkmm7cYOQSDTpIhtBQguD1oslojaKsLJgbi6kkEkhOpzVSeRFUleCBk5q47DYHOVbIUkevas7UG4JC43fM3qD3rKTN4pmBqEo80AJgn0FVHQEHKZY9RjrVucgMQBnPbPIFVEBXcASSSSATzz2z6VCZstCSzkdL1EKB4DEWMhbG1h0HuTn/AOvWnCwMikEYYde1ZKnJAcEEjJ5zjHvVuxmwDkApnAJ9a6YyJdjSOMhFXIPUr2qwihMBASewqO1kR2POPTirDQrGAwlCgHOQen41dzKwEbCpLZCnoRSrCu9nBBXH0p00H7sqx3E/MCTyfemxbQuCCRx3rkqy0NIgEJhJPBbqM5wM1PbgSqSHCgDuOp9KiRiWBA4HB47U4KItxBJBO7pmvJlqzqiW45PKKEgkA5I65qwbhVJIAAweKoo5BJJ3AAZGc4zUnmDgnq3I9h6VnoaN2LdrdebISPuYAA9DWvA5JUlty4OVYDIPsetc/bt+8IYqSeoAxj0rUt5BEVUtk/3v6VcZWMnqXmJMi7SVcHcvPQ1et5FVwS+CRlifXvVCJQ43uQSo6joafsU7GLYDHG3GetbxkYtXNwT5BBIIPQjsKDKFIAY57Ad81nLGDhVYg4wAQcZ+tWIQiMoJckDaN7Fj9MntWyZi0aKOdgy2SRkAHoM//Wp6AOwwdhHLcVVjljZzsOWHBXpipkILgKpLk447VW4i2VKR5OXHotY+p2yXdu4K5IBwPQ1oLMPKUBtw5G4HOMcHNMQI2VBBdgfxHrTi9RPyPNdStTBJgnBAyM8ZqsWJUsDggcD1rqPEWnkMP3SkdS465rmZfLj+UKF2k5OMZ/HvXZCVxIpXSPOud+GPQHjP4VXsLMyXu4geauccdB3FaauzMWRQARtyw6A+laWk2iDICkMx5PrXTEtWL1vbxm3QZ3jIbkYOauDG1SiEqeoI5FWV08tjJwMDBA5p4hKTqgGE7nOatsiSRXOPlPmBHzjaOx7c0oR3yrLkA4znqPUVPwHfOAFO0hhnmpY12xgsCWPHy1mSkUQrIGHUcgcUqtiMEqTgA4bsaseSAHZiQTyoHeliRWUHGSRzzSbHYa5DlG2hSACDjNKUTeCpwhA4I71OqoQC4AOcgHnke9RIJDktgksTnGOM8VDE0I8bLhgAB3zUjooChgSB1A9cVIYjLCEJ2EHoetKVJYKSA2MEjocVFyCKACVcHAb19ajKkIApwMngjvSgldwB6cggdvSnpGFUOSCueSexNGhSbISWcCIqWB6n37UKm0kA4KjJFTtbAMZASHz1B6VEzR55YPICMjOTn1oKVytLCGAkZRtPIJHTHtWezMJUEcYkJySM4+tas4GGGTg8H2rLVHS7BHAPAHqKlq5skbdpCqQpGDudjkvnqOw/CrU2W8skknIUjpgAev6VFaAJDjBQg5HrVgIArkE8DOW6H1H1rO4OxBOAGKkhwT0x0FOQB0LIpdhxs2nkDr+FARGUk8N15PH0poi3BAX4IIIA6n60J3M2NUSkFiAUz0yP5U0Kd2VGAOwp8akEoBgHv608RrDucnJx+VUK1xbMFc4JKg5x6VqxEPGQSpB5Bxz9KpacwZXdCHRssSKvwpkAEEKecik2JIjVwqoNpU8g47jtQoBcgH5sE5Y4Axz3p7IykkSKUycAA7hx6+nT9axde1eKy066LqRKV2oQcAH3rKQmrHHfEHxAVjKJghRyDxlj7+n0ry2SUXTlCMq2ScVreKdRmv3Zncl36tnn2NY0SshTGQT39RURhbU76doxNWwkBcJGxRCeR6jH/wCqtqwlETEOAgIJyeeew/GsKFGXBCkEDnHb1rTtXeIA7hsPJJGcj6U2inI6WJiEVzyW4x61pNKXVVAwcYJPT2rG04vMGaVgFB4A6kVeLOmSBuGcAjvWTQk2aeVKgnLOeMjgD8KeYkEqFxgRjcM9B7n1qgkhZhkEDvirJlcJmMBjj+LkH61hKJqpDkkglLiNiecHjrQY2aMIEGzPIpTuyoAwf7oGMVIquAAwOCfyrFoabZVkglXhRkA5BbjNMclJAD8xJ654FX5Q7K+QQCNpYccVVMB3ktxkcHGcVBaVyCViy4LZHcZ6U5YleMZJUr0IJGTSqmG3cA46nsfpUir8oDkE9SQMZqbj5R7yg4GcgdST1q0SfLBUY7ECs4RDIIfI3Yx7etTOWyPn5HTHencnlsW1ud5KqcjgfQ1Is+yQITgdT7VQDOFwCBznjvU6zo8YBGXxjANFxWNBGDfIjqAT27mlW7YKywMoK8ZIzVIBUVCp2sDnJGcU5Zgrgqcc5Jx1/CqTFymlHdujqCuSeD7+tWopzvUAgkHIViOR3Ofb0rNicrmQE+WMKNxycntVW7mYA7RsGcls9BWibYuQt6jrf2XcEYA52/WuI1PW5ppmBclAfugnJ/HtirmrGWMo3lvcIDkgHGMjrmufkiY5bdyCeowT+FZ1FeN7m9CEOdaFbU7KLUxHCQXkT5gTyQO/Ncnq+jmzmwjArjOB2rs0+UiQBkJyDg81FNaR3CsjkAkE7iMkn0rgp1+R76HtyoqS2OBWAYDEgEDkDuc0srERlsYYAEDGcn8Oa2dT0x7JVYIsgPUKDisfcASV3ZBJIYHj869WnVVRXRwTp8ujJEV4wSGYOeBz0HfFSrvKBWAcoAqngHGevHX8aZA7XEihVBBHDZp6udxjGCyMQSD1PpW6OZomiy2QXDbTk57VbikzGHC5UHG08ZqjsaNg2QB1PtVy2eMoSjsUPQ/zpWJbLCqJgWVTgnGPSrcOWhZC+TjGfSqW8Q7fLDNkgYB9e9WDF5Ic7iCw6eh9aa0MZMQZDlGcuF6Y7H/GrcCliQCCQCRnvVaHDkuMgdMEY59avW4KqW2AgjGfSghFhEBVCoBHQnPSpIyC4ABDZxk8fhUcborAEEA9KlVNh3uVJyFyBnOe1QzRErl0mXeoHGMDtSBXDsAdgOD0zT2PmyE7ckAcgcD0qVMSOQcKeh5qWUJCh2lgDkHqenPSp4geASSu7IJ5xTSAEOCGDdCp4I7H61JakbyFJI9AOlC1diJM2EVSAoJ3Yzkd6oSWhjuyeHQgg+hz/WtO3YsnC7G6DPapLmFWKEKWXIG4c4P0rppxsc8ptDrbBhjQIAqqFGABmr5hU4ChlOAdpOcnuarGIxNuVlJYbeTkD8Kv22JBkHJAznGM16sNjik9bsltlKsFByTyD6YroLB8JhhycA7e9YtttDAsG39xnjH0ro7CMMpIAwcAe1aNmDNC0YI6KSSDyRk81rWyHYQRnPBJFZsMZbPljlcHOOvOMZrWjYu5GSzYz09K5ZMaVy3GjCNcY2jpn2qzBbs2NiHJPUGqyMXQBSGzkHccACrkIYDLDOMAY/zzXJJs3ikTW6qJCCSCCcg96twISODlR0qONgZGXacL0PY1YXaQC7AKThV5zn8P5VxyZ0xSJ4gAQRz25FLIfLHyYBAwOMj8qTzPm2hTuHbHb1prNuyCMk9gc5Fc5qhxXeq884yT70xtkQGQRjk4HU/Sl8vZ1BJ69CcUrgtxnPb6UxEe8En36Z4oO1Sc4B+nWnsowOMgcj2qF5FbABw56ZqhWI5iZVcjJAx04x71WG92CkgoBwCOST1p8oMe4E5J7il3goSRhgOKa0DQqyKdpTG0g9e2PSoLh/MlKooQABcDoO1F8xZWAzkjk57d6oW6yNKHBwoOOe1axFobEdpGFXAIPYjqKEgPzFl6HIIpLSbBKsVLgjOCRj8PU1PcyRKTgsOSEIBOc9/070NjsZ7SyRSFUZhk5GDjFZurWTXmMBiync2O/wBa2dskrZQ7W6hhjOfoeKrSZcMSME8ZXnJoRByN+pRiSAOMHAxWe8q+XyDnIGMZ/Gum1CzjQOCuQQMn0rCvLN/maBQSoJJPpWyaFcqMQVAIwQc7gOhqXzDhizEnGQAe/qRTIC3lAkhdyjbn1PNNnlxIxYKTjqOp9eaCroa0ocFQSCO3TFVzODGwDA46r3x2NBkClzt55BOc1VdSSShCk9PYVSRDdiUShQxyQMdc9KSOcCTBAds/eBxgVGJMK6MDtHHJzn1psKC4njUngnGMUSagmyYatJHU6JaAoJXcyknOMcD0/Gt4oVwwJwRxnvVfTbdLe3RFGTjkDtU4y6koNwOTnNfCYuo6tVs++wkPZUlEgkZ5MKDncec9qgmYJ8vOfXFTG4SLO88dyB0NVbi6RVcB0II3DJxXArs7XOxwvjJjPISDtIIJC+g/xrhr5nEqkKQSQpAGeO3Suv8AE11HLMyA4ftgZ+vNc9Dpyb2nYlHI25BJ57cdPxr3cDgK1VqTVonl4jH0acbc2pFbqYo0B/1hY5OMYHYflV2Gd0CIECoGLZ7kmoPKZSxY7mLFiSc5Prn8BTcsGBYgqD1U5zX31KmqcVCJ8FiKrqzcn1NQ3gGY+XDDaQhwTntn9K4vT5gs08alVcOy7FIwnPQ+4roAHBDA4lX5gf5cVzMQRNZv5yfMkmcMzHqDjH9Kzqwu0y6MmkzWeNkc7cMSAQQOBVzT+jISSw549T0qnveZBghAOenUVoaWFR3OCZWXKpnAI+n9a3iY1GbFux3KowWxg44wa1IUMQUE4JFZccZyTgKMck9q0UxK0e1Dk4UleR7mqZzbstROGZ8D5wMA+1WUDBQd21toz3qJIwpJA5HNTIR5Z8wZBFZNlIsKyu5ySqk8cdKfGME4GTnAGOgqPjykOSDgZ9zUoYCMjOTnNYNmg6FDtZC/mFsgE9j/APWqxCDFHHGRnAxn1qIxBRtXKt1PsamiJRwMMMDjjj3rJs0TJJGVlUAFSM596cqhuSpK04LvIIOD1GRSx4TAJwD19zU3LOb1/wAPnUSXjJLllIB5wAe3pXb6POYoIw4JIAGfpVIKHBCAJtwMep71at5gAeMheMDsa05rqxOl7msJBJkk5J9ak3xpjJwT1waox3COyoODyc+opZmYE4cAfTOR9am3Ydy55u9SQ2SOAMUiuY1AIADZwe+aqRTAghjkjpjqRUzJuQljnByM9j2pWAla48zIIG8dcD0qGadDAgSMZzuYk9fSkXMWWJEgcdcfd9vrQQGyAN27kjOM1DaExrXyRRF2YIo+YknAGK+fvin4vn8R6qUiPlQxOceWcDjgjHvXffFHxX/ZltLpsDgzHBbaeQD7+3NeJ3GWbccsM5IHI/yawcrs66NO/vMpys/lhwM44Bz0z2qu52tknqegq5LEjICCCM5wO1VUjAABUsxYnnsKu52tWAAYYOCAehPam8Fgh5LDAJqaYnzANpIA9M4FRxgbwWBI6heh/OlcRBJuETsiF+xA9KckbEqmcjGQKs7gqkmP5c8nrioZJF2kRjGBxn0qVK4DFjDYClSw5O44FWGAEah3VB0z/ntVcIBHvJGRg4qQshQO8avxgBuoz3qhpDUd8pE0owD95ehPcfSpMyI5YEEcgZ5GKYuwqBjCg8nHT60RMTGcupRRjjnGaY7EkDtvCIS6gFcjoM9RUhI2BUIUAYC9cVEnluhIuGiccBAuVb3J6jmlTdlHIAZ8AgHIDdwCfeglospIhQhgCAOFLYzipYmG3IGAegzVUoTg7cc88ZwKsoAwYA4BIIOOlUiHoWnycAYYAA88c1NwqpkgtnIPv6VGCBtJOf4TxjHvTxITuAAPbpWsTNsuwMHyWPJ7VYT5cl0U88H0FUrdCzbkkViMFgDnB7j6+9XG3Ekk474NaLUxbZdizJESOg6ZHWnxM0anZyfU8UyMZQBcY64zxUrKJAoUBEPUDtQ9SGRXejjU/KKHNwGC7QOozwOOteieJ40fw9a28abTEpRiBg9sfj1rjdNc2lwk21XZTnJzxXV6neJe2MTg8FRuOOhOa45Uo83NY76daThyMzvhvDHa2Gp2zbjKZ/OHOMjHNdMHDbyAA3bd0zXJeFkNrf36uwIcBoySeCDzj9B+NdCJDK8hwMocHJ6n0x+VdcNjgrRvK5r5WKQkvnODn1yKUOEBDEAnOCBVRW3ImOeoPPpT0lGQc9+MnrV2OZaM0BgwxsM5PzCpCxKgA5HfmqL3JZiDuJJBwPWp1dlQjrgk8+/as2Ui2rnaQSAO2BXmvxe8XyWUZ0e03GRm/elW+4RyTj3rqvEmtLpGkTTkgzjKqm4A5x6de/WvANd1Ga6vfPIV2lJEjMST7GvnszxnsY+zg9We/luBeJkpy2Rz998krfOZCwIaQjGc+1ZIULOE25DDIY+1bN5E7MpbAB5BrOuFzuVVIweDXxybbuz7lQ5LIoT4JwTk5JAx0qrwzCNiSOvAq8gIUsx4LbTu6/8A6qbJCDIGRdxBAwO9bJjO78BWhi0sbhvBDAk9gen410pQeSQDjaDj3xWb4Zge300KVIB55HQ1qFgq5IGe60r3ZDVzzTxcojmEkabSAcvjBJq7oVyLy3REJMqr8wA7+tTeOY4pkYRAQb5A5DnPA6gfX0rm/COpCx1xFZ2USnAJ6AivYwddwkjx8bh1Km32O/tdOnu2RBEWPTcK6rwz4fOmzz3EoIe4jC/MPuYJII9zk1t6VpsEcaPAA+4BgxGc5FXZY5I4WBQMSDyONpr7mlFWUj4mVW+hVluoocByM44wegHesHXNcZYQIptkqjjany4PfPc1NqFnMSsjMyBhgLj9c1hXWnT7VOJJQScMvOMetaSjLoZxjGT1Mq9u5p8+bIDu43MelUhagZAWNlxkkAgFvX61oXFo8bGRkJ7A4yBSrAzFcoAAM5U9fbFczTW50RUOjM8wmQjBDqw5zxThFHCwLDAAyPT86tGJVfayhSegJ6U025WQggAEZwDniouVZIs2ijaqIQoBLHaMcnrz3rVjRCC4Oc8HPesOzkl+07AoKYwH3cg+mP8A69b0EZZCNwY4GeMY+laIhhHGAcBM9gwHU4/xqxACEAKBSOc4605YzJGhJAVQVO0deetL5bhFCAEA87mxx3/GqEkNKiRSmSADuBXHP/1jTJITnJIUYDBfXuKsxA4CAAEnsOgrZ0/w1c6lKVij34AVWI5IxgfjWNStGkuabsjanQnVfLBXOZdWZwBxkHjHSo3tXnQJsJ5zxXq+h/Cee4RVuEJI5LHv+VdtpfwgtYWRniEpHIznH6Yrw6/EGEoaXuz6LD8N4yvZtWR8seLNGmm1u0yjuYoFO48YB6CsLVdOmjszIYGiQE4Ld/evt1/g/p1yxnkSEuTjaB2+npUN/wDBTTLqLY8MbA9Pl6fnXyVbPqVWrz2PtaPDzp0uRy1PgexhZCXETkZyTITyB3rUS4iIARlYsQxYkZA9P519jX37PWnH5UtlHHAAGB74rkdX/Zkhfc8QVe+2OLqa9rD57hJWT0PKxHDeIjdwdz5vMYcEo+w5JwB1B960dK1CexjKEjG4BQOgGOld7rHwM1ayhZraJjLuIKyDGRnGa4/UPBer6PsSWCRy2QW29CO9fQUMZh6/wSR81XyrE0vigzZstXN0gSR1THPzdK6S7zd6Np8EcpSRcyTDGA7Hoc9xjH415XIby0JjdTGxyOfT/GtSLxzd20sCuElij+UhuGUHjjHPWvZp1mvM+frYZx2R19p4fOSRGMAZwOK1LPRiFZggRvesvSfiRp7QhbgLahBkySctgdSe2K27Lx5o91kQzROhOQVOM/nziupYuK3PInTmnsSx6a8YLkl8dQB0/Crdrp8ko3kYA6AjvVKX4h6NbkI6liASBG4DE9jg9vyrA1H4tZCLbW0gLNgFiowfqTjFH1xMahJ9DuHEGm2zzXE6IFGcEgbiT2rz/wAT/EgFngsoiQud0oIwPQe9chqnim91guLmZQrtuUqMFR6YPGfeshcE4JU5OMeprF13JnbChf4h81zcXTSvcOJnY7gQMYB7VFFbszhgjDHt1NdJYeHFaFHcAEjHynp+FasGkx2bsTGHVlwN3OD6gevatYR5tTpc4w0icpa6TLduojiLOBuJB/h/xrZtdFVFDOCS2OCK3JLcWwGyIBWABI7ZFKEKIckE9Aa3UYo55VJMzUt0gYsCu0DjHUH/ABqZnEaqVIGBnk9amWISSlCAFzuLY5JqUWZOUZFZQc570OSSI1ZHYxrLLFEAsbSHaCeB1zyfx6mrywJM4LqMjgHHI96NP02S7uFjhViVHUDI/Ou80D4f3OoKGlXCbip4xmvMxWNoYaLlVlY9HC4GvipctKNzH0rQft9qjsmA3G0AD+VJqfgOZrloLVSyYBMhHGT1Ar2fT/CNtZWkSJCpYDaWY8gDp9f/AK9aFvo8MCBigOOhPJBr8mzPPlWqt09kfrmVZD7GkvbPU8T0z4KvKkZnQgckE559a7vSvhhpWnqhMI3AYyAOK7xGS3iMgICgc89/THpWSl+Lq7YuQgY8AelfNVMzrz2Z9XSy3DQWkbjtM8NWqRMERQq8EgYJX39a3rbQIiqExDHODj0qvp9zAskeWwN2DkcD3+lbl1rltb2xVXVmA6qeB/8AWrz5YicneUj0oUYxVoxMyXwzZ3CSoQAT0JGce9eR/Fn4ZoLI3UaI0hJJaMdQO+a9cbxGiggkZGMgd81DqUsWraVcxkKxEe5Qe1deCzGeGrRkmc2NwNPE0XGcT4fvYxa3fkEE87QSKu2qiPIQkDAGTzg/hW7400w6f4n1BEIjWJiMgZyT1FZFsuAUAyxGQM8Zr93wlRV6Uai6n88ZhS+r15U+zHeWrSK5Ykhs9eTmtW3BK4wc5yTnqKzoYjHIFfJCnnJz9ea0YSCrYBBB6YxmvQijyW7mnYz7bgJjDAZ/CtyN8qNo5J5Poaw4pIi4YxbW2hSR1PpWtYSCSMqOo4zmtouxhNGrZM4yjZIzW1aYSNGByjFhjuMd6yLFQ7MGbI9u1achKWwXJBPG7PandEFPU7wXB2lhgYGBxjsOlZzoxZUIwzEKCferE4BySoGMcgdcVWuXDEAkhSOMdjQgv5jIboowQDChmG4H0OK24pHdAwKlgu0bjkAVzkjCJAMhB02k9TVzS53JIcgpjIIPc9sVe4r+RtzsMADg4zyKqoC8uQ4OCDtIzn1p5dmUHgjBOWyBn0qbTbfcd74BzgDH61MpWRcbs3dKjSBR8uHIzxXQW0qgoS2AeMVhW8bPsdCAF65OOPb1PtWmWUBC/LN820H0ryqr5jpirG4HCRIUJcknJbjitC3uBuTaOSAMk9KyEmEsWS2AAO/Of8KsRTfNgDg8EetcbRspG674QgkhiMBOoJ9ea8T+KF7La26aahaSOWU3LKR/qmzgH6+leyPOWCADnaAQO2Bz/KvG/jLaCDUy7uCMADBzuyAePpmurCpOVmU22tDz3TLkxXxJmYnAOT3I6nPc13tprxuoF8+Tcx/vHnFed2cAZ2BJGeME4xWrbyNBKIyGRlPBYZrsrUVUJp1JQZ6HDOkigI4wcYb0rStlL7iDuA4OK5K11JVgTOGkAB2k4JH+NdVoV6k6YhVi+ACCOvHr3r56pL2cuVo9WK5o8yZsW+SQFAHGDjtViQqFCk4wOg71XXIwQCOOcVFLJgMBklupzyK0h72xhJiXEpUgkZGfu5weaw9TuFwwL4AJJ46CrmpXRjOScEjjFczfXpllAU5BBySeAB/jXbTjc4pSfQbd6lD5REcyTBhwyggD86528vhDCA7q/wAxYEH5iT149Bxip7kC4J8obBg8k9TWBdyRiYNgF1UgBv1rptZbExTe426vInYOqA7cgHHUev41mXUxwygFg3Run6VZaRHZiFORyeuPTrWXdSkMcEnPpSSNSGUujBiMKRgn0Aqq7ssgCsHT/a/xqeWRn2hyR6DPaqEr4baAcdvatoozbGybpOMhSewNQSK0bghlIIwdwqWaeMziIJsLDcSBwCOvPvUcrhFIVg2cZ4BPH8q2UTNyGnGN5AGOMVHvCEgAbiM5xSNI24HII6Ae9QysxdgR84wSq8kZ6celaqJmIH2OVBAB56cn2qR58kAnAA571UMqsSxBPOMimGVi5CgA+9UogXTOrKMKACOG71HsCsCTuc849qCQioSCec4FOLR+Z85IGM9OgprQtK5IFPAwCc547CpFYbSMYQYznmoBJkEocAA7cjrRtVQpdwDtAKk5x7+9DVyXE29L1VrNhh1SLP3SOhr1TR74S28Ui5YgDOPWvFrYmOVHSQLtOSCBz+dekeBdRDAp5hG3gA81jONkYcvK7nbxKrESsBkj7pHWmGUISCME9MCn7CwZ1cYX0pWUEB2woxjk5z6mskaLQjZhGcIN31/+vWJ4k0U6tYTxvKpUryCvJ46VtMgJcLtYEY2t2A7A9qrz7C5DEFCMgICQOOnNdEHazRcZuDTR8n+MPDbaVqhSR3igToxGcn0HvVbTpNkaAuAc49Melex/FTwyt5AZkiLsVJwOSf8AA/WvCZ3a1m2kEBex9jXm47DScvax2Z9Xhq8a9Ndzs7aUtCSSVwRjHb3xWvaymRVVlUnOcgHJ9jXI6VqIlWIFgRjGT0HpXS2NzEwwXAIGRg9TXNRi+pw4hcpqeY1soUqWIJyVHzEE9PTAq8A6YYngDcFXkkH+tULMI7h5C2D0A6n8e1X1QxsAhLL6MckD+td6R5t77mzYyLO8KYYF+FDDHNbHymQjGAxIAArnLZghyASQeCe1dToMySYDgsxBU4HXPT9a6YSUdzkrK63J4rZnACJgDn0q/ZacSVcgr8pUjPU56/hitW00+KVAQMsPmBz0rZtbREAyAnHJPeuvmVjzuUyrexUKABgjkHvmp76eDR7E3crKFGQFJ5JHsKs6jqdtptoXM0QdWI8sH5j/APW/GvL/ABF4ik1m43OMICSsY4x+FZe0N6cE2Z2s6o+rXrzuSGmfoe3/ANasZ1MTlSgIJPOeh9avrZPOxIIA688d6dLbKELOCFyASB0o5rs7nsZojQs4aQhsjC7f61LFE05dASox94HFWJ7MxsAykEYJ9qXYUYsAAXwq+tUrmTEit3DYkLYOefWta1O22AK7lUYHrmoAmCWdcHIAyc/55qcsYYSjDAJxx2rOTuVF+ZDqEYnsZBIQhKlQzDIH49q4SS1NncJEVBcruw3r35rvi5dCgO5CNpU8g1zviqzELpKpwVUBjjvzXk4mi5+8j18NUSXJJkVqIg8bsii2YhWCH5gO5AJGfoSPrVqCYMpEkOzuBnOPesSzJYrvbBzxn1NbEGYnU7sYbDc8EYP9cV58dHY2qI1LRElUoyhsj1rWtAEmUk5J4AP8qx7Z0LAoT14PvWtb7GZQx4yAcelelRbZ5NXQ6GycPEHLtGqttwOc1s2boZFLAllGFBNc3BclQqqhBzgn0FbNrKGJ6qSAOT0969OKujy5o6mOYR4Xdl+uBzzV23kKYJBDHvXPWEgIBbdkHAyOvvW3bPuXLdFHP0rOSsSkasUztJgxkgDruHP4VoQXiIVLqIVByVY8fnWWs6YCqSG65xnArI8Q6wzRGCMZBUksRkg+3tSUOZmqdkS+KPFzsDa28o5J+YHIBrjLq+lm27mM6g5OWyM9M025lLZOwA5yWxWe05UEk5QHoOOa9CnCMVYybkyy8ofCMCTj72cYqtJIockkkcAkHsKgMksgBQYLcnFKbOeVCAjE9cV0pJdTK7GmUlgQckHI5pwui0hBGAeSQOlSrpckiM+3BU4I7il0fSJdWuZoIsBwQoYg4HrUSlGKu2Ebt2Oi+Hfho63qRubmPfBEd6knG4g9K97sp4rbYSjFFP3AM8HsD2x61x+jWsWl26QoioEAJAHTFdBDcYUEspAPAxjNfMYmr7Z+R6tKkoK7OiivQxBAIXqBitGKbfEwkwMnGB3FcxBcmMjLYGMgHOef6Vo2922VAJZDySOcCvPcNNDrjJI8v+J1rHpN08stwSqggQxoBtJPrXht/dG4mJySwJAyc8Z4/pXsP7Q6lIIL0wspJCLliAwPG7A7ZB5NeAHWEVn3KAwbqf8APSvqKKlLDxkRN6mqxEj7iMuevHX8KqzRFyY8YI+Yc/pUf9txOGJQA4HOego+3ReWJC2Mj9KydzNMe9kskiqCcHgFuMe9UpLdxnaDke1WzcrJlUkDDaG3A4/DnvUTXqohUgFnGAW6ips2PmKsRZiwYt8vc9KetwhcAIxPOfm4P4VCjvOSFckqeVxjNTqVV8uAB3PpT5L7icn0JmuY4Ii7oykZIXuK9b+GOq3fhb4OahqDkAahO0SNnsSeAfcV4s8TzPgqWDHAGeor0TWNThtfBmhaDFLKpsl86SHaQpYk4z/e4IP41yV6OisaU276nIzEtIxBIAOQCc4z2/Wm+SVQkOdhONp6CrBVJMg4BPzE5qOZSzIgBIb0HH1qVdG5F9mIdSikgccYOfUnP86lEb7iFIKAcMDxirsFsXQqxJLfIR6invCeEjGQvynNWiW7FG2jDOAnQHGVPSuk8PRi3vD5aYkPzFycZ9qoQ2bOMkgPnkqMfTitmwU+cCQACQDkgYqrIxlI6yCQKVDZJ7+1a9oztMXBUKORg5IH19a5dLgyYALKAcdOv/1q3LAoqKDKEzyVPb8a1RwSOpsXDgk/Mc9fWtq2RSN28hs+mce9c5ZO0Kqp5YjO4dDXQ2ZDSBQ/lnGSQeR6ce9YzHFmxasMYB3YOM9M+9XYW2MWyXyfu+9Z8LFFXJC475x+tcB8QPiWNNQWGnS/vgvzSoeM9jXLyuTsdUTpPHfj620Q+TGjrOVwdrA7fUH1/CvLF1a41nUjNdv5oIYr8uABkYGPpXOxXMuokyyuWJYsxY5ySck1s2rGMBwMEjGK1UORWRTV3dnRW24OiAqVHOB1NdRpDhMEnJAwQTnI+lcdYXIQAFmYnkqOcVvaVdnzBmOSIHlfMxlgO4AJ4rCUWzNNI6XxkVm8HXDGTypARxkH5SDk4PU8DFfPmtyRR3UYJCRRnIYkc8dT/hXs3ja8aDwjd3LDdGPlXJx8xBxivANSkMpQBiD1bPP4V3YWNotNnRKVoErbBdElRIoOAx5H5Vsi8JEYUlQBtPfJrEtQC2CMHHrWzbwqdjggqOApPJrq0POm7mlZt8wAOCetbtkyy5wADnaWPH1FYtsEJJwB6Yrbs8MASdrsdxXHb1zUtGR0FhKihFZlABCg9M+35VuRoDgnABPf9KxNPQbSrIWA5HHWt+0y6LkAA8ADtXPLyNYmigLFRuzxzV1InjyCNr5yDnPGOKo24IwrDJ6ALVyAeWjBjjJyCOcDvWDOmNizbZ8wEnIJyTitG3uw92kAkCA8kkHB9uKo2mBnALDHQ+vrWxp2nqXDt8zDHzY61x1OVbnXTv0NaXAiwACOwPasq4iyhBOFwScVqy5VF44JwQecCqLhQdgPPUVyxO5ElsigFxlhtOUzgnHpXiHxNkM3iSWYhtpjAPzEgYJGPqDmvbbMtvyoLNGCSevA714D41uz/b9+8sgWEyEq2M5zyePqa9DBRvVIqWUDhL61fEm5xED0LE4JPQZrgruwWO+LqGLA4ILEjjvz3rptc8QPPcvFHngYDEcHn+dYGxmmLuSR0NfQ9DznNJGlYss8JAYEAFTg9wSCP0rZt3SMA7AGPB2jpWZZxbgCzBj2OAKvwk8IQSCSGOcfSsmkck7N3NDzyckYKgYIz0pu9nUgEAE/LjtUNvs2MASRnGfWpkJVCBgjPQimlYSAAsW+bJx1rJb4et4ivpLuQFsHaMngVrxxksFYFQ3XHBA+tdh4S8uSUxohdhyB1IA74qXU5UaKq4bHJWHwaSdW89CYSCpB6EHqCPet+3+EGnCJVeJX2fd3IDj2HpXocUaPsAUgZ3YPY/SruxRwASM8Zrkc12NPayZxFp8PbW2wCowRwMdK2rLwnbWkTFAMAZBxkmugVMkA8D3pRGE3hHwCDnPQgc4/SpdRsUW2c1qlpb6cjgIBJKBuPXI7D2rktSLBiSMjORjjFdDr94sl0iIjSMzBdqjJBPTiuf1GJpIpSCQQQpUHke/vUTPQpxutTLe5MakEkZ6HvVGW9fzBGoBZgSB16d6fOZSjEgEBgoAPNVbtBCYiVYl8gBR0x1qDTkRDdahKuAE3noSOMCsjywodtmAzEMwbIJ9K0jDIHIXIB5GRmoXjG3AOwnILe9CZDgioiFNu0EgDAU9qYQpMjsflYHcB+oAq0FYOSSSMYBxnpUJCSocgheQSOtXuS0j0vwfqCaZ4BeG3VwJTtdeOEAOPpz3FcBfaiYbqRmVlJPCk1oaXqMllocMbOSAx3qoGSD0FZd7Il1LI7Jhs5JbnFZQhyO5OyKU135hDg7CxAGPSras3ljaclTzVVFEkjAqAAeD1yPWrdrEwyv3gTgE981texnuX0WUqrBPkPV/U+lasEaQoGBJBHIA6GqNpbthog21iN2wnrjqa1LWNxGgA3genasJTsXHQibTUuJmO1h056A0tvokttcmeJ2JCkAZwCTxW3bIJMJgFTzjPcVsWMMiyJENoL9N+APzPSuWVdo6Yu+5zNvBdRvt8tmLD7oOM10GnadegASxhCQAByWLE4Axjp710Ok28VzsDR5ZCwDY6HPOK7zQ9NiC4C5Df3xkkiueeMsrWNlSjMwPD/hy5isI5r/AldiU8s5XA7HuDV+SIwliUyqn1xgV2F5AfJJBVT2Ciua1kNHbO4Us5BwB3xWKquoylh0ZFzqMdpZh5HUHJAyec9en4iuS1j4ix2CokDxmVyRmQbwRxwAMYP1JrnPF1/LNMYndkxhsKcfWuQuJT5uxTlM5BI6Gu1U7K7M5UoxNzV/E9xeyOyysyE5JOAT7YHSsYSyuWYEoSNxVm6VCGIIRDuPXPrUsNuzSKSdxPUntTs0Y8qWw6xt2uQDI2SRyCK31sbfaiGMBmAOSTxUOn2KA72GQOw45rXhjBViSrHqAB93/PX8a2hcxm9dDMbR7e6SWMkIu0lTjqfT/69c9feGGtXZkUEMo6AdR1Oa7TaFGDgyA5IPYU+4SK5tmOWUAFWKnBGeorqjJoxbv1OU0FZIWVXLKQcc9DXaJOVUcZXGK5yKxFu6CIEIpyAxJ4+taaTSBVQkhWPy570SV2Z3L5mBDYXPoW5zVWWYjADtgnGD3NI7mHGCBgdKjeX5FBAJI3ADnGe31rNxKiyXezpuV1JUc45IPoRWNq1ykgVGGGOQCK01kCRkMNoKlsZxiuf1BgxVzkjqKwmrHZT7HSHbb4YEgdOvXPAqeKIh4CjEysSwUDIA9/8KgjieTADAE9Cw4wK0LW1dpTsTeQM4BxmvXufOp9i1ErKCQSMnBAFPaIqQQSARjPr61Mg2qUI25HPtUhg8uIIhJDAkZOcVDZRX8mNmYIGCE/KCeh+tWQUiIAJbAHepAAqbHCjHcc596aFLZUAEA5DeopcwhpjV8nABpykKDyAQMZo2oMZ4LZGPSkeEgBSMY6j09qWgXYhlJQkNuJPODn9acikbJCoZcnA9T70CIA4UZzjPGKeAuCGLADgAdKWgXGqCikkZOc49KqzSbHJJwTwePWp5mLoWBAI9OKzpSQMlgHIPU1NyG7EhuXXasTAEcncucj0rN1LX2ijZVAAUYOB29faq2oagbbdDHISSCzFT0x6Vwuq6y8jFVkJGMnB6/Ws3LUIRlUehpXmsrcSq4B+XIBY9D606K9kZd7IzjIGR2JrkY5JEkZMkDG72Ga1LK5JwN4JBxwe9bRlc7PZG95hcfOjQnOSrcGqDESO5BUEZO3PJpC7ydW3DHBJzUajLEghSoweOlbIz5LFhWKAguMYwAaY8yGMqSFVhksO1EUZLgOMAjKnsff6VJvdFIIGTwSADkVLZSVjFvYNkRABcL0LGub1HYsbgZcjIwOea7G6ieWIgYAbIAArlb1GSbAVSc4JHb3rlmjaDdzKhuXXDbQQByrAHoKqec+5XYgA9sdKvSFVyZAXySCBxmqsqheCuCRkZ7isdDsimyvKTIhlKHYGwGHQNVEo05kG/ac5OQcEd8H19qmntXiuEl3khlIKAkAfh0zTS2AQSQo5Iz3ov2NlAolPImJjLEHACn+daFvfyK7QsMIcEOPX0z2qJYi5ygJOMhsVu6P4be+R0UeaZMEsAQQfQelZVOa2h2UaCk7WJLXURKVQgBCQrE9vStOHYqMAOc8D1rb0n4ZTFQUDGRhkIRggDrx1/Gr7+C7mCMo8YQrzz1Ga851WnZnZLAO3uo5xVbKg8g9eelWBmPB289DnqK1ZfB96pLtFJET35wR2+tUp9GuLFykjEkDJPp9a1jOMupwzw1SG6IgXdC4BUYOAOpqXCkg5bccAZP6VFtPALsBkfdHQ0+XIyCNwPT6+tNo5GmWIZhsI/hyVGD0PpU0ZCEo6kuBuZRk8dvx9qqROzEDHPU+1WImAYMHIfOASazaJZMJHBEkQIRsZ3Ljj6HpVq3KIwMaBQxwABwKqNeOwJYk5OKkgm3ABBtIPO7tUNCNPyizE7yDjpSrISFJUlwMA56VCjnYSWAOeualGxwASSfY4NIdmy9BK+FBweCOatQApuIO7OM81kxxiPcxLMSc4JzirahmUAMN5OfoPT61UWTY0zKIZSUdZGxgsDkYq1psjwqsRZmXJYHuMnNZse1FwRjjBI5zVyGQQumwliDjGOAPrXfSnZikk0dNHMFjzjIcZ3dcYqhdzGMNtG9TyeRg59qha+b5kAAYDI4yCfQVnyuVJYgAn5cDjNetB8yueTUunsQzTK0pAUMw5A9KRVWUB35wc4I6GmYIwScD1NPUZBAJYHjI7j1rczTElUBMqcjPeq1yi7SNofKnIIyP/wBdXd0UWCWx33MOAKYtkCoCgkHPOeKhotHF3ECRzxxA8sSqjGST1q/ZaesSlSo3ehwSB2+lbaaPG80cwOWRtykjBBHceh61ILVRKyuCIyCSe+aErFczJ9EhZXwACPr0rrYbZ1gTIwSNwYnrXOaeqFQjZJB5UdvxrpLdhtjQAuVxtHpVSbYE4dhgHGcYGaGZ+CSNwwCT3p3y4beMuTgA9qejL5cakZKjgd/z71iwGEByGPBx1qOWMyAHII6lic5q3gSZcAAjqCen4VUkxIWAGG7jNJWYGHqqgE4cqO4PNYwiIwUGAxy3v7/pW9qSAkkrz05NYZlKMYwMA9cnNCVylqU7hkM4UoWGMg+hpitsmZgSSTkgjIFPupgrhF+Y56gZH0z9ajiDLksCp7HGQfxrRIVmWrWdGYu5w3QkAD8KstJuAyMgnaOc9s1mIxVsMMnOST1qysqdQScj9alofqWIVV5MkYycfWp5rQKhBGTUunKxAAYYIyeM1daMCJ9yEt1B9qxcrEtHOy/KwVCWB6gjGKrTyjaVIJHPTjNaFyyLICoYOSQT2rjvFHiGKwtJF3jzwx79PesZ11DclR5nZGV4k8RpCq20QDysTgZAJHGfyrb8BWbfZWJmaLzSWLEbskdOD2zXj0+oPrerwRoweXcQWB5APX9cV9AeEIILa1tmnfJaMLIyqBtI9PyHP6V1U53hdnoSoeype9uzoZtQSyhGHAYjtziub1HUHecMABk4AXOB+dLqF/O8siARFSSQpTJH41nCZ5JTvXB9OmKN2ecoJbjJSeTyDRC37sHIOcgio2LOSQ3y56ihULNkghMckHgU1oapD2ALDJAB6gU7dGhIB3j1x0oESkkhSo7ZB4/HuDRCojMigYA6kDrUtlpBIygF0+8Rg+47GsLUWdwDGcNk5B6ZrXun2xuxOBjj2rnp7guVIbBB+7jgmsmbxsUZMb2DkA8HkdfxqPmQlkGdn3vapZAXO1mAZfvZUnJ/pTVVi4ySC2cYFTcqxC0ileDnscUgxAy7QSD830P1qUL8xACkltpyO/8AjTLoKHRQ5BHYjrVxkJo0rVpHVckBiMAgdK1wpjjSJ3SbaOWQdTXNR3DJggnC/pWvYXg8xVdMoT1BxmrciLM12K5AYggDjjk1UIRpiFGD3wannmQ4cMoA6LVYL9+UDBClivdvYe9cNQqKLCkBmPCR9x15p+/qAMemT1FV1KtGBkjIztxyKBKm4BjlVHIHX2rhkjpiWo2j3gAnOM4I7+lPwoSRMckbsg9KZCyN8oI2k5GeMH60smwMVDAjODg5x7E1GxSJY8NtI5bGCMdRV23CmMEHg8kVSQM7qSAu0beO9PVSFC+YUA7KOw7VSCxopKQ20H5RwDn+lTpI+8AYds4XBwD6VmxuU2sTkHvUiTvGxwMjuBVpktGxFdsCASQ3YdeamDvJnJBORnPWsmKYPhg2CD0P86v21x82HJzjjjGcd62UjJo04Zyr5OB7+tPS63zNg4OM7T/OqLSGXO0Ajr8vXP0pyXJWIl0WROcxkkEkdOP/AK/atVIhxNMTbshlAB4yuKkVgvAUYIwMVSgdZVDMSgPYHkfjViOVAjgsAFOAM5JHrT5kQ4kV7AGtnjIzxkeoI964S+tmS72kkqOSv1r0OSQOoXZk9vesHWNNiLl0iBkK5LLnJ9j9K1pz1JSscxDGd6kJuC/eOOlbuhhFlYkA5yB1PXp+NY9uMy5QysByxK42kdvp711WkwOyRjAcyAMcDvXoRZTSsacNsHQEHkYBI71Dd2YEbsoKkHPHNaaZw5dsHGQcdTTyg2Dj58ZP1p3Odo551JjdguU68Dn6mljUKVdGLgnADHpmtWa2IUsoAPQk96psgCt8oz1B6UrgtAWM5BYbm5GPTNRyQmEEAAseuBT9jCMMG5HAx3p0EZdskkHvkVNwuV3RSCGba44PtihV80Ao/J6EDGatSRMrEBwpAxkjOeRSlhtO0gkDIx3ouPciaCRUJBaWXGeBTRJvCZjLEKS2O3/1qcynypZXO4RDJXzCCfbA69/y+lII1IXHylhxk9Kh6hYbtXgldrEdCOo9ff607yi2CASBk8elIU+fdsAfbtLAfrUoGWUlmIHVR3FSxpEJQbwXRiD0KnnFNERbOI13A8kDn86s9STtIQZxUYU72ZSCAQDzyDj0pFLQrXMYETEHLMRnNU7W3xPkklumOorUETsAqnhR0J61Ilod5LKFcqCQKhsdxkcYMYwuGHBPrVjARQS2SR0HajyyPkdCSRgDOAadIkv3FGCRz7VnqD1K7IWyTwD6etKbYRqGBIJBwfU96eHOSmMkHBwOlNnOUj3A4XIAU5wapXFYZGChAY8g4OR2pwKb1RMBQOGY5yaVXcqd4cKDjBII+tP8hJFLbcnNV6k2LVkG8glhliScdMD8KkLsoI+ZiPmAHf2pbZCFBAzgYweKtEByFCgnjAHc9qzlIb0KUrIkJmlYKFXcRnBHqAfWvIvGniBp7iXcSU5VVU9QOhPvXaeNtZZLd4IAzkjLADoR2zXjWqXcsrMzITzgn0GazTciqajJ6mddFpPNBchiOc9qfakRxxoCHIXBJPWonmBdnKZOMDB6Ui4KFicY5weMVskdaRs20hk2KUBTBIYNggjoMD196uRTnADDnOSMdKyLO7jGQVCMAMsOOP61qOxiCZTcjnAZDnnqD9KOUpI2bW+KgFQCrck1oRuZEU4IAOR9a5+C5aYMiFVKnAOOK1VnaRyFcBcAYYgDP19KnlIdjSjuEWRAX4xyenNSwXjBCynzE/hA4wP61hvI0jBTEAxBHyknHPauj8O6OZCZJAVGQy5ycke3apcEkSpK9i9Yxyy4lkDAnsTkj8quMztIGdcheAMYx7471aWLEpTPO0ng1HHE8kqJJwRnOOfpXFJWOiLRDvUq4kDFFbGSfXpilktGUhXwMngjsKtSSQYSIQsJ1fd5h6EDt7illO+VnGAf7uelczXY2TM+azYeYAFI25B9T6VQW1kjzIcEg4Iz0FbMsbyREs+wDkZHX2qpNGzxbFG9yR8ucZH+NSkyuZGeINsYZEIcklsHIyaApIBbgk9zV0FmcKCyDPzYGSagmthHuJ5yc89qpIhsgdgcqDyOQQe9OifgZDbxySBxUcjhPLzxu6+5p6TJIQuSo6njr7VoogkXEaRl3jnIxwKVAzSHIBAI6DqKWxgeQjBbZjBI6j0rbtNMebBIJbGTx0rVQKszOMJeVXQ7gPvfjTjZNIHUrkMMEHuPSujj05IlRfs+BzudSAWz0z7A1IbJEAYKQQegFUopCcjzu/tZMkYIwMY9vSuau0/0kAjYRnOQeK9Y1DTUnyQAQe/qa4DxTp7o6h5JECksvlnBGPcVM46ChPlmmjnYXWTdsmLlWKlCOC3UEd6WIMWJc4JGBn1qnc3hsZFyGLSEkMMYHuaZHq6DLH5iCB8tfKVJNSaPq6dpRTNK7VHQIVDNnIOOtc5rGmFN8iRbSSPlHYVsjUkBChg7dScdTT57gXaMh2B0OTk9c8VrRrTg7ozq0YyWpxXlPtfYNh6A46GhEKMQABnkk+tb11pkUjM8alQeCM96oizKxrkbWb8x+NfQU8RGR5FSjylaJGljJB254yRV1FCRJEQpGMggYwagW0aNDh8AH7uanhwoBbkjgV1qXNscUtB5hVDgPllxnFWkRZYwXO4kYAPeoEcZYhQTjByKmtpA2VQksuBg9vWgwbLJUfKzncwVVJx6DAH4VJEPlGCSpOCDUcRdxK7xbFWQopJzv4Bz9OasoGBYsQ5UADtx6Uk7BoLHAxYAnA7VYV98hRsgLjoOpHemQ5lyCdjAZBIpQxV3CjLZwCe9PURYCyrGGjZd5YbgTjK5/U98U8IfNKhdwLZ3Aj8eKFwRhwSANwHoT3+tPhVDMSV2svUkc1DBsmjdopS5Icjg5UYOeuB0p1pGY5BtACZwFByR9c0pRZRhOTkAn0q3HF5TAuvbH/16qOpDTNWHEkeACgPB3HJH5UyadbONQXCpuCnr1Jx/Wp4ogkEQMWwn5gRzn3NOeEOpLKrkc9OtdlM55eZOsDCMAgE+nqO9XYoQilSARgHiqVq8h2KWABBPToRWhFkSMc4XHf1rtizjk+hIiHaAoyccZ5xXRaftECKxJf1HQVz8G4MQRkdcitzT7oeaAwxkdQOhqpXM73NyNQFQ5IHTIrVhcA7w2XI24HBA9fxGRWQl0gQJyDnIOMgVfhmUKCw2g/dPqK5pGkTQijfIBjMY98c+9aNsu4He28KpAJ6g+lUYZgY8BsnHWrtudyhjxzwQetcs7nRFFmINyvcY5q1EuwcnIJ7jNQom8E5I9hxVqENHGQGPXuc/rXFJnQlYURBnDM5A6n6U7YFdSRwQelMGWwA+VHf09f5U8Ark8sDzk9qyLE2ksEByzcYzjNN+6x7kHHPakMW4ZY5IPB9KQ/uYmdjleTnuQPWmISWUhiBgqOMCoDtVAzkLzgEjv6U55ckBVIUjIyMZ96ZISQCSCCMYznmnYaEiVHkIJLAc8DpUWpOkLIApRAuSMYzz1BqC5wqAEHJIOVJBH4iob6VZYmKAADBAJPQdRVKNwbRUklZyzbC4ALBCOcenHU/Sr66csMSmMsScFhyQD/8AqqhosbvqLPK+QF2xgnGSTyPboK6lWMg+c5JxVt8uxC1MwQkAFcgEcE0XFu4ZwjsFHQjjI9KumJgpzjcxIIHAIpxQjAwCccUuYVjPuYj8mSMcEYGMVX89ImG4EE8DAzmtSaPzkAGVz39D615Fres3a6jNbmRoyjkEqcZ960gpT2IlKx2l7fwMCHClm4KjtWBPcglkiBCnPJ71k2MkrsDJKXJPBPYelW5llRy6Eqy/KG6jB68Vr7NrcmOpXcEMAwLDp06cdaq3U0YYYOAOMZ6CpbiVwcsckc1lSkSAuASrZwRzmmo2LbJ55EMRCApwcnOeetVBdE8How6jvTbiQBkEgIBHJXnA+nrUUsJUAqZAnBBYAA+tWkYyCVi0pRgETrnPep9LvYINQQythCcMSeQR0OKozOI0IzkjnJ6Vwuv6s0mqvCswLwjaQp4AI4H0+taOk6seVEQnySUj2x/F1laMxadRngDI5rK1D4k2qFlhkAAGNynrXiEtyzOjNK4QZAjJGAe3H+FCjgA8E9SO9cUclpXvJ3Pa/tOqlZHpmo/FGUndEACx2kDpgd/TP0rFl8c3d05KAKzH7wwcVw0hLyAKcBcHGeoq5Yo5dgcDoRzXoU8sw9PaJw1sbVnuzoWv5pZGlmkBBOcnjFaIlYOA4YIpyVBxWPDGGKl9pOcMo61qrjI4wGOee5ruVOMVZdDzHO+pMzb1wSACM8GmbTtVFIC5zkjoTQNwBIGCD+ealSN2cKRgH14p2SFcjjhDyFGJYEjcR2GeTntXMzRlNWuiUKBsKBjnjjP5YrpAGdJASQykgAHGRWDeu0d3I7ks7YPJzUPU3gy7DlwqAZA4zWlYhi4IGWBwD7ViW8zJliMA8A+hrZ0646scgg4HHGK0jG5nOS6G3DGysSSzA8knt7VfGOAOYyMFR6nrzWdF5j4yM89Aa0IgWIbO4kkAAdB60mrGKdzQT5oiQSjAcfSpFkAQdycVWWBtgAZsknBB4PrVtIwI1DEEgZNYuxWo8kJEzlhlSowepJ74ojUtGGDDOckH9aHx8hUlwQeByCc96ljwzkgDg9PSsXYpIkWdcnkjOckdfapomyoIJbHHXk1X2A5KAD0z2NWoiNgIGw459z61m0Wrkithyc5J4w1WYoyUIYqQBwc1UjJLlWIJBABzx71bEaMxOMjGCexrJlpEkaE5yMenvUqqScgEDGSfSnxI/JIGB2zUsu8qFBAGewpJl8qGxEmHBBA5w2Bx7iptoKgk5GeB6GlVAcF3B7BeT/8AWqAFUlIJJJP5VS1BqxY80jaDgDHVR3qRZDJyQQuOAeCDUe9WVlBJXIJTPGB3qWT5cBcEEAnnqKdiRWyY8bgw5OM4x+FY/iLVBo+jNM+5nYlVVSASRjH4c1dkcx5IIBz1Y4wenfpXK69INSG1juVWyM9qFDmJR454jnuNWvJJXYicHcygA5HOAc+gNYUqHaok3KOvJxz26V6veeHreVy5QEFTnJ61yGteFGiQmMq+0jBxgFcc8etEqP8AKejSnGyTOU3KGByCgGDjqPSlZPlUg4IHHHWpZbZo5SJBmJVBUgdWz0+mO9Rlix8vYAwG47Tnj1/+tXM4tHWNO58lGBx0RjwfxqJo3RxgBAeSSc49qklLeeCylcAICRjOaGdwEBVSwGCwrFiaIWYE4KOWP3drYAPfI71EVYHduUc4Oec+wNS3U5WHcFLnOAFHOajkhdZPnjAIwSvTB9aaJsNaJiT0KZ6U6ZEO1QNpyMkDp+FNZihViOQckgdqnO1AWC5JOTVploZHlASz4DfLljjNRkCWdwAAFA6YAP4CpGKlXOFII784PtUOABggoSCSTxkCjmE2IIiAASQSc9OgpzO7LMJFjeBWDKYwQQPTJJpkk7s6FjuI+6B0CnqM+1TtlWUAABh+dWjIQ+akYchhuG4LnGBVq1ufLYgAOQMkZ6DsahllLYBIz0wafbAeWS6nJwSAOuOn61qmSy9HKJ5wcqycZGOAe4qxtKuDhVA6YquiAOXByznJx396ly6uCAASeM1ojGTLVszLkNgMTkN6VeijO4OhKtz1Oazo0ZmUFtz9SfWtCOQREBwSSMDHrWiMmWW3hUJGc85A5FShigCjgjnrUEZLrgHJHGM1Y8t0UNwQe3SrSsQ0S5OQRISSORjj8624bk/ZQhBLDkc8Dj0rIVCoUgBhjcSOmPSrMUxjIOAVb0zken4Vk0XF2JdPupE1VFI3RFSDg8g9sV1RcK64DBDjIPUVw+q3KadMlySQm4E47EGushv5J8TFzGZOSqjpn+VOCfYic7mgt2I2AckJg4wKm3KWAwQc5BA5FUBcNncVJAwVOPTvVqG7MqFlBBPH0rW3kY8xaYFirF2aTJyWOcjtViKTyYTIHwFyQGGQTgkj8geapxTeS/AyQMnjNYniy/c24trfeHcAsygDacngHr0xxnnuK4MXVdCk5nVhqLr1FBHK+K9dfWb15gFSMKFRMHkc5PuTXAXERO5nYk7jhgO3p9K7DWLM+S5JIPYqehHeuZncKuSQCeQSM4r83rVpVpuTZ+oYajGhTUIrYx5oQchhznPXOP8ACs1o0FyX3lnKlcdgPXHTNas0TcvuBOOM96zriyZ0Z1JUr1KjjnsawRrJXM5492VUggNkEnGabZKLq4ihcbCzcjPofbr+FWPLQxuoUE9CT6+lM0q2JvopQADFyFOBg+ufWtkZ7HqdgTZ2ATerqQOQCASPY9KralqkUKGSSVUXBzz0NYOoeKoG8uOJNpWMGQgkZbuc/wD6vpXJXWsu8rtHMJQ2SMHI/WqjdkPQn8Ua6LyVVyGAHB7EduPWuYx8jbvkduY5Ou1s9cd6kl3O5DgMc53eh7DFV5MqDiQnAPBHQ+1dUbo55+8rH0H8KfFEPiHTHUZR4CYxETkkg8/mMmu7UksSxwByTXzD4B8TN4Z1a3iQmVJGBkaNSAgJwS3p2r6Z068S+topIHWcmMNkAYJ6Y47ivrstxHtIcj6HwWY4d0ardrJkksaSnYEznnB9KgnsEmAU4UAbcKMHHpV7ymjGAwDnkd8ccilVUJAYAPgY7V70XY8gwJvDsZBYjIHbFZsvhVwQAeCcjjoK7KWN1UAmMAnjDZyP8aIoAmcHeR/e7GndPcacjz658KXSuDEMISV8xuQfaqVz4evQ3KDBGFbHcV6ULIYAKblDFgM8AnvTpLMEOcKTnOM8L7Cny0+x0Rqtbnl66NcwlfMXBBwD6itvTdInYhMMWPQEZwK7b7BEYw0iAjgAEdTWlY2cX7tjHtIOQBxk1LVNdDVTT6Hn6ac6ZUjKn24NWYPD88u0AKueQvqPpXo1vo0MwZliGcnIA6HrXRaLokW0NJEDt6AKMmvEx+aYfBQbe/Y9zAZdUxs0lHTucX4Y+G5nZJ7keXNgruCgqgz6d+g7816V4a8NW+n26IEMsqswMrKASM8cDIGa37WyRIQiIABViBBDMFGBxyR2FfkWYZxWxsndux+tYDK6ODirLUt2diAE2pkg5K46+1altAEKqQAWHAA6H0qikyrgAcj+IE81Ks7lg53ADIBHGM9ea+ecmz30rGkrIrAErnOPxqypQgEAFs4OR2rIW6IAUZxnpjpUouGDLI20DGAF64FQ7ivY1QqMchSB7jFIYUc5I+XsemKo/wBpO7YyS3fI5ohvSQA74IPXpUJyRPMh95pNtdxkGEEMckEYJPrXLa38NdK1eF0mtlA6beR+tdM2olSckj0J71GL1fKAkdTIc5GDkjtzXZRxFalrFkvkkrNHhvi79n20uraUwRmJSrBTHywOOteF+LvgzqOhkpAnnsqjDFcED0J7n/GvuoThoyEAAI5BGeDWXq+j2mqWpjliUKSGJwCR+NfU4PP8VQaUtUeFjMpw2LXw2Z+cN5YywXBidGBQlGG3v3FNZjCoBAVSMZxwK+2te+CelavMXMMbbyDllx8xPXj8K4jVP2dInklEUYeNWzlR978PSvs6HEWGqL3tGfH1uG6ql+7lc+XQzmVX4YgYDEZ4NJJIzqRgIFJJ3Dr9PrX0DcfszyBXeGSUEknbuxj2x2FcvqvwG1OyB2RvKo5IY5JP1r0YZzg2/jPNqZBi6avY8iYMTh0DOORnjGasQeSzBEALkjLEYwR6etdtJ8I9Ztwwe3lck7jxkj2GO1Y9z4J1TTZkEllIgB6kcn/CvRp4yhU+GaPKqYDEQXvRZ0mnR77JXPVV6HtgZPFWwhEYAwSBwWHSprDSbmKyjKwkhgOoxz3/AFq+dDu3RUjhJduCcdBXrQrQUb8x5Tw1Rv4TIQhYWLAy8noKjWJfNUuSVYgE4xj14rsbPwdqF6gCQMhQ4AKjBx39a67w78JzcKZLsA87QMYz6nBrzsVnOEwqvOZ34bJ8XinaETyiLTJpZCkYLkklcKTle3Pr7V2Xh74c3WpRo7oyKSAwcEHFevaP8PtO0vDFWlBIIBAGPbjtWzJHb2W5Io9qDkAnJH418NmHFl044VfNn2uX8JpPmxLv5I4zRPh3p+ibAYg7LyM/zrpWaO1ViMBQAAAMZPYe1JLfovmkNwFLDcc8Dtk/yrJj1JLlSTnGSRxxn/GvzXFY6viZc9aVz9EwuBo4WKjSjY3xcJwXYu2P4eMVWe8VuCcEnAHrWTPq4UgAgg5XOenFZsuq4kKkgrjII7V5bqM9NJo1NT1FIYTGDweevWufOrC2D5KlhyRjkVlaxfyP85JLZyOegrn21MtLuY5cnGR1NEa51U0zsn12WQDnarDOQcEfgOlDeIJXUkkgHjr1964o6ypZkWQFAOuMZJ7U5NSby2HVcZBz39Kp1OY7YxOuOvAAh36+hrV0XXFVDKUaWIZJjDAFgOoya85N7uIw+Sxxg84q7P4gFhpUrhDnaVUAjOccce/9adCnUr1YwhrdnNipxo0pTlsjgvHUguvEWozlyySzNgA5CY7VzCRAPtByCcEHuK1NRIvXknYkOeuD+PSsuIndyQMc8+vpX9JZfRdHDwg+iP5jzKsq+JnUXVl2C2KyhQASRgc8CrlozJIFI3EEDJHSo7LDOCBknrk1o4MPLDAYYzivUuzyWiWHBYhSC2ckdf0q1ZyLECFTBJwVHGaq8cFVAJHUDGfenopZiQwBGARQtTCbsdZobG5kAUEgnBya3prYBMFcjOQSOhrlPDMwtbkZcEn3r0A24uoxKPmOMYOevrTv5mRx+pxTwIrxoHjydxHUDtgd65+bUS0jKwyo4wK7u5sWeQAglQeRkjP5Vzeo+D2RZXtY3lRQZGAXJA6ngdcc1qku5pGzepkTKZFJRcsowAe59RSWRnhJmlcgdQppLa4WG7iLlhErgEMpBxj0Peuqlm0u7smR4gxZcBs4x7/WuSdeVN2Sudyw8GrqRR0y6GouChIA55Fb0TkIFjID7hknsO/41hWQFthEAC4xkdTWnBIhckggY9e9ROpzGXLym4kwXbvOEB4A7mtCN0cg7cDgFiOcVhxT+Y4JGABjArQF2CBvO1BxwO/4VyyKubMATls5PbA61etpRkhjgqNwNZFtOHQYII/nV2GchiCAQeAMdK52Bq2sxLktkoc4IPU4/wAa86+MtsJLfTLpECvHlJAP4lJOPywOa7iKVxIgUKIwedxPH4CuY+JVu1/oBUkjewRSRyCeTz7CtqD5Zpmiutjye1twiB9wOTwvpUgydoPKg5BPJz9asLEBuQKFwu0EDqO+feoXR40IIyc4BA7eletuZO6FW6EV4GB7YK54roNP157ZskhEA3FlPQDrzXKShY/MbBJI289jTdP1F7ackjcARhSODXn4qgqsNtTajUcXrsey6XqJuoVDHLbQwAHY9DSXEuN5D/N2XPI964zRdbELkuy4cAAKeAOwx61tXl8TECACDyMnHNeXRU72krWOiqrarYranduOCQD3Oc59qwL+6DJyuB0Aqa+u5JHJcjCjPBzj2rHkuSQCTnIPUV6kUcV3chu3CW5IPzkkDnBHqayJ1J2uFJBB+YkZH+NT6kY5SCJAjqehByfWqP2ospQDGPWtEbJlS7ZWGCGxjBUHg1Va4ZmCj/DAp1xgTMEGQRzmqc4Vx84BI5X2PrWsVciWok8m+QqYyGxneOgH+NVp3LKgUbieCcdDUk7OgAJwV6hqYpjlG0ghSfXpWiVibNlWUh0DkkhCSewHrUUhEqllBL4GMdAK3NN8PyXTtNEC0ZK7iRkDB/KumsfCkYlYugJYBtzDqfQCtIyRDjY4K10y4u5QixEKQCpBPNb1v4EvZY1BUoSOSwPT1rvrDTYbA5i+UEHGQOPr6VoTapFboIt4LMMlfUetX7VdCFZbnlN34Pks423MCFP3cYx+PpWLfaJOJiCcbWKkYOTgZz9K9amVbhzJgEZztPcUSWCXUZAjUFeC4PIz/KhVUaKUex5AY3UFScuoycjGBTfIMkbgjBK4JB5rq9T8OOmoOEjJUjByevPH4VqR+Dopk3kKJHAG1Tjtwc/lWid9SL67HAlNsaEDJUbcetNk5jOQAGAJBHIrq7zwfNbSpITI4JwcAAA1i3+mzQkEJ8mTlj7VpGF9UXcoR7ghGASBlVx1P1rtvhxbzTaq0SPJJJPgrEQDjHYYFcWVPm/IuBxnNemfAfRTrXjM25RplSB5WPTYAOormr+7C7M2kzucpFCS42sOo9aY0iSZcjaCchasX9uVuZYycSKzLgDAIzwfr7VVaMySMWAG1eAeMADmuWGupLjYbOAcsAEON2B6VXJXamXClugJ6VJyHLhCq424Jzk1FIwYMGRScYBPaulaENmdqtgbxHR3yxGMn+KvGvEHw5WTV0EiGKJmKnAACg98GvbjCZMO2cKRyD0NY/inTUu7J2BIcDO/GSK2vdcrOihXlTfu9Txq28BRxMUmkQBWxH5bbgw984Na1r4WihzgZPIXPGD7+1LcSPE8iFXV1XcpYYDEn17d6Yl65BAdkKEHIPU1xzjbodzrTe5sQ6VFAgOQxGMlTn61ZW0hMkbgEMAVBx1z1JHc1n2GsxSzB3BRycHIrqdPWDUIYpkcSRsxGQOmOtYHNKRTjhihCZBJPy8jrVqG4W2AKggrkEAY/CtQ6G8yGRFJQE4NZd1bSHerBienzdQKtJsysmXV8QSxeWASTjIAGOBUd34qv7lykUqxjIyWGcDuPasra6ggEEINqgngD6UhVl2EBSDncdwyPwos0UqcexHfS3F0S0srO5G0c9BVNVPmhXBYgZJx2rSKncCPmHQD0qe0095iAQWPQsB1oQONtiHQ7VpXujOmYgQY1I4A/wA5rWe0SUKUARMY46GrVnpoTAJJTvU7xK0TKV2hW28n8q2jcwlcx5tLiUEBMADJ5zk1SOnhEBB3lm3HjgewrobiFFYlywbAxj+tVJo1ZkAyAMZ963TuRylKOCPZ86ksORiq2oOocgAnnt2Naex4gzkKQcqCD0A7YrDnleWVivHOMVnLQ1jESytwJSxPGcjnvU+r2QuLYEYIwSxY44wQB7nmlgAAUA5bHp0qzLC8kZQjIA3AnsazST3OqDlF3R50YTHJIrxkDccA+gPBrRtiHhQsQQTtII7fWrGt2TRSpNHgl2LSkkk59AOgGAOlVbKcNvRmXy1O4bh82fQe31rwsQvZVLHr2vBSNKN0SQIGIIAABPatay2mUMMhcAAZ6n1NZdviRXZgu44wzDnjjA9K07Mho0UOHC8kjrXVh5HkV0jUj+QMSeeorQhmH7shixz1Y44x0qgmDszggjrVuOMoCwGRjhh0z6V7EWeZJHQ2t0ybAo2qR93rj2zW5BLvZx6KWz2Pt9a5a2MhAZleIgAdQQT6/wCfStGW9ENqWBLOozwOp+tKSb2EkdPYuko6bTjkE8iodQ0mPgK5CEHLKcnPp9K85PjaWG+PmP8AIeSB0Hrz/npXXaR4mW+tml3qQAMKTyc181jZ4qFT93oj6bBQwzhaauyLVNFMEYdHDIQcx45HvmuG0KzufEfimbTrcEm3w0meynvXoV5ei6RwThSMcdTS+FbaDTr+5O0ASYIlVQGIx1NThq2JfxyZeLWHhD3I6lv/AIQ6CwCRoPNML5JYdSOx9qUaNEhLMCGPO1BjB9K62MI0JIOVI5IHUVSumij3uSAGPyqewr3I1ZWs2fNuCbuYRswIGUgMCRlDxkd+n0FSaJpkGlSSSQuQ85ySMcD2NMnvQ8hKlSFGBjvSRzCVQ7HapAAwcEVlUnfS5cKXVHS29x5IAJZz1DHqTV4XhJBBJJPQ+nrXMpcsQgQlQDk5/iGOgNXor3agYdcjr2HeuRo6VGSOojuNyhidxAAye9X4bpSgycYxxXKC94IJBHUDOKvpfMwIABHYqeo9az5RpNGV8b4f7S8JRTsC/knaMnO9RkgY+pr5M1BBhwxUSM2dqjlM9jX1n8Q2D+FJykm6QEKqnnHBycV8zSaNcIzr5KqJSZJNq5JbPr2zXvYPm9jyruaN3WpzUoeBWIG8EcgdqhjunGQSR7VtPYOFBkTAyR1zxQNJQskgVlVjtzjiupxfUwfKjNinYSquCCxxgk8mnjT3u50aeWQlWyGDHIH0rYFiIm2hN2G4fHBPYg1O8IHDAZyDlT1qeUzbRWsojGkpUltvyknse1WVgEgUsgDHg56H3qQJLsKhwVYAhAMDPf8Az7VZhRzEg8siQE5JGQfpSasRzDbC0ea7wFyqDcT6D1q/eSlrgqSWJA+brnHSo7cPDE0sknlD7oRhyfenW6h5gSww2AGIzg1y1DWLFihPJKFyeN3pVhbREkKqCzE5JOcen07dq1ILQKgAIcj2xUscbuFJg2gcnnOBnANcrSNea3Uz4LEnKEgnqVJxle9WrbTsSSGJt+/15wPQVr2GlzXALGPYrnaD3/8ArVqW2ji3UoAFdV6k5yfQe9XGIue5z8enmFXXBBOcVUtbl0uwG2yhSQQwwMfQV0upxx29mSYi20EnBxg+tcTo1wb3UZgrcKeDjgZ/pW8Y9WZykzrLG7SRQCSHzgkjGQK27Zy5TIDH+dc+IPJuELOhJODg5z61uaYGRwGJB/hUjII9c0tGckk7nUw3B3R7yDwoJB6DFbdjPEu+Zn2pGoJYjPsB/KuegjBgWUNkJ80oPGF+tch4q8cmNZbSzm2RyDazKc9OnNZ8qZUbmz4z+JDxJLZ2TgBhhmIBIPsf6V5jHIbyRmfchJOQ3XNU5rg+aCGLk9yc/j9adHMEbduJzz7mp22OpGzbSlf3aDhcknua2bMCXa5cFR2B5rl4roSMWUjIBG5h0P0rY028VSoJDKBtJAxz9Kl6lXOps5REQCUAHIwM5/Gt2xmCDcCAWGefSuXtHLMgBG0fjW7byDbkEggY5PWo5bkMq/ELUGGiRRvJsheQFVIzuIHGB6145KXEpyC2Tn6V3vxD1E3DxwI5i2AEFeSD3+lcGTI2WYkserEdT3rrp+6ht6E0JZxgoSox+NbNo7FlRYwI8ck9c1nWiFkCLkDoTnk+9aschiKkkbRgcCtHqckkbOnwoVCkZyc/jWvYwupAIyTk4bHAFZNmzKoOPyrdsg7wB4yA+cDd2qXcx6m5p+8rl84zkZB5roLOM9MgHAOQevtWBYACcM3mM4G3hiF/LpW/ZjqCBnPTHSuebOiHmaltGVDsRlcZwvWpLYt5ZWQgnqcDFRxO6kgkAEYweMVaQFckgEY4rmlodUbFy2AYAqCFOBkjjNb+n/KqZOW5PA4A/wAa5+1IXaG+VCwyeuDW/Yn5SASQCeT61w1EdlOxecB0Izg5yDWTqELiMupI7mtORyQARwOpFNZldVBHUGsI6HajCttVa2t5d7BHMbAFcfMMHjnoa+WfH3iC4ubydyjQxLNtQNnkemeh596+srvS450lREC7xjPX8favn74n+BJItRuHiUmDAKZHRh1Ne3gHTcmnuxyTdNxPGWnLzMxPGeijvTpHUsCxIHSp7myeGQl0IIPTNQSROZEcuEAHAIznn+de00uh4E01ubNsyLCGjQOVA4JxxVq3JLZHysSCMeo6c1Ts0dgSQAuMFm4z7YrSRUcKoYYzzj0rJoxHW77mYbcknggcH1qUb87gcAHoO5pke1SFHygdBnvVpYgsZYtg5ye+KzY0yaFfMOACW+9yK09MaW2uEVZCgdly0fVR6/Ss2LKqGIGW5BBzmrVq0odJxIwG7BxxmsZvSwO7PUrN+hByg4DDoT9a0fMSIgk4c8kEDrXL6De+cojSQkghii88V0IuUZSCuCeSzDJArhd9jSm31LKsjEkAlupzTJZUWOTJ2EqSRnrjtUIuAMEPjB/OsrVtTeO2lVpSI2OSinGSe+KpROqPK3qcvqtwTcSmXCxjGCvX8agVztLA4GOMjHGKivXErMQd6Aj3py4ZSS25WOSPWs5K53xkkrIy71EWfcsSgkZBHb3qtc4lUMCCBxuz1rUuoQ/znII6VTnw5ACb3x1xxWaByMue0aQgAAEHO4Hg1XlhZmI2kgevatTkKxZQcAKcAc/h/hVaZkBDspMagqVzgn0Oa1jFszlJGdLA6tnAK4OBnp71RmldyqJJsBPzZUEEfXqKknnLOdmQMnjrxVZlYyoEyFB5bHUV0xgzByTLlu6YbzCSDwSOTVK5DoCEGE/vE9KuooHAGTjODzWPqd2gkSMFpQeCQMYPpilLQm49bjbKMksucALWxbONgcqFHYk859MfjWNp6gOpc7nJ4PoPpW9b25O0bhyR14A96xbuNGhCHXIYZGBkAc/nWnaKFYnBBPTBrOjY4ADEsDtOP51p2nzEEg7v51zy1NEaNspQgBcgYO4npW3Z7xKCh+YHuOlZUQMkJRiACQcYwQK3LJiApB56ZrimbxR0WiQYZQByecAfnXe6SF+U7QCBxjvXAaWA2wDOeg5rudKmSyhZyyqI1LfiK4pRbZ2015GrqUgEJKkb16+x9KwNQjM2mzEZ3FSob0Y9/wBK5u+8eLqt+USTzAGKswOeR2ro9PuDewBFlykseQAQRnHGfxraEHC1zP6xFz5VueIeMoAlx5mPMnQbcj0zyTXHPOGnkTYVdeCCPWu88bbYb+5RFxFJkEgZ5PGc1xjxMw3sVDcKSTjNeqrtF1d9CGGJy6oUMRb+9xity1tAECkbmBwSDkVX0y0Vy7tIHDNxk8DHWtmGEQkooUADOBximo3PPkxkdtIikoDt680uJYWUAGVgMnjoPwq/axMeGGAeMhuMehq0kEZlEZJAIIAB6+2a1Vkc7MtJdxDshI68d6m3kR4XkE9M5qzLZhMohAA6DtVaWOKMAEhABjPce9aJpku5BuZyAUIKk8YqSOIxRsw3B2BAyegpbbEs4G7ceQCT2FaMsAKsHcIMY3HgVLkkVGMmZBeQrsYABehHU1lalqRgl8lWAYAMcA8A5xz0zVXX9eTS3aOA+ZKCRuJ6VymnyXV7fSu5Kq4zmRuM+1O6auU4tHcW0jTKMkuTwGPc96dfaG5jUjJYkkj0HGP61W0hhDGAVEvIOCeAa7y0Iuog2PMGAMkdfwrmqFQnbQx7EErGiptDZbA52+oPoa1YIQCpxk9yDgAVQ05WBI3EBuSc4yfetSNRgZIyDwPWvUZ4upIqhJQQS2c9T09qUqI5GdRkngt6e1KAGkIxjAAxTHUwlwA2TglRk5/CpEWBt8oOxOGyqqeoI7kelKPvEB8BgMcdPWmTs0akuVG05+b0oMgZg2QRjOadhvUkDBioKhiuck96XggkHJB6YqOIgSZJIz0NSMQqthFJJzjOMn60hWGl0XBLgk8kA5xU0mwrgHk859agaNSpCKoJOWYDkUu0qAWYFccYNZsNijdyPscgxqqDcVZsFgOoA7npxXO6hqIjAZh5ZYAlSeQO3HatbVZI0DynKgDGCME+4rzrVNZiJEgbBdmUK3DYB6/Q1z1J8vQmKUnYj1LWPtKyMCwCk5yCMge1YMpLuTGgDEdQOop8tzLcXTySSNIGHG49PxqJnK8YABHJz1rFNs9KnGMdg3OANoxjgk9q0NMlRsAggr8wOOp9ayNzqSUy6EZ2nqTVyykQSoTJIqZ6bRwO/H/162izRnTpKGUELz1IFNki3uCh2g5OPX61XtZckkSlz0yR27VbAZEJYbiTxjsK6kzmkiMoFVAVPHBPrT/MKuqggEjIBHapHKhA28AAcimADKyHLN0BUZwDVLUz1RFIWIKEcY5Fc9d2bEOFB6k4ABI98+ldJKGTJYYIOBnv6Gs27aQliUzngKnc1LiVGdjibq2lR8Agw85z3P0qq0kSIUnVmXaVUjtzWrqFuI5ZSHbBOCp7e1Zj2zSsEBBRRgEHBHtXI1Z2O+nK5RaJSFJclc4BJzVeVAchASO/FaTxiOMIwzjnFVniIzsV1UjJBOAfw71KOlMbbOkbJtBIzyD2Nex/Ca2t9W1W3ikGFlIALdyPevGbSBmlZgGIHrXqvwru5bDVrN0GY1kUlMdATgn8Kmorwdj2MA7VLM+zdA+HemSWqK0SOfL2kg4Ljv8AX/61Xz8K9NHAgRl7AjoPT3rX8Ev9osIZByg4BJrrzEu8gjmvha9ScJvU+mjqeUzfCG0lnGxGYDgRjkD6elYOtfASC983dAGVid21QfwIPWvdjEhBBHHp61E0SlTGCMDk1jHFTXUUqaasfJWvfs+vbBxbb/LAJ+ZgQD9MZHHvXleteA73SpGiMcrtuK529Pfiv0Bm06GZcuqjI4471y+u+AbPWVcNbxA4JJJAJrvp4+S+I8qthIy6HwG9pNprKHjIck4bHC496TzCApCg5zktxivpnxn8DjlhDHE653IQTkH8uevQ14nr/gW/0l5UaDeEfaxBxivVpYmNU8OthXB3Ry6PlCQ2D1GKWNn2sWJJPXI6GkOnywTESggA5XIxSuR1YllJ5A9a67XPOas7FuKVXQBRk46sOOP61KnYg/MDjAPSoEkDDaCAfftTxGYjiPaSfmLHpmoYGi0gjBRmxIBzkdafDMWZcAAk8kd6piQD5RIHPXepPFTLdlsB3JY/xY5NCKNYFmBwVYdDzjH+NSrIUyGIA7Y4P51kwzlwRnJAzmrkIJUudzHGQAM8etbxJZpiUHayAuVxnnFMaTz2bAwFGeT1NEDJ5YDBgWAIA71M8ccaYBya9qjJcqPMqp3IGYSYRRtxySR1qfyXaNXBXBIAwRkn6elC2vmkkykZ4CEcD8a1LKzyBlMjoSBXajBJlC3sxc3SRMhAIJ3Y4GOvNbKaaFtwAhIHGfStCysBHg7TgnIBGMVoNGqocZBxyB2qXKxVrHIXOnqVA5BBwSKz5IiqkEgHO089K6C8RVlcEsCxPHrWc8JRiQuCeATg/pWakyRloqpICqFAABjPWt+zy53bTjr9KxIWETYOSxOSK6O0UhQScYHSrZcSeJVkKAAAE8k9qjmREVwGPmDoOxqcshkUBwD3Gf1pmxDIRGCzMc5J7d+KyY35DCwIBBBGOlRyQyFwVIA5GP61Y+zgZOMHPIpAUZC2COSvI7ikQzB1KLe7qXUkjlcEY/Guflh8tyB8wzwc5OfSuov3JLR5UKMkCsDAaYqDkgFsD0FCZcUUGUkFe5PGB/n3qBy6ZCsxGemeDj2q/IjmYOjKMZwGXOagdgxOUwQcfWquaWKm2STGDknjniqyuwnCgAKpBzn86syhmR2YYwSR7VXt8CQhx8x4BPepchanSaUhBALAgjp1xWhcSrFDkuc4PDdv/rVhwzLASzEgnAOeMEf5NZ3iDxRFaQSKrq0hG0s3UCuKvVVNczMpc17RRU8V+IYdLtyUbfKy5OCODz0PpjFfP/jjxWbkkCQFmy21Scg+maueOfFkl40iRylepyOowf5GvMftLX10GJDlv4vTBr5uVV4ip5H1GWZa0vbVVZnovwstn1PxJETGzGJPMkGcAA9T717xFKEBEbMRng9OBXlnw0tvs2lx3LAfaGBQ4GMgjrn2r0aylLqEcE7QMFe9fU0XaCOTMZqdWy6GhuMqkqxLMPvelRCKRpUBACg5yTgk/wBamVASSDzjpTeAQhJJ5IB7/jW1zxmhr4iBIRSAQCo4ySaVggYkDIZcn2PpQZU2AkMWzjgdKcu6MAnkMeD14qbjQKWIAYdDwRQ0oCtwWOPyNIg2yMS+SecE9KhupgkQCqd5JyfT61NzRFK+lXyiCcZ4HNc+GY5AIAyQcHmr17KWJAAI6ZJ71ROXQ4Kq+CMADg+tQxoEbDFMEjrmmMoZxg7WBOPpTxIACCSGOAfb3HpVdm2sXALvnJJNSaJMGyJDngdRmmS3UeQrq2Rlh8vDDvz+IouXkAJQAgjOSM4/CqM9wJcK7vGAMAgZx7UF2JFvWVJA6gAk4IHRfTHrTLLViLkIRjOfm+lVLhiwBfgdQQeTU1jAJrhGI2gdTVaDUTrbKVrmMOTlQpwMd6mFw2CpQlhjp71nWgeOMYYtz6dKtMT5pOSrk9c4xXPPUvlsX4yCygAAnIJPbio5GG8blAIHUVCkgSRgRuUgfMTk57n8anjiG3GMjOSSelc8o3DVFiIJgF2HPUZ4p+7ESlVBBJHTqKpgK0oBYEAdh3qxHKYwflBAPHtUOIr2LUJClfmIPQqf0qSQlJCwO0rkYqk0m5jJuwCeAO5/wp5yFJLb2J6+tRYfMW4fKiRQc47U9JQcDG055qssw2gHBGMbT2p6kOoIGHA+ZfT0570rhqyzHt8xsMCOcjPOexqzDcMkSpIQWx1AwDWcMKgOck89etTpynzEEZxjNUmTY0IHKksWwPQGrO9mVCBgHoWNZqy7gPYY+tTxzZwQcA9V9K0UgsaSzlDsVg/PDdM1Ytpgsp3JmQcFtuAR2578VmpJ5rDjaMfdzUkLusybSDg4II7VopCaZsrcqWAbOW6EcVVnUSkrvIYHIIHQ+tQPchXBBUMDx7GprWYkkuAGPU44JrSMlcxlFmMdOLTEFSSTjOck10um2xhj3KCCCNo7gdx/OmQxAyq4ALqQQRxjmtmOJVLhCDx1Hc16FOpoYy0GpEFVEUk54Gc809Yw+4Ochjxnt/kjNSICCq5yB3pCrOGCAA9QTWl7kXI9gChGOT0BA4NV7jTxOBkghuc56Yq6qmQgEcjr9aVULSZBIIyQBwOaAWpkPCEwpbgjjFR5YZLHKDgYPWtSa2HzEgkew4FZoiVQRkKpbp0waLisMhjXaSznaTnGecelIIlEhKkbTwPaphbgA4OcnAAFSeWkZLAhT0qWylEgjhBJZwC2OB6VG0AMgcEY75P8quKMkkjIx1x3qIRESIwIJU5G4dCOelTcpIiXczL8uR93rjHuaeqlckAqgJGWHX3oKshwG+ZjnJGelN2LI6mQ5AyVyehNDVwsE6rI6EIWYjcpDYBA7/SkRi2TlQFGdxHP509YjtOTkgnGPSkVBgggHPU4/lRYLhEjeaQMF2GQWrUtrQ5QEEkAZJ5qvaWzSMGKFz04roltFdQQCCBnGaiVkMwrqFmkckYYH8Qag2ukoyPm4PPeuguLNCrOSAxHJxjNZd1beUEJGXJJAJ96y3F8zLO5t5LA/MfujGDnpSpI63IYEjgjayAqPx9avSQs4DFADjHAxUZhlBL4KjocH7w9KqwXKojcAZGUA7d6dEckJgjucDpmp4bd3AAJDA5HvV+x00tcGSQlSFIweh9sVQrEaQM0ZUOF5BB6ng+nvVPWLtbWNtjGNweCvUce3fpWvf7LJQwBBKgkYHBx0rmtSAugWViHBBBPT34pwhdivZ2ZwetLNcmVSCA/J28En1+tcBqdifNYh3YD5QD0P4V65eWQEjjBL59OCDXNazoxK+aE5XK8jn610OnpdG0XBbHnHkhBkRAkcHnrUEikswIABXdnHGPT61072BUEFRnJwMdazLmweIthc5HBz0rK1uhunfqZMJIiOTvIIYEjGRW3pMQMIc7i5xkdhVGaxZYgUALkAEEc8E8A/iKv2ZMVuRtYOoGQPejXoXcuO8cJQqQ5PXHGKmhuoJMLkcj7p6CufupWBI3MhUnKsQNx96m03R73Wr2G3ikeESsql0IJXv8A0o5GQ4SZ3Wi6E2p3EDtgRowbk8kkGvS9MsI7aExAggAYyMcjtWd4c01dNsY0JHm8DI6+9bokU5CgFhztFc1RvYz5LPUzL21KB5AMENg47e3vUSKQcsqkjkHOCT/nFabIlzGck4zzgZIwfT8KqPCRkAgAYGTXJYrYpTRFpA7KAScnHek8kHOQNvYqefyqedCuYwGDAcnB4qo8QjiAYksc8g4P41LVh87AMFUguGJPAxjIqrcwRMMM20cE5NTRoqoBkt3GetVLy6QM8bshIwGx2z0rHQ0Urj1SBMFCABztBI/WoZSzRspUYb17802C2kZyxOV6Koq2yp93eGkA+7gjtTXqVzGW2ntIoOOM/L6Z71PZ2BWRQ6keu4VowFSyqQRg5Iq2jq7jaAB0JNaLQOcsWNrEwAyUGOcDOTWtbhVjAAIBPJA5IHT+dZ1ipic4IcMeATjH41qwTKULjJOdoUjGDjOc/j3q3qWncnSEtlSSMAMc9gaSZthYHJJwQo7CnpKWIzkD0z3pZCGJUMM9cGhIGihPIFRywAJ6LnrXL+ILBLpNxjZWB5IPBFddKomIAwQM5B4IxWPqFs2UZiVGCSgIIPoDV9LGEo21PCfHN1BpFzcko/kqxAIG4gH7vH41xQ8WNakrOVJAO0YwPbNemfE2zJliaJQGKs0jEd+2PpXi+rWQTa4Rn5+YYzmvi8T+7rNM+zy+aq0EzprTxLFsD5BJ5ODxmtKHXFlAcHBJJHofavLPMKqfLGwEk8DFaFnrMsIWEMSMDJJqIysej7NPc9Qh1MvhHkVlYg4Xjnt+Iq3cW9uys+8yYGcN3H0ry5tVm80FJSB0B9DXQwau0kaFyzHAUjPX3+lbwxDpmUsJGorJnRyIGQHDHPG3P60RW4ypU5I4I9Kz7PVFdwXABb5VAJ4rVtwHyFO8Z5ZR37172Grxqq8WfNYnDzpS96OgsKOpcBgM8EH19Ks7MEylQrkBTt4yaaUWNJHZCxJ3E98AU+IBlyxGT1AOce9dyPOcSSHJQZIGTkA1bUgKCVyRyKqJAysRguueoPIFXIo1QsELEDsxzV2RnZgZQ5UFcA8/WrUCAXCFgcBcgDqPQ1W3qVUsoQnjn+VXAAyFixLkAAk8gdhQSx7SopJJPIyMjpTrbJwqKxOcDcepqKMF8hiBg8DGcj61bhiblSDk9DjGKVkFh/kuiuAMEnJGep9asWyyyXIQvuIGCM9DTFiCgeuMDnrVvTYg8/XaSMscZzVxRLNm3BSMqcLwCSTnPrUsYAdgmSMcsR37io0HloS+CCMENyMdvz9KktAc5MagZyRnrXRE5pEqRlCDkYzzV5IzhAZFLMOSFIx7VWQFmLAAgZAX0NWFQrggszDkqD19hXZA5ZImiUtLgkjByKuW0rxuxKh1B4wDn/Coo4wDuJDZA4WrMMJSbawwgBO4c8+laaGZqW1wGjy4YDACjGf/ANVadsQUUkmQdRkY47Vl2C71DhcITxz2rZtlAwQCBkA49Kxk0jRXLcEoOASQSa07cgspGSR6VQgVdrAkE9R2rVs4t7KQcDiuSo0bxRowElApbI69OfpU8YwDySW557UiqIiAQMnnOOaeABg4OT68fpXmt3OpCBipAVTtPLHpzSgk7iDlQORnp6cUTKNzMABubOB/n2pjRd84HUe/tU6MBpcrx1UDjnJNRsSMZGD3AHX8aehUKRFgjrzk1FK5ZiEOOm4Y61YxGkLkKMjaO4qNx5bKWBzjINOJdWJBGCORTXYOuDwvrT1HoVrmMyopVsMSQVxwPTmsG+uZY5ljLEkkAk9hV++1aCzIV5QBjOAef/11z39opfzmVDiMsQobrgevvWkHYwlKzOis3MPOAcjAOOn/ANete0uSSFzwOBnqa5qG5bcQCoOclWPardteEgMTjvjFOWpCmzqFOQMc4Pf0prsJM7gWA49MY7VSgvA6IS2c9RnpVrccE5zxjjn9KytY2UiZSq7CqqVC4Kn1714547sRBrEzAFUclkIHQZ6V6/kAjcDnGAe2f6Vx/wASrCKbSllhRy68yF2CrnnGDxwOpHNdGHlyVPUmWqPM4rwwRr5bZHXIHXIq/b+IDHCiyEMzHbgnJGO57jr1NZ+0ybVOMdSw6flVKaI+aWJwudo4/WvbdNSOfmsdQZoL04jfDLhmA71XnsVABQgNyRg45rnY3dMgMAeoIOCcGla9uRvIlZdrAAcfMPUe1c8sO+hPOy/NCwJz97v7GqU+VJO/K/xDrg/0qJ9efcNybSTgHOeaW41C0RWmbEUfVmY9CeprL2Ul0E5XKWpXogtJVdS5AJBzwfSvPJV824ZyACTknHWuu8QXSPaIkbFpidzFRwV7cdq5jb1cjPGAfauylCyM9CAxldpG0gckY5P0pRjcSTz1Az0qW0/eAkRnO4qSw4BxT54ijhWACqNox2BrpLTKrqgcAAgnq3qa09ItmmmYA5ZVL4xnIAJP6A1VdVWNWJyc4PHUVo2qvFGJIj5bFSpI9CCCPyJFNq5Mi7ZokswZBnjIHfFaG8EqwAbbkbT64P8AWqGmQ/Z23ZySARjsPSrpAJcqMEnAx2J55rJmLFYhW4BGQMkHoe4qVgBkCRmIPIaoyFRlJcZzyoGPxp5k+QIDz2wO31qSXcjeUksSABjHHeubvHaTUX3nJBwPbFdLtJUtt8wr1VRyw71x9lO8sl3IiMY1uGUMQThc8c9v88msr+8bU2zXXa6gFuSQ3I6n1rZ04A4Bxt4xxWNagMwYnK4rdtlTChRgg5AHTHrn+ldSVkTN3NRELEcqYiCDzggVft4mRkRXLEg4AODjpiq8cLGMrvAUgDgDPqetW1QEAg4cZHNRIzRcgXlAAo2g5JPUAdB71Z2jYCMZIyMnp6cVTj2MpBBIHUN6jvUyj5EdQQSMHce9c8jUnbcIwEHzAjIzjjvTlmTLlEIAGDz1NRux7ZH6ZpzIEDDJLHlVArF2KVyyy/Ijbs9+O3tUib5ACwxk4UA8Y9KgTPlgYA9QamUFEAIyDzjPWoZaJFzFtIAAY8CrMUwUhHO0scf/AF6rW4YxgHAAPA9KtQhXYBhkjpgVm7FIuQSElwACBwOvNW8ZxkY74zVOJmRSACFOBVlULYAbJzk1m0aosxq4U5BwecZpI7RpZCGJV2GQwFSQxEuAc89DWnZ25XMhXp146Uc1irXM6O08t1JyyklcEenvTZo1ZXQAqhGGYng/54roTbq2cH5j+lZt5ZiOGYRDOMgEHIz6g/rRGakJxOa1a9e3ARBu3DaxYA5ABA6++KwdrmExYyAQSff61qzW73VyQQyoeMN/n15qxF4dmSVi8oeMkbVVen4966Y2W5l1OZuYQAScgg4AA9ao3WnE20gERd9pwpGc/wCc1366IgyGTIPc02XS4lJAGTjv1rVNdBo8Q1jw+6IWKYcnoB0FcXcwCJ3WNNrKTkDgk5r6D1HREeMhwSGbPygZA/GvI/GHh+SzvHkPzIxIUgYx7Gsa8LrmR2UaqvySZyJdm2liWOOR15pxMfy5TDHgkHORTpkjjcBVIcYAHqfWlW3dj/qiUHG4DgH0ryHUS6npKk2RqokkQkFgh4HT6Usqq+QQQc5JY5NEUMqStkArn5SODj3qVlDsSCACcHj8xWXtV3KVJvoU3jBiCb94B3YNIXLxhSCoBzgjqRUxhDSYwSG4BA6U+OKRXMZGS3OMdvSmq0e5XsX2Krw7OSCRnPy96ink/fhChOF3Fu2PrViaBixcuyYHKk9MVXUM2RjJPQ9etae1i+pm6bXQFxIgKBEbIGW4GPSlMhMg3DBA4HpUnlNGDEQC6HDDHINI6sJVlAyTwMDOa1jK5jyWEWQhSNoI9xzU9vISSqjAAwPcVVHmMWYkDdztA6VPZr+8QIchjhiR0wCf6V1R1MZRLkLFXIPPGcY6VaUAnBJAJBC571FtAKsAWXIyV9PWpABIqSqMq2SDjtWisYMstgvHjggc44q5GySAOCGBGDjtis+3BdgArHHViRzmrao0alUCqMggAYxWqZDLdoRHnAJBOM1fjiO4AnAPPPYVUi2nDqNi54Udqtxuu/IJKjrntVJ3MmyxGhUMCGIPA5qQR7G4OfTPaovtA3nBJXgEkYye+Kshw7YAJUjGWpk8xX1Ww/tLS3hIJmJyBx0+tauj3Uk1pEsyZcKIyp4yB3JqsVJCrgDsB7VfttMk0+1WYuZQxyDjpmmtBNt6GrA2GAyNg4wO9TrIPmIxgjgehqlZucAgZbkgDvV+DbMSAoJ9B16cmiTsSkPjZiBIyFwCQADjngkfyrHvVd5AWQEkZPHSuhS3VgAQVOCAAepPSqE8AJJyS6jlfY+34V8Hm+LdWfs4vRH3WUYZU4e0a1ZxPiWACzkESgOUJVc4wQec/gP1rgplTaARkNyMHqa7zxswVYhG+DtJYDtyRj8sVwkrFoiUCgg4HsK+bufUJ6FKVPmCnaQfmxnoKq3oKqQhyMdAat3YEhBBAKDnjkVT8orJJI5Hl7cjJ5JPtWiQmzLZHyH2k89B3qtc7twG4oOpAOCfxq0I5EUMxycnJHSq1yC25tm7HBHrWiic8mRrMI2ZQchutV32OCQcsM4IFTpGzKysoAPAAFVri2e13JnGASQOw+tdEYmDZnyqASS5yxxj3qFI8kbiCMkEg1PKh2AqCwJzkDofeq5ZhkBCODzW6izNsaI3hmdxOSxBA5AIHoPavoL4EeIxqltc6bOwDxwIyAHAZ8kH6kAfrXzw7BimWIK4zitrwX4nn8K+KbTUjKUihyskYHBjJByT25A4rooVZ0JqSZ5WOoRr07dUfYN5YyRNGCmNqkM3t1yf06VWEDNtCIWYnO7sB3JP412Xhy6g8V6La38BWWJolDlVAIbnA9+BnNSS6JuZURPLcg4JOMjuT6dcYr7elXjUgpXPhXTd2jjGtzGWTAwOBg5pI1kLnjP4dK6W48NSrGSpDOASQcDIA5NZw0+SIgiMkHknHSt07kqNjNbzAzIGPGCcd6TazOBjJH61dS3nIBCEAZJJHX8aekEshBVCR0yOlEpcquzSMbuyKwiDYUkknqT2rV0vTnuHU4yg6E1b0fRC7szHk4yMdK6i3s0tYAoRTn0HSvh814hjQvSw+sj7nKuH5VrVMRouxFp+nrGFAwGXOQB1rQt5DBIibOMklif0qiboR5EQBfdg+3rVhZN6oM5cEkmvzGviZ1589R3Z+nUKEKMVCCsjdiujICA2DjNOcHcXUkBv4ai0tQ8bkHJ4BAHp61bk2q6gEkZwR6VwtnoR0FRnChnGCO471Ot2VQIykJnPHf3phcMuwLgjLEHsB1qrJOflBGQPXtWTZVzTWfneMEdhSNOC4yQXz0qgt0Ywv8JY4Huarz34jkUNneeOmcGo5hWNpJwJCokJc9jzikWTBK5yAeMCsGO9KMctkk8Z7VcguxyXODnjFUpx7EcrNHdIxIyuOpyOtOiyhAz8x/Ss8agqHcxyAeTmp0v1Ygo2CRyTzirU0QakDBQCQHIOee5qXzAVC4AJ6Z71jrdp1U454OafJfq+RGw3gZ5Hanz2KV2apDrscrhM4HH6UseIyzF+T2BwSOvX0FZR1NFUZfPOSBzSNdjhgSQw6DtUOsaxiavmrOpBQEHguABmoJ9OspdrSouRxiqLX8VrEXYjpkD1NQ2d8HRpZxlDyENR7aS2NVBsuHR7JiWW3VFY7SAME45zXP6h4K0y8uSUgTBOTxnrWhJqv2liASVI4weKc12LeMAg5J44xmqji60PhZPsIy+JGePBGnEEGFGA44Hanv4U0+22kW4AJGAAMir63RTJLAAjOPWq0+ol4ywbPUKfet1mGJtZzf3kLB0n9lCf2fb2yFY0QPnduIAI/GlZkGGQqgHBUc/jWdLcnhS2HPUg55PWoJ75YkUK6hupyaxnXc/iZvGhGHwouy6mLd3BdgNpwVFc3qepkBimCT6mm3mqAuSDgDuD0rj9a1l1YBCVZjwe4xXLKolszqhE0tS1cpEEAIdjkkHoPTFZQ1g7ioLAY9ep+lZF/qT3FyZpTulZQpPTgVnLqTCXJcrk7RjuK5pVJM3jdHRXN6C/LYY8kc/hTBdOQBuUHGc561jZIxjLEZIzz+tQGd0Y72GByR3rPV7lF+8vQkLhhkkdQM4Fcfe3ssRZ1YEE5zjoK1NSvGZSBwDxisOYCQAlcHp9KuKN6atuQ/bQrOykkgcqeBViPUZJWJJAUgAL6e9VUsSzDIxuPP0q+6QadEszkMCPlA7+td+HwtTETUKau2XXxdHC0/aVXZIu2sskSBnkHHO7GM+lYus6m95OIFZjAAWYk8kegPY5rP1bXjcZSI+WByAO9UIPNcqCCAec+tfr+QcPLBtV6+sj8W4h4n+vXoYfSPfuWpdy24AXJzztPUVnsgQnjBxnpya1WBiJKjG4AE+vof8APpVJkYK0zDCBioB9vav0WKsfm0pXJLOYIwyAinBx1rX80NtJLKMgblHeseylPnkqNwOACTjAFbUZU7GJIHXB6Cm0crZOiNjJJYkk896f5SkggjceTzUPm7iCMgE9cVJDk7wpVBgnJOM0KJL1L1m5t3MgYE9QPWvRvDd6mo6dGxlYyD5Sg/wry+3BG0KoLYzknOK6Dw3qs1hcbZXLFjyRxWck1qjPboegXOnvklGUEdmyRVSRC0bJKwUE4ODgAn0rXt3W4iD42qwyMnrWD4h1ZNNBKOhkGTzyB70RbZrGNzkPEVtAmoTRREExsFQE53DH3h+eDUUSpCoAcEYGR3B9KgMnmsXYAMWJ3eueaeJFkRiTgR5YqOcj1FYzZ1JFoSbgMEgAjJH8q0YJFABYAknuev4VlgBFAY5PBz6g96uwyJjBGcdCa52M1I7kr91dpBA47irX2plXIADc4A/SslblUYOQd68AdAff3qysw4IAy3OKm1yWb1rciFQWG5SASAcEGryXcbYJJVc9jyK56O4BwARkep6VcjlDAFmwPSocRqx0Ud3GIXXLE9VZQOvuaxvEiC401iUBc/NvJ+6BnP8An2qaO4XYQeQehBqvq5afT50IyjIVIXrj69quCs0O55ukyyAuAQHAIBGDUEuVlLh2YAcBj8o9cCpr6aNZipXledoOOPSqwnMkgJwDgKFXj9B3969DUlSuU7uNpnJU4AGeOhPaqxgkUKCMPyfqK0pEMTkEYXp9KdHEdoB5GcnjPFS2UkV7S98vaGyHUjC46+tdP/aCSWpLhhkZAU9Kx0sVcbSQATwcdvSluF3q6qSxzhivb/CsHy3ubJNohnvGaYoSAhJIGeQKrs5jjkcglSOHYZGDT1tJ5QSsbOfXHWq2pWFwsJUF0dh0zwB349aFKPcr2U97GTOwaQsMnOe9VpHDqQDgnrVlIioZT8xx3qod7ucJkr0wOp71fMiHFoqzRvuJAyDgE564qFwisWx8p5OecVel3DG4YPXAqpNIgcEFgxBwMcEf41cXci9iCbEpwVJJ569agLqkbMqAEcA4qwqMIyCr72XbGyrnnPOce1a9v4RvryMEQM/HBI4zWiVwvYk8N3ke6CEthN2Gkx07k12gZ1jGRgHkduD0/SsCw8AarEEIVl5GCRnj0xXY2Xg6+EKo7eZIFIw4OQOpAPb6VapeZm1He5gXuorHCWMqKRwFJwTXMT6yWmJQEHPPHWu2ufhve3YLMJFiIIC5H9OabbfCG/kQhYZggzk7Cce+Rnj61nOlF7sI8phabfmdCh4bAJb19q0Y5xGpBBUMRn3I6fzrWs/hHqFvJ5qtcPjJAYYXP5Zq9D4CvxklNyk85HSnGmlsxtLsc/JbCQb8fMe/qKtW6lIlRFyQTgEetareFNQjwJEHB4C56VC+mXMBKsmWwQFx1/GtbCKjxB12uuT71m3eh294GBgMZP8ACTkithoyBmUFHA4GeB60jqVQMoLkjoO4qk3EWnU891HwjLA8nkAMTyMdq9W/ZV8Otaaj4i1aQ7Qsf2QsegOM8Z9yR+FYziJlCjIJByMV678KNMbRPClsANguGaVg+CWyxwSB9elcWOrv2PKzooQUpnJ+Lrcwa4yhhEqDcwIzknpxXNzyBmIf5xjjjv2Nd38T7ENqCzRElWH3jwCe+fy4rz0hyy4yTzlcdKqg1KmjKurSsJLNLKwYOdgJ+ZuM/wD16lijEoJZiSTnnmnW6Ey7mTLDkKec/hVtraQ7ikZyORtB/L0rdzSOblbKkkYJxtAQkEgHHIqjdbLiOUGPCOf9WTnHpzWrLZXMrZWEkkcHHes17WYyvCQC6gllQ5I/Dr3pxqR7gqcl0PKfGFsbe4JI2R5AwOcc1zkzggBAQGbAz3FejeMdGm8hnO4MGBPGSRjpivO7kG3VFAYbCWHHQnvRUcZWaPRoxk1qRtMIicEE59a3/D3iRNNKAjBLAHJ4P4VyLsIcAyB3OCT7mnbhHIiuMncGHtjmuaSurDlC6PpXwtdwazaIIZEZWHKgck+mPapNR8KecGeJQXOSc14t4H8az6HqILyFrRmO4bsEZ6gH8T/9evorwvr1lrlovkFWZhuLSHGOOg/+vXPGvUouz2PNnF0paHnN14PmjuQ6pgbQCSOoJ7fiKyb7RJLJw7KAp43MOp717Ne6d+7CCNS68k55Nc3d6HPczh3JAHKgjIyevFd8ZqerL9pJdTzWLT2eMswJBJxgYA9K19PtjbwAkAsODwQD716FBokTqA8QLEYPFaEPhi2ICqqkjByBk8ds/wBKb5UTzN9TzqEZUsAWVgCpXp/9eriWi87wHBAb6Gu8bwlFcs5JaI52krxkHtgUreCBGQwclRxgkfy60uaHcFdnnlzaBsOQAAfrWdcQKkhcIMn5d2OgPavSJ/C624UxrhsneOoPvXMazapZBi4wpOcetaRV9iXdbnH6syWtuqZIc8txjA7H6YrEgjDSBgcj+dXtQvFurqUFSPnAXnoB29+v6UlvGiDIOCTgH0qJLodEdtQjYMpRF3AYOB6fWleVthQkkHggVC8g+0Egk8cds+vFAb9yzNkvk5C/3fr61KQc1irqcBuLdht2AKQWGCRz1/WuXniNnIkmMqxwD3PvXXgqWyQXjPVQcZ9qxNbgEVxGChACkEgZxzxXn46k5R5ktT0MJUu+WWxFHMdoYkEHsa0tPlBYgkg4wTjAH+NYG8KxQHIbBA/rWlDcJBsV9zhuwUnP1x7mufDyIxFLex0FvIrEoDnpgir9pKEBViSByfSsW0YRlyQSx6ZPSta3UsBk4B65HWvXi9LnkOJp2zGUhWORnr3/ADrQ1KxmSzR1GQwJwT0Hb8aybdgrqQGCg7izDggHnB9a7WOeO+ttiqpAXAGM5961UrEpuLPJdYshAXJXkjOVGead4BNxr1+8VsW/dttbbyMDrWxr+kS6hdxW0GFidvmAOMn1/KvU/Avguw8K6eiWjK0jDLMgzknrk+ueKK3slH1OrnutGY40trUIJFJJ46dqfaxtBd5QYGPyFdJr0cccLyNLHGR2J5NcJe6y8RcK4BGckHPFcdlbRCb8ztxrMdjYku6lyDuQA8DsM965bUtVe+lUrM6IvRFIwfqcE9/Wudk1eaaMsZC5BwFPenNdHYQAAWIY8dKzfkEUrmysyZQhg4PcGraXwjwCoO05LE5BHpWBDcSSEuXQocbVAAwPwqxDM6ROgG4g5Hoo9PpWDTN4m2l2xLhCwcnkMflHpgVeN3sWNXlR2AOFXOQK55Z3JDEc4yxB6e5p0Eyl1cyu3GAc9AeeKzd0aHUxXQedXBDFeuDksPQjtir0V/IpIGMEcnFYNvdpDsIVXBwT2P4kVYXUS0pBTaoOAQetSmyWza1B0vdPmt5E3h1xn0rjL3SraWEiNCJAcFcfka6EXGcoc59c1WdwVYAAN6V6eGk47HPKR59qvhaV/nEAQtzuHf8ACuan06SGbymRuACGIIz+FexPCxiBZgwUcc9KyrzSUmjkJXJbkNjJr1lJPcwcl2PLhCUdcps2nOc5yaJLcSMpwMAbgfXNdvP4bDI+AwJ7461nzeHi+QYnUjkFTgY/nQ0uhHPc5lYHPJGB2wKsQWjOQqscdx6Vtf2M4zkYBGAPSoZrEWiE7fMfPHJGKxndao0jG5n3qeapQEbl4x9OKs6dAUCEhs5wCvUVPaaVc3VwCY9qE5JxyV7EfjXa6L4YjWJJGJLYztI6e31rzpuV7M6FFRRh2+jy3bFFikKsMjb3ro7HwqjSQzTjJjIIVmIyo6j8q6ODTgltG21Syrx2xTo8ysSo3KDtI6YPesrGbtvYz4tNSEssS4BOSwPSmG32bgBljyDWylm7bVYlIsk4x1P1p39n8gqRtA5A6k+taKyC3Y4DxxGy6S6B8GVSCBwR+NcP4OiVZ3aU4IXax5ycdq7/AMdQ+ddNaxF3MUW72XPJH55rzOxu3tZ22sQT8p9wDXco3gVay1O0twFkAKEgnPJ6Ctu3lcKAoOcZz6CuRtLg70Yljnnr3q9f62LOwfD5lbIC+g9ayULbnK7NlnxV4mlgtXsoJFUOpLkN1rz0O8oALZA5A9Krm7aTzHdmYsxPzc/p6UsE2WyBkYxSdjpiuUtRsGJ4Ixx7GpwRlSByMgn2qklwJAFAxHknjue/8qtxyMpwFJXHJAzg1i0akkWA5ILA55BP8qvWUzxOGJyp6kc4rP2BoiUbLHkFuM1Yjcg7A+AOeTjPvUWE1c6611GJdhVi4IAJIx+lbsNzHHvIlDAEDIz+Feei5ljdCJQEPBXGcitP+0jFpcr/ACllUAbiQdxHB98e9UpWBQuzK8V6mtxqkhjcSKDgEfrWWSZCCSQMZyawI7m5iu2WZWkOSSc9ck8D3rdiZZEADEFhjjqD6fWnKfRFTjY0rQFQmTvUE7T6VoxBHYqSGI5IPIrPtIsAgNhjzt9K0rXapJAAA7Y6mtoM4Z2NW1YLyGAAGSGzyK6TTQxiVwAUPQ1z1lmTB2hfQEV0NtkRIgXawPJxwRWkjBI3LIb1BIA5G4DtXQWyENuIJQnjA5xWFpgIIPU56da6W13TYwcknAFcNTQ6Y6FxojKiKqI5POXPIx6Cp4Q6RhHkUjr8oIz7Emq6k7WJXaQcAk9ferClQCTyCMfhXLJnRFmhaDZKmDlcZznNbFmqQMGA91J7GsqyESlQRjPQA45qNdbiuL6eGIl4Y8L5nTDdxjviuSep103c23ny5BOATjANSCZGwWHA4U9Mn0rJilLsWwSvQ1bikUKhBGwkgZ7H19q5XJbHbFF5imVGdpOR0zj/AArn/FHh8axYTGJRJKoJC4x+taqvggBjyenahnLx7A4J6cjk+1VCbi7o1SZ8m+MPDk9nq0zshSIAjYR0Pc57iuQnikUgqodhjAJxivov4meHFmjeaMEhSc+59Pp714XqFiUmIHBBxgdvavr8PW9rBM8nF0nF3XUZEG8oB8AdwRnNXQiKSRGrZPGRnb6H61WiBXYHJAHByKuoyHABbJ71pI81RHBBkMI2C9CQRwfXFWI2UqQr5BBHIp6RjapKAIpPzHqfakEa8EIFBORjtWLZooj4oQYgFIdcfmKsIsqW7FeTkYUmo7WI9FGVAx16VbVDgAEKc4+lYSZokbOjym32O8gJUg7k4wO4FdU10zpvRgCRgA9D9a4i1PlsCDkk4zjAres7gy3IV8MOhIOdv4d65ZOzKUTc3BggL54GTjoa5nX75HzGHV1ViuVPXHX9av3FwY4y5Y4GQAprlb6486VwWyTn5jycmhSkbR8xRKjLlVPmDpzwRSCZ48BwA+MnByBTYMcFgAw4HvU21SdpGWIqHqaqRYEgliLBg45JIFZdypMgWIlQRnPStAIUj2IcNnBGMYqGSFzI7hwAw2nIzx6+1awigcjEnBGQCxJPbiqAi2iTLEqAT8x6Gt2a0KqQBgY5J7/SofsiFGUpnH3mruhFHPKRzy2svkhiu0EZBPcURW8wZUDAR+hHSt+W224QnKjnHpTFMcSM8vyxAHJbjJq5KxEZXMTVbqDTLQORh2+UN/SuNN1NNdF9uQMFcHqa1fEMs2oM0ULggEEZGeM81m2lsA5AbCqPmKnOPrXmVJ3dkdq5bG9poBcuEyRyQec1vxQYVQSpDDOM5xntWHpMDlA5ARSMcHORW5aqFZkBGQN2SevtmoUWydi/bqFUgjLKeR6CtOEhcHBx1BA/SsxMKRlGIIByPWtK1Z5ShDGJ0+YEHBHFRJFI0bZSzguCASCOetbtmroignhmwDism1YmMFQCT1PtVtb+OyBYsAvXBOa4pq5vB2Oy014rVC8hGF5JNYXjrx0tgjW1jchnkQBiGAxnqOfSuN1zx1KsTQW2ELZBbOfl7/nXA6jdS3sjvI+4AkDJ610UMNeScip4hxVomvY669pfB1YqpfcTngknk/XrX0B4GvRdWgYqLlAA20gYHfFfMBYoAYnAYEYyP6V638KvEghsLq2kba8sgK85bgYPPbOK3xUFy6I85SbqqY7xsqQ3kiq7bMAFQeCc1y8NksmCUDE44btXaeKIEub+RWQghR8w5xntn14rn0torZTmUkHgLjkH1z71nBq1j0qs0yNIiJCyxBQAADng/hVkXAZncDLEhckjFRmRQGQE4xjjpn1NVXKRrtQZHJwK1VmcEmacF25BDlRg4G3vVwTmMEllAHJ45PtWBDKCpQkK24MD7VYu5emGAI64OQatRM+Zlu51ovAwJKgEjAA4P86x9RvXZ1csqLgKQM446n6moZZQ7ggbecnJ4rntZ1dYZCkcjEc5GOCatRTKjdvY6TS9YiOogF1WIfKuTjPuan8XeLSsKxwNGQowcDnPvXmS6wYJ2nckp9wgdPr/APXFE93Ne3O8EC32jB5yTWbhqdkPcJt7Xd000rb2JJH+FbNnbb9pJCrkZBrPsoQ6gjGPbnNa1pCVjKsxJB4PTii1jKTT1Ni0Zw6IuAMgc+lej+Go0kWMK+9iMYFeaWxCDAYFhxgmux8JagYbpAF3JjLMexxwAKwmmtUYMvafFHJbh/KztIy4OcE+3pmtEQr5YkxkDjIHQ+maydFVdiMUIPBKt2NaUjF4yAxBzuAzjmvTcezOBofGGmKZJXuQpAJ9smh2BkyzAsDgnPemEkyBQcMep7CnKS5LFMKDtBx1Pr/9elYy1J4hgAFd455J6g9sVGUxggfLnGGqRXaOMAHJ4B4pWyxUsc47460XBajlcykgoqjHGKI0yCGXaFORnv70wkq+c4GPzpyxPJuIbOBuP0pfMBscvykhCCcjBpGjUxhQAAOcDgCgkFGBBABGT71Hco8aMwYEEYUYqHYDm/FN0/2a7ZSMAZUYx+FeYatMjMrBcsxAO7sK7rxROXcpGGYgfMqkEE1wd6odlZhuYdOa4qlr6M6KK6hEkRR1QhkGCD0znr+tVpWA+ULkZ456U1g+XbdjccgDtTjGMlg313d6yWp2JMhyW3DGCMgHPenRy7ZDkgEjI3HgEdefU0OHHzAAj2qNdsu9MoWX5mVhnI7Y981rB2BnRaS6vglCTjg9Oa1VcspUnA7msHSboIhQghiRjHYV0VtsWBkAUl+TxyPfPauyDTOWSfUiWNY1BY5z1GOn+NOVsKVCnOfSnOoYhs7jn8qUo6uHGQe2P51sjJqxBNi4gII39CB64quNskakoQQcgEEYPrVmJUi3IgZAGLFiBySckj8TT2d5MOCXPTLUMlHI6paEMzKoJJwzEcn0z9K5+7QoyqoJYMM4GM13eqxgqFLKH6lcHJ9P61y2rRtCyOEZiTtBUZx9fT61yTWp1U5paGFIjLcklsIRt5H60kEZcgHgZyNx4z6VZuNoZY3+UKCcY6Z96CoWP5cFh0Oe1YHbGVyqrOJHIOGU9CODXZ+BtQeHVoJt4dPlQR4OQCeRkf4VyMcTMcsmCehB61taAJI9QQRsQ3UBTjJ/zmiyasephpuM1Y/Qb4V3pu/D9kwKkMoJweUPp716QsRZc5BA5xXh/wCz7qQvPDqhlyUVSfmBJJJHb0x+te6wgtGoAJPfHYV8DjlyVWfapaK4xiGUADBz1NIY8jJOD7VI0LgkKQBnPTNKuUHByT615vMNorsMgkABj/DnrTTESxG3B4OSOtShHVTgqSTn5hnFKUD4BPzdapSsS43Kk1lHPGQ6BgTjjmua1vwDp2sW1ypiAcn5cgEGuzZCoDKMZOee9O2LJGGGDyRkeorSFWUXozGdCM/iPmzxf8BkjhmmtYCSql2QcnPquev0rxLxD8PL3TZC7QPbpjjeAcnvwDmvvWaH5iSAc8YYAjFc9rHgix1kOZYUDHkHaAM16lHHSi/fZ5dbAxa91H5/zQNFKdgcAHaS0ZHP40jO+QNzEL0GTge9fU/i/wCBkVxvFsuNxJ3Nzgn2rxDxB8LNU0i4KvCTEGJEigkY9/SvYp4mFTS54dXByhqcQS8YUBM7hke4qaOUPHtA2nPPHINOn024sWYhCBk4JJOf8KghdnIAJBBOeK6k1LY4HFx3LkDlMAqTxyVrSinRIVO8qV525wAPpWMZQhAJK4PPuKdDceejDGF9+4rZIybZ0ENwJWDKcjp1ret7B5QFaPJADDNcrZXAmmDkBYyAMA4AxXaaHfG4iDkMACV2k8jH9K9bCvocVTe5es9GiJG9M5Oct2x2rUFmh2uAIwGAAHQnsKemMAgBlxjI4z7VYyUQAHHcV3t2Od6CIAWAPLE9DxSXI3AEgkDJ+U9e3405UIJYuQOp702T5FLnkAY61m2SzE1JF2FgMtjj1FZTBmBBXeoOR7Vsai0flHETF2z82eDisZXUsVGQ55C00hcxNYKlw5DgY7CuitY1BJJ68ZzisSycuQAgRuByAPx4610UMW6FIyAUJDEHkEjp+NEnY0jqKEiViDAjk4BkJII/oaewQ5CjBxgEdqdcRmSNUB2FTuyByfbNRLkS7HGAeRt6gVi2NjihJBDErjBPeosnyeDkZyPQ1cGMEA/KOoI71VudgONylQDk5/pWVxXOe1JC5fjBPBPpWRIDbA5GQBjINa2oEXDnaTtU8EcZqg8DPlANxHJNWmNFFjvYkDC44yOajAUAMuCh/hPpV8W7DYCpZSedvUDuffFVpbASyqpOGU7gynGVHY5/lQ2jaKuUbuMvhYuQDuYHsKrxQAKCwLEEt06CtS5sFmwC5GDj5cgmqeoaZcmExIrruGASDk/jXHVqKK3Omnh51PhRzPifX1s0AidHQZbAOMcf/WrxzxL4zeeWVEcoQSpPTNeoa74OvbsFSWUEZDY7elcRqPwvnunDIpnkXIOB0r5vE1JVXyt6H0eBy6MHzzR5JfXDXkhc5DZ5IPJHp9KgtbKWeUJEmWyBwOeteg3fwvvLUAhctuwEU/41Y8N+B7621GOWWBonjbcPNUHd6cUUIRTR7s5qEWdf4WhSOzt4gzAIoLBhjnvxXXWQVZSI3CoTlQRg+/1rMtbCYSO0yKkh7ooHA6cVeghEMiqCWLHAGM19TGV0fC4h883I2l74Oe/NSoYtq5YFjgEkVVgZWyGHQbQDT8YOBwMc81qtThaLDwpHkhw+RgCmQ+WFClQuCRnofp6U6PaUQHlh6dqVgjYUDcSeM0mSkNnVEyScDrj0rGu7pAX+Yk45FWr6aS2d0cgnGCBzisGaYmUjGQecmouUiu2JSQGwD1BqJtqBmAJIO3JpyRnzH3kDnIwe1KwGHzyccH0NTc3irkRA8xXIGAQSD0J9Kqyb/MdgjoVO0o2ACfXjNTORbuTuyWUZ4xnFR+cHcqDkkA8jvSuapIglkkQoQQp7qeQR3qi6hpfu4Y8AdQKuT4YYAIfnFVlILLvY+YOQccA1NylEr3EbcEAgqfTpU1jdnzgDgkdcGo72aZrpQCPJCnIzyTXL+IbiSzeO4jEkSLnOW+8R7DtWNSuqa5maU6Mqj5UelrdOi/KcAgEe1PaZ22qXLO3JyOo+teVWnj+8tHKTFnhAAVcZwfXPXmuh034g28pCSoQ55DHsBya4446jLyOqeArQV7XO8SQBtpUIeg55NWIpiWJYZAH51zVh4osrtAY5QX6g54IrWtb6O9kCo4YlGY5GAMDnnp0PFbxqwnszhnCVPSRox3Cl2Iiz3DCpjcBVYucAVmQzBsEH5QexqVpBKCrAFT8p9xVaMxuaEcylVOMk96njIdwASAehNZcUpaTCtlBxVtJQxCkAHtScQTuWo3UStuYnkkjPU/Wp0nI3KoySOuelZjuI3OTk5JBqxDdHaNhAbPXGeaixaZLuIYICSf5Cp0utuF2Zx1zxkVEELksSPqD2pMZfJc7CDj1FFgsaJcIhcLkdR2waehIKlDuDcA9qqLjy8yuzrjGM9qlWYJ5ZbDxqMbe2OwqSjR3PbEK4Ack55BAGOMEd80qTM8gCgl24GPWqELx4AXgZyBU67WBU5VhzkZFFx2LUZErZcZ9c8YNXIpGRyySEhDkAnp9KoMfJQuxZicHB54NTb0DKAQO9VGRLiaKXeyVWRmIYc5GCT3/AGtixd9p3SKzkclRiuZNym4KDkj+KtfTrweUQQSccAdSK7qVQ5akDSEsocYYk544qcXZkRkJKOpwciq5jR0Lb2UMdwX0HpkdeacFKLycE85xXanc59S7EwYBgcEjHuanhG4g5XC8HnNZ8bOgLsyu5OAVGBj0x64/OpY5nAUEbmJwSoA+h44ocewJlhlkJJUKV75ODiqsloWwwA3g7s4xj3qyl0cF3UIMgZPTmrLASdCSccA9qnVFGEyurgsMnJGVPX1pfKLkuRt4yFPPPpV+4tdmGKnCkMF9aiYEAkLn29KdwKYyVKgkEnd1xgegp5k/dMpJYsOWP1zTjEwYFiOvFI0YOQUyTzwOtAXIlChPmAA/ug9KbGhclwQM9j2qSOLflYzyx44zgd6ljgBACkEgZ/Kiw7lfBIIAJP90jFKlu8kibSVCnJXHUVIYy3LDBOORxj2rQsrOVplcFCh4YbcnGKpDSLenWxVcnlvb0rV2gEkk4wBgDv61Fa2oWMBFO4fdIPAHfPrVggrgYyh4NYyZTIPmEgJAIzgZHXnimSW4nBJC5+nSrTqCuRwaidm6YABGMDuKy1M3YpSWyhgTwOg461E1qrMQpwQMnIrRwrxgck+w4A+tRpa7skAhs4yRn8atOxKRSgtAzOCCpxwwPFWAVjRxjBUd+9XGiS2hJcjJGMYrCvbsSGRmG6NOSvTI7nFaR95lpWKWp3PnkhiSM1lm3MZBIGw5JAPPtVoeY7EELjHGBjj3pkgJkOMlR0rrjGyIaTKMlsBtAyTnJJOcVG9nFPuEqAgDBA71pNh1AOEZRgZHak8kMVBYAkYCnAz/jV6kcpxd1oaRyuQMhskEjoawrnQT5oKjYMEHPIyT1Pf8A/X0r0a/sgRlsgAdaxpLAc5OSAfvcZp3RpGVjgZdJMlwBlvlHIxxn61T1Cwlt4GLAoCOCOCa9ENvJMhUHcFAyCOlc7rlnLMURF3MegHf2rOTS2OinO5wtrpsl3OiIQ5bgKSdx969O8J+H102zR3Um43k7sYyD2/CmeH9AFtCly0aRzghssMsB3/8A1V2cVqtsqqis5OSOMjnt7VxTr8uh1tu1rliJfLAAGMjGAeuaeZFhU8gMRgZGefrUKso2lyQQecdQfpTHmDsQDvGc56Z/DtXC6lzFxZa3CJSoyrON2c/hkflTkIdXAAyOCWHPtzWbK4hBIJBPII5xmrVnKJyhDMwIyWBxz6GpuRqTyIrxkIwYdCQepqjd2aFHJTJAyfYVfu7xLUYBAA4wB2rAvtTaRmRGxuyQVOOAOn9awnKxUU27Fe7uDsxC4UjGD1xWJaf6RcStPKwkDHlQBnHQ49KsRgiEokTOM5BVs4H41yVxrstrq1w5QABsDBzlewI7fhWUOaWiOtRjE7qCE7ny5dTyAT0HpQ/nAjOAoPGBzVXQ9cg1JCBhZRyAOAK2fIG0EvvOOvqfWtrW3JbVzOhupUlZmyS3AYnrUyXEyqgJDtzngD+VWXjV8BFy2MY9DTvswIUINsmcEk9v8c07ojQtW9yYbd5nBKplgoGc+1bIdFAIIAODgeuOtZVtCXCgOACDjtnH9avRBIyAVYvjGRyDVplGhZzB1BIIJOADVyRU8oldpcg4z2P9KrRuCoIX5cdMY5q1bqGkwRgH14p3RSInAWAgABiOazL0CRCRgtjgrnB/OtuaMSblIAVhtKjoR/8AXrLubR8sBl8jaNpyVHr+FaJmE03seX+OrASWLq6hwwKkgdM9ea8TurEyzSRYChBtGO5r6M8XWJFhNglwAV+XnJxXz/cW620ssQZi6schjk4Jr5HOI8tRSR9Tkjbi4M4rUrIWzsruAVONvcVlu6rhYzluhz3rqdbtl8ghY95z97GT+fpXKPCFYswOfT2ryKc2z6WUUnYlt0fZgkkA5JJro9DctHJHIMMvIIPUdvxrn7YoGZdrEDGVJ71t6UCszADYkmMt7VtN6DhudDbhVdWIL45x0zWxp+oO92qMCo2s24HAGPX65rLVFiiUvIsYJALN0A9c0oWSNw4G0+h7jsa4oV50pqUGaVKSqx5GdMsiXCIAC3UnjFS+WVUAJgZyGx+lZdlqMkMSpLI0ig4Bbt7VsByVBALMRgAng+9fb4PGRxMU+p8Ri8JPDy12ETODgspPGAeD9RU8cjeaACC+epHemIoI4JUg/l71KIAdwZchieB1Oa9Q8rlJTCS4BIIP6GrETBXCkcA557ihVOQpOBjAOOh9amitizlx869M9qsViSJQrEoN5GSB6VchLzeWQQASQQOtRpbKQGKDIGRzgmpQoEY42DPAI6j1pWRkwMZ8wArg9DjtV2zDpNiPg4xxycd+KqjG8EDIOMZPWtK0IY5AwynBHvWiRk2aaZBUMQRgYJqQIu/IOD9ahyzhASQMk49D60qMA25yAc7Qc9TWkdDFu5fAVHAHfqanWF2YEHIOSOfzqBZF8pcgDjnB61ajniG0FxtxncTjFdEWYyLESGMAggr1BJxxV+2kDYIOeARnvWVb3CXKkxgspJHPete1hBYggBmGAcYxWhi9DTt0DoCDlM53euavQRnaMNsQHABNZ1oHQiNzkg46YrYt0DZ4GAOhGaykaQLaKFYArkY6jvW5YQh0VlBUjGQTnFZdsASMISemPaty1UR4IAJI6iuGq7HXBFg43Ahjjpn0pZGLEEMX5IOT0pkhAUAAEdT9aFcEdAD1JAx/niuK3U32CWXy41PIBwDt7Z/pxRu39SMexxj0oLrIXGNoB/MVGCVfA5FMTY5WIyVcKwOCQuMVGpD7nUZZRnP86zdV8Q2WmkmecELwwB4rynxj8ZktfNitU3upIVoxgMP6GlaT+FEuaWh6lfeI7CwR3nk2MoPfg+leaeMfjNp9nuitRul5AeMnge4rxLxL4/1fWWd3nMSEkGIgE+3I4xXNJcTXMyYJLkEEevrWsMNOTvN2Rcdd0ejWXjO/17WElMu1Ad0kZbkjPGPY4/WvQtCu5EZCMMGAYlj0J6j6ivL/AAZpYt3aScDzfM2RkLjK4Bxk9ec9OOPavTNLddoAXJ7c12+5HRBUhG10rHXwTksMkEMAc+lWopCCCHOT/dPX3rBtS6OCCCemAc5NXo3cSAs/A4CenrWfKctjbW8MchKoASMAKK1tP1WIsEEhcqOcjBVu4rlo7lsAEKgzwVcsT/hVq3kMbEqMknJ71m4oFc7NbhHUhTwe45xVXWbZL/TLuIhZGELbQwyASMZweDjr+FZ1rqAj+XcCat/bAuXDHKgnj1qVHqir6Hj/AJTIqxzYV9oJ2jGDjp/9aq7oNpSQMhGCykcj2rU8RwCDUZAVyr5bB9M4x+n61lOd0iKSQCcljzXvUnzRRztWHv5a25VAArEEZAzwfWqMxEtyH2BSQRnPAx0qW8djCMAKSSM44HrUFna+ZIqAZXAByc89zn3rosZ3YPYJPaysibXIIViOhz1x+dZoVQhilAkVgVKkZB9a7GO2HlFScgdef6Vz2oWmy7PlkbSQVHT61myX5mDLopcl0yAxwNxyPzrOudOREdQcEcD3NejW9ofs6qxUhgenJFc3relqjJgkKuSSTksT6/SqVkEdNjiQJY1MbKAoPTPAIpTuBYADJG3J7VdktioKFt6nPzEcnNQCA7jtGcfNgnrVJo0KbIZJkUglCcHA6YrdihPlgg4GO9ULW3MtyjMcKoPI4IPY1qPIFDA4YgYwD0PvQ79CGT2VudxyTg98YxVh1OCA2CMmktXygGflGM+9Od2LYAHJ4PfHpWbuZsEwIgX+YE45JH8qiwBkjBxxg55qY7Q4jYhx1BXvUc0bLl0BUE4weMipZm0NnZI7K7l3qm2FmIkJGSBnAx1rivDl6LjTiXZS8pMhCHCgn/D3roPFsz2+k4OCjsFyPU1w+mWc9shihLEAkqp7c9PzrnaXMrs66SkoOyO4scFQMjA6g9q3rGJjgImVBGc9h3NcnpNlqT4M0aoowwbPBPpiuus3eIOFOSFySe3HP6139NDB3vZo2IguwmIBlXk4/UmrcDGYAg7SBk89aw0u50iUgAb1DemQali1MxoWYAHIULnrWDTBam+oVSAoA7Airag4IJAVRycZ5rmU1kHcSCCCAox1xnP4dKlj8SLF8oACY6dPpWMostK5t7XeLBfL5yG9BU0OeA4O7HJ9KxP7djBB3gN169vSqt54ztLRyvmgOTkAHqOxNYy03LUTrYgMkqAdpGQacpcqTjJJOAe1cjF48sgrl3yQMAAgEn1oT4jWEzmJJ1AB5UHODXO5orY7RcINzct0x61NEOcgkKecA1yUvjawCglyAeFzjnFT23jqwCoCxZicEjHGf6VPOCkjubdQxHXGeRWra2QmcsAcdRnjNcLa/ELSoZSBOJVGVPfBP0rqdF8XWN8E8uVAzE5XdyBxjp61m2aqcerOotLJAue69vSrSsA20gBTgfWo0mZCMKWH061PNAzqpHGeRx3FYyeup0Kz2HCMA/dwT+tMYKUAONo5I7DFQM8ykRY46gjnr79aytXsdQKExTfKMZU5BJ9c9KIwu9xS20LtzZRO28BV5OT2FLFbiWMEMpAzkj9ayNLi1DbGZ1IYEghmBI9Dxxg/WukgDbVQgBh8oAGeK1neCte5mry6FA2alwcHOMde30qtcWxYnCkD1FbhgBIJIB+nSoJYw+RnAHHFTGqNxZy95Yq4ORgEfka43xX4WfUITGkRlcN8oUdDXpktsqEqrO685LgDI/DpWVeWbFARGznO7IPAA9a74VbmKTi1JHzPNpEtnctE4BKkq7nsc8YqxExSxEZRdxOGIPBNeh+NvDIgY3aMFDkZjUjaCewB5z+dcZNp4aEHIOOcjg5r4jMeahVfZn6Hl/ssTSTS1OauLJ1cyIQSRgex9aNhRUQpg4wxz1J6nHathrMjCOMDG4Ke4qqsLsCGGQTuBH8s147xMu56iw8V0Kq2xRfk6Z6k8UyUPGpIBBzkSZ4I9QKsxxOWcMCFHQ+op0mxlBc7SvAB5zUKvLuN0I9jIurMeWsqusokzlR/Cfes6JPMm2FyiE7Q8bHlfp3/ABroJFURMyoQoGSdoAJ9KzIQTPEwTeUcsDj/ADwK3hXkuphKhB9ChcxPBIBlhnpnvUP2qeKRiWJHXIHAP9K0r6IPuZwScn5h0rHKOHZWCkFdw56+vH5V1wxFRdTllh6b6Ci/ZGLOmUY8AHqO3NWrO6E0pULhgpkC55wP549qyZkfaRkHAwdvY/SnrvSIANhsDjviuqGNqx6nLPA0pdDqYrlJdpRwMjILDAJ9PpVkkoqqAMD8+evtXJR3s1u4wOCOT6ela1pq7sSJVABHVR1rvp5nFaVEeZVy5rWDNyLCSEEbyONw6H8K0rUIxJdTxwCRisTT9QgdijSKD/d71sQTIC4DvMpOOTkgH09h716lHFU63wM8OrRlS0lEsCcHKFVIB681ZUh4HGAH429efWqq4ghSNS0hBJ3P1PtmraYcKAGDdOBwK9OJxSJo4UWRcjcBhsA5qwjIWJCkgdAQRmoFVS/QgipoUCrkkBF5BJ61qjIsrPHvZSG2EgKAeg75PfNb1nem4szali0S8hR2NYBVWYDYACQSf/rVatmdZAkJABOCWOOPX61XKiiZZikgUPsVWwfp610WkRGSQMhAfHX2Nc0pH2oEqHXJGTXbaJ9hsrVS8kcKkZZ2OAB6mvOx1X2VJ23Z14OmqlVKWxcWyC26IQrI5YLg8qQRkn25ArIuLWUSOVbnOAMdP8a0JNasPLQecFJZl8xScAdjisjUPEVl5F0nmgo42CRc8DI56ZHTt/8AWr87eHrVJN8rP0CFWlBJXR5j43u1uNbvIgoSOIgAAnIJXOfxzmuPCCAgpnGTkE9Sa6LX3N1evLAscqsTxu+Y9hx+Hf29axHsZTMFwsgyCNpPOeo5HUdK2hlmJe0TZ46hFfEZ8hCmR92S3X3+tVnMjcuARjO1R0rYg0S5u49ka4csQSuTyOw9ec1ei8DX0quzFgFAyDjIGeeOuK9Clk2Km/hOaWZ4dfaOLuULAEygIMkJj+KqE0c27LDAxnIPWvUovhozO8rEySkYIyAqADsfQ9yajX4XFzmQkHBJMbZx6cd69GOQ17e80css1w/c4C2sBPCWzg9CCelV7608qIg4OOAo6169Z/D6OGMEJhiQSzDrj60+4+G1pcuFnkKgnerDGA3pxz/SumGRSW8jnlm1HoeASwv+8XOAAW256iqB3RKXBOAMncf5V9Ix/CqwaUskaEDqSBk/hSSfCeymfe8WAvJBQE/TFdUcmit5mLzen2PnU6fMzlMYIwdpGMgjOfyqrJCUZmdCIi2MEE5wa+nm+E+nQyM4Vpiw3MzDJLY9fpxVY/CqymARIRCXGSc5rRZLRf2zCWbx7DP2ZfGxt2n8Pz3WBM5nQsepIwB+fFfSMYWQBgAecYPUEd6+XLf4Y3nh3WrbUrIFJ7eQMABjcvp+Ir6a8L3p1TTIp5RGsrKAVDDII4JI+taPCfU42Uro8KrVjVqc0VY0PK3SHCqxBzx0AxnHNVprWNlIIUkntxmtJ0+QbFJJ54qGXbFFIz4XaO46kngD3rP2nLqEYXdkYj6bEys5yoXK8nr+FVEtU3bEG1TjG0YzVi+uXnllIIWLdlQOw9KajEID0bp9K+DzrO5z/cUHp1P0TJskULV6616I07eNIUZsAADIA6mq1xqbcoWGzBGCOn41XkuCGY7sZ52g9BUDTbclGABGOOp/+tX59Obbuz7+MLKyFgvd0gBKhQOM9Tmtm0dFUsSucetc4rxn5TgH09K2rCUQqTkEADAIrnkzpjE3obpTGEUDGO3pThOzMEXOeANx4H1NUoLgTMCCFJPOMDBp7XKK5AJxjk+tYuRvyml9oKrhiGOMHHeojN5hweAowKoySbiFRwCeAWNTDMbBcgnAJYDg/jUt3HZEhyyhixJB4P8AUVTnzksOD6k9TTrmcQruyCMZBU5GKy5NRMmCHwpBbaxAzj09azcilEuRs0B3sc565pzXpA3bsgZ6Vzs2tAuQzYXOMHtUE+qNswhGSemeorNzHyXOrXVY5Cik4GMEg8E0kmohGARscVyyXzINuQwB5x3FMfUGdhncMHqw6VPMT7JHWpqrMSoABOASfSnSap9nUgnaSOGBzz9K5sXjCFlBG44IyevrQt61xIC4AI4yvQ1DkP2aOjivghLO5yemecmrFtqBM3mSDMQypPQZPTmuc+1rK5QOFC8EYzn6e1Pe8/ciNXJLElj29uPapGopG9FdtduwAJjUkAn1Bp19fCa4FuhypAJI4APpWSl8kEJIYsoPPPc0WtwW/eOM5yQQO1aJmiN+NREqYILcnA9Kha5MrnnJ+vFURqKMwVXDPg8Gqcl8FUkMASSMA4NVzFadzWuLwxIFDhmPUegrPm1Lb8gOQTgVjtqALsS7IenTrWZJqixOAZMgZOSaydQpJG/d6mcnLADBHuDWHeatGu87yzEfdXkj3rKu9YG9iEAznI9/WsK71QQ4dnweQSD0BrN1LmsY2NW91ho4yASSRnFYF/qJdQ4yfX2rOm1BiSSxII4xzVaa6Zohk5HJxnvWd0zdWJr28ZgCGOAeMGqqXzvkMpAzjOcZ9DVGaR5S4yQVG4D1PpmmCVzAgYBHzkr1p2uVy3Ogt9WAQKQQeQSTVW41YguApIHQjqeOeayNx8zAYlsZOKlUmQhskjqeO1bxgmHLYmkmeYqWBAIzUllpUt5OYokaWRsAIvJJPTiqs95FaqGdwqg9ScV1nwM1XTtd8aagCrTuI/KtY2OMsgZskdwQSevpX0eXZPWxck+VqHc8LNM6oZbTbk7y7HM60n9hzSwOQZ4xhlz0P9fwrk7m+e6Yg7vLU5VVPTPXjtXrHxS8Gbma+AJkkJVgnGM9ST1H4V4wsQgOASVGQATk/wCNfuWX5Fh8DTU6Kv5n4rmme18yb53p2HSkZyXAOQoB7k9q2LeNVTADE4xknnFZ1pGBOCWVj1Bx09q0lKsSFOccZ9DXsqFj5ZyJpAQzAvlSAQCOmO1VrlQ4RFIxnA/GpJAuQSx9CPUUzCbGJLEEnBAyc9gK3Rk5kMMBWcgj5CAPcHnJ+la8EgMQyQR0ANU4UDuWfknnr1q9HAQSAAD6dxVW7mTkydQM5KBzkYB4x70KiKXAQMCep6imJGVdgDkn170+LJc5G7gg1SRm2EbIJAMOJDgBgflwOSMf1q5DdmG6Ku6rubMYHBxjp74qGIJHkg5KjGOtKJ0mO0oAR82ehB9KTjfoZ3O7s/FvlaG6MVMobarEEEY6/X61x91qLXc7yTOSzMeM8AVXhmlnkMJAMeNwJ7GoZFCAgZUnvnrXO4cpvCXYuMT9mcISF3YHGcE9/pU3mJGuFGCQBx3PeqlrM7xA4wQcbT3P0qQXAYFyBnOCuelYSOpSLkU3UuNwI2kg8gfT2xVu1KqwJfCqMYz196z4iSgKEEnJPtVq32mQg5AxxxWTKTuX0JuGJDAc5J9qmSfccAcjiqMEpVS5ZSMlRtGOKSNpHViGABODk4JP1qSrGvFIu5zkEMAD6DFXLZvIyCxYYGCTnPvWVFIuwK5BYDoKsQyJ1BwQOVI4PvSY1oa8V0WGQ2NpycjrSXkxngwGZRg5wazhKGU5c5HI96mV3llKkhUK5Geh9qFa5EmcjfaW8ju6Egk5+tVH0m5t3ifYCGBYfNyBnHT8K7CaBXIKDB75HahrJZcAgE89BjIrsjLuYq/Q4hoZUlZnXcT1qe1kdGCkZBOSW5OfrXbWfhD+0mZwNiZA5HWtO48ExKQEUIOPlIzg/Wm3HqzaKbOV0q0FwQoUAk8D1ru9B8ExNbBpIyJSMspYHqfbj0rJ0uGK3vZAEVI4G2lhzlsep6HpXb6dqMBCgHBIBGR/nvX5dn+cVYVfYUdEup+v8O5FS9ksRWV2xU8EwxQMXRQ46AYGB9PWsm78E2l4A7xlWAKkADofeu7gvILiEKXG7pisi6YW293bg8hQOntXycczxO/Mz7j+zsM1bkR5lqvwqiw7wBioAIDHJY+lcVqngK+tZGYRMiAHlhjNfSOlXMVwqmRgBgHGM4q7d+Hbe6LM4B3A4yOmele3huIa9NpT1Pm8bw7hqusFZnxlfWE8RJlDROCQOO1FnpBMyNIGZe+Dkn8BX0p4h+FsN2HYRKWAOCRwSa87vvh7LobvKkZABPMYPJ7197l2dUMVaLdmfmuaZDicLeVNXRhaVpsNkwVACCQQwUg4I5B/rXc6WqugBRVU9QvAPpXLxHyiQ4O/PII610minKhSck9BX0kpXWh8VJST946KzhCYKjBHQ98VoogcnIGD1z61QtjgA5LMvBAPWtOPBIBGeOx71zuRUUPjjUsBgHb2x0FTlwgIDE5b06UsSpuJZNxwCRnGOeOe9SiMNKVWMkq2GOPuk9iazcjZImthnlkDKOoOe9TiFSQOCD1BqKIESBgcqMgjrk1cSPcBjCjIOK55Oxulcamn2zYR0UN0OOoFRPoFtPG6/ZxE3ON5BJA960FgZGIGQTxyP0q5BD5gKknjjmuaVZw15johScnZI8x8ReBP3bzQr5mBuKY/ziuEurKW2wjRlRzxjpX0gLHzI2TAAIKtuGOvWuevvBFtPdF+GTA4X171Es/w9CNqsrs9fD5LicS/di0jxvRdDNzfRq0TOcg4wTgetevaHp00UMUKqRGowDjHFbOleGrbTSHVBkA4P9a1YhGUypyewAxXyGO4m9pK1KOiPrMJwxyK9SRx/i/wlPrUEICYCYB5zkDJ6duTXP6Z8NGTfI7lySVIYZx6816sAxyGUAY4ppyoG44OeCR1rxpcSYtx5Y6Htw4cwkXeSucPB8N7SIhmjD4GOBz9RWwvgm0ij2CNSoP3sda6N1KdSCSQcjsPSm7S4CAMH6gg9q8urnGMq/FNnqUsowdPaCMa08HWcaECJcA5B71K3gizldFEAIJ6Yxn8a2YB5eQckA1c80FVABYk9DWH9pYr+dnWsBho/YX3HnevfCS11KAgW0YkLEmRU5x2Ga8p8U/s7QmIyW8LrM2d245GPbFfU0ZDAA5Bx60jW6Skq6KQfQYFd1DO8VS+0YVctwtTeJ+dfi34S3+ku+bSSULyu0YwOxIPoRXCahbSwELICZAdp46V+l3iLwPaavBIBCjueCpxwDXzp8TP2fGkupHs1WNWG8FVwDgdD6Gvu8t4hhWtCtufG5hw+opyw58rqwG1QMMDk+1dt4D8cS6JewiUv9nLYwD1PT/IrH17wde6DKHuYjGhBOCMEYPcdqxoojIRtLAEgjB/WvsfcrwvHVH5/icPKk3CorM+wvDuswa7prXC3BnmJG4uwz7DHer81mSqEDJxyK8J+Fms39regSyYtywVVAxtAHJPrX0dDPDqUMbIu07RgLxkVyRqSpy5WeTfpYxhbFQAVwTzn1rTtYESAkHB68dalfTjGoIBAGByetJHGIiSoIB6DdnP4jrXV7RyQ7FqC3QhQMHPXJzn0zVn7CkuMgH2qG3IVmG3aGBI7YNWYXAUOT17elZSbNEkUL3TgInBG1cHJz0rxj4gXu2Z0iYMB8oyfSvWvHniJNE0R13/AL28QpFgcgdyDXz/AKvcDcqZLtnaBjOB6n2r0cLJ8rlIrlTMI+ZLPkYBJ54/rVlBtQkgk89fWnwW4iZnJyCc0XDgkgHAGSM9q6NyirJOqgOF3g8dOppqzqELEbQ3Jz/Ko85XG4gkYIHemsu1CFySOmexoSMm7kkOWOAcjuc9KXVrUSWpCyhjgYZVPtxz+VRpG2/cOGPUDtViZQ6MiHcx4BPY1hWjeDRtQlaaucwkDW1wZmVXGCoXOcH6Va0+aVJgynapHzZ4z7USWjLgksjtlsMME+/40wEJgP8AMByccV83Sq+9Y+gr0fdvY1kcZZwQGxgHritSG8JAVwAmAVbpk9+KwIgsiAKSpznr1rVgQKmTyD2PavcpyTR89OGupevZSlmjwuY3KnJ6Co9N8VSWduYwxeRBjrjPH9axvEGsMJBCkawIoAJVidwwKxft3AB4HXOecVlUxdOn7rZosHOavynpdhqsbuk8hAHQccj2rp4PHY0+ABMF1OVHUGvHbbVozE0ZJZCCu4HFTwXiooRXwAcAk9BXJ9apze4fVKkPsnZav4pu9TdlmfcHJzkDA9qyYbhpCS7l+ikk8kDpWV9sSfCiTJz83Ygf41K1yhAVeqjaBjHHr7n3rrjUjayM/Z2NIOy5IO5M8jFPkuQVSUSB0bPOemO1ZEV4YzgksTwMnp9aVrwAmMumT82PTFaJ3C1jYt7pYm2hDGSNwUjHB6VabUQqKWORkLx69qwUmLg7pCXGM8804XRAfByOmD1FOyM22jo1nKSEF8HoR1yO/NWobxEJ7kDPJyea5mK+BJwQu0ZKnr+VWYL1PJKHly27J7D0qHEIybOnhvTyFPJ4wSKtwXchViSjDuFzkGubW5beoVgHAxkjPFWbWaVGCFgEIzwCTmsXCxslc63TmfOc5J4JPOK05PNbGQhYcZVccVn+E4JZ7WeVw5HnhF4GNoXkn8f610rWhERLFXBBIXPcV0UXY5p6uyMUxqjZYAbuSQOTUbj5jtAIPIGelab2ZDsCQQRke1RGEBQAARyBj1ruUjFxM0xFWwwy4PIPaoZLUFCXTBz0x1FaM6hVCZJA75yfzqhd3SAlYUZgMAljUudhWMySzBQncArE4APINMtdER5AxcSY+8R/L61qJa+dHIykhwQVVhgHnn9KtpAqngBRnAUDGR61k6ly0U7KM25IVFXPB4HPpk1vwRqUUgDAHBUdaq2lsfOOACvXae9ake1NiBcqBnJ4A9vrzWe5a0ITK/lgjkEkZJq1ZxDJYJgkbSfXNOaEAAAZLHOT2FW7RSylcge3rWUnYa1F8g7dpGRjrT44YUSeSXeFjUkNgZJ7cemanQFCcEMM4zn9Kra5IbfTmkcDaTtBz+fH4ipTbaKWh51qbPIZyQJDIxyuMZH1rym5sXtLmVdrFVYkso4GT0r2CRA5GDli2FHTJ/pXlfi+2WDVGdyUfOSATtx6+levT1jYPi0ZNZXYiAZzlB2z1NYWrX7XM0hJ4PG3OQOeKjvdQItDblGYBi28nqD2/DFZYlZssqn3OOtYzk9io0+pMQ5wQwXOD9B3p8UbROcDgHOCe1VHQSWpSR9gfgkHLA1a85WcEgh8DLHnAFYq7K5bFqOcQYlIBSMlhuHA9TVn7SzxRylWVH+YAHGQazVkKMF3F0Jzk9s1cUeZFHExLKvO7uT+FPcaVi15zsVJGFAOe+RViGUvKqkBVAO4A5x6VSaXynQAZJ+XAGelTW8jbhhQFPVvSpaLL8UoZ1LpkAngdqebgssilQRggbh0NU43eYkAqu0jJbuD7VNHGpDhZBxn3zU2KRm3Gnq8gc5Bzk4qzbl+BIigLwpUYyPX60+RgGEZYc88dcUiqxkORkEYOO3/ANemooiSLEdwfNBjKknjgdBW1ZqTgE4JPJrAi2pPuTcGAxx0PPX61s2bb2QrIVPf3rWKsckzpLVERQSclTz/APWFb1omYwWbJJ4I7k1z1nGNgAJJbAyTnBrorFTvUEgBQPlXufrVs50za09EJjViwkPcDAFdFZEoBgb8HaMDJrDtS4JRSNwPIIrd08iJiSSHxjNcVQ6Is0Y4QrNHneB8xIOQCeoz7flU6hXYAEDaMY9e/wDWoUkCMRvGSPvA1S8R+I7bwjp51C7kRUQb8McZx0571ycspOyOiMblDxt40t/CmlkNgXUjAR4PIJqz4btpbaxie4ALygTEZ6E88+/NfPvhPWb34tfEW81C9jlXTrCQCCOQ4DNnqB7cc19CW0zoi73DAcFh/KufFS9m/ZLc7KdJqV2bwmCYZSQ7cHnOKek5YqmOOc571jJeE5CgkAZLHsewprakBwSVYde/NcC1O9NI6BrxQ4BOSODj/CnS3IblZQFHIGO9c2uojcQo3EDBY4zj+tP/ALSTO0ElgOQWzVGikXtchgvNPlBOZcYBfoD6187+IbZLa9cBRkkkE8YOa97julnkVC3BwORmvFviBGJNYulVNpWQruU8N747V62BqNPkMMSlKmc2kBdQuzdk8tjgHsKlijK5JI64Ax2qO3UxNkoQeBn1qZsryAMHgEemea9y54LHyIWWPaQCM4J6fUmrFtIrBMjKsAQ3bFRITggt8pGNtOCBM7eATz9azk7gicZboACDnFWYEblnAJPAPpUCIz+WzSBjjIAGK0IY+rEYGcAetcs2bxRPGgYkgEJyCABV2ytdrKhDKjcZXJ/lTIECrnIxnkYrYs7ATJvQOCQASGOTiuOUrHRGNzI1GQRxtEHyT1HpXPrs80qSQ/JGK3vEloY5epDlcHnjHrXNBj5i4BBJwCwx/OtKfvdSJxsy9ECAMgAtwc88VbV1iYOo5J2gjnn/AAqqokCKzqCScADmrMRLEKBgitGjLYXLyEh2wc53LxU08BdMqcleVHYn39qjSFidxTBBwBnORWiSCgBXGOw70RdhMxpLNtyqOT3XOcU9LJrcsDkEnPTvWzBahpQ4wCBzT7nYwznBBx0roVRmfKzCe1LOqsAAxwWbgDPrXF/EbUhpsSW0ZyQwVigLZ5/liu91Kc28MsoGVRdzZ7D/APXXh/jTxBHeXYKEoGJBJOM4rKpOXKd+GwyqO8je8OQRat/q0wAQRk9R3Ga6N/CiBi8SKvHIXjNcb8NZZjvKYfa2FBBIIPqe1ezQqLi3UvEsEu0AojFlBxzgnnFefTqycuVmcoqLascSdLZCFA2nrjOKdCBE4LDjGK376xEDnLDcAWPOc1jXFqJioViSeSO+a9OFpIhJEkd/Gi4JUkdAe1Pk8RQRxEAB8kAqDjJHf8M1iy2LksSTkHHHas+ZE3HDEgHOSCP0qnTgzROx1c3iU/Zm8liCeCSccVlXGtyXBcA7sD86yn85iYgQq55OM59OaEjKkBjjHT3rL2cELmuTO/mkswwuOKhDpuK7cgnAz60sigEAtkegpsqhsFTjHr6+orWMUiGxpXzJAqpgKfvA9TW/4Rv00/U8sSH4yfWsiO2dIwDkk8lhVm1SVJVdPkYDGcdBTkrpozsen6neRTIDGcMTk8+1YplEf3Tu79ay7W8aSEozuzkgDaM5FSwNh3dXPIxg9K4fZ8rNedssvOSjAAEkZI9Ko3FwQAEGSO3SrBushljiDseCzNjFZFzNi5Gw7CeM4yBW0UK1y/uXAJbbkYI7kelRNMNgjRgiKpxuOAAO1ZU14FmDKcEcdetZ2p62yRmMAFievYVtayKjAk17XHgtWSOEzuxAAVwCBzk81y8t4TK6EyStjdlh8oz1APtTZ2aSYvJL5ozkgDGDSxmJ9gKkqzYIXq2OoHvWUpo6UklYijRJHULKCcdVGceoratoghCg5HqRjNP0TQpb+QP5EjADjaOg/rW9Jo4tJApibeR3FRzJ6EtStcr2WBhCoQL0Iq7Em6QAED0561WWEopKDK9yeuauxxFowpAI74NWlYx36EpVGwQSHXqvTmtvw/fRWtwBJKFZiAFzyayEPzglNqrxyOvvVmyUQsGQ7mzkK3TBPJz7VlO1rBy32Op0C7Sa3EjEFyAp56474/z0reQwlMnAJOBnvXC6BclZACQNw5I7Y6CuztpEm2EkBsdh0rsex50muhYZYxhVRiM53kjn2xS7S4Ck7VHGQec1LhEVSDk4PFN5PIGSefpUGLBIyoCnkjPXvTtrHC5ycdPao3IQAhi7KQDz0J71IW8zAHJBDAHvj6UtSQ7Z24+poGUAVSRkH8aZHtDF88EcdevpinyThGCEYBHekxPQa7AAqTgDknGeKoaldiOInBZCCF3D8uKuO4jcEnIPHNYniC8CxY6KOSTwAKzbsTdnHazcF2cBNpIAG04ANcpcxnJUjJySGB6e1dBqdyZZMAjIPIBrEuYHUnaNo6jHY1xSetz0Ke2pUSEDAZwFzyTTZkjUhM7yR933+vSnndg5UFs4weOPWlkCIgOMk8elS20dMUVPnbgkgZwBnFDxrFNnqSMEelTz52xkqQThgTUVyQGV2JAPU9OapSG4oS1ZopshyBnIPr7V1NlfhwpUqSOo6fhXMMyhcKMH1FWLWVk5ByB1rqpysZtLsdcjIWBC4J5wBxUxhDEurAEdRWLp94WIDM2Ola0JDEc4U8CutNHPL0GhWYvtXdjkD1NPkKoFG0oxHOfWnpI0GCCOTzxULM+8lwSD1z1oZixlyjSwgOQVHQqBn8/yrmb0FVlidiFYbSFPXuP1FdOhf594yB0OOlcxrjvHLK7DavGQo6GuWpsVDVnOXESFiduTnr61XLHJTAAB5yOtW54jjaCG7gjvVaaNnUFBlQcNkYwa5Umj0IKxD5MgcMAVAOOvBHpitDS9v2lGYEYOeDyKiMbhCzjBIyG9aWwCmVGck89fSrR205NNH1f+zhqht4XsxISIzuGDyQScE/rX1Zpkqy2agkEkdQTkV8U/APWkg1KWFnAZpF8sk9U2j07A5r7D8P3geyRQBkDJYHOc18bmkLzuj7yhKMqaaZu4IG1eRnHPX6054gSoJBOOo9ajWQOoPQ/X9ae7gKBndnoynj61887pnQMZBzg9Dz7CmiMAYBGcenFTrhxgjax43UrICFDEE47dKXMFirGoDEkYzxwSf0pzBRhSMHOeD1zUnlLvUEEgfMPekzkHhSQcFu9O4rERUYIAGKYEKkjHFTrhhgjAPGKUgoQqoHGO5600yGivJApwWUbScDvisTVfCVlqSMrQZJHcjk+tdAysoCEEDtk5x+NPVQSozljwB61pGo47MylSjLdHg/jL4JWmoK5SAOMnAI6H8K8M8Q/C7UdGvZwbd4odu6MFcZx1Oa+55IUcElcg5GMdaxNV8L2uqwsk8HmD7qjAAx6EmvUw+NdPSR51bAxmj8+ruxltpQX+YdCQO9QxMRlcBM+o6V9beM/gfa6gkmy2UEAlShx/LFeFeKvhPqWmAKsDMQ2fkycjuM19Hh8VTq9T52tg3A4BZ2WRkRA0RHORwT6YrsPDV/tdIwxDkDIBxx3rlJNKngmkidChRsFM8jB9at2Uxtrgugw/8q9qhOKle55tSk+W1j1e3cMADj2GetWJGlGANgHuetcxpWqJJGrlyykABsZz/wDWrcW5IiBPAJyGJ6+1eq2mro8aWjszR3HaFIJJwDzxTGkPzA8qDgH1rPOqAEAHBJwM0jaukcQT5WIzucA8n2HpUWJTTK+pyAZAkClxtA6isosAxB+96nvVm4lDcqSBnOTzUMiucMRuBOSSMdBx/OrSAW3uHhcEqQM8nOeK14NVKyAZBQjjmshYmIBGRz+Y9aeqyKSMADrxTsUnY3zqgwOVz05PWmf2khYHkkcZB6Vkw28mCGIJ6kjsKmNnMysE+UYzkis+SL3LTuaLaqpTYpAfOcE8kVTuLhpMqQQWGMgcVNBYANvJAbG3nmryaWfLBIUgHJJ61LSRaiZEdoxUBAAuOnvQbAHOSCwPritxbdUG5VLuRyF7+mB2NQrpM17IvlxsWPBC8GsJSilc3hR5naxhSWxkk8tUwoOAV6VsaH4PuNYuV8qIlFIDkjGB3ruvCHw0kuirTiTZ1Iblh6da9Y0TwhBpsaJDEEJzkkj5j689K8PFY+nR0i7s+jwuVcyUpnEeHPhVZJbZltllbgliOQTWzL8INKlUZtQcjBXOM5969BgtEt9oAwRVjYI0BJyM8gdq+TrY2c5N3PpaWHjTVkjyWf4K6XMpBgwF4A3Hj2rndS/Z4sroARCWEA7giMDz64Of0r3rZu5Cqv8As9aPLGRwCcZxXN9al3OjlZ8taj+zrLFkxykgHJG0ZNcJ4o+FU2g3EcRhxLKcBsYJwK+25IVbJIBByMEdK8Q+LqRnDTIxaFiwYHG0Y7+1d+FxcnNJnk473IHyxqEDRZjjRmdW2kkdx1qiwlhw4DFoz94Dof8AGuo11CbqRo8ZbvXMywLHIxEhLYI4PAyfT1r7KnO61PjJ3uSwysxJIySM8nFX4MPAzkqrAgYc4yaxdjK2VbJ9e1O+0HYUY5K8iulMxZrFxGSSMYGOvWqsl4qFwMHrg56isuW8mIBZuc49eKqSzEcucjBBAHSmZ2J7u+WRg2MHPI61QlucHAwxJzkDp7UnlgkOxJKjaMHA59u9Nkt1ZCQAhJyDnrWbLimgjlXcGYAt0pHnVpn3gRKOCQc/jTJYwNoIwe+O9NhjMbk7ljRvvBhnI/pSVjWMrEKo7LvlAByQMHPA6fpRFtILgAlc5AHJqTz0QkAHBJHI4z9agRCsxdHYHnBAxVG6kVWmDQiVMlGPGOc//Wp9ugM0T4yu4Ep6+ozSxoLeKNEOVUbcYyPrk85rV0LR0nllQM2SC7Hk7PQ+3IxUSslcuKbMGZTKhjHIjYtnoQT2z3HtWLqWmyXoCRornODuHGD1rrLjTltyzO5CjJLAdvXFWdN8PPOA8btPFIMiQrjIxxxXj45yVL3T1cFTvVV0eXXHhcEscYcHAz0rH1DSHtZWZxlFGQcZz68V7U3he5ZiJIsOM9uMVi6p4OmmUMYduOfmHNfJvn6s+vhT8jxyC6ngaORlkYBssFcqVHb1rf0vxNcJIE81llKlsA9VFbt74MmVAEgd2wSyuMED1rGfwzLES5jKOAQJAOgParp1KkdUx1MNTqK0kdBYeOljYJcoHGOg4BH19a3dM8W2l4wj88A4BUHkv7Z/r7V5k9jcRzxboiyN8rEdq6rw74Se5RLxWECW7AhSOWPTAHfvn0r1KWJqpptnmVsrw7TsrHpNvveQO4IBGQuOg9ame6KqXCgE8ZFN1DSr638NWmpvHiEMYvOU5ycdPyBrGsdXFyjoSVIBIBGcn09q9mjiVVdkj5rEYB0dU9Db+0sQAQoJOQQeTT0nzIF6AjnIzx/TnFZf28xKN4wCcqMdSKZFrISNlnKpIzMwdjyQT05ruPN5LHSRSJ5YVhlBkgE8AUeYANwORnhs5zWR/asM0SurBAF2nHc+tXXmxNGDym1WAHA5H9KWg7WL0MoljDkNlQflwRke4qdLgLHtBwG4rMSdi53jC4xn1qVJACcOD6g9qloDYiZCoKgEjkg96mt5N0gBJxjv2welZazjBVRz1x60+KeRJMh1IJyB6dKzaLuaskwVdgJLE5Ge9NLlNgBwM4Hsaq+YcZl5Oc8HpU8E6OpBO1FORt5P6+9LVCepMkuxuw5yT1yKv2N4UyQATngntWW0hZUKgAqckDvTpnZ0YpgN6enrWkZNEux21lMXjR2ZSBx8v+FX49rcgMVIzlhwT6VxelaibbAmJMRONw7ZrrrSUtGpBwAOAe9enTnzI45qzuTBVVORsJOMGgrhwAcg8dakfEigMgz12nsabuQYUkEkdD3I9K3szPQUgFSjENyG29uOhpVlk3MwLE8cUhyuDtHpgGnpIAg2jrnrxSYIeZWkBDDA7ZqKS32YKPkHqC2TTpEVlDpIXOR8uMY/x5pfLO5iVJ7EGpsNEMcG5SjKDg7gwPI9sf56UyRQGZN4L4IC+npV5Y1jGUQhyBk+31pk6LCodwSWOAAM5P8ASqQ7FGK3cAbThj1Cn86n+zS24BOVdhxjg4p4gLHcASGI4ByBWhZWHmyKCMgZADHrmm9B2KNlaNK2RyO+ecGt+2ge2iKAkKeqj3qWDTjb5EiYI547VcRQF3EfLjAOOtYykNJIhSMqAoU4J6etRhW3yDYQgyoBPQ1cWIs5O7JBHDGmPEGkJGdw5xnrWd7gyuQcYCkkDAApBEHKEjB9CatJASyIR8zcgDnNWF08ZLl8gdqhtIkqLZPLg4BJHTPp1+tQ3c0VlE8nmBQAWyeM1enu0s4XZ3ERAJHvxXjvjzxy10rQxsFABJXOMisVUcpKKBJydonQXviyPUhIAQiRsUx3b3+lU4r0SsSTtTHevNNH1mSW6AkdiXOVzjj2rtrciUKQ+ScHjtXr04qxrKHLudHFsABJJB96a6BpAcAAHnA7VQjnK5V/miOA2BnI+lX4pY5mJYtkkHJOM46fhWmxkxjKZJQGVgAeCRnj61LIFQDY4bbyMdiO9WQ3yPhAxUcAjqfrSCEFAQMMRyPT2p8yMymYjPlgu5zkkHjJ9axbyBwHRgM9M/SunjgAUO/AB2gD0qneaespyeVHOQKlyQzARF8snGSV+6Opas6LTDcOTIqqQTjnGRWtcxC0j3pkt04qtGHILkh2XOCWxn/6/WvLr1rO0TsoxutSWO0NnbCNcLjoQc5555qw9yeHXeAQPlUkAgex71VSY4SI52ou1eTgDrgDt1pks7jc28yD3OcHvXnOVzuUEW/tClmAZgCM4Yg4Pv71XklEW3BOXOOvU9qqNKdpJO3v9aYJ5TvRgrRHGGPUEe1TzMbgie61AbRggN0x9Ks2GprZWocgSMOSp5zWLLEHKeaCozwwHJHtUJLk4J2DoB/KlzMzdNF69vmuiDuIAyCPU5qmhJYEjO09DTBwAWJHv61E7EE5chs4yB+VTa5atHYDID5jODuIYKcZwew+lcJroIuZJSQWbAIXgZHtXW385ggZnOQASW6Yrhr91fMhJkBO7CjsfauqhDW4XUmOsNaubC4BhLEA7WAAIz6/59a9C0LxfFeKsUwCtgYIPevNEQAkxk7cglT3I9auWu9JxMiGNScbQfeu501IicG9me0wMsuGTJOPvAdKmQlAAybwSCQRnNcdo+rNCBE0isMEDk8+/wBa6yzvA8SEnCZGVIJJH1HTJrllS5Tn1iWdpLFgVDg8JjGAevNXIFcupOQPUnp+FUwweQjGSDjPpn+f4VehkyzuBnH9KzSaC5ajAYkKWODk8nrV9JQ2MDI71Ut23Agg5IySpxzU8eBkKWA6EVVi0W5CGUYGCQOc9qpTK5UA5VgD0Oc+9WoiWVQSQRweOppHdwrKCAnUjHU+ua0XkDOR1q3LwzBI8u6kBskY/CvA/EFlHa6hPIMyEsckDpjtX0nfEAFgcBTk8ZP0rwfx/aDT9XndY9sLs0p2nIIJ4B9wByB0r5vOYOUVKx72SzSrcrZw0sJaNiAQjDjPauR1ixfzDKwKMTg9AB713cjIMDJCAZGRxiqGoWsFzHKhQZIG09vevlqT5T7WpHQ4lLdFQmRyhXnOcZrS0xS8oIcEAZ2jOR/+ukltjGeRgDpxwafpxQXm9VBYrgsDjHtXY3zI5ouzOpt0EinADksOp4AxyP1/SpZQWUEYUg4GT+H5VFaKHAIbAHXJ605iEcqq7QTkc5zXDJWO6LuhUYlwC4I7r6mrlrqVxBPGrPvgZuh/gHc+9VE2HLMNoHQ46+tZWsXqQxloSVOCM5row9WVOScNzmr041YNTV0eiwTpPGpDAhgcn8auIgIUhgQOprxrR/G1xpl4EkJePO4DHbvXreialb6ogNqGaIjgMMH6Yr7jC13Wiubc+HxWHVCV0tDRCouEDliMAM+AT+A71digaOPknb1Axii3hGFBG1wSDnqfQ/8A6qtNlchgBgZx616KPJk+xEocYBOR79jUyRtgADgHBz6+lRxwFnLMcgDJB71oABVGTgEhhjvVGT1IPKB2qRkbskf0rTsLfaQSN4zuPOMVTdAvzABjnBbPatezRWhVySGOAB7UXMpFqKJGYvnBIxj0pI44hhJCJDjdg9RTwqIwGARkYFEoIDhSAfUY4q46mLZVvZzbIQBlc5Ax0FUPPZgQSSGABB6GrV9LLIBlBjIyWOeBUKRiVeckjkYHArtp2RPus1tHuCrmJJcOAAwHAOe2fwH6V0lszsxLEZxgFe4rmdHUGRSSFYcn3NdRGFVgA+TgcjoR61s2uhlJIv2ycgk5BGDnvWzbK5yACq8DdWJZM7MCFwMkYI5Poa6PTofNHI2ggjHXJ9x2rlm7FQabsbNjbBmGfbJHetJFXJA+YYxgjGDVKyDREEkALggDv7VZluIrZQzSIRjccEZHrmvKqO7O66iiyUVuCNwHGOlRXM0VuhJwoHY1xXiH4q6dpMhtxIzzhSwWJckj1z6V5h4h+LF3qyyCCVokI4PX6cVEYTnsiPaXeh7FrXjfT9JUh2ZnPy4Azg/hXn+v/FJ7nK20hiQDadpxn8a8pu9Zu71xLNMXLAZXGMn14rKub6SJmDH5TyMnoa7oUP5iZXe51Or+Kp53ctM7kknBPSuNvXacsQMgnJzTft4mch5Qg7lj1pEuJCAQcIehUjkd+feumMIw2RCTWxSktCQTsGT2FXNC0iae9AfywmAsWCSc5JII706JSZecuCuA3QEn0x3H+c1uWFsI41cYDjkkDrUTnZHTT5je0+GFWfJZpM4yp2jA6HHPv3rotNuT9oGWBKhVCqMZI/Q5FctbTIojYD5ick4xkVtWt0CwKHaOzA5ya4Vvc2lr0OotpWjyXOR65FXY7nLAN1blSB0ArChmIOScjj8a0I5iuQHwp4PtWiZyv0NfcCM44HpUyytsAUlHAxuHes1JwiEE89Ovb1qxHdrtIxnacZJ61WpmzUtpWG13BJA5DcZ96sfbCjKWYkEjIFZAnLEb3IXOcA8/Srcc4dVAAyBgnvTQJXMvxvA8mqgqigMNxIPQ4U4H5msAWpYAMNpIJz6Guq1KET8nbgfNkknk9TWLeOVwEAIA6jvXfSqNJIiVjEkswxBLkkHj3rS0+3AyEQAn1qPaWPIXOenTFW9OYl5QSCVwVUeldXPcydi26rbwkEq0mDzjke+fSueNuLi5BJ5UkkZ6itbVbxxGY0lIGMcGo9HtRIjSgE8c+h+nrQiXdiNGIGAIIDAdB0HrWJ4kgL27uAGSPJBA59M5rqHhK5D4U9Tk5rI1a3WW3njDAxSRkYPtRzGbPPGjYI6lgD94ZHf0qt5wnlQHDBW+YYxnjp7DntWhdRMsm2MkHgBsYwaqeWfNVCd5fcSR2OapBcLOEPyDkgn8ParLDzcFjuHGCP0qxYWhhOXOByQSMZp0oRGUR4KdCR0qriYy1DiMkkEdRgdqlDkkADkDJxT0ITBAyD29TUi4XAZQrEdPajURFKgbBGQQM8UyRkLjLEgjHHarCko+UOT0BqAjzJApU7s/dz1qGIxfFAZ4I1IDEkbY/XJ5NXLLw2tggAcOcckDoD2qrr0W+RCYwCrBgvpitzRLsXKbSQCcLk+uOlYp+8bqUuUfFZ7F2q4Cgduxp4UxSEMCQeN2Oo/zmppCRkuAoHHTFRSAMMhQEB5Pqa6VqRuRSP8AOWORxj2Iqu7F3VwMDGcHtUlwU2kAsQOFGOp9/aoml8uMlwAAeAx6/wD1qqwEbSHeSCcZyfQVDkyMWZsgcYx1981MW8wrgrtIByCOfaq9yDgKhIBOMgjI/wA/SmaR8gM5RiSMAdB6iuJ8XXztdI4DOM7flXJI/wABXZ3yEPkKoGMgKwJGfXHeuI14ATkMSQQcFc8HPQ1Eo3RvB67mI0jbxl9oznC9z9KfHeTi4DvIdicADsKhaJ3YYGHJ+UgZwamSykeQl1YtgKD6/X1rncF2OzQviVZVDnc5Y9SSSP8AD8KdHcuququwGerEnHtT7XTpFCopLE8jI6H096nWwcMQFyCevvQoHPIihvGwxJKKoyCCQD+Va2leIrvTbmyeK4aImdMIOQQWHy89qgh0lvLwQBuOQfT2qRtJDXenMAcrcxlmx0AYZocL9DNJtn2ypMtok2MOUAwPUADGKSG7Dxr03Drj171PERJAjY2h0U4HGMgc/iKalmkfzqpwSQD2B6189ddTpSBkDqMjgc9OpqUMXYByxjK5Gex7DHpSFgNqknPTg9BTWlKsoJ64A5zUasrYcsabBuUbyTwBxjtT/LwwUIFA4yOc+9VTeeQxYsxGTjA6Dpiq154ks7Jk82QxK4IDOO/bgdjQ1ITmluaEyAj5hx1qPYrEEEgEZ+tLDqNvfIDFPE5wCNpPOfrT2jZiB1OeTQmF0yncWxYEg4OO1UrmNsY25J421tLEWz8ykgcjPINVpoFYDnB5zW0KltzOUbnIa5o8N9ayrIu6TIEZ9D3rxnU9NfS7+aBzkFyy5PUZ6Yr6CubZPmAw545ArzP4k6OEjFxGpJU7hkcg45FZ42h9aouMdz1MsxbwtWz2Z5rdRscknB9T29qqlAigFN4JzuBxis+TV5UWTzxhgxIA6gf41Vl8QFnRABgqDkNyPXjsa/P50ZxbTR+gxqxkrpmpMFCAkncScADtVVYfkJPIAJyajbVlZAVPJBUZ5BxToLxJEfeQkkQBPHDZ9qhRaHzpjXBliORgHqp4rJGYZ0UZIViSR3HpWrcXcTQFsgknnB61mJGplQrIDuPc8A9ua3gjCUh95GSCVODyQpPSsa8wwIYlTnqpxn2rXvVdZGDYDIMkA56is2VFkjAOAOWU+pwa6ImVzOZCvIBJ6cnOalCMqEsAOmN3T6UCPNuAThlALAd/cVKkeE255xkhucitLi0IVYgjeASSQAKRXd4ZQ6lEiwcjpzUzQBlALYJI6dRT3tmS3G4htxJ2jtjpmp3JkiuGGCQMkjBGM5H0rTsdXeAKsTlQQBzxj2xWIlwyM7k425WmPd7BHsDMxOSwHQe9VGMk7pnJUpxmrNXO8sPEsEz4kKnBIJwRyPauhsruC5jJgkLkHnKlf515ppUcszu23aSOWBHT6V1mlyT2b5TDLgEg85/wr7bL41JU1zu58Vi6UITagdSVLsx25GMmnhAxUAZXoR6elR2d8HCrKApPJArUigRUOwbwRknOSa9he7uedoQAHMWBk5IY+gHTipVkXLEYwPbvTliaJn2pkEYHqDT4oDwWAU+p6Cquh3K1xcvN5ZxgdCR2qA3N0+UZ2KAE4A6+grThSN1dCpznacdjUTwJG5OCAoBGO9J8vYXNJbMw76acKo3MMcbAeKqN520kAgEDKg962b6FZXDEFSR9M+9QCPY6gHcOmPf0rJpdilOT3ZjpaMZXd0OZFCNg4IAPb0J9RzV63sicZQEdh1OKu+TuwQcZOBVlIfLcEE7iNpI7j/HrUhzS7m5pHh6GNEAhZCBv2yHJBPJOfTngVqx6VFHGqIgjRRgADqDT9JujPBGHO4qABk9vStQQFt+VG0Y79+1dEKjsc8ua+pkR6SERgm5ySAM449f1qSDTGSNg8YLAnFaSxnIJABU8VO64Yklhn+HjH1q3UZNmzLjskYhWAxjkDsalWxjjID4DDjjn8K0Y4CrOGCkHow9alhiVSSeRWbmNJlA2KyALt2+/TNNWyC5y5z0wc5rV2gkKEIOD8xOc0ICsg3jc/YnnikpmiujPitInwCXznkADFSCzQuwCZ29SBV11CEPjHPIAqURscuiNIOMn0zQ5stNmRdy22j6Xe6jcuEgtIjLiU5BIBwM+5wK86/Zs+J8Wq+JtR07VJVi+2SmaBWBLsrMSQPocD8aZ+054mXT/AAla6Fb3HlXOoks6g8lVYEj6EAj8a8f+H9rfDxXpOpaVFILmKcfN0Cxk/NnsOAcH1xXj4+uoU227HoYbCSxK93c+9HRbaF3LrFlQygEnI9R71zGsanJfXDfZ2ZIFYHaRy/HPPpmq93r0usxKVT7OjKEwDkgbTk5xjqB+fSoYwFIRiUAGQx/l9a/O8wziVROlSenVn32U5G6clWxC9EIjE5AGCW5LdKVphgqRk5BVh2Hce9Q5WSR3DsxAKhTgYPUnA/rTYxlCXIDZwMHORXxU2ffwhYlmnAAKgZ796pySlmIBUg8HNPdQVLKcEHBxVO4kSJipGWznI7GuSUrnXFWLMRiilOW3jsfWtGK5ZACGAGe/eueaYEIdxQA8EVKl6igocknODXNKSOiKOj+3bHyCDGRg59aet2WnBLZXB4x+Vc8JztyfmQ8DJ70h1ILgMWGD69f/AK1ZXTN1E66K9R5BtAOAQc9+KSfVgkQAGdvAA7+9cgdVMcZCnDH0NRyawxyR19c9aTYckmb13qD7AofC9hjt/WsDUdWEW4M+0KMg9gTWfd6wZcEEggYIzWRd3pfJY5zwQeaxk29mVGMluaUl6xkHz7z3Gamk1FUYBGBGMAHvXJvdFclSzOOQCevP+FWYL4lQXI3Zx0rO0jax0qaiy275ALMeoOKm/tSSRIwRkLgkDjPqfrXOR35QAkZHboatC6AiBBBBGOuaWqJcToRdGf7hyQRkDuKsi4CRFGOASSfr3rlrbUvLAQAAg8sDipX1EswyxKdSSajmZnax0X21VBKNgHqR2FKt4eSWIUnrmuXbUAWDoeRnDY6Uw6wApwRgnjJpptlo6mbVhGpRnyCRxVmDWT035XHGOg9q4ObUVZ1LSc5yBnrUba0SSFfAxzTuVy3O/fVUbIQ5IBGfSqraqNhVmzx1JwQa4r/hIBDjBBGcZHeo7jWjJlkzhjwD6U02wVM6u71AYAd9rduetZVzqoVgA3I4+tc/PqRESlj93JOT1rOn1HeAyHCjqM0zWMEa+o6yHkIJwMZGD1rn7vU3ky2S6gkA+1UJ7k3MwAYoM8ZoMTdFBJ6HPGQetTc0SSLKTO2ApKjr1qdZTjg5JOCDxj3qNYDbKDk5BKls8AVOtrKwBcbQMAs3etadOVR8sVdjcowV2V5UJYbSQO/vTijRAOAHx2J7VQ1XxFb6aSiOfNXIAJxkjqM1x2qeLrieQiLMIY4Khya+0y/hjF4u0prlXmfMY7iHC4T3Yvmfkd1Nq1pbRsxch1yxUDOMda57UPG4cE2wCgDJYjrXF3N5NJNy7EEZPvVOaZtoABJGcjtiv0bL+GMJhdZrmfmfA47ibE4j3ab5V5GtqeqvqsqSytuIyFGexrovgz4kl0H4qadKj+QjKyA5yCxHI9sg4rgmeR/LVFUDhmbuBnqKk+1PbzJcwkiVZY23KOhDA19Y6EKdJxirI+GxVaddNzdz778TaSLuOePaBGSQMjOAehPtyK+cvHnhJ9CvSI0/dNllwcjPf6V9KWdymr6LY6mJ5HF1Ep4OFOBjOPfFch438Mxatp8oVUdwpAZuMe9PBVny8jeh5cdVdnzfaRKrh3JAJxwKvOQsgAOQQMDp+NXNT0mXSZxG6jBPOT0/xqkQDKQoABwBjv3r03AHboOcnaRIBgHHPOajiZzKXV/nj+ZTjoTxx74JpCjhiHBwen1p4mCEkgIQfpQkYstW7BUAkUAE8j2qznYgEKBQABt56VQjYsxBBAzkdzirwYCMEEg4AJJz06VSRLsPiDthsgn3NTKXdxkgEeg61D+72Y5IJ5INSiQDaAQSM5J7VVkZ2sWFKlQEIDk4wR1piKSS4DAHkk9qW2VJWRy2Y+jFfXvTmchSjJuB6YPT3osAoxFgA5zjoeRS38BQoSADgN1qKQmNlKqGbIySeoqSRTLCwACkEnB9+tZTRcSnvDhHyxJYAjpgetOZiLiSUMTGeAvHAHQkVQhuAszKdyiMldx5yfp3qZbhIpS7RAMRtEmeSPpXJM6Iq5sRExwhicDIygPJqSO8JjbadpB44421QimCxs4O4HnJ9u1TJcM7g7AjYzhSfx/niuVmyVjRimLMQTgYBA9KsqwZgTkn9BWchbqMDjn1qczgKFUktkDHoKhu5RoeZvkKkMFBXOepHepI1RM7Cwj5JLnJJPJ5/OqSSshYkljnBxzkU4StliTkDqB3PalqaJmlFIE3BQCoXjJxg+lTW8gl+QkEkjPPQGs7eoYFCSehzUlm5a5jTJyzBVXAHJ9KL2JaR0ENlyUVmkPQf0rZ03w8GkR5yFYsCecAn/CtTSNDjtFWV1xNwQSMHI9a02JVtpIA55HUn6+lWpdjJKzKyQwwqFjRowDnaTnnuaZdSBNxUEsFLY9cCi5vmiBUJg5IA4OR61EsJnR5Jc71X5VHfPHX2od2a05Wmm+55tb6gz75SxXzXZiAcY54rStdXcAEOOOKra/pMsdzIYwVUjhDzgj3rBjvJLYYkGwE4yR6dTX41nGGrUsTKUlof0pk1ejVwsFB7I9MsvELQ4wxHHUHkVcuNdEoUk7x1JJxXmcevmHYActjnPeria4ZEO5gSeD2xXzUp8p7Mj03RL8yXiFHCL1OemK7AXwjJKHIJ49/evHfD2shZCxOCozk+grtLLW0ZUO7crdM9RXFKv71jikrnfwXSTRgEByeeaLzRINRjUeWpABG0isPTdRiYqpIG3JXA5Oa6G0uwSZM4IABBPJ/CuujiZQkpRepxVaamrNHn/iX4cJ9nYww7XBLBsdTXKW3hy7t5gTCeCQSAa9+WdLqDY4DY4xUI0KFlLFUCdSp6nPpX2+A4lqUVy1FdHwOY8NUcU3Onozxy3jATAJL5I9ga0YgfkDsXK/d9s9a7O88HxSM5iAUE4Ixgg1VfwrLGhRVJwc8d6+1oZ5ha8b81mfCV8gxdCVlG6MGFgjEgckhTgdfSrYZk3KoOehA65+latr4XlZjvOxfQ960IdES2AAQsFGDkdT61GIzvCUVfmv6GmGyDGV3blt6mJbWszAlQQDzyMEmtW109gVkZthH4nIq7HaqMgDBXnH/ANenSxNMVYEgE4wo6/8A1q+RxXE8p6UY2PssJwrTjZ15XFAikAyCXByGP61KsoG4hASOnFIto5XhCABy3Yn0pfs7qoCcHGAzCvlKuY4it8c2fYUcswlBLkghwZ5IldtquzY2nnFOSAlyAdu055HWpUBYBWAypBHv71KUO4OnIz1PeuNyvuz0OWMVZDVtiSCSHOeo4AqU24OSMEAcn0NOgjd8u4O3PQjg/jVlcMMlGCnjDfzoRmyl9nBAJBKj9aXyUVBk4A4BHarzr5igAYA7kdaYLcFTk5GO3arMnIqGEBQpBYnnp0qSOJWVnEYDqQpJ6kdfyFWFhUMGPBIwPelXC7s9Cc4znFHKRzsrKrMzIFyy9TjAJ9RT1QooAALk9fSrSqq5AOSccYoEYIwc4B9alxGqjGBipGDk9PxqwMkdPx96hWMLgEZGeO9TIpySCS3HAPUVFilO4KpZiQM47+tMlsYNQBWdA4IxgEDNXYYgysVX5gOTnoKi2MjspIIB4x3960jK2qFe5478Wvg5ZarZOEtiHfPzKwPB7nr09q+WvEPwpufDl8CIn8lSACFIBHTGa/QWdFuNyuFIPG0noK5Lxb8PLbWrJ0EQIYEEevpX2GWZ3Uw1oVHoeBmOW08ZF6anx54WtRHcOXwiIuEA65716poOvPDcQB33BEEYUjH41Jc/Cs6VcyukTIAejc81l6tos2nRF9pBHAUdTX39DF0cTbllqfmmNyTE0E58mh6hbSLf26yLhkYcYGM4/wDr5pWs4wV3ZAz1HYVwfhbxK9tPFDLK6oeMueMelelLIlwDIhypBI7cdq7HJwdjwLWfLJGZNEFjJBJ5yCep/D3qH5/LdlUbVDEgHkDrWrJb5KsSC2MgHtmud8a3yaL4cvLkOYp5EaKEjuxGD+h/WtoS5mkLlueR+PvEEuray4U5hiGIlB4UHrj8a42SVpCwJBlGQMDgemamuXkEcSzNlhhW2jAH09aZDIkQYkEPnGe2On516/Ly6IvVCu+2EHAGRyAKy5HEoBAyCcE5xirTyLghcgjgD2qhNKVlGDgnjGOtUkZyYkpZ0CrIRyDkAZGO2aifKMQX5I6nnJpz7xgIcEjqRTBjJJTBBzz3NWZN3HpvyCG4A61ctUEobJAIwee5NZ6yCNcI4Unkq5yT+XTn1rU02b92xBAOMHAzkVjVfLBs3w8eaokUbiHdJLksSowPes/7MCCGDA4zzW3NHIHcpCZerHBxis27RtpIQkkYIBr4H23LUbufczpc0LMrIQroBgAEHnoa1YEkOVEgdiCAoHSskfKQAASDwMdK0bRRLv3yCLCFgzDg46Dj+lfUUJ88E0fJ1qdp2MC/jd7kgI0rfdTJwWPpWNISxMZBJBIIxn8M10N7gBnlfIX5iynAAx7/ANazwrq29IxtI6kZxXzGNqP2zPr8LBKlFMo+WqRqANgBA2r2p0120KFC5AJ7elXbXTmu3UqwJJ59T9PWnjwldXUpgRZHOTiVhgH/AD6V5/tVHqdv1dT6HM3PiWW2kYgFyPlHPSprPxi7OIndicDIPUV1Vv8ADVlw8pE4BwRjr6j6V554m09YPF2xJ/KRHwFAAEgHTHpXXSxabsmclXLotXkjtE1UJsQlmEib1cjOOeh9DVkXLW2JSFkUnax64FUoYQ9mkioY4wRuDkfjyK1La0AUqUyT1z3GOtfRUal4ptny9SioysiwJ2jIUqCSAw9cGo2vvLG/ODnkYqWG1SUEo5JztJPamT6aeAhPAzz3r0oTizjnC2yF+3kAsRlj1b+lTHUFj2HJI9uTWZcWUkSqS+TgHHHFQvmMK+0hAcMxOB9CfeuyPKzjcZJnS2uqFpQhJjTqWJzj1rTtb9mkIDlVJADdM/nXnv8AbkVy7iKaF23EbY3yB/8AWrofDckmqz+WmSUYKWJwB36niiUY2IbaPf8AwndR6ZotqHcPcM7GVWHUcYOPXrzWt9qtnD5YAAHjsufSvPLFJhkNKxYADGc1JqeuJotqrPJmUn7p649cVzxi49TnjKTdjr7vWbG0ikeWQArwAOp9a53UPG1oHjMJBI4xGv6n3rzLVtam1G6kfzmySSADgDP04qG1u3Q5cseN2W4z9DSk30Z2Rp92egJ4qEhcgsrcgAHGfxq5aXUEzFkGS3JGc4NebC5kkYkMVz2B4rS0zUzZyj5yASAcc5rnlJg6dz0+ICQAqcNj16VMNsm0lSGU9QePpiszSZ0u4Q6sCCccGtiGEuQCQE67Rwd3Y59KUZXMNmW7CESbsnIHWtHykEYyARnIHvVKG2OEbGWHA2nHP0rQhIWPa4yQecc1qik7jSrhAASnfjuKmiV5AXUAEELnP9Kc21sEkEk4A9KQzbZghU4Kk7h0BHah3BJF+Ak/KUy5PAFYXi2YKlvCSY1ZjknkOe30Hb8K2YXZlVzw65wwGCPWuV8QES6iZGLMoUBUB4GOp+pq6cbyG9EYzExu5wx5ySRxn29q8+8e2cW5JyQrKGO3HXnrmvQzKWkGEVlzghj09/rWB8SLMz+HnlUZMUigbfvAHOce3HNenTdnYKesrHh15cpMzMHAwAPLJwR1wce9RW0jEFQ7BcZ4NN1HZKXAVVdjkuBycdOfbmi3wxVnYqCoUkDj649a5ajtJnW1bRFlCIwoADjqSeKmRDlWD4z1GOlUs4AKncoz396kikldGBUDJxkHt9KyTJZbyUlywAI9+oPtVkXTjOwYA5JPpVHcQwLBcjOcDn2p6yMyuFGxSADnnNaIh3NCK6KAAuC/UHPNTwTAMDvBcdR7/SsyIuUQlFIAzz94H6+lTR7w4IYA56t6U7InU00n2qCQQc8CnCcfIDhATy2O1QB8qHBBIPAAweevNIzFss4BUAnk4Io0GieNjIu4gBscHPepVdgoAOGxyQOtVlZVjQqCqYznPX3p4YhwjDkjJPtVKxLZajmKyAHAJ5J64Fa+nzKpJBLKDkbh1/CsAxqjAA5HUEeta9rIhwoyzcHIOMVaSOWZ1On53YB5bn/61dRZKIwgYAscY9a5PSAXZCUxtAxz+tdlYM5OQm5tpC5HWpmc6WtzW05GUklSExlsnBA/xrobDiDBYEnBBfgisO2dhsAwBwCW6njk1pqSIGOQqKNzP7Z4rjkrnZFGhJc29lbySzuEVQGAbuc/4Zr5n+KXivUPiV4lfStM3LaF/L2AnAHoDXonxJ8VtqoGn2Uh8sKEMmQMk9awvDugWGixyu0SPNJ1b0PqMVaSox5urOyL5VudB4I8N23g/SYbSJAHVQXBOSSRzz3Oa6d9SBQJyO/BrlkunaNSAXQk4KjOatW8VzI5BDBTyPf1P5ZrzHS53dmka2ljdGoK6kpKSy8EZwPoaiN+5lKEjOM8HOfTmqYsyiKCdq5ySKZcQsiPKAf3YzkZNP2CNFVuaB1JolG8DOcADkmnnVUjlCBAGPdTnJryrWfibaaXdvG8qqE6sx657DFcvd/HO1jm8uB5HYHAcKSA3bnGK5p0oxdjpjztXse9T6sI7YOZVDgcnOOa848Y3yNqLlZsqVACjkA4yTn8a4OD4m3etNKrI0hUhfNPAJx1xVhLmWXe80plZiMDHArrw0FB3OavUdrG5BINhJySwwee1TAoWKh8kc7cEYqhFJiIMCxJ7KB+VacKA4yMt3OeleupNnl2bJIXC4VUZnzkbRViABk3EYByPmFNj3hcFVwDkMe9TMxJQAZABAAPTPX+VQ2VGOpLaW8YXDszkDapJ6DOcfT6VopCMgEbwMEAHAP41Ugi2qEbDISWZScEmrdoF2gAFEyFUdAABXJOR0RSNKG0adkBbywpyQCDn2zXaaLo7soUEMQN1YGl2SOVAIYcY2mvRNFt/Kt8AYbBB+leVWm9kehRit7nm3jqFDdCJHBKgbiB0I6Vx8SlncGYswONxHJr2HXfC/2zJVVLMxJbHWuGv/Cs0TKQDlWPBAGMe3WvTw/wJXOeunKWhhFGcIGDDHYd6mWDcSsbhABkk98ds1L5YfDRchSVPHcdalVSUYSqCCRtKjoc1u00cTTRGiGRdmdg2k7gO/pVh1CEkruZQARnoacilskkEk9RUzIVBKkAH5ixOACPY8n8KQ0xkeYyw37SByMc59KyZdSTznRnBI6qTitgxiR9w5BOWPTPrXF+IGeG5DLsVDkupPI9Mf8A16ErnRTXMU/HHiBLawEEEgmMpCsAcADI4OeuK8Y1pDcyu5AO0nj3Feh6kUu5gZ8sDzle3/165LUtODyu4UKgBIOMkn0qJQle6PUpyUY8qNz4VRfaJHUo0aqSo5xlsZFe22tnLbwAsCQBySOleM/B5Zz4leJlSK22oFLH5nY5yfrgfoK+lRp5ktwSmXYZBx1rzruNTU8ubTqtHC6pAjKHIw3TmufuLYFFcHAYkccY9a77U9JYghtrFRnGOlc3Np4iyAM4PQjNepSloJo5/ZFgBDIQvyhpBgkfQVi34VCUJKk8hcdAfeuh1JRZBThiTzj3rn712lkckYYcY7g+lddrozbsUljY5546gg0OT5ygRuVYZDEcH2q7puntNMDtMaY5DHOT7VtR6Q0kJRkIO0smRjJ/yKizC/mcwFeZyAqgrxx7+9SG0kUqCcg9RW+NGC5JXAAAIzjBJ5P6frUY04KGDkSEHKnGSB6VpG4tzPjULggcjgDrUqs2AADk88VObB1/eEkDOVwehFM4jIViQ2OFAySKGhakluzxk7TgtxyM1fgYhSdoHtiqtvEWjBJZQORkYOKtsoKRFXIULhiOrnsfaueVi0ivPP5eHb5S3AUDNZk80hckHHGAAe3vVu7mIcDJAPA9j61Skki3FYyXB+8WGCT3+v1qeaxskUrqSISAyvsUd89T6VzGo6oHQIY0jYEjhiSQent+lauvgTxiMAldwBI7Hsc1h3OljKuWJA5JI6VEpSlodMHGKuRRq8jYB2g9BWvp1irCAMzh84Yr/D7rUFrEByFzk4HHQV2vhDw8+r30BC7kjOWIGfqK5p80Vdmc6qWx6T4F8MyWul2887l3kUrgqBuHTNReLPDAt83AwHUZO44+XtXpmhaXFZ2tuqoSOAR2X0596Tx3pcN1ZNL5AdQFUKecsO9efTr++dlCn7SNpnz5dW5iI38H7xx0B9PekVSSuwjZ1YscHHt61s6xpXlTlSuQOv1rK8gjKkZOepr1ubS5zVKfK7EoQzEgEg44Oeo7VaW2AKEHDAckGmJaiNwVOfWtCxiEhJbrnBB7isJzZmtDAtLtYLoBTg5AOT1ru9GlM0aOTs3g7TjIJBxXkNzqBhlchguOQTzz9K63wHqr3TyRPMXaPDkk43A9h7DNenHXZnku1tj06IsVAJDAD070gco5DDIJxiorZixJwUDEEAHoKmZCbk7ASgHDHvSbscrZGIwJcrk4O4E+3apsOQ5BUMeRt7D0pQhBAxgt0HrikYMjEjJzwVxSuhipKFiwOGJ+91wO4xQCrqSQSenIpog2kEDA9KQu4fBCgHvmok0iWVbpx5TAgAqTgg9R6fWuM8R6mzJgPkIMqAfl/EDr+NdXr94ltp88rEBUABx798V5HfamrzmMElC2axfvIqnq9S9MwmJdQFB5JxyDVO6RyAOoxnPoatwswVSgy4IyM9BUd2+zAI4PAz3rmkrHpxVzGcuChKt5hzkjpjtUbguxyCxxjbnrVmZX3EIMnqARTFbaSdmW7Z7Vnc0SK0pRTjJBUZ47CmMpchW5JwRmpiBKSpQEt159anERDEkKykY5PQe1GpqokcZO1A0QUqMbgOtMk3NIXACDsoqWMyqACu89T2xSEGUkBAwxnAFNMrlQttdPGyCVGZBnJjbhfTOfWtLT9SQqwEjblJySCAD2Az1471luGLEkbeOlK91KYwpwpAwCOwraE2ZyppnVR3pkXkDJxxmrke3aGc4B4z6ZrlrXUWjCggjjGfWtWDUwoBYZA44Gck10e0ujiqUbbF+9YQxbg2OODXF6pcF5SQ+BIRk54J966HUboSIQCCpHAByc1zdyUeUIxGR1AGMD1rKTM6cXfUoPG4dhGfNCkqSPUdaYGIVy6kL6DvU8iLjAcgA7iR396ZIpDlVl3qQGwBwPTn1rNs707ETqZECqpb0U00IkUiICQM8ipJJCzggkN0JBxURA3gl8Hpk9jSNYySPQ/hzqo0/V4LndsSBgGAOODjg19veCNZF3pls6sGDAFgeMHsPfivzy027ezmRg5YKclQMkntxX0Z8M/isLFY0lBeMoFwxwQfWvGx+H9qro+kweNtFQsfWi3AUFgN2cLj0NSrdEuAQBk9M9K4Hw/wCO7XVLUEzgSDkKcYYf4108GoxSqhDglucAg4/KvkJ0JReqPfjWjJbm4l2GJAOR3qQzksSSB6YrNSUOCAcAchh3qQvkgn0xXM42N1K5ca4YlSDgg4J9vUVI0wkRSWz7mqSyYwQGJHTaMipAxAJI5PQAcUrDJGcMXDPsU9CvanyThFAU7geM+lV5MSgLjOCMgdqJgzuXdGjOMYx1HbgU0DuWC3AyT05HrUKumcANheoz1qPeMYCbAOMDv71EZCz5LkyHjBHQVaRGpdLZAIIHPegOMgAMOcnceD9BVYbgpBJJ7EnrTzIcgDgjpTegrDriIzZBXb05POcGsrU/Dlrqe8yxqARjgVsDLoXySRwR6fhULygkgglRzginGpKGsTOVNSVpI8g8X/BKwuvMa3RVc5+ZVDEn1zmvD/FXwr1LRpT5Fu0ijJMgAAOPxzX2WxDIDjC4yBis6/0i21CMo6Kx6ZxyPxr06GYVKb1Z5tfBQnsj4egEtlOsUqnJ4GDjP5eldIsrhVTJDHBHevefFXwestQk821QC4wdrMBwTXm+qeAr7SAwERZgSCwBIH/1q+0wea0qyUW7M+UxWWyi3JI4uWNyhycHqMGqo3FgpYADnita8srlIy08YJBwcdz04ArPFuYmG8ELnLAc5FfQRaaufPypOPQBGERZCf3pJByc5z7VqWlnwpkfcx4CgZA9eay1RPPBKCVhwMnGB25rc08OwGSBk9D29qpuxMUWE04AAkcdvarC6aqjeFBHQ5/pVlSSACcAY4OOtSAFyF25HYelYuRsolc2K5wEAPGQKkihRmYlSCvGCMZ+lWLSGOPCRhgBwNxJ/U9atJaSynYgYtnAwM45rCU0jSNNvZFdIAOAhAPAyKljtHkBULkd9o6V0eleGLu7cAxH8R1rvPDvgiO1XzZYVYng7e5/GvLxGPp0Fvdnr4XLqld7WPO9I8Ez6quEXAYZDMcY/rXo3hvwBa6bFGpjJdepPOPxrsrHSooXPlQlBtGAwBxWnFEsIAVWJI6DnNfIYvNKlbROx9jhctp0FtdlCw0hYFIXggZ+gq09uuFJUDIyATmrYysi8YPvTH2HcCAB0rwpVZSd2z01SjErBN2CMg+5/pTljfkEgnHUCnHCksASMYIHanYK4IIIPYEGouPYiEQVyS549ajK7ZPlJzn72e9SmP5jnkH1NIMKTnkjjHpVXJZWlI4Lkhc/Ng4J989q8L+LF6Te3hklR4s7Aqg5J/rwR+Ve7XHOSQOhxnkGvn74sslvPcIBmRTgrjoexr0cGk6qPDzJ2ikfP9+D5zqwZgD27VgX8CpO5hjKRt0Gc4Oa6C7yLhgZSTnJOOtZF9EFkYhtxJ6KDgV97DRHxMt9DGaTy2KygqAcDPvQJY8AhdxJK5xk/pWi9oJwmSAxO3rwTWfNavBcOQRtGQcGtrokhVQ6AZGCcdelQtiEEgh6kMBDAxjJOcD0Heq7goMMMA579aOa4JCRSiRtwGFHUD1ppVGfO4g8kj3p6oPLUAgr3PrTZMAB8BCpGMnr71DKtcjYFyADgA55qK5uGLguUA6KduCT6e9WY2bcHAyAclSOT9KqsSwHmqASxA4pCsRTAyM+XUEncAAOPwpis3z5Ysc5BPapvIKupxkdBx+lMdSWICBR0x6fhVplxRX2FwSORnFdH4ZuDZtfuw+SSFY/mGCSGyR9OTWKERQQrq6FdxIGNp7iujtLRP7GE5TchOFfgg8df161nN6HZS0KrCL7XEXIdWkVT1A2lgD/AD6V9S+EPgjp95otpKrALJGGTyscD0IPTFfKUQDTojAMqkON3qDkH8CBXu/w6+N9zoFrb+efNTACB+K8zFczh7p72DqRhuemXnwDhEOYQ0rnIO4AqQex9D71zt/+zxcXGQsKFTwdxJIr1Twf8aNL1XYl2nkgjltwAJz6e1epaXq2kaqim1mWfcMgrjA/Gvk6lWUH70T6KnUjLZnxxqf7Od6ikpbhPQMQAfT3rEn/AGftRhDA2KuxBGVAIbPpnpX3U1pEUAAGD7AnrxzUU2iWsylHgV8nnIzmsli7dDsUj88tV+AUsBydOlSQYJGzJJPoAa2W+FloYUht7RgY4wCZYvn3Y5wcDj0FfcsvhHT2UA2sRIPB2AYHpWVeeAbK4zlFA5yQMYFdMMXFdDOXNLY+WfEnwhSLwX4ZtInBtiXuHiPyiM4xgj1Oa+ete+Hl34fvZTtIi3FhtBGOeTmv0sPgS0uoEhliMqIMAEdB61yfiH4FaNqtpODCwkZWAMYyQe3XirpYuNOfMmcFem5U2mfnUkJlkPz7kPfHQ/8A16z9T0s36mSQqjxgbBycmvXPij4N/wCEZvJkCLGYlGQFwBkkDJ+orzc7cqCQw719dRqrEQTTPi5r2U9Dj0l1G0YDBdASScH+n862bPxJcxxhJEycFQCMEZ9D/hXZaDBB9oMchUBzgEDPWvR9M+C13rsHmxRMI2HRUDAj19q46lGVN3TPXw/ssRG04o8h03XA6RpKDngsRzhR1OO9advdwNcEpg5J6d69Ll/Z81OJWMVlIpbKliMcfX3rEf4I6nYqyJFPEFydxUgr9M9aIYi2kmaSyynLWOhhw3W6PIKkr0yetKS4AYphzycdq04vAF9p8flO/wBoZTgyswDZJ9MYp3/CO30Z4t5SBkFgvSuhVonFPLqkfhVzME0m3nBPpnrUsMw24IKk8nnIp5sriKYoYySAd2R0IpiwOEBjB2kYAYYxWylc4J0Jx3RZhcouSd2ecipVdZAQcqSeoqjBvUEYOQewqZHMgPByB1A5FJo55Qa6F9JNmMEADjB7j6V0Wj6iX3q7sS2MEnpxiuOVmOQUYlmBD9gO4I65960IbwoQVztBxnPetaU5QldGE6fMjvllCKgJLtjqByamOMq+ATyoP8xWT4fvFvipjLAn5SrkZHr+FdI2iyFQxAGScYP9K9qMuZJnC1JMqKz4DnBwcDjikhhKW6RAqygkgk4Jyc/1rRh0mZkZfLYAHOWOAakXR2YRbiyn7xUcBT6D2+tN2BXKEcRAIIyD2zUjxPhCBkg569a1UsDggrk56gdBU8enJs3Pgg+p5HNQ2kaKxjRW0srHgoSfXP8APirK6c23JDPjrmtgWUaqAyHHoBT4oxnYAQvqKhyXQbiZsGlhgzDgAZwT1PpWpFZjaCEwwwR2pwChlO3a5zheCasAt8uQcngVlJgkIUClwAScAkgZyD/kUscrIpRDhR0BGQD9DT0OGIJz2+h/+vmhCCSwUjnGCOvv9KyLSBITuBJBJODgdKeYEGSWyD0wM5qWNtz4YYz0AHA/GpVhO8KVwB82Cf1rKUrbhYiFuDggYC85Axiqup6jaadZvNNKpVDzHnDH3FReIvEUGjW5MpBLDhQeTXhfjXx1LqFxIFcKmMKmcYP+Nczm5u0SVGU9EX/Gvj17q4aGNyEVQwwepya8y1C/N7OzuAXY4J65Hb6VDeXRlcuxJ28YJzgf1qJVMoRgSqkA9OtddKnbU7qdFQWg+OQx3COAQACpGTg56HjuK9B8N36zW6qZCZMADIAJA+lcAZdmdpU7Rk+wrT8P6o9rcxlSFAwRxxj/AAr0qbsE6fMj03azYwAoPGCepFTKTlQCAvQe5qnpt8b5QcJluRtOeavKgjAIXjOcH1rZs4JRsTxXpjbABOTzz0NXLS9WXbnoxKqTwCR1GfwqlHGA24ptaQ8hc4FA2RyeZjBUnCZIBP6fyrKU4oi1zZLoUILgdMDufWs6+ujGCgAEvIKE8r6ZFVn1Lyydpw+eAwzis+Z3nZ5CwLnr6159Ws/snRSo31ZFcSOXJwOnP1qBjuwzkA5xjGOe3FS+euwhuSOlVmYSAZ+U54OMjNea7s9OMbIWSZlxkkAnBx2qvsJISJyEIJA96mcBiATgHIJPamIozGEGDjpnOazsxldnfBySccfSmvIxQvnPtn9TT7uYLuwASeD7GqjTBshiAMcVVguRpITlySFUkbSSfxqUzHywQFbOBnPI96ZjAGcD0FQTyEEBRkY5PpQkmSK8hkQHGUViuT2IprzFVZmUAYyrd/yqIy5IUnaGOAcUy4cRwtIWDhQSBjIOO2BVJCaMnWLolXTIbnJxyGyPWuadCz5UnOckAZxjr+grQ1OU3EhyQgJGQvbI7VnNCQybSxA5IwePxr0KSsiWkhhiMjgRYQMedx6D8OprVtIGHlqMyAHlgOBVaG2DyABMA92OefWtizTyiCpycY6V2RM5Ms2gaPAB2sOhIJ57VuWGrTW83zvvXG44PU1lm4McyhieQMDqM/T8TUcsrxkOSTjgkdTV8vNuY81ju7HVor5z8rQYA4P+elbURxHmMgqx5PrXm0N60OyZHIUENtJzkeh9q6vRfFME9xFHcAIGztCcZOOB7VzTpWV0ibnV2UZUk4Y9MD1yf/r1et90u7IBUHgLUVnGLm3Qq4ywDHB6HuP1rUsrIKWTIDYwOOOK57FRkRwo5GCuADwKJ0JzuIKkYAxzitSG3RgCSSccg8U42wMYZVyOoFFh8xyWqAKqkpkKdxA43D0P/wBavGviZZPDdIhBIK78/wBK+gdT0lfKYrFtAGQQMYOa8c+LVq40wFEBnHCk85AIyCfpmvLzGPNQbOrAVOTExdzx6dg0YyvBGOT0qAQFHKOuDkAg9s1MyGRnY7kTOArjkU2OOZZS6kMG4LE9q+Diz9O3VzC1y2ZZFCDCgnJI4OfT3FZkNsqSAAkBsZ+oPBrf1SxEsRfzD5oIAXJwB34/LmsSG3kjdhM4cbsrjjA9PfmuyMtDmlHU6fS0LIhcEp0BHQGrEgCSElQcjgkdqqaZBsVXBYsARweDnrxV9y8+ATvcLtVepIHQCuWWrNYOyKN1tUMQhUkcc9a5PVZ5JFIABGecnpW9qV+YIhuG8ZAOB0z71y1/KHRmHKlskeprooxtqRN9DPZcSliMYHGPWup8HeK5dJvIi7ssQzuIOCBXNghmjwQm8cE85prMFleLGWA4r1Kc5RaaZwVKcais0fSmh6tbarbh0O8YBDZ6Z6VpqodgFO4jrx0r5/8ABXjq80GcQsI3tmKrhgcjnmvedC1u21SxicPuOOMAcE9elfT4bEqsrdT5TGYWVF8y2Le0I4CrtT0PP1qVSMhSM4OB6AUOhKjYxMhBO096dGCIQzLg4JxnrXdc8dkkTJyGTAXvjpWlBGdq/KNp5GD1FUYGR3ABAAwQWzwfwrV8lAAWG5gONtNK5jMliVWPJOR0pZVhUgguz45TbwffPamx5Jzko3Wp1CvEm85BHIHrVbHM7lHUITHbbgdxbkj04rIhuSBkEsvUKPWumvoDLp5CHYyrtDEdMDiuVt1KxhQuNvAB4yK6qepFmdBoyrJIwyCFO4FegJrprfHGPmI7etc94eAUghAeQSSenpXT2sYTJYgnPBIrSTshNamjbRssgXHQg/Kc10trdW9oA0pKgDJOK5S61OKxgEhJDnoW4zXGeIvFtzeTbUkZIgeUB4Bx1rjmpS0RrBHc+IviPDZCWK1j5OFMpbO056j3rzrxF46u9WkdVfCYIOcgccZ/GsC4uzM295ZCSTlMAL7dKqySruYBMluSDnFEaK6o35LbjJZ3umR5nDtGmwbMjjk/jyTWcypkgjJI2nnp+FWo1YuQQS2OQoqF5YsbwMjOdwPU1uoqOiQtEUrmQRNgtgjgAdaxNX1JpHjCELg5LHv7Y6Vb1O/IkLRNyM5HBBPrXPPIWclwFLHOB3pp3Likx8csoY7JShGDuxnPPvWpZX/mgs7NIxJBJ4IOeaywofOXCLyQAP0zV7SrYyyKAmV3biTSk9DZQR0MAd0YnChgABjGK2YbhYwDGCExtIPU+tUosKo5yFHC46VcjjfywFbJPcVwTndmvLYvRZacJhjjn5uc+taSthAVAUZGMCsi0yrBycEevetRSFAIPJxwBWV0Zs2o70rCXACRLjleSDV2Cd9pYEMGOeevNY8OEBVxk5yVX0+tXopQcAnAA4FWmYtGjFM3zs77R65q3FKdpOeSenr+FZP2gohA2sSQQSM4q1buoIDFn5IDMRwPTHatUyDUgmj3tkbjjgEdzxVreyAAqVb0J6DtWUQDIEVwD0PHUfWrEbPHgK2V9M07gXLty9sVBOVGRg9P8a56W5ljlfALqw2gKBgD1raNx5isAinqDuJ/OsW44YllIIOBzkD8fSt4OxjNDZJgAV2jccZBPWq15q0djISTkkddwB/EelQX19HArjIDAEjPeuD1TVHuJpQ7l1fAPPTFbc+tkZKLbO+ttQS7kDspbdwNp6fhXV20JhtokiABxwpOK4LwqryTorKTEiAhvc9K7sTMI1UEDnBPpWyuxtcrsLKpaQEgACqN8ItoATCnpjtmrckhGQFLKBgknrWfeXikrlAVjbJDDGeKqzMnY4fVIxHcSqQCAT/OoLW1VXBRChHJB5571fvoxPcEIQWYnr3NW7ayMXmyMSTjIUjO49xnt25q1oQmis0IkQAgjB4NMezAGQNgY5IJwBxVxvkkCBsAckGmXAL4LAsG6bTnH1qrjdisbYRRAOADnOPf1pdhRiQc45Hv7U6QrtBYEFTgEKST+FNkJyQB+VK5Og1iMAqMAcgDoPWofPCzxEIN7kBT65qRmeIBEJQ9QQeRWXcTGbU7S1DAFpFYs5ySAemBVFJrobfivQ3iht5yMBlLZIwR2NctA7WkqFQxYSBiqnG4A9K9Z8a2A1HREVQCEjCs44bkDt3wa8quU/flUOSpIJbII/x5rkk3c6otWOuFxHdysTGS2dxRyGwDzgkdSOnFIICFZ3wUB4yM4JrG0K/eEOjgFz8qk9h9O5recrDEDLG7llAIUcj39wCTW0ZGL1M6OERliVJyMgA9KpTRgtmNCzkNwwwAe3JrVEfl26HeXIABbHWomga4lYKSVBAUZycdvyraMjPl7GUY2PKKCyjLZOMe350sNoxIPl4U9do5Pqa3rXw8Jt+4EFSME85Na8eiQxuCWdQo42tjNaXRSTOO/sczYIUgAnAHGc+uOv41g6voqeeBJuLH5QDngCvVXtFt7c7EBLZ5I9e9clr1uRcFI1MqAZUNwSe5z3qXUSN4y5WcEdEjguQYixUHILHJA/CpltArEInnLyTyAR781qGMsWBIVhzjGePrUPlFtoIAPqB1rNzuaubYkNtGWJIAOMDHQVPHAqgkEAjjaR1qAKMgKST356VKjKSEBJK9TmobM22ydIBCwYDcME49KlilgLRkB/O8xdgXGD8wyCPcZqld3IhIcOB7ZwOKxjqskmqaciDBluY1MmcbQT/+qpvdWuCk0fbts4MMAJz+6QH2wo4p+5FD4GTjPX0qjYsI7eML8qAADd1Ix1z6VIZcM2AfevnnDVnWnoTEk4YcgDH0HWq7TL5gfIBHIqNrk4JDZHQD1qrJdKSVYDJHQj9RVqNtybsLu6KAAEhgSSccEYrgPiRK934eleNyktvuYNH1APT9f511t1MBIyElj6E9PQVzGtky29xGgALqdwx94d60VjOSbPAtG+MmuaDJua4YRk7WjbpkEgGvTPDX7SttdyLBeNtmHGGOM46nNeFeMtONjrl5sBEfmBUXpgH/ACawreceYVGCckAHse9dSoQmrj5Ufd2hfEDRfEiqba6DOAMgcc/Wum+QqCCWBGRzkGvgvRfFV/orKYp3UA4G04xXq3hn4+z6O8UN5I7q3yeaq5yT3xzj8a5pYeaehF3HzPpma3DZYjr3HBFY2s6Wt9ZywMAykfxckmsrw38StN11YlFwoJUDPv8ASuiWSK8DsCpycDHcetRFuL1LVRN6Hyp8S9EuNG17YLZUt2BBdmx83UDHc1xcjFJCwVS5BGSORX0x8YfBcWv6NF8jGWOQS7l4II6D6V83YaLzRKhEkchQsVxnB6geleFmOHs/axWjPssBivaQ5ZboY0kixwAIctkEjtSq584oSR1696cAZCCQV/2l7e9PNsGlDcsx43Z5P41869D1k7iSjy42YPvB4A9aEcAFCuAcEA/pTktCM7iTjkCp44BMxAOcDOT3pJjsQxKEYqT8pzk5zj1qG4t3TnORnAHpWiIxDtDfMMDgdzT7yBMJlCVGGO3jIq0TYwZYmDADAIPIFSI0Y+R1JkYgBu2Oc/0qW4jO93VGAY8ew96jtlSMkEksuTyapK5aRI8SLKrAYKHIyO9KsYDOCSRgk57mpZVLYfblicbfWmzIY0JGFc5yD2qkJox7i3ALgg5zwMdaqEkMlurqjynauRnnvWrI6mZMPnjBGeAe9JBHFJcM44ZRkYHUntXXQjzzUThrz5INmtptkLdQCiqSApPckd66G2tijKFLMuBlmNUNPhEgBdW8wEEVuQQuGJyMYBx6V+hUYuEEj8/q1JTk2ydLcSKHDhR0IJxmmrdTWkhERwM5weasQxmPIkAJA6qQQfxqKWMhAxXcehrdyMEkzWstXhm4lO1ydoB7+9ai2wdSVIdSAfpXCXCDGS20joM4NXdM1mfT3UMS6KQ3OScDqKwk+xqoHW2ynewJAYdTVa8uUju4YpWwJW2h8YBPvUtl4gsryRnlUo5yx29h6/SqfjJUt9Ll1GIiSG3XzWYdlHU+3FY8/RitrZjtViEdzIg+YIzKCO4B61Ue3L4QsScAbsYP19qj0vVotWtYpUIww4IOSeOtaLIWd3YkoQFXjoR1p8wJRKyoLdRuO4HgDHSpFjGFIORzgH1p8kAkdGJJUAggHBz2OfapYrUyyLGo3E84zwCOlUnc0Vkb/hze9tFG3PlgKB6AV0qFCmSpL5wDnoO/9KytBs2WFiAFdNuS3vngflW0IxhmKkHsR396vYzaW4LAmzIHGccipETeHJGABhQepPc/SnDLMAQSMcjFKoYgq3KZzSbCwzAAjRApTILBhwRUiRtlgo4LFseg9KkWNWJJIAHapUzggEgE9u9Q5FcpB9ndmLEEAcZApzYLkhccY9akRMMSHYLnoTnFWIbVpNxAGQcYpc3caiVdgcAAdRn6VZ0/TXuZgobYhBZieigc5/KrSQpggjLYwcDpWb4mvX07w7qK25Y3MsBhhVRyGPGc/Q1z1q8acHJux0UaDqyUYq7Z8u+OUn+KfxMvJYfnsLX/AEe3cDhQOCQemT/KvWvBHgGz0DTokMZMndmOQQRyMGr3g7wPaeGtGS38oPK5BaVjkhiea7CG2Mcaoo3FT99e4r8qznN3i5uFN+6j9cyvLI4Omm1qNjiW3XBdQp6e1Od8pyABwM54pkshUOoUyNkKMNjAOcmkGIw6AAIeQfU96+RlUPpYoRnVHGBkNwePzpC4wxQY5z1zketVowUwNxKqMDJz+vepJJFIIUEkjnH1rnc7nXCNxlxc5QlCABxzxWZK3ms5LY2jqOcmn3kxUEAgkdAKxp7oqAdwBJwFJ5xXJUlY7IwLZkK4UuGYDkjjioZb4YG04J4OTVGW5Q8AgkccGqMl0Axy2B2965HJs0UbG0LwRsULgg+/pVefUTuIGcjjJrFluV2kkFHAzkHOarC5eRgCzE5z65qNX1NEvM6Fb4OpBbBHX2FMn1MRqAnzD1rnbm6cucOyjOTtPXHao2u3Uklsrg8elK7XU0sjamuw7F1YBGABAPpVaRgVABwBz9ay4bnoSMAjjtgfSrDTMdwAG3uaabY0rEqsWByuRzk1GztGQckAg9D1FQfajjYhJUDJJNM3xtgyAlgPlOehpjLK3ZUglyVz0qaC8Zi5BCHOBzWZLOFdTgDJ4xTQ7RsSGyc5xjpTVhM2muixAUAAdz3NLLqDbsIwKZyV7ZrFlvTGCQev86VZyyAFwCR0HeqUYk2NOTUx5boBt28nHQCqJvWkKoDgsNwA7j+h9qps6RkkMQcc7jnJqB5S43Bs85PanZLYasW5r0hg46A4FRyX5DhgcAgg1VBJVQAGAxwTjAzyafJFu8wMAwbAAzjK+ue34VDZasSNcSSMCCCvUtU4uWEQIBYjoKoNzGyjClT26EelMed12lWLEnbgCobLRfuLtHhIIywGSvpVEZkABbauOFFNlLSkAggY4IHU1Yt4i4JKkhhgjHaldvY0RFFbPIxJGc9icYrXt9OMygkE4wAB3NFtZlQq4zngDrivR/hf4ag1PUd92P3UcqgBh1Iwf1qW3HU0skrsseAfhDdeIpFnnCRWpwxD9SPpW38SfhBcNppS1VlEa4XA4x9e9e7WcENkohhjWNV4CjBIH1qxcxrcRujDejArzz+PtXvYDFfVZqaV2eNiX9Yi6b2Z+afiTwtd+Hrl7eeNgIzgMw4NcxcRFNxywJGMZ6V93fE34L2mv20ssSBZSDtwM4P0r5O8Z/Dm68MyzGdHEEZ27nABJ/wr9uynOqONik3aR+U5rlFTDyc6esTgZEcKCHbIAAXGQaSQ7SrFcsRtJXPP+FTuJldUSPMYOGYsAQD0wO9QgAeYgZip4OT0r6pM+MqXRDuAjIAwM9D6UFC6hEBDtyCTjP40pgHLAEjPIPehQVDvGrBiehPWh2scck2faHwN1ptS+Gmk2jSiSO13xeXkFkweAT+J/I12N5EkkTA8s3U4GD+FeJfspam8uj6pZqIzJbyEsM42RlVIxnqSSec+te6TQbjycADGM5zXkQtCbSOeNPkVjyH4h+ExPGtzEhPlAsdo6HsD6g15VMhiyWBDDoB2r6V1qyMsbAgkYJPOOP614h4v0FrS4aVEwCc/UV9DRk6kSJO2hyKO5iJJLjPehow4IKb+MkE9aeCQSGG0HJGeMikeXYFIHy59etUYtkwICgsQwzt8sHnnv9KtwSgMBwWI4BOMe9Z/nDC4j5Jq2hABckMy5bjsPSmtBXLa4CYCRxk4wY2JBz3yfWkRzGyhgpYdTjAP4U1QCwKBgnXIA4qYoXIJwCDz9KpO5LRLJeu/RQxJzwAMe3HFIjgeYzkqSDjHY0x/9YQpyOpCjAJp/G0gkKe3PWnoS0RlyicfO4XAb3qzEyu7AkgbSQzHqQDx+lVYR5inehBJwOehHTirKwAgglgSeOazdioo5/UJGtWcsMAcNnt6U2KcsgJJORx7VF4uuwutMFUL5oDMpOWOOhxWbHeOcguoHp6159SpFOzPRhDTQ6GO62ooHyg8Z9KuQ3SRsDKd4JGGzjZ659q5uG83sBjK49auw3isRgKM8EHvXPdS2NNtzo0nALHO4EYBHGD6578U5ZjuGCCSOprDW8dAQowCADg9fercd0WYk8gcZ/rU2JbXQ11u2CAHBJ4PPSrEVw20lmBOeO1ZEcoKnDZJOcsatxXA2ICMk9CfSpaEjWiuAqkkgKOT71c0sPLqltIQpVXDLj17ViLMmwEEAg449M8mtLRZGn1vSokYMsl5EjLnGQW9axnoaHt7RyyO5PzDj5/7xxVeSFlkCtwTwBW2I1UGNhkgkEe4pjxo5GSgOc5PGPxohKxk0Yv2AnJIBK8HcentUzQibahcRgg/MeQKteWS2RhiSQSOQB61HtDzKVORH1H971BrfmBaGXeaJFcwSl5BLtXCsFwSfp1xXm/iHRXh8xxESw7Z7V606GQMwBye2OlYesaZHPbyyyqAijBLHAGfeuPFYOjjabp1Vc+kynOK2ArJp6HhlxM8EoLkA5+UDtUUOqs8mAcEE9TVrxVJby6jJFauCsLEMeo6dAfrXPW6PbXBVwWcfNtx2PevxfMcvlhKzpy2P3jCY2GMpKpF7nd6PqG2VAZAB0OK6+z1NHIAcAKc896800+4Iw+CgxkEkVtJevlCH2twSM9R2NfNVKWuh0tXPWbDWMqpVsOoAyQDgeldNZ6yrIGLDJJGTxzXjek6odxQy4c9Cx6mtuHxCFiyWyoOM57isLSiS4XPWbTXSpKAgD1U1tW+rArnzSeBgnua8c03xKlwGJBwDtB7mt3TteMzlAxBGMAnGfxq41proZSpo9WjugwBZ8k89asQTx78khh0OTXnMfiR/NCOSqjrzwCK17fxGmGIw6kDDA9K6FXkcsqR2J2EcYJznApm8DcwGc9j2PpXPRawGXIOB1yDUq6wrKcEkHpz0PrVqt3IVOxpS7A2QSSDnB6A1HvVMnOCe5rObUwxIDEH1qq2rDLAuHJONpGRUudzRROogQOoLgkex70vkhwRknqSCeg6f0rnrfXtjBCcDpx2q4NXRcky5JGMj0oUg5GW5CFlIHUZA55xTYZwuRgnnJzWe+oq7BwQSOATSG/DkY6A4471aqDt3NsSgkkSZGPu56UC4ESkEMAcHnjdXNy6kY943EHJAPoagbVSMDzGcA4GTnH/ANan7awnC51f2/YQWYkEYGaaNSIYgMEUgA4GT16VyL6yGOckAdgehpq6v87kOQBjHPShYhMzdM69b7GQXABOQT6VF9vwMkgc9AelcjJrXzAbsjvxk4FRTa1hQQdvHA9aftr7B7NHaDVhlAHBIJJOOvtUsWrKZCGkwDzjFcKmskqMtg9cmmnWQhU7wC2QDUutIXskelpfKBgEAY5OccVZhu0dQDhQPbk15lFrhRyWYEDjg9a1oddIIIOVI6g859KSrdyXSO5W9OCCRjqB6H601Zg8gIKlxwCTx+NcpFqpfLF8AcAGrSaiWYPGclRjA5/GtVVQvZnQLKG3EHI65Hep1YeUcnOema5xdRJBKNtJHBz3PtWqsoHAXBYDJJzz9KtVexNmiG+0qK5BYoCSST3ya4DxJ4W868RggZFJ3LjH05r0xJgflJyf5VDd2Md0hJABGeT3r08NjKlGSkmbQnHaoro+evEuhmS4IhUJIpGfl6YrovDF3KzJFKwJwFwD1wOOK2PGvh2SEPLGNozuJx1FcBo+oFtSiREw6yhRk8kZ5+vBPFfY0c4nyJPUnEcHYPNabrUXZnqDRhEGBlvpXH+PrE6jYxQou5kJkZcZOAOf5Cu10t11K1iEZLAAlyuMKRnvn2rG1K2Du7AEZBXJHY9eDX1+XYuNdKpHofh2aZbPLa8qE1sfM/iC1Onu4lYk+aE3AdCRkcVmRnDsgBJJwSa9O+Ifh9ooZ7nZvIIfGMdBgn8MZrzAeaJXcgBOor7HSaUkeFKy0I5YwgIB5yck1RuSQmduSOlTTSAEESHAOenB9qqS3QdyAVIxkg8YqErHPLQiZ5ApKuQ5xtOM4pplCuCckk8nOOabGVUiQtgqeM9zUrMGJQKAx4HvVIz1GpIFYOVAAOcMK3NOTy7N5HAZnyV2jBA/lVKy043EioIw4784x710K2w2KiDYAMEYz0rxszxccPRt1Z7uV4WVaqpdEZ7MpUkgqxBxxWdc280ihYwmCMMScVtSWrjJAwO59apygqDngDrX526t3c++cNLGBNbiJgCCGyQTnp+PerMCl0ZAMsQMDHXFTXWGALgFc5HPepdJcR3iyFQQDkA+lfTYGvenqfMYyglUWg6DwvNeIGETEdSMY6+9all8NnmciSV40ySMAc47Y962bHxPbw71YhYwenqT0NacfjO0KhVdUdCQWI+8e/8ASvk8fiantpKx9dg6VJUolLTfAlvZqHcgMOQqjpV46Ulsu1VAXPGRU9r4psriJHkl2Buu0Zx+HFVZ/EVnJvzMgxyAeSR9BXkOpOW56kVBfCVJIfLcCGNZBncQ2QDjtmvnHUoTqHjeaGECUSzSMzMudgBzgen1r6KvNXto7eRi+4mMsI4+o4r5t0a8kvvF88wmyMuEOcAjP8Xvxiu/BXu2cWNklT0PRbK2EUQAGQMEBuQCKvRRlsOASw7+grJn8RW1nEJ7lxEWOxcYwT6Y7ZrHvfHsUOVSNskn5wQQB9OtfcUW+VI+AneUmdut1FHAysVCr2ArGvPEdnBnc2w5I+bIzXnl74wnvpDCjFAeRzjNUGlu7oFmMsirwZ2IIB7D64zjjtXbFSRi4XOu1TxrFtcR4ZQeo7/jWDdeJ5tQtgr2oSJ/lVt5OGGOcfj3qhZWBlTzCrGMsVP1robHQfNCARkgnHTgV20+ZnJO0DEtrC41C4VSDu7FQBn8q9o8CaJNpWkxJKN85JaQdAQOmM9T71U8P+FV08oJEHnAbghGc12Fnb+XGBgKQP4hnn0xXoxpNrU8mtW5nymv9tisrMzu5iKjLFv0HvXleu+IH1a9mmlmYxiQgDngZOPwrW8da2RNFaWxOFX5ypyCT1/KuIN0YSQSAemKmcOVJF0o6XRqG927cE4PU+lOSRVkJZySccZ5H+FZsU6SI7kgkkYwcjFO804wE57N3Nc9jezRsRXziRVI4Xn6+gq0blkkQAgnqfYVhRzPuAJDt0LAYxVuO4KliBlsbcE9fahxKUrHe+DtYbz5IVRlRCPmxgEnPQ16faTFipA+UgD8K8M0q4e1uUkUZbgAE9DXtXhWc3tsjlQSAAcHoccj9RXO1ySOOo4qWx0lspjDMoBYgDkc/n+JqcbUBIUZPX3qNWI5VSAOoz/Wptp2kgZGNxBOAPxrRCuKF8xSxQgdA3bOakCB9oyCQMcDFJGSgAQgZH8JyBnrU6IqYAwB/SnqNaiOBFEQoyQOma4/VpDJe4IJPXp1FdlOVVGcuSuDxjgehz3/APrVx9wwnkbeNpyeeuBW9JinorFUBEYErwxwB7+tVdf0p9R0W+ZJCkkUZYLjAIJAPPbg1qWzQiRlhkEgGQduTU93GH0+6iUEyTIFAH+8D/SuiM7NEwep8t6tElrfSwBAhTOMHt9KyZLohwDyR1IHT14rpvHdo0euSADYiA7ieAfb61yAkwSoAIIOCf51eIh71z0k7ouRTxQW5ij3AgFhnJzk9KdFcAEEHKk4Jz09aqxjzWRSQDn7x6AVJDAZUYn5ATkFugPcVy8oGhbyRSyyBXMgBwCflBqZlAO8HPGBzxWR5k0BAQpI4HAbofyq39pZ8IUABx9zgCrSM2y+zyrErHbs3dmGT+HXFWIg8hUqu5ieBn17VnRZzgkEgZyauwyDcWduCMbc4H1p6Ge5cWZGYoDgg8g9qfcMJAQqZTHOaqfakZjEFYMCCeCB+BPWmtIihSZduCTtB5OO+PTmgTLKTuECqoYgY28/5NWIYpGBLnB6gD+VV43QAEHAYg5PYVLJeJIoBJRs4AAzn3q1fsQX4gGTLDDKPzqzaTBnIxsIGTx1qhDMSgJOT069qW3maO5CFCTIS25TnA+nWtEjOaO90OGRLgEjOcZHrXaWhZVQEZPHBHSuH8NCVHR4QxKkMXz0PYV3unWZS1QKCBndz2Y8n9ayqOxyxV2bdpFHJGSz7CBuBJABx15rgfGvj+SOU2GnhpZGBDbOgA967a4i+0W/kE+UGG0sOvNUbLwjZW8rl4hKR1JHU/WsoyjF3Z3QajueX6Pp2pargvatCCQck5wfrXcaT4bmhgQXL+Y3IVyoA/LvjgZrqTawwKUhRY0J+4oyBx15p2CAMHIB4HtWU5c2wSlfYz4dNihAAIJHXPepTbrkA8DtVt5AqZKgH171GMSxgBMNknOeT7/SskhK5WntiY9qsQex64rgfiz4jXw34cQJNsuJy6jafQDqPxNehMxtVMjybEAJJxnAxXyd8XvF0viXXp0iBCbim5mxwD1A6c9zXRTsk5S6Ho4OnzyvLZHnms6hc315JIXMoOQCSSc+tV9KjufLRgJbnccFgQMketb/AId0ZJ55XZt4XjZ6n2ruF8P21pbxuY9pc8cDj1OK4XCVWTkevUxVOj7hn+HrVlRQVPzc4IrtLCE7Qr4Cjkg1l6XbIHJUHJOQCen09q3bdTkgjJPGcV0U6XIfO15KcuaLNS1WPAUAE9RjtVyEKjEcgjrjsPWobOEBFbHGKtW6BnlZUdAylcEY3c+/atnoYJFq3KO6Kc4zjp1HqB3qcKrt5YGCpODjk1FEh8pSVBA+Udc//qqeKAbSWUkKc8VjNnREt28YYhwqlgcAkVoWapcSOh5wQDjsf6VHaWhxGyHCgYAHat3T7UOV+QDPUjqT2rkqTsaqNze0DTTGUYqCoGMj09T711qTxxlYozhsbiAeorEs5odH0ueW5dgwUmNRjk/4VzMvjywgld0uy7EFSNpGPXk8frXAoupK50uXs46npSTJKAQcHPDds1DqemR3qkuv77hgwOcgV51J8S7NAI1lCcZDlh1+lNf4v2UbRAOwcfKSTkGt4qcdjmdRM1dZ8LyASmKIGRiCpB4JJ5Jx7Zrm7jTpbGQI8R2uCRu4x7inXXxqsWUxedMI+Q2VJUntwMGsG68bRajco8TgRKuI1P8ABnrjPQH0rvhKVveM5OJqIqAEZw3IP40sijeAwyAOneqNvdRysrFgFY8tnrWhGAcHGUznOeorW6MbiIG3EkY9Bmue8R6QkyPKsYD9dwA5FdCUi24PLFiQP5Ul7bB4VVzkEZHfNVF2ZvTep41dQN5zKxCHccdxt/xqjPEzxEAKGORg810XiWzeK5dIgFI4G/0PesGaExGNi4JXJYr69vwrZq51ydix8OkmtfHETkIYjEFC+hBznHuK+rdNtjd28ZCYBXcCRj8K+V/CbLJ4qt15DqAxA4zzx+AzX1zoLvcWMTuCTsChhxkjrXi4pck1JHnq3trmBqWnFcqR0BOK56fSvNyXXGO+MGvSLvTfMySoYkdAOa5+/wBNK78jCk4yB1/+vWtKt3OmUb6s8z1fw/8Aazu2kAEH64rEm8METAkAgnJx2r0u6tQYygBKDgH6VltbLghFyehJr0YzurHJJJHI22kR2rlhkgjoO1TGJ45CGQgYDAnuK3GsCpLMMAA9BVWSxZpyykiLaBg8kH/CtVYzsUPIjZ5GI2lgBz0NRy2YiQqVjJxkMpzx6Edq0ZdNcyFiMAYxmpGtDLKQEAwAGOMZAHtVX8ykjnmtQSCiZBOMk4wR7VFPAm8kAZPJIXAroJNPEUTAglCc/L2rL1B44UBQYVcKVJ5PvScikjP8oJHINoY8YJGCPp9aqzTBAMjaAOc05p0JYBwT0GDnGaqTTBVbcMsPXpiuRyuzojEoTyiSUuHAPYUkeCxcjmqM1wkkjCNApH8IPHNaFrliEBBYDOCf1zUt2NlFivCjq52FAxwR6gVRuNIMkgAX5SOBWtk5KY3KAMH3/wAKnt4XuhsBwynJAx0qXJotx0MHStFnurh4BHgIwUspyM9+a9o8FeHYNFtkVFAfO4kd89ay9B0SOxQmVDI7YYEHofSuws2EEgUxkDHO4YwK86vVc/dCFNXuzp7SbayqMEDGCK1L+3W5sCGXJYcGuetJVD5JwOw9a3lleWyAJZEUbQcdCe2a86Ks7o9KnoeIeLYzYXUodz97aGIySfw6VglSi7yMgjBz2z3rtPGVmjakgYgxMSSSeVx/OuYRYA7h9xUnAJ5BPavajUvFGVVahZ20jgYfYAckEA5H/wCqtvSLFLq73OhVAdoDDg/hWZbyxo2ByScDNb1lqsNk4ecAqq5AJ6muapJvZGSR886ncM0oduB04PHNdD4OvXsb9GDjDIVKkckDvmuXuHS5kcHDJkHHbjpxWnpcqQXUMjjcoyANxGPSvXhM8hO2577o1wZ7aJywcOoZSDng9K2I3CsQSAMYAbnPrXH+FNSFzZxzOQjDCKuc5H+e1dSAZwpJ2jP3ulbOx5817w5EK7yrtGScjjOfbmpDllBJYEnG7HekyIt4JBJGA3UHHpUWVnAB+U++eDUELQe2GLBidwPp1qB9jZYkhicAAHH+eKm3FSRnDjqQO/171WuZigJIVz1OBUSv0Jk7HJ+ONTS3spSB8irtCqeS3r75rx+x1U32qlAQsQUkk8/MBkD6mus+J2rmG1lIlUluRECcgZ/l0/KvJNH1OKTU1KJvaRiGkB+56nHfpXJzSUrHoYGl7VXaPY9PkMluVc7CP4scgelStbmaMBiHI5ye5qnplyspBByCoG49xWooVVZmOCuMAd/8+9Yzbudziosx7tGTlQAR3JxWcxBBAOCe47Vs6mSAxCkgDPNZLDCkgAg9j2rO4DI02bSST6nHWlRgwKkHOc4B6c1Iu8qAwx24pJFCYCtgkctjOKdy0yDJSVwmSGPI9KdBvZnKFgQcemf/AK1NdQdwLF3UZLAYGPWnRk4Ql8ADv3oWhVxsyOd2QAD3Bph6AgYAAHHPPrzVuTLgAYA9COtVXIAOc7Cc4PaqTGDO5gIRA75wADjGe/0qJJmjJJZiTwBngepxSqphAJOQ3cDmmhGZ1IJKjPatEQywtwc/Mcj+dVLg7sEDBBwMHkA0rECVULgFjk9sL3+ppwVMnDgjOACeT+FVcxditJDtmLhmdB/ACORQHWTLhGiHULIQSB6EjipJJAMheSDyD2ppA5I5yOAanVkXsR4LqmVBcHkqMfSi4YkFCF3P0bHQinYIySSCR90nIFMYkgZKjFCKTEgYREAOZJB/EvY1v6DqMiqigthTtBB6VhWwSMkkhQxzn1q9aPGkuQzZJGMdKmpHmVmdNOTi7o9O0TxneWILEkMpCrtPJHc+1em6B8W/s8iGWUsVwpAOSDXg1rdSqctg5HUntV6G5/eOoQohVSSvLFhXlzoRbPWpYhrfU+xvC/xIs9XjBEoV+BtPGa7q2v0uoycqwGMjOK+HNO8SXFhIksE4jORvAPQDPavVPCfximjRIZncqcAkkAH+teTXwXNrE9ijjFsz6cWZfJdwCR03KwJ47YqRZCYYyBkEbtrHGM1w3hrx1aaoikSI5I24BHHvXW290s5AVhkjpnpXh1KMoPU9SFeM9i8hZhkHGe4o8wAlTyeufWolYqQo5HcA9KXHydSWHGSOtYtWNk7jwc5LMEAPA9qV8EkgAjAximLCGVQTk4wSe9SGMqoBKkjjrgGgpJsiyOQNxODjAzT1QlwScf1p4iIIY8AdADVyC33yAEZB4o5i1G5FHA7gqFIBBy3aqEkTRswxg5wOeoFdnFpkix8YZT0IOc1z2p2wS4BwS4zhemfU4rONRSdkOVNpXsZZz8oJ+b+dIGPJIJJPftU5jOSRz/SkMPzAkHA7VtcwtcrPEWwSMj1HpVG80mC6JDxhh6kVrsj8gdewpqwl97ZwFGSfWtIztqiJU01Zo871z4ewXKAqASeTgdf8K881v4a3cZnlhQhVKgJjOc9/cV9FLZiUFSCR0GO9SjR0mgCmP5d33cg/jXtYfNqtCyvc8mvlVOtrY+RrrwbewOC8DZzxtHBqW00W8hIXyHDDksOcY9q+qbjwdbThlEAI9xjHrxWdL4BtlAfygmDjIA6eleyuIY2s0eS8hd9z58ttMluSreSXdxuBZSCfcg8g/XFaVr4Vubt9piZuhYZIwP617kvhC3Q5WNW54IXnFWIdGigwEUDBLYIzWU8/VvdRrDIrO8meW2Pw6mfazjCEc9d2O2DXc6P4LtrVUBjDMB1OP510y2oBBAwT2HapgNnGSSehx0NeJiM1rVtLntUMvpUNkQW2jwQgBY9gHA961IY0i2jHIPAquZSAAME9xnmniYEkZGQO9ePOpOe7PSjGMdkWS4807QQSeoHSlYnIwSCMkn1NVhICCQ2GzjjtTjKM8jPtWNmzZNEwyoIIBI5HPJNRsDuALAg/hURkYgkEtzwMUx7gqwyBnHQ80WZLaJmcqxCFSCecjOPxppBTlFGeoOOn19ahFwFx8gJJ6+hpyytKGIGMZJHoBVpMzuiaRQOck5GefWk2hcbvxx3qBLkbAQwORkGmyTDcCSQM8jpT1F7oXACRsFGDnIzXgPxWiEd7evIQWhfMsrAAc9Ac9BzxmveLiRmQqo4Y8Fjn9a8P+LbQzyX0SMGByH7k4969HA39qjwszfuHz5qUUUN05AMIJwC7ZBP49qzLoMF4AJPpWverEJZC+SGYkhh3HFUJYVLYclkIyNvHHpX3kNj4qWrMCWZ42JwXIPQHFMvXSYu6gh2AG1j0xU95E0chbAz7GqbxneCwOO+OcVTGkRtEFcCMZX7xyeQP61BdBPNUgbjjAJHIB/8A1VYMbpkgqSBgBuy0yVfO2ANtA5LY60IpqxWkIIKkZLcD2qskRzgnI9TV2aIFAyMHAbgVG5AU4znGADVJ3IsQvMAUXIwpwSOtUZJZMuVQsVJKrkc+/PerRVyuXQlwRhscAelRTRlsOQAWIGD2NUkKzZEDI2AXKkDI+v1pC0zkszmRieZGOST61MyMpIIww9eRUWyRgSSAc5OD0FPQtKw2UFI3RQGOCQvTJ9M9s11slxFFptvEH2xhQApPAY9sVydsGBUA7gCSMng5PNWJ7geaCNwIBXOeDWU43N4smdhJdBQRjdg4PSuntmeJFBABUZU8cGuTslDzoSQSeSMd66KGaOMAOhcZ4A6159VWO+m+5sx6nLbhJDMwlAwWDHk/Su28J/GbVdAkjMbFgnRfMIz/AIV5hNKHcBG9wDzzTI3dMbh84yS/97PQe2K8+dKMt0d0KrhsfZXgn9oSDU/Liv2SKVj03HgH+fNex6VrttqsKyRSqQRnOa/OSx1SW3mQo2D15PevT/B/xg1PSWgRpiRnBjPPArzK2BUtYnrUcbbSR9wlg2ADgHofWmMByRwTwRXmHgf4uWms/uZSUn6MrMAAfpXosF5HewFkJA9Qcj8xXi1KE6Tsz14VIzSaLKEBgSCD04p/liRwCzAZzgHHNNLgAOAAM4IAqZSGIbAJBziuZouWqPjj9pTw6rT3qKMQgncFGMsGz1r5XkgMF0MjA9Pavt39pPTQ0s04OxZoyB6BjkHNfEt7lJyHJMikqx6YA6EfXFfaZNUclyM+Gx1NRldj7e5EEokDkBegAzzX0j+z78WRbONKv5Q2R8jSDGR6Z9a+aI9wIAVQp5yM5yf6Vp6ffT2k0EkRbzIzvyDjJByMenSvpKlJVIuMjlw9Z0pJn6c6faWWoQK6xoykAj5QeozT7nwnp93t8yyt2Zej7MH9MV4T+zx8XTrlhDp9/IpvYwA2T94djivpO0lSeASA7gMCvz7GUqmFqcrZ9thZRrRujjbv4b6VchiYI2wepUYz7Vz1z8EdEnZ3e2CsT823nI+letbVbIPQ8U1oVyuDkYwfpXLHGVY9Tt9kjwfUv2d9LnIMBaEZOBEMYH1Nczqv7PDSMBEEkU/89CRnHocda+nDABzgenSkMYGQQAOnTNdUcxqxMJYaMtz5Gvf2bNRljKokkQIzm2kU4Hp8y1zepfs+eIbBmSOBDERxIwJYe3GBn8K+2Ft0fI6HrwKVrKFwQyA++OtdEc1qLdHPLL6clsfnxqXw117SFiWbT5FjDMrOpyQvY47n8a5iSzuYHCSIUcAsQwwce4r9Irjw1Z3a7XgjIOSysMjPt7Vx+vfBTw/riSGSxiEjEfdTA/MY/WvQpZxT+0jy6mUXd4s+FLO9nsMTqoZSwzzggCvVvCniW21SER79kqrnDDAP4+temeJf2WYrkstneSwIcnYACAfYV51qfwI8VeGLhntFFyic/KpViPoTivboZnRlopI8nEZVVWx00QEyh2IJOASOnFOWJdxUYBIAz2rC07+0rARw6haS20mQpEo7+v0rfjRjyPmA9OcV6inGSvFnz1ShOnLlmhBCQX24JTlsc4FSJChwSASeSAMYp8Q35AwoGMgYBODTwCASRjnj3FJtkJWGLbqFcDcSxyc84NKIkQhQQz8DHOfrS4dWyAxPUhecjvU0c2VJ24I96htlqwiWjNuwq45OemKYLchhuPHJBqdTvyx5HUEU9QRghecYOD198fSs+ZlbkEVsHTjhsnBA4x2qcWiqgJxxwfSpjEVQhFwABt+lZmq+JrfSoHLxmVlwACDgn+tZymx8r7Fi6K2SM7lVHVRu5x6muJ8WfES00yIwWziVwSxbPQ1xnir4kzzSXEauqkE7VR+SAMYx7EEV5fqGpNeSCeRWwGxgsQCT2IHf8amLc9B+wnLXY1vEfja51i5nZ22TkbQykkEA8deK5SW4eQu7ksrHcWI4HtT/ACjIC5YsRyAe9TbFCBTwMZwRwDXXTio9DpjFxKsY3qxIyRznGM1PChchMEnHT0FPETbSAMkjHTpT4IHiDPu+bvx1rpSNE7iR2qBmBIUA7TxnPtUkcCKdwLAAYORirtrCGhDCPDMe49Kn+wNIxUDJOT65rRXRdn0LGi6kbVpIzvBVQw+X249q7jTtQiuYVYZLsMken4Vx1hpEzqdseATjpjGO1bum2z2bAKxLZxnpn2oc7IwlSct0dMoVFBLnBGQKp3MofIVdxyOp6gdaVXczYdWJVSDntn+tP+wFY8gEgnqB0rinUb3CNC3QpT5lZ2YAkk4GMAVFtABCAKO+OprUbTJQpIiY7fQE5pY9LlfAVMDrkgjPtXNdM64wstjI+yFVCn6njqagZdiFQSSOcGt+50udER1VgCMgkdapS6dLMN21gQMEms20i1BvoY8hG9QchSOB6mq7b1jOPvdhnj860pNPb5A/BBJzVK4hNszM5OCMgeoqOaO1xOnLsZzksxyQpPOD3NRNuQFcAjOc9xUdzcfOADt4yCw71RfU5FdgSMmtFqYunJF4Z8tiWCsO+aiDhSSxGBwD61nm+UlyW3Fj69Paqd1qm0hyQSD2PTHqKai2TaSNaa4jUnnAA6gdKp3V4kduiMu1WG4Edx61mS3cnmgs2wthlIOMg9/pVB590jsSzAnhW6Cto09bsT5iK9YmZQpyrE4IPTPelbfkKThT1IOKFjKgmUlsDdgevsKltwZNoYZAxyBXVFWJSfU0dPgIIIAPuRmteO3SEKWJOAWwe5qvYoMggEoP7w61e2YjZyjZBIAPcVumRJorsA+WIyeoHpSbfNckAAemelTpExySu0N1pBEpYkHJBGTVpnNIidWRQxYBl4AA6/hSRZWcSEAkHcMdqtOFZSSqg9ckcVX4TO0ZB6L6VV2JI6LQ/E89rexCUJJEFJTdkEH0+ntXqOi6xBqSxvG22QDoxx+teDi8aIhkUZzgd6v6Xr9zpUgdXJySTuJrnlBvYlwv8KPoSIr5ihVOMde30q7tXYAOV5GRXnfgr4j22o+ZBKyJN0GVHUcZ/WvSo54riAPEAynnK9uOa5XdFcttypeqXQbQSCADz0x3rzb4n6cJfD5G0bMsxGOQTx/IV6hIhwCRnniuX8VadBcaVeKVYsykIxOACOeaxrQ9pTcWOnL2dRSR8m3Ual3DNkg7SV7Y7VXfKROkYDLtPBOB9a3NXtJPtErAFASSRjpz6VntbFkJJw3A246+hzX5vODhJo/VcPNTpRkZ8lmJYR5nJK4Oehrm7uA27OgXaVOB7V18gOYznAiYEE9AazNZ0wXEjTAbZCSQM4Bz14oi5I1aTGabMBaRIwJcDLMO59hSzQIN7AFGIzwcEmn6aXWIBwucYwRyMdqvtbq0bMQQSMfN2+lHUWxxGqylXwSQnXI6E+nvWUyGUOqkAHkn0rZu4kmklViSpJGAcY9/0qi1uAVWIbycAlzgGu+GxzSZni2jxuJwV6EGkUxlizHlRjOKvTWoxgrjHUAVC0CryoBIHIU5xW2pncqlCknyAAEZ5PU11vgvxhPoV+iSEG3YBdqkk7s4Ax0x71zD2wAy5DliCFA5WkJK5Cg4Ixx/OqhKUZKUWZ1acakeWR9QWGrw6laxyRSRnA2nIwSe4zWikYaNkK4YdNvc188fD/xlLoN6ltO7y2rMZGyeQc9AT+PNfQOmaxHrVvHPHIXcjOGYHA9PrX1uGxCqxS6nxGLwlShJvoaGnW5EhLDAByRWtwykqpJzwDxmqthbFYzg4NaQAQoSACeMV6CR5bITG+0EKTz0HapIlBwgUgg9evFTguAw2YGeKmtoVEzknlflx61Zk0Q3yE2rIGCoRkkn0Hr71xQSYFQ+AVGGx0rvNSJWzlWMKHIIDMM4PauKnRmdggBUcnB6nvW9N2DlOg8PxOQSgJGNxGOtaN5qy2SjYxlbBOGGAD+FcrDrDWkJUHaSdo55qGNnlyXmZ2zkZPGPpTk7kKN2WtS1K5u5fNeUvD3Ugk5HvWVK5bJCgA5BJHJzU8mQxGSUBBJX2/nROGkkLgcEk4AwB+FZbG8W0UWWNVIUNt4AD84H17mmbXkBDOcDpntVu4GcKMA4JOR+X9aqzMi25BYZPqe1UpWLbM6QlJWBfC4PesO/1FEVkVwTjjB71LqeoEh0VgB90le9c9cRRO6uASQMYp3BRuIzCUvkAEjdknHPpVcOoyWAB6AHqKkcAAAgAE4J9KZJtLLk4OMEse1JOxql2HWKu0jh13oT8oA6V1dhZJCiKQqHAYt1PIzj8KytC04qHJYFGIcAHJLcdfQYHaujXMYZzglxzkA8dxiuapPsaK5MkYAUu4AQYGe4zU8bjeVLYBGQMYqtFuKsAwAPQEVOikMCWBIGBnniuJ6lFyBS7hmIHfnvV7zljQsGBwBjNY7uUcKGIAGQCMYNXYHLqDsOMZ3HoalaEs1Le4JYgHa4HOe2elXTMuxEKFnQbtykZIz3FZNuxJBYcHpnvV+3LDBAwT6nJFWmYNPoXopg7BduwDnHYCr5b5VAAxkAZOMCsqFIncM0jFlwxAOOR/Orjsk4JJwOcDOKtMzcWaSzLGASeCevvUonG844JHGe1UIbpVkAZMgYAz3qd5FVyCdoxxVpsXKWo2ZGUlixxjnvWJ4h1yKzDooJXAHzHGT/AIVq+aQEiIIDZIP0rhPH0BS5iAJYDDHJxj/GtYyfQiRiaxq0t9MrhtmBtIHYCs6JHuZEOGAJ4I707hs5GAemB1rd8NaM9xdJOT+4xyB3PauiCbY0rI7nwXaeRZI8qDBONua6EwoEjcgl1YkqDjI7VnaaBEpAXOFwBnAB9TV65uQFBACEknaOg9q61oYy1ZDPMVdUIw7H5R356Cuf1TUkuAERyynIOARgjrzU97dvIfvEDOQR1H41nyxPMAAMkkdRjjuatHO79CtZ2paYMSWQYADDnPrmtdo3jQgrnOMEc4/Cp7bTTCpRSXJx1HT2FPe2aRwAxJHXHequSlYzpLcyMSqgEDnHOafNahYww2pnqAOBWito5GAQD1I9fxqldKUhIKgAHgA9RQNq5jyI2AQSAhzjIBI/rTVUyv8AICTjIUDJ96mkVchwwC5yc9qjkhVsEgkE7gV71F2Q0RTRlAQ2UJ4O4YJHrXPaPdm+8amFVaRIcZYgbRk4wD61d8Ua3D4Z0qa9mkAVeME5IJ6DmsT4bNnUHnc58yUyKQeMEZGfxrCVW0uVG9Ok5R5j3G8Vr21EexVcgAKOcYHHPrXkOrf6PfzpKw3Bj0GOvQV7DYXaMkUpUAqf4TnFef8AxD0oW17FPAuYmckseuByKE7lw0djk0mnUhoyAc7hkdBWzY6nNPgSvl+5HTFZGAME5GeOO1LHOsDEkEDOTjsK0i0bOKaOnjidnIIIQnAAPX3/AFroNO0oYG8HjgnHWs/woEuyhxvBGMnnB7AH6V2jRHYABgqCRjAFbc7RzONmV1s1jC4HGOOeppjLvOQMHnr2NT/ORyBuxxg9fwqIkv1GWI6A9KV2wKc1uTHhWwT29K5bxCkkdyQQAgXIxzzntXWHYqBFBQjOMnkn2z1rmfEmy3R3cgEYIDdSPUVMnZFRVjlpYgudwGDnNVJFEZIAySDg56CoL/X4Idqk5YEg7xgEdue9c3qXimS6lLKqxFcABOlYKRpa5t3VyttGHBznPNYl34gAmIQZII5B6jvxWDcSveuxBJYksSSev41mfaXgYqQwOCPmHWnc2jCPU6f+0jMNgYyFT1b3NWLQGXW9IjOdwu4nKr3AYA8fiKwLG8YugYqMfqK63wlAt74z8NxICgkvkV3zkYweMepIGKlyaLcEj7WnKW8hjUkrGAoz1wAKrtIzx5BCA+vcVEzlZXVyCy4BIBGccZweecd6hkcNy4BJ6jHX8K8xRsguEgbIBPHXpVeUg5cNgZwDnn34pbiQshXLDPAb0qlNNsCgYG4HHvinfsFiC7mBUujkk9GU1zGpyGKNgXyWBBPrW5dz/IzEgnqCK57UtrLIZW2KVLA5yMgZA49Tilqikjwz4l2KR6otyRmZTvU46ehzXn6YUttOGJLHHcnrXp3j0PcWillYORk+o9R+lebm2DxhkyUHJIHSu+hK61LnHsM+0MIyQrEjoCO9aFnKfLQjAY8kGqaYUku4YEYHPSnlkR9rkjBBAAPB+tddrmL0OisNdubCdZLdzEQM5HQ16n4I+O82nhY9Vddhbb5kuAB6dMce9eIGREuCfMDnG0MO4qZfmRHYgMuc8Yyfp2rGdCMtTCWp9p6b4h0/xfZIYbhJYpfvGPkY9jXhXxX8JJoWqT3bBlgmGIyMBVGep9z6VyPgnx5feG7pGR2kQYwo5P617LfahYfErww8ZKvcxqGAJBII5Bx9a8zE0G4uHRnZgsRKlNOR4WkIWAkHBIChiOv4U/yQ+QG2kHIwcZwKs3Vg1neSwShmkjOWU9QCeOffFVyQkijY4AG7JIwSe3rXw9al7KfKz9CpSU4qSIWweXOCOBmpbdz5vloSX2BiCOinp+dIrozksCe5yOBWiiuwQbNqAZBGOa5rGrRXtYDJKAEYuDjLMeAOwHTua19a0hbe0jmiy8hGCpbg9wAPUc1XgldJIwVyCSMDovfPP+ea6W5tvt+nrhxuTCgegIJPP1H6/mCjE8+eUQuqAklgQyjsahtrV1uASUKAsCM85HTHb1rUutNeOU7CzsSSAoySfSqNs+VlTy8bTlmI6D/PetLodmixKTFGhxh2BZe+MetZd/cyOB8u5TliT1z9a0ZUGQwILAHBPfNULuRCpBIBxkgHofpQnqZTZhSK6yM2cE+p61u+HLYzOFZQhOcljnOOf1rKW2VjjeSc9fSug0y2aBFCEknoWOcn/Pavdy2m6tVWPBzCfJSOisLfcpIyAD90itCMoN4AYk4JwMn9KzrQuuSzyMxGGZjnJ9avWYlyNgwR1B6H8a+35LKx8RLcuR5jQkMOOcEdKjlDyrkNg/ePHFORhGTvDOCckc/0pWZgjADIOMcdPxqWXFWKbMB8pRXJHRjjBoaNGUMTyBj5T0qGYksSAcgkAkU+1JKur4bJ71izaKuU23jeQwyMlVHBJ7GuZ13xRqosJ9MlJa1mbbIhHBx657c12N5GPIAA2Pk5wc5rF1rT0vLeGM4MibnUHJwTwfoeO1YNJnXCmjI8F+ITZ38UEjgRsQvT8x7V61GxkiIV90TfMqddv/1+OtfP98s+mXUiovlOpBRx/H3J9hnIr2LwnrcGrWSBZQjFQCpBOTj2z1Pr60tEE6KWsUdIinzYioyVxkZ4I7itvTtLG9iCWIyc46im6Jom+OPfEwGQx57+v/6q6mKFLVRHGFLkZA/+vXQlZanC9WPt4CkAKglWwSD7f4c1ZjAOVBwSMkdjS7gkQRRgAAAHnH40Oo3RkR4wcgKTUsaQ8F+gYAcZGOp7UqklwGCkfzqOXG5SeByD7+lKkRDgFiADyO9SBJt5J+UAdAO4p4gM6AcqBxlT0pYVSQuUYlM45GP/ANdXYgIoSQM98L3pN9h2uFvaeQEBUlgOc85qaECIyYGGY7jk9aVclFJyQR3PQVQvdWFi8giTzJcEAjGCPSvPxGIhQg51HZI7MPh6mImoUldsnv79LFVJIZmztX1rEnnlvJGkfuPukcdKjKzXJDTRvG/B2tzj2qRsggEgEDBr8qzTOKmNfJHSJ+s5Vk0MHBSmrzIoUYuQxBTHp0NWQQgcFiFUDK+uaiEYiy4JAPamy3SOwQEB8ce9fLtn1CiOjUSEgnaOpNVppCrAAc5x1xx2prSeWrFmJbHXGKrS3ILKRzz3rnlI0jBhJPiQbumcEA81FLORlQdo6HnpTJXR9zsRwcgKaqOxPLuMY6iudyZ1QiMmnbJDkEYOMDkVlzSF2IK5A6ECpri5YZUDcOmTVJ7guhKjJHFYt9zrjEr3bEZRiAvUY71mXF0qBkVQ7EYy3GKkvJncNnJIB/E1jTF8h8nA4wDWbszZRLJuTgkqy5GAW6H1xTFlwrksQOoAPf0qvMxCZJJxyDmqzTOzK2SRnqOlTyodi2Xd8BAQTzjOc1CszSqTvUrkg4NQtOAoIZmIPABxmq8kux1bJznoDwKTXYaVy416IpNm7OR+VSHUMoVLEAHrng1lyvvySAXJOMc5NQfasoU2gjuT1BpalqNzajnUMQxDBsEE0+WcjgEAkdRzgViQXDiRQxBHUU+S5f5mBCydwTwB35q0w5TUMjYyCCOfvcVHHOSoYHHXgnrVCK4JBySfSpRLvAXq5/StEQWJJvOZAzDAGBnimpcbQCBjHXNVJleNsAEj2pwPmAhCCe49KdxWLcrAIS3II9aQMfLB4XIx60wSBRh1z2FOEhTBcADGQBU3AdkAhSQTjAyOpqXBPUfdHTNVgomJIBA6j2qZMoUUnofzqGBFPIUJA4Ug5HvVdI3ZiwOAD1q/Jb7mEjgAk5CdcVbtYI+hTIJAAFYsq5n2sDCZ3DSOCoVQWGB6nFadlESpHKNn5s57+9TNaIA4VCik52kk4/GtKw011y7gsAPu+1Cb6GsZGtpWlj7IZCoLkEBs9a6vwRfvbXQRgAAQOD1qHwrp5midZRtBXcpAzj2pWsWsb9ZUJCZyQD1PpWrpynE6OaNrHv8Ao14JLePaQu4Dkjk1rRTj5RnIJwK4Hw5rcclshBWLCg4LZycc109lqsUkeCcHIOT2xyKuFRR92R49SPvM3iiS5RlB9QRXB/Er4c2nijTJUEahymM7Rwec12kMochlYAN6c1Zba6kEkjHPP616uHxDpTVSD1RyVKcZx5ZLQ/Pfxv8ACXUPD0rukTDGcKR2B9a83uLGWJ3DRsvY5GOa/SnxL4NstftmjlijUsNu8L0r5q+J/wABJree4ntAzrGQpjUHgnvX6zk/EkK1qWI0Z8BmXD29TD/cfMW4YMZfYM4JNCyledo/DvXQa14A1PS7wrdW7QICcOwJwOxrCSzlkCFWBRRhuec5r7tVKdRXi7n5/Ww9SjLlmrHsn7L3iGKy8VahZqQHngU7PL/h5GPc5PUV9QIX2gANvJOFZcZ7Dr718d/A66fTvibpzySFIpUaKOQAZikxwc9z7V9frKZoctIyzBtrdzk9Tz7jmvNlG1Rs8ySalqNvIRIxU5B2glT6964Txdogv432oAVBCqFLZIHXmu9mRWK7iCQCM45PvWRqcRZCQMHnkcV3YebjJWMJx7Hzbqti8FyUc725IOwjAz05rLfPIxgD9K9R8beHgyPcIuZWzz615jJE0O8SkAqe3avbauro5HLWzFib92hGQ2Tksc8VYhJ3MSMjqcDtVKJzwhcMAdxOMZ9Ks+cCgAYgdCMdRWQ0X0kDsAGwAOOe9SqX3lgFIGOO5qpDtCmQ4AIPA+lLbSO4zjBHGMdferRReMvzMxHJOOOgFJkkHAJ2jgY9aQhWwSMEADr096VCEUlySSeCKdkTqSLIkSHIZ+5x61IkoMgwSqgYOT1qKMFXwO4JPHapEYSIwL5OQu/bnnPpUtDjqcp41jBvYAheWTZuVlUAkjAIJ9cEcfX0rnyCGJII2j05rpPFvlNrrAKwWJBErDow4BOOxyKxnjCbgDzzk56V8ljqrjWaR9Vh6V6SbEhmWNAwOT3HTFSiTY0kgchyBtUdM5qusRCFAQSRuH0pY45d4ABJ24Jx2rGnXkRUoI1xcu0ajZhgMZznNXLVyCAzAp9entXOCeYsVQEsvBPYH0q0s5jkLKcgdj2rvjUucEqSR1MUq7lGQB6461ajuhFE5VivVQo71zVvdiV/mYgkcAGtGOQOAoJwOg65rdamLUkatvKVUdQMZA71t+F47j/hKdEKrGbf7QH4kG8MgyPl64zjnv8AhXPJMWkQsCCOOa6v4fQyT+OtGKAHbKXU55VgrEY+vTms52sQ5M+h2QuA4A3P8zFBgAEZ/P2qCZACRjJ96txxPHGY2zvB5z1HtTJEITA5YHPPcVzRdi0VgmCMAAEYIFQyjqyKN2DwOMmrMu7cuPlHJx3rnPEnjCz8OWrTSyAyc7VJHBHt3rZX3Fa5Z1XVrTR7drm8m8lQOAOenXj8a8M8c/E+bWZpIbR2jtz8gOOSO3FYHizxpeeKrqaSeZ4kaQlUjOAATxxWLb2zM6l8bMdT1NdEbFxhbVk2nySecSCWIO4knJPvWu9u92InQMXGQVHO4duPWnWUUdvE4CqC2CeOcfWriOoQKoCHOcjg1wYzK6eOpuM1qfSZXm9fA1FZ+6ZjK9uwRUIPerUFwYVDnkE/lS3MTSHYRnIyCDzg1QnBgcoQQV6gg1+K5rltTL6jjPY/bcBjoY2CnA3Y9RywKnBJ/SraaiqRlHkODztz0NcwJSSrA4A5xnFEt6GmAGMgZIz3r5xo9hXR2Wn6wIYSpJBBz65Na9lrxVSc7geprzuHUHdgSfkAxjFXrfVHbIUZB6isnAls9CtfELOzMHDoCFIHUVtQa8gw5ckkYC59PavJ7fUjERsbAJyc1o2+sKpJdwSDwDWTTWxk9T1mPxGSAQ2DjJBPSrNv4iWUEB9oUE8nrXlsWsOmXDgEYOM9jVy21hNyM7gDJJFLmmhezuej/wDCQh/m3lT0wTRHqwaYkEke/auBj1w+YVQg98kdKsQawftAy2QTnGetaKU+5Ps2j0M6oBjD4J4xinrqboSpJKgg4B61xx1okBsZIOACegqYam8mCHwmNx+tV7SS3FyHcf2ujAnOAMA4NNfVgGIDEj0Oa4kamjMd77SQec9SOlRvq4KlScMvfPXv/KqUri5DrLrVBJgAkHPPNVftzmZADgk4BJ4/H2rkzq5cj58nqR0pHvz5iGSQoMkqAfvD0qhciR0jagY2cOC6k8gHpUX9pkZJk3jOdw7+1c82ptIHUEgZ5OarSXwWRVL7TnIIPWlzJC5Tq/7XDKpR+T1pkusGRw7ZY4xweorlf7UAkARvnGQae9+YwCTkHI4pc/kKx0c+on5WBwfQetRyaj0yQGxng9K5j+0mzg/iahbVWZQTjIOABxms3IpWOrTVzFIiHLAntW1Z6yAMk5IPQV51HqK8khiQONpPBz+orTsb8hiS4BYZPPShS8gsj0e21hdqlwQxPrkVfXVXYMoOABnrXm0epByAjkDOcZrUtNYCxAbyW7Vop9kZuJ3NhqQ3BAcAHnNbkGqkcFwTnHBzg151YakD8zkZY9B2rdstTCEYIyDjB5z/AJFHNIza8jvba/3DIOQOuOcmtGK5JVCSCK4y01TzWEYG09Rz1rbiuSse7cCw6L61tCrJbnNJPoXtYsotRtnSRjnHGOuK8K8T6WdD1o3SAqqtlcj0r3PzwQpDhxt554LHsPXFcH8Q9OiexluCill465ya9bD1ejPcynFzw1VRezKXgK/aa0BnbBcl0JIyAeMYH9a3b+EKxJYBD3PQV5R4V1QWOoLDhRK/JIPG6vWbe6S7sUDDLsAQfavr8qxzoVFB7HHxfw/HHUvrFJe8cl4i0/7bY3CRqs7FSScZG0DJP5A14B4gg+yzSKihADwFORivpe9txNGYiflJChgMHH07182ePpTDr9/FJtjcS4WPIHUDPHbnNfrmArKrCyP5txFCWHk4zWpx9zMAGQAADnJ6ZqkMuCVIJPUgU+7cgsJNpGc8HP60tujzSBAj4IzuC8YHbPr0r0mec5IBGEwSwLdgRmrun6XcapdRC3UuBw46YB6H+ddDoPga4vyGkRkRh8zHIxn+VdvZaRBoEIWJSHC7SVOCxz1P4VxVK6inY1p0nJo5c6LbaXap5O8PjkMMZNV/LDplyyjOcA4z/wDWrUv3uJp3JzKGJbB7E+/pVJldSAQqnoc1+cZhipV6ru9EfouAw6w9NJKzKsqM0TpxhjyM5yO1UbsYDH7xXAIB6E9K05o3MgCkDGOACc1TuIgFLKozyeO9eSnc9NmTNGpOHBx1AFV1kMLkxkAgEAMOnvWlJGNr7kwQMgg9Kz1wTl+BnGAM59K9bB1fZux5OKpc6v2KV2HhIfJYsMEnJzVR5XypdyGQ7tvUH8K17sfK4cfMBgAfzrnruQKxByzAcis8Suao2a4d2ppFS41q4tpmkRicnBHY1mXfiC9LBhO6R5yUBHP41Y1AqCAAUPQg84Nc3euTvU4ABPFYxjHsbOUiO98UXuJ0E7hHG0/MTj/CuUsJ7uK4ldXUB2GDyOO/NXb98qVRGdicEAdKhsInmQhjhQ27aTyMV1UoxT0OarzNO5cSNpWJbLOTjJJx+tSfYZHABBAXPT0NWYbBZISquyrnIOQTjPP05zWpb2krZEXIGASV5IHqK+gpyPBqS3Mmzshl1UAjPUjr6VtWOnkyR7+RuyVzgN7VpW+lgzHK7XxwuO/v+tb+k6WktzbwlcswLFyMBMe/cn0r1qMW90eRXxMY6ReplaR4fO9gVXZu3EY6V3elaMggCshAH8ROQfYfSpbLT0hVWCgMRzxn8a2YbZgUTbk/7POa9iELLY8SdaUyS0R4DgfOTgcjJqW/mNpaS3BeNTEwYq2csPb8cU6FkV2LtKWZcBVUbQc9STz+Vc/49ujDpu1Dh2IZgvAIHQYreKuFNcz1PPNU1KWe6ZwACWJYZzjPUVVSQSSO7k7xgpiq8sLJggbXJLH0BPX+dQiGVAMFXBbKrn5ifQe1ZTjd3PSXKi6jBJcOQD2UVL9oA6syqMgkHoDVaKVJcEjDg8g8Ee1TPL5hBHC4xwK57GbZOkrbh8+doHTpV23z5hYksSOMj9azYUPmKMEnOT9K1Im+UqSwIIIPXPtmpsZtmrbkeYCSAV5yTXtXw6uN+lxIBwCX3AckHHB/HkV4dFIqNGZCTCuScD1969k+FStLpwLMcMCwJGM88DH0rmqRsYTlqehRjMRBPJOcEdB2qwI5I1Mh2tFMCuMg7sHpjsc1FCgHJyRjHFOtY2QEMAeSxI4yaSGkTQqcA7AB6elShgZAoBJyFwR0NPiiKo7lgsYxuBPJz046mpTEFYhAAM8nuTT0LSKGryFrN4iMEjb7Adz756VzJhdg+FBCnqT2rd1yZ1AQgMQCTg9fxrGQkEnIIIxg10QWhlK1x0MKrHhiQW5AHQ/Wnoh2kgAsASpPc9v1qO2iYYViTgklmq2hO8kgKqkYPqK1vYlHjfxE8OPdaoHlSMM4JKx9Afx71wUvgn5mVGJHRVxwPXmvYfirG1oILzIC79oOM7mPQZ7DH8qz/DzWt9hWALjGVxnFdiknFOQOfK9zyOXwhcQKSQxU5xtHIFZFzZnTUJeN1iyBuI4zX0Ve6VDOpIRUHOABxmvP/HGgtHDmFFJAHDjjd6n2oUKc9jop1o7M8uikHmEk5bpnPQVIZgJCM5I446GoyQk7qIgG3YJxjOP6UKyxu7lQe+0mueceU6Gi/HKzrliEA5GRVmMB8AjB68HqapC4JCAMPmGSBzg+lSeYQygsw3Dr05rMyaLcs7NKuHZh0Cg9DUxdGi2kZ45yKzoUVGIQEHqST3q4seVwXIYng+opqxL0LKOSh2IGIBAB7ZHB/CnxSDz1RgG2fMV6dRVeNyrBQcsuQCDip4lRDuO0s3AFWtBXLluWDlCFVh8wz0xXoPhrwILuOG5uQUEi+Yue469K89KS7ggAV1IOCevoM+9e66I5nsLeRgyyCMKVKkZxxnH4VlUm1oiGTWWgWdmodIihH3QpIHuSOhNblsqiMYOD2qpHkZAYYPX2qeFDgkOSpHQcc1z83NuxJInMYjILgE53HmpAqAnBOW7A8GoWRVKhwSGGQQ2KfEwI2KNoHAOahj0FICMQRkg03zGcg4wMYA9KfGi5YkYGc9c596kYRHaWQM7dGz0AouUVSHYEFAV9fWmuSqkgYJGOBVlsoQDyO5qvvDOccKeDkdB3qo6lpHn3xg8YHw74ZMUbqk84Kqe5x/Tn9K+V3mF7cy3EgLtkklRyc16t8bXuNU8QuIiq2VuxUiRssMg4wPQ9c1wGkaJJdMYhEXUjGVHzEetdVaPLBI9mCVOndHTeDtLeYJO5EgXOwAfd+vrXR3GlPJxlnLAcdAK2NC0VbSwQpEECjbtB6CrjRYWUttQKMrnufSuOC5djzpy9o7nNQ2pibazAspGcdRWlDH5koVTlh2FZFzdk3wY8KvUKetXra+WERz5eMliOvUDrz2rpucslrc6O3jA3KQwIGQwPBNXdwSNWAzu4yfWsmDUVfIJCr1H0+tXra4AlD5BHQDPOexxWbaCJqQoMIDk+lXYYywCghQTzjvVO2DyMCgZiBkY7Vo28JDoDMgYgkDPJIxn+f865Ju3U3grl+0g27eS45JXrgDrXT6JapIkT5LCQ5Qgdcdaw9Mjje4CHBC4IU8AGvRdB02JoXkYKCoG0AZzn+VeZVqdEd1GKvqzzP4waw9jb2ttZEpI0ZaRpBgE9se1eCXV9d3FwGeR3IBUfMRgE9vSvcvjtZuNRWRFaIRxhPJJ6Z5JJ98jH1rw6e22SOSMMOhJ4r2sOlGirnViOVWQxNzkFnbcvQscn9auRhCziTOSpIK+uOP1qCOMqxZmUjHPHerggEYIcYYgH6jtSk0cFosRZX2gPgtjkDmrdjKySqSMFm5PYAnijS40vbhYIwZJDk4x6da2001Qrr5cglB3HCHAX09/wqUuboKUCNtdktHZUIJGAC3IHPWtbS/GKoQHIkJyDlsBSRwSK43UQhkKqWUk5yD1qkZAilQcAD73qav2VzmlBnrWneKLaWNlYqVzgEMDg961re+tbgpsOGYE5znPPpXhZvZoYwQQCccA4wa1tL8XPbKES5ExAAYbR8pHv1o9k1sQlJHceKtNhMbysGAwVwnUg88/jXnF0ywq6gggD7o6iti/8bS3SuoRnfoM4ANc88xnnLMuCx5xW8E/tG/PpYt6Tq76ff20oVSwkVW4wAuf1Jr6w+H+rpqWm2yg7227mHTFfIkkiqxG0kAbgCP8APNfQHwN1iW502IEkFsfKw5AHT/PtXn42mnFSOOTUZqR7dIo3KVBGB19KoXtlviICjGCf/r1q24fYckE5BzjpTXjLMWABB5I9K8qnvc9aKurnEXWnsqSIFKk/MMjpiseSyYMAFAI6n0r0K7shcksAMjjOf0rGvNLG7JUnP8QHevRhNGE6ZxssBBGE3sOSG70z7MquzmLaW5Knt7V0FxZmNWTBYnkAjpVT7DKyBSpLjG4AZ59vaulTOZ030Mia3SQIXIVienqaY9pHFlVBOTyzHpWnMI4FfzHCBRyzdCfQe9cX4o8Y22nWzpBOszsCpAHQ/Xrmn7VLdmsKM5bIl8Q6lBoyOiSrLIcEGNuB6/jXnd5qj3l5I7PhB8wHXcazb/UnvJi7TSAd0zwTVVZ2eRJSDhTjjqRWcq6ekWdCocu5twOgQ5UISc46VU1O4hjgJDsXYkMoHT05/wAKZ53msDjIzxmsjUrt/NcOVIz8qgcgVHNfqVGmh0LpvVpAFBOMk4AzXSWcAaJCAC4wCfWuYtUjnkjMqJMisHAYHGR0rrtNI2oxA3YyCOlTKXYp6FmLTjJMr7cADaVI7+tdFp+n21og3QJIx5IcZzWZFcZAUEbgSeemTWjbXSqMuQ5JwM+tZNyGmbkNyCDkEKB0HbFX4br7pRyVI5LnnP8AhWKLlImyORj7xOPwqytym8YXLkZB64rnkjRM6a0n+UEHJ9zW2l4RZkNIUbGAfT3rkbKdopQSM5wcMODWnNdlYmAwBjtWHLqbQep5x8RPEMVtqgV3BUbggXgkZ55/+tXAN4uKHYrkEruBcHH0+tdF8R3HnkvtLk5HHIHtXmlxljwRgd/WvajCPKiq8XdHSTeMJ9wYACNRwScEmqd14zub1Vjd2RBkkKev41iD5kJcnYO2cHPrVA5IGDkn14rRUos5byj1LTsAzKwwAcHaMcCp4kSTAGQByCTikuICsmVXIJyc1CzmNiACEPABPOaUDw9j0jwDqpkjjCAOAxIYnBHYjH516xZTCSAnljgYIPSvAvClybNkcErzgAdua9m8P3omhWMSB2wGPGNpPbPeuuK0MJq+pvPbFYoiQVUkgA//AFulJJGcAAcDnIPX2p2dhALb1wVIPTJGKUxlFAB59azbMhrEFcADI6+1ZesXUawlWOyMA7mUcmtQFI3JBByBnPY/SuS8Y3UVtZ7w7ITkKACQ/sfSsZSsZyTaPDviderMsqofKKn5WPOR6fzry/TLoi7WRGMT556ev5V0nxCmkubqWB5Wd92fmx8voOPSuRhKrMUcZRQCD6nvz9c153tXKW59Rl8eWjqtT3PwfqYNrAHiyZMg5OAoxwR65rtAyCFXY8AjoK8R8G66z36QGXAABCk9OvNeu6TdGUKDnYeNx71TtJXJrQcZaotXUAk3Fhkkcg9xWRNAVdiQCmMKVOcY9RXR3FuJAAchsYPoRWNfWojIUHqMkVndGKVjNN3FMkRCNMknRoyAAfU+30pNv7p1YKQ/ykHkkU8QhGEaAhQOh7UoiwdxPIOOe3vTuuhZV8tFd1UrEMYAPanlAoB2hiBz7mkkUNIwLBjnJHX8aawbgFwUHfpimToOPlBVBl8rPTd6+gpsidSGBGcgYqwF2goWIzyeO3bio9jlGCnBzkn1Hp+eKZRA5lCBFACtxwBx/hSSIYFUAgDHzD1p6s6o5Byw5AI602SMzqpPU8kVSIZXkiAIA5J5zio9uzLsAoXuexqzMxQHYm4sQMk8ikZHmUgYQjkHHX8KtMykRROCXCFXG3nioHjdyCSVOcZ9BVoQNGcsCCOcjg8/0pm9mTJAAJPU0EpXIHJJC4LMPQdaJUCkjGSOealAYKCDtz27il2OrMSiMSOrZJH4VSZaRAiF4wWUY64p0CByoQ7D1AxU4VSeSCVGA3pnqKZHAiyDD5AJw3QmpbNFobdvOuxFRCJO7Fuv4dq0IZHj/ebmjdSVBDfrxWTbcKGYk4OBg54rRVgY0UDJH3cds1yy1OmMi0t87RCIJgKSckYBJ61aRk3FEnYhSCQpwQcZ61myTOkiJt47k1ahww8wPkgYKjt/9eudnRGdjp9F8SXGlSqYp5IzjBweor1vwZ8ap4SsF66sjEYOBn8TmvBWcZVuucEDI4p9vMIZiBwWPzMvYf1rmnRjU+I76WIlB3PtjQPGtlq6ArICcYCiuojuw2BjnA4I/KviDw54pudKkRvPZwhJyScDnjNeu+DvjWhcRyTFxuCkNzg149bAtfCetSxd9z6OidXO4H5QMHB6NTmkPAKgkHP0965DRPHFnqNtlZVLsQdoI/zmujtbpZcEOGFeVKi47o9ONW6RejJZ22nIJ7djVq2cwOOdoBBBHPfpVWH7wIYADruHX6VONh5U4BPpjNYSSfQ6IyfRnRLrIWEADB7H0/CsG+uZJ5SQzEgkAH0JoMgTGFJ4x06VAy7vmBwT/FWSpqLui3KUtGxASASQOuBx1pQA+CBnNBYgKoBbnkjsacMjKHgjrg9a0sQhpUFxwQB1I601UJyBwD1ApRjcVxkDge9OIBAIBAPQjgAjtS1GrE9tEDIoJwuewzXUWelQmMEjB68VzcBZSApAetq11GSNQGIPrjtXPV5mvdZ10nGPxGv/AGdBjGwZ9ahuNLheNgAB6H0qJdWCjJOfYHtVe51v5DsXL56E44rkUalzoc6djnr6HyJ5MHhvlOKphWIJOAv3QQefyq7cSl3JY5JJPsKquxyACSc9AO1dsLpanBKzegzAAVScZIAJppU5IB5B6kU4noCAB79qUn5lI+ZTkHn9a1M7CBSrkgcfypyqOcAk+wzSAqpADhiDg4o3fMwHA7+1AWFVwcYHPfilc5Y84Ht3pqoC45BAoIIJI5PIz/SmSOGUyMgHtUZAyAAAQMHA608EcE9ehPpULOASSdowRzTJloI5ABAbpUeQuSDgnr71VvNSgtkAeVQAMnI6fjXG+IviLZaShImAB45PU9hWsIuT0OCviIUlqzsp7xI2YmRVUdARzmuZ1jxzZaSCryAtjIVWzj868S8VfHMukogYoQxViwwRjsP8a8b8T/Eq/vYjOHYCMkKw5yT616lHAVavkeHWzNJ2R9AeLfjqlijrBLtG7AUt0NeZ3PxGk8SLd4BkWM7mKj5iT7d/wrxCbXLm7bLybmPJzzzXT+Cb0/a23oHDKVyScAj6dzX0uCyxUPelqzwsTi5V9Ezr7hEmYqQd33j6fn61Xa2KBQXRx2wD+VaYiMoyFYDBLfSqKp5JYE7hyV9h6frXrONtjgSZh6lbqysSBkds1k+WMkA7MdOeldBqEKTEEDAPtWTd25JcBQADjg9fes2amdJKcsSMnGB/9eopQOhKkg56dan25Y/wAHByaZPGPmUNgEbWCnHB680tB3ZA6SMCQMoBkkDpULMc4JDAcilYKu2IE7FAAPtUbwpHKHAzgEAkdDTQiCZ5VKgnKMcADt61AWdGGBlc8+3vViVtzAdSOntUYyWKhCSOuK0WpJFK4UhixYsSM461Gg8wsQMk8EZqTaxYkKNpPUjIB+lK4ZWUqABnBbHai6KRDCDE6nAAUEY9eaVih3qx3A9QR2qaRERYyDkk4JI700iNmKiMk569sVEpFRuWbErksAAw5yBjI9KusSSGBAc9AT1z6VVtARhQMoBjnrV+NQxJIyAARj1rgqHdTEjYqQQNwxyR61PGQUIYlRyQAO9MDnJAUox5I9DU8KsrKCA4HJOOma5GdiYLCMhgGxjlu1WoLsxyh8jC88n0p8wTytoJBHXFUUxkAjJU5G45wfWlYq7R01r4mmtsSwuUcHOMnmvZvhz8dZbRUiuyQoAUhTjAr51E2cjBABwMDg++e1WbS9lUkrwMYNY1KSmrM6KeIlDqfoF4X8f6dr0BMFwrygDKhsYrr4LtJ4htZWYjnHHNfnXoXi690aVJbaUqFYN8rckjtj0r334XftFpcTmy1QLHK2MMw4I+vrXjV8C0uaJ61HGrZs6z9ouBLi3AeMsnlbiAP4h0xXwl4ltPJ1S4QptO4qwznI6gZHXrX298bPEthfaPI0dyJSYSc5zgEdK+HtblIv5w7ggH7hPbuc9zzXflMZwmzwsdUjNtlGIsZCNxAUYxj075q1a/O4IbO3INUBhZSckqQT06DsKs2jHjJKE9h3r7BM8ZO2p13gvxBP4W1eO/iuCGVgNgHbNfe/wl+IkHi/Rg6OoMeFkOepxzx7V+dkciJKCUJPByDXqvwY+I8vhHxBF5hJspCAwOTs55J9uRXl4/CLEwfdHvZfjPZSUXsfoZCAWV1GcjGT6VKQMnJyPeuc8Ja5Fq+mx3KSh0IDDnPX0rogSckYGRgcZzX5xVg6c3F9D7inJSSYrRDcCPu46k96aIcgkHBBxn60/lgCpUgDkE9aVASME9uTWF2apJkQthuGOCD1FBhxnjj2qyhCgAnIHTjvSkDkA5I6inzMVkVQi4DHjHHzHH6VNGocEFQoJ5APSpFAZjgAnHQ80GIHBGTk8AcYNJyKUfIT7OoIJGQT+VEmnxEEkZXB44OakC4ABGcjHHan7sc/QVHM11K5E+hz+oeBtN1N909skjn+IqCSK5m9+D2lyZeAGAdeCR+gr0vaAQCBkUnYkYDAHgDqK6KePr0fhmzGeBo1viieG6x8JLy1cy2yxvkbd+SMj04zXN3ngTUrVhut3bnI2N1/z719LbBtUkAAjqB+lRNYQuSCgGR0xXr0c/rQVp6njVuH6M3eGh8yDw/eKrYhmicZAJXJHv3BpY/D11ISFiZm6DAzg19KHRoAchBxz2xn1oTR4EGAqA9SVUZNdf+sLt8Jxrh1dzwPT/AAJql24Bt2RAR8x4yDXTad8LHcMt0e/ReMV65HaJEhwOD1HoasRxKAABz/WuCtnlafw6HfRyKhD4lc8/g+FmnMq+ZGWHH8R/lmqGq/AfQNZLG6tvNB5yxJA/DPFeqhV9eelOwCOBxXmPM8Te/Oz145dQjtE+cNc/ZB0C/cvah7U5yCkhA/rXm2vfsSzo8z2OoyMCdwDneN1fbGAM4GBRtHpgdelddHPMXS63JnllCfQ/PWf9kbxXbn5Iop8NwxyM/h+NVv8AhlPxgJMSwxEZyAcgAfWv0U2d+9J5KHAKggeor048UYhbwRzvJ6PQ/PVf2afEkAUSWRYMSZDERlQO+DVi1/Zzv2YFobmSPOAdirx6/MOfwr9AHtonyWjVsjGSAcio3022kXDwoeMZIrVcU1usEZPJqfQ+Hof2eZIVjR5XyDz+7HPoParX/Cj4FwHYqAwOVwMYr7Pbw7YPjNuB9DSSeG9OkABtYxjuFFP/AFmk94mf9jJbHyAvwrSBC4tzI5JIKDOSe5/ACpbH4UQrL5jRLG45Dbc4/CvrQ+EdLJyLYA+1TQeGdMgO5bVC2c5YZxUS4iT+yyo5QkfMEnwmjYITb+Yp+bJ5yatr8MNnym3ynXGzjP1FfTy6baq24QRg+u0U46fbMuDBGR6bRXK8/n/KdCyqHc+XB4DeKUEQ7VQkjvj8qz9V8KMn70goAckMmeT9OlfVv9i2O4sLWMMepCgZqtN4V0yXJNsik9wKqOexfxRE8rXQ+S7nw5cyq4MJRCQysq5AB68f4Vgy+E58sUMkiYwCUwQfTFfYL/D3TZM/fBPfNZ138LbGfO2UoMEdMnFdMc4w8viuYyy2S2R8Y6h4XuVdxtYADAIHXNclq2i3KF0ZSAORntX23e/BJNjLBPlSeB0IH1PWuC8a/BKa10uWX7OrBAQzgE5HrntXTTx9CT9yaOSrgpRXwnxdfWpSUoxJZeoxnGe9ZbQgYZgSOmK9D8TaNJa3csYiwiEjcMc47etcfe2zbgAOAe3avoITukz5yd02mrHPkGFyNuAR1ByKrMiSglQdh5BYYJPetWeEoruSTGODgZIJqpLiMBkbeM8EjFbqRgylLAsgdyMAAKqHn60KsQVgwJJOAB296uzRBow6DJJGP61C0W1gQhAI4J71tGRjJFF0TgB2Ljjk9fxq9p1uwkQNyGzz2H1PaoCgLAk4JPPHWteyQgDcCVPQAda6IyOaSsaVrGSpVTgdcVdSMMioQxYdST1NVLMGNzkkFhkD0q+sRbYS7EHJII5HPHSruc7RDKhQjPIOQMDpVZY2wy5wpPTHB963EtFmBOAQBxWbdQGPJIwcYq0zNoppCUAjABHbPGKryQiRwhBDjv6VYLMXIcYI44PUUowpdgMDkgdasjqQC3RdwXKsQdhbu3f8Kr3C/uyDy4HIH6/hVh4yQWOQQc5pkqqIS5csTwOOtQ33NonP/aZbO4LxOQ+OdvGR6Z7V6r4F+KT2fl294QEOAWYnIPp+NeWz2zG4zuwD91cdTUsbSIcFsJkEgADn1qG0a2utUfWFhq1tqsTGBy6lSQVGSB6n0qlqsBnglDDOAeMZzXiHgrx3eaDdeUJZPs5xuAbgj39q9s0zWrbWrFJ0fBOM4I6mspLR2OWcXF3PnPxpb/ZdbZHKpJLuZV6jA7fWsBTJGRLE5icHJwOvtXofxN0SJfEYncbJypIAHVf8muPFiiKRuyc9PSvz7F07VZKx+hZbPmw8WzMkshJGHAVmY7iD6/SqdzYm4JBOBk4AHath3OABGQQcEjvT5UVFG5WHPYZx+VcNj1rnOQ6YYpGAO4jp9KNRDQQKSCTjdmuiFiYy7mQFc8FRjis3U9PZ4ZpAQWPzBT3/AMOlXFakO5wVwYiXzGzFsgbFzyfX0FUWt3JVMYlxgZ45/pW+yOrgROYZg33lHT3+tZzW5UnYzAgkEk5J9ea74xscrdjOmtGkcKIwmD8xZuQP61DLaHbKICuRzuHf8K01haQEK4BGc560+LTwQCvLHnHqabRNzEaBcIUj2naC3ufWqsjtBcqSoMYGQD646n2rpPsYuIjKmAOh9fyrMntXXJZCYhwWI6Z6UIZngCYgqOTxkdq7TwN4yk0W7IuHbyAQpOff0rlYIAgKqMjrwOlMeGRnQLlACGJHt0rrpVXSkpRMKtFVouMj7F0iWHU7Vri3lKooVgu3OQcd+1XQhY7wgAHynnnP0rwP4bfEOfRruK1vJfNgyCGAwD7e1e+Wd3BqVrHLaupDANuj5Jz6+/avrMNiY143W58Ji8NLDT5WtCWOJ5HweWAyAexq8ISquVQnAG4gdPeksgQhYDDKOpOD7irDRK6gIQwBDYBIrqZwXKskMFxHICJGIQlVj9R6j0615nqMscDyRoTnkKASMGvT5MplUGCCSCG2kkjBGR2x2rye/inutTNtCiNdSM3ys4UHGT1PA49alz5dblQV2Q6dBcXVwGdIjGpznzCWz9PSuiZSigAADHXFZGkOiMkgiIYEqdw689fpmtmS7TgKAuCQSaqM7ouSs9hvlgfOTgDoAKOGYKQQSM7gcAAVFcXieWSTnBwRnGD1z78VQuNUKsGQ4JGB70pSshRTfQkvZYogSxG7GF561gahcvKvyDJ+7ke1PvLmW72jIIQkqrDgHvzVISsXKuApznC9Kz5zojTs9TJkiMjNk5HTHoapPGqs2OWGQARW/JbJ8xHDE5yO9Y9zs8wBwRyQMdzWsZmjMx1CqWZSR1IPrT7O0e5dAQxRmBbaRkDPJ59BmpCBIfLB2gnke3etGyRLaMIIwxI2hmJyB/X8apy0I0NKBUgYBAQCdpHYgd6umQbhgnA7daz/ADVIwGB28cVYjdWUMPl4yRmudq4bFxZzgAgHsPapbfILfOAc8A96pRtxvBGTzzUvnICHUlycDIHAPes3Eq5clD7CxIBI474q8lz+5wq5GApK8VlvIdqmVGMYIYFT3FPhuU8mMqx81mJcAHBHYj3qOUls1IrmNnQFzjO1var0ErvGACFfJyTyNueMe9Y5icxrKGwhPT1rQguV8tcAbu+KWxnuayuhDlWKtgYIHQevtTorpslXGQBkL61mwTgICCQrDv3qfcHYMGIAGOOpNUg0NR2z5ZUnHUjuD9Kto+/DMcgjFZUdwpQFQS+eWJ6j6VMk29ioJMeOFI6fjVXFZGusgBBAyAOpNc347InigkcKDtCKMdcVqrKNwKk4AxjHSmarajV4IoGOPLJZQoz165NawV2S7I4LTtHkvpECruGeTgnFejaXYR2luEAIUEKWA74/Oo9B02GztVliVnMmVYOAACD1BH0rVJAQlk2gYXjnJr0I2S0OaXL0IIN0aEk8ZzkmkunDSAGViR/D2ApXQlSFOQRxjvTMCRCpXDgg5HH+eK0WpFyuihiSxwuCeeeewx71asrQSESOCoH3Rnvjp+RqRbEXOGbICjgqcY/zzWrFalYQSnCgEknB56cU2yHqVZIwQQCV47VDIhUjGSe5BrQMQXDFQFI7noPWqs1u6DP3z2x3FTdEEhh3RoUXaQME+grG1UGEgJgZ4PNb1ruSBgwYggnJ5waxtTRAyFhyxwB6mi7EYiKnEZQAE5x6f/WpJU2SAFuCQBk4xU7xEXAIGOCDnrkVy/xG8XweFtBnuGIDGMgFh39R71z1q0aUHOWyCMJTkoo8a/aK8YxT3sOk2UyskbZl8tsgkdia7r4RTJfeH4JmIikLBVUZO5cdfw5r5a13U5tUvpp3AmLyFzk4OP8AGvpL9nTUzqeh2sLDLqWAXHQ56flivlsDjXXxbufZ1cB9XwKXU978O3RnZbckksflJ4yas+I9MTUrGVWAyFJVjztOCM1kPE9tOjgMGXJBP4g4/StSz16KGFjPGZQVI2njBIwP6V9fr0R8k1yO55RND9knVTIxCttAY5Jx61MuyR1fgBsKV+nWtfxFpwuj58ZAdgWbbgAkDkZOPTFcyk/kEAkh8/d9KbT6mynpY9N0NjY2CSFPLhLE4UYGfT8q6E61by24CSAkDlgeg9PzryIarO0RQysA3qeDVeLV5YGYyuSoIxjIwKmK11ZzS5r3Z61N4hiigJJ5XggDJOfasqXxNtx5IOcHJNc1bX6zgszEFlBG49B61FI4IJBJBzyMiuyEF3MXI0bvxFKbmKTexMRO0+hPWuU8X3889kZUZt4JYDPGPTFaDEuScYPfms7W4zLYS7Rh1GR6GtZU00KD97U86upH3ieU5YjBBJI/Ks8yNncQXOcDBxir90pkyQCFBwMjBz7g1UmIA25wcZAA4P49q4bW6HqJK10KsxQtvYID0bqT6jFNUEsw3EgdC+Mk9z7CoJUVp3yGIABUqwxyOev+NRq4WYAEsQeuOhpcpoi4uQzBRwDgnHArufgtePP8VvDNo+0WouGlZiMEsoyoB9zXDjOVLHAJr0X9nm3MvxVEsiGW1srRpBhMYcnAOe/Q8VnNLlZT01Pra5kYzTMeJCxLD0OeaquWY5wRgEkDn8fyoZmI8yRtxLZJXuT3qOVx5hAbj2715zdkZpdyJ5SzgHgHkZ7+9Vbh0LMAwIHUDt7UtzIRKMHIU5I9R6VVmYI27ONwBqGzVIztSnKqQANpGQD2rntQk2x5cjYTyfUelbF4yLITvCnJYD1z1rj/ABBeAxPEsnlo4KsT0I7g/lUORfKcF4s3NaysQdoYhe/HavP8/vCSMDtXXeMb15LXEUoQZAGOcgdeK5FEMiEgZwMkV24fa4p9Cq+QxA6Z4GOlTJHiMOCXJPOT0p2PMIJBUEYA74qSNFBEaN5i5yT6e1egmYshjXKl0BYZ25xwDVhFOQpJYDAIPTFCo0TSFHIjwCozwD34qZEdskDAxg57n1p8xjJEioikgAZ6/St3wl4kufDtysiSsEZgrDHTJrn1hVmEqyEDoUI5HvUqOEcFyADwMDNRKN1YS0PRfFRXVANTg2nABYqcB+3TuRk8GuddDghvmDcj2qDw9eiOI2sj4RyeGOBz39quSBIWKE8KdoA9fSvi81w7g+c+vyutdcjIBAUAOCAOTn0rThHmWgCAAg7jj9KoJbmGJwJXYOSWBORjt/Or+nSCO2QdRyAP5V83Y+iuOEI8xcZU4zz7da29MnKQyISxXhiuOCRnB/U1jJHNPOChx8449Vzz+ma6BrX7FhHBRgMEEck1RKZjXwSdyUOY+Ruxgg/SucjjPmO0ZJUFlLHvzg/yrsJsywTMUaUqjMqIOSQDt/XFYFrbGWxRmVopWGSpGCG79KVmD1M+WIoQ7gICSNuckVnXKM0bIqEHPJFat8GVhzyR+dZlyZZXVoSAoPzKx6j2q4pmMkVrSyJuISWAUkeYCM4HfmuhsUEC7kXAycA+nrWNZIxMhDbgW4z2PcV0NggyMk5HBB7V9vlVFwjzy6nx2Z1VKVuxoRbioIAKseMjkH/Crcbt8oJ4A6A1Hbyl1KkHd6kVLHGx24OWB5HrX0V0eAmPeV2BKADjGD60GR3yGcklMDacAf8A16AGYhiB68dqSRtrAkYIGMAZxWTZtEoMCsgLZ2+pNTptlUAHHOeDg0krfMBsLD1xxT4ACHUK2BySBwPb61hJnRBCSSEuUI3HGc/0qC5gIUnaCOvXkCpGBLEKSpzj6+9K0UhUknK4wD3zXPJnVE5LX9GW7jMoUbkBPHeqvw+1ddL8UBLlQLRVXIPB3A9D+ddYtqV3FwSrcEetc3r2ikNLewQ5EfLBRyBkY+vNZ85rZtWPqBIjbExDDEYGRyMYGOfoasrGUyDgEYJPXPcVxfwv8SnxBpsRJ3y5CFX7nHTPbgV2DSFGdApUg5Ibt2rojJyR5Uk4uzJlCyIwI3BuDkdKcpkAI8xucAjPBA6Cq6B1YhmIjOAvHGe5H1/pV2O3KHAfJIztPXHrQ9CVqJAFkLhgTgHHHWpYbdlKgnIA5IGM1YhgK5JAII61MsZUhWTa2M/Kcj86hstRBEQgheAPapSqEHIAI4z7U1SFIZuAB1x2/rWXretxxiaC3JLsCCxH3c9K8/F4unhKbqVHod+EwlTFzVOmrjtT1VIFeCB5DIVySuMDPsRg/nWIts9w6mYuCB3OPzxT4hLKqljubucdasrGMBSzAj8a/IMzzarjZvW0T9fyvKqWAprT3u4RZh2qSzBeRSTxkOXBy5GetPeLEbEnJHt0qGeQAghsAHGPWvn3M+gGM8jxkl1yOMEc1XjWNAy7hyecHNTyOI4QWJ7gZOTWfNcjzMhSFOclRWbkaRiWJdkhAJz79cVRu8rtCgMRyc8cU0SvnJ4Q5APvVeW5OSMhjjg+lYSkbRjYSR/lJACnqR6Cs64lIQuG+Q9hU7YIChssQcrmsu8n2AIVK8nNYSZ0xRHczE5GPlI557VnTXiIgAJGB261LdXJUKoGCQGDdSB6Vl3Lp0PBJzk+lYSN0hZrgSAncR7Ed6y7pXJUq4AB5Hr7VLcSqiYRiFHO7PU1kTTuuQXJzyDjoayuzVFme5IRgxwM8Y6VU+1rvCh8A+tV5pGEDM7ggKST6AdayjeJKw2nBxnr1FXHmZVjXkvSilVGGBIHHUVDLdEpnoTx16Vn/wBppsxt59zTGnbYxJOGPGD0reMWxqyLNxmUAF2U8EkHHFJLcHYRyFYYBHBIqpJdgLkDBPBOaqySHcWBz7Vr7NsLmvHcCSMAHJXgEGrEcTfLgk4GSSc1j2tySpAGCDmtG3vEZQFLFsEEsOlR7NoltlraeJFOecY7flVnL8SA8gcj3rMjm8xSxJEecDHerH2xRGBkEjg5osyLlzeJCFLEMRnOaWCVI3KFjk9TjgfjVGSUPllbAAzRC7kgggR9yetZO5JfF0d4JwQTgcfrUhB80YwQ3OSelZ5nRNoAJ9CBwalMoO0Agk9Qe1SrhY0of3ZDAnaSB+NTRpmUMw4z27VUhYYAY5J5Bz096sJKADgAnoPQ07CsX+JVAIwQc5zmrtvCHIA4B5JFZ0LDJCrhScHHbNaVrL5XGckDoaLDSNCKIbSQS46YIxiteyxI4AGB0xiseIlVVS2TwSexzWtYyiORSTtI4P1p7FWO80OMQxgEADPI9K19R0sXUAKgAAZxjpXMabe/dKybnIIweMGu0027FxCgcAHAUjPUgUlUewruLM/Q4jZQvbM4ILbssOcntn0rftJ3tiQCCoGck1mXMSwsZCAQPQZxUxnHlqEBLHnnvV8kWF+bc6zStRbzFABAI3Aeo7muktrlTEBklySDn0rhdLDMpHQjg/4VvWU8qyICcrjgk1Ubp2MZRR0siYiwvOBgAmqbWkU7kSxhxyCCOlLBfmTK5yfXNSTymNSxOSABgdj611wm4u5ztHGeLvhRpviG0kIgG9gctgYr5d+In7P0+gTPcWkJCREsEUf5z1r7XguG2MclmzgADqKivtMtNSjAMYEgH3s5z+Br6TAZ5XwT3ujxMbllDGR/eR17n56eFQ/hjxBaT3cTRtHKADjhWJxmvrSzZ9se9iSFBLepPOf1FVfHvwTgvLoXcKpEBlicDls8cVbt9LudMsoYpSzsgwWI4IxxX6TgM5oY3ROz7H5TnGT1MC+dK8S2SXUEYYgdPeqt1GWiYnAz0qeKUKoAGT3A7UrorgMwxkEBiMjP+TX0kJWPlGcRrsIlym0lSAw3DvnpXj3jPTZLScuEBBJPpwOv5V7pq1uMsTyRww9DXDeN9MWTSZHT5SoYY4HbrXvUJRkrHJLc8gWd8FCigMQwdeSR6fSp/NTcBgE4BI9KqFkwAWIGQQVOc/jVnzVIOw84JIA6j603FLoNRLH2gmMkAgYIOOmO/NW7d9nzxrhhz8wyAazbaQBTGhI6MVz+XH51cE7gYYEscEE/zoQ2WFm2+YWJwOSSOlTKwYFiMqO59KqLK5cAjnOMDuanAZkKsSEPJUDgkVpcjRllVBUAZUAevWrmi2jXEzgKVVAZGZewHf2qDTrG5vnQ26iWXIXaMlTk98V2fibTk8G+DpYdwF/egqcDsBnr6Vx4jERoxbbO7DYd1ZJHj93cNezCUOWckgkjqQSCf0qi1u8rFiM4IDHPUnvitNYBbxooIZ/4sj17/nTY4iu5W5PqOlfDVqntJuXc+yp0+WKiVYLYEEA4YE9R0qVdOaRlLnaQeg4zV2G1JQOo/ek4I9Aa1IbERRgMcY74zmubmkh+zT3RXTTUljVMDntgDPvVC80dUVyDtyMZx1ro48rGAMEdcVDfRB4GKgqcYIJ6571rCtOL3IlQi+h5+bs2s2GGR2BOK0bS7e4y4BCjqwPT0rC8UAx3MiCRlk6HacbfQEHv0NLocsu1HdBtxgqDzn1r1aGIbko2PGxOH5VdHaWshJUmQuwHA9a9K+CsCXPj+3DEKgsp2XJ6MQMH615FaTmFgS27ngnivXfgNeKPE+orMgKGAbHI5BIPAP5flXo1WuR2Z4jUk7s9+BKoo3EkAAk9/wAakUsQVADkAnHt3qlNcJArGVxGoOMnsPevJviP8X4oEl0zRpPMnBKyTDjYB2rmjTc9jdS6G54++Kdn4dWa2t3Wa927QI2BK5r581jV7nV797m5nZ3JyQSSMegFNubuTUZDLLzIx3EtySfXNSW1g8gJIJJ6bh1PpXeoKKsjS0StFa5jLAcswYZ7/wCcVvaVYmFVdySTzlu1LYacMFjEXI6hjwMdOK14oC0QAiJY5IVfXFWo2Czb0IZGHllQA5PTA6CrGk6TPf4SNN7ZwAR09q1NI8PXN5KiPGVRvbOK9K8NeFbXRoEZJBPKQdzN29RXhZlnNLAQaveR9FlWT1sdUTkrR7mHofw6i2SSXCgMcfKRn8vSqPizwKJBI0Y2IAPmAznJx26c4r0sThEKKAO34VDMUmwGGV7g96/IMdmVbGzbq7H7NgcHTwUVGmfOV94bubXeqqxZWIwO4HfPSsSW3nt3O+zniJ5VpAMEdzwTj8a+jb3wxb3UZAHysxfDc9a5rWvCMTqdx3yKAB2yBXiuFN/Ce2qsep4vbXJXeCMgjoR0oe9RuEyAT69a6/VvCi2cckoAQn5gCeuO1cLfIbaVhyT1rKVJxBSUtjSF0ZFBP3QMD2o/tFSWBB2gZznrWMNR2SLEx2I2SXIyBjtxzzUiyRuQqAlSe/NZe92Go36G5FcI+CXztGV9zWlHqIiwEGCOhJrly2CCpwFGcetT21+JGBc5I6KDWTv1L2Oug1FpGDs3DdSfWr9vqYW4MaAEhSdzEYPFchFeBmUkNhewNTxXSrIcuQTyMD9Ky0fQXNc7JtUV8BSFJABA7U6TVQsYDkkA8AHrXJLfhSBuwT6mo59W80bSeF5HufrTSixbnVPrYYlTuB/lU66yJkyrgkH161w32t1IKMSSMn/CpUuZNvyDYc5P9aq1gOzOogAsCC3fHaiPU2YgDBA7ntXINqLCMKScsecVYgvycoThyQRzSbE0dS2qFCdpAcZ6jPNRx3YCKZXDOOSQMfpWAt4jgh5cnODgVIbpEIUPzgH8Km8epFkbf21XcHGwnnI7/wD16a2oB2bAyvqfWsSXUSYyEGWA6jvUaakVBUgcAcnsatKJLjY2JdRm4SQg5AUewqNbwBygGFzn8ax5rt5XGSDj0pTeAEkkcfpQ0gSSN2K5WNyR8pPOM9c1JHqR2EOCADgN/wDqrnGvCZCA+QRxml/tIYKgEnPPPGKjQE7HTxaqFkDBsHBX5jng8VctNUkUlGkDgHAwMcVxEOpM7sAgABwOc1oxX5Dgo2SDyKl+QXud7bX+0DJwOmM1saZqAEgQvhhg4B6Z6V5/FqRYqHOQe1bNhqCxgAHBJ4UUle+rM3c9OtNTKMhRyW6HjpXUWF8zqAeF65JrzDS78iZCzcMCcA/z967DTr7kAMChHJzW0KqWhztdzso7pyBvfKjpzjArC8YDzdOlJYbNp6nn6471dhvNyKpO7GQB6Vn6qqXULhwhcAlWYjjjoPrXfSmrplUvdmmfPltqkVv4nW2WfzZVbO4Hpz09zXuWjX7y2quCSxVSc9jjnp2zXhV4SniSSUFXYthAAAVGcEY9fevXfDglgtELnIIGK9ONRwqqx+nUVCvQVzo7qVltGd1DKATz7jmvljxtJNcavcu4Ls8hKtjnGeAfpX0vcXL3EMsRIIYYAHUVxcvgO0N21zcwfaGLbijdMV+sZBmMYxcZ7n4FxvkMqUvrFNaHiGkeB7/V3BCiJT1cDdjPQ47V6h4e+HcGiwoZZTdyADLuAMntx0FdtbaZDaxMlrElvGw27YxioZAsYYLglBjJr6ipi3NWjofj0aSg9UV7toLO1IR1VAo3Mw6sfX1rm5mS6Ytvyc5HPWtPVL0YCKw2k84HU1llQxLFMFRkA9xXzuPxDpQ0erPby+j7apdrRGLfRCKU7eD61nGLcA7ksQfpWvfW75BIBOMgdh7e9U44V8sk8n+76V8dOd3dn2sEkrFFYldd4BUg8hjVO4hJcknaK0ltg0pUlQuCcseD7VTdyFIG1Bnk4zn86zUi2jLlthIwBJAB4z3qldQBclBjBx061qXedy7QTxyx9fSsy8DFcpzIOpJ966ac9U7nLUjdWsU9QjkEG4nJxwc9vSuWumWOQhyQ7A4Jrr5FJhcKGZsZOO57n6AZrktQhbzgWALA/mK7nLn1OWMVDRGBd4eGQo5Eqtxz25zxWHcSgF1YEnGckcfnW5fuTLtAAY8ZAxmuY1KcCOVi2Sh2lR/FmkkaMyL58+ZJGTuAJAB64rV0qx22sTEYnYAtuPY84rPt41lckDDuAo7gfhXS2lpsdDhiWG0HHeuujG7uefiajhGzJ7KxWdQoJjlByABnNbmmaZIFeVyAHOBtPJA9qTTdKe3ZZVlkZ15BYA9+mK6PSdPE8xJJUnp2BNfU4bD6c0z5OvinfliNsdLJdAVIQjBPXFdNY6fHa+WCgCR52nPIJ60sFmARk5C5xt4zWvaRgumUAAAB3HINezFJHi1JJu5HHEkJBAyPTFW4nCkgcAgNn0qXje2QAOoBHT2p7GNI0IUbskFSOcDofpW6Zz3uMVFeQIhJDEc45yT0rgfGlxNd6tJbs6sITsxGMA/X1Nd7YzPaujSJ5qxuHOzrjPAzXG2egXFxeXM08Eofcx+ZSFYZ4I966IuxrTbvoY58PwSRKTkHYS+w5wSP/wBXFc5daaYGJAJCcgEYP15r0aSzkKAIoXHBAGP8msXUtPefeGQhxwCTnjtU2k9ztU5djipAI8MApY8lu5NQQyBixByEIyoPI/Crd/ZyxsRkICeOOtU7a2O4nbhm5Y+pqHHuErmlaglA0hIkJOSOhHatW2B8sFgVbrjrWZFcBYwDkgH0q6sx+UgkjpWfL2MWzRs0PT/WKSSFI4Jr134fa1bWtuIGK5ChmUNyD6Y9PevK9GhdrlS5CBcMS3QAcj86zpfFlxpWsrcxgFC+1sjA69a5q1OTWhPJzbH1dp0olQEkAtkjA7dhWgERAQDg9weTXD+CPFia5ZwSs6BgowAMAjPoO9dsjRSkEMA5Oea86nUUtCY6FmJF6kbiAdp9DT8tgMQQcZJ/z0pscwjjJAYgnJwM00ykRyspba4AJK4OAc9K6Y6myaSMDUZd87MeSDjFUUgL5cHB9M1anxK7knjJPWmCEjJCkjqMd66k7I53qx0EIVlwcAckHvUu1VyAN49M0m1nwACAvJ45qaJQqEgBR296VwRz/iXQhrdr5TAGNcsM9A2OPxrkdD8Hy6XqG1VY2vDbuQS2eQc9R716YVDBmZwBkYXH61Q1m8g0y0kmlf58HYp7++a1VWSXKapJqxh6zFFp6shOcAMoU5xntzXF+IJ11C2dEcCTH3SOSKNS1V766ednIVuMZ6Y7Vmi4ZnBUsAp9Rg1KruD0No0Fueb63ppjkYAOpAIw4wQc81hLG67QCAF4II616XqmiSTFnQAgLkDGc9c1wlxBHDdOoViFOWXPT2rT2rq6m/I7XKqMEmCHgnocVOzFSAXyAM800bZCwZCpB4Y8VEcyMSOGUcHPX60KNyHoWvMG8EsArc5HOBU7TNvUADb0BJqkhcIDsCrnG70qwbhw+Ywoi6sGGSfTB7VXKZNMtISrEkhmzgEcgVc3B1ypBI/Ss9Z0wCCAO4FXIWjIPGM9jRYzaNLSopHv4EQk7mBbntXvmkyARQ5dplChQ8nBPHT6DoPpXjHgOzGp6vKxXCwlQzA5ySAQP16V7HYgblAQoEALZ44rkq6szaVzTEkTgqOcnO5RxwCOv41JkxDkADHAHcVVjuFCkAhSegxSG4SRgAwDqcHPFZJFovGTcuCNp/nUgxMpOMEDABOMiqUc25yMgirErjarBgB3JPahjWpc2GKEhgMjptOcikDgZbOTjIH1qpb3YZQQuB1wRz+VTm4D4AAAB9Kl3KTsPIMuQwGCOmeRVrTrGG7lQTDMRyp9+1MTyxIQFBbABYDrV61mSIgxoHcMDtB5z6Ucxcddz5d+MFqYPENy0nynzBFgDIBU8Gud8G6fKjebJJgM/wAjKMYHbrXa/F2OS88aw2iZdJiG8wDqQeQfzHNV5NFXS4wJVBAIypGea9OunOnGx1VKlo2R1tjGDZqFBJ6liOtZuvAxxMpwhIBHzDkfTrWrpcyDTEAdAHP+rB+YY749Oaw9btvMwfLMrqColC5ZAff/ABrkhG25zU7XOQlhbc5Ayc0xndUA5JA4weBWjJEGeTYcAgnjnn0qpJGU4YYOMkentWrN3GPYaly6psGWTHUHGKZcatNCqYllCjA/dkFiB2yahmIdHOCQp5x2qncwlULBsqcHI7Vm4p7kOKRt23ie6ikLM7EDAVlkIJHuOnrWrB4zkjy27DAZUZzg+9ch8pAXOMYGcdTUkESsCoKgHDHC4Yke/pzWEqMWStOp6FpfxAvJ7m2gVAS0iqGY9ATzj3xX1J4MshcaXGCTggMSeTgj/Jr4z8LW8l3r2mwoCytMAD2HNfa2k30OiaKJZ0MKxxFSwI2uccDP5V4uKpqM0oHXh1JzXY8G+Ot20/iRDEwk8hWSUE8OCQAT7gCvIp0+ckgHPYjg12fjjVn1PUrzLDMjFXGeQMcAH15rCsfDl7qEiCIAKpGS4J4/xr24xcYJG2Jqe8Y9vauxAK7ix6L2rd07w9c39wzgMDGoUgDjA7+9dbo/gUwTbpQFIPRhzx/Kuws9MitofLRNoBJHGSSevPX8Kjlu9TzHVu9Dl9L8OpFtaQAO0Zw+Oc+v51U1y3axtsO5DuDt9R7/AKV3i2m0Yxkd2xXD+O3gMkSo+14wwYMeoI6V1U0r2Lp77nnt7K0zMpCFyOxH3f8AGsqdgzCMHBAyQfSr1zIAWAUAnuB0rPd3DEjBIwCfateWxo2RzAhcBC5znbjrTPLXe4EXlDAzx1qSeVwRuYhccKDURBchh0HWkZtkygmMLklQd23OcntimBSGyXwpycY6URpI0KOQh+bcpVjkD0I7U2cpKjAsA+eo7fhQQ0Ss4cSBXByhUZ4Kk9x716/8BbpbVUS5mY+UNryeoHQ/yrxmIjIB5HQEDrWrpviPUNDgkSyuRBlgwYDLD1GOhBz3Fclek6kbGUocx9tweIdPVATcKAQPbJ/Gg+K9KdQBcgnpxzj8a+KLj4heI7mVAl3AACDh4iTn2O4Ace1RJ401wEkaixU9UZM/qCK8z6pJHYqrirWPtca/poQkXSlif9Xxz75zVWbxLYAHc6gE+or5M0TUtavHEouTGN24mMk89+p4ruHnuniVGldgRuDMepP9Kr2Ekrpmqqc2lj2TUPFOn2rCV3XA6ADIyP1riNZ+KkMU8vkMC5yCEI4/wrzbUwbiZXkySoK4ycE+4rGlUyTOhcgIRkggjnt+leXWxMqb5bWPew2BjJKc9TpNX8U3OsMEDMFznbnrXPX9vLMSz/eGck1LDbsGDocnOAAcZ960ZbBigBIYEcn+deW8U29We1HDxStFHI3iPCgJjLnPJAz+NV9zvyg+bHygnGT9Rmutkso1jcFWdiegHArn9QsZFAeJflGSfWuqjiot2ZyVsI7XRX+0OcbXKkdcd6y79jc3KEnO3KhUOM+59TVyLeqEspUnj5jiqtwTDIAACeCSK96nqro8OcLOxYtGAkihQs5wWbAPHNdTZ3wjQJjagGRk9/8AOK5SK/nBQwSLGh+VgUySPr2ratZZRAhDlcMGBHfFaNWMLXOjinQgMFJz1I7VdW7VFCIAQTuBbqMd652C5klYKUJJPAHc1ehmAYAghgMfSs7omzR0UF8snAIyBjFXorhchixAUYx7+tcwknlgOoOSQcVq2tyxYjG5BzgDkD1PtWb1JuzqLS8MG0JKVY5ZSOuP6VYvNVMdoAzkuwOAq5yfQnsPeueguY0mOS3YnaM5pusaglvZMQ+SwJ245XHT8/6VCirnRDe5594vuQblw7gkFl3E5wT1AJrjJHXZgEhQc/WtjWrmS52Ssgicgsydccn+YrIkSGfaHDF85UK2Me+K9ON7F1J8xKgimVUfj1IqM2yIoZRljyAOelLEikHByQcdaspbHzV5JBH3lOMZrQwauSSytHHKJEwudyhTnPvj1rIkB3M7tkA5C+ldDLABGBkDB65zn1rIuMiRyFBYDOTwKxpyTPDkmFpI6OGGEIIII7AV7H4G1ITW1ttAMgUFnDZD/wCAxjivGYI5BIHZGRCN2WUgH0wfeu68A6kIdQAJKxDGAT1Ppiu6D0J0asz2tcSR7io5OSM9KX52UCKQZBycYII9Dn6iqmmTtIgBGTjke9Xnj3bW2YUdGHHP/wCo1jJ2OWSsVZyi5BPIBOBXmXxD1NhbvECAoG4FTyTXoupSBY3kRtj45bGOntXh/wARtUZkufNIJU7gVPQdiR25rlqPR2MFadRQvueO+ILkzTM6lnOcEyZDVhSygyiIxsfl3AgYBz7+ta1/K1xuJ5yeCeapSDawUcL2J6mvPimfaUYqEVELC8ltblCRtAwBjsBXrfhDxIsyKjS5KkdTyDXkBAEgYkg9ME8GtLQ9QNld53Fc8cHtXVTt1N56xsfScF8kwXaxOeSeuaSaBXySRnoK5Dwhr0VxZhPMzk85x2rsVkRlBU4LDJwKznCz0PHlGUXsZd1atAxZ0wSM5I5I9aoyMiSoSzEE4KgdvXNb1zbpvJPzKV4PvWTPBsJLDIPUmpiiLWKERZWLoQQ2RwO1M3AMCV2jGADzmrakxMTjJHBUjrkU2SFRgoSRjJOMYPpWqRZEcBQScE9f8KZ5oBGOOeST0FLKu8nOSMdh0p0VuXAAXA+v61VidRkm1yCGBAOdw4BpTIFYAAjcBgjnFW1sHUhSmWUbifr0NM+wyEnIwM5z60rIi7YxLX7Q2cENk8Y6+9E2mmVQFDK+QQwHBHcZrX0+NN5RS7EDBLAiuhs9MWSEKGIA52g8AfStFAmxwc1tLtIIK556dcVVnjUIUI6noR0NejXejI6kgYcd81zWqaE/nMRloioJJHOe54q3CyI1RzEa7XO4DPQn1pSzLISSQDwParsli4AAyMHAPY1WkIhY7xliO9TqUpELlAGBwHHXByM06LOwBxk4yfQ0qxDhlCgHsB2pklvEz5YMpAwNrEcfQVDRd7lu3kPDA7UBwSa0o497EM2COQAcYrLgJAVlU7Ae461q2gIYkkAHkHrmueSsbwJRG7EkuT2APapoXKq245I459qYymJSWAyOQ3rQsZdCcgHOcnmuZo3WhKoA3OigFupFPtSBIQxAIGQScD6VFG7mNkI5BwCDwR2piKUbHbuc5osUpF1ZWBZMHY3Jx0NT288tuF2kkgg5AIz+FVAQrAZyMdRUxlYEbiTnoaVjRTa6nWaJ41vdOy6PsIP3QTzXqnhH42htiXMmMYHPrXgAlRFGQSxOD9al80orlX5UZbA7VjOlGorM3jiZw2Ptnw78QLTVggWdQD1ywGK6+K+SdQYypz3BzmvgvQvFV3pjhkmYoOgJ4J969O8K/G250x0W6nyv3RtBIPvx0/GvFr4Hl1gexh8emkpn1gJCQCCcjgjNKGYuEyAB1J6fQV5p4X+LmmawkWLqNZWOMMep7/Wu9tdXgmwRIjluwIrx5U5Rdmj2YVYVFdMvspyDkYz3Pal3DJxz7g9aj89XUHGfXFObBzkAp2x1FZNWNU0x+AWO0k+lOGSAGOD055zTAR5YIJQ+o7U8JtcgMW55NSyrsk3jcOD06g96lEoBCEYyS3HTjvUKrmXAOCxyBjilYhsEAgEVJSJjMWQFTnIzjOMVDLMGAJBx3wenvTGALqDgnGAM9f8A69MBUjg4GehpWAdKdwCE5APB9aj3lgAMccZHegESfMTgKcgnilJG8hiQTz0qhXAxjYADhwc5z1FN2kMSDuJ54OMUpGckMT2C46fjTS/ygkbSetILitk4IAB7+9NHdcYyMD2qNnXAY53HgVDJdDIIfY692GQPqKaMnOMdyzGAikZyVGMnvUUk4jAJIUfWsDVvFdrpgbEyOV6kNjJ/GvPfFHxYiththlVJMHluTitqdNzZxVcXCHU9Su9et7WJiZUXHOSa4TxN8Ubezkkjt3UZAJL9QcdcV4frnxOvJ2doFCITtY7yWPuQa4nUPEdzcoWeRiDwM+navSp4FyfvM8mpjZS2Z6B4v+Lt1NG6Qzh3BPbAAP0ryTXfHV7qMRWWQqc5JzTbx5CSkqMABkjGOo4rlb2MTpKAd7dAmeC3oTX0WHw1OmloeBXnOTIrq9urgMJZi5Y7k7YH9eaz55Dc4iJOYzuGGI5x37Hr3qxckowAViMcnGMH0qqQrISFz35617VNJbHmy8yMMEyQcuB271veGL1YrhGLSE5GNvAHrkflWGpBBJGTjHHUmrujTmCVSCS5IBAHQetdcBI9ssJDdWxZgGJHXFVLizePJQZxwfb1p3huZJreIozEY53AAA+lbV3YO+CMEHkJkHn1x2NKSbHfkeqOUkTfhcEkDnIrHvLfLkKSG7j1rqZ7RkZiRhenvWNeQsCzKPn9W9O9cr0KU+Y55owpdiDuK7SM8EZB6fgKouxctlCAeCQccVqXQaOUgjgk4HpVKdhHKowSCDluwPpWdzRK5RaM8gHAJ71FKxKhVVmVRgg8c+1W2iRgCJGA+nFV1jMbsFJIPOSaLg9TNSUqxDKQy8c96dOXdSykhwOCDU90UWQmQFccginAoY1IwSwyMHtVomxWGRgj51GMjPQ/Sl5dSCQgHJ4qTCxbyOTjOBQCHQEjDEZI9Kd2FkirkuSQACTwD2p4jKZAOT9etOVSXPGAOcYxgetI3EhKnGTnA7CoYJmhZICwAOCRj0/WreGTJBwB61FaRxPEAyhwRhs859qsuH3hwSVBzgDpXDUVzsgxojlLA4wepxUyCVMkgknqT3PrR9rM7gtgNnBI71IzMWwCSc5JPeuezOhSHXM4SNADgjk4HT1qr5mSCOSfarwBAPAAIxyOaia3K4yCM4IyOtNIvmKp3gBASGY8mpYwRn58AjBwcZNOkhG1iw246E09rdVKEEENjp2NVoCZExbYUUkgfNz2qrFevaXI557HPU1o+UGkG0kDGeO9U7q3zISNrKOtaKzBu3U1b7xZe3OltE8rRliFAUk4U9/5VwepMr3cjkYzgk9c4GM5966C7J8kBMAdMjnB+lc7dxmAvxnHJDE85/z2rqpwitkclWd9wVhJEXKEjHpyQKfFlduFweDhh0H1piMXYKAcgHAB/wA+lP8ANJwRkjoQO47iulHLfzLKYZyXJwv3drYyfetKykZXWQSBQrAgA4JHcVlsyqGRAcDpkdBVmMqY4yDkj5SAf1xVM0hKzuj64/Zi+JmIzpd7NuZCWjD/APPMf1Ga+q7S4jnhR1bORkHvivzF8J+JLnw9fxXts+Z4cYTPLKSMj9P0r73+FfjiLxDoMd0GEheMHryCe1fHZxgtfbQXqfdZbjPaRUZbnpecnqMDsRigIUYkgnJz1zVeO5LpkrjPIz3qVJFGMgjA5wa+Psz6Bak0art2gBOvTvTlILgd6YkiNknr060rMm52xz2x3qS0h2F4KqFJ4JFTAEHnB9MGq8jggEE46EDvSx5BBBw2cnmpauWpWLIZRwSFHvTtgC43buOeMVEr4UkgAHqcZqdSMYHIxmsZKxvF3G7BuJByCOpOabuKttJyCQw4qTPHT3xQMhDlsjsPSs+YuwBwWOTg9qdx8nGck80hUEHgAnrimjIUhWKge3T8KHqUtB5T5iCMDHX0o2AqSBgelNDHHIzzz7mnlgSARzjjFSNWGjjjIA65J60MSFJGQe3vT8bjjIA64xSunGBknNFxifM2STgA4z61IABgAYFNAIzgZFOGeM9aQC9sUvYEnikHJGeaXr14oAdx260gHalGOPWnUAN9cilwDS0UAFFFFABRRRQAUUUUAFFFFABRRRQAVHJGsqFHUMpBBB6EVJRQB8hftJfDy30HWo7q2HlWt1mQADgMOSM/h+tfN2qWyIfMUYGea+2v2pBC+jaSrgbjJIuT2BUD+tfHWswAO6YAHPFfeZNUlOlaR8bm9KEJqSW5xckWNzY+8eAKz7uNpgdw5JxjFbdzE2DsZcAHI9ayrtGYIxOD3UdvevqI6ny8mim0axgADBHU561EdrqcKeOnPSpn+be5GADjPrTfndAIAhY54chR+dbxOdsrIgfkgEscYrc00HYu0EIMgAjuOvFZIgYlN4XPfYcgH61t2ylSFUgAAcj1710IwkXIyEjIKBCTgnOcgngc1oWsbs6kHIAxnPeqWCsSliCckA5/pV2ylaLD4DjHPv70My9TTWBolAkGwgZ45yKp3Fr5ylioHJAPqKm+0YUBQwJySevNTR4dCSAMnjFNOxm0mctc20sU3KgkA8Kex6VWdj82QA44IBzmupvLUyRswUFlGC3r6CuZuLUxysSSrsOCBit4zuZ2XQaUBgIAIJPfvVd1CRlUZnB7EAbfYVZiB2EggkDBYnrQ8hBUAMCMqCD0FUy1oYerJLbThAoI2q2fYgHv3qsC7SBgmSSMknrVy+HnTu7EksANx7gUy1RclSxbI61kzaLLNnFvcgHaefxrrPCuvzaPPHDkvG7KoA7EnAP05rmrV2QKhUEZxyOSK07C3DygENkHOScc0i/i0sd58QLaDWlsLi3QlNgQvtxh8An8K4p9CuBlDbmNuMEnr713nhlJdbtBpwLOEk3YAxknoB+AH611X/CFiBgrxq6EbcMSTur5/FUE53aPocBLlhZHia6EzKWIUspwc9sVG1i8LEhPlIOCBnFe4t4GTyihVTvyArYzn0x1rOuPh+9nG5WFgGBUiReAfbPeuB4aLPbjPzPHv7KcrEzbdgyzD17Yqle6NK0ZEYDqxIBLAAkfyHSvT28GmJ0LqwOSFGecjrx+NU7nwqw3ybNwA5BHUVh9WSG6i7nht7pUyEuUCspxkc/jnvWHdWLGQMFJG7lcdD3Neyan4YlLmTaoJyAhXjn2rmrjw66Er5TO44BA60eyktjB1Dz4WKbWWGMb2G4tnOT61VVHhnSJ1dXC7wwHBPcE+1drdeHp4pjGqEMh52jGD6VVk0AyqXPzzglcjoB3GKXs5dQU7nIMwgmdlwysM4J796hkCTRsNpDN8uB0xXRyeHHaYMRlBwBjkHnPHp71QutJnjkRBC0b5IKsRlKfIy+Y54RlHKxKS+DuO3ggds9vpTDuZgQdysOSo4/Ot8WNwjvEHWNSMEle9JNYSLbBCrKfu7j/ADqeSXYPaRW5z8Afc5UuQpwRjAI+tes/CTx7LpF0lhf5Fu5ARwckjuCT0NeerYoJY3IYS42gg4Bz7d+laEVkRChZcNkMrcg+oNbUZTpS5kcuI5a8OWSPrmzlhvbNJo2ykg3ZHQnPQH1xilClC6qAB0BIryb4UeMJLdTaXbl0DbQzdgcV6+EMq7gdrdcZzX1tKoqkFJHwuIoyoz5WVJVWYNE4ySCN2MgH/GvI/EWnoNSuDJgFyFGexFeysSrkIQGAAOf7xrynxbaKNQmjYgIjHKqfmyD/ACok9bE01dmEkxtkIEhBXgMe1OOoOUwGLDrnGMmo5sNgKMA8nI5qMoRuQAsAokbH8IJwPwJ4panVyFhZGKkkHJBbn1Aqr5plIQAlR8w56E9aIhlQc8ddvvUciuHJKkpjGRgYqWOyQNIQxIU4J5x2FQyoGkJ3M6Y4BAGPyqVCu3IJHr2qu8pQAhBjO0bmxk+1AXHpLHAwTKl8ZCk4zWfeKkrgqDuUkruGPY4qeRAHYkZzyCT0qhqWom0UzscmIbi5AOMdOKltxVyb3djE1PxBDoxzNGHOV2sBnAPXI/Ec1YsvF1nqGCQqPjkRnqe/BzgV5f4j10arfSuJGQPkMmCBjPpXOeZOjLOjkSKTtYNj6CvAnmNZT93Y9+llSnTTb1PoyC7Ro0w6yBuRircc6GIR4B3Ngj0HrXh3hLxNqMN2iPCZowOckj5ieo+les6fdE24klBU4z06V7GHxTrq7jY8rE4SeGfvanRq4jRVMoUdOfSpfMWAnaNwPHHOaxorlV3BgGDEEAnpVqOcB/vZA54Ndt7nDe3Q1ElbYFc5GDgClgm8tidpDdRjr9apLMsqEEAjGQS+38angu1wQjAkYIPp7UnEkuwFY9iAFSAQCfQnJ/WrMV0i54IHTJGKzDdFHGVDHHUnipjcHymCEMGOTntio5RWuasc32iMlDkA4+lW1kPAU4BwScd6x9OuGVdoGCfmOBjPNXzOgYkkgkfd9KLFJGgtwApXaGY98nj3qxHMQoIOd3O0dves1bgggZyTwF6kVMszuQQABjHHepaEzVWWUxggAr3JHOPrV7TbqNnG0EEjBb1zXPiZgCoHXgVcspWhVGJBGcEg5zVR3M2dSVVcEEZxxilZWZSMZJPJz1p8cKtFCUcHcu7OOhHb8fWk8oyOQwCnqQDkV3Q0OSVwW0XhSDuB5PvVpNNi3o5IdWU5A7MCMfnz+VXLJEmwgQg9BkYx7/SrTQqoAQA9yAOlbpkorxW6JtCDcWPQdRjrSuhdiSMAfyqTY6tgHH8XpihUBYks2Rzwepo3G9So0ZZjg5HcGmSAkEBwB/KrDsNzENgk8Z7DvVeQAEEAEdiD1pGbRHahysgyxUkkHPT2+lZuoqdxVSNy8hm55rRaQwHcCVBBOSOlYl9ci3jeZnVkHJ4OQKl6K5KRl6hdLpqPczTmIIC5bAOfzr5G+M3xFuPFd55EUgS1WQopbkSAenpzXoXxr+KJMw02wyI2BXzQSQTznjrXzrcTNM+/LHIxtP1/Svic0xzqy9lHZH2mT5dK6rVFbsRzh41VgCST8xHevbP2UNcgh8Stp04YK0/mMN3IU8E/TqMV4hJK7SGPJKjj6V2nwZ1b+y/ipoMhk8iF5QrSKc7iDkKR7kEf548/LpKGIjJn1WNhz4ea8j7wvrYyxKyRZcZBUDmsV0DZDgoVJB3Aj3zXXKHvp7md43h89t21jng8gj061lapYSW2Srtg9QD19K/TItM/JZ7swWCzKwZQ2BgD+tcnrmhyRyvcRKAhblpCATzyeM11hU5ORsb6U2a3MtuYpQBGeSe5PrWnLcxTseeiYQyEMDjkfWpFBLuMEgHJJIINaet6MbZRIqblIPOcg1iRzlcJt8sZ5x/jWfK+xqtepbjupbaRGRwqqQSCAcjPp6VuQXP2hAM5DMWwDkjP8h7dK5wuMsAQSBjLDOaSzvntyZEwjZwWIz09vStoNoTR0s5CkkE5Awe+arXEK3ERXOwEcnGcGpLPUIr23SQEM0hJIIxyOv4VOEAIKkAA9K6eYle6eX63Zm0vJCSrAnAwCDisqW3ZnD4YKRwCO1dv4z0+NS85JK53ZUY5Pt6ZrjtzKoBOSSQM81yzWp2Qm2tUVfs8cqENFuweCe3vUTRgyER7QQeS46L/AI1bbKKQAAB1J71CFbqxweSCBwPapNUxBtUgEFgoPB7nsM17L+y9p5l8SeItVcZFsiW0QYEYI2kgj/gRFeO2gdigLZOcHPHGc19D/sy6TJY+F9b1BSCZ79oi3XeNuQffGBWFXSJdz2YY4DMcEZxmqk5CYAJbBxgDpmknc8knB7E9qrm4wyqCWDHbu65GeteVJjRJPKEUAZJwRk85rIvLtVQqSGKj5Tjqanu7gFSA2CvAHrXPalOWQhSQQc1C1NFfoVdXvEeElnxIOgArzzxJqTsygyABcgLnkntW3ruoMjEEFSB09PSvPtZvg025jh8ZNaJX0Rqp6amXrM4bGF3+gx3rIYjcoDbSeo9KluLhxcAscr29qRoCXDgqQeoJ6/SuuCsjCUubYjEbTEljkqCv4UeUF2hSQMAEgZNSR8AgglgeuKl8/Eik8NjOK3UjFoY67pAsRyScAEdcdaVCTJGCWwCdwPORUjAykgBVGM56YojI3AD7xBI96tMzaHuoUYK4OeMHtTMFlICggHb9KfsdkI4Z88c1JOxdyxILYAx2GKu5ARkoqZOMHH4CtyyY6iECOFIAxnoMVkoFdBuVAD8pbvzWlpRS3kAJyM4JHauPE041YOLO3D1XSmpI1UjeGzcuhSN+ct36jPtTrSBYIFRAAcZJzyT60+6ffauSMj3Halt5AY1wMkkDrXwFal7ObTPuqdX2kFJGlocR82EEE5JHXp9T6Vp6oxaYMSzEgcsc4qvoigSgA8DpV7VyqpgAEtxkdq5pWRutTEuDKEAEjRMGzlTgt7fSq8YDnDDBAPPrV2SETrh24GW464x296zw7ibABC8YJ6gVmncoqXtodm4rlQep4/WuUuS7TQhMLtfLA+nNdhrUhit5NgaRei8HJ9Tj0rkraJLi4LEsFALBR6n09666EHOaRzV6ipwbZo2gXzMhcAkkY7VuW8T7QBjaRnOeay7SIAoSBjvnvW5ATsJIBA5yRzX6JRjyRSPz+tLnk2SoTnAbO0YBFSHeMAFiSeo4xUaOJFQIQxxyvTHtVqMJIu2MlwOMjtXS3Y5lBsjYlWVAWOR+tPeURuV5BwM57nv+FWF0m6WQExMeNwPrU0mgXblQYmUvwCR1zXNKtCO7OyGFrP4YMxp1EpUbiADxtPrU8SmONV3HB6++K0T4Pu7cFsSuvUb1xz3xQuj3yAgWzOD3z0968+WNw/8AOj0oZfi3/wAu39xmllSUZGQTzjrRHIGDAAjPQGtNPDt7MrP5RcHrt5qxF4Rv1UusEhA6AjGa55Y3D/zr7zpjl+K/59v7jDkyNqEZLAHI7H0qI2Qn3IQRwQV967ex+HWo3xiIgIyckEYx6c1r2vwmuslZXILMWbA6fj7159bNcJRXvTR30snxlbaDPOfAzT+Gdacl2NvcMo68BhwCK9zsYDeQiQgktwPf3qh/wqMQ2nn3AVUBBjKnlSOen4V0mk30On2qIEDEDaWbvivCxXF+BwS1dz0ocI4zEaoWLTnkjjDggDpntU32SV24QkJxu9f/AK1Pl8TLECRGpHYEcVSk8TOpdlKgMOnSvmqniNhU7KDPVp8A4qW8i+NPlj25CqnrUyWpyV80A9MHjp1rmJ9eLg5kwVGCAetZ0/i5IFYlzuIIHOeleTU8RHJ/u4aHsUvDy/xzdzoPFFwdPEsMUym4jciQp0Ax2/GuVgQ72eR2lZgAWbnI+veqt34niLSOzhyQCxznPrUumarFdRIwZQp+YBjjFeRX4mlmcrVHbyPfw/DH9lQvCPzNdWeNMHAX6dfapIpgSSBg96jWYS8k8en9aFfIIwAQfzrL2nNqjX2diZ5CqAoFct1I6gelQTAvIoAyvYAdD9af5phUkEAYOc9KqNOsjEM4IAz1/WsnIFGw6ZtxKkAgcEk9DWe8hWNgBkjoKt3LogRiWBB24PfNZ0zMM7eecE56isnItIZKHdCAxG0BgByTzyKo3FxGWcj5QMbeOcf/AK6ku5M4ByhA6DismaQsWLfexjIHao5zeMSeecxxKQMsRwR3rPubgMTvVpX6KB3oLhQwGSSDnn+tZ91OFwQSCR0Bz+tTc3iiC5nXIAXO3gkGs67lVmAAxJ0y1Std8ucZI6kjFZEk5BznB7lupPrUuxrFDbuQ+W5BLKO3rVCRwQCykEDOCepqW5nIYkDOeDjtWXJO+QASR13NU8tzZIZcXZaN1IAYg/L7VhyyhNxAK9uOOK1DMWYseAx6Eciqt1bG5XCDBJ64rop0yZOxDA4ZDnkkZHtUgaTJBGQACCD/AEq1aaG7ooYAOMNgkjj1rrdD8IGZFllK5YdGUnI7EV9RgcmxOMaUI6Pqzw8Zm2GwS/eS17HCShpJSqAk98DpUptLmSFCImAAPOMn8q9RTwdbLI0otGFywCeYzZBUdwO2fetS38J2QCkwMHOATuznHtX1keEKv2pnzkuL8MtonkEMUyxcxZIxk4x+FWYrKfBJQoOuD2/zmvYB4JtnKFlwjDPHPFW4PB1lECFhVwcn5x3olwe3/wAvPwMf9cMO/sni7gwBd44UYAI6UkbiQkuFyOoFem6p8Ohezo8QKksSVUdRisO5+G1xDI5jDJIwAdmH3sfyNeVX4UxUHenqejh+JsFW+KVjkuYpHQsCGI249Mck05pS4Zd5BPAIPetjUPB2pISwiCAHACnJAHt+dZ0ukT2u15hjA3lsEDH+NeFiMlxdDWdNnuUMxw1f4JpkW4/KCxAxg9+anjdI/wDWgBs8sOpquYp45W3r+7I44zTXZCoJGXB4z2rx5UXHRnpRkn1NVblBGHTLqeB61YRjtAXCk9h2rGR3OCqDYOSSeh9KtpIRh2JAHZRnNZOmVc2IZjEpLkg45OPyNaVtMWYMBknpmsmFgUJIBBwQD3q9bziMAvwc9Dwc1k1YpM3YZQpABBA7HtWpFc+ZIcKCRwQa5yGUo4J+8TnB6EduavQXe3cSxRuoH94ev0rKSuaI6vTrj96AvLDqTxiuw0/UTFECCDg9fSvObDUAec8nBGa2LXUHIUBwDkk47CsbOLFKDkeiQX0U5VC2SDxzVq8lRI2VWw6qSMd/QVw9jfuvAILZzuNWYdYaS4JA3jvg5/GtFUfYXs2j0DQrwJaR7xlyAST2NbsM6MMZAXPNcJZ37MnDKEUAnJx1NatnqYIUFuc4I9PSuiLkyXBnYwTEEnbtGSBk1oJdNJERnLgE81z1pdh2XBycDJ9a0o5CWUqcLnLe4rRXMZRNO2lBjRCxOBg8dBUjziNxjnPSsoXBGEBJBOAQBxVtCqsCB9MjrWiMWkXWnEilXCluuCAc1T1HTY72IqoDjsRxirkcZk2gEAnrxVcK8cjFtzjONuBkf41tSqyoyU4bo5a1GnWi4TV0cJqumvplxgggn5sjuKreYJFB2lVGBgnP413ep2SXWAQzEcDeAGArlNY0aWAgoTsGCMd/av1XJs9hiIqnXdpH5HneRTw83Vw6vE5fVU5ZzyzEnjqTXJ67aR3EEzzoGRYyQCM4JGM49q62/VrfIwFUgEAnJznn/wDVXO6q4isL2V8iNY23kc8Y4/XFfpGHleziz8+nFp2Z83KAiSIoywcrGegwDU8bEvIVUAqepOPrVa3jEbSxF8kMWPORk88H0p6M6kbgCzHla9OSNYovxyjYjMAjHIJHf0qfeEiQoSw5BJ6mq0ZkdXjEWTjJIHatjTdEnuMbjlWAIAGMVjKSjuQ4MrRlmCAAlmO0KBnJPSt7SdEnvJAkpWCJhwzE5J78YrU0nRIrdgzAuyjdgcZ9hXVaPY5YFUKjAHsBk/49a4K2J5VaJpCk2/eNbwT4TtdPKOIxIwO7cVzz6564rifjhrA1LxtBaW8e62sYxESjZUORkn2NexaMiaZayXU6ZigjMjntjBxXjjeF5tS1G5v5ZCRO5bbkEAHoMfSvmMViuWLlN6n0mXYdznZbHDGBpWCgGUnptH3fY+v1q/b6OQSXXbnqPSu2bw5FpoEqyKjY64KkH1qk5jkjckhiMDIGMAdiPc968NVufY+glS5HYx7eyXftQZYgsTjPQZ/pTJo/OiDMpwfmIq/wpLKoHGPw/wAmmRqANrNkDqWq02zG9imiAKFJAGOBjkVW1EP5AIAAxhgO4rdRXBIiICEHBxWdqFpgBI3AIGTk45rohCUnZESqxjqzyPxepuJRHKzBSTlgcEAdMevOOKPC9qFtYnfm5KEZSQ7SM8naeucA57dK67U/C0F3M4uSQOWGT1HbmpbSCysoBHFAERPmJXqR/n0r1qFFxabPGxOIhJWRnxQsrAbNx69O9dT4N8TyeGb43BjcpjAwRgnPWsmKa0ZwjOEL8DJxkd+lb8mlW1zZRtFkJGMLhhjnrkHk16loy0Z4cmpKzNTxX8W9T1iNrSAvDbsd2/AyxI56c/nXDRFru7ZGVgXBYuOcn3q4+lymQgnjOVUcgj39D7VetrSOJgoAEjEcDuO/41rG0FaIQilsVYtPEeCDkk8j+taFlZPcygqGKAZHua3dJ8L3WpzBIkBGcZZsD3Fel+G/hpFCiNNnevO0cDFeNjM2w+DXvy17Hv4LKsRjbOEdO5w/h3wnd6kqOEIRwRnH3cdj9a7mz8H2mlwq8/LkA8jgfWuztraDS4gkSqhUYGBXO+I7qSeYDeUGRkjvX59juI8RiLxpPlX4n6Ll/D9ChaVRcz/ALaBIH2gBAoH3h0HrT1u4yHIzGE7+3qB6VRF2GURjcQwwTnkfjUtiAsuGOVyAc+lfI1Kkqj5pu7PsadKMFaKsaC3ALEEgHGeDwQehB705pVCY2kcZJ65FZt5eeQzgNuOSRkdPQVmNrbRZLZPBzt4we1c0jqjG51csotY8lgQQME84rjtV8RRx3U42ElTt3djxUeqeJitmqhg7MuSc8DnpXC3VybneQ7EOdzZY4z61Ks9h+zuHibXXui8KuShBAB6AnrzXBXqsHJYkDBBB7iulvMyOQPmx2FZ01ks7EFccAj61pY3hHlOPuS8cxAjJDDgk4ANQNdPG69hjgCuoutFaRgCcBQcYHU1i3GjOjc8Y5PHQVjKJqmhi6gZo0QBgccgdzVqJjb5J4bGcexrKjililYkZGcDjHFXrIljiUBlIIAJ4+v1FYOImy8t15gUD5TnkjvU8l4d42noRxVYxiJQikMwGQSOTTIA0o54Pf1rFokuy3YGJHzjkEDvUNvcli5PO4/LntUTxjkF84PINKAFACMMA1C0GXEuGiILAEr1X1FPNzK/K/IhIODyfcVWEwwRkbumTUkdwCQFbBBznHSqAtxSCSUmV/LUg4DAnBqRr2IbcDJI5x1qo8ih8sSc96arDDt5eQByR6UnZhYvR3YDBQMk4x61IZwGUjIBJ71lCeMhXDKN3GQOTUjsGjB3E85+lFiS80pLFi3yKcbs9ahF0GDKWyRyB0zVEzEw7iNgUnOT1ApsVwokZmIIbAAqLMllmK+KyMT8wzgCpZLzLgA5RhyMVntJtLgqVXOMg84ojuA8gYHHGKLAlcuxTj5iQTnuDU4uMRYUgMfWs0XKw5CnAB4IqRJjIGYHJPRgOlHyKsXIp2DADGW4z6mrcdwQw3HYCcEis2FlQRqRuIOd2elT5RcnccLyT1xU7BoatrqLlihBKrwCR1rc0y+Al5JA6gVy6TbVIA4HetTTrsgEqAH6cipbbEzvNOvyzA4xzxg9K6vS70MArjABGMHH6V5nYam0JVclsnpmuv03Ugqku4DHgL3OKx5WncwlHyPRra/Vo8g4A6ZqrqV2Htjl9pJIyegFc9p2puzByAUJxn39KtapcCWydRgFjnOfQfy5rvpTV1ciMNTy/VZYW8Q2rGTY/nhdvXfzyK9oM8VppsESDGF3Y4785r5/vrhJvEFuiyBgJfvgZw2f/ANdeuJGWt/KmdigVVBHcYrnx2Yyw1aKiff5fDnguZmskpkYgPg9QaLe/jlvZbVphI6gEkA457ZrM0+fy3jicAkj5iOMHtj0FMkvRBdM7kBBzkV9fl+PlyKpDc6MxwFLGUnSmrpmveW3lRyE9M9BWFeXCLExB56YroorxNRsMk7mYfKc9PQ1yWpWcr3DogySfTAr9PwGPjiaacnZn8xZ3klTLsQ4xV0zDu5hcXUKA4SJzIAR1OMYPqPY1Y+Z2JI2huMdjVhvD88cRlYAnIyDxkU5YJFGCQRnI9q8bHV1VqaO6HhaLpQ21MvUiFBXG44wCeMVmyHcgwgIPQg1tajbsYwQmQTgt2FZPllWw4I4IBHYnvXktnoR0KTBWJHIABrOmByQOQCBxWvNHkIQW3HO5iOvp9KoTZQsCCAecgVnc0uZ06MZM5AUckEVnXIEiOEIDDBJxjHtWqzl5CSOMYz6iqNxtDFlXAOSR64rSMn0JaKljLE92YgxVmBRy2MYIwcZ46VzXiazFrfhU+VdhaP8AvMQeePQZHPvWtcTGCUkLtdiCoz2rU8V2kcujrdxkny0y0gGccdPrXr4R8z5WedWfJNPozyLVpiX2kbHHByK5fUzktggAnoO9dDrKmNmMgOemT3rmXczswCMxHQjgCumceVhcTQ0F5dAKOFIU56A13um2oYgkDGOR0wKwvDOmtawG4lUBCx2gHJ+pro0lljUgKFJOR3Jr0MDS53dnz+YVU3yo3LKAKSc7kUAY4GBWvZ3tvC77UABwvJ4U+v1NcrGZ55CiHcQOhIGD9aUqVkdSCWIwylsg/wBK+opprqfOzjc7qPVoYhsAwwOCO/1+lTpraIpCAEA4y5xj3rirbeJQxIHGB7V0mjWDX8jI6K6uCrKwzle9dHNJHDOlodfpUL6lFkjIY8EHj61r2/ht2YISSemSOD9al0OzS0SIIAEAxgDoO1dRZyEEkspPXPqe9V7RowjGy1KnhzwksHmeeQ7kbSVGAwznBHfmugXw9azSLH5WCwLKSOABwamt2flhggjBx2rWsRhASRjJOD0PtWMq009DeDtoc/N8NrS6VvLjTLccDFcnr/wnktfMZDtOOq8gj0r2KLsDyD0AGMZ7e9WBAMgBVIx1IyB6cGpjjakHd6nXFs+O/Fvw+v7FHHkNKCdy7F5A964U6c9ozM8TEkkENxk+lfd2qeFbXVIHQxKrOCGKjqO9eA/E/wCFkVhJ5sEREakhSCflHfH6V7GHxVPFe69GXKm5LQ8PVGf5QmDnpjt3rQjhKJuwdq4HA6VKdPeCRyVKgHABHWu2+Fng2XxTPcyM2ILZgHBU4cnoM/QGs60vZas4XG7sZ+j+HrjUIGcIyW8a75JDwAB0H51xGtaekd7OiSySHczMDjaOeAvtivpj4p21t4S8Dw6dbxxQy3rKFZF5ZR168/j0rwGaxUk4QYJLHnqT1rnhN1Yt9Do5ORajvAniufw5fqk29YlwwbPynn0r6Q0DV4r+3jd3jJkG4Lx/OvmWfRRNbu6MAmRypzx3GO9dv4C8RPZXCQXLEKCNpJ6gVwVMMoy54M4pJ3umfQlvOkhByc44CnjFJqtz5dsQYmUgBTkdPrWRp2oxXCCQNtLDoDwB9KLm/M0ZjUnHfJ61cEWnoVADuABBxxnPWrS71UMD35B4xUEeJCFKgYGCyjGT61aVHVypIYLxx/j3roJEjB3EhsA9c+tTAmPcGIKtjGR0p0YDwAnmQscjsAOn40koEkbxgkEggMOcVJaRGcNkgAADJOa89+Iepi68qNZVcR/JHsBG3kkk/njHtXoZKpggEAY5I61wfj+3+VZJFVEJO1umCTyTW8LdTqp2T1PPkZyCTjbnp71Ir7GdXAYdAAMYppiKylCQuDjcTx9eKmWBElwWBYjG4DrWFRGuw/PmQuSCHPQ54ArkNe0cu5ABJY5G04A9frXcCJdhJzjHT1qWOKBrc70BGOvpWUZcrHeWyPIZdKS1aRCJ0RTu/fsTgEZ4J7VU2xqSxyEIyO2a9K1XSo2jEioCF5AYZz+FcLe6dH9okZRkZy2Cf5Hp9BXo03zGPK7XZlRzkb0LZRh1BzmpF2khC2AwyDnrSlYxJtC8A5INSQhA+SgBU4AatbCsKE8zO2MImBkLzuI7/WtGCCW5EMNunmzuwVRnrVaOM3DuqYjBGQAOSfQCvcPgt8MnW8ttX1GILbIpeNGGQfx+tcVetGlG7YlBzdkaWheDB4R0y2gnRGlvYhPMQc7SCQMdwcY/WtK3lldAHXGecE88dPatPWbg3N4zIMLkhR0A5rPSOUxiWYBHzzt5BH07VzwvJJsznFRdkiJpSSFJIJJIX0+vpTtxySTyBjPoB0pyrFMjSISGJ5LLgkenPNHlBQSASfftW60Mx6sBDI5LOqjJbpgZx0+pFMy6sSV+QdMnqfXFOUFQqMrNu4PH64oMRdQSWQnpkVLFqOBKgkPtDfNnJJJNXLe7woJIcqeQR1qmYGZQFDAjOWFCQSLjYhIPWs2NXubdi4LPKFLD72M8Hnp7VfF48YV1Cuy5IBAH4e9ZUKPDkMGAC4IIwQ3piku7oW9k8kh4XJYjjII4FZ31OiPc8xksItV8U3F7cg74SUU7c4+n50/XdOCwsAzOeoJAPPpWr4UgFxYSyyPvFxI75AwN2cAn1wBVvV7ATWkioWZ1XqowSRXZGrzNImTW5x1lKIYtgUAgbRg81LK6TxhQCR6k4I+tRTW+zDGMRlhwFBOT6k+9WbVFiUEnJOM5rWxKbXU5y7tmhmIK4U5O5hgHHv8AjWPcht4BOSeSTzXc3lo9wCWwEY4Cj+dc9qmmFMDBUDkGly3OiMu7OfkkECEEA55wD198VDNmfDHgED5SMcDpxVi+i2opxhs5Bqup3QsGYlywIB7jv/So5ShoDSIduCR0I5qdYiAhIwx44HWiJFUHy4VTj7q8Cui0nRDeRoXdVJAHA7/SpaM3KKNj4P8Ah6TUfGlteMMW1p97IIUk17Z8TddN3ALCydo5OFmCHggDAwO2Oee9cv4TWPw3pPlQAiW4z5isB26Ae3GfxqSSczuZSCJmOCT6Vxew5qvPII1XFe6cxZ+Fo2dJLnFwcknd97Pbn6109hZxW0aIIwGJyQOOKlhiIckqAgGQB3qeKMgEkFSQSM9s12OxzSlKW4+Jd6s6jewzkk5yfWpbZymCQCRSRbQoUnkDO7nmrKBNg2gEE5JIqNyESRyQks8pCoASRjrx0+teSeMpTfzXECNtJwwUfeAHqe9emXrHyHUEDPQnvXKX2mxSu8pQByRkgda3ptRNlPl3PKbi0kcYKsDjIzVAwSIxUJknjJ7V7Anhq3uSGMBAI+bAxmql74CDszwxALg8BeT+NatpmkZc55FNAduC/wAxOCoHYe9JGhQnAIAHINegar4DnhXMcRLAhiSOnqK5LVdGnsJhFP8AKxG4ZGAB2qlFvY29m1qZhABwCSSckjoaiRRE+SSCTxxT445Q4kwPKJ4IPX3xT1DMXRiACcAkZ5pONjO1hHBjDEDIIwMetOSNHtwSQJAcFQOfrmmKHVU3uGlXrgcH8DViOGSRkXIDE54rNod7FJI3mKoUZlJwMD/PFbukaDLdyEGLKr1JIHHr71b0rSD5m98kgckjGfau2tLOKO0UmJUkGMY5OD3Nc0oXMpT1sR6NpkNhCRECzMQxBXG32HrmtMzI77fKYMBy2Rj8qjt0QsoMeSpyGBIwPpVlo2WQmIgDufWhRsVB26mTqluykKoA3c9OSawVsijEhVYMckZAP1xXVX8TsC+0OemCa5+bbuLADcCQD6HvXzWY0JN86Pr8vrqVPlbCzIc7VHKnkDsPWtWELuVSRtA7Vn2Y8gOwRTIQAWHUj0JrRQF8bANxH5V8+qEpuyR60q0YK7Yy4Rwu1TkBtwA7jvzVZtPWVXIRYxnAQHOQeScfX1rTtohcvLlxmMAsp471oQWIISQBZA3Ax2r2cNlrTvVR8/ic03jSOei8PRJYyTNHHIBldrL0yOuPbHWuP1jSJLYuCQCc4I6EH3r10WR8kkrlTwVx0rmvFehFrQzp8qKCpUcHPYg19PTpqK5UjxI1+aV5nl0cexcEHd2BHWtGzul2AAqrgdcZIPpg8YNVJopInZCDIN2Rk4J9vpT7GFXlyQQTjle9KtHljc64OLdjXtLmVjG4cROCMFeQD6Vc+0RxkmQ7hnBIqiIjGcHJdTktjgn/ABqaJjtAkLOxPVzzj0/CvC9um7HfKjZGvDIvlsc/IcYAPSrcU+GQ7sDpj1rFhuxHlQRsGBuxk/lVtLgMQ5OQxyCOMfhXTCakccoWNq3u1bJU4x3rH8Uak6wxxq4Y5JYkfeHp7c4ojkEeXDnae1Zeo4upSyglfWuynBPUlNo5a4ZDkA8sxyCST9ahjtyZFRAB2GeprUuLP9+TtBAG0cdTVVLIicIfnYHdyOnPrXYo22M5SsyGC3ImlJBLR8Egev8A+urtvA80JBUqCSAD3wavQ2zxq4YABjkAjOT71Dc3sisyo6iNQAwA5Lf0+lS1IFNdyOUGNxE5yrZ7dcVnXsY6g5A9umK2TEsikJuwMkYPT1FZl3GNxKsSOpB9fSuCnI82a7GGoZJzO8soAGApbKAeuK39CvhFeRShw7r+AI9KxZUBd+QCvOCMg+1T2100OXjABxyAM5r0abuct7M+hPDOoJeQxuCyyYA2g/Lj1+tdGHUbiAd397GM15r4H1iN4UTGCAMkDp9a9FEo8gMRg4yPern3IqRfVGJr9w9tDI4ORjOOK+dvHN+TeTxkko5JkYnPPYe9e1+O7947QmPqw4B/zxXgHiSY3F5IxLbRxt7ZHX8682o7E4aHNVucq8DnDqMKRniqM7sSXKnOeABWwZguQxVE7k8YqjcEzXCBJA9soLFogMH8etcyPqospmOSSIF0aI9cOOlQgtnIfDDjJ71eTJi2kA8nJHaqlygiHAIY9BWkWbLU39E117BowJAHHOB0NeweDvEKarEAXzuAIJ4/CvnlWeOUEEBsY57Cuo8LeJDptwm93dNwYqGx36ZxxXTG3UyqUfaLc+k7a1S5QEkqASOBTLjSUIdivz44ABrO8IeJbbUlt1D7EOMl2Dfrwa75LaEhiGWUnjcp4NaqkjxajnB2aPO7jTJNjFVCyDoGHFEOkzbQGQsSOQoxz3r0g6dEYgDErhum7nPvjtVSfTFjbIOAeMDsapUkYucjjYtDBABQEjnBq0mhNHGHIVmyDgdhW+bMwnBHUZzipBDFGrlU+d1Cljzj/CtPZIXtWY406BlIYmMA7gAMnNRz6aBgmMHA6e/Y1vw+WkQAA3dWboTTIMT7wQqjJIyMkjtS9mhe0ZyM0EkIYeW8WSMNwcf/AFjWpp87wAEOV3DB9/atWS1ErMCoJzhR3PrVBrMQyuVXBbqDzWigkLnfcuW8gkYkjI6HJ606SBZdysmV9PWoI7dlxhG3kFgvc+p+laERDRgHhwORQ4icjl73RlLOASQDkDH6VzeoaUQHUhgT0OK9GaBCzAAAgbgM5Jz1P0qjdWBlyQAQAcZHTNZOHYlTkmeaeT5ICrknHOaHiAjJXO88ZPOK6i78OPGwKgkHLFie3NZdzp32ZsFGwBkSHoa55J9jojNMyGyhKhyCexOa07Eo8YBJZscH0quyEEsgBIxgn0qSAPCDzkdeTXPI7IGgIW2gSSBFY4BPIqRomj5HJPQ46io43EqhSwII+uD6VPA5kQqDnHBBHSuWR0pBHGNzALkkdB3qb7Mz5yMAe3eiOGSBXcEMwPIB6j2qQSyFFBG3Jx8xxisWaLQERUYAgEgYIqGZwDgHAHb1qw5YDBIfB4K/41UlOZiCCQR2GMGhEtj1kBGWcIeoyM1HuEaAk5Xd68//AKqbsD9Tg56Y7USRjaASWHQEDrWmgtBwmAUNEARnkE9KsC9ZCARgHjIqjHEIwQEJHceoqzAyNsYZKHgg9qTSKUkjZ07WJLMKUyAp3ccHJrtfDnxR1PT5RvuSYhgBWHT8a8yaQq7AFSBnBHelWR8gAnBGQaxlRjPobQxLp9T6m8P/AB4iaNI7yeNWxjcBhfzr0LSviPpeoqhF0pDDIK9x/X8K+GU1Y24JLkEHqK0LTx1d2hIjnYYHGDg/n2rzp5Zzu8UdsMztuffltrFtcoRFLvDDkYwRmrqXBJGRtXpnFfD3h74w6rp+wSGYBjk7nyc/WvRNB/aInVEF3FKnOACd+ffjNcssprfZR6FPMoPc+ohIoywfIxkEcU4yKM85GOgFeO6L8ZrS/VXYsgY/xqQPzqe9+KsUiMImLLziQdCf8K5v7NxCduU1eaUoq9z0+XUIozlnCgHBYnpWXfeM7CzYq86EjkBef1rwzV/ifflZSCYBkgbXzkep9jXkHi74lXMm9CHdWJ6ZOD+FX/ZtSPxHA85jOXLE+xF8f6XLLtM4BPGSc4+tbFvrFtdRBklBDYK4OQa/O+X4g6gwR4p5IypBUBiCfqK6zQvjTrmnXKuLwNbEj5ZFJI9e4pPLpW0OiOYabn3b9tRQTvBIGTjsKzLzxNZ20Tlp1BX5iK+YYv2g7i8Hlu4SAjBAJDfmDWBqXxPubx2AlJRzwwPQenrnHeub6nUvaxf1+62PoLWvi7BbO6QPEE5yS33COgI5PNee6v8AGKe8ldEmjL5BUKGX5vUnOCMHpXkd7rUl0pJLlSdwbOcH3NVYbh53BU7zg5AHU+tdkMFF/EjiniW+p0WuePr3UZ03yASKxAPPPqa5q91a5vZHMkm854JNMCO7gqASxwd3GOfWoZYyl3JGil0RsFhjn/PtXqU6UYLRHBJuQyWUqVLgknggH06VVnljnjIbJOckDjFPeM/bAQoKbSG9c9v61FJCI23k4YjHTqD2rqSRncW4vWnZSXDBRgjHI9Oay7+MyHKlQRjBAxV14hsfGVJP5VC1uWjIQhlwAdxxit4WWxzzVznL4CIMAC5YcnGMH+tUBO8WG4PYnGM+tbWpIBGwDYKngHsawiQ6GJwSCcnt+or0KZ501qPY5BYlVz0wCM//AF6fBMyHgqcYwaZvOMKqlcc5IBHtjvTBGfLYY/d5AK+o+ldkTK56J4D1pFunSVjsVdw2/wA/5V6tbWkMsavGipIy7mZRjOepr530nU3sLoSAAJkAZ6gV7Z4Q8URapbKBIJWwFOeMe3vXX8USJMvXuls64TkZOTmsO+smVvnGVXoc9DXcyAvtAAU4weOtZl3pocEjBBzkMK5pRuZKo4M8w1G0K4JYgKcnAzmsxo2ZiQAcE5z2ru9W0NGicxxkORgMTnB9QK5G7tDDMRGAy5ALDtjr/WuCSaex6NOpGSMZ1bLPKCB0HvUJD7CpBYZBxmrl8hVw4+de6/8A1qrksJQgYOMYAx1oWpbZVVkkkJcAgeo4xTtoYnChBnO1RwPYe1G0iQ54IOeBR5ZUMVPXJABpohsruDuJBIDEAkd/SlZQp4UgnocdRTVkfOCCo6HnrUhYBkCjLd/enqTcFIgYFSQ5xwemO/NRZJkAHzZPWnsgdQznAzk89KS1V1aQggq3QY6UmOJo2hCEKVPI/Wr6sCjOxBCgArnr9B3qjasBgZ3E9sVMVLOAACAe45BrmmjrgSworBgAEAPBJ65qThCEBwehOc5pkWScHkDqaeIdzYCA5BYbRyfeseVGy0JVBJAHJAxkmnpE3JBzjkgnvUKuWJAbBI7inJIY84fLk9ewFKwyxsZA5GD32sMg5pscRbdvAwTkbRjFIGZlAD5P0qVYWc7g2SBgrUNAmRrb7GJyAOox2rO1WIBkKEAdT71qtCVABOB9az7uMmN88BeQfWqjuS3cypSzQgh8EE5HGCO349aypt6Bg7kgnua1JMBQAAQe5HSs25xuIJyB2x0rugzincqonJJBXJ4NSRRNv29CcAE8D86QKWJAO4dhSRtImQAQ3OQecV1IxJIgZAxRi7KSpXPII7VaiYKQAcHPJz1HcVQ3lskMWBGAoPAPr9atRqu1QGweMk09QvYv29wA+QMAHAI969+/Zt8fHSdWGjzSsIZsyJuAOCOCP1zXzvE5aQszFjn5iD1NdL4X1aTTtWtLuF2jlhkDAg9R6fQ1z16ftabg+p6OExUqNRNM/THTLxbq3DLxjgA1oqxYYIGB1NeTfBrxzF4n8PR3JfEit5cgzkhhXq8RMgzkEMMYPcV+a4qi6FRxZ+j4er7WKZOo2LkqAox17ZqRfvg4BXPNNVRISVyXABPOQBT+BnOBjk+1ee2dq1GOmWYAblJyPT6UqqoJByCOoJ/pUoJAAB4pehGAOT9alstaiRgDDgAHoP8APrVpDkBunHQ0zaDzxnt9acAMDIz65rGWprFWF8wqwyCT04GaXeQSAMnucdKB0JBOD1pOAxIO7j7voaxaNk2S5AIIALd+cc/SpBhjkdagUYIZgAfapI/mPHAFQWGz5iOetPWMgHBwacc5GPxpeQMdqQxuMck4I5PvSBgTgnB/nTutRuoIDYzQBJkc8HrjpRUCyPkYGBjPJ6U6GbzMkLjnB+tAEx9uKATwCaSnDgHPSgBwxTqZx2oGeMnFAD6KQHNLQAUUUUAFFFFABRRRQAUUUUAFFFMd1jUs5CqOpPagB9Vry+g0+FpriRYo1GSzHFcl4k+J2m6MXhhmSWdQepwBXhPxC+KlxqAkV5SFbhQgJHPr6cZ5ruw+Dq4hrlWhw18ZSw695h8fvHsPiXUFhtXBtbYbUcj7xycmvm3VZyzyFWyWHcdK6TxHrEl5sLttbkAE9R9K429nIcqSAOzf0r9BwOEWGpqJ8Tj8b9andGVKW3AngEdBVK5QHLDJPbArSuNxIIUBMcH1NUyhCDjLknkdAK9ZI8V3M8xiRSpYAjk5BH4VVnSKWEqyAqTwcYB/CtFnIcuBhuefeqaosalQo2jOBnpWsWYsZaoVzlcnqB61vW0acgDk88ViW0sqsS4DbQSM8ZFbdqS0LkKScDAHGPeumNzGTJHhALMASwOCBzx2OKsxEgKU6DIOe9QGMO6yEfOBgDJFW4HVAFIBYnkHnNNmTZMjBNrFwCeijrj1qdZGXA3AKelQyYlYtjLAAYxUTMSrOEAY4DHPf0x2FYNkMlnvCquCAwPp2rHu0EkmSSWB4IJAP4VceUA43EH1A6GowjStmV+Oxx1P9KqMrE2uZc0jDAwABwcfzowcElDjB5/lVm4tMB9ozgcjFV3jdANrMAcZA6V1RaY0rGTfgyMu5izE/MR70lvsjJUgnHy4Y859amvoHXLshC5+9TLdQXUsOSRkmqdjeKNHT4452yWxgDr3NdFplqHmAIB7ZB61lWFoGBJOSDyRxXTaDbJNfQwkEK2TwM8DHftyaxk7M6oQu0e7fs5fDN/EuoXd5cssdvbsEyi8nA4APr159q+kf+FT6Gy4kWVz2y2Bn1wAK439mfTWtfC1xOylBLLwPQAV7MetfmWcZhiHi5RhOyXY/Ssvw1OnQjpucFP8ItPf/VzED0dQap3vwfinjKrOjj0K4/WvS6K8mOY4pfbPQeHpP7J4LrHwPuFJFvB5kYOQQQSa5XUPgvfZG+2kQAkgLHnI9Ca+pKK7YZ1iI6SSZzywNJnxLrHwnuIpZFNrKCQRllKjHpk1zEnwwnaQpFAXcciNRk5r78ktophiSNXH+0AaptoOnPKsrWFuZAchvLGRXbDPVb36f4nO8uh9ln55a18Pb+z8/wA6wnR9244hYsM/Tg/hWFL4IvVUzy2UrxFSyyeWI88+hwfXoK/RrXPAuj+Icm6tvnIwWQ4JFc/qvwa0XUbQQI80IAABJDY/MZ/WuqGdYaS/eQaZzzy6f2JH506h4bWNpAI8NjJ2jOPy7+1c9daPFIULxsm3oZVwcjuBX3Z4n/Z0vIizaeYr6M/wN8jGvONb+BupIhNz4fLIDncBv2+4FerRxOGq2cJI82rha1J2aufKZ8NrMnmsiA5IAVRyPUn1qSHwmssZjcbyORkc4r3+T4UyxMEOnTRAHILIQD+FWrD4N3NwxlisZmfoSEOQPpXe4wavdfeYKE29j5rfwdLv2GMBAThgOgqpeeHJThVBIHy7h2r6gv8A4P6mWythOoIxgRHr71iah8HtQiSMm1dCDz8p/kaxcI9JL7y/ZVF9lnjHh3RpbONBtx1U46n0Nei6Brj2jJBIS+eCxPTFLJ4SudLnaOdSA2SpxjIqrNoiEEh2L55UcfjmvWw6cY2ufLY68ptHWmZZFMsYDA4IIPU15v4ngf8AtGWcAEuxJHXnvzXQaZqq6TPHbXKySQk8kHHH1rF8VajDdaiTACisx2jHAAHf3rZu55cIyi9TmPLMjEkBHzjDemOeaRoApbMYJIwd3cdj/Wr0cMj+YUILEgYPcdzmrjaKzQErGzbjkMScA+gppnRc5y4zEoIGTnHFNyGUjeCc8qK1JtMkAIlGCM5A5xVFIRCrlxypzkChskpzkfIDyM/MMZyKiaFmRyFGAc9egq48ZYhgxAPOKb9mM5VgmSDgEnpWdwsUDAOMMxfuueDmue8cj7PoJaPmcsVYZ4K4GK6XyhklTkdjnrXO+Komn09o9m8MSCR2Fc2If7t6m1BXqLQ8I1GRZpSQcYJBPoRU+i6BeapeBIAShICkjua6PTvBdzqd0hUbwH3F2GBjPHHqBXr/AIf8KwaZZxAxYkxks2OfTivMw+E5/elsfT1sYqMeVbmD4d8EW+jwo8vEpxkMOpPUVtNaASCPBCgEgA9frW6y72IUEMOQccE1XeE/eIBbuAOte1G0VZHzlWrKq7ydzFltj5mAcDHYZwaj814lYAgkcnA65rTmhKxsYwS2DnJ5Jqq0IkUtv2AjB3A9f8+1aKVjn5URQXwjUlwzEHH4etX01G23IGkEjYGFjbaRz1PYgHk1ReFTG4JwANoOeCT1+leT+Jtcn0y/lFtNlyWCgjIFcmIxSoK7RvSw0q75YHuisGwxIx1FTxzDBYgEEdT2rxHQPiXPALdbuXfCR84VDkN9fSu903xnZ34TbuiYnGCcZ98UqOOpVXa9mKrgq9P4onaRzEEFTjPBxVmGQZAbLKOu08msWyv45A7Id4U43dAa04pwy5UqSR2OcV3cyezOFprc1YLpCVJyCBgE9qsR3IKYyCCckA9DWNBMuwJnJ7E9c1ZhYhth47ke1JkGmHMYBBJHXHXNTpcggAg4zgAVnq7EAoMAA5z6VKJS6ggAgdOO1C0Gd3oFy02lx5GVjJUHHIyTj9BV122uSpyc4PHWsDwvOuRbiXLElipPXv8A1xXRyAtwOCOoxXdTaaOKpoyxp84hlBdmYKe4zkelacShyzZIz39azLZVRiCSSQD14rYtZfNRFKEHBwSfvgdx6AdPwrZ6ERGKAckBmI6gD9D7U0RlndxHlFGSARzn0qYkBWwDg9/WmbgMkggjofWlcspzRhVG4YPOD9aYoSGIps247Hv+NTzscEqAxHZienemBQ2QQADwC3QfnUN2M2UbuZJIhuIVQu3J9BXgnxj+KkOkW1xYWLAzspRxkcA9Cfat342fFqDwvaPYWshe5JKkrjAOPQV8jeJtfm1qZp7ieSWRjg9Bn2yK+UzLM+V+yos93LMslipqpU+FDdX1KW7KP9pKk8KQcYI9KxxEibmLmWRvmZmJJJ701lMxTPBAOM9s0Kp3BcgHpn0NfKczbuz9GhDkioxKhmPmBmJVuSAOcip7S/Ol3thfpH5a21ykpCHHRug/OkuLQO5IGOmSDUNyhuLKSIhWcAlB74OP1ralPlmmOa5otM/S3wpfSap4dtr15TJM4VSM5yNvXP5CtqW1E8ahsDcM5PNeVfs3a8Nc+Emj3Hmb54gLWYMclXTIPPcEAEH616zEFQvt27nIzz1I4r9QpVOeEZI/I8TT9nWnB9Gc7qWmeRiQgMgJJPcVjyKJCwUknqM9q728sUntpCSAQPSuMuVyzIpBKkggdjXVGV+pySRmyWodSxOD93aa5LXNGcO0sQ2hv4QOldutuAhYHJJ+7nvTDD56EumCDgA+labiTseWB3gyrqC4OcH0p4eHfKVBkBHBPGGPU12WreGo7lHkUqjqNoDHBPoK4u7tJ7FgsiMvJIOOGx/ShLsVzCRmRHG0sAOuK149U5USH5RgBscmsuNjy2PlIyTjHJp6yFFIJBB4p3YjS1W4gv7ZowTuYbSCOtef31sWndEbhSGXHGfauoKO4CoCQxKgD/69ZjaVLLMVCEuTgAd6SuzeDRh4ZiQUJQfMTikgjZ/MWIbwBu247Vd+z7kZw5AOVGP8KiED5IAITBHHXNDVjdWK6RqrLKQYkChiD+oxX1T8HtPbSPhdoikKst0ZLrjjgtlQR2IBNfL7wTYiigAkllKxqoboScY9utfYul2D6XpllYkhYoLeONVwM42jJz3Bzn/9dcGJei1Nlqh9y4YYJ6kEkHrjFUnuCpYjAxnAPSluWERKEAgDgA4xWLLeZBJfcMlQo9jyM15t0zRElxcAqSxRGbJO0nHTkDNczqOpjYCpJ5xtzg0zWNRMEZR5AQ7FAQc5PoD3NcJr+vR2m7lwGOwbQSc9uKzkn9kt7DPEGtvLM+47Cxz7n2rl7tjIPMckJnBJHQd6hm1CWQGOIsGLBt4OSeeg+tMe+E8TAHIViPo3Qj8PSuinG25DKJJYsUQPnkZ6EetSLg7NybtvTPbPXBpAF80gOScZGeOKkVWZQUIJHUEAY+hzzXUiLCsBtJBCnOcEdqjZN7knBOABipFIMaEjIJPzY6HvmgDyduMBAT05zVisyWLAG0DLEdCacI4lOBgEAk7eg+hoKEEZ2knsfSnBYliJESxKpwqoCAB9KpaGbQyIrkhCCD/EKcHQYAJYg4JFOWAEEEhR9QD+A70SGAGKMSgMWI5B4IGecdM471aZg00Pg/eSglQFPI4wTWnHGUACBfMPIJPX0FV45EZQoJBxknHWruFQpkgEcgkcj1qXqOLtuW2uiNMd3GViyzsB0JHQn8O1WYgcKx2k4ABHaqc6GbSbu3BBd9rLkZzg8jPbgn8vytWhdDGG+VSQN2eR6YHevjc1p8lS6R9hltRzp2fQ2tCZldyTkqRyQQOTwM9zV/WZx5agKCSQSeR+XrVPRDJDJKHJA5IRhnHQHjtVrWJUaBBswdwIbv8ASvnpSPdgRNpQutOILcCVZSwbB4zgZ64yeR7VnXsRBwowQe3ert3KyxwEAhFBUEHAGTzkdyfWqVxcNKCVjdEUgbj3P1/CoVzRooag5itVLclQQWU9TXN6fKtxbibZtBYhdwwSB3/Guj1ZmktwEG44xwOhrJjjKwQxgFTGpUqevUnr/wDr+tfRZTR5583Y8HNK3s6XL3JrIZIAAIB6E1tROxQhkILDAKjnFZOlwmRwgbDs3DHp9K1uWIhMYBUEZQk5r7eKsfFc1ya0RQXCk59h3rvvA/h2K8laeYEqRySvBP0NcTplssk6xoeMjAPb15717P4Lsfs0ReQuYCoIQ4ADd68DOcW8LRfI7Nn33CWVwzHFr2vwo05NNtX2F4uFUKpIHIFNn0+KQxhCFAwACOg9verupREICjYDDoD0rIl8zeqkMcHkEgEfh1r8mrYqvJO8z+nKGVYSKXLBfca8mjW11EBn5IxyD3Pr+NcjrFmI3KQEADqT2rqtRvvsOkO6PtYLnJHQ1wEWqC7nWNLjz0Y8uc8nPPX+tfB4jGVaUm5SZvRy+i5NyirLyNvw86xyiLbllIJI759K9G03QoNRwZFDA85AGT+dcppGlpbYIAdwAQ3TOfaux09pbdQE+Zj0AHWuSWMryV4yOfF4bDtfuopM2zpVtaxqVjBPTpxx6UW9is758sL6Ff8APWqEdzP5v7w8Gte2uH2ruGT3IOcisViq32mfN1KHKOu9Ha8hQBSFA5DHvXL6p4REY3omD2A7V3VtdGQ4JIQHA46n0qxNHFMASMEc16FGar7nOsRLDvQ8gvfDE3lsFBBIwSB2rltZ0S4ggLksgUFiR3xXvN/Z28VuS5VFPJZh0H+FeYeItUt5rl4YSskSkrk9CQSO351z41UaNPmaVz1MPmVSpKyR5G63MOQCx3cknqaqPbygSM5wGwqqTyeMmvRH0uG7xuQAjleeh7/Udap3mhgxElI1KgnPc/jXwc8U1LY+upYuNloeayI67iQAOpwetTWF2LZgSSpyMgH1qXX0Nu5CDBz0rHlndAuBhyRzwRn6V1Uaql7yPdVFV6e2jPR9K1NJIwA+eO3ar8dxvYFMADrn9a4HRtVZDsByQeSBgGutt5zKiEgI2PXvX2GDxcaiUep+cZrlzwtW62Zeu7iNcjeSxHAz/SqsFyhRwQS3bjrTJHLMchSTgKcZOO/PaqqSeVMQDgnse1em5I8DkRdmuVZASeR0DHrVGe6LEgsEB9TTLyVNxG4MCcDHaqlxImzAbnGa5pSsNQEnmLEISDkEn2xWVeXCjzCQc5wNp4FPkcuWBOBjOazZJTFlhgDuTWadzVRGS3LMAVY7SMnPH4VnvctKcBQOTwDngU67cv8AMTkjnPTNUpGeLlQSepA70zRIZeXS+Sx3EN0GO3NZ1xKJcvgBiAOO+KfdOGJIAAPJGc4rOdgSQWwAOtNItRFnmYLuX0xx1rOmlLgsRkjjrSPcFmOASitlSD97j0/E0yXduKkFSeQCOxrrpwuJuxH5bPOSSWdzksec+5NXDEIoiTK6FjtIVQdvI56U12FigaQEkAYwcVNa3yTmIyEgyfdAGcgdcnt+NfoGQ5G68lWrL3T4TP8API4aDo0X7x1GnQFJCrEOqgAHAJJ9ciut09BHCr7tp4wPQVzFnlfLI6DkAnrXR2E8bAKSBjtggZ7f5FfsFOlGnFKKsfitWvUqybm7m0EDYKggA5BPcVYjXJBVSvPUCqyMCoCuWCjgkYq7blX2FzgAc46gntitNjn5rjljPm8syrnIwev/ANarEbKwGDnBwWzTY1JAGCv+0RmpI2G1o8gHBJ9h60mxcxYiAUBjKN2SAADwcetXoQjAh1DKeMkd6owKrrEQQApyWA68dfrWrDl0AAwgHHGMVk5FxdupesdCtLtSJYgQSecDJzU03w0stStWRCEBHPyg5qXTNwKF8hcbgxPXHTjrXX6M5EUWPvBeSOOfpXHVm0j0KNWUWmmeQ6/8EftCuYNwRhtJjHI989q851f4SX+nsQLaQw7cA4LMfckV9bYVW4dwTk4H3T9aozWiXMbAqCTwcV5s8PhcR/Gppn0dDOsZQ0U9D4jvPD8tgsiFZEaMgMDGe59aiEDwqCSR6LnrX2FqXga01BCrDDcgIAMDPc1wOtfBy1YSiNFDMM5A5r5/FcM4as3LDz5fJn1uD4pUrRrr5ngdvM0qAYAI4PPepmvwAeCwU4Ibua7HVPhpd6bK0hXEAB5UEn6muIutMu7cyG5QRBWJBHAI7HPrXxONyDGYV35Lruj7HDZnhsTblnqaS6gxUOgwMdCc1YhvvN4JG4Ada5cXjBgAe1WbfUvKySAQe464r5mdCa3R7UZnX21+YlBBAIwOvWtfT7+aNySVAY5B3Z6e3auJg1RSQQ4AYYI71q2t+yMCD8uAfXIrklTa3RrGVzvYrx2TJ5DDtVvTbtQ5YEg9PqPSuSg1kEARIyBz9xyCVHuRx+Va1rOGYITg9gPWo2NUrnZreDywxQsSenT8asWeplZmBGADg98muZivR90vtA4yTWlZMWY4PTk1amVY7vStVYsMsApP5Cujj1lDEY1OWzg98GvPoJjFEJAeSQpBPWtjTZCH3MeeTg9/etFORz1IXdzttMkO9ZJSCAenY1pAF2ZlbIPIHXFc7Z3rjYpC4wQR7Vv6XOZMgqCTgAj0HSrjJs45RsXYrloXVWHGM5qx5qSqxU5PXOOf0ps1qssRJGGxgYqkIXiDBixGBnHGPxrZOTMR96zoF2YcNg7icZFU5wt1tRjtBOAT3PcVoLcCRQpAAAwN3aq80ZDKUG0Y57gn1qoVJU3zRepEqcZq0lc5zX/CqTxPJCckANz1+gryf4jSPovhrUkmHlrJEyKcY57H3+le8pOfMVHB2Z5weormPH3gKDxno5ikABjIdScYBJB5HUjj9a/RMj4mlQkqWKfunwGccNQr/vaGkj4s0zSrm7lIVGIxncVxn2x1zXR6Z4QBJMwLNkEZ4r0vVfAcnh6ST90Ah/jAII+nsaxzAVBJBUY7jtX61Tx9PExUqUro/K8Th6uGk4VFZmba6VFbvsMQBIzk88+lXrW2EeSAMEnkVJMC3lsBgj+In86lC7YiiLg9QOg96mU2+pxpakkEO2UAFgWGRgdBXWaJbEiP5ixHGcYzWRp8eZFCKQANpJGfqK7LTrMQxqFIwBxn2rz6rXU9CjC5Lrd2LfRTbSICJW+YZzlQOP1zXIwCIDITaV6AcYFX/FF4s+qwMgaKOKERsM/K5Hf6+v4ViXl8YFZ0IBwclhXx2YNTmoo+7y6n7OlzLqM1u/jZACoUDgkk5J/pXKTThpJMAEuMEDnIHrjtS3OoSTuzu/LHBB5yKz5JvJZiRkZxwMnr/Kpo01BGdabmywZ0aQKSFBIXCZIDEdPbNTtaGLIlBVsBjn0P9farFtbLp0XmFFWdxksATgdvxqlfXKs5zISB8pPABx3A6/nXvUMMmlKR4deu07RGz6o8MTwRFSowSTwRisK/1YGFnkDEgEBVGSTVfUb0qrkEZJx0rCubve4UE+5zjNexToRXQ8idZt7lqfVDMSAGBA5DcEVQ+3fKE3EhRtye+KrTkuSwYjHBOelU2lMSlBkgggADk16EKaXQx+IsyTGMhVLMexzyPxq5Z6nc2rAC5dwD1xwayBOQQAN2QWIHoOtaWi6ZPrVysCQMEYbsgZA9qqpyQjzS0RpToOpJRirs6bR9Unvbg28W4TuDkrjJHfivX/CfggzJDPdoCQuQpQAH6+9YPgDwJHpdwLieISzx7Qu4YKg9q9ks8LGFCbAAMAetflWdZ803Swr+Z+k5Rw6rKriV8hmk6NaaaHKQLHuO7r1NaM9yfKUg7BnaD6mmmJghkIVlAx15BPc1GXQQFSSzjqWHB9K/O51qlWXNN3Z99TowpJRgrIpvclnILHHc4wTWNrUhaMFhhlBzt61qtEMlmJzkjPpWNrW3ywEbB6kZ5Apo2ilexWS7ihhBA3kcn39qS51ZIpZEjO4KcKe9YN1M6sEJJGcjHYUnGw7iSTzUSkdMYFq51GR1YGQhSeAT3rOAk+YE5B55pyIZmAAyRTwpic4OGrFu5uo2MPVopTEQRg54APGKyVUlcEEHGMV1l7ZLNCWyCckY9xWQunNkMAc9AMdKrmUUNMxza9gTuHWnw2oJO9cMBwcda1WsgrnJ3Eckg4oYDAAAz9Kl1V0KTS3Mg6eHBDNg9RzVK80xASzDJxzg1tMyR5JIZ84yeKgfynbBYBe+TyPwrN1SJSXQ5OXSklkJKAqOAB3rPXQnhckKCmSQoGAM11k4TzgEwgBOfcetQzxoVZgCFPTB596j2tzJyObNp5bIcnjggDHFMx5UpIBII4rckhJBJCl8YBAwAO3H0rNnijCMQQSR6dfYVHM2UpFBlVssy4JPPPU0DygGBBUjkfWrTKWRS6nGMAkcfnVSZV2uQR7ZHQ0kUpEZJd0IGDycCpGnKhTjAz+dVog8bFmBHYj0qQMqpktk545q1EpO5ZacTA4GDxzUKyuZCQckdRntUU10mVX7ozwfWoZJ0L5B4zyRxzVKmUi79obJAA2k4PtTzKAMFioAyGzjNZM8zYAQkZycgdKhmumWIFmAAHVuM1oqLK5UaqXsfQNkD+961HNcjGAQCeRnvWDNetEBkgH0piXpmdWMmABwKr2XkCgjoBOZGCF8DGTj/Go/t4SNlC4AYjOOTWNJfFoyIm/eE8c9KP7QbBBByDg57+9ZuDXQpQRuG7TAUjLY3DJqylyPLQdARwo4/M1zKXZcgkgGtCO5leMKMADnJFc8kyWjchlKZJO4kdPSrUP3AHIBYZPPQVkW0r4AlPBGMj1qykhBGGyCOo7CsmSaayggAN8ucf8A16t2sjqzJnIGcHpWVFFEiApIwOdxDHINT290S64IIbI4/nUNjsdNZ3QQKxbByARW9YXqCRSzZPYmuOWVVyCcnsCO1a9lOGVcEAZyCe1Srsix3VvqaxFRnCjkYPen6zqCy6ajB2RwSSAeoPT8K5iC6beCXyOhB70msXRa3I3kAHJGeCPSt409bmsKd2jG0wRXXjKzD4JZi+FHoRk/rX0CNLQ2pdRkAZ+gr528O3APiOJ0OCpOeAc57f8A6vSvebfX3i0WSNzvlmAG9eNuOvHvXy+a1bYqMWfYYOnNxXKZk0YinIX5iTgkHoKqXkBRSTuYHpnjrVuwlLu6ugRQeCDnPvTfE0pFrAFYsG6AdjXvYDEyjNRWx7c00lcZpepRwMIsYIwOT09K6lbS3nhWZ4lMpGA2Olee6fp01/PA3zKqsGzjhiD0zXf28kiEDaQTkEZOBmvssNipw+F6HzOb4GjioWauzF1doowVQcj7xOayliBUkthemRXR61ZvIhZIgSOCGHWufiw7OpDblOCCpA/Poa+hhPnimfjGLw0sPVcJIqzwloGIKlAe5xmsS5iHlkE7HBzwc4ro5o0kjaPq2eFx196xLm3DSFSCSfbGTQ2cBlTxuqAmT8MdageWIRZkAdzkbSDxV65IdRhAxTK7s9fWs6WJGDAtg9h6VBVijcqGjIBwD6DpVG48pVUBTkDBJOcn1q5c/IUTHJGT7VSvYkETOHwByxHP6VcdCWjD1W2+Z2JwRxuHbNaPh9l1fR9Q052ZVhUEKwzvJ46/iapaliKNlxvU9cHr6HNZOiao2ma1DJIXW2dgpTdwOe9dlGTjJM8/ERvE4vxnYsl/LESqPGdrR55BrjAqRyFCNpY/nXrHxQ0kQXNzqpGVny0jerHpz79K8sjjM9wCFBA5PtX0dTlmlKB5ntHa8jqNHhEVmrMdxDDCYyMepP8A+utny1kO/OWY5+lZumgG0ITDk9V64HqR6HNaSSgBFbAYDAAHAr0cGnFHzuKnzTHCz3ghuVOCeatKoMWMAoDkkjOR3FSIoIQ/KQSAcD+vp9asrEWJBAKnOOOpr24PTU4XYLS2WaQICSPUcV2+gWi2zBkYEgcjNc3pkJiAMiFQeRx1rorE7cEKwcHnI6itkcdV9jrLa627cnCnqc1v2MoQqcADGQvqK5KyugxQ4IkUFQehXPXmt+zmxjAy2MAYzmixw3Z1um3QkA5DKwypHpXQWXy7QTg9T34rjdH3PJEhBIjXaB2AyTz3J5rsrKUFUVRg9PWuadrm0GbFvIDkFOQeo5J/CrSuCCdpU5wAe49aogumBwc9SOufSrkDZAYnAx0965ZrqdkC4GVNu4gHOAGPWqWs6Pb6tYyxTRgheVJHUkjir0bqQOPm64znFWVk2KOMNXKpODTW52w3PlD4p+EDourFIoy5kmVAqjue9eu/D3w+ug6GLdBhjhnCjr7n1qv8ZVt7DXvDtzKu5JGaUtIQCcHG3PcZPua2l1FI/D8t0Fa2IXCRseRn+Y617Vaq69GDa3OeUV7S7PKPilI+q62VDho4iYwevy9OPSuH/sBZHABKgcZIrpby+OozSzbfMAbp0IFSx7PvEYU4UgjPPavSh7sFG2xxVKkZS1OVGhSq5LJlRyCBUJ0aSElx8hzy/pXo8FqoBUqCwAyD2Bq2NGikwQqgAU+ZLcwcl0RleFb4hEiclmAAJPrXcW+CS6oCcDORmuatNCeG5Z0AKZ7ADFdPZKYVCEbQTgE98dhXJNLoKPMS+UFAK4Ixzx0NSqjkEA4xz6Zo8xQDtyGORn2p6gMCCTkYwAetYNtG9hhnUABjkk9FHeoWkKuAM4JwSAeKknQxkPuwxJ5Hb0qPlSS5ySM5J7/SmhjncksAMgdDjrXL+M7UXWjzluf4QgHPPfPtXS5AYEMQegxx+NZmrRCaxuXVg7KASnc5OOlawlZmsDyCeMxzEhy6Hj6ipFjZmUgY549qm+ylt+EbfuYAN2GTx+VS2sJKAO2OetOaubsdBAX8w4w/bPf8KtwQAx5ZACDwOxqYQNGoQYBbDZPOPerMoK4OA444zjPvWHKZuQx9MiuYgDESSO/QVy2teDElEsgc7slsIvT2967KJyrYOduOgPftVjziFGeSOcgZ61tTcoEcz6Hg+oaU1qwMqFXxuKnjH+c1RSAyghU3MxwCOteza54Xjurd5xGGXncx5YE+ntnr9KzPDXgMRXKSzqGfqFzxXVKtFRuNOctit8OPhyb64tLq5jYFSWAYdcevavpCS2i0TQQI4jEs67Tg5yfUDt0FYXhTRDGkSqADxkcCtDxJdqimAsxCHaM8Z/8ArV8xUm8VWS7HckqcbtanIzAhz85bHTI5BpwzIpbG04xzzmhkZnyDuAGAD6/WpokcxjIAbHIHOK9xKysea9W9SuELKGJIAPT0qx5RlUEDgDtxmp2tWRdpAOQDkHrVmGBflUjBxjB70cxNjPa1kIDDJbp+HpVi3tS+NwKnqe/FafloVBaIMuOPx6GpYbclTxx3x6Vm5DSKK2ZOQCAOwpJoT93GAO/rWv8AZgcYUZHBxVG9Q7wvTnOQOv41k2axVypFE3lhAGKqQTzn9awfiDdnT9DuVUqJ2jJjQnqDwDXTeUA6gAhu4B4NeY/Hu/EOm29pE5RzIu9yMMMZOz6HHWnTjzzSZ1Qppmp8PCt9pQgiBlcLgRpg7T3P8627yzaMkhCXHRc4zx/PNeQ/DTxYlhdRwuyoeABnACk9K9xkvotUJljcMzEsSOMc+lS5OFRxbOCekmkzjNU0gMgkAIdQRjPBrl2lewZgxLKDnB7HNek3+nvMjKTgE5rkdU0Jrh3AXIHUetenSlFrUnRFK31BX3siAMTuOSeD7fl0FUNVuUMZDqAzcEjmkazlt32Anbg4AHftzWazNIVDnJHDD3/pWzinsRzWehkahbEIHK7hkDA9KrGylXyzGFBz8xY/w9se9bt0hMZypAAzxVWGwmmYBlKluRkYyDUuBXtJMqw26oxdwSc9TXR+HW/0pFbcEOSMDqfrUMGixx7hNKWZQf3Z7GtvQ7M3c6yKMIgCk+/p+lYtWJd3udVZmRlQuMsBx7VfjXLtuGSvdehqO2ibptIAHJ7GrsDALsBUg85x0rJsm/mOhRn5AAx6nFWlQMgL88dPWordzJhSnzenrVtIQyEEbD69hWbYXIFiA4KFIzyGUkAf/WqQc7kBAwcfKc/rViMFIgpAf0yODTULxzF1QEbSMKOB7/WhXLSuYXiG+jtLeAO2CCVOBkknkdP61kW06TsXJyD0OeKzvEt3JcanOisdqtkA9gelQ6ZHNFsVi2QCQT2HcZre1o3FKCOx05TlQOQe7HArZtojI/CjAPboaxdOUlQMnJ6j0rorSBkQAnanXJ71zydhQbTJ5bKC8BVkywJGQOD9Kw9b8AwXyljECPQYx+NdXbxsVBJGDyvqB9K0IIiQCQGYckdc/hWcazhszvg2fOfibwJLYh3jjLqCSQc8Vw15pr26M5QLg5yT0NfX194fgvVJCqwIIcEdM9K8l8a/DiWyLtEimI/MWK4APau2lWVV2b1OpQVRHiDoVIBGGOOAM11ugaAZYIriR9zDpxjGaq6p4bMbuxVmccgocZPb6139jpX9m6baoxiDmMFmV85PrjHB6cc/0p1Lxehw1FKLsUI9LjTbIUBI+UE9j61a+WI7BHuPXof50sqBjsckAfwjihGPm5AIHepV2Yu/UlTO4kFiRyc96f5pYjBAI7VC1ztVtg3Z6GqT+e7Eo+B2B/WjlYJluaXzmKhgRnAI7H0rIuLKQyMgAGCTkVeyRIXwQBjJJ6/hVmKJZG3ADJPJ9vSuerRjU0kdVLEypfCUrXT4wUOMnrjPU1p2uniJi7AuCcnaMY9Bgdqvw2S8FIyTjg1dgtiNoYY6EgVnCjTpbIJ4iVT4mMht4kjCLCob+KTA3H6mp0t9qgqBGinHTFW0tlDAg5U81NFACwAGFznJPWqbRkncrx72AUjAPBwKp+I7E3GnCBAMq28kjrx0zW20IVgQSAvPAptwhmhdCTk5BI4xRGVmbwSueDa3p7QTkOMgEjB+vpVC1cRzIgJZTxyMbfYV2vi3Qn81niiYhclmHp3J/E1xy24huQQQ5+vQ1tUXMrnZbl1RqiAtuDPvBHBxjH51l6nKYI1IkCkEg89vWt6GF5gASoQjHOeSfpWTeeHotQQmSKWMkkEK2OAeOOQK+Vr4Spz3hse3RxNNw5Z7mLp+vxF3RjhxyoX9SfbAret76O4IKuSMZxkc9s4/GuWuvBcsJleAsCeSSRwvoB1NaHh6F0jijdSGiBUbu2aujTqw+I5K8oPWJ1UIVlJBJBGMEcD3plzbsVyBgDrjvVuKIoi5GSACB602QOWVwmBjpXswlY89+ZlG3HRhnJ/Kms8K5jUAEfN+PrU12JckEAHdxgY+X/Oah+yAqXJyT6VupGbRUlkdwACSemQKoywAMQ5OevHrWisJjhcPgDIY7aqu+ZAAcgjFLm8xqJLKqwKrgMSTjC9vf6VnTRJk7QWySTtPX860Z1MqjHIx+lZ88CwwuSWBJAUj9a86D1OKSMWQv5xRRlc856fnVRpHhZiFYsvIVf4j6Vok7+wVTxVdYFLYBLOCSCB1FejTkcctGdt4JvXs1CZZi+CzE8j2I717Dpt4J7cFiTwBgnp+FeB6Lfi1ZHBZZySCD0A7GvS9B14pbBnQq6nAYHIPfJpzloRPmktBvjWUSCVSMkAkkDtXi+vaa6OSikqMAEnJzXrmrXhupGkZ+OSAB0rktWtXuAqoinJyWPUfSuKS5ncdFukzyaSIi4kEsgIJKkNxmo5odkIRAoAOQMV1up6OIrhGliSTJO0kcD3rn7+0O90KFUU7SccH8a55NJ2PepTU1oY7QjcSDnvjHWobhBcMA7YYcgjmtF7RHUoSQgH3lPP51UWFSxwMIpBQ9yKlM64u5nPbuHchQWIz0psMJVhJjocEA9DWoysFYgIOMZJ5NUZflVizgFsLtzW0Wao6fQPE76L5Sl2YqckZxmvcvBfj8XXlK8qn5V6dj6V8xYKlSRgdsnJrX0jX57G4BLlAvKqpxmuqk7PVmFakqkbI+07a8SZAxJDsMAAdRVv7GJ1BC5OcnNeD+CPibJsRLq5BPBKsAAPoa908PeILe/tElZwWc5HvXoctle54VWm6XxBLoxl+bBLJyOeKqz2BOcDJB59q66KPzY8ggA8/gehps+noWADAnGQRWfMc6szi5oCS5YbiMZYDnk4qIQBAACAQcZHeutl0gMDgAZ6kiqk2iLjOMIByD6+1HNcDmmjyzLnBXnJOMU8Ql0yCQ5/iHWthtGCksDk4J5FVHtmjdADgEHcfT0p3CxnkPCwUHBpNzJwxyD6VbeIblYDDY+Y4zmjylZgSc5GaAK+wGZygyMYB6cU3ZgEEYBHT1qZ4wwKFtgbjOCDz+ooeIlMmNScBd+SDx3x0NUtSGU5bPehwASRyPQelZk+jJIpBRSemM5wK3CVOFAOSPvgUGON0JyCehPpSauiUktTh9R0oJKEKg8YVguMf/XrKayIYIThxyeelekT2yKuxAIw2ARjOfx7Vk3mhxmUuEXfnBOOTXFOjbVHbTrJaSOWghSOQlTnnJOOp9avjK7ckEghhkcAd+amnsGQNhdhU9PWq3ERC7iCvXPavMqKzselCcXqidSocuCCxBXPbB68f1phcOGU5JBwD6GkLKdxUYHHSkwcgIMn+XvXPY2uDsWjYFMAdSTUJYNlyyuB6HkD6U6WQK5GdwGefb1qotwglY8YHU4xW8IN7GblYkVXSVSjAIeoNLkkAo5YHquOlZ1xfEEtGS3PAHaon1XycgA5bpjqK6FSl2MZVEjQZnS4KlsxEcEmk85QGDEBQM9eprP8AtrzkYGTyAfWpVsrifACMW6jjrW0cPJ9DndYme9BRSBhwwzjkkelMluZS+Ubch4AHvV3T/C99cACSJkU9WU4IPrXU6T4AzKCwwV43Nnn3rthhGtzB1k+p560UryBCfmY4APetXTvDs8xyEclgVyFJGK9Ts/BEcLtKNpdgAVKgggd81t2nh5Y32GNUTGAqgAfkK7VTpQRg59jzTTvCYXYEdiiqpYshyGPUEHoPf9BXV6f4XGcp8oGMiu1t9ERAoKgBRkZHJ+vrWhBZRwRjC8jvjJNQ5xjsJTmzm7HRngdBuZQD35rTSxckKQMHrkYGK2Nqq4BTnj8KSUtvOAcDsO9c86jYnfucd4n8u0tnJADAHr3xXhXia+E8kqqWSUrtVl6DJ5r1v4j6jkeWZSUXJBOBsz1z7e9eH38gnvXUhsYBDHvXjVPeldm+GTbuyKFdgB3hiAASR1qwsp8wBzjsO/0qkcsCijDAgk+lTbwAuR071g0j1ouxdWV+UJIGc8cVZF9LC20OSzdz2rLVz5hJJIIzkGp4GDNuc5J554yKnluPnsdVZamzqiEkkDseK0k5BAChjycNmuJE5wDu2hWwq56ZrQtdTa0BKuuO5NP2VxxqM6fzRESEHPuc0R7WYEAgknvjmqdtfRXSROhwNp3AnBzng49DU8Sl5wxcmPGNueM+tQ42OhO45VCuCVyw4yehqO4A4HBOec9hVyQKXChsgjkjtUTxxKSXIYjoMZIqU7DZmvGcABsnB2+9QiJyCjAKcBmz0JrRkhbBPAPVfpUfkAKSxwx/WqUjBxMW6gSQkEZPpgVi3VqI95Ckex7V1clshT5TlwTkY6Vl39i/BJyvqRyfauunPzOapA5SS0DzrM4BZAVQ+gPUfoKkBLnAGFx196u3VqzZKAgA4OeOe/FQhQpY4BIHOB1r0YSuedJWZDLGFIVJCSAMkjoa6Hwnr50S4jQEhnbAIxwD1PPFc+GPmsw+Zm6LnpUazNkgIBtPQ8fUiuqLM1Kx9KadqkN8iiNt+cEEDr+FaEkA+QN8wYbsZrxTwD4rFhIIrqUuQwC7jjAJwPyr2WC7iuYldW4YkqfUVtJaXRLj1K9zbtwV5PY46VzGq6GkcLvEhDDIcL3U98V2TOw3AEBlGQD6VQuYZLgq+1VU8McHgfSsHG/QcXyvQ86l0gRo4CZAGRkZxWK2n7GLhcv054xXfXtqVZiF+Q++cj1rIuLMOCUGdvJA7+1ZOn2Nfa3OL8hi7ktlgScHv61E8LZchTuPOfSurk01d4LRgAjlR6n3qrNo+7d5bhuMEdMVk6ckJVLnMSQn5nCZOM7fU0xSWVCU2Eckit260mUwkIApRdxJPXjnmsZ49rvIejAAhe+KzakilJMrjcCwIyD79KkijK5LHB6imo4VcsuDnAIGSfamqr3DMFiJweHPII7ipbNoM0bdSSCQQuAR2zVtMEOoBJz+VRQI7hBgIgGB3q0rKgZWOARgnHWuabO6HcdGnlckklhwMfpQsT43ISDjJHpTt6uAeQVG3dnqKU7/ACw64GcrjPJ+o9Kz1NPmQnCuQxOSc8DNOjQswQsE3HgsMge5xQgZ2DkAHpnHOKkmZiNqAKDjkjJJoFYTzwqgO4JJxkDAJ7U/DRPuZy2QVwT1B9qFt2UKGHB5Oe1PljwVVR5oJ5KnGKh2KSsOEvnPlgWIG3J9PSq9wGwwJAUg4yKsPESoCkKc849KY9tG2SCQ/PBNKLRMk2c1cu+X4wB6dqzmD5BJJBPc5yBWtqURQkkKMHJODk1iTSESFkILdMjjFehTSa0OCbtoxzRhgWSHeAOVMmM/1/KmiNIlCISFA5JJJH4mmq5AADEt1BI4JpUDAZJBfJJA6ZrqRlcBGPkCjIJyAe9WAHEYGMgk4HrUMShPnBwwOTntn0q35qOEAGWXjJ4wDT1EOgBiYDbjvjHetGwk+fIJAzktjp+NZ4kJ+RgGAGS3TBq9YkbwWPJwDn+dS0ykz6B/Z08aroOsnSyGMd5l8k4G4dOe1fZem3LSwAgAjAGC3Kn396/N7w3ftY3kUqyCE7lIf1wQfxHFfdvwz8Vw+JNGiu0clmC7vfjk/nXymdYXRVUj7XJsTzLkb1PRFfLYIPTjBxmpg6kDIwCOjdqqqwLKScAdKsowLA4BHbIr4mSPr4yuKkgZipPI4J9M1MAA5XIJHUZ7VGuDkbQAO9O6kHABBzn1rNmiaJFwMjBIHp/WpFIY4PIPGMVGpGSQwI6fjU0eGBOcDpjFZSubRsSMo4JHbApuASCTznNKWGQCM5PFAUrjAzzzmsHvY6EOXGSCQCeRUkRHBByT2qMYyBgEk557U8EDBwAT2FQUTgDg96Rsc5qMygHBP6UwyljxwB1NAEhIGSelQEgk5Oe34VI7AAEjIqFiSwOABjBJoAecA4J7cUqoTtPQ1GpIBCEEZ61LFkk559xxmnYCTB55x/SgMDkA5I4NHY4GTQBznGCetIBeOOaXnIJFMGQeTkfTpTxk+1ADxilpB0paACiiigAooooAKKKKACiqOo6xZ6VC0tzOkSj1Nec+Kfi6kKSRaa6oduRK3JP0Hr9a2p0Z1XaKM51I01eTPQNY8QWeiQNJcygEdEHJJrxvxv8AFSa8lkiicRwDgBTjP1rgPEXju7v5HM1yzs3Qt1NcJd6w87OC5BBIJ6Z9Oa+lwmU8tpVT5nF5pvCkdBrniRr5njL/ACnJG4jBP1rgdVv1mwC7EYIK9s5weKW+1J22kgOF/h6Z+p61zF7OH3kswK5bGcc19NSoqKsj5arWc3dkGqXRd8yNl8BQc5OB0/AVkSOWALEE56ir11N5wLEggkZOBwazpY1UkAYB7jua9KCsjj5iGeUOyRqAQWwSTjHvUODvKk4z0PtS3EiK/GFJ6ZHWq6OxlJYEAdD61qkLmK8qje2H2gnhTUG3bkEDLHmrU7FGyU3fh0qIgyYcJsLEk1RmxsShcgkHA4yO1bVgQykiQJjA2gjJz7dfyrMRTJ8hKkZyMgDPrz+XFWbGRQqkcjpg8c1rFmL0NkopyDjAHbvUZmjRDgpIMHjnIPrmoyxHK5DEckDp7UiWyYIY7e5OelNmLYRylMMACAOn1p8lygjcq4JJwQoyCPXNVyxDOoHI4B/rRAm4lGIBHORxxWTYgiKHCsCc8Z9BUiYgQBfmAPAPNNQeWWbYznPQdcfSnnKoxEe0jk54wfSpuWkO2ZJZ1BJOcjriqV4pikRQeXBKjrkCr6uq5fJYkYGPfvU6QLNDGrICFGASMEZ65PU/jWkZWHynOTRGQKWOTnpipobNGblcYwelSa1aG1uCsKMIiNwZj1NJplwrTAEr5oUkA+grri9LiSNaytTExcqGQjkenpXSeGYla8gURMZW5IHRT6A9+1ZVhbtNJkOHMmDgds1738BvhJPr2oR3dxERaRkM0j9G7gCubE1qeHpSq1HZI9nA4aWIqKMUfSHwj0ptI8EafE8ZidkDEEYPPSu0xnFRwQLbxJGnCqAAPapMV+LV6ntqkqndn6jTjyRUewtFFFYmgUUUUAFFFFABRRRQAUhAI5GaWigCu1lbscmFCfdRTo7eKLJSNVJ67QBU1FO7fUVkIAB0FVL3S7TUYWiubaOZGGCGUGrlFCbWqBq58xfH74d23hxYbywX9zMSDG3OD6Z7CvA5bVhkgAN09QK+sv2jWEul2NsxIVmLHBx096+V7kAOVclT3xzX6TklepVoWm72PzPPacYV7x6nIa1anzQyBkOOSTkE/wBKwbmCXzERioGd2B1xXaarbF4wAcr2NctcRyAliAF5Ga+j1Pnk09CCygLS7TgjuQelbhu4oYQjMCeuPQ1hbymDgFsYziomuHJJUhiRn5h3pXE4ly+1GKYhEUGVuox0xXO3TiYMQeM8445qxIskkgYnJXJHGMZqKSIu+MZLcnHakC0K7KYnCDpjP502bAIQkg55A7VObZUcs4JK8KexNRshydzZOSOe9GhVytcRoAQhDEgkhe1UbjSHv1QE7FUbQAOoJySfetSOIJKAVCpjBAOOauW5RWYMD8w4HpSuaRMrTNDi0pV8pA2DgjAxj1q/NAWV9qkjGCR2zVmTYOCCwHIHrUT7DlyCGbjaTn9KVy3rqyhFGQdpJAxyevNNlBiBJyAehXtVjkzDPTr0pkgLyK2VK7sFD3qtSLmc4K4JJAzx14pDCJEJIJA6n0rQnhVsNj5QcY96gkiAkARW4GCKBGTdW6i0ldslyRhQMgDPXPqRXiWvxS3WuXKlFii8wlWLA5UgEHj2Ir3y9t2ljKIcHaeK85uvCQumuZ5IpI5A3yYOVK+uPXpXhZlNqyR7+UwvJs8zgt5SyrGCSz9McBfWt6xsJYomlIkBJIGc8Gu3tvBKw7JGRk2kMTjgjHNddFoth9iRhFucjgEcg+teA6ltz6VwTPOtHvdTtpAwLNCcbc5OfUmuutfErkGKUeSmQSy4BP0NbcWiQG3dAQHAztA/SuclsVlnlRU/1ZwSw4z6UoYqVN3hJo4quAo117yOmi1CB1R4ZWO1RkE8k9+K1bO7XcC0nBIyc5yfSuCEcsMgYOVdeQR1AostXmi3iRZAinIIwc/lXt0M3T0qo8SvkrWtF/I9Fe9HzAE4BPSrUNyyMS5ySuAM8E1w2n+JUMIQkIoOcNwQT61u2msxPbgCZJ39BwQa9uni6NX4WeDVwtajpOJ2Hh+/MOpQs54BxgAkHvg+3FejRb5Qrs+Cw3HIxkn2ryCxvCiiUEhxySDXrfg2/i1jTg7HEqnaxkJJYDgY9AB2r1aM4vqebVXVlpAVAycc8n0Fa9kzPEAAMkjOVB4Hv17019ORgXBJAOOOxNaVnp5VQqgHjk46V1OUTnTIPmWEMfnXlQMjIqEKXDOx7dAMc1qtYlSAAD0H/wBf61Wlt0t45XYhEAyxY4FYuaSvc0KLoVQ5YxIR8x7Y968f+L/xcg8L2BtLCdprppCjYICoMdc5z17Yqp8Zvjoug2tzp+kyg3QUKxXnqfTvXyh4i1+71m7kllJkZiWLE85+lfH5lmj/AIdFnt5ZlNTGS55q0fzKviPWp9f1G4ursq80jFsjnB7VgMDkgjG7r7GppIxL95iGHOQcZqWNBwGIB7D0r4/W92fpVHDqjFRitCkzHa2AARxmogJTKEypOCWOOa01WLzgcZIGSMcGoLhFWViMZI5IHOKuMjfkKMi5QKflGOSp6mq8kaKSBlWbjI7e9XJMHO4ZGePaoyEdlUEAg9cdRW8ZGLVj6U/Y28ZqLPV/DLqSxlSW33cbhg5+uSSfxr6vgzFGSQAOBuI6nPT61+dHwt8VHwj4+0jVBIy28DESkcdSMH6V+i+l3w1m0t7tJUnW4USjyxgDP9a+8ymsp0eXsfnGdYb2VfnWzLhUNE2RgNx9RXFalbNb3LMihQxLHjqa7+3gDwrvGSBg8cE1z2taePM3MSAT93PQ19BCWtj5xo5PY6EsAACc5PanLG+9yTkjoK0msHEQDKGYjGB61XFsYkcsCpGMcZz+FdKZm9TNntleQKwIPTJFZ17pKXDBJQWKjAOelbuwBhtB3Y+6ah8plc5TdnnPpWidiG7HJXXhosyrEN5yee9Zdz4au45ysaEHPAcZIP0r0i3EZYEx7R2DDpipbeLDvIAAwJIIGD9K0TT6Cu31PKxpd0CqtGyBiQSRjGKhltJYVYGNg+DwR+Rz0r1iRQwdDEpMmQcqCTnvk85rK1DRbeSFgDhx03JnLduB1qrIpSaPMprNC2SoAAA/H6VCulKrybWKDGcHnINbl5AVuVB4fBOMYz61XmtC21VTILdCemO9J2KVS3Um8D+GYp/GGmLOZGhLksEQOSw5HHrketfQ0twSpVnL9AjEAEADAGB04Ary/wCHmn/Y53u5EYuUwGOcAc9P89q67UtWRo8mQIoGCQSPyI79Oa8LF1IqdkevQs43HahqIhkIZyeCSQemK5HWvECW+GR1YE52kkYrG8SeMLZBIJJSGU4UA4LjHJyOhrzHWfFE+pSuiNsjZMBgen0Pr71wqTl5Gkry+A39b8WGOVyAhjychWyB+HYiucudYnEzeVcShGJJAbAIxxkfifzrJaZ5G2M+4Dg5HPvzUj4JBAABHAPFbJdw5XbUnWQM2wAjI5IGc+gxT2ccEAqWOAoHSov3bKEDYcDIC8YqVphGVUn6cd62QmhxTbhiSSxwM+gp7RByVUkk9BjrSxo5YFCFA4AA70qIwLkjIJwe2D7VomSIkTRDYSQxPAI/P6VZ4bAPCL8ox2PpUlras2c8jHIY5z/9etNbGKVWLMwJxhiOc1qrCbKENszvls7OvToKtyWcYhLEbweVAOAD2q1HCIUIYE54DHtTJMNGQxABGAB6etVZGbMeMlWKkZIHPFL5gnuEjYguRgMR1HbmpXjMRLgA4NIgVnDjk56jtSMmi3Y58tixBfkAEZGKvRKJSEIz0JI7VBYwggAAYJz+Fa8VsBg4UHGeTyadyNtxIrcOSXc47AYwDViECE5J3hSR0pqxqGQkYBOM+hqSZGkcRqMqPT+dfP5uk4Jn0GVT95o2NG3t5zlc5AGSOh+v51HqUhlvTCMNGFBI9CRzxU2mKPLZQSSBn61XLRm8lYclcK35Zx+RH518XLc+ti9Cb7QJogSMYAU+4FZmoY+TCggNkZ4x71pNaBlIjP7vPQ9qoas0SGNCwBzjnvipVjS5hXjHJUkcnjBIzVeJxO7pEwcqcOAckH09uKmuVPn/ACtlgcjHaiHAYkpyckkcZzX3uUUeWlzW3Pi81qqpPlXQnsSRk7QFAzn37c1oo6FQCpBOGLKcZ/GqcMYMQ2lEJOQWJ5A6gVbVSpBI2gjIxX0aifPLc2tGSKO7V5WHlqQSx4Br2HT79oLRBEn7vAOSpxj615J4ZcvqMCSYIYgKpGQf8ivedQWztNJisYgA7Dc4PJ6ev9K/NOL8RHDwi5M/ZuA5xpSlJxKEd+bpAzITk8f4U02xZw/3TW5pekR3FkGQ4CrkAj0rG1qQ2EMjs4QgHJPAFfmNPEwrx5kz+hMPWhU+Ex/EN6DZPCHAkHXFcro9ps1KJVXIzk5PQE9aralqcs1w53Alm4I7+9a/hx0h3Tsge5ZdoY9h6V8jmTVVNJHp1l7Ok2j1TTbGEwxogUFs5kKAZ/KtHm2KKwKn+96Vw+marcwyJncApr0DSFbV7ZmJXeBnB7+1cOGvNWaPjalSUZe+x9pMLpXLrkoSQSeSPWrkTlgNgAHHr0rLltn0+4wwIBBwM9auW14jIAHyenWrqUnfQ552nrEtXepRWil3ZRwAvbkdayLrxr5ChVlCEjcGIzwPbpXMeO9SeB4yJAsSgqFHJLEjr6j+VcLdapPelAG2IowAecV5FStVpT5YslYaE17yOx8QfESTUkaCMvEgyquxHzdegFclFcy394kbEIQRkngEDkn8gaitbZ3DK4BBxtIGcc9a3dNhjtFcOgLED5z1A64HpXHVqSqK8nc66VKFP4UTR5iUKpwD0Y0y4nKKDjeecnHA/Ck1CZzIrKxUk847j/69Zt3dpMJED5J4AQ5I7dueorx5p32PXpbHK+I7dEuCzRHJJcEg4H+c9DXHzluVYAIOQ3rmu11iaS9UgkkBtmCMAKFGDj655rk9QtRwcZBO0+w9a6MO0lZn1mEmuWzKkU/kksikMMDOeoz1ro9J1hQoDtkg4IPX61zQQeXkDIxwKtWQMAJYAA9QpHJr3MLN06iaMMywtPE0nfdHbfbY3VGQ7gTnOegqlLdA35dXyhXG339c1kW0jsgJOI1OAoPQelR2ckl1cylGBUEjOMhcV9mmmk0fm08Pyvc6B3EQ3AAowPI7Vn3B8wHBwueCKf5giXaCHU8HB/WqM9yUJCgYHb0rKaOVxsRSziNiuQX6/hWfezLOSCAjdeOh96J7k7yxOCwwBWbcTnaAflJPbms7E8ol5LGMgkhsbiO2Kz5LwZLKS2DgDNJPMrFgT8vQ5OARVGRgoJBAwMAA5/WqUSlEfNPGrMeTnkH1rPuJA+SGyT1okkZAdw3E9R6e9V9xySBxW0Yj0QJtfAY5APQU24uUgXcTuPQCs/VtVg0m0eZ3CO2QAT1Nc9pestqlyCwwWO1Qe2TX12S5a8XVUpr3UfMZxmMcHSai/eN8Xs185JUqBkANzn8PzrT0XMjBC23BxkDJ96ybHe/muBv+Ykke3etzShGk6BGYhyPMVe3/ANev3ChSjTioQVkfiOLrSrSc5O7Ows4iYyiklcjDEYJro9LUm24OcZADdjXP2UJ8sAElQQRk8muisHfymDBQOowa9C2h4TZq2pC4UoWJ447GtKP5QQhAbGMbQc/n0rOsmAKkuZGOfmIxj04q9CjBCrjBPJBHUVixEyO28B3yuCSqcZ9qlTbNC6REpIF3AEjP4nn+tQKoUbolCoOhPIFSpksM4bOcsowDWb0Hctwod+Ac4GTitK2diQoGexzwD+NZ0ICJk8MDgkH8q0YJGeMAsWHde2KzkXFG3aAbY2IYE87fUdj9K6vSs4VQRgjdkHp7VyFqQ8oYHDY710uiOwYqAAik84657/zrjqHVBq50LYCEkkYGMZqnbhleRQAAWJzn161ZDLIMMAW9Mc1WUBLtwBt3AHcTkE+lcaO2/Ymc4wMZGccc/rUDxjcXb5T0+lTEHHLED096ifJBAP8An1q0S7ox9csoZrJ84Ytwwx1FfN37T2oWnhXwxpVjbIF1PUbgZ5wViXkn+lfTFzG11cKjkJEo3MewA6kn6Cvz4/aD+JA+I/xYv5rbmy04taWjA5BA4JH1Irqprn0eqOnDynGScHYnsteFxGQ7EDswPJrShuGlWNF3EMducdPxrgdOyjIpRmBIBweh9a9J0PJgVCFMYB6noccn6149ThvDYmTntc+ojxLiMJFRkrlyK3KIFI3gZxjrmrtnfTwblYhFkIzkdCOgHp9KltrRZwCzMO4Iq2uiPJMruolQ5JUevbA9K8TF8FqWtCX3nsYPjOi9K0beaHWuoEOXZsMcLgnGK17TUmVlkB3spzgnA/OufutDurgOY2MJJB3AZwB7UwJcWDhPMYIR1YYBr4TMOG8XglzOGnc+6wOcYTHK9KZ39rqWSJCAASSR71tafqYO3a5Uk4OO1ecWV/KhKOSFXsT1rW0/VjuwDgjkYr5OdGcXY966Z6vYXyyIgkdSNwAPTNdFb3CblIOQBg4715fY6o6KpByG6MPWuns9bYRIpcA8ZGc596hc0dw5Wzv7ScvIACFCjGc9a6bSbpYnRCSQe+OBXmenao7MFQhsgjB4Huc/hW/ba48LKN+FABPPWq9sosylTuerWlykqAADGe3enzRpOCpGOOnv65rg9O8TnIUMQrE8njiuptNVSUAA8kZP0rpp14yOKVJxGXFsIiD8x56HiiKcO4DD5Qdu09PrWiskdwmGIORxz1rJ1KMwEOgyQMD2rqSUjNb2ZU1bbE5KsQwJAHTP4VVg1ExKAQwPAJY5JGeaWJpLqc7iCPcZpupWexd4B6Y471Xs2aabE2r6Va69anaoDnJHPbsP1ryTxT4MudNklcRgAnLY5Bx3zXo1rqc9iRFtbYT26YGeal1KeHVIGjKB0Yd+1fQZXm1bL52bvE+bzTJKWYwd1qeCPGVcDGSP4cVYih8x0BRicYzwBXe674Ce1ctGCSRuJAB/lXImyls7wod2c4OAeK/WcJmVLGQvBn47jcpr4GdpLTuaWmWQARicnpiup3x2mmz3TkJFDGzMxOMcVl2FqI0VhnAHJHY1zHxp186T4INlESbu9bYu4/KFPBB98V061JWOampRMOfxfbXDCSSQSghip6Ag98e/FZ+o+KobmMIgCqRxg5JFcBHfrcWqwJGzGMBQFOMAHn6gfyqvcXcqAbVBXBwBxk9jmvFr4P33Lc+jpY2SjynTy6mHIMa5OO/HFbPhzTzd3JuZ5AlirYJKnLEdvpXDaVbXOqX6QRvu3BcEdueeOwxXpV3OtjpsFlCQRGCx3f3iOT71OHpSlNXOXE4lRjtqUdX1B/NwkhBB3DacZrlLu5JSWMPg5yQT1zVvUbtkcuTksOCa5bULorIcMrsRkhTkjmvqaUEkfPTqOQy8lXBUMScdSc1myygNhyxI4IUgEHtUlxg4wSHJyR1zVeOFnJcsMgZOccc/z57V2RSREVd3ElBd0COT8oJOMYPpTbe1eSZULtITnayrwfarGn6TNqtwY4FaQk4O0HivaPA3wtgtFimu13yABsOM9P5VxYzMKGCg5VJWPZwOW18ZJKnHQ4nwf8Mp9dlScqxABAI9O4/SvXPC/gqDS3QLGEIHXHU111rFBYRCK2iSJTkEIMZ/Gr0ECxxkkAngjNfkOa5/Xx0nCDtE/WMtyOhg4qUleRDp+nGGQuQMsckDua3UjjttoKMHbAB6jmqqMiAsDhgOKa2pJFC24kHGfXJ9a+Pk7u7PplHSyLc7hRJGX2BwMkexzWfJdKRKpONgBGe5NZkupu+47i5PQkYwKqzzllySSfbvUXSGoMt3WoBVCBwSw3FQelYlxdNcTbSNqnqw5OKlkcrEAByTycc1VnBijODlh2o9oaxplZ7dJFweCvoc1TfyoshztOeM/pU73ZVSWwvBG0dc+tZV9cuyhyQQp5yef/r1DqI6YwLslwgiDKuQo5AOM+9V3vAMDG7j1rJm1Vn+UKF4wO2fWs9tWCuUzjB7nPFZe0Rr7M6Nb1TvViMdqrm7MaMQQRnHHeudbVygdycrnAAPaqZ1sDcS5AI4Ge9TzXM5KxvXV9FkHGSOTg9DWdNq4D5WUo+flIPOPrXPyaoJiQyYBHIPfis+W9McgUAkAZyO1TyykZ3sbsuoh5JAWy5OSSep7nNRjUA29SQeME55HNc82rqFIMCuem4k5ph1QOSAm1mAxjjGKFRb6C5o9Tfnu1DplssOM57U2TUEOSwIAHBrBW8LuCeWOSSegpLqWSSEIhILdSO1aqhLojJygac14XQseVzjIPc1RmuAXIwTgDGDxzVUSylRGAAQPWkaOUxkHGMclTyK6YYKtJ6RZm61KO8kLPIJJAC7A4xtB4HvioWl3gAnAHGAc1ai0xZdiuwcvjvjAPv7VettNhZWBQkg4LZz+Nexh8jxtbWMDzK+cYPD6TqIyIGJzvVnByAAO9NisLm4yEjIPX5wQD+NdVFpIKugIVJFCkAZyPQ1tWWlqrOrzB9uFVmHUAdvavqsNwnVkk6krHzWI4ww1K6pq5xlj4XluwROoRoztMeckGtzTvhzLKMSsXOdwUDqOcdK7fTbO1jYOwCFSdoJB4PqeM/iK9G8LWkN1aByiyAkhWAByemARX0VPhrCUrOep8tX4zxU3+6VjxuD4YyRttMBKnoB1J+hp958KEsLKe9ns1RY4zIxKg8evtX0DFpkCLgRFVPPODz357c9q534tyLpnw01doR5LOnls55GCec160cswMVyxpL7jChxBjsRWjHm3PjLUgheXyyoiMpjiHc8Z49uD+VYj3bwyFNynOeMcj8a3NUzaWSTuu7yidrY69s/jk1zN+AYyXADE5JXv/8AXr8rxVCEa0lDa5+5YNSnSi5b2LaXqKoCA+Zjkk9amhuj85LMC3JB55FYCuC4ckgAYHPUV13h3w5c6ppBvZFaIDOVPII7EHvXn/VnUdoq7N6rVJc0mVxehSrkgn9c1o2t+8ipGTgE5z/SsS5t3id0RMgHls9DVi2lcqARj1+tedUoOLakjKMlLVHUx3IQYBwQePerti5O5ywIYce1c9YM8uUcgEcgjvW7a7FgQkgFQd3uc1wTp22KSReRMqArA7uSPT2qSJlhMYTkA4PHSq9tIHJJPIPHvU/mfvAQFIHGB3NcjiWaUFwBKScFCeoOT+VaUdyUIZU3nOQB3rBMpUoAVxjr6/hWpb3ACoQFBBGFA6UloFjoBOChIA49O1Z2pTJODHIMox5wcfSo47zdIxJKoo7jGT6VVlnSRCPLwcknPUVXPY6KasTeE4DN4mIAYrgvn+4wOAfxBP5V7dDZvJFEHGTjGRXmHwr003Tz3gXETP5eD1IHIP0zXr0EYDKAenb2r8/zPF+0xXufZPscI3TphHpwjKguquRgHFOurA3QMbbSuMZzilublm1RBGVESr90jOT65q3AplzyMZzmv0LJ6SqYeM57s0rTk1dh4b06KCJIkbeQSPm7DPQD1967NNBVwGAySM4rjoZzHqcCJKoVWzIpGCR2IP8A9evRjrFvHbjBEg4II4PHtXdiaiwb1Z8njatSnP3TK1TQlaGBOQ7DcwBwQc8Vxms6OdNnAJYxNyAecE9T+NdoNaN1qBY4KEAD2pnie1W4tFcrtB7+9deX5tGtUVJHyeY4eWIjzdTyySESFyACSc4HbFYN6hlmKl9gJ4CmulvYHjdwoJBOCawrsoMggAA7gMdCK+vR8VOLi2mZVyBCvCAkdcdT71mzRl4wxAR2J4HYelbErKJBISwcEgHPX1rPndVwSuWwTkepoJTRh3ilJYlUZDNtZj0UetVpV4eNQpGcD0rQuIGJJBwGOSc96pmA4wWJIO45NUh6Mx9RQncg6Y6iuT1JxBIufnVeT3rrb+RVBVRh8kDHc1x+rxylC7ptOCOO49a6qau9Tmqq6OmvnHi7wEyZUpbksVK4Jb5QPy68+9eJXlgLa98hjkqQRzj8a9e+GV7ERc2Uqb4mBVFYkkNg5zzyDkVwvifRhZa9IpRliHJIBIwTwBX02ClGpB0+qPma1SUG0xdODQxgoeX+97j/APXWtCquVBBJHIHpVKzWPCkMSowOmKvRsd4fBx0NepTjyng1Lt3Llo2yQxONyMcgkdPatGHJJIOMdB1FZsRLqWBAJOOBVqHMajJIyc16EGccjYtpJMI7neANo3HIGK1YLpuShBc846/jWFDIgiAdmJJBGCOMEZ49xkVvW0ibN6KCp5U55FdkbHJJXNi0kMhjLscjk44rds5z5ww5K+mOtc5DuLFmQoCAQCev071sadMv2hogPmUgc9u9W7GDVjtdJlbhlOMnBNdJbSurxg8A9TnpXLaSwEYJOBntXRWzByrHgDgjuaxaCJ0Edx8yKPug8DqST15rQhlKH5W4PXjNYtpICA4BLjOCO4+lattKCoBAOOc45JrmqROyDNOI5G7GD0zVqMkHaVwccqTVGCQEbSdoODzVxJAGDHhvUelefNHdB3PLvjVo7a74h8KWzHCPOxbI4GBkY9B/hWf8TL2TT9Gs7CMhJHYAyBvm2DqMdMEenNd78QI0lfS7uQlfJkYcD+ELzz7nFeO+O9UXW9TjaMgxRArGQe3vXr4X34QT2RlXcY3uzn7CEncQvJbBx/Ot6ygQIu9cFSeQOTVbTLYiMkrnPTFbNsJHch0XA6EDHH9a9Ju54zSvoJFA0jHJxwAPpWjbWQVSxBJHXJ61EiEEEDIHQCtIAoxQjAIyR1rJ3KSHRIIyCqnDngEdB71ZJJQ5TBHoKr+aAgJOSRtP0p4kJBAJCgYArJl7Eg4UAgE88+tISFUED2zmq7kqAFGAOAB6UM0jkszljjHJ6UrDuTvlkJIAA4AU/eqtITIpBRol7HPX8aPnUAqQfXmoHYMWBchgCRxnntSszRInecthsAHIXGMVBfNgbEwHA5IqvJIZEjXcQxALFTyKa7BMqGYkAnBHJ/8ArU0rDOD1GzSC+liAkU/fYNypyTyPy6U6JCgAGArcEYzmtHWYybkuylSRxz0NU4Y0OCRgDrg8mulPQhtk0aB84ADY557VNDEHDkDIHGT2NIkZKhlyFJxmpwo5AUhsc+lZMExFt0RwxKgHrz0pzsiEsQAoGQc9aeIC8SKWGxRwMcioL+NpItoGCQACO1Rc2iQtdGRirEFj2UY4+la2kWykqQCWyMmsSC3fzgQxJHH1rs/DNm7bQ4UyA5IUcAdq5K0uVHXTudr4ethFbvM3y7FAG49Se+K5rVZzeXjuSCQSPmHWuouSLbTSqsFfGTk4zXIyby5ycP1xjNcuGguZzNK8rRSK6WwcByOAc/jUyAlgAcA8kmljSVSQTuB6HGMUoiYTBMcHkc9fevVuzzWyVQPOIOGPGDnoPWrohZckEFhwCOc1B5RyAVBx09jT45GDkEsCB17Gs3cnmLMYAABJI9MdqsQRIzO5UBlHDN3B7D8hVJSQ5TdggA47jNT22+SR0dwFGMAdSfWs3oUpamxplurkSsMjOQ1VNW00eeSp+Q8hAMY9T7muhsYTFbR7W+YDBI/ninzWaPA7gblUZJArldRXPQhy9TkrezJlQAAdyWIH0FcH8Q/AUusPPNOGaU9BkHLDpzXr8GliWUEDAAztq7NpaSxMhwAwwR6iqp1lCV0dcXFbHw9rGgT6Hcu0ivbhTtbPTP4d61vD3j+70PAebeinhccAD+tfR3iz4WW2pwMUjVmJLHcM4PpXg/jP4VXemO88UDtGpLEBThe3btzXqOFHErmi9TGVBVDrNE+J9nqMDF+ZWGVLnJU+49DW1Hq1jeMHVxG4ALBj1PtxXzdexXdnK6qWiAOMrxTk8SX9rMGE8gA42sxIx9KxdCdPZnHLCfys+hnitp7hpDtI5JQgAf8A1qy7zT7QkEKqjoSo6n/OK8atfiBqKMC8pmXJBL8EDtjHXHTmr9n8RJ53ETsVY5OTjjHoKaqShuc7w9VdD0e5htLVgXIUdeRnP4d6pJeRKHCHcW459PpXP2N8NUkjLS+cQfvN1B9PrXTWliXCKUVmztBx0zV/WLh7NrcghtJL+5Qku6Aj5VPX8a7Cxt4rGNI4UKmRvu5zzj9aSx0GK1IdQ7SY+YlvlJ9AP61rxW7I6nAYY/KrU+Y55R10Eh85gxUqCeAByB7VeiiBdhwCONw70kUKgEooBJ5I7n3p8SNJIQASueeKlohIvQQGMBiBg5APr61b8sFCFGTjBxVe1CA5wSw4IJ4xVyMIAARgA7ic45rFpmsY3IkVAmDkOp+Udj7e1QajMtrasyNgnOdvHXrV2fCvlQrgDG1TjJrmvFMzLbmNGCbgMlumc8/pThHU2tY5N40nnkJcMC2cjnP1/Ktizhj4cANjsR2+lZlhbDcWA4zgjHetqyVGYDBDZ/OtpO2xk2aumxB3DkEAHoe/tW/FECCwBZSegHT/AAFZlrJEMgLh2IJ9z61tW7sEHGRjkA4rik2XFF60iDOQGOOMq3bjkZrQSJHABO0DkHkdPpVe2QFQQQARV+3VW3EjevABIxg1zSZ1QRYtkJAJO4k96bqOmRXFu4kKOT0RhxVuBFCjAxilcI4bdg8dj1rn5mndHZFHivinw2v9rQuihIsH93twS2eT9OlZupWaRRqiLtIwcE5xXqeu2aSSkhd3GBk9K4vxDppNuVK7HHX1Ar2aVTmSRjUh1OEnIJJB2gHJYdgKfHKNxcrlO+D0p11EUcRsgdW6qRx+NV4lEP7sDaAcAA4rsSucL3sTOY2dFByM9RVebCSyAHKbjtJ4JGeOPWnLGQWOMEcg+tRyMsnQcn9aViLDXZkyZBhcZGT2qzp06SOQ0mwsQFAGc1nTo7oUd1QEH5jyPYfjV3w9GZdTjiARxHguuefyrOdrXF6HWWyMRGUYoAMHA5xV9bcFlYEkjrnuKfaBYlJwfQKBV1UVVJBUMBggckD6V57lc1SIhCpCMAcDqCev+FPSLYyFEZwc7gR09MVIHKglRgDuabLNmIsTke1Te5py2HMSkmSABzwOo9qr3OGRChKndls8kjFSMRwwJIwCB1pXIZSxGOOc1SZpF2OS8SWYaAjaS+SxJ9O1eXXtklvcu5LK5bcRjj869g1uIurDCkdQep+leaa9bEMwZckZ/Ou6Erx1OuDurSY60iWREJDRqoGRnnNTXEgjb5Sce4rM0aRYkeMRBFYhgwGAW7nHetSd1fIUgjHPFck1qO/YzrwiS1Zcs0gbcpwOB3GetVLWyjQgghZG9eat3MoQkDgZxxWe87eaQoGABhvekokOR0dqQEySSenXrUrAuCAAD2HTNZFjqm2JFkZUdjgAA81ptKJYWjdgMkE468e9ZuNg5ypKgztcZJOBg9KjKbMhxuTIAGO9XPsJkcMpDEc4I606W2K43uqjuc4I9vrSSFfzM+TT1ywG4B+oJzgVTh0shZS+CQcKFGcj61teRkHbkHHem7ShRScFuh7VqkTzHKxyk4jKsCRnIHFQ3bGdFcE44UcYzj2qXyHRwUcFMHIPH0NDyTEeUzho1+YAjpn3ry07PQzaujFmtSgIAAA5/Os0+bHI+T5e3gEHrxzXRXSMclQCSMENWPdW2JCS3IH3R2967KUn1OScdSPTS65D8uTwxPUfSu10ydkjClznAzXEWyl0L7shT/FXSaZcF9mDgjqK79GjOOhtSysuQZFlfqdo24/A02J1kKo2U55OM4FJKiOmXPJ68VHtBCDzZI1ByfLA+Yds5965qiQFK6043jlEj3uzFVyOuM5x+RrlNW0cqrhQdykghh3rv4d8QJ3cnJX1HuPSq93ponhclv3jHBLAH+dcMrM6aVWUNjx6dhE5jYbHycA9x61RmRlmyBkYxnPSu113w+7qzDarqeMHke9crdWjIzByWBBBxWaVj04VlLqYxlJnAdSUJPzA9D2pWBViSgAxkN1FX/scUcW1XAOOQT1qFVMaqFOQByOtVsdEZXKUqhsMVyVGAD2qOe3aaFgARgZLLwQKmWFzNIXcksdxJ7miWAFmz6cgd6qM7FkmmXc9pMinawGCCXGCfc16d4Q+J8umohnmDRAgEqp4A/HpXkbI6YQKNvQH0qW2Z7T7sjAkYI6jBrqhVsxyiprlkfavhD4jwapaRqZRsYjjgc12tpfRykEDODuHPQ+tfEWg+KpdGlBhm2jIO7rg/Svc/BPxT+3eXGVBOMszOAQPYd69SPs6qv1PDrYWUPejse/RkTwguPnbPTsKa0ayRqAeQxDY9BWVpmtwXEMXlyiUkYyp61ubt8QyQGPy7gMVztK9kefe5VezRiEHBIyBjqPWqc2lK+SqqT3Oe1ak6PFlFODgAkHgjrinKgKqSAAc+9CkI56bSAy7cbR1xiqw0htoxgAHgeldVJbqXG44GM4Hf8ajaBVBCYbJxxzmq5kFjmTpsyZIAU4PPqOn+NVGszkKTgZ612D2Y2EAYOM4NV5bDKqCmQR97HQ+nvRdBqjlHsTkAL8uMAg4pjWah0YjgDGOxrqDpyNgsCSDjrioX07dkBMZOMZzVJgcy9m+4FwVwpG3HB54NPFiNpcYLMvI61uyac4UKUJI4xmhtOZQXCYIAzmpkrjvY4fVNOMcc1wFzFGAWJ4xk4x+tcvfxpI5AAQFSRg9cV6Rq+miS0ZCjkgE/Kcb89M54IB5xXmuuzvBlBAzSR8MwGAR3wD/AI15tWhJy91HXRqJLUrpKVCguCcZ+Y44pkl4CcngdBiqiTSzyKgiZy3IYLjA9/Srtpol9dEEW+6IZDZOD7Eeopwws29UbuuU57hXCgnIz8uB1rNuWlJcpkN/D9a7aw8EtOcu5BBB2Y6DvzXSWPgq2RlLQYyMMTzuPrjtXp0sMofEjmliEeUWekXssSMyqWbO4KDxW1pvgOa/bMoZQc8rkECvX7LwrDZO5khUJxtBGSCe4HcVrDSYo2wEAA7KeB9K617OOxzSquWyPNtK+HghWPzBvbqB/WurtPBqRKQFUjABIXOB9a62G0jVVGPmH61aW2QBCQMdcA9D/WspVktibN7mBBocaqMoWI4J9a0otPjiAATK9cDmtARiNwduVJxjPXNWNgAO1c44xmsJVmzSMbFRLfERAGASDg09LcKd2MgjvUywnB3fKOvWiQFXUYIBGMngVjzXL5bC+UoBUEDOQSDSBDkhck+w6+9KrptIVQCBgDP60jzhVCghW6nNTqToIzEbirEkDBY9T681TvLp0t/NZiEjA+8eP8mrE8wJBDMRgkLngA+lc54kvY4NPlyd74JVc4znoSPzrKpJRjdmUn2PIfH+tAyyiUbjJIUUk9COfyrzrzXmLS52segPb2rd8W3ySSRJI6zSKSwU/eBJ5yD6etc6tzH5xRY2Cd5CeCfp1FeTz80ro9XDL3CRfM2hiwIAJPapmUNGrEE9M4Pr71AoEwYhWwDtIJq3AI9wBBCEhSfT3xUt3Oqwxc7yCpVP4ec5FW1YOUGMkDjP8qjlBWQBBuQDAz6+tNiZCyhwTJkkBTwRVRIaZLAwWVw6ADrjrg1KVVmcDlDwM9aMghS6YIOcdM0KwBDAYU9RnpXRElFq1n8twgLDgZ46itaDUt7EAbFPABP9axTKTgkcE4GOaeFdXdyQgBBCg8kYFKUbmsZNHTW0yGMI/Pt61ZM/mMWLEngYI6DtzXMwXogmDuSUwTjuT2q1aar5saFyUVskgDkVzOBopmvcyAqTkBSevrUMamJdh5IwQW5xUK3ol2Ku0E9Qo6VJMrFCd2D2I5xUcth3uT7ASznaeM4zyc1BNHuHLEjBypOQM+1SR84YnIAweOppHhTyyTgDcGHPII/pT2Bq5mXdikUWTwcZyO9Y7QIyM5UAqSCfaulv4iI8kArjoO/vWE8bMhQjapJJAHUV1U5HDVhYzpIAAXUgg8DH+NUntiXyeGIrRlRkDkDKjlVHf/69Qoy+aWJJGOc9q74SaPPkmVIcQsGIyAQSD3wa9V8D+KRdSQxORsUZ3McZHoDXmxgVJCScknjA6CrVnK8M6Nu2hTxg4xXbCpbczUWfREaxzoknG4jILHGBnnn04pWjVgAWwq54xwc1yfhfxOmpW0cDj54VCkfr/Wuu2LJGrHJXPrjFNtDtYwtUtsZAIIGVBFYP2NsMoJQHIznkfjXZm2Dq+QCD2z0+lYt9bCJjhcg8YpqRJzFyhWclmwc/wnOajUpvJCAnoSOKv3EATIIJPXGOhqExsVII+XrxVAUpbdWBAGAexPWud1awdHBRcIDyPUeldQ8W9Mg52gkZ6Cqt0omiIMWW/vA/pisaiuho4XJiYkDAzyc9BUkMwDjYSBnPFWtWgMYfYFyegPQn3qpaxlGGRuJPIXvXnzR2U27mxAgmZyi4XHY/1q6topQEhSM/xHrS2YWNBtQD1XFWCFIIAJHQjrzXDJs9SCRTe0Cl0IwpH3gc4pwtSJCSCBjBB9asxqIkIVQB6EY5p7ElkJHJ647H0rLmZq4oqrEQoZVKg5+U9qURbwcptYkHjnFWTnIATC4xn1NJCzh9oOR15HSpchJAsZyzYyOgBqRouVCpgsCxCjoM9fpQzFFJYADPXPWkW48zYVYggYPsKm7HoMMIjVycYUgbgehPQfX2pjlhl2QBMY4NTSEjJRiQwyOMD3FQtvILHBHQirjqTIw9XgJUsBkA8Hrj61zs5HOVyc9a6XU3EEJLkIGOCfqeKw7u3IUgkDJ6etehRZ51ZN7FBYZZIElIQoHKkA8pwcE/XBqSNSdwPAHOKJt8zkBBGuAvB64HX60gJI29CeD7iu2LOdaA0QdcA7D3IpIY0DsolyR0x60skW/CE5U8Eg9aFgIfcQCq9Mdq1QPUkGSdxBAxggnPNXbEABiQADzknrVJZhHgHkkn8KswEkqQOMgYPYd60SuQzetpQQuDlgBjmvevg78R28PXQt5XcwsQQueFAHpXgFnJEjgAgtnp2rp9H1KWC5iAXIzzzzj2Fc9eiq0OWRth68sPUUon6AeHPGljrkCSJMnIHU457CuoilEhBUk4yOuMV8PaF4sl0u48+BXN2mSqtISp47j8ule4eBfjPLcxpFqJETYALDO0nvgcmvgMblbpu9PY/Q8HmUKiSk9T3nqSc5x1weh+lPVQ2CDjHPAxmue0bxLaasm+KVJB0yG61trIeAfmz6GvnJ03F2Z78KsZaplqNQPQHpk9zUwyQNvy47dc1VWUdTxng+x9amWXOTggfzrnlFnVGSJsHcDgH3z0H0peUBycAHuajDjAIyB7jP8AKngjBySTjGT3rBrubproKxGMAZz1welIWIwSfwpCcZA4OeTTCegPGenvTUQchxY425/CgHgjkt1A9qjySAeVJ/SgOVbGenGfWq5SFIerlsEAge9OJIGCDg9Pc0zIVeMkZzk8Y9sUobGSRnPvmpsikx4yeoIPpmpl7HO3HX3qAMGyMEd+akjyTkNgHt61DRaZMSBkk4FFBAIIIyKQkg5BwKkoWnLjmmqQQCDmnAj0oAeBzkdKWmBhzxTgc0ALRTWYIMsQB6mkaRVTcWAX1J4/OgB9Fc3rXj7RdCBE92hcAnapB6V5j4p+OjvlbBhbQno+QSw/pXRSoVKztBGNSrCkuabsev6r4gsNFiZ7u4VMfw5yfyrzTxP8ZVj3RWe2IHIDk5J/CvFdZ8dXN+7zmUuJTuJJJyc+9cte+IXmkKK4QEfNgdT619Jh8oS96rqfM4rN2vdpL5ne6/45ubss5naYu3JJ6e/0+lcfqOuSuxwTI54Kg8msGfVChBLEnGOaqvdAHJkwOWLZ6V9BSoRpq0UfPVMTKq7yZduL1WjJdyH579BWRLeEjDFjuJxgdB71VkvTcxKwG0k8E9xVeV2nXZvyc4x0/CulROR1B9zKEXKlSc8nsB/nNZF9JFI7MoULuwATyRVqeYRKORtzlvYCsWa4DuSgBXJ5PeuiMTNyIblwzkhQDjOPQCq7ysXU/eKncFbgHtz60hLSSMS2OevrSSBxKuNu3GCK6ImDImYBjkbmPOQOBmopCEVAGLE8HjGDVoKPMcEAoVwCOx9arSIPMEecLnjNXcnUrPlicgnAwCPWmtbyMFYDBAySDwfwqybf94QXCAcAtyKEAQFAQxz1UcGnzBYqGMsmJWAJJJGKktm2yKABjrj1pskxjkctgAdj2qJpyYzMAAAdoA9e1aRbIcWdDHMGRlI4HOfSmMAgKDgZIIPesrS71pmG4chdpHYnufwrWyGBJALdsmm0YuNiF5DCpJGe1OjUsC5ZQCO3U1CVZSBIMnocHipYYkKB8Fueh4APasmCRIC+1y8Z29iDgn3+lTJKV+UjcMZye1M5Vs5yT2p6KrcFQr5PB7e9JFj7cB92FOFODgcD8a1bKMMoIUkE5AaqMVtIiqgfZu5Hvite1t5FVQ0mQMtuIAwKtEt9yHULJNQtSrqyKpIAIwQTXLLpr2moAFQVGCCR1z0FegW1uxyVJYkgnd3Bq7aeGl1GUIsIkkYgqCOcn0rWLUd2bUmpSUV1Lnwn8EXPi/Wra2ih8xd6sxA4ABGcntxmvuzwp4atfCujQWFsoVEUAn1Nch8F/hrZ+BfDkLCFRe3Ch5G9M9q9Ir81zrM3i6nsqb9yP4s/T8uwccNTT6sWiiivmT2AooooAKKKKACiiigAooooAKKKKACiiigAoopD0oEzwH9pLUmju9Nt3Zvs/IIHZiODXzpcRvvI6gDkntX0D+0bEJtThjYnDRAj2IOc14BdhjKwAJJ5BPav0vI0lh1Y/L86lfENMzni81QGGDgggfoa5jWbJY2cAAPnk5611rIVUqWIwfmIHU1ja1befApbkIDt4xnnvX0b20Pn4uzOVjClD0yDg/Wqzr5bhiQBjnjrV516AggDjpUc8SNIoDsqEcs3GDWRstSg4MLsGB9SGqAuFkBUsMjPHp6VfmRRwfmI/WqpjyxPKg5IUDpVaENEGHYkDDHPy+xquqygAsVCDLFQMnJPPPpVuWEuHVXKNjAPXBpoiRiAJWQAdhnJx/I1LBXI0gDEsVGzgZz0P0q1sBQKMYHOQOSaiQHzCFXCEdScc08AZBPJGcewqGzSOhG27OANx6ZBxg+v0oWEFEfO7LbSMZP1xUpUMoIGGyecUzcwwUcocn8aLl3I/MjySigkHHIxiq7Zdi2cEcjirbKFBYqBkcsD3+lQMoZRyR1yR3qlqSRHd5QCjIXP4+9Vtj/KQcAnkg9at+WUiBLbV6Zz1PcfyqFAGkAH3hyOOtWrIEdr8JPh3cfELX5LCEKzhRNg8bkyQRnscg/pXrd5+yDrjZ+zSW6JjByhO3/Grn7EttFFr+t3twVIjjSCPtkH5v0r7JOs2cbYa5QHpyeM+lfH5rmNSjW9nGOh95leHpexTb1PiJP2TfEFjbsRJFPIBn/V4yPxrhfFH7O/iSxkd0sXvH/hWHIA+tfoqNTsJMkSx5PPJH86NljcEHMLFugyK8VZnf44HsfV4/ZZ+YR+FOraSPOntJLYk7Wjc5I9ST6e1Zs3gkyvKGVpEBGSVxnHuK/UO78JaVqAbzrVGJ5yVBzWLqHwr0S6Cp9mRCc8hASp9s1pHG4aXxRsJ4efQ/LTVvDDNMTEQg5A3nH05rCuvC09vJsDq4dQwwu0HPU81+n17+zV4VuQz/Z40mYnM3lhXJPuOn4CuP1z9jrQNSV0WVihOQC5OD9TyPwNbxrYOX27fIh0Zrofmtd+H7mBHbYMnoMn/CsuX+0reISRGSIgbRJH1HP5fnX35r37DlxKAbK/kDxZ8tixOD/31+tcc37EniS2SQC5WPAIAVMq+euQcjPv711U4UJaxqIzlRTXvI+SbDxZf2swE0TMBgFiMjBHJx3NelfDP4kpYzu/mMsE6gbXUgDPXg/hXo+q/sfeK7YBlSO7IGGLDAGOnQDtXLap+zj4ktUVX0xwiqSyxxl8kHrjIr06WIqULckkzwsTlVHEK0Y2Z69pOqW+pW8UlsxnQBWZgM4Y/wAq6RporSNWncR7l4BP3j7V806f4V8deFpUKaXfuqkYUFthX6A8VJr134pn3vdm6iiHygPuyB6ZNepLMpOPwHzUuHcVGXutHtviX4naN4ft2aWaNivGxWBJI9utfNPxU/aJvPEKS22nZtYCCAQCH/wrH1XwZfXe64AuJAyk+YQcg+nP865DUPBVwYy+GXnB3Ajn0rxsVXr4hcq0R7WAyOFKSniNX+BxWp6pd39zJcXEnmysApYjk1kyrIqsQCCTmuuufDEsLKoHIzuz+nNZUunvkAqSBkHPavAnSlHc+2gopJRRzhg3qHIIJPI9KZPEYXByCB0rVa0ZZJEAzjkA1QvbYqAGO4jJI9K52i2ym8q5DFiFHOPeoJbhxIpIG0559RSTIxwVHBzwe9NBRlUuMHoCe1CMmyN2JckHO44zmnNAy8hQSPm3A9aYNryOqMGAON1WnlQREF9nG3noc9vzrVOxhLXcgOx3ClsHIJ2nHQ5/pX2T+y18Uk1fQG0nVHUX1sgjjG48jceQOxwB+tfGXlkTAE4A6jFdV4e8S3/hG6tr/T5SJ4yG/eDAK55GPp0r08Fi5Yape+nU8fMMHHFUeVLXofp7bxBEUBht2hweoOe9U9Y04TR+YVJkTJz0BJ9q4H4LfGPTvHmkRFrlI7gKqkOAoUADd1OWOc4x6V67MYZ45FhKyp1Dnv8Ah2FfeUcVGraUD8yq0ZUpck1ZnBNG4UMAVOeRnpTWtkkXJQkA53E4IrobuxBuCdvykY2g9/qaoCB0YhyOOMAcV6kZpnI0Y8tmJSCQWU+pzVM6cTIQM4PGO4+tb0tuXIBIBJ4wMfpSm0AB5GRyQD+taKojFo5g2EqS8EEZHB7D8KsWsTsAuzyyxOS3b3Nbn2YFSVO09eaheACTfnA6EH0q+cSVjMjtxy20q4BBywIPoQAOPzNMMAQAhSSDnJ5rRMZUkEZUDGAOtNdT8oAyCewxxVqVgZwes6VFDIJURgrNg8FsEn8cVl21oNwDLuzk5wRwenHUHGK9EurUDzSWYDGSV6BT6/nXnHinXrPRZCluVc4zkAgg9x+WK46+Ip0o80pWLpU5VJckUb39rQaRAEEgLkHcgz8p6fjmuC8WeNTveC3ldCrbWIIIA9B7VzupeI5ruQSqWCNk9wPYY79awN6NEI0QKAMgAYxzXxc8y9tWtFaH2FHLZUqd57hqF3c3xPmyBgxzyTxzVaUuGAhQyrwFjzjJzTpYSoAHILHOO3tSkMpDD5Bwox2r24s57JEgAKO5ykoODGepPepcCVC5GSD09aYmUlwFDFgSc9/eprclMhowQORk9a1TE0NgQhyxBC47n9Km2R8EuCB6jmlwCgB+UMcjHfFSCIbWIAYAZYnsK0TMWh0bmKAbzhAd2R2NWI4fPljcMoVckjuc1Gs7whXVEZTgHzFBGKesiMwIGA5J69/8K0VzFo2baFIgAz7ievtV9CoQAAbehb3rCtdQCgpImecZxnFX1vQAEIwrHOPWtEyGmXpl5BYFR1AbvUM8RdMgjOcdO/pUDX7SSAAkgcZqT97K5ABJ6jP860T8zOUrGdcwssoUncTn2yaZ9iL7QyZQg556+1awsDKSzggdyas29mvmqhGQpHBPUUzFzXQm061Ijjc4ORjGORVosFlCsCSBggDpU4A3ADIA+Y4HA9qWVY3IcEg9yTn61SMXNvYijiO8AncpOVHoacsKRSu+4kvzjPSm4lEpKLkkcZOM4pY503FGIBIOCT0x2/SvCzVNwR7uU/HI2dLOyNzkcDGT6mqtxI0cm8lQS2M46kAc/liptMYLHKGAKsoC89CD19+mKhvIIWeQMrqJV2ll9ug596+OnA+wiVrTX1ge4LJHKfKZWQkgEfzz0rCuNQaWNA4zIRnjkCoLq3WFnjQ8qSASck896gtIJprxRGMxKpZpCcYwRnjvyQPxrSjh3OaSRnVqKEW2Ol3AoyliwGDk9TVqBztI3ctgkGmZZsYTAU5+p7mnR7C6vgFskhQa/T6FJU6cY2Pz6tUc5uVzRjlV4SGAyPlGe3tVuJlCLzkdBmqFuQxcuBsIzuJwAR3q+kcZYBCCCBgA9TWzsjJXZ1XgLTTd67EzZMUalm2jkntXtQ0CWeMSgHBGBmuJ+DOirqE73LgqtuwU5OMk9wO+MV9D2OnxCPaAAAMksOlfhfGVaNfEeyk9j9s4TprDYf2ltzhtKgfTYhFKdg6ZJ4xXC+NboX008KAlCcEdmFejeMrq0jUxRECTocHqa8y1O6h2MAWE2TnjjHsa/Ip1fYy5KZ+wZfUcnz2OLaBDLGgQlmO1R716V4I8LW62u64H73OQ3Xj0rgYcSXpkBLIDjOeleleG9SRLdAgyQBkHtW0oza5rH0OOlU9j7p0N1ptra2G9VBlOQcDg+ldF4bt49P0hAF3zMNxJOOtcfdSy6m6wxE5BDAehBrols7+K3QOxAIzx1NbU3N6pHwVa+0mT6w4kUByAD3B6GuOv9Vawcjsuec8AVsXtw0DF5clB8p471wfi+8W8cwQg72Q4I6Bh2rlxPNFXOnCTV+V7HLeMvFUl/cJEjbwjYLDsD1qLR3DoXc5C8DPYVM3hR4bNJSd83G/vknrWRfTPp0hhQ4IHJzwTXy01Jz55n0cIQmrQOqjvlRggOGxgY71fs284Pu3HBCjHY/1rjra83gAkk9QSev410GnXwQgMVQ4xyeB70+ZPQynT5NTTuIXTJAYkdgeuPeqE8bqQAm0g5DAdDjjNbMFzFNEIvMUhiMsTwD61n38pRQQAf6jPWs5UefYUKzTsY0lqz5LE7VP0rntQ04ur8BeMjB6VvXOpBXaMDchJCkjGRVK8yyJIW2nOdvqPU1zOjUjqj0aWK5GmjhrpWtZCAvDcDJ4zVVpTCwLNkkkEA5H6Vb8Q3RWcKh+UcsfXPYe9c/5oRUQ5OTxX1GW5dKslUraI+uoTdWndrc6G2vGWLapBYjPPP41pwYghXLEk8ntXLQTSFwAMgtx6mushswyBGbYTx81fdQow5bJHh4vL6TTBpwGB3Y7D3qtcyCSQgNgAZNFxaCEMd4JxgDP9KyJJ2RimdoGTnOa86tRdN3Z8diMJKlLUdcujEnJJXsO1UJ71VQABSQcZJqH7UzOSCNpBJOeuPaqtzOGwAdq4yST1rgbscLg0Ryy72IUEDsOoNZ88mXYhQOcY7CnyyBuVbknAxxVXdtJIOWzzkZyK0jdmUtAmLMhckgkY47VWuLhYIw7uF2jg9OKdKjHLqWIGWOegrkvFWp+aTFA+FyCRgdf5969fB4d16iieXi8UqEGzF8V6s2o3RBCSRg7gGHQnvU3h2HzLeFwCxL5DA9COf0rEdJJ2Af5Svyg9yK3fD7yLEFAKgHlT2NfqeWRVKcYR0Py/NJSqwc3udrp0R4fJJKlcKcZBOTx9RXRaRZjzVVhtBPB9zXNaW5EYKZUqcDPua6vTbczSW0o+QoDujJyQc8DPTOK++hfqfB1LLQ6fT8Q7gfmdflyB0Bre09FaIEHHcqeKxreMbVAGTyCM9T6/StqwkQr842nOADXSebJGogRSAhyfQdhVyGNpCCj4BGM55H4elVI3TIVF5x1z0qeISHZFnJbJJHtzUWbFYshWUoQSB0xng1Pgq5GAE7HPU9+KqxyFmAPzEDgjtVqDLSKHGcH16ipaYJE+xVCjcS2RnjPFaCBY1yCC5GM1QiDPkE4AHBz1q5CrZIJznGD6etZNGiNe0cYUlhuAAbB7102mSBMBjgYGDXLWakuoyD2JHf8AxrfsZCQA4BIIyB2FclRJnRA6m3lMuduBjk55qjp+qxapI4jBBjYqwYYIOemKtWcivvVWGHXBOeAMj864+ymuPDvjmK3dD9luORIeVGQc8fSuSy1OtXsmdozbpShBPYgjHPfimtFuUFOcjp2pl2xQxyonBbacE9PWrMQLncWLD09Ki+lxnNeMtJvNU8O6hYWc4t57qIxCQ8bQevNfDPxE+BV/4AYXpTdZRH5pXzyxPtX6HFFJO5CQDjpXEfFPw1Hr/hG/tGgDjYZFBxnj39a9LCYhJ+zktGNSlHY+AtBszvd5EYITvyT1z6V29gEaNFRcEEhsjGcYxWGLKWyuHicEMjMu0joATxW3ZNtGATsGOcV7jpKm7I8utJybbOkskYBeDtwACPX0rcsygkGE2luCc1jaZIJVUNJsJIBJGcVvW1t8ykMQf51pY86W50Gn28RzlFYv1XOOfatC48HW93biQjL8/LtBwO3NUtNhZmVkAiAIyWbgDufx9Peu5skHkyqACiYZj0wB3/WuWaT0lqjrw+Iq0JKVOVjzDV/CE8QaSJWDE53KOBiuSYXGmXTB0YxKMsx7nPSvoZtLW5iljJy20lSOme1cn4j+Hi3sDuWZQoDbY+pPtXxmZcOYbF3nRtGX4H6bk/FdSk1DE6o8/wBN1U5JDsUbBC9hW/bakWXcDgAckHBrB1LQJtJkIA+XOeByKo2d9KIDLKJIlBKhW4yPU1+RZjk2IwUmqkH69D9fwuY4bFwUqUlqeiWutNECCWKEcknGDW5a62WRACWIABBzjPrXmFpqrjBDAgnrnpW5a6o3yMGyRzuzwa+RqU3fRHopo9Kt9bMIAZvcd8ZrptN8ROCFGVGAQxIwT3FeR22pGRyxkycjp3rotP1l4mUhA+B/Fk49+KwSqRehL13R7Hp2uLIV3HBHqa0ZdRjvmWNWBJOCPUV5UuuJEpcvsUAdDV3w5ry31w1yjMArFVJGMH1H1rupVqi3RyTpdbHpDWfIMaKgAwCAc1K1u/lkuoYDjaR0PrVfR9aRtocK4784zW200UqnDLtPAyelevTaktzj+FnNXmnrOMqQD0xjrXO3NhcWV2XYlUX5hu7/AIeld0bJVO4EsM9aivtNW5jIcBj2Pt6Vq0jWE+5zlhq8d6HVyMkgtkdarat4btbkCZCA5zkDjOfamavpLaTLKYwxDOcjH3B6Z7+v40mn6mzYDOCR3zXVQxdXCSUomWKwVLF02pLQwzpctmxDhvLXnP8ASvA/2h9de98VnTTKZFtI02kHOMgHH4V9TzeRdwHzFZ0wQQvGDjg/SvmH4i+AL1NSuLhiCskm4uRniv0bLM6hibQb94/LMyyGWFk5xXunlNreNFKhBJ7cHH41pyXK3AIJAI6D196iufCl/JKxieIKHK4ZTyOxzn+lS6bo96kjCRFIU5OzJzg8YPpX18aFWerR8fOcYOyO68GaMmh2LXjsHu5SSCeiA9MU/U7nzpjvY9OApxmotNkvJ7Z4wBjaMhiBgDoB68noKhuLSZ5DhCrdCWBBx7etdUMPKPQ4JT5ndnP6hMVLoQSD2zwKxWw0juABKQPbIHaun1DSrnZuSMgA/M5HQdqzH0W82cwb36ZC4zXQouKu0ZpOTsjAeRndwThuox9eldF4Y8C3Pii4jLwkICDuwQB6Vv8Agj4eXGrzia6gFuiDcVkYHP417hpWiW2iQrFCEAUYYr0z9a+PzfP4YNOnR1mfcZNw9UxbVXEaQMjwt4HsfDNuhij2XeMM+Ac1tXk0VvCXXlzjcwIyf8KZd3xRiE5JG3NZs0clzKzFAC3HHFflWJxVbFz56zuz9aw2EpYWHs6SsjS0y4M6K5ILHjGOOtas14kaBXIXHO0Vh20L2MI5wScYI6U28UsodpCSDk47iuGSudLVjSe/BjOGYnt7iqU1w8yFicBeg6ZqESq0QIbAHXPUUySdEVwQXGRjI4rCRcUT+eUTJILdxVSa8RSFzh+gHrnpVK41CVWDbVAP3jn/ADmq09yViLEkgkEsBn8KwbOmMTUe6SCQh87gMEE9DWdd6grKAWAIOQQetZV5qBDgqTsBxgntWRd3pMhO4gfpWLUn1NlA1L3Ui6qA3I4JHc1kXd2VQ73wex7msu61F02lSDzxntWfdao65JwWYnHOcVKpyKcbE8mpqGAJIJ4BxVK4vhFlmJOeM5rMlunkkcLgsx+UHjJpHhmeMJKwUkjC9Sa78Pg6uIfLTjdnHWrwoLmqysh0+oKQ3zMVNRtNIyBY4jKVIBOegPerX2JFt8LksRksvVfw6VAsD7lCElvTua+4wPCGJrrmre6fGY7irBYfSD5n5DVWVyodiCxAGOcZqvHKt5NJHETKYyd2D2B5q1qt/Hp+kXl28CJIg2xqGPzEjg4Nc94evRDpV/cTSKlw8QVZCOd3cDHtX1UOEsNhoc9V8x8tPiyriJqNKNh17rMLMUjwoBPIrFbxGkEm9jkAYJFZ0sWbcRtMUjYliVODk1z9yJRnkkHPAHWvnqmX0YzagtD2FmNdxTbO8tPEpvCqookLj5QvBz6Y71cj1YTtsDgAdcdQa8iknuLdgbeYBycYLYx6n6itSz8RzWbgCQM6tkMD1/CvTwNHD0H78UzxcdiMXW+CR6k1yh2BSScgHPcntVlWfcSSU3cYz09RXL6VraXUAdWwT985AwT6DvW5Zyg5YsXbOFBPAB/rX2WHjQmv3aR8ViMTWjK1STubkewuCcg9se9a1jcARjACuG2gjk49a5uG5JmBKlj0AyBn05NaVveh+AjIO4b1r0oU7bHlzqOfW50EBG8gPlQcDPer0cxBwrZU8jPasO3mDEYBJ6AA1diclzk4GMH3FaNNHO4nQWsxKmQDcFUsQDxkV694KhFroMEYbdHIBJgnoT1GfxrxGwuxJcQQKWCyShCyjoSf1r6B0+1S0tYEUBHVQGI4yR3xXNUbegRWpdRm3nK5XBx6H2z615l+0Zfra/Dq0sojme/nMZUkguqnJP644r0xWPJBO5upfJAPrj8a8C/ae1CW48R6bo9rIANPs/PDgH53cgkexwRxXn4ioqNNzfRH1GR4d18bCPmfPl1qAu4GQECMErtPUY4wQa5/UGESPuIAPAA9e1at9MiOSMEAknIAOayLqTdIQMAMOQRmvyGrPmk21uf1FSoKEUkijaW7XctvAu4vM4jBB6Zr6WOiWmheD9MskBNxHH+8JGSzHpXjXw20JNQ8VwsqGRLVBK/GQMkgY9+DXtmtTi3kCBgGGAu416uXU+aTnbY+VzmsudU0zzHxD4flInZU8s5+UoOfyriw09vIUOULHBz1GK90Fg2o2TkDvhmHc15f4o0AWty7qSozglj39qzzDBpw9skY4TFRv7NlGzkdNuH3v3zycVswzhFyScY5zXO2cojcEnIBxn1rQt7t5HfAwF4GR1r4qqlfQ9xWZvxXAbJBAHGPerO9WwQMgEMT7isO3mJkAJPXvWhHIFkkTBCDBBxnJPWuCSLSNaNow2RhgD97196njkaAgBs9+nWs61YM20jAHerCSYlJyD29cVi0aJGkl8AU3Ajvx3+tQX1wzxAxP5ZkIAzzgk46VCXCyBwcn6dKtaOi3ut2SyEgNKoULx8wyw+g4rCpJRi2ddKKclc9j8FWMdhpsBERbcgxuBGD3PvXZQTtbI1wpVNiHgjOOOTWXZ27lEnPG4buBwB7AU+5uGYbE5RfmL7sEe2PTrXwFOgsViXy9WfUUop2SJbQOqh5H3yHLEnjOa2tPTzVAwMnpzWCkwwCAXAAJYcYqxZ+III7gISY2z0I71+u4Gn7OCproaV4O1kXdQQ2+oghASpIJz0/xrQguB5YG85Y8EnofT2rmdSuzcTqdzEkjHPQVoWdwAgCklW9RSx2W/XLNvY8ath3Pc37CdftMbFhg8Y/rW14p1SKZ7WCLkEKGBONpriJ9RNo4VWG0ndnAzn60ltq73s6O4YnOAG6gV5+FyqphKvPE4XgnJ3ZY8SQNZTqqKS5xuwM4yOtcjdafLIC7HPOCD6etd5eXcd47oFCkKAOeDkc89/yqjPp4JBKjpyAOBX65k8MPiIqFRan5RxRha2AftoLRnnd3p07EBI8uuSpPQCqNwkkTlXUK2OOc598V6PLCi25iKgkkEkDvWS2hpdT+a4UsuVGR0BPSvpp5NQmvd0PzeGcyT1PP5FJUlhwQRnpz9KzbqMxqQDlj39a9Vm8KQTKAQCpIO7bWTqPgkFY47YjzDIdz5xwRgYzkcH2HXr2rhlkbXwyO6nnMX8SPLLhTHGxcggjGCMY59a5vVLR0ll3sSAAQpHQEZr1S/8ABNzCzl0YhejHvXE65p01lHOrgEkAZA7VzTyuvRV7aHpU8bSr6JnBaNftpWpicjaqnOAOp9xXS+MdJkv4bO8QARqmWMZyCT0z+tcTqTm0lmwGZ87hnsK9J+Fkh8TeHLixkkBlWQBFYg5UA857Af0owt6VRNnn49Wjc8+WMAlCCQOT2x6VYaJiBKJAu0g+WOrZ/TArU1aznsby4+0IAC+A4U5CjvWYyFJCwOVOTgmvqXBqx81L0LNrnJIIKEAAE8jFXVmI4C5x19qzTMihA0YQ+oHJqzEySZJGMcg5xg1rA5pJmhbuVYscEEcVsabfuIokbarKMFsdT61goApCOC5IypzjB7H3rQTHytkDBAI9feuuLOOaZ01vcFmAJyTznPArcsVE0qujZBOcg9a5myugeWIb/ZxXQaVcl5MhNo64Bx+laI5ZHZ6aWjRhyTgYB7VtWdww4bjAyTmudsZMnaQQCAQfWti3mMewbA4JwcnAA9apoyTsdNZzkBQBg59eorahky4ONzEAkj3/AK1zFq5LYByex9K3rOTPLAEdRnjNctRHVCRsRydC3QcVdQ7iD69cdB+FZ8T71aQYC5AwDyff6U3Udag0aEyTttUAkDucdMe1cLi5OyO6E+VXZxfx28UDSdG0u1ExjlklJViB8q4OQc+uAK8O0XxNFrOrxWcZDlmKtjpjPOT2rG+OnjO81zXWlknDKp/1WDgAdCB2Ned6T4hn027ju7XEU6yB2ZhkMB2xXueyVDDqC+IyqqVVc1j6y/syCyJFuAEAA2nsMU1dsfIAOe1cP4N+JVv4ggCXLhbzB3AMDuz39hXcROjIh3KwYBhtYEEfhXFRq392e5wSSiye3kWVm2jaOuKmSUFgxJABwPeoAPmIABB7Z656ih2IxgAAcA126MROWHmuxbI4AXHT3zSyOAgIOAeSTVTl9+057ilkkDxKjkMeRt9BSGmOYgfOGBYfpTC7SqRuKg9MUBhty5UDOBULszsFRSexGetKxaJhMy4DFiQOMdxUZuDggdemaiEm4sQSw6DPb6VFvMeSw4JpOxoicyAxlsYIOM46mq8swBLkfMRjB7ilywX5htAJOBzg1A8kTkkMQfukeuam4yjqipMocnJHb1FZ6wnZvJyD8vTFXtQkZbYgIGHYAcn8aoruBXL54yc8AGrTIeo9Ao2kKwI6+ntxVkFikZyCCSGPeowweQORgdDg9RT1RtoCkMBywzjFNgtCZXUKQQSSCB7e9KdjR4BycD3qNpA+FBwcYBx0FSoibR82DjGQetZs1TGWkQVyCCATgH0rvvDdolvEWPMkpAIPAI9c9sVxVtlZhklwcZJHXmupbVBbwIkbAuR+Qriq0+d6HVTmol7X58ag6IQ0ScKc9fWsUOVcswJweo70XEpmUFWJPU57VDCTwgO7k5zW1OHKkjCpO7LU0iSgDBAJBJHBIFPE8alUVdo7bjkkfWq0bhXAwCRnr374qxM4G0ABSRjB7Z7V0KNznbJTNggg5GM4FSwyBlBUAHcQd3UrxgfzqvHG8ODgvuOOnT3qdXwQSc+o9faixKRM2GbIKhskkgckY4GarTap9iKkjcTyMkdKW5uIrWFp3IRARlQcHFeaDxQ+patKjOBGG2qAegHf86Tpu1zRQe57X4f8RJdqEIKkZBy3X0rqI5I5wCDyR0BrxKDUHsJxsdiQAfl4zmut8N+Kbu7mMQhKouDvyTn29K8qdKS943hNJ8rPQwrROclMEZBHJP1qxGxIG4AnGOOKqW+TbiR8FycYp7zAMApJHfIrn3O1Fh0RuVBJI69MVi6v4Yi1FCJEGJMjPXj1rV+1MuATujwc4PSptxcDBx6fSnGUqbujVSR85eP/AIOFpHeJMg5KMgwce47V4ZrfhG50+8kilDb1JPK8YzwM+tffc1nFcK6yxhtwwCe1ebeO/hlBqSO6klT8yjHAPf8AOveoY2Na1Orp5lxkj4lv7UwEqCQT0GKoLC8DhwCSBg884r1vxn8OJ9NuJABIS5xGCo6+gHWuIuNAu4naL7HIWztBAyM+pPYU6tPlemxUlFEemeIp7EoAQwOCCTjn6+tepeFvFMY2PKwCgDJJzg9q82svAOpzQxxRwNIqnBZ+oHt/Sujt/A2qxRFkiYMpVQASNygHqfXP864/ZSk9GefWhz6wep7TpWsDU4QDICmciMKAR65I654rdS2dlO1htwCB0x7V4/4KTVdNuUFzEYdkhIy2Qfr6j65r2C1uWuFDyAmRhkkDvWnvwdmefKnUXxFhbcbSqjAPX3qdYvkGDgjsO9TRBWUh0OdoIcHA+mP89KesYKk4wM5FUpXEkRKrR5YIFJHDMc5/CrwmSTLSlScc4GM/hUKYkhZgCG/hB4p6QlQCwwxGcelF09zVIGREUldqJgnaBjk1514hu1ub7MZBCkqyMeh4xxXca9MLPTpZUBEuw4yQBu7V5pIoaRyBiRjubA6k9TnvXRTsymnY07AhVwx+c/yrYsnUbgQA4IycVzr3QtoVYkO4O3auc49fTFQTajK/IfAIyQTgj29zRJXMuVnbxarb2obcysxOOe1XF8UJEgwOD83Trj9O9ecR3TSzMCGJADEY6VtxOwt1GCTjA3elZ+yTLUWdQ/jYWxQeUxQAkuhGPoQOc/QVesPHCNErhyFbpkYx+FedTkqSoGCTkn1p1gSxCFsKhJCgepzUewix3a2Z7FbeL4pWRSxAIGSeOa1l162kjLgA44xnGK8eM5JUoSR3x61e0+W5a5IMrBO4Pf8AGsZYVLW5pGvJPU9Bu76O5kIQhhjnBrN1GzS6tZR5eCRt60zTZDsKlMAd8VoTENbMFGXHSs4rkZr7Rs851HQyHAIJcdSAOKryaG7xqFgAIJJYjJP+FdhcRksWK4OefeoSRwCcLngCur2zSBRv0OPfw87xAFmQnrtpYPC7uu1AWIOCX7V2KW+7kjJzkcd607WGIlTIBgcA9PzrnniZdDeFFSZwtt4GiyJbpWaNc5RWxn8abBbWWmTtHEWUA8ZwzY9M960PH3jKK1jitLYkncC5UAAAe9efJqk5uGYuGJYkc4xn3pRlOoryLnQjHY9EiuUnQPGCI/UgirkYjOXjBLkYDHjHr9a4vSdYfYUkQq5OAQ2ePWt9NQzEEVyGBBO04zg9M/hQ9DjaaextGU7grjGeCcdKYZBEUKFXGcnIyPyqsLozkkHAzuIHao2kxvQAqOoODg/jSWocrLNxcgMAFyT1x2NR+e5BJBIUYGTUIczEOSSM4OcDB9cenvTTMV+QgMV4JByD+NWikZusXywwsWyexA649a831TWXuoniC7EY/MGHNdz4vy0IYLsQr8o9T3rze8DyuxJJbGMnnAHT8q6YbHTHYgW4kTAAwueuehqVZXKbi/T1PWqhRgNoYkYzk9zUYlMaOHAJIKjvj0NNohk7yOwdmIAHPNRRSZYEMDn+IHIqrggANIzgdzwDS+cqMEwMYyDjrQZsmlmdXBQbiDnnj8auwaoqlHwxB4LDnn/Css4BDsMgd/ShbgtkgYGeuR/Kp5OYzbZ6BZTh4wQm0nHfOR6/jWh9nSZXyqkFcnI/SuD0bVvIKQod7DAY5wT7nt+Vdxp86+QiMQHbnrkYPTmsXDlEpvqPOnERAgYzyW9R6Ux9OU+WgAG3kDGcD2HatFsITGuGA6H1ppZ1GC2ABk4FON0aJ3PLo2EgeVlIWNthJ45PT+VBBmkG8YA7HinPICx2AgDjDdD70zyy06hCQDkEDueuc+2K8hs2asJLArBgSAfTNYN/GWcsTg5wDnqK23wAccADAPrWRf2zlgmNoI3A56+ldFN2epx1PIz4ARuOSACCa6PTLlLnIWJogeCAQeR3Hpn0rlxHJGyAnJHBB4/St7SHIJ5BbPIz0z713xlociOoiic7FQrnaWOSARjtz1PsKjdGWQnOUbBxjoe/P5VJZgmMoFwpO7Lc/kadftHCpdjgADpWE3cadwGxFAYFyOm04JFAVWQjaUIPGTVeJwxLZCqmMknFTsRLkq+D3wa45GiKlzYJcYDgAlsD3PpmuU1nwyY3AUYDHgtxj8a7lSiEZOSw2kEZzTbiwW+Cq42IOvNSpHRD3WeJ3dh5cUhLs5En3gAAFHUZ/wDrVnvCnmsI1KoxyACTj8TXrXiLwsWt5TGgYHLBQoAJ/CuBu9IeBTkFFPRsVejO+FRPqc8yGN3JbKjqT2GeKSaN23HJIxwPQVcS3LERMdwc7c44J96jMGxz+8Dr2UDBGPfvWEjsjqZ/zkAjOAMH3qPeDlQMn371ckjUuSgJJOCc8CnJZ+aXKLuKnBwaFNI1SuVQ4TAABNaGlXyiQO42SRklXzgj1we1Pi0S5uMFIiTjIAHSo5tJmgiYTRFWU5bjoK6IYiF7KQ3Tk9bHr3gj4vnSTBaykuvTdgHGPUnkV714Y8fWmtQxShlDkZZV4A9Dz7V8LwBbSQIbglmGVXJJ475rt/CHxCm0S8R3kLpnBDZIOK9WnVg1qebiMMpq8dz7kjnSUKAwJIDYz2qyUVimCIwAeSTgn/6/FeI+Dvi3bal5RU7CwA6ngdhg8ivWdO1ldSgDqwOOTgjircW9UeNOnKm7M1d4digbI6ZA60wYTJABCtwfUfSggxokm3CkZyo61MqL5ZIyM89Oaz0QLUHkCgHGc8cU1gFRgAckjGOgqZI/3ahGwPfkn605k5UEAcY4qboCr9n344wPcdaHsyzgK5U8LwQMH1yeKu7HJUFixHAHp+FNX70hwCoOCD60czJ9CmscbMVVWyOCCpHP+FPSxUKMZCnJAJzj8f6VbkdFTCqWY9s9/amiUBcKmAfXt70c0gavuZt5psc0ToUAOM5z1rzzWfCTXM7PvYjOAhAIx65r1Zl3IQQCOx7is+6s4nQkDnBJ4ranUs9TGVNvY820zwcIYwXVS6kkkDmuhtdEgRCCckD7vY+1dDDaRohwoBI59SaUW6RkgJ0/irp9s+hmoy6sz4NMjRMoML3Gev8AjV6OwXKEn5sgYI7f41YEQ3DjYpxgds1OIy7ZyCw7elYyqt9TRRXUgNqUYMeQcDFSrCVOQcDqR3p7gndlckdB605YgMjhSe/tWPM7amqS6DPLDE4GPWnLbqhJAxnkmpEVUxn5lGe+Oe1NEwLMEbkHBGOlRdsfKkOKKAAQWGc89qaDydvDc4JPBp4LMcEcdef89KYAzPtTDEZJA9utIq6Q7zPlwwBPcH1qLJUnzCATx6gU2V9ykqeevIxj2qNFLKWbAAGRk4yapA5XHupAVgcAnGfXFIWjdlEkW5d3LhsYHpjvUcbtKighSQx4B/M0zcI2lABIGDuIPU5/w7UmQwllGCSR0wD6ivPPiFdGKB4UlAZSWJU5yK7q5lQKQSAQOhOOK8d+I+qJuuD520s27aB07dfpiuKtPlViYQjOSTPNNbczPK4GXY8k9c1nQusaKCucnnB6VLO/mS4BJJ4HPWkKnzOgCKdpI9fT9K8+1z3IpJJIslWM7jGCOBk9fWpAAcAsTk/w9qrF2YnB2ED5SakR2ZAQuMAk7jjNNRZRbCSbGZCCMjIJwafHH+9JyoydxycVCkv3lBbJGc9cU9wAFBGQMfMe59a1irBYlcMy5BwDkA1biwsKhiWQr8xz1b6elVEBdcZwamhSQDJZSCcAA9q1Rk0PjkQIhBBVucHgj8KdyzFsZz0PXiguVBwMsOPpSkFgDkhsYBU9Pw70aEXsVZTJklwMZwMHOR61KgWNvNDtgcFCOCKbcMIyC/ToPc02Jj5m0kgYzgii1wuaMF0I3JA+U89elXUvi6FdxKEg4zxmsNDiUBjgZwfpVhSpdgHIVTxjoRUuCKjOx0gwyjACkcHnqfpTsjyySMkAk4B4A7/TkVk2d6kIHmNhenrV77QJUXaCSWYgjpg9Mj/69c8oWOiMrksiG4jDF+OmT3Hasy8tmUYXBJ5+la7Hy4ioBLMuN2OAc9RVeWINFyAT0yeKIuxM4pnOXEThwN209CfSoI4ipJICqM5LdSfWtC9Urgsm8E4wDVF+C+eQRxj1rtgzzpxQCPBJIwKa4dSCAAoOOvJp/mLsCgkD3709QGwVbg+oroizHY0NC1yfS74MMLHkHOeT7H2r2LQNYGo2URGAvUjPU544rwt1ZWVSQSxwB610/hHX30yaJCxFt91owMKT0B49K6IyjsyGpS6nsm0OQ4G116Ekfyqpc24lDM+A2cgjtVexukuIownyqvAjwcDPvV52JYFxzjAx61qkjJnM3FuoUoEySeWzgn3qlNbLuJJyccdq6W5tFZWyuW5JHrWO0av8yjABIO7uR3A9PetEzNmFLAwYBBk+hNRnKoSVZhjlQf8AGti4tgy7ggIPVsdKzXBQEEZODhgOlS1cLmDqcAuEAKfLuGM9jjgHHesUAiVSEwM4I6EGuouYgx3OCBnO0dsd6oXloplD7cMDuBHcVy1qd1dHTSnZ2YWzBQgZNzevfFXcsGBUhQOQR2qoFfgYUYOQe9TRAliZsvH3UHBI+vY1484ntQkPKeUyMBuDdRmptqEBwGBzySBgnsPrVIygDg4GN2Seg96sxsC0Sgje/THQ/j2/GudxNeYk3EAoBsOe461DwMsvLA5C+tOdtynJJYcE5p6yBVUDqTjIqbAOKLIpYjJyGII4JqIojNkDAJwR0/GnO7KwJJ2jjjtUUkixsFLYLEBc96pIaTHiNFQKCxHOc9qCgKEZBGOCaYCwlYAlkHAYjrTmw+7oCCO3UVSiDZmapEssZAAdAcg46+lcve5jYBlyQR26V1+pBCrGMlVJPB5IHbmuUu5QJyAeehzXbSOGraxTKEl2J4J4A7CoZiWIAwFHtzn/AAqViEUbFCKpxtB6CoUnKliUBGePpXfE4mxUHykdD1znPPpipklKxFThsDkgc5procFgeG6YHSkRWwFZwT1OB+laIQqKN6FxkkYJ6VbtNzTkEYQc59RVXMa5ADuvUAEZH41LAG2AliqHKnsT9DWqBo3Lby/NUogOMn0roLF0ADEjA6ZPWuZt8v5atwo7eta9kpEZUZwSeopuNzO9jsrG4DksHywAOf6Vu2t5LCqhXMZYfeU459jXFaVOz3QiX5ScZHvW+LvYwTmQKSpUdj3+leXiafLuelhqjezO/wBK8a3+k7BBcvCMgllI6A8jHvXtHhL4zWU0ES3zvEzEc9effHAr5ZW/YOxIAUDb05P41ct9aC4VCwPQ49K8SvhYVVZo96hjJ0tmfdOleKNO1JQYJi5PGGGOfr3rajmV1OPUE5OcmvhrRvGWo6ZLEYbqYqCcxljjHY+2MV6r4Y+O15DChlEbrkKS4JOe/NfP1srmtYH0FDM4y+M+mFkJLccADHvUisTgkEgDAry7RvjLpl+iLLKkTkgA5xuPcV11l4x067IEd3EXGPlLDJ+leJUw1SG6Pap4unJaSOiIG4knGTzTcEg4wQD69Kp/2lAWVWdCWHBDA5p4ukjBLEZHUBgcexxXP7No6fbRfUs9Opyc4wO1IuMkkknOcGomuIywCkE9wOaeGVdxzypA69QetTystTj3JFI3HPCkdexPpThjkDpUQdVVSFygHAHOPwpTJkg9BjntilysfPFEqggAkYoUgsOQB2FQecgwokDc54OcU2e/trct5twiEDOMjIH0pODYnWgupdEmDncT2prE8kHPoO9YNz420WzUtPeRR45C7xk/h1rnNY+LVhaBjAQ5AIVjkn8v8auOHnN2SMZ42lBbnoi5CjJLetRXGpQWq7pJY0HfLdK+fdb+PV0GdIZlhIGAwXGT7ivP9W+L97qD5MsgQEhixwx59vzr0qeWVJas8urm8VpFH1LqHxG0TTEJku1c5wAuME+gJrk9X+OFhCHjgHly+r9vyr5evPG93dCQNPvVjuUvyVrCuNeeMMkZJRzknPfrXo08pin7x5lTNqklZHuHiX4zX81wyK5IwSrrIQDjsffmuPufi3rV1mJr+ZY+4DfKPb1rzOfV3dSDIS5HXPSqxuiVO0kjHJJ6n1r1IYCitHE855hX6SO6v/FNxeswkmDkfMox2+tYs/iFxIiqWyVOSy5Ug5HBPGf5VzqXHLkSHH3cjqDUjXhkwA5CEAbe2e5x713QpKmrRRyzryqu8makt4ir80m/JJyMjGe2Ohpn25JXLtjI9BjH4VlyzZZTgE8AH1pjyyxyFQoBIxzwK35WYXuaEt2FZyxLAj5QMDBqtI6yoSTlu4zxiq5dnVUwAATgn396gJO5gwyQcHb2q0hNluKQqhUnco4BHGKrM4FuECsQCzBTxknrzSKVZAAxAB5xTXIkcBWAI5OTitCHqNd0l3qQxJAycYAyORWTdARsAqgAelaMjmJDyCT1UVmXpYnAOM9Qe9VEhleQnYSi8ngKeM/4VHMxG0BJXYDAVSCSB7nrxSx3IAIkGTmmTsNxKnd6Lnoe9bENkgCuCQSA3UMeajcBzggkY7UjQBiTuyBjPsaRFAkIUbQDgD1oFcj3FkQRgF88q3QjtTR8rHcwDDoAOtThFBAyQAcggdKa8YLEAgAnPAo5kMpTsUJk2gtk4z0IqtHEVicKGkC/MVBwCfX61ovlxtIBA6bu1QSR4L4IBwRjtk96tSE1cpROY5AwdkIxnBxnnpWpZ3pdQv3hnJ5/rWQzGNTvYEjjO3OR+HepdNjWJhGsrygncWcYJB9hWm6MdjovNU4GQpY8EjBpsikMdrkyH1P61CXUoADlxjPHT0570/nhgcHnINRYWiJiRHIm1i4wCcDHWrXWYkck8njpVaOVm5K5K4H5VagkEsgUNl2ONuO/1ppEvQ0bQGUqSMEdCa24UAAJQMDgbTyDWTaBioCKWIB4AzjHetKOYKUjYZGN2fRh2rZIyky/slD5b926nHynpjpW9ot81tNE2AdhDHI5JByD7Vg2rL5YIGGxnDHua0IJRCCCVfB6L1/Wpmk1ZmlKbhJSR9u/D7xRD4q8OW1yhAlVQkiDqpHt2rqPSvk34ZfEGbwtqKSKd9vJhZY93BHrj1r6k0fV7bXNPju7VxJFIMgj1r8rzPAywlVtL3XsfrGXY2GLpK263L9FFFeKesFFFFABRRRQAUUUUAFFFFABRRRQAUUUUAFFFFAmeBftK2bt/Z868Nkfjhhx+tfPd7IsbOxOBnHIr6n+P+npd6NZvI20K5GfQ8Efyr5hvowk8oYAMOdpHINfo+RPmw5+Z57TaxFzFaYFyCdq/TrUF5GHBQEEdCR3q7cqAARyOuB/OofvYIAZRyCT1r6g+YWhyOoWvlyvGeSp5X0z0rMmjRyBIpkUjDLkgY7HPY11OqW4O5yoBAOAvSsB0dQ7FA6r1B5xn1FYvQ6Yu6KDjLAjGB0PpVaQqzsSTvADAetaUdspjwBtB6LnpVRtg3gD5s88dDQnYGimcMCwILZOM9zTkxuQAYJycYqdlRVAKgkAc4/WhQT8iHaDywA+8ex/CgSIGBUkkHBPGKayEZAbOOo9atXMZZVCMAFGT61W2hWDkkHoMVNkaCZKqAVIz0+tRuRkgjkevapVjZlyz8k5G7t75qOSBmcZG8ZwSDnJ+tVYm4yVRuUA7wOcfWglCAMZOcbadwwWLoQeDQ8JhmBYkqwwMU7hYrTxrkFwQpwPlGec8cfWmeSfOICsCoySpzx61cWNWIO44J6+lJNIYM+VKxBzyp6561nKVtjWCXU7v4c+OLnwYpFsjRBsBihAyAMDj0xXV6h8b9Ue4MiXBd+cbcgAdhjv9a8hilC24KZIxhjnODQrtG4YISGGSfSvCxGFhWlzTR7FGvKCtFnt+ifFXUZrC/nuLnJjiLLEOAW4xgc5Nc6nx41yxut8V/II2IJU8+WfQA1zGiyq+halKWMO1Qu1yP3pPYY6H0rjbgB8MCQDj5cdD9a43g6DVuU6frVVdT6C0v8Aaq1uzaN7md7mEHABxGSewyM/lgV6l4V/aysbvYl+iQJkLhMuAfRj2NfENxLkxKBh0yck9TSW+pvCzPFKy/Lk5HAPqB6/WuWpltKXwo3p5hVhuz9O/Cvxa0LxZGHtLhJCxwAG6n05rs47gSAkEYIBxkHj6V+U2m/E3VvD00UttcSR+Ud25Tk/XFeueA/2sdcsbtpLhvNXAX5m++AM9T9a8utlc4/AevQzeDtGZ+gagHIAwO9GMnnmvIfh7+0RoHi2zj826SC7OA0UhwQfSvWLK9hv4RLBIJEPOQc149SlOk7SR71KvCrrFkjwIwJdAwPYjrVaXSLObl7ZG9MqOKu5HrS8cVkpSWzNuVMypfDWmyxhGs4wOpwoGaxtQ+GPh7UcCbT1fnPIBxXXYpMCto4irDaTE4RfQ87v/gl4ZvoQn9mwLgnAaMHFebeJf2OfDOvTPIQUJGCQxGB6Yr6NIOTgAUY74ArphmGIh9ozdGLdz4k8R/sCacttPJBqMsUK5YAAHAHuTXyh47+EkHh69uY4nBSBmjPmHliD1wK/XPxW3keGNVckDFvI3P8AumvzB8d3ayXF9IDvfzXDZPcH3r0KWNqV/jOWrem9GfMHiLRG0u9cBgSOfl5GK5i6V9zNjg8c8Yr0fX5TPcP5oVQTwOM9fauP1tIvJkBAVehwKGnJnK6py6xJIVGHPynIHHPbmq7QCJlBUHvhjmtW1iJQDdkDv3rPuNyyviPK9cjsaXLYXPcgFsFMrooQOdxAPeiVdiEE4JPA9ae7kjaMA5HBpJo1Z1wMMowTTVwuMitXbDJIEfIyWGcfhRqN5PBcMvmb17blHFbHh0SQXxuXCyRRqWC9CTjjr71m31uTLLMSxDMWAxnGe1axjczb7l7QvFmpeH7iC6tbk2zxyCQMWwoI9u2favsb4R/Hy71TTrP+1YDF5oBjIYsD79BzXyD4O8PjxFqkEUsTSQKQzsRlQB/WverayisreOK2JSJANrAdhX0eXQqQ95aI+ZzanRqLlt7x9had4k07WlzFMgGM4LgEDHr3NRyxRysFRwzHpt6mvlGw1u9sXLxTyAE5GT6V1en/ABS1ezZCWWSLAypA3fn1FfRwrNbnxtTCVF8J7w0QSQggh167j1+lAjLkuxCgAk5715ZY/GFJ5SZrUgYAGG6H3J61fl+MmmRRF3IC8Agjoc9Pf610/WYR3Zy/V6i+yehbVB4IyOcHvUcpTkEgE9fpXBy/GrTPIMhMSgfNuAB49CKxZ/jhp8KmVIDctjcsecB19f16Vg8yw0d5GiwOJlblps9OKDkA5HHTsao6lqFpZqkktyqg5JCnp9a8f1f45Xc7yPZBLWQjgID8vtzXH3vjS81ZQs8zlj94jgEmvKrZ7BXVJXPSw+SYio/3isj0Hxr8Rp4oLiPT0AC4jMgYAc9BjvxmvJdS1F74tLKWEjEnOeppJmFyoJYyEZAJOceo/SqxjPCEA9818pXxVXES5pyPrcLl9LCr3Vr3JhcvIkYA3EDaTjGTim4LOQTg9xjqaRbcxYGWLEdAe/c1M0RVFJ5LAn5TyOePxqaTtNM7ZxvFogCqTg5AA4GaVlSGIoHMiljhjT1idSQFypHUmnNGFAZQOOoNfcws4o+QnG0mQLv3AFQAPlU56+/tVlTkZKEEHbkc596VlV1JCYJ54psQdJASCQevPStzFuxOqAEADAJBB9BUgjCAjzCScg4GP8iiPP2iRGQq6EBlPbvUqlXyQvPQe9UnYhkMcJSMAkiMHjdUu2MAgpnIGGzjFPZXkQBhjaQMe1P8lQQASxzyCelWpENBGqcBSMd/rTw4GEckgcjI6/jT44kDHLKOec9qJCFOCuEyMNnINaKVyGrjrWdftITaxRiSWP8ACfp6V1FvZhkjlJwQOM96xrG1DTBgpIJ5wM/jXQAokSRCUs4yQpHatI6nHURG2Jg2UJBPUDAqSzjVrgFhkHjg8n/Ci4IIRgWI9h6jpVizQBWADAEDJx0NbI5GK6KSUYkHOOBjNNKhAVByoIAPvUrREy7mYAhdo989/rRDAZPlIwM4ySOa2QkhixiUlSckHBNTQ6XEAAQwxnpyOecmrQtYlZHIwIwSSOPxP51biWMo7KxRScggf59KznThU+JXOqlVqUvgdiutkLOHeZVGQDtxnIz+lJIiOUkJBKncoPYj2q06MNrAglTkZGf0qpOgiAYoQ7HHHQ59qhYWh/KdDxldfaMu7sYprppfIjR2ABMYIB5PJHrzUcuiCRTIE2gKcMo59fyyBW9ZWiyShm5GQMEE8k46D65rav7CO3QIBkKNuAOCOxz371rGlSp/DEzliKs9JM82WFhEhdcSEcr71GsCqW24CE8Edz3FdNq1lGHQhACPboKx59OkZl2AFeSSP0rqi10OZtlaBAzuFGQRjk9qt2wO9QBuB4ODT4LCS3BYfKfXOcU2xfy7hEAAQttJxjvSm/dbLppOSPZvAOryaRFGoKqrBWIY8gHviu+f4gSCMojiIsduTzuryywiCpbkEBgoxn0zWjcXJj3YwzgYzX8pcSY2VTMqij0P6cyDBRjgqd+qNfVdZN1KxMjOx6k1yurTyPLwcNjgKelXLMS31yqCM5I5I7e9bUvh2BESWUZmHO7PGPpXzFOm3JSsfc4amqVjnLCAtZOQmBn0rc0DUhGwUfeJxtPGKmEUewxIM7sklRxVO0sfsd08pQnJyG/pX07pudOyPanKNSDiereGI0aQSMqsxHORXZKi+XgkA44zzxXAeF9TCxB2wCABjHatq98cWVjlGlBY9BkV5dCtHD3hNn55jKFT2lkibxHpkLwvM4UMoIJQ8EfSvOdNsBcahPIgEsa7kGRnB9a3NS8Ty6+wtLd9sTnkL2Na+m6JDp1mFUEOVwxHc9zVzUa7uloY05OitTln01mYrtBHfjpXn3iXRHub3y4BmQDGcdBnpXsl3EYASRgnvisKbTo7y589QC6nBK+tcNehFqyR6uGxcoO6PMh4WuobdSWJI5Geg9qoRSPBK6OcSLkMpPTFelax80ZRASVXB2jqa8h8RXL2OuPAFBdl3lmOAOnB/OvlsRGNN3PoKLliUdVaXoaFQRwxwccfQ1qFhNGEGGPXd6D0rlLLVA+2QBUGOARkHHtWpHq0UeXeQIFGWOM4/Cqo1oK12ZToSjK1h13brFIWABZemTjA71g6ndmYOkIJB5JUdBVLX/Fsd2zRW7BgxwJFGCRz2qs+qwx24AOG43c9R3r6zAUaNVp1EenhME21KojA1U/vCpOCT3Ocms5TjYAADnB9qt3U73V0QEAVuUOOo9aY1lIJNpUgkjLegNfTqEY6LQ+xpwUUkW9N2CYlyMjpk9K2LjUmhUiNQ4wMDOD+dc8LCVAS6nYDjJ6Gr0Fs8pOX4xt4PQ1LrRgtWKVOD+ItC6VpoxIQCwyQTnB9KqazGiRl0OQByBVt9NMZ8wqWKD61IlgHjJdQitySe1eTiMYtou542LoU5K2555dXLxsxJKA8896ikvlZEBbce5B6e31rV8R2KeY5iAAUkZx19/pXLTOxIBIGTz71nTSqLmsfFYinySsaFzN5exgpC4z0z1pUiOQ5IAAyfeq8LCQBWZiMgA+tR6xeR2ACJklhjg9D716dDD+0doo8LE1Y0Y80ijr2sPAJIowEIGCRxkH+dcXcyFVMjgAkhT7k1p3tzNdyEyMzgdDjOKs6N4Zl169SCEl3OdrMNuT6YHf+lfb4TDKmlCO5+e4vEutJyexgMol2k8lR0IyD7Vq6GobG8gPk59x2rW8RfDrWtD81DZSLEPlE4AKlj0APX8xVDRLZ7aQrMxjcjaykfzr6vCYStTqKUoux85iqkJ02k7nYWFusewoCCy5z2I/yK6nw6hkMoXgoMHIzkEf/AF65TT8LGSTuRcHIOQQfeut8PykSkD5B0BBPI9a+uou7PicR7qOlt4iiDjecY44yfXnoK2NOkLwlRgEHGCB26c1nIjgoAuc9R7Vp26GMBGCRA4+bIAAPTJ/Gu9o869zQaMpKgRRtZAcg9G71Y3GOVEKFjjBIHT8aggjQMoizuBxuznIq5EoYlAxJXkjNZASCPOQxyo6Y4qUSHYADtOcAjmoUVfmAIK44YnnNOLlIxhQCeTzn6c1LC5ZiYo5IJcE9+1XbdjGcY2hs85zkVQhR1UEkuTydpwfp9KtwOqozEEgHAGe9YyKTNm1YKSdpG3nPrXQae6BdxJc55PAAGD2784FcxYsRwwOTjOT2rfsWCgRAkFjkEc1xzN4M6vT2CREY5PoOKpeJ9NOoW8cqjE9spEbDjOST/wDWqxaOWcnog6VoptnwgxzwVJ61y3s+Y9CE9LGXpV7/AGhYRbxh9uDyOvOK07NTb2UUZy5jUKW6E89f1qhbWcdj8kSiNMk49CTzWlG42AAAj1B60p2ewr3Da+RgkAfMQDnJqC6iWThwGGCCDzweOn41bEZOSG2+mKhcFyQ/PbOM5NZxetxNWPi34z+EBoPjG5kAJjly6vkjjPQe1crp0mUIQABT2OTX0f8AtGeFxd6ZbahAmXiVgyLwp9SR9K+dbNWTACqSBzjgfpX2WHl7akp9Tyq0VFnQ6TGZXjDD75BJ/wBrNdpY2RIIK/PuC5PAx3rj9DSR5FjkQKMggq2eK7+wXARQzMoOSD3rZ6HC3qXLG3AkMZCkKM7RyTz1/wA+ldTpu3YQQASCD75GOazLK3JcEKFGM4rYtITGwJBAJwMCuSorlRNiyEYCh1LBeAQcY9D71b2KxKEAg81BYx4QYYegHfFX1tz8x4CggL71wyaTOmNzG1Xw5Z6khM0YQn5V2HB+prhNe+F63SIQhPzfKFOAT7ivVMEErjIHU4pjqAwJO0LznGcVlNRqRcZq6PRw+Nr4V3pysfPWueD9Q0xgLUF3B5UrgD1Hv9apKZ7VQkvyS8kjPYV7n4k1PSdMt3lvXjIX+IsB+NeDfEH4jaZdSm10qNXQybXcDnB6gH+tfG5hw7gsTFypLlkfoGWcW14tQr6ruXINVKMjL0OM89a6Gy1piASwUEDIB6V5tpE73SKVQxwKeBnp7flW8s1zGoAgZ0buvOB6+1fl+MyTE4a7cdO5+oYPNKGLt7OauegDVjLti34ViAG7k+ldHpN8EIETFBkZBHSvMLHUSkuJBhgcAZ6fj2rrrDU1fBYjOOD6V83OMqT1Pbjqem2GsBF2hy2CMsOMfh3rp7HXBhVY7hnGDxxXk9pqaRoHEgUZwcHkfhW1YauS4y2Bjn1NYxqyT0ZEqSkeu2usByAASCMDHtV1buOTJADDrkGvOLXXWhIcNhRyGHJH5cg1uWmtoJB+9LKQMKOgPeu+nUmzjlQ7I370R3du6OQXIIBIrgNXtJNLmEkY+QdAP1rq5tUSSSMq4JkXcMdxmob22XULdgF+fPBxXYnf4iqacHqcfa6uWAAfA6Y9qXVLKDV9PdmiDAAggmq2q6ZPYS5KZVmIyB0HamadclnEb4D9CvqK6aFR0KsakDbEYeGJouDR5vfeHD50sXkK0X3iWyMAHtjqe1PtfDcaly0JRCQAgxuB7HPp6123iC18u8BAGCccDpVARmIF85JGMY6V/Q2Axcq+GjN9j+Yc1ofVsXOnHozPh0GNcExICxLDaBwKsnRonAQoGBIIJHI+hFXUQggg4JHIz1Pf9auC3VLUu0yiXJAUg8eg4retiVSjzzdkcGHw9XEz9nTV2Zi6HChBESOp4YsM49/rTk0W13ELEm1xjOM8evsavzSpDGyoQAwK7s5xUSuVCFnLsFwNxyTivzXNuJZzvSwz07n69kvC0KCVbFq8uxEtpFYugQDGMA461YedpUCoQEwAR61FsZwXBwT0yM4q/bQRR4ZiATz16mvzydWU5c0nqfokYRhFRitBkOm+aQzEHb6GtA2sMKAqAX96he4UMQJduB90Ec/55qGe5D4IPIHrWLmFmyefY5KkDIGT6VnSbAXwchh0bpx7UG7DcZAIOMnvWbcXYEjBnyMEgg4xWbmCgxomVZJAxAK84pkkwkLktgA8Y7j6VmajqAiYMCAWOBnqay7rVvIBKnG48tWUpG0YtGhqF2pYDOVB3Csu91ePYUDsoHUA8H61lS6gY4VVVLhRhVz2rGvL/YwZwSM8gVjeTZopWNS51PKEh8EkfjWPdaoEyz5cA42g4qvMt1c5KhokBwCVJBz9OtbOmeC7vUJSJlzGRwwOM5B5IweAcfX2r2cJl2JxbSpwbOTE5jh8LHmqzSOWvNUMxBUEjJwF5zV7TNFu9YIdEYK3fbnFen6D8KLWMxNdATlRuEkS4BPYgNnArY1290fwZYLbiQS3RBPUHHtgV9vguEJVGniXbyR8DmPGVKknHDK77nkWp6GNIIMqLvXlS3U+tYplDKwJYENhSe4+taev63Jq17JKxDRnGB3BFZgwQQx574/Sv1LA5Zh8DTUKULH5Zjc3xWPlzVJh9pkYSEgMWIG4nnA7U52+6XGGPCknrUIDn5UIIIxkHrz0rrfh/wCF5fEOsIJYs21u25nIyDjkn8K9VuMFdnkJuTPO/iti0g0TSt4c3TedOApygBG3p2JqsYvsehQRAYZmYlh3JA7fgKreNNZXxN8TtUlgUCwWVobdc84XAyB6Hk1p6qHkFqiYQRx7WGOGYn7x9DjA4r57M8T7Ony9z6bLqKlNNdDlrmEFSGJBPXNZFwoRxyQQe/HFdHqluMckAjqQc81zl4pjnO9mJf7q4yAB/L8a+Ebu7n2aRzt5bH7TISQYy25V9P8AGs24ZRM6AYKgkN7Vr3rN5rbkIIyee9YVyXIYgbwRyfQdqVrj5V1JbDU57fyhHIwVjuyD0FegaHr0oURvM6IQM4YDmvM7MvLOApbKHlQO3v7V00X+oJAUgj+I8Gu7BqSldOx5OOo0pr3lqeqWepxTIjlwQSFOM4BJ4BJ4ya3LeZeSZCRgAEjp7fSvLNOvnFsiM27JBODgZHQj1rqdO8QxkiF3KOoCkEfNnucHsDX11HE6JSPja2G5XeOx2f2j5iEAJHQ561r2rlkw5AXA98HvXM2U7ybHB3SsAuOmD/Ste2mMTsjjcd3zDGOfr3rtdRM89nV+FYUm8TaYEBleOZHEYzyc8E/rX0QELOS6gyZxuU5/CvAfho4fxzZbBvLId6jnKqwIA9Dyea+g4WjRMIpUDoMYOK5JyvIIbk1ohku0VlGCe9fIPxUvn1zxhr+oliVa4KRgE/Kq8Y+nAr64+UJI74CbCODyMjrXxv4glDXM8TnMpaQsRxnDEAke/WvBzecqeGk4rR6H6bwZQVTF876Hlt45lnIK7ApP3TnNVZkMsuSrMQNxI5BArY1OBEmJIAI6E96qwaab2dIgMhzhzntX5o2m7H9GKyjc9N+Duh/2Tokupzjy7nUGyEPISIH5cH3HJ/ya6HXWNxPFiJXKtkluwqvbanHYWltkoSgU7cZU4GMEehrEur95Ll5HkLl8MWHAzgdB2Ga9qjVjSpKKWp+dYqk6+IlUZ1ljqaRQFFIUZ+6O3vmuP8WWA1NfMPyncQQD1A6VJaSGckEuCpzkHAIq5dtG0QVgQuCWYDOB/wDrxTddzjy20OP2fspKSep5Zd+Vb3OzeSQcLtBIJq1YXITLMcjOD9asa5ZpA7yghQnXAxxWdbyCUAjgZByR1FfHYmlyzaaPqKE1UgmjaWRjIjAY5z8wq80pMiEnJyOnFZe5/LV2OQTgMehx7/jVuGYSZXBA6hsV5Uo9jqSNmKf94CCRmp1lQkKxEaHJJxWZHKPLJzgDoamgkG0ORvBwQfUetc0kWkaaTrJCUR8jsT3rovAln9p1iN3YEwqWIA4zwBz+JrlYpUGSx64wV6HNel+BNMWC2eRwFcsAATgnPIOK8PMpclB2Z3YaHPNI9Ns719kSBAQcLnPQetLlPtzxK7O45JC8EnsD3qpb3CRR4ZgAoOTVC31F1nZt5IycY7CvDyVc1XU+soxszeOZMoWBbHHqa52eYG6GSMIxH1PcGtAXZxuJwR61j38qFiVXLHJBPrX6ph4cuptURqC5OCVfcRgAAZJroLaIoEfeWQjJrjrS6WNBIRgjqv8AWujsrwkplsA9VPYV6kbnnzjfYs6yjMkbxkgE8HGKy7eZ4uMgkEnPoTWhrEjtHEADjtk1nwxsmQwOSevoK16GcVY27G4dghcMCCMsSOR9K6mJYruyDKACehHqOorjIZpHACHgcA10/hycGeOJ2BOOQB1NdOFxDw9RSR85neXxzDDSpyKD6eXnaOQ4IPapJLMqUGFwOCAeorsr/QfMtzLboAMZKgcYrn5IJLfcCgAUc44AH49TX6jhMbHEwUos/lTMsvqYGu6cjI8tjIdx28YCelOKqyg5wBxnHWpypy2epPGPSoiH81SSQoJyuMZr0ldnlpMhuwjwkFQ2BjB4z+NeMfEIK04iiwj7ssAeMDtnp1r1fxTrUWk6cAQXuJATsxjjPBFeNapDLfz3AJDhz8gHauTFYqFGHI92e1gKEpS5+iPN7/RpdRvViQbmJwVJz+RrpPBsNv8AD/xTptg6BIrktJKPQ8cnnpjPbvXV+H/DaWkquYgZo35kcZ4x0x9e9efeMdSaXxjdQBmDxRh1kXBHXkd8GvPo4Ztc8kdGJxLqpw6Hd/EmwtnhF/asv77LiNTwRXl1wVOQpIJ6YHSr9z4hu9QtIoZZCBGCArEbiB2OO3NZ4dCAMZY9ea7VKVkmeXGNkMDM0qhyACOp7VbtnR1kSQgIc8KOvHHFVmg3SKSQRnpT4QGLhl/eDgY6YrSLFJGlabPLjQcYXBHYH696uQOFbbkZrOimXyixGHx2HWrEal1EhODyAB6V1ROWSNqzmDuACRjGMd66XTp0VgQCCPWuPRRJbqobaRjH0zz9a6fTLkFg+ArEDAxwPSt4u5x1bI7HT7gSAqrbSBngZzW6CCygkDp9MVx9lIYpA4GDjB9K3Ibnbgk5UjnB6Vta5xHV2TlsBTzjB56iti2mYxqGwBGwwSeTnp+VcrYzMgBEm4epHT8K2IrwwwmVyFA5OWHPvWUoXOiCudFcarBYWjzTOFiQAsScZ/GvIvGHjKTXLolXKxQMVQg8e/1FXPE3iG41B2VJUWEMQfLPXHSvOtbuxBbuocksSff3qqcIxd+p1crscD43vPt+o3BReByzY9elcWI3S8JSVooWUZI5OR1/A10PiNx57yAkFgAQp4b6isHc7rhk5HXFdknzHbF+6kdBomoy6bLG6v8AOGGCvBA9a9l8GeN7aWCWKQorxOFBCkb8jg5Pv/OvArSQspBOQDkEdR7VsaXqUtpcpIkwSXHAY8EZ9O59K8+pDqjhrUoyvLqfUUNyHAlcbB0HuasuY/LBBy2MkY4Brz3wX4qW9gEErsw3AsODg+tdtBcIyBxtPOAOmRVQnc85S1s0ThwMHeFHck44qB3LSAoQTnn6UBwdwlVJE/ukZBHoRTHnOFKoEPYgdBWydzUczq7qGHIPAx3pfOWUkkKCRhgg4JH8qgEkodW4Xod2c4NMWI7wVYBsZOOhNS2WiYuUGCpGQBgc4pks7FV2xhTjkk5B/CmktGrKFZ37AEcH09+9RjAxuAyegUdPasGzaKFcliVPTGTzUKx7pCVcKV6g9PanysVVmAwx4+lJBDu3kuqMQDggnd/hWUppGyiRTLhCznAIweM1lbldzg5HXJ4/SujntGhst5OS3FYyWyMxAALckt7VcJ3FKPKRRmQsEVC2ep4wKfEyFtki+aCSThsEenNLMR8gABwOnQGo/LDSsCQpJrpuYFmMAyZJCoDgk84FJulzgYK5yFBxmgqYHwBuBAGfQ9/rVg7DgAD09/rmobGRLLKWD7jGVOdoAINaUd0WCuxBOPSqGzeSQcYzlc1AXmj3EEAKck/yoVmDTN1ZUCBA4IXIAU9fxPJ/Gp4SCEwrE4OQvc84H8q56HVkbcjjy3JADYyPrW5AyuuS/A7jjNUlYzZaRSx3N65Ax0qWOEnJHIA4J9ajQKDhMk4znJOKnaYK6AERL6dFz6/jTuxJksUmxklJJYArjPGSMdKZbxOuFCgszEkqMAn1pY5FVyrEHPBxzmluriK2lBWTJK5OOgPpQ20bRjzGN4ytpdV00WNuGjlJyWj4z7sewAri9I+Gl7Df+aZZlJA/dyR4Uj1DZ+vavRYplmy2MHODWvZMZCg3gLgr83Gfb8eK8ytiqi92Ox7VKjTcVzFXSPAMDRwmSXLg5ZRkhgR69sGu3ttIsNJ02BBCIiG27yc7iaq6aB5eDwMbWOcYH8xXOeIvHkTXohLrHEoGCcD/APVXlJ1asrJ3OmUKdJc1jvLoBIkVHwY/lYKMcnkc/SshdUCyFSQQwIwT271PZXr6ppVmyoXITYHz9/knP6gfhXlXxA8UvoepERlT1VUzgkgZIz68VrRhKeiOea9pHmiepG9i4O7aPQU7+2rWGIMZXDZx2wfxzXzwvxXvVZw0jeWBhQ3UE9qxNY8eajqLBxLKjAbRiQr+g4rqVGXU43dH07J470u3BWW4wcc4I4rmdY+Mel2EqxLdknOIwoyST/L6181z6ldXx3SSzFiQQC5II/GqrszOVJJA9e3410Rw8epDc+5614s8eWGrSToItzEHEhHzMfQVl+GtGi1BYp2QMMgncOo7j615+GZiCGO8cA16h4DiZ7BXcMWyG6YAOOnvW8vdjZM5qlST3Z2dppWnRRqv2b5geCAMD+taMWl2bI4aAAEYULxgep96jt92wAgEHrxW3Ywb1KSJgEHBU5JOOOPrWPNbqaU3fdnFavo0UtypgURRg8jqeKrwzG1BGeOxznNdRqNmqxucZPLZAriNT3RRs4YjkjBPfHp+FVrLY7ORWN/T9ailOCVZgcYPatdGDKXUZHoCOleVwaj9knDKcHPO4dfWu30PU1ntw4Yld23nuaFdbnDUWux0LKdwI5U9MjtStvbIAIA/QUiSrKCynC4AC+9OmuGEbADJxg8VpGTZimcp4pmVyYN5BOPlz6c/lXO/YSsZLHkn15Fa2quj3JlIUS/d3EcgemfSqN1eQMUjt5XZwuZfMjIAPop6MPyrsi7I1djIuoyWyDkAcjNVwRvVAgA5IOcAGrtzauQADkk5OB1qwtk7KFJBUjJIHQUXsZtlKFhkSAgSHjAHat1AHt0cHD8Db/Wq8OmLGoIAI6jmrkQKHDAEdhjpWbaKTMm7kC5JLAEcBRk0tgW5OcA9Gq7JatJKC7KULYHHTPQUq2YhldwMheSMZGKpTsJ6ly1Qgjfyx5PHati32RMGAAI4rn1vJdoYKA3QAjtTzfPIgILIcc5GP0rJyuRY7a1v0hAJKqevIB/Srf8Aa6CNV3qQoxnuT6muDF3LgbiSwA56Zp8N7K/DH2rncbs1i2jpzfxNv4BY5GfSqyPE2CrnCnJz3P8AhWMkojZwS5B+YjOcn+grQ0+wkumDDcFJGT6CspaLVnXSTbN6yEcuXyDjg5PSsfxd4jg0u2eGOZFlxuIB7en1p+t6xbeGrGVA6+YysFLDOSB7dM+9eMarrcuo3Lu4JcjPzH9KmEFN3uehzKmtSe9vX1KZ5m5DYIPtUcSeeysBndnoO9UYt6MMnj27VftyUdHUkEHIC9R/nmuvY5HLmepetTKFIBIIOMnnNaMF3JEpBPPIBz1qvGybQzEgEjAHU+9XETzSxIALDGcdvWsnKwlFM0NN1NpHVGHPTJNaYuj1ZiwHIwelYNnYoJASXdRyCDgkjoeK1LJSEAIZmGRnrijmQ3AtO5kTajlSw6jjPqKk3tjIJx0CjovsKrOsuxNqEndg+w9aljWVJCzoSg6D0o5l3JS1tYytctpLuMhCCE5wT0ri9TsWhZ1KfOozjp16V7z4T0OGK0mnmCkzoQdxznngewrz7x94digWZxGdjMSBk8UoVk5cqO2nSckeWSY2lsYbOCOuDVO5nCMCBhupGO1aOotHYR+WYyGPIIyTj6VkTTCX5iMKRnIrsWpzTVtBgAJIQ4GO5/xprEKFJChRwGb19KjLgxEEkH19KiDMASCWIHU9/wD69UkZWAXqyPJHGQQvVc5I9BT4z8oJKqM5A71BcEuEwMEHkkdaFIZSgYjAzk9z6VqtSGi/HJDG7yKQmeDg8gV1WhakWiiRpCcYVS3JI9z1rjFC7GZjwB0UDk/U1o6PfGKUMAMhhgk9KmSuLluerW5EpRmUAoCOP4vf/wDVVHXtSFhCUOFDDIHeoLHVQIfMMv7zHAAxzXKavqLTySK7swyWwWyKxSS3LgkzMwDgk7ck5z/OrEKxOSQDgcAnjNRlVkUIDkknpyKQhmBUDAx1zXztzQS5V2VcABCfyFY9+I7dt7NyeCM9QP8AIrcEZUHABOMACsa+QzTAyDKAEdOlbU3qctRXRipKXYCJBISeBnH1OfatLTnlidACq7m6HnOOtZUioMoY9hPILL2z2qewRLVh5YKk8kk5z/hXqRtY893TO6sppPuAhWbjBNWfKMiDuR196x7ObzIULEkgZGTjNaETvg5OGPQ56VnMdyGaKOOKVHGS54j25DY9TUqSAKACynAJbIwB6VLcM0RJwrFR1x1NU0VRuJBIPJB7VyTKTNKCRZYS45I4AI7jvUkcznHGMHtzWbBOi5USbx0YAY2n0NXLMGLJBZiDk5rmkjWLZoz27zRgs42np3xmsDXPDonjLERtkcc9f/r10EMxkjBxg9wBSyQCZgAuBjkeprNs10PHdV8KiG4JBKEHKnHX09q5q802S3JDklBwWz/Wvcb+yMymLIUA55Gc/wCf6Vy2t+EW2JI0eYXYqzDHHtj3o52jtpYnl0Z5nFbFAxJAU8jjk10PhjR31C7RAgBIyF9aRPDbJII4g5AJyJBzivXvhZ4HM10krlmQgHaRyh9vY+/rXz+b5hDA4eVSW9j67K8LLGVF/KdT4S+GEkenwMkAjubhQBI0eQBk568dutee/ELwWdNa/jnzDKZMQuV3AjHcr/L9a+wvDOjCCzRJXleELjyyeBx2rzb4teHUQT7iTA0ZdQB9xskAZ78c1+EZdxi62Y8knpc+vxmDhThaK0Pg68tzbOyZUujbRsHGR/KkjRY4QQrCQnJJOQPw7VveKtLltdQuyiF1Dkk4xxxzWMNrwAjg5wQT3r+ncLiVVpRmup+eVockmi9pes3VkzFJGUA5AXrXtXw5+KcsyQpPvidTtPmDk9q8B81w4QHBHGc4rV0y/ubaZg7bdpOSGySfXI4/KvWpV5LQ8+pSjNan3j4a8SQX+lW0G5XdGdmZmxuyRjn2xXSRSJKPlI44PNfEvhb4m3On3UQIkCxkjLHIIPf/APXXvPgL4s2+rbI2mYSHjYeox168YNdKhz6o8qpRnB3Wp7OEXyiQ/I5wc5+tKGckEYb1wMfl6Vl6drFvqKZVgc8EA5zWl58aYJ+RSAMeprCUWtGc+w8IqgkLt55OeSaVwNoQjBbkg9aaih4g+QQRkYp6gspJYhscORk5qAtcaeCMgqB0xQvVuvBHJ9KlYHau5XIA+8w4J9qaHJIycv0JbJ49M0r3CyBNuWAzgd8VWbfGMwyOpBIJGRmrLKXAAQLnGQPWopm81liDkPn7pHbsc/nTQpaFN1cuCQCD1NPSEKoAAAHtwKfzEXRxwvAIOeaSYnyyFOCOhx0rW/YxYp2E/ModOh2nGM1GzAOQoxxj8KDsAAGVYkdAcH6mnZBJO0Ag4z/eHr9KB2FSXIGQcevamTIud4VwBjgtnP0Ap6upQgt/FgAdDSMSVJA4A49qBrQe6n5QMEk8g+mKRJB5jKVAH94n9MVGfMKBiDtPAb1xUbbfNILAY6mgG7kkjO6oikM5PY9R/jUiboT5mQCM4IOSPrVZFVpAVYEZ65pwkiiZ/myQeMHIPrSB6DbhpGfOFZCOSD/SopNzBSACQc/MMjPbiklucuQASep46Co2kIJQjjr9TTSYtCUyFSpI5AwQOKbJKQBknHQAjOaieRhkgg+uTSeYTFuGT6jHB/Gob7iMzXryG2sJC4YqASNvJ968C8V6qlxK4cAksQB6jPH417D8QLyKGzBDeSXBCx5ySPXPpxXz7rc5ku3Cpja3zMeAwPp3yPevOrNSdjfDq87sqqAGwI8hujE9KkiwgIYKrOCVBPXBxUZK4wSQc8EHpTk8sybA29wMkH0PvWCTR7CJkCuXUlckDcM9Pp6VIYxtYdSOgBqsGBg2NF5UvzKWU5yOx9qnSQ/uzs5BAz6cdcVoh3FQGCEAqWIORg9DVvgxEnk4yeelV3BVlQAliNxJHb1qaIok5RlD+ZgsF+8cdwfQelWtCGxYpFQHaSHxjHarFu4QggFB0GOaqrCZ5HAbYASBz1XsfarK4RVBYkr1rRGbZM6l3ZhhQR0Hf1pqk7QBwM4+tJI4AByQe/HSmmZFcYbII4x396epmxGcJHKXbIGNgIxjFMUjywSee5FK0ETguxDEtgkn+lJIAkYAYKuccimkIcrIQGPIB6etK8w2gxgYPWotjGNmD5UkKAegJ7Z96fGAMYIIHXHeqSJZKs7qoAYFSOQ3+NXrS5ZNm4BHPJCnOPxrLLIAGcbUJxUkcxQOVOAo/IUSgmNSsdRBcrIhO7BPapmRLkAZwQDgk9cVzNvfMjqc4A5+lacF2txj5sMeQAcZrllTdzZVNCK9tT5pAIZRz1rP2h9xVGUqSOR3/qK3ZWLsQ4G4jkgYyawryfynYA4wcDHetIJnPUIlDZIC5OerdCaEUyAhSFYAgnHBPsKElDAqcl+pJ7UHcu4opIAzxXSrnJJEQhl+UsRkPkEnoasRTSwSAbgD1BHSmjeVBJJGM4JpxAkwACMjqO1WmSeleD/Estzp8EEs8jyRZBjwNvJ6+ua7i3l+0QqQvmEdR6V4Xpl6bS6ARiEUgvg4Jx/j617BoOpJcWcci5j3AEAnJrsi+ZbEtX1saroJJCMAf0qheWAiDOhBVQWOewHU1qyuAARy5GcjtUEgMigEZyMEetNKxgznJWBiQgqA4yqscZH0rPurdCWIJBHIFdBqFsFAIjL9umcVmzW6KCRkgd25xViMMEpKhZOOScDPOOKglUFsOMsTnb0zWjcW+VJBJXqMjB/Gq+0MyuFDEcE9TWci42M66gVQxUbSegJ6fjUUSkKcgAY6A5q3exncAeAGJ/LtVeMqJCxOASSAOMD0+leJUXvM9ui7xRHuMfCgAA55FIzhpi2SEHTAqTYrykl8r/CMdM0KAgJAVyDjDenf8a57JHWlcY0hwDgbWGcjqKlX5AAD703BABUDrjBpQwDgA5GcEEdDUNDSJGRwAQxUg7gw5x+HemxO7EbiCTkliBkg9OOxp0Zk3YJzk4Vcdf8AGgqXBZSMFjzjv35qRjXI5UkKoPJxnimRxkMSzAk8qAMcUjxiTIYYXOMg06SMDYAdpPy4/wDr1UWZtlLUozOowAWXnJ7CuSu4CJAXOCcgkdznrXWX8bJE0gBIHHHrXNXiyByS4JZs7SMYH+Nd9H1OOpqZ77RljnAGD6VEEDMCRlc8irU2NoD4IJ4BqFztwFBJz27D/Cu1HK0KXwx4A7AY7U2M7cEAMxPenSugxkYJOB71A7GNyQRyM59a0RFyQzEsuRgE44qaGUu4XPAPI7A1VDuJCQMgjPHY1YRQcggqSOCpzk+vtWiRFzaiYDAJwccYHetayZggUj5yM5Y8+1YtmCoBYbgcCtq2K8uh5I5J5HFbWIZoQ3QMiqThhg/KOnrW3ufyg4JKkYIxWAjO+GCkADqe9altM5t2iZ2YHBCk5A9T9Tx+VclZaaG9KVmTM5Cgg5U9TnvUHnGNickrnINVpZUQkFyF9OmaZ5qqvmEFivzAe3pjvXlSVj04SubtpqbxbyhDsc7cjtipLbUJ32BVOQ2QAeCT7VkwMYk3hsAknn37fSpwwGFBUHOSO49KxdjpjJnWWOpqSpdcOpyN3IH09K24vFF7blSZSqAZXaMED1+lcLFceYoUEArgE461YF08ZHzEj0JrnnCMt0dEasonpEHxFv7Qgx3s0AOMNHgZ/StWP4w65aQAyypdLkjJO1iOxyOP0ryiO5kZSGXIB4Ge1SG5LqQxzj+Edq45Yem+husRPueuQ/G7V0ZCJFj45GCePTNWB8e9VjB3srNn5NpwQPx614v9qJYANgjrTJpzxkE7T61jLCUuxqsTU7ntkP7QGpxuWeRmHQbF6e5HWor79oHVbkurSgLtIUrnOfcYrxUakQ2Achhkkj+tNM+XH71AAMkk9Kz+p0uw/rNTuepXHxq1ogwoLiZQpLSFgAPfAwcVkz/FC+kA+aWZ26sz5wfTJOR+FedNdOZSSjkE4LDABx0OR2+tO87KlAcHOc5rRYWkuhlKvUfU7JvG13KXR0aCY8lgwbePr1x/hWdd+JpbuNklYhQMrg5yR61z7SiNQSSxznJPTNJIxGSduCOADz9a2jRgtkZOpN9Sw+pvuJJYHqcnqKiOreZKYkUgYGXJ4596zrpS0qgvgdR9Kh3lA5yqBAWLEgZH411RikZNvqaguRGXIGQMgk9/eoXuCWQhsggsCDxj+h9qzlu1uBlJA4I+8DwaVZDtODhwOAe1WkRdFh8GRiVAz6d6kWR2CgnA781ViZ8lSQSwySAaZIjuwAcg5x161aMy4zp5mVOWxzzx+VWPMMUiE7Sg5Iz1rLRtsgLAAg095W80kAYPbNaWGmaLYEhBcgkZGOgzULlmy25nHTGPSoWmZACCCGGQuKY8gIjYlwxzjnHPP6VVmFyw0xaIFVJQdfUCpFYxxnGcnqpqKOcwsARkkdemKj3CORyWJPUDrTSC46OdYxlxsJJUY5yfpTlkVtqAZGckgdPc+1Vkl3ENgEdSSMEHtx9KYZA00o2hQcMBzwKtJMVyS5mJwQAQpz1/zmsqYjzS7SYOTx7/ANKvyNlSeBxWbcYIdQCSRuJ9vWqRDfYilG5mYj5R0PrTowcZwuc5H0pyfMQAxU4yD6YqPcPOWESBGYFi7AkAD1xVGY9HO50KkFhk0GEtiQEhUYEnHAPbn6Z/KkWUFMBwR0BU4zjvj0qN3IYEjOQVIPoevHQ0agiX5ZVLIxOeuOhp0eDlmOT6HtUTFGIAkWMt6nAFMeaOUYQHOAuRxn1OKdi3oNf5g/O1ycDI4xUToql1Qbm3BTg5yx7Y/CnurZwWwQKjAdi4c4B5ygwT2z9cU0hXuUzbhtyE7cEsPb2+lO0pCZ2BOMHAJ70rI6bFG6QgHJ6k1LYsRIpKjk4xWquJmggBBLjDg8ZqdVDwkucPnINQksSAMAA8mkkEqOAGyCoYAEcn0ppGbLMUhjY4Kk4wAeals0aGUgncM9RVOJGRiHbAzzgjj8a17VQxAUAgDcT61oomTNa1iBIbGABkYbGf8a0ICjbS4yAQScdqoK7FFcAZA/A1aWISKruFD9yPSqRnJlyO5U7SqFgGOABzxV2CQM5YEjdjAPasqABWIB8wD1GKtRyMCTnAxwG6D2oaEpHSWNyyYYHJPGCMYP0r3L4G+OXsHXTbqTdaStiNj0VumM14BZTgOCWLBgAfauq8O3/2GeNkLAA8bT6nOfrXm43DRxNF05L0PXwGLlhqymtj7ZByARS1xHw78bReIdNignkC30a4IP8AGPUV2vpX5JWozoTdOa1R+r0qkasFOPUdRRRWJsFFFFABRRRQAUUUUAFFFFABRRRQAUUUUAcJ8YtLGo+DLrC7ni2uPbnH9a+WdTsFmdyxJcAqTtySBwevbg819oa7a/bdHvIAAS8TqAfUg18h61bi1vpEZQDGxQheOe+ffNfccPVW1KmfCcRUbNTRwlxEY5igLEZ/iGMiofLdo1IUKhz1OCDXQX9qsrFxwBk49qzXtGQkAZAGc4r7lJo+FZi3FocOByMZz61yeoQ4kfK7WI646iu8lgLI4Ix6Y71g6xpsrMgCNhsgADuKlwuOMuU5gMQ2FOexzUV1Ax2EZAIy3uO1aaaYNzggMAcHHY1Zj0wKpOSxJ4zzgVKpGvtI9TFe3M4yi4TAGT696sW1gDIUOd5AOexrZt9NEYJJ4znHY/hV23t4o3yUXdg/M2eB6Vfs0T7SK2OQ1TTza3JUP5gOQrAYzVBbUxQIXcFwcMSev4V0GpM8szM3KA4HFZtzAEYMowT19hScbAqlyh5QVg7Egn7uBmlYlAAg3DBJOe/0pc72KucEcgDsKdMDHEHHy/TvWRopFZBLlAqqRgksTyKe0LklyQD06/0o86ThzEUBG4bup9OPQ0gmO1nKZDrjGMkc9s8iouxqQi48lgykkk8KcY96i2AhSSxJABHTBz+tSrKeUAAJGDxninGOPywpBJzyRWc7m0GOihIj3CPaAT8wHSopnKKAxwo6AnOM04LsbKtuJHQk8/hUM0pIYKoJxg+xrikrnZCVi9p+s3FnbTRowVH4cg9R2rGvNQLMyITszw2MdepxUrAoCH3BSAfYVUnUnIDhgT6Y4rLlNedvqVppHJJBBAIB+mahyFYgnAbJ9wB/+sVakTBBbAXBJwelUpJEIbaQD6kdAOtVykSkY99deW5CcDOPqKW3viiZLkYwQAOlVJwzyiTkncSBTWkbGGIAHQVoo2VjDn1Or0HxDc2Dh4LqSIE5IB4Pv9a+jPgj+07qPh6aytNZkaazYMqlAeoPGTXydDMI4wxwU65z0rSg1OSHaQSiAZGO4rzcThY11Zo9fC4uVJ6M/WTwT8TtG8bWgnsrqNy38IOefSuyVgcc1+UPgn4u6j4PulntLl4j3Ck4I+hr7X+CX7SeneLNOs7LUJfJ1AqCQxBz/Wvk8Vl86OqWh9ZhcwjV0bPojPfPFL688VWinS5RCjB1YBgVParAOegwa8dq2h7ad1cXgcDpR16jNGeAKM4OKQHN/Ea4W28Ea07HGLV+fwOK/Lnxu8EIvkQJPulLsxBOScHHpX6cfF+5W0+HGuyMwUfZ2XPueB/Ovyp8YztKlwhAaUSMoL5yWHf2A6V6WFv0PMxUmjyrV3f7ZcAFU3EEh0LADP8ACe1crrqH7O6HBDdGJ6H6D8q63VYEWRCZWJIO4AZ57YNc9rqQxWe/zdrMGyCDwB0PuTXrKx5ylcwtGQ+TISNwUlSTxkjrwayLuVZJm8pwe+V6EVt6VAE053eQu/OCOhz2rEbEolOzYwJUNjAoZomVCzmZ9hAGM89frThKz4KjJHB4pRgtkLvI4zSztsjwmFkY4B6cntipSuaXRtWim10KWUyBpWcAIFyceue3Wm2CG+uYLcRlzKwXA9TW98QNE/4Ruz0i0gBFzLYxzSBh1Zlyf511Hwp8IE2C391tEmA0aP1HqcHqRXo4WhKpNLocWIrRpQcmzpfCXhH/AIR+3O+MLPn5uMcHtiuk2gKB0GcHtirZVwVDAs74GT39KgfAZgVyQdpJ7Yr7CMVFWR8fObqS5mys6IAdxAUchvSqzTR740UkhxkEjAq4EQM4KKpJyMHrUMhEnAGwg5PHUVVjK4nmBMsSAOgHrWVqkPl6ZdXKgkxnOwDk5rRcEOCpyOpqtrW5dMllJYDPKjuMdx9cVy11+7kVS1mvU4VQkU/mhCJHIJG4nFaEck0zB3cbh8qgHotZighlAOADk565q9bbInDsNxYYVs9OfSvgp3TZ+hUorlRbt8yNKzFcJjAJ6nPSrKSLEVBUkE4O3kgVXAbgIAAxzjGcVKZRCGLEKXAAB6ZrK5ckWDINpdFIBJABGO/XFRjJDHdk8ncfWo5LslQZiqAgLkHIB7ficinqCxCIVYdyOM+9axOGaJ4mEsaOj5YfMMjgipWQgEM+SRk7e2arxyNFEUUsSTjax4/KrMaGdgCNqD5mbPOPp3rpgrNM52yyAZoQBtAIGV6kEVGUBKqQCM4x0q3A0a2hWFAQzZ3spDHHA68gU5kRHDHaxAwAuea+1oSvTR8rVVpu5AZF8siNcnkbv5UGLJTAwQOQO5p0sT/MYVDNw23cBkZ55PpT1tyoBDFyvPB611J3OOWgkfE6EncAcEHjOaf5DSM4eQxAnIMYGQR0xTEjw7KWLHORkdD6VOg2xuHOXzlQBjA+vfmnqZtkaBoyA7szE9c8sPerPlIcl9uCO+Rj8qrSFpFDggZOBjsPX61YRt3IJJA4J7+9CVzJirGVZXZMnpuPQipGJwHVQxBwFApMrLCSBgghcj17nFW9Nsy92FJAJORjv7/WtYkNm1ptmYULFsggEjsB9avE7FYqpBA4HTNSwxbXjVXChTg8EjI7n1/DNSyQBiQCQmckMc/jXVE5JLmZQ8p3DsHIGRnHSr/2eRIlORj27060sxLKEXkAbuCa2Y7MFYyHVoh146n6+1bRZyyiYcERkYgqSRkk9cVcWFYhyMtjIINbDW0aRkBck5BIxis8QgMFCsFUBSCAMY47cVqtTNXIQW3hgCQfQU44iYYbLgd/8K2J9JeK0DIRuIBzjOKzrtELELnHGM+vf9ao1Vxse+VFB4PpnNTmLawDKH4xg9qLRUiw8gwMffJ6fh+NaEEe6QKoLhuxHap5hkWnWYN0BgqzHcWHOTWpqtsXiBAxtA4NO0yBftShgyoDnK9TWheoBG6Ab2KkjA9uKFIn0OFuoC5DMMkdvWqccYRiDyoPAFbFxbssz7htIyCpIIB9iOorMktpEzvwNxypByce/pWiHsasNrBdxgMgAVRjisR7QyaqDguFI+8MgYrX0+MvvLYKMMbVJGPoetW9E0ky6pIWlUhGwUByQR2zXBjsQsNh51G9kerltB4nEwprqzb0PTZ7hlcJmMjC5znOa6qw8E3V9cgkBEVckEj5s/rx7VueG7WCLy1cAg8gAfrXbWscRdcBRgYBxzX8q4x08ZipVZdz+nqVT6vRjTj0R5lqPha60Eu8cZeU8hXBAA9K5vUvERtoyrAh8EsAensB3r3TW47e6tJTOASqlgwfbgjvn09q+ddcgTWfFn2a3BLRHLBs4x2PvW7lRhHU9zBYxVdJ9DodIIuIElVmKHkAjBx7jtWxHHnGQCD2J5qjHp01nGnl4AA5AB5/A0xtQFqQXGxweAa9SjOEorlZ6ynGfws0xevYhsBkJHGT2rg/EWqOt8XeXBzjAPPWuunmjktyzMqA85PauJS2GqeKF2gSwoCrN0B54OPavMx2EjVfPFakyoqevU9I+HekXt/JDKiMV+8QwIOB7GvVbm2EduMqcgdcVy3hLW4rSFIycPwoJPJ9s12szCaJWZWU7ceW/AH5Vz0YyhHlmtT4rGxmqmqsjzXxf4gGn2zRogMj4AZjjAzyaoeFUlaweV2JDsXBJzkV0WoeFvPnad0DEEkdyP8ACoxYtaxhSQc+nGBXHWpylLmY6c4RjZHOeIp1sLGedHClFLcnGfpXhuu3Ut3dPOQS8gGRnoK9p8XpFJZP5q/IAVPbNeMXk4kdkAYFiygqM4GTg57cV8rmL1UT63KbSu7FaHUTbqkeMhRgDPSqlxf3MxIRygwQcdxmpmt1gBLlnA5HHSq88TEggBXXK4FefSspKTPq4QhvYyLlyrEsCWHI9zSG4kkKB2IycEjjj296mnt5JpxnA7Hd2FWYtNLzIQMhTyp719ThsWqbvI7FUjHc0NGtEuyhRw7ZOQB0Hauyg0WAMzsMYICqR1GPX61F4N0PzHiAVWkGANwxkZ5/CvR/+ESRcDLluvzAYHritquY1qjtSWh5uIxyg7JnmWo6SJSPLQKoz8rHHPrRp+kwRISQHfHOOMnucV6He+EskOTgAY461StfCbszGJSHOe2c1MViK3xM5/r8WtZHLyWUawBiVIxxtHUH/Csu4sZDGVIAB6Yr0+28Gx2qGSeXC4zsxnn0rkdW2XNwTAuyFeOvXFdawkrXkzD63Go7Jnmmuaam0AAFsY3YxivPtSsGjkZguBnGD3/+tXs+v6UkkRcHAByAx61w2p6b5kTMUBCjPFexhaXu8qObFUo1Yc0dzkDEbe0Esh2jOB7GufvpHmLEpgg4JJ61vaoxEBDEgZwB6VzYyXJZsgd8/wA6+ywFBRhc/Ic5rSdX2b6FOWTy0I6D0HPNang/xG3hrxVpl64YokgUqvOCTjJHtms6aJG3HcCM8EdzVGWHesiA5UjJboQf/wBdexFOLuj5WqueLifozN4f0TxVoGn3ItYiJo9rSAcmQAd+gHWvnr4pfBwWMk93pipkksAFxgg8/ia7b9ljxq/izwNdafLcGS60+TDKxJIAA/nXoOtxRzxyxuoIIKjcM5z1PtX32XV5TpJSdz4Ks50JuNz4+S1uLBgjptI+8Dxiux8MgXUThiBFjDZ+6SecfU+ntWn8c7XT/DOn2c8EQjaU+Wvclxkkk/Qg1xPh3WxGu8iQMBhlwNhOOo75579MV7MaS3ieRWqSmrHpTqwJcMTjhQecDtVuzZ1Ic4GemQD/ADrjE8UyODGuCcZyavQeK47aOJGcEkcAnNdHKzgSkjs1m8oqO5PUDHNXLNo/NGDk85HcVw8njOOBGLjcOgOOR37fTvTYfidDKCQFA3dACpPt+f0rGem6NoxkzvgQ0hCkFh1GcYFSx+Wq7WAJB5BNeWan8VILG7lSQkSq21kVSSD6EDp+NZd/8ZId/EgDjAwh3Y9DjGQa5nLyNlSm+h7fkDBRgCRkd8CpY4yzoFbaG5IbnIrw+x+KatMYopi0rkEruzn8CMiuyi+IMtrCZpVEkojC/vR8oX04IxWfvPZD9nKO56lbSBCIywLHgHNbVhG0cqBwVIAPJ557186X/wAYLmJ2SF0RS3AVQdvtz2qSy/aAexjIchiuTkkcemaynCdr2NYppH1bauwUsFYqPbrWvC6eSoKrkHdkjkE9a+RYf2otQGSImUAAbRJ8rA+nofqK9p+B3xCn+JnhPUNZuQ0MNtdG2G4glsdTkdetcFRSW6OmDbex6H5i3V1LbiQLI6EqfTFcBpHxOi03xLPoOqXKi8jBP7z5flzgH+n1rA+Gfj2+1T4xzWWpKEgIMcIXOAQ2APqQRXhX7S3iGS0+POpRWpaKW3RcyqcAEnJH611UKTqydN6aXKnGXLdPU+37KdLy3Esc++NgCuPXuKsfMAADgHsK+Y/gv8eESRdM1SQDeAI5HOcnuK+lLG8iv7SKeJ1kSTldpyR9a4ppwlyyM4Te0tzG8YaIuvaDf2bAMXifaCMkHHavjO9sDpur3loqsDA3lsTxk4r7pe3Lk9DxkDpg18w/GXw5JYeLZJ0i2x3AMknGAT0BBr6DK6urpswxSfJeJyOgLKJ9iMVTADEcAn1zXd2DBMgAg46Y/PmuT0a1ZFiOCCcfhXaadD5kYyMMCD16ivYm0jw022dFpEAjiBIyO2SeD6Vr24DsAVKrkAk9qrWdsVRAeCeRx1NXIJYrcF5ZBEFPIY8/WvPnK+x0xNGImGIbyzDdtGRk89D9KsS3Btg3mDAXnJPAHv6c1x2t/EKz01JUg/fyk7RtxkD19q868S+NdR1ezlUXLrFISrRk42AdDkep75JrFUpTNrnp3iD4lab4fiYSyxs/qWB/lXj3jf8AaA1O4Lw6cY1ib5Seny+tec6jqUsswNzKxJOG3Hlsds46++K5O+lWS5ckyBCSAGwcfTFRKHJo0dkIJ6s1tQ8T6jrTmS9nmkDkqRI2Qec9KisyjSAEEL6AZJFZsbJGQCCGIxzW9ogInTfgnIyuO1cjir2Ru3yLRHoWi20dnbwxKQ6AZBK469s967XSNNiv4y2Ahxzz159PSvP4J23gB8IBkKT09q6nQ9Ujt543MgCnCk57GutwjKHK1cwpYqtRnzQlY0NW8KHTmDINyNznkZGcZxWT9ontMF0aNAcHjNeh2OqQalZYJwWJXHUjB/lioNX0K3vIiYgoIAxx1PrXyGZcNYXHrmh7svwP0HK+LquGtCvqjlrTV4jEAWIJPzZ/z1rTg1pXmDGQjbg8MRk9vqKxNT8Mz24ZsMA2SCpODz2rHle408h+Si43EV+XZjw5i8B7zjePdH6zl2c4THxXJLU9LtddPy5Zgp5IDYyfrW3B4jMSZiLHae7Zryuz1k5BcEAjIrVh1dwUEMTOVILHOQR3/wD118v7OcXY+ismro9e0LUVupy8jgOxBGeOP8K7mzvkEQUlQB0AAz/9evENO1ortZHCk9mHQV1Gna8xmAdgRgfNnk+2K1hVlHRownRcj0m8gi1CILhSTxk9q5pvDq292JVcOg7r0NMh8QDICuCp9e1akWoxzDIORwM+ldkZp2ujncJwTRx2voTeEFcKOB71mpmN1CYLdRxmuy1vT4LqJ2yBIOhxjJrlUWOwzc3AURIwVsnBJI4x7e9ftmR5hQq4ZQTtY/Ac/wAsxMMc5ON+Z6FS5dLcKXG0AhiB3APIPpVWbU1LlxgGQg7RxisKXUp5ppBOzSOzswI7A9AMdu9JE0/mrld6k4zjoPWvic8zWeLqunB+6j9WyDIaWX0FUkvfZtmYsSQcgjp6VJBEXJkYnIGQpP8ASltbE7gSeMH5h0/OreMEAAYHAr49+p9VKKRTe6lEgRgAvXd6Vdiug6hHQEccnvVK6ywZwRkHGKpm9WJdwwxxxg4wfXj0rJsnludDLeKkTBQpLDGCOnvWXeagIN4AyCO/YVl3GshCSZQSBuZmOMeprDv9dR4ZSjh3Kkj3NYuT6D5EbE2ok7nDYQcAdD9azbrUyoJdx68msSbV8QhdwYkAEg9KzLm/a7c7A7uOoHJP4CpjGcnZIT5Yq5rajqhJQ5DDHPtWJcXj3CkZLoDkAD0PH610/h34f3ms4muy0Ns2MDB3AfQ4xXbaP8NrWyLM0e5lGAxOc8+hr6/L+G8TjVz1PdR8dmPE2EwUnBPmfkeVWej6pqagpAREw4cnkk9OK67wp8M52JbUCoJ+ZNucH655r02z0KC3wqxrGR+AA+taexAgIRUIGAB2/Gvu8Dw1hMI1Kp7zPzvMOLMVibxo+6vxOasPB1pZIgjVUIX7oAGTzzgVtraW1nbqhKoUAYkHapPU0y/1K2s5LWCaVVmlYLGueWJ7Cue+KX2m10ZTFtWM5SQA8sewPpX11KjBNQjpc+Lq4mrXblOTZz3jf4mpDMbXTyHf7rMOMnuPoK8u1bUTd3LSyEvKeSeuR9aq3LHz2YggnLc+vQVRNw+47jke/avep0FBWPOk3uyZ2C7SsaDd1BJH4/WoSytIQr72AOUU8Djg/pS7x5bPtyzcAGpYraRwAiM5Ycx4+bd6DHb3qpWijG9yTSdIudSube3iXFzKVGAOAfQe3SvXNZgi+Fvwl1rUjNsvHhaJWPHzPxnP51a+GnggWJh1K9izNIAwTPKDPT2PFed/ti+KC2g6R4Xtp/L86b7U0ecHaCQAR3HGea8edb2tVQWx6+DpK15o8O8C2tzcamZJFyYiWRweXB5Jz9a7bUFGSxG58EnHHPp71h+A7QrDLM74MagBemSfSt673TOCFJPTA54r5POa3PU5Ox9hlsLRcjDuIlKkEAqR0x0Nc3qwzEVYqBGegHX8e9dRdQIzyEiRQRgc/wAQ/p/9auZ1PdBuBIJIwcjtXzSep7tzm7gIQWcEk5wB3rBvCYy+wlc/eAPUdce/OK3rgRROZGBUngnsawrhw9yxxuHbFdEdSHIk0OJlvRI6koMZyPvj/DNdJFai4gmkILHcfkIxke3tWfoFmZCZGUgkg4buR29h9K3oYWZ9wfYqsQVIIyf8K9nCxsjxMXNNkMcbyLGBGCowW2jGzHTPvVraUkLIdrnPzdTSqpDsSMA88d6kjhCYaMAg8nd6d/xr2YQTPDqS7mtp+qS2yIzuzheijvnv+Fb9pqoZ0IbJPJya4yBJkMoErIM5wecj0q/udTGYnDEYDEfrXZGLWxwVKcZanuvwRvQPHDCYqQIWkjIGCM4BGe/Qdq+jYmHlqTlia+TvhRrsVtq6XMkmGjAjLE44JyR/KvomP4i6YkAd7iMRqOhYAAZ9T0rmcvfszit7N2OoeRrPTrqVQPkiLMG53cdM9jXxDrcypfX1yEMnmTyBSeCBuOPwBzX0f4v+L9m2g6hZWOx7u4iKoY2OMH1zxnB6ivmrVLcWsQSMEEcnJzknr+teBndXkw3J1bP2PgLDylWlUa0ObvJA8oR0G5uRkdAKm0aJlvpJQRtwAATjafp3qK4zvRXjyzKTuHQYPT8avabb7txDhQBkgmvz2O+h+41lywNPLspUgOgPIYnBFSwxhtmXYsxwExwPfNMiyqMMk59q0NOsy86O5wu0gqex7cV0xlI+XxGl2WbVTFhUUFhyT1zVu4V5AAo/h5UdcGtGxshFJnbnIxkda0DpyTyAlSAuCAOM16OGpyrM+VxOJjA4fVvDwuLeViMZG4sw9ulcHdxvbqyMwDA7QRzj3r3ebTAbZxIA4Y5G4Zwfr3FeaeLdCMUjuEVSCeRzWmPwCdJzT1Rrl2PXtOR7M5qBmMaRFi+3JHoT3OKvW8zKgIIIzyKyI5nhcMDkZxjFW1lMahl5BOTmvgqiPs0aizMzEByRjhe2aspuVFZySQM49fas6zxv3u5A/u4x9KvWySXcpESl36Kuep7V589E2zSKu7I6HwxYSalqRiKmMRlWORwQR0r160SKIKjAghcZY5AHpnt3rlvDWkGwhhUBiygFi33ge4PuK6+JQQGUblJ25J71+d5hi3iKritkfRYWkqcbvckvLsmMR2xUu3A9Cf61TMuZQjF4nXBO3gE9xU0Uq2kryuuUjDMQPXBx+uP88VmW10ZbdZ2OXZyxDAggHoMV6eTRlOpZbHs05WRvTXAPlDJJPUr2+tRvIZcgAA4yARWebl2YMu0jrjPalMpMfmFsDO3APT8PSv0+jBRVjOcrstuwCAkqyk7SPb6eldJoktvczokrKw4VlODkeuDx+dcmuDgghj3GadDdSWrMEO0kYJ9R1A/PFdyOd+8jsbzUba7u3EG1YkYqqgdAOMen5UryiFMgLsY5B681yMN5JGS7sMHnpwK17GeKWHCMSSdxDknmtVYz5bGrbyEoGDZA+9tNbGlOyXEbISCuCCfWsG3kiX5SQpB+6PetrS1KsJHJWMHOcdql2MZ9j2fwzMNQtSJDlyMknue9YHirSkjmZkwFGSxwen4Vz3hzxQ5vAsTlULEBgeozXo8sBurUswTdjnJyf/112YLHzwVZW2Py3iPJY4mDlbU8uljeNHKneAMgY4NZOqXq6daPLIMHblMnqfT3rpdbiFg0hd/KUnIYjgDv+NeO+JtU/tS7lALiJZPlGcg46ECv1CONh7H2qZ+FrATVbkkrWMzW9Ul1O9eaU7yR5ajPCqD0H4mrWl6HJHELmZFx90EHIz9ap6VpbaxeFwQIosM4YdRnHHoc4rr4oBHEFAzwF/CvLpxliqntamx6WJqRowVKnoZs8EccIfGARuDDuK+e/FyGPWb26VBneQxJwcA8V9HXJWLAcKVwAoboTnofavm/xICNYug8hYyyO6q3ZQen0GRXuRfLBpHm01zX0M9ERkEiKAWHPvUrRoyo285ChQoznA7ZqESKECgZHQn1pWmCnKIzjGAo7e+a5uYco2FlVWY5BBHzZzgVYt7wn5guU6ZB6nuKrcNAxIIbOMdf1qQYTywRlcdvWtYyOWV0X1cO23AC9TipkDKQQxAPQelZ2JX3xxOqhsAORnHrxWlEAzJGzAtjAA74rpjI5ZJsuW5IABJBBBzXQ2E4+QkgjrxXP2AYELJKCM5yR0FatvkykRuD3GRgCumLuc0o3OrtboMQrcDA59T9K2bWdPu5BGQeecYPSuPtJHddjMI8gjcecGugtHVYwpAkO0AsT1PrxXSkcrVmdVZzjLlxhzyB04/yaqavdiSExIQUyQV9agW7McSMXJkcFRjnHHBPoPrVRQQSS+/vn196wnKxvTiirKWe2k3uqovZxyfQCuG1uYzzSMFCIo2qFOcj1rrdck8+3lBjBkDgpg4AHc1yt6kaEgnJXqBSpybZ2ctzzzWbYLc7iWYEYKnGAPQfjWJNKIGTblmYkAD863vEmx9SLEFYxuIUHoew9+tYErhxvxnaMYIxXZcq1lYlicJExQhXPJxzj8KkjmX905QFugOORVS2RWLsPT1q5bKGgLLyCccjGah2JsdLoOstp8xcFgHIbAPQAc5r1TQ/GCTopd8kjAA4wK8QjyGV2YAKMda3bC7EYEkcoCkY2E4P1xWTXY5alG+p77a6jBOqlJOec571P5yE7WAJB6565ryzRdduYo1zMyo46Y4PpXaabrUDoqyyqXCjG3uatLQ4rcr1N9igBXODg9T6VDGxJYk4A6YqOO+S4cFXz6FucD0qZQBkBQT3bsahs1i7iSk7wUO48AkHpSCR0yFXcQeBnGfxpyKC5LrgZz8o4qQheApABGRXNOR0Qjcg8tpCzBBEWOCQc4rQ021MzgkEqOrY4pI7QyuhQ5P9011/hzQUR1LqDnAOD2rgqVEjvpU22cv4lMWnx20SDfI6FiSQADkjAH0ANcc2XMsQJAkO4tnkH613Hjr7NHfMEVS6/IATgj1xXGvFHuIHOe1duG+BNmGIVpWK6szMAcptPRhjI+tXETEpYEEqAzLnoKVLdDGocAY465xj+tNYomRCuSeDniuts5LMkMpdiQMg9BU0eMggEAAEgjJB9fpVaKUSbUACkZUkeverG0llAfjBPB61FxpARhsgEknkmmXJJZImIw+cFe+P51KznygDwM9O9RR7GlR2iEoTJBY4IPYg0Jl2MS9tbiK6OGBjznPQ59MVo2OrSrMqOcKByPWkvkSOJmcsT1ByTk1zd7rZVgqrgLxleprRXkQ4XPSLbUA7MACV27s54x6Z9atQ3kcoBZiFJxwMn8q8tt9buXiRVLGItlg5xxV6DU5zMxBZQCADnORms25RFGkrnoU2rLaFjEod8bRk4wD1/SqZv2mdiyKiDoVzk1gwyvKRuORnBbPWtOIqjsAS0Z5yeM+nFcs6kmdtOHKbNlMp5yCMZwa1re+WNd5AB4wPeuaa5AVAXQjoAowQB6+v1qte6i0dvIQCAvcnofp3ricFNnUqnLsdRf8AihbeOUl8EDccHGBXiPjXX5tSe4Fu5AdsM3cgHnB9cd619a8QS3ETRIzCInOGGM/hXKzRGctztNddKCpq5nUqOceVn0T8HvEEWseGLeMyGKaNhCjMw3BQOWI79epx3rgfi7Yu+rB948tHJJPBYkY/rVH4Za0dKu4rYkBSQoPY5ru/ijob3SPPIhaRgGwRjA9BWGGiqVdpvc0w1SLj7PqeAToElIJwQcH3pvkL1YZGeK2bqyRGlJCgqSAByT+FUJrcyRKjgIQc8HpXoylZimncgVCWIJ2np17UC3EZeQZIIx1zk/SrECCMkkhjyB9actsZ2IA2n19ahSOaRUtrM3LnaCHYbRz/AEr17wij2emW0DytIFUcP2Pf+lcLpmmATptIJU5Oa9I0aMGNCxz0xmpk23Y4avN0On04hgA53NnGemBW5GSMES5AGABxgfWsKxUAgDgY5rbgJ8ouxGM4AAx+FZNGlJlPU5lNuSvzDHWvNtYYiSUE5PXPX9K9I1hnNs5wAMckCvMr3zBcvg4cfMCewrWmjui9DKNoZ3DYyPTpW5as1qqhCxOBj2H0qKOxdCksozjod3XPfFTpFKhyskSHuZSensPWnJmM1c39K1RpAgcjPPOME1f1bUDBZuygFyDjB61gWdueZzIwLEAAHgAZ5H1qLVbmRlIUgDOD/jShuc7SMm8u3uJDuOB1yaSO3DYODkj86jXDgMU47g9c1YUsHVgCVAxxziu1aE6ssxxLkZCgAAEjqR7nvTFgba4U/KzbsnGfp9KmjR4mOw5bgjcOADTyhCDa2ecsazk7DFQKU+cbSOgNOXGxcBlBzncOQfTFPWATKCGIPce9K8ZjYEnJyB9c1ndDRDk8MFwOflI6e9RHeTgMUHUjOAfr61YwWdwOzdKiumOVJIAA5xzz3FVcpajJ4pIyAjmMjglTjNNSJi3zS5JA+ZsnAHtVgjj5xhcck9qYyMkfAAB79TU7j5SIvIEKqQEBLBSMkkmrEGZAu4rEfUjPOOmKqmIAuynAY5JPc1YQPGCMbwvOQOmKm3YVjQ0qA3wA2lSWwVYdq6HVNRh8LWTpKqpOFwQcDGRxXJweI4bMPIWDMOMKRnPpivPPFXjOXxDfNvl3RlsdfvHpzXPKnKUtdj0sLKFNNvcPEXiGfVb2cuD5TE4BPGB/Ssq2n82UpLEAoA2yA5JPpg9APWo5JFjXDHJ6DnNOTBZApwDzn1rqSSVkFSTm7l2ONVkchSCcKeeMfSrsMYWQZU5xk9vpVGP55MENuHzZBx07YrY2+ZbJIDgN0Pr+FZtmBLaq5RAx3gE4NaduTkAqGAIyD6VQtbctG+1iAuAWx0JrStsQAI77+M5xXNJlxZoRRiNgQuWGCGB6Vo2SDIAAU8k+lZsdwH2gSKw9hjHtVoagsDZJ2jGTXNJSZ0I6jTIIbnargDnBYDp+FX9RNjpdmZ50dVUhFYR5ViSAP61yUfiKCHBM6qjAgkdRXE3XjU6hr3lSSEQQNxknB561Co1JM19qqa2PbtHnEahl2lWwQR2qPxLoA1OyaQDgqcEjqcVy+keLrMyRbJ42jIwHUZXB75r0LR7+C9tCqkTBhtAyePesLzpS5jSGIg2lc+XvFekvp1008gZXBJLqCSoHsOtcfK7JlgGIJzkjpn1r6L8e+FHd53jAG0kkA8/SvIL3wlN5rhg2CNwwO/YYr6ejUVWCYsVGKaaOK2yPIQDuDdcdB7U5oWBUEbQBnGetdBH4ZmTAJyc84FVrrQ5xITEpZGwoYjBz3GK2cWefeNzEMy7iCCCB19RUEZKscAhGJ69hWvLprIWUoSwOD7GqksTKCBHvIGApOAT/AEpLQdk9hjM3lEFVIIGM96lgdUIIUIvCkA4ANVxEREkZQnaC2Cf4j1x7UkbB3JOQw6hugp2MnodFLr8vkpDGvyoMA5zknqf0rNklcrmVwDnkYPPt7VFaPGJCCSQMjC+tXFZV8qUAFvvAEZx9R0NRy26CTsXImO0HaEKjpS8vGWA6HBOKmaN1mKFWG5goUg/zpHkliBCrjHcV8opJm8otFSZliX73OcnjtVC5JkjyBgZ5ArREbAGUgEf3SMjNVrldyl0OATyMda3g7HLNM5u7jldyASFB4GMgUQKQEBZdzNgA+tPmlMbkDLhieRjA5pkdwk84CHOw5IPXPpXoQehwtWZ0GllzCd5BIOMCtyD5QCQD7HmudsJAA3mABScj3rdthkgBgM9CR0omxEswVoxuIypzgnGBVaacFiCDj19atvt3mNwCVG4EHqKrsFM2MHbgn6YrjlYaQ5pBsUgjjjgdangkYnLEke3es2fC7gHCgEEA9yfT1q3FMPLADZYcnHasrGsbo2LGQbSGOTnqRjg9vwqVUI3MSRyAT2PpWfHMY1ZQCSR1q5DNmMF+WB4J7GspI1WpK1qG6YLDkjPSoUgDuj7FMi5XLLkYIweDx+PUdqmjDiViDkt94Dv75qza2bKwRDucEElueDXLUlyq5vTpczSsVNO8Jpd6jHhA8kh25A6Drn9K9v8AA3gldMt0ZImILBtxOScdePSsfwN4bM10srAEjChl5Jz1/SvbdF0v7NDtVAhBwAD1H+Nfztx7n0Yp0I3P1rIsM8LS16i2VoqRAAbSB0rlviN4efU9ImEG0SlPmYj7g5zgdyRXoEVsHjAcsrZ4CgHP1Paor2wW6hcMu4YII6HH1r+dsDjHhcSq1j6CtFVIu5+dvxX8PPZKJWZTKRuIbOWTcVBIHQ5Brx2Ubc7TgAkdCef6V9ifGrw0ftN2Z4mOMrGxXOQSTjP1NfJuu24tNSmtmjMZBLAEYBHr+ea/uThDNI4/BxsfnWZUlGfMY5UyMHJwe/bNSjeCFBIU88VH8iRhEBLA5yTVgSFApbBOMYBr9IhI8JosCZ4trI+wYxx3rb0TW7zT2geMkFc5weuT1/KudyCA5GSOqg8ZrR0SUyzBApL84bgj6YrthN9DKUX0Pc/BHxYksiizsQWIy7Hp/wDWr3Pwz44ttXWNFlWV24G05Gfr0r5L0zRZ8NKEZ0BHynGBn/8AVXbaJq974elEltK5jDBihOAcckcdK6U7q0jyKtJSd7n1fBPFLEATgqSNp4IP0qwvK8E47c1454O+IhmQiSVY5XOQCc4+hNen6Vq0d0gJlBJGT7GsZ07ao5NY6M1FQsMFmY9eTRsJchThhzgnpSJtbDA5U++OKlSIbhtIcEfMD0YdgfasG7FLUiwxGQQe55oYjacc4HWpnHePbGewAyBTGiOBuI5oTE0yo5XBAGCeo6VHtATJOR70+7jMMhaQ4bgECq7ncMBsjgjjg1stdjNkisGIIbK9PpSrnGSAD61GSFG1QQT2PeomzEqDoBwccgmqtcknUxykhpBGRnjBJJpDwCF+4RyagYgb2DBcDt1+tMZirIchgBwfXP0/rTsFyxKjxlScrjt6g9DUbZMgZnUDHHBwPY+/Xn6UxixIIOQTgDPejK7iQNwHB96WoxWYmQttUZyflUDGep4qtLuDqrDIz+IHr9KeshUEOQT0yB2pGYswLklxwTjqKBCE4XIAHPY5yKZ5jENuAGOh70SMUk2DAGMgYxxQSwIcqu05Xax6n6daNBXK74bOTk55OaRiiIdm4DHO5s5NIkRCjK7cNkAnPB9+/wCNUtQnMSuUBD5wuOPoaiTM27HnfxI1l53dVGWt12DgAAdT06nJNeOXDi7nYkklgSM8HFdd4111jc3KkkoJCCw5OfQCuLckjAwDnrXmNttnpYeFo3HlXCgDJPT61JCSuQwYEgDcB0qISsoA2lj2GcYFPS5ZlxztPb0oO5FkgLhgcHIJY+tSoCpMhIwT0AqtC77vlwVHUHvU/ktI+DKyoSGC8YBpgyd337mMhBPQYzj8aI1DggcuAQCKicAZCnBH605FLxhs7CDyB3FNIybJYgdwBZi2MD3q7buyqdwHQ5zVEyFVRRxtJwfrUolUrgnDAZJPQVokRcnWaOdFZ1wQxIOfTjp+dMaRRkEFSSSCRwaZvVAdxCgdc8ZzVfeNzHIz0zVqJLZYlnCxAgEgkA81IkqbSAN5xxx1qrlZEAIBIOQc8kUiXBVgVUp6+1UokXJJG+XJGTnO0dj9KckmMsmCehzTA+8ksRnrn1pxy20RA8dQDVpDTJEkEjEkHI5CsOnvSOw8wlwCT1IGKiaQxsSyEOwAJz2pm45yoYHvnoatRJbLLuhxgNnqCDj86DIBtIGD1yvaq80h8o5CgsM8HOBT32lRCCC4QNweqnoc1TgmRc1bXWmCGJ2JPUY70y4/0gZABIOdw71ksVjAKqSAcH2NOF6JCQOo6YOOan2SDnuaClVJBILCpYZUUA52BvlOD1NUraQHcW5dh26D8anjjcAOoBOe386ThYV0zXjs4nQBwWGM5zgk1aj0pJQFAGOwGcmsyOR8g4II4yO1W4LyVGYg4YdDmsXGXQ0UUy1caC8O2RB8gBG4849q1PDWpPZXyrNhlKFQCejE8HH0q7aBL63BJbbgZB6571iatYG33uh2sQQpPY9qqnUlFhKnpZM9Ws5vPiRs5X1q4UwxKHeOvHauN8LeIoZVigEgMkahWLnk47nsDXYJOrwho1OCMEk9a9HVpM86ceV2vcJsyIAQAPp1rGu7UysxOFA6AdeK1vNKAlzwQeD0+tAiRom3AkYycdqEZnJugVXJUIrcnJ6+3Peq3kJGS6jJIyMcED0PvXTXFnGxwkTMT1yM81jz25TGT8rEr+PpVtXJRjalC8kcRRSpGS3HUfWslztbBXnOcdcCuovbcy2uFOw4xknpXMOC0z7jkrxjpmvHxEOVns4aaasOYkICACG5UgURAkuSucjII7e9JuDFQRtBPTNK+Q+QMHtjtXnyZ6cWI0QCo+SWbIBzjH1Hb8aIgDgkZYdfc1IkasxJcKxGcnvjtT0wcEkDuWI6VmzS9hjMDgj5iM429jSiOVECggEjII/WkjdUUsuXUn7w4x7YqRXQ7s5J7VGpD1Im4IVuQRnOOhpGLPMhDAk/KB9O9Squ4ZJz14I6U04KqDtQ9SBzj/61UiWipqEskilGG0AYIxjpXLX2xScHcfUdjXRaoNkTEgtkYyPT1rmrmYARlEwQCCMcE+tejRXY46hRmiLoQSRkcEnn8Kj3lcKOMdfcVNcSbUUujE5wMDOP/rUwq23KjJPeu5HG9SFlAZMknOWGRSGJAqk87SSM9qsvGSg3chgQOaiB+cRgqpCgle+OxAq0zO1tyOLdGpAOTzgmpInIyAOPQdqYJHbKueQc9c5FO2bzgKSM8VtFoLGrZuGxgHJIGM4ratmOOTtA61g2UZLhGJBB5HtWxbr5bBQSc88ntW6sZyRqpIrsSc5I6nnFXrZ8EIDznlvUVmxxBZAwYk8Dbnj61ZVSckOQRzWFSKaJi+Vk1zGjSBZBmMHOduSKg81FABBLkbcjkY7Gp3JdVZgSQMEA8VCF5DhN4yQVbjC9j7n2rxaqcXY9OlK6HCRjGUL7iDkZFSB3cEEqNwHIGMVHtMgJyEUAjA70R5A5JA6DNcbZ1K5oWblAACCinqavmYSFlzhSOQO1ZMZfCg4AHp3q0jYGWbAx2HUVmbxZZMoUA7+ScHHYCnLP8xw4AAx1xkVREoELIJMr/ePOTTIZFeIhwCOnA6U7GiZpQNlixcYJ54/LmiSY+Y5JJVTgj0qtalEAyxOB1J60rSowIKAuTywJH6VDRaYEvJksSkeemf1pSEePG9oyWI2rgsMfXjBojkCkkkEjt1zUZIDhlOGPJx2qbF3EkUk4JJHYA4xUyY24IyemfSoZH3SoAcOTgnPWnNK+SFGW7kd6qxLZOVfYocggZ+XHemMpcorEKgPVhn8KbHKRhWdmc9yetBUsxXOD169KLMVxksYfJzlV6cVSY5c42k479TVxRJHlM8MCODmqzriQZO0YIJGMkVpFWIbK5cM4DRoe4GMc/hU8roQJNmw5+bacgVBu2uSSCehPfFNzkcOSckDjjHatkrmTZL5qyYCk5PAI4/ChCQhJyHzgEdjTSAkZVMIQcjHY08SEqo4bJ59veiwlqPKKuHYgge9RSMQUKKHLc4FPRV3MCSccgH+lCbowTsLqMncowB7U0USM5DMQqhR6E/ypCm0GUOMAbgGJII9OKijlJcB43kQjIVGCsSeAcnjGf5VLkOgYgqB2J6VdhMQ3DFCM7C2CeM4H160xpGYqSeD3PFMK7jnPOcgdvrQVaQFWYEg5yO9PQhgFO0urHOecDOadkjDjJOMZ9KdFwoQnB7D3prkxgqTgDnjvRcWgKCqM23cuCDVCaYGFMysFQFRgCrM0rYJQkcYPHasveWZ0wQCQBj+VWo3JbHiYMAR0Ht0qUOVLlAoJHBIyAfp3qoqg5CnAI+5jkc9fpUxyQpBz2NbKNhXGMz8FwN7A5KrgE+uOwp2zdGQTlv1Ip6oWIQHJOAMnv9aaDtuDgYYDAOaLFjQoeQIRkgZ5GMU5I2YhcbcAnPsKe20yGMtk7S2VGcn0pgUlwCAU4IOelAMcluzOhL5Q5OT/ACps0ABbDYHqRSsfmBJwQcjnGDSPcZCrsyCOeetQrkPQougRmUOQeu4Hkim2aIkrkEkZyN3H1qxcxgEZXHqM1XgAEhJBBPGK2jclmhvGNoUYJyeetLMTcAExhExyFOcEe/pTMLtADZwMHIp9qVDlFXHchSBx7dq0SM5Etnh8I0aovpnOfzrYs8iT5hgAYGOM1m2sW6fOTjOQDW3AhVSCMtjJHpTMmy2ky+WxI2qOpqzHKpQgbm7Cq0ToVUHJBJBwPy/WpIFMcjDOASWwO2aozbLUYYMCkTOO+B0qyAXyDGPLHO5j19qpi5dCCSQT1KHg+n1qzGxbYSTjHA/+tTuyFI0rGUDBJUKOf8K2bS8CMAQTnoQcYrn42CuAwyjDIJ7irHnOMBCB6buw/rWTR0QlY9J8OeJZtLljkWVgVHUHBFe8eCPipBqcMcF/IvmYAWZRw31FfK1rdmMpiYTEddgwD+fNdLperSw3AkMuNwGEPQY7ivFxuX0sZG0lr3PosFmdXDNJO6PsuORZFDIQVPII70/rXiHgr4lTwKitJ5sQO1o2PT3FeuaTr9nrMQaCVS5GShIyK/O8XgKuEl7yuu5+gYXG0sTG8XqalFFFecegFFFFABRRRQAUUUUAFFFFABRRRQA1xuUj1r5g+KehJpPii7JBCyyFl9yQCePwr6gNeT/GvQvNt4b9AAB8rsRnAHSvdybEewxKvszwc4w/tsO32Pnt4AzEkEZOADxULRIcqCBng5rTuLYGQso3AmqUsCqSSMjORn1r9VjK6uj8qmtWjPmt13FioIUdCORVW4tFkiGeCMkVpsh2MDye+T+lVpIg2ASSB2zWqZg0cldWUcZBIwOuAOc1GIw5KqCAAeQOelbGoxHLMiBzjr6e9Zc6llJPBAxxzn2qhWGeWuACxAxwQM0m5eFLEHHGe35U9VLoWCsNo9OKi2EKSFBfPBI6Hsc9vrUlGJdgfaNxJZyclfT61S1DDQuQuHHJAFXpywnYMMscknPX1qOQicAlWcLxgd6loSepgbFZwXCo+MZJz+FNfG0jdg5wO9XLu2Cy5I5Jz+NUjGQzFgAM4GDnNcsjoiyvKryMA5YBeBtOP1FJIQ8qqXbPLg45I9/rmrDyIoaN+WUFsdyB3pDHGqo4IIzlgev0zUGhAsYEqEEkEHcc4wc8fpT5cKWUkkD0FSylE2lBzjIzVWRjtL8ktyQT0qJamkXYUOr4UHBHINRM4jYFgGI9D0NNDBHwBkMOuOlRz4PKcCuWSRvGVhtzctckhCqEHkH0/wAarzhGBAPAOCR609wDkjcXzwe1MaHykLMpC/eLZqVY05issSKHG0lWBB56ms66YQk70JwCQF7Hp/WtR2CqGKkY5JPcVi30vmSqAoAJIOc9D0x+NaJXMZVLGcsplchvlbGcdhTHLMykgFQcdOtWRGuQ7HOcqGx1I7UzAAK5yByPYVTRkptslG0bYyoHzljk8HjgAf8A16ljidsqXC55UBhgj39KiijLMqk43Akc9QPU9qCUDYK54ACqKylG51wkOVhKj5GCh2sc9TW7oXiG60q4gmtJjCIyCZFYBgR0wO9YAYncCME8ge9T2wQISAwbPJIxWMqaaszrhNxaaZ95fs/ftJ22sSxaRq8qx3LKoid+A/sD6+1fUMF2lxEkkTCSNuQc8ivyI0XWTYyJJGWMqsCrBsbCDxx659K+5/2YPjt/wl8A0bVpFW9iACyf38DqPf1r5LH5dyJ1IH2OBzBVLQlufTAkBxjnt9KXcO1Rp14PHUcUpIyVPcdxXzNrH0W553+0Hfix+E2uSHn5AB7/ADCvzB8SMhluJQxdZGaQjPc9QPxr9Jv2n7jyPhHqOGCsSOpr8yvGLC3MUUYKrjO0HoTyeffNerhFdHi4x+9Y89v1aQymN1ifBwH6j0H1rm/FYEUEIZgUYhQxOMHH+PFbV1IPOZyMEE5BPauZ8Sg7IlIDlioQE5wTyK9PVHHHci0a4W1sH82IEsjKVPPUEA/Xoa5sLGqkByVU7Tk8mult9q25LMM7SAp9fWuXuCiSkEtKrOFZlX7ufbuBUmyI0t3jLFBkE44Pat/wh4fHiHxpoNo6boWvI2kUcfKDnr6cc1mWiwpcSxO5YHABB4OO9emfCXRhLrN1OiFxFASBtLAk8Hp0wD1roo0nVfKkY1ZqEW5G14qsoviF8Rb+6jTbpllMIFRBgDaAMDtjIr0Gz00WUMSKAEQbVGB8tQ6Lo0elWssMC4WRg7nHJb1PrV5lBY54I4NfWYahGhFLqfG4nEOrLyGOGUFmOSTkEmohEHIIO0YzzVkwhlAI5x+H0xUPkhWJVQoI5GTzXajkuU5IyGIB5BOfpUaojZKg5I5z3NTzDZIxyCxwDg81AWCkqAQRzwM//rqguRqgXJIGAcYz196q6tMY9PnOAYT8rZxjBHSr4yQqOAQRktjGDnpisvxfABoN0Q7kgHKADkdiO5PXiuLEu1ORtQ1qR9ThIZA1xIAg8o/dBOeKsvMMxGFdnlEE5Od578enpVQkRmFkjLnlWXGNoxwc9+ameQAoCmHHA2gc8+tfCSV3c/RYOyRrxsu0g8Ss2SfQ9xippN0RQuqmPOGJ64qsI2a1jkJ3MpwwU5CE9AT6kVKmJQQWzjnB5qFG5EpWJ9sRQnhlGM/U0eVLHlhgBlJUdcimRYQgIqqxycY6jucfjToWO8nGVUY571rFHJJ3HoAjIXILEDC1atoH+1MwXBwFIPAGDVfy2cFsEnoMdcVs6dEfmCqSNuCDznI5H5V0xt1MGrjYw8yPGCMZ546Cl+xmZAoOVXtnGR9adAo891JAk4AUHpnpSxu3QAq2ccjINfU4KTlT0Pm8YuSoRiEoAcYUdPUD60+Bwc4GDj3GatC1Nyo3BiR0CnHP1px0u5OGXaVAyQRzXrxhKXQ8qUkUlR3GQmCT98jg08KDgMCR0OOK1YtKlZcgEggHI71ai0OZiwVCAuAc9TWipTXQx54rqY6QqI1BGQOgzSKoM2ApJ+nA/Gunh8NSFgJEDIRkBc5qeHwzAxLujHjO0sTkjuPQ1SpPsT7SBzRjaWRYlUAn0711WhaZPa27IVUqx3EhBk/j1/Kt3S/DME0sRES5IGVkAOR6HNdJFpQhjKiMIAcBQOBjtW8KVtzmqVIPSJzEOmXAAzGQTztbtVqHRS24qSxPBQkYHvnr+tdKLYcknGTz61JHbhE4BcnggHBNbqETncn0MjT9Ijgi+dAXB6+tW3gVGQBVUE85OABV5LVorVVcgsDjIOKimQySg4BIHbjtzTSsYu7M2WGVmZIkBJ69sjvTILEXE4jDGNsDDYzgj1HoanZEILK5LdcFq29CtmeMysjIgXIZh989CAe+OKbdiIrUe9qCpVjhApxx1OP61y+pWJinDbVyx2gEcHvjB+ldzNCdiOSGBJUqB0wOp+tUNU01LmONig+UlhjscY/qalSudCRxsY2x7XXJBwFXoR2q/abmMgAYbCFyeOcZxUV3GlpK6hckAEFe5NQWdwyhyeC7BiSPQAAfoKGrks39PRWv4nJJ2owGR2JBrVnUFckAAdKw9NmNtdxyk8gFfXrXQSFmBDKCQTnODgg/4ilaxGpx+o25Mk4LFy7B8EcA9P6Z59apG2BBJbBx0rotVhKoHCkkncfc/wCc1jurOcjB9cVqmVqU7WV4nCj5BnjnB/Onw6qukz3d65BmJLEDHzt2JPc8VDMjCdCgyCQPp+FVby382F1QjBYZB5xivnuIZcuXVG+x9Tw1TdTMaaPQ/DHj4wOhuVUFhwc4A/GutsfiBbPKwEoCZ4kPGa8Mty8GwAZC9c1r6ZeD7XGrgFSwGOo61/LicYNtM/pv6vFo+g765kvtAZ8bXddwyONpHB9/rXj1vEdJ8QiVyztISWbGDke47Yr0rRr8XunxRCQOETaoBzgelch47037JbidCBcFsgk9u/FTVqc0boijTtLlOmW7svs0TTuAg5ByOD35/pXkPi3Vpr/U7hIjtt1PylDjI96ZNqF7ICryuIwOFHAFZ5LEjJ3EnGMjivMni56KJ7eHw/spczYq+ILiG2e3ZiQy7QB2GOv1rQ8KavHYg7mLHtu4x/Wud1C2kIkCNtbHBIzjFVTMM43FXPYHFfU4bFc1NNH0KhGcT0aXx4bFzLEnmsCMIG6nvn0xXq3gPxgNcgDu5UsBhMYANfMKYRRgkPywzk49667wd40uNEljQyHyhkhweQfpWVd39+55ONy+NeHu7n1Hc3MaQl3cIBySTjFebav46tEmmQTxhAP9YcnIB6AD19a5LV/iZPqdoY4SwDDJfGfw+tcRfyPdpIBlQwwcg8jvXzGJzB/DA8HC5Q3L98b3jHxidVIhiDSqOyEDB7da5Z/kwcKDjJA70+C0cOSikH+8SMGrEVqXJYoSR8o7Ee/0r5ycpVZXkfWUaNPDwUYGa8LTLkkA54BHUmo2t3VlDhQScYFdDDprLgtyDycd6bNpBlclWVFAyS+cHHbirgorqdUaiRyb2ZLgghQCTgDrVmJRAQxJ5IGfSn3SBCQQXIOD+dVZZZGUYUg7jyO4x0xXbFpdTpScz0zwhfW1pFEZHVST95uAOOua6OfxnbwlERi65wWGOnqPWvFrOW/mRjFlgOuSQB+VXJbWSNg7ykOAG4YjBrshiORKxwTwNOT5pM9OPj1ZJnDqpUsQCD1HYn0+lWT44WxIMQV5D8wBGADXkE2qC1cOr54BBJ79x/8AXp+keIAuXnnEpJJxjGB6V108xUdLnNLBU0emar4uudSjRHCxjduZY8jI9RmsX7Qjz4GCGOcD3rkJvFD3UoREOVztwckj29hxV2weaaaMlSMkEg9/bivRp4/mfcaw8IrRHUeIYEXRHZEV5W+VVbqCe+a4GWFGjKMD747muq8R60LaOO2Yg4+Ug9s9TXNxyGcOSRs6ZXtnoa+mwmIhJGkKTUHc848bwm0lKggxEZCgdPWuHaJYwZHIVGNeo+NNDluo5ZgCwReMDrgdfrXl0zuMxCPJGAVJ6/nX3GFalTVj8MzqnOGKk5ETiN0KAYQHjnuKhl2Ag5CnoM+tSgF3yMDGc4HQ1BKBHuJAYnoSMgH1rrufPHr/AOyh4ji0H4mXenu+yLUI1Yx7uHYHB/SvqvWoxHPOEYMAxHHoK+EvAOrLonj7w3qNsAxjnCTv/dDcZx6A191a3IAwJOC8asMHuVH9a+iymbu4nx+a01GpzLqfNv7Rtw8sWm2shIiJkaM9MMVIz9MgV5poODBETKWAwrEjAJ//AF5ru/jzMtz4gs0ywSKIoqnkEk5Jx7EHmuJ0V/JkQII3XBBWQcZPf6+lfeQ+FHzj+G5v2xEcgAGeDn2pdgyC7cE4GBUWdsuRzkZwD271NLIHUoigEehz071smYCSAAFJMoSSSQc4H+e1crl01E+UvJYZVj1GehI710hRpVYEEZBJPc+1cvdlkuSUJJViQCcYz3rKrqjso76lXxJn7c8sAIjK4wT0buT6/Wsq3he4RIjJ85YFnUdc9ue1aU5eUNvBJJC/Wuo8K+E4PsEl9cSKrh9sURJ5A6n35rj5Tu57LQj8JaKbVllmYoQxIIXJwO9dNqwEls5VizH+LBH6UsAMTFkXCryCB0xUN1dqVIwCSeRjqTWsY2OSc29zi9YVPNZiNp/iXGMH1Ncrq7LODEkgx1KgcjHvXXa+DBFLIY0IQZ+c9D7A9TXn8ria4abOHchiO35VpKWgUld3HfapYcktmMAN7jHavub9luyfSvgDpcrx/v76ae7A4zhmwM+o46V8IXCB4ZCS+SDtCcknsMe9fod8PYF0T4PeFbB8FoLFSyjGRkBhkDoRk14uJ1kkdfMoux5ZrviODwl8VdA1KbbDDJfBJ5MYATackkd+BXiPxL8Ur41+KfibVoyGhmvS1uSMExhQqnHuB0Na/wAc/Ef2nxPHBvRI4nOEckZJBHy46kAk88VwemRxhnneRkKJ5iOwyHbPT6967KdNJ8/UzlK+xFcXhtrxJ4pWiljHykH7uK+gvgF8dr3Tr+10jVZfNMpCiXoAhGRn0r5okWMSvKsjFSSzE54JOTnPpVhZjalJ4spKCPmBIPByD+tOtRVVWMXG5+omm3sGq25kt5UlAG4gnAwe1ef/ABi8Of25oxmQMHtzzIOyYzjPpXhvwC+O0un3cek6pdGWIEbZSMkqegPYGvqW4nt9b0WQRZngmXJ9sV41Kc8PWSe4pXnFxPmvTbYpGhBAOAAW6EV0umDaRIxwoHJPAAqnrNtBol7cx3LCJI3JAQZAzyAK5m78RSXQMVrI0cRyW3cZx0FfWufMk2eEqb5jtdV8a22nxbYP3s68gbuAff0BridW8X3eqSMX3JHjoWJwT2z3ArHM5lIIYF2+8GH6Z70x/lwpOC4Kgeo71mkjeMCVHeRg5kJBI5zmor7MiFcMx67BySe1SBuSUO0gdB3BpkcQfC8kkFiem1QMnn6DNbI1SR554jliDyxlykykqFxkZ+vT8q55SXwACc98VqeIZEuL+Qxliu4gHHX3rLJMThGDOgPIHevOrSvI9COiJ4rYnEjFSewrY0l2kkdiCDwN+RyPTFYkMsnlEFADuODk8D0+taWl74wylAYwcnDYOfw5rlW9yWzqoLhn4ztC4JPTP+NayTsmNrAgkZx2rmI51yCclcYz1IFasMyoqAsWHrntW60Odq52eka0IHQo7Z6sv+0P/rV22l6wGQJK4dclgVOTg9s+1eT2U6NKMDB789a6XTLx0C4OCTgc8Ee9JPsZSg0eknZPAS4BGCADzis6/wBHtr2F3JXzQoVYtuNw7nPrWTY6q8cao5YITjk+prYXUFChRgOBk+prbSatLVG1HEVcNJShJo4fUfD91C8ghGAvIZhnH4elQwSSRsUcFXGBnGAfp7V3zqs9vKCgJYYB6YzWHqPhrmKSNyxZQSD0B9K+PzXhmjjYudD3ZfmfpmScYTotUsVqu5Rt9SMOz5STk81u6dq2cO75J5BFcdexPYOwkclwcHg8j6UQaoyA7XDEdRnGD6frX4zjsBWwdR06sbWP2jC42li6aqU5XTPSrfV3IBBwDzk1rw+IDsADYIPPavMrXWjEi75C4JPygYx6Vp2+pmQAHI7j3rzlKMDvtCSPSYtZaY43ZVum454rnPHWqlLBQo2AsF3YJ/QVTstQbCDcAQeQeOKj1vUormERkgHuAetdtDGzo6QdjlqYSjVaco3sZuiwNPbzTSOIxHjAbq2Tjj+dbEVyETCpgY4J7VQt0BiAAYDrgHFJ56hgAQSBgEHNX7Xn1N3DsbMd4/lggkLjkZ4/Kn/bAYkYnLYx16msBr5o8qWDnPIbgAf/AKqqXupNIiohwQeDnHFZt+Zn7M2JtSYbkJyM5NZU+oomQTg5xjNZtxqYRChbLrkEf1rEudTLSEFuMfXJrJy7EOKirs0NV1NnSQB9sbDB9+a5z7eZ/NMZJ2gHAGSSegHvXUeFvCN94nYu0TpanOGIPNemaB8NrDSWgkaMuADujzwT2PqMV9JlvD9bMWpy92Pc+LzXiXC5c+S/NLsjy/RPBOqa1GjsRaoWAJYAkgjoB6n1r0rQPh9Z6PCAYt0nXIIxn6YrsI7dIAw2IQRkNgcH/IqxtUjCnrjkDOK/VMDkuEwUVaN33PybMeI8VjrqL5YvoiG3hEEISNACPQcmrEcbhSSCASeTzz9aYw2lQWKkHIIYgg/UVFeXkWm27z3E0aIoJAZgCfwPNe75I+RlNvWT1JgcZV+cjByeMdutcl4u8e2uhRPFG6TXJBAUHIBFcf4p+KRv2nt9OYxouFctgFh2IPcZ7fjXnVxLLNJK5ZsuckHnB+ldkKPWRjKd3odFN4juNU13TLyaVmliuFaMA8Dn+Vez/EnTVm0yN84MyCQsDkE9ScetfOttciOeN5ULIhDHA9DnP6V9K6nKbzwdZyzrGS9uHjwDkAisKl4VoM0pta2PmTW5A19KgOxkIA44PrWY0YDFsZAyOvBJrovElmIL6VyASTggdhXPwWrzXCwRgygnaOc5r6S8Ujmk22JC0k1xBGiF2chcLjj3r2X4e+AEtPJvr0MZclk3L0FVvh/8PobFVvL1C8/JVGX7uexFepW0QhiEajCgce1eBjcXf3KZ20KH2pFy2XPlhsKC4DHpkE9fyr4Z+OXiZfFPxf1+5iZWtbWY2EIV93CY3EexOfWvsL4i+Ij4V+H/AIi1TG9ra23RnHIYnAGffNfAFgJdQvTLId80zl5XHUsSST9cn9K5cKrRc2z14XtaJ6r4QtjDpgdwCSSOPT1q5codxcOVHQAHGKv6ZaLaaBZQxkttj2sx4Lcnk++D2xVDUkAXIGSCDtzwCK+Hx8+euz6/BU+SiYeqXLNgA5UdSOxrn9TUMRljwOuM81vap5qxMVCl85AYYGfwrnbxmwRnJPQCuCKOqVzkdRLyKEJJLZLA8n2rNMLEKQdrBhkEZJGeR9a0dRUtJKCdhGAvOM++e2Ki0+Jp542HzhM85zj3rspxUtDkqT5Vc6fSvKS1UBGDpyRkYPt61bUhs4QFu/tVa1y4wqbSp5OOo9fetGNhDsIIKkEexz3r36MLI+dq1OZjI7VsE7s+mR0q2IWZQCN3QYFSREc5QZx1Aq/Y26NkqwL5yRngV6tNHnTkV7KzMjuD2OM46/jV57FYJFIQBQMnA61oQWaRp97YWGcgZyQeR+tThBu2g5BAA45rsjEy5tSvbmRGlSMrHGqhiV7kjjFQTX0y7w5ADR7csMknsfbpitOG0feWSMkgcqozmq13o11JE0qRMAMk7h0A61tGKfQacXuQ6TdSTXCkglyPu5ySag1yQQkAsy8nKY6/jV3w5ZYuy7AgEZJXqfpWf4pYCaVRhmBwAe34+tfBcTaONj904BgvYza7mCpNyWUOSh9BzmuktrNILMHIJIzjHNcvpcvmajGiqwTOJNpxgfWu+eKCC1JiVgSTtLnOF+vc18NBX3P0jMJclkjPt4S8hIflsEgjOfT6V1el2SCIMUDSdQT2461i6Tphmu4mQt+7G4jOFI98119pGBGjEfMeoB4FaxS5kj5HGVWotFi0gAQMygEDGRxk1oW1uPOViOO+afa2paEgjBA3AEda1IlCW4RgFTOTn1xX11KMYxVj4KrNtsptp4dGKgEHnGOhrj/FWhRvbzBE2QkEFFPA/wA5Nd6GAACEAjoT6Vla1bRDT5kVw7Z3AEcn1JPp6V1Rd9Gc9OUozTR8361ZyWVwqMMc4DKc9PpVe3Z1cK7EhhuAP863vGFsILmaVgQucYBz+lc9bXMTIACS+eQwx+tfmmZUlSryjDY/VcFUc6SbNCGWTzgGLSrjqegru/AOmDWL53G4LAQGyMAk+9cHC0rxssaZlYYUZwCccA/jXuPgPSnsNDtxKczlQX28DNfCZ3WdHD2T1Z72Fp88rnTRQuxBI5PUgdT6n3rQsoG8sRklRu3FRzmoreF5WUFjt6fTNbFhZb5nEbhCoDkkZx2Bx+FfnEXJu9j6JOxzOtRgMVQgfNlu2RVIFiSCTtPGSea0NSBS4lkkJcbiAVHX2qg7iXIA2sBgZ7V+o5HR5KN2je9loWLRl3pGuTu4BxUsqpFIBgDHBB4qnNIIFQKCzAHO3uar3ZYwK7krk8Kx5FfXJqJzu5ox3KLgK2D0A9akaVXAJOSByaxFmIZXB5zjGKuwSlQWLbsnIB7f/WrWNRNiLjOHHQ7QOnrVmxnKyAhCD6gVQdyz4Awevy1ZVZTjaDn+VdMWB0ts6zMpOATjvzW1qupPZrBaRLkzIGyRjgjrz2+lcfb5iCEDEmRk9OMjP6VpX+ox3WsxOjlxBEIgQMAHH861SfYylHU6LSLpLFI8yguCBjGM+pr13wxqLXduFY70IGMHvXg6srzEtkrjnI65rv8AwH4iQ3a2xuEQ87QWGSR1Ht1FcWJUlHmieVjqPPTubHxM055rAhVLAZDYHXNeD3ts6XWBGTJ90Ko5A/wr6l1aBdQ08mRFDkENg5BHrn1rx7XPDcdnfvdopDsQBk5AxxwO3r9a9nKsZ7dqhJn5Jm+DUacq0FqczpmnizjUFckg5Ynr3q5MWUBkOVx0A61PO+1QTyRznFU5rjbkkZyvHOa/SqUFCKjE/IqsnOTcilfSOsRlALvGN4XqAR6ivnzxZGsN1MVkBeR2IyeRzyPwJr3zUZRHp8shQOWX5SWIIP07/jXi+v2PnxyK8O1jIXRVIOO5J9+adefJTZ3YGHM2cVC5RVUyEyg8571YUlDgDGSTipLuyBbIGGHcDpVZ5TJbSqjqkqEKOM5Hc15ka1zerTsThi6EA4HXP9KkmucRIX4HCk4ziqdrOERYmHmEdSo6e9T+eF2uArAfNhhkce1dsJ3PLqQLe5UygJDg+uQB36d6mtpX8wkg7FGc+tUg2yRSFC7+SSTyTV6KQwsSODjAZexz1rshI5JRNC2kAYsCDjt3rUtZmMgIAAIxx3FY8CNIzu7nPGCw61fgYR5LuSWPGeg9hXbBnLM3Vcr8mzAxkt6VrabcL9nBBLjHJxyTXOW12MhSSX7E961IrmRMkBTkbs5xj14rq5tDntdnQLcNwoc7SNpB7j0NFzI8kbqg+YLy2eMD0NZFrMzMSTlm6g1d81wu3AQkc4OciuabN4R8iJ0MwARhubOdx6VQujDaeZJLGsibSuD3OOK00h2qASQfUVR1qFI7W4ZGDlVO4/SlB2aOpI8k1tVuLt3GVBOBntisdUMkZIOVY4G0da2dSYSuQ4KhjkY7CqCRFCyg5A4PtnpXbKQbkCxtHg7RgDsOtTlpHbLpIwwCCuMAUjxrEMgkg9famyTRxRBxIShJwM5xj1FZ3JH28gmZCqJLEX2uM4wB1OfXtUsDvDdHowBIUqOg7An2qrC9rM58oHaSGBYY24zn254/KtRkeNcoVJ6gE8E/WlczlsdJp12biMHduLDJA6A+n5c8VeW6e3kXY2Tt5B7Vz+n3MVvOqTTJEW+ZjIcAHHGMd84GPetYujMSGye3bNdMNUcMoJvY6XTvEfkRkO53DAx7V1Ola7Be20auQhYnIJzgZGK8xcHYSAAyjoecg96SO/lhVRDMFK456mnOlzLQUYqOtj2mN0VAUcAZOCDV2CDzUVQOT0IPavK9L8ZslmTMhaXcVAY7S2O+PQ13ng/xDBq14lpFIPMwCwzkgZ6149aE6audlNxbSsd5o2mgbHK5wcHjrXYWCGBGlCg+Wu/B7gVTWBbeEIqfvAACB3NaS2p+ybXZkLrtBBxg9/qOteM6qbuz3KVPpE8T8R6ulzqd5MUAaWQuozyM1mwzRMQQwEjfw55r0rX/AIb2tzmdAAQSQxByT9RxXPxeFbaxlLuihs/fIzj2rRZtQirJbG08mrS95vcwFTzQcjDLwCOoNMEbIrM4BPp3FdJNblWCLFG0QBJwCGJ7c+lZ8ttHgknGOvNOGbU5PVWOOplNaHw6mVEgxvC4djk4PepUJMoRARkHtgD3zRNdKjFQAR0AA61BJexZVXIAI6E9favQhi6c9meXPD1afxRLRjeRCxKkg4JzTGVQ2wHJPUioGktZXCtIyyqeBuxx3471YTLqiBwUUkg45IPrXYpprRmGqZDOqGKQGIOcFQSSQMjHSuJv7JoZHySQTnkk8/Wu85JIAAB4xWFrFqm4ljk9No9a2hLUNzAtNjAqOwxgitSwjDuwjOAo3YY9hVKNNkgcAADjFaSOJfKPCkHgAAZ/xqplRvc0rRopQMDD5BA6fpVhrkRSuCckHB+tZXnOrsBGY2BwdxGD+Oaikv2jUB2LMTke1cridMWXrnUhHlyxLZ5yegrGvNZlkyskjEcbctnA7VXuLtSw+R2ZzjgEgfX0qtMhmwAgAycnPf0pWSNLEczl5C8pLbjxnnJpRCSzELkAZPvUiRO2c5QdATT0haKIb3IC8kgZyPpUNhZPcfp8gtZlnQHdEQwJ4wa9wg1pPEnhCZ5H867jVVy3UgAggfpXhzMVhZUG2QjAY9AfpXT+DfE0EV02nSEhig+fb94k9B6GuadO75kZrlhLmRj6jaRQ3c4dAXJ4Y5yvqPftWHcp5rYQEgHJOfSuu8SAvfOEQlASC3YH0rMi057qRQEwCQSAO3eutyclcVSt2MlIVKnKFcnkgdfyrTtdN/cKYgW4z84xW9BoS2pBC5Q9mGTj61ZW0QLkAoAcY9KqMWzilW1M3TrNVmRyDkcZ9TXaWEQAQkkHjgGsS1gCS8naAOhHWug08AKQACSMA+hrVxsY35joLNh8u7IOODWikj5XYUEeACpBJB+uazrTDBcDJA59jWrHsGC4wRwOOlczV2ddKLM7xLcG30iWYxmIgEAMR84Hpj+teZrK1w4csSM55PSuk+Iuoq8q2mQxjYNjP3DjjPvXKwOQAWAIx0rVKyOp+6X43GULDcnUgHBIpIzvYF1wrMMAnOB2GaqxuAy4JI5ODWhYqNhkYkc8D1rJmbZr27bMoQCR69qgvLcSoMJgHk47UsMpic5wOCQTSxTjYTggE5wRinG9znlcpLpyKQGJIzuz0wac0axsNq55ABPHPYVdM6NhSAxznOOfpUqoCoIXBx3roUu5NyhI5llYhGJxg+1KqttjBABYZYc8H0q99naM7tpOR2HWiZBkKRyRnAHNO6GVUklQBQ+B2x2pzjzFbILsoyf8amELcEgHPTjGB6UEFM4OCOn0qbCuVVaMEsHLkgjaRjBqNRIYQsrq0mBkqeh9KnlA3BiMj1AprAkkAYGcYA5z6/SnYpMjBGXcEZYAYHYgY/pUPAcIBmTGRnOAKsNsjYB3ILD5QBnJqO52W43uQCfU0JXNFd7DJXHzlABg8buKp3WpCG1nbYWCrndkjbz19/SsrVdZjR1CHOCQWzxWVf6s81lLEIXmEg2gRnBp2S3LSfU5zxJrzTO6LH5AY4yjdR6+1Y9kNjDKbIzyPb3pl+IPtLCMyBOc+YMEHPQe1FlCGLKGJKjcQT2ptXNL22NWIl1C7MqTz7ntzV5IQZIy4zkjABrNtplDkMWIA5zWnAwZCGOCR24xWZRo2+3cACHK5+uKuQTHcgAAHB61QtoAGBQ4LdSe9XdqgnAG7tjmokrhc04UO4guADz161IL1VwxHHQMvPHrWfvOEUDBB5JOelLNKDkIQTnOKzcbjTLq3iNl1JYjkACorjWsQglwCMkZAzn+tZt7fxxFpVIUkAEA+lcxqOuyyAoigIwIYkciqjSuNMu6xrxk3pC4Yk7dzHBHvxxXPzSy71Z3GTw3NV4ySgLE5z19aYSFmL5JLYGOoz612wiomcnc2rXWrvT5N0dySGOBHtAULXovhD4qC0uIot5RlGA2cZIrycudgJPPOfamCJJHQyOWwCVHTApTowmrMws07xPqSXxJBr9j5plV3fJLEgZ9eK5DUoohIXByG4yvXHevKtN12WwmjKvgKMc9CPTFdJpfiRbuVt7kgjgE4waxhT9lpFlTqTkveOoTTYmZJAowCPkz1pz6PBO5dgFAbeAOMGqlndpcLgnIznBFXY5I9pAJY578gfhW/NLucfNqVbnwnb6hKz7cOeT5ZwSD/U1yeueCHtlIRSgJ+XPJIr0WCcRsr5beSBuznp/KrEzRTq/mkKvdmPX2pKpbc66crHguo6RNYqwWIuWGC7NjB7YFZX2dg21wSQMnrXtGr6ZaXsbqigvyQFPIFcbrHho2YE7bWEnCqDz+NbqpFo6H72xzWmWaTyhUCqT3PrXTWHh7968zgIxwAVHAHcYNSaD4XJjjuIo8Ss/KnrjtXbJoxtrdnlGJBggDoKwnUinuYqDfQ0tX8AqJ1IjYqAGLqOAew+tc/qfgNoYt0YYK2cHHU969zuLHLqSQyZ5GO1ULrSYZiQTgc4AFfw3l3ihiabUMQ7+Z+zVsjpz1ifNt5od1alozGXUHBK81j3FpJGAcMi5wVZeR/hX0ddeE458KoAIPXHauX1v4dy3iOCmxDkBlHOK/bsp46wWOinKSPj8bkUqesT59vLaASksNsnQktwR9PX3rM8iNJCQgJB4Pv616h4o+G1zHIrwQ5ODyykZx3rhL/Qb6J9m1ECAtJkkMB6iv1DB5hQxUb0p3Pjq+DrUnrEbZyg4B5OOnoa27WZsoCCwA5I7VgWyMqhwdynocdB/WtO2kZAjbjgDDD1r027nByW3Rrbyr78gAdTimzOQAQu0njBqLzGXCgEFjnJpZP4gTkjgn0Nc8rDsU5icgGLcwGVLdAf8AJqSCUHBJKv3AqOZnRiAQQBke9MtpgXYkYP04z6VkUkbsEr7gCBtx1xVqCV5kypQgDIBOCRWXZ3AdiScgdfarcUjtICACnOcDpjvWU2kdMI3NGFn4YjBxggda6nw/ZG+dWIIGQMgdPwrmrWBGum2ByrHAVjkj+VexfDbwwciQg4YqSp6MBXy+dY+GDw0pt2dj6PKsE8RWS6I9B8EeHlsYYiB83DEkd/WvQYrdgMnaSRyF4qnptg620REYVWGBtPXBrWKMikEAZ4wDnBr+H89zSpjsXOTlpc/V6cFTikiJUKhiwJKjJA7ClkAUZAxu6rUrZDDAwTwaXyyygEjPc4zmvmue+5bPJPiz4ZN3ZxXMaqTGGDIy5Jzxn8MV8H/FDw0+m6xcSB/OmJKt/sKCSB9OTX6aeJ9Ij1PR7u3JYSNGVjYZ4P4V8efG7wHLLZzo6m3d2LvJHjczAYzkf1r+hPDnOpUprD3PlMyw6lex8kSxSRlSQFVjgjvTGaISghQExkKeckf5zW5qumPYySQuOQcZbvWDc24VkcEBskfhX9YU6imkz4uUbOxajuEaaLeAsRPJUZIq7pl+YZmyEJBwhUYOM9/WsSFhHMI0DKgGQW7n2qwl0YJgQoO05JPeu+D1uZtH0H4JmgvrYR4U5AJBrrp/C8V1ErkGIgggqOpHSvEfhr4nMWqxQuAEYfeHfHY+1fTWg+XfWqMqhiNpCkZz3HB7V6PLeKkeHiacoPmTPMb/AEd7N1kSP94jfKYxjbmug8O+Lb7TmAkkZx3PtXa3vh8TMVaMg/eAxwM9eKxr7wgCSANpzkYFCkkefzSbtc7bQPHYvoIVe4yUziM8Efj3H1Ndja6gtzscOQCAQOK8AfTrjSZNySEODkDPWup8P+PJbaNY5wUHAZjjgg9vaplCElotTXY9clZ84zxipIE3KQx+Y8A/1rG03xFBfwRyK4bcMDB4JrWLh06Y46+lcbTWgXK99HsVXDAlB1GSW78+9Z5c4UqpO85wB0Pv6Vp3Kfujzu9R6VivMyqTj5QSK1hsQy2zFCCWDHhQfQVAEOdx4AOcmo0nLKBgHIzkClBOQJAVIP3Qatk2uPaMSSEAEgHIPrSGQKXG3JPAPoaC2wDBOCCQO9JIQANvDHt6UtQELEHn5Qf0qPeTkqQoPO0npQd7IAAWB/ipGUkEgFsdQKVxCQlW5dwGySF9RUiKE2sASCSAccD8arlgpO1ep7nPFKpMvAJB9M0tWShJCxcgDAzxzmml/MCgnBUgjjvTRGcuCQFAJOTQYxOAx+UAgjBpPQGxGLAFmbHqMda5jxnqMcGmOrjy2JCrIWxnIPFdPdeWIicbjj1xXlfxA1R7d1BPmRhgOBkA4znB/KsZysQruSTPMtcuh/aEpCDLfMSByccVjSGLzjglGIyFZgSfpVq8v1ubgyg5OSAQMd6oPgyFAMOpwc9R9a43vc9yKSSSJNrhQSdzjpinpG7SAKDvxnaO9CKS2CckcYJ61JG21iQSDgjNTdloEkkimRVyc8kEVbmYrGcEuTzhTiqoxMSrFlA6MD096sDaVJXAJxkk96pMsHYpGGBxjoxFPVyIQUJJAwBUbZeWNG2hSQGYnkD2p4KIcYYjcBuA7etaIxlEGDGMkkkDvU4LLGAhwSBkE8E+tV327SrEk8jKnioTOkYAIYgYB2jP41oiLF2ZyQAeT2zzVd2IYAMuCcEEdfamS3ARQysrqBu3A5yP6UySbA4OCRkgd81qkZyuWdyDaS7AE4wv9fSnGQ7iob93nt3qvG58gg/KD8vB6j3FOV0CBA5wDkr2JrZRMG2TM4U4bAB6HGak3hYwxAOBndnpVPcEZSefUE0SSlck8gcgelXykcxPGwZnLPlscZH6U5QGU4J9+c4qsrE4Hm7h1O7qT9amaTJIQhB0JzgUWHe4hCrIcZyRgn2+lSiYKAFUAAcZ4x7VXUSeYxYAA9CDnA9TRvUMMkszcgYquURaE2wlg2wMMKfeq6gIoAJJI5yMEUiutzEJUIZMld3oQcH9aVkBcglizDIXtiqSHYmFwIlARAoAy2P4j6/XFa2i6ogciWPCkbRnnr3x6isIKWtizgAI2CR2GeKl3FQQowMc9qmUFJFKVjubOaxUlHbcM5+nvSH7OJAmFGcc54+tcbFfumQWIyQc55BFXLe9M8mN2XdgFA4yT2xXJKi+5oqnkdzZSFSCjgLjPBxUWszjysFtykfMCpJJzwMjP51gRX0kDFS2AvUMeRSrrLzeZsYoD1PrWPs2mHtEPs786fO5jIiMjAMxAJOP0zXq3hzVv7RtVYHbGAMBu2f/ANVeKu6/aQCQQ3IJ6Zro/C+ty6fcwJIwESKVMaklTk8H685r06L+yzmmufY9mZEZFDjgHC/jSGV1cojHJXYwA6ge3rVfTtRS7jQoQygAnuM1ZKbxkHDdfqK0loczRFgBQpypPQGqj2sTEqyZGckD1q8Qj4I3E45JGOahaEbZCQQ2Rn3qXYgzLnT1VVQqcE5BIP4VyGowPHMTINjAkFRxz9K9FSCORsSjz0YfMpPUdxXHeIbVYpThCFByOOlebikmro7MLNKaTOdTJILHJBGMUrlW3hCQBjP1/wAmlZsAAADGcEcHmm5BIBJAYDketeSe8kNMQDAEbwMZGcZH1pS7IwYnG0cAjtSyO7M2wEEEfMwyCO/PrQyB+HUN7c800FxWyQGAyXYnAGe3X+dI2ScYZSDnJ6GnKiYUMgx/c6YOfakYHbknYc8LTshD2OHOwfKQDgnnPfmkD7wMrginOvykYyevHemQodxcsAFwSD39vakIrXymSCQEkjB68fhXM3EBIwoxj1rq7gqUbIw+RjsCO9c7dowlcjIAPGe4rspOxz1EZDIillcFnP8AFnge2KYG8lcqdwAyB1zViYDliuT3qsGGGDKEGf4R1ruTONqwYG3cQSOuPSmIyeYzEkDHJx0/CpQcuAhyQDlfWocl2LkYxnjHU1a0MnYb5bfM8YUsOct0IzzQu55QjEIQ2OOlNOZNoZWweQemKkDgzxgkhCcEjqBWkWQy9AS+ApJAOTu74962bWQOhLplxgdeR/8AWrHsolZySSQRzzW7ZqAyIQShOMntXRFmMmTLvLggZBGQxHAI/wAKsiYbkJGcjBI4x+FReYUaQbCRnqaUSgspc5z1oZCZpoQEKAg8ZGO1VXBTeckMTuzjr2xU1q4WQHIKkd6S4wrMWU5POD2ry8RHsehQfRkQc7cAAEmnMpZ0GRwdxBPUelQNtYAjg/ypbX53KgBnBxmvLlE9FGlCF3EscAjJIPSrB+SMnJIOQP6VDAhjBVyGPdgMCpCC6gBWPOM9if8AGsTZEMSKYwWbJzgED9KlNsXjaNHAlP3eOnvTRGcgqcBW2kds1Ij4Ykna3IHt+NFykOWMkgABCOCAc9O/40nTcTgn+70qOMP5pYtksDyKeWR1JIBI6nHNBoRqQkjkEkdD6cVIIzLhgfYAd6RUDx7FCxoTkcZ4p0fEZBCKCeMD/PNCVxrQSW134IAI4yc9KIhIscrBBsXCk55z7Dv0qEMdzkFiGb2wMAcf59aklufLyDyoG3gdfenZjuPjILDI5HIOacZdsxOAQRzxmo7eQAkj5ge55xUzAYJGCQM8dqCGQ4O87myM5A9KhmhJBYNls8DOanGG3A88ccdaYECKQF+Y/jgVaIZnswLMD2PJA600BwBxgEnBx1qeTjPygHOM1J8sRRy6ozAlQw+8R6VqmZMr8vITt2xgcnvTEmCzmPHB5Jx1xUjIWYMDkHJI9ae3AXAye4IqroLiMwGVVyjk4BHX8KbLkISzuxBwSev41IoVsgRgAcjB6Co5QmGKJhSMkZ79zTVmUJC4IOWA9MelSmYAc8jrxVcNmMAIMjgECmyRluFbHciqSTE3YsiQAu7HAYDAHb1pnmhlwGAXO7HcmqzsGBCOGA4Pse4pBEZCdhLHsF7j1osiS2W4A5JU5yacJcEEAFx0yM1FbgKJHMhZSCAp4APrn1qJH2yEB8uR0J60gGXUbQxbck8ZwDnjOapIFkAcE4PY8Yqzc3TqxIG8gBcVXbLnBQbByVznNaxM2xjbg4xyc4P0p0a8MoGAOSKczBgSoCkDggUkaNy/U45U8ZNbJkXHRlJFeLO445Ud89qVwqSIpDLJg5JHTFMZnDKUA3Dj5eMjuT7inC4EkmSSXBwSe3rVFqQkzbdpBOT6CnxHKEqQQT196kRAzByWUDocdfwNMlDSSKUOSxyeMA/lUj5hk+FcASKGI6EZznr+lOaH5UCFSR19h6VKkZUOAiksRwR3pyBkGDGCTwTyMe9HKPmK80abCTywrPCvHMQzEufmC47VsPHhCWB3Z5NZ9wdhLuSCcL65NaRRk3YfDIJIyHGT0HHX3qxHGqzAKChK9x+tVLcGWZEAOTnPsK1tOhAuGEoyFGASeorexi5E9pagSByQWzxk4wKvnCM7I25wMEDnP41BCrq28lSCCQR6D+tWomCqqsAS2SG6Aj/GixjJkiNhVYnaAcFSOp/yam3jzAANwIz16VUhUz5ZchOGIPGc+1W4wSSBgEAnnufShRuZ31JlkaNSQAQM4UDgVY89mwxEaNgA84qorhSMjIxk+xqaNfMgLgmNskAVXKhIs2uxpS7ggkkBmJIA9h0A4FaEbg4LDcBwDWaisnKk5xkrng1YjlMbA9M9Qe1Q0axZrpIBkqdzYBGBj68d607W7DbTuOfX0rCEqrjaCVI5OeQfSrCSDcgBKjPI9KxkjeMrHZaZq5huFYuQBhRz15ruNM8UvYzCRZCrLjkHoRXkqychA5TI4YdjW1BfMqgSMSpGBgYPpXBWpKekj0sPiJUndM+jfDfxRG5Ib0iRcZ3g8j8O9eg2OrWmoxq8E6uGGQM8/lXyBZ6u9lKhDMqr2PNdbpnjUxEGJyCcEYOMH618pisnhN81LRn2GFziytU1PqCivFdB+K19CQsridAcEygjP0Ndvp3xN027UCdHgbHJHzD8xXzlbL69Hpf0PoKWOoVtpWOzorMtPEWm3wzBeRP7Fsfzq+kiyDKkN7g5rz3GUdJKx2qSeqZJRRRUlBRRTWdVGWIAoFew6isvUPEmmaYhNxeRJjtuGaxZfif4fXIS+SV84Cr1P0reFCrP4YtmE8RSp6SkjrT0rF8XaXFqug3cEgBGwkZ7EDisB/ibbXF0YLWLzDnG5jge9cN4t+I2o6hJNZ206xwvlTtGCPbNejhsvxEqi0t1PLxOY4ZQcb3PL9SiIvZYwuwRgAe/rVGSIvkOMkdcY5FSvObiZzvyo6knOTTliJHDZPvX6lSThBJs/LatpTbRRaNQjuTggYAJ/KqDg45JAz2Gc/4Vp3BKEgxsVHBJHGfrVG4bZgh1VsZ25wTyBkH6kfnXQrnM0Z9zGEEmxS4IwSO4/wAK526AjkOTgE5wBXUOowWVwQTjA7fWsjULZXJcgEk9PWrRLaRklkVAB07Ak8f41BJIY1Z0QKAQcdc1PKUVwAMHPbpVe4ITeTyMZIFVYXMY8rF5ScbBkse+MmkfBOEYOMZ4HT60wuJBgKVJJAUnBNClolZSQc/eUHoR2zRYlFK5jzkkZAPINZbqFYqpA2nhfatyQ+eCCMDsQO1ZF2nkyEhdxA5PpXPOJqmQPhgBgA4wQO341CoJRlAxk5LN2qZBkFiuDnpnpRIWcsSADnt6VizZMhZRIoxw44wOcVHPGEjYuCzDHHTNT4cOQAAP60yYB88Fm7j1rFstMo5LMjIORwRnjBpZmQhgBg5AAzwPxp20RuSWyD0B7VUJdbgLjKHJz6n6VibJiyL85UAKAMEg5z+NNMRjLlWDxgZYjtnv+dJKVG3YSAo5BH9agYlpCHJTI6jtQkU2Q6g7rEi78byVHbOOorG2hncuT8oIGBnJHatG7mKEKH3YAO49/wD69ZMmGnVgc7VIBPG7J4JHrWqics5C3OVcLgEAg4qCZRk5IAPUsMYqwTJLbiaVFSUHawVsgDt79utRRgXZIJIjOOAP6UxRJrNdkbIQG4OCc4HoaSUFimPlAGMnqT61o26BQoA2jAB9zVe8i8qRSQSSclj09hUM7YFeNDkEMqPjA3d6kVyAsZYBycZPf6VE0YRXLyjAG7gdBRkcORuK9DisnE6IysXrNiXcqgLBtpycfjXReFvFV34a8QWl/aStDLbybgFYge/6VyoccMBhs54OM0fawVAIIcdfUmsJw51Zo6IV3Td0fp98DvjLY/EPRY42lVL+NQrox5BA/ka9ZLc4IwDzz2r8nvhf8TL74f8AiK01G2nfyEkDTxZPzqeCMeo61+mfw78c2Pj3w7a6lZyh0kTB5yc4/nXxGYYJ0Jc0dj7jL8dHEQSb1OC/a4mKfCO4K4yZQASepwcD88V+Z3i9klQypkNy3yngkjp9M1+jH7Zt6IPhfbW7NjzrkDIHTjA/U1+cfi+RFllUHaM4CYwABSwSaTFi3dnn00Z86Vs4Bbdg9q5/xIVXCMMMVBx6g9K37uQ5IA2jPBB5IrkvEbEyB+CzcAKc49B7V3SvY54onVQmjGUgHOVUdwRjP865d5CpcucAnC4HfvXT7D/YkEjsY3dC2MYI5x0rm5VV92BnA+8xxgDnNTE0vYrWsctzdxRoMs77cgdM9K+kPhLolx4U0+UzhjJOrKzE9AcZA7jpXCfB7wML549VuF3wMu9Y3HoePpXuCxDaARkYwQfSvpsBQcFzyW583mOJUnyQYwymNRjJDenOKGAlUgtjPGMck/WkmlCsFAAGAATxQzliAeR2bNewkfOMZGHjBUjAByM02SUuS2C57YNOWR2BBUE5wGz/AJ/WnSSMqhCFAHJIAz+dWkBTZgZcyAAsME4pjxruOGIAHBBx+tWjiRSCAe4qGWJnwSVCr6cE/wCNUIgCjyycAkd2OT17etZvi8rPpUMSEwPgh5F+8SemM8DArUEIR0KIrgEsqnsTWL4ymJtoo3KgxvvC5xnA4B9RzXn45uNFnfgPerxRxawyNOAoaUkhQh5P1z/PNLG5uJQpBQAtwex/yBR5r7wSQAeAc9T6VLBbyFQ5ARnJzk9QDivirH31ya2Vo0lVWYK+AwU8HFWI4lSQMWwpIJOenpTLd3ikMQAKkZORyD25/pUmEJKkEFuSTTSMZstNtVDghmIOKIQEVd7qAwI255JqKBihIcYUdD1zVhkDOMjOTuz2FUkcjZbt4gWyQSijJJ6Cta0zsKq2QDuBB7+tZUEYdSFOY2O3rV9ZRGpRQGUDpTSFcumBridmQBnIySFxz3IAqWz02WWVQAzDtgZzVWG4KspGVQLksOgFd7o+mJFFE5BAZAwBOSQa+myi8m10Pnc1ko2Y3TtEgh2KSXwMgkVfa3gAVXijAJwrZ5J+lXmwpAK4JGBgUqwKAwIDHrk84r6tJI+TlJydyCGyi4UDIHzbmxke1OEUWXCD96Tk+/vVqOGNUYkYXpnPf6U0FFOQoBPTcOtWmZpXFESxqATkHuDUlurFCAgDA54qPhW3ABQx78gGtTTrRpJFk2Eq3DAnGB64/pTDlLFtblVVjw+c1fIJUgAHnn2p7QoBycFTlfQj1p6xIeckdyaOYkh8rJAOMjg47UyOEq7OTwOg/rTpUPIBwM9atwwiO3LMBgAZOc5z7UXEVnUtlSGPOc9iRUMq+UEwMtkk+4q46hY9ynI7L6ioJACN+QB0waLisZN7LHBbXUsxESxIXBI+8c9K0Ph5qUureFre5mARmlkUoeCADwcdsgj8q474i3ey0SyV1Vp42YnOMkHAH15zW38D7h18LXNjvE8olJLHkqB1GfYmuGeJSq+yR1U6D9n7RnePEMAElTjjAzVeTIzvfcfU+taJVGBUjBI5IPeoXiDAuUBQEAg966FLuZOxzd7pa3Ub7SDkcEc8+lcuyPBI6AYKkqR6HPIrvJYBFlUB2MSRgcDvWNqWlKytIvDkFSw4IzXRFohozbYEGIgcg+vWuoG3axBIjAA+vHJ/OuQWQ20wjIZuNxJ6YzwK6nT7gXVmgKArjsOSe1U9CCK6QNAwxnA4z61hyW3l5IBUjrkV0r4xg4IPeszV43TaQSVPAAHShDTOelQv5ig7skDZjHPY59qgeAWcBcjc65GTWjEjJLvcggc8Cs/xFq8D7YI1G4gglR6etfE8XYr2OAlHufovBuGdfGqdtjKSYu7kAAN39akjuXtXDocMDnJGeaz7ZmjlwRkEEgjsanklY5GQMd/Sv5kkz+kVTPV/B3i6Cz06Q3LqGKht2cZP0rL8R+I01q+YqHEe3IUsCCfXiuDt7krEAxyACBnpUlhdgyhAcAcVhKcrWTBUoxdzcmhDocAk+nrVOe2WIAnGSeB6VtWaoIy5IDD5ue4qpchZHZ0GD3HqfWvNm2jeFRp2Rk3FjJLE7xIrgHBywGKwJ0MTkAAOcglhnit+djDhScjJOKzb5EEYfGG9DWuFxboys9mepQqNbmOXaNnJbKA8Duf/AK1XtNt57oqxXYmc9e1V7VVcnzjlichSeMV0ektFyrtkjkAdhXsTxrlG0DsnVSRahMduqgjA6c+tLNPExwWBPIHtVLUrmKCfyw2UIBJ64NZ+9pslBkdB718vWU3LucqtLU3Yp1mxGBgjuvetyz0xp4zI67gRtKkdRWboummEB5MFyMgegrobLUUI2hgrdMEYruoYJtKVQ4q2I5XywJLTTHSEhjuPJ3EVBPpzgEgqeOgHBNah1LykI3jbjBA4ya5XXNbaWNooG2yZHzenrXTLCU0rmdKdWpNaHPXcEUtwSrEKzEZweoOMfTg01LBSxLBVXgdePr+NJHblCeSzZJ9uTk/zrTtMlwAMkDGK8iUeU+iT5YrUjjt4rWOQRHBIxnbgnHb3APSsy4nmuWMSLK20sSAcgepx2OAMn2rs7PSEumjeVgjqDgpzg/T8KtDwVZy4YoxRTuCgkYOeT+NZKM5fCcsq8I6SPK7izdgCSVbGQp6iqMmny+S4ICls8AfnXqGp6BDbzrOxBbGw7h1A6D6elc/JpqSSjB3DoOAP/wBf1NZtSg7SY41FPVGJ4dt4tKtpRcZklkYMpIztGOB7CtWXVEtyHTawwCB6H0ovdKSKMBFJCngE5I/GsS4tpRIQ3O7jHoK6KWIlHSLLiot3uUtZuXunMgZixJOSf0FSaVIVCeYCSOmTnFSx6eRhGZZXByGUYBH0q42nOkStsBAOAQcc161DGVFJO52qcXHlNG4hGpWjIFy4ByB3rxbxNp8ematNGsYBJyc9QT3r2fRp1tPMdxvCg5Unr+NeU+PdQim1knYA65BXOMc9MV+o5LipV9z8n4pw0U+eKORnZV3AHZ3x1yaqPGZYSQc89akuOLpih3BjkDrim7mGMAZJzg96+xtc/LpaFS6lt4ZoZzKBKJIwdhOQAw9K+9rjUhf6FYXQGBJaoAxOc4UDP6V8B68Z002YgL5pxgqOBz/Kvt7TLiWT4beHpDIpjNmoQgZ5IBP617+UO1Xl7nzGcRvBM8P+MbLL4iV8b9qACRuhJA4A9sGuDszIlyrpGZCeiDGCfxrpviNdm48TkBmcoFLqfunGccdiK5NSYHIDB8nueAPav0CKsj5K90jrIdkpRmyHGRjtg9R/KnfuwjoASW+UdsCq2nTCZDkgt0BH86t+WURixwRxkcgn2rWOpg073IuUEjAElR07GuY1GQZMmeScbfb1rpbm4MCMRtYspXawzng/rXH28Uura2sSqWi8s5yODz0+oGac4cyOmlKxd0qwOrAF/ktlJLMQegOSRjr0rtoVRUCqpKnG0AY//VUGl6bDplrGkLsSDuKk5AY9SPrxV8xlg4AyMZPNcyiojlUuReW+10bIxwSvAP0qreuTGASE2cDjBP41c2LJkMcEDgg9DXFeLvEwgBtYsCTpnPX3qtCYpTdjnvFOsve3ItU52ZHH8ZHU++K5eU7WzkAjpTriRrmZWd8OuSMHGM9aWQhlUkZPQZrmm2elCmoKyL1naNqd3p1nEubi5u4okHqSwz+lfov4kuF0PQ5lVw/lWqwZUDJIUA/TkV8KfBbQ28QfFTwxAgLGOcXAcnABQ5Ix16d6+q/2jvFsWheGbmSIhbi5YRtCg5RScbgfrXnyXPVSCTWx8g+Mta/4SLXru7BZQrtGDKuRkMQWJHXJHQU+eFbfRlDqFIAKKD8qjtx25xjv/WlaxtcXLKxXO4thBgAEnHH8/epvFTIFigbAfKsVQj5Rg4JHvXrRSWiM9OhhQzbOHZAnJdicZqzjdGBsYDOQx6EdqoPCGUhGwO2eat2bGOJYy+8DqTVtDsW7S6bTp1kjkMQ6kqcfrX1X+zp8aE1CQaVqc0jRxEKrN0fK9jXydcIJl5UFQdvPfPb9K0dLvrvRJrSfTpfJuInDZ5AIz0I/SvPxGHjWS7mc6bezsfWv7Q2jyWd7a6nahY4JwFZBnawxnGPWvNdLQywhg2OvWvT9M8UWnxO+GOxzjUEZSq5yUI4J9s15pqD/ANks0J+YA46c4+lXh6j5OV7o5JwSegPbFSV81ZSnXB6E0iL5jAE/dHGBjBPfNLb3CTKzkbiepJwSe31pdgCkqenOc9q61JkctxY0VVIYtk8gg4rP17V20rTbmUEK7o0QbHd1KkZ+hrTgYzCPJAXlVPauJ8f6qzQWdtA6F5jJvD8BVAx+eSK2ukrsIQcpWRwtqTGBE7kEYKsTnGOAuO+c0sgKxuQdzg5IpAw8wEgADpzjHoacoEm9D8oPP1NeNKpd3PQ9m4qxMpC+UUck4yRjGDWpZk7gzjA6hu1ZBc7QpCkA44/StK1CSBCyguPunPQVPOYuLNOOVdjBkIIPEmcZz2xV/f5UYUke3uazIkQBiDgZyMnNXIpSSCpBHqe1XGdzLlL9tckHcBiRgASRmti31GVVVS+ACDxxk1z8EjJIGDcjnIOM1Z+0ruOBxkZOcVspEOJ2unX8kiDc7MVzgMegFbsFz5kSPnDKRkjnjHANcPZXhjjKqAXIzknqDW3b3ZAXeTz15xgj2raMznlE7izuDOgOcnpj1rR5KgAEjGMelc94YuEuXcg4AJGM9MVv3N1Fp5TcwJdtoUDJB9/b3raMrmOxmato63OJQMELg5PX3rhb3RpvMmKAkk5JHANd5d30s03lIVKscEEcj057CtGy0tFhCOi5bkkjOK4Mdl1DMIclZH0mV55iMul+7lp2PHBc3cRkM0TRrGSCTzkeoq/Y66JAA7FQDwRxx616DrPhWGeCVoVJIzxjORXmOs6FLZzho4Sm47QR0JAya/Jc54VlhE6tDWJ+05NxNRzC1OekjprXxFEsBeVnRskBvvZPb6DHrS6RdnVdXEpclID8yqepI4+lcTHK4iKAngkHB710Xg+6SyiYMCHkJDDPJHavz2dHkPvVUsdxcXCqpAbaBycHrWZNdqJAEc4HQr61SudTAGAQCDkk9x6VlXV/tI2OCDzkU4ti9oaV1cnJJchjyCDVSTUScL0Pck9KxZb6VVIU/Jnr1P50tqlzeTLBHGZZJGwiL1JPb6VvGM5tJdTKpW5IuT0RbE02o3aRQRmSV+AoPWvQ/Bfw0mZftd6VJ42xkgMOemO9b/gT4bQeH1hvtQQPPIp5VgSjDoMHtn19a7lYlQqUAAGCK/Tsk4eSSr4tXfRH5DxBxXO7w2EfqyLTrUadalIVESHAOBjBqxHuUEc469P60DYrEtyDyfrThKEIAJwQePXNfocYqC5Yo/KKk5VZc83diR7QWBIweu4ZwKRWYYAGG6kA9OPWkON2D0/p6VR1ky3dsY4zghSBjqB/nNaKPMzPRFHXfFEGjKwbDyDg98flXlPjbxNd3e+WdkCKfLRccjPQ56V0+o+E5ZApDM4GSUYnk1xfi/wldG1YIrSSHomTgkV6VOlExauzhYrwO7s3zyDrzyavPK3lL5RBfp16fUmorHQdQsbh/Mhw7gggjOAev41MlqY2CElXJwVwDk+me3XtXVy2JtciN0fImdAzkKwYAYycc19JWNwt58OtNy6sVtFwwPUAcj6ivAptIaG3UsrIHXJK9Vr2Xw/eEfBpUtyZZ1cRQ9946E4+lediUlytLqbU4NHlfiSE3uolIxuc44UdSa7TwT4GisIkuLlQ8x+bkfdrZ0jwfBbTJeTRf6RjhiQf0roUMixBAGkCjBPGR7n8eKnE4rmShA2pU0vekPto9kgIPfINW5mfeXDjYByoHJqpASQCBtIGMelTqwEimQ4OQDgcYzXkpXZ3Jo8M/au15rTwzZaBHLn7UyzTkMclOoHvyK+cPDdt5tyojUnawbge9dz+0B4kfX/Ht/cQyebZWrC1hB6ZHUkema5fwfZn7dDzlWYkkGvUlHkp2NIuzSR6pNKYokQ5VlUKcDqQMZrGvnBUkg7jkjIwTWndysY0JBfJ5bHfuTWZfuFjMisQ2McDJr85xC5qrZ9tSlanFXOf1CeVpFMoCxgYz356D3rnb8vFuKja2SSDxW5qjhkAYsFHJOc4PasTUo5biM7BIz9S6jIIHbHUmphCTdkiZzVtWcnfyNM7lUyCPvZ61oaFaMsRcAqCOR1wfTNJf6XOXEaQuHJyfLUsx/AV1mk+E71rVEjUoxIIBGQSR1OOlerQwlbmT5GeTia9Pka5inapIkQAwW68/wAquw+YBLlAUGGOR26YHp+FdXo3w31O6x5ojdxhyLZtyhe2Se/tXS2fwyE8gE7eXuOdwHQ/SvpKeEn9pWPmpV4o4KztGuNoClRgHAHWtuxsJZWMXlyoV5IZcfrXo8HgO3sQgSSOULwCFIP45961k0OOB1DQhnADDPavQhh4x6nDKvd2secJpUhJQoQRxkdqs2eivPdiDYRLnYMjqcZ49fwr0uLQ4r+ZyYwGAJJAxg9uK1tL0KK2ckICxG05UHFb2tsT7S/Q4/w/4IEixSTmQjOT5Z28jsSRmovFrWskwsLNBsAy2Ox9Ce5rpfHPiiHwhpDLEFa9n/dwxDjBPUnHoK4HRY5tpmudxkkO4E8kg9x7VN3FXKirmZZWBs7hyxDKASSRjYB2965XxZCHlckYYkEsoxux0r01LNJJJDLb+eoXIQHGcevsMZrhvGFoYCDGgUE8ZJIH418DxFRlJqp0P33w/wATF0p0nujmvDNiDcAuuCTkjFdpe6ej2rRsCCRwV4x7VmeEdNQ4cEsGPzM3Y11d1BLOmxEKgfLnHf196+GgmfeZliE6ljM0i2MMUjAFWK7TzjI9K6nRrcXTJEiEscfLH/hWaIF8tMKAVXBx3960NBcLISCQD3B5FEW1NO58xiJc8HY66G0RY0dAQGJUqTkgCqOrX0VrL5ROw4Bx3we9LcagsVv8j/OqkkE9f/r15rda1LLfszoyhgGBYg4z1Hr/APrr6X23s43PncPgJ4mTSPRUnTyiS4YHkEGsDxFqAQiIsQGHPPQVBZawHtGJIVB02jv6Vh6tcG5lLsCxAIHOa6Y4hcvNcHgpUp2fQ4fxahd9qkEZJIB6Vxk8LxzgRnI6ciu21KIS3kikFHf5mVzyPauZ1e0kt7pRtKqensBXwWOkp1W2z73Cx5aUUb/w40t9Z8QwidswQEM4UfeByMe54/lX0FpWnN5aRgeWp4yw+6K84+CPhoJo9zqMxBWe4BG5uSAMce3Ga9SWbyMopyBnBzX5dmlOeLxGmyPrMJRajdPc0ZIRYwqQ8cjfxMAQPrj6VsaDbFoXCMXlkYscjjHYCuWS5ExBJZgflyT09q77wdZEWEJGEVizBuucE4/lXnywvsIrm3O2qnSjqcDrSot1NEV2Hdgc8D1GPWsWVFiBwQQSO/XHStHxDMx1G4lI3ZlYEkdcGsS+le4MQICCM5BB6k5GD+dfp2Ao8lCKa6GsdYosCQNOMEAAAn3rRbR2v4gckDrwOaxrW2klvIsYGWGeOor0/TLUeQWEagjGQOwrPGp6RiebjK3sVoeb3ummG4A2FcDH5U22UCQgDPGDxXZ+IdP+V5gpJJYjjoPSuQty2DvAicnkA5zXdhU+SzY8PX9rE0bKOPzCWOGPB4rXhWMO5fl8cYHWueFwsbgknI6Z7VqadN5+ckHngk16ULo69S4bUOwJJCAg7RTbO3O9iVYDJxkdeauWdvJLMCuZQTnA7D3qbVpjaKVUbnUABQeuR/SuiOoru9gVnhkHJQ8HcAK09DvDZ6rayoFVFLHOAQScVz9tJLLHlyASKvQ79gI4YdMdqipDmja5E48yaZ75p919o0yOQvvK8HHv2x6Vy2tQLNIQ0Y2gFg2e/TGP8an8IXyvYxJvDEgAYNXtYsIZI3cOQDxtx19ea+fwtWWGrWvZ3Pj6tCEpypVFozyrW7AWcxCKxVgWK9c+p+lY7Q4CsgXAHIyTivQp9PW9UgjEiZ2kDkVxN9Y/Z5nALoQDksCARX67lmYfWYcr3R+M8QZR9Qq88F7rMHWLpYbaRSGYsPm2jOSP8K801a1UzGQgbmG0EivQdbum+yCMJ1JbIHOT61xl3CWiBMm4opLEjGBXRj6jjGx5WXwsmzgNWtDGQFXILBc5/Wsq6Ah+ULkjqBXa3apJG4AIPQlu49K5u8tFi88oFd3UKCwztwc8eleNCrrY9CpTT1MBMwyCaN3jeRdskfG3r696liceaQwG1hjFOuYnkBYEFDjoOhFVCog3FSXY8nPOK9ejUueNWpI0ftB3KSQQMKM9qtJeFCXLA4yvTIA9axfthW3VnIMbcgnoferdvdqqIDgKDnBHWvUpyTPIqwszfjl8tUQgtxnJOfzq5BMC6qcANjJboPesaG6JyEXJPU+n+FXBOBGCBzkrkd89a9CDPPmjftXSWcuV3IcgAHgHt+FacTkuMDKEYJBzj2rndLk8uNcExBOBitW1vUcsN+M4AzXQZJI3IQAoJJGTgEVfiAyCSAB196xLSffbqSSoY52kcj+lakRSIghtwHOOlYyOmBe6sDjOOnvXP+LIw2leQr7BI5PBwSRz+I9q3I7piWYoAPbtXH+Mbl7mZCHCJECpQDOTng+x60QjqdKscTf4UFySWHAVRnFUZ1KxscjJHBHNadw0qs5ilCk91HWs5ojtAc7wR0Bwc11NoTVjNuzIwVImBwdx9G74qiyS3tyC6JArHcUizgH8eav/AGeK3YRzTAGQlg0gwAfT6e9WUt1Cg8bgcZAziqUkZtENsFf5WTKxEMFIwGPofWtNJWYZIAAwcDms10WLe7uxCjjA4qxBmOPzEkLo2CCe/pVpXMJNdjUWQMQUHOQOlbauWhjOATwOP51gQI284YYGGBH61t2UnmxDGAQePpWqsZXJjuydrgZ4OR0qlIojyxVUxxlVwDVmYOGAQkFiSRiopUjYGKWMShhyD0NdETKVihNKWJdnIwC24c5IHA/lXYfs2WF1ceLtVv5g5Hlsqb+hABbj0wQK42SAvF9njCjIKjoOvv0wK9n+A+ktaw3EqSDcylTyBgYwQD3yK5cZK1Fozpu00e36YplAOCWJ5I5z71PqmpS2+pWNkSHhAPmA9QCOAPfOKXTI/JiJClUUDPsK47XtQNxrsDxE+VHIGJB64PAr5Bw5os+sw0+WSkeh6jciOzcBAHA2gHA/X1rg3kAc5BYEnIJxXQarfR3FhDscklQT7MRzXMkN5gON2D1JxXx/s3GTPtJVFOCIHRpGdlCAHgcjg/Ss6+twzEEAN1KjoK1GUQqWI3Drz2rIub0bSq8gHcTjpnpmu6hh6lV+6jyq9eFL4mYOq2RKkgYPY+9efa/Z38csiQOzynrHIxOR9B0FekXtzvYgnJHJ4wBVO42ggtGpLAYcAZIx0z7V9HRwPIveZ4NfGqeiiedacdcDjzQpPHBBP1x3rsLS4niKBgTIy5IzgD2q5I0Q27QM4wTihZNpJKhiexGRXp06fJseDUgpO7LXmqyYJYnGNxPIqleYLMAoUscgnknFIlzKwLMFAzwFGOKY7sJgCMsTyR0GelbqTM1BIq/ZPMYAAYzk9s0ot2VcDIYdAO1T+bvBAJV1PG4Hn2zTZrn5y4YBiDz24rRTkNRRUmRzExDHPcGqAglyCxwO+QWwfatN5TGhbAIOCT7VGt7CGAJAZed3rUuTN4ohW3PlsFbD5PzLxkelSGzEsQwQXPBHTgCnLdIzlRhck85qV5cMQoGe4xjFZykzZWKqWrWmAyBxjja2cGmGB0Us4JzzmrHmMMg855AqhfarHp4ZrllRQMnccYqUnJ2Boi1G6SwtDM52oOMDnmuLHiAx69FMHKxKPmycA8jqay9e8RyandSAOwiBwFHAI9fes+GXoAQSDn5h1r0YYf3dTz6sk9D3qxA1K3EqOAjYVQDyCe+Oa6O10zylK7drA4zjkVxfwj1QGEiUM7I4KqcbWA6Z79f5V6ciAhsjAzkgHuetcesJcpyt36lNbMxgEuznO7kZx7VXMaiVsjDHqfStURKOMMTnPXjFM+xoXaUAEj5ivqB6+1dEWJK5iywHz1w+/nILcZra08AKpII7kVmTuj3BUlQ4wRk9Aeg/XpWrp6phQDjA5xzk1b2uNI2rZyu0KAQTyDUur6rHpNrLcyM2VQkHsDjjntTbSIFWdyAqgk4OOgrzf4geMosDTUd1ctlguDxWcIczOmFzFvdRbVfEM1zFdRyROuJcEkkjocHoatxyh8ohw4GTx2rI0tXEKuUDvj5iBwffFai4YkgAr2xSqS6G17lxSzugBUg8HHb0rWhVUjQ7s98E559qyIAFIIHK8nPeni5JyCSSOgAziuYho2GlOcElcngMOlP3lZ2VcMoJwT3HrjtWYkobB3MCBuIYdKmS5DABQT2ye+au5nZmkjhJCSBjg+4PfitO1nSZSAMEZ5PH8659mDIQHKOBgHPQnvVmG5CsBK5YEAFGUbc+oPrTcibW3N+KE4UMQB2INMntSGZuc9AamtWSXC5BXAIY+tWWgBIyCUBwAOaEwKflqVLAZ29feqk8OX3AhhzkD+VbP2EIpIBAJz9aha0VMkFZBg9OxrZSIsZ5tRECgO49MDnBqqYNrku7AZwRjpWkbX5CQ+GHCqO4789sVUnCKgaTKYOGYnOB61a1LSZVJCSOGcBBnBHGVA9+hrhfFXipHzbRHeisWBPY/WrPjPxRbYltLaVpIgpBkU7Tu9AP65rzyaYzuC6AHGBkdRVtcqudChJamgJpJhuc5HQAGp7yTGlSIC7soDIN2efcdz+NUoV2qwVSHQ4YE9D6Y7V1mk6QL+QRkDeAGKrzwen9a5nK73Bz5fiZ5xKAxJIA5GSwq19nVZi4OG2hSe5HpXpOo/DovC6JEArsHYEdSOn865yTwvc2sxWWIqMkDI6itoJy2M3NmJbxATkuchgCuOxrRRhJgsQcnIY+tTPo8gba67ABwQetOFqIAFySVyQp7Zq3TkNTJ7dlVQxcg5KlSME+/wBKmkdIsPuwuSOTWTPeiLIZQQeBjg/nVYzF1JPJPU56VHsy1I15tYjjQYBycjmoF1AyodpySevpWM5WVzsBUZ5zzk1fsYneEgDk/KVHuafKkaKQlzIVBdgHOCMH3rCmJeQlhhTx9TW3qEBhRomA654PX3rOITyEKZL5IYEdOe3rVIenQoMH4KozEHlM4yfTNRkfOcDI6H2NXGBiYOpIHXB5AP0qoWU7iScEk7gc5Pet0jJ6FqIAljtyFGQpHB/Go7sGQhkjDHA6HGPpS2m6ScxggRlfmZs4xzgDHU5FWBE23aRgA9jjFN6CuVo90jIGOMZJBPWtzw80SuVKkOTkF2B5/oKzHthIxyMDHJz1ra0iBYkSMfIB6nOaykZTeljprO42MQGyR1A5ArVs5yzAqc+3rWFERFwGRWY4wTjI7/jWhaMhQFXKuOmO9Qc+5rvKxkQISCeMe9N1EvLbsqBgCCCCeRU1jbg2+ZCEbGQT3pzK6qTGyhx0LjOag6oxVrnGRzTWt2wdlcMQQwBUjHv3rqo9PXVghVQQVACnue9VLnS0muQhiYs3zAqOBXf+EfD6JHHK0W90HG8YIOetY1pKKudFKnKcrIo6foUGj2zzzARuANp9MdTiuR8R6288rIku5CSSemfevQ/GdlLPbsASCASHUZwT1yfwryK/s5LeZy5LjABGOAayw9p6s7a8JU42ifUEturbgRznrWdPEisFAJbGTxXQvbjfkplAdwqtPaGfIAAGeOa/ymVRvc/fk+5glTDgoAfZq07N4nVI5EDKTkcZwaintXRipXtyfQ1CgeJlUgkqcgDtXXh8ZVw81OlKwSpqaszWuPB1tqQJY4BUgE8kD0HtXD+Jfgyl1IwigW4hKkFWADH344r0bQ9SAmRJZAFzkFzgZ9K6+JIrgFl2gkDAU5HvX6PlfF2OwzTjUPAr4BJ6o+PNW+CsolZkjVIgMg4wB7Vwt14MvLCVlRCQpxICOfavvO+8OwXjMTCCmMANwcVx+u/C3Tr0qTbkhfmULIRj646/jX7JlfiXOMowr7HztfJaNS7UbPyPi2SweFz5qMoHr2qtIw5+faV4AI619K+LPg6gtppYoRJGCMxuM5BOK8x134X3MEzhU2KFLvGDggDuCelfrmB4rwOOsoysz5fE5LVpaw1PJbhsyg5ZBwQCcUkZyQV5AOeK6C88NS2ykTxs27lWxkY7ViTW4tnVACW5xgcD619RHEQqK8Xc+flh6lOXvI0rVzjcEIyMBsZBq7aOkhJKAsvTqMH/ADxWXYO2woSxCnA9629PtnupUCJnJ6AgZP40pzSV2dNOF2kdX4M0c6peqxYqFYZUr1J6c19OeC9CFlbQF12y7ckkcZNec/CfwwG3SEKEC7ixOTkdsevIr3LS7Noo1BUEgelfzP4gcQS5nh6ex+qZRhI0KKl1ZatYRGuEQqFGBu6flUpQE/fCHPIIPP5VP5blAQoJ77h1qQRkkZGOOg/nX84Sbk7s95uxXaIEZA+cEdecj+lSbTxkg8Z47VLLkEkj/wCvSogCkng0kiXqVpoC6kAEBgR8vHBryL4peCYLx5HceUrxlWbHRscH617K0QZWJBIwe/WsHxPo8Wo6bJE6LKW52MMg+nHrX1nDuYyy7HQqLY87FUlUhqfnD8Q/BU1hcSIAzl8n5uTgHv6GvJrzT57UGFGBjJyxcYYEZ/xr7Z+Knhq2ia5lljYuOu1eo7ivnrxN4NS5jkngjcnGUjyCWBORxjkgYzX9xZPmUMXhozhqfmGNl7CozxvbJGSGbeV4yR2qOTdvORtQjOR2NbOs6PLbTOWVg5HCqCAQOvToay2nEc0SMu87cEEcfj719fSk2iac+ZJpljQ7ySFjcwzgRggBgCCcdRX0/wDCnxnHfWsSNcbmACgE9BXy5CRGflAROcqBxXaeDfET6RqFuyN8mdpiBxk56169Cp9h9TKvT9pE+27PZcASA+YCNoJNLPaISSQHAH3QM1x/gbxAuo2kQSUEHquc4r0BCDtKOAwHUdvxoqR5JHy8rptHMahoUO7ekW4EY2k5x7/UVzereGAYy1uWjJHOcHB9q9EMBYksWc9Tx0qpdWaMRhGUHIw1SpEq6PN7a71HR3YZzAoDKpc4B78e/FdtoPjmK6jSGVgZ8ZCs3QdMCor7RI5UZQgLep7+1c5Noz20hdECPz8wHarVpbmiqK3vI9YF9G4IVwScZKnp7VlXp2OyAkoCSdvOSetcTpmqXVohQkqQcgH0rdi1J5uWyCRggnPPeo5WtjPmubCuVl2qQoCg4ByDmljAWQkDBJzmqVrOMEE5Y9z2q1vO8AMBkZo1RaZKzhmwWyR7U0SFHIG4gjIAA65PIPWo1ywIyVJHJPaljyoIGXIGMntSE2OaYhWJUlQclQMZJqLcdocjBJ5GegqKNnIbI5yeaaJAcrvAPcGlYm9yRiigspPIqMSuGGMg9qQqgjAQ4PTrnB7/AEoYt8pAGe1GgWHzMFRiSST1B/WoornzHwE24GQAeDTDKQQXAB7g0yQsyDYAjZGCPTvxSZDdiO+vhEHJTcACSSRjA9q8Q8d6gJ57lGOYpCcY6jnsa9P8X6kLa0lRGBdhiPPGfXmvDvEmqyvdmBpFMcfzhdvJJ7Z9B6VyVJK+wqSdSeiOdTzJpHCkIoBIaZsE4/8ArU4Hyt7soeU4BZeQfxpGYySEEAE85zjFSRqVG4kDIxg85rGx7UUPWVQobGQuCKsfuri3RC0kbZLeYBnI9Pb/AOvVSNUUEMNgOR06mpEdxbEoypGCcxufmJ9celTym8V3HByOASUBwDnoPWnoDtAGVBO4471WM7gKAwUk4Cn+L2/z6VYWcCMEAk5IbHY1Si0NkkwLEMTtwNvTvSxzsAYygZduQxPU/wCNRfbFLMoGQTkE44qBnZSXHAznBPStEmZN2LU0hSMKTVdpkjjABLvnJYnr7fSqzXDSsQAXIGeOKz5L9N5KjLt6dq2iiOY1RMpJxkA5GM9KbGzRrFG0rSPGB8xABP4is+CYyZLkv820nOMCraOkSF0AJzwB6f41ulYlq5bllCLkEqT2NPhnZwgYAEnDcdB6iqkgckKQGOfXIz9amYO0wIcRcDKkZ6dqvmSMXEkSXBJfk52jFTtgAkgkn5Tg1GrMowBt9MnPFNcgjDsCB39KTmjKwoIOcjBxgMOoqQyAjBwcnBBpqIgYyBwQAV2seP8A9dEZRwS75x29hTU0zNj1l2NnG4HjAp7EqSzjaVGSPQVA0gW5jdHCptIB68miGEFiuWJHQkk/hn0rRNCuPWUxkoECp94HIwc077QVJcEOv3ST2P1pogCHABc4+YkZwBQUTBQFSWGSncj1xWisXqxyTB23kbTkgAt198VIpBYZYO+Mg+ntUBUpGQBgdeaTcA6MwBjxjYepbHJz6VVib2LG0qyPwRjkHoaZFNIkwIdRKjArJ0wR0IpnnRmMRo4AHXvio/KBAByCTkY7jtS5SDYtr15VCysCQSSxHJJ65PerSyHlQAAe4rnTKWYOo2EE5VelW7O7khhBcswJPLdfpWUoCua3mq7NEEdihB3EYx6Gp4mO5tw3KRyoON3tVSC+Vi2X2lgFI4wf8OlSgliCMAE8+mKx1iawV3c9M8G+IWkhggceU6gLtyOB1wT3PvXoccgufmA2HqMHpXiemBrOaIxlnGdxLH75PY+gGOten6HrQvChIOXJB4xgjqPwrSNTm0NKlHTmRttFKdzkgkAnjox/xFRyFycsAzYzu9KtKfkK4yMkj9KY6ADDce5NanDKJBHEVUsXAIGQcZ5+lZniaNV2SKCZHX5geh9CPrWuoGSVCv8Aj0qDUrVZrWXaGVgMgZzn1rkrQ5kxQvGSZ5ncAI5LDknp6VE8ZdUBcKucjI4APU5q/qVvtYEqQeuOPT1/WqikOpLkAgYAA614T0dj6aDvFDFAG5VcMRx8vQjtxSqgdyzEqMHkevpTWiRpdyAjOAWU4IFRhpFdyAXTcOWPJApalMnYrGiuhwSc5PNRu5UqCSFAyDjqKkVgSSwyOoAqXfH5Q3qd2eDngfhQSV/NBIABJYYAqZUAVQoAJJyT3pYgkUcplQuhxyGC4H15pm+Iq5QOAcAAnOPehBexBcZkAGcqAQpJ6Vh6gDG4DEhwMg44xW85G9VByCcgHisrVlLF3JBYEAqB0XHXPrmu6kctR+ZjyFGzkFjnHB6fhVcBJGIUZPY461NKqJNglgu3cCvr6VVCjBKk8nIYV2qxyNgYgrEAA+p6VE2UIJwADkDOcVMYxtIzlj17VWlwuVPAJ61SVyGx4xkSEhgAeD0/SokBIBIOM8YHSnRARxlidwzyrHAFPX5WIQ7sAMSpyBnpyKtGbRo2LjcCRnPXI6VrRBywAOAORgYzWPZyYIwM1twlpwAVOVAJPoK6YoxkTqMq7dGyCFznNEkYd0cD5QMEetMlk3SM5PJPIx3oSUjIJLZOAB3q7EJFgSDcGBwOhINaE6iSNGeUk4wWPU/41nWhTc6kAkjOD2/CtJCstsQVGVBxkZwf6VxV46HTSlZlMJtUluQeQSKfa5Ric4Undj39aicvuCliV/hGMZ9frz3pTlSFxxng5rx5LU9WEjTinDu6l1QKNwYjg+1SCaOYbgvIORx0NZRBzlScjGRVu2mCxsXIwBzg9KxcUdCkWJNhyAACCGI7f/rppJxhyCpH3R3qBpB5quTkjsalwjqrAsBnIyMGpLRPG6ZXpkHGCajMmEleMAjOGwOneoHXYckjOOMU6OR5Bk8kDBAHX1o5SyT7RJMqqwwqgqMemSf605I8RggEEHg9jUYDuCASB/dx+tKJXMLREYXIYH3HQfrQtBi7SDJgkkcDI6+/tQkhQg8gjg8UMDEUZhuJB4zjBqBWlk+ckAEkADvT3ETQyASEkgJnBIFTwzo5YsAAASeOgqruLFFZSFLgnA7YIycfWnjYhZ8Ej68AetAnqSowkkJBLcYC47etKyO6sQxUg9V4IqPzI1mXEmBjcMcZ9qmEwI2t8u44B9RUk2K7K5Ugrk9MgdKpsrnKsPu9CTWk0xVSgU49cVUkwSzBcjpgDrVRbIZWDmMIHIYnjIolYyZBOCT29Kj80mQI6AjJwRz9KcVaIksCBWyMiSPMTkglgODmgtuJkBweVxn19qgikZSRv3hhzx19PypVBbeAcH73PGTVBzErNtIKLgYwSOfxpqld4JJBIzQ3moyqTkEEkYx16VFIxtwMkktxjGcU9QuWQsbyADgSEAkj7vv/APrqHy03Ek4YkgAj0oMpjU7m2pnoORn609yGUYAAHcd6WoXGyRh8DLAA8EdDTWVFUgPvPZioBB9jTzIVUgAH2ppi3RsQFXuc5yaauIpTMGmAcEqCc8cnNMldEJjVQAowAPSpbgEuBjIx1x0qGWLzMMBsAyPrW0TJsbHuWRuDjtnuakTeS0jDAPykA5NQLC3KE/KfQ81O+chQ/AIOQP0rQzuCqi4ADFumep/KhYx5xIHyEdSO9SopJJHBx1NKpAypAJ6gk9KaGrC7QQrGQhVB+XHX3pkMiKzZ4XnGRwaQPlwmMjBOf6VatUG8BySMZBI/SqWg2yxCqiNcZYtzkEEAe2KmeEJlnQkEfex0p7NHGuUUpg9xVC/1EJsR2OH4B7GhO7IbGzypHEVDZUtnHqaz1aSWd23BozhFUdsZyfxzUUsgkBAORnPsaW34PXIByMHvXRFGTkW4LRCSrkEHk4OKvwQOTjcAAegPaqlvGWbAUAnqQcVoQEFdojVHB5bOcge9bGbZbiYKQSPunnIzmgJ50gRAxAXOMYwB/KmKVO+QAkkZUZ/IYPShmJCjB4GMjsKmxDZZibLhAcY4zUwJVmIOTyTg1UjIhIYsjk8gqDx9c1MsoMoyMk8k9hTJuSPM3DrGwUgEsRkZ9KteeXRRgk5OST19OKp7S6sSWA+7gcirUOFAyAX6Z68U3oNMsRzHgEZI9DUwIEYJY56DcST7VX2lcuEyvQ896kR2OFABBGT7VmzRMuLIMBgCDgZAqyHCgEk5JAwOc/jWeGJUgDJAyMd6sByEUlfbAPT8KzaLTNSG6G/JIwR096uQ3JbaNuQOc85zWLBcIwBAOecbgQetTCcJIwLFiDjaD0rOUbm0Z2N6e682EhQA4HUnFU4tTmtTh3bHbHeq32lsgABgSMgnGfxovgHBdQEI5IJziuSdPyOmEzf0/wASSIQA27jGDnit2x8WLCpXkvkEkHAx34rzKO9+z4LEsM4wB3p8eqiKViMgk7sk+2MfrXG4K9rHdTqOPU9jg8YElPnZkGBt7fUe9WR49uYmMkFyyADAU5AJ9a8gj8RLggORgYwB39c0jeInVVJckEHBz0rP6tCe6OlYyrD4We2W/wAXNW2hXvposdQGzn86juvi/qu/J1GUqvcYOfwrxFvEDgM/mA/j2qr/AMJF+5dVfALbst39vpR/Z1B/YQPNK6+0z3N/jprvRbshCMDOMms6++K2pXTMHvJiMZOXIyfUdq8Tl18KAWcl+wB71Xm8Qyqk+xwXdQpJPUZ4pLA4eDuoGMszrzVnJnoEvjO4vHdTM5Ynd87EkDpVrwtrCy+IYhPNi3jBZx0wPr6V5bFrAjZnAAXAyCcnI7/Q1csvE0e2dCEAkXaxPBI+vUH3rsjThFWSscvtpN3bPoPTdXgt9Ju7ppFWV5WVcnBKk8e/SuJuNcuptSkeKUrEp27dmCWPfPfiuGsfFrXd7bWSyMsBVizF8KMDjP196kvfE5jxHDudVBbhhtB9PrTjSUW3fcc6rlodlHKsDkAKEJwykZBz14q0ZTwQc9GGD2riNU8YQWGkT3cgMpgiDLHGwDOTjIPXpntk8dBXReFdci1vSbe7iIYTgSEdwMdPYd+K6otWscUk7XNaXEysAflKnKseD+Heq7K4BAYBSckN0HA6D3qw4DBlDYbPUcgio5mAUEgAA4HFbpmDZm3UG3eFTCYPU9azp4Q6EYwQOK22DsrF1IJ44HUVVljAJwuRjFWnYyZyE8DRzhyCUwRg9/SsvUuI5ChwxwPpXYalZiRZGUhQOQPSuP1JxFhHDYzkkCqV2QjJcoDvAYhT1b170QKXLgKMglhz0XrUTONz4JK56HtgUsbkosqSgFiFCleoI6/59aevYehLuRohKcBAQox6npWfqIVVMiL5nUHA4/GtBliWJi7Fh0yoxnnrioXgEcZMZwoPzDGc561D1LVzCyG2gDAAwOehNKSASCMn2FTTqImLxoAeRk9xVYod4cHAxt5rCUbmibJFbcD8oUDn61TupNgYoCD2781Y5bzSGJHAIxjJHpnn8utVbuLZtOcE8gVg4mqZVBeQhzk+vHQ96YyEncUwewNSROEduCWOAQeBipp3RY1BARQOo71gzVGbOhmiCbiBuDEjviq16WRSQSGJ4PpiryKu0OrA8n8ahvUBjBAUj19/ShPXUmRz020EozkHk8nOSe1RDyo2ABJIG3BOefr9afMoe4YhQxBxgmojCFbGAoH866ErnG9ypNIszlSShDBgexNTRuRJuABcn5mPal8gPg7AQWwCScgd6sxWI3gEkrnselN2RpDyLsd0VhBxkk+lAujLkkBlHbHSpo7BYrWIK7EoNuWOck9aY1kYkbAJyScDvXO+W52wbW5nSfLEQfmIyRTUlKx5PHHK1PeW+UVt2wA/dI6j/Gs9t6ISTjPA74ppJluVh4uEW7ibYpzjO/sPXFRyXXmOx4U5OB6D/Gql0zNKHA2hcAH0piEM7HeCjDJIHQ1XIYupcsm5eKUtGSxLAYY9s8n64r6O/ZW+Pr+A9dTRdSlzpNxICsrn7jswAH0ANfMkkitLKIy4VFBJI7Zxn86fZ3QSQAk7AwZWBwQQcg/UHmuPEYdVoOLOjDYqdCalE/Qf9uPXFfwHoywnzbaWcb2BzgcEHivgXxFKJDhwHbGTJjv6c17LffES4+JXwm03SL+7aa5tJyd7D5igUjn0yTnP+zXiHikPC8sQYu0RIO3oRXyUcPOjeLR9jDEe2SbZyEuxmJZQGBPQnArl/E5iE4KDYCBkAYBI9v610U9wSxDEEnGMDpXJeJJy98sSkkADG4YAJ6/hRJaWOyLNHUb1z4bQMN7gALt9zyc1V8D+F5PFusfZYyoiQjz2PUA+9PvQ32C3gjJV2ARFIyNx54Hpmvcfhj4Ofw34UtIZislzcgTXBjUDDZyAT3xXp4HCOrNSeyOHGYn2MHbc39L0pNBs0tIgEWIBQFHGKtM7S7SDnHXFXLqV5FJkLOccsf8AGqCoJ8gSGIHpgZr6yyPjpScncSQBSCMEEdKB8qhgAQexpzIBLwRkdz3FBUbSGAxzjHY1RGrIhsUgZCsegHcetEkJmIAAIIwSe4p5VdgKclRz2Oaj3NHAxWIyMenONvPNC1AVVCOMkY6AYwajuI2ydgGSc88kD0qQ4JEgIB9D60m0gk5Of5UXsBVKGNXdgMBS2B6Dt9a5Tx3kXqKWMhMYYEHnlRx/T8K7aFPPABOB0PGTgdfrXn/jbMutXJjMjIm1AzHGQB/hivHzKpalY9bLYXrXMN4CFiLoyHGcEYI+tTrGxaJwMEHIPXB/yTUEKExhAzOQerHJP41aiclGjZCAB0J718ij7S5biZ9xAO4E8g9hUiRKzEMATnGc9Qe1VoGaKUvnJKkbT0FSQxykgvKXYHIOMYHYfhVI55lqNT5jAnaM7ee3vVqOBIyCZTPgfMSMAH1FUdrBiSd+TxircLBEwSSM8jGOfStFoczNKNQIQAAQT2pkhLMFUEHoDUttGkoBBzg5z6VJdQCFA78gZIYd6VxNFG5VjEYwymQYIBbGQDXr+jXQn0uCVkUt5YCsnUAcYNePmVJGx5ZL4JGf5V6X4AujeaMEJBEeVbb3IODj6Yr3spqWq2PAzSnzU+Y6eNlCK+Sxxjk5NP8AvuAOOM4qLeMgKc45wOak3DIyAHztBz1NfZqVz5PlER8BwQSQcnnmn4Eq7gAO+G7UJuyxYYU9fcinRlWcEjAzgY71aYrEllCJmCYBA+bFdLaQCKMgg/Ng5z0Aqlp1sIUxgDcd24da0FzgEjCnqD2pktBIFcBcEYIIye4p+CwIJ255PvSAE4AIODySanjjyBggnPrUvQiwW8TksAMoFyT7VM6MiAEgvgYGOtWYrQnJYEd8HjNSLb7dhZM7fmIY9fY1N0NIzJF2gkjgdgKoX15HZwSvIVWNELFmHpW1MiKm4EEEZDDkEV5p8RtWRozpkMvmuSGcIOMehP51hiK8KEHORtRoSrzUInDa/qh1fVHvSXAdQqo3RQO4Hqa7H4LXy6fdahaMSiyRlo2JyXYtuIPtkAVwsiu02HGU4IwOc1oeHb06drNreFysURZWOcZBwc/gQK+NhiX7bnbPr6uHUaHs12PpRI0nRCRk5B+lJJAFJIDbAexzzTNPnFzBHMSCXjDkDjBP/wBbFWMDAYchVKgZ96+vhPmSaPjmjO2OqAPy+eTjA+vtVGaEMW3rgdj6itiYK6OcMARyScYqm8SsoBBzkcj0rpi+5DRzN9ZBgrKFBKjIxkhuePel0O+HmvE3ytkBR6+9a9zbAKWyA+PuscbW7c+1YN3ZGK5SdAQ0YxkepHJrosZNam88YOAAACcEenvVe8ImhB8sgYBGRxj/ACKba3yXSbQfm4PPBIqaQkoQD9cd6exSV9jlJ7wW0spYAkIwKAZ6ggH25rziO5mMzmVt04JDAHgE8/1Fem+I7QW0DXMagZCh2x9cD3zjNefwW6G6y4CsXLYB6gHj+Yr824ytOjGn3P3Hw8w93Oox0Nw8ZyQCDnAHOPxpJr4OFQHAPBx3qxcEQxEooUDJxnp71zKXI892kk2Jnqex7V+FVsJyn73GipbHSIxDZGcAY254Pv8AWpLLMbZJBJJOayIJppXBU+a7DGM/rXQ2WkTSRFwCpAxz2zXkVqE1sjKpT5dzRgvigJLkhR0zVqC681SWYYIyc8cVXTw7KyAAMxPtyapahDcWMbEEkKMfSvNnSk90Zxim9GRX94sbkE7iCcDPWsKbU2uGIIII6gnFZd9q73N0wkOzaflC9qbazNNMCEyvdj1zWaoRW56sKfJG7N6ysTdygY3HAJGccVs+V5OGBwBwSD1qjYSukY3AHHA7YqWe8ViSEIGMEjnk+1dEFTWhyTlJvQLiE3cykOMHrkZrbsrC2gVWCEuCSWz1P09Kw7eUIwIwATgkmtUXgZeG2kjgA9K64qG6JtJqxcuNTMWQpGRxj0qrBrUqSZdgSTjp0qpdSKQuSCMcn1rHu7yGzDyu+F5564NRUqyWzJVKC3OpuNZaYMAxJAJwOwHesea9UDcXyepbNeca38S4LGc2sU4E0oKgY5Pt9MVDp/iWe7jcBgRwMsc8ntiueSryXNbQ6Kcox+E9KTV45OhyOuSa0LfWoLdA7kEk9WI47fyrzOMyI3mByXOBjNQancyPCypKySn5SQc4/CuN0Jz3ZpKbke2WHiq1iIBdQD8w9QfrWrF4qBiaSJw68ZOQCOfT8a+Zl1e9im8sSMZByQT1HrWxaeLJrKOMypuVW8xiT93Ax/Wl9WmlozB0bu7PZ9Qv5dQuA5kJA4CZ4P4UiLt4PD4zj09Oa8+sPGSGVPMfBJGOa6W08TxXZGCBnj5eSCf8K86dKre8jaMeVWR1MNmtxEpZd7cKzEYBJHSqN5oZiVm27xnP/wBapNK1NFCkuXA5we9dNaX1tdBEcKGJ2gdeaujKLdpOxhOco6o87ktmgnAK4Knhh0NW4oTIrHbjJ6E9a7HV/DaTqHC7vQAdPesb7AIcoB8y9cntX0tLC3SaZMK6a3OX1a0MNu5QbSwJwO9eN6/aSxTASuXJJySMkc17xfh/IdHHHJGR0zXjvi1ZorppIyY3wVJBwSvp9K+2yByp1HDofI8SR56HMcfLEJVCIwLg8MDVe5QPMrlQjKNpI4zirWVVwuQG6nA61HdKowGOFBzxySK/Roo/Ip3KN7bq9k3mKXwCxAONw9PpivrLwRfi8+E+hSiVXieIhGXOAqgAY/z2r5VljF1ayxRLlgpUBsjnFfSfwvlL/A3QYnbMkPmRN5YyASc9vpXvZS0sQkfN5unKhc8g8Xzebr1xJ9piVjnMLAliM9c9KxFQDO8Ec5DY4NSeI5mn1K5lAAcSMozjOAfWsZb1/MMTMVIIJUH8jX6E0fHQjodHp9wbef5uQTgVtGYOoG4g/e+Xvz/KuMjnmV8lt3PVjiul0ueW68ogB5FAUY5wCeR9KuErMmSSLc8D3CEkkEkZGM8VZ0PS0trd3I2Sk7flPI45OfQ5PFdBpuk+VE7TqDuGQFH3R2zUYiAlIUjY3ocitJbGcXciSNFUAkAnoPWngEElwFHc5pZbdI2IJIBOFYnqP8ax9a1WPTo1YOHO0kAnrjuawZtGLloip4o1waJCQjKXZSw56ehryqe8lvbgmYhnJJ3ema09RuZryV5HOWPzfKeM/jWPKHWQsvykdRjqTWEmd9KnyLUje1R3LYwAMEA9T61JbxSyEkovkEbd+RlT6YpVKICGJBIGOMg+oz2pYYgsjvtKoSOQeuBXLNtHRfzPb/2RdDkuPiLqupn95DptkyrxwHf+uKi/aV8YHWvFA0yCUNBanNxg4IJHAz7H1rqP2d9QPg74La34ouYjBJeyNiUjhwmQAPrXhGvXT63rFzeMWDzuZJFYgnJ5ANc9J3m2YuKctyz4WtEaSa4cZjVSGz7VkarIL2+eXyo4ABgEMTuUdCfQ+1b11cro2jqhkCeeuduBwD3rnDHIGV2wUI5yOT716HMNaaldE3YDjY/QhemKkmjSKVkVyUwCCRjPtRcFshkOCCOSM0+YB1C5JLEMDjp7U1K472IZw6iIAlMMMAfxH0q4XLQIzAoM8buxFNdCCA4JGep7VYjjEsWH2hRjjufxpp3M2zv/AITeM20DxAEdiLS6wshB7jjPtmuv8ezGPUxMh2xMMhSDnnoc+mK8f0zEMyhGwMgA46e9drca22qaXbFvMBT5d0rFmbB6+w9BXPK8XdGKhF6sv2GpjmMAZPPJ6VrJdmGE4wQR2/lXnzX7WbFzlgx+8B09q2rPWDNBsBIIHLEHH/16iM3exLpm5Nq7LtEcm1unynkGuS8RFrm+iRiFO1iVH861CxdQcKTwSzHGeefpWLJOJdSuMEsgPy8dFPbPcj1rPE1/Z0WzrwlHmqpGQ2nGIGTaXA4AHOaJtPe2nRHADsoYEHjkZx9a6a0iRnIGSBwBW0ukwTKolRWJG5WYdPf+dfJPMnF+8fRSwHMtDgTCmSwGGzkjPRe1WYiFO4HJx09K7GTwis+DEQCDklupHtV23+Fst1ZrLE/zyn5U9uMH/PpXVDMaD3kcE8vqrZHFRzKzAAEEDOCamibcxcZ2gYwD0NdDqPwx1jS4kaSFpJFPOFI3r/jWK+nXNjK4kjMXchxggGvTpV4T1izz6mHnT+KI+O4Z5kJfEYTbjH8WetXFdm2gMGGMlj/L61mxgI7GJwcDaecgGphdNAwRgpBOM9jXWpXOOUTXiuNrOVVnfHBHRcf1NaFtdyDHmho5Mj5SQSB6H3rn47rGQkZQNgs47gHpV2CbYZCW5Y7sDuP8KFOxg6d+p33hnU5beZlhKh5+AsnAB6df4frWuElnyjEZU43K5P1wT1rz7Sb4Q3hYuQw4yTwPevU9A003vlSFtig88ZyD3/8ArV3Uppo8+r7rsWtH0ZlCuxyAeM85H1rf+zupBjOGPGSMgVat4fIUEgHsMD+lWgDhi7sR2AH+FdXMREgsISrEkYcnBKjINZOveErfULdgoKZIOV4IOea6WOMZKqCzZ4GOtTRosjKrAbc4yD2rOSUtHsdtCrUozU6bs0fO/i/RF8OyBGLB23ONwwSuf/r1iaTdXPzuWIjPRcdK7T4uW7X3i+AOC1ukTYHQpgrjPsQefpWDDaKix4QbRjr3FfinEmDo0MY1SVr62P6R4exlXE4KM62rInu5JFUYJHc1JJABEGJKoPmweeatpAkYDEgDPTFa+ieGLrxPqKW1smFC75HYcIo7+5r5ejhZ4iap01ds97E4unhqbq1HZIw9K0G+1shLC2acFuXI4Ge5717N4A8Ap4Yhe6uSJL8MGQuAfLPHA7kDBP1NdHpGh22hwRQ26KAFHzAYJ46nFaCqOASQpOW2jr+dfq+VcPUcIlUrK8z8MzziitjpOjQdofmOWZnkeQMQ7HLMDgknrSh2yCTkEYyTSIp3kKcgdsdfSoJblITgkbgc4PUV9kktkfB85d24jJOSDkZqHzFDAuckHA7celZ8mpO5KkgLmp4XBUEFhu47H9KOW24c19iZXZgcgLknAzmq4RiQvJXcWPHJ5z19KslgzBS2cEkAc4phkCg44IPcZzTvYdritGrAnIBJBIIzimT6eLogTDJXGMACpYVD4YAhuQVwRn8DUqoilCSQc8c9anma2GZN14XsrksTEofruxjNYU/wusZJBPDbJG275j7+ua7crvIQjIJwakY5XyyozyDznj1qlXqR2Y7Hlfibwe9vbyBFEoA28HAOOgz6Vr/B61k1LQ/s8tuPJsbiQ4ckgHOApHQjjjjNbvjC7ht9OKSLvaUbUVcfOemK6vwv4fi8P6PbWqgBygkmIXGXIyf1NLEYh+ySe7NKV5Tt0Mu9sznCIACcgZwAax5ocOEcAuT9wjOSP51217bL5HyKSdxAA5JHrmuYvrcNcFyhCYxtPBB+orz4ycj0JJIpqg3hSvJ5GazvFerpoHhvVtQcAC3tmYOSAEJ4BPsP61puGMiADHXLE9B615v8XJ1m0K70qeIsZY8shzynb8yQRXXRgpSRg2j5Gu1e9uJJZZwRIxckg5diSTXVfDrT1vJyUMjIoYnaMMMdaz5LUpKSgBQE4yO9egfCHRPtd3eOInESAkkDGGPOfp7V61ePNBoxjUcXdGlPpsS/PkkEZGDzg9v0qBNJ8+UBQd6jcvAxn0568V1MuizCeQOoYbsgDoBVuw0mO3gKvl2DFgTyck9PoK8eODhu0dcsbU7nHWngqEujuihWkG4Y5x9K2F8G2AlYGLcpYhVGBgehJ6mukYF8uGIbqWxSKuQSSZiehIwR712Qw9OGqRyTxdSS1kYsPhawtw7tZoS2Vyw6D1yK17TR4EhKxoqKcEjGM1et7ZpCVY4U/NuPc+lXEiKYAADA5ANb7HM5yluyBbeMIQihSRj5RjNTw2+0kyELCEJIU8lu34U4YkIDgKc578irCxvkEJ5gHZTgmjmMb33KQtGwCSxOAMt7Vp21lLLMrMcJ6Y61bsdMaZfMfCgDcwfj8K0GiMOABheACOuKOYgbDaxRIAi4YkEn1qvq19Do+mXd/K48qFcnBGcnpV4dcyYRcZJ9B614d8U/FZ1ue60qyc/Z42KsyDAkOeOatPW7ZormVqGpSeKvFM1zIWaCE7URj8oJHb3rp9PjBUAg7VOMEYzj+lc54e0v7OoXJ2YUlcclsev8q6VEJwCxQY69cGueUud3N4NrctJcSJOdnyBwVY4BGD1FYnjO0iFkfLRgp+QkjABxnI9zg1r7iMtsJcKMbujH69hVbUx5ljIDGcA4JDlgR1H86+XzykpUE30P1bgaty4qUE+hz3hZoRGChII454zWveXBjkXIIUnAA6H3rntOHlTuMFTk4xXReW0yKwI4GRzX5pUk4u1z9ZxtD95zMmlYxxMhIDEcZPOCMiqVjeNBMEQbHJwfcd6o6hqDWkZeRuCwXGckE9OPSlsUeWVJS2xR7ZzWKd2eVOhZXOmv2EsDrGhbK8eo+lcLfoFc5LFxxnHeu0jcPhCxVhyOeoNYGvQL5xRAcgZ3etfQP3qaRzYSoqM2jNtp5FgVMkEDJ5p0hcAlBzwTnmlgt38skjAA4x6/4U6WRlt9qrgY5Y9SaziuValV/wB5PmRzdswvNevA6bBM/mxA88bQOvfkHpj6Voax4V+2QmBJRIJVw7KDx7VVQIL+JGJcseg6ivTNHtUupY2IyQMNkenTivFrU4yk3Y+hw6bcIxJtF0WXQtLs7QARosS7QBjj/GtAiQxlstkHk56fhWheziVBvID4CqMdAKoKRvAJxn9a8OrQpwu7H6BSsopFqwgdpULO0pBACAdc9TXrehLFYaRciZQIViZt5HAO3gD0OetcD4fsS7MzKDkAqV7HvmunluHtNMlgaTcZcKFz1r8+xV8RjIwhornnYup7SSijzbUTOZnadcliW4OeCaoQje7sRgDgZ5ra1ANLI+75Tkj1qgLRWkUBzGD3z19q/UqdowSNFJKKNDwvpz3t25Clgo3HjIA6Z9q9HtbQRxk4GQRgg8GqXgvwwLWwa5UHzZwFZd5AKAk4bHXnBx2/Ku70/wAPKEOSNuM5P8q82XLWqaHyGYYjnqaPQ4nXrLNm77QQRge3qa8pvI2+1yqOgOARXvWuaMY7eYl1CAEjcQO1eQT6OVvJ3BADncQe1epRoygtjpyupe+piiI7MFdx7Ve0q2cSuGcBMhselTLDEkoQvkD07VR1bVHFwILZURgQTgc46H+VdNrbn0quzozrcVvCVgJLrxgHv3qrZlpnllmfId9ygD7o9Pf/AOvWRZlZcB0kA/2Tjn/CthXKhI0Qle5BGR789apOwWsXgQowoyOtWUBOwqSAcKRjnmqDzMmSQxOc8DmtGyYMw3EFBzk9c0XMpM7DwtdfZMwg/MvGOmB2rvIZhc2YAAZu/PT3rxuPVZIbovEeQckliM16Z4b1QXliHDZBUHGOQPevDxsVGSmfP4ynaSmRxxJ9tKk5bO3PTAqDxN4dW9VmQbiRncec1YMEkt8DGmdx5IPU1anvQkZiD5kB2kZ6V6+W42dJpweh52MwEMxo8rVzwXxjYyW9wkLAjClgcHBHY5/pXGXkamPbjlupAr2P4jRCK1Jgj85hyVHAOTkg15UyiR3JTGBnaQRg+nPWvtald4iKkflmKwX1Co6djmpLXdGSqhgoJNYNxAFld0y4B6Ed66u8JiWUOm3nhR3FZU0DeWuxcBuc45Fc6jLscEmjmJraQsQEAABJx3PrWJqcQiBJGARjgYrsJbIuztsYEjBBPBx3x2rKu9IaVlZ03ovQDJIJ6nHpXdRU49Dz6vKzjfPktGVztYAY/ekEAdOh6mnrdMbpIXGd5DRhDksfTArYv9EjuBhl3lTu5GCOvOKwZrR4J1Kplo8kGvbpXa2PIqQ8zdtNQQqyodhJ3EnuemK2YC5A3FS2M5zn9a4S3uzHIEIAfBYY9BXS6JfGdNjjehwwIOCP8+lejTdjyKtPqdJAT8xBAyB1NPt5zkAgA9iDVS0mIQxFIipJxLzkeg9KhklMTHjAz2rujqcbVjqrW9faIwQFXkrmtaC8LoBsBB788Vx9lcRMoUuwJy2RW1ZzIwCg4GPvk9KGkxxkzakvxBbmQvgZPQ4BI6D6iuKurozTTO5JdyWIA6fhU+q6olyRFsBCMeevNVWTcxYn5yMDntRFJHRGTMe5b94wAy6jt3/+vVWJmd1AX5sg9atyyKXkKgk5KnjoR1qt9ljJJJJDdge9NsptkZthHhiSRkj5hmot5RwcYTPTHWppw8eUBJOd21jwAaltYDuLuACB0J6GmiWypcRkZlQZJGCM9ahtpZd0ZYbQGBAznPsfatGVjFCyoFIbkEjofrVVIHBQsNik8EHOfwroiznlcvMDHkgjew45yBmtLT1lVAFOQDnAFYkMKRE4iVWLFvl4ye5NbmjsyMhY4JBBB6c9/XNamDuXw2Mlhg449jVG7JXJBySfXoat7RuYgsQCQQep9/pVeOMyoCQGAPJ9TXTBXMZPQhgtkaZIj86MCGbPAz7V7v8ABW0aHQIgMSliRJJjgkE9B2FeNQWyFAVA3g8kDFe2/CG5AsXtEcbk5KKchMknOfeuLHq1FsKKvUR6dqbiy0O5nDgOqkiLBy/BwAexzjrXlUlw6TRvllIIOGPXPrXa+J9RD2ht3D5I5I6Ee3vXGxWiQRJEjMwTgFxya+bp7an0ik1ojootUe5tghfc4AzgYx7VJExZlUkqME5J61k/bYtPtWkkZQikAseME8AfnU8N28qZJAU8HK8kfXtXnywSnUv0PVhjeSnbqN1F9qF/NV8dV3cj8KyWcOHIwBjIyetSXMkO+UhCSxG7Izk4rOmmKlQQBknkdhXuUaMYR5Yo8WtVc3zSZDLcfJIjQtIV6BRkD1J9hUMtyZFDFgRgADHSm3ExBcg5X19aplwxCMuQwJUnviulQscUpErOGJKqXHoBgk/WkUnncOccDPSqs96kNuSpzISMDOMDvVM6swcIg3BunPQ/WnyGTmkauDHsUkZYEgj0HWmK+wyEoCoGdxPWooL0FBG4G8HnHIP408rscoQCjHk9gP51Spk86ZC90HIBBK4GGzjPrVZ3BAKsFAPPGc1BfXBhcDbgZ+72ArPl1SPY0SSD7xY49McD+f51qqQvaJDdRlkeRQxJTOAQecg1QuzKmWVWweM5q3byidixAKLyadfSiPAC7lIJAHU+tV7G41ViR2uorBCA7lSvBZj09/erUviOK2UszCQ4zle9cte342k4wCcAMOvsKwp7qWSQgnI9RVLCrqX7a2zOq1bx0YFeSL5CBjOM8GuI1LXLjULlJ2klYg7SobKnPqDSSo75BUsM8AnrU/kJkgqozzx3raNGENkZus2rNlEWzMxlAJLHGe1WooDLyMB16DHWr8MKJhWTkjBFSTRBSCBtYgYAHX8a2uc8nc7b4QkS6i8UrNEMbmV2AUAHoG9fbNe2WZDKq8gdRjvXhvw4tPJv4kiYLFuLspySSSSSP6/UV7zCFiiQgZBAIxzgV5dVLmOWGknqEv8ArFQAgLyT60k6CRMMCACOVyPwp8isJGJ6H3zS7XaNxlQucDJx264qYnSmc3dlTdqDEsgPduAuO/1rX0dS8yKhAJyDk4AFYF84/tBkabzXU54OQB0GPbinXGtJYQsxJDgH8a6uW6Gld2LnjHxTHo+nTpCWjuNrBSxB3ntgD16c15bGJNSuBdXABlxkk+pqxqV+2oXRkkzgngE9aLTIBXLA4yuR0/xrKT5VodkfdRoJGQqHO0HoB0q4krRqAw2kDHBzis45CqGORjcQDQboRKAh68YNc71Y7o1bWV8kRkEMQWJHQf5NTG5LTqRGIwOMofve5zWdFO4hJBAPXBqRZTJGS5WNscEHvSsNami1yQ+c/NjkdqVJXADAgknBPtWWbl/NUEAgdc96sG6ZFYkAhBuY56D6d/oKnYdjQM5OAW5HX2qWKZxIA5+XoMdqzFmMmCWBYDOQMZ/A1YR41UOS2TwNwx+lTdkuNzq9GvgpQkghjwT3xXYRsCQSAQPQ15LYzC0uAyoojJyWLEn8vyr0LRNRNxFkMACOB61ld31OeUGpG0UG0kliGI4BJ+nFNNs63AMRwQNrDqD61atwskYJABPIpyupkbhkCttyRye+fpzXTE0jAzZ7Xy2J+7HgfM3HPevOviF4uj0+AWsDAOW2nHcYJP64rq/Hviz+wtPiEW2ecswMQ52jHBz37184+I7+51G6lmdd4JJ+UkCuqGiuzpjSsrssNfrcSFyd4JPXuaWFR5jkFiSASD0FY+myC5dUgKsAduW4UN3BJ6Vt27lMAnYFPHfNZybZLVjRtCAASuD3A5/GvSvhhAGBeVjJK5OTgYK54GOoI579680j2pGHD7QTwfSvWvhNb/6K6O+ZJGD+bIcBeQMH25P5Vw1XZXOeotj0k2SiINsAVgVwcdPxrD1Pwwk+JAgI9Mda6xYlWIozhiD1U5FCpECS6swwenb0opVnHY3W1jx7WvB727qQMBiSSOg+tcpqOmtb722nAznjrX0INPivAd4GCPyrmdd8GxTxlghcjJAjOM/U46V6kMTzaMOWPU+f3twzFj8xHVW9Kg+zoQwUBEPG0HPWu+1TwRcxW8zuFWTJKkg7QPXA9q5i50h7YqSoIxliOAOccD3z+lXJ+ZnZdDFMHlyMS4wBgIByMd61NPUoIw0gUkZHBPH1Heq80IaQEgAt1H/16ngH2eIMnIDbQMdW+lZbjVivqA2uHfDKCV3EdazJwqnIQqAQfqPX6VbnmJviWJL4KhG+6MHn2FUryeR5mKgFWAGFGMADp+ma2hC43JGXc3Bdy0ZByTxjjr6U1X83BBGO3171aeBnm3gAtjGQKYlqySggdDgiuuKS3MHMVDt5AyehxV2LMqmMLyxyWJ6VCtuBMyqN2ehPQ1tW+lSRiEEgsCQxzxgms52HF3K6W4MbADKgYP1qewJIDlGQkYKsRwfwqSfaqEK6o2cYKnn3qNZDbhiQWOeCMcfgaytcHY01YkuBhgD8pxyRWrpMIl2g42k4Hpx2rChdsbwQQwAyD/St/RrqO3iIeLec5BJwAe/HvUyVkRZI6eAKgII5PA5z+lTJZvNMAqAg9cdvwqvYsLy5QLtLEjBI4BrvdH0uJFBlwSeOnWvPqVOQ1p6mXpOjvwZFyDjoPSuus40gRURcE8mrMNmkaCNFAHQY7VIluYUJAyB39K8+T59z1KT5djOvoBIrBxhcZwRwa8x8U6ACZAq4YnJx2r1S8kVcgH5SOCeK4XxPeQm3kxKI2BwDnkn6eldFG8Xodn8TSR7fJG6nGRsHtz+dQlQQSASQMnjnFaEkAJZTkgnGD3qFlUx5AyDwMf1r/Kpn7ejNlhEw3DOCcAY5qjd27rj5eR0wOtbewxoQEyF449Kilty7MMMGAydw6Dt+FZu62NYswgwTaCMHOcHnFdToWqhEETNhDyOOQR2HtXO3FsUkLsNwHp3qOC8FvcEgEngEDoO+a1hWlFmjhzqx6laXSXChUOSBzuFWXgV2BYDkDoMVyehasOVdgSeVIP6V1cEocJgKQRknPQ+levRryetzzKlJxepXn0yN8gDcpHQjrXP6j4StrsMWiQuSeSoJxXY4BDAgk44ANN8sYJCEk889P8a9SjjK1F80ZM4pUkzxTXPhLaT75UhBduMgcY+nrXlXiL4MuZ5/KhZGWMyEhRk47ADJJ96+uWtkIOUAwc4IyDVC50eCUOpQEMOw7199lXG+PwM0pSvE8+tgadVWkj4QufBF3ZgEIxJJBzxgfQ81v+EvDbvewoU3vuHAGT+VfUeo/DuwuGJ8kEkksu0FT69aqaD8OLPRr0siEEgMoA6ewNfpEvEmjVouNtWcVHKKMJqfY0fCuiLYWMMUTAEqrFigBU9xXaCNULAZJkw3I6+9VdOskhjBfcSRkHua0UAOCCM9BnivwPOcfUzHEOpJ3TPpLqOiGeWBgDgjoaGB7dex9alEbMSAMAHBOOBS+XlmBBweBkdRXz3KNSIjGwK54OM8ilUIGOck+uf6VMwKjk5Bxg56UqKOTjBFNRHciKb1AA+TuCOtVrm1UrsG1AeM49a0Su5SOlNCkg5QkcjI4we1dFJuE1Iykrqx4D8V/DgkBUDYZMsW9AB1x3FfO2qWEtteEbQUXgMBjH0r7W8caQL203GMO6ggNgE4Pb2r5X8faFNY3oeFmECA5iY5yfr1HPpX9S8BZz7WmqMmfn2dYRO8onkPibwnBdReZApLEYK4GQT1ryjW/C01jLKxQoynKhh1HrX0ChCA55zw2euPSsvVdEtdSVllgLEAj6Zr94pVOVnxcXKk73Pm4xyJIUlTkjI56ir9jcCJjg4PbA6V3fiPwSbeJpYolAYlU3Dpj/8AXXAXWl3FnMgZCATycdK9ijVUtjuhVU1ue0/BvxcdPkFtPMWgYljGT8xOTzn09K+ltE1OO9tVaI7gRnBNfCuiX8mnXUToZA6upbyyMkDsc9q+ovhb4tjv7YoQTIq7ioP3QO59q9tONWHmjhxVJ/FE9fjmfIGNowSSf5VHK2QBjbzyeuf8Kjs7szIBvLqecA5HNSsqyNkNg9COlcUtDzdtyExnkYBFVJrJJGAcYJ7VoyEs6YBJPy4C+n0q3FpUkrZCFiemR0Fc88RTpK83YuFKVV2irnKXGixrJvVAT0BA5A9KEsGBAVSSTt2ngk13UXhwHDsoUAj5Secd6hu9Kgt1YklnzkDHGPr61xRzjDSlyRldna8trxjzSjZHLwQPE5DgKQMDirCqACS+McbQOvvn/PWppwSSXALkcj3qBnOwAHBwOR2Pf9a9RVObU85xUXYGkL4UHjpkd6RpT8uTximBjgkHJ9T3NMUPJgFQD0zntVaGd30JlKgAhiSSeCO1Mk2HkgMAQc4yCaXA3EKRtzjJPSmM4UYwRTuFmMdw5OQCO+BT1kRVwwJB6GomIicYIAJxk9zTfNRGBJyRyQvPH9aQJMcyj5gXCr13MM4psinciI4JY7VyPvn0HvTZnGSQRg89en4VBNMYYxKSSUIPXHTvWckyX5nA+PL0yAIpAMDMCARnIGCMdq8a1XEt08hG0AYwDn9a9C8dao73F0WVjvYhFUdfU+9ebXEbyyZckHPI6VxJNvU7sPT5VfuQrtIBIye2amjcjIQAOBkZHHNQ4k2AAbcEjPtU5lYxgnHyjaCB1rSyO+I9mVwCQCQQeexFK0oebDKDu6njg1UB80kqCT6D9akIG0hACRyTnHFFkXzFq3naJJV2o5YFQWGcD1+tRTwtIY1dTER8w3HGcd/oaqNMyKQDkHHGM1FNcmGJpSDKWO0ZPemiHIl+0K0CAAKHJJJHT/CoJbkRuEkY7G4yvBAqqbgEAOQMds1WllE9sZ4iXCsVZehUg4I/SqVkTqWLy4CYxnYwxgnkj61UciNwBwPVTkGkwbmSMnAGNuCTz71fjthGAhAIp86Q0JZSZcjaD7E1fjJLlCmARnJptvGIlJVAX4OemKe3mSMAxyc5AJzmodULE8Tqg3E5I45pBcB2LbSCDjLHrVeVHfBBAAPbtUgY8gqCFPP09awlVIsTNM7uQGAT7wJHQ+lQGQ4LFmJyRjFEjLKyBWwR8xz3ojz5QYgOc54PWsnUYKCZEbkcBtxYHIHcfhUU8reawC5PrmppZDJKhCBEyT0Gac0YaNygyQM574qfaMOTyIYJXkjYjIAOBnvUsF/NCwEsgds4yowMfSoWcQQglS2DyM9ajMhmwwwFJzx0FUqku5Xs49jft9cjttxeNnXGW2HqPp3rp9LuNM1eUR7RbhlXO7qTzxntXm8Zly0jjIJwAD94VLFdS20qsTkBgCQ3b613UsRJbnPOinsewQ+BYr5JRAwJAJBY5x7n1rG1H4dXyOzqRIi4UFc5J7nHYVz/AIe8eXGlSkFzKgJIBycD0r2Pw38RLLXPKQOBvxkum07u+B6Z716UK8ZbHHOnUieQXngu/sXBRXaQniNU6k+9Vm024tlIETEqcHGOPWvpu40aC9jSchCJCVGOhI9umeayL/wHZT4AiEkWclSuAR9K6VOLMlpufOEMTuz5IADYzH1U/wCNLcQq8xklG6XOQc44+nQV7df/AA7tXhdEiCHBC44CH1wO9clqPw/EMobcHYDaAB1pJpic4o8/NyADlQuDjcT29a0NPv0Py7snPIx1rTufBD2wChWZiMkMMnJ6/hWXdaDPayKkY2AcjjvUShFouM3fRHaaVOJ4wAcjGBnvXQaZqD2EqEOQByFAzivNrXVbiydY5BsiTBJUEkj6fWuuttSimdWVwc45Vgce1eVOEoSuepGtCSs0et6NrSXlsoCkSqPmOc7j3I9K0pyjxpI4JBIXAGSM/SvL9D1j+zLmUqwaNyO+No789+a9C0zUkvLcMrAjIUkHPJrspTVRHn1Y8ruti+oESEkNIM4AXAx708IrBSQCBz1xml+RS4GDkgE+9OSIM+xhlSMnJ/SiSMTgPElqEu5cLhAxKjHY1zmwBjtGcgkZ9a7/AMX2zFRJEoIDbSp6getcLKhEkhB2gcD1968GrHlkexhpuUCKLdvBHygckEdac4WMHgANnj/69KrHBOAw7ZHSmShRJEybicjIYZAI579RWVjtbuJzxliUxwuOVPrn0ojyQ5J3heC3YntTlwGbIyWJJP8AT2oiJ+ZFBweSPei6JF2M4AUbTjcc80xlOcFgRjpjvT0HUMSM980KquNqkADgk9zTQmitKCzAkdCDxxnHaqN2yPExwRjj6mtC5KK2AcHoADn9aoXqnfMGOTGQpIHH59D9a76djiqGDcKzupDlD6qcEVG3lQoAfkO7gL3Pf/GpbobWOcjJ446VWCIC5YHaTnnnn+ldiOZjSShwTgZwO9VfIRg7uW3qcKpOQR3+lTNKY2AABT3PSh1Bbg9eQKpOxm0RkDYQAMHj1IP0pskKurgPsDHOE+UCppEUAguFc4wuDyajt4WYYcMT2wOfatIkPQ1NMjXd8rsF4HIzjFbAXfH5gJDZKhlPGOCR9elZ2mW7xIpkjaIYyAR1FaCMqhlAYE84Bz+NdCRlIm2IAQE4I43HJH402EnK8BUXgktyT64/woLho8nICjnJxk9ulQiRHBLckY49qd2Y3sWm8tWJDk7eAcdc1esMykxgAk9OcVleemR5X7tuu4c81ct2EZjdjkqeCOMj/JrKaujWD1J5dkQ3OWJGSAOoyaiWZMsTlRjHIzz2qe+VgpdSpB/h9M1SWUKoYg5YgY/rXizjZnswaaLTzhIiEQsx6BRmiNhtDADJ7d80K6tE4DhGDbdpPJJpsRWGQ8g7gVO45A9+O9c8lY2TLiMsgAICkd/WppGTeABnuD6VWgwQxIIIHAbvUkbDoy5BGd2elZs1iwJZ1JKgr/Cc8k9/pTlj5JPBGDikZACpyFIOR71NLneAGAcjqBUmy1GjadrLKCM4IbjFHmIZCwJOcgL7GkVOQoAY989zSLmEjeFWQcgr0IoFckmBVwSATjBz2/8Ar1HGwDEgYAP5UqyZBUknPQetOJWIH5WKjBYsuMf/AFqCh9uWExKvggHP0OQf60xYEkBAXGBwR2px2hWIG0t0IOdw+lQ+a/AJ2HOCO5zSdybj5lUbSo64BA7U2QhQVAIYA/N6/hSgCMkbSDnHze1TLMNgLKC/Qn29KCLleIkOoJIAXnPc+lMUynOTtGTxjpU7SJGHJXJ9KeZUmhACZ4IxnGM1SEZs6nJZRkk5zVckp8o5x1B5rRngKqQwwCMAAdKolAMjDA4wARya1RDQqsQRlcMQQMelD5MbKSwJGMr2NPgAYqSASBwcnI9qaxJcgNtBOcgZxVE2EDyKoBySO5OeKRZH3EBiMdacXIYA8Ag4BHWmxjbnIJH86YgLGPBIDKSck9vwp7EyxkFvLJXg46N9KQFEAJOATwD2NLKQF54B5HPWncTsNAKoGJBYAKcDr701pSyHAwRxmpN2yP5lIQnnjpVdlJBIOQOcAVUTNyK7SlWJzyTyM/0pS4KAKefeoIEJl80nJY5DAnnHSp2iB3EHL9ck4ya6EjNyCJAWdhuIUZJK4wKUlHYEkkdBTWcqBvB3A5AB4Ax0x3HNMHyQKodgwA+bHJxV2M7kvll94LDPXANB2cKSfbik2mVCN7At19qWNCpzuz2VWPT/APXTehaJGVYogQMjI6detWolGTl9mBnPWqrCQuCVwDg7TVwSIVJKENxzms2zQrXk7+WcOcg5yO4rHlkfzZSzbix4U/wgjGK1poxIxBQheuSf1rJuoxA5cKBIxJPv6D6VcWZTQ1ydihAAVPKk4/HFW9NaIu0UoIA53AnDGqBQly7jBIyFHTFXbVlV0ESEAEck5I/GumJzSZrw9SThB78Yq3KPKiVl5BABAOearREOQChz3JPUVYiV2DDbtGcrzjIHWtTNj0cJEAQd3cn9KejEKSCSxOCB0FQspUE4OTxyehqZA2wAAYPJFBDJwhLKGAxjgj1qR1eLYxUEA8EH1pkc68AhsgfhSgF5CADhQMY5BzQK5IrsrkK3B6r2BqUYXcCcDqQD61XhdXY4wxzzjt9ferZwmAoU7jjnsD3osWmOjbJJL5DAdfSpImWFjleg3ADvVW3CxKEIJwMAgZqYMFJLgBwQAQeMduakCdZ8YddwVuzKQasxSgYdSd3Zh/Oq8WQEfKkDsT1/CpCRGQVfJ656YpWKTLCsXALlST0x1xT1/dAYRQGPVTnI+tVYVDShi7bTxvUA4z3weDTpZHV2TOADjpg/l2pNGiZfLuHAHC4zkjvVmKdPLJKkg9QOprM81jtIKk9CVHIFPt2bcSc4PBYnuaycTRVLFLWY1tn3BigkfB2k4Gfeqf2hISgJ3KOAueT6Gty4hF0iwEAqTxk9Ce9crKphuZImwWAOCR19K45wSOuFS6NJL0gHJHzDBGOlQXd8FQKDj3qk0ysPnBDDIBNULy5+YAAkZwPas1EcpFz7Y+4lnJTHHHWonvgpYYDDPGCeBWYbwmNyDhlbAGMjHrTEmAwWJZQT04znrzW0YM5pSbZce8VWJBxnoM9TTXmIU7298kVnmbehYAkqefwx/jUL3rMx4GTkBRnpWipiRakuJXAAAIYYLCowZI2Lkkg8feI/SobXUY/LkjBWN48DAyBn0Hr+FVvt0hkbBywOQx5quWw+axr22sGzaRVGGOMkjOBTz4gZ5WBfAYcHPeuae5Mrsz4GMkkGqjXO6UgnI7VSjcXtWjpdT1aS4sJFDFj1OD1A7Yrf+DHixsajps74ltyrRB+hViDjHqMfpXJWKJJayghmkZCF7AEdDmuY0/VZdC15L3lZNyCQqeig9D6nJPStowj1RcJOb3PsZJTOF3lQxP8AyzGAD9PSkw7B1BIBOM4zWH4Q1mLVtGikilBI+bI5znt+lbP2gMp/eDOfugf1pNW0MZbu4jFhlQ24jjk/rVaYggkAZH86kZwCCwAPahwrIqqOAcnmgyZSaTLEKmTjBzXF+JyqTkAKCDkqK7d3CTByGER/vcH6Vw/iwm4uwSqoFUqCO+TnJ/L9aE7Owlqc1LncrliuPbg0M4yMDAB4z/Ony4AILYGcCgKfMCvkDAJwM8VqncY8OzBQcsTwMcZFO3ny2UkknPBGP8imZ2gIDl8Z/GkcqFKj7wIzipaHcrTQrFAMhsgcHrWU4MkiqMsc9B3/AArcuMyQ5xgY796xntyJC2OncnpUuI0QEkggKNwOcEdKrzTGS78uVCSB8y9Dj15q2TsZnABPc4qjdPJLK0jyMr4ABABwB25rlmrHRAr7lYkKSSCfvDGPb3pzgMoGADwck9vSkD5CjJIz8xOOaa25mAOMjJAxya5GbjWQPHsjABHJA7VSuHCRkElM+ozzVousKlSCCSckDODj1/CsXVJnlVlRyjEYBHaqjEibsimkqzSNIBjg9B1P0qJ9kzDkgr1HpR84wwJLr1A7imEmUkk4OOV9DXVFHG2JFKrzJgloiMjtWxZuIU3KcHoDWKd0koGMEdMGrkTNsCs2wA+mc1Mo3NoTsbwkU7CpBI559+tCxAwKEJIDdc8n/wCtWULsK25AApGMn1oXU/JUgtnJyQe1crgzf2isS39vvQgjIAJOOOKxrkvGCEKurDAOOmRWheX4kQkMQSNuc9j2qgQG2x5wQpYMRxx2+vtVwi0ZSqJlJVBXDAhu/PWo51jTOTnjP0pZ5CGDqRt6EEVXZmKglCoYkBj39cVtYw5xJlLKcjAxwfX2qnIUUEFSOpGOMmrzsFhXMjO4ByzYJOe/FVpo4pNrooWRQVIz1yck47fhWcjeEk+pLperz6LOJYyw+XG0HGQfY8VN4luV1GzE0aoHYbWIJGc9SfcDjj0/GsuVIxHiYYUfMSD079agkmYwuCMBeTg5AH+e9ebiacakb9T2cJVdOW+hmzIhURkZBIw3uPeuN1tkk1xlQeUCQwUMSF56AnJx9a7QoDKIlB3kFgG71w81rPrHiWK0gOLm4kCKwGcN6Y7968D2EpSUYo+upVItXbPT/hz4TTxDdwXVxF8llIJYjIMgsP6V7YwcYOAo6kgZ/DFZvhHQIPD+iW9sIgJQo3SYwSe+RWxKwaMq+3aeuOa+xw9L2NNQPi8XVdWq30KF2xdGQrk4x06GqKxFSATh1GCB2rQvMhzlt4GDknGTVIsjOSVCbejBs5/Cug4yNyGYktnnH0pSpHH3hxxmk3FjlAOTj8TRIXXjBDj2wPzpWZWgOgwQ4BPJBPbFRqQpyMkH0pGnQSAFuCORg4/OlwIwpB3jOCexFCVwbsTMFwRnPfNNSQkFNrEjqw75qIKOSBgdMHtUsRChlY5OMr9abQJ3I48w3MLMDIASNuSAc15vr1z9ovJiHyQ7KygdCDxXpM7CKN3cEhQSR6V5JNem5uJpiSWZmByOoDEA/livm82bUUfQZRT5qjY+J2iABI3HB3dxjpUjuysARtJP5nrVcDflSnmAgjae1WYlkeYuxYgqq7T2x/kV8ytT61xJFk3McAAsMYPb3q5GuyEBRliT8pqEpll8pMvjJyccVYSXKx/KckemMexrRHJIIozwQTnqfY1es8zSOHYBgMgHqarOpDRgAgqd+ewIHr/SiPPmrPnJJ554IrQ5jYgWMlFL7MEE4PWrl8yyKQqHAPAA4xjpWXbhI52O7O7nPpU7XDmQKSAg6nPIqCiLlMkjIHPSut+GV48ou4SSg37VAOMgkniuWkZWACYIAJJ9a0PBd80PiCKEsVSRSQSMYIP/ANevQwTcayaODGx5qMkevrEqK+CAQCAuMYP1piHcqkgEj9DSbhKMSMSSc804KuwqORnIJHWvv0fAt2HyKnDHkHrgdKfab52RFTIB3ZA7D3qo0hQqmCUJxgHGK2tNgEERCAEEcA9q1Qm+xp2uAMEAAAdT3p7szkADABwSD1qJQjADGW7e1WIoQHBIJLYBOelXclNk8FsdocnCvkgZBIx2I7VdhRVHCAuoyDjJHvUSwrGSQcgnGQMZpQ4iJZSwPrnpWbZSRpfaQdgY5I5pv25XZlKkEEryMVnNM0gGOARjB4qEzCIEkERrgs/XA/zmodluO4zxXr1vpHh+9uQ6iZCqJGOCQT1A7nNeFXdy99cSXBkYF2OQOCOOa3fGetnV9RCJI32eBiVYHO8Ek/jgVzcgwHAy4bkEdzXx+Y4r20uSOyPrcuwqpR9pLdjZJGk2uWUEdlPSqtwiXSrFJHmIkgg8YB6kVPDCjyAEliASQBnAAz0pxIaUgBiMA5YfpXjp2PTmrnuHwx8Ux61pSWcj7LiBNrFTlsAYB/EAV3oHAAG0YB/P3r5b8O+JH8HeI4LtHYRXDLHL83AA3EH6nOK+l9I1i21iwtZLeUylkDMQOBzxyPavqMBifaR5JPVHx2No+xndbMuSAY2kbkJ6HkH2qq8QAIAGcgg+wrRkUbgR17AVVaMqhYnLZ5AIPGf8K92MjzdyhLGhVy6CTOTgjNUpoSoY4GcYxjoD/wDrrUmVmJI4B4J9RUMqKMnPQbiGPBFdEZENHIX1g9u6OuQsbZZRyGHPB74ptvqgQgMdueoPYfWulkthNGQQMN6HrXN63o7wqGiG8d1Y4GfrXQmnoSrlTxVeQSaOIiMiRxkrySRyD7emK4ue3HmAkcjjPtVzxNdvb21qqoRciQs8ZI4XnjPfGc1TtpjPCrk78jcCDX5NxNW58Ry9Ef07wFhvZ4Hn7kF2u5ChUkHg47Cs240xI3AYZLYyO2K2pCNxzznHB7VXlAmYDOADyR618PKEXuj9ZjdGjoulxQwFwAZMAggdB6Vv29+kHkgJuB4Iznj61ytvLNbq2043fKWB5Aqy2olFBYYPTJrhrxi4tWJnDnVmd/aamiFTvEZAyHzjGPQ+orjvGGtRGGUQNvJBBcdyagtb2W+jEKIrjPBP+elU/EMQEawxkOWALA9ARXxmLpSpXfMcipQhI4ZbaRpxIynOSSp7Vs6bbh5QXUptIP1qVIk4ZyQDxkL3/wAKXmIFUcA4wGI4rxFK7OmdVtWRammfLqMnOcBfSqrXxyqkFCRghjyKfNqdvbkhyFGMk9cVwvizxnDYzR+U4YE5OOvHSuqnh51XaJy+1Udz0MXKRRLvICjuTT11GJ8lGJAOBnvXhWt/Ei4uhGLclCpBYHnI/wAarj4g3k0ccCM4c53Fuh9Bx0r0I5ZXJ+twR7Nrni220u2ZpXAK84z29K8k8S/FI3SOtu4KtkDB71hX5vdRDrLIXLDO0kkA1kJ4ekaQgoAcZyeM16mGy2nDWq7nn18TUnpBaEem38l/qaSykvPzyT0P/wCqvW/DFukZQuQWlIOSMg4H868fsbdodat7dELOzgHHYdzXs2kQFIwhyCuAD2x9a2x0YqKUTbAKTvzGu7q5UAYGDyD09DUU8YiTcCocjJGc4NOeIBjkYfAXIPSo5IA3PJOevrXzs9D3YwKBjRnSYrmUggVD5RmJBGTgsMd60zbqqI5OMEADvk1JFZqANpyq9dpxx3Ge2a5nI6YozksyCAQQCAME8HNatncT6fMBgRkHJA9ajMRkAAUgKcjI6n1qdwWiAOckY3Hkn3pW5lYG1azN6z8RtuVMMTgncOgrqtB8Qu8wkDFioByD1zXmwgljjBD7CTjrya0dJ1BrS7jQnDcAAcZx2rjqYFT1gtTmnGDR7/pOprdQBC3GM49CepqO801IpBKw3LjJ46iuW0nV0tIzKGDgoASvbB/XrXSpqwurBX35AGCoNd1CU6EVGTPBmuSd4bHF+KbgJEwgQkhskjrj/wCtXlXjOIyRq5JD9/evT/Et4hvWjQfKAD9TnpXnnieMtGzgDAzjIr9AyJ3al3OfOaXNl7Z57cRCOQORuOMZHYUwRhlB6gCrbxpyVAzk5Lc5PeoJSsvQbGUhcDv71+jI/EJqw1EMcT4BGVJB98V718IXMHwRuYIJTmGcxkMM5LAknNeI2wIkHyblxgqe9eyfBUpN4E1uwJAc3RkkAOPKUjgY7/WvUy2dsTE8HM481BnkPiC1MU0gCBAZCzMBgse5J79OtYbKBISVDYwRnnmu98WaQ8csxMYlCqWVgMgN2BP9a4UW7LvJdCcDO0naD3GTX6hNdT4mDjsWViE5XBJLEAjB/lXY+DdLmhuQ8gY4UsARwq59R/I1k6BpjOFlJBJAUkeh6813VuDaoqhNoIwdp5YHtWMVdmc5LZHSJJD9kdQx2t0Bx19T61g744WkVBkKcDA4AoDmFSgO0AYC+npWFretC0R4o8GXqA3Qe/8AKqlpqYJMuavrq2to0JAd5AGRgRkYJyPx7jr0/Hh9Utbi9haWZdmeQB0GewrctQlw6zSlGfqVYZIOc/lWnPElzZsqpmL7uSOAfQelKMo2NYSlF7HlXljBGSBkgA1Als2JZd+GUggEHBPfmtzxPaGzuUKqQGBwSuBgYyMjisZ5WlwhcugB2gHgDuPauaaPTi7q5BvV8kAHHGcfnTZ4J5LYRW6F7iRgsa44yWA5/Or8VvC2ChZl6ZdcEge1dj8O9Lsl8QwalqLb7GwP2oqByzrnAP1OK5pJlbas674wajB4b8EeGfAlhKQbCMT30atgfMN2MDrz1zXkNhZg35uDgKQC5Bzx2NW/EeryeIdbvNVlGLi7kLuecgZ4HPoKofOkUqqRGJcA+ox0xUQXKGjYupXBnuHO5WABUEjPFQqC6KXOSOmO1OSFoyoK7uME+pp9wjKx2nBUZAAzn2rW9y0rIrMCwG0AEHkGpSu9FCgEnOT6UmGwCFwSck+tCqVSQk5I5C0IhjIkdiEJLAcA9cCpNwTIIJfpkd6kgUvhgNpI5AqQK5YM3zYG0D0Gc/1rVGMixaMwSKNVUKGLF8fMc9vpx0rZ0e9l/tF7edgbTyyxwOS/OB71m2cTrIA+0DPAA61qRwi3l8x+FADEgZ/D60pK6IVkytcMVLnLRgtjY2Pmx0NNtr4wA5J554qzqONscoTETDcpPcfTtWVvDswKgE9BzXDP3WbxSZ0UerRNZyuwYuqkquOCPT61U0gSSKJGQBHUHBxkZ7Y71jCeTzjEJQUQgMgGQR6Zrp9HtcwKAcAsG55wPSvHzGry0rHr4CknUujRsbVDMTKpXDZDL3/Ct6yUPkuNyHIA9azkt3ZVdTtXPAYZzjr06ZrYtcKFTG0E/KM8ZP8AKviZyufVxjYvWiOEMgACLnC55OPb0r1jwraobSEgK8bAMsg6ZA6ivNbWKIvEhB3k4Oen516t4cjP2aMKchBzj9a4ps2jHU7caVbXkCmeGOZ2UgFskj0rA1H4Z6TqBMj2iO5GNxOMV1NgqmFWPIx2p97craW7uThsYH41EK0oaxdjp5IyVmjxDxP8ErHa8lugV2JyYjjp6jvXnepfDa5tFbAyqZIJHpX0bNcG4ckcqBjA/nWB4x1S20Xw7e3sqgPGhALAY5/rXt4bM66ai9TysXl9GonK1j5cvENlcS20pAdAAwHcEZH160+3mDMQ2QijA5wSe34CuT1HVrid5ZJPlldmbAPQbiQPyNQw67OjrkEAckk9a+upzqSim0fE1KSjJpHfLMFYADAP8Wema9q8B6yl7p8KAoWVQNyfxY714P4aaXxESsS5AGT/AF/lXc6HPd+Hb+J48qVxnjgDPWtFX9m1dnDWw8qkdEfQMcRaIM52EDpjrUoRAhyCc9M1neHNVj1SwWQsBIEDSbjjPY4z169K04yHRFDEoDkYHUen0r2KVaNVXTPK5XF2kCqZZAuCMjO71x2qcqEABUnp93nJp8aqwBX5h2wamAyrHAyDW/MUjzv4j+Fjq0sl2FAVo3VjnBPAyM+4FeZNpd3B5cUsaxZwFUNnHFfRrQhoyWGB1+bp+IrMm8M2O+VzArOGAXBA3DucnOD+leJmOVUMyS53Zrqj7jKOJKuWR5GuZHkXhjwpc+I7kW6KyxrkNIB0x1PNe06Rotl4ctBb2hDAqoMrKdzHHIp1pBaaVCQAsIBIBUAE57ZrM1fxppWkxl7i7RVI6Kec9hWGAyXD4B80NX3ZyZxxFiM0fI3yx7G+EC5BJboM1W1HUrXT1IkuArAdP6V5drfxjzLJDYoQhGN4YEH3zXFp4mvdXdp5nc5OPmPA9q+hjTbPkdz1i88dJdERWgYvvKsWBGAB2qK11CWdgZXLjOCc4JHrXHaTdtLEkQIkClmHrk9fw9K6eyUKQXGDjI561ty2Rmm77nS20wkbCA7MdHPJH19a0LeZwvyrkY4zWRYyNtQEDA/MmtOJ85zyp4xWUjZF+OQxLuIyfapBIpILgYPHPFRRsVw24g4Jye1R7myACCCNwJ71iy7lwSrwMlnztB5IGOmT24FWIsuQAAGxnOMis5vM2kCTahYEgHBKjBP16Y5/XvcieVpEOCquCQ2MDGe35dqyehaLKhncgI3B6+lDqFLEHDEEZ9aSLaJg7ZLlSAM4wc9asNCJYyCQD71ne25olfY4DWYZbzxXoiMSbOC4Es2RxtXkj6npXqJ1GO6LyhXCNlsHjk9KxYvD9pJcCd0Mk6jCtkgA/ToeK0rgw2NjcTPKkUMaFiz9MgdPc5rOtKNRo3pJwI9Z1i20jSZb2dtkSgAsPU15hqnxWsiWCzIRnIUc5HY+341P4l8V2fjPwWwtQwVZTIFYYyuMdK8KmgaKV0wFQHg+td+GwkKkW57mdWs72izsfF3x0OnwBbeykuA+VDQMARjudwxXKeFtSufGOszyaiSyyQS7CzYWMhGKk/iB/nryGuwuAZCwCHooPWuj+ErsmstHLiSKaJgBJzg9Af1/SuuWHjRjeBCqSerOG1O1aG5YMVDAnKqMZIPavU/gZpQebUpnlCiSRQGck4+XoMfjXCeJbF7bWb+KQKdsxETY52kDv9c17H+zZCn/AAi2rFmJfzyQxOd4BIFa1n+7UrHFOq1Ox2uo6LHtIjILkYHy4JHrXL3mnm1lIOVAyd3ofT6/4V6c2HjC+Xg85JxzWDqmiR3BBIJOMgYyBWEJXRV2zhgioAQdwIBBHQipWhAZSOpGCcdBV2809rUhApYkkbc9CO+PTpSQ2jl1A69we9U7dxpMZGgVCSMCnrARIoySCcnnrVxLGVlIUbh04q/Z6RKChJwp6rjr7VFykrmZHZ+c7iJSUzwDzW3baeLdEJPzAdCK1IdLitEDs20MdoAHU4zStDHy5ZgDwcnpU6C5SswG0khST0BFNGWAyACeMCpXiCgggEL0JrI1rVl0WxubtjuMUZZIguS5GOAemfrVxi3sLltuc18UPFI8O2UVkkgFzdocbTkoO2R7141YQIZdzvl3O5iTyW+lbGovqPirUGup4mjklG4K3ITPatDS/CxtYyWeRZJMBpBgke6gjj8acqU9jfmhTje5Pp0aCMMThweD6+9aAlXcAxyPpViHSBBEoRt6ZIBbGSPcVZW1QKSYiZFBwoxwfQ0eyaMPapsrxqW24BcA9u1F9bv9g1CZwGSMB8KB8oJxjA5zyKuoCbYuMDJ5C9MVDqr77K48o7EZRux3wK+dzunzYezP0LgyrJZgrbHDwRytdMGB2AgAAcj1rVuXMEZIJKAdSOlV9HgSOJidzOxLAtyeeeaZq1x5Nq6KMk85HevySteU7I/oCtL2k7HNX+ow3F4UdgSvzDnrituy1AeRE5yAxyMdK5CW0LzPOThxwAR2PUZq3Z3Ij2Kx2qDge1OnHklc0q4WM4Wid1HdbImYHnqB61TvJjKVkKqwCtgk4Ge1MsmW6CKr8kZOO1Gp7LYyIpy6KCWxwAa9SM3a582sNafK1qVHvUtojvYEg5O33HSoPtqzKcEFV+6MYzmsy9nMilwdxY7t2MZ/CqjTSIoIzjqQKxlXl0PZhlsLXZZwzaxBIQqEZZowc5XoP1xXqXh190UeVwSBz7V5JpUMt3qaysWBHy9eMf45r0i0vGgiUKSMDpnBrz6lRJ6nv4PBtNNdDf8AEk5S8gjhiaGIR5kLEEu3qPQVX0YC8vVLtvjUAbAec56mqHz3bIxLMRyBnJNbOkwmINICAc8gjGT65/Cvms1xKp07J6s+ib5IW6npOnC2toAI1CggZyckVzfibVj9uWJDiIAncOzVT/tprMKxKu/UL1/Ssi8vzeykkEk8FumDXj5RhnUq+2nHRHlQovm5pEv2gF9pBBPygg5/yaNq7gso3IMZz3rP+0MjAISNpzjGcetXLaQ3NwgGduQCT2r7Wo/dZvLY9P0TxAkenpEpKOoGxQOvrk+tdJb+J0WMgsykAgYHJIrzuyBTaNwI/u+orpIiZEDkqxwMY6j618Zh8TONe19Gz43FUoqTkhvirXY5tIaNmZyxIKMM49yfWvJJ9Vlj3EszIpJ5JPf1r0XUYwWZT8wYHknvXB67YOpf5QDX28Jq1jty+cafumOdUmdi65CkfiKNOugt4pch2OWAJ681Q8wrmMg5PQ+mKVMBw+RuBwMChyufSROzjZY0D4BAG4gGltJhMSdpx6egrBt74ooBfkjGPStG3laMBh0xnFNITTN1tgjBzhRzj0qWO6RB8jhlY8FTkGs6G8VkCs2Q3Uj+VW4GhcAEhcDge9XoQSTySLcxALlXz93oPavTvC8EiWKuSFDEDAJGcDgn1FeVlxHdASNyDwR2r1Tw/cIPDyRkEPjdknP4Zrx8fKKSTPKzD4EkW9P8QxfbbvO0vbEqMnqwHGPzFYdnfyHc85y4IJK9ieuazpGMN5KwO0MSSQOtOguAXIBGSeT71vhoOC906MLTVOKZq6rYx31sSQCWByMV5n4l0N7NhKxDAZCrjp+Fem204+VQck9TjOKyPGWnfaYCYk3EDcox0Pc19lltePMoVFofLcQ5cq1F1IL3jxa7giVmRxu3Agg9vxqhcOtu67SCvoehNXtdElndMJAAQcfWsDUpy8gwuAAAdo6CvvoUaaScUfzziHVhJxkx088CBjG6u4HzBcnHqMetURcHeWUmMAY3KcGoLi4W3JJIG7jLdyaozXmQiKDkgk5OO/FdMafZHlSlLqy3dOJChk3Nlj8x5I9zWbLZwZAcAgkgLjr+NMuNUff8xwDxgAAZqrLfPK+QcAdcntWygSmyG88PQyZeI7QcLtwMgdePSsR9PuNJud6EsjcEA9K6AXTAk5BHXrTJ3ikdi/zAjBOeQO9UkluJqViKx1FmjCEBWzng8H8auzwvNEJVPGPu55zVBdNbaJYmwAcgdSB2rRtblWRYimVJK7gcEsOox/WqTsRyX6lWO4eGXAUEdc9xWrDdN5BdHYM2QyEcAev0qjeWLM6yowQrklfUegp5y0QUgDI59q05hqNh1szTzEAAKMkkj0q80H7g7328cEHpVWxhJwhYEAYPHWrl2BDEDktgZA9azuaIxBGd7FgGJYjcDjI9aGiKqwxjJyOP1p0jZIJYZxu2jtnsffimq5wSTjnAzVWEQsECDb85zjOacqhFO8sx3BiCemKl8pgWPAGM4FLEFYEsME8CkrkNCYWSMvkMsmGBHeojGQAduBnAzViR92wAgDOOuMUkiOkZJAIz1J5//VW8bmTsQxLL5oCRljnkk4AzWjbTSw3AVEBRhglhnBz2/wAaprKfMU7SmByOufQ1ds871JOCxwGxnB963V0YysaotiUGQS/fA4p0FmEGwKCDliuM5A5PArbtdOJhByBJ0IB6GrIs1g2ZQmUAjcvUZrvpo851E3YwomSMSkgooUkEqcDjrjvXQfA3WpFutTcyEyPJuaMjonQEjtWH4nP2GBUBfJGDuYlgPx/lTvhjKdP1iZgpjSSLYWKEGQgg5J9cHt2rHFxXsXc6KKd00e1398bpwwOQOh9fXNQMhKgkYVsnP49arRkMqqo2gjjPOTWJ4q8Qf2fayQI7Jck7cEdMdeK+ZpwcnaJ7DqcseZsq6jqSapq0OnoGliDhyB/EVOQfoDiuvacpEQoUyEYCE4BNeYeFBPd6lNKZShUAqAOSSeQDXaG9EgIyQFyGI7Gu2dHksYUqjqakt9Iyo4ICPxkA5we/NZDTDyySSecEtT7zUEt1dzlgASffiuF1rxC8+5IS8EXU5IzmspVo0l7x1KhOeyOku9WimlEKSbguAVB5B+lRSST+S7kgRgEpzyBWF4Osjqd/JPKoyozk9SAf/r128ungGMlcLj+Ad+3WlRxSrbHNUj7N8sjjJJXZDMchcZwRzj6Vt+HLKPU7ZLiSQxblDBAuevb2Iqxd6Es0zArtB7DpWlpmjPYQhQSoyQMjr6EfrXcrNXOSc10RcGi2yykxlioAO4jGTTl0+PY5CfNkgd+KuAOqeWeMcE1NlHwqggAc5610R0OTnbOV1Pw8s0LuGCtjOMHJ/pXBapoU9ncu6AjPJB9PWvYZbdSgABcknqc4qjqOiwXNvsMQ3E9c9RjpXRCz3KTvujyazvTAwBO33xV9y9z8wJYN0JHT1roL/wAJeUC0URJUk5BJ/QVQtbCSAIWXYTuAUg5GPXt+tbKCIlK2xz9zpPmL84yV6CsSTR2jJGGIz6cYr0I2pKNuXLY54pP7NFwqKVGAMjdVWREa0loeaS2LHIHA6A470osCIwM73BGcnlQP6V6E+gRyA4AEmfuleAKoyeHVUOQ4HopHJHoKXIma+0j1OWSNByOSOSTUhQdSuABnPrW7NoY/dhFPmZxuJ4x9PWnf2GzNhmBA43Yxz61EoWIdVdDR+GVsJ9VimifdFGrExk4yx7H8v1r2yzO1QSgUnqo5wTXD/DnQ0srQy+UpaRsBguC2OvPvmu+iKwsDs5HPJ/SvJqr3hwV9Qki2oQpOCdxPXmomTMZGSSQflHerIcMSQcHOcentVe4cxxuSCQeSVOCPp6VnHQ6YpHJXuPMLoAoXjOMVzWuvJclWw2B97jOR7V1dwxLuAhcOxAAwcDFYV4UG9QNp9O49683G42VH3Yn1OAwFOouaZzGGTgsqgZO5h0qjNqhSMkOZH5AduMf/AKq1rmBSAuVVemWPT/69ctqJuEgffCCVyVUMDlfU4715McwqNnpyy2j0ZL/wkIhBDxRo7DLSA5LjOMn0PFNTxLAsocuzhTnarAfz+tcLqJcopRiAMkgHqK52fUJVhaED5GO4nHf0zXTHGT7HBLLYLqezjxPDcOoRyGUHcAeDnpV+31xJXJIDAYAH0rx7wtNK8bI5IP3t5zkjsP8APNd1YMj7Qz49D6V3U63OryPKq0VSlyo7WO7MzBgcjPPsKsmZ1mUhSqA5PHWjRLWIWauQSxGVJ7/nUl8rNG2Onqtc08Woux208JzpMg+3gMUcbQvI5608ahuyEB2jqfSuN1meTe4RyDkc5OR70zT9TlkcoXYJ3I6n3+lZ/XGN4F9zuzfIdgDcA84PWtzSNfMMvlhwMYKgEc+v1rzG41GW3ClzhWIVRjqT0rtfA+gKInu7pBIGKsqMOQfUVcMS57I5K2E5FZs9isrvzIIZG4dkVsHgjIzgj8as6jr0em2ZlIBeQtGB1wcDBPp1rk1vjbB3ACkksccEms2+1Fp38x5RtJChCQAOeTXbTqXXvHPChKO7KWs2KamCXyc5JBOf85rAl8NW7kkICV+UDGP0qxq/iW20+Iv5yMSTwDwMe9eceJviq0bGKDerhSQVHH5iqdTq2dlKnKo+VFvxXcWljdlFcGVRtIz1xWRDqaMqkOAQcNkcD05ry/VfElzfXVzcu5LsdxBPQYq5o+u7QJN+5SBjd7VksUkzong5Wuepho51KgkA8HAxg+te0/Ce486zCvtDbQvzHJOCO34V866Vrv2iUEggYGcnp7+1etfCzWjZXSMSrkyBju/jAPAOO3+NbVZRnDc8LExlS0kfRMcg2oxAC98cVOSWyVIA7jrmqNjcCaLdGBsJz9AavqkW1WUZYnJOe/tXNFJDhK60FjByCcIuehPWpGYqGQKR2LEj9MU1hswdu7J9M4NSLEpORyTjAPeqbNyrLp0V0hDoDng8Dkf0rkNZ8FLchzFGHCgkgY4H0PWvQSAqKCSp3YyBn8/SldIwrKy5HetIVXEtHzlrXgyW0kkKozqSWAAyT+FczdWzoShQhR/eBB/Gvp6+0S3vRIixqr7clj6H/PSuB8TfDxhtERZlHKc4U+uT7ehr0KVeMnZmc4SavE8Qe3IJJIC9c1TkgVUMqsCp5BzXW614bl0wzOwZgWC4KEdeg/nWFc2oKmL+JSCRjGK9aMVa9zglzxeqMxsLGSUy2Mg+tJGxlyQDgcnNaDxNggxCUYwQpx+tJBZAEjCxjuoOTTdjJORHZQByCE46E56Vrw2qR7RGoVCNzHcTz+NQ28KoCOSQT2xSXdwI1wEY4GOKwauzaLdrMgvXLuVIBGMYqqJAkg580Hg5GPqKiu5xOpUEh+mQeQKFBzEQTlecnrmqUbCepo27oCFXhQcBV7e1dHp9q8yAqMDpz2rAsYzcSgEkg8A9813Wlgx28YVQCBtY9j0x/WuStKy0BXNnQdPFqMEZYkEscnHWu30+YLsGNxHINcrp0hymG4Jx16VuWlwckkl2zjIGeK8ao3J6nRHQ62BhvBByeDxVosDwU3juCcY96xdMuRIAB5it0w64OfoCa1H/AHlu4BbeATkCsE7Ox2022edeOPGkeiFhjcFy23PX2rwbxH8RLrWLwygmBACPKUgg88H6133xctLv7SUEfl70LbpGAUgHJx6ntivDL2Ob7UYkkUDG7djOT3BHY166pwUU0epKCUdGfpb5e9mAKjgnc3QYqrszknJGMZIxWpHsYDIAck5H/wBaoXtQASSwyeB2Nf5O2ufsykZ4j2FgDkHuO9AgO4gDJPqOtXRGN6lgFAPIA60phY5yAhBztHcVXJc1UjJktiwZSgJ7VmXNi4BBG36V1aQKwI6v3BHaoJ7ANuGQwxxxjBpexZoqljlrSQ2zg8jaeuM12WiaksoUkgA/xMKxW0+SNyUYopGOByT/AIVY0u1e36vnnIJHeumlFxe46k4SWp28dwnllgwIA6+9OMoDKCTjGTiseCQxRAkkk9ased8m4AAjpmvSgpdDzJeRoeaCSRyOmDUTupLHIJyOKqtOxIAGTjJOevvTRP8AMwJyF547+1aqMjLcsy7SuCFIzyQf6VX3IFJznPOCeRSwyAqCRtJGCWqJlyOCWK8e5/xpNNDSJ0lOANpwOnGKnLDOCBng1UjiIcHJIPYnpVlUcuQBgY6+tYPmvYqxNuwDgsASOM9aevJJBzRFHyQxAP8AdqVIhkksAe/HWmosBJAsiKVBAHXNIvyZJOAP1qQlCCm4EYzlc8Gomccc4JGBRaxW4FxnuCTzk9aVnOCQMjuTVGe5VCwyS3XkVTuNS2oATg98d6qNwcWy7ekXATgOEO0jHUV87/FXQ2SS4CRs+ckccA56V7edbRAVLBB15PU1538T9Qs7jT7uaSaBf3ZQK2csx4GAOTyetfoXCeKq4fGRcD57MqLcT5UuIDbMwU5BOcY6VNZ7X+UnLt1OetS+Jsm6QBFiyMMF7kdDnvWV5hQqVBJzj6V/ZuFq89GMnuz8yxFLkqNF65sxMoZolcgHkjI+tcf4i8Ei5gaSOMujEElMABj0Ga7axuHkBWVRIp4wDjH+Na1roE+oDEUfyg8A8AitpYv2C5m7Ixp4eVSSUNz53v8Awxc6dM4G7C9GUGut+HmpXel6ogYyFCAoijTJOT1PtXvlp8NodQLtKygKoJR+cGtfR/h1p1lIWEJMmBiRFHJ7Z9BXy+O48wmXaN8z8j7PB5JOtD97oa/g+3u7qFGlVgCOAwxiutXR4hGTK+1wwORzgdxj8qg06M2UCoRg8g4qb7TICxDADHJIzX5/jfE6pVuqMDvhwvRUuaTNEfZbJREuCr9CR1xS/aSAECjngEDpWeLgkgE/I2M5AJx/SpmddoIKmME5IbGK+UhxFmOcVVTjJ69D2o5fh8JC9rWLLSlSxd9oHXNYWpaivKRSrLznjkj2o1TUnXYBIEXGOT09Oawrm7aVyXJdum7OCB6V+6cN5JLDxVfEO7Z8FnGYxn+6pDrm6aeTczkk8knk5qEup+dTkZIx9KiLglgCc8HHp+NSAKqjuc445r9LjorHxEncr+Y4m3IMZBB/Gnb1kwoLAg4+X1pHAO0kBGXg++T1/lTHkRWCBQHAJJJPI7fQ1oZWH7iZNhJAPB+tErEEqRyOKa5UoAFyx9D0qNJCqk4wen1q0WLufB3DgHjnPNOX5YWLnD56rxgfT1qMyljkAfL156VG8wJIJBBGeO1JiYrOXwA2FzkZFZfiK7eO0d13RhQefU1e80FSoODjI5rjvGupCOBY/MaN5GAK8kMB7dvesZu2pnbmZ5b4k1BzOUeYiMkgbu5PYVhw+beh0CHCDcX56Vc1xQbkmULKAxZRj7vaqKgCUMJHiXGDt5BB7EVCs9T06MOWNhqMI1KbztPzAe9IzyRIrZzkU9YI2J3SgEAkBjgn6CoJEdifmyo5GO1HKbp2JY1RwM/uycnPaq8rlfNZQQka/Nt5PNRXMw+QAnBOTz0PSmxrJ5pUyBdxAOT1HY5pWKUiLUbgwEGE+crKCMcZ46U3zUcguCEIxtHrUUrD7TIg+bbycjgfjUwhbaDtIOckD9Kl6BuQLZtcNtQKZewZgoB7cnpT7Wy8reHGWbOYxyv1z61aljETxkFWJUMWGcjrwfcY/WpekAzhXJ/MVzymykmQiyKlAiAhuTk4xUyxhVIKkj1pN0gIK4Ixyp6H/wCvUkJJhdWPzHP4Vz8zZohSvkhiitICMlQM4HrRMcIChAcYwT6U2QrGgw2COSQetPiYyLnCkno3TP41N2A35iAxGGB596fuRjgjIxnd0wfSneWHUgFScbT/AProEJQEbd2RkYGazbFYrkKi5JLAc59T17VKoM7liVAIBIHFMctMCCoAHGAMU6MmGMkKCeuB1NNDSIpUCswUkMeBk8frTWQEgOcuBwVOMGpLld6BQN+Tx7VFsJJyOe4zTCw+SNZIjkAr05NRvEFiRY2Hlg4AHYU+WRV2gITj+EdDUKtEgKB2VsZAxn9apKwJoVQFBJ+YehqGRQWyBnjBHXpT1B8sKHDZ7E9aJVkhCKp2MeCobNWnYLXIo+OSQirxtJ4NWrPUZraVJopWV0PQdMVGYAHEbNjcTk9gPWojJsLKCCgyAQeoq1J9wSPWPB3xZktvIguZM8HJ9QMfrXufhnxPZa5arJDKJUIyTnGK+M1YAqyHaV7jvXVeEvHl7od0E80BAwIDDgr3GfWvToV18M2c1alz6o+xjZQzIpCx45+tUbnRre4wBAmVyMqAMn3zXI+CfiLb+IolUssjgDcEOQPU16NbLHJCrKMg8g5zx9a6ZXjrc8+VJp6nIaj4TimV2AZXxgMgA/DPpXNan4HKH5YhKSMAtzk/h3r1cwEoE2BixyCOp9qqS2SYbC/eOeTVRqdyOW2x4Ve+ECFYSQFR/OsOfw61hkRJsAOenGT1r6EvdCt7lQpjBDDBAGKwNR8GQTB+WBK7QpJPI96cuWexg5SXQ8Ia8vbMuVLZPylVGRXR+E/HJtrmNLmRgg4JXAznjg+tbureCLmJC20xjIwADz7k1wOteEJre4AWMpEwyiqTzzzzWlKjZ3ZrGrpZnvWk38WogGMsUADAEg4/H1rWiBLMAckckdcD1rwXwf4ol0SY20waOA4UknGOfevZ9I1a1vEDQAuh+67HLe/51VSnZXBrS7RZ1a3eaxkZCoK8Elc5B7fWvOb62KyvghV5OCOteqMEuLd49uWPHU5A7nHf059awLzRYHcu6ZJ4UkDAryalD2j0NqNT2TuedRRk5JA7kHHHtUkaE4JXI54AzXWNoCcAAJkE8DOazbnw46YERkCdgvGT6fSuZ4Op0O5YqD3MGcKAgGEIPfjrQoXbuWQowPbuK1Z9DlRCSm4g85GQaom2dYpQYJEA5JKkfkK5p4arHobwrQl1IDgqWJAGcZb3pMBAdwYY4G0EjPue1LJGdoIRmI4OOhH0puHYqio6jGd3aslGUfi0Nrp7Mp3IAYlxzjIAHP51VlCyxlWIO7r7/Wr81pcXMpKxsVHBJHBqW28L3+psEhiaUthVCDkk1v8AWKFJc1SaSM/YVKukI3Ob1IiWUvIvzAKu7PG0DA/Ks66gdUQk4D/MCO4r17Qvhc0yj7e24DB27cn6H3qv400KxtbBbW2SOIxtuXKgEgdef6V5MeIcHOt7GjLmfkdDyutThzz0PHiib1VX3k8sCCMD0z3olRohkck9KtXyC3cKSAASR759/SqEzMQSCCD29BX00J8yueVKNtBm93OSu456r2FT2ZlMuzBJHINRxSb2RASScbgg4A7HHp71q2VqXdGDcg/ePeuuLZyzRo2kRijbJy7YyM5FWjCSgYHaoIJOcZ9qRIQVBIIAzyO5oMqyEoOR0rdHK2hs6M6MN2BkEKe3pVcMCJCOVRgN3rUrOQCGDMe+BTBGGO9wSAeVzjNPUm1x6smBlQCSDuHFW4zwrsvyZxkdD7VSaAfKVAKE4A/u1LudRk/KB1OegFZy1VioppmpNuLCVB8m3aSRkZ9MetUQn8QBBBIyT1zWjbxm4twyMGcLkYyBVXy2iCbgGcjkDpmvKqpJnp0m2hsaq2FIy3Xihox84U844781Mq7FLAAv35ppjAAz1JzxXI9TrSJY3HkqpByANxJ6n1qwyjBIOWIGfaqcQQGUk5B4Ck9KsRhMKAAqgY69KzaN4uwbpvMQELsHBPf2pw3CfHO0j8qXg7sEOSOAe/8AnrT1yyFS2COdxHJNTY05hEwrKQTw2cetOlkVGIIBBBBBGaau44Y5PfOOtLhDM/BOOGBOME0NCTCB8KVAzjABP6VNGSyEk5wMHOTnn/69NVkGAE59j+tKjBg6qcjHBbjP4VA7jUjbI2EAJz1602RQxJOAevTpT0QhSC3ByPxqN0ZAFV8ADlsdTTSFckyrAFyVHUkdaZuBLKDkDkZFJFk5QklicKPUn/8AVTVjEZYEYdiSee9Uo2Bu45cHcwOSfXsadFIQMYJkHU4wCPY1GIVRShyQewHAprF1XCozHjlccVSjYkdPIxADPvYg8DqKqXOPlIJYlQCuMYPfnvVmcybQQ7IRwwA6r6Z9KiIDMQASBjOewNaJWJbK6SOhKg4BBAxweRzzTV8z5gQuSNqkD7v4d6ewaTJAwQcDjrTQAGK7juNVczbHCTZgFd7gc88UrkYJBJOMj2NISd5GcBjjGOtNZhlcDKk7cdKmwLUnnkWZACFjJORt9agMYYEMSFzkEUrKHICHkHk+lODlcjqAck0C5bhgT7BuwoyCQScD1x3PAqFiY1c+YCCDjjkcVKJwHDqcEEYIHf8ApVa6ZSrsA2fY961hFszaKdqVkjDEyRMORGy9fr6U9ycYJDAnJUDoPSpYbWRkSQsvzDr/APWo+z+WMEglhy3vXbGJgxp2pKcONowf/rU+NllJOcA+3Sn/AGEiPONxOCCO1PWEG4lkIwSMgdAPam9ATGZJKAJlQMZHepSispO0qB2YdPem4KsSRtHbmnEPGWBcSqRlT0wf61zSkkbJDsgoNgDkEd+lLEfNJAOFBI+lQrtiyWbaD045qwsm2EEkEHjgcj3rFs0JIgrPhxg4I4PasnUrcbi4O09iDV4bS4CyAOR0JwTTdRs0ZQxJJA47AfhWkGZVFdGDJIUCF3JAO0s59enNXLMgsApIOfzqnIfmKheOxPPNXNNBeXaQAcc+/vXo01c8+V07Gs7swCFyrHoV6k1YYOShJYFeoqGOMMSBwoBO4djUiY5wwZvc/wCfSutRMmy1HuZWBICZ5YnpQZBsCjDHnkHrUQdWQDfwOo9TTpQxKkIQDghjjB9qnlBMmIBKlzgZzn0qSK52AngAErkdCRUZLAZAAGOcmnxIkgBJJIORxxS5Rixk4LqQA7YLepHX8anEhQyMQGTOAcjj8KrAhXbe3y5znHSpfMaYESjCggAhcYHY+/1pNWGWVl24BOBjIAHT8aUK0mQHIGCBj0qsXHmZGWU8AkYwPpUomBYkuSSOM9qmwE0DENgklQO/NS5V3jYZCAkEetVwxXB2k54JHans427WYgZyMd6NSi15nljIQDthe9OyZZBISCTwfpVZZAdoByc5B9fanmYDJYgKDgjrg0rCuWVIVssCFxwc9anjkJJGSAOxPQVU3h1IAwFAPPfNKJFbAIyehI6GpaHcvgAkhQQDgkk9ay9bi2r5qlgMBSQAQDn9O9XIJd5Kq/ykED2PapXtjeBbV03CU8KR1IrmnG/Q2hU5XocXJKAzAksCM5z/AFrPuLkofmIAPByM1f1YrazugBDhiCAOAB71iSzh53cHkkAAjgVjFeR0udw+ZZHRjgtkbaaJTHtVgWP3QcdPemyXRO8naH65PGKrT3jk+aUMpZcGOI4ye2Pf3710xRjJokaRAWBjIJJAbI45PJ9v8ah8wgAkgHHr0qKG7d4klkiKSkfcPUA9qjeQby4GQf4QentTsZ3HNEUJIOB2pnnypICGDLjAX0NJ5glcpvKjGcGopNiuQX+bGKNSm7g8gjD5AAfAYjuPSo1MTTKQCTzjPehsMoUAlDnJJ6n0pIAWaIIu4M+BnjOOozVRRm7nT6UkXlCEkiJhlge+etcn4jtfJ1KdAmwIDnjkn09q7KxEXygDJAGSR3P+FZHjG03E3BALyn5iPT1roUTWjbm1Os+B/i2KwuH0yc5EkJaJWPIOR/8AXr29dwcOzAgqCeMYr5I8O3zaVqkV2rKpVgC57LnpX1B4f1n+3dNs7lmDPLGAQDk8cD86mcbHRVg1qajFJHwyggHuetNTLFwRtOcACknBTKg7W6A4zg01HZGILAjHOAc/WsTjb7iyKfLKkBnGTyetee67OTdSFWGCcgMcY9Oa72eUQwTvJmdETGV4IJ6c47E968rvrlpL2dlc7XyueOMdvr1qbO41Yikcs5VySCCCpAAH49Sf8BTBI6zIiOIgTkMwzj8KVSGbexwvKjaMgnjg56cE8+1QGSNxEVBKqCpU9d2eua0SG0WnlG8EOCxHGO/vTFAhVA8rMSCVJ/iH171FnY48zAwMjHYU9GVyGI3IAcYq0jMsyFDEoLDLdvSqlxYhlDAgAjjg5qdYCxBBwM5xWgkAlhywJ5yKpRDmsc2dPeFGDAjPYnPFY10XG+MJkA9Seo9f/rV1l1EVDEEHPH0rk791WbAJPOCw6CuOvFxOilLm3KrK6qPLKkqOVI6+9ChnwCcMBhUxnA+vtUojKkAEEPg5Hc00IkeSxYnsVx/nFcXKzqTRAQmJGByMcg+tYV8oAJzkZ4HpWu+CTkE5yflrL1BCNuCB6A1rGJlNooROzq6hTnOM+gpjR+WCxG/cQRz0qd1kxhSERuuTjj61WlLSSAKpCEcEYwfXitkjkkLiSQExRmWX+FR1FL5RZo2diMD5xnOT247Uy3XY7h2UJjA3A8H8KVZCGAJGehwetJ3JTsOkDbWDZBU8jPTPSmbWZCjjBzwcdqkkQouCAB97J60TRhioL53AMcdj/jQkVcrTM3+r8sIvYk/eP0qESPyoJOOTz0pXuVt8o6MQCQDj+tK0RZCSeCOx5rTlM2yvcSFEAZi7HnJGeTUIQeWNxyCcDnPNWzH5pySUCg4Yd89R9Kh2HBdiSjElSRx9AOuRnv61nJjRXMQxjI2jrURjG8lZNyk8NtxgemOasvFvYqRtBGSc1BHGYUMQcuFJIJHJP1rlk7nVBFV5WjZ8gHIxhgDxVGWJ1xkjDHJIIwBVueQR8OCSCSARmqEkgfOAAuPlXGD9a5ZR5j0qWgy6vDEgVRGQcrlgOM8da0/gf4N/tbxPea1dIYYLd2hgYnOXHU57A1zV+s95JBZRYDzuFAJxk19BeC9Bh0Twxp9spPnKp8xgMbmz1Pviqw9CKqKbO+rieWlyp7mpMDyQucH7ueDzUTEsxYA46AY6Gp5WC5JGCegPaokkLYAOSM/hXs2ueK2V3OSSQDxkbqqyQl5MqAFPYVovbiZDgAg9d3FLDEPMyw5xyalxsLnKEcO1SCuQTxnsajmJKsCMHOMdauzQCIkISRnJyetUS7wkSggHOQfpUtDUhrOWUhlChgFO4dh2p4RGJA7D8KjKsCAQpJOSQe9MYOpO444zn1qLFXHMFy7FSOe/fio42RhleHPftU3zMVUkYZevYj/GmGHaMIwDKOOM4o0J5rCamwt9GvZSQQIjle5HfH06147b4KAmNlAxjPcV6t4gmSPwrrLlt0ht2URqDkqWAPPbPSvLYCZbBCS0TYwVbqMV8vmzu0j67JdVJkqqpRipyDx16VZtlYAAnkcAk9arWMLhjtAIxkMB1P0q2MRsAQSfT3r51Kx9NKxIA5Y4B3jjNTR5YHGQc96bHIGV2UYwQrBRnBpSjPMSGYKeevFaI45kodtxQsfmGSCcDiponhZVBIDKO44wfX6VDHETlmBwTtBx1NR7hEWJOFHcjOK0MUjURpFTysjyiM5wOv8AOmO7W8ixEqWYbhg54pInEhALKTgdDwR608okrkuihwMKwzuHrz0xSKaAEwAKxAJPXPX2q/ouyPVLe5cAMpwRngg1UAQuWcsoxjApkkf7sESuGjG4EAZJHPNb0WlJM46y5otHviwJLHG6jcjKGDEdART4rJ5GQZAQZyev0p+gHz9GsZiwcvbqx2gnGByDjpWlGAoyV2g88V+j0eWUEz89qtwm0ULfTSZQCQSeATzity3skijAJyRwSOM0y0tyGDq2Rnhu9aQRFYgrkkZPpWz0MNSvHaJvLEcDkHNWPlZSGVSG53ZoiJJBTAOMD2pgO7Kklj3OAP5VDuwHNKxbJ5HWo5HbdkNsPYn19807lACBuOORnAHp9ajYqXLclO4YZyadyriLcNJknjI6Ywc/SuU8aa6tpbm2iYSTseBnBVQOQR3571t6zfJpFnLKWLEcgE9+34V5Jqt9Jf3DSPMkssjtkRknYfQ9MHpwPWvEzHE+yhyJ6s9XL8Oq1S7WiKMrkzAZCg8hs8Z9KQkLtGcEdfrSlVWTyyRhTzjtUblWwEB2EdGB5NfG77n2OysgLlpTjhjjHTApJgNpbzVRQOVIJJ+lKIFkJcvhhxx2FVrrIjdN4BUE7j3ppXM2zE1hY7jYzkkKwONxAyDx0rvPh38Sbrw1Klu7u8QYAEHkDPf6V57etmNDgkEkMp7e9NgMkspAEaxqDvkL4I+g7np3ropuUHeLOWtSjWjyyR9l6Br1prsCSW0qHgsQzAEHqcDucmtB4yysXGAxLEj+VfH3hPx9f+F7mJIir2qszFWJOQec5HrX0R4O+K1l4hhWGYRxSqoU7ScA+hzzk19JhsdGVoz0Z8piMJLDu/Q69ogvO4hB90E5IHue9QPGJHLZ+V12lc8VobUmRWRwTkMrAggDHp69KgnsvmGDhSMnA9ev869uMk+p59yoijIA5AJ6VWvYDyZBuHXHYirbQvGSE5Gc5NYviXxGNJ0yZI2Q3Mi4QkAjbyDx6nsc8VnXrKhTlNvY7MHh54mtGlBas8l8bXC3XiS5iQB/KA4AzjPI56dKpaRcCAiEgBQclieR7Y9PSl1Bi10zgckklvUnvmqRTZIXEa5JBLdz7H2r8QxeMeLrObfU/sHIcH9TwcKa7G/cYnyUwARwPb61VVjCQpQKfp1qpBqQQkEEnrnPT2oa6QEu4LjsM9PevPlKx9TGFy9JeLHkswRCO/XNQGVbybYHwOAeOvvVC/1WKFVKIWcDJVjkGsuz12UvNKpAcEbieQPQAduK8PGYqNNcq1YpxtHRHocVzbaFZCQpGzldo3E4Ncde6k1xdv5Rweyg5x+NZWqa2JTknBPBLDnHpXNanrKafaXM6sN4Us25sEgdgD1/Cvl6jdd2scFOKg7z3OuudYWKBg7EP/eJ9K4zV/Hbw3BiRGBHRscH8RWdpUtzrEYkYkxMMgHqBS3uiedPGCjlMgMwIwB2Brow+Gpwfvq4qlSNrIqN4i1LVd6opCHPLZUZH1/pWTPo8t7KDM2WxyASa7B4YLaFEGFKrtyecAdKxpJkUAgBgxOTnpXqwah8ETiupHP3cFtawFNmSPXv71h28wSQuUyQcgCtDX5AJnZCyhhyM5BrBVncgkbARjIPWvThFyjdnl1qiUrI6/TdSS4VElfkZI2jkf41euZo5FbaQSo5b0Hqa4hJGidQpOSOSDW1pdhc3twEBDZ7E4B/ConSsr3sOnVcmkaHhPw/NPq810oaRd2FPf3H0r0yIokQIQEgcCsDRLGWwIBTagAXA7H29q6GJCQQQSR3PevmsVW5nZs+nw9GMEmTrIp5lOB6n1oa4RVJC5GOtWF0/Dq+AxHzAY6VYg04h0KjeSfukZB9sV5E53O28YlVLRX2h0Jz830FIY0gLhMkMcDI7VrrZEhhg4Ztwz29h7Vj6lqcWnRM5ICjPDDqR/WphTnVaUUNVIvRBNKLbDMwJHbHaqc+rwWkbu7B5VBaNc/eOOBXI63r8ssb4fIYghgccZziq2lQyXkRJYlCeGY55PNfR4fKppc1Rm3JdXZ3smox3EcRjBLFQwB7Ejms4yXtvdR3cc/kbTtbKg7hkYHPQg96l0u0+RQRjn72K0ru1Mq7GBwvJJHU9jXr08JCl0MGoo6fwxqT3VkzSE71OM542/T8K6VNWMEJCOQCMjaec4rjbGIabYoysCzDJGc4IzwKrHWAQCWIU8jHqe1eRVwfNUbWxw/V1Od+htm4aTzjIN5JLBj2B7fhXOeIGL20jkbj2A9cVftrkybWJwRggZ6kVnam6FPlJJUEsvYntj1r6TL4+zqJJWOfN4L6jNeRx80YTBJYPt3FW7emKotE4KHCkvlhjsB61ozg7d5JZif4hyRVSHLMSSGPbIxj2r71SPwKdrsltiFcK55JHK16p8D5gniTVrFgCl5brMwJwARkCvOba3ZyDgFMDK9MH1rrfhvfjT/HVmjFVe6iaAM/3QAc4NdeEqOFaLXc8fH0/aUJI3/GWgvJHJIcqcEYUkdOnArx/ULM2t6VZAp2lvmGBjP5d6+odd0YzIZFBD9QVGSfSvG/FugMkzl03k5Jzxnmv1yn+9pqR+aKUVL3it4TWJLANgM2MFcdPet2WaKMgkhSBkYPWuDstVfSZHDhinTcTwPSl1DxI9xIUAxkYyDnBqGrG6pX6ml4g8UxIrJFkkkLuBJ59K4eTVGQyeaViLybYwx6/wCeauSXO9HcDDMTkcDC4/8A11RRgjAqvQ8HHT39qxb1uzeMOUu/bpY3BBIcAAjJ6VYXXpwAEcsWYFsng88n61m3CNJhhgDGMk9aRovLVAXWMnDHnPU47VmytCbVL9LwoAxLgluhIyDk9cjHOMVnxQQwqESIRsSSQDnJJ5PHapokMSuRGs7EEKDkAE9+PTrWlp2jvMxLRsiK20kjgnAOAe/BHShRbY3PlVyDT9OlubmMJGwQ/eIHQeprpdSkh0fQWtkDJPNIHZ1GTgDAGPf3rd0zRkgiV2cBQN7MTjj61xWs3Jvry5lckrn5Rj+HtWlVRpR31OaNV1JW6GI/lOpJALsd3PrQ0aDczsFIA2hgeT6U9iECKRz2Jp0+NwR0yDwcHr+Nefe53xsQx7iSxfCDk4GeKhLmVXcAjGOT3z/Or5jQ5CRbE/uk5wKSaLgFQAh4yBjmmmaIzwisQWzux1z/AEqSTDxqAQoB3FsdR6VaMJVkBAC45OP5U2S23EEjA9KtMTRJpcKFpA5ySNy+xyP6ZrTS0hSLIQBznJz1qlZxsrEI4VBgncOvPStWRF2sqEtEp4J710QOSbIo7UrKFBBJxgYyR3rQKhkVDznPXt61UiVmmViSGX7oB7GrzKTGAACF+Y+pPpWrRg2U9SQfZ4/myQcY7geuPSsdtscgJyGHQ46Vs6ohkMcquMAbTx0PpWdN5qjagBJ45GeO9ePibqR30HdEUFsrOWKYJ5OO9dVpmGQIMogXIbGcH0xXOWqJ9qR2fAxjHr+FddBBgIUAI6jAxXy2Zz91RPqMsjdtl+2Vl2ozAkgHnjn0rbs4x8jAgnHK+hrJtQy4V0YljkEngD1rbs1BcABQCp2nPIb1r5iR9HY1LSIySxgAgAhsj1FetaKIBawSRGQF0BkUrjDZwR756jHbFeV6cri6RWIdBywXnmvXNOUxwJkksFAyecAj/CuaoOO519mY47QFmK/xHjPHt6n2rG1a5FxK6q2+AHCswIyPoelS3GoCKzhiQlgi7VBOSFJz17nk1RVXkZwQSoHGOST/AEFc2p2RSIFCBiBgsOwrxv8AaI8Vm2sLTSYHIYgyTjHIx2969fuWFtMZWG2MKWbBxlRyf5dK+R/iJ4ln8T+LNV1FyGjlkCx89FHHTt0r3Mrw7rVeZ7I83MK3saRwkrzXUzHHDGlS3dQxxuPIII6Vp/Zo5AQAVkPIbPAq5DaqkGFwXbIBPOMV9/GNlY+DqTu7nUfB0G2kvXkcBDFghhnC5AP8zXqq2sdyUCgluqjGRj1z71538LYVj1yONzlZODk/54r3yKwgUKfKCHGBgZxXzeY3jUuexgl7SmY1l5unW8YiACryVI6n2Par9t44t7GYxyHkoA2ec56jH9am1wpHZPlNgAyO+R615VqzJM84YlicgKRyfbNcdDF1KLvFl18up19z3O18e6RLGskigg4UIhC498AVLc+NtJtozm6CKTuBfGAPrkV86XV1OqKEcjACkZ6DsBVcaW9xyC3X7vXJ9a9WGaVOp5jyaKe57xdfF7QbKIYvI5Jd2AIyHz7Y5OfwNcbrn7R8FgCbGzeWJxjz2UKB6nkgjHsPSvOZ9FRSQrlywDEgAFT3HHX61xPjMC2njEIcnkHJHHHP4V0rMJzWhH9lU4btm34v/aE1/W57gI/2S2jjLNJI2ZQvY4GQBWdomqXut26y3F3PeIx+7KAQT+QNedXar9olBJEwTczEHgdAT7V1HhqUvGiksQxw25iCTjrkURxNSUldk1cFShC6R29tI6gqTkjgYOAPwrZ0sqCqkcegPWsBIZEQHkkYGAc1taeVRDlmJUZ6dTX1VN6LU+dnG3Q7jR5UUqqRmIkjnOc11dvMhkBIOFA59RXDaPdQyKhLsG4Yhu30rsrO5ijjCAMzEgYOOnc1s2c1up1FioaHIIIAyAT1rWslDqdwJ9xWFZkbF2HIBJwa2bWQnYgO3ncG9fb6VzyNEi8sjRxKCCTnGeuPrSIGO5n5JPUdMelLuDMoxnB3YHcD+lWPMEqkImDnp2NYu5oROBt2ldwI4GMg1aV18qNASm0YPfgkngVVChmIJJJGME4AxVpFCqCSDwB161LLSsTxKGBK5Az0OM1cAfaG2lUA+YjnB7VRCho+CAc5+lUfEnjOw8N6dI80itNgCOEHJY/41jJPoaxRqajrtroNo9zdShI0Xc244yB/ntXlnibxZdeNv3cAMFixwU5BYdsjsTXMat4kvfFV6ZrpmEXVYc5A9PrWxoiGOMlhgnBI9ferhHldzOc5LQoLaXOnq0aBnibhVUHoOwFc3qummJ33jG75sdx/hXpRRblg4JV4hlWB+6M88+nNc94h0pBvlBLsx3AtznNepRqaq5k77nkHihWCRLFFGqhwSSOSKd4Alex8QWyvK0cTSElgpJ2+n4nir/iy2OIiw8sKTkf3s/4VN4OtfJuRKSSARhiOB7V2Ta5bE81kT/EjTEt9YKIS5lUMCp455I57jNep/A3y4vBkiIuFNyxzjGQOB+ua4L4lwtcmzvJX2JksWHAZuRg+2CK9J+CtoI/BUQK7AJGBDdSdxz+Fc1ZfuUc+9Q7l2UgEkYHUnt70x4hOMYIGMgr0NW44vMQqdqg9vSpPKABUHkcAeteepWOrUxpNPinysqgg/LyOvtUTaHbx4CqQVwMEYI9a3Vt/lL4z9Bmo2gCkF8g8grnvVqYWZlCxSDkYIHoKlWIcEDBI4B71beMHblQpQEgA8HPc1GQVILIQcHGD0NVzXFZoimO4AfKoUlutQlg6FSOvSp3jDEEkDOR+NVQS8Kk5DkbiCMY9qqOo1cr3Q2xZYgKDnJrjNWmTUrhgX3opxycjPrW3rt6vzwFg2ei544rnCoVQVABJ5HpXbTSSuc9SXQrvbpEirEqhtxbdgZH49ccU0PJITIp3nlSTzk96Gbe7OOBjAA70kSBcnle+B3rW5z3I2hwCQcjPSnDAt3V0AHUge3vTLx1glJZyoIwuc/njp+NZrSvcFjnEZO1STgH3rnqTUFc6aMHUdiSS6MjEAAKTkADAFTGJrjSr5EALmIsCDwAOTzVVAbeQAlZAARkdD+daUjCy064YbYlCD5V4yD7elfK5tVvQbP0nhKny46KRy1rakQKhckrhnI4z6j6Vm37F5CiBPLwMkjkn2q4l8UacBN5BICg4yO1ZkcyvK4clCTxnsK/Lt3dn9BeykpXMm7tFQsyjc3XHrWZdIIgAo44Gf511N1FCRkHAxyfesK7AR8bSQD370nY7qcehoeGdUEM0QKAxBvnUnGQKtapdJfTyGNSEJ5Gc8VhQxguHVdrAfnWhE7hWDE5I7dqXNZWJlQi5c9tSpNHnIdCRk457AZ7dqzp5x5xBOCSFXHetK4RiCBKzkDkHjj8KjsNPNzOpKjCnIOOh9ayk7I3hTbaSNnRNNFsTO6kuwBI7cVsbs3AkJxIABgdhUSyNCgQDgfyqnNP8x2tjJryq1Wz1PqMPS5IpG/YtvuAodh83JJ4P0rtIooYo0YjLlAWXoB7V5va3LcMFyq+h6H0rdGtm5jVd7AjqQeMelfK42k8VNdh1qfMXprlzfuzHCZ+UDoo9BTmcsSVJB6gjtVeDEoDYyegyalY7QFBAxyfevpMDCFGmoI5JpJWImzFlt2AevvS2t4wnADYGQcA1S1O6RYHIbGBkmqNnvMqEkHIBGD+VPF4hUYWZxTdkeoabqAYK4G1gP4iDiup0yQm1IAALHhsdTXmmjXAV1Qk7mODgHGPrXeafeGKMRoQyYHBFfEQqpVua2lz52ur3sP1ZlgjYuRnByBXH3dyLoOoTIAJJJzgCr3iq+Z1wrkKOSAOc+ua5WK4aIklsg5B565r3K+PcbKmLD0NLsx7jYZHKHK5ILZ9DSIiKMgrjOceppblY7dWy+WJJ+gNVyfNUqjjeRwSMYr2sNW9pFO59HTXuouWiB5CxywzkgH+lajXQBKKcYHPFVLWB4UQqAWI5zxmnzMFDAnaAc89zXpxkakrXJRAA3J7HtV+DUvKIwAR1OfWuemnAIIUZHTP86eZnBBT5iR6022NRN+e/DXEIBJeSRUGOgJNew6PPGllEpOEChTk9D3/DOa8P0eOW4u4925XDBseozXqCTvDahVYlNuM9O1fPY+TlOKR5GYK7jFFS/wBTafV7kAEQRfIDnAbnrirFtcKFAJ4PfuK55kZ5XGAMtkkmtCJlACnk4654GK97D6wWp2UklFHWWkqIgJckYAAPcmtKNDdWzlWAkIIViM4P071yMEhKIgZgvBDA810VjfKjkojAkAEseDXoQlKLTRNSCnFxZ5j8RvDU0DNO5V0HVhxz64ryPUZWjmY5IAGCPWvp7xPYxatprggq5xk54IHt0r508ZaadN1J4EG0yFmBJyMDGfpwa/Rsrxar00m9T8H4qyf6vUdamtGctOR5WXO5l6k+tZ80jxoS7ZLNjPXGRwP0qS73lWBICk5ABrMeYAhN+4da+hTPy6cbDpJE3AHkMelQXFxGkuxECk8DaTgj8aiaZSz5HAOQaqs3mSIQ4ZQeM9RVoyLbzOyFSjBieHzwR6Y9aRi2zGCHGc54qS3ILEANhjgA84Pr9Ku/ZQyMCQzEZBAPHt9aafcOW5Vs7rgEucH0q9E6zS5ifaAuW4zkVkXAkt2DgrHGrAOZOAB359afFOTIzRAIhBAZfTsAPSm1cNjoI51nVYycDkBvWnODHHtLlgDwMdayLa4BjUEnKjjir1vdAgBzuB4z71nqFzQsQrA85AP5U67iJyF5A6n0p1uqIoYRgtjgntUV1ch3VHJBYHAI4B9KauNWKoUOIi4KqrFs46HHU+oqq0MeGkDEsT0J/lUhLxksWIOc9M4pjBPKZACzkZBrRJiuhm4qpBfzCeOvSpYOYgWIyCO3WmxokMMUghMhyd0YODzxnPt1qRV43qMAjoa0jEyYzyzLIyqrZxkqTnNTYLKMqCB972p8UEruBghRyCpq7DaoEJLEEc4FbKNjNsoeU0mcHYFBAHYCr2mQyNLGoA2lhknuO9a1paWzW8g8tnLgZZiM++McU3TYWhvIREVP7wDDencfXFHNYylsdjaWrOi7GBRgCCO4NWL1UsLcTkZAB3AnGR9a3beC1ggR9w8pep4zwMkYrznxl4jF1IIFfEC5K46kntjvxXbRndHmQpOUrnKeINXlvtQuGcskcZCqDznIBz+tbPwqtGk1551cyQ7WZ0fkbiAAfbHArm40+052owDckNgk846DvXrnw+8OxaNoplk2pJLlm74AIPP5fpWWJrNwsj0adK8rG5qWoQ6Rp8kkk5LqDtAJyGI4/wAivLH1O5vZ3llfz53JI8w4HsMjtVzxp4jn1q/kgR1EEMm1ShxuA9ay7RMygZAHB5/WuWhQ9muaW7FiJXfKjqvDshilUMQJG5wDwD/Wug+dQ4JYE8spGAf8a5/RbhIblfkBUjABP61u3uqKRMTuJ2DbgZ59KxxLaT5TuwCi5JM5rX9RkijdYiCSccjOK4+WK5ugxYAlurY6e+K6n+zp9RvCnmAk8hcjIz7VvaT4IW2wZt0r56MQMeoI718hXrOD13Ps407/AAoXwD4flt9NS4kTy2c8qSCWGBg59CK7P7MHURhCQoJA/wA9al0zTEgjSOKBUK9x3FbthpJEuZCQSMgE8V6mXqTp801qz4vGu9Z2MjTtCa8IcABcbvm4yPp6/Wr7aQEV1LFhuwYyowgA4II5ySeQa6WOGKPGEwcYG31oNshwCACc5P1r24ux59rnK3Glg4cLkBdu31/+vVaTTwxOAd4wcDt612TWkYOAQSO3Y1DJYREAgFT1JHf8a2VRIhxuch9mYDLHjPbtSCwxISHJBGBnt74rppdORmACkjqfaoZNJwAQpBz69RWkaqZnyyRzT2jLGgJw4JOR61XudPM4YFd5J3Et61082nEgEjJ9uagktgEcAbSozzWqqdiHCRyU+hjBIDA4ycDpVCXTChATAA65GeT39q7h4HVChfIwASABkVTazBY4QE4I6f0rRVe5nyW3ONksX8whADgElifQVXa2MiNlMbec45rr59NKAK6AoQcnPb61Wn01AuBkMTkt7VqqkWLlXQ5IWo5IGSRjkU7T9Amu7+OJwViJ3FjwBjtmulttMgupwiSRhxzyQM1v6XbpFCDGVK85I5zz61z1K0Utyo0upasrJLUxqAAhTJCjHzD2qzlWJHOB6j/OaerFEwQpB68dB7U2Rgdu1tgHOB3rzHJtnWlZWFfLOCpBAHHFR3WI7ViELOVIUHoT3pftBCsgQlhyDnAqO5kJt2yAj4J4PQY5qkmaxscpCktiA2/c4yCx9DWRchkd5CgOQVORnAP9fetqSX5QinII7jpWbcxMFAbBye1fOZnGXPqfb5bJOkrHN39qVQkurgnIAzwPfPeud1G3CxvIQrkA/e7DHNdZfqGZ0Y5yOAO9czqUKEBUOC3ylR2r5+/Kz2jzi+iT7OzINgJJCkEY/CuaeNUlBJII+YYHFdpq0CfOVyhUn5eua5oWq+dmQEr2weorthK5w1GkXdKAEIKArk5NdRp0q5RCCSRghhgjmuatkWO0KEqpyWLAYGOwxz09a7LwVYx3cInZmkA4BY8njivVpzUKfMz5+vTdSqlE6nQJTD5iFypAG1mOc/h2xW4CWXAdRgdxnmueVTExYAkZ49q1Le7VFIcZ3cqPQ+teNOTnO6PYpw5Ekcz4kt2EErEDzMgKRwPcVjaTdwxXBaUOIm+UvtOQwzgY9zXR+I0Ty2kYgAqTu9CK5orLJAgDMRjIx/Ou6jRdVWMK1X2ZqRA6rqVuNwjiBwVPII7H2Ir0i11E2UCRjBG0YIrg9Es2tYnunACRYOCOQff1qprHjKRQ0USgADiRSQR7Yr1qeF9lHU8apU9s7naa34wSzjcGUM2ONrfzNcRq3xAuZg6IgaBsKvzcKT6HuT71zD3VxfE/aEDgnODyDTUsTvWJQVUEfuz0B9a35EjNRkuoms3Vw1qZXkdXIOTnK+3FcLf3bGQo0hJHJycE++K7rxAY4rAqDtIHI9/WvOLp3ldnJV3b5SzdxWFZNqyPWwUWrtlG9YkyFCGcrkgnH0H/AOqp9Mgle3ILlp2AYBm4QdwKfb2rXUwAwcnGGHGPWt6wt0t5W2gKQpXeo5wRyM+9cHL3PSnKyJ9LaeKGQoC7Ku4rnlgP511vhrxRPpFzDJhjtdWC5x3rnLWzZi2BvCnkg9Cf51cFmzIUBKj3FdEUzw8TCFRWkj628DeOIdRjSKW4jwiDaUbIY9AP5c16Pa3sLKpdlUEcAEHFfD2k6zeaVcRm3BWNQASG5Fekad8V7+BQTkFRyEGcgVXvRPDVKUHZbH1JHLHvUBgQT1z0qdykah1yFyMEDvmvn3SvjLLdjLx/KV3BjHwCPf19qdffGicOYYZFEoG4g9AKpXZ0RjPex9AyyJFKyPKATgkZAA7jnv1qC71O3Qq3mqcejDOO/FfLepfGLVI5CsBxvJbeDwfTI7/nVG1+Kl/ckme4EZGAdhI3D0xk9PrWsYvqy2pLZH1QfEFhBIUkdy/3goI4Hv6VmX/jWwjiYhVds8KWzivBrTxNFfpEBOQ7tgAyHknt1/nWukhcEdCOCc9666dKD3Zyzrzi7WN3xdr0epMGjiUMAfuHGfwrhZLYyyOWOG71uGIyZBG4kcY54qJrEHIcYPTkc160JRirHHOc5vUw7i0EYRi5AJC7QRg0G0AzyEGckkdK3zpqBEiLKhJ3Dd3xVCcAMSSQc5Bx1qnK5EYNshiicylI4w0u3dsYZAHrWDqTvkj5QCTxn6VuXN0FD5BBwMHjHTnn61y14w3uwkJIHG761Ubm8YtESQhH3kkliM47DNTyoN5yxQ9eB/Sq63BMYJHOfzqUODKQSzjszc5rR3Gzb0Pf5nXA7EjvXZ6c8xhCbNx3ZA9Qa47RowuCzEADgDvXVQXASMEPsJPPNebWeoRt1Ois5RFgAkZ56ZraspxuAJCE9SK5a0nKEOSXBP3T0H41rwXBwhABJOQeuK8+SNotI6eyuCCwDk5yAwOMVvQXbsikPgr0J5x+FcnY3AyCgDv3AHIHrW1bTjlRwD0J9a55RudcH2PPPi9DESBIjTXORKwXhcdiB2+lfPWoWpF5LIMRhvmKYOd3fnvX0l8SY1e2DEkswCggfU18/ajbr9olLjDZ6Z616UNYI9OUuaCR92weIt+CCSSB+NW01xwDmJ3Y8gKcZ/OsfRNGnmkWQrgAd666w8PxxMcBiGG4s7E4PtX+TNNSfU/fJxpQdimt5JMAcEIRgoepq0kjgk78EEfN1yPQVpppUYU4wpUZPHao5LL5sKABjhvU+hrpUJLqckpQ6Fb7UdzELgdQKR7xADkjPannT2lJwxXHUgf54pzaOjFpSmSOPX9Ktc1yLx6lQ3aygDbuXuQafbXRIZkQOoJXJBAyO2fWrcelxqoC4Q9wBU6WAUBAMDr9a6oRZm5QKi3LuAFHPYZ6mhLidxiRSj5xyc4H1q6bJM5PJHTFOFukakjAPuOtdcVbqYucOiGRP5gAJwMDkGrC2gLBiuQeSPU+tNVCGBUAADkHtVmN02FicgcFu3NabdTPmT2EEDkgYyM8j1FTi1LD5Rz2FTRsCowOR3qZVOSSCc+9Tza6se5CLTbyANx/vetTRwyIpLoM+iEHP41KCmAACfTJz+tNDAZI6Hg+9NNByiHCAEjAAwST2+tOUgckYHfJpJEUAgkBR2JqJnJYAnII+7jOahy7DSHSycgggDsAODVS5fYrEEAnjjtTLi4IBIOMdPbFZlxcsVYAMRuDFsjmsZO5aQl5dAKSDk42jnp71hX18UhIJ+fGMmpr6+G5zuBK5bPQcV554s8Yx21o4EqhjltzfyrbD4apiaihAirJU43ZH4s8Ww6cxkmmMUQwgA5yw6kD8q8S8X+Prm5nkLyxvCo/dr5YBHXkkfWsfxj4xkufPQoLkKx2EPwDjqM15tPfTXbku7MSMEE5A9a/o7hThqOHjGtU38z5HHY1vSJ0c2rS6jdyTO7SFscN0H0q7Y201yVVedzbSSemTxXPaXKxBVRkgZ57V6X4M0lpJFkliYggEEA8Cv2Gtjo4SjzPofNQwzxE/Uu+FfBs85jllAETDI45ODzx6V6ZYaVDbbBCAyEAZIxj1ptnYBltlWJVaMYBQHJHvn61oeW0MgfJI6AZxX89cScX4rEVXSpu0fI+9wWW0qMU0hyQJCzEcE4yQOoH86uJhVyBgAZPFVzkudrEdMEcYPrUqqxXBYuwPVjnNfl0sRKpK8m2z34pLRAiPJOCDxjABOAanECncMKcfNilhQNgsQAPXvUin5ELYCgbsdMGvUwVGVeShHcU5cquxH2xhWIyCAQOmR65rP1C+McQi2AiTIBHf2pdR1WJBwQeCOuc1zF5qck8hw2Bnotf03wXwwqMVXqx13Pz3Pc1Si6cGPurgz5JOQDjHWoCxkOGOFOOvaqZdg5JJBOae77wSXIIHRQOT+PSv3WEVFJI/MZS5m2yxcTGMkAEg4+YHHeozOQoZCQ+RgrwRULykLjJL4yBnnP+c1BHdux2kYOc8HHFamLLpYnYJASwPf1pss0YwjrhzwMZ5qAzGRWIADLyAx61H9pd03MQMdOOgpgtCcyKsmGJDtwM88/5FD5yTncAPWoxcPsKkjDYyQOfzp0txuYDAAVeSBgn/GqTYaDVQZZiMEDAOaYJEBIAZnUBiAMgD1Pp0qJ5EJIGQPXkZNJHIEUEDcQMYHPHp/One5LFumiMDvsy4BC4PQkcevp1xXmnjS98/UJw6BCoLFgeDjqQa7bWpzDYySE7cfMFBxkYPf8ACvHvEepGa4JyWQnnnIye1c7TbCCTlsc9qE8lyQykBScg+1RrEdrkvkZBI9M9qZJKVkERHUZ45x/9eopQ6ISQQCQMscYArdRPTVyUyEMriGJ3AIEjA7gD1FQTTvGQApAPTAqSSURwhioBPGQetRCZ445GBAO0/M3QCq5BlWWQTB8naQM8D0qNCZUUojMQcsxPSrcNqHiDEGRnTHTGCe9NisXZI1jBBHUZ60OIK4h3xoMLuBIU9vx/CrpRHyVlLuDiprfTpbr5I0YleCSOAfSr8Xhq83gmJ8ZzuRSRXLNWNkmY3luGIAwO4x1FDkxhgSSByOM1o3unzRTFQhAU4LHIyPb1qhcRPsJAJAPTA5/rXHJFEaKXQsSRjn6VJEzIodCpOeSaZbSFdxJOCSp4I4708KQSgXYnJH+FYSVhoYI9jL5gEyc5B4z/APWqQyFlVJFI4wD2AHamrLI5KBFwOhHJqSPBiYnBYcZJqGyiKJMBiFABGAoOD9aX7KYGcMzBmPI3Zx+NKsakuScqQOO9PMQiXA4THepAhkQxoNhLA9ec5pjOyxlm4GcAj/CpxGrqAGwewzjNAjKsAhAUnAzySe3NO5QkhZTGVwCnIIGcZ9R3/Go1ZhllIIzz7VKzFHRGYBicDNNYFSSUXDHaSv8AOncTK8qu2QpAYnjnvS+SVyj8NjBPWrDKEIIAwBjnvUZRMBiSpBJC560XJaIVhRQATkDgY7VGVTznYDc7EEkd8VNtLqzFdoOce9RSB/LKxjGMAEHpTTAjaUNISSQADwKiwNuQAqAEBT3PrVsxMfmBAbGDj+dVyo2OJDkjk8Zz+FUnYsZGxZAAMLnrU4iKfMVyG4IPpR9nO0MpAB6jGPyps/mMVGSQMY5ouBtaPrt3pdwk0UroEIwFJAIHrjr+Ne//AA4+K0GqQRW93IY5B0yfuk45A9eK+aCssUe4EjPOKm0zVZ7CcSo2CpzgHvXoYevye7LZmFWn7RaH3nBMlzGjJIJB1BHerCxEqw7579q8L+FPxXjvvJs7x9kjKcY6Agdz2r3PTruO+gDJIpXpkdCa66keVcy2POcHHRoHjAUAjLe3amm1znOMEE8+tXXiCqQwwcc54wPrTCoypYfMOg54rBT7E27mRNpUVwCHGVx2Hese/wDBkF0oWJVjkPJLdB+PPNday71IC4HU1G8BMZYAcHHWt41pLqZuC7HhHi34b3UrM1s7GQ5YGMAqcdf89ao+GtRvfDjxW06MkRIwT0Htj0r3x7RWG0KMHOeOtc9rHg+11OQyeQhZEOAecN613RxOlmjO8loyrpGqJeKWRwQTnK9s+ntWqLYMBuAIPT3rk00u80K4IIIjGDjHQj2rqbG6W4jxncQeCe2aylK+qHdPYeNOTzUJjxgEBhzwaSTTCRkgLknbx1H1rVtApyGBbkAkdj2B9KebISORGCWzgjOc/TtXNKqoayHy3ME6USpAAZTgkY6miPwc12pcJgHsR1FdkmmQWiDcGd856dPwqU3BYgKAgHGK/LeIuPcHk94Q96R9TluQVcXac9EcSPhsWIIKgnoCOMZ5qzD8NLaFiWRST7dDXZhA0gOd3BIBPIHrT2YeaDyQMH0zX4rmHibmOKvGklFM+8w3D2HoWbV2cxb+DbSFRmIA5GQRxWjDoUMLALEIiDuJjGM1r5B4EagN/CzA4H4Uj7/lIIxjn2r4mOZ5hmtXk9o235nuLC06UdFYy9SgS1tnc4U4OGJArwn4hampJyMAudo9TjH5V7T4j1AbQgIOAQR1zXi3jvSBcf6SFJ8sltuSARX9J8J8MPDUY4ivfmZ+e5xmMISdKJ5NeFnYkuXAJOW6/T8KiQq+MIMrkbsdfan3MTQkhhlic7R6U2BSWZdxxkHpjHtX6zGNtD45y5ncltbZcEKSu0ggjjPt9K39Oty+STwBu+o9KzrWBQ4UoxJP1xXQWiBQAgIbGQMdea64nPInigle3EaDKrljntnqf5VVdFikOVy2M8CrDONwYlSqlgM8YbPeoXZpz5hAznAGe3rWqujnaK84K4kIYnOQB3qCaQRMrGNnB5YE4z9KsyPLED5ZIJ6hepqrMRO4LnIq0Z7DiQWIiGEOG5GMnvT0kEgJLkheCo5zUcYXcFcnywQSV64700PG3zBAmCQCRgkUmionU6FFHLBMCxRwpYDrn29qz7pyw2lsFSQCPWrXhO5h82WNzkmM4A5KsOh+h70zU7QwyuHcYzkY715VZa6nfSkUw7EAE/LnBxU6yAruA3AZwM4yRVVYyzkM/A4wOtTmMK4CD5SOM9jXJZHZFjlYOp4Cn1IzSRyiMuCcocZz2xUKB4iUY5xz6Yqcs8JBChyw+YMMkj2PY9KzdjRXLIOShiII6kY6fjUxwzbgSCf4e1V4YgUUqGUk5wTnNTyOVIOCp+7jNZuxoiTzCkYDrtAPQc0yUI5LhPlY84HWopXcoQW+Uc81BLdYjEQfaW4BBqlG4pSsWpCkaIQVJJPy55GKYtzHySTsx0Hc1nPK4kDhskZGT2B4pf3yR4OC3Ygf0rWNO5i6hfWYxhEDZXPJJqQyRI+9WwSwQk5IOe/69RWduJJIHGBkelPWYxMQoBHcH/Gr9mT7UuNI4kkUudhyMK2AT2ORSQTESOSQxC4+YZ6/1qowG7hSoJySD1PrTjKqmQElnwAMHv25o5ENVC+soEYAJY46k9aarvkEsFA5IHf2qgt0SCpyBGcg9iT6VOkxIAJBA4J9al0x85eMiyrggAY6HjNRFQ0YGVD5OQD27VVN0VBDEAZ496a0ybhyBkdfX2qeQfOSuikjawORggdPr9agbCyAEjpg8dPeo0kcK5CqgHQA9R6/Wokui6lgu05xnPWrVNmbki3HHEVwSSADg989qiCPluMIDzzTFnIKg7QMgkZxx3oM4QZJwgOFAHb6U+RoFNEoUFUKZHqTkZH0qMlirrwvXORnI7/pTjOrOA5CkgngZwKaJEXLq4L44yeuKOUpTuMt0KvtBG0nGAOtNlYSpIB8pBwOOvrT2mOQQQT3x6UyTJIwpYckkdq2pxsTKZbsYFW2CqQcjof6VN5aBCGiDrg5INRWzpFBkLuA5yTQtyiREqGBwSQRXX0OGWpZeRFBEa4TbgexqhcXBDoCnJ6dMGke5B+fAC9CPWo9gmZG2hgCSM84+lc0tSoXEZlmJUnJHU84AqSRQpAKkgAZ46DsfpSSBAUVSQ4OScZyPTNTK5kdiUAUcEA9M9ODXMztj5lJV8wAzDnoADVhXVVAA4BwAT3p6Y84DYzgdz0obZIwJbHcY9qkvQjDBiVZcMDnGKklLTQqSAynkNSI4jcknJJyM1OiAQhQSqjhVbggVcRSVzmJogrshOCCTj1q7YsBIAoK8YJPYVHqFuUuSyNkNwc9qdYqI7nEnMRBBII4PbivUo66HFUVjZjdI8kMSrDBHrT41RizBVQ5yeOtV1kjkIJOSqhTjoSO/txirHW3BAwSwXJ7D1/WvQtY42gWIEsQSCeee1TQFVQgMS5OQeoFEMYjbYSrFhnIOcfl3qQwPyybQTwCT2qWA5gWYKCS559jjk0RzFU3gBAe47+9OiU7C4OAvBOepOeP503nIUcoAGOB0FZsQBXKkkZB9KWN3Lkhsr6HnFPZkETc59h2qK3wCVCsCeSSc/rUDsTFsqGJ4PHFOZGUb0YuuMgAdPWkR4xhgSUU7eRjPvQ07SS4UfKOR7UgsSrLIiFXT5sZBznI7U7ecZKEDocetQhmWQhUA780SPkqWZlB4wDiiwInWY5BCFVxjI5z71NvQMVK8EZ69TUCEJEQjADOBj1p2BtAY4I6E9zRYslWQSOGcnGOQBzU6lYjgqfLPO7OAD6fU1WSRYwc5IAzx1zToZS4O85BPGRj9KkTsWFYxSZCEADOD2/+vVpbgpMjDIOMgjt/9eqXIUBWJK9iae7nC5BJzyRioauCZneIbFZA1xztY5UZyRjrk965G4Lic7yqgdAecjt+Nd/dwrNZupOCBkYHBrz7VJFhLtuAJGMHnGDXLLRmqloUHuJCJUMmFYg7SoOKaz7lYAkDGAQMce3pTZpArMNuSOcnkZ/qKgWUKgcnCnGBWsSecdPMysW3AIPlPHU/WoRLuZlIbJGd3YmklfkgDIIwcjoD3Hv70w8yAA4UdDnrVCUiQoUIZhk9OKj8pMksgLkEA55zUbzuCUDEg8ggdBSbw2CDnPH0pq7HzIfsLRlAxJ71Z02FXZUkcqeq57kdqoCRo2JDhhnAJ649609MlDOCUBAU5buMf0/wrSNyWzfs1eJCCdzN0+lGtafJeWBQFldVJXGM0+FxIyhRtYDitCFXYlXIfrk+la3aCM3F6Hmrwm0ujA4OSgYkH0PTFetfCPxM08gspGJGQI8nH4VwHinTxHdmcqEQDj3z61FoOpDTL6GZf4CGIBIBB7/T6Vm29mekqrqRsfUsqjhSrK4+8G7H6VEqF2IBIPc+tZ+g6nFqOmwyqcgqCWJ6H0q9LMYwSoBx2rHVaHBLTRlfVCbOxnACsrrtbJ685A/MV45cGQTyOVUhiSApBA59u+DXqPiu6aLSpQZNjSIwUkZ3du/pnr7V5ZGfKIVm3Ioxz3xRFNscdRLYu5Jkh2rydqNnnsasxRDcSy89iOopY3HlF0BwBjPU4FPjgVyC5IUjJ9xWyRroMmRY3BY5cfLkcg1ZsoHYEMMc5B9anW3QNy4TIyC3Ax6VahlSJHUDIdShPsatKxm2mNSAKh2ABx0qwzmNVPlkE8ZqGDCyKVGFAwVJ60sl0mAjEgLwO/61WphJlbVCVgcgBH5AzwMVwLzIJpBuyFcqUYde/Wuz8QXRTSpnJYouR8oyehx+NcFNcK8oLAE552+tYVIt7ocZKJciugx8vBVQSVIHT2JqBplicoWyeuBzgdqhacBSCWLgkbR0x2NVy4lQvjkkjPQ8f0rD2Zp7UmknG4kgOO3OMCq81utypO0hv4TnoaARvAQYjChiSOSe4x6e9KkxdA4GwDgexpclg9rczp4BHkEElRjmqvDYZWCPnBYjOB3rYlWK5ALllPdiAOfw4qo9mBkjpng0thq8itbQeapyRgnK45yKJ7YrlwFJU4GBmtKzjDoSDvAGMgdafPbiK3feiqwwQO59vT86hl8mhhXTpFNEXzIQRgKcfrS+WZy4ViSzAcDJOevNPl2GY7lDDGPm6g1G8oiiMqAkDgjHJx2FNGMmRXCsqOhJZAxIDenrUbyB1REOCF4zVm4cMMK4DMOGbtVVwyAgkM/qBxTbITIiJd27aSoHJ5AA6Z/WoCqrMxBLBeMnj8avToTA6g5Mi7SOuOc59ulZ8EcSRiLasYUYzn0rJs2jYa8oAOCScYHNV5JGVxyWI68dDnpUrKFQkHIBJBHUj0qvdMFBKDauBkg85PtWUjrg0QXJE7EkZGOcdqoXiBBHIrqig4O443Z6D61oFdwJIYo3B29frWddf64xM+RHxg4ODWLO2DLnhLRRrHijTsPlrdzNtB6nHHPp1r35vLRSUPBGenQ15N8I7WGbWrolVlVYwAWH8RY8Z9utevpZS5JAyAcHPQ16FBLluY1qmvKyisYfDA7xjJB7VagsA4BXGM8j/wCvVlbMCcOThm6rjrirBiQlwAMLyADjI9PrW7ONyuUpoVgKgDJzzkdaplkLuASDnoOMVoXx3ICDgAZ3HtWe0blcHhs8n0qGu4lcr306nDA8DrWXOVBQg5BPOOcCr91GPkQNjPGfU1n3MJgJAIcZ2jB6mloapjMgYwcjJApZJD5hDOAjAADrnHQe3rSrMAASASFK4I4+v1poYhV2AEluSfTvSaLuTqDsRiMAdR60/wA1WYAoF4xwOTUckxbIByo5HvQhYIAFUkHcWPYHrUcpVzJ8auU8N3KD900gMIbHBBGTz2OQMY9DXm8pifYSXD4CnnIJ7k/jXc/E24D+Epo0J2zSiPcQVbpgc9ATkjg54rhDEUhAK4bjGfSvlM0+NI+wyayptlq2cxnIOABjin+cSQQpHPUnrVRGbyioIBJBwaswqCykt1GcEYxXg2PflIu2ch3MsYCK53OoGMkDgk9zipG5kQ5IPQgVDAoMpRjyx4Oep9PrU5IjYlgSATzVpHNJirII5cHJPUKD1FObZuKkYGMEDvn1quz5YADPcetOE6iVjgENzgdzT1CNia3YIhQAKg6Y4x7VfWENEC6lhjK4OMGqEEm1SQh8wEMAwwPcGtZUeWJpBFtjUAkKDgf/AFqm7LKxgd4wGJ2nGR2OOnFSOpkV0A4xyQM8d6szKixgoCw7Njk1ERJEclSSw6Hririznmrns3w9vhd+G7KGBiUQMm5WLZIPP+TXYR2chIJII6cH+leffA2ZLiK+04qYfKkDoc9FPXjvz6160IYxwgBYHlgck+1fo2CnF0I2Pz7HRUK0kVo4goCKgJUZJHaplZlQKSSCSD7VYZF+UgAEjJI/kagkjKkgsTnp6Cus85siZgxIJAIOAPUetRuSWV8spBzwcmpDuiYsVBB45ANIdgiLDgnofSpZLYjEnIABOevtSIiSb0kkESN0OM5wOmPrUcmW2kkk8cgkVgeNNdi0vTXjjIF1KQEZT0HfiuatVVKPMzWlGVSajE5Hxf4lk1O5mit1cQRDY5bGQ3cHnjAFcbufaCHKjruXnP51bdgwZRyGYlj6knk1TkChwQCFX3618LiKzrz5mfoGGoRo01FBLKAxYAqWO4+1SDMrICMr61EVaVCXICY4OORUkQXG0nJxggnGfxrCNuptJdjQXQpFSORRuikUsQepOcAj24rB1O1lQuEcgBTvjHBIB/MjIrs/DuoJJJDaO6ozDcgIz8oPJ/DPWt+bSocMjEFQTjb3Geufyr6Chg6VaHMmeXUrunK0jxC/UJcRRsrMXJAUDOPc+gpHjCFkAyT1Nes3nhuwTJA38gBQAf1rLv8AwbZoWkRQ7kEZyPwx0OKqWB5dmOOIjI8weBxIGBUDOCT0xVyzmaK4jaJ3DoCQ4YjB9a3rrwiwjAByQwyGzyM9Kkt/D0i5PlnaAeBXFKjKHQ6I8k1ZnX+Ffi5d6W6RXTyOhUAlTgEDsc8ntXrGkfEXT79UZpSAVX5TgfN3Ga+ejpZSXaY8jrnOcn6VZs4Z2mZISwLHrnbgemRV08XVoK1rnPUyijiGnT0Z9Gat4js7Oye4jlQqARhiCTkenevHtQ1V9W1GaZjjJJVAOi/55rGuLp7aOOITl1JIbdkkntzVaBmDO6nlcg5yCTXz2dZjLFU3TjofpfDHDUcK1WqatmhdykkBeQDkg96bBCZCN4wCM8Ulri5tRIACfMKEMcY4HP61PckWILuVRAMBmIAJr89UlS0bP2ejD2aUUZWo28kN2mxAICOq9zn+WKdeYjsXlIzGgyxHGKk1LUkjwQgLKMEydCT2x2rlNU1Z7mF4EO6MnkHoT3rnr4iMUz1IXJJriOQB2bIGSByagSdY0ABUI2Qc8c1m287PGCQQmSCCMYqbyjMzoHCOo3YOTx/jXzspOo9RyRDqkzv5iJIAyruyO1cfq15NeXMSMqyBTg4GOK6LVYDFuljUmZgFJxkkCuUWC6ZnldXO05AAwevvXZh6KjqeVibReh1ljew2FsAvyggDBPSov+EhWUO74I5UleMH1Arloln1CYosjEn5dp4xTbu0ubIEPkFeuO1daoxZ5U5NdDf1XViti1whzGSAdxyfzrmbnWxJMqBGKc5KnGPSnQpPfQvHuIjXJOTgD8KfpPhafUZWCFkVeTgZ3fjW0eSnrI5pSk3aJitKb+UF1bc3ygHtWvH4QuJ4kBxEARjqSc/571t23gmWO4SUo2M44HA/z613trpgit13P5gCjAYYwfQeoFc9bHqn/D1NqWE9o71Dh9J8FpayB5f3gbhtxBxiuot9GgtyBCpQAcIcEjPvWqLdEILoMgAfKMc1LbxF3IDsUByFPSvCr4upWd3I9qjh6dFe6iG2sjGw5zGcAA9RWpCgi3ZGSvABGc1JZRLI4GBxx83c0k8e1iQ2T6ivNactjqc7E7ERlecggYIH6VYBGCRxzzz/AErIN0S5iKsABuDZ4z/jUpuXSMMchhknPPHatKdKUjjm7mvPqMaxEDIOMggcZrz/AMS3DXTuVbLrkkkf0rYuNUMcTqJMEngHtXJaxdybw4YMxOQBzX0mBoSi7tDoU5Od7nOkCe5xtBAJzkV0OlRG2tzGijbgcAdKztM075yXOVLFgo656nmuj0+zUI7O5TnCqByT/hX0UebZnuPY09MncKA6nAOQoPQ1r3N4rSmQJhcnK56Vk2yCHBGWPXHXGa0GhecZKgByQTnnPrTcbmLjFk8mphoQVG8Hgj39KzLqYSY2EAKcsOvFQvarayMFjZQWIyTnJ9agiwzledy9RjpWXskmXGnFao2opyyqM4GOwp97GIbaKeVNsD9XB6Y61a8O6W+rXttaRpveRgC56IO5NdtrHhC3XMagBIRtJ7OQeuK9bA0by5n0Ph+KMxjQofV47s8flgBD7iSNxKnHQf8A6qjisSzEKOeAMjrXo58J24kZ3CqcFlBGd3PSrNv4asyV3rlRltoxnP8A+uvpUkfi0pN9Dz63tWC4AyQcHA6mr1nDJY6nb3JQmWAlwijkkiu9XQYAASq7l/hx1qYaZErFvKUSEZDkdT2FWou6ZzzV00ekq41bR7KdAxJgTd22kjpx1rk/EGixXIfzEBJ54HStTwNeh400+eXE5Xgk8nFbV9piybs8gda/UcqxKlRV2fleYUnSrSR8++JfCyJJKWUojryoH3iOgrhrmxa3cqsZxk5A7V9I6ho6SB0eLchzg46CuA17wepdpIozgkheOTX0PLCqr9TjpV5Q03PIFhc7gRgg4Ax1FPFnuRyB04GR3rt5fCwjY7iFKnB9jUl1oMUsm9EEQ2qMDoSAAT/M1Dwt+p0/Wbbo4F7UuqABg2cA9j7VZg0Z7jKPHgjGWHr35rs4vDcBjDOC5YnIPIz64rTgsYlgxGgjI4GBQsMluR9ZOOsPCwjLkPIQcYDHOOOa37HSwrKACQpBwRnn1rdttNCOCBuBHIx1NQ+IdRj8MWE0qIst6V/dR56E9z9KbUKSvYxvKq0jH8TaqLSM6arEmTDTsoBKYOVH4kc+lcfdwkqXjTndg/Q9hSXM7yyySnczSNubJPJqxbznkkEIeBkcV4dafPK6PXo0lTVjJn05zIhBOAO/amxRON6OMsG4PrW2+3cQWVlxkEjGaglRCgAIJLZ46iue51JGbJECUKhlboe2afNEGABGCB0FXW3ogCqCR1z2qAIzSEsUUjggHP609TQqhA7IGJCg4AB6ihoN0xiy5Un5Sx6YqV0EmAEYsDwQOPzqeDDSIWJVlOSD3qkzGUh8Nps8tGw5xgnP9KvfZxEjHJJzt2n09amjhR2d2Ta3LAj37U7yMxh3XZIf4c5xXZA45EIAAVwMEdBV1SGVXKEOOhFV443zJGOQVAVh1B7mtK3tSwUuM4PatnFsysZmtLFEsALFTIpYrjoQTWWZFTaGOWAOQR0rR1zYdSliR1cRYXIzg4HXB9azXiOflGSevtXi10nI9Cj7qJtJsnuroNgBQeBnmuztYMAZlySOvrWD4dtzLKSFIKng+prrobVTGC6ESAHJz1NfD5pP95yn2eWxSp8wllZObkgsRCRx/tH+grobOxReSMsOAap2MICDJbeBxk1r2kZKknAIGceorwmz2rmr4ctUe+g24IY4IJwa9Eu7pNOiIUFCvAAPIA/rXA+GpzbavBcIgkeM7ijDIIHqPSuk1G6l1CU+WnmkncQvGM/0rnkm2ONkzc0xnvFDsevr3rUghcsdqkE8EMc4NVvClhK8YyoaNSF3ZBwa7ZdMQAuiZZVLNk9AB1/KsetjoUktTxL45aofDnhNUaTF3enbAoPIUH5uO+RXyvLA82fKICM275zyAe2a9n/aG8UjxX4yS0hYCDS0VANoILFeee3/ANevKfs4BG3Kp0I6n86/RMooeyoqT3Z8XmmIlUq2WyGxacnlDzAxAIPynvWtHpsQVd5GwggknGRVSBW8wICSoIySO30rZQxGR9isFXrlduT64r6FWR8+5PuX/Blomn65auDsj3KhJPbsM/XFfQKM8qhiUI5zg/yrwHTvLmmidsExuJAPQg8H617Xpl6Li3iVsIZFCgdycfzr5zNYXtI93LZ7pkPiK6+z6eZGYEMCAAM7+2PavNNQc+YzEHBOR7D0rrfGmrj+0FiiUG3EUYGCMAhcH8cjOPfv1rjLiUyS4JyCeoHYdq+cfoe9eLKbRRvcozoxI5DCtDbshI5D5xgUg8qOIvKyDjIUHvmsu71VIiXZwCecZ5xVw1M5NFmc7mCtKVBGCQM8V5544VFuYowWLEYQdMqPQV2B1JJcFAWPGCD0FcZ4ykX7ZFIDmRQRnriu2DsYSjfY4iYiK4dTkhjyxHJrovCkpR5ix4ZgqjGQF7n2rnrpwZADkgAkHHU1qeFJ33yGQshxwB3PpXRTneaRyYil+7Z6IboQxnacqSD9ajOryiZERQIh1JPzflWR9qZtoJyuM5z0pbfeiO0hyc5BB4219fCWiPjpwszsLHVX5IdskcZrp9L1SdSkgJYAAYbqK4TT9jbXBJLYx7iur0digRHUEHqSPmPse3FbKVjkcdbnpGl6sWQxknco3nnGQcDHv6/nXTaZqYdkJCsVBwrV5/pzB4QQwWYEhhn+EdMHueemOK37Od1CFWKgYBOMZxUtt7Ak3ud7bXMcgYA5JGDt6GtDToxM+HYKkeSMc4rjrK5cFlD5A53CtiC9aNgrDBPUjvUO73NoxNu6RGy6nIOcYHpTIZlWNZC2UAyT6elUL/WrfT7N5JJCoA5Y8Aj0+teU+JfiPLPaz29sSkLttJ5GV7fhVKOl2O3ZHYeLfira6Ezw2cu+6UE7VHTPQ5+teUi/utYuHvL/APezElgF6Ln0BrEa4M8xMpBcsSz9eP8AOK1LJ5A2xSBGOmOpHvWUnrodMYcqOi05IkBk2sWA4G7g/hXSWcyqEIIBYZIJziuatZUigy2Q44HPertleM7sWGAo5YnmqhI5qibex0sWZBKECglRyWAB5yev07ev1qvMocMABE2BkKcgccgH0rKFxFM2TEspUDPmDpzz/IH8KtLdJgLGoC4wFJwMD+VdMWYXsef+L7N5NTEYIVPXGcfSl0+E2+wKAEU5POOe1dbq1vb3iAm2RCDkLGTwfr1Nc/JAI3dCpGOcN0NenCaaSZzyvc0/E8EWqeEWZ13CEnp1JI/+tXefCDbceDrKWMl4iTyO5wM/hnpXA2tw1xps8BAVSCDzntwf1r0H4NQCx8EW9rtcOrkKu3GFUsMkHnng5rlru0LeYR1dzu12l8Lxgd6k27MnPJ9ewp0MYVidqknknHNG0qCwUAE+ucCvOudiSGMFZChYqx5IAI/Wq8kKuoCsTgY+Yk59c+tWzGzArhl9/wCtRyRETBgdq7cbc559aaY2rlNmKvgqSAcbsdv8KhMoWUAnAIOAe9XGjOXK4JxjPqKrsqscgZPf3NbxaM5aFGVgXR9xBDZHHQ1leI9YTSraPYPNmdwu3H3Rjlj7Voapdw6ZF9pvGWKEAthXGRgcfSvMV1K61xp71jsheQqqkgkLnjAPPOM5966acebU56kuVWL8lx5rgk73GcM3vUJ35IwAT0OaaI1faSSM9CeP0qYQtLMCoBK9FHA/WutaHNuMW1Vc4G6QAkD271S1G+W3witlyM445qnq3iGOwmlRHVZSpUjIODxnkVzxvEvJQwYPMRy2eg78VlUqcp1UqPNuXZ5pZmZgzPk42lv6VJt3EIFDPjgMcAH+lUIZRvCCRWGSCQamacIAXcZPB9hXlznzO9z1aUIx2NS3EZdw7YBBCpnke+e+KfrVyRp8luEyWjCllPIAPY9QfpWOmrBbiLznBQMAdo5Izxip9QunktkZXILucYxgAdM18zm9VQoNdz9Q4Jw3tsepdjmppnlLLEd0oIDBic4P86yL95raRB1LEbv9ketb7RI0pJByDwV459/UVFqulvNmcnOVC7hxwOgr86uz+ipRXYpB0e3Qgnpk+9Up41lkABYjtk9acV8joWJPH0pr3JRgSoIxtBx0pXMHB9C7axbYyHQK4ONvtTlhdGkLkKATtxzxVGC+Cz4BLt6kcVc+0uVLsQcnGFHAqfU53TkI8DMxQqEdeqjvnpzV/T7VbdCRnfnkjtRpySXEgZ0AQcnPetBowhZETIPNefiMRCHu31PSwlJJ88ilPITICTgD07iqM7O7Ekgj1HB+mK2jpLkFnBQkcDPbtWdcWQjYhlIB714Vaunqe5GcSGGZUQgEsSeecYrQsmIYgBjgElfWsy0tZiyoqB23EjjGR2FahjddjAYJxxz+WK8t11fRjk0zp7B4zaxuH3SMMsrcbPb3pbiRFicnljwMdjWPBcNEpJXAAxg8U9rhpIlO7JAwB9a9Clj4wVmcUqd2ZzXRnnK9VBwVxV+BAAXBOAOO1PtNJaTdcMUO7g4POR7elWktzswGyT7YzXkY7GKtPTY8fEu0rGjoEzxOQXwjndtIHUd67mzZTFlSScYOe1cLozJ58ZYlM5HzdvaushujApKHIPB5xxXjKWt0eNPV6GbrufPYEgqBknP6VzEjO0hyoI7HHSt3VpHLEDBBJ59BWHIFYkEkN7etb+0udVJaamfNGJ7rDg7MADHODzn+laOn6bGsYZxg5wD61BbQB4mJ3E5OC3BqxbSNEyByCFOSBzgD/wCtivSo4uVNbm8pSt7rOgTTFktlIUggA8ise5td0rgjC/1rttJX7RCvlqGDL0PoamtvAhm3OSzKxLHPYV9Jl+KddXkYU67T99nnRsXYYIyMYHarNro8hAQqwBBIyOAB713a+DwJBvbEY4BxWiujRW8ZAU4HryTmvcSjLc9CNa+xy/hrSTFqEJcEBflPsO2B3rupbJniIYAtjsOtUdCs2ku1IXCg5AxXcWumJPOkRAOTyBzgevvXh4yEFO7PMxkrNXPNLuwihuB5gdQQCw6YPpVcMEYgnAzx9K7XxRp0VnJIrHZjIJI6GuKMiZCKSzc53AdK9fDfAjroT54ply3mIAKkE/XitO3uQNoXIPUnPesODCAknIHAArTgZUBBON3Su9SsdTRvQst5G8UgBRlHDd8VwHxK8KC9ichAxUZVhyV9f0rsreZlCE5JBwOcYq3dWo1O0O9AHx0Y5yK9XAYp0Kib2PFzLBRxtF05HyDrUZt5GjKYGTgg8EdjXM3LPG4eLdlScjHUHtXrnxQ8KizvHuRFJGq5GWPBJPHA/KvK7wDkBdgHB9a/UsPUjWgpxP5rzbASweIdNmdIXZmy3y/yqS1hXaVIwTgj3NOiULIAcOw+Ye3ocVMluDcxFSrySMFLMQoTJ5OTgcV1M+dcLMtQoyxkE7CMYPrVuDeikZG88gjtRDE8Mj7iJVBwD6j1qaFHQSbQrlmLB2HQHt7CoJQ6O2EkIRzznJOOprHvYGt8lByD1PTFbrHbGQkux84JUZ/HNV7qBriIkuofPUjOaEU1cxYJ1V3bkHoAR1HfPpV+2Kq4KgbeCMdMmqVzbCFwC6Ox7gEAVPbIwIySYwQu4DgGrtdXMmrHSW7rHGJSDKuMgKMkiqt8S8RJOMHcqkYwSKtW+0IBuJUjgsMU25sw7tKTgMBkfTpQoiuZbRmROATjjOaaIWVCcAtyMHkitNIBtdieDyOOntio4wiBUI3Njkgda2UWZORFbWpkyTuACliOew9BVqOMBVYDOeBx1qZAvBAII4zk5FPEY5OckVoonLKY6NFGABl8Ywv8qhXLsWKZGOucYNA2YYqzEDknHSo1uBtIXcR1O4YrRIzTu7F3zysa9QR1ApImIlimVlLhshc96bC6SqCQcY6nuaYjhdpKlQG6EdCf61lN2OunBSNnV/EV0bWOEuVPLEA+vtXH3LG8JcFsqewPUV02q6fI8saFMkqGznpntXYeDvAIn003M67ywwu4fkK4qmNhho8zZ30sBVrz5YHMeA/Cf2ucX9zKGRsFYGTJJ9Tnr9K6Px14kh0q2SytVETyfK3ljpik195fCjvBt8qcrlARjGe/5V5xMJ7qZ3nkMjkk5znNGFrfWpe1voYYilLBPkluOWJnYyS4Ysc4B/WtS1jGSc4OOKp28TgKA6sABkY5HPrV6OPaAybTk8g17Tlc8tycnc0LeU2+HDAkcc9jW1pV2L1lErLubqB2561zzKXU5GOOgNS6Yotr57jcRIUCqoPGBz0rmnBPUuMpLY9LsIIookKxqCDuDhRyR7+ntV3TliSXIQOuchiM4J6nmrvhW0gv7GBo3VUfBIbkg49K6BtBVYmcAAZACL169a8p0aM5XlE1ji6qVoyKdvPFHEqsCCuWLLjLegweK1YtQhYKRIDj0PeqTaGBKABknqQOM+1NTRLiIjcoVs9F5/lXSqcVojJzlLU2kmQoCMZNTRyhwQFwB3PesMQXFuABk5OcAE1PFdyxuA5yjdRjGfxp8nYXM+prtCiyMUcbMBsn1Pb8KYUj4Jc5PJyeDWNd3VwwxCuQRjAPU1zmpTaquWgaQEgqQBkD157d6uFJvqPm8juPtEWVQSFgSQFPQfT60kk0UZMZbDKMFSDkY+teJ6nfeI7VQsTeVEmAQwJ474965a+8XeKbadwY5XgJIBWTJAHck9Sa2WGm9ieaTeiPo7zrYgu8wV+irxz/APXqnNcW3ISRGJ+8GOMD8a+apPiLq4ILx3BcnZvCDKe5yelVbjxzquFV598gOctnJH0/wpexqJ6hyye6Po+S/sySzzhBjg4zn8KqvqVsHJSQkkZKgdB3r5tHi3VpnO65ZzknBByPTnNW7DxJqcrPm92v90KHwcEdx+FHs2heybPdtQ8QWVrGzmVSo6455+leb+J/i3c2cZitpHRBkBVk2j8xVIXbXFuVByWGGJ4zXHa5aOsxJjUoBgAjjA7/AFraK0OijSjH4iz4X+Jd3JrIivSQjt+7kzkADoCT+PNe+6BrUWoW0bxsGHBJU5yPrXyVdiRJyycbjzjjFep/Czx8i7LW4LQPG+Mow+YD1yMYPpXn104vmQ69Jp80dj3wS5wUfeT07Y9vepGQckkF896zrW9huLWJkl81yPmbAUewwO/vVgyMuFKhs+g7VnCSkcsWiXejRsAVdj8wIPp2+lV7+RliBwM4wcDpT4cRI+0KSQAp4JHrVLVpibfnBIH510wWpqmjCLKhChwVJxgDkCq8twm0JKCgB2gk8H0rLvJn848lSDwAaes8hYB9uSeAx61ni8HGtC73PWwOLlRlboVtTBQkg4B6NXK6orAkAEk5wR611t84ZzhQwAxz2NctqF0Yi7AlXU9R2xXwlanySsz7OM+aNzgtQiKmU5BGcgk9ax5huRW2ksGChRxnPf6Culv0RxJKQCrD7oHf1rPsrN5pELgCLI+bPQfTrWlNpI4qr1sV3UI0aFchiFwor1LwXYLBYMixqoZchiDwQO316fjXn6WTXV/FFGwVQw+fI5+YcY9xmvXtOsjDaLGqbWCjIPc1VWp7nKjGlC8+Yy5YDuZCQoJyVBqIyCBw7fMEIIXPX2rS1F47UAyAEjkisGV3vWBMeUYkABsEe9FCi6rVka1qipq8mU795tRuJjkiMkYjxkLnPHvVvT9ElDqZY8jA3KDjj0rU0/ShHGHVHJB3YUZwB3zW3ZWq+WVQYBOQCeT+NfX4XCqjFXPjsZinXlaOhz+t24i0tkRPLbbnJ7n61501u7XJCYznJPpXsHi20EWjxYCvklsKeVryO62JI+5DIM4Kg46+/t1rprK0NDag7w1ZWVGckqPkGcn1q5AghYEkEEeuaiRfKwiHMY5BqSDbIuSAFVg2CO4PFebu7HRcr65YSXMBMYUt1IbgY9K4S4013lUGAIM4ODnj1FesxW8d4SJGAyT1XJHvg1i3miStduI0ESIchmXII79Kbo8/U6KeJ9mrHH2lggtXhYHfvUrJjnbzke2eK1IdMRC0gBYEcIvOPwq/FpDiUBsBAeT0rWttMKSZU7QDjOKz+rpPcHinMzrfTXEaPtEYYZAzyR64q9a2JDHKZP0rXh05PPJIycAZByB/9er9nZh2OQVA70nDlMXK5jro7NKgCgBsEkDt9K1E0Nui52nqwGcGtWCxBYPkjBGOeua1bDR7mRnVYmRjz5mMgf8A16nW5KmonL3lvLZWiEEEOCBjqMVze8wswJIcksd3PJr2XWPCS6dprylcuy5YsRkNjOAOorxnXYfsl3KQJCWG9j1GT2B9q1jSm1zWOul+8RR1C+LcYIIxjjAArMF4YyCxbI+bgenvReebGbdxloJQWJY8jBHbr61XncI0RYMAx4Ix8o9SKSVglA27XW7iKMm2aMHhtsoyOvUe9dZpnjti6xSvHLcYAO47Rn6iuBcwuxMc25R8pIGDmnqVjCEEBgwbcRkkCqS1ucdSmmtWe86VrAuFTnGf4ge34VsG4XDFyAxz8x7+leU+EdUlaRcgADgsT39MV6LazF4QC5+cDcp6cdBjvXdSl0Z5TXLKxJM4ckgknHJzxVCaR5ocj503EAjtir2ZCoLABhkHHT2qhMFXzEZWJBHKtgDPt3rsjYuKTMfU7opC6sOOO/Wubd0uMkkrzyCa1tbuEZ1VyQAOcdhWEVBdiSSp6Ad66IuwSRY8kgIhGVbvnoD3qZGOUIJAHAU+lJFgxKAASMfN6Y7VZJ5BhcxkAZPBye9KUiEjS0+4fJUbB3wo5B966C1kK4OFJPIB5BNc3YkmUAkKGGST1/Otmxm3scqQR3OMYrzqjuVE6W0kk8kmUKjg/dQ8Y7VrWkhVgpOMcgVzlpdbpipPQA+ox9a1YZdlwkpBcema43cs6GOVmyA5A7YxxWrbzO7qEw0e3gnrkcH+Vc3Dch1OPkIOAMgkj1yK14Lo7VAJJUZAFZtG0LoyPiDOFsxgZG3cWz0NeB6rn7SxjGELFpGPJI9v0r23x3ctd2hRioAGCOhIBzXiF40r3UoZNkYOAQckj6V6VGK5D0HO0D7+sdWtokAXBPQ89B61ppr8KkhGGT3z/SvHY9UlaNAJCpJwcdSK0rfUnlcAsQQMDPJNf5MRkz+iJYe+7PWINZSQjJBJ5BHp/SrkTicgkkZ79a47QYppwjkkLjGDXZ2cCxBFGQ3X1zXVG7OCrBQZMkQBKkZ96kCIIwAAo9BUskUez5xg5HOcUhUgEHkHiuqJwyZGVHJCfIf4qjeMuAAcAEfNjt6VZSJSoyBhegAximGIhiScgn0qlJmRA4CZc8A8fjQYyQcsCMZAHUVZKgqA4IIPH19aaIxuBBOT15qk2S43Idh5GcjGTio2yykBPkHUselWwg5xwSOcdqR0Rd+CQpGCG70O4JWI4bzygVYqSOhB6CrttdCZMZzuGKxrlTEoVELZ+YEYz9Khh1JUYAPtPQHPU1i211OmKOkMhXIAyQOfakZi6sACAww3/wCuqMN4XwQ2M4zjv7VM847nAznA70/aeZbVhzuckFsDH5mq0sgBJJw2MYJoeUMck4FULqUJli2D1Ge9ZOUikh8tyChJPOOQT0rCv78RkkuFXGM54FOv79MHBIA5Pr715x418aW2m28gjfcqqcBiASPU1tQpVK9RQgtWY1Hyq7ZP4r8YQ6cZFWVHIUkDPBI5Jr518aePZZg7vP5crEmMqMjI56elZvj3x4syFDKLiUjIUtkkE9RjjivKL+7Mks0+ZXcqQFEh4BHIHPev6F4W4ZVBKvXWp8pi8W+Zx3Lt1qctxO82BGSSf3RO055P8zUllMZWlAUrjGM9yetZ9tMktsoMQhBAxGOg9q1NKjWWQq5VQegPf2r9mi4U46aJHhqDnL1Ok8N6FPqtzGkQ4BUuAcHnIGPXpX0l4e8Lyabp0KOHVwoVlZskn+eK434MeCxdSQ3c0eAAFK4xgAkjj8a+iH0WJ1MpAzgAZ6gAYFfiHF/E3LUeGoy0PssDgY0IqT3Z5+YDbkhiSQOCvanwb2jIdQGHAJ5zWrqdoYyzAEAEj61nxW7JIXxhT6nvX4rLEqpLmR76asIAA5IGT/dzU6BtgbGADz7GiKMbiSATnr7VOqliQDhRwRXRS95pEN2EEW8EEBwMEk8ViaxqKW6yQxlSCMEM2Bz2yau61ei3VgsgBAyCvSvN/FGttcBgGy3Usepr924N4ZlWnGvVR8tm2YKjBqLHTa1vcRI5RASAGB4p8EjMgcHPc59a4QX9z9qTZIYyQSzZyM9h7cV1ek3QdEYOGJPfv61/VGEoRw9NU10PyXE1HVnztmtHIHJYgc9jSzyIxG8biDycdKrFCJCwOCx6CmTs4UksCGHHOSa77nCx8kimQKSQGBw3p/nNPSQhCu0sAThuORVNWKoUcFz0XBxge/rU8RQZAbcwHKg8DFVdGZYVcoCpAJ43H37VDNIUILHC9Mjqaa2yRAF2qnZR0qOQgAgsMYzn0FFyXceZAGJB+XHIJ6Uhmk2gBWBByGB4HtmqxmG0hhuGMlcdfSpYyGYPvI44XtVLQm5Ism8ndjB9aV5AMMoBI4BHFRjO0gnJJ5pJYyg3IRknG3OT+VG49TlvFusiO3MRXBJwSOSR6CvKdXu7cXbFVKFyAEznJ9a7/wARW13fPO8QaKOMhd+QCCfr61i2/wAPrq9mjupQqoxCgbskdzx/XNXCmm7s1pd5HFiIyyhQrBz0IpW06S5j3vG0oDEFgpbLA88+tes2Hw1gO1gplcMCqufk+uPWus07wdBbs4kSMOfm+QYANdKjFdTpdWCR4OnhW81KMhYWEYA5YEEfh610Vp8NLq7VN67EIAJx1/Cvbbfw5bWIC7AAxwMDPNaltpkUCBdik9Sccg1TlBbGPt+yPHrD4Px3KkPIwUnBjYY/Xrit22+FtlHKAYgpUYwDnJ7kGvShGinITB7gUjsNxCnYBxnGSR7+lYuV9iZVpvY4y38F2sMikooUKV2EYJJPBz6j+tV73Q4IkcFAAo6jgV2EwA4wzMpx0HOe9Z2oxqCASHBOMY61OpyynN7s8s8RaUkKM6RgsScIo5ArgbyMMw3owIONuOleweJIFmgDAbcDH04ry3UbWeKViSpQ5Bx2PrXnVo63NsPL3nZmHcm2Qxq8rJIxIUKCRn3qvJaxyIuBKJQd24HAY+h/wq3chkUKxD/xcDrVU3CooDhiOoGe9cUj1o3FRyMgDDAc4ojDyEF/lz1UjFOjIZVYZUEE7c5x+NXCDMimT5+DuLntSSLuynIh4IwPpSys6BlYnIABU9genFSNFiJXQcA4IJ6VG0JKFy4BJ6GjlC4ihVySMnHBzxUig5AaNlI657+4qBVO4IXGDwMc81KUGwlnJYHgg/pSKUgkC5LMMlSMLnn61EzJIJCAxQHn2qdQejJgEYL+/YVCFCoWRcZ4OT3qLIu4uCSoIyABj3+tKzBsggY6DjoaiZ2GNzBRnnPapPlMeTKA3UE9xSFoNkd0jdGjUEng56fhUf2Z42jZ9pDclVYE4/pU5YOoMhyD1Gau6dpkU11CCdjMCoIOMKetTKfKm2awhzaIysESEBeeePakJA5Awc45r0RvhneBYZLJBdKOFKnJB74zXI6hojWDlWTAJPBGetcsMZSm7RlqdM8NUgryRjvgA5bORioQGUZIwegNWJ4ikhjCd8cc/WomjAgUYYckgnuM12xlc42mnYjEpeMbywAO0EnINRNiOYkRljkMwHJIp7boZUIbAzxx1qSJWuJSsS75MFgCcZA61vEEyzp+pPo18s0R2FhjjnP419D/AAk+K7XCPZ3+wbSvlYOCR39c/pXzVJIkjoGwsmM49K0rHU57GUCCUo4GQwPSvRoVLe7LZhO0o2Pve2vEvow8QLL97B5wD6n0qYpIEJKYHUHOSK8O+EvxQW/tI7aeXDqQpGeePf0r2uyv1uo9ytwR+B9q0qU3DVbHkyUouzRZjAdScYwQPeo9gXIyW7f/AFqeXaJemc88DP6U12cRnbyc8Z7iudXIdiGMA8EFW9D0HtSvFxkAA9x6VO0LGQAgAdzmmSKSx25wp/Oq5iXEq3VjHKjBhv3HO9hk1mnR0gIaE7QONp6CtotkFQCW/QU2IEYRhgZyfaq9o4kOJRtIJ4d6srANjkjg49K6TSbQQWzSyoQ5OAGHUY60ukacLhwXRlJOR3Brbu7UJGFHJHTHNflfGXFVPLMNKnB+8z6vJ8qliZqpP4TBmDtMJM4I6ZpnllvmkXIOQQo5qdlAcggkg4HpmmnahVA3LHjJ7+g9a/jjGZhPG1nVqO9z9hoUo0YKEUDsqLtIOcccHg0u0qhwBKy54PAb2PoKU5VWBJI6ZHUGpVCysAWKFecAdaxpvnaSN9CKKMSEkAhgeVHao9SuFtYiCAc8Y9auhwgLAeWM456mue1TzGLEgOCTxX9G8A8K81sZiEfFZ7mf1eHJTepzmpFpWLjgE881g6tppvrK4Cpv2oW/D1robuM7iQmQOc4rPvQFjJRyoYEHHYV/TUFyRUY7H5DWnKbcpbs+f/EGliGYbASSxw2M4rLjRwSrJkg9Qc5Fdx4kgP2yfdGFJ5jVe47n6Vy06MjqAqg8kYGM4701EmE2lsWLTKsygkDjp39jWskhWIgnJ4wPSsy0V4yhIADDPGD+Hsfar6hlUAAEAkndW8UhOTZLJt+UEZY89KgeMsrEsEznB9DTtjxgkksjHIOc4NNI3kqRvGOh71aZNipdq4AUnJ6gqeOevFRSsEIII2gAYIzk+tXXOwqCASRkZqu0YQl8glgQaq5NiLI2kgYGep7+1MysqFSAXzwB3pGYlAGBQhsj3FQbj55AONw/L3ppXEtDqPBozqADDajKVcgDJwpI5PvitLWkcEsVAAHBA6e9ZHhJEbU4ldyqEkMcnoAfwBzjmur16ACKKeIF1UBXUjAHoc9687ELXU66b2OMjz5oYyqwGPmU5ye/0qYSAktztPQHgj8qa2FYnGBk4AHTmjy2bBDnHpivNZ6USRwJFPP1zUu8TSh2GSQFAA9BgcVU2OpJGRkkYYYz6HFOZyjIQCWIwAOAcd6zZpcvK4RgCpQgZBNNDRlySuQCCQT1z71SgMgk2PIXJbOZDwPb6UPfghwRGrA4xGcgfT2oUWxudi5NIgjdCcqx/IVnvNFyWIBHAA61VuNScOFwGIOCQahnYSyZAweMgVtGByzmats0S5DEAt0B5IA7Z70y+u0WIgAhuoIPGKoxytC4w5JADDBHHvn1qCa4EcmSxYE9OuTW8YnO5l2O5MnyBCpKlgX749/WoxLLuDbgRjg1CwUhA6gg8jJp24LEABkE5xnua1SsJalrz3fJIBXGCR2pkEroSQ5JB3AjnjtVcSMsZUkZxk4P9KgSbywcDEbAYGfX2/D9adkUjWMojUAkEnOPw/8A10guCwJJ29wF9KpiQBUYdCD3708NvUk8nkDHb3o5Srkwm2qpILkDueoqKaR3IdCsZGTggnIOKqoGUsAd5znK5xmpSrlTgnDDuMY9aFFIhyYjXgCvl2DAZGEJBPYZ6CkhuSyBS53YzwOPzppCR2oQyEITkAnIJ9arNfi2aVBEjgKVU5PB9TQ5xiRaT2LsjgNuLAkDkkUqyGRAUPHXJ44rLuNVOQFwSRyOuM1DLqkzRYyDt6DGMVi68UaqnM3FkXesBfiUgAH/AB7Cm+eqXEsZwdpK/jXLTanIqBPNO8gMQOCOaiS/lQOzHed3PPJ/Go+sRfQfs5HYG4aN9hOH6HjOKmE0iuwxvJGDjoPeuCGtTpO5EpLMeh54q0viu8iYxBITGV535LHHcY6VrCtDqJ05W0Z2csjRBAAxBIAXB5p8jSnkoVDYXpWdpnxPh8pI7mBQcbSY1GTn1J4GK7jRdY0fWgjo6xuWBUEgjHofWu+n7OpszlfPB6o4+G4R1YRuspAxwc4qVNQMBQbQEAJLHnkdBXqg8M2U4EixiRD0O3HPqDSf8IRbsC7oME4wQCQf8960+rwl1CNaSPLor6KQBiQWYgAqOM055It6koDJ0znkCvRbnwLazNGHiVwASN2QA3Y4FRjwLG4QNtHT5geBUvBw/mLWJkjz5ph8xUkDGMjtSrOhdAFIycMc5x716DdeAINrLExyOp7EVW/4QlCgKZJAxnHU/wCc1m8H5lrE9zig6EsCMlRuHrU0FwHIVjlcZ5PNdK/gY4wHCsWySRk4+lQS+DZV+eJwWHymPacn3yP5VP1N9y1iYnJ62Iid6BoyAFXcc5qhbA7iCWyRnBFdle+GZdhAILdMFSMH0qlF4SnOS0gGegC4x+NdNKjKG5jUrxlsZccxZgG6etWxKI8EOSP7pHBq+/hWZZQ4lRl4IjGcj+mKhudGuYdwCeYM8be9dm25zqSbIoisS5BAYnO3pmrUcg2g5AU+nr35rLeN0Icrgqcbv6VMLlnjJUghAWAJ6npjHesZNGqsXFYBmZH8xOm0gYB+vU04suxhv4BCkeh9PcVTeZnQBAqHAIA45xTQ4LbSwcjgqwxg/WsXITLqRlskNtXOSB39KkAdsgNhccH0qp5pVSAeT1HpUkEhYFCcY4z61NySUq3A3EnsaesbKDksWHzYzjJ/zmoxMAMkk55zSvLu2DewGM5HUe30pXGSxys4CuSVU9SetTAhlGDx6VTJTncWA6hQOPzp5kDMgBYAdTnH/wCuncEyVlCAMI9hzgFj1NSEhwCSSo4Jxxn0phBmwCDgcg9cUcB1zygwTjsaWgNlqN0AUlgr9DxzT8gOCVwMHk9/8mqj4LggADJzk9emOfzqZZlJKqCRjgk1JN2WFBg2nqrNjNEilXBPABz161EpMqKCMjPX0qRZQTtJIYHp7euaA1LEBMjgkAoeMe1cJ4ltzaX8ilQMYIBGQc126hlJY5A9q53xvbCbypSVLKV5Bxn/AOuB29qxla4HEuh4JOQxxj0qHyyQRuJIOeelWbt1XYU53HB9j3P0qt55LkgcZ27cdfemiNhMBFcks2euT0qq7uzkjAAxg9zT522TBCwJYlgO+PSo5mIfKDI7/SrQrjRMMOxGCOvPSmyjeuCMjPODjFIVL8kDA596QfM4JTAI5OcYplpiySjcoBIycDFbGheXLvZS3ykqGHGCODn19Kw/Md8COFnZshgFORjofTHPUeldPpRCxKmCeBnIzg/WtY7jZs2e6ERuVJEjFC2McgZrTttvBGQSCCSOv+BqjbjcoiUlhy2R1Gas2xaMsrk5BxnrmtNCEN1XTft9iUBKkZO4KCfpzXD/AGUwOSQQM4wBXpUGVYAHIJOeM5z2rG1jSwWZ1QKx5OBWbR10ptOx1Pwq15FU2E07glSckZ4PQfWvSUclFjZcFcggjoa8L8PXB0m4Eww0i8AE4znoK9rsZBPbQTI4cOvzHOSGzyP5VnJXHUV/eMbxncRzW1qhQF41YL/30Sfr1FefyWsk7HACgnPA7V3vjaSKaeBI2VEjjAJHUtkknPvx+VcoHI3FCCnPOOlEFZbGV2iOK3CoigYOSPpViNIuV6Hnn6VDu2KXAyT1NIs5A3kAsT90ela6gpXLCCNlAYqQDxmozjeWQgdR81UpXO8ggqcZABqjLftFJt3EDuDVpA5XNlrpyjZfIHRguDj0qubtVcgnIPNY82pyRxgZCK3TI9azbrVfJJO4OygcitFEjTqd7pmjJrySIWwCMjB4J7D61FP8KYt8ZTBVySYycDd3yfT6Vb+CbSanJq+8s0alJI2PPIGGHsOR+Ir1r7KspU+QCRn8RWU5qDsyV5Hg9z8Jp1klVAcjgENkHA9TVO6+F+ox5SCIuxGVXuSOv4e9e/pZrJkKOcnjGTxSC3JV0+6pG0gdxS9pHsVfuj5ok8B6vA4jezkjdsj7u7H5dPxqhP4W1GFpEe2yi/xKf5g19QtpasCAMr0NV20CGTYpUSEHoRyo9BTcqb6Bfsj5dOl3EKAtA6gnAGAQffIJqExSHarpIpzjmM/5xX09N4Ts5WeRkO45AwMZGapXngSwdQBCBkbemeajkpvqUptHzhgRXCICd5G7aBnP49KrX2zYQDlidxJyM/0NfQb/AAvtZQRvYxj+HYCB9AMfzrK1P4Ow3MQZApIyFA4yPcVHsYdJGiqXPn2QhmLAZAXBx0z65qBj8rAgYOTuHAz0r2i5+C5ZQECqeQCozg/Ssa9+CeopKBG/mKQAU2kknPUAd6PY9mYy1PLmyHRiQQBtIA6Y71HMzqoYDqTXf3Xwl1W1YhAXblVBX75+n9Kybn4faxbQlpY1IXOSVPocDH1xUOjLoJI5IyjJVBgHqcd6qSWzjLgjGDketbP9i36HyZkMUhO4COIlWGT37HA5qrNp13E7iSCRFf5lVQTge57VjKjNbo3hczJJRGiKCG3Alhjpg1A7By2ADnpxVy6sZUXeiZ6gqOv5VXeI+SSFKMOoIxWDhLqjpjoUpiNjqWxxgY4IrKnIRABgyMeRjkD6+talxCMOXDc9MHH61nzgbygGQBwxrncTsgelfAu0E9xqpgTBBQuCMkcdR+FevCMAEZJIBB3DGa8m+BMy276i0ikO42IVPXHTNesuDsLMhAP949a9GlG0DnrP3iLBYAggE+tQKA8g5BcHIb/61OYBcEHB6nPeoTcRhyrI2SpO9Dkhs8DHp71tYwRBfZERRSSQcYNZ6zM4wR8w4JHc1pXBPlb8E56A96zgQGARApyTtyeppMtIinPAQHAPJyO/1rMmQ7iCcITkjOcVoXJZVJY5Zuv+yfQe1ZxnBfYQWBydwFZO5qkiFZjE5QJx3JNI84HCEFT3Axk0ksZdiSCQOTg9qgZiCARlQOMdqLDZYW6LKQw27RkA96WS42EKSCOCSP5VTM65YgbSBg8evehJVDAEEg9Se1VYzuyj8Q2il8MWVtIDsa7ErfLnJA+UD6Hn8q4iRmlkL+aZTgZBAGABgD9O9dR49uYjp9khlJZbgFVY4AYL2PfIJ4yfpWAbgP5YSMkHAIUD5v8A69fJZnC9U+tyufLR0IAimQBlHHQ+pq3HGWYlgQSOABzVgxxAbigIAHXsf8aWORNwJcgA5GB2rxOQ9d1bkcYKqd6SRheTkDIxViaYS7CFKrnIAHf09asSFPMQACRT94tkc9vrUxAZwyLls9KpRMnMzxEPMIK7uMlxxj2p0SRwfNIMHoABkk+gq+LZh1GOeT6U9YQXEiOAV6tnBB7YHehxLjUKkKFHJdWjGM7WHX0q0BJPtIdkA7A4yf8ACnJECQznIJ5LcZNWAoQjPC54IFTyGntRI12oQXG8etIcySADO4DJJHWpLRcOzOAXLEg9AF7D61YVQ+XGCM4wTVKBDlc7H4I3I0/x0iSOcTQHAPQcnt3Ne/R2wYBlJIA5PTmvnrwbMNL1+yvNod1YKAByATyf/r19OzBZmEiqHR1Db85zkc/TFfYZZO1LlPj81p2qKZhvb7mJCY5ABB4P4VBcQuFyig4Pet+S0GwleFJ+92Bqu9ojZGBhvQ9fevbUkzwDAkDxsQUDH0JwDUc4GVBPPUg962pLM4BD5CnAB5x61VksSz8JmXBH4U+aIWuYeo6nHpdo887ZUDjgEE9hzxXj+q6/Jr9wLo7kRyQEcYxz6V1nxC1lLuUWMBBiUbjg8BgelcJNE8TqC2Rjk9MV8rmOJjUfs49D6TLcM4r2k0Q8I5CgAZJwB3pzRhgSOAwxgUjFSCUwTgHrjNP3FXCkZPQ+xr59o+ii7EeHIIYBlAxmqj72KhwQAcnacdDWkMdGGDzz2zVC9ARSTgg8jHcf4VDLvcba6ithdpO+4mLhSemzPI+pNd2dWSSziKFgx4Kt1A7c9zXk97NLPHPGoALggZOMZrqLXWDLGSE2hQFIJznAxn9K9LBV5QfItjgxNKMlzM6OS8BIcMQFO0n0PpTZ9SDSAO5BIyCe9YTXwcgl9iA554yf8aDds6swcg4wFx972r3Y1JSPMVNLY1XkV1UhgUJySpzkVB58iuQGwgHKHrzVRWPlgHIBHT0p8ClSSQSMYJB/Wpep0U422FmYllKKCwyDgnocdquJHFaWblowZSQQxJ4HcY71HaRKzklgFGST9OcVNcypcYCgkA45NeFmGI9jHl7n3XD2XfW6ynLaJkrbsZGfOUwMZOecnIx+X51PAB84lLAZ4XHWtCWJUgQqSAeRx1qrJETtbB6dxXxlWd1sftlCko2SJdM8r7RHEsRd5JAi4OOoPWrl3fPayFrcotwFZFMsQkUEjHQ8ZHUHtVOCcQbGJ27fmyOo9KhuLyJZDPt3gcso7gda+DzKXJU0PahDmd7HKaxdPawmBiXkySzseT71nWttIWikkICMu4KDyCelSXdwb6+d1BdSdoz2GeKv28WOSMkYGB6V4cpt7noL3UQtpplAKEEZyQD1pq2hWUFM5ztYEflg1pwFhvQhUJ6Ac1NFbq+ckgA5z6mo57E3uZFzpplAOCD7VVn0gvbugTJPHArpvLmJLbAy59cYFPt7NxgkbgTnr0pfWLdSHCL3OH0jwu6TmURBZVPIfggd+O9QeIdJa7uRBGhJHU4616b9gRcyEAHHI9/WqLaVE0plAJbOfrS+vOPU46lGDPPh4baCIQImGbB3Yzgd66fR9Hj06EfuyfU7etdTHYxEoxAVwO46fjVlFjjZiSXyMccVy1sfOouU4/ZQi7mIbdLZS0O9DIuHwcgg9iO1VRCyBQh+UdOwArelgGdyjIBxg96zLlFt1CxEAn+90H1rzlNt6G0ZWKyxmdSHIJBwCB1q3bxiOIoeTnI9qrLMRiIlWJON6ngmhXUXsUcZJBBWRi3Q+w9K6IRb0KlUsidt0uxkO1GJAPrjrio7qJndJJCWCrtHPQeg/GtK3gEygoAB0BHTFL5MbTKjjaTwCTXrUsN1ZwyxVmchfXM8cgEa4Bzkjp9MVnS6nKgEaSEhTgkHOeemfSut1DSo5reVApI5PJ71wlzYi2mMa/LEpxz2r38LQjomjSnXUtyxEsl5ISST6AVXv7GWGYo65ONw68g13HgvwsWskunDFWyUyc5BP6iugufCsdyGBTeoHLYwR7V+gYPh7EYij7VKyPnK/F2BwmJ+ryd2ea6Tp+c7jl1wx46A9P1rXhtCcAAkDknGcVvN4VntVZ1QEEgcHt24qJNHm3Dy4mZiQccgEd64a2Aq4d8s4n1tDMsNiIqUJplCGJSGKlQR1xVxJRDGhypJBOM5x2q0+miNVQRkbm2kAdfpTbzQ7iK2eRYlAUBg0jAA+vPYgfzFYRw1SfwxbNpY/DQdpzS+ZkXVwHVgBgjPHrS2Ol3F44SOIl2GQSK73w18N2vCGugrhiCUYcAj1/8A1V6RpHhKz0za8dvCkqgAyyDOzHoPT/Ct6eDk376sfO4/ifCYRONP3pGD8PPBq+HdOuLu5iLXlwVVdxzsUDkD68e/NSasf9JlRRgYBye+a7aaMkMdyOQAdwGBx7VxfiHdDdFGAUgBiD1AIyPwINe1ThGmrRPyHH5hVx9Z1qhhTwZkXgYByRmpI4d/JICjIIxTypdjkKwI/iHQ1NtUbCBx356mtjymM2qVBkDbf9gZNMmyCEHIHc81YdwSUAwQMnHamSKHAIBGOx7U07CaKtrM9rfxXUbFShAIHGRXo2napBqtsD8qOBzz1+przuZhuVQuADzkdRWbqGvz6JEHtmKvnHJ4A9cd69TB42WGkmtjxcdgIYmN7anqt7YrJhgAAegB7Vg6npG2MgJxnkjnmuU0L4sx+UDdcnHJIPQd8dq6y28b6RdxKwkUFsNknHX2r73C5rQqpWlqfCYjB1aDtKJjXPhiCTB8nbuGST3PrWPL4XC7/lwSeAO9d0+q6ZJESlyrOR6Z5qpcanpUcLyG7jDL0T1HrmvajjI9zy3C5xP/AAjzthVQgg96nj8POsxBQlVUsSBjA7mtHUfHejaemTLGX5wFYZ49q848QfEy71JJUtQbRM4BIwSPp2zSnjYpGlOhOex0HiDV7Dw9C7gi4nZR5ZU8KTg4I78V5jqeoNqU5lnBJ3HBbqM028uLi4l+0uC5YbWyc89qidGmQEELk54ry6uLlV0toexRw8aWvUgWPzSQcEDkA+xyKkigkmkCIS+eeOxpVjMbEbMgjIYE8H0x7/0rb0C2867UAbiBnI7etc61djoc7bmTNYz7juBOBkkjOPWmLYhEV8hWxkhj/KvTm02CS3UOgGOpA6kn/wDVWRe+FYbmUHbgqQeOldKpNk+2j0OF2ghiPmK88HvUKW4myUBEgHOTXX3PhR8sYX2ZA7dT9apTeHp4JiZI9qE4IU5BP1rJ0poPapnNrCVBJJIHXJ6GrEMKTXSbQxKAsCAME+lad9pNxKQyQlnJ5IPUe9WtO8M3PmYYKSBk4OMD6ZojCa6C5l3IRGdhIHzEcjpn2oEMz4Cjef7o5J9vSt1NELREyBiB0HTkfrU9vpYjzvGR2AOMHsfpXdCPc5JzSZjRac6yAMCrjhlP8JHY1r2arGpkcxhIxvJcEhscgcc89Pxp8kJTeCASp2/L0z9ap69KbXT2aAhmkIUx55IHJ/DjvWsmox3JiuY5O6dXkdyd8vzDPcZbIH4Zqq5k3ICx3E5zinzsS5cqEIGdg9adbyEgksMHsQK+Zqybk2etCOx13h+18q0DqN+45Ix0Nb1sssxySAScbj0rI0SMLaIScsOQDW5bsDGARgDk4r4LGyvWdz7rBLlooswIVmIJJ9CBxWtAcjIILYAGapRKN2ACGGD9asRYEjgAqQOvv24rzWztbNfTYnnvEiiJWU8nacZHf8K9K0TSVhX50KuR949xXC+F4FuLuF3AMiAkherLXottOjONgPAABPYdqzbErtnT6Ha21rbOYhtY/Mc+oqDxV4ih0Pw9eX8xYJFEwABxlipwP8+lWNLUvaggg57mvDv2mfEJsUj8PxXQAkVLqXaSAzENhD9AD+db4Sl7esoDqy9nTcjwvVLtr++nuJHaR2kZjgYySxOPfGcZ9qonYEcyysrAjbtGc+x9PrTlma7SPeRG4ALbTnPp+FGqkby8SMMwqhViMAj+Mep7YNfpMbUoqJ8LVTqSci9a2/8AoauyqFc4ByM8deKuwRhRkDAHAyeorn7O/WOOMStkqDkE81PL4mRQSh5Axz2qJYmMd2YfV6kvhRvxXojYAAAqQckdxXdQeKyLGNjMQ6gMcn06da8Lu/FS27sDLgk8kelV7vx8/wBnKJdCdQvROAPTj1rxcbjI1I8qPYwOFqU5Xa3PQfE3jGIymRLkODywGTz3FcfdfEmWS3Z1YBBIF2kc4wefXsK881LxPdXpDiYqCGwqgA4IwRkViJfu8ZSSU4YgsAepFfJ1Kzk9z62nh0lqejXXxHuLiQIQpVBwQ2Cw68+9Zs/jG5mZJ1GxXOPLbk49K4YToucMCBwCvGB6VI8u2HfuBPTOc4rDnkup0KhDsdsni6QpIjttJPYkcelQ6h4gN2sW5shAAO/FcXHIzjcHz+NEt60QOSDz9MCqjVn3E6EeiOuN7FJGVKY64OetLp+ofZXUBiVAIJPvXILqexd27cSeh7VPDqfynzGJUA/KO57GuqGInHVHPPCRmrHoB8QRuqxBsKi8Y7c9T7VuW16ty6JG4BC8hzjtz1rx6O8cyEgnZj8/artp4heFpPMckkAhWPU16uHzGvCXvS0PHr5RTmvdVj3LSJxJIgB2KoLcAHd/hXV6ZdI7gMAMEY5714Z4c8clIXjldgcj95gcjviuh0vxopacs7MAWZckDaO2TX0sMzp2uz5irlNaErJaHummX0QUCUgTBiCq8gDtz64611FrOzRJIwIycgA5yBXytZfFlftyh32x7idytwQDjGfU13OlfFyC8kKJKY40IYA5BbHGDnt3yKuOZUr2uc88vqQV7H0Dpt6SpJAOT1zirF94lttOjjCglyRwMnjv9a8VsvjBBcytGikKpKlyBgn88/pWk/iy1bbJLcxgEjgsec9Bnp17V6FHEUqj3OCdKcNWrHTeINRu9UuHeWdzDnKwkjaMdDj1rjdQ8wu0hYPG3GMdMVtLqMVzAACu9sn73I/D39qwbycNKwBAGeg9a7alSFrRFTi1uVZCN+4OVccgAcVq6fIIuT9/1J61mPsMiLgN0ww9atwso+cDBwRk1wOVzr5TcFxGYiwcnOMH0Pep4L/IAOVY9yc59K52C5MiSBSSYxz7j1q/by7kVgVIHIJ4z/jSjKxnKDZ0UN2iAkHORjJHWmx3REoDklMYz6msdLx0OGOEzgH3oW7DF8nBB446j1reNUwdNG6ZywVVOSQSxY8D2+tUbiTzJDKCSQeARyf/AK1Um1IEhQBkfhihZhOAC2QxwfpXRCv3MJUuxOty0c4DriJ87nTHBr1f4VFp9LuVDs6+btBY9iOMe3BryoWKeWXRAMnAwOcfWvTvhHdowu8iT93+78tlxluCDn0H9O1bVXzQujijZT5T0WNCxAYEkcDJ7VKsQBIB5IzgnqKcT5LEkj6jBBBpUZdjMDwMYU9685ts70iIxbOoLcYyaja3XqAwIOcls5/DtVkEMDgAHGeTioZoyqlgxBIxwemO9NNgypMmyNQp3Pyceoz/AEFVVXcCWYKiqWyfbtViSTjcwZcA8+g71418fPiWnhDThpWnziTUr9doWPrEp4JPpXbSg5Oxm0Y3j7xw/i7V0060dGtbJmJZcBXckcE/xYxV6yhiSIEBC+Bhx1A7j/PpXnHhGA26oH+YuN5OP4j1z9a7l76LTrRppXVQFJyT0GOlelBK/LHY4ZNykbM00UFnJNIQqR4JJOMfn9K818Y/EEu0tpZFkCjDSghgfYHoayfE/ju61NWtrYmOBRkkjkj/AAriWuSmRI5JYnA46mpqz5NI7ndQoRa5pomuNbuA7YlJyQ2D6nt/+qiLxNcqpcGWI9MA4yPrVF5w0ihkzngZGB9aiKCUkIwIHUZ6V5ktX7x3qEexrweLroOASQPvHngj/GrB8X3MhYhyRjuKxIESJUjYh2GST0z6U2YkICBgKeQBnrWThHsbRijf0vXrq81GKJzuRiCQP8a9D1CcQQIrElwMEenpXmXhOA3OrwEuyxodxAHX0H54r1PVoEa7ljGXCsQM+1fE59ZOMUfuXh3Qj+8qtGTbT+ZNGWO1QcH3rqERLi2A2jA5xj8q5YW7PNkAAjAI9RXRxxHyoxlkAAA2nGa+PS6H7NiLdDB1jTD8zxMVbr0GAf6isC5ikEADkAjk7RXdSQgxYLMSxI+bkj3+lZlzpjYOQGXqWBzitOW6OaD7nGpIYgDkjcB2q1bSBpFYOQR8oHYk1JqNmYJCWBBYHBPQA/1q9oGjySkzmMmBSMk9z6Vy1EzthBSN3SGKWwLqFY8DH861LdEZ1JHGeTnNVwkUcW0g4I456U60lEALIdpJ6k5xj2r52vQlKXMhzpuK0OhkiSVUYhSNuB7Y4rGvNODYOAxzkZ7Vp2kyXKBQcnGc56VPcWge3JU89yK4KtOy95HHzOLOYjtimRgBj0bHSkcAMSp5C5BPQ1v2+nCTJBIdQeMcEYrPurUqoVQFUD06Yr5SrUfM7HZTqp6MzJG3QkM2CTnp1NFsCxCb8gEACmXAMw2gKoBzuz1Hpip7OMRugAJzxkHpXL7Rs627rQ2bRBlY2GCew/Wrp0yOUHy5AHUbirHGfYVWt12EMDtPQg1sWNxIwKcMBjqM4rJ7nm1qXMZdtbp5qoz4PXbjsa6OHa8SRkkADg1XNksTgryTnj3NLDvRyDnPbngGqjKPc8idFp6lPWYVj4DbgBuJPY1ik7mAIIPrWtqjDdO28Aqm7HXdjsB61jW7G62Mw27gCarcSTWpoW9qzyBIwXj27iwHTPX8asT6WEiBAwScEH0/xqW1jKgLGcKwxnOK0o4C2BIdxUde3sK7qcE0c8ptOxp+E5Ut3RZCxPQA9hXsGk/ZWtQSqtkbQCe5FeFlpbUho2BIP3c1u6L4zltWAlfAUZKgcDnqea7qNaphpc0NjnnTdTY9J1bT4lJcAsxA4HAzWGtsVeWZQyycA4OQ2QeabB4yXUogZmD7Pu7Rj8T61LFrcDOoGAhPPP64r3aOZKS996nZScqcdS1omn/6UHCZIPzdgeK7OwYWMbkKEODgrwQSOOfrXPxatZ2kIZ9oLLuUtxkeorG1nxmVt3SNgAQeB3qataFVp3OWsniJHO/EnXme+js42DAgtKxz1BG3GOmf6Vy9nKrTI7HPGCAetR37vdXryyPlm469apXTvZSptJDngfSvcp4mEIKN9j36FJU4KKOljC4LgAEnAHr71F/aSRkhSJXDbcA9PespdTJQD5S4X5uTU2l2guZN0ewE/MN2efyqJ42KV7mzilqzbhvXwHBPzHuOldFpd0ZpIYipZmzyO2Kj03wq72qGUKXbkAccfT6123hnwrBYwGQlsk7mYnPPb6CinjFN6M8mvjaNPS55p4/8Jx6pZyCdMDBOFHOR0B/GvljxRop03UrtJBkM24Z7D0r7k8UxrcM8agEgkbvWvAPiV8Olk8y5CEEktu9Setfp2Q4xpck2fm3E+W/XKX1imtT56ESggoMYHJ61ctbZJSGliBAGVJHQ+uKvXeiPYkhl5DEFs8e1RiWR53JPm56E8Zr7vmuro/EakHB2kiZFHysrKx6EnoPwq0qxIJQ5bBABVFzz2HsKrFCGAHyjHI9TTlEiyOS5CMAcDvjtRqc7sKQFAJQxMONp7+n6U5VQ4JPzD5gOx+tOE5BIAyfQ05idpJYAE5CKOh+tCRF0Zl5CZYwXOUQEAHsCelZ8kz7BsJQKQTzW6V3MACWbOSD39apajYlYwUOI2J3cdD6VtEzk77FvT5/tFvCQMBcqD3P19fqa1I2ZlIIAKn5c81z2jlgwD7Y5MElevyjoc+4rbM5CkgYwCSe5rRRMhZlMbOAm4DBDKQR75psABnDkgDGcEUqSfKSGJB5APeqxZg+WfBJ4GD09P/r1tGJlIuPn7wYKoO4nHX2pHZUfJJGRnmm25DkgltoHA9TTXyULZ3AngHtVqJyyZIhO4g4xjPFQShpFJUgDPXODTvMLne4wBgA+hFWtO02a7uC6xhxk5b0B6j8aUmoq7FC7lZEsagW6FcAgc45zVzQrS2u7+A3FwRCsiu4cYGB1A570t1pD2kJJGAOQBWDaakY9RhQk7fMUHYeQQQf0614OMxSUWoan0uDwbbTnoeseIdc0BLjNlBkKoBURhefr6VU0L4gx2EMiEqYwzOCDwoz0I9q4TXdXjn1CcuFR14wrZz7kdjXMz3buwESfKTlgOCa+ejCWJ/dtnuzrPDLnR1njXxdJ4s1VrhnzgbQw7jtWTbZcZLYP0/rVa0iMoAIC98Dk1fUCPjcCvQjOCPbFfZYWlGhTVOJ8Riq88RVc5ksJWJy+SQBzjmrqcYwMEnPI6iqkO2JCyjCDnB61atZdyEEkuehHYV16nGlcuRlQp4y3Y+lSrCm5CxBfOQcdP8KjQAAfLuq5ErEhMZVskDHoPWodzZRud58N9TWVWWM5QYUHPU9/wr1SCNShdgc465rxjwXJ9j1IglQZBnAPT1OPyr2nT5FmiVehJAwfQ989q8+TtJmFlGVkKiiTkDDHp9PWnG1L5YNyvB/z60+PBkPTAJX06UiODgEnOSQT1xTuzZIatuCSME5G0gngg+1BtE27iivjjBGKk3szAoAUHRj1NIrFCc8kknp0ouyrWIRZwDBWJY93OB0/Wj+zkAIAATOcAcflVwTBSpKjOMAZ604yAfMTg4OAaXPJFIyZdCt5VVyigMMhiBgj+tZF54CsrkkMmB0J24BrrFYBSSrEgdzwTSecpGHOCBxzmrjXqR2YHnOpfCuymUg+XHERhiVxgeua8m8QeCLO1vm8jAKgqNuDnnrXtXj/AMWpYr9igVXl24JUnGfevI/Pnmk3ykCQsWJBJyK7VWnyXm9zSMOpi6T4ESS5LzRhCep65A6c10sPhW1t0C7dy9SMAHHpmtOxCiEEkj6HBq0z+aSuNoI71gqjkzKd7nJzaWlvcExghAcYbmqmoaJHqEZRCDJgnDHGRXQXMaESEjODjGSCfeqEeRLgIGAHJPOBXRFsmLaZ5hr3hSWwzhPMbO4AEZJA6fSuct4ptNlE8UZx95lU4Iz1r3dNMtddifYVdl43Lgke2a8/8U+F30eaR5o3eAEgiMZYenHeiyeh3KTmjrPh540S8wkxDAkBQD908dfWvVLS5aYguCsZzxtGSexz6V8saXqkuiXcLRx7VL5kGcYXsR7+1e4+CPFiarbly+Ah27SeSfp6V584eyd+jPKqQdOV2tGd00gjJwwzjgnkCqOpyhrYgnnvipN6zQEqcEjgkcCqWouFhJAbYQcN2J7iuylqNO5yFzlJnUhiucAtyTn+lMSVopiTECgACuRnPPIHpUbykSOQdxyRmqskhWTJOO/XgfjXoOOljWMrO5e1GYBwoGxtoYr6+9chq0udwI6noO9dReuZbUORmUNtYk5yK5fUGG5xjcSccc4r4nMKHs53PssHXdSkc9dO8cZOc44UYxj8abpsIUTu4G+RQc5zyD+nepLmSWSQo0QABwAB19zTre02ISnDHOc968hRN5u/Uv8Ag3RxcazO7BZUIDRnOSCOSMevp1r1M3i2UYMoIOOh6j2rjPCTLp9vG5GybAOE7H61sys9xOCVLAn7uc1tSw068+VLQ5amKhh4t31I7tRql1nawUjqORmrNrpWGDYAIGASOlaVvpRt5GKOAJQCQpJUD056Yq4LN0lREHmBjwFBJ4BJ4HsK+voYWnQjZHymIxNXESvJ6EUFqfIABIBI3bTjIq1HZmJlAAQEAgnng1OIGAAC4APUjHFWYrbGMElDyPau5OxzJGRr1g0+nSHaMICSD3FeL6kginlBARixwqjgV7/qFqZ7WdgSRGm5gO4yB/MivD/FNuFvpCgPytg7u1Z1FzwPSw+1jK8nYSElLoOScY5qwkYZhgAqeSf/AK1UYZHXcSpCnsw6+9aVoC6Mygkns3FebZm8mjWsbcSAEtkDp71qfZhPCUIGWOS2OR7Vl2Y+zxkYYHghQOv4VuWbtLsBwB1H1roirI5ubUzJ9CETkJhgTxkdadb6UY8vIcLnAFbjRJkEglh19qnWEyKVUYGcEelS2aIx7SzSKfJTK5OQO+a1bXSnkZQkRZmPAFdFp/hxwqpNEVAO7Dcnnv8AyrptP0uC2QKoBPrisXr0B1LbGFpXhGASq84JDYJUNkgjrXSWtmlshQRjYSfxGauLaoMnGSBxigoRIAFIHoT1qeWKMbuT1M/xDCl1YTKRmRgAD6AV8+eMpDa3EqKNwX5DGDwT657YzX0ZrYH2EgqS+Dkg/lXzl45Y219cIyHyx8x+U8knrmuiLvBo9jCNxizhbh5FlRnfcANoX0plxFvAcneP7vpVgxByQqsUUZyRTI1CSsAnmnaQFJwQT3/CuW1jSe4RRDy/kALkcDHH51bhVXYPsyAMde1R2MBtbdUDscHJLcknv+FblhZiRw5i+YjGemK0jqcs5pIveH4TBcl2GAxB2jsR0r1SzzJbIwGQ2CVzivPNPtS0iopIYYy1ej6XEPsgQoHLYzg8gjuP8K2gtTyakuady08hOU2MXC5AwMADqT+YrPvAfs+ZCiBmIJIzjg4P54rSkDvMig7S33sHGB7/AIVi+IpDFbXEiEsiLymcknOOBXbGNwjucNqkwkldCMksV65BH0pttGGXLsQB2AzVGSVknbIwCckepq7Bl9oABUjJGe1XZo2kvIuRA7CFAK5/EVKMxSgBQhXgjB4PfioEQkkj5EJxtqR5jCpIBU9CW7ikzK6HnUDbhucEYHHXn2rS0+/wgLNkk5Jrmbi8EkjBRu7AAcg/WremXwimMcgJ24IUDAGffpnIrnnAE0jurCZkcEuCpGQAelacNwWkDBgR0HqK5myuiXjBKgZGcnGBWxFIjbNjEkMc88Y7f1rkasNPsb9vM+45GB/M1q2t3gn5gCoOG9awrKUyM2T8vIAx0NXTKsSeYTnA2nHGATyamxvG5j+NrklUKjI5zjnJ/wAK8wuQ4lY4Bz+ldn4r1N53JjlAjX5SAOoBrhbqUSSAgHAJ59a7qfw2N5NpWPqOGF8qSMnOSSOprf0ayaaZQI9xboT0H1NRLpEkfAXI9OtdJ4bs3idSwAA7EV/kjTs2f07UkoxudnoGm+TbRxk7gAASe5rfChMAkBAc5xmsuwuhFGwIAB4zxwatpfKrgK2cc5zXpxkkfP1JylLUuICWDAAoeQc9TQc885I659aqrdqSW4BHbPUU8XKNgZAXHJ9K3UkzmaZKCO4G7HJApecAnIBGRkdqgW7iOSCARwVzk/XFPa5DYJPT1p3FZkjAKNznJbjPrScHJB56YqHz1KsSwJ6gHjNNWYcA8DPQH+tTzBYsogbgHaSOo9aYFAYgjJAxk96j+0BSQCM5x83NK04JAHQDp6mqTJasRXUYkiAHJYHLAdB9a4nWpHsyCOAD1x1ruGmJypbK4/IVzev2JuEYYDgcg+lRP1NqU1FlXQNdEiKkr5YcdevNdQtykikggjHABryW583T73JPAwQV4INdnoGpG7tg4cFlHzAH7pPY+9c0asXoejKF48xvTXOxiCcADJ9qy9QvVSN2JyRyMc0l1fKASxOOp56CvOvGfj6DTYrhI3CSBSQoYDJ6AZ+tdNGhPEzUKa1POqTVPcb418dJpqusUq7yNp2nocdx1r5j8d/Elb2SK5NwxPmMm5RjGCRjAPOcd/xFY/xD+IbrfzyNcMl2QFYSKSOOMZP4V5PJqz3rbgwYKTjAxz64r+geE+EFSisTiD5bFYySdkaur6zPqNwZWAZjkKuQAAT+lQOzxsiCIs5wCE5rPt0EMAjGWfcWGe2TmtKykLMhQspBwecYFftEaUaceWKPBcpSd2alvEJVRQmGA5z3r0j4e+DV17UYEdGBBVunAwfWuL8M6VLfakgLsyNgx4HUjqM+vNfUvwn8HNp0QkZQwBBz6Z5xXw/E+b/2fhZJPVn0eVYT2kvaSWiPTfBPhldNgAKhsYyFINdw0CiElNzDoSwwQfp3FVtIthHExC7CxBCqMACtFwB1XcRzn0FfyXisT9Yqublc+su0chrVmp3bjgY5yMZrmXt3V2HAGMjNd3qUYk3ADcW6ZrlNQtXWYR7cADOc55ooS1shbmdsKqVPHOenWq2oX6WkIXoxHJzVm4kNtbyOxBKDmvP/ABF4pJWSTEIjAwMNySOvFfqfC2SzzLExuvdPGzDFxw8NdyPxDrSxgESgBs8Z9K4WWcahK7hgB1G49RVO/wBVfU7hkYkqeoJ7VHG4SQROwU9FAPJFf2NleAjgaUYJH5NjsZ9Ym+w+WNV+dQQO/FS6PeNHMIvMUIcsCTjHPTHc/SpZERmAGCQMEHnPvWbcRuku4MTjBCkcA+ua+ghKx4crHateHYASHOAeOM8UxmJjP7sxZHyqwxn3+lYenXhfliQRySTWtbuzgMcsvOMnOK7IyuY7ltDkowOSAOgxggVJ8xzxkscnjqfWo4gWBKjcRzgdqmkLBgo5bbkEHj06+vFXcl6FfIbKA/Kp5A7U2aTgheExhgBkkU4KEOWAyDuI9T/Wo1JaKUsAjiTCj1X19P1z7VSkTYcMRMTJycDjOeO1N+0hckJkHjk80wkFiEJLY6EU5GEa7sYQjkHqD3rRCaHxzFtwIyOAfYmlYgoXCgPyM+1Lw+UCEA4JI+nWopJlGUU5weatK41p1KksP2j90BvTPzKRwK1LSzIKkJkEgFmHQCobUAyAgAD+dakIKSAqcj0B6VqlYZLFEPKIC4BbaMDt6/pWjbgquCgwfXkj8aqRkmEDaQ7HbjHTng1ctZNjAOu5gCOT0NS2TZD5YwXQqSDjIXrk1LEACu8gO3zMp6g+lNZxuV1BVwOGxS5bevABIwOOh9c1Nx8qHFAWYFgB0wKbJnYOAT0wBStE8DlRhmY7mZeQTRuJXaTg4ySD0ouJqxXkAbLFSD0zis27RJGCn5WIyD9Dya05xtAQEksAcjsDWfdKUwVAJOevGKauzOSuczqiCCNwDuyDlcdK8w8Q2Z+1O7goAvAHGSe/vXruoIDG5AV1IOWHQe9eeeK7BJkVGXJz/rAfmQdwD2zWNRXRnTbhUTPNbuAqxctgLxtIyTnvn2x096ptEGxvGAOScVr3NuVaZIiXh3kR7jlgPc+vXmsi9kKKykMEJ257/nXmyPchJPVDo5o2OxMg4xzVqNQY9oOR3FZqgrkDKEcmtG0VRCXcEBs4YnofWpWhpctQoiIEcAqTnA9aSe3XawBwAe/anwoWiyRkdQQaHy7gAEADvTauK5TNsfLBQqATggDnNQi3K8s4BJx8xwAfStUQKIyQCSSSeOtU7oLJhQm4ZwQazaBNMgYFMHBY56VGqnB54JLAY6VLMxEixjKAjr6CmqDG5VGyTkc981DuaRaIXjLMAwBY84Pp2NPaOMKwKAMRy/t9KR94J+QE92z0HpSNmQEE4JxyPQVN2apkQQM5J5UcgDvV+zZomLqcnqCexqrKAQSpIPT5e1PUHeVPDtzzxmokrqxcZWdz3/4Pa5aaxajTpmSWGT5cn+93rufGnwWjvdNj+zBQseWVQucjHqOfzr5q8J63JoWqRyRyFZQpCjOATx+tfcnw18Ux+JvDmmXLmOSVYEWSNsYBAxjHU9Op61+J8W/WMorfXKD90+5y/kxdGz3R8SeKvA97oN9M0ZyASDheQPp2rj59NktwoYkE84x19q/Qrxz8K7LxFaNLBGBJISxGSAhPXA/LgV8o/EX4T3GjSzkIQY3bkRlAT9DXt8N8ZUM0SpVNJHmY7KvZ3nTR4tIhaQ4GR2weBUbWvzKcE54POM+1as1lLbtKWUkxkKygYwTyP0qlIjNnAJJIO0noPav1enNNXTPmXBrQpNj7ZESgaIKQTkg7u1OSQNuzkNnjI7elWngDMG4BAyfrVZ43UliN2c7QP6iuuMhWsaXh/WpdD1FpYnIKjcOcj6fpX038JPibBrtvbxylkvAwBBHU9uOhr5TjhKgPICFYEBQOCc1veG/ENz4c1WC6jkBjUAGLGc+mD2IrvpVU1yyMqiUo2ufdyTiRWIk3Z4Yjn8OOn1qSPGcE7lHODnkfX/CvOvh346HiO2QySgMTliTuJJ68+ua76Bi6uQuMDJOc5/wqJw5HY8x+67MmVmSIruyxJ25PSmSSNFAC4A6KTnkk9cH1qNpQRluQByQKYZUHDOGQZIGc4zWLaQrkmSQik52ZGT39quaXbNc3ADDCKcn+dZ9i7XU4ijHyk429a7jSNPWBAoUE4wfc18XxHxBRyfDSlJ2Z6+W4CeMqLTQl020RkUIpQE9AM1evoCI0YId3QjOPxrT0+1WPI27SBn6fjUerwgRgkkgHcQpxg1/Eme5zWzTEyqSldH69hMKqEFGJxk8SrKRkAE5Oe1V3MbEggOBkbu4PtVq5hCM5BLBmLYz0NVRHnAzx3yOpr52OrPZSsBj6Hkjrg+lTRQKuZSSCRgAjpSMoEgIOAB+dQ6jqSQQhAck4OT2NfpnB2RvNMZHmXuo8zH4lYak5Njbu6Cgq4ywPY4rDa5EhbIGBnpVea/kvHYAHAHc9ada27KgKDYoOSCc49jX9t4DBwwdCNOPQ/Fsdip4mq5Mqz7yjhThW/Ss26VobfK5VypOR19DW3cxEhiACB8wwevNYmpOzIADyDgk84zXq30PFkePeJ7keaxV8MX6MCPlB5GOtczNKm8gDJxgH0963vF5CXVxJnKmRgMDjAPUe1ce3BDgZLdGqoWZHLoakE7qhUDg8jHc+tWYwysWBYkY4boaxVvmhUghS/UAdgOv9KuQanvIUkBjzjNbJ2JsaDylJNoJwTkr70xpT5oCkhWON3pUTFZISwI3sfXqKYqsGABALds9cVasJ6E8hZgQQpLHgjtVWW1KhwSSMElQST71I0x+UYJ5xk+tPcB2IJyFHcdD3qyblbDyEBC0gCgkYPAqFlLyZA2kcA5qSSAxyBw5UgHAB4I9xTZj8oC4LHB59atMaN/wkxTUAoVWIGcE9feu11ZHksjEBmNhlh2OOgrjfCEL/AGkSHAwcHiu/ukE9kYmGVJAOMjIzzXFX1OqB5zd+al06CP8AdgA7z3JJyPw4pVYKBkcDknODV/VbSWCdgjKyBiCc9BnrWVkEkFiQMjK9a8iVtjtjsSu7kqQwIJzgnpSSk7SWYtjkDOQKjmCxKXDZKjBxzjI71iz3juWUSZDdAD0+tVGFwlPlLUupCS4AJycbeMAH3+tQGRg5JIU4HAPQ9+fSsoTgsVyS5xjbzg1chLKjGR8n0IroULHM6tyeJWEgBIbPXI61Kkjc7xtz0wagQhVRgQCenNKUCytISSSACB3A/wD10WE5XLELiC6EpQSAAgp65HX86jyFiBflhySKcGWReCUAHcdaZHhUwQSBk5YVQ0OMhwGI+QcDNO2qSmRjHUg8mo8GWMPkOOoVaezIREGJQjIZsE59OnSquMUxSAFljOG+VWPemmBpAgZQpAIOO+M80IriTEeASc56Y96tKjo481ywAyW6ms5T5RpFeNCRswR1AGKlCBEAJwTwB6057mKPCJ8oxkg96rT3JaMMGBJyB7Y9q55VmaqBZe/MCAIATjB+UD/9f41UuLl5QxMpV2G07TwR6Y9KqiRjG2GyQR17iq8rPtBU8lsEeg9c1jKq2aqC6oikaXfF85LRtxnkEfSpJyZo5CRtZiSQvGTjtVaZyHyUYAZ5I/SmF2K5BwAc/Q1jds1Sj2GzEW7o4X5iQCCOo/xqF7ti7lMoM8AjpTpHkMoZxnHXnpVWRzuwQRnncam5QT3TFg7updiAWxjoOn5ZqsbwPEJFBB9DwT9RSyyjynQHK5BwDwT/AJNVCjxsMHaDz6jNCCw5iXdZEyJQMgg9PwqpLcvuwTlweMHHP+FMu53jcqSM9eB3+tV+GVHcnB6gc4rRIpInEzxkE8nPUVJDqEtnIXik2P1BA5BqrI4JCsDnrUAJKEEMQOeeorRO2poo33PTPBnxjvNHlEd6y3KAAAsxGPwr33wr4zsPE9pBMksYcrtKg5we4/z6V8YPhmUkEZ7+grb8O+Lbnw3eJLbTsY1OTjjeD3x2r06WKtaMzirYPmV6ejPtfyGaQgkEDjFNSAs7AjAzwPSvPvht8SYPEsEYnciZjhlJ6V6fhOCuCh4I6ZH1rvc+q1PHlCUHyyRQ+y+XK+BywAK5qURRoADhB0BPOTU+wx7iWyepLHpim7SGBAGOhy3ftgfn+lLmZKRUe3QliBkKeucde9RmAFtpUOo5xjqfrVzyt288A4OATjNM8gou8kAkA4Bzg0+bzE0UJ9PS4KnYNw5x6VlX9i0e5lTAJ7V0RQfeIYjqQKjeJAGLkhDnkdfatFMhxucpDDh23Lk9DkdKdJaRspQjB65zjFa13bPGhdAGU9cd6zXzIsgwQBjOTjOfStNzFpo5vW9AVgJoTtJ43E8ZPY1yO4gEFcE5GPTHWvTLgGSArtAFcV4j0z7B/pIBMRHJA6E9se5rmqxa941pzd+Ux4XJCEkrk8YqwkfyliQCSMH2qlJuDKUYDcwY7ucDH86txujuAG3qvOAetcnOd0YXJZCRlM4dcHb606OQKCxODjp6moZGHmIAASeOOp9qTa4IJVWjHJIHJ9qtSuPkJw4yMnAzkk9qlVw2SDhveq7ypKoyMrjOGHQ/Q9x/SpPPLq7BsAEEg9/U1VzNomjJxy2QTk57fSlCMz4Dgc5zjqKiDDqVBCg4x2oa78mJ5GG4KM4AycfT1p3RNmWC53ZJAIOQQKsRESFg2WyMce/Wq0zCOMEAEkA59MjPamxuY3TcSATzg9Bwc4pNjSsW1wdy8gDt3FTK52gIpJPU5xgVWDFsMpyc8E0+FnQlWIB68d6SGXI2KjODtIySB0pFfJJHJ68jrVcM5G0OQR6/yqWEMrcOxBBBJ5yDV2FcuRynaWZQC53FeuPWsXxopnsYFCALEzMGA6kgD9B/OtMMXiMakAgYDDnHtWd4q3/2MhkAARwqszAA56/yFZSQrnnVw4jV95LEAnANRs4TYScnA70t0oYsAcnPXrjFQlSSQVAOTjBzj0ppGbGXUgDiQHAHHSlEqPna+AowGHQ+vWoXkVVZQctnOD3oXDZCDJPJIFXZAhzlHBwduQQGIzinIpK7jygHJqIKu4gDn8v0pEPlhwWLBwFIznGOc89PqKLGgqSvI0RikkRgSGx02+ntnNdTpBCxsVBYZ4Oea5W2jKH5TwTiuo05jE6BTlcc1pFEs1omKkFWwfrV2HzUtfOlaOQyHKrGSSo/2s4waoxxvJKDnjOR6Cr0QC4JIOTgYFbEWL1u2UBB2jrn0FTNsuVJcMAMgYOcmolYRkkgEkEfQU+1JkGBwemSazaLUrGOLIQ3uXUkgBj7Z5ru/CHiNLWZ4XGYFAVSxySTnP5Vyt+hlBeKVXdBhlHfHvWONWNtKAflIIOBSWppz3O/8WzCK4aVyCXxgdyO2fzrn2dDlgcnHIz0rD1bxJJqU7TOwGeg7DHtVFdZwuXcqO+0Z47GnsJXZ0Ul4uwBDkdMZ6VBLOiJ8pKHrkGsNLxiSN2C3Oe1N+2IxKu+R35xRctRk+hr/bwQATwflznGPeqV1cpzvcZI9eorMudRWGMBsAgY+U9qw7u5N9uV2dUIyGU4z9CKFqWou+qNO81JpJUIZihyOeoxWdPds4YswYdMDrxVXzipVQcjGByTgD61BdSKAAECnBYgDk1ojVRiz3v9nW0W10LUQzO0ks5ZHYY+XuMfXH5V7KkeVUE8Z4I9a8n/AGbrcy+DLiUsXxON25eUJBOwn2IPNewKiHd8wUj5sHua4q8lztGbhqR/Z1UHDAjGcDsfSmJbBvMEgOCPlCsR+OfWrYAZeTgUAckgZA6kdq5OZgoXKotlTChXCnoSc8fWgWxRsjgEYq2I88AADJPHeh4dyYbkflijnK5EVTbKVB3e+MdaUWYKgqQG9+RVoKMgMTyOAOKcsYJJGcA56fpS52Hs0UY7HCFzwAcYpJLIr8wB2jnHGTV5lYsMEAdSD3o2g5I+/wB89KftGHs0ZzWSF8Yw2M4A7ULpawtlcMp5DEkkH0zWusIIAJwT3xUbRFkwVwM4A9R3NL2rD2aMt9KQqAVBccgYxz61VbQoDHIDArMSCGYZx6jHvXQODI7Nnk4JoSHnJ6Z6GqVaS6j9mmcrP4SspwGNui5O5gqjnHT+tZt58ONMuUkL26l2IJI4AB6dK7541Z3YAAHoM8D8O9RmBBkhfmJwfcVccTPuR7PseU3XwR0a7yz24jkHJZeDWDqX7POm3jYZXZcEZDYPP0r3Qxg/w/8A1qwvFmv2PhewMl1cossilooiDkgdeela/XJ/aE04bM+fdU/ZrtrJSyTvHEepEm4Z7cnoa888Q/CS20x5Yo7/AHSnK/MRlD/XNd94z+Kt/rUrxWzi0gB+6hyGHr9TXC3WrXFySWLMWPDE5wK09pzLWJcJ1B3w50waFKUHyvk5HXce5/GvSobiN+QwzjOBya8vSVyC6BiyDaxHArRtdVniADSnaBxz0FXz9LFcsm7tnaysVyQXJPKhhjPtjt+NV3kIRiEBYjAweay7DWkk2GUkIPvEnFaGFMYySXznkYBXtxRzJjSsK928cIYpvK4HJBz74qg8+6U4OAxwcVNdTA4KKqg8AHJAHp61QaUh9wBC5xxUtIuLsPvXiXcFDEEjCsc4ORnnHTrWbJIEkAChVySFHAA9KtTTZDlRuI6AnGazbxjvBQgMvIz0z9KzcTZSEaYOSQGAGScd6imuHZTIhZCcqCpwQD1AP0przPFA2HCK+c4kBJz2x17GqLMjKpSQFM7ieucH9CDQkNsuNIdwUEMSBkY55pkrjjABYKSCR09RmqLXR3nDkkDOcdaia7VFDMxBzwfQmtVFmbkjnPibdMdO0dFDGc3IkbAyCmcY9jkHrV7SPC11qtuWRWcYySpIINN8RQNf+SSQ0MbBhjjJx+or0D4DX63vie706R95aAOIyMYIJBAPcYwfxNYzwNOtLmqHTDGzoQtE5L/hDtVa3KR2TmTdgoQSAM8nOCOmSO/HanDwRrEJJjspGGfvAgEj6HivrGDw9C0agx7kAOFxwKe2h22cG3UsxyWI5P1rJ5VhH3D+2aq3R8qnwzf25QPZSEHALDBK+5Hp9KlOkXcYcPbkADAYkfN+FfUMnhu0mdA0SlQDlcYz+IqtJ4YtHXyjaoUBzgKBn8aj+x8L0bGs4l/KfL72l3DhyrhG+QAggbvr0NQTxypkGCSIqeWZcZ+lfUTeErEI4aAFjwoAGB74NQTeB9NlRI3txMgGSCMBfbNZvJaD2kzWOc94nzSolntmSJRkkYcjOPWpEDR7UYM7ZxnH619CT/DnTSzyLbLGrfwjqfxrPvPhjaBA0cZxj7pwD+YrCWRxfwzNo5xB7o8RVPNKkAuM8j0q1FCBK5TIDEEpjOa9OufhvFAc7C4JzkcEflWbeeDUVWKBgOh2g5H5VjLI6q+GSNlnFHqYdnA52PG4VlKnBHI5zX034WvRe+HbB1K7QvDAg5J/pXznd6NNphdEZmU8bic1658F9XV9Gl0xpAvkKMBuS2DkDPatsPg62GvzbHHjMbTxMVynoDFVV1wQc5B6A1EYh8pA64GBWguQWPc8E0yVQisyqC4Bxniu5SseQ1cz5LMuwCk5JztA7VxXj/xND4dtwkU58+QhdwBJQd+PWus8Q61baDpz3Mz4ITIG7BLen0r578SazL4j1aWd2bAPAB4ArOs6nJ7iudOGpwnU996GQ928tzcyupcvISWIyceoFVrkrOoYghR2YVeSylYKIgzhs5IB45qG50i7DqRBIxDMpCnKgevvXzUsHiJO/Kz6uFWjFWUigHEmyViWONo9gKmLo7qSw3YJx6//AF6kGnXRBQwksOSFBJxUUVldHaz2skRXjbIuCAe+PWsHhKy3izdVqX8w4Sh4xtJJ5BBqlczBmRCQSAQD6Cp5VkQynawCjLHBx9P0rFkvGeYnyxGQAAgOcep/Gud0WtGhuouhFfxHLSlC6DkgdhVzS3IEhc5JHynFRFy788r3BqWIqNoAyvOQRW9GnyyTMJy5lYssSxGQuc5KDpmrMZCYHU9AapRqrSjAOTjBPerowgCIN6HnPv3/AFzXuwV0cVuhcyAvJyT096nSJmjBB5znA757VWDuFyxygGBgcg1dtSWZCGwV5J9MVUtE2dlGPPJRRYjtlWEjcylwcgdRj+veovlTc4JwBgqe/vTJrqUTfuzuJI4B6nGKfM4WMEqSepwO1fn2OrSq1W29j98yTArC4aKitXuWLQrJbk7/AJc8AnOCetEkaEuC4zkkYrn3lljmDxOSgJJC8Zz/AIUy41G6QEkkIoJJA6ivCqyaPtaOG5tbl27Ux71LgljwrDBwe2PasbUrprWCQFy0rrtxjGB25796b9rlaUyO25QN3zdawtWv5bu6Dlydo2qPQV8tjop6vc9anTcVYkswG2gHBByfetmABUIx82fzrMscrCCyhyRkdiD61o28pdkUDC5/OvmZEyfQvxoNylhsGB+dWniRfmXAGc5PpSC2Eiqznce2D+lNkdCgOCNpIOe2K55ox5hVlPnbQMR4yAf0NaNqhGwlSVzmsiAocAjA6kityGYKgIyARnBPT8K4pIxlJC3k7RKwRdwzznsKox3atKGIwcY20X92rAkEDH3s9/Sso3QVhnBycDPes7X2Eo8xulwFPQeme9N85SxKDPqcdKxzePGzFjxgAKRjBpDfMVLA47cHqan2Em7kSpl+51IIWDnYF45OK5u+1CV2ZIwFBOc4yfzqHUL17hWJcADk56mqUS3MsqAEmInG4DNbQocu7M7cprW6mUqgbIPFPexzdKiEKSdo5wTV+z0eVER1AJxW7pmjIhMrjdIeTkdPpXr0cPc8+rXtsFlbSQWyRs5IHAA7VYaFSoYjp0Y1ZwVGT1HFFzGEtSVXJAznsDXtQp2SSPIcuZ3MO8vIoFZAwLkdhXN6boT694hWAp5keRIQvYA81auZ2luiFGSCcgH7w9q7f4eaKltb3eoOhSWRTGhB5xnqfY19nk2XrEV4xsc2c4hZZgZVk9bG2lsILdY4wAqDaOMZxSxxrG7MAwjbggHPNTFHGOAB2zUUjujIgDMjcEgcCv3ylBU4KC2R/LOIxM6tV1JPVkqp9rQB40IUEKQoHX1x1/Gkk023Tkht2ABhsAHPUiprfeiE7SEBzkfyqRyQxIUknnINRPD0qms43NKWaYqguWFRpFddOigkfcSXbD7SPugjjA9D1zVmC1RSiCMMQd24jpj+lRTTJEwmlcCULtBYdAO1XNBvYr6bah3jGSR6GvAzJww1PlpRs2e5gcZisXO9Wb0Oi0eJLa3jDjcCSwI4znn9MVpRXB+6MYIJBxmooYhtQ7xgcDHOfUU+NVbzSpUrGQzZUgg+gPQ9jXw71d2fTJ33Fmd1gDuoXqCAc8/WuN15Ulv5ZChCMAoBOSMHjiuzmIeIDKlMljnA4x/9auO1smOYlE8wEZJBxg59O+aNhqxmRRK2ATkg5qY24DjBCj0PQVVSQL85U4HO3ocVbgcNlweDgY64yaLgxHIEpRAAueSeM470ydQVZsqCAMkCpZ4ANxY4ySKiJVUCkZJ6j1qb2EUpIpHACEBSc/U1xvjC7VXjt2KksSMjqMda7O8wgDKNpxyK858RTrd6hK5i2EfLlmzgeoxxzRFti0ZmR2wVWAy4X5uD0FQXMsstvKFJCL82CcYqZpA2wAEjqG9TUE4Dg4cKccgjOfauylJqSaMKlOM4tNXM1b67jkEbXUyDIbAbt2q615LOChndxjB3Hg/hWVLAFfPKqAcEDHNWbFRuB3EkgY5719zSd4pnxNSlCMmrBcQJKEJQEqThyOn41CyEMSx3A8Z+lXLm3lEqtCMxtknJ5Hrx2pgCIoRhgE8HFdKI5YohCyFtucKgzz3pFV3BZUKLk4BGM1YeMCQoXJB5IPWlG5AhY4Xtzniixm0S6fA8zvEBlgAR3GMH9a6nwrp5gurmSWNlQRhlIGNzEkEc+2D+NU/C+niSYyMMpnGR34rs44IocYJwecE9T0/oPyrop02/eOWpKzsIqhlBVSufmwTnHtQ0LIzyA4LHnPfjFWA0cmQDtIOM+lOkgWaIx4BHB5PXBzXatDnumVvsZcABVBxz71FJZRBBvVi/UDOR+VXVLFhlcEHBB9KjuY91w4QZUHCseMitLhYy1tkydo5J5FJDEYrggICmMhsdPatGGMnLFQo7gjPNEVud2XAAPRQetK9wsQzgGJCikvkhuMYHb61nHO5hINqDGMDNbM8RLHjKDop6CqF1Cwz5YGAeDjpVIzk+7M25jKsMHcCckkYwK5vXLgSXACOSiDbswMMfXNdTq16ltbqXUl+gVcck9+e1cvd6bLNMzo4MjfMgxtB7dfr3rkxEtOU6sPvc5q4YjIAJPOKnsIjI0IYAEkEkjn3Faf8AZhRCkwAnXAODkdM5Bq1pumwrIhVEKKpY4OCDz/8ArrxppWZ60J3aNy1iCwEAYJAAPsO1WIgUBJLAN15zkD2qpFMDgIQVzgNnqKsowLAkgDqQSOK/O8Q/3kr9z7mjbkRu2BSGAAMCCAQxJJx9TWlDtmkGcEe3asC3cAM5YEAcAHpWhbXkMEZmMimTjAXOR/SuFs3O28MIIL1JomxIp+X1GetdtDdxwloycEDcSfQe9eT6T4lt7W5dXGx85Zvb61pzeLorpisMoJXgsOOPSps77DTseuw69Ba6bcTPMsSwxmUljjOBwPxOK+QPHvi1/GXibU7tnNzEZgsRzwoAA49R1H516L8SPEp0nwl5azqZbw7EU8kgHPWvDr6/g0K3JddqkHAIwBxnj25r6LKqKjerJHk5hVcl7NGjsFqZFc4UcZHTIrC8Q63Elm8QKupG04PUHrXK6x42knVgr5BIAwccVzD6uZi5LnLE8ZzXp4jMIwVoO5hhstc2pTOmvvEss5ABDgDC4OMAdMmse98STp5cIlIDckE5zWebk7QAee5qpc3oIOQpA6cdK+VrVpTd2z6anhoQVrFi51aV3J35ThTk5/SmS3i28QCbRnOVXjFY63Q3MCMHPTHWiS9VvugFgec+lcDbfU7YwS6FmbUCZFRSQeenIzSpcDILkAqeB61kySgs4VyARxgYIH1p4ut8ybwAOjHGOKjU0VjQe5Dbl2hxkjaeM0fbyiFCVAyScCqQJaTIOFXv7VEMCZiGBJOdp607jNiyuFkbAYDPVvSmXVyrFlCgjOCx7+9Zy3ItDwuS3Wpx5bRBjwW5xn9apMmw6F23kggpzn6VatWXDENlvT1qmkRhcKDhCMjvmrFuqlGKHkHBJqkxWLAuAHYISrAZwegNVFuGNwBIQXILc96kI4JIAb1z1qryFEhIGDtJJ5HpVKViWiz/AGg0LgZAHf2q499PHFmJshhyTnpWDeK4nwVK4wQx71o2jyvEcguBgEk8CqU2upPIhyTyxESkI0LEbgOoNakepLJIwTK7QCrep71ztwMMEYEANng9TWrYIjMCQSCB+Bp87K9nHsbml38nl3ILvFIuFGRxJkZJHsOlXYPFl7bAgTbowRhAMEH1qpZzIs5UIGGM4J6VU1OOKJ5Hd8GQjp26AYrSNWcXeLsc9ShSmrSimdnY/E2eBlR33d8seAfpXTWXxCR3HmFmmXkgLnA9T/hXklpYvLKXUklQMA9xViG7eBi5LB+V5POPT6V3Qx1eG8jy6uVYeesVY98ttft72FZUlwuAckEfoa1Yr3ZEQSC390cYHavEfDniaeGcGBhK6jIVsY4616LpviVNVIkQIxldizKQV3ADIH0P869bCZn7SXLU0PAxGXTobao6SS4KoBvCjOSBV20vGWAA8IpGOemay5GUW0b7ldyBkIc4J6j3wafauq7wwYBjkjHXHSvootPVHjyjbRmqZpXkxuJA5xSfbCoAA3Edaqx3JYnjmp1iEiu4XBHPXk1qjBpFlP3m10YMchsEYA9verkM6YMYALZ6jtVIo7qHA2E5HPY96WNzDkA4YgArjOcc59utUYytY9O+HltDrFvIkyIQHK4cZzg9cGvSPD3h+LRry4mjXzHkBXJbIAIwSB6+9eFeEtbfR7xHMjGJmGR1wSa9+0jVRqFossZzgY24wSAOv0rWE3rFnmyioyNOWRihATOehB5H9KWFTtycY7DuKq+azIHJwcZIH16UqlWBYLjHGT1A7DNbcug07lrcF5J+U+tRTsXRgpKt7VA0hIbnA7H2rI1/xLY+F9LudQv5Ght4V3PITx7cduaqNNt6BdFD4j/EWy+Hnhye8uZQZSpEUbHknsB7k9K+M49QvvF2sy6tqkrTXMrMfmPCrngfhU/xa+JF18RfEEt2kzS2UWBaQfwgjI3EevNO8K2scVsgR2YHOWbqWJrq5o01yR36nRyPlO80idLKEOBGpVdwEhIBP1rlvEnie61ZyiAQxKxyvqverupSSPbiBQQqjLFT27nNcrcQMFLEFkB4Ynqa2g3axhCmk7sqTM3PBILDqe2afIE8zJPGMgMMZ9KR9xUqRkEflTWceYoc5AA5Pas5I7IkWdxBYAjOMU7bHIoABBGeMYx6c/nUsrmJiQI2JB4Izwe9MwzYUDA68H1rBo6EQuhyA4BCj5cdc5pqu7MVCk9jjmr0Eb3UewggZKqFXB475/A10GieHZfPilPltGuQUYZbOOPoKW4+ZLcXwJpDjURKQWUgkL0JPbg9q9KvbI7dxG1yP/11m20aWDJIVUSKNoYLjjuM+lbYvI7mB8fe4GcdD/XrXy2eYbmp+27H7BwFmcaVWWGk9zFW2KgEAEjvjrW7pcYngQMMkc4PUVAbcbSpGEI6Z6VPZlraYEDgjaBX59c/eanvR0H6qIo7bkAEggc1jBRcxgAbO2PWrUqy3l6YEUyFju2j271qWumCIZZASPUdCK0TVtzijFpnKXmjySyIEBkORlSMYA681qARWFosS8kMSSeM57Y9qvX1zHE55BcdcVi3d6GySQecDFYTserRjcZNJLIwK/OcnjH9KgExaUAPggdPWpLWRRGQmSc5JPQ5qRYA5LiNSGBGRkEVyvl6ndZW1NnSdQjVwrsoIPJB4I9K6ePyWyCVC4yAT1rz6OPyACAULHkep9fyrVi1N441LEnaMA+leFjaKavTPNrYdN3idJMiA5U4zjA9aZcWRlQlEBIGcY61l2+qnKszZOeg5rp9KKNGSTknkZr4fGKVF+/Gxy8sqb1OVGiGPc0qEZPUf4UTaYUUqSSOwHY13M1vCyKQckjpWLdQR+bhTgehrijJPodsJtmVBAIYwrlXcjcCOgH+NT2kvlyAg5OcdajnmRHAVuSMYNVSSkxcHPcYpVF2N/Z8x1QZDgkljgHjsac9vLMoIBiUZbKjk1hx3jFVZSBtIJDHqK6LRbzz0QNOofOAGPzEk8AAdRXBKThq0cVejZXOV1JfJYAoQGydxGM+1ULSNVlKkEjqQD2NdT4jhRMJuA6gbSDj16dKxLKzbeznAJAHpxXbRmpJNnnuGly7bFTtAJB6AelaturxtiQ5H1rORWQ4BweDnGOPT61ZhdGfJLkg8ZHevSpySPKqxdyzLGMHAJJOc+pqjNAMMAcPjB+lWEnG8luB6A1Uu2OSygkgE8VU3daDp3FN7PDgK+EHPSo4dUuJ7oRo5JyCAQcE+mahSXEZYnJxkg9vatbw1DJDdPKGJjkTb5fGDnv9RXHZt7na9Fqa80l68Ae4laUqQNu7G0Z/QCrNxhYHIxIAODjNNlYlgkakjHUHp+FLArSO8ZBKgY+ldsHynHz2ZgNbyvOrAgozZIJ6UmqaPLLqFo5feG4CqMAAdjXTrYQxuu8AIM5q9d20cwtmQKTGQTtByRjkGu1YmVrI3WMcVsYA8OGKR2KBg3905BrZ0uyjtkRVCqBzg/yrSdCYQVXB7LjpWZPIyMFBwegI71yVJSZm686isd1pt0AsTAgbR94HBB7flXR2uqm1s3JkLMVIOQDnNebWN86KERQQo+bJxj/GtqPVhHbPvG/KnHsa68NiXTaZ5lTC87uyT7SlxcMXbnJIrO8SaTFq1uyFAw24OOOPWsqHXlN2VAyhPBBxz+FdBYzC9nKFiVII49+3NfoGCzHllGUXqd1XCXpcslpY+YfiJ4ffTr2RI4WeJMknpx6/hXCJbhYwwOVI3Aqeor648Z+AxrLqQilUHQ4GQPWuAuvhdbTuSsISQ56AAD8K/bMtq/WqKlc/mviGksNi5JI8J8sOgkJIUEYFSAEKQmCBzk969P1T4XSRKFUcDqcdDXBX3ha7spGLoSu44C54xxXsOhJK61Pk3UbMtgJGBPA70/ylZiCeWHT0FOuIRC7qSEIGSD1quJCxJJ3Dp0qOVoXMyWCASAoTtQHuME496tXVuGhCAFgOQtQoGLIC+AeNpP64rQwSACcKMZY9MfWqTsG5zKW7299FKqGVVYkAHAUEd/Xnj8a2RhYS0hAY8lSOlSppU17qVsIHSeBp1XdE2SMn06kdq6P4gaJHpGuXMARUdWztAxgHp6/zNaKetiWna5yUUYbbtkUKclSTgnvwKc6pvLkMZjjJHt05pGufKYIVUsehI5FJMXiAkI+Q9D610pM5ZS7lhV2BzncDgjAqKViikgEHrwM5/CpYmZ4QuQpJJAPbNdj4O+Ht1r0sZlfyY85Z8Z49qU6kaUeaRMY87sjnvDfhq68R3sVvDFIyORk4I/Q17FZ+CbfSraK2RVDIcsx6k11OleGNO8L6UksbM8zsVIdQpBAHOR1FZt5fp5xLMVIORx3r5LH42VTSLsj6bLsFGL55q7OG+I2nxaT4YnvAFEQbYx6EHt+BzXznpd6r6+zBmLzNj5m4HPBr3/4x6oL3wtIipujOFZVOBjHB56nvXzV4ahN74jjiRi4Q4kwO1edFOVBs+l0i7nVrK1zqcjwzF4YyVdh/Ge/1q75I3Bg3PUCkubeK2cRxrtRTwQMVfslBYM4BVgRjHc9DXrZdh7LnkfM5lifaPkjsTwxiPYgAIBB47mpnjRsExh+QSG7H1pogcyKEBOeAB3q1HEVfaUYEHBBHSvo42R860ChJGJBwo4+UZBq/aRFSPLGT/Ex5yvpj+tV0YNMYygKdCQMda07WN4goIHkAYAK/170NhGKROEVfnBIHAC4/OrkcYZR2BGTUSBgBlQRnPPerlvtDKduVPXFc05G8bIvaYWs7lZcEjIGQBkjP6V614e1RLi2VySCeB7/jXk8MIICKS4bg/jXW+HNQZAkakFt2CB29a4pXbuROF9T0SSV3zgEE9SOfrT9xXPIC7em3kH1Bz+mO9Zdrcl1JxywHJPQ/SnvLI+ApYBSCWJzn1q4q5itDR89mySRgnIIqOViZSxYZOBkVTikeXIKlVPboQaV3KSqOmemOc1VrAW5pwI4iOGyQeeRTGuhghDggdc9KpyzAKcnB7ZFUZLoqCV5PfHena4mav25xvIBK4weeMVz3ibxO2lRTqjxvLtKjByAe3HWs7W/EiWCeVnMjKSFU/wA68+vbhrm6eWRtxbB55wR0xVJKOrN6cW3dkWpahJezGSaclmJb5icn2FVcljuQlTnIDckD0zTp3aUhSASDuL9waRGS5VSQdhJwQcEkVhKTZ26dDZtGYxKSxJPPJrQwERWBJ45OaybKd1KIAQMnscCtF53jQgxq4IwC3Y1tS1OGoijqDGUFgCAARk9zWPOoDIRuVjyCp4Psa2psmAOwwcYJHf14rI+YqFYbSrEDvx616ETlZPp93Hpl0km0IGYFhGOvPJruPFPhlvE2kS3sUUZjK/KVXlWxzz+VeeSbwYG+6MlQwGckV658MtSi1RWtZgxiOVIXsduf5gVyYj3Gqi6G9CdpcsmfMGt6HPDNtMeSDjnA5z15/Gm+G9Tl0e+iAkKRFuQTnNewfFbwY9hqU0gRUVhu+o7c14/qOl5coCyMDwwrtly1qalE7asE9Ge2aJ4hTUYYY8Ergs7AdD2q5qbBLR8HIOcAngepryzw1rsllcBZSCgwOTjOPpXc3+sJdWcaxt5qMCrbiARx6c57VhSjKDtI832fLq2Yc5BkJLYAByO31qAzB1JVjsYg4J4yKJSWyVGAOR6YqD75EYGAMkEjj869NNWIZKZRtIy23rweKxNSuSj5OFQnG4nqa0JC4tyxYAgnOOg9KxplWeQsd+/nIJyo/Cvl81ipNM+jyydoNGe+9mI37QW4PpWhpljJcNgDcAecHt3NPs9HkvnYsNvGAxGQfft0rstH0ZrcwlgJGPBUYUL/ADrycNhfbS12R0YvFqkrLdlXTtLiUoiDaPzrpbSwWNFcgE9quW9pHFIcIAegJFWEsykyoTksM4HYV9PRoqkrI+XqVJVHdjYIgFZTnDnJCnGasRwuzRGMNC6kncrZPtzTooMbsEOBwfap4E2YIGFU5Jz0ra4kPEYeRkAwcE8mlERDKCQi4IyB09OKd5gUtggd8moWJkJDucDpg4qG7GisLK8scciBgBIu1iBjIzn+YryHxvaCC7JVQMHcV9a9bKowIDkkjjOTzXn3j+0S4u47ggNIiBcrngDsQapN2aR00pOJ5qiSAlwoLAjAPQjNblvGEVnAwOpJ7VVtwkUrhkIHUE4weTVyG43ggAFSSD6EfSuWxtJl+HqHQhDkYYHqe1aipIoQqSSSCSf1qhbKreWqkYBDKAOhFbMTBuXOBnoKDFlmNVVy5O4E4BI61qWbJGVdlAGeSRWdCVdgCcDr0xitJNjYG/evQ47VnJCOsspQI1KgAHoa0UYdSqqRgEj1rldOnMUJKFnjDhWBPQ+n6Gt63mglCu4IKnKgHGaxbsCVzWjZQCeSRgjHakY+ZKWIwCc8dqjhmLySoMq0Z2SKeChPY+hqSVeAA27ufaovc0USp4icppEzRzBZWwhjAySDkk57YwPzr5z8WXkb+Y7nYWY5DHPPTg+nFfQniSWNNPMc7rbo8ZKyEHcf/rZ7180eJyJp5UcBYlOVJOc89a7KMfddz0qDtBmBcRBsFHIPp6VJFZt54O7JIBJJ6mp7e0bhnIJH93vVyG13MCwDA9Pao5QlMQWQiZS4OFAbOOua37G28xIsAgnOOMACobK1JADgZ9M54rYhhkTawKhOgA71pGBwVJ8zsWrO3KsrAEHPXFdZpjyGMBCFUEZyOTWFaSFmIIIPAFdDpxEYAcZOcitkrdDkaTNBG370DZPUgjrXL+MSbO2Z1GecEA5IPqBXWRqG3ueOMgVWvtFivoiCjBQc7vX8K2jJRHDRpnjpt3Mgd2LyN1G3AFaFtGBEGYZ5yPfBre1Tw6LSQ+UWlLSE8A/KBxisprUrKSBkjgD0FVqzeT03JIUZmywBA75/pUV0jTyBEBwBkgjpU8JPmlWGBj7w9alAVGIdiARxxmhqximZJ0wRhmAJYnJK1KLfCg8lieCKuyzhCwICjsFxg/WoxciVSAAAvIz3rCUrF2ZdsJxGBlQdvBya3dOuCx3xIoBxnPP+fxrm02bjuIAcc7T0rZ0tzA48o4PXPr71jISVmdFHdyswRQBtUsCwwPpnvV9bgxxFySQwwVIzxWJC/ls7gEgck0t5qRW2Dk7EPAJ45rKxqkc54ik813AAUZyABXOrDtIV8ndn8K379S7MSckHPPasi4eNQGJw2cDA4/OuqDsjd2Z97vpscRACAADvzTJFWEkptAAyTjGBmtScjzCMYHrWZcyowLE4wduTxzX+Rd0tj+hOZspXOqiIucEYGFIPJFQp4oDsWDqSo5QsATWT4jvI4owY3LEDnI5rzXUfEyLcguNoDYUnufTHetqanU0ibU6XtOh7PD4iVgGLthuqg9KtLrieaQCeRkNnjFeMWHi1UmKO5LngLnitnTfFUU0gIPAY4BOeldihKK1ZpLDW6Hq6ayeiuGXrgEH9etTjWAwAY8gY+orz5NcSWNihAJwME+lWI9Wyc+Zkjvj9KFUae5zuj5HcrqiudwIJBwAOKnGpRoSSwZe4JxiuKXVCwUE4C8inG/PmgiXKsOR6VqqrIdI7RdUQgAPkk5DHmni8EhBbJPt3rijqYGcknbyM1PDq7MocPwe3pWntiHROuN4qvg8qOMt3/Ko550miwGB7+1cz/a5AChs9wueTT49SYrljtwegNJzjLdkex1uZ/iDTS8juDlM5AHaszS557Bpi/KsQVC8YH+Nb9zdLPGdxOe2KwtWtpVtWEZKuQADnHX3rFU4OSsdkG1Gxi+MPiLFp9oyKRI4UllY4xkevt1r5R+KvxONzcNBbOCTEUbOSMkgZr2T4j6FfTQutuC85BOxQCzcfyr5p8U+ELtpIhcxiFxuYYcYBAOQTnBOOxr9x4Qy3AS5Z1JJs+axqnryo4m6vbnVHaS5kEkoOCQxIIqW2kKx7APlXoTxUL6dLAxAUkHOMjGRUywSRwKWfoTkY6Cv6GpJRgox2Pkpxd/eNC2BcBjhWHJ5zmtTTITLcxxiMtuJG7IHP41n2SGRiGOUxgbeCfxrv/AnhYardorwl0jIIEnIPoc1jiq8cPSdRs0w+HlWmoo9C+EPgkXVzFI8fllZMMCvp3B6fjX1h4Z0kW8SRgDAwBxXnXw68NPZRREoERRgAck8dfavYtPh8kKrDBUcg981/J/FWc1MbipRbP0KhRVCmoI1YI1iCDdn9M+1OZyhYhgCAcf4VGMBACMgDPqRTWwMBiSMZzivztmtkU5VDEx4AAGQSfXqKxb6yfc7ohZVUk4GcAd63n+cZAwOtZuqQGa3kUEqCuCQcZFdOEdqqvoZzuo6Hkvi3WwJHjSRQCCVCtkMPXPQHmvGvEGoTXd0HkYRlAVMaMCB+I61634q8PusgjiYKibhiTlgD2z/jXnOo+DJxPvVg5JyxweB/Wv6+4MxeXU6MUprmPhs1wlesuaKuYECuWDkbVIB6Va3HaVZeTwDjkfjVq50W7sQN8ZxgcDsKoSbkYSMSpB6Z61+5UqkaivB3PzmvSlSdpqxaVSVLrgsB8xxyQKqNIZFYAZBOcelItwUDkFhv4bHcVBLOisArFcjkKeRW6icDQi6gbLAkO0E4Pp7V1Wk3JlAwSFA+6O9cgllLqUoKIzAdSBnFdPo8TRKFRWJQclh1J+tdMEiX6nQRnJZoUYsF3EAjPue3FRyERqCRh8AnaO+OfXvmh7dXKGSMZ6ZA6ZpHZIiBtAJGMjvW+hJCZRMHdSwIGCGUjHGe/wBeoptu4MgLEEEEYIqeWAgIS+0Ebhg9cdaY8QMcmDhuARjGRQmNKw6QZYEABemR1FNbIckkOuMcjg0ucBghwoAI3d6Fk3MGUbEC9Tg5P09PetIksjMpCsqgAHv6VFiL7SRG+52A3cYBPPrTmjZI2LsAOoGetR2ZdiAwOT0OM10xRk2XLJGJKEgo3DAjPHse1aiW7q+ESMp12sxAA9sVWtrcggAgDGScVfwsgMRIJ4B5q2BOqvhFLgEkZNWIEnhnV5HhcYKAjqBnuPSqiHadrDPp7VOigYJXP0qGNXLRiDmMBgVXJwOMUOvJIJAzwAajSMYbBwpGCO+P6VKpAycgjHrUvQBEY7jvPyn0pzRBo2dMBs4IbgEd6WPJUEscZ4wKJyCoCcHPJ9RSuxXRGACdpCggcAVRuACGyMgHHy9qvYAwCDgDJOOB7VXn2suUwMHn3pJ2JZiyoiJKhGFcbTkdOe3pXG+JbITQsFGCMtnpn2ruJyCTyAD/AAnsK5/VbYTRnJwMkYHp+NDZzyPGr+FVuHUvls88dDWVegyzJGIg6qASxPXrxjua6vxHbCK9lJAUKcHA49c56EfSuZGDJI4IIAyMdD7ivOkrs9KjLRGTLPEjhXbDE42EHJHoD0rQsZQVdXIYIQseR1HfPpVJlaW4eUxhnbOWIAwKfbbsEuADkgEDHFZWPQjZmuGO3CEEkEnjoKZkhhkkEAH8KSElAAGJOODSlXf5+M9Dz1qkiGmgdimSGJBHGemaZGh4woLE8DOMn0pWUmMZJBJwV9MdDUmC6hRyF6DHSr5SVcbLEty5JXYAOh/xqlNB8+4ZC5zkdRWogJALjIxjApZ4FMSDBI5IUN3+tZuBormSsTysiKArMcFpGwoHr9ap+U4ZwvJAI4Oc1rS27kEKM9vpVFsplCdp649axaLuV0KBQpYBxglR1HtT5XZCjkMwPHHaldvmyQuGHCgU1ZWEgRztA9TxisncqOpKlwY7hCEJIIOSe9fSv7PnjiaG7NlMV2SRgru6cdgfWvmYShyu7IOcZxXYeDvEMulajbSQXK27QMGLMMgr3FfK8RZfHMcDOk1c+jyjEewrJSejP0W02cXFsNxDbQCMdTn/APVWJ4t8G2niHTmicFJckhiAQc+oNUvAWrx63o8F1AWaF0B3McDOOa7VWBAJ444xX8YYxVcpxbVOVmmfozpwqLufHXxP+Dr6fdzEWpZWPySxodvTqT2P1r591jQ7nTryVJYmQISocjg/T1FfpxqemJqkZinAljPzZIyMnvivBfit8Do76K6urQNIFjZjGTgkDk4PY9a/auEuP2pLDY5/M+dx2VxqK8dGfFsiuiqJEaMH7pYYzVVpHiJyASORx2ruPF/gK50nzJADtAyU3ZIH+Nco1iVRFJLcA5PUe1f0RhsbRxUFOlK6PiK9CdCXLIqr5hyGGFbovofWlZijAlSD0GO1PmXGOSj4zyOQKhkLomCC4wT5nT9PevTjU7HE0dl8PfF934c1JEyz2pwSu7BBz619S+F/F1vrNiksbkoR/EeSPevimOV3tpYnGfNXbkHBA+vY16R8MfHEujMLeW4YQgKo3HJxXbGfNG0jCpCLXmfU82oI/AJwBjI7Ck8k3OIgDknBGcVh6Hqw1W2V41YITtO4da9B8M6PI48zKgnBB65r57OM0pZVQlXqO1iMJhZYqqoJGl4c0byQrOoX0wP1rtbCwBCEAAg88dag02yKADG9ex6810ECeTGHBwQe3av4j4p4lq51iZPmfKfsmBwcMNTUYoSK3EZOcEY5I9ag1aBRalygBxjI71ollbqCGHJz0NVr5RJFJuwAFJAA4r8/0ex60VZ3OAu0AkOF6c1X8lScMOvOR2q7qEeZBkYJJ+WqnEe4k5I6+1erl+FnjK0aUFqzSpJQhzNla8dY1Yk4Kjg+uK5K6mlvpWdVYRg4Jxxn0ra1GYjKq2A2QSO9U1t0jA3E5yOSetf29wdkEMqwkZTXvH5RneYutJ04sq2tuIuCAuPmOO5+lWWhBOcDp06A/hU5QDBCg9uaj8xT8owSDjnjH0r9L5ux8W1cj2LECAoC5OFxwMjpWLfoba2llYvIIgWyMcZ/pW0WXewABPXNYut2slxbyhRlijAKTjOB/Ohto553toeBeJJ4xfSRoDsLMw54yTk/rXMzOwJCDBGevaneJ7mWKeMrICjSsSWGGAycVWtdREqFwm4HgFhzitKbv1HGMraj2wxBJySBzTcgSKM5Kg4wfWmsilAHJbB4PcCnRbA5JUqSeM85H1rpRMo3EjuZY2UB+Mk8gj9a00uV+QuwJByfes8YDkYzk7qCoCuzsSxORn+Gncjksa4lZ8jAVDzgHrShGKtsGQTyT2xWWlzKig+aWUkAx4HHvnrWlb3iyRCNODjBLd60TYmiN4Y/OQDcAw6g5GajljCnH3yOuDjFPVjGhDTBCeAMcfSkUCQgMxDjrjv9fatE2iVY7DwLGryyyqd8RHHt/wDXrvTCGhD89MA+tcj4IgVbMvkEE5G3ua7IJJ5ZUDBxnnjiuGu7s76drHDa5En2gncXDZyrDAB9jXLTyrbBQDlhkkt1Ndd43D28RkETAHpxjI9a80v53abcCQnb39RXJTp3eo51OVBeX73EgUkFQcgYxgf1qs0gaQAJvPQYHNQyMzkkHCrztPUk0wEqhJbBbptODXYoJI4pVGydHMcoZQc9OPer8E6GRVcDbjOfWsyIs+CWCAHirCkS4zgMOOOM+9RKIoybNBgkny4AGcrilVgmA4wScDPOf8iq1tIiEoTkjr7VK0wDDgEZ61lynRFtj3lKuIwMKTyfSn8qgZSHOSB70wIVbdnOeTnnipky7KAQE6D8aluxpEYpMgAT738RIxirK2jsjKGCgYHJ5/LrUkqCBwVALAYOe9NeYTESEAMBtLEdB6ZrnlUsbxj3HO6ICEwGJwT3qo0geU7SWIGDjtSSSI/AABB5Kk8/hUTo6swQAnqcd65nM1UR0qJyWDBiOMHv2/Cs+RBvV3QCUDgirYd3GXOQOM0x3VkZgQSpwR61je5aViMSAOEBAYjcARVYO3mYPIz9MCle6AlBQbjjGfTmmTSCRyQvzDnA70i0RyyPI75YjbyBnORVaZjsB3gsTzzSkAZJJD9DxVORxuLsAAvtnNMonnJkTIO09wO/vVEzBiQjM47gjp7VK0pmRiHZQRwMYxVY3RwYd6gfxLjqQOPxoYISRWBZQwVlb+HkH8ehqsiOquCxJBJwSae8oaMKpwAcg46mohLu+YksW5NSrmiRDIQoZnBBYZ55qDDOxCKWHZQOal8xknR0OCG3AnsaHdRjDbB7f41adjVRK7ykYBAJzg+oFV5ZRuIDEN0wKmOVZXDZJyQaqvtikkbO5nOeexp3RqkOCEqM8ke/WmTx7EDbsADpjvUYlCqwJJLHjHY0wpKWj2kZU8hieB/U1SYGronibUND1K3mt5TCUZWIUkZUdfxr6y+FfxBh8W2cJMsYcDBOCSWHXOep/CvjmdZWmDsSHBz8oxj8q6jwF4vn8Mams+ZBHIwDrnPJOMmvSw9W3uPY469D2qv1PuAhJlDLlSSCQSD0P6dP1pZMNyyjbnJA7VheEdct9X8P29xEEJ3FQVzkDAzz6ZrcMqkAkkAHnAzzXoNNbHhyi4uzAorrkLjB/MVX8oiUEjeCeg71bV8l0VsMACSenPaqzsd5BOCc80rshxI5AQxAfPBAAFRS/KAAcjBzn/P1qTmPaUiDv0BJxn/OaY2JCGIyOh+tWiHchYqI2IPyY5zWbqNmUYbQA2AQxPUVpyMAQgAIIzgjt9KZKweIkDJwQcjGTVc1iHE5qaFlLJuwMZyPWqd/ZC7tnSQkkDIUdCc8fjWpexiNZApyQp2qeMntVWM73iLkoBhmB7e1W3dEbM8m1VXtrmRCoADZAPU06xnLBgPmAwSQOlaXi+0C3bzAbVZioABOfTntWJagq5UksCORXmTfK7M9WlFzV0an2gMSzDIJwMDpTkIXcVXanXaT196n07TpbkDyot7ZGFIJwT04616N4R+D15rTh7wtBbEkH5SSSOTg+leXi8zwuCV680vmelSy+vX+BHl6Sh2ck4yc5NTRNkvg4UDr610njnw3a+H9TuIbZvusSQcnGeQMnORiuTTeyEEgMOuORXbhsTDE01Upu6Zx1qEqMuSe5YEyowJOAflG49fahWZCSSXB6ew9KauAikAEd/akVuQhyST970rsTORx7FuOQ+WNwwc4I9BTxIFYgcg4A9qq7QcowJLHGc44Az/Q1I0nKohAIwzZPPtiqM2i6kwOAgLEHOfSpfNjViVJJ646nNZ9uTtIDEYYsCOxPWrFuoDEuTj1FUkS3YtmRQxKDLkEHnrmnwSExsWPAHKg8/8A16qLETLtLYJ7jsKlVAj5QDDYHXgVZDLi5GQACF69yPwrL8VndpSxvH5kcgKqBzhh6jqOD1rQ3tFGrKwALbcE9T/k1l+L5AIEQu0SnDDaxGSBzgisJXJWp54xMZBkO0lsADnAqu7P5m/eCGONy8YHtWjMT5gPBPUVTnV5mZyAFHU4wBWkQZWkYADa5xnGCOT70K7BjgkDA5ApZANuFYAAAY7mm4fIABYt0C1rYEmx7ybQSSd4/Kms3muoCAlh1Bxj1qKVGdwACGBHXpQuUcKh53YJ7AUrIpXLlkfmI2kp06dD61rW8hRgFJYe5xms3T5T5hLMSMkEkda04pNzI4GB0PtVRLWht6fNDJbiZX3KpI+UnGfStON2jYMBkk9aw7R9hIQbVByVHHNbdspdCNjBuQd4I4PcVtYh3LqASgMDuHrUsTruIwCBxx3qKEiFVQcr0NWFCnlAA44znoO9ZSYkmx7QQnJAVSOpWuc8RaUEBnTLE8jnHI966TOASFUD1A6+596ikjimhVJirhvl5HUn/P6VlfUajqedyzsuAwBAI+UH+tIblvmygCDgAfxA9a1fEGhnTHM4QyI2SAgyevHFYEkqrJGxVgwHT0/CrWp0xjpoWjcGOQqGJBHA64/Gqkl6Q29cFicYPb8KgmunkJIALA5yBgCqhkP2hQAzhskMQKaRqrosm7Z3IcgOcnaDTWkDDDBUPY1AC28FkBxwPY0NuLDcMA4xgZq7DTZKWU4YDIHBwOtZ8sjXV2SGznaoHoM8mrN24gt3YsXkHQDuc9D6cVnLskkxyqSAgHPzDPQjtx9KQNM+pP2cYlj8I3LeZgTXzuVAwAAoAyPfkivXdvzZAyen4V5J+zVKl94TvpVYKu/LZHQqQAv16mvX1I4ByM8fWvOxD/eMI7CKoJ5OB70gUBQoGEznA/wpWj4ZlViAAM5ycfWhQxXCjDA9+K5ygXhSCNuD+dOyeADjPf0pxUkuoGSegoUDbg4JHocipuMacuSMDJ4znBB9aeqkEBiNx4yaQsD8oXIHPTpQyiQAg4I9aQCy7YzhiM5wCOacVVGCg5AHJ7570zzGJ+6SRz07UpHUAkDHX0osGhJI4ZiwIAJJI9KYQuQytlScA+uajTauFJO/uSOtIJB13HJyTnvSUewE5wMkHGTnFNG3JDHk5JBqBpAIzk4I4Jz1qMTlFJAD4HGT0/rVKLJui0p8wnIBOc4HYU7hckHac+tU0uFiZnBAJGD24riPiB8SYfD9gyWr4ujngnAQjpzQ4ivc0fHPj218L2DBXD3bA4XOMV81+J/Gmo+ILuc3LsiZBx2APas7XfEd5rd7Lc3crTSSEk5bcAPTNZIycBwSuc8HB/OtYw6s2hTjvLckwspCGESDOcg4IpNiRAhAx5zvzn/9VAiD4YAMc9COnv8AWrMbHywQmTnGPQVstDblREi7iEO7cTkknr+FSbWPG0EHgH0pwAMhIOTnrnpUqqThN+SDycdKd2LlGoksAKEb0bI+n41pWWoSQqqsAUJxt+vfI5qsAI8qHGSOAx649KUgbVAG1up7ZNNSsRKJtvvIQ7FCEkA5yT+HaqczASBWBHUgA9adaOzIoV2U4GcDr7VFeoVkADAE9WPGK2iznehRvVOSAcMozjPas29YbVIOGAwQe59at3O8IwPJJwT3OKo3SK5VgMH0rSwKRT8hhltmT7dhUdy7AAEhQQQeOgxwBj371LcuxQYPIODzjIqnNIIeWKkHkHPQd6aRdyBrpAQXBB5wAelUzeRI2xsuSCQvYe+afe5OQBjOCMDtVNnHIByQMkEelaJICS4lMsZVCxwOcdM1v/CDU30T4laZM3ypMGjYdiRyCf1rl/NIXaGB4ySDTtOuDb6tYSlyCl3E4AOOAwzn8M1srENXVj7xtY5mWN2OHdBJtOcDPPI/GpJLRtodmBJJ6Hv6Yp2mTm/tYLlyweaMOc9AMcY9iOatGHOCQFI4Oea4XNpnNy+RUFs5Ck9COSOcUCFhxjAGe1XUUMrDovbB6U9SuMsOe3rUObDkTM37NliAM55NCwMAwIwe/vV4pliUBLYzigwkO6jBwBz6mq5w9mkZzQAA5BJPQkdB3oltlVVOCARyBzWkYSQQ3bvTGjOxizBgfboKaqEuJkyWSBWLDI64I61h6ppaqS6ReUDztBzj8a63AlPUsAOvaq11aF4m3Lk9K2hU11MpQR5rqelJLaTggqQCwGOp9KxPhzfLofipImJEVxgMoOdp9M+td7c2gMhBICr2JxmuB12zfSvECTpDtClZSR068V2JqaaMbOL3PoRwyybFGBkAA9cdc1V1O9isbZ5JPkABOSen4+tZWna9BPpFvePJuGwAluDkDkVw3iDxJN4tuTZW52W8TZZgSMjtXkRpNyszu5lbTcwPFGq3fizVSkCmWBMRiMHGR6571b07wgFQl4igJDcc4PHGfrXU6V4UW3QOACuBggYyfx71vpZLHGgbr1r0FKMdEY3kjlo/C8exMgoF7LgVPH4fhEmdinHJBHX8K6dbc/3QxPGAcfrWD4t8U2HhW0klu3CSrwAe+Pel7UpOT6mbqNnZaczXE6RRIBypHy4+leW+J/ipYWFxLDaWwlkJKgrGCAf6VxfxB+LF34ivpUt2EVk4JRVJ/E15rPcyefK8zl14OR1rlnUcnoehRoyfvTfyOs1Px7c37uY8xwnOecZPfisaHxLPFKGJ3sOpYZ4rFZj5bEBirdCe1Rqp2oCWODkE/wAjXHKhCesketGTirI7RfEUdxiUgRALlgBgD3xWja3xuCpVge/HcV587HACFg5Gceorc0C/lt2gVzlCQFGOhPX+lc0sLBLRGqrvqeiNE8saF12Ejb06jH+FTKBDAUIAHBOR0FS2CG4jjkyCMYI9CKvyWolcBDkDp9aVrKxvCz1KQyeIkATd/F1x/jirgSO3RnB24Gee/TjFN8kq+AACfaq915rTCFyFJJwqnJ254J968fMcR7GnZPVn2vDuX/XMSnJaIoz3LzSKCCqLJuIHcc8ZrUWQzxEMSFIxio5dNW1tNxUElic56VUt3aJEJDOGY5wO3bn35/Kvgqj5ne5+90YRilFdBH2JKQjgjPC46D602WSKNXc5I5PNOmRY4yxHBPTHWs+5ljjtpTISoAJXAzhu34V5dWyV2z1aSMfWdQMcjqEyGOQoPUVDb25liBaPJHGR3NUD508gdgC3AYgZB+lbUELptAJKsADjj8K+Hxld8z5TrlLlQIhVVCdADkelW7OJxICQTnke1LDENxyckcVdgwmGyQMYzivFlVbepyuZaDOEQbQufmH51DLcFncEZ3d/enqUNvIWJMg569QayrmR9hORg8enFK9xw1LDXASWIq4D5Pyjpj1NXEuxwzEFz3B4xWJEy7l4AHQn1qxLKqZAOQD1NZShF7m/s4li5uGfe4ORg8etVJ8vGCCM7fmHYUNcA5VAQQMCqsPmtIUPRuxqFFLYTSirDppXfKFwQqjnOc1H5sqIy4DKSNvPIqW5SRAQEXJ4O0cCqbpuCgkg9ePWtYpoyckMkwJwjrgMcHHPNdXYWI8iNAqhlGMgcmuaitGuJNmCRj19K6ixuIhCADsCjAJPX3NdEN9TgrSdtDpLCMiJUEQKjBL5xz6YrQ8siMBRye471ztjqUatFEj7mB5JOcmushIaNQUBB9K+gw1pqyR89WUou7KRt2ZMEElRnAHWuR1vXXec28WQudpbPQV1mualDp1tJgBnIIXJxg+teeeU95cFyxBYljjuPavdw9C7u0dOEpKXvz2Lej2LX+rWsICtJI2AD3XvXqaQJb7IIgEjjULhe+KwfB/h9bC1kvJV/wBJkYbY2H3FA6g9q6HPRirOy9FXkmv2Lh/L/q9P20t2fiHG+drF1/qtF6RBlKoCRk9j6io/Lfc2MjcACD0FOSaVmDEHDdFYdKl+8+G+YgggD1r7K7PyVu5ZQbY1jZuAMk96ilJSMu4CADJc5wo9TUu8xmQykFh8xI6AelcT8RfFX9nQDT4X2SzqWYKedpxz+HpUynyq7CNNzaSMLV/E9zrWsXdjAxBRikfOPMx1I9q9T8IaGmiRoi5mDAMZCckE9R9OteXfDyytpb5bmVQ7xgIrE549a910oo8IaMjJ7DpX59mWKdWpZM+5wOGVKCZq8QGQEAmMZwDnJP8A+ukLZG0rtBPOOaiBXzCoILkdM9QKo6hrtrYhllnGRyAGAJ+o6146TlserzKJangV5EJOVUhhkZBNcnrdy6TyoAWAO0hTyce9Qap8TdOtmKI5chQ2AwzjuPbPvXnesfFOJZyQcOwClQCe/BwOnWtVh6stkT7aMd2dx8pJJQgnkknJHtU0DJvyAqE8nGBnFeQXnxTuWIRgWLAgOT909hj8+arTfE+4ICFCExktuzzWiwdXsR9apntski7jucsMcBRnJPQVXLh9pBIJGQpHXNeGt8V76P5Y5HCnhl3YzSWHxYvElVyrAAlRkk/ic1X1Gr2MnjKZ6x4k1IWOnSFsFzgAZwRk+nevMy6Sh1h2uCxUgHkH3qnqnxETVViEylix5GQdvuR6ZpYtUt5mQROFJIJyMZpPCzhujSGIjLqaMgb7NDCyApE25MDkE+/p7dKbDGJeCmWJqJZ3vHeEMQpIPmA9atJESmwHAzgkHk1mk4s15k0Z+p2e0EFNpBxnP9Kq2XyKAG2EcGtua3e4dC8pYjgKSMueg61eh8FPftuRSWB4UEjBHY4719Tl1RVFySep83j4KD511Ma4LfZwYhlx09z9aq3ESxzEsSRgcnuTXVR+FbtMoy5ZQMqBjJ+tQN4VuHErB43dQQsOCCD/ALRxwPpX0Cg0eJKqu5zZgCOwIUsRwwOeOwzUb2xYCJ2ymApK9s8YHvW+/hqeII0kZEuCGVQSD9K0dK8JzyXKDy92TwB296uMWZud+pqeF7BLLTiCmCygLnnGCD1/CtQnlTgEKeD9R/8AXrRTQ5ordFCMyjgbBnJqwumFQEaBt+M8DP6V3R0SORu73MuOB1QAHKrx05p8UZClipCA4yT1J6f1rSXS5pFAMbxHJOGUg4+hqZNHd+HhMhGcEnGD2NVdmd0ZSAo2WBIIyOetOMO9Q7gEDqpNbi6E6yAldxwVwfempoLglWDEAYHHWkK/YwXRSoUfKzdPrSW9qSxBQAg8Mf1rel0Q25XePnzwcdqf9hLgFSCB1x2oQrs526jO7IOAMg4qlHC8khjGDv8Au5PeunvNOK4YDIIOcH9a4bxtqEXh7TZZgWM4UrGBxye9aXsrk2baPOfFWuPf+JIo4ZCsMBIKhvlJ6cmuk/tJJdPiAAOBjcDwa4HRkSGaZwofLlgrfxEnJ5robPzLjKE+WjZ4HSvIxE+d3Pbp0+RWRbN6RJ5jhgcblJHWmvfyQqmyILFKrHJOd3ODgen/ANesu72Wsir5vzu2wKzdsZzWbc65Dbu4SJlbAXJbjj/65rxsRWjTg22ehh6XtKiikdBFrNzHDLApVELbiSoLAgYGCeQPboapyeIWhAlcLIyk43EjcR2J7D6Vyb6pevcSKAkhKFVIB4HBznuRz+FRSRT3blpAGUghlGdpz1GK/PqsuaTZ9/SjFRSsdMvxEnhaWNSJAeCM8Adhn0pH8fyxRAMMOw5BPAH1rF/szdCGkOxUHy4XH6965vX7yG1kEbSYcDgKMg/j2rJHSoxZ3tl8Rgm4SAKkY3bxIGDfQA5rbvfiNa/2XbGK5QTnLNg8gHoCO1fPs986Su8LBTnccd/elS+leQOXJDDBUHijmktmHskz0jxR8RLvWpIInnLQwEtGTztPf864/wASeJZ9VRgSMYCgAkDHc1lzTgqCrgAjkZqnGwcMsmCeQB/WuhYmqlypkfVqbd2ikJjHjcSwXjBParcMizupEexM9Cc5/Gqawh3cEkZ4+btUkp+xhVALdwAetcjl3OuKSLrz+SXUjIIx9Pes+8lZQQowP9oVJK4kCliQxPT1NV55S4K5BCnA4qHK5dit5hckg4weoquSyZGMAnk5qZleJwD0PcVK9qWjBADZ5yKkdiuxLxAs+CBgH0HpUYLZJJDHsR3FXEstyshGM9dwximvCYwoxkdxjpQFhkcrPg5BII4PekJEc7EnAI/WlaJUbcDhRyKekK3LZBLMcknPWmMWPLgqcMRzk9/ajDOyESAIOCPWmpKVXAUEDknPQduKlhVDKCeQeCtTsMubTJsK8nBFMtHYF0YYwchQeopVJRdpG3ByCD0qaQKAXDhG9PUU7iIZ8hxkbBjFRMoxgDqR1q1NJ+6UkgsSOBzxVM+aWY4BQnAJ7UN3CxZ1KJbi0ieBcOjYkJPU84/DGKj02SWN3jkO8FsjjoPSllcKgCvkYyccAn1qOznaK/jdG2MwIOeetMkLsqbkEjAJwea0tNMfmFCzYwQMVDqMBIVxGoYnIx/OpdJliiu4mfa6gkSL6jFJMHqaFlIY7klAHKDJ3dMZ6Z9T2ougJp1ckheu09mqOzdEuHhViS2WBPqP/rVKyeYkgkZQjLuVh1Ug5/p0rSMjNq5r6YhEkbF8lsgc9abe2QEjAnAzjI5rN0CVBcrMG80YypHYH2rXurkGUYQkk8sT1HoTW6kmRZ3MpVdXKIScAgkdDVjTdYn0iRJVKqY2G0McAevsfpSTRlLhXICknPynjFQ38YLhlQFSM+w9DWXNZ3RfIpqzR6ZoviiC/KnczMMnbyMEdDjHIrtIblXh8ycFORgscZ/CvCNBvZopHeNyXIIIDYyCOme1d7o+uOyqkuTJnkNIZMfia93BZlKm+SpsfM5hlnN79H7j0a0OZVLE7MZZvT0rUSQHKqQSMVxEGvJDCEBVwvDBhy5PQ47/AIVaHiQwTeWXUuxUE8HH4ivpoY7Dv7R8rPC1Y6tHZmQggE4Pp6Go/NAYqQR6EdDWampp8pkYsOpKjJP0FJLqyTpAoQo6yEyE871PTH0r1IOMldHmTdma0bKVADMGzyR0FeoeBPFYhtVtZyJjkjduwSD0/AV4+NZjXjaCo6470thrxjnidSUYNksp6jtxVOMTkmr9D6ujuB5KkPlAAQRzx60/cQQoYlSvJ757GvJfDXxNtkWFJnEqgYMbPgn2z2Fb2s/F/QtKgSXcIpMHKF9xc9hj0Bz+dawqx2OaKm3Zo6rU9Vt9GtJrrULoQwRoWbsMAZr49+NnxbuPH9w1raq0Okxn92Nx/e47kentWr8UvidqHjAywCeSGzJ4gj+Xr614/dpICQowF6kd6WJxLoR/d7s97BYSMnzTJNLEcsYAlULkEspxnnkV6n4H083UhCoqiNQ21fukA8de4ry3RNr3KqVyN2QMcfjXvPgu0Sz0gXKx4a4yjFuCu1hgAcggg5zn8K48FVc6lpFY9KnH3TI8QW6WsxydqucLxyeOmPzrnLyEyxOAMDGAcd67rxHGJ7ZmJAcHhuuB3rhXmHmEO2SpIGPSvp3HTQ8em3JamXNGI8AqSCMAVBtOCSgAA+8T39Kv3xRYIWSQLIGJdW5yDjHP51WmdZLgtHgIQSAT056e9YSR035RsURnbyygZjjHuKl0/TBrAIRPlLbVUg9AetTaVYS3rMQPnDbcgcYPSvS/CnhxImillG1gRggdPfFZKN3YznWUTI0/wqYZAZD5hUBeR1A461uwqkUZAAB6A47fWt65jjhtz5bIirkgMOCe/wCNea+LPFh+ZIXWMlypZV4J7jA6CtrcqOVVHN6Mua34gTT3dUIGBgkkPzVDwXrMl/r8NoZGYTttDbiQgGSTjoK5K4neZwWDEdcDvW/4RuU09ri/R9hihk2kDOWZSo4+prixNFV4OEtme3l+Ing6sa1OVmj0i61u2F0EWQCPJCk8ZAoOpxyPwSMDOD/MV5I+q3EDCbcC8jYIB5OBwT+ArWsvEyycShg44JBr4XG5FKC5qOp+75Px1Tmo0sbGz7npC6gkUgYMA45yKG8SscqgZiRnHpXIxXpugjIcjAUKCBj3pv2gPMyJKwdcrIM4xXxlaFSi+WasfsGCxGGx9NVKMk0alzcvPvJOSx4B4xVT7SqEDBDDnGM5NRllwCCTz3OaR9hcg8kc8Vwyme1FKKsX1uWhdCmCBnKkZzWnBMDHgEZ9BWLbCWSUOFGMZy3YVs2scaR4QkBvm5OST65rncyHYcMcZAI65z0qaOMybiRkE5OTUAw05Gd5BzkelWopbdWcAYJPPGMntWekjJskghf5QQoIOc9M1pWWuOpYA4QDB4xgiq5dHZQBgkYwKz7uRUYohwxOTXLXwdLERtNGbUZfEdQNfQoFLAHGeKz7nUA+WDgknAGea5Zrl4iAzcsTkgdB2/GqrXzJMcscr096+QxGWTpfBqjWnTgmdDLdEMSTznjNSxSl1LFySRjr0rmZ9QEggcPgvlR6ZHWpoNQRVYiUArknnp615cqU4fEjqUF0OjMpXnoemeoNatjdkxg7SoUFTnvzXOWtw80IYEgEZB9Qa1UctbeWJ/KU8kAZyQK5ZX6IwqRLjXCKSoXYvQBQAAPoKktJ4hgOwVOgye9ZkkjiM7ASoAyeuPU1A0wtITO7Dyxgkntnpz71hzTXQ82pBPc7aKGG5hBVVLk5wf50x9PlTORtU8kA8msnRtRbZFLv2huSM9PbHrXQR3yEHzRvMgJQqdpAHXnv9K6adR9TxK0LMyLmMwSKACd3UDsPWq0yEDeSxjJ2nB6GtR3guCzg4c4XJOcCsi9ZkyCMrggn1FdXOmcy0ZdstIFz8yNlAevrXR2NkYIEwAGXAOB0o8PQwLYQFSoZhznkgCtwRozMAQSTx2zWsEnqjCpXa0KMFu3mBhwR82QKtMpiQBbdRxncByTVtIBGqnIAzgY7inFwBtYAn1FdKhI43VuRQxPIEYJgZzkjIzW/Z6SZXQON8g5I6VQsgCoLIVHXaetbejl5dQhkCMRyCvTce3PtXVTp62Zi3LoYGtxm1lZFDqwOCSpwPxqhaWRkdCAHdzgKew7mrvinVYrjU7iTZ5AB2lQwIyPcVR0++AQMBwOhz1q8VCEbWO2gpcupqmzETGIgK+M7gKJLYupAbnGMA9ayn1R3ckBiScZ9ain1drfnDNngjPSvOsk72OyNObNG18NI8odnwvUD0roLKyisZASQw7H1NcX/AMJZNEAFhLqOMg4wPWlGvy6jICm5EUY69T61208b7FpnZGjVmrNnoss0N0jxBAz46Yzn8a542qicsUIIzx6VHod0d4AkyMYJzWvexNgMoyGyTgf1r9t4XzL2sFA/HeN8o5YqvHoY72kVxAwaPIbgH+tc7qvhK3u0IEakgY3Yzn8a6+OAhSBx6hhUb24+dRkgjOD0P/1xX6fCq49T8NasfPvi74eC2uJZ4GyoBGGXJI+vSvNtS06WynKLwQecjpX1hqekxyRbGiDggghz1NeUeLfCETyFkTI5BAGMGvUi4VY67k81lZnlCEvgAZGOtTYKKhxgc5Gck+lXr3RTppdypEQJ+YjpVOTKvtBAPZvSuecbC5rHVfC7S5dR8eaID5ZSOUyOxGQMA4OO+CQea1vjFYG38TXaOfNjiIbzHOGJPfHX19q1vgVZPBrovLhAIxIqxue4xz+tL8bYf7Q8cXUUXmOY2yVAyWZgpOSO3PFcNKa+sWexstYNs8elQ7jgg5welaej+G73WWURRGRcE7TxkCu20X4bHfFLfHbuGQmSQfY132k6Lb6cyIiKueBgdPxrevioR0gZxpc2rZzPhb4cwQ+VLdxCVsglH7HtXqGkaVFYwhgBGi4yAP1FQ2ibccY7DvS+J9TGg+HTPK4Qz5SM55BHevFlVnUep62HpRXwnHeKPEbvrr2wYmCPaVfPJYkg/kAPzrMmvN7Dc5YjqBzj8a5i1vGvbvzJSzkZ+fOcgn/9VX2dwWKnZGBgcc5rxMTGVSex9FTSjHQ4v4x6lKvh9xEFZ5swxrwckjuPTB6kfyrz3wVpSaY8E8heNguWMWCRx0+ld548livJ7csYw4IdhkZKgEAY9ie1YVhbpEXC4AxkbRXq4TDNwV1ocWKxHKuVMhe3WUuSd4AyuTjFWLFAEZmO3YOg6miOMM5C4yTggetWYEG7H3G7gDOa+gpw5UkfLVJXdyyONjE5GQdo7VcjUMzFwxDMSAD0z9feq6oChIOCKuQsNq5G/tx2rZ3Rg2NVRGSGGAWwpxyauwIxcYOQASSO3oKZ5a3GGLYdGBVCPTvmroQJuK8ljkkfzrNsSZOi7SC4wp4BHJ/KtGBUwpK446CqVtCWILAkHkc9avxRMHQE5Q8jHXGe9c02bRL1vERCXAG7IXnsT3xWnaxeTKjoMnOfl7Gqdq4OUCEnsfetqzhT7wTJB4UHp+NcktDdeh0FhdARBSSTxg46VqecCpwrAHjmsi0jkEI2DYT/ABYzir6MxIDErGOcZpwkc84Wdyy0piXLckjiq5nclizkAgED3pCyBSFLHsCxzUbyRyRvkgMBwMcZrqTMUrkE04VBnIHU5Oawdc8SpY2xSHCSgkhiCcg+351H4n8TRaSWgJWR2Urxzg+tedXF9NPl5ZN7j5mLc5B+vuau6WprGm27ly61Nr+Vi8hc85GMVXRy4KgElTzVaNuSSMP7jrUsauoBypy2SF6/nWDkdUVYe0ZjIGQSeuDnGafCCjgFRjoD7HvUajfOxBYY55qZwS4YDIHG3/61QNjlYoxIYkg9M4yK0GmdgGABTpknGD9KpwM0kikjIXgDHSrmweWVJ4Pp1BrqpeZx1UOYu8Y5CFRww68e/rWPOpjkLOSSeQSetaDF3jKqQpA6ms6dPMyScFRkg16cUcUiqlwoaUoGDEBclv5Cut+HHiCXT9fgt1i/dzALu3ABT0zj8a4px5bABsH6da0dIuBaXcUjMUOQuQemTWVampQZnF2kme6/E7RU1LSY544iQQEJYZBA64PrXzrrWjhHlATJDFRj1HWvqvSZk1TwdBEwZ3CFmfGRnHGK8G8UaallfyKTudepIxnPOffr2rny6r7rpvoe7VtKkpI8xbScgp5hikBAAAzmr1hcSxJIpOAOPyrXMSKzsMnGeT1zVaUqqk7ck9vSvWaTPIbbEa/DkDPykdBVcTySOylWdM4AJA2j0HtUTsQSCmB2xV+C1e1szcXJA3Y2qgPIPSom4wV2VTi5uyM++k2qqDKnPHvxRpuiT3WJAXEY+Ykex6fSrVlpEl7diWRwsQGFz3JNddpumraxhSFBPBKrjNeBUhOvO9j05YiOHhydSCy00G33qoGOgHGPwrcsLJFUMykv0OD1NS29ulrEU27ySTtz0z3q7bIyKA6EEk4IIIIPQ130qapxsjyJSdSV2KluMjnkc5PepY8RhgrEqx3FfU+v1pYY2WVg4LMByp7Cngckldo6dapstIRMKjAkBSCCrHAPoDTQC4yAQc8r2x9fWgscEFQyg/LmojKyHJbGTwtQ7lJXCYFkyRhQfu+tIpQgMw2t2yaUsx8sFS4OSQBjkduevWmu4YsiKCw7EdPxqGykhzAliAuABkHsa5Hx0HMBlcGTaoACjt0ArsGyVCk7ScZJGawvF6CKwDjc7kfcRSSB0BIFOMrM6YK2x5LMdshGflPX2qRANgCHgjGMUl/C6Tk4KKTzniookHKEnBIxx0pM1m2bNiiRgHaSTgAhsAepI71tWsbLGMMrtnjsMfWsK3jYqCzgcg4FblshcDgBeoXPSpsc9zSgJkkBBBXgc9q0IQse5nwFyAu0dapWi72IUHJ4P0rSiiJbYACOwrORaL9pEdjAgYJB5457Vr2qJGQXO1BwTjNZkQeMCUuZZD95TjAPse9a1q2GAAIBYKM8/j7D3rjk7GqRowNJhjtUOTnpkH3NTQExghwS+eT61YsYS0phAyVGSR0NXn0BlYHJL4IBB7H3rH2iNVE53xFvfR7iONELuAoLDJHPJB+mf0rwjxB4YuDKXRQWBIyQDivpZNPAnCP8zKeSRnFVdT8J219uL24JIzwMAV3UasUrMrnlFWPlNNIkjdhINvGRgjj1JFXIYArBeGHUkDtXsPiP4bI2XiQo4O44HUelcRd+GH08yHYAc5Hy8AHqCO5Ndqgp/CZSmmYywq0gAIACjBHetW0j5UAEgdzUIswHUopRF6KecVoQq3ysTkemKfI4nLJpl63siIzwWLcDA6e9aVsGicKxzgdcVFa740UrnB9T0FXY0BlVj04OazbsTY1IYhjLMTnp7VfsYQ0o3SKEDAnOcAVXtIzMAFQEHgZOOa3NPsBGxcgk981EppDincr634YW5VDAjNJOhYALgKAcY9vxrzLWdFOn3BjYEKOOete4+S62xbezNg4xxtB7CvHfFt1u1GaM4Do3y+uPWtaEnJ2OtQ5onKOHYlQuCOM9yKbMWRETI3seMelTO4JUE5YcE1UvZxJEQSY1HRh1rqkZKBQe6OJjIuGLbFzng+v/AOuooppHBAIAHvjioGnMgIzhc5/+vUWQ8oBIYAg5J61yyZpymkrlXDuWIBA4HGfStWyuHMyAsQCARg5x7VhJLHIhQORtORmp4bvypUAONzAAn1rPUyasd5bSr5ZUPznkGs3WTJLCUydncYzk9jS2l0NhIAHABJGauzIZIgFUEt3HUUloNM5x7WWVRkkcYGeM1lXCiEtG+XI7r611kltKAFcMT0+Y84qhcW8ETksOCcYPYVqpmikfcM+qllCRgMFOQT71l3YacE/MMnHH86p287MQHfBIByO9aUbBpgcBlK884Ar/ACd9knuj+ilHlOb1Hw3JeAYm2HOCCMgisG8+H6SlVA3kZI3dM16OY1LDggDoPQ/WnSwgMhABBOCccj3oUOTbQ2VWcVZHllx4AES26BcCM7sRnrntmsmTSZbKQhRsGTjHavYbyFPLKhevJJ7n1rm9Q0uOXIZcDB+761lKo1ozaFab+Jnn/wBrmtiQXJJ6d6tW3iAx4V+T2Ip+pacF3q6MvJAI71gXKFxhGPHAyOlOKjI7YpSOsi8RoU5foc4J61ZttfhmyS+Af0rzyQyRKN7sxzj8KjN+8TEBygxx9a2VC+zK+rqR6mNVQEEvn2zVqHU0KEZADdvevJotenjdCXG7HOTWpaeJGSRFZi6nAK8DHuP/AK9DoSiZywp6Ql0zkFWU7ePwqdLgFCS+Djdj1rgbbxJ5jMAShVsc4yR+FasGtIWiJIAByQeBR7Nroc8sPJHWi5yFBBAPU1dtLpAoDEEY5BGQa5SLUBIrAPkE557CrkVwAoAYH6U0+Xc55UjrW0S01eHYUjBIzuPf2rj/ABJ8HbHUomKRoWYc4UcVsaXqsloVK4zycHnNdLp2rpcqQwDEjoDjmuuhj62GfNRk0zhqUOx8teKv2cpFkeeCLEYBAGOv4V5Jr3wivNIJYxMEbJdnGOfpX6JRxWt8ocphWGCODgisXW/AmmaqHD26kt0JUfyr9MyjjrHYVKFd80TxqmGhJ6o/OWPwtLDdwgl0VpAgyhG857A9q99+GfhJrNVPlk5b0z3r1+/+B2nLPvjiIwdw4JI/OtrSfAR0uVNgBTA6jGDXdnvG8sbh/Z0UelgqFGj7y3NLw3phsFUEHOOWJzk/5xXUxZXjGR1zVW1sngjQDggYOe9XA4TAIyTgEenvX4zVqyqy557npSd2XEYlcg5PfNNeXc4AIxjkY71Bk/dXoeozTtgXGBwRn6VMWZsRiCeASc5zjgioJUVxgsAWGAD3qYHCnACD3OcVGRuCsuCQCMg4zWi02EcJ4q08tM0o5RiFKkdwDzmub0vS1uLyOPYXBZVwozwTjNej6vYi4hIKgsOmAOD61keG9MNvftKIygBHU5II7elephcbXw0k4No1unBxaK2o/DeG6UhUIboMjBI968z8U/DSdGcJC0Lqx+ZSCCBn8a+krSIOo4O4cmoNQ0O3vlYPFgY4ZTgg1+qZLx9jcDNRqyvE+PxuVwrp3R8Wajo1xpzFJkYHJ4HfFZlvYyTzMDExRSAGIPP419SeJ/hRbagRJ5auSPvMfeuE1HwBLZO6RKJNvSMD8ua/pvIeL8FmtNe97x8FisldBOUTgtN09IgMAg+nrWx5IUBgFBxggcfjVv8AseWzkAeMgAd+xomgJU9AepxX6JGcJK8T5WpT5dLGfM8iIQh8x+gIHX8KfM6oCWIGB1IqJwYyjoCUUkAjjJ7896fFKZHORkehHA/GnYwREkiyqhDZBGVI7g1O6ARjeSQD271Xn3byxJY5zx1p8cq7i8hyeAAeMUGg2SMZIBIOM4qSGBYo2YkuoGcDqacdrB35UAZJz0FRm5C7HIwjfLx3Pb+VbRZlJ3I5kSfAChj0yT931p4gEShiCQDwKIZAGUlA/PIXgmrKRF8kEnPXNdSZBctwPLAI+ftVlUKMuQCTyTVa3+8AInAUcsSCD7+tWwQrnLblPI9qq7AVoTvILDHXOe/9amSMQQKwPJJOenc0w7SFAHAOetSyEFR8wz/dA7fWlcQ+N98QIAYk5yD1pNoQkhM5PJz0p0THAICgjjAHH5UiowlbcRtPYdqQE0cqckjC4wMmpXKuQwIXnkY7VXZUXgrjHP4U51JVQh7lvcg9vwxWbEhZF3uNuTzwM96rDaCyEAE5OB296mmjO0FXUnuozke5/wDrU3O4EFQhHcHINK4mZs8cZYjZvY8HBxkdufasfU4AFIypOPuk9a35F2sxZAQxJIzwfwrJv3RFKhcZOBgdKNznmjzbX9PRpXcEgucAE8Aelcy3hS/uEdoIsMOgIwCa73XLdAgBAcg7gccg0/wt4jW2kEVyoldmIBIxtHavn82xFbC0nUoRvY9zKaNKvPlqux5nd+CtRhKuyhE2gMCp4Y+hqs2iTwTANE7kKMqoyQT3+lfVGlaRp2pIGaBHdl5DDIOfapn8DafInlJZIJGyDIg+Yj047V+N1fEmhhqns69Npo++jkUJr3GfKv8AZ08cJLx7UAzuPFRCzmQAmNiMbvlBOR9K+pP+FbWSZV7ZSOoV1BA9OD1qrJ8NbRL1Ll4GZFO5o4yEDH0zjIH0x9a9Cj4l5XL4mZz4cn9mR80rAxc5GABgVGxdWIjXkHJOK+ho/hDp8ju7Q5RmLKo4wxPXPeqlx8IIgzZKvuAUBY8EH06nOf6V7FPxByef2jjlw7X6M8JVW2gFcEjJBHUUiRqrKIolgUc7UyQTnk/U9fxr2hvg8hkYRQBBH944JwPxqrP8IZBFGIkIQksCBnOe1erT4wymsrqovvRhLIsTE8mlwWBAJB+UY7mqk9vGZSJTskB7jGBXqE/wsnMxWOKQEAncBjBHv69/wrJu/h/eb5DLAQFwWlYcD2J6V30+IMurO0Kq+85pZViofZPPZ9O/fOQdyAcFec1lupBZXXJJwAwzx613974XvbOdkFtK5QbmMa5AU8A/T3rntU0aWBwGiZZH5AI5x616VPE0a3wSv8zneGqU/iiYUbokgQkNIBwMd61NOuI1nAKgDg4ODk/jWfLbyQMwbIPQ4HamqywyqVTcBwCx6A9ea1lFTTRcG4tM+uP2c/Fzzad/Z1zcyOow0aE/KASTjHXjNfS1pKJoUOQQBwMdR65r4A+EHiY6N4lgvHISG2YB1znep4x+FfdHh2/W8tUkVxhwGx7Yziv5H8RMpeFxTrwWjP0/Lp+2oKRvFSwHIAxx7Cq11Zx3EflyL5kbAghu+atKdpJByvXiiVxt3Yx7kV+KqfK7p6npcvMrHlPxC+Elnr9kTAogkRThQoweOhPXGa+VviD8LLvTZHRIPLljG4gKQrHvg9xX3xKUKnI3cZ+UZNcp4l8G2OvwkSqwdQSuVAIJ68+ntX6hwxxxXyioqeIleB5OKy6Fdan5vX9jPZyBJU2HJz9az5ASyFJMoBtbuCa+m/ip8GJ7SeSdICYOVBZSQxPTntXg2p+GG0qfyHUo3UKRjNf1tlGd4bNKKq0ZXufBY3ASw0tNjmpclQNgRc5wQOo71bsHInQxBl6ADOcn/PanzWLs7KAGI7gdK734a/DqbxFfxI6NsOCcDoO5zXrYrHwwdGVabskcWHw869RU4nsHwGW91tMTBgICFORgMTnHP4V9Q6Rp2IkBQAqADgVyHw78EweH9LSCKJVQADAHUeua9Os7cxomAOgHSv4+414urZxWlRpytBH6XgctpYWKcVqSW0KKFKjI6cetXOBwOCeKaqEqwLBADlR6nvS8LnjJIwSa/Im+57aSQuQgIAyOpqhfSA5IUk9OelTzHKhicge1VLlnAAIwAeSO4rGUrbFKJzOpOTkqcBWIxisW8uCYvL4U4JI4/nWvq83kTOQAVJwM9cVWTT01CMEpkn+Vfr3AOKy2jilPGuz6Hm5hCvOi1SRyrSRYAZ2ck8jaBgfWmS3SjIAyB0zW9qPhGUgmIbcDgZrmLqzms38qVCHJ64zgV/ZmCzHCYqC9hNM/HMZhq1Kb9pEkBLuVJIzzyalQCRASNpAyMioYMrkEglQDg9cGpI3IzhjgnB5xXr3PKa7jdgQ5OATnnpis7XSi6XO8jlSsbEMvGOO/tWi8odwpXemSCuOv41jeJkKaLdpJtCNGVUDnIyOAexpSfcykkkfLHj8tBqaOkTTvuKGNRkc85/DFc9Y3BTCSOSqjB6ZJrc8elJ74oZRG5PmKuSQcdhj+tcrggHj6Y706TRqkrI6u3AkXeoJDDIB71IpXILEAA9PesWwujLGEJZCh2jacEVrR25dQMEg/McGu+LTM3GxISZZSBwG6DHpUMqkMMcHOT7Cn4YSgk4UDAx2oOfmbBJzjmtDGWgibQWYcEDOfX2p5ulTaRgk8nFQuxDKCFYeg7e1Kqo37tIlCYJz/AHaaM5Ghbzxy/fAJPbHSrTQLLKY0TLMAVb0z1HvWKgeOReSUI4YDG4f4V0OkL51zEka5OQSc4wM+tVcqEbnovhi38i1SFEywUZOc8/TiuikdsIMYA7etUNNQqgCnAIyAetXOWBAzkddw61xVJXZ2JWVkc54ptVubaTAJY5OCcivJdSkFvIyyfKV6jHc9vavbNYiElpIOS7DAxXjWvWbW1ywZvMYE5yM5J6VFNq5yT+LcyUdCxIG04z+NMyrsFCbj3OcYFRMBv3Dgk9PelCyBiRyTwa7L6HO0SptJPJA9CKlhVz8ymMoDjrz+VKlhcSRq21hGT1YcH8alFoyh1lfywRhduOT3NZSkl1NIQbdyzHGXUEAH2q6mmJOp3YQAbuQTg9uKZbIkUKBXZzjBZhgkika4csckgkY69PwrilUsd0IEsKi1GXAdxyRnIxQ9wWmLeUI0H3c85HrVeW4ljYgYJxg7hnimFgVLkHBAUgnqPSuZzudKj5FxMTMVRcFj0Xue5qGWQbdgXAz3Oc/jUSTBFAQ4K9CKHcEAEhY8Ekn17D8awbbNkhqOEJU4BHrSMxUhhwT1qEzqQUyCqjAx2qF5A+XyQOAMVk1ckUt1JGCD0z1qO4l2BWQDCjkHv7moppSJd5B5wOKViDkZH4HPNMdxr5QlyhQdQAM5zVaSY5cE7GJBycnPqKQysrupOQMZP1qCfE8pXJAAyCp61ZSsCzCFiQ7AE4OSefrUM4YlpDLkMchf7o/z6U66KXRVywwDtwvHIqnM4hnVjz2xnP6VXKajJZwXMbAHuDjpUDKcOFAVywYjHXg85qeeZXAIQAk4GRyarGZnYglowMgoR19D/n1qbE2DBCHfyc8Ed6iuNnlEphSD0pHd4ySCGUnG09QfWopZFLATA7SRnA6e9KxrGxFPI8siFWwI1wQB1FRzMHjJZwqnBzj9KesZdAynkE+2B2qKWIkBRhwOAT0B9PwpGysNVS4BBPy8DPapSAFdsqowCeevbgU60BcT7htCjGWIGfcVTTLMQwLBfmGV/rQaj512uQNh2jcFz0z/AFqJ4yyhxISSc4Xtj3/wpShZy+0F8cHOM0MDGnKnJ6KDTQmhqu7XDFiCAKc7BZYyWYZbOFPXFNw8GHRVd+CVbgY70k205IJjAGSyjP4fj0rWJJ7h8AvH8kDyaPKwM8ylFXOcZYFcA+wxkV9H2bEAgnJBwRnv3r4P8N6idJv4LsBmMXzKI/vAA54PrmvsHwH4mHiDSYZy7PK6hmduCDjofevaoy54eZ4uKjaXMdrNGiKWQ4bIJIquQC4D4OMknsaEkT5SW3AnO7NMuHG0EsCBk7l7+g/DFVc89g0gZMAbuMgkYxntTGcNzjDYAx7VVSZpcgnleOT1oWYpG3lqGbryapMhslkIYAMMHHUdqidQcqWwCDj1z/hSSGWQKQpCjnA6+5PsKW3sZbrAVC5U5DAZNEpxguaTshxi5O0SrqFsjOJQowFUY7Ejv681hhZXBJQkdMDsa9EsvCj3MOJcqCc4xzWrZeELWzZTKiuuc/OeD7cV8Nm/HGT5PF+0qqUl0Wp7uEyHFYxpqNkeOav4OudWs0cQlAD12k5z6j0rV8N/BGOcRzX4VxwVQgcD0AHb617TaWcMLcRhRg8DsKtiNYlUrxg5Ga/nTPvFjE4yThgI8i7n6XlnD9LBx/eas5bTPAGn6S6fZYAiAADHGcd//rVv6hejw5pM0oYIZYyqsT0I64HY1dhUvJsLbcH5if4Rnr9K8m+LnjCG0ke0STBABBJzk9DXyXDf17iXM4+3nKWt3qz2sZKnhaDeiPL/ABrrb67qU88kxlEgAcdgR/XnmuVEhikBX7gG3aR3Peku7ozXTyO7HeSQOxqusuMNywB6Zr+18FQWGoxpLofjOLq+2qObLcdwEZVJ+XPPbjvUjzJGuGOFAzn0qhMFDA5IVhgEDvUmwYXLEHGePWvUjY85ssyXYLkKcqoClsdamDBpA4T5yOeO3pWerCOQlSXDOWZieoq3HMeSRk4JGO9bKxmy2JNrMoIAHYd/apleNUADkc855yaoRyHfkjJIGCDUyIvyJnBzgZ7n1z2qkZl0kuhCHDdQc808SNkKQcHCjA6e9QKoWUB8KADw3QkduORmpUmBAUgAnoB2NWNxuWhkyoASRwRn1FZnjKMNbgMRKx+YMB9wj/H2rWsIRLIODjPIPasvxXK5YK205+XIAGAPWuao9QUThpIw2HwN2MZqrc7DG6FchhyAeuK0bjaMrt3gjIGcZ9qoLEjAsAVPQKKqLMpXINoLISMIV4BOSKAoLBQDgHj1pZTGsYCpuJPU9yP6ihCBGSCc5AJ9K2QKQ2MuJCNnA+UAc81GIjGQqMXBBwWGCfU1KGUKCrAdzxjH41EEKlwWbK5PPNUVzFmxJiYAjg/pWtAqkEE7Sxxkdves6zhLx5zgdh0rQgAABLAgenaqQItRK65UEkA8HPWui0+5eaNRI5dwMDJ6YrnYpgxwDketaNvMYJARyOlaDN0As5YjC5A2j+dTxAbwQTgHv3qt5g2Bkk5BXII4APWpzkFX4AKkAZ6elYNkWLW4BgQoKqMBe2McYo8wQwMkYyzjqexz61DZyuQwYAOOenbtVhlLYGQT6kYrCRrEivgLqExOSYlGFYnp+HbmvPvEekzWcxcqDEeVwD1+v9K9FlQ7GX5SrkMRwdxHTI/xqle26XsJRwSoJODzUxmkzZHlQRmBQjc+CQo64qBD9nJchgOhzzW5qeiSWEpdAZTGSCwOTz9KxjHLjaXUgNnaRkk/XsK646q6NSMebK4KoSACx2jOB3P0FSoqlkJJ64J9Bjg+9P3EBhGpL9OTjNI/mAkuFBA5UHOfQUMtIpahIFRUDbS7ELx1YD/Cq1spZ4wcNtPbvVjULhXnAQ7xgHLDnPcfhVWNRHOOCrN/ED689KlF2R9Rfsyqsfgi4EJCIZmMgI+Zm3EjHsMkGvYlYHHfHOa8U/ZiYDwIzBcO00rHPBA3ntXtKMNmVBBHOPeuHEL94zKWjsP3FSCoPGRjsfwqNZMtwPbFIJlB5bB7A96TPGQRn07Vz2Fcl8zB4Jz0PPenK/yqVAGeOO9QGQrgenX/AApguFYr1UZ546UctxXLLTHcVIIbJBApGkwAoHTjHeq/2gBgcEnp9Ka8y7iGPI4yD60+UG7lguAWBBJOPwpjysgxu5759M81XS6DZJGCPU4zVOa9BZyRwSQOaLCbNA3S7j8wJ6HnnHamG4RSGzgdQKy2uCcBXAAOTk9RnpUVxM4zsZdh4AP8qZm2zSe4OSFORyc46j1qFpiQXRfMA+YY7e+aymuDtVWOEKhSCcADPXNcD46+Ja+G7d0tJmhuSSu4Hdg49O38qV2ifeexr+P/AIj22g2ssMMvmz9HCkAjI4xn0r531fXrvV5pJZrh5CT/ABdD+FVtV1qbWbp5LgF3clgytnIPQ9OtZ4B8wgEn3raCt8R0UqbWsty0pKMrDKhskgdj9PWpId+3Lj5gSBg9ux+tIcnJJBI5xjpT4RI2SRxjOa00OlKxKDIch0KH34IqRGESOSORxgHkioVZlTDnGT1P8qk5YgKd2ASSeKlhcngRQGJG8E9+3tU8TRb/ACghUbeCKrx7uCpBxlivrViNyQjOBk+orNsaZNE+0YAyANpJGc++fWnBMEEDk9cUZCoASAOuPU1LbKuAxb5T3JoRLkXLaIYDJkEdMHqfp3qxewCaBnAwB6jvUaxmNlKgqCODnqK1IESVAjEhG+9W0XYwdmchLH95SwBPGazLkP8Ae24IO0gY6DvXR61YmBj5aEoASTjjr/8Aqrnp3K4UAFyDj2FdEZXErMznKCN3wWUc9OmeP8KovGJDkkn27EVdaUOzElieQVIxVGd0SMsQQec4rRMadiC8QszBMkKOMelZ8jDJDA4xwB3q0W/dlQC7H14qr5ZMocnfjnbVJg2RytGwCqoRckKBzj2zSSK6Koj2s5ZdpPc55H5Zp7lAAABnORn1qC9tXlsZxEpdlG7HdSOeKu4rn3Z4Q1FLzw7pjgjAto1BHfCgfnW28yA4Y8HnAGcV598KNRF74A0d1YuyRBSMdMf1zmuyaYYUlwTkjbXJKKTOZvUuJMCTgbee1Sby/U4GDVDzT5hcfKoXBGeM5/nSpdCWMEMADnk1PKVcvowwMgqcE8Hr/wDWp2TImGj6nkZ61RWdtyk8gDgetSvcFVOCQT3HapcQ5ixGwRSp4HcelDqBgDIUjrVRZxgkfM2eSe9PaZjgEFQOaOUm5Y8vGCCQRxUMzjylUjPJ59fSgSuRjOfb2qG5uCsZz0AJAx1ppO4mY9xbLJIwKgDrk1yvi/STNFaSIjPIxZSR/CB0rsdySBSYySRuIzgkH+VR31iJ7UgDLjkcV1Rk0Q15HCQWFz9kNqJHMUgCsvY4rpPDugmxm3GPIZfmXHLY6cnpWhY6WIlDmMhzjkmtMkwqMKGJOOeoP+FNybGkW4bZUCrnAHOPemS3EaZCuACc84zULLM/GdueR71znjPxDa+GdPluZ5QsqghUJ6nHpXO9N2OzG+N/Hdj4V06WeWQPcKCywjgnAr5P8f8AxEu/Gt0XllIDk4RhkAemKreNvGt54o1gzyysI1LAryBgng1yzkMw3ncDznpispN30O6hh3F87FE2JEBBkZV2A56DNMuQQwyWcghRtPPPelEiShkUAgcnB5+tIYQjoA/yqOQeSaVz0lccCI5AS+UOAB6VOkSyl0Rtx6Mc9feqrEqhAAAz361PaSokylyFLA7cn7x9PrUtlLQnmtXj2cAEDaGPYelX7YBAgAyOBzTobxHjAZQV6YZep9qnjSNwpU4Gc465qU2x7neeFLrzICHYzlTmQZwXB7Z7H3rolAaUqASM5GOePrXHeEXxOsbk4c7QR/U13cAa3hJUBTgjr29K5MRNU1zyPWwNKeIqKkiJEaUMcBQpwGPp3NYlk/matkIfMc7fXgVq3t6EhKx/uieBnnB7n8+1ZGnoLbUleVzIwBYsoOACRkke2RX55jsX7eeh+/5LlscHRStqa2pkeRLGhDFsk+w9KxGc5wHeJVA/dg8HHU/59auXl2Fu3kc7iVCjAwAATjj15qjJqcUDicLmRAQp9j1rxZyR9jSpyXQJwSRG5IJAwuPyrD1mcRKkRA5YqMHOR3rRlnFw5JDOZDzk9BisK8iElwF/gQ8ZPSvDxlXlg2j0aastR1vbssYcnCDnitS3kBwGIIAwM1TtGOQpPAGMHnNX4yiuSoGa/P6spSbbMJt3JY48ZIO4dAGGKlG4FERS4J+6T61W81Q6gEkjkgDPU1etXRHAPAPHPvXMos55SaJp7cmAHGSp+6O9c/PdCWYgpg8qVHbFdfKu+IrGAQR1JxzXN6vYmKQlRtLNgN6+1dMYO1y6NRXszN89jGQTg5yDjGPb8KazqSMEkkdPWmRwhpchsFTypGM0c7gCvzgducUNWO9y0LuFdACAoHGRSwKAjuAQBlc4zg9zRCPNZATsIOSOxrXtYPs8MgXAU5YEHkE9anlucdSq4mFdeY6BA5bvuUYqK1iWVmDll2DIPqfStaSILIN5ycYyO5qCdPKgDhTgkjIHenyGCqcxY0y2EUMjEgSEMoY9SD2/+vWJPcy2sLwq5JXjLHJNa8d6I7IBSGJ+YnGCPasTy2llYHJLEkZ710U6d9GbQjd6kelaxJbXg3EgZzzXdR+M2jtyUJLj7o7H6157c23kyAFDk8/KOlbNlbSSxIMYA4x6V9Bg6Si7RKqUaU1eSLtzdT6rO0sjEg8FSeB+FdT4M8PJMRczKWijIOCepz0qDQfDxmy84Kx8fKB1Fd/ZxxQQxptwqDAXGMjtX6rkWSyrNVqy91H5TxZxPTy+k8JhX7z/AAJLmcM+FGxCeFXoKrM4H3WIbHUcEVJI4RQI1YgnA3Yz+dMCHcAVwD09a/UoRUUkj+cqtSVWTlJ3bGgMQWJJXB69jT48sQVch8YzjoTRMrJhEYn3YZzUplitbQzXGIkUZLt3ArRswSuZXijxFB4b0y4nuCC+CFXGdx9MV4pd6mNZupJ5HYvOQcE9B/StHxt4hl8S6jIRMPJhlCogHBA71hJBiYAHAAJ47ivFxVXn92J7uFoKCUnueg6FdR2MEZBQAAMSpHbucV0B+KaaNAixRfaCpIPzYOD1Oe+O1eX/AGoJEI4jkEc9s1SmkDIxXO5flPtXz0sLFvmkewqrjojudb+K1/eK4gzEf4ST09zXJ3niK5up2eS5d3YDOT0wc5/OsuZ1EJJIdwME57/SqMtwSxBG0n0rohQhHZGUqsn1Jbm7eeWQuxJY9SeuOlUpppRMziQBxgcjpimyXBEhAGQozz3qteTCYqRwpBYHua6opIxvcc10ykszbjnlj1JNRSTNKGCHk9AT09eapNMVRHJBYHpnIqOS78nCuDvkJ2nPfrj8qtIdhs0jRqSSQ684HOTTlug6q29gRwVPY1FcyKrZIOMZyB1NMj2zKXIIYnOc4zVJBYtSyBk3gbHzkEHoBT0vZ/MRhcvEg5ZVPX0qnMXWIAqzjIOR6/4VEocfOeBnPNVyxZW2x1+meI5hkB1dwCSCcYHauz03WIJ4UAYCVhkjqQa8fhQ+YShBJzznGK2tH1q5sSkgkMbqSpAbgr6fWuGtg4SV47msK8obnsMIkYAyoJDgNuZRk+hzXR+GdSyHgd98hYkyMcYB6DNcr4VlbxFp5NsuZlwFAJIY/wB3jvWrbxPYXSlkKkH5wR3HUV59CM8PUUi68Y4mk4nocKt5SggMAO5zn8akNorIxCKCDwAMZH9afpt0uo6e84IV0C/uwvJB4z+FaDRIoKB1K4yrE8n8K+5o1o1IqUT4ipF05crRknT43KF0AOAeeSDW7oWnLGzSrGAVHLADnNRwW0cqgBCSTyc8Vv6faPbQlAd3cDFdKdznciOC3ELErEUTdkHHU+oqYwLJcmYAqcAnHXI6kAd6tLEigkkgt1HoakjtUOMAlz93sCabaRRXWEyzB5AJSBtJk5JWkhskUAAEkAqN3ZcdPfHrV6PG+MsApckAEjII9fQe5pzRhgDjBHcj8+KjmKSMr7MY3IC5A6epqKZDgADByTgjrjvWuY1LAkYJyOO9RPD+8AyzcYJI7elCkFjEkjeUliFc9AH/AJVHHp4CMRhTjJB4zW4sCc5jyOqqexqreRtIuxCGIPzAiqUuxNjktcvYLSEOHXzlO7y2HGB15r5n+I/jb/hJdXlhiVVEEhXYmRk+v0r1f44eIn0HRri0SSNbm8BWFgfmTHU49DXgOjWxuplnlHmSEhWbPJbHJ+lc9es4LkW7PYwVK37yexs6PatJGhJKkds9avRahOzkQBQi8lscg+n0q5awCBECqAQCcnvXP6pdi2zFCwSfJB74ry5uyuz1lyyegmruftgihIYsDI4K9PXFQC1EUamUAjrnrnNF9qMKBCAwkZQGOe/p9KpyTzzBjkgADCnivnMfOPJ5nrYOMufQuIltErLtAQZbAOM55NQ3HiK2t7QKtuokHAwxOSP5Vj312kRBV94KkMMYwa5vU9QUKkUJwiKAvrgevqa+QnqfVU4yN/WPF6nckALlowAGyAp7/WuancTxBy+Soydx5H41kvcySSglSAB1Y4zTjKJVCuMqDuGecGudXR1RiPm2hgAMkjk4qJwxYgjKkev6U+adDE3QnpknGKhaUmMAths9hnii5qkJLcGKYEoCAMbR0qCW6Mk4IXyxjkKeg7UXGVycg5IwTxTo7ZywOxpSRwq9SaOYdhYnMkhOGbHU56n1+tTXJd/LcjYFGMMOnvSwWUsSMpQ7+cLjBJ9KTDCMBhkk4I9KLjSKlzMwAIIAUZzT9xeIYIywyMckUt3Ew+ULkkcn0qK2Vo3HQFgefpU3KsLGrK5yARjv3NWLNimd4AIP6U4RhgT1J9e1Q3DblyTg4xmi5LRamUMVck7DySD1qO8jxaB84OA2arG6eJVBUGMdCD1NXeLi3OAcnoSaaJuVCgaEBiCSOTirNhax+VL5jbAB8gHUmqU2I5BGQSensTVoyFXRQCc8cDoapMoqXEBgkLxjJJ5B70ROUkGduCe4/rVtpA8wXAAIIBPXNL9lUKQeSeh9KYND3ISFMAu+7BU9h60jwlQXIyn1qPzAFKq2G6buvSp03SxgsMgdDjpUPQm5DPujEZCEg8cDNJG4kyrxqoB4HofWpBIeQGCoeBz3HtTZoh8rbsMcc5xSuVZgYC4IwvHQk4qlACkwkIwc5z1xWlK8YwEDFCvzbjk5rPOxpMqNg6FGquYdjTYm6izvxgZFJZqqYyMMTwQOSagtJAWO4YwMgZxiliuRCy5OSWwCalMTRetGAuCSMHOMmrU5RkKMeDyCOxrOjmCyguckNjPrV7zFjUEjliQM9uKpEkNhcR2sqspKgHAAHStC7uiZAACytnPoaxVykpwM7SB9a0b27WKwt1Cg3DyZYj+FQOP1zVaDSLryDyUYkkAYAz0FOklR0XYcsQMgis6S7ElisQYFw2cgYOPSmoxBDsxAwAQD0qQSsaFuFh3lAFLEZFb2kNI1wBGQJiPlDHjA5Jrn/NDBWXl+MZPbP/6627J2iuI7mJiroSqkHGQRgj6EE8U0xSVzoZLry0Qs4diMgg0lu7JPaorMwJ2lyOpPr2FZzMC6kk5PUelbGmrF9qSNCSQRgkY3f0ruoSXOkeViaV6bO5WMiNFZyoIHzIM44pkYeTeAcex7VLDOu9EIXG0cYPHt9an2oiZJJIHPcn0r9Co1LQSPzydL3mVt6AeVhgwOS204z9accqykHGcgjGD+dPlmYqEBJTBIB7H1qLJmYDeSAOgPQ11qVzFwsMaJJndSCSwwBuIzVZkVWG6LAUYBJzjv3rRaNUXBALY4yMYqhPGwRgSSSDk9sVSJtYyr2B7nzXjRWAIyc4OD/wDqrnr+1ZoCiDLAHBJwSa6aWFkOAMgckAdRVG5hEg8wxsUY+UCgyc+mKJw51Y1hU5Dm9FhlOowEkgB1LKOhOfWvpOPTjZ6Vagbo2KhsFcYBAx+BH868Is7Ew6tbLKmAZVGDwAQeK+n5kW7tLZwGBaBVKsOmFx/IUYWn7Kqefj6vtLM4O/t3uIwgALk7RjvmvNdWglt7x0CnAJB9q9a1C0Nm2MEgnGRzgnpXm/iCJGlcI4QknJGCRn2r6hK6uefSbucyxDSHcdwHQY5/KplQiUoUUpjIYAk5quFMbuQSSGCgsMZHrWvZwNNcJ8xK+o6VyydjusdR4OsVSWMshLsdoBHTI7/lXosV8lnCeEBAAUA859cV57LqUGiiJI9yXAJypPp1469alttdlv0G9t65yF24Irniop3OedKUjZ1nV3vS4U4wcHivOtVsSJSWOMHcMjv612tur+U+SWJOSuMZNZPiCOL7LGpXE5Y7h1GMDH9a6b3VhqPKcfArllDBnOcAnnA9607yMW9oQB5aMcMAMZFTafYguoRdrHkknOf8Kq+J2NzIkCzFNq7eOox71jJWN4SRQZF848sUADDimKYMOUg8kcgrFwCexP8A9akxciMpJctKnBVWA4xThlWYkklvmf3IrlkkzsjUtsXbK9lswhBBXoQeciuksr2K7QAspfouSFH4k/zNcjExlJVz8vpj+taMsW+BEcAIFKgAZGD1HvmvHxmXUcXH31qfUZXxBisslelLTsdfFCXjBK5IOQVYEfT3qaGzUyB2BG48k9DWTpGpJGUidFSIAAYHArpI4lfJjDFCM4zX57mOT1MNdw1R+88P8XUs0Xs6jtIWAouQwGAMDHp/k1Ms0RUFDiMEgD0qJInjjfOSSCMAc/n71XedigJUIF4AAxXysqJ+iRlzK9y5JcrApVjjdwSDVafUgFtQiYCkh2HUjHH0x/Ws69d0AfBAPIB71Ta5lEQEuAWbOU7D0rJw5TaMbnStfGMAhsjHU9T+FVZb0ychgWHPFYwuSQgJLDGcZ6U/eVC7DhickZoV7lOFi3JdmcsAMEdW96aYnYDIz64HU1ZjheRW+TaSBnAxnNXktTgBwSAcDPerdLn3MXU5DH+zb4wpADA5yT1x2qMIYo38wYRvlK+x61syWHmOd4CBeQSOBTJLNHQpIOSPXrXLUwUJblRxFiSwuP3KfNlQAoHsOlaH2tVhO47AMn61g827lMNkDjFJ9vEcUolbdlWUc4wSMZr5yvlVp3hsauupItJ4pRJnQPs54yeCAe/tVDxh4pFro0jRREu/Rl6buwx2rgfE+ovE4CxknIBIbGRnk/z/ACrooGs9T06EGcyxIVfA7ke1KpgadGPM0fP18TK7izptK1/7Pp0DbAszKpJUk+vX3zz+NF3rlwEMquw9wTzVJPKa3TZtKIAB2z3NR3Gp2yRywqiyhgMHOMH0xXA6UG7WPOc2+ps6f47kgQpJIFHXnGc+nPWrX/CS/wBpOBAxZ2GWB54zzXjXjHUzYXQijL+YwDFomBCj0x2zWj8ONZnvfEsEQdiXUAKSccH/AOvW1TLr0/aQZxyr8r5WfVWn7IIYEiGEMakEdDkCuks4d8SSEZ4GSeOa8x0Dxhb3t/JZpKXNphWVW4Q+n1r0LSdVTUJRBGDHCmGDMep78DtxXPQp8rszz61RGoC0gHGGPJB7VLHbGUEqRuxypPWnBUZzkggdQO5rV0dImODgHB5xXqwprZnP7QitrOVJlRwQSASvselXdX1RfD2kSXEa+bdKQI4RweeCc+1XZtStNMieWUqcA9+leY+M/FJ1NHkik3xH5QVOMe1bexjFORpRbqzsYN1eNPcO7sXLHLEnqe/41r6XqqNC5CkhDsYsQRk9MD1ri0vPMZxwNxzjPT8a3PCimeZIZpsZkBLKM4H07mvmKknzuTPpFFQidQ+4xFVCxye/Yd+KfDaC9mIiBPQYJzmnR2zSSkAkkdfUitmOOHQ7TzpMIZDlCAOW9cf1rSE23ZGX1izsjktTtzBdPEThgOTnrVaG6WElc4ZSAeKo+JNaiUuDMiOSTlmJyfQEdaybW/EoCkkFgMAnOT61hUqJS5T2KLk43Z6FpN20UmGBAJwfauzgP22yUoeRwOa8x0y/Es6RlgrAYKnv716N4cuArIhIcH+HHWv0jhzESpJNHiZ9g443CODJPszRzbSxMjAtj1HrUohDDk9DjjnBq3eeYkgViQOwIxgGkhA6kZPp61+60azqU1M/krGYf6vXlTfQpTWpKncAw/lXG+INOCliy5BPJx1NeiRICQSCDggE9s1ieIdKSZGwrDaCxZWIJx/Su6hWtKzOCdPQ8S8UaXCULKgEgOMHP48dK4ddEF5q1tYQRl5LiQRqACSSeor0/wATwiEykHCEZAJ5z3rO+GHh5/EXiBybcqqEqrMcZyOoPY17NWShRcjlSd1E9C0nQ4/D+jWltbxrK7oGdiMFCCRwfwqBdBiS9a6uEEs7gkuTya7uDTRMqoxXcox09KzPEGnpb5VSDgckd/avk4zcnvqesqWiujjZnILKY/MjHygY+6PYVJaknpGwOdpDD9aluCUYADnOSSO1JZq8kgKgoxPBPFa8rY1GKNiygkdSQhJAzgdgOprhvGVyNUlMIn3xwZVVU5APcV2Op6lNp9hlJiHlBVgpwdp65+tefzRJECzEiMkjcBklq68LT97mkZVanKrRZz32JoIA8SKhZuU9qp3EzLG+enYeldFPEGZCThRzwOorNurAx28pAyGz97sT057V6PsaUteUyjiqi0ueZa0jPc73TexyoOOg+tRWw2QuQgJPHTpXVnRxezFCyhkIJGff1qGbw7cwI48uMDJUGNtwJ78/X0reMIrRBOo5atnLQ4WfdkAnqD2rRgiWTDEkHPXPWojYskrq0eCo+UkdSD0Iq3DFh0DfID14rflRxybYsUqklAcAHqR1/GrEEAkQBG2EncWz1pvlJuJA3BT6d6kRQ0qnJDdsdMVlJEpsuwIN5dEO0jGQeM+nNWQ20EkYLfKQB1FQRSCIZ6tn0yPbirQZFwS24k5J9K55FJktvvyApwfXFalrMGwACdvBJ7VnQuHKgPg56kGtWFROxIAVRg7R69znvXLI3TL9k4XAcZOcggVv2gViAnKmsXTgY8kYJHYiuj0m2EoUAgDPJ9K4ptGsbm/pcBaEFgWOQMAdB60mp2bJcskR3ADG5R1FaligihAGcAgEmkudrsEVcgd6zhPlZq0pKxkpbNKiou5icAkcn8q474h+JP7BcW1oGeQoS2QOg616hplvE8yiRQUGMjGc1518YvDK2sCX4iUZBxtAJIP8q9LDTjOfLIUafZnlWi3L+ItQFxM5UEbtjck/54qxqloounBj2jduXJ4XA6fzrX+HululnLNK28yNuiyBlVI6ehq94g0d1UOkRZlxwB1Pqc1nVm1UcUjojFNbnLp8wG7qRUsamF0ZV3AE5U981ECqlCUIboyk96sCQiMYBK559axdzNqxLCjiRecEnO7pjFTLCrlgRgcknOM1WVA6rIX5B4PoPpVuJQEYMQSf5UJmbIlBDYXIwc5HcVbdx5iFV4J5FRhcgKDhRwBjoPSr8FjJcxlgF8th8pGc578V1UpWZy1NdSjcyAuBswT3FUbhWaPaBkknPHQVr3OkzqvmFCVBKhj6ism4gm8ty8ZUkkAgkjH09a9aDT6nBJWMsp/pLgjIHTPf3qWADeoLgp3BHWpCCqhQuWx1IqAhnckgEt19DWzjdWMn6H0l8Jbkap4ZjidtwgUiRwecEnI968r+KNi8GtSlVDRRzlVkB6oR1I7c8d+ldh8Brzdp91agFZRJyO23rn8jWT8Vgv22dhtEQJwF4yPU14mFvTxconr0pc1Cx5JcyE8Bt45wQeKzBOXYoWJfGcYPH41pXMStwAQuM4U4/lXb/Dn4Zya5cRXN3+4gPI3KTn2PpXv1akaMeeR53JKpPliYXhLwc2rk39yGS1j5JIwDin3cCX+pyurqtsgCCLOM4J5Hv/hXdfFPVbPw9ZR6RYHDvC5ZlONjAgAYHUc15Vo+qYZEchiowxPJOR3FeG6zxHvvY9WVGWFjZPU6mzs0tUYRrlDg/MAcVqJAcBgwKkBhkd6rWF1bypGAxLNxjHBHrWkipuUA5AGK6IbaHkTcpPUctuZACTk/3hUkmFKKXG/BAAB4p6OEIGQR2AqOV2EmeoIz07VtqZrQXe6AMG2jHOD3pdxZgckkHqKgZl3lScgrn8c05JUVSSSSBwF6/X6UmaIezHDHOwk8HrUDzI9wUKMp6A44/OkY4BZhgDn60rOGPJ54IJ6GsmWmTzlQwVDnaoyff/OKfbMueSC2cHI6VA0qooLY2ngN61PbeWyKq8EYOQetc8tDVFiOF5WBDKUHQ45q+NGXVXWEyFVyGUqSPm98dR7Hiq9vGxwAuAcliBgDPYV1fhe0KXSEISBtAYDOM9v0rhnV5Op1QueS+Nvhk9uryxxlWBLFlBIJ9hXmcumz225piEdmKgEYJA9jX2xqvh6LUbI5PzMckY5/OvGPH3w1DyyvCGBwSDjpXbha0ay5XudcqfNG54xZxFgAxyOoB9a3rSMsrK5IJwAB2xVNNJlsZSjr5pUlSWGM4q1a5jJOCT6ZrqnCx5zspWNiIPGUdAcnjJ74rStEMgyxUAnmsywAkk3uhZQCCASOvSti2TCICAPUE5rjndGsXc04YQCoiwYyAQ+PWta3tyGQDBORyKy4ZWLHBJQAe3NblgCCCSBkZHsK86o3Y6IpHQ6Um2RA20k8YAz+tdalgPswkIO3p+NcvpDBijlSyk4OB0x3NdiyuLMkEqCN3TJx64rzpX5rHpUlocpJHtuJWQcE9euauWrDgnkEYINVrjMUxDEAA5Az1oS7deUyCTg5HSvQgtDhnfmJ3tY5eCoYkEAEdqxdW8G2F9AzPCElPzKxY4HXt61stcEFZACyKclR37d+aZcajFBE4nZYmX5tshwQOvQ1005zh8JlY8v1T4fm1kVkG5c8juB/SuWk0p7WRhPsVxztBzgdvxr0HxV8TbKzQxwIksrAhWUZJPuew44rzCTxJPq140rxBXc5IyDg/hXpwqykvfMKiSNSIqwAUk88nGPwq0qlApcYHdQM5/KobaUhQCAWxk+1aFup2lujHoQcE1lKRklcu6ZAs8iKwwFORg9K7K3hTYAS4BHVByTXJWG63kGVUAYyCR1NdnbTf6MCCOnfsa5JvU0irEsqGOxkB5wDk57V4B48v47bXXuiABIQjHHIAzg/yH417lq+pNYaZK+Ml12kDuD3/CvnLxbeyXt7K6CMxI5ViTkgjpxXZhU7OR2037rJILxJckjO4cGqeoSBEAdVlHOAxwG9jjpVKzuS2CScfyqO8yEYlw7kZH+yK3lJhYpo8UL4y5BJJLMDjJ4A4HFPaSIDYqMr5+8Dxj0xWe+843EhiM9OtTAv5YAOTnJAP+eKxuJk6RgTby7AnAC9h71bidfNGSQVyAF5BNUvOecK7Nkt8uenTjFSRBrdcIwJJ/iGePQelFzCUbnc+GnE1v5R+chy27vj/Cuh8hcgEFQevOK8/wBI1ae0y6kxMOCAfvD0+laMniK4vgqAsAeAR6fXtWTTvoQro177UxayuiZIAwCxyfzrFl3XUjysCxYYyvHTpTbaAz7SQRkkncK0reCIKSoySQQc9qtOxqpo+rrW6C/IVBIODg9B6YrTt33HJk2qOSqjJPoCewrlYJ2EgwCSfmJrZjuAAhB5I+bniv8AKi5/SXKb8M7vLgxqEAyGDcH2qfzgVGTkj2rJtZhHgFiec4q4J43yAWJHByMAH29altGbQ5nMnDHBbJ6cYqlc27EEqN5HXtVwSEygkhhjaOwA/qaQhXJIOQeOK5ZxuOJyOq2bS5IHzDtiuY1HTeVcqd7Eg4GK9AvIRlsoQc4JI61iX9juYADjkk+9c6bg9jpp1LHnt9ZgFsAl15znIA78etY1zCASQuSBgA9q7nUbQQKWZMnOCAOmT/8AXrFutPIyQEYnqR2r0aVTQ9KE00cvJAsZDN16Y9aYZWRgQMDOORW1LYAOA4BBGT7VRvQkal0UEjoCOCK7Y1FI350Q2+oAOADg+tbOm3JkcFSXyfunvXGzTiORgQAvXOauWmt7HQgbh6etazoNq8US1c9Ksb+IvmVjGFO3GOCx6A10umqJwQACfYVwWn6ihjidQCSNxJ5z7H/61dfomoAMgPCt1PpmuCUddTza1PXQ2JYRGgRCRIGzuznI7jHY+9It09u42sQFOSPUelXEQSksHA7g+lUbiNl5A3c4NZOK6HE43L9t4xlicI8aFOzAkY9q6Gy8SR3Kq+RyQuQckn6fjXBXFg86OFPAGSAKqW6PbzDDnYTyAetQpOInQUz2SC7jkyuQQR1JzmrQRHQAqAOx9a85sNcZGALqAMYUHkiuis9We45GOBnO7pWka99Dknh5RejOmNsm18jDcYx3HeoTYhs5UbW4BU859/aqUeqEABiCOgAOc1ZivlYDJ2nPSrfLIztOILCUcgnIHbFM27ck846HHNWVmWTJBBHc0u5GUEdScA1CikCm+pWZRkZAJPtnFMdPu4AJxgkAAnHfA4qyVLZAO7IP1FNjjIiBIB9DWiRSkVDbBicjOed2Kba6ekLu4LF27HoPp71oIpbKk4J6Ypih+cgoQelbx0LuWbZ8AjBD9SSOCKtDJUkDg8gHsPQ1TiLlySAEI4PcH+tXFJwMH2PvXTBoyaGvAsocHCqFyPf2rKu9DhulYNGApHB2557cVs5I68n19qkCHAI4HqBXr4PMK+Cmp0JWZx1aMZq0kebaz4NjkUkcgA4AHQ15trHhGe1mkdEZjkjGev4dq+iri2RwSACemMVh6n4dhuUJxhwM8d6/c+HPEWrRap4vVHyGY5JCsrxPmu+tWt0IJ2tnlcVlEEuAHAC8kHrntXtWveA1fzGIDMRyBxjFeV614afTizIpCg9Cc496/ojLM9wuZxTpy1PzvE5bXwz1WhS3l8HGAOcVHJEzliqbsjgetNinMZYhA5IwA3AJ+tSbJVjUEqGHOFOR+dfRp3PMs0NTJiBYbeOVNAchiUAAIAwAPp3/ABpz4OQ6445U9/eovNKkHggdT6VsiWxJmaDAUhyTzu7VcV3QqGULgZJJzj/Gs+RopWBwxABySe/aoTfmNwiMSpGMAZyK3i0RqdBDeBTk4APHHf8ACrxuC8Y3OrnGAdgBA9OK5CG7cPvVCx+7k+lbVmZiA7E4JwRjOK3STFqbUQVlYA5DDGaltrchgCcqBxnv9aZbp+6OCAMHI9QTSRTGJCgAJY8bgeD9RU7FE+4AgZwSc9KcCV6qAc4we/vUb7ih2nnAOSOp7jHpS7GIUkEAjIzU2KJ3llkVY2UNGFPJIz+VHLEBRgGoXUFTvfAHUgZwKVAFXaowB096nQTuOKsjsHYZxznsKiJTawRg+DnGetJtBMjn5mP8XXj0xSKiIwyoAI6DioZBFOpyCBgHt6Vn3yDkBOT1IrVZDh3DhiQAFA6VTmiYNyhKZ5YHpUNmTi2cpqtsdocAZGSc9sV5zqM8kV00sS4AbjBznFen6tD5kTnBLbtqqvceuK871uAIrAxbgTg8dawnaStJG+Hqeync6bwZ8QRbzCG5cjHJPUH29a9r0PWlvrdGBAJUE7PQ/wAq+SVlkimAO0sjEAqNvHYk9zXbeE/iBPp88EDnLPIFU9zk9DX41xfwVSzSEsRh1aZ+l5TndmqVU+l0cHAHJXjmpTl1IYZz2NcxofihL2FS5C7lwQDnB+tdLHMCpAJJxxxwK/knMstr5dVdOtpY/RKdSM0mmCs+5QMBe+0YApWjG5nLZOchsZxz1pJRwuwkAjn60Mp3AA846n1rw3OUdbm1kPYDdnbgk/MQeoqrOiiJEVQVOQAo6Y9R2qVmOCjH5j0HehZPMjAfqT0B7/Wmq0u4cq7FKSyQgkgDjOapz2MckZBUEZztI6+9ajngkKxHPJHTFVWY7SQpc4yR0zXRSxdWnrCbQvZxfQxZNHglxG6bkAIC5PQ9fpWPfeDdOfcHtkfIOB0P59a7GVNrBSCrYDY9jVR1LMxGCQMCvfwXEGYYKanTqv7zGphKVT4keQeIvhXFszBFGjlSzNu6CvKtY8J3NgQIoCAcna3fFfVEsYMZygUHqOv41yHi/wAKR31rLOiBAoAJI4B7fnX7pwrx3WxlRUMWz5jH5RBJzgfPOiSS6dqCOwZUJAI7V9s/BHxQNZ8OWgZyJVOwqTyMcAk+4Ar4+8SaFPpV8be4O0kZKBSCR2wR0r1z9njxVLZazd206rFbOUwOhY4GTg8Z7ZHpX1XGeBhmmXOrHoYZRUdKbovZn2LG4fGGwDxgDv601meOUlSCByAQDn86q2N2kyBogQh5G4gnFW2BzknJ9Pav40qx5JuL6H2SG8jJBOTxkcYqvIxL54JI25qw2TkAYA71WYnJBO4emMVz3Ltcp6vpMGqQyJPGsgZSp3Dg8V88/E74SpCs06guONpUZxmvo+d3IwRtIHasu5UThkKgggg5GQRX1OTcTYzJainRlddjir4OFaNmj4e07wJJcaybREZ7iOQq67SAPr+lfVXwt+HsGh2CKsQMrAFyB3NTT+Dra01N76CEK7nccDJOBz+gFdh4f1u3gjCumHBGApwSPTmvs8/47r5zhlSi+U58NgKeFXuR1OosrHylRSFwoC4AxmtJQVAUpgEdfSo7aeOVAyZCnpmrasMYdSeOMHpX5NdtttnoKLXQbyAMDdTD3BPHYYp5J2gDg5zVZmdnIBw2Mj8KblY0SImkAZhuOc885qrIflIJ57Dpj3qSZgZuBggZJH61VmYhSOFPTJ9K5ZS1NEjlfEWUnAPzJjJb+lavh2NXiiBDKMAZA7Y4rO8RB3mhYjzOQvXHHbitzQ127Sx5AFaUZuOsTofwGt9lVyVIxjsetUbvQ4bpiDCCp4Ix1/GttQWycAkj86e0WQOmO4Ir6XL89zDL5qdCq0eVVwtKtpKNzgr3wnFh1iAADEZxwPbPrWFeeFrmBCyKM4J4Oc+lermyDAkg49AByail05JFVSoLg55UcfjX7Lk/irjMO1DGLmR8xisgw9W/KrM8VeB4CTIVJ9V4BrnfE00UWkXUgYO4zwASAMYyT06kcV7tf+HbaUMZIwxPY9Aa4Dx74Ga60S5itowqPgFQMAkHgYHua/Z8B4gZTjoK8+WT7nx+J4dxEf4ep8QeKyguSjAl1yASAOnf6VzO4LgMGCseOeTXq/j34WavBduGtpI37Kqk4x3z6V5pe6FeW2Q8bja2M44NfeYLMsJi4qVGon8zyauAxGHVpwKUUwjlAQlhnAJ5rpYJEmSIkk5BXIPSucEUkIzsKueuO9XtPmEYIHGT05NfQU5I86dN21OiiVV+Q8ADK55yKZOPnAYH1zUcc4kUKMnGDuJx+lSeZ5rBQQyk59eldKuczVgdAFBJBPpULyhyQFIGMZFTnLccEMc4IwQfX6UxoikLlHwB1A6mtERYj+UhSoIOMYJxXWeCtLM1+LhgfkxgE8GuXiiV0beWIUbiU6gdM/nivUvB1kLXTkDoUdgCW6Egj0qKjsjenFnURK6omQBz1UVYVwcFiAcdTx+FU4nVIgJCQcgHPc1afEm0sAAOgFec3c3ZFdAFGYDLYJA9T6V5H47t0sNeu7d3cPJFHMBtwoLDJ688cCvXZdsigcEg8n1rzT4m6c8rQ37uHdxtBzkhRwAR2/GkpcrOWcbs88SRUZRvwc5LY6ClW782MOvBZipU8EYOM49DVF8pu3KpLcBgen4UguQmCeeMEk/57VvzgqcexopcLvzlm52k5OD+HpViRsKrBsr1xjGKyPNYQhA6upYsWP3senpj9acs5xhTjPvWUpM1jGKNm3u5ZCY1IZQBtYnIHXI/Cp5JG5cHIXgEcCsq1uwmOcY4FT/aQykBtqk5+lczbZ0JdifzjIxYkhgMjPenmZTHliQSfu+9UHndVyTgKCxYdhTjdYwAQSeee4qLFpFh7jy8rnCD1pj3ZmjOFweMAHjB/wD1VXkkMgBJAUA49c9qYZid2TgYGCB1NTY0RKoAZiFVMEZVehP/ANeo2nbBQHvk1G0zIQFIByCCecVG0jliQApzzx1pWCyY5rphuUliQP4e+O3PFRi5QEFSAR94A4Jz3pk8ixMW3ZCjBVRnmooiLqIuOM8jIwSKqxLsSNJ8zMpBTOMtTBchndwuSw6gYx+HSoisbKQ+QM4Kt39/pTchVCjKxg4GO2aVhLQYtwMKigKA3PHXJ5PvVaUt5zE8nkg1ISFYgYI7Zpoj2liH3DGfp7UFpjNxI5OTnI9qhnlLspClpFJXcT0X6U6QbyMNg9RjvTflTLZ3H0NSzRO40t5UgDgkMdoKjrTbwpEuSQR057E015wkZDnKjJx6Uy6t1kh3yviPAfaTgDHQn3rNmkQg2PGVLA5OQCOpFRFkTAYhXPAAOcGnR2waEtGEAbADg8j1/CoY7baQpRUK8Db0x9O1ToaokkVjMQ7qzYyTuzVaUuiqS7YBPanCM28wkBjIJxsJOSPWnsrMrELwTgY7VSSNLkfLgSDkcZ+lOadZnBjLMFXByMYPpThGVjCAjJ5OOMUBFEoOBk+nQVVhkbEyIXAyQDx6GqgkLIQGIZRg4HTvirkqx28iyklsE5U9D7EdxVZVIDYYEHkDHb0qo6EvUdFE8J4BIOCa9s+BPi1oJH0pyxIBaJSc5z2rxVQ4kDEkgjOBW34R1aTS9ftb3zCnlZzgdQa7qMrSRhUpucbI+x4bh9pY7CpAwF5A/P3qX7SMBQQQckkeorI0m8TUbOK5S5iAdFYAAkHI54HQjmr0CPfXCqgIb7oJBHFdVSrCmrydkfPOEnLltqPaVBkg5OecDFWbK1lvVEcaMQTkA8Y/H0rb0zwrHuUzHcw5Kk9a6mz06K3dSsakL0I6gV+TcReI+V5KnCk+efZH1mX8N4nFWnUXLE56w8JRHy3mAAAxtHAFdFaaXFafKkYVeMBTjP49eTV79y4bZyGyORjH4Uqna4JKgbeAR1Ir+aM+8SM2zduFOfs4dkfo+ByHC4JaRuxVjwcbdh6lc5xUkO9RkEgtwfcUxGMhGcAnuTilbLAZ5IOBntX5VUxFSrLnqSbZ9HGmo6JDgXIJBwueQQDQCXwhGT1zQpKyAliAo5AHWp7eBXniUMApJyzHoO/NKLlJpJl2sY/inVl0Lw9eXLg+cy7Yl/vH+uOtfKXjXXW1LVHDu0hHJcgDmvYvjV46AibTLZoikQ4SQnKKW4Kn1B/TNfN2o3jz3TS5BGfm3V/Y/hnkP1PCLFVFrI/M+IsZzS9lc0IbgTwOAcgdSPT/ABpVZCAxJYAcVlQzhBkAA56djWjv81QSqox52qOM1+8pWPgLJlmOVNoG1mycDjOKSZsYAUZ796iE4j3bTyAOCetRszFwcDA5BBrRGTiXF+ZMLkgdTT1kJAyxSXoRjAx7HvxVeFyWyzYC9sdc9z9KkaQtjczOF6M3U1qmZNMuRbFjAU4VCcEdB+FShwwR2YDHUk4zVVWEcbZIYkcZ4qSKVPLBI4xghjwT/StokFyR1KAnkZ6ikhc+YeMKvzA56VDES4AICgdOc5FWba3aWQJESXJ5J6AZ/wAK1uRqdHoFo04cQjLuflz1BJzmuf8AEkcf26QYO/oST+npXY2CCziGwb3XBDE4A454rh9fuQL+RApZSSSQOB61wVZO9jphG5zGpFUwoGFOeTzj6VlTFQRsYg4ye1auo3CbgMZArHnwzn5cjOPlrSDOaqrMjYljGowUySc/zpkuI4yu1mIOCFP6j3pzOAxU/JIOCvp60nMbEjB47mug5bsEKkAEkEjBHtSEFpMgg44GagmZVIdzyemD3NPjQl0Jdgo6BR1+vtVpMpSNaGNol5IB4wBVqPaGV2IVQOSaqQAfuwTlSOGxV6OMRkHIJ7YNWjeOpYjAYRYUZbnrnjNXUU4IKNIAQxUEAgfX0qhBI4kABAA4XccAVahuTvKgbyTz7U3cu9jdtpS0YiYBQSD+Rz3q8GdskgIpOBjvWHbb0uC7EjIAxnIx9PxrUWRmwgwB1rCRLZZXaS0iE+ZwpGCAQBUpBfIdsrgHHuKgAk+QhyVxjBGQDSNIxbBOT3rFlRLMbFm5AC9B70m8xbwRkdcA9aZC21AGOCOme9O2yEEnHTkgdawkjdK5BcWy3yMCPkHAJ7VxGteHJrMiYKRGwyGHII+ld/CV24J5b9ailtIrhQkgIB4GT0ohV5GapHlnCkoQPMA5+pqC5IhRXbAJU5A7c9/eus8QeGzZF5YArqWIJQk98A/lzXEavJHDbSKpw4boc9M812xmprQpdjKeUFt4OAfWlijQqqfvGXfv6gcnuPbpVVJVeMoQSByBjr7flmpBLhgwGCBgH0FXZmh9W/s4RtJ4OnkZlwtwyg/7O4kc+pNeulxnI4bGMDjIrx39mto7b4cpCyss4bcST1BJJ4+vP416q0wcYyy46Ed646ybm2zCe5YO0uAcgY5KnvTHmEIyHGT2qs1wCCD8xHJBqF51mVTnBHUDvWVjK5e845LEjOKjNwTyOCDnNUJJwpOGyv16VTW8IaYZJAAKsOnJ5FPl7E8xrzzsGbBJJ56etVpb/C4LhXA7jv2FZL6mVc+axIzgMOeKgkvGBLhiSTnJOee1Fmib3NGe8cfMHAjyFJJwckH+tVZ5wACx3Ac8Gs2W7Mhw5x3PtUQuyMAkbc55HUjjrUXSCzNOW4G0g4zxjB6f/XqKW8CsFMjR8heOo/PvWPdaukGGJDYBYgHjHXmvMfGXxLkZXtrPyYpSCRIWJLY7Yyf09ayctbWKjG5v+PPiOlhC9jbEvLja+CASuec5614zqmpyXMs7uSxkYHGcgDtj0+lV725kvHLyEySMdxJ5OfWqu5duxgxA53dc/jWihfVnbBKKsTqgxkZB7EHGKWML5g2koeB65pI8qAQQc8jmrMcsaphEU5O4krnJ+tbJWLbuSpls5JBHUgcU7kIx35AI4x1zUEcrBmBOCMEHsfwqfeGVnQZXsO4qhXJcurAEnIAOOw/Op48bWJGW9BUCRS7FYHAfDbc1bQKiqGBBPAIPAPuPSpYkMRWRhgqO5B7iptomjIcEHIIKnBx6UFFlVABgoSQRxnPHPrT1DR8OVfA421mLlHquIzyMgdPWpbRgJBGxyhGMnsagBDuCQQAMEA9ferUEaoeVORgZ9zVrQTRqpCyrsUYeJipDc44q/DEY4wVYjjBx6d6z4ZNshAJOQc5+laEbEKAeCeT7/wCeKaMGrkGowedaSOC2FB4H6DH1rz6UyKwaYbH3EEDsO1emJgZUgksOR2P+eK4fxLpyW14xMhKEkLkYzyT+dbRFFJGFPO8gDEkoDgDHIXPNUJpSQACCSCB+P9eKtyrLtYoVJx8hJ4J96qXDrHKDgDngDkDNaoorS8KXJAJ5JHc1UAyxMZy3b3q68YDEFgQecsOpqm6LHOuwA+oBxj1qykrjGh+YbmwO59ajuH2wyIXMQIwSDUk4EgJjGDnABPSmxgyIIpU3A569AarQdj6X+BeoE+DbJwCmUydw4I7V6QtyGBGSSxJzmvJvgZcj/hDZUE/nOly8TEJgYXgEDtXpKzKUBD4OMBexqZW6HJPR6mibgP8AMQSF5wOpqZblAAxUknqxP9KyVuMOGPJIxgVJ5xwB/CaixmpWNYXinBUMB0+YYNBvNpAJznoPWskXJXbgkjuM9Kcs43nL7jnHpmjlKTNZrpc4JwT0xTmnZUBLEg9M1kfaCjAHgAdSala4KxRqX3IM5B5PPWnYDUa8CooLbWJ6jtUFw6MwUyFifyA+tZbXB3ZB4IOM9j2qxHcopQOCRtyc+v8AhSasK5bh2xyAYZgBtyBnj61ZlKkBcED+lZ8N6e5+TJxt6Y/xpz3akjaxYY6mlqUrF4SIkXC5OepHIFOMisy7wVIOSSetZ73SmI7SQ46f/qqhqWsQaVay3V1MIowCVyeScZA5peoXLfiPxXZeG7CS7uZQI1BIBbHNfInxI+IVz4rvp2R2eJGYgsc4z/SrHxW+Id74w1WeFHFvp4BCMrEE468dD9K85EplBVAWLeg61zzs2elQpNe8xSSyBy3Q+tRSFz8mME/rT4SuCocNLuwR6D2pJUXcSGbAPG4YJFK9juSIo0AcuIhHJt2nAxkVPGdwAUkjuc5warbimQilgTjjtU8CDYSCSM7iQccelLQYsrsuApLt3zToLkq5BJUEdQufwz2pChDFsYGMEfXvTI2EaOS4ESjILHGD6mloI0DKskiNPMUQDJwOoA4HtV+wuAk8bAbgAVGR0zWSsUhfBKPhA4YN8p9Rk9/bvVqyeTEACEksdygchccHPQZNFzSCud/4bcidCh35OOmMcdffsPxrtEuAYCCxJwQQO1cr4btjBaESIBICACCDkHuT/hW8qNbQEsGUNkrkcH1OfXpXyObYhv3Fsj9c4ay2MI+2nuxtwcR5A3e571FGr4RgCCx2g46+1SKxUAEBgeMA9aJwy2yhyzDJxzjHtXxE5q5+zYeHuIybicpvDHJyfes55TImwLn1OOhq6qGWUqeQDt47/jWxa6bEDuKqSBkgc8Vyy1PUXLHdHN25ljU7jgg9cY47VnzPJ9pkkKFw2AMEDHvWt4hkFrKXAwhUkqpzjHTis2BFdiSWJIBwQQPWvl8wq8vuGzkrXSJYI3ZwFIDY43e9TxxOixISCSDvwMANnsfpVm3tQyhnAZQcbc4Iq/FaRO5zlAATuFfJyeupwymkY5LQcK4Y5ycjnBq7EfMcOXGOMg9c9zVy6skxuBA5AAx1zVAobYE5Denas+aKZi/e2Nq2kMhCE5QYB46D1qPW7RRbiQ4J3EAsenuPrVOHVGRUJ2oT1xzVS/1eSdSrDIxxk9PfFbxrQtqRGlJSujPLMzHf0+tPiVCcA7SSTz3qLbFkEu2Scj0NSCSIzqC7Bx8wBHBH1rFyudr2J7WGRZiCSVHTjpW8qEQEBMEkc1h285BZ1YMM9q145nnQgnAx1HatoHm1YtspXQMcoDtyTxgep6UavABZ7FdUc4JwSD+FOuEdJN5wxHTPaqVwJJX3HJGcY9K15bihB9zIeB0QBHICg8ntViNTGqSknAX06571o2thI8gDKSM5HHatK40wIQEGM9CBnB+ldNKEr2R3KaW5gpAHRXcMQp3E4zkV1+i+HhPAt1IVMRGdoJJA9x2q54V8NgASzMizRgsQ2cPnpxW/5roXQhUbphDwa/W+Hcjp4hKtW6dD804t4lnlsPYUFaT6k1qE2xFANiqBgDuKuI7SxkjqTgY5ApLZCtuGdQR1571MjFQVMYQY3ADuK/XqcFTioxWh/NmIryrzdSbu2R7G3KGRc4JzmlY7nUAkEck+1DytgknaScjNIpKEFmz/ACrVnGScsQEQuwPQHqPWvM/iV4wErJpsEpEWQzsOgx1H411fjPxJF4f02VlcfaXUeWVP3STjmvC7vM9y0jkuZCS3PJP9K4K9bk91bnfhqPM1KRZVkkBdcENnGKsRkCNMkDcSOvPFR6TaJ5bEAqgOAH5q1MUTBKZwcggdK8rc9pNIa5iJ2gAHsM96puRIWDPswcY9D3qzv2r5pGw54Yiql2DtZ2DNyGyo6jvxS5ROVypLEIgQpwSdxPrVaeZZXQOSXHAH86szMJNxUgkcAGs52RmYJyygkE96QIimPlO7kElhtHPSqhiFwBKXLsMjGMYqecEsQCSelVppCgODgZJxntU3sbRVysznyhGYgXBOCpwMZ6n8P1qF/mKoSucggt2+nvU7AEkhsDHPtVaQRZUkhyvT2qky0kNupiQVOSuMZHaoxcIFBLYHTpQgPlAO+8EYLYxk1DJhciJfMJ/hPetU0DiTySuCAxIUAHPYj6UPcqY/lYgMQQSOlEibo1wMEEDBppQqQzY2qchT/npVqxm9B+XZWIGGzx3B96jS4ZSFYkDOTgdaWO5QKSRkZ+VRxiomdXO0PyehxjmtFG4mdt4J8b3HhbUbWRGJt2lVTETgEnqc+wr6fl8PRa9pMWp2gJhmXcCpznPuK+LTKybQrYAPJzznFfVH7J3j5dU0+fQLlir2hEURbHzg5BOO1S6UH8Svc4q1WpS96BZ07U38PX7R3o8qEEIGByQD9a71N8sZa3LKhIYEHJx9fSmfFL4WDXdOkeAmOSNiQFOCfTPtXPeD7u5too9I1GMmZcYLjrivSw+H9lH3HdHgYuqqs1Kx3OlWxdwXQgEZww6+9baWuVBU4PQ47ioNHtdkZJOSTnB6g/X09q1lBIIXKjoQe9dd7HJHUpiMhFVULEHGAOcevuae8BbHGB7mpSCoBRQT1yQeKAxcKQNrZJPvRctIi+yxI2BGoLDaTt6j3PfqacxP3WGSACAR/nNOmZgOSDk8H1oEgUkMCFH8RIAyfb1PFTqUORVKR7o2LE5yD0A9qSTYRgsCjEHGe45HNJMSN2QM4BBHOR9aZCqTEtsJBOQfSlYpMYMySkAHJ4GOwqvrmp2/hmza8usGBFLMeCdo68fj3rV3xwKDIoKg5x0yfrXzv+0v8RHilt9BtcxTqcXAU5IU7jhj0HOPfijZXextTpucuVHhfxF8Vy+NPGN1qCA+Qp8mBM7sqTkE+laGhW8ECFnVUdgNxA5J+tYemQm4uZHYYcHBYjr/APWq7qOuSWKywxAFyuCAMkfhXlVK6buz34UbJQSL+t6rFbKAjYJGN2e9clDbXF1fjy0yufmcnIHpUklnM1sWkUqcbgWHI/8Ar1O+rxWWnxJCgVtuJAuckjoSfWuKpX5tGd9KjyL3dxdXgisWaCYgzxhWbByBkZFZM2tM0ZYKpAAAwcZqvdu08glL5L8lSOo+vrWRqlwltAY0Qkgg7gcAD0xXzePm3HyPfwdNJ67jLnVmlkkYgFc/dzWJdTg3ZKqwB5H+FNkuTKzKiYXOSfX3qp9qPzKWOR0NfLuSZ9FCNieZhJGSeWXkLnoaSOUhSANxIyfaoVhecjGQOpIPWrUamMkIQCeDms7mqQwhXQsQSAew6GkffJk52joOxNWTGowC2yNfvFRnA+lIypKF8ptynGGYY/SpbGVgdxCkZB5yR3rSsrNpnLnIxySKjMKFydzA8HaBwa0LZwigAFFzyx6VI7F8WEboA7ZQ4yVGCfbPaqU9qFlACYAO4Aen1q5HejaUVQ4IIAJxg+vFMkYnG/5iflwTjFGo0jPltQ7MSAQfSoptMbYjqhKEHnFXty5JIwoJz7VYWaNoyignjgk9KV2VZmB5TAFASDyQwH6VQm3SS/MCB0PHT3rqWskaQxA/NjGQc59eainsggIEeQfSquwscpLDMMqq+aAcnnoKkgvH3mMOCBwQB09q1ZbMiQmNSit1z3qAWZicKVySeD65poOUrzoSSVBJxndRG5Gwk4IPOelX57F4lQcE47HrVOe3kBKgYXqRVK7HYRyu8szAkjIx2qzZzLIhDEKCcAetVYbfJVyCVX0/SpSr7wFUZPIzT1JsRTMsUhBTacnBPGKtwk+UB3HNQSg3OQ6glvlLHt71NZSxhTEQSBgBj2FJsSRHcgqQ5CgdTQjh2C8k8fSnTWwlZy4LIeAD2qZ1RCmw4GMnj0qSkiVUSKJgwBI6msedBExORuJyBnORV2Z3ZASSQRnJ7iq8SGUsSpK56+lS3YbVh0JE0eTgMOo9amQrvUFARnpn+tLBbJ5EoZiJcjbjoBznP6VGshhnAADgdeaaZFiv9qCaiG24iB+6TnHtmrktzkFgSCx3E571SeAPcNIqBd7H6CrMkZ8lQCCOvTmncmw2O6PnlQ2G4Ocdc9atX7ttiCAdeWJ6j0rKRj5pZiSRx9amvGdXQk4BAI96dy0i8khijIJJJIxx0pizMXZFbJPFQ/azJAEI5PcUWoxKxUEEDn3qgNKEHeFJIGO3Y1v2TNFCAxyGwT7GsBJW2glQGzwQOorchkUWyBsAjkAnrSuVY17NJpoTKELRqcNIOx7Cuh0adoblHPK4xtIGAfWub0mZmhaJWwpIYKD0POa1ra4Mc2Ccp0H1rSE+VpmNSmppo9B0+RJmR5VJ8w4Vs9x1ye1XGU/aRKHLBSCFUdQOx9vpWBoeZZFLYwoz8x7Vpx3j7nIIcdB8uOK+6wtRyppn59iqahUcUXlhMgIDHA5Ix09asW9nuDkAALgnA6VBbOwUHBIPPy96u3FyXtTFgFtwbccZGO2ew5r1ozueZONirdlXlCgYKjGPWoY48sSeF9PWnu3AdiEbptU5B9/rTgp8suNpUHA55/KuqMjllEyZ7QiRi0gDZwvv7UtjYkzyl32xBdwYHqwPT2rQNit64SSCSU43L5bBcN1yfXjIx71cNkkcIAADAcrnvXRF3M3c4PWkeK6jmBZvKmWUnORgHp+tfTvhy7g1vw/YuXBkRdpPOTxxXzvqdvK87qArRbcsCBg4966fwT46u9BMVsYBPBKSC7tyn0rSzTUoo4MRGTXoepazpZBYZ3KAMHvnvXmfiDw+yztLFEC2MBc449a9g07U7PXrVSJQZicBFHIGOf1rM1Tw3GykMWdMHIUcn0x9K9qjVjONpHnRqcrPBJNIK5Lgnkgmq41aTTomgijcvICo28AkcgE9hXouu+HWWOR0Yqcn5WGD9cVwlzp5j4cEAk4JHU+lOdNPZHXCtzdCgLoyXEc87t5gBAG7gZxn69BWxpmpeReRQgMQQWLKRkcZyKyo9NZpVJdgh6Lgc/WriWAim3FlJI2kjrjtg9q5/YsbqG5L4iZTGLaNpZSOVk7n8KopLc3xZ5VAc4O1DkD1HPpTbeJF/eEeWBlSzen1rb06wEjk5KEIWBUZzgdPxrWMHEz5r7sqRGKzgYykISCAWHUnoK5+8US52EuOzY6n0q9r+pG4kWCFw8C8sVAIcnqMnkEH8KrWEZmlQA4A6A9q5Ks9eU6ow0vcmstEln2FSMAjeW6EY7H1zirDeHg5YkkkHOBxn2rprGJoIQWQZxnavIzUkSKWLlGCnn5hyD3FKME1dkOckcwnh55JRhGEOAQSMZJrVXw8zqAUIHcntWtGSoAALmPgZ96vx3G6IfIS3U+9X7JCVVmGPD53AkBSAM46Vpabp8tsFBlZwTkqOADWlCRdkiNGBUgMXP49vwq6tqu7IABHI7ZrKWHpzVpI66OMqUJKUHZkZhCW5Dsfm5wBmqM2kvcRI8e3KnJVjxn/ADmtNoQ7ZJ9gKFQlCAAuMjBHWvncVw9ha8f3a5Wfo+V8d43CWjWfMkczcWcolZZBuA+UsCCv5iq/2U5QBAcc9OtdPGIypBRSVPG0DHHtU8aW0as7jLnphQAPXmvi8Vw1iacv3fvI/VsBx5gsRC9R8rOUh0oAF2QlhkAjtV2105ImEpUMeoBGM10semrcwiSFGRSD1GeBWXdAJKUlGFzuB4Ga+bxGDq4R8tRWPssJnNHMFejK5CqiBACNoHPXrUkc7hCQA2M8kdqoahqcSusQcBQpYHGcn0qmupu2FRsL3NcqkkenrLc1vPJIUHLH1pAwZwucyc8Y7D3qil0CpAfLj+L0NTfblhjUMQZDySe9O6ZLVtiW6tiJFlY5LDoO1c34ht3itwVfLMeMGtK91dZWIL8YyQM9fTNZzXP2gBSmQOhJp6AuY888RWUrqpYtkdeep9aytKmvXv4o0lZFJxtIyCPWu5vbTzC5KMVZxwOSCO/sKsabosYcOoO7HYdK5KlNSPOrYWU5c1yzYCWG3AIJABJJzWfplm1tPNPK7TKSzcnkZ6CukiY26AE7iPl2nnFUbzMQwgABBBGOlee6NuhyOlKJ5Z4vt5BeuyylZZZAwUrwFHb6Vf0+SbSlgmjOGYYJU4IHrWhreiPqd0spfYUXaDjII9OP51jXk8tmDEVJCcEmtNJJRPOqwcbyaOu8JeLn0t7wRODPdsAxJ5JzxzX0F4S8SwWNpawIwmn2gu7HBOTnp7E18c6fdJdXqMhIG7scEGvZfDGqS2VoJfMLuq/KrHPT3rx8ZCFBc1jmhCOIfKj6hg1uDYGdwDjOfWqeo+PYdMDrEcll4z3PpXhcnxBnLLG0ingE7TjPqMVYGsHUCC0h8rIPByCfavEljJLY9KOXx+0eg6r49u76JmJEaA7QmM5H1rnbzWzdnBA2qM4Bxg/1rN3ggM5BBHQdqfEokwAmB1xUrFTnozojQhT2RKlyd8e08j7x9TW3Yag1oGZXwWOQ2en4Vkw2yYycg98Uy6nFsmAQB1PsKJLmWpduZ2R6joviO3eGKdnxEAQGB6+ufesvxj4vS/mCRsWt4uIiSQcEc59a8+fX3W3MSMS/AABwCKxpNQlmYjJAJwAT+lYXcNjopYRcylI17rUDLJsjIIPAX0qzYRyK2QgBJyT0zVLS7M+cXcYDKAPY966OGGNYkUAiTdnOeMVjGF3eR6vOo6GhpFykE8RlIVidoZux+temeGdRQ3EQZhjPGe9eb2VuWJBjDZ5APpW/avPDeROreX5YOCo4I9DX0uX4uWH+HYznGNaLVz2W8RLm3UjrjJIH5cVnKH3hP4f4iDyB7VU8MawLi3EcsgMrE/KT1/CtOWDa5LHDZzx6V+35DmKxNLkbP5o4wyd4PEOtFaMkQb8MgIB4w3GMUzU7Nnt2zhcgnJOcirEJ2qSS2emCKmYFohtOCOntX0/M4tNH55GN0eAeOIZLm9FpEgZ5iVQE8k9+PYCvTPAXhCLw5pUCgqZGQMWBznI559a5f4g+GZ4JrW5t1MR8wosg5wTjP4HAzXWaHFfWVsgndWlwPuZ2j8K9PGVnOjFQZlSjy1G2dTFEI8lTye/cVlatbCUknCYPBIPJ9Ks2t0WkU4yFOSeoPtTdQuYShIfknoTXjQumejdM4e9tilztJBJBwPUDrUlpbAxhmJJycBewq3dRiSQggYLcEjOQaS5X7LbEgYLEDPpXVzX0MnHS5h645ky4GQo2g/SuVljIiYOwAJyVA79Cf5V1V2wlUgAgdCcda564gG5yHzn5eO1etRVkeRVd3cozWyhAQwA6464qGQefp7qwAQkghhkHHAqxIoQEE5zUgh86EAjCEcH1NdSMUcbBCIZGJI+U4wBjFX1USQOAFcEcg9qS+sWiuw4IMZBVlPY54PHtTlUCEgPsckEDHUY5Oe1a2Rtcwr+wWRiSNmDnIrO8gbiSCQO/rW7LGSSuQTnJGe1U5IgG2KBzlhgcmtUzJmVNCYwTnAJ+761DHkggEkZyB6VfmVWicMNwJyD6Vzh1E2rlCcqG2hjyTzxxTeoKLZ0UedpcuAo4OeeT04qzEQHAJGT1ArmodVHmjLY7Z6Vfg1aBshiwOcAg4JP+Fck0LVHSWo/enaNwHBBHete1KbchdjAkAKOua5NNZiVgWfnGDg1dtdeh3kuxcL8yqK4pRubQkludlYl3IQnZGDyCOSfXPp7V2WjWy/KM5A5xivL4fGFtDMpc5XaW2Z5PHFem+DnnvtLguihRZF3DBzkfXvXBUj3Z0xqR7nQyOY8kEAH1qsrFWLE4yWIJ7jPA/Ki8VwpAYgg9AM1QknKoqu4JBwSAQB+FEIXFKfY17G7MUhJOcnPPatLX9Ig8RaQ0ZCncpBz3Hp9a5ezkE7kFiQpyMHqPWu40Ri0ZjbBUDIAq23TaaHTnrY8yTQV01BGsYjSM4Cg9KyvEkKNaMuzAbIJBPX616R4rgSDJCBATn61xGoxLcRFGjV3b5VBOAD659q6otSXMze/LqzyRlSPLOxG0EnHY1LAw8rcHyAehGSamvogLiYEExlzwRjPNRQR7yQp2LnBbrj8KiS7DcrliF8sARleeSMYq0qAgEDzD2wOSarxkIQzAEAYye/vVwEqVIGOhwKxszNiyIVZHYbRnBQ/4V1PhSOPyI4VGVQn7w9TXOPGJsZ5HXHcGuk8JBRcFACDwSD3z0obtqc9TY6t9IiktjHgI2QwZR1PeqMnhKG4LMRgkYGRwK6W0iDoCxJHrVny2CAKQFz09a1p1nHqYpJ7nlmo+AEBLlHLrkKI5CFH1GOa5+/8ACs1mCSCSCeV6H35r3R7RZImUKCw55rI1XT4o0YlA4AHOOhruhi2txukmtDn/AIMTDTbed3IURllyDgyk5OT7jOPwFVfG9o+r3xWBS7zAJjPAGf5nNXdMheO8ZIECBj8xzgHjj+dd5pPh0W9ukzqRL94HHQ+1cc6yo1Pa9TfD0ZTjyI4TwX8Koop0m1OF8g7gsoxkewrrvFeq2ngTw3LcsEiEY/doMc5FdVbwkRByRsyA284xnv8AWvkz9pD4jSa1q0+mWMqy6dBJ5Eu1iWDDHT1HSuZVamLqXm9D3MPhY0VzJGZrfiCTxHfy3LjJkBZec4HfmslZmiyRlHDAlhwSAaz/AA/IJLVFQnaoAC+laDIUly4y6nPPauxVYy0icGI96TbOs0a7WRi4baOispyfzroLTUhuAcgt3GeTXAW9zJGR5R2E9cdAK6SyukmVQxII7pwSa6oNHlTgjrIZ/mAwDuPJzkgf41M88ZLmMkx5wN3PFc5FdiMhjIG2nJUHqPQ1O+qqwG3ADdiccfWt1K5zun2NYyKGUEEsc9ORxTgpyHJHPbHT2zWfBeRNt6h+lOMhJCBmAUng+tVcnlsWzOCzgLgkEYxnGe9LDjyljCsQv8XX6k1my8ysd4LjjIyOOO35irAnKIx5JAJAXvUSiCdjQVklYgIsaZwFU8D86tI4UEgAKuMk9BWXbSqY1diSxH3R2NaNuwfIXgnGRnrXLURtGRtWiBpSrExggEBgeeK67wtbCO8jkBZieCMnA9/auY0yIsFIIyODkdK7jw4hCgswZh8u0dMH+leLiH0O+krnYRgFRyeO1Vr7SLe94lAAIzgj9KsRkogVlGRwc9qhvLyG2jaSRgiLzksBn25rmg5JpxPTVrWZ454u+GyWizXCHIZ2ZsjgA9AK8rmtVt5zFtwxYqCOw969P+JXxPt71pNPtt0TZDFjxkA15iZxdTLIXJO4McDhvavp6c5umvabnnYj2d/dLFoQMpnaBx9TWtboGUnJYgAgkYOPpWfaAO4IXOO1akcbEqQdhz9eK55s5ouxp2JbyySFIyAQx6Z7/WtuwJBQAYOepFY9rbDKY54yT71uWOAygrnHOfevPnZnXBnUaPEWmBJ4K4wehrprmR4rcAHBAALZ5Htj0rD0QKqBypBAyR14rfu0Jh2BgQAScgEgHntXFuz0obHOXcjSsThWVeckdKy7q5EbMVYEAZI6VW8U+K7bRiYwSWUZYnAJHbjtXj/if4gTak7pCWiQEgMhwTmvTpUm1do5KnLs2d5r/wARY9KjKJKFlGcc9K8x1/x1qGqly82AeMgEZzXMXDm6uBIzM7AcZPWpCCRwcnFdiaitDnSUditECJCxMpfBAZnJBH06V0GhWwcxlTg9SG6j61nWFg1yECISFyMNnmut0jT3tss6hSQMKB0x3z71PPczmr9TVt4sIC4BGePpirwtwVBQllOMA1DAgCEsGwD68mr8EQ4yCAegznH5VLZioj7a3QEORsAI+Uc4966ewfKdMgchif6VgLFuwoJ34OCQcA9j71s2e+GJUJ5HVugrCTuaJGZ48vjFpTqkoieRCsbYz8/Y/h1rwjVfLLsoQICcsVOcnuee5r0r4l6sHu2MTMkKgKsIPcDk59zmvMpsspYjJfseoFdcPh0O6PuqxmsojwCMcAEnofwqVXEzgFcLjnHGame3MmUPCjnHqaja3kYqCAAf7vatQ0Kd5AzMHCgqpwMdR+FEWRkhMPjHPer/ANnaMFQQQfXtTPJ8pmJbLZ4I7ipegPUotEyIC8iM55Kr29KEwiIiO0q5JLEYP04q2bcNvZhlWGMIOQfUn8qmt7SUxlAoCoOBgcD+tNMxlZEKTRggDJJOAcda3tOgGBk7Mg4IrCWCRHA24HUkDkmumsYH8tCykccgDgn60M5ZE8MflBQT8vQHGcn69uKkfaq71JLbgvA6Z/pThGVUKTg9cU4Rx71JyQDkrnrQkQfQtvMsYDA5DdDWnDcAgqeMDj6VgRTjIAGVJ646GtK1uAiE4yT1HXFf5TOx/TjR0FlMNjZPyqMkntV+Eg5IbBIxWHbTfIASMew61fgckoGOBnqayZmzWjAUAHk461MRtIOQVI+7jpVG3kwDuDADJ4Gc1OLgAKx6ngAjH6GnuRr1EukDxFcHJOQBWLdqd4BDAD8K6AjKgAlT1z6Vm3sJYEgs5HXcc1zzVy42Obu7USFsFSp6jHpWHc2IfeQMYJG3pmuqnhLOQgIBAyCf6VTuLUKpAXGRyfWsU2tjpjKxxN5allIdCdoIyOMVzeskRwEElucBR2Hr9K7jVoUgUgIFBGcjkk96878RTDzQoHByePSvSwjc5WOiErnMX/zykE5AORz0qOK4dCFUEbeM1Jjy5CQA65zjrmq4iKnDNt53HccYr6mNrWZ2xZv6ZrT24MYLCRWQjPcEnP5V6BYa5GMAXCzorKu5RjGT0ryXe6ZJBLjGCeP1rV0jWJYrpfMdIoQB1zkmuWrh4zV7akzgpo9/0+8SRAVfcPXpWi7AqWbkEV574e8QRTFBGGl5BLRjKgepP1xXbWt+Jo8ghh0we1fOyUoyszzJU3FllYEXDA4JHNZl7AI2JRGIz/COg9avrIXBXOPYVSvd21zkkKcMBxisnqKKsU0maNgQMgdgK2bDUZY1AYjnqVGKw2YrnAKjPBIq5bXaruLEZI6VlY1Wp0UV+oK7mJOckmtCK+YxkhgQfugH+dckZzINwPB6LUkN3KjgjIHA/KnyNmUoJndW92doBJB9GNXkuWADZAJ5+hrjra8diGYMCMA7iM1spOzAKSCCBkNk4FbQhJM5ZU7dDXW5ZCW+UDPJJ7mpFmZmJbOexJ61QgZXAHY8Zx096sq5XKkgjOckdq6oxaMeRLoWzKockHPHBx/SmJIQ5BAB6nBJH61AzYOQxAxTWkCKSxx6n0q1cLGkDvjBckjqAOtWRIOWAJJ9a56XWY4xgDcB0NZ1940jiBAwNowCD0NXzJEuD6HZ/akQDcdoOeveo5NZt7WMl5sAdycivJ9R8cvcSn96wVFOAFJHuSRWDdeLp3iOyZpUYZU5yB7+9CcnsCoSkeyXPjOxiSNlkDA5Gc8E1z2rfEGDrGqRkcEBjg/jXkU2s3MgJM7MAOCB1/OqMl67oGLMzHg1pGUl1Nfqi6noepfECOZGjVwwAwVGM/nXL6rrcGq7sRCNsbcrzn3+v0rnjKWJIGGIxkDrSiNtijOCck59a+yyfPMdltWMqc9Dlq5bQqxtOJnX1pHBvfYH55PoagtwNxyu0nkjPFadxDvUIHDMBu6cfn61hG4a1kYMMg5BbNf2Pwrn39pYePtdz8kz3Klh250ti621GZAecZ5OcCoQokwqnIJIz7iqk8w8pnRwvBALDOK4pfGo0+4clZCFkK7lGRkEjPFfpcFzfCfCpSbsejQaeGUl8g8jIOcCpE0kNglePSsPRvFNrdoCJSjEchmyCf6cYrorK6jYF1JIJzgnpWtpIuziPt7GKMlAhA/u46Vft7cRvgFsLjKk8e4I/wDr1WEzygsCGywAAHQVorMoO0gjJ4PrRdkXFdcqSgGM9Aego8sMRuODnKnuKAzbgScLjHyjmnBQY1JJDgk7fQduaVyWPztkckcE5IB6fSiMZIYhgOQAx7ZpCCGIIJ3c5J6H0pWkBfBBBAz0PNO4CysI2AA3AkAkHoKRuoJJx2AqWFRKGAVQcZHPb3z0pQpGMDJHUHpUtgRwsgEiqNzvhgM44FGUGQoJI4II7/Wn7RuckuSpwAo6/n2ppYMhIGSf4hWTYiNYiQoAJ4xg96juISSDuIHsal81kAJckD+HHWnNgs6A7gMnj1rNsRzWr24aFzkggHp1NcHrdoQpwcHGBkd69Ju4jIzgn2Ari9dheGRuAwOVIx0Priok7mLlyu55zdWzxscgM2OcdqijAjUujYdeRjqKv62oimLnAPUr2rMCyrCHUgA85U5BHas91ZndCp2Ox8K+OpdMdI5WaRRgYPGf/r17f4a8SQaioAnbBUHODyT25r5d85k3F1LMR6Yrp/Cnii60cqBKBAPmKsCcfj+Nfl3FfCGGzii504+/+Z9plOdyoNUq2q7n1MrgwluRtwSSeOTjH15qSKUSKVyQc8gj0rh/CXi+yv7JESXMpAIEZIQA/Xqc+ldnHIW2kEEEc+9fxvnGU4jK68qNWNrH6nQrxrwU4kjogYlFwSe3f8achKqCQQVJI4qMkLyDnHvSiR5I2TBU5xnHINfOtWOpDWcbHIJBI4z61XmY+UhJ3vjB7YqztGQSC4UAYPeoZlGS7D5fap5mi7FQM6yAAYIHHGcD61GykZJYAHOeOp7VZ2eYSAcEjgetV5Efc5YhlJAA4GOKqM3cZVOWyAMg8ZxV+Cwhv7WWGRdwI2hio9OapyoYsKDhSM7hzirFnfNblQBkjGfevRw2KlQqKa3RnUhzqx5n8RPBcEVwsaRPI7RbllIxg914615x4evJ9C12F1QqsbDIPB4PXP0r6Z1ZV8QokMp5AIB4BGevNeG+L9KFnehnQADKkKMAYr+pOGM9o5zg/qtaV5WsfE4ulVwlVVIo+qPAXiKLVdGguEYKHC4UnJ6etdpkHBBBOOuOlfN/wF8Yq0lzp07qiwbfLEhxkHJJHt0/Gvo20cSQ7wVIJwADnj1r8F4vyR5XjZW+Fn02Gq+2ipDRkEgHkdd3emup6gjNSTR4KEDdzhsdhTZWCZXuTwD6f41+dy0PQiVpcZIIIGduQc5NRmELhiMD0NNn4IAJJY5z6UryNtIGATjqOAKwc0bJFG+JkwpG0/3c1h3tqYirgYOeMDmtqYjIOAQB3qjcksp4ZAOB6fnWLdtUzeOgzSvEU+nFY2kPlg5Z35wK7zTvEcF/DGY3VwR1Xt/9evNJ8M4HQgAY7GmxX01i4aJ9ijkqB1qo15R0NJUlUVz1syCTkOSTzVeYg5zyT1965vR/EAuFCu4QgAlicZPpW0splUkMCQM5z1rb2l1scrpcpK2MYIwB1I9KqyxE5A5Paq08siSpksRnkU1rokgox3d+elTe/QnlZU1GMl4wrhSGweevtWno6hmVgMEDBz3rHu3ySTyV55Gc45rotG+TBAwCP0rohFg20jWC7gQOAf0pwHBDIScgj3p8ceEAUY5JJNSoAuMjJHcV0qJgwYFstnc2efenHDnG0gUuw4IB2k9DTt2AMjFXaxD1IWhBJGQx6kEdqpTWke4kgZ9x61eaRNu/cAp4JBxz25rmNe8ZQaejJGR5oB3AjPH07n2qHNw1TMnDm6EOs+HdMmgmEsUKCQFWJODgivHfGnw28PXCuLaGOEFTlScY+mMCtXxJ41ubnaxfBB3A7SAQegxn+dcddX893udpDGGPJU8ZxXuZbnuY4GqpU6jSXmaLLVVXv7HlHiv4RxoQ9s7FA21iqgNt7HGcH868z1Hw1eaI+94jGiklW6AnPH519Ohm25DFgB1POa5Hxf4ft72BQEwwbc+RwRX9D8JeImIrVo4XFa37nzmZ8PUnB1Ka1PD7Jx8qjGSc9O/1q9JlHJJIy3JHOCTz096pz2s+mXs4lAVRK20AdRnircEwmTChgccn61/UOGxCxFNTj1PyTFUXSqcrQ9Qd5AOTnseopCTkgAgZ/OlOImD4XIG3gYz/APXqxbxG5dQASerd+tdlzj9nc0fC2jm9vCrcRbckHvz0/SvUrS1MhHmuQFUADOMAdBXNaNpMEFuiFGJOGDZPGe1dTboVQADkEfN14+lcNad3udEIcqL0W0MFiIYYBJ64BpzbTuQkADHHQmmK7ZIiOCB0z1FKY3DFnJBxj61y3KemwkqiNSWJAOB64z3rifH1qJtNICN+7LOccbuOldrPIMHdwCRznqawvEVuJ9NlUj58E5Y8YxRLY52z5yvJBb3EjltrNzgnofSovtAeMfPyTg89RVrxNEsV9MjKSVwRgYBzmsKRygDK6gHGM9q6IWlFHSo3VzXE6vNkJgn34GPapoZR5rsHCnHAzgZrIEwCoSQSfQ8j61OjoUJIII6H1qJIpRNdbhdwAAYkAsvrT2ZnyUBReoBOcVmQXiSNLGjKCijJ9PQVYWZyCCcKozu61zNFJF1HDoAzcHp9aWOUrkb1IzwCOR+NUhchyVDAjoMAjB+tK/DAuQR3wanUomluBuBBySfToakE7/cGCSMc8AmquEZd2cKCAMnHXoM0ruI5CQhAPqe1Bm2SiZQzIWUSHgUGRwTyCe/NQO67vk+Q4596ZIZMhDkjqeOmKaVyeZkq3ThwFJDZIycDA6frzTWZt7KGUMoyeetV2ZssxwU4Bx3zThchUcIuB3yO1WkVdjJJw5PGGIx701pmLMVDBSoVhnjHr+dNXeQ49eQPagngKRxjByOtFhCugJBYYHQZ71FKXQkKwAHbHela+ETFAWYDqzDOR6UhlEiZyAcA5PSoaLQiPFJh3dllK4OAMEk5yB24NRzRAElWLLnIPf6U5I4mIndTgkruzycdPwqN3eNgqEA9i3QVk2bR1GRkhSWBBPTjNMlGQcOzA5JyOhpzQy7llLlWBPQ8HPXjvSceUVByeSOO/p9KzbNUiuI1URxkkheQV7e1PKjJIBYggcdqe6IvYgkAnHrSEAEFSckdu1K5adhJVDlXMSl0OQ3ofalwzA5AUgbsDnINJMgxnHzMeSD1H+c1CkJAdgevIPpVIpMfuBOS2R60kjDzAQMsBgEdhSxsjrkhSB2UVH5iMx25IJxjpTasWtRzIFdAdr55IbtTZFJuSQgAHAIPB/CnGAyRh3GCpNM3lGIPIA5B6iixQ+RTG3mgGUkBVRRznNLNGIJESRVWUHLIVO4Z6fSmpMSrBTtJBAYHGKLW3hwigu8ikhnJJyeuBnnFUpco0rn0P8G9Ul1qxtrFVMt2zCJVHAz1x+X86+hdA0OK0s0DqC2SxIGSCff0r59/Ze0h7ptQ1RFIjhnNuwYYJk2kZ/L+WDX00gMESADocjHrX85+I/GtbCyeX4SWvVn2uUZNTdsRUV2yaBURcCPbj+IgZ/OpwyRgknjuB1FQLKQoJIJJqUBOAnIIyRjpX8tVcROtJzm7tn3sYKKtFWJlUL97jPI59aNhBADZB4+opBIcKhXA5IApyAFMklXyBgjoK53K47DZFBBQDB6EVIuFTgfNjoaeqggFm4PU07YcHABPqaEA3DMocjI6EY55qh4j1JNE0q5kaTYfLYKw7Z7/AJZrWjDNjPHY57CvG/j14pNpaT6dEVAHmRFsZblSAfw5/OvuuE8llnOOhBLRbnmY3FQw9NuTPGPHPiSTV9VlLuDgKqkDBIAxk/U5P41yUitIXIUAYAI9aY16bpvMch3ABJBzx61PvSVXCO5C4ztXGfxr++MtwscFh4UYLY/F8bV+sVXMoSkooIQ56YB6Vbgu3kAXv2IqrOm5QAxIBwdwwR/jTYHaPJB4U88dRXtRdzzHoaryAkAgDIAORnJHf2qSCRTgAkBeMdqqLIJChABH3gc44qZnIcAHBPPT+taaGTZZd/LUEgAE4BJ605ZSAhJIwcbR3qsWLgKCGGck56ULKFxkZOQPp7/SrSM2XkkBJUISpHPHep43XkEZAHQjvmqCMMkAsHIxwcirMcmUKOCCDgDFbJGDV9i7buxdVZdpY4UZ610mg2jSyFwVUjkc9Kw9ItHmvXRgGERCkj+96e3BzXb2VosUaKFCH19TTk9CoxfUnupSYmOMNtCnjOeK831ybfcMCGBJxnGK9G1Bx5EpDbDjGF7H2rzrU5Ipp8GTcOT061xS3R0J3OYvwYnKMDyencVlybpVkVxgrhlwev1revY0LM5IYjjIOay2wkpO0Eg4IPQ+1bwl5HFUTKnO0DGVIwc9QfWo0GSCSSfXGM1ak2ASZUqwAJYdMHpz+dVpSdoKKwB+Un1z3roTOVoao2sXLbASRlh3qSBGMq5YI2MnnIoZSVwY/MTk7VPJ/E06zgIUhRkD+8ckVohxVjSjUrszg+nNaCKJASgAC9Sxxg+w7j3rPgXZICx3DGOe3t9KuW5JXcVBjJIEg56dRWiR0RLboxWIAx7cElioJwewP8NT4EYAQEHAPHfHaqyY2soB9ckdasW0i4JdCSBkAHGaTiUXIS7ZAPzE5AI4H+NX7aYByGyCOPlFZ0dydyleE69OSMenbnFTB2ikJUEtgDkZ+bv7Ee1YyQJI10CyMCGwV6e9TAM8m0lRtGQBz1qlbXBChAuTksSeuT2+ntV0thQCNrsOCo61zyuaRiKygKQzYbP1zSx5KEA7FHTnp+dJKVJLL8pIHBPSgMXATBA6k+tYM6Yoc4AIAAAHQ07D7jgEH2GaUoCoAbJJ4NAyXJD4YdB2rBmyIZ0Z4zGQHQjksOg+ntXCeMfC8d3EJQAWx90dsdOa9BlL8iRlCnGAvUetQvaxTxFMLluCTzxRCo4sptnhD2JjQsFKAZU7Dkgjj8qgRkM2CQQMZ2nPIr1LxH4UK28ssEakM2PlHB9fxrzPUbGSzkmjjjMMpU4JXBBI64r06dRTW5Dk77H0x+z64HgFJQ295LhlO4cqAcj+denm4CkjeCCcZPGK8q+CE5h8ExROmCZN+0HHOB834+ldzPdqZCQ+DjG08YPrU1LXM5K7NN51JIDcnnHrUBulRh85IwfxNZbX6yAF2xt5HY1Sl1MSyELuCLz8y4zmuZsz5LmvPekodpyc/dwcYrOnu3jUkDIJ4FZdzqghIG8qhIHzep7VTlv2ZgATgHnPUfhU81gVM1TdkDDNnPPXpUD3wTI3YOONpyOmRWdJfqVy5wOhOMcnpzVaScsifMMgYB/z1qHMpQsaP2x2QkkbmIYk559RVa51SK2jleRyAqkgAdPfNZOpasljEWlk8oA446n3ArgvEfiq4uwYkdTGxJCg5yPpUpOexol5k3izxs1y7xJ80BONykHII9uK4OeYyuWb53AAJHHP0PSrl1IzLFMVVQw5RTnYemCPXvx61T3mTGBnqMLxXTCDRenQrsrY3FCQ2SBnke3pTwVdAWjbaCBtU4Jp2fmSMHJIIVR1OOv1qRVBwAcNjgVQhybYwAAwPbvzUiRhwcv5bggkY6VHEsj7CMAAYJ7EirPkkkHOXzk57ijQdx6xxCQFSGJJOM9amgmDSEFQYx0I6+9VpEVUDcAAnGO5oiZgUwo2jJFInmL28BgAeM/pT/PDMAASCcY9arxuDuULn5Tg+hqxGGCICAXA5OOtDVgUmydMbRjJ5IAB6U9AG3EkADgjPINV9jBgc4HUgVIEBKsGAc9RjPFKxaJ0VixJICY47fjVy0A3knLE9/SqYdGYZbggY/rVq0O5n2HcOn0osZyZcyDKgzk9T9RWnACiMzuD6DPQVlRYVyJDknoPSryRgMuDkYIIPcGqRzt2ND90FUkOXPAx0+tZviHToruyLkEuoJOBz/8Arq/BlVXJ6559B6U+5hFwhUgYxzzjIraJKlY8juERxteNo2jblDwQRUcpV85AGP0FbvifTzZX0+CzQABVbB5wTzj3rAwJdqOQSBgEjGa2SRumpIpyREM5LM6kgrntUbqHZQeOMGrDhhnIwoA5x3o8sqoIAIPJJ7VRaaRUuQrqdo4HX601WYLlCSQCRn170kgBlLAsBnGCeM/Sn4ZlKk7T2z0osij2X4DXpn0S6SM/IJHmJbjAJxj35FenrKcDI2buma8a+CbCSO8h3ASnIVhwCRz+WBXqi3B2h1BI4BA5zQ0cNX4jWFztIU8HBIPrSpdNgsXyuenoaz5ZFbIBzjGajW7ByiMHHripsYpWNaO6DnggAcg09bgRgDAJbJLHrWKLmR3UA4OOhHQfWrf2gsSdwZlGMEHJ9qNhqJekuk2qXcKCcZJ9elIkoXJLA844PSs3czAyFRnORxmlE6GNjwD1IAxk0XRVi/DcCTcQ+Vz1Y4xUn2xkY43AEEbh3rMWcBGUEKSOo7H6U0zt5agvlhxkUWuKxpvdStk7mTIA+U4B9qelyAUBkAcg5XPQVkyStsyGIxwTnk024vRb2xeV8pEoBZjk49M07dhGvJqNvYpLNdThYIl3HBAJ+hr5x+L/AMRZfEjSWdnPILNJCAA2Oh65H9KtfFL4mrehrGyJEMYIIXB3nkHnpXkFwzsgHmZXqCPWuactbHfh6HN70iWeRTGGcsCTgAc9f6VVum2kIrMGK5AA+X86eqhoMEkrICMnnP0Pb8KaqiJAhdnA6DPA9OKxcj14qwIrxBCrhww5I5wfSnzg+WCwDH7uQciogzqwRjgAZwcgjPTinEAM0oBUnC4UnBH06VLdygJwgAwSPeldWPljJyeckYwfT3FR5WTgrkKcgE4IP9RSFxKQC+HXkrn8uKljsWDKHDgsGCNtGDjnv9aVUicEucjr1qLYSVII2kHdx1PrUCNscqAWPXOOtBSiaVmYZrhIi42sCwBPUjt9a67RdDN08UgLIysCDtyDn1FYXhzTnvJQ4VgSuFwBhT7+1em6VALO1jR1CnA3Eev1rz8ViPZR03PqcmyqWMqJyXuou6bHGjLEpUKTwAMA44xx6Vd1LAcIxBXBA74qKwwZhgqoyCGIAAAPI/Km+IJwWBiQkA8BATjt+XOf1r4qvJyd2ft+EwyglCKIYiZpygBwq7s9iAfXpmnXl3CFYK3mHO0kdB6/iKLadI4nCh1DADI5BPbI71m38xa5JkIChSu0YwSO/wBa8KpHU+xoQ91Iu6XZRKZXESqSAoYD3zxVufKSZHBwB161n6NcoGkRpsglSg7H1H1BqDxHr0UfmBHUhVOWUnAPcZ9q4KjsjodOVzM1S4Rr6VCmCrYz1BP17iltCd6hQPfI6Gq0ERcA7eSNwJ/SpRdGF0BGGJwcDpxkV8ti4uWrLcdLG1AiRYJXJbOOehq/bqp3kKQCc7XYE5x2x29qwXvXZ1Gzb04WraagQVAUAscEgY/H9K+Zqqz3OKVN3Ld/IAASFAHY9qpORLG2zGQAWY9xVe7YyGZyCfMO5sD7xHQY6E471nGWV0cAlVAxtPc+lcMkwhBovzqI4AwIIztBUcfT9RVSeMyRkktnAAwM5qHzihWIIWVhkY6L7mrsVqzRB3JMfQZojzG6fKZQidQA4yc4PPSnvLsVwQCAMc9AKuy2mYwASDzgdfxqJLJvuSBSMZBPOPrXRFMvmuM0+bCHy2JDAMQy4z6Gt/T43jwAQCeSp5ArOiykYVgpSPoCMZz3qeG6CIGLgseADwcepFddOEkYzp8xYuyroisGQrJySOGGOgpkNuxmJU5Q9M9qatykoJdwABwT61HLrKWybIss2MkkdK9GnRlPoY8jRrWwg09CzyEO5JCsSeT2HpSW2oi6u8EZA6YHUjtXLSXUtzIRJK0nOQCcY/KtPSJBaglzuckkE9h6V9LhcGotSluUqdtWd5pF3GDlTnBwQTxxWsiZmLhQQ3IJHQe1c74flW+voyFOI13YC8E9MYHU966uGNUYsBknPyt0Ffr/AA7Tfs22j+fvEGqvbxhHcHm/d4LERrwCBkn14FTxsu0ES5IGQcYyPTFMQx5DKACvGR1zS/ZjNkgkDua+0SsfjTuICGJQnJOMZqrrmoQaNaPcTDIjUgKTgs3YVobfsoJbaFVSzNngD614p498ZDXNUeJCHtY/lUAnJYdSRWNWqqcbmtGDqStYw/EOt3HiC/kvHD2xcAGBiCEx6Y/xqlGpZgqYORzkdTULTlkJYghjgE9RViytZ2IcyqQO+3oK8Rtzd2e2oqKSRfAaNAgG09/eiNg0oSQOVY7Rt7GnIzDkAuAOfcetRrEYkYhzI7EsGY8jNKwx0zRyh4SQ2Dggjv6VQncoQjEttGBjtVoBRkA4OOBSXyYjQkByBjIAGPejQZjyShQcgAdQaz2V1kdiAAeRjuan1DoVByegGKotLMziKRCpwCD6is5ajTGXE8pQndkjAUt2Hccde9VGxwXBk7nPcmpmldolWRArLwQOe/r9KrTXB2lQvJ4BPap1OmLK9xgZJBRCQDn36ConCSZVSC45256CnrK0mAxBGMkelNQxAkgYc8bscmmro2TI5cuiAAADOVz1PY013SKZFySQoZiBgA+lKinzXckk9TgdPemuwOSRke9aJjauJJcPgkIzgHICjJNNuJnWM54GNoA6jNPRmUqTkFgQMcfrUcsZiUqjb5QPmGOma3jYzaHcS4GMKuMH1qFlWFxyQc8HtipoYnZC2/7vBHqajlUyhEnTKqvyDPTnP866IrsZMdt3NkHBBz1611Xwr8Wv4Q8e6fqXmFbcMI3TkAndwT24rkpmWKAysSMEKFB5J+lPheJ98OCWdDtGOhHOc9jVTg5KyMJxUk9D9SIni1qytrwIHimjWSNscDIycVymt+FIZLt7tIws5wCw74rG/Zu8ajxh8INKlkm3zwMYSCfuAcY/EivSr23EiFsAkjJ96eHqyhozwKtLdHKWjMGSKQDeoxhR/X1rSdiPlPyHGOeM0t5aeVEswAQE7fcmmQbZ8Y9Oh7V38ykrnnuPK7DNjJGAhJIJPPOKYoc5JOD14GMCrOwlyOgHcUjxlkAbJIOcjjNUmUiAqCwBOTgkAnGD6/yqVZ1VSdoBIwSRmhvmI2rg4POAakigZipwRxnpwMUNrqUiGRf3yrgheORVpcpM+wiIsMEHgHHOPxIFRxwZcuzsJACRkdQOxH9aS4mG0sWLORgADJwKjfQpWMfxTrlj4d0fUdRu5VhtrSIuGY43SHoB9T+dfBt9r934s1S71a7d/tOozBjHITgMeABnpkACvaP2n/HQvZ7LwzY3ALxubi+ZCTwCDGvQADgHB57n0rwlb42kpujEhJYFCpwVI6nHr71xYysoR9mmfRZdRfK5tGrfSDSpBbIpW42gsjHJB7j6g1HHaiNmnnHzsMcdh6Gsq0ke51AXEwwScgnsf8a0NduViiEaswmI5yOFx614rdz2VBIr65rCrbrDE+EJG4AZ+gzTrLR3lt3uGUkL1OMgelVtO0t70h8EjqSBnP4V3mvQReEPCcFpcsv2m9BmBxgqoHAxXPJPdm0WlpE8x1y6js4yWfD5wV6DH+NcLeasbmRkTlSeKuapeSXskjuNy5O0evPBrJdEimwRliOvoa+Uxtf2s7LY+owtJQhd7jzOWQBQQ44IFMFsMJk4cnp61Zh2Rg5IDA5JPak80OrjkHOMjvXkNnoosWwCYJHKg8HnikZJGnUsAqkgDn16U+BkRWDnDYwD9aapOQoO4ggk1JaRaaE28jowBYEgkcg1GCkTYAwoHA96c7EISx4HJPr7VCGIcKw+U85P8qQ7FlJCIycAuDjHtT0Z2UhznHXFVndgw28c4OamkUsYnJYpkAKDjNOwya3keByQcnr9TQ7GRskkEklsnOD35qQuoyCiq3UAnp+NRhhuJdwOcDAosNEhKrGCOVycEd6fbosaKATgjjJ5Oamh+VW+VXB6D0zRhIkLMQCx44qTRIaNysdnbnjqKuLIrxBAMnoB0zUcG2Vg+CBjBx3pyQsyscBQrFiQMY+pqGykgngR0YBSCowVyP8AJqvEke3dtwBnOe1WXgDzwOFK4BBYE856cVdSMMMgAuD0I4NZ3DlZlx6al0VZywAOQQ3BBpkuigkbQTH055yPrW8LQBwwGAeuBjFWUjiWQBySvRRjqatSYcpyr2KophRCEUbQoHQenv1pp04IoAQnHTIrp2tEyzMQuD/D1FRSWYuYTGHMbEghl6gZqudhynJ3NsI1I2gDHHrmoxZSO4lC/O3UeuK6YWSecUAJGSo3DtSppg3MjHIB7DGKakHL2MAQmTIxg4yV9DSiwLEFgSCNuB0rprfRx5jkrncAAfSpBo5jUocgE5yRT5kLlZyDWMktwIwhVMcHHFOXTDCSVOJBwQTxg+3rXcjRx9nQIpZwTkkYzntiprbRklDrJEAxGGGMHA/rU3uLlZ54mniQkiMmQjJPqBUUlmEbOACewr0BNHjQSqkbbyCqnsOe/vWDqOgNGFVSCOp9R9aaYKJyk0bAuQ2CBgYpZH326gjJ24J9TWnqGnCzSEhS5lDEt6Y/xrOnhDCMsCApzwcZppXJ5TLJKygE8E5Ip8zfKGPI7VNPb8BjHhyeCfSq7RyAFT8x9hwBTaaJsSxK7IhBUEkY9qeYnt7gF259j1pysQqqoG4AHpQsi3DkuM444Hf0pXK1LljM8txGr9C2DnP4Vu3MYjJQkFlyMA5H51gxZQKUJbjJHcD0q9I5giBIyQM4BzU3GaWl3DwFnUsFC7ce1dDp1+peAOgkVnCjccAZNcrYyo8iSO7IpO0jqAueuK1tNuTIJXcAqp+X396FKwmej2t/5l20MZiRm4AHTFb9qhjKMxVjnacdvU15zoepHzwVHzn5SeuK7XTXZQHcnLDGT0Ar6nLa/tPdZ8fmlONN3SOqtii4ZCWI6HHSqt1MgmAIKg5IA4ye/FV4NQSKFE3gkZJJPepdsczK+7eCMhs9M19RTaPmpakErSDcBGMEZDDk0sLrFhSCCTk+59auqgRCoIwSMNmoLi3lkvAI4DNOw2iJFOfyFdcZ2MHEs2ca3Z3FWQg5G/rmtOaAI7sRhSfkHU4wM5/HNV7NEt4beJgVCEseBuyeoJPUcd+lX5pEAjJQE5O7HcY7HseldVOVzlmnc5TUrWSSQjcpQnA+Xp/jVNrZhaF1Ad1I2ZGMc8n2rbuLY+cRg4BJGabgFiMEjGOmMGuxMxaT3KWk+IrvQrkSwSsFOG3Fjjr0/L0r1Hw54/g1VFErgHOCc9PevM5bJeQRuZhkA1HDaS25QhjyMkntntVJ8rujkqYanU1ue3XWiR6lFHMkiOkgJyTyRmuQ1bwPGVZIRhQc4YdTmn+Edfuba0SGR/NEahfmGTj2FegaUU1Wz8zyzG2f4u9ZVc4jg1evt3Cll1ao7UtTxefwVcwvkDahGAM9aki8D3SqTsLljkAdh3PvXqPia4i0eBJ/K3puKlAuS/BOB6Y55ry68+JjhWS3jAAOMsMHPpn0rTDZ7hMXHmoyTM6uX16ElGorFoeHUtADcyiPA3EdcD0xWDrurp5T21krKpG15N2Dg9cEdKxtR1671i5SWSdkTB3xocZ9OaoQu7SOqnIBz7HJ9a3njlNe6VDDKLuy0JmmKhgrKo2rxjA7DArc0nSxFLl0VxjjB61nadaPLcRZBMQIO4dhnpXX20CrjCHI4J9f8+1Y02pu5c3bQUQ7ETngnj1FSR7zFucADJAx149qlhiEpLAMFx1PBz9KktEAfYRuAzxnGK7E0jjlIYgBUggkE8kCrMCEjBGT+VW4bVRExZtoPr3qzBaMqBlAI/vHtVOSZnzDLazaEEEYY8kn0q2Yh5RYuCSMEMccVIsDOyBiwcnoDwQOtSm2EnBjZxnHA71Nxp3K1vhwxC4AGATTfLfcEDsCQQWAx26fjWkmlSl12x7FzwF9K1IPD01y4jETM7DIABOaiVSMVds2jFydkjlxasNpCA4GMAYBxVnT9HudUvoYLaJXmlYKqt0JPbFdld+F00rTis6fZ7pwDFGTnaAeSa9F+B/gIXEMut3kQQQt/o5I++SOTz6V8/mmb0MBhJ4hvZHq4XA1a1aNPubel/Caw03SoLYp5k6xgzSOApDkcgA9AOmOvX2x5n8SfhDiITwbS6ksGXoR2GR719IyqXcFyQWJ6D9ayvEa2lhod7c3MStEq43E4IY9PrX8fYni/HYrGynN+62ftmV82XqMaZ8A6xYS280qOhUqSvPPNZf2kw7UfAA/iFeueOfDL3Nw1wYuJCWATsc+1eQ61ZG3kliCkkDJPPyg/wD16++wWNhi4prc/XsFi1iYJ9RzXpGS4yWHDLxUUt8zoxBJwPxNUBK2AxfLYAAq3Au4KAnHY9K9W9j1RryGaNFZ+SCSBxj2q1Ex8oknAVcepNVXhYIxCEuWyMjoKmVHCAEHJ5IHenzCuEKCQLIXIc84IxitHT8wQMNnmMWJ8wjoOw/Coo0KqX2/KOCfT2xU+BCSQCRj1609zOTFlIV9xKsCM5Ws26cSs2OQeAAKuySq4BPUccVUuI0VQUGHI4waHG5zySZkXb7d6ZABBAOK4rxY0NnaeYZ9jqvOecn/AOvXbXsISIkLuOCxz2rzrxPYm73uVyNhbyzkbgO+PSs1S9483GQ/dOxz2lX8dmYpywUTNgDPIOM9K7zRvFAW2kBdgSccntXmxgEbqCuSDxx0re0iylvVEcSFzuGccZrOvSpzV5nzeHlKlLQ2r3WpWvDLGGZAwXOe2Bz+teoeFb4z28aSBBlVZOec+4rifD3hV31BhKishPUc4IPNejWWnQaeVCJzgHntXxeZVsPb2dNan12GjUmuaZtI27IYEAHAJ5yaf57wsWeTeTzz2ptoxZQCTgEkEds9qfc2TTFCoJ254HfNePT8jqdO45dYZcKjggjJXHP1/Wqd3dvI2C5Ynue1NeCSMhfKIB5DYGafFZyzqSqEbsDDDNdkVJkxgou9ipGTOSoLBgcMMdPT8K07HS/KxuIDA5OTmrumaSIZhlcIBypPWtaWwKgOiZQ5BOeQf8KynzLobc1irbyGIqMZA5JrZtb2CVUBONx+Ukdawp4CmM5HOPTNWLa4ktpUfYAemRziuZtmU1zbHpejiJoFiRUZ3IwSBke2fSt+Tw6VAOM8gkAZyPSuC8J6mX1FQ5wo5PY57fhXsFnILu3AXCtjJJP8q9PANOdpHi1qtTDzVjF02X+z7kERbFB+8On0Heu+tcanYGVQpZcAkc/56VyF9prhsqu4A4Bz0Ndj4HthB4da2mDfaRIzFuxU8j+dfaZbjfqldcr0Pn+IMLTzDBtt3ZDGCoO4e/NTqd6gAYHRj0ArP1rU7bTQ7kl3XgIDjj16f1rhtW8aXNwHSGMJkZJz0r90w3+0wU4vRn84VqcsNNwkdXr+p2yLFAGSRhKuFxnvjNT25WJsOFJyFwTxmvKtOd31MXU8sjyEYA3HaPw6V22naoZHQOQST3PeuipD2asjlVS7OsaNQGCqB14UYrkNakeCUhjncwwCOtdRZkyZHLFjnLHNWn0aBiZJxn+IL16e9eXicxw+ApSrV3ZI9HDYapipqEEc1oWiy3JM11Gyw9gR1qLxXcRs62sEZJUZCqMkiurlukSEkAqqgnA9uleeahK15KZWYxuRkDOMZr89ynPqnEGY/udKcT6HMcJSy3CWesmZzkIVYvhf7x6D8aoX9o6MXYhgeQV6Y/GtJIXkjIYDAJByan8hdi7gD9a/Y41LH581c5R7ZtwdQCOo4zimRglwpQkA4zXWS6dG0RcDJYZGCAAPpVGXSUEYZDkkg89ua6o1U9zLlsclqNmBPxwxGcHise93AHIAyeAB0rt9S0p3cuWLMT1A61z97pU2wkrg5OK64yTIucrcRM2SuFPUkdTVIqmApH7w55PYHtWtLatGWBLKASc46VRMB3s5Vjxjr0962QrlC5gbBKnOAQckDIxzXEXUMkbsVQKVOAA2Miu3v0cwsScD+VcReWyyPKpZ9pIxnPI7/rTudFNplNgzyEqpYA5PfA7mlWUiPeG46gjvTJEWzCgEKrMFAzkg1ZEfmphc7AAwUdCSOtRozVoq/a3YozHLhiAAT8q44J/Wob+9nSXAkZCFzgEjIPerkkb2+3fEyA9N4xkVTv4ykIc7QrHaHPc+lXHlfQzcShBeXT3cCeayiaZIyNxy2WA/lX3t4V0SPTfBWmW7KRPGpUj0UAc/U18L+ENMGseM9A07eDLLdKykDPKjdj6nGK/Q+GGJrVDGhiUrny2JJBxzXz+ZNqtFLYzpxbqaHJahahAQgAOM5YcCvNPiT4j/AOEc06G4EIlDOsbqCcbicAn8xXst/ZhgzEZOOQOOK8B+PI2wqYoDHEuCQW6kc5/T9K7sFGNWaTR1SptbljwV8Q7a8kAaRC5BB5B5Hb617L4cv4pEilEiguOrEAYPb618OaXqU2l3Ky2w+zFTuUDtmvbPhl8UxBPHFdSKGDBSSM5z/wDXNRjcK4Nyizzo1HTndrQ+iPEcSPZK4yzAgYCZx6fhXnF8mZQZFBAJwMYzXqWmahBq9ojKykEfMBwceua8+8QWTwTTEkuATy3U5/nXHhpXTie5NqUE0eSeJbYwXsmSQT/CBwvpz61kRxyKpXb8xI612XijTTcWzGOPdyDwcHg56iufeF/M55Ynk16MlG2xy81tLkPynYApCg5AYc/jU6SjIyOT2NP+zncCXLBM8dc+5qQRqBknJ9MVzNCUrj4dq7QRnJyR6VraHOkWpIHLLk8Ad8VlISVGxST1OTV3T5NlyhI3FTkc1nJCbuj1SzmkltkXDSgc5AxjNasIG1VA+b1rH0KVJoRkAHAGCTjNbdsgMaICVPJZQMj865ebyM42Y7aAGBGFxwR61mahAXiIIyMEn/eNbscasAoAIA4Oa5/xh4lsPDujTy3sscczMESNnAYHB6DuDWsG20rHQkcbbXN0/iu00wRjy5JAWkXnGCCP1xXsu8onByqjGCeuK8o+FRGtavLq5zuYFYznIAPf9Oten37qkbOpZFRdzEjAGOp96xxVnUUInZhbptnm3xo8eHwh4bu0gnU3si8R55UeuOvQ18Pa5rL312bhpWUHLMABl2JySfevVfj34tutc8RXZkMhLOIiM8hVGAT9QBXjt/bsYHOACQQGUZIPbPpW1b9xSUF1PoYSTjypHZ+C9UMqSqowWA3ZOBgHP411MTIC7lCpPUk5z+HavOfA05kvFtxlpSANhON349q9JkcbMEMFVcDcckY6DNcOElapynh4yny6oejByMHGP1q3aXjrNtAIxjkjg/jWahHylQM8DFXYGIRUySoORkdD3r6GNjxJanQJOGRQwGe+0YzUcs7YRAQAOvFVYWByCzAYyCDjmrMamaUEDIzjrWnNYcdS3DcnYCCdwI4q9/aZEygABSOQOxFVEsgSABgjuajn06VWO0EjPG0dqanHuU6bfQ0DqCsxG8k9t2OPYe1Ec8gYDeGQH58Hnb7DvWO8EsUqByA5AIUn7wPcVoWtrc3GTFD5jDgA8c/XtWnNDuYui10LBnIJMchR85BIyB+FX7HWQt0kBO6ST7oAxk9xVvTPA15qMgBDIRg16h4N+G9ppBjvLhRNKc8Pj5T6AfhmuOtXpQWrNKeGqz2M/wAOaTcyx+ZIjIhAJB9K63TgLRAcb1PI5qe+dBMR8oJAwB1OKpvIwclTyei+leHKftJHrwoKCSL510RRyPIheIKSxD4IHrmvE/iV8UZL1pbaN40jXKkxkjI7Ejpnmuh+Jeuz6LbPAiGKQx5YE9M9PzGDXzzfzy3d07yHBPJGcg162Fw6+Njqv2cbGla3RuXcli5zu3E5yD7/AOHpW5YZlREAyVI9uO9c3pUR8yNQoOScg9AK6uzgW3ml8sD5SAWIIyMdq66jPHlZs2LCLdIcEjA4GK1Y134AGDnJqhabVAYLyDyc1qWybcSKSC2FYL1K56fQVwydyki5ZB48Ek5U8cV0GnlJpUQnAY4yRwPxrCiIWQ7sj068j6Vs22pWlmFM0qoCMknt+Fcc05dDendM7LS5FtYg5coAcAsMZ/H0rkPFXxP06G9eygcpJna0kbYz3Jz361yHjb4poYXtrAgsGKh1BAwOM814bca5LPqtw7uJZYpcMTwACM9PxrpoYJv3pnpzlGEPdep6P4zv1vWEwkdhuPVs59M/lXDNKHLEnPPrVmTUUuoVBlZzg4z3z/QVViG5jEIFlZssHJxtx2z7+ld9mlqcMpoJHCYYjOegAJP6VtaPo7Xs0ZJYBcnJ6EehFP0XQ55C82Mg4AOOg7iu3igji2sUUDAX5BiqVJPVnJUrLZEen6XFHtIG0YznGc1bmQGYHABGBkdxQtyIYhEpyMkgY6E01JAMkEs46g8d+eamUVHZGMZXZOhQKWIAxgfjV20jMkKNHwMnIA6/5zUUEIcqWOQDnHr7VoRmMYwpRASCwGMf/WrhnOx2QVyaGKVlBLZI4OTkkVPfzy21i8qFUQnaS65B9vr6VYtYGlAZELA9TjrVHxKZorYxyDCKc7TwB7/WsFLmkkdSi0r2PNtcszqV2SCHXrg8Yx3+tU7fwqbqQFSAQQSWOBitlihm4By2cc9KtW86xEkjcOnFevGCSPOnVlcyx4INycIyg54JIH86kfwKiAoUZz0JB6/jXU2e3CkBsNzknIHt9a04IiWZgzEMMYHAB9aTsiI1mecT+BAVygZSDkKvOfY+1ZE/gu4Yspg+QZKkHgf/AF69xtbRcEMm8+oHWrsWkQMhIiBU9cCl7SK6Gqqtnz+vhie3CO8biIHJQD71PbTnicIIiUJwcDkCvervwtbSFXj3sTwyP0HHGMdfxrmtW8EFA8qIrkgkxgkEenNWpRkaLXc8kj0xHmywdMEY2jOT7iusfRzb2q7TgBeNy44+lbvhTw/JBq++VMCLIyMEHPp/jWn4xtFtEjVEDBxzzjaBUTnaSiaRp32POHKIjqSTJ0BI6VDPKGQpkKOpHSrFxFLcTFLe2knI+95Yyc+lb/h3wJPq+1ri3MSHqH/rVOUIL3jnalJ8sUeiWF4ZWwx4PIrVVgmFBAXqTXnmna2JUjQHDoTuK9TkdD24x+tdVpupLNGqykEdmXr9K/ykqQlT3P6hcLHTW10IgSDlfXNaMF0JcEtgDpnvXP27jaFPEZGMA9a0YLgHaE4f7vy9xXO5XM3A6SEiJCCSecYVuQfX6Vc855Sm4lwDkbjkD8KwbaQOyggkg+vSti3c7sncQR07Co5kzKUbF9FzkEED1Heq8qFskgnnC47j3qwkmGBUEkDIx2NDwMqEAEA84J9ahtGdrGHeRhXBK4JxyarTIuMscYOee9a09uFUMQCM1jajIIlkJwBjg+1YtjUjlPEsiRxnJAJJAweleaavvnuCVOAvHA5J9cd66zxNqCzyAo2McZz+tcnMCxJYkgnAPqa9rCQ5PeZ3U1bUyY7UeY4YgkHt61HLAQ5OAQOlaoiMWACDxnIqvMrZAdCpPbrx2NetGo2zqTMyRQHQbcAg5J7H0prFwAoHyg5CnsfX+VaAhLyE4JHfAz+NQXChEEaZY7iTntnvW8ZJlp3NDR9UksJAAxUHHGe9dtovio+eoc7UzyxbAJ9K85h5YKBlueAMk+taFpMxjAIDDO4ZFcdajGe4nGMtz2S31tHChWBLHpU0t4vzAtk8d+teVWWsyQSgOwAB4NdRYay9ywBUYPJZuMn0x6V5U8PKGqOeVO2x0ckpkGFGdpzgmoVuHSYyEAjHCHoKbDciRCAAAOcA9BSrKkxfAIKnaQw61yta2M0mXbe4LwKxXDAnOeBj61dilDo24DIxtAOc/jWbFJ91MYOMD0AqwHkEiiJNwxyM4JNXFWCxvWMgGMLhenB71tW7goAG+YdT6VzFtKQ6kkAd637SXHIOSa1RzzRs2xznPXsamBDHkYx3zWdDMVyCc88Yq2J0YqgcBeQSeecfpWqZytO9iw5BZQhAx1yetOZQxAIyDwD7+lc/qmppaINx2qp5YnPFXNG1WO8iDq+TnG3+tNy6EuMlqSXVkZN2AQMnp3rjtY0YJHI6oyliWK9zXoZ2sgfBIJI6/wBKyNXhMigIdoXJII68VjLe5n7Vpnkd7bPExKIxBGCM4/Gs+VGRgGQB+5BrqtbsiVLKSSc/Ka5ieNgxJUkdx6V0RV1dHdTnzK5E0WH5YAkYAoWAgHgU4KGyUOH68jNKu7o5wc/nW0VY1uIF5RQAoHJz3pCDucGPYM8ZOcipSjFSSBjufSkClZEUcr0BxXdTnYybHmJgoRkEbcNtOOR2rkvEsDmQssYY8nBOAa7NowZkDpuYeh6Gs/WLOMq4dMORyR6dv51/R3h5jEkoXPieIKKnSZ5rf3ubRUyUIJDL2H9a881eUtdziJ8sMBlPY+o9c16brljFAkuw7W5JOSeMHjHTnivMdVULIzAZPUt0r+oMPO/U/HbWm7FO31GeNhiV06ZORgGuw0TxhLaymOV2+XGMngj1rhcEEsRgYpnmylwVkIK9TnkV6akNxjPdHv8Ao/ie2vkUMxQsCQQOpFdLY3QlwSQCADhjjAr5qg1S5tJEnWUsQMY3Yznrx0zXcaF8QjbqhlG8Y24ckZ/EA4pNJmMqMd4HuNuQxLE7RzlsdKb8shBLsMHAAGQR61zOm+KrTUIEYMAMA89j3roIZBLGBGSCOScZ4rPlscbTTsy0yL5xwwJB+6DkfnTQW3hCSUBJ5PUn2+lIpVJAGKlsZAzgn0P0pGkBcDAJwCT0qdREvlBnclAQASFz6UnnttJABHYZ6H0pOWDDAA9qRGCR5bg5I9cmk0K5IsjnBAwepJprH5ypABxkCkVy23IOT/DSOhzvPBHY1DXkO4BS24OuzPPSomUiQAHaPyz71Isr8YAIPWop2G0McBhwM1mwK88SuCTkjr8px0965vxDCZ8yFcc5LAAc4x0H4V0vLADGQSc8dBWNrcb+TsUEjk4FZyVzKUex5jrFgZHcMMsOgUdR61lfZSqhQxIH8Peun1VGEiIFzz8zA9MVizOm4gnJBxxXJK6ehtT21My4s1AJKkE8ZznNUXTdG0R5JHK+orUvbxGhAAwQcAeorMkuFA3kHao6kcj2+lKzZumdB4Z8R3Wh3EUSODbEYaI8ZI6AHtXunhLxnHqdtBEZAZQMsueQO2PWvm0TgAsqsBk4JGM4rX8PeILvSGinE+wbyAynkEcjOOh9K+E4l4Uw+e0GpRXP3PpsrzipgpqMtYn1nBIjwhwMqx44684PPsRU7ERoSGOc8bhgH159a818CeNYL20gDyYeTDAFuh7/AI16NbXS3XCkMM9fUV/Guf8AD+IySs4VY6dz9bwuMpYmCnB7kmQMEHcp4wOxqCYgqQACAeQKs+UGyRgA8VTlUoxRBk9+1fGN9kegrEchAjCjg5zn29KpOGkYYJGDnr1qzOhyAQVOcg+uKru6YYkAE8ACouzRIrksmc8jPBB61Myl40IIR8c+9QsSxQLGQuccnPNaKRBVY5JLDGCOBVJ26miRnSh4ySTwK5vxNosGpoSWDTSAsRjqa6+W3G0lxv3Hp7f5zWZdwkkEH90OqDqD2r6jIc0WW4uNVvQ4sXh1XhY838PaTeeGPEEN/CBlCAwIzlR2r6i8H64uo2EMoGXZfmB/wrwm8jaNSVJBU5znrXXeBPFxspRBKVEQA4brn61/Q+d4DD8TZasTR1mkfK0K9TCVfZVVoz2/zPMwE6d+abIpGQcbhxz2qtZXqXkAKEFGwTtParTFeQSAMbQfav5ZxmGnhqrp1FZo+qhPmSaKFwmDkEE9TzUTkmMgDA64JyPen3Dfu3JXBzgNjkVEG3ZAGDjgk9a8ebOmJSnYorAoM54+npiq0qkqQWBJ42r0FW5iGBYZDehHSqhXeRuJB+9WL1N4mbNgEvjIA61mTzDzs4yvsOta2oj92SAAD3z1rCcszjAwc46dKhHZDU2bEAoCCBg9BXQafqksTbXOAOgPNYWnIXQAkZA5A9a1oLdThmPAPAzzVxTM6ljb88SMAVJJGT7VXunNsCwBBYYxnk0vmFI1eIlWBHLHnHfmr0DxXYVSEJA6sOtelh5RhL31c4ZmEurxy4Scsq4I2k459xXU6PcRPCmDk45I/pXO33h9GvIpQ2FydwA+97Vr2WmvCCYmwg/h9K9aVShP4VYxvodXDhwMkAY/OpVztPGR61kWrygqjjIJAGOa1FddrHcQR1wetc7cY7GbJkIQEE7j1qnqOqw2ELPIwU4yAOcmsjXPFUGmI2HJYgkFRnFeWeIvGst0SIpT8/IGwjH59K46uIa0juaQpym7JG94k8fmXfGJNsTAr5YOCT9K801bXHnUkux29+Tk+3eq95NJdTq8g3hfmUkc/UVXMp+bCKVPtk8VlFy+0z140YwWxFI4eQSANhuec88c04REEkgsG5CmlwWQAkKScBj2qTAcA5JC8E11xY3oVwzM+wJuU5OcgYH0FSSWhuYjEFBBDDDDIBIxmrcMKsMnIA5GO/pUiqE3OeCx6DtXt4CvPD141I9Dkrrng0fOPjmxktb2UFi4DbVyMHANYGnXBCumCCTySK9S+K+mBNVuzBERasqyISQfmxz+teRwlxOUJy2cgKelf3xwhj1jMBB+R+H51hpRrNmqwaSTYMFMZ6dTXU+GdIcSxXk4YFx8sOOMDgEgdD7Vm+HtHe7njZ2jVCeQ2Tkfh0NehWUEcRQAAKoA6dK+1q1VHQ+fjT7lqyt/LAKtjPzFTWlGhkwV3AggnafT+lVVaJ3CjaCeACatJiLdxheRtHcV50pcxo42JQ6B3YYRWJYlBwM9TgVKqCNd4YspHBJPOenFRWpcMAjhccg+lT+ZlSCQQCSeOST1OaEznkRyqzqABkdelUr3cYZAg3PtOAe/HStAZXOFySDg1UdFViSGYEc57VbVzlkfPHjiCW11CTMZEYY/LjlT61xL7HRwSM54969Z+K1gUuJpVY7SDksMc+/vXjcYkWUgxYBJzg5zSpOysdVCd1Zk6M0UgYDLH5TkZyPSrMMxIBccAkcGq2ZCw8olGI256Y/E0quypgvkZztHr3NbbnSy357l1JAKjgYAH/66see7jAZkAPUdx6VmRyMZGw2Vx6dKlFyUiRA7D5s4z1zS5bko1YpJSuA7JGTkjsT9KerlmACAKD1PGKzEKm5IVm3tjJJOB+FTtO0QKEBzjnB61EoWLsi6+84AOEBOQe/FI26UYzgryTmoFlJUA4DDkYNRPK2TsH1rOzMpIsxlvNZSQQMfMO9OaUiQ7iDHjAIPNVftiAtnqBx9aaWJ3EDI6ZxjrTUSEkTzzqiZQZGcgHvSmcEEKMM3Xn1qkI5ApMkgdycAgEZH0qQSIMZb5l4AHarUSrDpXlicjAaIALuBOfXH86cWlMJwrOB8xCjkCmswS3AEjSHOTxjmlWVkkGSCMdM9aqxJXjdjMQCxB7MBxVoqoyoQAkZJzkZqOJZAxKquGPJJwPzpsUouCwVgUOcEgjkcEc/SsZK5pHUe+Qg2ngHnFVrhWaUOGITaBt7A+tSuHTBUoMnBVutMLAK6FiCTkAjpXNI6IoVScL8mVA55qMbQDgncSaV4CyYDMgYEbgf5UkiGBQyEynkcDpn1qDVaCIN8mADjgH0I/wAaUxplxuG4dMdhUIdg6gArjknNNLHcSQSM5BxgihRuIkL8MuMlQCR6UisscIDHLY5x0FMeV2Z9wHlEcMDyfWmgp5IjUFhkEsecj6VSRQ9CBgEDpjOO1RuEXKqAT60NkyMSSB0BxxmnxIXl24LKepQZwOv8qCkIxLoMEKMYIB60nkwW6kmVyFXlmHOfT3FKhBBBXAzwM+9PIQy/NuAIyAehqbmhFEgjKMDlWGeR0/Cp7WNprkKsqRAkkM/AAHOT7VC2GDBeDjpW74L0dtb1yytAhaOVvLkOOxGTz9OK5cTWjQoyqN2sbUaftKkYo+tv2ftAfS/AekiZlTz1a5kMYySxJyM+mRx6V6bISHKhiD045ql4U05NK8K2VuqbWA4A9BwP61dOAcFdrg5NfwDxdjfrmZ1KilfU/ZMFTUKSiiUDC4AJB71JGSQFJ2FiMtjoPWo0bgAsRg5FSLICcltp7DHWvjFJdz0bFiMgFA4dh1ATvz0z2qaJChJLEgngv1PtUMUrNhVPAOR9akUtvBB3ZPIP8qrmRDRMhRpGAOSByOxqZAMEHOSePamKG3EbduM5FSwo0hAAA+tVC8mktWzKTsNubpLKwnbeA5GAGHUd+a+SvjLqv9o6pK4dsHhgDyMdBX0R8RdXFpaGKM5KqxPt6n2AGa+U/HN1JPqT4OSTyD6etf2j4b8P/UcCsTUjaUtT8t4gxynV9nBnIRqk7gQOpYja2OuPSvYvhl8H4vFvgu51ktIhicoUM+3OB1AwSfzAryjT9On1C6CW8So8jBQ0Yxhiepx0+tfcHws8PxaF4StIBEHuWjJkOBwT1GOmD1r7LinP1k1KLjKzbOPK8BHGc0pLRHxfrmmSafcTeahQKxAU9cdjWI0mHIA2AkHJHWvafjb4bFhrFzKttsUtkFGwpJxnjv1NeLXUZTcWOxV+Y46AdzmvqcmzGOY4WFZdUeLmGEeGqOI+3uVkkKuMoCAD1z+H1q80hyqq28KMntWXlkJIIPcZHWr1uQoGXwSOwzivo4s8RxZYSVogWBwMZJzT1SO4QEKSDg8nvUErqMIWAGOQKsW8hCBchACMHrkV0ImxNDKGICgqF4JHrWha2klxhySQDnPt/kiq1na/abjbGGJI5OOOf612Wi6asEUZbiVTkkDIzQ58ocpd0nT444kfZkkhmx1Jx1raC7lJAIUAHHcVBEAU278YPOB1JqaKIKjIEKMDk5PXNYc5SRFqFwyQu4YRDGC23IGa84vY90pKjJJIAAxkeuK9E1OZYdLdFD4AySwxmvOLydHmL4+XJOfWl8TKVjDvoXV8ghB6ZxVGQCNmJKY4zk5Az06fWtDUR8hcDKsDx6e9ZTAohYKShHJxwK6qaOaa8hk8ZdWjdcqDtJxjPvTXy5BB3YAGSe1I8pAKgEqRkgjOaaHdVUrECCMkM2Mf/XroUbHLJD1bBAEZc5yAuM0+zlYGR2i2nJG3PJHY+1V3dnbIUggYwDirFsrCcM6E5XG7r+FUkQlY07ZjLGCSAM9B61aQGQlwdoQ9CcA1WiG3IUADuatW7h8AgDHB9c1ZomXICWQEJtPtySfxqYlgCQgIBwT9egxUI3koFXJxkknGOT/hUiK7sGAwAeQe9S2O5MQ2FMqruAIGOwqeNWATAyecL2//AF1EA+ACS4HGemKsBiECdD6isWWkWbSUCQAnJ6HnpWhJIVVCQAfesVHKzIh++xyMDjj1rSizOpUsCyjqawkbxRZEwOcoSx5BA4+lPDOUAVMSA8+9QpKIkJILHHGKXzyqli5CkgjsRXOzRC8h34ICkDdj+lTAlWJLAY+bjvUIBYg7mPqT3NSkMpJAyAMVizZIdNhdhkVvnOFwM5p+xACBguoIwO9LFLGgy6BiQRg5wARjPHenZDIQBtGOpPUVmlrY1SI0Hm5VlUrjJBrl/E/hgalDLPGn70KTuBxXSgO+AiEhiQWXoBQXIWUKGYJ/qwFJLe2B0NdELrYehs/DrTpdJ8M2yBt4ChWZ3GSR3NatzdMiuQMKvqetQeGRLJaOXhYR5AYY6n39xV26sHkMhJyvZfQfWtJNvUzlZu5kHVCclsYHQr6VA96z5BOB1Gc1I+klXZgAS3ylScgD1xWZPaTiQqAz4BO455ArCV0Zoty34bBc72JA59Kqz3bqxcHYMYGR1FVJYZGwQWYYyAD0qGTKByA0igZIPJArB3ZvGKZbN6zRFwARnaQev1rI1XxYmnsyRjzF3bS3BCjHBHHX64rB8SeNU09WitnLTODuyCeB2x3AxXHSarLdNK7qC7EbyE28/StadLn1ZnNxWhpat4hutUZmmfeucIc9R6e/FZ5YSsCxxjkH0NUDcGeRsDIUbsk4A+gq1vAkJBwSCCAM9RXfGCjojJSSHs4TeAu8HuD196hkhYJ5iqSOvAqSNiSVK5GT82eT7YqTBOxVcggbiB6UPQq9yiSW4A2sB3HU1KinCmRgq/3gOQO9SrCUIaUghs4xycdj7VHhUGzJfHQ9vek2VYcjFiQgkCjlWB+XHv8AWllu3jk2KmWJBJIPQ03zRgqpKhuCAeKkwXAVjgdR7H1pFWJWPzbACM9Seh+lLHGFVgQykY5NMiYvggsxHWrb4IKnGcZ5qbkOI2BxzgfNwMgVYics6g7iSeh4x71EgZCHAwDwBS4K5DnDk5z6D0oJSsXOQzAjJBwTQJHMoITcMYz6VH5pCg4LHqfenGQ+YBnKkfkaDS+hMdxICpuJH8uTV7TssQAOcZOKob2YgGPgHIPXGep+taGmzBGbA5Axn1z2qrGbLTHcxYjkc5Iq1bsrgOchTjkD1quHfzCAQSegYcD6+1aFrIFIJIAAIxjOTTSMJE7KpzsOFHBJ9e36VLBskaJ3JXPLAnoMfzqDKs4KjIHUeh9KnYhkACYK9S3rz/jWqM9DP1rTDqWmb1QGQEsc8YGP515fdQAOwKMhBONwxkDjNexyMwRIiAwIJJB6j1rj/EGmR/aFIiMqSLlncZ2kdAPbFaRdi4s4CdXjJ3sQAcHI6Z6VBdWzCcFXZgVAKtwAe9bN7YFdzgFgT8pHYVmXLkAoTtB4BHXNaXbNSpLuDANEAgGRtPU0pbzCQcAdx6ZqVpC0a+YpXaeOc4FNkkwhOCygdu2arUtOx3vwgv0jfUbeJCWDL5gIwR6Yz25r1eKU7QpO09weMV4z8NbqRdUcqmwFABIDgnnp+FesJIXJLHBHJJ7+tOxlNLc0FugwKg8diDnNNMiY3rIASSDgdaprOBMRywI6sKev3mO7JbkDHSoMLItRSDAYMcD0HIp8k5eVRuznnGaqI7LGRkAHgjHP501mBnQHgY456UWHY0WlfYQHYDpgUAiUBWGWBypbnP4Y/nUW8RkEkY9PWmGUtI2Rx0HuKmzEWUcZKszEDgYPQ+uKQEDJJBIPHPUVXGRtywAGT9aSWZlgLh9mAQSeQB7/AFovYTRNIjojOwMa9ct0/M15V8RPHptFls7WUSkEhpEfO8+gHXjuaT4i/EY29lNY2MpVwMSMzkAA9wMdev1rxyZjK6SykTS4/wBaw5PvWcpS2R14ehztSa0K9zdzXMkrhMgk4CjkE9T71FFCCxBO5CvIJxRcqZg0ZQgY6jg8+9G1t6BDkDAwOc4rmasezFWHST4C5ixu+QsOFXHTjt9RRECwyVOc9D3HrQyo6kglVYnKkYwf1qSTKABcsMY471ky7EXkIJGKswG7dt64Hp9KRTm5BBynQZ5A98U6MiQI6nK5P3e5BqQusQDHD5PCqMEGldAkQeUJ7iW4J3O2TucdCD1GahudhMjvIUkIwHAzk9s1YJc4EqDcCfmUEY9sVCJPJkIwpJyRuAIH4UuY1ihtuGfeFkCOMA7ucn1xWlpmnPfSpGh3sgBwOOCePpzWSiBp1MQDy5Ckgds8ivW/A/hoJAl2baNhIoZvNJBx6Aeo64PpXNVrqlHmZ7GAwM8ZUUII0fDugPp9ugMWHORlTnOa6C7gWOKEMM7gcgDpVtpSTFEgwgUgADGKlePfiPbu4z7ivjMRi5VpNn7bl2BWDpKmkZCReUoIffuY5XGMDtUE0hZiFBY4xtAwc1eeIxOQFJI5PHSqwAZmYZA6E47/AFry6klLVo+rw8baIjmkaNSpAIIwAP1NZsioZEkHJjUoFB7HsB+FXrtVXa5LkggYzwBVaYRbC33AoJLCvPke9TVkVGLwsxQBSQBnGQKqqGDh2QEg53MM5P071bumVcIAwDDIz3qCGVGctLIzYB6DJJ7ce5rkmrm7kSeaIiWYbmP90YArNuX/AH5Krjnp6Ve2hnIPH8QA4xVe5gEUoYHIB/OvGxVFSTIEiLyo4BYqOSR2HT8KnCGMBiSR0xTbIo2+UruCggqTgE/1q4uFwxG4enpXxOIi1OxLTexCsTSEBSSDzjPSlniMhCDAPGAvFWAiozHBUMM1GqkzhycgDHHauSNJy6EqDZFFCgJUIFYnBJPLGtLTbMTTBiTwAAPUUkuyFVOFZScdORmrunyRISS65A4B7n0rqhQtuiZxdti1PpiKhKopXGSB2qpPHHAdibZRjlgMjJHTPqPb9a1XvIkt2AIBPOSen51y+q6ykblEJJB52967YUnJpQWpEOa5DfbYypLMM8ZOCB+A7VnSvtY4YEkcVWub6e6dwwCAEFSSTkf0NJGHeQZfgEDJ7CvoMPhJRScjtTsh0zmVCrAKcAcHrSREOAhO0E4LHtUjqpJAYFsd+/vUUz5kG0YIXBI6H8PWvXhT5ehnKQ7lbkIASByCPT1rdsIQ5UnAPQE+tUdMiWXIB5yMN3xXRCxdXiRE8xpTtA6fU5rtpwbaSOGtV9nFyfQ7LwPYNJaz3Do0AGBERj5+oJ9hXRfZgYyCCUHBwOlN08i00e0tkQReWCPl4yPSpBIyOSHKHGCQcZFfseVYd4fDpdT+SeKMxlj8wnLoiMW8ZIPlhj2UHAPpz3p6IsavKS0ZRcbCM7j7UqTLgqRhOgxgVz/jTxSPCNoXD7rhlKoMg4z39q9WT5VdnyKUpuyOW+J3jUx250y0cK7j97tPT2zXkskJZfMMhLkYwxyRVm9vBfXU1weZZG3MSeSarBgsoJGSRyQM4rxatV1GexRpezSvuRwwTC4iCKHXcFO44AB6n8K3122pZABhSQGGcH3+lVNOU72ckDsFP86lupyUcuARnGazWpswEzPMysCDwc465qdTyCEAJHAJwD71WtzmIsAHxyDmiZiQrk4JHTPT2oaJEKF5MKQrA9GOM/j6VXluRIh3goBwcnGaN480qSSSMkjt6D3qneTJCGLHeWONoHQVOpRWu0WQs2OQOOetZq5KSAHYcEE+nrUs00bnYo3AHBJ5wPSq04BZwORjpjORUtGkVcryncgAYk9jnrUDSFBl22gc5IqxI8EcbMSQygDjsajuFDghRuXGSPWlY2SsVGOGJABB74qJFMshcAYA6envUoc8sBmM4APoaYELM5BwzDB5wD3q1E1RXjikSdwAxLHBA7jsPf1p0u0qQQzkg5A7VO7qWAYtEygbWiPIIqt5pV2IJy2eMYwatQHcWNyCXLE8ABSeBTJJAHBGemDinRkBiCfxI60M5LkFAB0GR1reMbCbGZKBHAwFBCj2NPfcsayMMHsPWmqGRCAQ7A9Tzgd6kDmQsCANpxj0raKIbI5ds2HEOQvIJ6/lUlnlHZ8YGeCaRCsUrHLHdjHFXreASSAAgkHOMcZ9605rGTsfS37FniRBceIdIdMxR7ZljBwADxn8819VCUbMg4wDgDnIr4a/Zj1E6V8TrlC4t4riFUZsYUAHOMd819opfqVKhgwJ3Bh3Hp9K5It8z0PFxHuysixcgMoUqcHoAenvXLxaxHZa61lIQjhSU3NjJ+tdRuLKpAySckk9B7V5N8c7i68P2NjrVmgJSYpM2Oi+oP0r1KC53ys8yonuj1eREGApDZxkqc9R1ps8QhclSHQAYx3OK5r4f+LIPGOg21zFKjlIgOBgkAc8Dv710+G5AHA5BPGalpxdmTGzWg1gHyCuzGCDjH1prk9N5+XHAOM+/uKmXdzllb2JHFRumfp0waEyrEKh5FcscsScgDAA7fyrm/GXie28F+Hb3XrlxDHZwsExxvYjgE9z05646VsOJnufJjUPIRwOgP4/jXy9+1f4+Op6vB4OtZx9lsSXu0B5eQngewGP1FbK0dW9DejTdWaUUeJ6xrtxr1zdX93uM95J5sjdFDEDgDsMAVjo5uryKNJS8UakupHRu36Uy5zcusTZIOBhTwB2NaEaCScRx4YAbQwGN2Pevl61V1JuTPt4UlTgoo07aNIIQ7Kr44GecH1xVe302TWLhwVZt2MqBnA/D2rUu9PUaM7RZUcHf90l+MDPpnj3rtPCnh2SVI4oo3E8uAXJGGB9PQD3q6S5nrscNWu4r3dw8FeEknuImKAwwFfMJGcHsM9uPxrhfjprSP4mureOTebUCEKrZGMZ79K98uNTtvAmhXcDrm5hO8LJzvkIx9Mcda+RvG1691q93M5LPLIXLk5zk9M+1cmPrQowfKehltOVeV5nPzYZiDJhSOVxgEfWqs5WLlYwQTwM9KUOPM3EkkHj3qOVxMXG8BlPQV8DJ3dz7eMbFeWZi+xgT3OKkjLbT8+FGDjFIq/OCRkHgnFXYdxJwQoGR09feszRD/JLRKSdyDnGeanTEUQZcNnoCOlNgkXBUYAA2k01iXATOB2pMomE3mOAQFAOAQc5pY4y6AEkFSRyck+9DbI0UE89h606IHLngk4K89frU3KSCGJ/MKMA2eAT2FXICgfD8qOAfSmpLzghVx2z1pGUNkgAHOc57UXKSFnYGY7SCmOcHkU7yxOyuSMKuAqj06ZqS0g3xsSAQDwR3qxZQHeSU+TOCB3qGy0rkaJkAHKhhg44I/Gp40V8owJPIB9atwac89woVljQnkuegq7HorbwEBOOdx4NZuZaRQht0t7VQCXcE5BHQdqswW7vGuzhz19x3rctdDmIkkKB0SMlmJAJbsAO/HOatWumumzcylMY2heQfUmsnM3jBvoY0GniOF1AIlyCJAc7QOoxT4LEyZBHBySRXRS2MCkqhYggZ6cHvU1vYxuI0cBQo7dT71nzmqp+RnRWsCxLGUAYLt47iqWxVl2KMD1P+Nbb6dKwZFlzHk4+TB/OiDSUQggMCB/Ec01UQnA594jISVGUIIz60xbaRmXy0LHO09uP/rV0MunDzVIIAUliFPBJ/kPpUx8uNzggtjHAo9oZ8hzyaZ5kqqpKnOT3PHX8K2E0tAgO4AjnBGcirHkK+5wdsrEtuNIvnyOgUZGOSOxo57h7MikhiKKAgUgABh2/Ch7cu6BVDHgjnpVkWgiyXOSRjOant4QgySCvQn0o5g5LDYLaWQlwpY5P41OmmuoBVCQxyWx3PvW7YNbQIACCccj09K0rf7NPE0asoIGSPQ0KZFkjI03w7aXltIWRzKoxhj8re/uaq6x4IhnjjliUoWJDY5H0xXeaVYIlrIyQmUgFtoOMgdefSiGASxFwFEWeOc1tB9wTR4brnhHLiJ3d41yFK8YPcVyd7o4ikMXBC4AII5r6J1jQo5wdgVwpPHY1x2qeGA9ulsEhiAYurlcEHHc9TW/MiJa7Hh97ZkzCADJHzbvQCqNzp8m0FQc45OOteiah4cuBIX4ZCMNI2AQc9MVlXuhNbqGV2D9xjgip5jNJs4eK2YNuBLsOBjqaniQtkMjA9SDjmt9NFJYjBHoAOtR3OnmFAEUqScHNTcpRsULSNdwwSMjBWr99bCOGIpICx+8MdKZa27xTgBMjuTVqcSMAzhQGyowo6fT196S1CxnxyosJA++DzT47sxurGTahGCucfSpTp+QW3BUA7jkmo0tRNwyHA659apIhmlpt4bW4jcsBEcs3J6npXd6X4g+0OUkdmMajgngA9K8st5m8yRFyMHhSMYH9a3NNvWgYZzyPXrXZQrOjK6ZwYjDQrq0kemRz+bkJKFJGAwGSD24rRF+bWGBCdoJ2gdQCBz/KuN0eYtIWLkhQG2nufTNdGiTz3UUsROIwTyfl7ckdzX1uHxXPHmTPkq2EjSlys6K31ArEAcMc8kjNaNtcxXWXLMJQcbkbGK5zS0lliaKTahDFgB0yeprXtbRLS4Lo5BblgR1NexSlKR49WMYHRXFgqwpKJeSv3euT2pYGRlGBlhjg9Peq3nEwhCSc8gg9Palh3K7bzhscEnivSp6HBNl2LTopiFIK7iSctnk+/akk0dACFAJPBBIPH060kLSKVUliQc7iMZq8hLYJIB7ZGT713QszgnIqQ6QgY5AY4wOOlEGkKpBlABY7QM9Oev8AKrXnyIzbEJQegyRVlHdlDsoZ15GBjFdUYpnLKXUbZ6cltKNkjAE5IxyR6fSvR/BF3A2YTwexI4NcHbgl0lCgbsE7jjI9K0rS6ms5w6MwHUEDIHt9K4Mfl9PH0JUZrc6MLi5Yaoproep6t4bg1S38lkDE9MDqTx1/GvB/iZ8I73wndNLLAoEg8wKrA4Bzjj2xXv3w816PV5UinZS5HynpnH9a77xP4UtvFNqba5iQShdgaQZIB6e47dK/mbGU8dwfmHMm3Tb2P0+i6Ga4e/U/PWS0KELsJAByD3/GktonwERWRCeAo6V7b47+Fj6HfsrRbQJCgIHBBGeK5y18Iw2YwRI7Z/iPFfveUY2jmmGjWpy3PgcdSeEquEzC8N6e72xcLM2xtrFgOSegrfjLyRNlGAQmPpyuDyfoa67RtDggtVAVgxOSD0ArUi0q3g3MEBIPIxnk19VSoqC948CrV5n7pxFpp1y6sxUBBxnPJB9q0rbQLiZkLocYABHp9a65NPjVAEi3D72CQDn/AArR0+waeREjQtk9AOlbSlCCuzOKlLQ5lPD0jOkcbBQDySpOR/jXW+H/AIcXGopvIKQnknb0/pXa6F4NCgS3SZPB2ntXRXgjt0FqjgJEwbaBja2OoHY+9fkXE/H+Bya9Gg+ep6n22U8OVcXJTrq0TjF+F8FuE3yF1OcMRjnuKt23w9sVIUhsZzy2Oa6KKRVJJAPcnPU+tTqCcHAKk5Gef89K/C6/ibnVWT5JJI/QYcNYCCV4Gfb+D7CDGIg2PXmtiKCz0aMXTRIAnIAGOakVo4VZ5HEYxxkdTXK61eXPiWc2FsmwucbVPAA6n24r1sizLPOI6/NWqtU1u+ljmxlDA5bD93Bcz27mbpmgy/EHxTJHK7RwSyBmlJ4WIYOB6EnIr3C0WDT7aK0tUEdvAoSNVHQCuW8O6FaeGdMjihPOBuZjkkntmtxblnjDo3luODkV43GvFXtp/wBnYSXuQ0fmLLcC4fv6vxMvy3nzBC/PU59O1ec+P9dfVphp8DB7eJgXIHDtjrj8q6DX9TksoyYmImYEhvQetcRZqJ5yznYME7iM5x0r8Yni5p6OzPp6cEtbGVeaMk1hJHL8y7TjnG046j3r598deHjYTSMh3IR8jsB94HvjrX0xcZESqwBdsk+/4VwvjDwvFrMDgxF1IO4KOgr6nI89lg6y9s7pns4PEOhUTvofMaxLHMQ55BKkZ6mtBIwAHQFiOgGOB61s+JfCD6fqIEIYQqCSoAAPpx+B6GsJQZIvnDIFOQBxmv27D46jioKdKVz9Co1Y1oKUWPCPuYkFiB0HYUK5iHLAqDyehqRGyrttKkjpVe5kVY2AIBxzgda7IyubDHv44nc7iFX5mGe/qaY+pjIJHy4yOfzrOeNWYEEoT0KjrUTW45UsRjIyw9a6osrlRYl1VizAHCZxn0qIagjCN1chiSDg84FMhtG2gMC6d2NM8pXbAQKASDjv6VsrCcYjpLs3IYdQOAQc1j6lGZYyjqCMdcZP0rpbPTwyAZGe+BVy68NpcLGAoDhgxY+nerukYzpxkrM8tk8OSNIxKAgnIX1Fdb4V0K2gSLfHiUdWU8Z+ldLNoSJGxSLBXuOh96o2Ns8NyzqwQKeVI5P0rjxK9pBozp4OmpXSOisbOGyLOoIU8Fmx1471pC2JywAJU4LE5/Si2ZHSJ3QAlRkYwM1o27Hzy7gBXI7DAPoP51+ZYmjKNR8yPT5UlZISyjd2DeWQFGM+prc0+JJSUkTIOARnrioLZC4cIAFyCDWnYWDgoVIJU7vl9z/9euG0l8Jz1EjYsPByasyAx4UnBJHAFW7vwTFb2uUhOSTlVUcfQelbei34t0UMpJA55wBW7/aNvLGCzgEqWXA6nOPyr1qE/d95angVKlaEtNjy2bQmhnMSqSgwAWHc1p3OlmNVCJszhcZ6nHJrp71gCC43JkEACnSMhKCMxknOS4yAP8a6G0+hUcRNqzRwF/pZtySwMgAwGIx+lUxAN4BAxjHFd3q1hCNMnnmljeIEKYs9SenHeuZsNIkuWDKhRTxgjpmsXyrc6YVb7kdrNHZlHMbHkDAHJ/z616H4Z1xpPLjcsCTgAnJI7VzR0B7W12IWnYN95hjjH+e1TaFHLHqMauWVgc57Af5NKOjvFDqwhVjqeyQRJLAHIyccZpzXUkGlSrGzoJGEZx1I6/lUtjEJbBSDliMkYwAPasbW7hLbykViRu4IPt/9avpsNS9payPmYx9pJwKfia3LWccgGVxgg8YH+NcQ0BDEuMKp4rtbpWv7HcpyCNwYnrXF65OtmJA8mCFOQB37frX7rkVRyw6j1R+J8VYX2OJuZ0uo/YpGVGaMZ5BHJFbHh67nvrlFhikmDHO1Mc4+uK4f7XJqV2IIgZJHYKFUZJJOK9y8I+Fk8LacA4D3eVOScgDHT9a83iPiHD5Jh3UqP3uiPmMuy6pj6qilobWmqltbhjgyY5HcH0p0tyJJBuBY4ICg4z61FI5di2QrZ7cc02NWllVACTyc9hX8k5zxRjM5qtTlaN9EfsOEwVDBUuWK+ZS1m8eG0SOJQQ2QexA7/WuMunMkwDgnI47cV1HiEDaSRgdMjuK5owASAYJTHG5s4HcZr+kfD/KfqeBVee8j8r4ixn1jEckdkQm3L4IO0AgZ/X+lWY4iABxnqRjNOSAqSQeB2qbIyh4wOCF7/jX64j5MheJsMUUFiOAegP8ASpGg/dIoOCByBxz/AFpzkbiAcnpxUgfbwSCR1I7VSbGRvAgIJO4kdxVafTo5gEK4X09M1eO1tgY5I6mlMYwQDux3I6VspyQHI6l4SjkYsHUJnAUg5/Ouf1TwfIiB4hlc7WOcEenHT24r014g4ALBAcAse3qcUkltHseEjepYHaV6kdDjsa2jiGtyHG54RrGiTRZVhIsgBJjCE5X1z0rgtRtmgnZGBBHIBGOPSvpjXfskETm4ZSqg4jzzn1z6V4X4vuvtt06DYsQIZQq4OOe/evQhUVRbDjCUdbnDuyRyElAxIOMjOP8A69RrjaNuT9T0qe+U+cEHB6getVonCTKMlCAc7hwfaoZbY+XDIAx3A4HIziq09u4hIJyDnAI6VfQCQ4B2jHB9Ka4yrKCScYB9TS5rEs6f9mzQH1r4u2RZFWOyha5WTqQQQDxX28QJQ25Srk5I6Z96+b/2Q/CzLb614guow4fdZxYGNoyMn6H+lfSAiSPYA5JIGcetfMYqp7Ws3fY7MJC6cmU7mCIoARuY/KCFJxj1r5u/aMmMGvrBgExWoZlB+ViT6fSvpGSYJI6oeUyW5wAB1OfpXyF8ZPEKa34tv7hHDHcYSoHC4PGD3r08uT9pzPZHZOKUWeXtIHPmAnYwBG73qxa3D2cwdAUbg5HPSopkdnyACRg8np7/AFpuHTIdWEgOSp7g17ckpHjTij3r4S/FeVJ4rO8mJHQbjwa9k8TPbajZpc2pJjYAknnBNfFlrcywSpJGTG6EEEGvd/AXxHlu9Pitp2DiPjYxx1z/AFrxquE5J89MinUdLR6o2dUjIjcPlv4QV4x37da5NopJb3y0jLM3GNvJ9QBXX3NwJ8EEMeSSO9VoQEkXbFgMckH1PetVLTUcpX2MAaLOruI1wSME460+PRJl3ZG5vrXZRQB9xwASDjA5Jq5FpphAAiUORksDkn/9VLRka9zhEsJ4VZWQEZJBPb2ogV0cFwFYnBUDtXeJoyTYJGSDzj0qKfwiZyJElZBnnK8MR2/XrUy5SlzMveFrgSWMbFcZJXb3BHrXVRyCNlDDAIx0rI0PSl0+3aMdSwbp3Puf6VZ1fVEs4jGqAyjIL7s5+g7VwuCctDeEX1E1nxDFpMEjAZkUZCAZ5NeOeN9Lv/F1yCHE7McbTzhT/d9CK6i/uZbu7LMxYe5rT0TSAYEuXOXeQbOxAz0x/WtJ1Fho8/U6qUZylaLOl+GvhuLw34atrVAWdFXLOcu31NdHf2jXkTRAjzGBA3HGD6GmWsIhjRCcuByPQ1MzYI2ckHJOeRXkU23Ln7norSx8d/Gzwu0PiC+kVGiQOp5P8QABGe44/WvK9V0swK8hQxoVGCed3vX1f8bdGW7Mt2AC+Qd23jJ46fU14Jf6eHtSJUBkGQUHQHsc+levjITr0YyitT0IVoLWRw3hW0a0uxLIuZc4BX+7249a9DlyYhg/KcHnriubS2W22uSAV+ZmHGfaukkV5IIwyFHZQ23GMA9K8nCwqQq3kjixc4Th7rI4XAUgkEZ9emKu2zkkkjKqAc56VlkhGA2bjkKT6GrVuUztAJJOOtfSJo+dkmbETZ2EDJJwTjgVsWYRgGCEEcnnORn07Vhxv5aZY5U8DHrW3ZjKoVPDAHIrOTsOGmhtWqg8nkHnGcjNatrbIWjIAJ6jHasywQsmwNgg9TxnNb+nxiJlLJuOMfT3rhnNrqdsC7Z6Lbl1LQRlieGZQSPx7V0ul6HbwsjiMZbkgCsy0QunJAOPvD1ro9MZljAIIIPGR1FcM6ku52wSZv2EQjQeUgGP4gOlaT3Itozg5bjLDjOepqhZSImNgJGdxGc59aZf3mUaMRhiTuDZ5HtWCvJ6m3wrQqSX5kmdQ2AQcgHrzx+GcVJbQu8gKjBPQ9cH6Vzd3q6WzqCQNzAEnnAJ5Na+k3TuQ4bPJAweo7Gt+VrU5/aNM4b4z6esl3b+UCyyo3mkngEAcf5/WvFrjTkhlYYBA4A6gV7r8asjT4poyYo2jZmY8sSMZx9Sf0r5xTxAGujAQwcDABGByfXpmvpMNf2KZni1JpNHQ6fFHESxYewIrYt9QgIB3qw5yQe/vXIJfMXAUggqR9KjMsijAkYAjlQeDRJXPL5Wj0aDVoVYoGAJI4Hep08SwRyzrtYlRgYPCnPU15ity0QBMpRRgAk9PTmuu8L6BcaoA7sWiYbs46Y5JJ71hJRjrJm0Fd2LmqeNbi1YmM4O0kkdxXMal4mvL0FHlI4yQTjOak1kolzKFYlFJXn0Fc9qEgjhibKneCc5649u1bUoxeqNWuUq3N66FyJGeQjsTwfUVStbeNZ5pghM8zBpXJzvOMZPvx1pA4DBgcjJJ46irERTepHJPJHpXckYObLtspZjGARyACOgrt9D0JDGGmJ2FdylVBOe2fbNchpe03qAqHJBILDAH/169ExEkpEBYR9VHr6dKycbmE6j2L0K/Z4+CELDAVTwKVblYo5EcAuSFVs9PWqazOyAhlGDyD3psSmSYsSSOynpn1qrWOa9y8qtuUliR6461o2dqjkyFFkIHCkdPXn8KpQs7EAryOABWlaQuwjJwjEncnbHbB71w1paHVTReghXIIGB1rTtYw7qSjYIwOOtQWsSM23GAB2NbOk2qnY7liMgEA5APtXj1H5np04l/SrXLLgHA4OP8K4z4kaugnS0jOXAIcgfdIPQ+9el2eneRbERgAnONvb0/GvKvHOgzw3kkuGc5JBYdc9qnCR5qurO2bcabscXbzADIG5iSMHqP/11qQg/ZxNhACQuAcc+tZIiWMsBEkTE87B1Pr/KtO1mMcSggBuwHOfxr6Ro+dkdDAA6RhxtI5wp6nsa1bcAoCSCe6g1g2LuygPhnBBIU4rajYw5jAVZGIG5SDx+FYyRiblrMIsEjGO4PStGAiUghuAeRWEqtkHdkcZAOCa24ZhKxO0Idu4BR+mK5ZKxvBmxbqJFCsCB1BFaRsY5UAdMnHHHY+vrWfpzRqqsU3ORnnjJrbhk8yMsw6HGFrklJo7qbuYyeG4YVIiiXI+YhRjArA8UeGJL24UxJvTaD+8wufXB9jXoYj3RArkt6eoqnf25aIlQAOfvA8e4qVVbd2d8U7WR5vpvgSzsJjMdxfO7CnAJ7knvWxe3cel6bKYgCwHCZxn/ADmtcuLbLgYKg4B7mvPfFOrte3wjV1QxjewTgEEkYPr68VnPmm7scafJrY87h3RvvV9pHOfWtjTtckjlQOcgdTnrWbNauFJCqACM88nPtVaZFLgEnK44Br/NuUY1Vqf0gpHp+l6wSFSVgxIyvHQe/vXQWU4ZgQMMwJG3tXkemaxIkwWRwE/56E5IHpiu103WhLGoVwFBADA4zjr714uIw8oPQqynsd7bXACjJBY9ATya1ra5bYoJwG/umubs7kPIkm4EgZyP8K2LRwVAOSepAPSvJneJzyjY6C1kDlWUht/cdB9f/rVcBTcRnAY4PtWTZy+Zk7QhB+6vGfetDeRExIGfWs+c45aCXELkCMLvfJOemBXnfiTWkmSRInykZIJHftj9K6nW9bMERCuQy5JIGTmvJdevSZWjU7FLFifTJyc10UYe0kRT1kZV/Mk0jEJtHQDOcVRUHcyggAgnJpZHVt2OSTT0UOmHX5Tjpwfzr34rlR6cXZWIkUuoG3J789KY9qQcELlu5q2cq4IIB7YHSkZAwG45HfBpqTTKuVGhMTFopWQ4wQDjI7g+1VnQOyAjIJz06/jWlJAuTsO4EYw1MhgRVAChXBxgDAq1PQpSsZU8DBsggKOMDvVuxRQSSSdo6H3rXg0k3IKlAo67s9a0W0NdPsWudoZQQpX0BHWtedW1JlVUdzjrpo9krOWYg8eX1Bp2j608caB5thBKnP8AWnaoFh805CA8gAdTXNTSEfMByOeBXVCEasbM1jPm1PUtG15SoIIl+bbt7n/61dLDcKzDABOeSD1rxjTNZeDYCxBJyTnH4V3Wi6yJHQAswI4xjgV5dfBuOsSpRTV0d0JdwBAwQeOOlSrK7TAkggjG3GMe9ZtvdmSEFXwFPJxzn0q6jo0gYsAxHA9a8t3TsczNGHMSqSd7d+c4rTtb1wApAII7HnP0rADyYIBwc5PPSpldgAGZgvdlOCPxqovXUzaudXHqcQVSzbEVR0Ukg/SrH9oKqFiQTjOSOua5mK8CqSWyajvdTIQ4JIZdrKT/AJ9q2Uooj2VyLxJq4nkY5JiUY2dc4qLwrrgivsHJUjCrnv8A4VzGpXLSB1Dk7jzk9BS2NwIJoJckbBxtPr/OpdS50eyXLZnuNrcmaIOXGSAPoaivwGicynI/L6VgeGNUF5bAKSp55buPTFdFKzbAS4IA64zihXZ4tWHLI4TXYmCsV5JJwPauSmVokIkLOOcGQcgZ46V3GtxBWLEEkk4965m5jTcSTgjoBXVB6GlOWhiu6DGwAk9SD1FO2pxkHI7mpbiJFkkKIFDYO0dvp6UjbGjAYBTwSCa0ubJtjJITIMxk4PbtT4rdgCxBBUcc9ak8gIwIBIODxVmK2LIQAQR1IPGK1hcTbEt4TFgMQDng5qLULf5XLkEDPJ5FXooQHUKu9sgcDOM03UICBJGRnHUevFfrXA2JVHGWk9zwc0i50WeUeLNkSyAL2POK8l1W3PnO5kYg9AemK9h8bKEtpeM88Y4wPp35rxy9LIfLkdncZJbGPpxX9pZfJSppo/DcRHlrSMmPKOA5yM8Bh1qYwoVkJOJO2BwalaMoFIyBnkgdKgeNpC4UBGzxz2969fmsQtSEqeN3JByMGlRmjnVi5CA8gDORTp0WMkqCVAyeevrWVe6gURWU4UDgdwaxdS3UuMG+hsf8JndaO67JpFUkfKp6+xrvvCXxlIYRXLeWT3Bzye2TXhF9dSToQXI+bcCKS1uHjYupOB3BwayjXcWdaw8JR95H2ZoHia21ghkkDyFSxJ7Ae/41u48zBRwAeoIr490Xx1eaSYikrlMhSQCcc8cV7B4Q+L6XoNvNcFypByADk+hJPHf1rrjONTqcNTBVIv3Vc9piJJZQQR6460m11BVTtLHJwAMmsvTfENrqKCSOSMtgFhH/AAE9M9hmtT7Q8uwSlpOBgsckDtSkmjzZRcXaQscQ8xixwcZxnGKdIRvKkqox2Gc/ieaBEJMlicgZz60pUAAlCD1BrBsRCzqoO04C9cio2LKwRxkEZ3e1SOQ2SFJPfPeoTG7hSgb5ezdvXFSxakdwQigjK9iazbsE9CWGOec1qTAHC8Nn17VVIeLeVIDg4LFc4/CspSsQ2zhPEdnIASFy7E54xiuE1CT7NI6kkSZxgjAr1XX7R5RAYiTIHPmA8gjHH05+teZeIrU+aTIg81WIJBzgnrzWF7jha5gvK7kkjA5IGO9QJKYyXZMOwIAbnB7VM0MplCYycEYHOB61YGgXtyiypCyrkZLjGB9TTlVp01ebsdkKU56QTZneezJ5WSXHJJHGT71PE2FABGcZI96128H6ikoSSCWM5wAUP55Hartv4B1CVRIsTFScZxjH4VxTzDCL/l4vvOyGAxUnbkf3GfoupyWV5FIWYbegVsAfhXungfxzFcmKOSZWYcEscHHfHvXk3/Cu9W8tZBFmLO0kHvWrpvhDVNOKzxwyMwONhBXPPPX6V8FxHhMozrDyp1aiufV5TTx2Emk4Ox9G2d8txGCCCGPAz1FLdA7iCcrwSB3zXI+FpLuadYrmFonMW5GB4BHYiuyWEtGQBk/eAxX8YZ3l0MuxcqMJXR+p0Jc8btGdNIrEgFgFHAboB7VTZwzxkgDGdzDv6H2rTnsnZRgMRggqecnPr2GKqtpz7RiMk5wRnpXzMtDsWhVtN0l3kYVGB+U8kt65rWjjIRi3JPPTjFQW1k0TDICkZwV5P/1u9XYodpCuCBjkAZqLmisRYDqSBgDoe4NZ8tu3lhSA7ZJZsY+lafzAgAADkEnv6VFKsm8jhMjtjms2n3E43Ob1K23q+Ey56kn86wijRuCDsbnIYda627iLqVwcdPpWLc6bCUDlGSdSQWJ+8Owx+dfq3BnEsstrRw9aV4M8jH4NV4XW6Ol8GfEFbJ4rW6DOQoyqHk16nY67Bdx70dQc4AzyAa+cLq3MEizR4D9iOorX0LxRc2JClmJPXd1Br9mz7hPB5/h/rOF0kfL0syeEn7KufQc0iSoQJFLjnapzxVXYpOAQG7Z7V57ovjO8vYJA/wC5QdGjbO4fkMH2rZPifa6BwXRgcE9cDtjpX8s5vldXLKzpVVsfaUKiqxUom/dAIzAnJAyfT86qsyGMEHII4bNUT4jWWMnB2j+AgYFVp9aEqEqFUjoO1fPNandGLJLlFc8kjA6DoT61QFikz5lJG0biA3Sop9Xyi7zk849hUDXLbmIJBPUjvWkYpbnWk0bQv44ANqhR0Pv71PDqieYCQSAOPeudWcyqQx47n0qaGcZAOcdvatdA5OY7JL1HTgqMDJyetQafrsVvdiJ2JLHdjHAH17YrmzqBAIQ5HSqi3TC4VgxBzk0ue3UPY3PR5LwSsgzkK+4EHqelb2nzKIwDwOvWuFs70zRJglgBngdavrPcOoKyMh6kADkfSuqlJvY4alN7HbXWt2tmoViUbptLDPHtWFqPiWSRCkRCx9/lGT+NZLW0zMGPGepzzTDaDIBJJ755rok5NbHOqSW5zXiOaW4meRC5BAUKTwCOpxXG3kb+aXLsZD1YnrXo99ZpGjkneOSCR0rjdRtg8hYHIzxXG4NM7aUlDRGC0Uku4Z5AwT0xSeU5iXA3jO3PoavNbszkA8N+tJCCishGQD2q46HTzlRbd3BAJUrgFmGcH6e9XLWzDEkHAAOferMdvuIBGRmryIY1yRhfUdq66b7IxlK5UWBEUMRtUDgEVWkCZBADqTzVy5mAwCAwz37isya4he6RI8oM42FSAPof8a9Ojq0lucc5WVzkviXpSPaK6hQjIWIHPPIxivC4NCln1HYIpItpDMzjAI9AR1+gr6R8R2kN9bLHIYxkEMX5IBGMf59a87uNLVLhgrB0U5AyOMV/YfAGJq0MCoTR+ZZ5yTlpqVNH0+KwVSgwTyfp/Q1r2wKZYqHJPIqK3iPCgDAGT7H0qxDggIwILdMGv1P27m7nx7jYvZHmB1AIUfNnsfapIg0jMCMDuagVAV3E4C+/WrMLOxQOAink5OOPTPaqUrmMiSMkOAFwc4B9al5xgr8p5IFRNIFddqDIPHPapcnjLZB44FdCZzyFhZyWBUAg8DPaomBmZyUKlCR8w6n19xU8al1Y7GQDgEkHNNjgdklBJDY3A9dv4elbRscskcN4y0catHI8q4JJYFxkE+pHf6V5PJ4Oj8yXLgNk4Kjr/hXveu2zT20oAGQM5Pcd683uLJBM5Icp0+Q4/WuiEYt3ZnF8px0ngmK8AjckoOoBwDn+dOHw8glilVCdxGAORjiuoiAidYyeOgUjkj+taEJQMAV+YjruPH4V1KEexr7Vo4W0+FM6kPGDkDAGcqT7jvTZPhpfBCIgGlz95R155GDXsOkuHQAAEDjJrcS1RzGcEBFKAjjqef51p7OBP1mV9D51Hw/1MTsBG5cHkKuab/whGolyHWRWyVLCPoT0OPSvpS30yCI74lIIHBqQ6fHLgPEpKhsLgck1DpU2NYmXVHy+fDepx3AR7ZthHyyep7jHaql1pl3bSOpglB6ABSc19bf8I7aiAMyJKG4UejH2/Oo/+EOsJnINsjA4BBA5rJ0qZftm+h8j/wBnyqis6sobgq64IPvmmfvFDBlYEcANX1hefDPRbljmwjVmyMJwPbrn+lc/qPwW0y9VHURqwwSJYgfb5TWfstdClVVtT5vMr+WCwGM7SQRxTmITlkwR3J6ivcNS+BaEE27bMZz05HbHp+tczL8D79ZmKiUoOSrEESe4zzn6VXsmi1Vj3PNEYy7mIxxwOuag2yL8wGDnmvQrr4Y6iqOHtpokA2q23AJ+vtWJN4HvbdSVXzVDbCo6g98/Sp5WhOpHuYB3KCG4U8mo4yPMREGSTyOlbH/CMXcmQo3uDtEa9Tz1+nvUcPh+WF3Y5Lo2Mep9KxnBsUa0U9WbNj8O7+9sft32eS5iJ4CDIHsSOlYmraPd6cXEto0IP3RgnI+tfQf7PGvxWs0mk3wBS4fIEgyATXufiT4J6F4ts3ljgRJcfKwU8H2FfkuccVVMjxnssXD3Hsz7PC5fQxNFVKctT8+ED7FIUgjIBPersOk3bwpLFGSkgDBs8EfSvorxP+zfdaVOpEZeIqW+VD8r9wSOB+HrXCv4OvdIupENowKnaMjoPrX2mTZrgM5gpUaifzPKx2Gq4PZXPMf7Av2mVjbZjZtpIPJ+gpt1oVzZl4p4HVhyVK84PSvYbG0gMZURhGB5KjAJ9atNplvklk8yQnPOK+q+ox6M+f8Arsk7NHz9JA0MbFlIjAPUYwKiiU7A5XaccAGvfb3wPZ3xaVY41J+ZghOAe4GeuKxrj4Y202W3gkAsMjPPp04NZSwvL8J0Qx0H8SPHG3MQ5XDr3bmmR43FiwB6nHA/KvQNS+G8kEhkRmIAwRngfhXMal4cu7KQKYS8Zzll6D8+ea4505R6HbCrCezMXHzBN2VHSlmAUxYGMHGOTmpntpUYq0ZBGOSMcUxN8fIcg9D7juK5Hc6I6kYJMpEj7UJ4IHSvcv2d/Dksmq3OoyvutTGEhTGdxO4bvYjNeI2kaXFyFJKgMATj3r7L+A3hcaP4bSV4wZmcMRjBwRk/0P418DxjmMMDl0k3qz6HKaPtK3N2PX9PtymlBQQGUgjjk5Hr+FV5BJ8wJBPXp1rVto8x7QQAeme9Z15HKshQqSP72eK/hbM5c1V1F1P03CtJcpBA29Wyu1uv0qzCpUO2ACwHUdfaq0ThWAABIPOasMScuBk5Cqo4Y5B7fhXiqR6ViRWUKGA2kjHpn2qwAOAQoUnJGarHaoBf5hnO0joaduLEknAHAFXGVhcpe3iMAgkZ4+arkbmCJ5iMjaV+pIxVPTbc6hdJEQQAd2fQiu8j0dFsDG4BBIIAAORg/wCNfQZR7OOJhVr/AAppnDiVaDj1Plz4k3k8+puFIMaqVCMMYbOf85rwjxY4m1yWUBwPKSMb8dR16enSvuDxf8KrbV7szuwclcYQED2ye9fOvxD+B2o2OoPJBFLcQA8yxqAufoTnFf3BkfGOS18NGjCootLqfkOOyfE1MQ5x1Rxfwj8KnxB4u04ENshYynn5SRwAfY19oWUCWsXlgbAAAADnH414j+z/AOCX0WK7ubmDDSOwUONpAFe4opC7SMBRnNfgniBn8Mwx3sqM7xifeZRg3hMOoyWrPJPj94dF5Y2VzCN7MxEgA5HHAH4gV8l6rbGOW4RwGGSDjvzX3t4z00ar4WvURA00eH3YyQAOAPTJ4zXxZ410c6Zd3Ds4ZGbbgdFySQAPXJ5NfqXhpm31jCvDt3aPm+IcI3+8RxqFtyK4wwAYHGM/45qS1utqooOGA6DsPSo2cQuFJJBGRkZwaEctkZKgHJC9zX75CR+dyRelVZWUg4U88dc/4VpaVp095KuxWMf94dPyqx4d0J9RVHCF4weDjH1rvbDSVsydxA4GeAPpVyrcqIcblbStK8qMKDkA5PvWoEMKAhsKflPGcY71ZiQMSQVEeOMdjR5uXACZbsQBwPX6Vze1bYcosUDQ7yTkOQT71ZhUsZAEILc5HYe9NKHKuCSSMYzUgUqhdwqgfKRnBP4VtCVyHoUNWY/YnB5I6MD6Vw17bJPKzHkHsBxXa6sgW1Lk4BBCr0FctJEf3QJGJDtBXgHvnPYcdTXoU0mYSlIxLjSjIqgEAckAjpWZe6LKpwoV8g7QTgE+47Cuouf3kYYFmP3STVZjGqjcMhBtyMcE9P512JRM7s5p9Gf5gg3nrkcZA9qoSxtGgYkKSeuOtde0SIQxOWA7cVhakVJOQACcAE8g0PyFZvc55UfDgngn1wR+VX4ZC0aBBlweTntUEsJKkkcFscdauWkKxKQqbWzliRjJ9aaM7MtQKHxuJU5xkelW44ijqw+VjlflPQVWUMqhTnOecjtVmNRgMAV55x3NUOxaRo2BTB3LjnsfSrFtkKFJ+bHX196rxlkYgocEjORUzEAgZ+Y8k4xis5O40icMTlWHzHOMfrSxYTDhmc/3e2KiClX3hiRjAI71YjkWRsuCCRnOO9c7NookikJVsrht2QfardrIFcllJBOMiqsRJILgEfTt/jU8LhUHUluQD1ArGTOiKLxhAJbcSp6e1IpCYKHDjoxHSoRcFSEA56E1JkhlGAQeMDt71g2aJIsRsHJQkGQc4B5p8jssIBOCOpzzUJnEYVQMEncWI6mkYsVf1Azgjk+1ZvUrREkgMoUhyAACTjr7U2RjubBD5Xjjoe/NMDA7QMgnmpNwUFgSCM85x1pJDuS6NrqWziHyhI2OrDOfeuxhvhLDuMUWNu3aFx/LH868yupR5wZVKhQRxx9RXVaBrCalBgkO5AO4ZIGO2PWtVF9CWk9Tq7XVRAgijRiDgFSCAT/WnrqLvvRgAVPzKB0P1rJcyzB1QoXx8oAx+Jrcislkso4gHeXy8ueOWA5PsKiSsQrMyxcG4l3mIGNcgsCAfwHfmphcQOwzGQGHJx19qy9FzDaGNyThmPTJ+8c1bcHaARjPzDtkVCbZXKhk6W7CRFhRmPKljjB+vp7Vg3mjJqCALIUIxuMZIBI6kexPatieN2APQenrRHAEwSCFIxnrWqiUmkchJ4Cs5t0krHJbaX2g4znH8qR/hxp0gQea5KYBwSMj1Pr+Ndv9iknA3nag5AHIGTjkfrT4tHd2DjABXBJPTBq05LYHKJwSfCGwmjlRJJXyxy8xByDyAAAMAZrK1H4azWTsYCZmKlcyAEDHQDH6V7Bb6ZKpIU4YgDdjPArVOjGWEl0JAHpwDTUpdSG49D5on8FapCHCwEnqARg/T/69Vn8P6nbbnktJViA2l2fd+HTgV9Ivo4Qk7d4II57VzepWCIroYiB1IA4Nap3J1PBJIDEpDAgHqKzraAxyMA22NieCc816n4m8M2jq9xGGEzfwjAUY9BXmuoWpt53UDbtHJ96huxqncjKBcgOQfTHUd+afBmVSAWJHJwelUUJXBJJXuPWrELqOY/kGQRzmlcZbGTOsSAuxxwKsQlHyQQ4YYz2OKr5KzhwMEHduBxzUu0wqAkfAyQB6nrTVmJllIyFJZs7cnk/pSF2DEsy+yk8mlAySS2QOCvvTtobYSiuRkDPUU7GdmWojFPGUUspXuw6mlWFQoGeRyfU1GjfdAIJA5HTBp07FEBLMrEgZUdeeh9utJJlq/cspG0eSepBwPQVPYqsKEKMIMYGc4H9aqqXMZJOAeB9KtWCcIHOCpJGe4zWiRlJl7cAWkJwx7nofbH1qzbSncrnJUDGPSq8jrgADI71es4xsCkHBxnPbNa2OdstoBjIPU5x/OrLQnBLHAAznPBH+NQIAyYLd8AD2qZmdEVS2cjoKZI14x8pABVRgAHPWqeu2hmtCQQxUbjt4zitBEaQA5xxk4HIqViGjIOApBDZGeDQhp23OAMAeIooGWIPsPXj3rM1LQElLiLaCv7wIy8H8fWty9t3s7rBjbymywdRwPb60+GUTgB8AdMk4q72OqMo2PO79ZY92VCEDICnIIqoXeT5SASRk4AGPwFehX+iRXECxqQ8oBEe4jnJzjIHPPrmuR1HSZtNYlwSB94noD/hW8JJlXTOh+FaqdSnE5ZSUZF2g49j+leoOroq7QMkDng4ryn4T3ca+NIPPfy1bKL33ZHJH0zX0bqHgWUxpJG5KkE4C5yD0PtVSaXUymcSIjNIANzH0HXipSo3khcJt25z0PrWncaUbXKqXUA4wwP8AOqkMYVyhUjnOMdazZysiLIFAYkkgcepqRQdoILEDkDsak8knLplU6bT/AI0826cYDA4zx2pXBMg2hkJLAHPA9/pTkCthZCQR02nGT7+tSGI5UhTg9z2pskYUOQAB3yaTYyI8sGzgD05FcX4+8brptrLZWcvmIxDdcEsB04961fE+rGC0NvbLunByTv4x2OMAg155Joi31w1xPJudgep6n3qbc27NYpdThLxpL67MsgZyfmYE5wc1n3EMtuWdicZ+VWGMfjXrCaDbRJB5e3zP+WhZc59h/iaS+0C2uEfbFggYIbBzj0o5IvS52RrqPQ8fllDbt6kOOSTnhvT3FVWAckOgZTyM9DXVeJtCe0uv3aFVK7gcAggdf/1VzhspNwfYyo3A+vbjtXHUtF2Z6VJ86uiJJUwqchic7QMgfjTxIRMEU5HByO/tUy2ThiQnzAenWkgsZ2lLbNmP89a53KK6nSk2M3sQ4AKgHp6VFJ+9kUoWcAkl+wA7mtE2bsSr7Q5+6oGGY9wD3pY9NlVjI3yOBtwowCCOQa55VYLqNQkZckm4bnBcDng4z+NVSxlLBk2tnOFOSM1vtoLExxgDJOChGPpj8Kt2vhxLi6ViAH2hQD0JHQ1zSxUI9TphRk2kkVvA+itqOopOEMluCDvYYyfp2IxXuNurlclyWIySfXvXPaBoUWn7ViOGGCeCBnrW68r5dxk89Fr5vHYr27stj9r4ay2OFo+0kveZIxYEFmK7eAAep9c06xvnGpsJJMowJAPRB6D19earyRyT/IGwcFhk9QPeq4QxKMMC/fP8hXiX8z7yNKL3L2oTLLIWidmIYliDgEdhj6561UkcorbsBOoanJGYgHC4DDv/ADqreyiPIIyD0P1rOTuelQpcrsiCXfJKTGN7NgBcmqrq9tlXCkliOCCCQOR71IzYQEFhg8HpmqauZHIVgBkjJHr1/nXHI9aMbENo5NwJ9nmuCdpY4GD1/Q1JFC6ynCnHf2qzbwsyqsagEjABHAq95JUsCoBIHPXHHP65rCWpEigFOclc9qJYAxIZcCM8k9+K00tWaMYwARn60vkqoO8kkY4IyDmuapC5KRhWdqoldMlV55PQitaG2R8hSSmD04yBUV0ix8MMHqKrSamLdAg6H5cg9Aepz2xXyuIwUpT5om6iPuiNoAcEkZGO31FMhmCDa4IOOWxwT6VlXupGElIQzIg+Utjn/wCtURvS7q6kkMBnB745/WtKOEcfiQ9EbF1eogAJyewzWedUkRZGQ5OcDJxg+tVAvnFCX2nOMnoB2pgBAOW3gnn3r1oYeHVGcpIlutSuLmTaZHcA53NjketMnbdMjKclhllJ6Htj1z1pFJRlKjJBzyMilILlcY37txP9K3VKEdkZNokji3YZsAjqvoKfGoBID4bJOM/1qIo7uiIcFjg89BU76dJJC6ZMbMACynOPXBreMUiW7Fed2csAcKOpHanRxlFJYkjt71qWtrFGRt5GAMkDkj1zTJbUSTBwCQRgAcfpWyRm5Iu+H4UYhiTlTyOma9C0Czge+inlRnKKQAT8vtx6+/8AOuIsLMwQ4wS55BUYyPp613nh2KW00iGadcyS5IBPP4jtXv5PhXiMRG2yPhuKcxjgcBOV9XsdAJicRZ+VRuGe2eop3mFiHJwCMEGqCy8437h6+9OluURWLEEDHBOAB61+vKPKrH8m1JSqScn1F1DUrbTLKSWUrGiAttz6V4N4v8Rz+JtSe5EoYY2beo2g8cdM+/Wug+IvjI6lKLO2dWggYqTggtznJ5xjPYVwLEiMu8hc/wATBcfTpXlYmq2+WJ6OGocq5pCJHEpLFC0uckk5x9PSpYYxduEKZdGHyxk7mz29qjjfzJVaIbSFA6d/WtaxjRUfA+ZzuYAYy3rnrj2zXEos7GSZVQAkWwZwQDkjHb61Tu1RmCsA4POD2rQcmNSwHCjnmsZr5fPZnRUPZRzgevNapNGdyzZCFIxGjZUZ+VTgAj3preZGCJdoJJI2nIx9aikuGmZFUcr029s9RVguJQFcgcZCkdDUu5SIWYMmUcI45JYZJHoKyL0mSQjJA757VpXIVDtBBcDG4HOayZ53clSCSowTxzVIpIiwqEAkFsct0qs8owCRyCSee1PIBwQpzjBBHU+tDwOIixXKMcbgOlS0jRMb5xLFiVxjgEZGPT3+tVzIpjBYEkDBbsTVtUEilVZTkbST/Dntn1xVOSxihjiiSZ2jiYkE85z/ADqUkXcgKoACEJX0Bpk0Eiw3M4RQke0BM5Z89wKszqHjIQKec5zjNRlyoC4znAHPatFHUakV5YzguqYGASrduORmoxskhVoyGUgEEc5q6MiGRC+D91R3b1/Cq/lGGJQkSgKu4gDGcnqK2SHzFfaVJYKWPXHrmnOIxg7GLcYJPAHfj8qeIzyoT1+XOcenNDW7mSIvhwB8xzjn6VokS5FYAXG/ABPPHTJq1a2x2u7gQqAWBIzuAHt706OIlzHhQq8HnkGrSQgMiFsFgWA9QDz+tUZOZAsKOQw4OAORx9alFyIWAcsJDkrtAqVg6EAgAfWqMoE75JIKg4x/Kp5bk81zr/hVqEmnfErw/eByV84owIypUqc5FfZ1tqr71ZiFA525z9K+GfBrtb+LtFk5cC4AXPTdg4BHocV9a2estIQzkb2GCB0BrJR9887ExueradqpklVwqg4wMEnH51xHxYzf+HLi0JZkKsQGOQCR1+lWdL1R7dcEHLLgHHSsnxXeedp9yzEHETMQR1A7D3r1KCaknY8uUXseFfCj4jzfDvxdFpss2+0mby9hJATPv719jadfQ38UckUnnRFASfcjp9K/PvxtZBr97lAY3f7uTghgeD9a+hv2cPis+pWj6RfyAXMEaqC3O7jgj3rTFR5ZcyWjNJUZRipo+hAF3hEDFhzuAGFpkjkIQTkHripuHRSCChHIxncfrVPUJzHDJIc4UZ45rnj7zMTmfH3i+28GeE9Q1u5OCgMMOTgMzAgDPY+4r4Ku7m71XU7jULgGW7vpDIXPO/PAx7DFe4/tQ+M5dT1ex8LRzAQ2ai5nUHOZDjaD24H615j8KrOTxL8UdA8PxRkxTuzSsACwUKThQeM5Febm2Ljg8PJvofWZNhnJ83c4uGwuTNNI6gMDwuMcVctI5ft8MEJUkgttPc5H6c16x8SPDMHhmxu7lImmcySJHM4ALDkgEDjIwRmuY+HXhG6ubzzRC0885QBHIAT6E9PevkcuzCnmUeaB9FjKcsNG8jZj8Oy6jNp9nEPPiEgYosW1gOCcnJ3YJ646Y4r2T+z9N8AaVCsyKZ5VLyNjtjgZ7VqeAfCFvo8kup3KO4JjUAgHagznHqevcV45+0F4rkmura0jmMLNIzsVb/lmDgD2ye1e7UqqmtHZI+fp0o16iWzZwHxL8WyapLZTRSSBpQ26JTkIM8ZAJ5/OvH9Yug0jBckZ5ycnNdr4l0y5sPDen6ncKUa6RmWMnDKAcHgdenY15rNMJGLAk8kkkYr5HG1ZVHds+3wVCNKKigJbeQRgdvrURAMoJHTkn1qR3MrIQcKfzpcJLMSgJUEAj0rx2eqT2sYkiLMoBB496nDJtIBAOemOtRwKVD4XKdvanNtlLEAKBzWY0NIEYLdiOg71PZ7ZI8kktj5VIwTUCbCSGzjGOTVyBc4ZcAjgH2qWzVIOULKYtx6gnqBU6CLaCQQODjPU96aMlySuWIwD3A7j6VPDY52AuUyRk46Cs3I0USGWEzzAFSB0XjrWhb2m6MLGMheDk9anlDxyIiAMrDIIAyKuWNgZ3BUYIwcZ7+tZ85tGFwtrPAULHkE9h0rds9BeRSy9fTFXtG0MyQmZgMZKlRXQwWnlEBQQOg4rCdXsdkKF9zITRkRUOzJAyQRWrp+nRjJIDBj0atFdJuJWKhSzBd31Aq1a6dK8QJRgxyQCMEVySq36nR7FIyXtlaY7UA4wO9H2QhsYGDgHPHWuittDaEMXBZ1wQMZzmtGPQ4lZHMHMgLFs5zjpx2qFUTGoWORt9MZ3YhAQO5HNai2AaBRgB8kAgdu1dPFYxQYQAEnqx7UyWBBKEVVYkbvoPpWqaY+U5S4jS3jICF3HGAOpqlLZSoBmMiTqQDnFdZJpvmSkIN3OTxUiaOil2CgnGORnH/16OXsZtWOAmtZ0yHBIJ7DkVGbJ5ZAqAhgc/NxXbTaSkpOSQOhIHQ/SoItHWCNmkKzbhzgYwB2ppSMX5GDDpRKNI+4BR0xjnOCCD296tQKlsFUAFD8xDY4Na17KZYS0RZ1CgEsSxIA4AA69OAKzGtJHCsU2oeDuGD+RqrsFd7mfOEupGZQFAOcA0W0YyeQCT3NaKWsUcbuybhggAHGTVFhk7QowwxyeT+FK5SiNmvJFmCoQdvcHiptNuZRMGcYdmyc9+aZFahGACkgn06CrESE3AZDgL7ZqU7B7NM659SjS1QEuh+6GViMnuOOoxxWhZRYtDKVAjU7Bg8E4zj+VchNdueWA2Keg9acL+XG4EqM8H0pqq49DF0X0OznniijCKArnB9a5rU1E127Fd6YyWBwAarrqYJiSVsEg7iOx7fhStdBIXDnlhVqtfoZSpyRnTWEc0Lu0YIzgZ9awdY0yOOLeVAbGAp7Vo3GpCJyVfBHAz3rM1e88xUIJLMcEHoPetVMys0chcWgWFUAI2kgsDySTnOabPYpPsYM6so2kHoeOvvW3LbiaCVkGCgBYeuTjpVASFrdiyklTgA9h61fMF2ZjWLsFAGxQckqBzSCCNCgBZ9vJLd60UwHQlQewJ7Zpl2pLlxgEDjNUmJ6lKWx3wmUR74+TgDoB1J9qqGIGIlTngkAHqPWrc8sjWwBZlbBBEZxkHjFVvOe2VUQY+UrgDPykYP6E1aZm0zHmDyEuZS74CgsSTgdB9AKmtiYl3yEsAOAvc0t1HggIMYOQP/r1CFZGAVtpbrx09T9atOxFjo/D1/MYE8xQrkk7Seg9frXoOg3IMGXOHbjnjgV5npt4thcxFQHkwQpfntycdCa6/QLovc21s9wsaynClskls5xXoYWu6UkeZi6Makb2O4so4rtyx5A7g4rTkszcspV9pPJbOCaz7G2kstRlJYeXgpGpGQR0J47+lbmnMNqAgs4+VmYYyfUV+gYR88bnweKXI9isEcMQxIAPIqw9zlwXGcAAEe1aU1sLpMBSRkZwOtUtSsJGZDErIiknnuK9iMGeVKUWXreYvDnAzjqfSpY5CMBTmqNkGQEOCRjFasURBDAYXGM+ldkInBMuwRjYjBgDzkHirKQBEDDJDHnHaqUYZQzKcAdSe/pWlaSiWPaxBJGBiuqJztEsaqAHwDjI2nnj1pQd+V4BU568/SomC4KnIAO4kHrjoKa06x4JJyc84zitbI52a+l6tLpd7DLESoVskk5Ne+eC/Fdrr1iFDIbhTlm3EsCex+vNfOP2gEqgRi+AQQQVP9c1t+GfEtx4f1ESwFgjEb0GBuPr+Ar5LiDIaOcYeUJL3rHrZZmNTBVU0/dPePE/h6LXreRCqmUDgnufX69q8J1nw7Pp98YypZAxBIHQZ9K+gPC2txeIoIpYW3uQWJGCBjqSfaqXjPwtFfqbhIyHIwzD+JvU1/OuVZhi+Es0+p4n+G38j9Cx+EpZph/awWp4zBbiJgM444qTywWA3fN6Ada0LrR51uTEqENyACev4V1nhrwFMyxS36qDjcFQ9fQ5r+h63EGBwuF+t1qqUfU/OaGW4jEVfZU4nO6H4fudYnVUVohwC5XgD/GvTtD8IwaVEjkb5SQGJHbv9DWtYaZHp9sgiRQAMAk9avwgKHBGEIGR6Gv5o4q8SsRmEpYfL/ch36s/TcsyClhbTqq8inOiRoQDkDsTziudndXd32MhJ7963NYuBFE+wZBHJrmxMkpIL5J689DX4TXryqzcpu7fU+6pRstCaBFJIAIHcnvWgksNlbCeZwYySM5xnHUfrWFd6tBpETtK+51HCKMknsMVgXF/c6tcLJMhiiJAVSOmfavp8gyeWa14qq+WHVnHjcW8PBuKbZv6r4hfU5vLt1YRK20LggAex9PetHRbaDTcSBSbgnJb0rDjmSzjCRHMgwBuOcetWINZgicO8u3jJJ4wa/WM/wCI8BkeC/szKWr2s2j5nB5fXxVX6zinr0R3EDicOHAIIGB6H1qaKc4kB4CkDae9c94f8SW+qXRigkVygLErzitYgwGZySTMwdlHOcAAEegAFfzrUrOcnJu7Z9TycqsW76xjuY92MuR3OePSsO50cQxM+MAEcAe9dFbNvQHOUHRhTnCsCWXBB4HXmudu5cZOJ53qFvJbySqTh41LFT2BrFkujGchmUHgYHbvmun8d3ttp9gZ5kEBQkvKzdfc15Nd/EzTo4jKksTxZILk5Ax6GvQwmX4vGu2Hg36GjrxgvedjQ1jw5BqwlCAI8pByw6DHPPbpXl3iDwHPaNI0QwqjOcf410mp/G7SbeIBDlx8pVcHPv7VyHib45HUIDFFaIy7NuC+cDP86/SsjyDiDDTU402ovua0M9p4WWkjmbu1ltGKS4A7KPX1yKzL2UJEEJJOcg44A9M07/hIW16V3bcgQ8liMH6CluIJvOYBCIgu4MT1z7V+t08JiKcU6qsz7bL86wuOSUJa9ij5YZwwBIB4CipBGfnO0ODwNwPHv9ae0exwRvjUHgbsH86sbdyBA5IwW3E9T61uo2PpYu5VMZWMFFYHAGM55qu26F3coSfRRkn8KskES7w+AAAcdyO9OMJlYEuwQn7yjkVoaqIy3eSO6VMgAAFie4Pb6111nGigAnJI4z0xXM3ESQqZc5AAOAc8Y9PWt7S3Z7eIF+cD5jzimmJxF11kiiWBQrF8h1zj5TWPbWzjO1QwPQ1fubE+Yzk5c/xZzkZ/lU1hbOTjGOwbHSm43NIWigh3QIocEjOSSOlbNtdAA8swByC2AMfSkW2QhQwycYPvUUluVfIOFxggdq8nE4GnXVpl3TNa0ukbJABB4znPNdPpN0kceAuSR1ArhbeU2+AoJcnA9K1bXUHikDiXCDsSAK+KxeAnh56bGU6fMtDuhPIihgSFbjGf1qzb6gFkUCTcVG3BB+UegJ7fSudtNR89FcuHQHaMdSf8Pet6wMc0IZmVl7FTkZ9KxprWzPMqQ5dGadxMJUADZPXHrWNeX8sM4SNCCRg55x71uW0KTnBBOD0BxxU9zpCGJpCgAxgAdR710qLa0ME4roco9/PdKqyHIU8cd67Dw/aRTxqXIXIyVx1rmJbJ4Z5EwDt5AXnOefzrX0u7ltY1BBDgdx0rmbSepnVs1aOh11xbRCLYSFJzgk9axpHi06aORiHG8KSCOM98dcVFHqT3bCJiGPqeoqtqsDIwIG4Y4AFdEZr7KOSKb0bPU/DmsW81plBuLdD/AHfoa57xRdA63HbIASFLtj/WAcYI7d/1rA0DWjb26okmCoI2Yxx/SpIJmn1B5mDeY+BknOBX0OWVpXs1YdHCctRzRsWolmURAqTnJHcntXmHxAv5Yr97cxlAvU5Bzz/SvTGyigAYlxgnGMkV5f8AEbS3ENxdAMZhGenBPrzX69lGJVKLu+h8DxZlixEfaRWp0/wL8NQ6jdv4gnRpbSAFYSxwrSg4Pvx1r1e4nTcwI2jqD9ayfhnp0Gi/DDQLQAK0luJ5Djku3JB9+/NWLq4UALuIGehHTFfzDx1mVXFY6SqP3VsedlGCWHoJW1Y95RuIBGaLqdYLZ3Y4yu0nPOTwMfnVEyryCCCe+azdUu3uJ7e3gIKbCXyehB4P5V8NklKOKx9ODelz0cc3SoSklcm1G5SaAoQxYDCnNYsRLEnBABweK6ePwzc3EAkRA746ntVdvCF/AkhEWR94gNjJ6D+df2/lGY4ClQjRjVV10ufhuJwuJnUc3BmRCAGKgnjrkEf/AK6UR5ZyDtGeOeprTl0G9SJi8DAYzhRkioUtJ3Ql7aROpAZQCfTp2r6yniaUleMl9557oVFvFlNLcPIcnAxn0zTlQIpbkBsD64qdoSp2k4cjGOhz9KaoQlQECMCed2AK6FUjLZkODW6GlQFyBgeuaEYiOXDkBh0A6GlkLSRkIuWB6LxwOp/TNRthImJOB1yD1rSNmQ0NMgQhmJBJ79KwfEXiYabE4tyjznpu55qLWdfdY3S3faQME4zkV59fu7Ts5BLOcnJz+Nd9KinqzFzWyJtTvrrUS7TMJc5A7Y9OK4TUoBDcs8rqDk8DiuuYyNsWMqS+SFPXI461k6halS6ToI3IztHOfxrt2VkJSOQnsmd3cqSoPBB61mXNqI8MASTyQR0rq7i2AOQCDjpVO4sTKVAK8fNwOtZamm5zsBETZYEjIzxmr1tBJql3HbRQne5CllPQk/4GntZjDFCXIcqRjk49q9R+DPgeKPWYNdvm2tGxZIjyCMYzj/PauSvU5Itlqm5NJM90+HHhqLwT4NtNMQeWSPMlBzksR3Pfqa6Ce8BV2DBCBwSeKyL/AF3zGLowQseApOSO3XgGub1XxPHZK8krBUQZIzya+fhTlN3fU9mnCNONmxfH3jeLw/4fvJDIBNIhRSp5GSOf6V8lazdy6jqMsrhgGJI3Hg+9dv478Xv4hu3eJ/Mg3EKB0xnkEd+lcA8MhYHJAz3PT/61fSYeCpQ0OKvO+iehUaM52lME9wTSIioCMk+57VohSykABmPRj0FMks9obBAbGRnoa6FI856kMSNsJAJIP3vWr+k3E9jfJIp2IVOWzzntxTDbgkEDYCADjuR3qVVJw4JJHByMVqncyfZnp3hzX31WztmYgOVIZBwQB3J7k+1dXazlpVBAAHIycH2ryDSLt7O5jQbkDclh0Br0XSLuW7CMxySQAT1NefVi0/Ii6Wx3NgokJdzgHHI7H0rVVVwAGJXscYz+FZmkIFjBKbiuCcnqBWjDluA2R2J5wM9PpXI3rY1irlyGMIQoIBPOT6VZVyjEFlZQpI3dh1IFUpJjCCWTIx1PeqlzczSwxKqBAMruzyVNNRubbE93qgJIiOSQV4GQBWZMouIhkksRg81DEwRtgViDznsKuRx7sDAJI6VdrCTZjLaotyELHBI5JJAGeSSK3tD2XGsR7mIgiUorR84zyTj1460um6Gb3fO4aNOQFbjJ/wA5rV0uxj01GCLglslj1zXzOJxtGrX9je7R7lPC1oUlV2TN9HQsTGxdCMqT3FJG5R2JOSxyfaqolCYJOSeenSpQyMoJOGHHXFbwkKz6nMfECxS+08qVVwoBIXnkHIP5184+INJFlezgOXBOdnYZ7V9Q60sj2bRkoAVYHCgk/jXhniTQCZpEtoTLcM2EUckseg9693D1lGk+YyqzfLY4jwp4B1Lxn4it9E0iza9vph5jAEDy1z94+lfRfi79kceAvAkeoyajcXV4FLTISGVTjOMkZwORxivb/wBmb4DRfDfRRq2oKs2u3yK0khXBjXA+X2r1rx5o8Wt+FNRtJF3K0LEAeoGf6V8JXzqTxcVD4L6n0WWZQ50nWxG72R+UV5Ym2UNIrKTkgMpHeq8X3tynBPU+lehfErRUt9RuYQGHlyEEk9CD0+lefMgjcjPHTFfpU4R5Yzhsz5bG0fY1GkX7UIZI9rZAJOG7k9f5V0NuqthAdoJ5x2rnrNkOxFOGIxgc4FdHZozSAIQGPqM4HeuOSucMTbtiNygHJOASe4resIApDEsVGBljnNYVmgBBUANnIYc1uWTScM/IxyD61xziddN2Nu2J3KoLEE5xmtaxlaKQkSF3JwQx6CsCCYiQkZGCCa1Ib9VIDNgAluB3/wA4rklTb6HWpnUW94VjyBtYd89K5Pxd41g0mAgykTE88jAPbB696z/EvjaDRLWTDh5WHyjOfxrwbxHrl74kuS13ISBIGXyztxg5Gf616GEwXtHzSWhjVrcisjYvvHd1deIIpGbYjN5eEY4Iz1PvX0Z4CvY9S0y2YYd1QFgDkZr5DmPlNvGHccj2P1r3P4LeKne2tY3IVmwjKDnae/PHHFdePwyUOaJ4vtJRqc8tjuvjTaNc+GYwM5iyAy9ASOB7+tfKWuRFZDGOY8ENnj5u/wCFfYnxCL6p4bWCOEzgNvUAc5AxwO5zXzlqXw11+Z3eTTLgJuLArA3IJ64x1rmw9ZRp8rPqotVaSUUedw3rwKRnAGPlPGKtrfGcoIyCcgEqc4q7qPg2/jkYfZZXIPCuhQH8+tdH4e8GGzjV5Idm4bgCMY9frzmt5TsrnBOi1pYXQtCe5KPOAIsglWHJrvp76PTdPcwEIpiYHYAMnHQZ4/GubkmNsFQEBQODnrWNq+stLGYkcsBxtz0rgknVluEYxp7o5zV9UAuZQgAxnKqQQTn2rDeRGd9/IPzEAdK1LmySZzhGDEc46H8KpHTJd5JBJJyMjoPSvdpWUUjkqSTIrSFyyFCHXO4HHI/Cr3kgzByQARkk8ZPpT/7OOwbxhWHTOM1ZWIKo+QMQMDJ6e/ua6rnI2izpWIrlJCVAAwQRkD3rrrS4SUDaQOMgg8k1yFvGDsYAgZwRjB4PvXRWWWYAHgcgDtms7HPLVmvG/lop27ix2hR1+tWrVC0jOOi8EEdDUFlAxyWbLnlVPGBWtaxhgjZwQd2B3asKjSQQjqTWqjuSxJyBjp+NbVvEGILoNwORgkYFUrHfJJtC5HJPStyztwxAAJOMcV41aZ6FJFqwiV5lGwEdPwrrtNs4o5AX4ixyAMmqGj6e1vtM8XlsGBznORWpJc+VMAgAzyAOwryZzuz1acLas3bUxIpQAKp5Of0rI8SaImoQ42DGCMgdadHcASA5JzjtjHtWrDeAqMgFfQjOK0pT5HzI0aurHzxrujT2N3KJLfackgAY46fj0JrOtX2nAQsVPJz0H/68V7h420FL2F5beLfIRuLEnnOPX056V4/qGmva3LnAIHGEyea+mw9aNaK0PGxNHk95bMfau28knBxkcVs2r42MMle3HWsW0G8hixBB6HvWsgKKQGBJxx6VpKJ55tWTBSQTuweT7VsW0qyLlDhl9PT0rmrRXQjJwuRgA9q1rNkiLElwWPygHjNcs4o3idTZOTsGN2MZ5rdspCeHwCTxiuWsJymwk5BPJJ6VsS65aafEXd1LEblGeSPp/jXm1Iu53U3Y6A3KQISWAVTgknA/OqNxKLh8LKMMQACeBXJXXiQas6IwJgHO0qMA/T1qHVtdaxtHWIBVK4ySTz24rFQZ6VOoiPxlrQhV4FYIy5XIPX3rzxnDscBSSOPrUOqau9/cM8jjHTr3rPgukEoJYkD0rpWisKpUvpE7PXPBslruZUIIHp0rirzTisjqxIbJz2zX1jqfhuG8tyChDngMB0rzLxf8PCGlMaAnghjyVI64+tf5e0q7p6Nn77SxH8zPCLgCIjAOMkEH0qazvzaSoQTjNb2s+HZrEtlCw3Yzjr74rmri1Y7yFKFcsVA6Ad/pXvYZwxLUO53+2jFXuel+HvEqT2weQeWqkLkc5z3/AErvbO6RwoB5YA4Bzivn3SLqWCWJ45G253AA5BP49q9c8F3U8tuVJJlVSzFTjIJwAB6/Wu/NeGPYUPrNOWhxwxEa0mj0GOUQoHBCj1J4rK1HxOsEZALd+cjGRVW5e9e3MQjYoWDAkcAjoM9u/Fcjf6fqNygOQAGO9ACRntivgIULP3mdKpKW7EvfFJuo3JUAsxbOTkj6VzF1MZsEBnycZJzite48PXEfLoSCeSAePrUaaBdOhwmTnp7V3w5I7GqoxjsYf2UFmJByOmKne3SMBmJDgYAB4OfatY+H7nJBU4YcD0q1D4RfIZwxYjGelbe1T6laI5nYXyQcnrg9APSnrEzIMA47e9djb+BnkLDb5iHBXII+vSti18FvIgJQKAcKAOKl1V0Ic4o85EMroSUKpwu4jv2q9Z6JLJIrAEcjGR39a9Mt/B1tE0ZaNi4+8d2B+VW20y0sYw8hUEHaPUZqfa2J9rFHOabpC2sILqpGD8xGcZrG8SyiJXiRgyY4Izg11mpXcUbNHG4cKcEgg5rktWiF4JIyCrsQVYdh6VSquT1M7872PNtSEsu8hSI2bOPUisSWBgxY8j2rubzSGjmfAyvUD3rnr7TXXcQu0YLDPTFezRrLZHXBWOfMoiwSoGOeatabrE1pONhCnO0kjOAe9MnhOCGTBJ7dxUVpbtJcBQCWzgYGa7/dktTpil1PQ/DOuzSLDFKnmEMfnB659RXb21wzAKSCBnLEZP51wehWgjhVSCH9TXUW2+FEXeWB5yRjNfLYrl53ykzUeh00Dlyqqu8kYHuaaWdQVcbSeo+lUreYKAAx3Y6AdKdPOTtIOSOo968+5z8pP9vEO4Ebh6dM1iXN67FmLEk54B6Ciac73Kklz1DGqbgybiowxOSRVLU0UbDhKWwTkjuDSM2W3IuAPQ96Z5bxISTk+nrTRuOTg4zyM1dl0KsdV4U1aWG7iiYgFzwOwP1r0y1uYpIgCcE9fevFrCZo50CMeOQSehr0Lw5qRuoY94KuBhsnOfeqhJp2Rw4qmmuYn15grhsHCncM9D7e9c20iF23LkcnH1ro9cKrgF9wx0A6VzPnKz8gkDjI6iuiPMjy46bFS4ssEshyDztx0qoYyWwyjB4PHStl4yYTsyVJwCRVeGAI0gLDdxu7/hVpm6ZFHAVAIfCrxnGAR9atiMxxk5AU4IIOST347U0Rkrw2EJ4XHSpArBlHbHQ9q66crDbAowLvGFQlgxHqfaoNS3bA5UkgEEk96sjMagbvm5yf8KZdbGtwSCXJwc9uOtfZ8O4lUcbB3POxkeak0eU+NZnj2uQEOcAgE8ivKdZkaUuWYZzuOe5zXrHjt2WFwGwMk4rx7VMPuAOAT1Pav7oyarz4aMvI/E8bBRrMq7w8brgliCAAep7VQuZRbDIcA9+adJKqQSB3AAz05rAvLtrssjgKjHAAPWvdlUSOGMeZ7Fq/1ApCCpxu9O9c7dXLThiV+UHgqeo+lTyNOLkQiB1iVcljgjI/WmGPCPtUMRyQD0zXFKdzupw5SqkQ/wBYVYA8EE9RUyoqcqrCMfdUnJx7njJ96R4z5QjYCJRg5J9an+yvbpEquHRcqWJzn0x/9esuY3WgwIigIowCckA1Ilw9hIrREkkYZh3H0qLaBKXAKMRtznIxz29ealWFSCAxLY+YCqUh3Ov8NeP7zTdhF48y5CksNpwOg98V7F4P+KMWoxLDLgSP0yeTj3r5zAIAUsAMADNTxXM1vIoTIXO4kGuuFa2jOarQhV3R9l6drdvexF0mBYgZGavvNI5AADKOc5x9PrXyx4Y+I15pEqI0xlXPIIOCOwz2r2Tw98SbLVIkDsInxg/N39BXWlGprFni1sNKlr0PQd5Kg71KkZKjjB+tMyDwDwR61Tiv7e4hRo2yDjGeMk1cTGQSOw6VnJWOLciMQXC5J75qGbC5BOeOamlJO5kGNq9CcfpVdiJFwTuQjOB61i0S0YurAxwlwSA3Az0OK818QxxQyzTuSQTkkjr74r07VIGkhKhWZF4GD93jjj8K4HW7V5w4WPcFBJAHYVzy0JUrPUzvCn9nxXoN1h3B3Bn4wD0r3Tw/pem3GSLdDGVBCkA5J55B7Yr5ouJzEJHAABG0gdxXZ+C/iLPpkqRzMWAAXcx6gcAZr884pyTFZlScsLNprpc+9yPMcPQtTrK3mfSsWgwtBGhi+QD5eOgpP+Efsi6mSE4Qggg4wfXHfrWF4d8bDVYois5BxwM5wK6q1mWdSASwU5JJ7n371/I2cSzfLKzp1pyX3n63h1QqwUo6lUabZRjYY4yASdzDBPpmpV0y3ZQhiRlxwSehq2rJISucrgk4HIA7+9O8s4BKjfjHHQ18tPMMZJ3lUf3s61RprZEC2EVvEQiJkgZYjkc9BUw2p8gBLYz9aJFKoAxyTzyOlIEypYEj615tWrOo7zd2aqKWw1wAMhST3xVd2yCCQBjsamZ2JIyQD196rMquwOMAdM9fxrkbuWokbyAdAcn8qaHIyHJJI4NEpPlOQ+wKeWIziqkjHcCWyfpjNTctRRLLKSwDEg+xxijejIACd4POe1VGJZgWGCOetNdh5i7ScEZBz1pbj5CW6hCoCJMMc4B7+tUJ4yyKSCSBjAxz+dXTtJAzkjk0tyiDZtUMpU7mBPDduO9aw913XQlxRzd3bCTPyKc9O3NR6fopnkDAhApGc5PHsPWt026OSFGSegFNeEWe9sBj0z6/Sv0jLONsfluH+rxd15nhYnLqGIlzzjqalhDb6egRQFQ8lT3PrVm4vrfYgUgEHjnpmuL1HWiqgISXB5yelV7HVWmcguAMV8nmGNq5lUdSrrc7qNBUlaJ2X2iMuSOBg5b2qTdtxtGR161hW85UoB0PIOehrVjuEKrKHBboUxyPevAlR5T0YuxYkVJhggls8/SlQFDgcFeBntToJVnJCDLHjB4zzUm0fMAMkHGKyskbJjFQnC4wD196kVSMKOQOpqZcKgyQDnrnrUWxsYQ5OSSfWi5smNlKwggHBIyBjrTFBDDeSVYZz6VY8hnKByG28qG6A+tSC1d5FAIIJ5OOB/8AWrFtF3Rs6BODIsRB24x8pwR712ttAGhGBn3PX864exBt5VwMAkYwO1dpp0wkjCOxyR1U120JX0PPrrqhzxqqkAYBOfpVSbgEKcgnJxxitCVTGSCO3fvWZcsU34OFPPA7128tzivYwdauniQoApTBIx1Jrjr+cs5KRkMeqnjPFXvFniCC2kkjIwY8Abe9cquoJcqSJWAOQOpIzSdCS1sdFOUbF+RwyKQWVlORtOCfarFhbPK7M42gjPPNQWtuJthYkkdT2rUiZLeMgNuHc+tEYFOa6FlEjVHB4YLnIHU1Qnu0ihKkkg8kA5war3N8VjbEgxk/KB0HrmsS91uO3RiWDEAnHrivfwGV4jHTUKUWefVxMae7LtzckBJHwAzbUJOMmsnUNXkjd4mmY46gHj6+9YmseIF8wxlwygBlYDIJI9PWuWvdTe5RwGJOR3xxX9A8NcCwo2rYpXfmfJY/N21yUzd1nXjcykxybUwFKDPBHU5PPNZKMJMkksex71Ud1MxUuC+AcexqdcZXJGQME+1fuOGw1PDRUKasj4qtUlVd5F0HgDOHPcDsKsW8itIhdSGUcAetVIFKgEEEk4zmrEbIx34JOOCOhr0oo8+SLIhaB0JTJB+6eQM9z+dWYAQpR41DnklTkE1SLOAHILHjA/8ArVegkZlLBdoIwc9q3TOZokRxIxDOGdRg8dB9ak3kIQwIUkYPrUJk4UkjK9MDGakQnau4ghsHLH16V0RZhIljcK2M7QORk9fxp4cyMpcFUzhtpOSPr2phGzITBb1HaoLi7e2ibLFWx97NdMUmYSINalQRGIldmNqqfSuEurV45TEsbGMY2leOvtWxf3b3bkhzvzkE81BKxe23KNrggHI6jvXZCPKrnK2rmFJblc5AJ7HHT1qCCNtxJBCjofWtS92DG04PoTjNZwViwVCFJ/vHAFdEXYaNrRrlobhFAyvIYn0NdZBK3yAn5FGAMdq4qwbYq5OS3GM/rXVWjSSxKACwUDLdh6ZrZPQykram3G4OFO4EdwM9antyduSCHBJOTnAqoqtHEpLZOOxq4hVVw+SSvGO9ZslXL8UjOgIwCTjBIFWkIJUBgQBk47VmoSqLwFI7dcVZgJZiXADEjGD0rNmiuaUS7sOwJBByM/rVg26YUh0IwMLzn3NUxJgYySPb2qxBKdobOCDx7ZrJsocyLu34GFGMY7+tL9mSVGJTKn5t3XJ/xp6hDkscjr1pVkBXcEZUHQEYyPWldi0KNzpEVwmAoUAgc8598VQu/CltcSjfEgQc46Z/H1rfEw4ZgARwP8KV5ElYoRyMHkdKfMyeVM4q7+HdhKrugCOvABHX8q5+7+EaSyuYtqngl8ZBJ9u+K9XOMEkg84PGBU6xDAHBTGcY5J9c0nNi9mjxqL4d3uh3puLAtIIcMxUdPfivfvhT4wnvrdrGdT5scYZmfIYnJ7fgPzrnbyBTC4UNhvvAcZx0+tctJcXGieILe+ieURrtDGPnvzn2xnrX5vxnktPN8FLT3ktD6XJMf9Tq+zfws+kZoIrlASN4Ixgjoa47xP8ACzSvEUEoeEJKw4OTgH1wCOa1PB3iqDXdLgaKVnbnerDGG78V0hY8gHr39K/jBY3H8P4txpTcZRZ+qOFOvBNrRnzzr/wZuLAF7ZFAI+Vsg5PpgHI6d64q50C6053SeAhlx84UYJ/yK+uTHFNlCgIJwWIBOaxNY8HadqcLh0COejqMk+2K/d+G/FhxUaGaL5nymP4ep1rzo6M+WUjkOCEzjjGOKkFsSxAAJI9Olexa/wDDFYwXtyu4DGDxn/69cbeeG5rL5WjYHoTX9E5ZnuBzWCnh6id/M+CxGX1sLK00cLJaKVIAGTwQRx1rOutIhuZrhpY0cvwRjAI9h6cV3/8AY0RUHGJTkMSOMdv61Um8ORlxMAS+MAKeCDXvc0Tz2nE8q1XwLa3quAqIwOCq8YrhtX8ASwAGIZIJyFGcYPBr3u70djuAiClupHOfesqXSShIaAuM9hmuWpShNXNqeIqwdos8X8F+CJb7xZZW8oZlaQFzt6DGcEe/HNfc/hrTHsrOCEoq7VwQpzuzyD7YBxj2rzr4Z+E0trkylMAkklgCWyMdewAOMV7Jb24gUKUBI65JGPxHev438Us2csWsJCV0j9fySn+4UmrNjnjxgH5R3x1qvfRCVgQGJI4Iq46A4YkjHHPGKRtuGAO4AhiQCMGv57qSc0fY0m1sYKRASFGyCOAcdDVoJI8flhgwIOQQM59c1JcpFknftbk5xnJqubwRkqp4PevMlo7HpRldCojjJcYZcjBPSkjCwMCo8sE5wowB60nmkvhgCTzkHOKdAjXF9FEMEk8gnt60o2bNNTsvBGkBBPdHL/aCGAYfdUdK7ZYAFAFZukCO1tYowMlVAI9K0w4YcsFA7Zr6OiuSCVzyarcpEL24yCCcDsO9UL3SIrtGDohDA7lx1PsPStR5FBBYAc8HPf6VUvrkRQMxG5s4AHb3rX2sqfwuxzcnMcVc6fBYyskSKsZOQoxxTVAyAVXABYc45qa9YtMScAk5471WlJ44HH61yOtzSu2dkI6JDlCyLIDwjKQSTwRivk/42+GpdKv5pGUgSgzqgHRSSMe/IJr6uBK4B5BBGK4/x/8ADaDx5HHyY5Ik2KwPY5JHuMmv0vgbP6WTY5SrO0WePmmF+sUXFHwybOW7LrEjAkggDnAzzXY+FPAktyTLLExUNtDMDgj1r2Nf2fJfDcjyHM4J6tjKipP7Em01TGy+Ug4IByP0r+yMJn2Dx1NSw9RO/mfkWLwdbDPVHN2+kC0t1RACoODjA4FP8kBihQjAJ5xWtLGyhmcYVRknpVCXILlFw5IOAOvpXoqs5O9zyyuqmJCQuATnCjrx1PvUkUQXCDggZ/CmSSAJtLqHyCUJwcev86sbyYw5AORgHqQP6VopDYuN4GAF2nIPcj3FHmJuICgPjcR3I9ajlmOSiuAV98ioVkQAs3IJx9f/AK1dNOWplIo6wwaD53YqpOF7D1/OucOfNJ6hOgPPUV0Op3KvvMj4GMZJ6+lZATbGHBBByOCDnHXivYoy0MGikWypBAIPII700RbgNmCSN2SMgjualMRluZfKOQzFhGF+4PT+dTrpF68HmLAyBgQR6D0rrdSK3dhqDlsjLuJFKlWIYgcEdq5bVYx9r8sgEA568g12kuk3C5EiBQRggjn2INYuoaYkEpLPvf73PUe1EZRlsxSg1uijbWOUMrnGRjA4/SntZcB1TLYwS3cVds3BwqDJ6EN61p/ZQkYDgk4P5VsrGLVznNpEoAyX7ZPBqUW4Cg7iDnjB4J9DUmqWa4CgMRjcCe341VmeSGEKFZkyCAOMnBwc02uw1E0IQVYgnCAYHParBRGZQCWwOT6GuYXxCEd43Qo6kKQ3r3/Cte11IS2uV2o7HBDenrWEos0saLSHIxg4OOB0oSViNwJABwTiq8VwhJYMM9gOAKk+0oqMSMkEA4Hc1zyQ00XXC4BRsc8Z71ZiJcgjAYDJGay4pw4JG0MDxntVqKcRliSASMEjvWElc0jIsrLtJbOMnBJ7VZWUllIGAD1rOb94yEg5zuySc/T0NWRIVwFGRjgd6zabNOYtJiRCXHQkjPOT9ad5gIJdsORkY5GapGVc7CTtznI7GllmVMgAE+h7+9LlYNlmQBWRxycYzUctyRG6EgkjqO3PWq0tyjIA4VmOCcknA+lZ818sittcMQcZB6iqVN9idWNvr1XzGFYA8huMfSs7TfFQ0PUIoCrbZWCKEUnJPbiiaYHeSd2Bn14rqvh94MTU54dRu4S0UbFowc4J+v8ASuuEUt0KzZ6J4esDcW6SvkSsM8jHFbZtHjUn7wIwCD0FSaTbrBGEAyQMAgdRWtEqM20qMAZya55tXKSOBFoLO7MBaRzI5ZQvRT6Z7Cp/LUMoCsSTkk9q7DUdPikiDqqhuhIGCR9ay49PUZJHGRjccnFZKMQczGWxSSVGdAQDkjHUelXLexj3AABQBxkcVprYqjoQQBjkMOoqwlnhSANqDAPetLIycrmYtiRkgHHQkdqnFij7FZCRncATWvFBtQnGVAySR2qSOIbQQRg9MVogTZBbwmOMgqCcDPpiraSbgVGQD2J9KbsPAHJ6ADuaTzVjySmCfxAqXr0KWpDeAlQAQx7Cuf1WyMiuwAJ7qBW/cFCMggYOQc1m35bAI+VT1FOGgcx55rVokMRYgtgk4PrXiviUbNSlAPzNknHYV9Ba1avJEwJwT0OOteEeOrF7PWLkOy5AXaqrjJ75PtV1Emk0XTlc5V5XzhlIAPGD1FWIJVSRdhDFiAR6E1SuQvl53HIqS3vAqovlAuSDuVeTXObvQ2xhwQRhwSpXPQinxs8bEuQVxwPQ1BGofLg/MOSuec96sRndhAAXIBz65rRGbZLuZE3k4OMgmpYznbngHkEcVHsHmY3ENgD61LtHmYLFyvO71q1YhSHq585AuAAcsCOvtmnzhmmyoyiruJPc8DHv1pqq8m4MAOcgg9qmjcRnaRuA709B8xZjICgZUlRkBs4J9OKsWqF+SMY5OD0qqm17o4BIAGQOoNX7dBHkFSH+vb6VSZnIezsJAVJIU5PHWtWPNwBKSRkYPbis2ICQOQcA9K1IkHkBQTn1+taXMWizFbqAMuGU9MGpsCNmKjIIzzzzUAiMIVkOQeMe9TLtClSGJ4OSMc45o1JbRNExAZwcbhtJHGR/hS22VY5BbI5PqKIHSSMA/KW7dCMUqtjcwBJBxjPaiwIydft18oMo+UAn1rnbWURkArnJ5OMV2skcdxBIs0YcEdM9O4Oa4q7d7S5dWIILHBA2gfhVpXNY3Zchk+cDYSAchhg4q4NPjv1IZQQwOSR1qjayo6hmXHsD1retCkY+U5BwR7VElY3Rxt54RudPuEu7RcTIweNtuACD7dK+lPh74gl8SeG4ZnYvPGAkhc52nGCOewrzu0ihljAILZwGycZPpxXS+DV/sHVmjiUmC4BZh2U9hQ05K3UzqNyOo1vQ0ulLwo6sqHG9sAn6en1riL+zNqwEpCvj5jnAB9PevT1bfAcnHOAuOMeuaxdX0lXyQhGBnI5yaqEukjncbbo4ZbUEFQAXBzn2Hb0pro27Cg5PXI7fWtKaBVkbAIAOOR0NRMBHg9QOeRnP4VroyTOmJLEsCAPlA7E+tZWtXKwWciRMz3hPyjIAx3OfX2rR1C4WJWCHcoPJHb0rAcK+XA3BiScdzSUblR3ucZcabqF1PJKCwKggnGc/jUKadeKFRlLNt3MCOST2Fd0kThwFHyk5JHaiSyJDgBiCd2PU+taKyNufyOAcX9vIpkQKmTlSDkj69qBq4CYl+XnjjGa7eTTlZQXQFgeAec1lXnhOKWMBlOSTgdSST60W7AprsctdR2+pTqdigAZwTjPH9cUo0u2K5EAQnnkdBWhf+E3tgRCSQDgAHOD9arQiSAGKVXEinHzKR+teDmVGUo866HsYGpG/K2ZV/YW8cSkwKW7lRjK1jy20RcpEmEXGAOh9q6K+Uh3Rmy4GdueKx8lQXKBHY/d6gD618k5Pue/y+RQMOzOYgcnOccj3oEBkyyqVHGARzUy5WTIbAA2gNyOvXFPlQXMqKAT8wwqnGaHNmkY3Kk6N5kT+WSSxUE/T/wDVWhZQyNdRhlXAIOB/jUdxDHcShpyXJkLEHtjufrWlpyRq6gE9DjHYfWuacjvw8LzijoVnKwhydx6ZAqaOVprcYjZBk8EYJ/8ArHtVWCaOEBZBhCeiirME4DKqkYPTJ61xzk/U/eMFFQoxXkWre3DKQ6K6rhuT37H8KrSokkvIIPUZ71qW6K0MrMSADwD3HrWQxKSEk4AOeTnFcUpM9mlqXpSBEgYHHTI6VmXdssuWUl8A9D3FTTyGRRgnGcgikQeWCSC6LkkDrWDketS0MmUuYTkFQSPlznFLa2oIJAAZRuGe/tipJBuBeTABYkAHOPapftEcax5AOcglew6/pXLKXc7OfQsRosZUgBiPbFW40K7pmVigBB2jt3H15rmLrW2EpAGFB59x65rNuNWubhtkcr4x91SeeeuK53VijPfqdfeataWsIAO5uenAA7Csa514KoccDaQPbNc/CZflaVzKRlSrHueh49KUozgKTnnk4rKVXsaJqJYk1OaYgA8dh6VH5zMpLE7+nzdCe3FCwPsKkAY7+lWYbJ2GCAykZ3E9DWDV3cmVQrRQMwKkYYgsAec84qUWyvGVB2njOD0IrQitzGpEh2uFyCB1pLhFOwhAGHGRxk+/rSUbHO53KTR+WpQEEg9cdqjYgqzIMAjgEdaVpCZiC6jJPAPT2ptzIwUElnZmx0/rWqQ1qIpMaoxBLN1Ao8wnARcEAksR0I6D8aEBcNuBU9Bz1phhYSDJYhegHvRcssNmSBHcAFl3OoPQ/Wj+0DHEACQAO561FIjorEtgYPSqsdvJdKAgy7Hg/TrWiYuVF4as7GAgEswIYAdCOmPXNbGgxNdOWlONvAXNZ+m6C7AM6FNuQM1tacGsZ0iWHzGdsHJxgdzWsLtpIxqNKNzp9At1vdWWAIRGiF2kYcDAyBzwc11JcOgIQHHAAB4qtoenJa6eCFLyOxbJ6rn+la8doPIIIyR82B/Kv1jIsHHDUOeS95n8scaZs8ZjXRg/diUo1JYuV2D+6O1cf4+8RiwjexiUPJMnMgYgoPQV03i3Vl8LaC92GUzMCsaMQeccZHXrXgt9q1xqE4mnYyysSSc9CfQele3iK/KuWO7PhMPTVV3ktEVpyxdiQXyMEgk59zTAu8BIxgEdM4AqUuWIY5yflwTTEJkYqq5UnBHtXipXdz2LJbFnSoDLdOCAEUD94DnJ9MVqxwje45BxxjjJ+tSWdqsFuAU5PQKKlZgFcFQDjHJ6H1rqjHTUxcnfQoXMiwRuN6527dvfHr/9esQKsrk7AGAABPpXQX1o09qAEJUjLELkHHr7VjvavGSUBIHoOpqXJIaiyG3DBjskCDJznnNIquGdnckHgAdqbGSGwykFeTx3qZ3JBBXJ5IAOAKm4+UrSYCAEAZJIweaouwWXaAAO5Herc0zyBBlXiBLABRuz9euPaovLXcWAGW4KnqKGwSsRbQr7gMggrk9hUDsTmMxlFzwT6etXSq7NpPyqSQB2NV5QjRlMNjHJ9akspspBZQPx9feoTlIXBwz8EKeh/GrSqWUqqkBe/X9aY6yvGkaABASW+T5ifr6e1UkHMU5YChU5YBhkcZBpHgYgk5Q4yM9wK249EvLhWMVtM6YyGC5APpjqfwFWx4C1KQhwhDYBwcAEntg8/gK6Ywk9kR7VLqc3GgdlYghMY3e5p1yqqoJYDGFwTya6l/AOpxMA9szEEgEdAcZGfT8qrz+DNRLR+ZaHfnLYBKj0IOOTxXRGhPsR7VdzmltSSwLFCQRkDkU02QZghlOcA7lA5NdE2g3ds2GhYbgcZBGcex+tV10mVZ5fMiaNQAQxOST347Y4punJboTqox7a0RZHIAIY7ifU1bcCOQOgGQMD2z1qwunOJQSxUBTuwvU9j7Ac1BcRlGlBYbMAKpUgknvnp61PL3DnTKsjtLMQRtQHAJ70iRIxGwknuMU5bY+YC74iwCMjknuPpVrasXkAocytt2g/d46k9h70WGmW9Cjkg1ezmiUefHIpQEZwc8/pXvOk6gvyKz5IOSRXgul3AttSgKPsdW2jcfvHtivTbW8Ee9gzggZIJwQe9YzbT0Oerr0uev2usIREm8kA5JPGapeJ9UD6PcmIEy52jBwCprlNO1PARA24YHLDmrGuXIOlCIvkPIN6j0HQ5rrouW7PIqXcrI8r8W2BurVJJSFkjJOcZySayfDUl3pGoJf20skMsDFgcYyB1HuDXe6hZC7gKLP5AzuMm3cT7YrHv7QW9uBGCgAAJIzn3xXVKXMrXOmE5cvKz6k+E3jePxZolnATsuWG4Ix5zjJH1rb8da9b+GPDGqarcziO2trZmYn/AJ6HhU+uccV84+DdbuvAdtHqm9ggmUMV4CKeBx681sftL+OovEdhpXh7TiLiEFbq7KnhmK5AJHpmuON4SSexlCg3K0dj581jVhrGs32qXZM090/mDceU9Bj6V6f+ypbRf8LNtdanhBFpb3DKCMEsVKj+deK3YkimERBaVpNgKjOOcfpX0n+zlYPF4ttLYIQVtCzOOpORz9K/PeKa0nQqa9D9HyuMaSjHqb/xl8Lf8JTY6do1lNsuZGM0gRQAdzHIb9DnrXZ23wysvD9ta6TbxgXq3EUZcjAAIBkOfXGRn2qXwnbp4g8VXF68QYLdSwRg9XUKQPwzg8eld54l0jPkm3GACPMkOflbHX86/F8iz/6rilRk9Ge9j8LKtST7HNfEu80/wxplxDbSoLWJjDHMQMuB1zjGTyea+BviHrM/jDx1f3pEkdjBOkSynlSoAwo7epr3H9onx7LNKPD1u5jWCM+ZNGf4jkkfUZ6+leB6rALLQdNii3EsoLlvvFiTyffGK/Y6+K56aS6nz+Focs+eejGfFHxWmsR2lpZhRZWg8tCp6gdT6kk5NeceYHClxtHUitzxeqWN49ipWUKoYTKeGJ6gfSuYaRwCMjJ4wa8SUtT6WjBW0LBYTyFVG3jIIq3GFiXAOHJwf8aqW+1Bhl5PfrWnaxqIQ5wRnADVgdNhS4itmQHaGPOD1PrVaVGVwR0ODx3qK4J3FANyg561Yik3wAMcDOBntUNmsUP2mTKkgtjnjpV6zjOzaEAYEdTxiobVEMZDIUPQtnk1owshBCKdx4Df1xWDkdEYkQDidQoGc4wa14LdEVpGyCOSCOnrViw0vDGQgkkDkj0710dhpE19J5jupy24rtwSD1Oe9czqJHVCm2Y+n6PJcyB/LZSQGBKkcHpwfauv03RBFaqCgznOcAY9a1rbS0QsYgSAwUk8cDpkVsWeks4AOVbHA4wa46lSLOuMGuhS0jT3WMjAIPQA1s22nsq79gYDgj3q9YaYibQoAcdx3rbS0GAGwSPQVxufY6Y6FO30/fCkjjBwQADyBVqPTkXYSSSec56CrcMPdgQeg96e0YXheS3U0tXuaq7K6xCNjk4B4BxzmknkfeARlAMDtirRiLAKGJBGfoag+xk7tzZXP5YrSMSbFcR7su+CvQEdc06YIoLoMS4xkDtV5bcGIgEAg55pY7N5eABjpn1reOgrFC3gAwVGSeSp71K1o+5Aqk5Bxx3rdtNIwiFx90YJHetSHS4jjIwe3PWt0zKSXU5CHTJInKSRYJGcjnH41C+lAkjbtQZHTPNdubEISSgJxjPYf/XrIvYcYMYyeQcDPWquZ8sXsckbCFHQJEC6chgMYxVa40972RgFwOtdSumMMOQwbGCB396R7IxsQFw57nvWbsChY4i50MWqAyEFmBJCknAqjHpoaYEJhV4DetdxdaU7uHclj1x6e1NGmr5R+QAk8MByKixoonKHR3Kl0iUxjrubGKjGmOjkoBtI7V2CWBS2JkO4NxtxyPrVMWbLKdigEjGD2p3sVY5yTSJ5fkCgMuCQeMAnrUTaU0JCPuKg5BPYV2YtJJAZSQrkBWboCB0qtJphJADBhnJzWTm+wcqOUiskeUuyk4BADcfjTb20Kxq5ORgkc9q6W409I0YgrwOgrPvbFtioFOT6d6IyM5RucJq6FMFfnRjgcYIH4VlIspyc5A457Cuo1WwETAuGIz0A5NZ0tgNmwAqCcgV0xOOcDMh+SaQrEJSylWUnGR657Y5rOUCNCEjxGD93rgZ9anu7cx3DSA42grkH+lQROEDhyTnuO9bpHK4kU9wkq4CEKOBt7Gsu5kdXKAliTnJOSa0SfmJ2lVI4HrVe5jRAJMEsPStEiSjLvj2sFDEjGCetRzAhSduH5/Cp5WWYICCg5JI70gCEAcuffvVpk2MzyXkYBlyqnO4dz6VFLCA2Qyk9CQKvSHZIVAwemc1E0YXaQA44YEevrmqRDQsFqQgJYEk8KAQQPrXSaddvBcQSjasikEZHTAx06VlRKFwGJJ6/L2NXoUAZGLkAHgYzk9gfQe9bx3uc843TR7Fp+qx6naxTGMKMBRhcdOP6GtSONRLGMEAncGA6Vx/hdZDZRKSQMbgucgE8nBPJFdBNcNpMcTzlgZGCgqCck9OPT1NfoGVNuF5H53j6ajUcYHRRSvHIjbGiBJAJYHOO/HTPpVy5mV4EjLYUncRjP41lR3Ym2OwjaVR91SQpz649KsorvGMEnJJAznH+FfVU2uh89U0dmK9oyxLuPzElgB3AyAf1q9ZxnAB5IBOT39sUsBUxkOMHgD86JIW8w4+63zADjBrtiuxxuSJ1tWdW2gEZzgmhImVwYhgA4P0p1vMFJBJ9CAelSthyVQjIHDE9K2SZzvUPl3kbsgjkEcCklRnIRXyCCc9j3P8AKoXBjBBBaQfhmmpcEEAqQO5PrWqRkyWN0OQXCKoJYqPTtUwnB25O5cZ57iq2BHt4zuySR3qEyr5hRyRzgY96txuRdI9N+FvjYaJqsVtJmO2ZSoKnGGJwAPbk5r6HJint4XRg8Uikkk5xivja0uGsnUgElSAGB6EV9I/CXxifEGmi2LqJ4wVKkcnGTge+Bmvw3xH4eeLwjxdCPvR7H33DeZSU/q83o9jbbwtapq5vXQCRlAB9F9a1BGNxAGMD161laprhicQqCAp6jtVuzuhLbhlfL5Gc9h/jX8Z4vM8XVXsK8m1Hoz9Tjhow96KsXFCAggAg8nPf3FMmnCg4GB0zUDSbyCSQPXPSoJnG05bBwefWvL9saxj3M7V3EwJEjBuAFXgfWskxuWcMC7HGG24HQd+/p+FbzWqOAxJJ9PUfWop4R5IUAbhnB9BU+0u7nZCyVjkZ7FIZ2cICScsxNSeYI2UgAgc8irV6p2kOMhj19Ko+YFVkA4IwOK3WLrRVlJ/eacifQjnxwojABJO7PTPSqV1YeYCQckjPXvVpGXcA5JY8CjcCSAckdsVxTm5u8ncLW6Gz8OdHXSvNnZg08hBdiQM4zj+ddbq5BtJGHICkkrzivPbS/ltVdY3aNy27cDnHtWtHr1zd2skMSgqUwzMSMAdTz1JxWPoYSg2zp/BuvDUrWUKVcRkK5OcofTAroZWDRqzkRs3RT1JFeGWXioeGb0mIsYpn/eKhAGPUnvXr+gaxFrliksUuQV3YPJAH8qyjKcdGc9SPLqec/tB2aTeA7qYozqCqzbCSTlsDj6nrXxvqbgKEiDqgJXawIAx2xX2p8dYmufh5qsEbMMKJSxGTuUMc/pXxzqDm5IkkIBYcjqfrmv6k8MIRlh5O12fGZxJprU5u4KlC4BDgcYHU1nXBkUofLwGOCR61uXG3a5UgjpjHSqVzieELgq/rjFfvXJ5HzHOU7eV4JBg4HXaK7bStUW4thuQMCoyCORjiuNAKSblAcAAnPr2rV0jUDHOCwUE9B2HrXJWoKorNHRQxU6E1KDszqYtIe6BO4A4Jy38qhj099gLAYHHFXtN1IFCSwUYwQT1qKXWoY7holAAb+Fu5r5rF5e4e/BaH7LkHE3toqjiHr3Kh0sPnGDnk1P8AYJII8AAqRwAQTmpI7xFcrjJJwQKuo0aHARgG7Zzivn2lex+mQrNq6MSewdtoxgngqe4rRs99rDtADrwoFXlWKSQqAQSMgnmo5bXbJhRg/wAzTSRupXHmBTtOcgDqD09qmiwqcEZ7YNUkMgkIYkLg4A9asiCTAJGEHJJPSqsP5lmGVoyDndnnB7VNkSkgAA96jEJfO5iMDgj0pZ1YBNgBOeSPT1qXG40Ry/KyoTjuRShyoIZAVJ4NSeWSgCgkHr70gjJB3DArjq4dT0ZrF9jV0+88qIEKMdAf6VdHiJrYRnLJFGSTHGBznvXKyTG2wxOQOCB0zSRaiJCwAJYDg9q+OzDBVaH7yGqK9gp6s9O0vxGFc7yCV4wpzk/Wuo/tr7WIw0eBIASqnG3HTnvXkVnfiCRCzEgjPyfSus8O6pLI6JI5w5wu49B6ZrwFXlHRnFUwqXvI6aeJTJvjBVicGnxoyqSIyTnBJOMe/vWlp8AljLEKWzk4XqPr+dXZdNV0G0MuRk4PWto3nqeJWkloULG0BnQqwJODgDv6V0s2iF4wflZiMlcdKxLKB7SdQUKqpyCw6/jXZWFyLmAqCQcYyvJr18PSv8SPHq1ZRd4nnepWX2K4xtKhTu44J9vpT9O1hLaQM8eTnAXPr713OsaHHcwvI6DeTjIHWvPtSsTYO7kgAHgGvWjelJNHsYLFQqx5JbnRm/E7Ahgozn1NRXGhpqQZ5smPgnbxn/6xrP0CRLlFJyQOMe1dpZNB5XlEbm498V9lhq0nDmtYjH0lKm1YsabOotApdSFGAQegHb8KqTy72YsAwz0x1FRTq0EwbA2DPGOuagluW4dXIcH+HtX88cbUKsMS6j2Pj6MbS5WTfazG5YqJEXqM8fSs6yiWGW4uJXLTTtkAKcKOwAqRm+UsSTuHQ9veoluArkAHAwAx71+YQxFWi7wdjrlSjJWZ6j4Iu0utDtZXVSzoCd3JB7g10LeS2AUUjoQBya4zwhIselIyEBOg4x+GK3I7raSSc5469BXZSzDEwfMpv7zxK1KN2rGstvbsCSOD0Ipv9mWzgDaC+c5x2qml2cAIcEcCpY7xhgDAA4HvX0VDiPMqSSjWl95xvDU3vFFp/D1s+Aqq3GTwOK53xJpenadbs7LFJKBhYmGASR6jnir+qeIoNLhMjHdIwIAz0968z1nX59QkkmuGAAJC4zgDsefrX1WA4nzZvmjWlp5nPUwGHn8UEOllt7ghxH5QIIAU8Z/nXI+ILuX544ozKjHBAOMCrtzeBIwQ2B1Az2rHnv05lB3ANtYZ6A9/ev1bIeM8ynUVOt7x87jspwvs3JRsZcmnkkFWwo4wwxisvUtKGx7mQl/KBLMvHB9RW5f3uN2wh1bAA24I9eaxdbRm0ycRoXdsHCnpjkn6V/SOW4mdehGpLdn5ViIQhUcYHOkiOUlMjJzz0rPvYy7HGcEflUttOzXCo5AVjtDDnn+leiad8PjqOkPdgZQAsD1zgZr1p4iFO3OwhRnN2ijysQEOp65OT9PSm/Zi7HYpxyNoHr3zW1qlounXUscmFYHhe+PpSWs0UakquWI/iFXzpq6E4yi7SH+GfCqXFx5l2FQA7sgZ3D/GvSLe/htLcRxkLGgwFHUGuEGqmK3hZTgkcg8YIOMVHJqzucFsE5PHeuOdP2rvI2i1E7DUPF8EO8s7KB90YySfTI/rivMfFniW71CbIlcRAnHJ49vpSXjs0zEPgE5JzVOaAzIYwAwJySeOnerp0owDnuYBgBV1VMAD5VTAGT14qCaIKVdMIgJLBhkn2zXTRWAVcKgJzggd6in0UjOQCOvArpsZykc3sV8BBjvwOtWEtzJGSRkgcD1NakuiSIN7IYx1DEYGKBpMiFQWIY8gYxnPSgxcjOjgJADgKwHzA9valijOSAuSCBnritJ7ImQAEAYAI9+9Tx6d5YJwQvU+9aJ2M27lO0VXuUXh3BxgHr+Fd3Y7YkiAUoBg8HvWDpVnG06yYUADrjHOeua3pSipkHBAGSD1NYVHdWEjr9C1ESIwdwVHT2PpWwdTjYlImBcdeMEfhXn2h3hSaWIsyLIQTg4zzwDXVmYIqkFSMdcc59K42rG8HpqaUl67c7wB9akiR5Yw7EhwP4TkViRXJeYkphSMBj0Jrb0+UPGVAAGCCx6jNS5WNtBiRBplLOcdAM9av29j9uvYrVCQ4wzAHBCnv+lI1s8YRwAUcgAnj8c12fhrQhbRGZ4wk7gKXIyQAT/jXy/EWdU8nwUq7evRHs5VgPrldRa0RqWOmxWdoIwcRgdCM5NcrfzbbjCgAdSOuOa7u4ixExQAjpgnAzXmWsahGbuUKSApKnHqDzX4VwjmtXM8xnUqvc+9zajGnhlGK2NE3vm7EJA2ggcYJpyXQIAJJI9KxILyKTbg4B796tx3CEEAgkY6elfvkdNj4B2NG4IeEggMCMHI6Dv/APrra+BPwrXxH4tuvEd5DnTYJD9mik53Pj7w9hXI3U4lh8pmZTIwUbe+fevrjwHpsGl+GNOggRUjECHAGMkgEn8683MsbOhRcIbyPRy3CxxVdKey1OgRBGgA7Uy5jE8EkbdGUqce4qemSEKhJ44NfCJu9z9HskrI/Oz4/wCjDTPGOoRxAiIMWkZvWvEzmaQuxD5AAbGDgdK99/aV1RLjxvqawESW8ruNw7NngV88xieBlWUgkAL0wTgY6D6V+8YaU54Slz9j8nzdqOIaRrafIIJVLKA4HB6YHf8AnXRWrAMXBAJA6GufslZwpyCRxgjtXQWSF1RSduDwcUOJ4HPqa9oVRkLkgt0Nb9qzZ3spCkYB7GsS2QSOARyBxg1Ya/hsrQGSUE5JxnpWLpt7G0ZWNtJViDEsUBO4kHOfz/pWbrOuRWFqwSeN2ZS24MQyY7YPrXM6n4nJTNuxRDnJJzmuOubwXKkCRmAJGWJPWt6WFbacmaOpJbMTXNZkv5iSxK9ge1ZDTmRGiCKc/eapJ2RJSc7gBgcY+lNRElQgkmQg7QBXsxSirHM5Nu7IEkjk3IBkAYO4V0nw8u5dN1di8+ImcMoHGwDr+dYK24hU4QsXIAHXFXIkFvNFIGIcKV2Zx1xk/hisay9pBx7mFS0o7H3j8ALS08X3Et1dwiZLZV2I/IDZ6+9fRclhaPbbJIIzGB91lBGPpXxl+y58T7Pwta3S6rIyhlCgIpJyOhP1Ga7X4j/tKXeoCWz0dFtLXGPNbl39sdq/IcbgMTWxbgtEup97kWOw9DCXqfF+JjftB3mkt4h22McSGABMRIBtJHXjtxXznqEkjO5dgxJO0DPAro9e1+bVLppnYmTOHDnJHHTNctelpXaQLyOdua+1o8tKjGine3U5cViViKjkjM1WZphuIGQu0E1z8ihmO0AE9T0zWtd+a4JONrZHXofpWJNG0Rck5OcAA1tE8ao7vcsRMqEBtpJHBHcVZO2WMFY8t04qhCDM3yEEDv0zW1bQtHASHI7AkZwfw7V30Vdnn1L2M42rE525APUjpSNZbCDuJH90CtSaEBVfIJxgqO59fpTFjCqHJK84I9K9WK0ucLuVRbAFSTkZxx3rc05YmYKsTIVAG4ngj2FVxGvAwxDfdOOmPX0rU08bghBBdhk5GMEnpSkrDiXLcInIba3UFu9WrO5D5+UKc8ZOOnWsjxBdJY2ht3bypWcMHB5JHYHsPWseyuHUlg7Nk5Kk1yzjzI3SaPTtMIllVUdfm4BLAc+56Cup0a2ZXO8qwyMbTnj6ivHU1IQwOJHJQfMwHb2z3HtXoHgTxUmoAxKA7JhTjjBNeJiKMkro7MPP3kmjvZZxCzY4QcgE8gVzereMrWzdyZMFT8zA9Kk8TzGCyLyHGQenrXhWr6jPdXkoLEqpOG3DnnkYHpXJRoqWsj2JRXLoewRfEq2kYN5oCsM5z0Fadp8S7JcBrkAcknPb6V87GaYsSXPHQZqN7uZQSCFcjBzzx6V0fV10OJqa6n1CvxLsJ4Nhu0lhI6I2a4PxF4m07V7u4+yEIc5xjAFeLPM6RkqCWxnCkjJrQ0+9mDBicMSMgnI+ldFGn7N6GFS8l7zPQbW4ZmAAUHPOD0/GtS2mE2GBwAcH3rlLe7imYBhkrxkVtW9ysUQCkKgGRkdfavU3Wp5jR0cFwFwqqDz3JOa1raZAFLEcHnPauds8EIVJCkAgE9qr6jroUGGAjcCyswPJ9P61hKyNaaudPqniOOzUrA3nMDggEDHv+fFc9c6jNqbkOdpHdT0rCaf7TNGJCS46fWtGzTkgnGOCScVxzlY7kopHS2EwjEQLAgcADvTPEzLPAsh4JGAV9/8A9VRWLICASTxz71Zuk8yNM4Ma8AegrBas0h7vU8q1GCdr4OFIUAjHoc9aoTRXAIKSbVAzljnFelXWjrNKWHBI+6B1qgfCIbCrGVGcEetdCVzo9qux9h4eRgHI29sDoKrXlgt2jExqUIK8gVfVCFyzZJ6ZHSgcggjkmv8ALVwvufuLjc858SeBEvI8RRmVj3YBcDuOOteP+JvA8ljMxMIZTnHHWvqJoS2cjKDjOcYrA13w5HfxOgAGRycA4rSlU9lJSSKUmlY+T9G8M3M12YZkLlWLKAMfTpXvfhHw2tvY25GGyoL8Yw3p71qWPgK0srguiZJ68cg/WuvsNPEEICoqEdAB0FfSY/PJ4vCrDt3ElGOqM4aPHtUbQxHOe2fpVWfw+khJEY3ZyeK6hlBBJHI444zTfIDOASSzDhcdK+MafQ1VVo45/DUTLtKcsf7vANN/4RSNBvCKCOCAOtdgbZZNuDwBxTxCkKjIGQOS3OTUqLK9vLozkI/DVsQDsGCCRnuaedDgjwWRQF5yQOa09Y1O30+BpCd0hzhAMZHeuS1TxUOAhBGecnpSsl1NYKpU2ZttbWkC73cIpJACjJz9KzJtXtYARCTIckAkAVx1z4iuZmYhiyk5AHQfSsebVZXchScE8+1OyWzOuOFl9pnXXvicIsjg7H44B6e+feucv9Ya5AIOWznHrWNNcvucCTIYbW9xnNNUFmJLAkDIJNNHRGlGJda9Mm8ABQxGAO1ReaXJU8A8Fj1FQAFiASCR0IGM09AzsyE8Dv6GtU2a8qGtCilyUEi8jPTPvWbeaRNcACNAzjgLjoK2BEV2gkMCM/So/PyCCsiHGFcjg+wreMuXqQzz3WtGeORt0e05I6jj8OtZ+kWHmXZBDKqH7w7n0r0C906O5jZSDvIzux19s1DomhCO6BCKR3Y9q74YtKPKzWD5dyfRtNJijMYIbsc/1NahBVtwIyvJyOK1U09/LyMA9CwFV7q1BJBHPUH0ryqmruLmu7pkAyoLIArNyVxjFWYSbjdFKqgKAAQOoNUjC/mYJLnv71ZtoyWJTcWGBjtjua5xq7HXOnoQCowAOTWf9geAg7ck9Ce471txOfmiZAQ3zEEZ471dhtorlSoDB++SCD9BUq6FzWOSeJjjAOM8jpmni2IDMCQCMbT2rqf7ES4QhUDg9MnFNTQiwIkJIwRnGSPQ0uawc6OTRCpO0YIPNdLoF2LdlBYknggGoG0cW4Ic7zjHPFSWWnEXCOoUovLAnk1pCa5kKTjKLTNnxFqUNpEoUSSGRQwYEAL6gg9eemK42PXklZ13AOCSdvY+9b/iWEjTAAwAJJIx0GOuf6V4hrMt3o18sgfYkgLc/wAXOAfpwa/YMk4ao5xhueKfMfH18V7Cryy2Pb7OeC4iR1dnlwAxB+Un6etTvGGAYA8EMcd68y8KfEKJpYoLoLbAsFV1HU+uK9Fs9Zju4gAME9AT196+dzXh7FZXPlqwdu5108RCesWT+Q7OGJAJJOPWlaMjJyCw/SnzOCBtO4LkA4xVdcDkAAnk+9fNctmdSlccVRsAtk9cetJdqXtXO3BwTtp67gMkYHfFKswY5DhVAwGxnjvXqYCp7GvCfmRUXNFo8j+I0Lwww4OVkZlaRQRswMjNeFatfxuXVTkgnDA8GvefiJh1mVJGQAHC5yHHqR2r5u1pmt9SuBMypFuBUk4HIHH51/bnDGLdbCxs+h+V5lQUajbRXkuGMjhy2CMMAeo/pWe6iTJBwOoyc5qdQxnLgkqRgjqMVJHApOAABX2vM+p4iSRXy8qOAMHGAT0NRrZoCrhMuBgEZ4HpWmLY7WIGQeTk9vamMQAAFyQMDHfmpvcdrFJ7dmABbIP3gR1HalWEBTkk46AVaUNtLuACTgLnJAHc/maiS3zMGErIFzwO59c0ybkZt3aRpCUI27dmcYx3+tPijMalQQCTkn1qeSLILAAuOue4qSNE2gupIIzkDmpuUncrfZVChidwJ5yelOaI5B8zYvoADkVYQEI5C5JyADxj0pBA7MxKqMD5iRyB9apSaGVGALEAMAf4ga0LHUJLAExsQeM+tVHj+YEEqg4AHf0pwRhkEjrkk1pGclsQz0Xwr8Sbi1EUcjOEAAHmcnA75r2HQvGttrCI6zKGIHAOATXyw5eSVwh2IAApByT61sabrs+mNGizmMkgk884612QxDatI4KuGU9Yn1gJDMpcsXGNxYDtSTqDIxRCqA8AjqK8k8J/FIzzxwTTtHvG3JBwPy6/SvSrHxCuoBWVAEHVgQQf6ird2ro8ipSlDcZqbkqNyYJByc9PauQ1WVogSgILKy5BxnI5H5V1+oyqwUAhiSc46Y9a5zVFUxyAHIIOMDnNckzleh5jrMWHCiIRgDgDjA+lZKl4gQCCSeCew710usWwlyNmMZySetc7LEEBDEqA21RjrxnI9qItWsb0pXOl8MeLZ9FuldJXEWR8pYnAr27wX8RrbVFxNKUxwcevbOf6V83QwmMO4yy4yfauj8NxXclxElqvmFiA65wF718bxFkOBzTDT9tFJ23Pt8ozXEYaaprVM+vLK7juEBVgMgYOfWrRBGQOg4ye9c34J0q/lsInncyyMAASMZ9Bj6YFdU1pLFw4Oc9PWv4bzrAxy/FSoxldXP2DD1XVipMg4CvvHKjByf0pxChSrDnHanMhJQOpwRnPoR2I/KmFA2EBIJGc181Lc7UyEqqgEAkA4ye4qEKPmOMDPHHb0qztPzAnODyeuaRox0IwD3FZ6miM+SQkAAlT6HjNVmjAUMwBPX6Gr0yKsm0tgHgEDqaqtCQMggNnHzc5H9KWpaKZYckjBBzUcpkZgylUkU7hkA4JH6danuYlVSoCuRx69ahILqGIIYjoe1Tc1SK8LFS5YZPXPqe9TiYMCGOT/DiqroZCVJVRnJNFtPHkkkKSSuGPPFNTKlFFiOPLhg2Mkgn0qw9rFLGSzZI7E9RSQg7C4BIJ4A5qod8eCzEgHknvWikjmcGzA1PSU82WQkgtwFHIHpxWbBbrakZiZUBGW6g/jXT3TKwLkccAEHqOo/nWQ8SNKS5KID1Az+laxq2CNNo0rVlkiUMOQOGxzmr0LgYUHBPtWRb3IhQDAYrxuxjgdPx96uwXJnZCiqG3DnJ5HcVnKdx8rNy1URspIDMAT071fjyRvwcY7jrVS0QnLkYQdyelbFnEJ8quAM8nPT8K4pSK2KqSAkAJkEZ3HjFaOn6RJqGdhCrkEHGcjPI/KrkekxeaAwDoDz710OnxLaBQCADxjFZp92S5pdTKk8OJFkKxlboC2OPbiq0unmBSgQg45I7H611MsibWBBz6jvVSaBZVIwAM8flUy8iVUbOfZljdSxyRha29MvXZVTaAqkkcVRn01yCEJIznJxS2aPBL82WGfWrpTakrkzs0dBJICu4kg45NYuqTJBZSyvIwRc8qM8+laD3AMRDEANwOMVx3jfWEtNMliZigI3YAP5/pX1GAofWq8KS1uzy60+WLZ4d8TdalW+u5xcETSYKRgdAeCcDpXIeHfG1zZ3MEM8oJUbTICQWOepB7/SpvGF48t48koikkb5VZMj5c+/P4Vxl0gDswAVgCQ3p6V/UmB4bwlXBqjXhfQ+UnmFWjL3WfQ+i+J7W6tkk+2JO7EB8tyCfXoKfrPimKxyixmUg4/dkEY9c1866d4gvbPIU7+QSG6V0Nl4hnuUCrjPpmvFh4c4V1+dSfL2HPOm42W56BqPi0jIB4xwpPOPrXN32sNcMGJbccjr2PasGW6leY5bJJxj0qwEc4w+ABjGOlfq+WZFg8ugo0oJPufMYjGVK0rtlhrwyg5JbHYjGKZC+5WwcEcke1RbsKdzhVU5PHJH1qWItGN4AIPAIFfURioo8/muTqx3CJyUwA3I7HoauQAeWq4LOCQWPcHpVGLdI7LtLK3zMMZBx3P0q/ETCVBOCx3AnnP51sjNltGCIFVSzswUY7e9WArxHG7cO+OmappLnkgrknHfB96tK4+UliR3AFaIwlYtovmkKdxc4I+bABwfz4zUuwxMUL5J4JU8D+mahiLBgxIAJxk9qnkIDAA5GQ2fWtY3OWRMAHkCgqCem49u/40gBDB8hR02tUU1yikFypHYiqOp61CiMgkDP6jtXVCMn0OSo9C/NqSWyYJBAHJz0/Gud1DVJZ4yyjcQCQpPUd6wNRupbuWPZuI3AEA4BGecirWWYEqQq+h7e1ezTo2SbPNlJstJuZwQQCeQfSnRZKuEG7IPXpmok+6QDg8VNADlpHYqigkhec+n61u42Mr2KF6QwIdFBzuwB0Pt7VnKxGXKgnO0kdPpWlfKSxcAAYyOeorNxkBgdpzk571mWpF62dRIARwBnNdHp0gYBlViF43AnA+ormo1Iw4GTW1p0wVAFznOMnvW0UXudRFclUDkByozt9fw6Va2lpVALAkcKR1z0NY8ZYMApIJGTzWhApV1JOQP4s/lScUiLGpGzMoWQISvGQMEH61ZiiPLEHZ6Z61SiIwQxyTx+dXoSQAoGUIwVPOPxrJlWJEAaPCsUOOA3JFXIZgMAkEAZyBwar7U2g4II5AqSNA0gJGOAuB6Vm9QsW9x2k5CkjoB2oglyHDncARjPYY6VCwO4kvgAnGR09BUu4kkgglvvZ4zU2sUT4HllweQeMUqyBsg8gDhicfjUYjBQnODnoO9KqhUJUE5ODg9aLAWUYqoDgOCCMkfl+NOiLlQMnjg1AZAzOqkYz0z930x7VYgkLKGU7lIySRUSVyloJckeWEJBzwcdq4zxOjzWk0aMI2QFVcdf/AK/WuxuJd3mMehGAPQ1zmpgeSwwCTnqM4rlqQU1ZmMm00zF+H/jW58Mazh3YRyhUkLHKtjOAfSvpjS9Vi1XT4LlZEVmHMakHBr5B1VALx8DBIGU+nevSfgz8QjBdyaZeuCmB9nJIyeeQfpX80+IfC/toPGUI+8j9LyHMVOKozZ9BxgZJUAE98dTUNy4Qk9CACM9DTonM6o6EEgcFT2PWo7nIUE4J75FfzBKLg2pLY+7RUc+eSGGB0x61nXWjQXCMGAIbg5Gc+1X254OQfrQik5bPTgKfWvXwOcYzL5KWGqOJFTD06qtNXOM1rwPEVDwAg9AB0ya4zUdAutPn8p0YEcBccH05r2wAZwRkEHNQXFhDd4aYKQRg59vWv3PIvFbEYflpY+PMu58pjuHqFb3qWjPA5d8e8FSGHBBHQ02zEdxNGj5yxAJXjJzXrWv+C7a4WWWEKgIyQCADjuK4mLQ4rCUqQGkVs/Lgj1zn8q/T8X4m5RTwjrRndtbdTwcPwtiKlZJvQ6nw9pVrpVoI4hsjJDkE5JbnnPb6Vqz6nCkRAYOwPCqevvXMeY/2YAsQ4PQHjFQoUDAhAJGyRtHX3+tfxvn+cPOMbPFWtc/W8HgI4amqd9jdk1kkEIOR2JqF7+WSMYOSTyKykzIcBlU+rdBWjZWxmcOQQFXGAeCc9a+VfNLqemqcI9CeK3e5BYggDke1WEsgABhcjk5Gc1ajgb5VVdoPRlGQOOOPStAW4UAkAepPSnGg5bC5lEwnhO8YAXuDjpXR+HrBYZjOEjDHAHAOPXk1HDbRmQhmGB0KjrWhFeJFEViUuvYlcEEV3U8JNe9YzlUurG7byDqTgHKipjOegJI6VmWchkVSwYDBwPX8Kux7gCQ2Oa1acTlkibzmAbJJGQax9T1IrM6A9MA/jWjNnk7to5yPWubv5RJLIQOR1NclSVgjG4jzLcIHHAGevc1G5BBJOSBnA70xHQklQCpHQ9M08lSwAAIPXHpWKkbpdhOQoBYE9RjsKsWEixyAsQAPU4xVGdSuCigMCAMHHemzB8MpYA4I3A8VqpuOoOHMrHUXd9pm0rOUlOMFiQQfzrkNXj0KfzBAkaNyXAXG49sEcV5/d3F6pkSR34dgQTwRnrVOJ3LEISozkkHFevg89xeCkp0JNfec88pp1lqWdZ8NW195qxklyDtCDOSegI9K4e7sJbOJSVXdjlUOcHpj8wfyru4wd4DEgt1IOP1qa400ajbXBkYmQRllPd2GOM+uM+n9D+3cNeJtf2kcNmCun1Plsx4Wp8jnRep5fuyQCflOCfY/T2qrJcqqyoCWCnG7GOKl1eCbT5HVFJLEnpzjPAxWU6SiMsyspPOGGM/hX9LUMZTrQVSDumfl9XDVKc3BrYla4RduCd2DgY61Gl6XyXXPOeOMVVjV7ieEAOA2VDGMkZ/pXd+EfhVqesyoXjKR5yQxKcdjz1rStm+EwUOfEVFFeo6OX18Q7QieWeJ7u9eS3S2ZEUsSUKAl8jgc+lWvCPw98R+IbkeTayBGkyWbkEd/zwfxr6l0H4CaVDLHLeQrK8Y3Damct6816XpPhi1020RYII4QvXaOuB1r8nzvxXo4S9LLo8z79D67B8NwtzV9WeC+GPgAbGN7rUyWQEldrYIHbOO9X5PD1ouUijURZ44zxXsni+cWOiNFGRHJOQgPoByTXmXkAgoeADgHPXFfheZceZzmFTnnVa9D7XB5ZhqUbKCOcufAlpcK2yJQ55BIwK4jxD8I5JS8kBBbvlcYr2y3XAICAkDv3qw0SSAB4wAepr6bJfFDM8vtHEPnX4nPjchwmJ1tZnzHJ4EltLgDAAC4II5J9akbw4I1R2lDMeCAOnt719DXnhi3vZcois3JGR1riNa8Dz2u8IrYzng9/UV/RXD/AIiYDOkoKXLPsz89x/D9TDNyhqjyC78EmRVBmMoJLZxjr2xVOXwOTayBZGLB1wX5IHOQB+HevQri3kgkKMhUgctnGDVdwQwJIAPA55OO+Pyr9JjjZSV0z5SVPkdrHj+p/DWeWVCgOwk4I6k/WrVv4DurO0jABldQQ244J54r1TYyjeQTg8YPQnvUTRvvI3cE8ZrT67Nog8u/4RHUI9zqAEyMLj8+aUeGL4xGVELEcEDoPqa9SVQI2LFSQcCoRbI4LHGT028Y9frU/XJdi1C55P8A2NqMDOzxjHoDmhrfUEiLGPABwoJ68elentAFUByXGcbfWmiyjn3HyAUzhgRjA9jTWM7oPZnl7Taj1dDkegwPyqCS4u/nlMZVAQrtkgD0wD268/SvVZbGBLcgR/KeGwucehz/AF965HxRc2tvDLBHGplJOZVOc8dPTr3/AMnenXjUdlElpRORm12e1XAAC+/f0NYdx41uIcqoBO44GegqfVLhhC20Asoyc9q4q8Um4d1BJJzgnpXa4R6oUW2de3i2e7QgAqBjheT7kn0qOfV5pZjIlxISxBaPjBI7k9TXP2NyECIQcsSeB/Wuh0jTv7RuEt4kJdhuLAdB60KEehsn3NzwRpF34p1ZEcSGJCNzAYz7cV9EWNgumWiQRJ5aqB8o7EVzfgfwvFoOlQImRIWDswGCTj19K61nfcCW3IAcA+tc9SVlyxE5cysSx3BUqBgHHT3qe2uSGGCSeWx7d+KpL0JHUjrToXHJDEEdT0z7ZrlZmazTmWAkHAHOPSkhj8wIeQT1yOlVo5ESIBiDk8c+vatW3RTECRlsce1STa4xIBvAIyQOvrUxULggZVuCKsKm0YBYdGJAHOO2aRQucAcE9PcmncEiEqFBQL16e2aQjAEgAyCQR0AFSSMCcgYIHBqu0xCkEHryAM1aEyvPM5YssjR+pU81VlugHJ3nAHIz396dfzKEOGAOO5xXHarrqwpIAcnI5H866Iw5jB1OU7CS5/dErgg8nIrIubiXzCQ5YH+E9qo+HdXOoROAc4AJyevtirl0FC7gSp5yD6UOKjoClzaoxNQMruUJBQ/Ng9frXmnjPwyNUlkmKSBSCNwfJJ9c/wBK9F1DzJsnDAAcbece9YuooGiMRCqCMcCr5U4hrfQ8Pu/DxhE6Ftr4AQdcEHmqS2c24kEF14x05ru9WsmjkARAQScEng8/nWA8BjcgEEgkkniuVxknudd7Iw4GlQM7W0kjKOZEfhfYjvWjaalC7BhKqFRnLLnn09qtWqqzsrgENwATgHFcZrEc1lPMkbAHLMpAwMU0hK8juYpo5l3k5OePUj1qYRMAGIIOMmvM7fxLe2hcyuCnUYJJHviu40TxCmpQKkwaOXAAz0J9z2FWk0Vy2NmNi2AULjuCMYqSRQNxJZiSDk/oPpmmxzIWJJyAOSD1qSEOHdw5QKRgA8t/9aixF0Swq0ksjBCZHIdiDjP0+noK1W3uQAoXAC7sc596ygH3BXQOCckHPI9K07KJvIGQcEnAPXimibkkKglQVAOQGI54+netW3idxGpbcEAVWJ7DoKqxxJ3GCOoHfvmr0aiPEgICkcEHqTWiRk0WSmxykrAjGV2HPWnLcMMRiIkZyWGOB6H61EqKSzOACDg84I/ClRS7bx8oPBB7iq5TJlkCKQbGAB9x1B60s4CKRECFBGAeeKFRYomYn5hyeKcctGMMMEZAFAIYXDgNkqTwwCjA/Cue8R24iAnAwCdvC5zn2rpUt/usOWPBwcYH9ar31mbizdApJUFsggYo5rGkW+hxVtcgEKB2z36Vs2NznKhzEOCGByc5rHeAwkhgAQeM8kj3qWycq27ksGyMjGPb6VV0dCbPQ9JfEgBw5b5icdT61sXmqjS7Z7hcAxjOevT2rjtFuGGCHBBxntj2rY1Ror+2h093ULM4Bznp7kc1KSZEnqew6ROt3o9jdA8Tx7wST0PSr8dqkxVG+ffhSAM4z71h6FEltp1tBGcRIihU3ZAAFd54H0pJor2/mYIlvwoJ6nFefiJqhFybNqMHUklY4rxP4QWzBMMqFcbsMSWJ9K8/1Ai1kdMMCQcACvWtZ1N/3rSJuck4x3GePpXFt4XfU7kT3bnGWIVcDAPbPeujDyk4++zOtGKlZHnscEt5OxML7uRuI4OOlXYdBuJSAIiWOOAM4r0qy0GC2hCiIZGTkCrKWSIDtRV5wcL/AFrpdSPQxszzN/DNyGAESgsMgg9u5xU83huWNTIAQgGNw4ODXoxgVMDykYnjOMEA9eary2ZKlSQE9PWnGohO/c8/h8PAYdmLAkEhgOR9abLoETkHaolDZXI6jHf/AAruns9pT5MrjAIGRiqV1pccjEuA+BnHoM//AF63jKJDbONm0KLJdkjdiD80Y4AI7Vg6n4chltyFUhwMEnqT616JJpYhhKDkdcY6D0rOudOIwxBAPAIHFaNxkrMzUpRd4s+e9e059O1FwpIBGT2zn3rCuUkLM4bKf3RXr/jfwyJYHnBBdCDzxkHqc+3pXln2dollBAJDHA65wa+IzHC+wnzRWjPssBiPbQtPdGajCTcuCXAwAT1zStAFbAJEqngg05YEW4MgIOepHQEVMFUgMCSckg+leHI9qNiCCHbEXIyxYkkd60tKJjIAyDgnJ5xWYwZ2ILYJPAHc1p6IpW5CvyoHT0rFnoYdrnj6mnFIJJCD85IAB9Mdfzq4bgDa23pjnHIqm6i3mJI4OcYqaJlbI3AEDODzj0rz6rs9D93wTU6MX5GsL0LEFDcEZyw7VUkn2csOMZx6jNPgUzKHwCyj06VVvsb2JIPHQHpXHKR7lKHYRrgAsynI64qjeasJ9yRMTEpBIAwSRUMczx78MCD8tVY42d9gIAByfeuWbPWhBJXJvtLksMkk8n2qKW4k3FQWBxktjj3FW/LjWIAHOSck8mq/2YyyYcEJjGQea5ZFNpGc0bXEjnB2jqfQVPFZiMiQEqQuBg9+9XCphlKNGChUZI7H0/l+dSRQqYigGQTxx0rmcTFyKH2RcEr0JzTo4UmIjcN5a91OD+dX/sxyxQcdABT1QFWBJ80Dj5eo7nNJIz5it5CvgoGCAnKnqQKtJHtjDAAZ7UgJ3qSdpzkk9+PSo53WJEIDEnrnkUxbkFy6qyozFiQT06HPFU2uSVIdmD54arNwS+SBk46GqRjcIQAMk45GaC4qxAwla4LABgRu9PxqR5GdUw3CtuK+vHSnBCcZGCB1FMDjI28k9v61LNLobHuJyWyAMke+auRqVYA8kEHBORVNsKzEEHjBx2pjXEvkExAPJtyFJxkCoA0xEbq6MSHcByB7V0Gl6IY2BTYpIyN3OTWJo5IjUnLMTyB24rfs9UZQox90gH3FdEES0zeFjGtuikjfjk9OlJoOhtqOqw3ESk20asC55weMD3HFZaTXepShVQopYLgHoM9a9I0m3XSrFIIyQpADZ7kf/rr6PKcF9Zrq+yPgeLM5WU4NpfFIHjEMgby13EZVgegHb/8AXSXOqJYwPNIwCAbmYkZH4Urea/nuoUgAthmxgenPWvKPHfilbuSSzhIIiYqGzgg9xx2r9YahRgkfytPnxVRze7MPxj4mm8SX04KYSOQiMZ4A9a5iNHXgEggkk+1SySBgWBwc9MdaayKkoAJJI64ryJS53dnoQXs1ykW/zVQjcVYYH5+lbmiWQigLzgGXlRngk9icVWsLETXCgAGNSDuIwCK3xApfcCT6t61pCFxSqW0I1ZoWDAEsBt6/ypzQoWVlGG6nJ61I8bKcLyDwcetO2rIABwScHgjpXUo2IjK5lamryMjAEMpO0qSCaZpEb3Fx5cxwuM46k46/T8auXEaq7newYcqT+tMsLJ47lXRjGGIJCjOfrXyGMrNVnZn0uHop01dGrceH4XUlAFRscGsa88NzwTAwlnIPYDAH9a9HtrNLkEogC4BC+lbun6PA21pIgVHUEVhTxzjubSwUZHzzd2E9rIgMbAsW4AwBiqW9lcggNkAkgEYz2r3vX/C1ldOQsShmyCxGCw/+tXnmu+DUgcLAoABKkDnp0Oe9epRxsamhxTwUo/DqcRIxEmQQQowM8fpVeWeVYyFTcWIHHGBWlqOjz2kh2IxGOSRVCZRGqhELEZ3HPBrvjOLOCVKcXqiCMiEMJSVDcZB79q6fwdpCXDk3BjlHzDJGQR9D+Fc/b+azKYlKDPDAgY/Gu28KQKjks/JIwAOn412UZRckjhxClGDZ6V4f0yG3hiMcW1toJIOcH+ldLb6TGsSN5GxWOQduMjvz3rJ0GMeSCXKLnGQM4/CutsV5C8kHncTkZ+navdWx805SuNi09IyrhIiw6HYMjnrnrTJrOLY0LRR+WSGICA5yPXtXSRWwIUhAowB9acNLSTKvIqE5IJB/LihMpM4a60G0mQFrYS8/xcg/5+tYt34FsSwBRATkZbAzk8CvR7rRlUBQ3CnIIzzisu7tXtiSUJQKSSq5OPYdzWidy7tnlOtfDe3lg3mEJEPlBVeGJPIwOOa4fWvA9ym93U7VGF74x069OK92lsWe2ZgWAYFhkHqf5cVjXVkzIfNBcDg7vSocYSNVXnHY+crrRr23JzEXUkYC9cE/0qpNaGJmJck524Ixg+lfQl3otpdMiCFgQMnJySOeR0rl9f8ACNpPbO6oCVJZVK8j3HvWDodmdUMU3pJHlOmOsd1HlcybgQx7EV6HayuI1DJ84B3MT1rnB4YeFop1yELYBIz9a2IC/lhQTjsfauOdJ7nQ5xlsbVlfKkgdXZiBtweMetXLu4kvVVA7Yz0rBtLWSWQrG2AqhmBHOM+tbFu8kSeUWZgp5z1APaiMWjN2Y8rsQBGy3TAHSqs0LNPGSpKFgGUjIx359a0IMRosoQsp6e9STSo0ZI4YHOPQ1pdsXIVfEJjvdLFohZULKzKeOB2qh9jSWBiyhnOFBPb0NNvmlnXYh2SMQAeuBnnitu6tIIbQyq2xUQuWI7gVzzi2myovl0PJ57JL3xV5CgDyJDv46npgGvZ/gfNJJ8Qvs0TEPMogiOSCyjkge+OK8f8AC+b3XDfSnz0jDO0ecBs9Pxrvfg34iGjfFrQJXAIaVlVWOPmIOPxFfnfEbtg6r8j7HLW3VimfUdrpx8OeIPDNjja85urpCB8xYjCg/iDWt488VQ+F/CmpmYMLsRMwHB/hPOPbIP4Vav8ATXs/jL4XNy5e2tbASB5GBBJYk8+hIH514T+1x44uLLT9We3cR3eozR29iMYVFI2sT79/Tiv5ewsvrGLV3bU/QVG6tY+XvFV6+u6hqN5IxaCWXasjHG4BRk/ic1jatrRnQXLpGws7UwoAcFzjCn0445qfxzZvpOladpttcB7sRKz7eVcA43A98jNcR4kLWLDT45xKfKWV3BzkMAQD7iv3rDVZSpRVzzZ0o85zt9fO8ryuMlhzg5wagQK7K4PJ5IPPNQFnkJClSp5H0q3ZIeVI5IznFbNnTFWRZTbgGQZf1HQVMblIwYwSEBzx3qAOFUgkEHjpUBZmJUDIHaobNLFuQiQlk5OeKs20HmyAEbd3YnOaq2axSZVHw3YE961LWAqSTy+MVk5WNYoupHHsZCgZscZPFa+j6bJJKMFUPZGGRVawsWkKkIWzyT6V2mj6ZuVSfyWuSc9Dupwci3YaasswiMbOgwSFOD+ddlZaIbWNSjxmMDlGU7ix9+hGKZoWloiksuCMHOMEV0McYVlQKWOMnJrzmne9zvhT5dyrBaxRbkC4LYZsHqcda1rG3RsALg4zxUQtt+5tmAeAQegq/bJyoGc9BgdhWcjUkhiCOSQDg8cVdET7gYxk45JPFKECIuRkk9D3q5axDyyCQ3XiMEYHp9ayKSIkUhRnoPT1pyIQAAg5PX3NXUhXbkKQDwParMUCRqXzj1z6VaNErFCayaWD5ZfKIIOR+oppRVUqgyDxxzmrZiaZyY1xH0PHSp1t1jB2lQB1AHINdEQKUVgfLJAyWOcHjHGK0ktDDCgO0kADOMZ96ntxuU4GScZwOlXfJMmwFTjGOtaCZUVGiTkEA9Pc/wCFPQFmJQMcDBGelXpLckjDAkYG3FSRQCNgCApPG7NCMpWK0kD3DqiLlcAZHb61NZ6Ay53plc5ye9bthCqI4AADHrirqzxgFXbLitoqJg2zl5dJj3kA4PX6VTurNHCBAp5646CuqSwW6LOFGwZJ561UksBlgFOAOCKqy6Fxfc4y/tWQhAvCnIJGc1BFYlVkdkyDyFbsK6N9KMskjyFjyMn0xnA/U1DcFIYjhQTg9emKxlGxonc5qeIlGwQAPaqQsJGG5gPYjuK150EhUAKQe4PWl2GNRGRyTjB7VzyaNkrlBraNbdA2ckkMp5BHaqzwhTkEKP7orVkTGVZCR1AFZN4NrFiTkjgE1ndBylRYzM4BTeCSAAOnNMudPQwkb2Vl/iGCeDV2CJcgFcn0p19GTGEQ7D3J5wK0jYmUbHJajZCWYEAkYOOKxr2xeOVwVK5xt759a7RrQMAp5I7isi/syzuCDnHA9664s5Zwuec6tYC0lBMWTL8pbOcY5/CsN98eF2ABW5YjOR6V3/iTTnhtoZXRiuTkKMkjHYCuRvIuChJGTke1dEXc45xSM+WIyiMhgFK4Cjsc1Qu4HwEJwB2FXHUoxBOAvAINU5Ny4YNuyTyea0sYOJUntyoLh92RwPSqMdwHwFBBBxyOtaLSfJsUgNnkMaoToC42EAA84NWtDNoYzMZiWG0N7VYMWUDA4yeAOgpkimfAUZbGB7VahQQoiy8gkZIP3aaJaJ7UqIy0pyQOMDqau2+2e4jhIZI2O0kdSD1xjmspfk3lWJPXHXitDT751mURnZKq7sAc7a1izCcex758LPD8F7K8IKS7Yf3UT4ICgdcH0ror7wJLNbMhjkJikZlDdSSCOo5IweB09s1yfwd1Ge5uC6MHmMRWRsAERkjgHtz/ADr323lhR/IkULlQMNgkAgH8K+5yaspR5Xqfm+ac8K7TPAv7PnsCUOVjBwBtxjHbFatmQyAZ5J/KvR/F3hyD7N5yRkFifm4xXDXWg3NohnUAL12Y5Poc+lfaU4Q3ieBVknuia0JjcOSoAIBUjIPtVsxKQSDkH0P6VUSdjborRJG+AxdSS2fQ544p8REyMUYoOp4zk5/Su6Gh5s2QyxhJGJBBAGCT1FPjc/MScAkAAckU6VQzKSwDE4we4qGdmW4JAyoOAQMA1umY3JJWMbhnOFJC56806YqoAjBweuf51GCxDkkAHkL6UkbOZyTgkgceoFURJjt5GCVJXHbkmopwVnwo3Z5BFPnlCSsEOACcCossPnD7T6HuKaZm2AkLgDdnBrufhZ4lbR/EcBDFEkO3KnGSRjH1IrhGBKnaQTgAjuB/k10ngCymv/F+iWiDFsbpXncDhEAJJ/lXm5lGFTC1FPax2YKU4YiDhvc+iNUtXSciRQG9AeR7VZ0eJ7dmZwCrYIGScf4VLqf2e41GeWOQNEGITnqueDipExgDOQOcE9RX+a/EbhHNKqhtc/o6hJyoxv2LrJuQkDAxkVVnZRhXIGeAD3q7byF0AAyPbnFY2oSmTXLe2CklVLncMADOAR9cGvCjaW5VrF0I5IJGMDsAM/hUF2qJbkdCTnOfzrQjRQSWQheTkDGT9ao3ChnIJyB0x3rVK2xtEwLmASq7HG5Rn0yO3FZcsJ2s5GDjgAZNdDJEdx3gnn6VlXMByQ5JBOQc9fQVMqdzdGQYieSMEdCKXAjYKQWLHAwOtW5FZQFCg59+lXLORbYK5ADgHGcc1EYESnYis9DNwyPK/krnJHXirN60FjYyhWGQSoUDrnvntUF/riRMUIxHs6g8hvT6VyviLXnNsYeCzAsOeSP8K7IQi38JipybOP165a4upUV9gDckD9K6f4ceMp7C5ETvNAmMb92M+3HQGuQuIgwllyTuboe1QC5mjVWjAbacjPGPxrath4TjaJpVXNGx7v8AFuE6x8PL1opjbCeMtlACCCpwO5xjI455r4pucENhQIyP3e0YAHavq3S/ET6v4G1G2nePCQbAG5OSOAPbPWvk4wXENoElVlcFlUN3AYgH8cZr+gvC9yipU5M/Ps9g4xTZk+Xl2BfcAdxwOlTXEBNuLkDcjnaGXnn/APVSSROJSUQggDcScAD6dzUXmmCQMCSP7ueK/oxUz4tTIntV2EMcZPJqL7O0UoMTAqB6dPxrQUB0IAyzc4J6U0QumEyhJ6knAA/xp+yHct6VdptVCSWwdw9fTHtVy10CbWdZgtrRS8sxyDn7vrXPwTFLtADhCSuScY9/0r1r4UyWsetwzOY2nVWA2nA56jJ715GYt0aEpJX0O/B1pQqxa7nG+JtMk8OXscDnex4LgYAx1qvb6wY4QEAJycknPFehfHXQotPnju9jKJUEkYBBBBHOfxB/KvFhK6MSCPXnjAr8yoyqVU5SVj+kMpxMqtCLb1Ozg1ZJQr5x7dM1uWuy8hDAhgMEkHp7GvNIb2eaYbCGXufSuk03Vfs8KgsVHUr61u7o+jhUOovYhbrGQAexNPtphtXJ3DOc9cVhLr6X6bQwAUEEHuas207QxnIwDwAKpHRFpnRoF4CH5ccDHeniDrggLjBx61kx3cu0KMnI6DrmrEN60SkMCpHGD2NUkikrk9yFskYh85HAqgZJ7uSIIMoDyB/nmrDK1zICzkg/NwK0tKs3+0YRcHggnpVcsWdEUluUb7S3e3G5vIDDIJGecelc9LFJabwCzEjhq9HuNKkmXgEjJGcd6qHwm86IzBHySMLyQR1z6VhUw6qK1jaNRLqczohmuJIhITIoAA9sV6Bo9o4kQ7QFBBKsCTWKNETTZwVByMA8Y5rastXFvKWJ5JBGT0/Gvjsbk84vnpnNiajktD0LT2EShQQTgcelbdo6v8jjkdK5HSdSW7jLI/zKMlRzn8a37a4KbHyWB+9nt6V4aXsnaSPkavM5NGtqdqILJZACCMsSTwR7U7QpnXAQnGcZPWqF9qqzLsDEjpyeKs+H7lncD5eDwc16FHERbSPOqUmlc7URie0RHIYjkZHSuY8R+FIriynunTEcfBJ966WyvIXkVZWwAQDg9PxrD8UeJIjcpaRAsFBDEgge3I4Jr6GPsrXkzkoTnCp7p55a2clhcDyixjJJIx19ge3Sut0Z/KZWJwrEZB71Rv7ZpACvJJBBrd0nTzIihgoAx07V7mFrwqq0D6914zp+8WNRQzAuPlTHQCsKZjGSAcYPNdheQEWewJg9d2eo9MVy11alZcliT6HjNfnHGODlUpudro+JrR5Kt0VnUFQQRvByPaqoQBySWwxxnB6k1a8zY5Dgge4phgkuDsUEox2Eg4wD3r+dq1NRk0aqV1c7XS5WttGtYDvcKSxboBk9BV37ejFSSuFIB29yOxx3qncQra2EWTmNFjX5h1O3A4/CoLK1mvZsKTknmTpj8PWoi7WSOSSTZs2txLdTYjOwbjncDTrvUVt4yEYEgkE54NX9PsPKjRI1JbAXkZ5+tcV4puYtNd0dyGy2Qf4MHv7fSv2HgbhnDZ1iLYt6LofO5ripYSneCGahfC4ckv71galcQQRO7vvJBBAPOK5rXPGVtaKSsoU+men9a4bU/H6NKBEwlLAnJ7fh261/T+E4Cy6DX7tKK6HwWI4gnCPLDWXc7y81GGZAEChumDXNT6mjLJPEwETExlhwCQeRXnt142uLuSRSGCg7cgkD6+9ZD6xcXUxDvkgHadxUDHQkd6+xocP5dhf4VJI+Zq5lisR8cj0i58SWdsQrShpMYADdfbFc5qvik3zSBWJGTjHauRF00pDSYZyc5U5xUgkCFRgAN3A4xXsU6caStA8/d3ZtWNz/AKUrGWRAAcooBDnqOfTjNe1fDLxikkVtplyAYkIBBOAQev8Ak14VbyGSUlPuY6dAMVqaRq76bcRyRuQc7iAevPX0qcRR9tGzZtSnKnNSi9j134oeComaW9tBvVCwUryCDz1xnt615KyfZcpID5gw3JxgfSvWZ/Gy6roEFm7KejAr1Y45yfX2rhNc0KOSczoFiZiSyqOvpycmtMLKpCHJPodWMcK1px3KWm4u4yjgEDIye1WZbULvAj3KBjPTIPWqAhktJAEljgQfeZ88t2wR0/z0rpLWRZ1DAEhRg4Gea7VdnktOJyxsw3mh0ALLt9wPQUxIFRAxIB6ECuuk0tZgSBgnJz0wazpdCOHSLhiDgkcZp8rM/aGNFAAjsqAAkgMRzStbHaUIJK8jPrWxFpEqKoK5wcEnt+FSNprtOS4Pzc4HahKQuYxWtkyoBUggFsdM08WypKQSBIACCB2PStZtKYuFKYDHp71Lb6FOzkyBQVJBx3HarVyGc++nKVjXADsSQoPJHr79anOjN5RDAjByCOciutj0rykDsqhgMAkDis3VLjahUKoYcHB9O9Wm2So3OfZkgCJGyupGWwQSDnGCOx46GjzCVLg5Unoe1Qz3qGUBiDkcADpj6U0OHUqTgMMEetS7srkLkF1t2tHlZBycjGDWk2sGHBlf5iACCe1c467oXjLgvwCR2/Cl1CNp0V2fIwBjPPAwP5VnKCNYRS6nQzeKbSJQpkw/8PPAqzY/EjTtOLRu6l1ODuPJP4V5lPoKak/zu7ckAZIxmuo8F/BpL27tmk8x41wcAnp9TXkY7EUcJSlUqS2O6jQlVkow1bPcvBcreIJ4pChWJQCBjgg/zr1CFPLXygeFGB7elY/hjQYdD06C1gLqiLg7+SeTW4qADAyDjGa/jTjDiaecYl04v3In6/lGAWEpJtasrajPHZ6TeTsVEiAbd5wCc9M+/SvD76eeJFdxgSkyMCMck5P6mvZPF12tnp0ERiEskzqpVjkMCcZxTfFXw8iuNNLxINgUDcp6NjnA/GteCs4w2X4pKt1N81wksVQcYbnitrdruLbiCeMZ/pWjZ6kVJYEE9PrWNqWmy6JfFHTDA53FSAxHfnrVWzvSCwU72JLYUdK/rWhOGJpqpTd0z8lqwlRm4T3Osa6ZlgJY4M6ZUfWvtbwogXQ7EDoIUA+m0V8GQXour6wtwQzvcIMHtzwf1r7v8OP5Wk2kXTZEoP5CvnM7g1yntZHOKxDv2N0kCvPfiV8TLHw1ptzAkge6KsMdgcetT+PPHkfh6xlVXUMRjcSBjPFfGnxG8X3Ot6xOskzGBuSc4Cn+tRlGU/WJKtX+FfifRZjmccPHlhucv4lu4tZ1K5lkbeZJA5LnODgDIPbpXO3nheO5YPGQxXkZOBn1PrVGfVA8rBBtIJAJPXBxxWpp+pkbEJGSAW74r9NVdJKNtD8zxFaVWTcitF4fktWDEoQeBjIxVt4HgDeWvzAZ2+taZuEm+cJnA2k+oPtTMLcrnZgAkDPHSuqDT6HnuWpzF7qdysjFCyhRkrjAxWSuovPln+6fm2k9c11V9DFsLSAbWBUc9DXL3Nmm8jJCAbRgdBXUlHsOLuUrq9aTEQYGJTkDHTPX+lU0JyqqMgZAPr9abJhLp4lEh24JZVGeemfrjtUptbh1WSKMnvtUYwKtKwOSI3AJDDll5wB3qW1SQAh4ZYweQWGAfcVNHpci4Y5AI5z2NWxAUVQGZwoGAxzipZnzlfynAVXQgMMq2c4H9KbPbLFsLtuyQBj1zV6MjOCNoPG5uBS+Ws2ASCQe1Ug3Om8A6hcWt85QnPDFMcADrxXR6rKsjSyhfmPVA2CPfHpXBaRPNYzl45SrkFdwPJB6j8a6l5nkgBY4cjnivFxlG8uZHdQlbcQneQXOWIIAUdBVMh5FI2FVHU5q1EoMAIHzM20qBkADvn3ouIikQ8sDaexOM15TjY9JSRiXlkAASQCRx7Cubl2tIVKsTkjpXV3CFVYMMBuAcfpWLbaVLc3bohwpORjt7VrBMxqS00HaZYsykAAE8jj1rVFm8WAAwO3k10UGjx2xhQQGJggLHrk9c/jkVI+nsyrKwCsTgEjqPSvYoQ5UmeJVnKTsjlRabMlF3HvT1tHYFmQEg5A9PqK3pLAglFCkj36VFIPLQI6BQOc45Ndydjn1MiK3YSAOMHGSD6VfhQsQUCHAJAZtvIqMBGmO8FlOSMd6TUrsWVgChDqRnavJHPeocjemrs5zW2mlnUS7EIyPkfcM+uabaSCCMO4Us3AFVGIuJiSQADkk96lK4ClhvC/d56ZrGctD1IxVkS3t2XyquAp4yTzmus+FV0INUljc4bCttIzuAGK4WRgZAWiVgOQzHkGuo+Gl0LHxRbSuxljOQ6vzgE9B+deXiFeLsKV46pHq/wAR7kNZWLRosSJHjDHJJyefp/hXilxbBppCiYDEk4PUk8mvR/HmsPJM0COHiLYGBk5+vYCvPXnRWdxGwbOCc5zXNSUlBHq+0vFalR7QoAWTBz0J6j1qpdxoCSikKR+datyySLy+JCOFA6D1rMntyyEM2exroRk3cpgFcAhdpOc55+lWLOJtzERmUqcHHY+vvVYYdXwM7cqAe+KsWyPGQ6llOcFVOK3icdQ6GyLIQFGGxkj1rdtpZF3FiAoHOewrm7TETRpvKFssMD35/nWi962TkjI4ye4rfmdrHIoXeqNy61B/LMUTK7kZBU5A49RWQXO7aRhgMkjuaz1lIcbAFUHjaMD61oQzJ84A3YUHLcEnPQY/PmuabbOiKUdi/bF2YOxBwNqt3A9K1UCMoQjC+oNZFtICoIDAHseorQhy+CGwO/vXJLUps6DTyIwoBBAHBPNbulRpdHGdwBOfrXL20roArqAcAjB/Wuo8NSGSUlgAM44GKzk+UE2jfi0SIruwuewI5NTx6MikHZuPoBWnbBFKDJDkZUY61T8SaoNF0+WeSPiMfMu7GOPbtTjKUnZHXTUpbHsZYnGQR7gcU/k4AIA9xTE4BAOR3z3pSxHUYz2r/L+5+6oUZkVgp46crjNQTFo0w5BB4O0YqZnZTgnCfqKpzTFskjBzkDNQ2irD1USHIACjjJP9Ktxqu4FgQuADtwKoQlztZQSc4xWgoVssoBOcE/0pIiRIFbeVcKR1G0dB2pUQqxLFSg6betDfI2QuSRyc9aY0hGASCe4HYVpp1MbjZlSFSxIQeuK5rWfECQCSNmACjJwOQe34VY17WBbKyICynoTx0rzjXb6W5Z9hCZ5JB5PtXJVaekDsoUXN+RU1nXJL750dZAMhSDkj1+lYhQliXfJJ3celWorMHkIqZOSq9KSdFjGVXJHUntXMk1ue9TgoKyKc8axAspww4BHGKzpiQSwHJPPvVi6kO1mIwuDzjt9KoCIlj5hYooJXvk9hVxRoxrIgYsSQfTFOhXdkDkEcH0ppQS5JOCOSvvUyWpLhw2wY6DvWyQh0cZOC0YDjvnGcd6V2KMWBBHQ8daQxsxYAggkAZPagQucgcHtVCHxkBAUBIxk56ikZwE3MOAcn0FTJGUQAjDEYxURQncAwJHJ7U02CVyOVTvXJyjDHJxj3rX0ayVlwCDuHYdayCCxAyCTwAe1df4eshLApkHIxyOKTdlsKTsi7Fp7+SqkqSerYxn8KrXmmqVwV5GRwOtdRFaBUAYZHA4q2NLidwuxlPfODUNNnG52PNzZSLgMhx2OKt6bp4ZiwQlScFs9D6Y6V3kuhREZZecVHFoyW8JCIqhiWIA61N+UFWOdOljyyGCg5yMqCcn37Vl3ti8GIgpcHqfSu1Fp5YYlFBxwRzke/vVWewEgJxyfai9xxqpnNWN6yoUwEA4ye1X1vozG/IJIwCKll0UfMSgUAdB0xWZJpk67sAbc4VVPUfSsZRNOaL6kMzNMxIAJPTIrQ06wWRVcYAPBPrVA28sEgDrtUDAwR/L/GrEWoyREKAGORk9MUQtGRL8iHxjahNNcKrMoXB2jNeCeMk2zIu1nMagRu3Qg84OPc1754h1APYyPuJ2qc7RyR9K8J8YuRKkajbGI1bbjJGegJ7n171/Vfh3Hnw6Z+e52+STZxkMhSSKUEqykspUnAI68/jXU+HPHl3YztFNK9wT/qlkbgHuN38I6881yN3J5JUkFAcj0xUcbFcEDeDzuHev2fF5ZQxtP2daN0fI0cdUoyvBn0TonjG2vY4QQoGBkqcn3GT1+tbAljlY7SGJOF54NfOOnazc2MqFZCABjZ2Neh+FfHQkU288gCsQQx6oR/OvxDP/D9purgfuPssFnEatoz0Z6kEkkAMjFyOCfWnNGNpYDG4EY9KoWmqI5UZIBAYAnJIPQ8etX2JLDJUhugB6V+OVcDXwVXkqxs0fTxqRktGeV/Ei2FpLFKwJScMqsOCSOTx6V83+K4IpLyUMVmSZi2FGdnPT2r6i+JcLXsNqAuDArKzR4Ayeh5/Lj1r5t8W2MVlfDBMWWPAA+bNf1TwPiObDRT7H5/nMXe5zMEpOFVSgUEYz1qXyggAjdiAMtu/lUwjXeMEgHqD2NJLEFDEHBOCa/WbnydxqsWQMSRgYIPanqcKCRg9hmhgAo3DAJ7GrCKqkEKGcgHPoKQXIljEjkFGBz3GKiMTxkqJXCk/cPQVedZAygLuJ6kUiIJd28MGU4ye9VclkDrggAEt0yKfEHBJPABwcVKAkcbbSCfX0pIUBUyF1CZ6A8n8KGibjWchQOCxOMdPpQyu7EONxbGRnoKY0RFyJigkiCnKtyDnv8AhVloZHIYkKrLnA6/Wk0kUmV2QYCIASOgp0exwUAAfhip5IHT+lTm33OjqTkDlcUghVt+EG8jBYgZAqblJ3KHlGFHk2kopIIXnBHbA71GZDI4AUBSATnqD9D0rQjBiCO4JlU7lOenvUZhZXUuQzMoJP1pKQmNt8o5ZhlCCOvBrr/DXjaXQ2j2SMCnGBxiuSCKGIPAB4BPWpXjSKMOgIbvmtYSa6nPUipLlZ7lofjaDU4nwqEcZZm5H0q3NOLgFlJKZGOa8F067NjKCgzk7gB613eheMmlK20i/PkA5PIPpXS+Vq55E8KlqmauvWpJZ0Y4x93Hf61yU0JLHAIIOMkda7W6liuSd5IGOmOprE/syW/u/IijaTOOFB7ngCuSdVUouUth4eg5T5EinpOnS397BZwoWlnYqvHBIUt/IV9E/CH4ULAI7m+t1W6lAVlYblUjo2B34p/wo+FaWTwXN9GVJUMoZCCjYPf35Fe96dYJAqgRqhUY+XPNfzrxtx17NyweEfqfqOVZVDDxU56y/Ij0vSEtokiVQmAc7vSpLywiKh94JAJCkGrkr+ShAQZ6Ejkj8fSqLyscglSfQf41/MmIxMq83Oe7Ps4K2xgXNu4dslmHYkdKqtAcDggg9h1Nb88ImViWy2MAnnArPltRtIYEqAfunBrzZO7OyErGcAMAOCH6deKhYCOMgnOTx9auSREghOSeNp71A8Qbjqfek2dEXcy7iF4/mJLAHqO1VZtzgEMRjrz1q9dySFygOQevHQVUcHhScvnJI6Y/xrK9zoiQOrIVIAYYyQT1qrc7uCpAJ4II6CpZQULEZDnj1x+FQSEseQc4zSubpFZ4tj4JwSDge9REQkozojOOcuM4qadwUJKnd1LdiKhUeawKABvQVLbLsbVmRJEoCkAd8Ywalu7JXhKrErtkNuPUH61NoVubiBTwTnFak2nNGCRkjk8DNS1JamEnZ2OG1CF1ldnX5yc5xjIHb6VlSzH7pABOeveuv1nT1ntgwJUt90+vtXF3yvbu2SVXngnAB9aqE+bQ2ptSI5SWZwp+XaOfQ10HhzTiLYM5LMSCSOg9f6Vg6TFLd3ILqTECMk/xCvQ7KBYYVCDGRxitZppWHNWRIkQVUTOAeoI9PWr1oREQVG0Dr7mqioSBuGDnNWQh24BJGeQTXK9DnZvWsqyqBgA1fRQArHJOMZJ61zlozowIbBHUGtmC7WQAMQD9aaSMWjTjYHOWBPucYpchhkZI6c1ntfBAQSCc8H1/wpV1eNQA759T1xSehDTZfACjAxg9QBj61BNhTheST37Vny66sm4IMgHAyMZxT4JpJ2DMclux7VMZITTJ5pgqkAZCnAJGBmvJfi54giS9nskfeyhWbaRgEqGxkccZxXp+oTeXAzDpgk5HTFfL3xQ1SSC/uolcQhszMwPQAnJ/LFfrXA1BVsdGU0eHj37tji9avfNu2cZcq2CBzn1ArMkeWYEpEyA8YlGCOep9qZbSG7YsTvBIcMp6+hrTR2YTBgjGQEMZDzz3HvX9hUaPurlPzatVSk0zIaELdLCGIkI+6D1P+FXIfMjQPFgg8HtSnThFGChDyBevfHpRbowUlgEwcYBzn3r0qdBrocE6qNG0lYYcjJYdD2/CrcNyQ5AO7BxjHrVO1YYJIwTxmrKsFdPmyO3vXSqbRzc5cfEUhk8xIywwN4yB74oilkkYklSe5AwPyqOYFthBBbuPUU+OVFAAIBJwR6U+UpTLSSIAAWAJ6YOCaeMlwQCR169PamwkYVlCu5OAvpVuKCXakjIdhJBGOpFTzxTsx7rQdEzkkY+UDJqyql8jOOhzn9KyJNTSHIJ+cHBwaibXgFw4A44AYcj1r04UJSV0jinNJ2OjWfyo+XwOuDzj2qvfa7DA4BO7gH5T09vrXMXmqs0BAYkgfwishbqe5cmTKg4wTjmvRpYSV7yPPqVtdDor7VSwBWQkHJIPf0rMkvXlUhlJI5znPBqOBEbcXYuikAkDnJ9u9PiiQZIIBJ6DuK9OFNROOUrk1ihDISNozwAc4rQhjL5DgryQMHqOxqvaALCHA3BiQR6Y/wAa0mmB2oAIyDgkHkf4VvsZu3QiSFwCAQCOQSM058hACAfU/wA6eQWEiKwIPf1/GolkPnBH+ZcZIUdu/NJkWILlWaPIBAA6Yzx61mMwY4VfmXuR+dbVwBJG6gnoQMH8qw3GI2VRhxycE8H6+9YtFRRoWpUphiSR6dq1rMmHAUb8dM1iabOFOJEDkit6wEQVyQwJxtA6Z75q09LGmiNK3feIwDmMnqDk9eefrWnBkAImSAcZrIiWO0ZWcYQErtHGSen6mtK3kwVKsxBypUj9aTZFzQiceYVySRgkg9Kvwu6spBwmeaz0dFUkkD14q7AqMoUM4k3DC4GDWLHdl5ZI9pVCwzgk9896spvIDhCQCAT2+n1qlGwYkAYI4yPWrVvnzCWB3Y5Pb8qgpFh2K44z3OD1pMkqQBgFSC2eh9cVGGY9wVznGP61LCQ+QXKge3X0FKwySN8YAOVIHIPWpFkL5VVIGCc4I/WokU7lwcj09KmMwUhSWI9u3rSGLGSrnDAep64q3G+UIU59az/vMSF2+uO9W7YlcDPLDJA5wKzY7C3CjBbAJAzgnrWI4BYM53gkggjtnFbN5gRsVOXxkZPf0rDunCl1J5bgc4/Gs2iJJHHeIrZy8rg4VTwMdRXLeXLY3cV3FIUmiO4GPgjPavQNaiQxnGTtGfm61xF+ocMQBnOSRXz+Y4aNaDhJXudmEqOlNST2Pov4R/ElPFGnmKZlWeNQpVeCoGQePU8V6Uu148nDKelfFPh7X7rwprCXsEpQfdkAzyv/ANavqnwP46tvFWnoyyiScYDBQBzj0r+P+NeFKuXVniaOsGfsOXYuOKppp6m4UYYDEg5JPGcUu4K+ASQT2FWZkAUMBkd81WO1jgkgZ6A8j8a/IJRknqj20SA43BxvJO4HHQY4pxdduSQADnPpTC/bGT296zNYvVjtzGAI3bI4OM1m2zaEeZ2KGu675xeCN1kVCQVwBnNcnh5JsgjOehOP1qSecNMSTjsTjJ4qsDIVBBAckkkcjGf54rilO7PVp01FaEoYMoJLFufvVIuAgI64/Wo2UrkKQAxBORninqwQhQNxYgAAZ5+lEXc6LWLFlbi6nWIqNx6cV19joRBTcSVUcKOM59fWqHhrTVVzNtbc/BGOhHeuytgCAQAD0OBWi5ehz1J20RWi0xIxkAZPap59OR4kIYgHtjOf8KtFBlTnAJ5pzP0AOEHH1raE3HY5W2ypaaVAsgJISMDgdyasy6dCoORk+nvStqNtYgPLIgQDPBzisXVPF0Qid7ddyDGQoySa2eIlbViipSehsqqRqTnBAGR6ZqKXU4YcfOMngjNcHqfiu7cExfI3OFJ9OlZTa/LccMSGOMjpXBUxDT0OqOGk9zvNT8TRRQsFBBHU+p9q4W/8RyyNIFfy3brt7jtmoLydplXEjHA5BPWsmaLqSQwPUZziuKc5S3OqFBR3Or0G7mnUBzkDk47+9dAJFZUIJJYEgnoRXI+GZSquhU5GDkjrnpz+ddLG+04IYADDBhgg/r3p05KJlUVmWWBB5Ax0GDmoZFLAgjB7c8VLuBUAgMMZwehpGAZgCoKdhXUmpK5mjhfEiGC/MRI3YyABjP8AjWVCitIQoxkZyB3rovFsOAjouXBIwo+6PWsKygeVsgFCOoPWsm7OyOyEkkTw2m/gSK4z1UZ/CtPTrWUsSwOwjaCOx7/pVuy00IyRFg7HDAgEZz2+ozXV6Z4YmmZDhQg5IYfypxnO65UZVZ6WZ5tJ8PG1LxSt0wCWQjzhjn5iegHX86u6t8El1qeMJI0FuB8wGCSf6V7PZ+Hre3QA8v1J25JNayxHAULhV5BAxj/GvvsHxRm+Hgoqo7I+eq4ajN/CjzTwf8GtL0GBVkR7hzgnzXJzz6V6FaaTb2RAhhWNQOB/ntVpsluGCk8HAFKXKAZOTXLjM2xePlzYio38yYYeFPSKBUK5wACc8imNu5LAKAOMd6XzCwIIBHf6VE79CxATGAT615EmbxVji/HcyzyRRFuI8EbeoJ5/xrkTASAGPOeSvet/Xpxc6hOCCSG2g44PfP61mIhAY4yO2exrjd7nbT0Q2IA4A5x71Ikp3EMwC59M0Ku1SQADjJx3qvuPG45IPOKlto1ZfVSxAGF7g1YeBDEQ5yWGAD61XtzkDByB69xV5JByAueMgnoPat8PiamHn7SlJxa7GE4qWkkcnrvgeHUESVHZWDEsqjqMHj16kH8K821Lw7c6e5DQs0a8LJjqD/IcV7vuVQDwQBgjPPNUdQ0iLUEYFACw5zyD+FfuXDHiViMv5aGO96HfsfI5jkVHE3lTVpHgU+cnHOTkAVGVypJGG7e1dz4j8CGIlrZQgB4C5HH9a4u5sprSYLKrIR1Ujr9DX9Q5VneDzeiq2Gmnfp1PzTF5fXwk7TiVfLCqwYHBP51FscfKnJ7AntV0KHID/MGBGOlVGVFB3Eqeikk9B2r3r3OBKwbSGIAG/HUng1G7AYYgjB5x2pXKPLGxfCn5iAOgHT6Vk6/4gisImEZWWRiRgDOMDqacISm0khSkorUq+JtcFhbOYyhYjhVI4PTJFeZ3l3JdSGVztJIyM8Amn6tqUt1cu0j7iTzj371nuHQggllBBzX0mHwqpJPqcE6nMylrSfu2HQ4z161yE/EgzuDtwVIwR74rp9bcFgpICk8buQK5uZQWdiBGcnLeo7GrqaM66KuifTSUkEQQkP8AKQBk5PTFfQnw88Df2baRXNzFulmQMCzZKjtxXBfCXwe2oXS3l3CwjUbgrDAf0PrkV7tZAooVQAFHGfSuSpLlVkXUtsW4pXiIHC4GBxipQRHGABx7+9VS4csAMkHjNKzARkkksK427mdi5ExRHJGQegPaoypiXoVAwRnmqpvD5ZUgjHU+tVpbhyRhiRgsfQAUEmkl0qzo7SRhGO4kjK10ulzJdWEE6uCrcZHr3H615t4gumg09yGaMBeNnfmsT4d/ENo9UFtfTIYvMUAoePLJwCR6jmtIwlLYjdnubnywcvkjsKjdgwCuAQw546+1Qw3sd2kUsSgxuDiTPDDP/wCuny3KJK5BxGDtGepzSs07D1ElZTtxwB8oHsOlUbm5MQAUZLHGM9T2pJJ3LOV5HU+wrNkJdXVjkKN3JpqxnK5m6o7HeucMeoJ6Vw/iS6W3idgAShBOOCQf512GokKjuSAgGSWPNeb+IJPO37l2gEkFucjtXTTaTOWUG3sR+CvFJj8TxLKQqkARxtn5yD/hXqz3UVwryGIbSSdhGQK+dHujY6jb3QcoY5A4YDoRXu3h68i1TSkuElLvIRkZAA47V01FfU2g3FWI7xVEiFFwSCcA8Gsa4LIxLxruIPysK3bmIfvB5hQk8hhnFY80ZwxJViehBzmskDZxGs26G4ARSpyT6gGuZ1GBoCxC4J5ORXYaqssV1tGCx+bB5yPasi+tWuFBYgMCcgjuafKaK/c5VJQsgJHzE8cZrJ8U2hEcUoQMxO44XGR3IArY1KFrdstkHJA96lkUXWlqmFD5ByRyMD1ojFI6I3SucZoOhrq+sJCMDzOQvYqCMj8yK6XVtB/s24RlDIjgqIwpwR169O3er3gywWbUZjK0cciOI4+CCQMEuMdRk4Oa7rxRpguLWAptdtpI2HAYgDJA7DkV0xjcUqyWjPNPOmYEEGLcMKQBz71u6bcq5AcbJAAAT3x1PtVGTQpLYhVjCRLulC7hySeTj6kdPWnLEUBQgE+me1TOCsczmbMMpmmQEBScsD64NakSIMqx2kcggdz9K52yYjcGYoAOAMHv69q17e8DkBnwPU1z8lhp3NeGHIBzk56ZrQSPzEAKggdMjofWobAq8YcDIHAYDg1bKDIKgg455qhNjGhYhwSHUjbnOQR+NSphGUEc4xmlIESMQd4YAYPqOnNJIM2agMUCyhscc8cj6e9MzbLJQM6AnCt1J6ClVQjEqNwHGSMUxsMCS4IOAHQ/nwe1OJJUoTgEY9Mik0IeZCMjBA7DHSrMMirGQRjcMfUehqkVdQqkYGBkZzxUykhwFBY44z0FZtDi7HI+J7ZrS+XYFdHbBIPAB/nWXHujLOSxwNuSc8eldjrtitxbhySJFByOua5AErLvfkDIwD2oR0RdzTs7qQFAhK5AOMYzWR4k1i8sbuGVXxJyCXB5UdQPWrtvIgcOHwOpz2qh4jnS7hKKS7gcEep9+1awV2DsfQHwp1x9f8NJcOCvlgKgPUj1rv7XU7i0spoEmzFMcshHGfXj0rx74L3rWqnT3JCmJW3AZy3XArrPFviWfRxC0CbkDFpCnVQO1c1ampSs0KMuU67Y11hmG45AAz29atGEAAcADtXF6F8U9H1WIpJOEugRlcgce4rqrXVra8AKzRhTjB3DmuZpormXUcUYMABlR1GaaQwfg5J7EU9Z1IxvyxYjjsO1K2GJDH/61WTdPYhYM7/NwwHpjimmAumewOOo71YEaouc5BHf9KibBAOehx+FNPsSyB4uCpJx7dqp/ZwkpZyWyCMjqQe1aUnMe4L1457VA6F1AORnjitYyFy3M6a3EWSRnJJxiqslsXiLRoVDckMSQfQ47VpyR4wWJbqc4xikUjaQDg5z0rdS0M2rnI6xpq3MLRvGpUkEqRwa8S8c+FX0fUJpQuIJCGUA4VB2AH1619LT2EdyM5Az1HvXD+NvCovtPmQJvKtgHrwawxEI4im4M6cPWlh5qSPnKeRWwhVUAGCFGM+9QlAkJIJwcFeOox1rZu9OOj6u8VwoEsTkAMvykA4qGawII2gkcjB5wf8ACvgasXTm4M+6ov2kVJGGhcyhlICgFjkchh0/rV7SLljeu0rsCDtKleueho+ymNwoAJJ5wKvwwMsq4BJA9Ov41yuSPUoxtJMuXBkYGMKCCcBiOQM9c0W+62cSLklgVJPcd6nnuEjIHlk4GAM96htnaQlCTjqK86pLsj9yyxuVCF+xowyqiu5BYE8KvHB9/asa9nE2Ai4dSdxz1FaV5OlukSBWRiuSCOhHWsSciRw4BxnoO5rkk2z6qjHqERSVSARk9uhFR+WI2YEkH1qxbxCdyPL5GCQOwB6/nU89gVeRgCAx3DJzj2+lcsjt5rFeAK8ZIOCP7vXBq2luyxbwm4AjIPHFLbwpGgOzB7juasSEqrEDamOT6VzszcrlUWyNGQAAM8Y9R/8AqpY4NjHcQSeSB35qZSFVgpBC88deaqtOsgcbiSSDj0rKWhDTZOwWPIUZOeSDUUrHcCvJA596iaUhWRsgYxn1qpdXTJgDAJ447ViyVBsszSKqFiSGODnrj1qrIzOWBcA43AHjNUjcM5Jckj0FNkYuQc4XjBJ6U0bKLJxM4c4OTggj1Heo2lOASuApyMHrTdvyoSQQRwQeopu0sWUP8wBIwKooY8yEkRFgWyGLHgelRDG/KHLY5+lNCSbuEwo6kmp4YBITuBVvbsKfLcRElsz5w2O4rQsLElwGAbIwT71Ys4YimWPAHp1q7bNHGEUcgsWy3U+1VyC5n0LVlopWJmAJUj8qlFksEoDvgE449fStuO4EGmxJEAwVNpA6jk/41a0XTDdobme33QxngHjJI459atJrY55za1HeHrdNyEjIY4ArtZvLSERqyhwoO3OTkD+RNcQhlm1RPKcLEGVQgHHByfxrovFOswaPpRuWKqpGyNiMEsegJ68elfccPrlfMz8O8Qk5xhruct8RvFkWlWpsYGBuXIDDPKHHJ+leQ4illdw7bpDuYsc5NWNXv31C8kldzI7HJyMVSVjuCgZ9ia+vr1HN76H43QpKmrE6RokkqsgLjjPYD2PrSrE0sqRqANxBJPpTo42c+USBkDJz39a1rDTTtdyAxwAGPYf41jSXPKxdR2iWLW2EEaBAGcYIBPX1q6ihWdcKwUgbuhGfapIIg7ZIBwBnI61NFbBZDnJGM5Ar11FJHBzMikhKOgwAAPvZqaCIkglC5AyABUqwEygEEj1rXggWBHcqcBTtI459/as52sVG9zlbi3FzIQVOc4AH61u6dpMgAOxdgAHI5I+lUrUrEuGKsS2SB2retNRUgEAsBjOD0r80xlX99JeZ+iYaH7qPodNo2kqmx9vy9Cprfksktk3A7RjOPSuasvEsVoDkh1A+UH1p9x4rEsDszqSw+Yk8j8K5FU0sdTptkmqMJ5S8krAqNqqACAO/Nc5cwJOxBHDZxzyKS616OYTMhCRIAee4NZ8mrxohw4Bzweualyb2YuVlLX7ZLe2LKFQgbQSP1ry+7t385iDvXP8ACOtd14o1FbqCNIpZUYEs6MBhh2/CuLluWV2CDB4DE967sNVdLdnJVpc7KQBCEBCXBBVc9Dn1rt/D0ILIdzKgIPBwS3X34zXGzCUyI6FVIIPIzkd67nwshlZQIo3m3jc5cKoBHAyeCfxr6XAVueoj53MaXJTPU/D75hRAAAegNdnZQ4AQnBIHIOf1rhtAaQTgKQAuASrAn8xXbWOEGBkjHUmvtEtD4dmxE7JGiMchVIXjqe2auwIzwo7Nubgk47+3tVGEb3TGT/hWtE275SQRx0HXHf8AnUyKiAj3MSy5wCT3J9KG09d5JxtA5GOtTqzBkKHkjOfSp41ZsEDJz27e9Z3aNDAvdDSQlVUY9jXO6n4Vk2OVYwMeSHyc+3pXfvGAGBAAI5PofWqUluGBJfBBx6ZFVGS6k2seSXenyxyuQCBGdrFgRn6evNULmyaSJ1RNxI2rg4Iz7n+terX2kRXWSDiYZKsxPX+n1rl9Q8OG3aRlQuPvDBwBxz9ea6I2ewJs8jm0toRCiNmIF2kUjocjH54OT9KHCON8iKWHAB4yBXY3+nvNGwRWVQTnav8AL1rkpoJIy4lKsFYhSgIBXPB5pyijSL1KcaiPMiAAldpx3HXH0p0eZASc5Oeg6Cl243kjIA549as6bEJYy7DZztC46iuOSXQ6o8xPaQ7guSCoAODU97aCS2LoAoxjI7VP5aRoEAwWHFRctbSAgjDFeeM46n6e9TYu7M3TtOmvbpEhj858HJyBgD3NVvHckmm+HLpi6hmQxqB1JPHA/GtSwcQh5GfKHkAcYrlfiRrAjjs4mgDpJIrfMeo9RjoQaxm7RbZdJSlJHMaNbDTovs4YK6DG7GDwOar6Pr76b4hstTBAe1uUYEjtnBP65pyamZbyW5aJgGB3IW5OeOSKwdUzDAShTeSVCuTgsegNfB5xCNbDTj3PssDLkqptn6G+PdZTVNO0rVbJ1klmtrW1VgcjcDlhn6EmvmH9o+7Hij4l2mlb86PpFlIzMSATKMtn3HY/WvTvgN4mm8V+A9MN8mwWFvJPLChH7qRcjPuDjivmDxX4tuNT8X61IkxuYryRokkcYYqeox19q/nHB4eNPFy9zZn31GblEi8FeDb34l/EC0hYL9k+zkFlHyxouTwfQjPFeOeLoxZ+ItSsIUURwXDqkinO5STjn6Yr600Mp8Ifhjf63cKVvZSxhUDBVSoAAHoMfrXxxqF1JcKZ5wFuZiZZMHgknNfaZXi54mrNWtFBKEb3RRjWONj0Y549j6VMrPHICTxjj2qkJCznCZz6d6tlnkUoDliAMn+VfUED2UElgcADIz3NNCkOG65GT707yBsCDO4c4ojilO8Bc/U9KC0adjGjMCUBA4PFb9jAJCFjZXCcsGHQelZelWrOgDAk9D25rsNE00JIXZANwCn6VzTaR0U4czsXNNt1QxIgAZwBuYHaK9A8NaWQxDDeVO0DHA9frWRpWlhcYUAEgjPauy09fItyhIG4jJAznHb2rz6k77HrUocpftIQm4BsjJwAOntVyMLkhTh2GDkdDVVAUUkAqCOFA6VYtgJF3OMHPAPWuY6idVOCFILY5B7VbhUny9ikkZ3EdqhaBmUGMgHOR7f41eiUMmVHAA6nq3f9alglclhhZ5g+SQOx7VqWwKgkAkHkkVQRUaRjtIPABznIHP8AjWjC2ZE6g/WpsWiaIhlIAIA5yetTCPzI13kkZ6etRknzSHIJIzx3rRsrdJ1KIGLAZIJpoHoOtIAwIVio9PWp/sK8MwBPUd8VPDbCNSCMH0rSgtQ8ag4Ut0z3q1oS2UYrcB1xhSw7DripY4woCuxJHGSO9W4oRGcE5ABUexqysYbkhWOOd3SmnYzuVmUpFgjK9MfWnxwK43bQQvNAlAIBwwBxg98e3pT4pDFCYycEkknHPPb6CrUibMtRq0akAZJ756VCzEgkkE5/Kq8spRgpfAJyD60b40IBb5upz3q1MVmbNiFjjAdgd4zx6UySWIOUXgEdazo7/dlBkEDAHpTWmLxjBAPIJq1UuHKx87CAyMgEik8gjIHGK5rUyjB2BJIOAqjrWpPJuDqrFgBkgHFYF4SjAkkEjnb0B71E53RrCBFGBJKgA2jHUjpRJjIKgYHX2NKrFiCDwoyMVG5JBIOTnkAVySZ1KJDLKQcEgn1B7VnXNubh1AOB1BPetCaJXJJO0kZ6cCq7AqhBYEnofSsblWKkcboTuCkjvnIpJBvDZILdFPXmrLwjYMDqMnNRlUUhASAT3P51rGQmrlVQckgAnv71n3URJckYB6eorYUGPdk5XHX3qlcYdgVXII6ZwSfXNdMZGEonNazp7SQFkkBKjPLYrjtR0pMKQ5DjABxkGvQ722R4wChI5I9jXP3VqgJBGAuT71vGdjlnE85u7YopQgsWO4Mw681mXUBjj3MMAc+ldtqWmoWLRuM84yOB7Vy9yjm2JIBcfKwx0PeupTucMlY5uXMmWBAAHJNVmlQgAABs5q5NAQWkJCqeCc5yfp2rNuWCEOoJA6j2rRM52Wo8sxcNtOMEE8GrUsjGIKQG7n6Vn2xMikE4B5FSLK+QGPAGKtIzZZWQqSwG0dCTVq3chg4AJIABziqM+7gYJQjIB64NOhuQs0SMBsHGTxg0GclfY9M+GGvpY+IUjndkCEOrDoPb3/Gvpy3ZzDDePMZHky23OScdSa+NNC1V7HUI3UFZcglx1C55HpX1f8ONcj13QvMuSTOuWDDAUg4AGPoCc17+UV/Z1eV9T4zOsO1+8O1vjBfaPYSI/mu8zKyqc4AUYJ/Gq8Om22ozXFuybpYRhiFyU46j2qnpdwVvHgUYQYwRjBJz/h+tdHoloLLxHC5Qk3YCNt9hxk/jX6FCpbZnxskeRaxZS6PdyglypbBBOQRmq9vOuwgHAJPIr1b4k+F1ZWkRAHGcKoxzXj9/A8EbISFGDlTwCPQ+pzXvU5KcVJHl1IXZoRKZIxKwYRliobOOR1/pUcgBLqpJCgEZPJNV7CWSWwSGZ8kEsVU4AJxx+gqdFBmIBUAAKRmtkcck0LFJsumViGCjAI6H8+9QlhumxIA0gAIHUc8cUSbgx2xqh77R19zUMluLhQSckHt2qk0ZvmZJGgcs5JLY5pREJHJLHAGRn+VTWtpJcgR26b3zwpzye4zXa+F/hbf6wA8+YYycngggenNROrGmrtjhSnUdoo5TS9Jl1O8jigiJJOCQM8epNeqaR4dTwZZgh86negqGIyEAHX6V2ek+FdN8IaO7FEfAH7zGCGPTk1hahdCZJtUuAFjXMVup43Hpn6V+acW599UwM1B2ufc5Fld6yqVOgttrssWFaQMxPPPSugsdSldCS6gHklj2rz6xmLzCRwGJJOB0x2rqNOdpcKFJB4wB0r+DM0k515VJ6tn7BT2sdC2uvaFFUAgsAAnHBIGf1NdLBpxOs3F2ZN6CMQrkckAnn9a5ew0Jp7qBmAABzgjg+1d/aWoCBSgfI5BJHFfPxleWhdtSrKAAQFAAH51QjiEkxKuxBBBUjpmugmsQ6gEEewNUJ7VreQsDjA25XuD2r04XaNErGS8IcAKOpx0rD1u5i0zT57m4fZHErMTg9q60QCQMhQg9CPT8f61wXxx0GS68N6Zp1oHHmOZLnLEblPQZ6kcZr3cqy+WZYqGGXU5sTXjh6cqj6HnGqfF/R7RmlEoj2HaTOdoJPSua1r47WUSuIpFdBnDg859h6Vy/iP4f31tu8pWYsCQpXAx2/CvI/EWhz6Q5Dp5YBydvAyT/AFNf01l/hpltKknVjzPufns+IZ1JWgj6O8D+PZ/F1m8tyRGAWIfAOQOh4/KtlbZr26RzkuRhc9ge1eYfAd5JLeaylBLjkDuM9c173pmn21uhXa0rEZzIo4PtX4zxhlVDK8Z7HDqyPscuxPtqPPJ6nI6npjRqrAhQcgjHU1jfZHaRIxliDkqPT6V6Ve2K3PygAoSCFI5Bx1rCutEMMhYLjqC1fAqEj1HVMmzllsYpo2GxDGRwc7hjp7ZrwrU0Ed/tQM0as2FLdAWJAz7Zx+Fe+XUSQwuHbB2nJx2rw7xPEINau8splL7mRDwuQCPxIPNfuHhnPlxcoPqfHcQPmo3Me4KnOEyw6Edc1R2iUbApTHOCOh71pIAUySRyceo96ga1CZZmYk8/Wv6ljE/NuYqpbMvLBlQ8Zx1qVoY8KWhCHoJSBlvxp0mMKC5JIBAxwKk88BFBG5TntnFDizSMylNZPIwKqMjnGPyrW8J6tcaPfxOAUEcmWVx95T79qZp2xrqJTyXIULnqSeK2da8Lv5UNyg3jJZgCckjufb2rzsTOMVyVOp6mHg5+9Dodf8R9YtNe8PQPEGWYLyrHcAPQHv3/ADrwub7SZiBDgljtz0Yev0rsZkVrExIJQ24ggyEKAeuB0H4VkW0STyOhXcORzkH3r4XG4eFGXubM/beF8U6lBqW6M2wZ4N6zxrFIp3EKfX3p99qBGwRDGSMgfzq5qmnpAoZSQoHTrmsstAzBiSpHGPU15LSPv6ckyWyu5YpyEPIwCD3967Gx1MPAhkXJ6Hnoa45YgZAxBwO/pWlaytNujQlQPXvWbR1p2Oqi1JdwBIIPHynp71binhVHffvA53EY/wD11y0aG2QOeppL7WGitzGBjd04rPUtVD0HSr2G8Y8rkAM2D0B/ya6WC/t4Y0RHCj1HXHoTXhNn4gltZEUMwOAuc9fqe9dTa+KQqorupcj1xil7Rx6G6nF7ns2n6rCsgLjcCBgDsa1ZtSSbLELnGBgAY/KvGbbxWCwIcEqOhPIrUsvFRdgS5Axhuen+NVGt5CtFs7W6f97IEAOBuOccVyurXMgkJBU55GBjipk8QxvGSHGCecmqF1cG5cSIdwI4x3raU1KNjaMTa8Pa1JbyW5HHz4lJbAC+uO/4V21l4k84lCQR0ryeK+AIVgRIOMY4A+tXodYFspIOSe2TmvmcVl/tG5ROSpgozdz1+yuhKVLkFOvPetIXjRMAhCKemK868M60JlQzy7l4wCcY9K7m0uYLiEuZFAUgHPOM9K+TnQqwqctjyqlBRfLYs3Gt3MaNtkyAODWfa3FzqEyRIzuWIBUnJHvmrl1HDcIESQZbOcDpU9mltpERaNwHwSW7knrXXHB4iaTuY+zSWi1J7q9Wws23ne8bBdp4JPtXS2Ez2FlC8pUOwDlQemenPfivMb+dtR1BPMcvEGDHjHQ9K7DTb06gjOU2jJCxjoFHQflX2eXYR4aC5mdCotR1Oxtbr7SoZ8kdBg1ma0hjVWHIPqOQf8PerVpGPJQEhTkEDPIq3d2xuIiSoGBgYOa1zTCrFYeVO1zw8ZSVvdORllaIkBI2B6l88VPDOm5EUcLgkiodRiIlKkkoOST0NWNMtJZZorVCCZj8qhe/qT6Yr+UM5wssHiJQaPJ5bLU3bKOfVXWHDFBglx0GOg/Suys9NWCIAHcRyOMVV0+zi0q3RN2HAwzk9eOau6dqcF2xETblBwT714tBxg7zRzyn2L+nQu7o4G0EkHI6GvnX9ofULnRfESRRJujkiKnbnlgeoz7V9QWjIjIwUHBDAHua8E/a30iV7Gy1eLBlhlAK9NwPBx9K/aeAMyWHzKEU7Jng5pSWIw8kz5R1TU57mZ1dskkjIJAP/wBeqO/IHBIBAwDinXxCXUqOSPmLDPuaYkiMpOO31r+3YVHKKdz8UnTUZNWHpcLwjElicA4Jwewz2HvQZDHkEKSflOOcfjUUM5CyFwpbJ+6AOPwpIfnwMMGJ4GOtWrswdkWELRqSAqn+EZz+fpV2N/Jw6rkYySe1UEZJCiEFSGzz6/4e1WrmTACZDZyDgYBqkZ3LBnkLAgghuw9KI2KM5LbgDjg8D2qmsxjjQYOQfTGcU55P3ocBgDyVB4J962SIcjq9E1RLfCAkk/Oec9BW3ba/HqDAlx5YPAPBH4VwcWoCJypiCEchgeKvpeCeVHdQhByNox+FRPmeyBTPR7Kzgv0BIATcASR37V0MOkhYkCIAgOdyjP515zF4gS0CKH2FhgAnp716L4Y1iG9RUaUFmwA2cAVz88ofERMlGmsrABQ6jJJbvSDSXBPLMvUDHArr4rGNrcSEgkHGAeTUsOnBsuAQOefSt1VXczUEzjYNLdnOYgR2Oep+lSppH70EoCcc5HANdcum7gCpXAJ59B9fWpl01pCqqFBP94gZ9eT7U3WSLVI47+xSwJwCQegHJHrUp0pYSCoAUdia6s6c0bkFeRwOnI9ciqGpIlnE00qEIuSSDnAq41uZ2NVSOL8Q3aadHnALEEqucZrz+91NrhizqEBJyc9Qe1aPi7XDqV+SgaONFK4YjgZ9q5Z5wCQSWUjvXbJcqsZSVnoTeSBGwUAjjBHYVG7OqAZyueAaiM7K2FbIAyQO9J5plcMxIJ4A9Kx1M2y5DGS4JGHPGB3FTSROEJBGcYwR0qON1O5BkHGck9BT4pmAKYyAeDjNMpMz+YLqNAQrMQMEdOetfS/wx8MvpOiW891ABLOfNyxJ+Ujj9Bnj1rxfwRo9k3iO0vL8LcQoSTASRn/AfSvpKy1K2a3UQuscaYCxgk4GPSvwbxKzathaCw9LRPdn3nDuFhVl7RmhwJBk7QTnkdatIAOTlR2JqtFIki8EkYzzUkshWEsASAOgODX8lTV25Nn6nGLsc/rR/tDxFaOxAgtgCyg8k9vpXeabdrLbBHYMrDblhmvObp5ftDNt2jPc9vWtjSdSdXRS/HX6YrldVxkmipxbW5D8UPAC6np0ktoodww2soxj1/DGa+cdZsLjRL+SKVPKAzjPBIHfHpX2Tb3sd7AIpDhSckDrXmvxO+GkWswy3MaLvVeHA54/pX9DcDcbew5cHiXdHx+b5SsVB1IL3keN/CuyfX/iFpFszgxRMJ5AFyeGAAz+dfaviLxda+F9MwJFM8ikKCenHU18h+B9HuPh9fXNy0okvZ9oBPRFGSMfnW54q8XTX1mXMrSzt8vJ+6D15r99rYaOZVI1k/cPzzB15YGclNal34k/EE6zLJHFJtiCtuB7n157V4frV9vsJpnkMrAfMU4GT7dqva1NJNOIiSwLcORnjvxWNqEAgtygbBb7w9fSvego0oqEVoh1qzr+9I5CZ3LhguSOhxnFbnhhvtE6o7gscrg4H457VmTWXBKAg5796gtkeyuN6hlkOASFP8+lb3T2PKqJLoeuW2ipLEshQBFUsCD1IH8jVRtKlkgRigV2GAB/ePar/g3VEv7ILKxMoAAB5GPrXUCwJUEAEHkZ4FdFKs9jz3foefXPhyXyvKlBhlxkjrg9/asSXwvKZcB8DOTnnIxXqM9gVZgUwCc5znNU7q3SRghHAHGBXoQqXM25I84TQUUEKoIHUkdfxqddKULgoMjrxXYXlr5WVMQC9QfX3rOks33SOJSFY8jHStk0zL2konNXOjB8lV2j+6KoTaYYtz5DbsY9sdq66WBpAAoBAOC3rUX9mRyByAEAOMevvVJ2Gp33OHkt3DgPEXGc4A7U8wkOcINnqK6yfR1KZQYGT945J9/pWZLppZSoXaD/AHc0XLRktCzGMRjYwYZ7ceua37B3kUMW2knncKzpLaSJgCmUxggjJP41aUi1QJkkjDDJzgmuOsro6aTd9zXEiIWUDB6k1BcASgOSCwGNw9KqNduyhihCEbQx7nvUMtyCDk8AbQBXiziejG9h1yDvAzvTs3TOK3/CXhxZbCS6Aw7yEhQevJ7Vy0cm4qjNhFHBPfmu88L+ILSCICcmJBhemenTis4ycHcwqt2LJ0103/u9pAyAear3VpIioSASOcDnFb934h0+W2IEilQRk8Ag+9crf+MLJVfyzvZTkj1FepDEK2pzxoueiHzxLCrOwUEqQQfeuI1jXsTmCMKQoOZO/BqvrPjqS/1BoLOJkRiSMnoPrWU9kZFaViSXJJJOcZOT16UPFX0ijR4WMfiZtWWuoSEIGMjOB1FWpxb3zs6rIYhgKHXGD3Oe4rF0zTHn3LtIPJUAZJA6/wCRXYw6ei20UcSMVGFAc7iD/PrVKo5CjGMXZHLXdpFAcBCMgkYHTI4JrPbgAgbwOSD3q5rOoJDJKGJABI49RWBLq5CERgkEEE47+tFpM61orj55xHkkAEjp6VL4Y1F7bX0lBwUAKkdQSefw4FYmJZ5UJkPzA4XHWtzwvp4bWIpWQglgjsDnK46gevOKJQ01M5VEjsL0nUJncFnLMSB2Gfaqf9k3PzxqGJbnpjpXb6bpa24dAikH5huHIHarn2RcFSrBsZwB1Fc8YslVWzz7+xbmRXAQFgOFLY5qpq+lyW0QidGideuRgg/jXoslvHDHgKUYnowxXH+NInkWMKCZQ4JJ6FR3zXVCmn0NIzlJnCSoY2IUrvBIFW7dQNhZuTwfrVO7iKSAgEjdyc9DU8Kq8ZJLIAfmZBnGfrUyXKW4mzaOxJAOGXKgkZyDRNcFXKkcjjjvUTOkUAZS5AHQDLH8BVrStAvdRjM6xsqMCQHGCPwNcM8XSg7SlY2hhak1eKGxTDBBAAHNW7eUMpIJDEYXjGDVO50yazJUupf34wKZHK4IABIzjIqlUjUV4szlTlTdpHR205TBQgOAOeuDWnbyuCpcAljxgYrlrSQvMMSkk8bfetm3mO4FWyfTuKhoybubkc/kyHKGVyMFQeufriuv8IkSsSR86nBU9QTzXAxTiJTIXyVOSc579K9B8F2jB5J3LTCQ5IzgKcYB/Suao9CWrndRzCOMFgNiqWPOCDXjXxI1261V3iWUpEo25z1/D6V6zeWbTWYiYZjzk4OCf8RXm/inw95kr7kBiABXjkEE5/pXVhGou50wqezR9V7W2hQQBnknsKa5HKAEckAnv70pIK5BwemKRlLIQTkHHWv8tL3P3pKwE5UgHOOtUpwXl+U4AHTGc1cJCgEgY6bTWfdld33QTnOQcEflWV7GkUPsnOcMP/HsYP0rXQARk5AAGSB3rAgkG4EHK9AexrXgJGwAgL3GDWsGZyV9C0GAwMZHbPrWfqt2tvGW3FCATkHpVu4YIhIOCBn6iuQ167eVyUYiPGcdeaudrGcIc0jC1zVg28b1UAnGe9czMchJQ4fccY9K0bq0FxI5YkknO0+oqhJYtyoBHOeK42o7ntUoqOgLhgMDJJxxTnshOp4+cDjnrUlvYSuqrEOSck1v2ekhvmbg4zg8fpUN9jqbscr/AGGzkjGSTwD61FdeEn2lWX5ic8Z4r0C205FUEx4bOeeauJZx4PyjPfIzio957GLrNaHlUnhaWNTI4QqOQAcMfwqtcWRQABAMdM9celepXulwTowMQznlwMMR6Z64rmtS0oJlwFBB6EdRTXMgjVb3OO+zK0TMFww7ZzikRCWAIwMYP1rQuYigIAAHXHrVUB/KyMFBkkDviqUjeOpE+wArk7wcg1VmcFSzLkg54HerNw64UhTyPSqruIwQVySchTyM1qmaIksIUmu0RMFxg4PPWvTtE0kCKMgHIIJPv6YrgPC9pJNekuu1ugyK9d0eIRxBCQDx19aq90YVpuK0FTSBgsFySck96l+yvHggE9uma3YowIwDye+O9Pjt/kIIKEnseooSPLdXuYJiIJBGR1JprDkAr2ztHets2IAwAM+4qvJZEAv1GcDPb8Kdu4ua5jvAM5IYEH7o4x6VEbYJlicg84PateS1LYJO4kc4XH6VC9uRlQDgjmp5ObYLmI0BYBkBI6dMZH9artZhF3FMjPXHSuhFscEBcnHeomsnbJKkAc1HsZD5jCbRYbnIZSRjt29Kp3HhsYwqAkHIAHWutisioJI2kjBPqKo67cwaFavLLKgdh8ihgcntXfhMBWxVRU6cLtmdSuqau2eeeLbcWVrsLBHVSuAeeTnkfjXgXi+5DTOgPIzj869Q8e+LUnuJ5BIM4wEHf/69eFaxqj3V07l8lmJAIxgelf1/wNkuIwGHSqo/OM5xiqOxn3RBAJ+Yk8+9WWgEKhSArgdCemeQcVnuzMoAcEk5wfapyqlwQ4UkAHjpX7EqZ8b7SxYKlQrsCQOM+ppIrjyZtwABzkj0qq00srSI5PlgYUg5znrx2pdoVVIGSRgjvQ6Ke5pGq0dp4d8Yrp9wxl3R5Xlh6duK9D0Lxxa3YCTOVkVd2cgqR6g5689B/wDr8M8zYEAIBH61Xn8RvaXgKFUB5EaDA46jHv8A1r5HOOGMHmkHzRtLue9g83q0bRm7o938eXFtqGlJNtAtoiJC5APQg8noOQK+fPHSRz3hMahELFlDHOCewNbtv8S7k6fcadKFWzucbzJlsAHIAHbnvXF6zrAvmJC/KrYBIrj4dyKtlMnGWx0Y/G08RD3XcxY16sVYkHkY6VKcyOVUjPXnsKTezEFTknr71MLMdS4cgZPt7V+it3Pm9RkUYlUkEMV5ORUzqNhIGCBkkU5VDg4CpgYJXpj1/lU0TFgUMRQDgEkcj14qGO5FExmdWEmwMuQqjrilSE7yMjJ7saHJhfIVguMEjoKdIpIWUAhTxj1oTAaUREJYqOcA+p7UqwrswANx55FPjjDEAqyjI6j171YaFkCop3EdSR0qriIpHEEEaBRIXbYygfdGOp9u3FLGqlWBOAOAcUpUGYKwJJBwDSrEUQqWyM8kjrUhcTyRsIIyc9QaJ4p5WijSeNUUjcVUZI7gmhyMZDY5xgGoZMCFnRXLAAqqnG7n1NSTckdF8x/lDBc8+tQFQ+QB8p5x0xVl5NoAUYJHJx3pk0ZdCIz5bkDnGeaVguRLGVQoUBUEEg9SR05pJhgFWUq56gnpU+6U482VHCDaoVMED39fqaYsKMy5YHB6E80c1hPUpJbneAAzDJ79M96lFslsQCN2SGPPXHT8KsyRNwVXBGeM9fxqWxs3u5gkcQduBkDJ/wAis5VeVXuEYXdkjofD88t/IkChgCQS2enYCvo74afDJvKiubyMlnIZY3XoPXPoa85+F3hG2sp0u9SQEq4KKDjI9Tkeg6V9Aad4+0qzSO3iDeYp2jI6jtX4Txnxh7GMsLh3qfc5ZlSglUlH3j0DTbBII1DZJAAXnqR/QVekkyrEkHHU15bqPxhigi2RNGpVsFivIP1rl9U+LVzJkofNY5JAbAxX8u15Va83OW7PtKVCTWx7TdXSRZ3PtHUAHp7VnjWLYyEBgT/KvArj4iajdhlWQqT0JJ4NbnhrxHPcuqO5d1GWye3rXH7GTO32DSPaIp0bJBwMkj3FVru/jCsEOWBrCttXSSIASZBXHOQQaZ5oaIkHI6GspU5IzUC5DKPPlkJAMmDk8gY9qsECUkqhRTyAe1ZlsAXKh+D69qtRTsGMZJO08nHWsmpLc2iiGaIl8AEE84x2qhOixFnJAA6+1arplskkA571nzpjcQSAD1NYtHTAz2jC4Zhgnkk+lVgTuO4goOgJq7cq8kbAkkkYBBqoSUQBgCMc1nex1xKbgKqqzFlBJVScgE9cDoP/AK1QldilVPOOh9frVp4Qm4liSTkZ7VXKKJGDZzgbSPXvmhM2SOv8FNGUc4wcbcE9DnrXVSWbybfLCuAcHHauS8IbQQCwLjBOK7yOIPEVU8Mc59Kp3aOGvoznNVsIygDxAYO5fQH1ridf0L7TGwWIFm5DEdR34969Qn09lQAJuOc49azP7Ce6uQTGQQegHA/ziojGSdzGE+XqcdpPhAW1vHIgy7AZyelbK6dJGCrKQQMDI4rtLTQyQAwJIHUDpV9dBhZSJIwx9T2rqSvuhyxB56tsxwAPnx09au2mjXMqM8yCIEgqAc49QR6/Su2TQoo0AQALnIB5xUp0glMKceuKFTiZe3OXXR43RBuZTnqOn41XksWhJBBI6jiuvXSzwq4JHXcM81HNpBlBU7Qeg2jmocOyJVU4dyZXKgkkdR6UyPT5WYkAlCc49TXXN4ZJZS7MAOfk4yff1qVNPEJAwCfT0rncX2NPbHNWmht5gkILnsCfl461swWgVCGXBHQDtV5onQKqKpXOTkdPUj3qNiYyHKhlU5/CpTUTOU+Y57xTdJBCkbApvBO4dz0r5S+J2y81iZXiBSMYQg9QQAc/jX0d421FHadNwIG4bR2JBI49OOtfNvj66Xz7lAFEpUkDsPTmv2Pw9cp4z3jxsfG1O7OB0GSKC9RGYhPMCncexNTG7Ms7FSSgYj5hjGD2rIiRhkk5cAbs9z6inPLJswIvMbPTOM1/X9GXLFWPzOrFOTZtz3YUYAwSM5HemRXwQAEBl/unvVaTKyogiDqByy9BkfnxTWjySQAADyTX12CUKtO9jwMReE7IvxXzI5BckdRk569qc+osHBLcZwAOxqiCnlkBiTnsajJdX2ucMDjHvXorDwfQ4vaNdTYXUmSRQHByM5IzTV1N2YgHk8kis1cyBcjBHamoNrhSMEEgHP50fVodhKtJdTdttaNoQXGST19K6SLxTEbfL5BwMAd64V2DBgRlsjBJ7UeYBNjcSgGPl9f8/wAq5auW0azTkjaGMqUr2NXU7lLmVipBBO4YOMGqMO3e25cHqCD1NRDIUOQCfp2qWIZJOAwAyAOpNenSp+ziorY4pz5m2y/FbtKsoLKuQCgGcn1FRx27xysFBKADJJ6Gr2nsrII2GBjqR0qV7YvkEYOMg4rrSucsm0VYI8PJklsnIyMAD096mSM5O0t+BxmmbMMOSo6AE1YhYZJI4yAc96GiOYvQQOsIJ+Zeuc8g+lPiUu7krsGegOc0QxqygICpPXtmrCRkqxAHBwR0JrO7RDfYatu6RuScNuwBjtTliIQkjDGrC7/LKuQQB1B61Fl8AAjYPUcmpbBEBhAhK4IIyRz2rImQJLkDAzkrnr61tt8oLj5jjHPesq6QearbMtyAM9SegqXqbRRBBIIpGLEIOAMj1roLK4VlVRgg46evrXN5cEkgMC2Of5Vq6WU8wKSwbPIU9/ejQ0cbnQRgOoGQSpz0zirUT5fqwHbIxioThY1CnB7gd6VHZSBjOfXtQ9SDSspkLuQ+SoBHfJq/DJmRDnJxktnqayIJtikKAWA6Air0K4wQc+5HrUsEzVicrICQXX1bpV2GQSIQX3sepB6elZkLINuSxfp14x9KvRAI2A2T/eyOv4Vm0i0W3cLkRyErgYJGMHvx/X2oTcAQSRz9MGovL2xK+cKCWyD97tj86nQg8AEEnJDDkVFyiWJQoZgAB1J9TUkzBlAAPTOahIGwKOhPUHGaeHOVUNggd6hgPjySoJwvfPH0q0jmEsgODjn8aqx4DgsSCRwe1WHjXaBkkgdRzms2xakczKYyQCRnqB0rKuVIkypDjOcntWtcBVXJOQBxgdKyHISQsvB6Bexqbkso3MQlgZyqucZAPQ1xGpRLHLKIxwGG4Dtx0rvCcZU8DpjuK5vxJalpSyAAHGR9BXFiItoUGkzirlDJKIjJtcLuIIxx64/CpfBfjTUPB180qOxhZgWiJAIGfUVZltnMrSu3zEBSTjJA6DPp7VyHinUodNw2AJQSCp5BPYcdBXx+aYGnjaLpVI3ue5gcVOhUUk7H1dofx30jU4IUnbyCFCsJCMg9xkH+ddVaeNdKu4zJFc74y20FAGBPfnPrX5zS6zJqN8rbIbZHf5o5BuH0XJP654r1TwVqV/aQKIXaSQhVUqzDOMgAKMDBzzxX4ZnnhtDkliMPPl8uh+i4XNo1WoH2jHrcExYROHYckAA4/GqOoMZ1cMDzk57fSsTwXavBpNp5zkzMpaUtyScZ/Ktu4d3hZSjAEH7o6D1Ir+d8Xh/q1WVKUr2PsqLvZnJXDYmKk55IGBQuFwM4JPFMuJyjFRJheeBwMg0yJi29CQQQVPPrzivEbTZ7ENUWo1DMQz7R04HWtCztFuJkAOSpB4qhESMBeT2Hqa6bRLcQ/OSQxHJx3q1ZDlojes4wluqqSCBgDPIrThkKFcggY5GayknVCDuHPBINWFuUBAD4wevrQnfc4mrs0vOBIJPy55PpSvl1IBJXPJHaq0dyjbQTgkZIFSJMNoIOCeSPSqsmZtJFWfTojuyCQOcGsXX3jtLAlBiU5Uq3YetdJJKCSRycZya5rUrY6lKEBOAT2zn1FYSj2N6dr6nnSXEqmVpH3AsW5GMDPAqRWLAyMDg8k5/Wu7tPBManzJIycnOW5B9OK0/+ETgRCAVkJ5ztxj2xXO6c+p6CrwieZ4AZWJYg9BnrTATIzjAUA4HGD+NdpqPhhI2JCBAeMjjnsKwrvRVgfIGXPBJ61PK1uWqsJC6BcRfaGjldkKjOQpIPoM+uRXUxZxgDPtXL6XbGG8HJx/OupRjtBJxjnpTS8zlq2buhVkXeCQVJ6AmplYNgAEkdcc5qvJIvJCMSBxjHJquLpo2wRgHrit4yt1OdFTX7J70BIwVGcnaM/hVrQ/B09zMCyKUbAHOMfWnDVo7WVXO4gMBgDp713Wj6hHcRqyHIbpg1pDlk9WXKbgtB2m+G4LAIBGocDGcZrXiSNGJQAEdsdKRXA5zg0NOZETcPmJzkmvRjyrY4ZNyd2TbgxHVWxnFJu3AEEkZ5HrUDSDA3Jk/WlDjkZyD3HrWnP2IsO3ncT8uOnA5FRqfM5J9iM9KbgrgZJLHLH0pjSDIUEbiRnPcVHNcVifgbiGyTxj2qrfzC3tZSSCdpAx3PapCDvRlIDAEDJ7GsbxFdD7OYdwA6kqaly0BLWxyV4S8zFjg54qqCVyScKOxH65qwwLFgGyhPbt+NIAUIIbOM8HvUI6UyIsoySABjNQuAFPAB69Kkky6MGGSTznvUchRtxwVHqeSf8al3KuOt5jtJJI54GOtaEE+7grgHpWTDhWAIYL13AZwfStWKJgxJBJx3HSoSlfYhssLt3AEZJHT1p53bzhigx0B6+30pYnjViHdQAASx5Az0GfX2qK51zTrJgk13AgPO9jwPy5/SvRo4PEVdIQb+RzymiXyI7kFGKuOhCnGDWFq/gW31ONwqEu3Kgev1qtqfxW0ewYxQsbmQA7RAudw78nAOPrXOXvxtEbE21vGQDkGM78j6nA/DFfpnDeUcQUq8amDi4rzvY8jGVMPKDjVsc54j8KzeHJgJkZVYnAYgkfjXKynG1CQxPP0q/rvjC68TXHmTrzuLA4wAe3ArD1DUIrW0dyxDgEjjjNf2TlCxUsNBYv4z8nx6pRqv2WxD4g1iDTLJ3IG8D1wB6mvNNV1WS+mLKCB1APerviTWZ9QlJZlEaoGYAYwM4+mPesBZTEnJ2hecnnivuMJQ9mryWp89OXMyofNaUkn9312kdfSl8wvkA7QOuafg7gwwFJySO5qNnBd1VQR1HByK9RkGFrkisxV2AUHAC88/WtDwZ4ObxBqkCzxMliSGklIzyDwMUyLw/J4g1COGIfu9wZxnoAa9w8O6RBpNtEscewgYIByAfrXFXnGCOuDdtDY0qxg0u2jhhIVVGAwGCR0q+s5+UgANnaB14+tZ7sjkRgDGecnrSq/QBiByfmNePKfM7mnvFmK4EELK7l5ASSxHUZpftRzkDIPHIqhCAWkJJJBzjPanvIjRkI4LAnv0PpUXFYne6JLAAgDkHFIZz5KhxlWBUD1qgszbcsWBAxjsR60jSmOO4L/M8S5EY6scj+hP5U+Yloq+J5idCu5SCpUiIL7kEg+4wDXhZllgDbGIZcYZTjcQelereNNRf+yJxuYhiNyDjKjk/jjv7mvJL+RxK4VcD+HnpxXdht7mStfQ94+GnxKS80+KC6DCTaVUE/dPYYPbOa9LE7SxI+d4kXcCvOOa+P8AS72e1uI50ch0IOB3x7fSvov4Z+P4tc09bRyqyRAALjnJroq07q6CWux15Zg+cMRnPPHFU5oxvGQWUkscHoTW+bYSqHIJ46+gqrPp/wAxUEEdcjsK4UZctzjtXglO4hiB3XqCDXFapbiVChQAZLEnvXrdxphfKBd5bgDOM/jXIanoxliLGNlG4qARgqPWqSad0Ulyni+swhIwCuGBPTnHpXZfC7XIrmJ7UlklQY2kcH39hVLxLpH2WVQVDmQMB5a88dz7Vz3hW4l0Hxmd0iizYKuQOSevJHoK7ITvGzFGF90e13cIYKC5Ax1AzVC6C+UGUg4OMdOa0DdCaLfGwERPGR1HaqVztcMN21eSAe1TqZNWOQ8QK6skgkiRATkSLliSMAKR0JrJCogOQQSCCD3rpNahV4CSNwOcYHSuZILqQPnPQ85xWiRN7FG5tFnRz5QbBIVDySMdeK5+KOaCYxzRGPLFQuc8ep9PxrsYoSSQEaQgA8DAzkdeeB19ajvdLDZZCS7ZDKB0X1Hr9KpKxafmP0PT1t1jRVILNuLAZ4PWuv1OFWs1ABBVQST9On0rHgtT9mhU/IMBWz3HvXSLCstkVM28EEFo8nIHt+FaxM5J7nCzYVJIwhKyr5cm04DDOcH2yM1Sk0+3lGxVCkdCDzgVuXdqI7mVI33DOQHADAEDggfzqu1gShJXAPIz3rpVmtSLyMWTTow4CKoBAViP4vSnS6cEjIVmJU5KnHB9vwrZSAnYjEA5OWx2psqAx84Qg/eU9alwixplCyubm0ljVGZYgdwAPAPr7muhtb0TKASQxPUdqxWhZsgnA68+lOVwsBAJKkbTtODz1rN049A16nSxp5bne5yOdpHShd28AgMW4BIxkfSs621R/lJYuQNuW547VdtLiOYEJIHIOCMkkH0rGULC0LIRVyCNxA2jnpSrGzjDEIcHluhoGAeBk9iakKH5QXySQNoPQ1i2AwIHjAIJbtgdKnVg4CkEMoC5A4Ipm1VYnPI4PtUrImMjAJXIKnrUstKxEqgyld2QQVJxnAPtXn3iS4h0a7mWUiMK+1SOQwPQ+30r0ZQVyxAVccnHJ964vx1oxuIluEOdzgDAyfxHp71ULNjUnE5Q6v8AaARCCQR6U23VriWMsjPlgCoPvRa2JhBZsDPBzVvTJxLqdrDGcEyhTgZ4zXWtNjSMm90e26Hpb6JqFhNBKSY4QodeRgjpz6E1r6m8cgYzDzS3zFf73rzUdtcR+QgK7AFHBGMHvVPUpklgbBJB4HbFcUm3K7G3I8L8eWZstXMtsJIyzMymIkDGfX2qlH8QNY0WFWgvXQdSSc4/Ous8eWI+zkoMtyp5xgeorzO+spDZzKwMqkABdv3eeuaV43OiFppKR3ui/H7W7ecoTDKi4J3ZyT7Ed69B0r9o6ySSBL2PYztkPtLZb/aP4cV8uMWt5mAJ3Dn6Vahv9jIwbkc5znJocYvUv6sntofamlfFrR9Q+9chmOTkeua6G38QafdiNo7mJx12h+Qc8DFfDi6qzR5WUxncGG046dK29K8XajZ5lScKrHdncd2R6jpj6UuREPDyXU+2luI5gGV1cEZ4OcUkqnAIOBjJ9/evl7R/jHqNisRc74g20Y7ZH9a7bTPj/DaRI1+oCt8oBG4Adj7VPs2tjJwnHoez7C4OSFHTJ6VBgKAAQCepPHHrXJ6N8WNA1qJRFfIWxgLkYBJ7jqO9dHHrFheITBdJIAeQBmhXTsQ3bcsK2Fb5gQentUM2yYMGAwRtwe4pymN42ZDkA7eD+fP5Uj2qKqtkgOC655yP8iquCueOfFXwchvFvLdMDccrjOQQOPwIrztojCpQkhwefavpDUIUnt5QQr5DL8wzweteE+NrAaNehCCgl3KDgjIHQ57cV8/mmGUo+0ifQZXive9lJnKkjzgrOEJI+YjgUwXJe8QqQIxwMDBPvUNx+8nYsdwyCM9qgaZ4pQAu7nccdhXybifZ02dHdxAxggEgDIIGeMdKpxyIjgksDkfj7Vfec/Z4XjBJwAePaqV3ALa4GV3AqGyOx9K8uqmmftmSzUsNG5JdTmdNwJA5GG64H/6qpqEABIyMHGPWnyQGVCWJBJ4OaiKMiKgOQRuwB0xXLI+ypNWsi9oe2JW3MMklSW6kZyBU13qK7CUTK4PSsmJ2jjdwNxPTPahieWDHBB+X145rjkaONxzXSNKJWJIGGIB5I9vepLq8MoKgEAHJB7VEkZjcAIJMrwD0p7KQNoGe2B+lZspWQsE5iUnOT6+uKYVThgcMTmn8AMAvIPIPanxWrTPuIGFBI9xUMLooAPcSlC+eTkAHtyKje1aZdwO4ZIUdPoa0mhG8soMYx1B71WnkeOIkEAqeT6VmwUr7FVrYBhtBJUYO7ue9RyQBQckEk9KnRzsJPJ680jkSBcgZ9R2qUVdlcqiRA4kLk4GOgx61GYgHBBwSBk1caMogJJKdqYsW8g5wufzrRINSIJG+4Ftp6gEcmrlvCYgxCjLLgZpzWasBuGXHcdx6VN5D+UWGWIBxg8/Stki0hUAjUAjAxk59e9CW3nMHQknGR6VbijEgQsCmcDB5xxU8gS2/dkgnbnI680yrGjZSIUWFzuKgEn1refWAlolrE4ERYMUzwSOhrhvthUPIhLAcBen1NV4b6UTLlzszjOMZprQxnR5j0Xw/EqyfaHBRC2Rjvzyfaua+L0+1LK3LgjBlKA5wSeD9cV1/hbdqzwwKoy4CgY6GvOPife/274pnYEOIlWEMvCkJx09fWv0LJ1CNG6P5k4wr155g4VdlscHNCZpo5CxRsjGOpHpipoYh56hwQnIODz7VJNbKpLyEqQSVIPQVb0yxN3KgUMBkEk9Aa9xq+x8E5FnR9MEtyC4+XsW7Guhmt3YoA+xifmbGc+vFPt4BChVF3EYBI7GrJwhDMoG0dMdTXbShyI4Z1HJkUdqQ5wM/XvipVDvtWJlQ5AJYdu9SRbnQgrgnAAArUtLNZAGZMOOcV0ptnM5MZbWBRiSQ56HjHHrj1rQFsrIUcMQcngZxxUkKiJTvGC2AMdj6VZ8h3tpRtZCQcydAB6fWlKN4tF03aaZ5s90sjuynbhivHqDTFkO0kO2SeQOM0RxNbySiYKSJWUEDGRnj8aSQu5UgqhJ5HevyzFwarST7n6lQadOL8hzz3ACEptOSAu/OB60ovJQSjIXVgQWBxg/1qu+d/lPkknJYHjHp9alVRvVC4RTkFjzj0rkSsdFiq80kYYByxHaoDdl42BLKQOueKnDQbHDyYl7qRx9M96rvH5i7VAI78/l9aaGlYzpGxMHyzFuGJ5xVWeNdwKuzhs5UjgfQ981bkLJIwCBFHbsKpyFY0JBIQnliM4+nrWiZEkVZpSY8INpHcjJFdZomZkgjCeYm0GRugDduK5GaQBQEyWbgkdK67w3IscSEvnGFyDkk/Svocof72x8rnWlG56n4ZURMoKqAQMsD19q7u3kI+QoCOD9a4Xw24lggYgkMNwOOn1HrXb2ThogQ2QGCgmv0Tofnid3c3rYM64BHAyMccd6vRRthCy4P0IBFUrTBIOAAeM+laNrAYcoMBCdwyc4Pf6VnJ2NkiaI9eC3bp0/KrEKEMHDEHGNtMW3KLlGAJOSB39amjUq6kjBPb29aybuaJBKpLFCrAgdc+tUbiMo2HQhWzyRzx7VdlZmlJAwnb3qsQTIQTkkHgjOB6/rSV0NoptgclGYk8Y7evFV7xdqSOUzhTgEZzkVrMyBVVXbOBuOBzjjHPbp+VU75l2HIwAeTjOBWibM2jz6e0EgdSMqG3bscgnoM+nH8+tcj4k0mZHLsgDu4VQhBHPTkcDpXVXQJuH3EgFmYEHOBk4/T/J61cg0R762E0q5twchwRksOen5Vul5kxdjzP+x5RMhlVkAJyrVogGNTEIwFkO4gDgH19q6HULM72JPOSMsCce2BWTJbDcCWbbnADDBJ9PpWbiludEajM2WQDAAyV61XedY1dXAUNzgirU+xGKgZweR1I9BVeW3MkuGZRjBC45xWbsjaMrmLPLdTIqwTGNDkFVUZK/Wua8RaREZIGZmkdidxYknIHYdhXfvbYKsEATIzk9q5nVIRcvcOHURRkKRkBhz6HnFclazi7nbRk1JWOHjtBMbkRHEkYBCkcmua1gMHAOHbI5x0PrXbiN7a/ndwkiEkIMYwCO/vXJa/D9lYhSAByST2r4rHv91JH1GEd5o9B+EHjq60e31u1eRomvUjtohjKmP+PJ7HODWH4S8LweKPj3q0cLxnTdFiLmYjh5QuSM9O5x9K87fxFPo8ckkRYORjdF1Pp+td3ZXz+DfBV7cSq0OqaoFkfD5IBHLMO/HHPrX47jMOozk6enMfeYWdlqa/xd8UHxhFKkGUsNIiMhIPDEgqfrnPT6V8y38q3M5CjgHgEYx7V9D6ZBaX2gWsFzKYbd4WmkbAG4lSRx36Y/GvnmS8E15PPGoaNmYAY6gEgc/hW+VU1RTijsqST2KiMI8qV55/CnwHLK5yMdabJMgAUDLMep7052EahCdpIwOO9fQq5gTLKxYgnJxkn1q7bkLsUnLtwD6GobGMTgbgAwzjPQ1raRYmYB3XLg4AApSZrE2dHtXlKoBkN1OOK7nSNJPmRko2wgZ9qz/D9jMu2NIiWOAABnNd3p9oy4LyeYyDbkLjA9PfHrXn1Z32PSpRJ7fTWOFVwEGD7Gti2QoMAAJngnoKhtcbACBv6Hb2rTt0McJymR/M1wtHoRJ4F87BYY+narcSjhQCCOM+1Q2UAKgkkDParDFlcFVLZPX2qGaJXHQBjIUPKjjjjA9quRqR8oOABVfaF5PyluD9asxIIwoYgsG475qLlLQntEk+YYAJ6HOa04Yx5ZLgE5wPciqNom2ZFYHJBJPpitFyqGMEZLZK4PTFHMUWLS1MkmVxgdc961YIfsx3A4PP41mWZ2ktnBAJJq9Hlss8mWPIB5wKFIk1oJhKQCOSM8Cr0UiAqpGQOckE4rLhcxBWBAJGOO1XUm8sAkYzyMjqK0RDRotGBkAZB+YnHU1DJciPACZGMEilDAkEsQD1PpVeeRY0wcMT6HOfSndE2GTSqCSEBKnI5xmq7aiUyrDJznJ7U2SZSSSCMDgdqqSSiTAIxipui1EtmQzYJOD2I7UqTB1AYMGHGD3qqjhcE5GeR71Pvw4w2BjFK9i+Ue5JBIIAxj3zUUlwyKFJOMYz61H5pMhBKkA1FK4KkkYJPGDS52OyI5pzGxAOff0qGTbtJIBAGTzzTp9hIIAUDLdeSelRMSyocDIHX196XOUkQxSKQxAxt5puQxySBnmkACwsSMjoG7moY5CWCggHHeoubJCyRBdzE5Y84Aqo2Sx4wOmfWr+XVHJwAemapOSwJOMZ6CoY3oQ4ORgYJJBwelIqskh3EEdMd6lB8tyCAfpUZYliwGQOwFNMCCVwGCKCB61WmlJIdWBRTtBI6n0HvVmVjIScADtnvVO5RTG4jIXLdBzg/St4syauU7uRTIHIIJ7Z4P4Vh3LGXzMKAcnORyK3LmJvLKPgA8Ek9ayxBseRm2umMYI6j61qpGMoo5WZHmLLgIAeQB196w9dhLW7nJyWzu449eK6m8thExERLIgB3d/pisXUrYiQxhy44YggYB+tbQmkcc43PP7wFPlxnORkjIJrJlVwcgADGDjvXVatbqmVAIfJOPauduIxkuGAX25zXbGV0ebKNinaEBnJOCeg9KkikVt6Mu8eucVV8wBg6kY7DHWni42IDwWJwR6CtUzB6Gi0gCDBBGOQagUl3yRhM5GaieYFkKKQO9SRFncHBI7D1piNe2yw2RAs7H1xn6V7Z8IfFgtDLFdExRrCY41XkFjjqfoCPxrxCymAuEKjAHO7PQ967DwreOb6KJPk3NgE8Dn3rqoS5JqVzz8ZRVam0z6r0i+S4KEIMEAgk4x/jmuugYu8BZzG8bZyOeK8V8MeJnjlS2nCNBGQFJ5IIOcZ9OlesWl/DqUNubWQFnYAFBjgd8ds1+hYStzpKR+X4mDg3Y7/AFKyTUdGnLrhih2nOcHHFfPnjPSntJkEpw4BUnHU9e1fRNpIptHUAoVTGzqQe+PevNfipoYfTGvII2M5ZQIzgkjua+qwklrFnkyXMrnj0Epjcx4JJ6EfTrUqIdzAuoT+Inv6c1ch0ae7OIo8PxkHjAP+TXc+D/AsYnWW4XexypVjuAH06V2SqezWpyShfY5Cy0a8vcCCB3Q8bhwAK6nR/hne3LL5sirExCsNpGBn1zXq+k6PbWiCCOOMd8lOR+NabWyW8G4DAU5I6cetedVxjtaOh0UcKn8RneG/AGmaTFGTAk7gZIJAyecHA5zxXX2tskUS4TYAMhccL9Pao7HBUMFwTjJzV9igjJJDAAnnjIrw61WT1kz3qFGK0ic94jtm1i7i0qJ9ttt+0XFwgxsQckHPQ1wWtQXPiu7jFtCYrCEbLaMjACjjPuT616X4is59L0qBCoM+qHdIxbGIwOB6k0mmSxQWaBUjiUDbtK9ewx6V/L3iBxC3X9hT2R+k5ZhPZU1J6NnJ+H/h/IGD3LkBQCAehrrLfRrawULEoHI5Jzgd6vC8RWO4jpgDNQ3N2WjKoFBHOO/5elfz7WxM6jvJn0cI2RLDIiuCrhk3YVlGM11ts6sgOMEAdK4ewiuLy4RYo2J3DouQP8K786bNYac9zKVBC5CjnFYUYupK0UU2luNKZjIBAPXJqrcxqQMjr04p0V15hCqwDdSCeQK818TfGfTNO8ZQ6LDOjIPlmkHOG9M19HhsuxNbSnBtmVSpGCu3Y9JitFeaJN6hmOAo6njkCszx/pP23ToZkj3yQDBGcAgcZJ9ga3/Dc8GqSLeAoTGpwMdyOCK09QsRcW7IwyD/AFr0svnUy/GwqS0cWeZiUsRScO5826vpiOzFEKvg7WByCO/0rxT4t+BZbzSg8USs5YMGGTtUNkggYIJA4P8APpX094o0UWN48QRkjAye+CTXCeIdOju7CWIxl8AY5x/+s1/d+RZjDG4SFSOt0fjlenLB13Bngn7OUqW3imeyuBJISW8tdwLIpJAySOcY54r6PjiP2hSSXG0rknHOevH+NfOXhvS5vC3xZtjAdrzSPBkjIUnnGO5wTj619KW6MVXcGRwcZIwQfpX8+eJ2WKjjI111P0PIq6nR5UTxaYs0gdicjpU82nxuhTAz64qQMY4xly56lj1JpkkxJBBwfU9q/DeWKPprnF67YFFYhMgHnjOa+evGQB8SajI8WXklDfLx8uAPyyD+VfS3iCQxQSsQCqDLEc8V8weLLt7jxXqN0QEik2rGiAkDAIPPQdPzNfsfhtT5se3HsfLZ7Jew1Ko2qcKMA8gZz+GaeyF1wAASOnrUNqyyKWJACjB9ielWbNzIyAkNzjd0r+sIwPzZyRnFAhITEmMjOMY//VSCXamCAABzxWjdopLFeQQTzxWUvmPGgkAUnkqOcH0ocRcw+1ki3xTgKj7iuWPIx/Kvb/Ath/b/AIFCTxj7XksqrggDkHnvjHfrmvCJdirkDgHPFfQfwfUS+Ep5QCxSRUVsHjglifbkV8JxXUeHwTqxeqPp8im54jlPLPFGhzaVK6OVCSFjEQMEgdcjt+PWuFsJpbeRzOckMQMdcZ4zXvvxNtY7fSJ9QnKgEiFWYZJJ6YFeCNuhcxSR5ZWJIz1ya+ByzNXmWHvJao/bcjw/sXLTQZeyG4YspyM9u1RWtk7yFyjEghjgVaDhlICgDGBtGMVr6ZC7wrGSMKOMryfx716LPtIuxivh2cmMKGOSB2qbTpobecgnBAyRjJNS39q0c7hVyB0OeCapwW0u9mC5fr7msjoTT6m5OBPDmFgjcHPXA71haid8jgHAHetSFJ5kwEKHGdxGM1SvLYIXwMkDJzUtGiMtUAALLgDkGnKwSNMjeR39Ks+SGiJCMSOTxxioG+RghGD1OOQKlo0SH/a5DIpjbBPAx1NbVjdTOGBJORgk9qx7ZDHIHABwc9K1bObczYGD1z60lHuVaxpQXTwqxLZAGDk9aq3Hil7NwCQUyASz4wKnliDqUUhhjk1kX2miRiAARgjmnyI2hI3x4kjIKA4YjcRnofpV3T7+F5ATk+YM7iOprz5YJixIBUKduelbVvey2i/MrbgMAnoKylDsaeh3n26W2QpByn3jtPOa6vQdelsgrvJvJBGGPrXlOn+Io1aMSuCc87f5VZPiCWZ3McuQSRtJ6VkqUd2ieXm3Pf8ASNdjmh3l1AIyMHg1NJcvdqoX5mJzx0ArxnRNbnihiTzfM2jBUnAx616h4e1RbuKMq4DMuBjjHtXbTUUU6KSui+wkjuUGzJPIOeh+ldz4XjDQgOQXwAzZ4B9a4d8xXAYJubpn0Fdn4VuB5EiEKCTgn0zXTa+xx1V7uh1ay7FIABZeB71srOiWyDcrOQMqTgg1x1pfec7yA/uxlQCMcjv9KuW98pmwX3Ed88Him4XPEq0eYTxEQWZ/lQ7SpGAAav8AgZAxa7dCkgj2k5+UN35qhfWEurMcEog5yDg8VZ0yc6Kkqld6sMbWzjOODX4RxplFTn9tFKx89iF7N8pN4t8Sm2iNvbuBK6kMxAOB3IrjNG8TPpEpRJSVB4LHOBS6h513dO8hVjgqeAMg9KpS2siRsJzG0bYGMenvX4lXlJ+60aRpx5dT2Twr4zhvQFZ8sADjPIqv8eNGj1/wA08e2SS3BYZPGcZx+deVWEs1pdLLCWTYccEggen0r0G38RHU/DN9ZTESOI2cKwyG46EV7eQY2eAxkJ+Z5+IwyaaXU+H9XLPcyOyYJGSCOhHBH6VlCQFjt4I6+1b/AIyhTT9dvo4ozGglI45BYjJOOw5H41gEtIwBJUE53D0r/RPJsWsXgqdVPdH4RmFH2OIlHzLUREasSQcdfbtRl93mB1WIcbW+9UEjMpKgZBHJPY9jT3kGwAjPQH3Ne8jx5EkbATZJwB3q2/nSwAxqrgHIy4FZsU4MxBGQBwPQVY8wZI5AHYVqkc0kPd8tkghhzjOaIZiWYktg8/N696gYorZRSFz/ABHJqQyBlICg4HA681sjF6FlGLygtyBwa0Y5sZyOB3FYdvLOGIcoUznCrg/nVwSsxbaCAwwTmm43En5neeHtT0ZVeO5liMrKAPNAyDnnFdbdahoejWomsp4nkIBKK4Yg9zx05zXzxqwX7UGdSQBtGQCM5HNQRX86uCrEkHAB71yTpa3udSm+WySPrHwl43ivkiRgpKnBGc59K9DgmWeIMgGD2FfH3hzV7i3uIpy7q6DHBIzn26dq928DePftpSOYrGwwpDHBJ9a452pnPflfvI9SRVxjYAF447GplCk7SvHXJqK3lW4QSIdwPJK9zVgjPl8d8k56j0rHmT2OqDTEZFwSnPbFed/FzXBpdimnAMrXKiQuOMAMOD3GfTvXpOza5AXcPY18+/F27kutblZSzQEbRu6RlT6+5PT2rvwMVKqm+hpJ8qucPe3LSSsWbk9AKou4bADKxJPTtTZZB5ih1BdRuUEZ/Gotod22EAY5J6E1689bnC3clLBQCxyO4HU1bSINtKMB3xVOKESuGGAo6ZJq5gBHGcMAMViZtXJlljiwAAS5wMnqeuKl85wwUHYecgHtiq21Mo45IwMH1pJOpOOc4OKtaivY0Ld5UcOrkY4GDXb+E/EGotqcaNcsVjUKAAOASTk+tcLaAqibQWJ5wO1epaRof2G2UnBdkVmYjnkZ6/jX4x4ixp/U3KaP0DhiLqycU9T17wzfpeWkQkcm4Oc7T19OK27pQ8YQEEg/XA/xry7wJq5GoTxQs9y0bKX3ADy1716JDcqzqA2SeM4r+NnVlKTifqii4aGbq0BiKsSEBHBA6Z6VlC+himBWXBXqPX3zXD/Gr4n3Oh6mLC1Qb4QFZeQrkjJ5HsK8hb4r313LJsuWtwByE6j8TX2uA4Ox+YUVWgtGcdfGUqD5Zs+sNP8AE1nahTLdxIwyTvlAwB3z0ArmfiJ+0PpeiaPLa6ZPFeXEwIWSMh1Q4wQezD3Br5T1z4i6gLe4jTUpmuSMIxIOD7+tca2rXFzcCWaQSSkDcwGM+2PTNff8OeHdSGIVfFNpI+bzDOY0o2o6tnv+hePYdbZlaUBx8wdjhS3cfz46VuNKk8ErkjABOCcfjXz54c102OoIFBDswOCTg/5zXsNpfC7sCXGUIyVAJz+Ar+lcupLDxVLp0Py3FzcqntJPcdcNEjO4PJGAc5xXGalqQE+NpKZPOelbepPJ5cqFwFQkqsfGR2/H2rkb2xeQM6yhBksSec+1fSvDwkr9TmjWa0El1aFHILZc8KoXrTJdahiBLHK4yfaufvy/zOGPHTHGDWLNfuEZC4LYIPHWvLqKUHsdypykrpnp3hXxhaWV0I4LuRg2C0Jjwo9Tnua9/wBAu4NW02KRZFDDChQMZHY+xr4mj1V1jdo2ZDnALDHI9K97+CnxDa/hjtJmBuAAMHjODjNefOtOm79Dz8RTlSfPJ6Hs91pwZWKgFSMc9xWRJYYYhkYEAkDaVz+NdhEDPEpIyvUj1qu+lyMHIXKjnBOMCvVpV00mHJGSujjGtELFnGTjGDVOfT4xGQACvpjNdRc6W6AuVBQjjHUHPX6VnzWhwARn1xxmu+NS+xyzptHMzWCeSqIMAHdgDrVcWJjRiQW3HjHauiltFG5gOOgAFLDZFgS4wCTgD6VsqpjZnN/ZfNUkYG3t3qtNY7yHU+WByciurGmp1Ix7iobvTQQyqpwBk8dRQqtzSMZM4qa3SMsWJC4PJHT8K5+7vI0IBGQTjPoa3fEd4lkTEvAIJAznI+vtXFyXImdwCCmeh7msqs1sdlKm1qyzJdqvIUgnk4BqJrsuCQjFccDgY/DrUTziNQCSC3BHtUPmkRg7cup6j0rz2rnZZloXjKoDoUBPGeM/jWLr2sXhkco4VgAu1TgAAdc1ckug0RcFiVBDE9AOwrm9Tn+0M+WCDsfapskNRv0Gpqdy+SZ5XJAB3sSSR3z/AErqPDNjPc6U8srm4fkMqjBHYDNc3omlNd3kQyNmQNw75r2ay0pINJVEbaFX7oHU181meYRwiUerPVweGVV3eiPOLHSGtiyXLFyTnJGCBnjB+ldHb2SSgBAAvYelOn08veAbQiBhuDc8H264+lbOn2CiV0MittIwFBwRjqDXsYOopwU2eZi4uM3G4uk2wtWBRRnBA6d//wBdbEdtI8JCEbz8oJ65ot7VDE7g7CpIGR3q3Dm0VJXYsVwxx1P4V6SmcMbrc8x8R6SZbl0PJzkr0BNYsejN5xREwScY9K9H1ixEkzYILEbhjnGf61if2UyyF1JU4xyK7qck1uKdWxyK6aEnIZeFJAYdxnr7Zrrvh9ogMzBFz8xYEnJyev8AKiPQxLJtCB2Ygkep9a9E8KeH49OgiODvB3EjjFFWSUTibc3Y04bF1iUAAAc896c8IIAJwenArca38wAg8EZzjGPWmJpLMCGGQRyvT9T1FedzWOuMX0OemsjyQofI781xPjmFYfLMmUk2gEEdu2K9WXSXIGQMDoa4j4iaf9js1ZiWlDkNGw6L659OuMV1UpNyOmnCSd2eK3ShZJRyFZs59TVWF5Yo2jDkEkE+9WtRmVpXAO4ZyKis4wZ1DABeuc06qkrnYmrl23WQPFcgsUjYZT1PvXTr4rlgVrWIqsQIZsrzuxxg+nJ4rCmxG2VfBC7Qucqfesy4vEhACneM5YHjJ7jPpXgVMFSnLmkrnpU8ROKtFhreqXN1OJFlZACSR1yKqWWrzxuBHMwO7LDg859f8Ky7m8Dq5d8Y/wA4rPkunjlBjfA7jHWuuDVKPLHYxlTVR3kdraarFAxBc+YScjAwAe/1rXtNQWViQ7K3YqcYry86nKsqtGpEgGGY9x2x7Vr2uuShUDDBUdffuaPbLqYPD9j1TSpoTMQxYbiCMDjNenab4ks/D0CpO6oSAxBYDGelfPem+J3hV5WliQxgsFkIBOOpA74zWRrfiN9akeSd5JVkwAqkgZGccD61lOUJdTH6tNs+sYviHp0rKEnQntg5qae/stXhYnDk8ZBxj8a+Pba/u9PiJtmkRTznPAI+taujfEXUdOwjySTIhyVLnIz7Vjzyj8BSoVF0P0nUgggEYGOvemPvcDgCPPp1rOhvWlyAAQf4iOlXoyQpBHXgYPT3r/MCLP3nkaHyFXyAcBRyPSsu7QKAVGF7BR61edidwBILDB9xUUqDAGGIApNFR0KkRK7lCglRx6Z+ta1s5RMnkYGM9jWRvKueSBnnFWBchYSBkt656CkpJA1cfqd8HXYRxjANcveT5Z1UsWJzgDqPrWrdSGbJGTjqPWs6O2MkrFhtHcngUpSUtka048u5nLahmIKHJHfvUy6WWJYg4A65zxW1HaZAOM7ehpt032dVYgYIOcdqybdjpUuxn2trg4GMHnpiryxoFQbtoz6VQTUowxyQD2FXoJ45tgLjJIwCeSfaoTTE22WcFQTkqAD+NOjQbAAMjsKntrYzfeIDcgjNXFtUyCBgj8eK1TM3JIzfs7+WGI3HtgVlajpwkUnZnPHPautZANgK5A4U5x1qre24BOAQe5zRpchT1ueaXmjhQQVDtjFUv7BKFRnaPQV3N7bKQrGMB9xBz1A9azprfbkBec9z2po6o1WcjNoaOVQNsXOQWycGq6aCY5HBIcEkfUV09wEOARtbPrVeVAikgjOM4PcU9WbKoyHwzp6POTGpZVYrxwRjgjJr03SbQRRsCgznqcZx35Nct4StYobRQhIMh8wlhyGPJH613UMKfZyGORjkHvWkYM48RNt2HBQpAAIUjPPcVIjFcFsZzxigkKqgcgDAp+FVQQOTyT6GteWx59xqksd2MD25zSbQzD5T1z9aVRhSBnA6n0p3yq5CnIHIPciq5R2IjAr5ycHOf/rUwxJkErkEdAamaZIwAFA9m7H1rMvtYt7TCmZCeeAcZP49aVmJNstfZzjLpsHYeoqreX9pYRgyyBQOSrcVgX3ipnBFuSAD1Y4INc1r0Oo6hC0sck07sMYB5PtjgV7eVYaOLrqFSXLEmopqN0P8W/EqGxtpPszEKThZME4HfOAfyrw3xt8VvNkG2VSFcsJFQguMEYOc+vYDtUPj7SNRknlSWW4ikjJGw/IQOnUduK8e1FZoLuWBy5dFDFnOcg9OT1r+suFeGsuowVSFpM+GzXFVKfwu5q6z4juL2Z5XlIQ9FHOM1jPdJLIMkGRhjdjr9TVWWcuoDkEHOVHXiqrTGN3yCc8ADtX7BSoRppKCPha1aU3eRpecJFYEMBnAI4xTIn8p2AJDKMhjyDVUXg8va5yfT1pkN+dxQouzkg9/pXUqZxuZpteoqgnBJ60xJTuLBwqj5umcn0qmkkT+a5AIA5B7+360PdpLGpTcgHAyMcfSp5SoyLF5dBYUODuIyCe9c/dXLyu7ldhVcg5zk+n6Vbvb1ZUaMHecc46msgyhiUDEnsxGcVGx0RZBZuyowVCC53EtnINTylyoAG8NxgnpTl4UPM+9sAE9M/8A1qmZkl+6CAR/D2pXsboqwwyYVXVVGQMAnI+nrVzy4mjMYG49Dz0PpSvEkrnyzjb0OMY/OpI4yqDBwQcHPWk5FkL+UpCEEnAPtmrGxGiUkASjn5SeKa1uxO7GQCcHOc1OilEOFAc9aVwIjHJJEpYYTdgY7n6VIFKtjHGBwxqVHdcFkBAPNN8ktkk5ByCQelFyLi4IYEHPf1xS8RoXcsWyCABkE980pysShQQp+UnOc0QKGYRsygHkZPT8KkSkRLk4IO5ugpwEhjIYck4z6VNJmKIEhSB/EB1qssrOcAshIwVbGD70tRtgsZY7ScnsQKlKs+SQCBjAPao4xgsWkAPOCB0/OpkYsgUDJI+960tSSNo9zhwQqg8qRnP41FOrQqHVSRnLLnNW1QoEJw8gJJHb2qM4+ZwpIJOOe9O5S1GSoiRK5TBYdcdaRIh8pKgE8kY5x35qeSGJNmZy6Y3HK42nuPw9aIEdkV5OHJPynsOx/GsJs0ihm0HABIJOBXceDdB2hpZVCMhALeoPeua0bTjNfozvHtyAFY4IbPHFemWFsYYlwQemfevzfizOJZfhXGm9WfV5NhI1qnPLoacbvGq7WJA6GpDfzeYC8jAnqR3NEaDYSw2tjgUbUaMkplwQAa/lfGVpYio6kne5+kwiorQgaYuHyplzwwJxkfWoFKiEjZtJbOM5wPT3q21qHyXIOByo71XeEtIoxtBPOe1eW0dCYJEjDJLYxk49av6Ndi0uyQzAjAO4Y/XuOlZzK8SMfv8At3NTzRncMlSAB3696ajfoDelj0zQ9bjuUQlckj5kOcH0Ge9dTbBJgCACTwT3x6V47pGsNZzxBnKoeMnkGvSND1iO6QDILAZJU9RWNbDO3Mloc0k07naWlpFJsIAA+7u7VoxWceSpBJx1NZ2n3QMagEAY4rWiudpyPkyME+1ePNK5Ck0c34hvBpV1GAAFKlvm9c8YP51n21/HfISrDOQCc5zR8Q0jkQMAAFBIIPQ8f/XrmfBNpc6lqJRciFT87KOOO1cMotvc9GhaSuzqzGCSAATjO0d/eqssBbcc8emK9IsPDkUluv7sBwOGwMgemfzrO1nwjOkbvGgYZBABwSM81z8suparRva555KnqeM4GKja3BKsRhc9Qea19SsWtZJARgjnA7Vmu4zGASFzhyR0+g70WaOyLvqbvhVEjeaQgKhAAA4Ix6nvzXeWpJUYIIxnqf5Vw/hkeUxZwCN2eD27fjXYpMSqnYHPUknrWqOOte5qoVZgSMjOMeta9hp6IM4AGcn2rL0aN5pN4QkDrjsK6SFPLGSOepxXVTSfQ86WhGbILjC8dcj0ppi2nIGSOlWzgAnABP60BBnJHBro5brQwZSRVVSCDz1b+VMEbZDE4AGTtPX61caE5IxkE5yelNMYHB4BGfrUuLHcg4XJHJ6UAgSYKEkjg56mpPLAJ3cDPBPekAKuflJGOvpUWaKTsN2EAAnPfNQzWySLkDnrn0qyoKjLEls4Ge9RvMuSCSASeQM4qZIOYz3tiozwVxzWJrd1HYQOwYB8HADDIP0PUUeI/Gdpo0DgSmVgCMrwfyryLX/GT6g7fvM57qCM1ySV3ZG9KDmyh4o1aOW7kJkBCqQykck44NeE+LJopvtLyu+SxZBuIOe34e1ekeIb4RwGYnDklQcdcjnn8q8b8TXzXFwYifnY5UY4Ff0N4eZWl+/R42dVVThyowVUysVIAIOQynqKshSoQEY92Oc1VEsW54i4dwCCQOAf8mnllcQqckIwbOe46V/R8Efms5lyJxuxvyp7EdKmkhiILYLHGc+lVvMlMhRTiInJAHU9jn8au20YaMo2WJ4Df/Wr6XL6yp+6zxsTHn1KSRIiAx4QYyKVphLMxOQ6gZJ71MYSjlcZABxntioGR45MDDKwPXqc19XDVHiy0JyvOQQRweKkIVWBz83cHtUEKSGUKRgKvA78U+JyGMBBZ2HBxn9a35THUNoZmZH9QM9qkMTKRxkgfTNR8RAFxsA5O49vXNSZO4EKVI7N3Hr9DRyiuSCPYABxnoM9KsQghgCpY+o6mq6qZQWBKn1x0p9tEF3rLEJA5IBYnihKwzY08FsjIznO31Na6RGRQMgj1NZGlxqhAzgZwB6Vt5VAQD8ucgZxjNaLUykjPks5HZi5yMk5x1qWzTa5BXJ6YIq6iBwWJBA6GpVt2jVXADE9h296bM7iCHCjAILeoqFN6PycKDkn1q2HYggoXYkY56e9IsY3EBOnOTUMloYRIpDKmVYZGT29acAztkj2wDTyX4wQCBuOR1HfFN+UZDPsAG4kg4x9azY4iSQ7MgEbcAjI796yr2BlYAEAgHAz1zWuGLwqrAA/e69fw7VnaiwJBJBIHQVi7m6sZMSyrkAqCepI6ir+lzqZwWQhgwDNnriqG11iQBiQmQAFA4qe2lKuyYwQPlGM5PepuzSx2q7XiHLKQNxK4yBUWUZgMncOdx44qHS5ZZrYSyuHlwAeOB9B24qVlVGDYJY8fN6VSZk0WYchd4GWY8noCO3FX4JSACzcHjBPesmGTCupBGSCD7elWo5hkEkkdgR0o1BI3YAAEbIy3bP9KvRkqyZwUJween4d6yLNyyklflGCCB1rVSQeUxBw/AAI4x3/ABrN3KRbRyAoyCo7EU9ZGAIHORjJ5NVoifl4OM8kjrVlkCS7lbGRtOPQ1m2VcchYZwflHc84pxOTkDOO54zUT4tsB3YqQBg9x68fSlsbuG9acKwHk4DbuxIJA/Gs3JCLUeXJyQBjjIzVpRkAry3Q88Vnx3yRkZIyfTtVqG+R5kJcAdSAM5FQ5ANuJHVCCOCMj2rNbb1cgE9M+tad5KxA2kHORxxx2qh86kMR5ZBxu3Dn0+lRdEsqeWhDv5SmQdWxyB9axNfs45oDKWYsBxtYgcew98Vr3V7FaRyiWRRHncx6n6V5H8RfickcEthpoCOVK5BABHfI9e+c1zVZ6WQoq7SRneMvGNvpBEMMoMgwCw7Meenb615ld6ldeIrsh0LljyrNkgetZN3eXOr3rO7Mzg7SrD5c+oPU+ldt8P8Aw689y8zqSq8AjnIooYZSf7w9mKjSheW47RPDItcXLRAIq5B29AK9/wDhR4HE0qXk4LbVPlqMcsDySfQY6Vn6D4Ng1WUWZJFuqhvNZeAxHIPqAa9w8O6Gml2UcKDe6gKzgfeI6n8a/GPEbiCGVYZ4Wm/ekfXcP4V15+1lsacS7YwCADgAAdwKl+0lC5UDJUrk9sim/cyCeelDqcnAyPT1/Gv4yqzdSTk+p+qwjsjiNaQ28pbOTnBqnbXbB1VASxJ/H0q54ncRzkjAJAya5qG+EchYEgEZ5PQ158qbb0PThsdZBeJuUlgrA9M9fWuhtNVXAVDgdiT0ryS88SiO4UBfKCA5YH73qa6PwrrKahcCJJld8btqnJIPtVrC4iSvGLY2ekpcDYC5yuQp+pq0mDgcgZ4yaz/si2wRJZQXwC2D0J6D61ZViiEk5IPA9awacHaRi7dDRjuBuUkbB02k5/WrUcpUkg5HTr0rHhvSC0YDB8BiCuQB9asLctGAScg88c1SqIycC1eamLSEM/RsgAdv/rUujapbXozG6mXG045wR2rn9cuWuXQFsqMgZPr2rGspZNNvEmjLAKdxXOQxPtWMq3ZaFqldHqqZccN07DjNOyz7N4IwOnpWd4e1OK/RHJADdM9AfT1rektRjO0MB7VrH30csnyuzMa+hMiEOqgZ4YHofTiuS1OJ4i+5GY5JUjnp613MsaIpLAKT1J71g6vYCaPcBgjI64z+FYVKcrmtOSOJ+0iC7BUht3cdPaultXOwkhgWAxntXB+I7xdLuLYE8tMI8DjOTiu204g28W0kptBBJySfSkqU4pScdDebTRYdPkLFgAvJJPQGqM3UruAcEAg8EA98VbmwQSQCTxjqKpzEKGZsA9z61aiuxiildcoYgQSpOD3P1rY8J6jJaKElbBRmYZOcjtWOXXh8KR3yMZpu4RuWwQ2CvJ5GeozVRhbWxturHqlvfF0D5ABGAKnWRjg9QOme2a5DSdbDhEZvlU5+pNdJDMJCCD1HauiMmtzllGxcMzHIIAJ46+venAsigJggc81VR+pPOD06VJuOQRuA6VakZtErMd4JJI7gHrTlcnIwMHtUXmMCSBgngE85pRySScDHSqTTIsPKlzgAAjpk1yuvzCSdkGCR1HoK6edwkbEjIA6Zrjb24E07gEZzwCaTHFalJVCZIXA7AdqbN8qBQ4Dt8wXHOKml2W8RmlcRxDgyMOhrgvE3xf0XR0eKOWK8nhJyqSYYk9v8ivTwmBxGLkoUoNsmpVhBNyZ2IBigeeQ/ulzuY9j9K53V/Gem6VN5RlikkZSwwwJH05rxHxP8atVv5HigeOKI8FAgJVeuNw6n3rkrTVrrXr1pJp2iGQcg5DDuMV+w5H4eV8U1PGPlXY8DE5vTpJ2ex7c/xXjW4mEMDKE4XzCPmOOnGSB74qhf/FbUmwsM7pCcDzSCSvsBnHtzXnOxopAVkJGQdw4yavCV2VQzlkA4UnOD61+0YLgPJsOkpU+b1Pka/EGIk/cNx/Het3t4qm6KICcjZjI9+evXpiqNzqV7qMx815ChBG1jkHnrzVe3BMockkAYolJV2ZSwDHpmvrcPkWXYa3sqSXyPNlm2JnrzEQgl3l3Zwp4Hpj2q/a6ZboSnXJ3fMcH9KjiDIAShBzzn371taZGySmUGIxAZIdctx6HtXuU6cIW5UcE69Sr8TIJ7dbVDOYwgPQkcHFeYa54ke8nkSMFUjZlO4dTn07iuq8ceIJZVnt0IQkfKc9DXm08rLJvyGc8kYr63AYW69pM8TFVfspjZJI5HZ2GQRjcR1HpVQ4feCc4PT27VKVQsVJCgnk56k9/5VEiBCQBkHqa99RseZF6hGEVcO2AT1xnFTW2ny30hRFIOAVI4A/8ArVJa2JupAIl3NgEgHGB6/wA/yrr9F02OxiVGBLHkFu59M+lcWIrqkvM66VNzZZ0Tw9aaTEjRpiTIZmIyQe4z3Fb8ciRKcEgZzWSZmhYoeBwAuehqY37DAIG3sfWvnp1ZSd2ejGDirWNE3Z3Eg4yM896jN0rjIYA9DntWQ90h3P5nBJPPHH09KVrpBEMDBzndnr+FY87HyPsbElzhcA4J6mqbTGJyqttzliMdT9aoNd5A2AYJA3H9aZLOTI4U/IePrj3pe0ZSgXVun80FmwSMgZ60SSAl2VmBPJOeTnrWW1wyqJDgspGwk8Ad/wClRXd2+11TnILDJxnPb+VCm3sP2aZm+MbhGsCxkZHJKFB/d9SfevP50G5Sp2nrk88103iC9VyYySxc8DHTHcn1Of0rm5LZHkWQllAIJUnqB2r2cL8N2cNSPK9CuqnLfMUOcbgeg/8Ar1p6Br93oN/G9uWQGQbgozuA96ymwpII3nJyo7+lSKzCRmXIA/hHOK9C11YwTsfVfgbxnF4ls4QXw6nBXOc47V2LICScDHfHavkrwT4pu/D+pxyrK3lDBKjqeetfTPhzxLB4gs0lRw7EEsxbJyPYVxVafLqgV3qbARHAAXjnljjmqk2nJMSACBn7oOc1dxtVfmBWkJDOTnOTyB3rmUrFJ2OB8T+FwySmMOQynJCglfU14Z4s0eXTbnzUJBRgwbOAcGvqe7t0dSpUEk8bhnArgPiB4OgvLMCEKTtJYYySfQjt+Fb05a3Bya6md4X1OPV9CtpEPKAA5P3gRzxnjHt+NWLiMgEE5PYVw3wuvprWa70uWPyJI5miAcggAjrz0613LEM5CklhXS+5zz0epk38JntygcJ2ORXMtGEeQEEAfKpI6+4/+vXXTx+fvycHBOM4zXM34aOUJnIBIA7D3/SqRhcjgUbiTkjGDxVwAHDEggkZLc5xxjNU1lMIzwQ4DAEdR6ipvm2ER5CZ3AEdCev/AOurVyr2N9bMyxKoYhR82Acir2kIhDwg58vkgnsTx9aTRtjWoLBiCMGrSQJZ3quh4ddoJ79zxT5miLtmP4ms5I9rx4KEhjleffnrisEzhmK5KhTyG/lXba3ZtdWMpjJLjbgAdeefpxXEXMLJK6kA45zW0JXWohZph5WFOHBHJHAHeoZmVjgEFc7sAYx61DKGUb1ORj5gR0NQSIJMkhipPrWtilctF0YB8BiOBntVaYKMgcHGSQccVE+xJAIg6BR824ggn2qG5nPIVS5JBwOMc0WGmWEl2tnaAB7/AK0sWoNBIRGVIILAr2PrVKWZy7KAAMcAVWeQJIiFWDYzkdKbjcfMdda64kyoJcliQOABj3rXEgIIEodVOSy859q80NwYpDhSSTjIOK09P8TiwIEuQmc4PPNYSp9gWp328KIiEZgzbSBjuOtIoPliRWQtk4bnAxVHTNZS8iDpICxOeOgB6DFX5HLwhAFHORx3rmasO9h0Tu7GSRzs9CBwaq6jClxaOCgfggZOMe9XIwYwQOVUgn3p1wyyKBkH2xUrQEeM6vdGKWWGA5AJJAOcGtDwDGZtcjmeMuyjJGMgH3p/j3Tjp1+bh4VRJFL5i4x9QK3/AADbpBYi5Q7TKBkrxkGujm9w6IrS9jvmvH8rBfBI4J7e1Uru7KYG8lcYPv70kjbYwDkA8jPWqFy65JD5OCoHaue6JaOb8Tu89uzNklRyAMk155qTOkbNGDwCCM4yDXf69ODG6h/LbBA2jg9q4i+jKoQ5yAMFyOvvWbLhdHHXG7zXL5xjByOD7Zqi7KrCJAFb0bsK0rxDvcISwz0bp9ag8seawK5OAd2Ov4+1JHdDa5BE55BONvT29qniuzCSSSBgjA6CoUMEoYqHJUlWDjABHpTjEpjZ8fL0HPetbmiVzTsbp5oYowCJCwbzDwAB2xVrU5jkIGO/AYk+nc/hWPb70EYD5OOQO5q3cb5iUKkErgihOwnsQGWSNg8UrByQQyHBJ7c11el+Otc0mQCK6YgAEhzn6g1yMsSxhCTsGOc9qsrKMhQM8cmq+IxlBPc9z8IfHaeOYR3xXysctkYGevX8K9m0HxdpmrwRuk7EkYyzDAJ9Pxr4ox98naUI2gYzg98it7Qddu9FcmGRg2MhQxwT2wPWs3F3Od00vhPsq5iiZGwS4HBKjPNef+P9CTU9PDFQzQgkMxxgnjr6YrzDw/8AG6/sbhTOz7HO5iTnLY9PXivQ9P8AinYeIdgvWjeNsKw4BI78VEoKouWSMbShJSSPEmV47plliKONy7WGMjOM/wBahOYliRRlY1CA+oB6V1/jaxiju3uYXBRugHIAzwPyrlkQRgEAOevqDXwuMw/sKjXQ+9wNf2tNPqdRpQEuniVtqKpC8nnkZzis/UdQiwoUCUbiqsBjJqKFvtVoIlcxgEAkHHGfWtNdOtzbiR1yEG9QD0b1r56tCCldn7VkFRSoJyZiOsjRgIQ7gZI9Papp4ZVt1KpnAxx2FW7XYXBwFYk8nv8AX2q1IY2TCkFCfrmuGdj76lV00MaCwd9mQSpPOe1P1C0NoIgACrEkH04NbtoQgyVByQQT6en+fSq19ZGWUgKxGQcEda5mrndGdzJjY7kJUkH0FTR2gCKMkKgwO+a2bPTTPCC8bIVJGCMZA6Gp2slSMuVwm3cpPuOKycWVcwzaCPcwJIbjPrUDqbbGGJHt3qW/u2bYiqW2kqQO3vVC4u13xQE5LKWfj7rZ4HvWTBJsfMsiqWJYIwBAI7VWZEMjBzkEAFe2RUyLKXQksyjgAnPHYfSm/ZyjliuO+GNYtlJWESEOcuMAknAFSraRgk4yBg/Wpo8DJPJxipmjQxjB2EdT1pJlK7KLWplYEHOQSV9Kkite2ApBAxVggI8bfNKzcFlGB06n0qwLUnBJYEsoIAzgE9a6Is0SIY7TdGGI2MBk55xUyW48kuMAY6eta/2IRgIDkdC2OtQXPl20TsFUBeTnvW10WvIpqVWFgyAEjqe1UzIl4UJIJ27Qw67ayrzVmvp3hiJwFDZAxjOe/rTtMV0Ri5JOeCaV0y3HQ3SyNGoJGFBXGBzTZbe3QRkhUPXHr71kTXjRkRlcyK2WYnjBHH41FKS7LIDnjr6CtFExlTb6nouk6oml6De3IYebKAkLg4KDHJH1rzi9XzJ3dlJdyWOOhJOSTW7p8zfZUWUNIikBSOwJrdsfB8viG4CWkZlbAJAHPNfW5bjaVGHJUdj8K4vyDEVazxVNcyPNW02S4nVDGWBbDEdveun0rShZwBASzAYL9N3vivYNE/Z91OeASGJopj/DKCOK7HSv2epo1R7kIpOMgEnOOvAretxXk2DV6lZaH5esnxNR2tY8AWyKxlgDtwCTUkNhNIBsiaSQsAFwckeufpX07YfALTdPBJxO7Hd+8BOCeowe1dRZfCvTLQYMRL5zggYH0r5rE+JmUUP4bcjaPDtWfxM+W7LwxebwBBKGJ+U7Scjv9K3m8G38MKyvAyxkcZHU96+orfwhZWuCsJKjqp9PrXL/ABAtLa1S2s4ohACwcqpzgDp+dfOS8WsPz2hR09TqjwspaOR4FbaNLHNkAiRfmAIrRg0oyqwlBdBkse2SP0xXc32jpcgSxJtYDkAdax/K8i5MUuYl/iVTnANftOSZ1hs7w6r0JeqPj8wwE8vq8k1p3PIfFPhQ+Y7RKCmdw2jvXHtB5TCNwRgn5u4PpXtEzEXFzESDGDhSRnKn0964XX/DRd/OgVgckgAdf/r1nmmWqsvaUlqetleZcrVKo9Di8gOULYzwT1z71GsYkcqeQBgf41ZngFvckS/I/OAR1qFGDyMYyCDz6Zr4SUHB2Z91GzV0QSAZICAhccmq9wgAyhyhPJHFTys4YjIGTgn0FQ+WyK6M/mAH72MZqCilIHc5B3qTjBHOKr3JYkIzkIuQg/uk9avKhj6DIPA55Bqhe5hd41AkdSCyryR74pozZlSQGNNpGUB4VuMnPSuu8PRttR2VQ45AHQfjXOzoEUlwQevI6Vv+HZVk8t1bCH9K+iyd3r2Pmc7j+4PVNBcgKEOMAZyOtdtps5khUkcercAYridCiRYoZSRg9ADyce1djYygoACGAODiv0ax+bpOJ01o+EQhwQR0HTHY575rRt2KklgSDkDB6elY9uRgAthR6DkVrWYWPaASc8ZPespI1TNBGOxSRkqc4HYnvU4ZyMA5B4PtVcn50wA2CCR6gVOkrbQFILE4YEYwp/8ArVzs3QyeEyADJYYPQ4pwQAYUsFwAcnOak2hVI6kngg9RUcjIHJAYADkE8E0XK3Kk8YRiAS5PVgOme1VJ0Z0kwMjB7dPetAgyhyw8pM8EHP0qtcQiZSA5dxwatMzaOJOmtd3zKhQKpG4PnkZyRx68CuoNpstUhwY40JIUdBn+tLa2SxSu5ABIwcDqai1nVLTRrd7q7uFiVBko5JJPQAADkn0FXdsycTm9csESWSTeQGH3QOB9BXMXGl3WoTBbWMhQRmRuACenPau3toZdeMVzKDFFglY8ckds1rtYwxIqhCB1IUenf3rWLXUErM8tuPBq2W6VyUlBxIWB6ntkf5NQvoNzCyIVyTwR04r1Sa2iUIQAGzkc849cflUItYJWiZyIiGGZGwMZPc1XuPdGnMeLa84sppIA2HXgtng+mK5hyC7hwrGSMqxXjH1rV8ZTu/i/U0K4t0kAUkYJAHP1Gax2cxvGrnKg/dbjAJ6fSuLEQtsdtLvc5SKGSW5ARiR5nlgkYBJ/kPesrxNbyzXIjdIxFGCuEXO8/XPP4V1t1CV1WWEFSnDAjpz/AErH1y0hMgOXUZAPOfqRXweYRtdM+pwctUzx/WWe31d7RsxmMjcjcEZwR7itbW/FM+pBozIpYxiKOULnaR39xxXNeIXY6tdXDKQiyMkZOTvUHgn14qKyV5LZHYbAScccD6V+f1aSk3dH6BRfuJnceKriKy+GthtuZBfSzhJRGB88YHJHpyefbvXk8jBAxB2nJ4FdF4u1ptQNmhGyO3t/J2oeG5zk+/PauT+05BIBJJzg96ypU/ZnTe48ENIABg4yCKl+zvLIrMfl7HHSlCKXBU5A5BHatG0RWbDuMEZAx1rrTGlcfEoESKFYKcCux8O2AYgMSqZHPpWVY2MVwAWBwBx7+9dvoum5EBT93EBkjGd5+tY1J2R1UoXZ02l24iiUIWDgcMp5rpLOI7EJAbNULGEQxFiAQOlaqY2rg7RjJI9a86UrnrQVi1HbKp3AADOSfetC33j5CSUFR2S70DYBPXb61o24CsSR8zdgOBWTZ0JC27xqrAIwXodwqRIcsSrApkYBpm6VWJ2gqe3pSwTKJACuHHYGsWaqJYMR6NknuDUqkgBVXAFNGAQTkk8GpkKxkhTgkcAnrWJaViWBgHLEYYDGc1YjYNsUkkZGDUAIVQODxzT7KQM5UjIBwGPp60JjsbMbCPK4GQOpqe0DsxxGSQM7u2KrR7W4ONuMD61OoZUAD9SCQDzTUgsaSeY0GRyR1HrT8gqBMDgAcVApEIB3FG6DnOaczDAJJdiMVVxWL8NySCSw2qMbSD+Bz3omkJXIKnI4yaz/ALWVxGVyg6ZPSleUupBBBUZ6Umw5WE0jSxyBOGxhSOx9aimb7xLEtg4A7mmi42gAEA9waikuMYw5JySD0wam7KUSUShYVyce9KLkOQQOAevWqw2OgIfJ6kD1p1qADlmA5wKZfKW0cEucYOaQcgc7gOR71XKurk5ypzlgRxTllIDJnjAwfSoZNhjgLuLAMec8VAZCobeQo5IAHSrErFVBByRyOOtVDG+S5HB5OTU3KQ6ALtUE8ZJJPcVHNGPNAUHHtTxMMckAdMHtSTSlMnZgY60XK1EuW2qAckHiqbyRAhQOcZPvVsyqIgGXIzVSfbuBjTIzg/SkwsRyoGB2OAepz2qJSIyMgkEdfU02eOSQjYMKOpHel2lSATkHGCex9MUkxBPHG0ZCkg1UmAXaCAM8A9Oas3GEc5BYjjA7VA0uUbcgyp4zW8WSV5om4QYYEck9qzrqMghMADvkdavvKGDFDh8/pVAxSLK6uQynkc5IP+FWjJxMi8gAUlACcZPH6Vz2oRsudoy55II6etdYylC5BwAcY/rWRdRo53EgjOAMVSMJROF1mEMpcqCCdo5GQP5965a7txgKBgDn5RXe6taR+dJMgyxUAlhgjnp/OuPvlzIxAwSOQK9ClscFWBzF3GQoCkZzgkDGaqyoFVCMEE84PUVp3CF5mAGAO3rWdIybuGGckHJ6V2KxwtE1tkIVJJ4IBH6UQTNGQHzgcMAeeajtmC8s5A7HPSrTwmVQ7EKueWqiWrGrpcscaFCoY/3j1HoK2dMnmS/gAJUhhg+/auXsDtlOTkdwD1rpdMdlnjMRLup3DPbFXF6mE1oz23QtHBGlmadkaZx5gUcpjJIP1Ar07TLxrK4sFhU+bJJtABxtAOTz9BmvOfBtw9/Mly+CV2vKWOQXIAIx2BNek6Iov9UtkRDM65kCgZ4Ckn8MZr9By2XtIJM/McyXJNo9ia9QuZFIJlAYlexxWLrIOoRCGTC5fcWxkkemao6ReIQFD/IcbQDnH/1qj1zXYNK3vKQoAOMmvqaceVXPlnKwi6LDZ20pgiAkZSoHBye30rY02OKwRVDAvt5I6nvzWT4f1lNXhLquSRnDHHT2qzn/AEoICSfvZBxitXNyFFq+huQXJjkDAEjOQynpWhaXC3TSqXznBIz0/wAK51p1ggATJcjvzzU+lXUuSHC5GMFB1+priqR0ud9Jtux3FgxdSoIYitfTbf7bf29qjgyMdzKQDlQOTj64rmdNvmtWQSEMDluBzjuK6D4V3iar4k1rUIgSttGluu45wSSTx+FfFZ/jlgMFOs3bQ+syyh7WskV/iMzTeIVKkOiRBFYDABHb61Q04K8YQckdTWh8RAE16IKSsTR4JHZgfT8a5yG/ktHEQGSeABzmv4ozrESxdSVWXU/SvgVkastud5YBQAcj1PWrWnaLe6u42AFFYKzDJwK0PD+h3OuRyCZGEBUAkA5IPXn6V6JZWUGmQpFCmI0AAJOW/wDrn3NfMU8Pz6y2Dnk1oUtI8PwaVEdkYLkYzjqal8RxmbR5okC/MoVsnqeox+VXXlJ5BOB2PavN/jx8Sk+HPggXKBGv7mYRwJIDySDk/gMn8K+jy3Byr1o0KC1ZMpOEeZnmvx2+Ltr4H02TTtLfzdauosBgOIgRySR0r41vPEVw9zLdvcMk5beWIyWYn1rU8TeIrnU9Ukmurl5552LEsM854BPt2FcjdPmdiyhj1Bzxmv7G4b4Yo5Xhl7SN5vc/PMzzOWInyRdkj6h+AXx9khcWWqzgqCAHY8gY4r7B0fX7XX7CK5t3Vo5huGDnI6V+TMF5JaXIlikaI+gPJr3n4K/tA3PhS4S1vXY2krDqxOxugOfT6V8hxbwOsTF4vAR9/do2wGbclqdVn2v4q0NLi2aXaCSOSB6V5TqdkkCOAqsrArkjoa9Y8KeNNN8a6GDazLK8iEHJGQccHFeG/EvxEfB/iMW962IZyPLbGFB6Yz6k1w8B5tUwlR4DFXTXRjzrCQq0/rNNXscL4z0SO2vLXUWUkwTKwdRyrE4B/WvULVZbq2WVjveRQw744rnr6zi1/T0ZZADIM4HO3A4NdxpGln+xbYg7tqDLEgE19Rx/g1jcEq0NWjh4fxX7x0+hlbSoJPAABJbpUZjZpCAMDp9a6B7BHQBgpHAPuTTXtre0UyOqqqkAkY6np+HHWv5Z5Lvl6n6DdHlnxS1WPwr4Svb2STZKw2JGASXJ6cDrXzJeXYeR3lJBcDIUfxE8nHua9L+N3js+JtbltoHK2VqWi8pB9984Jz7V5Q/IIHJUYHOSPx9a/qzw84feX4X61VXvT/I/O8/xntKnsoPRF+0eII7glSRnIXk47YNWIQrSEAkkjO4ZFZtkAMgkZYY5PXHQZrQtSNpbftB5O4jj247V+0WPi7tblq4jHlhScjGCfU1k3cJVxLGfLXABTGeR3z7+la23zE2kkrkNjqCR0qGe2aSXAIYH+HPJqWl1YKV9jOttPn1Bo7a2RpJZWCKACcEnGfwr6i0XSY/DWiWunRRmIwRhJTn7zkkkk/U4/CuE+Fvw9fTY49Uvi0TNloEBxgj9a9JuHkmBAGWYgAKM5Pav594/zdVJrBUXfufpnDuAdOP1iotWeKfGbU5ZNcSyBBtoHwFz1fsa8x1KEswdiRIpDHBxkV2PjW9i1nW7x7eTzVt5DHlwRhgeeT71yUuP3uQWYjr1zWeSYVYfBQ921z9ry9wdP3NxtttMZdhkk9u1bEdykMYKAg54461kWwGBtO4scEY6H0pzxySAgu0RBx6GvccT3IwuFzKZ53LhgBznPU1b050OCeCO2OtZwZ0AiDFiDyzd6sQ2zpbecDkFsY7Z9M1DibezOiuJYlt1KqVYAg7scn1+lc5cgTzIqgl3BOKk+0sQQ74VeCWP9KI0Y5JIZieO2Kiw1DlN7RdGWSIO4ClVJUgA5btweozVG48NmFmkkTDFiTt6Gt3S7wpGBKmTgDKnGPwrSaKOaM7juHYHjIq0ibtM83mtgJHEfAGTj2pbKXYMEgEHG31rS12xKzq6qQitnCistojFOSv3Rk/Wk42NIu5s2qxSIGK7GPXBzQ8MatgfMSehrKW+dOMYJOAPStO3YMpZwQRyah6Gy0KlxaqrAAHk5zRLGJIgSctjHPY1euHWRAwIAx371C1qHJdATxU6M0i7GOdOZmCqQCPmyO9WUtPsse9QMk5I6ZNaKxAIQy4kzgFfSnTujx4GCF5OO9NJGsZMqWVyIZg6M2MbTyScfWvXPAGpJHAzhgXddoJGcc8/TivIjCiEsTg43D2Fdt4NuMPAsZYvIflGeuBnAHrSkrao157qx7BxKBglsc56E1s6W0oYKCQANpAH6E1zulXQuWQJEEQjDDdnB9q7fT40W3KAgcccV0waZwzCO5EJCg5D5Dc9KtxSohDAgA8D6VzwLpcuCQwLHbj0zxWuskSIm4hj0x6V1KCOOcbnR6VfRSyFHLE4yDjI/OtKazF4qbBtXcRwPauYsJUEihGGCcYB6V1lncrKqIQQR+FfOZ5gPruFlBI+ex9DmXNEdD8PkvY1lILtnJGc7TU0vwuaQAvwFIbBx/Kux8P3IksxGCAfvFh3Nbg24GRkkYNfyfjcE6FaVOasz5x16kdDzFPheYnEhYgYwAwzVdvhzcQyuwnlKk7gIyQQPTI7exr1c4yB1PQc0wquSCcPjIGOtcMaPK009iXiZvqfJ/ir9m/UNY1We4huUtoHJZRJAWyfQnI9PSvNPFfwUv8AwvbrO4EpB27Y2JP1x2r7q1vUrbRrB7i5G452qgGfmPtXlGvl9e86S5QyuwKxqigYHYEd8V+08O8e4/LYRo1XeK01PAxOUYfFyc5x1Z8T3Fm9s7K+CwJBIGKp7jLJKDhCowAe59vWu/8AiV4WfQdSn2oRG5BAI6Ek5Ht0rzuZgrINxBJ6g9K/rfJMyjmmFjiYPc/LMwwbwlVwewLhJgzA5YAHP1qWWZUDAEk4yT6VBHKgKFjulwdpz278d+1RxLGskkrsVcgBQ2cD1P619PBXPDm7F6K6QZBOQR3FFmUjGFLFQSST3yappmUkhQSO57/SrEUY8tjkgrztHSt0jmbuXxEOHBAJzjFTQud6gEAfdIPcn+nHeqwxsBxxj16U/wA1VACDaG6DrzVWITKWrRFmJAGM84FM03STdAu0YCx/MGJ6itG5tjKoOcrgdPWrUMYt1RcfJjBHqe1ZONzdMVCIozEH2HHDDqp9R71YttQls50lt2WMqQSQOp9T7mqDEspIGH6HI6/j6UqA7TkZIwQQcZ9eO9ZundWYpJSPoD4c/Eh7gxW90xRQMknnJxwMfWvXLW8iuo0cOG3DPHavjnT76WxKXKPsmQEKT0Gfb04r2T4afEZ7h4LS+kUT7QXKjkD1ArzauH9n70ETCXs3boe2KRGpYHnkDHqR/KvMvHPg439tJJgOVyzcDJOeK9JhmW6hWaM/uiCqjHp6j1qC5sRPDI8p3xkFMLgckHBx/Wpw1d0ZcyPQa5o2PkTUrR4rhiEYKGK9OTjrVJmJYlDsBwNor1b4jeGZNPkkkiTO1iDt4/HPevL5t0IcYyCckAZNfTStJKcepxTi4irM0OAACBwcVK7EQsSSD1JqtsPyEAgHJOT19PpUsbGNAHO/HU5zmseUxZYEqKAQhB4wzdRS5cs4YADoCpyR71DJMWOFGYyQce+KfFwHJBAI5JNVYybNTQ3J1S3G3dGG+YGvbJAj2KOnyIFBOT6D+VeF6LcKt6gJ2DI5Jx3r2u4ugNKt/LG5yvAJwD649a/G/EiDeAukfoXB87V5B4Zng0W9nu3hDyTjaVR8A+hJPWvTtCuEu4InyAAQT7V5Je2621qCx+YjJGeMV0vgXxFJFGiBw0Yj3K0hH6etfxck3WUdtT9eqK6ueafHrTW1nxG5tyyiN2kCqcYfocn3B6fWvC/+EZ1K3eYq6B5GwSCcD25/CvoTxpcRXGoXDs4LtISSDkt05PoTXP2tnbTxAGJSjncARyCO/t+Nf27wRhFDLYcy3R+P59jJqu4p7HhGraHd2uXeIyuuFIU4yaypYZonZHTy1ABBDAk/h2r6O1HRLa/ZzLEgzycKBz9BxXCeJvAcaI0sSICwCkAEMB/k1+lwwtNqyPlFiJT+I8silMpKRu0RUhi7nIGDnP6V7d4avgNMikjckhRyB6d815LqmgT2U6LKxCA4AAwCB2Ner+DbJ18PwXCABGAKgjGRjrisZ0fZyVzlq+9LVEt0YnJG0OGGQxJOD7elc/fkBCCCQDjitm/QyuSXO7n2rGuHUBkEqA5z97kV7NNaanK5We5z13EpL4BBIyTXG6pK8MjpnYMZGOT+JrvrWxfV7yO0iO55G2jB/X6Vyvjzw3NoF0Y5URJG3Lwc5APY9xXJiVGWh7GDk5abnGXF1PLCqAgopLEg9CeuPyrqPhfrlxp3jOzZSPKICkbsE888e2a4iRGeRjI4RUztyevtV/wzctY+IbB8q6M/ljccYZsAEH6mvnMTFcjaR216KnTaZ+knhpRd6ZBKoO1lBUnvxzzWxLB8uNgIHX3rM+H7iTwvYB3VwF5BzlTjp7iunmCyqCABkYGOnHH9K8/D1uaK0OGjTXIcvd2RdSv3QaxZ9IkRiAobJyD/APWrsp4gw+4eB3qnLb7z/nivXp1mkKdK5yEukgKQ6EHsQaY2lsihgxCjjBGetdRJbAAABSAeh61VuFEYJYhUHJY8AVtLExpx5puyMY4WU3aKuznhbANggDjAB7mqmpWbm3yW8odTt649K1LnUIoskAM2eSOlZF5cG5csSxZuACOBivzTPuOcNgU6WElzTPs8r4elNqpiFZdjyzxNpjx3BcEsDk7SORn1PSuHmcrIcgK2c/Kc49q9k8U2Eg06WcRbh90qo+Yj/D1rxi/jH21gAE+bOAOtdPCufVs4i5Vma5xgKWFSdNC3l47xglCSAFC8dPWlUOygEADPPNVorGe+kCQlt7MFBHODXU/2IND08TXgFxOAVMYyNx9QD0HTrX6K5xXU+VUeY5DUZlhtJ4hwcnntnsfeufitZrhgFBYt1wPSta+Z7hyzJgEkDjA68D8OKtaDYJPLHGxCnO3caynVUYuTFytOyOq8AeHcTMWHBwQSOteqDR1i04sQTkEA+lUPBmjJBawkAOCSARnnBxnnmu9fTg1nIFCkKM7WOCfTivwPiPOYzx8YKWiZ9zl2BtS5pdTx2TT3F4xBwM/xHrWrZ2gQkqQrYxkVpatp5ScBVQSMcOGB4Ht79KijhdCVMeSOwHSv1nLcbCrh4tS6HxmOw0qdeSaECkIqE8E7sYzkjuccZpXxgjBL8cg9fWpyziJgI9g68d/eoJYJNhcgkHpx1r2FiYLqcDpSfQgkgGxy6EMOu7jFJDpcc8gUnAPQA8imSlyhBDDjIAB/WqGn6jJa3hJUld2Wz246VpHFL7LMpYeW7R1ej+FIIZjIRlwcgZPFdPaWYQkDgjkVR0W+F6iMjKrkdGGc+1b8MYyp24I4INdXt5S6mEYrsKkRDgFQUxwB61Y8gyOAoO3AG2pEJQgkkk9yaEzIpPUE8YyMVPMdEUO8jKgEHHr61558SowLQq43lsg+w/wr0ZHLTBCVDHn2ArgPiNKjhgUyB8p/PGfoeK6sPJqep0w3PnbUmLXUgZCiqcBsYyKhglLsSThegxW74h01YZpQgeUDqG7Z/p0/OuXDPFgc4B4FdlRqWpp6GhNMwRwAQCMBvQ+tY13dON2SrDuwGOfpWnKTLEQQd2BgZ4rDvnRQxCMCBkc9645pHRTMu7u/MYxgYHUMepqHdIyYCMCOme9SEo0iO6kbhkgDOKJpguH/AIB156VwzZ1JChDEquxwT3HPPpSu/nSEh2JIx1wKQRopIIJDHIGc4pZUicAxBimNoLDBHrxXHLU1irBLvZUAbcVBGc9AetPj1GLTGQyuwCMGIUZJB/8A11XAKnG5ckY6daIoh5m9nDOOPn6H2PtWMimem6Zpy6vEGiO+V1BG/BBBHf35rB1zwpPp+9zGQMkk+lafwu1mO3u4Ipj5qKSdyn5Tz0zXseueHYNT0ppNmAxBG0cZ9DUUpx5+WRNFu/LLVH07ZRKgUgEEH860DKRGxOAQQKw4dQQgEEkHgEmrYvdrbXOCemTmv80YyiftD1NYhdwIckYHGMYNRT4KsSRxgEZ61WW5Q4AYFhg/SntcLIjEEM+efUVTV0Sis6jJIPI7UxY9+STwehHeopHO4kdD19qt2yBlDZwB09MVg4ami0IFtw+4EkEcZ9KnFugG0AsM9xVzy1ZBvUlQcgDj9aicOjEiNSuRwrZIH9a1jCwrkYQKPlHAHFYevMVt8gZIBA5rdmkCygKc8ZBHQ1z3iBwts5AwTkk+grOq9C4u7ODvryaGcBSzvjOFHWpLPXCssMkhZjGDtHpnGf5CsfVtQVJSucAcAnvVD+0QHBJJBOK4lfoepGN1qj1rR/E8Uu1ZTgnkZPWulttVWTaFCk+ozgivFbbV1gTIYFwCyg9SfT9a1LbxrNbkLsUjAyd3IqlK25lPDKWsT2YShuSwI780SxF2GVBGMk5rzjTfHMRIieXAxwDXW6b4hgu0AVt+cYOelaxkmcNTDygJqMA6kbcHAA6EVz13+7YknC5I5NdbeMs67gcE8Belef8Aiu8e0lCKBlskgjqBWkYuTsjKMuV2EeVHcFiNg6e1UL+6ikZULlAWCkjsCcVyN94keFwHZ8A9B71PY366jIipKJgSASnfnpzXQqE77HZB82x7JoEIMCIgGdo5HUiupjwECkDB6g84rmPDoMUUbHCBhkBT0FdI92kUZYkAMODn0roUUtzirytKxMMYI7KcYAzmhmIDKxUhgSAOoFYtx4ptrePnJk77WGAfSuU1r4grCXWJ/KYjGRyaHDscqvLY7m4voIIwrybQOnNYWr+N4LKJ2jdUcDCkdz9a8w1jxrPcKF81iSeDnH8q5a81ee5mAJYhTuO49aIYWpV+E2jH+Y9Q1Xx/JOmGlK8A5zgk/TsKxINYW/YGZxy2cnoCOhz61wbTyuSZD8p5ANRwaoluhIfIVtu30r1sNkWMru1KDZo61OktWev6XNbzud7Btp6nnI9a6WG8s412Ku4Y/gOc/nXz+3jcWsiDzWBAPyqOOehNZGrfEO8lQpBemAAEHb1P49q/QMr4GzTEJP2bieNi8xoR+KZ7H45l0TULSZ03GRDtbOOMivlb4g29s9zI8cIV1YgSKc5H09s1r6p4wv55ADPI688Z4rj9Ree6kldwW3nIIHTjpmv6K4a4cxOUqPtJXPgcyxtKsmoM5K4cAn5mLHtjrjrUSMZQSDyRxk1tTaIJWBcAgHcPUGqVxpK2UhYBgp4CtyRn3HWv1KCsfHy9ShGcFiQGYdM0jSk7UMe8k4+Q/wBTUEk0lpIWLAPn72ehPvVM3pR5EBy/3Tz90/StW7EclzWcpBuCkEkgsM9SO9OllLKCwBOOMHpWNuaUAjkjqxHWpVE0wJBYITggDrWcpJmkYWI5GleV3U7Ccjkd6XYr4AyCQCxz1PerKxuAXQggHaQR3prWgMm8qVBOSQOD7Vm2bxikNhjOShOQeQSc1bWV4ii7VViSAwHX8PpSR7QwfGVxgU63PnOpkJiQk4LDrXPLU1RaWEuXaQqFIAAAxjH881HJCXWRA23IIODjipH3uwZB+6UgHnk/hTJdkJEksgVM4JYgHJ6AepqdR3CD9zCsQ4CgAd+KlwNmTjJ6UIisCxbJHY0mBK5KkADgZoC4+OIthQQSc8lsYqOIA5jYERnjJNKWZZWZkCp0AHU1ImxwAQcZzj0qkmyWxfKSPABGB8oJpzS7JRGq70zjJGM1ZhsfOlRSPlJycn0rQfT1kwQeFPPtT9nIm5iSbWf5EJzzycjP07UMhfZtCg5yRjmtCbTGhYsgbHfd2/CqhhkEgIGMZycVDi0F2V3tCxIzhhzup6KVUkDa+MbvWpgwzySpPt2pwkDYUAE9B71I1YqeW33d2AR1B6Gn4OY9zg8/MT3FSyIqSkuCcr2PeopFLsGGQo+XGMZqXctIklwpDzjJAyFAzkduKcZi+52OZGxyR6dKhcF3CBSoXuxHP/1qRGcMS4BUdAB0rnmrm0Gb/hyN5btGKApnJLdvQ16XboFjT5PvAdT1zXn/AIYmHnIhDMznOAucAe/bmvSrNQYg38KjuOlfz14g12pKCP0bI6fLBSJViVSVcgHjGTURVlcgjIzyBUzOBkEAkkMT68cc0xiZWBA2gHp61+Cymz7FEZYvKWKggDhBxj3phUmdgSAu35S3Y1P+6TIzlSOvU5qM7JlDqSCuQVPcCpjqO5BKWUDI5B9KjmdTA8kjKUUjIJ5qWVwAryEIgPLNwAK4LxN4lSEzrDchgvHlFSOfTPp719HlWVV8yrRpUzhxGKhQjeTNnWvEqxCUJOVLAA5Gc1b8E+P5IikDzbpQAck8H2rw/VdcnvmLCQohyoTPFUNN1e7spUl3srgjJQ8j35r+hYcF4WeD9jVV5WPl/wC2mp6LQ++fDutC6jQBwTgHg+ozXaWl0HYZ5IGCK+YPhX49F2iu5YRjhtmTg4OM/XFe/wDh3UjesjRAujcV/NvEPD9bJ67g1ofQ0K/1hXTNLXdFbW0WFWCoSQzZxgf5/nXT+GPC0NpDEERUCjkgff8ArVnR9NjRSAVR2bc27kn6flXV2dqEACDHPHOK+HXxbHZ7TlVriw2wgQBUCEdsZxRLGsyhXBI6YHU1b8nAIAXPX6VDICMk9Aeg6mr5boxvc5XXfDMV75zpEpON20DsK831XRHtmJIwBzgYr2qdcptAyTkgtXK6/oqXUBcKoflSO5/+tXDVjY7qFaUXZ7HE6ADHESwJIOMHnPvXVGUywpEgIcsMbeOfc+lYlnZG3JBBBBwAe1dNoFj9qmQupKqcH6/4VFNtvQ7JyT1Oo0ey8qIAEhSoyRxmtbBUgAdefwqK3hEcRjJPIGcHtUpyGAHzCvUgrI8mcryY4g4IIB9DQWxgk5OcGl3jOCAP8aY7LGSxIUY4ycZrZOJnclwDySBx19Kh27sjHHp6VUm1yztlIeWPcePv9/wrHv8Axpa2qnYoAwSWLZBrOdSMd2Wk3sjo8gqRkAA456A1Xnu4LdBJIwUcg5wa8+1L4kGWMrAxVRx3AJ9ea4XVvF93K8heVkHVnzhcf0rnlWv8J1Rw1SXkeq6z49sNLDOFa7HQBCAR74JrzXxZ8UpZVWKGSSNWySqMQAewJHNcbci71XLROzluVZiSP89KLbwZezxmS8YE5yGQ8YqeX2m5208LCGs2ZWoa7e6lKIhIT5gKuwPUk8Ef/Xq3pmjyyeVLcuiwRgnDZ3N+NdHZ+GbK3BKQnzYzhnPeuZ+IeuJptkttaOBK5KyY4MY/ocV7eW5e8XWjSgt2Ri8RGhD3DzTxvrLfabth8gikMabXBR8Hg49a8tvb2W8uneV8bsAH0rY8WXsbTOolAIYkRg5I9/8A69c4oDOHIJDDnnr6V/ZOQZZDAYWEUrOx+T5jiZVqm5NHvMhLKpxg5A5zU4YGMhRye4FQBR5gJk2IFznGefSnxSA5IOFHpxmvrYxPAlIuwO/lqpGW9xVqC4CKAxIJPBA61ThQ4UksSeRk9au2pXBYqXQnG4jgV2U9GmZN3THStGyuVLHjBYng+ox61H5aNEmFAcH7w649easbAxIQ5PXJHWo0gbzwCjsoBIcEYDelfbYarGpBanz9aDi2ETSRzBiAGYEKSOo6E0wSFJiTgoM9RnJ+tTNbkkMWJAOMZ6UoiBySMAfxetejGzONsg5kJBAA6kZ6VYWMRgErwwyD61FIiiMyggZIGSOp7U5lkmABGQQSWBwasm4/aytkg+w7YqdSHjw4yBxjHaqqiQ4Dk4BAA74PrV2NHwTnAI2lvUVCHct6fhWQLw4yce1b8CiZA7jBByQe4rnrVH8wEqAF5OT1FdBaSMxUFCwYhQ3Y1qjKRdhzJIAMFGHAA4zWqtqEUA4yBxg9BVO2iCygBTxyR0A/H1rVILMq5DAx7uByOcYJ/ColczTMtoQrOxcrkkBR1HoaiJLEqhAOMnIzn1rVe3QhyeD6+grPnLC5KBP3ZGS3p7VAPQjh3AMFHJHIJ4x9aaysG3EgHuB0IqVtsIBTcTjkg55piRsEV87gxIC9MYosCIpogrAoPmOOCKy9SQKQ5GAOCBzWjtkmmyVYH1PeqV/A8SKCSykdQOlYy9TVGVLIEIBBBBGSveljcSSKFOCSBn0/GkaMruBPLDp6U+CMIq4GcevesbI0TZuabJiHYSWJOD7VspCZjGScgDGD3rBtrplJLnOcYKjGB6VqJclo12E46nFTPmtpuCaT1O50jwQmqWbXInUdF8tTkhuc5Ppxipz4AuEjTaML3BGf1qv4M8XrZ3aWkoVIyv3vU17LaJBfWiOiAFxkkNnP4V/PfE/F2ccN4pqUeaHQ/ScuyrA4+gpRWp46vhi/tiQYmZM4JAycVYTR51ThCGBAO4HpnmvYH06JsZUEDk4pkmnRy8FARjuK8nCeMELJYmjbzRpU4Ui3eErHk0lrJGpCBgCcgEYyO9IEKxElCTnbt9fevUbrRLVoiTCrgDPIBxWafDSTyBxEmwD9DX19DxPymtG8nY8upwzXg/ddzzidVeIhSQw657Vnx6RcqwdZwGY4PHX616dP4JV5MoCFPIbA4NMPgosp2uSRwQPUV9RguNMnxi92sl6nl1cjxlL7JwKaW+0gDBzkjOc0+C2kiQgZAGeM9BXVz+GruIlQMgd/WqU2nSwko8JJGRuxX1VLMMNXV6dRP5niVcNWp/FFmMbxkBL4AHA4rO1jxDBpNs8s8gAAyTkGk8R6jFpsQQY8wDOCckn0rwX4h+K7u4kntpW8tCMAFvvD6dqcqqbtE5FTm3yk3xI+KzX4lgtwFVlKhQMAnsCRXkF29xfTCTLYwMlTkg1LcySzS5lcynPVuwp1pCJCAUyN3IBwDWlKCietRpRpLRamvoGmG8uFUqGfIYsOOOmPSvcPCOgCCNEAAIIAUdxXD+DtGJVHIAYnJUCvfPAnhxrgpLJGAFAZSehPvWGaZhTyrCSr1GVTpyxVdUkdv4M8PrZ2zMQCz4JOM8Y6V2KxlI9gG0Z6gU7SrNYYwpGOMjFX2t1Ko4BAZiuB/P6V/AvFWdVM3x0qktVc/actwkcJRUYrUzBERnKkHPUjr70i5kJBOfatJoAiYAyBwO+BURgXhwcMAV4HBFfByv0PbjI4PxzaqpQKAWMW8SA4AIbkH3xXA2sL314kQGBIQCRxXpnxAtBNp0AhRndgUZEGSOTg/nXN/DDQTqWqJfSx7ljkMIDD5SfX3xjtRTTk7HoU5Wjdl3UvhOl7paEHyp9uWG3OfbnpXlfiBNQ+GUwuoQwKNndtycfhX2Mmjxm3w3DHuOh9q5zxP8O7HXrd4rqBZAQRjPfsc19Jgsw+rNQqL3ep5s5Scr3Pnfwr8Z4tbJluZWEsrDJlXYffg849K9X0XX7fUPLWKRXXAGenJ6j/AOvXlXxA/Zwv1uXu9EgSSfaVCm48vIJ64bjjr69ay/DXh3xr4RmCXtsjwxgDepJ3Y9ME1eaZdldeDxODrWl2Z00ZqT5T6HWYdBkDpj1pzyiABwcAk8E5xXD+HPGDTqIJY1jlxySxBB78VtX2omZQISQMZG455r8/alF2Ot0pIdeX0YcglXIzxnOTmqRu9hODknpzTbmEPGJFyX6ke/pVMRuGBAw3UA84pXfUuMUjR07VptOnaQAMgGQp7HvzXq3hnXYtZsElRw+RyD1z3rx4oQATyc10vhHUxY3SI52RMQABxz3rWlOzSRjWpKSutz0y9tUwCoAJBJb6dB9a52/wXkADKeAc+wrokuUlgXADjGQc81zeuMLZJZBgsFZgpOMkDgZ7Zr1adCWIqRpw3Z5XNybnh/xev0huUSNQwiIl3MepB6fXrXb+EtSF7pkRDgtjGCcdBXhnxA8TjV9UYqC0TMCecqMHGPxxmvSPhdci/wBCjcurGIhVyeTjvX7XxDw2suyClUa10POw2N9riHTPRHYEA5wcZqtc5KDOAO57UOSCCQGzggN2xUDueQQSCSR7D0r8MSPokiGVlcISQR796iZh5eCMkdMU6RS5IJ+XBGMeveoSgPAJAztyO1aJGiRJE7oCoYgkgg+46V1Wia6CoR3w6nAB71yasNihhgg5BB5zTlkKOGBJ7kChsbgmj1OGcSqSpByOQO1TpIcYBIBHftXB6PrxtiBKQqY5IOMV19nex3CgqQwPIxWKlqcU42NFWAwAQAM9f8aecAKQcknp6VEB8xOFPTABzkUkMZ2sGGCTkgnPGf0rZNmNmQ6vcJaWksjkIqjLGvNtW8Vrp6u0SefI2SoABxnvzXTeO9RNnamIEYKluegyO/8AhXmGl6dPqt8LSBWkKrueRs8A9D6EURxKpy2uzqpUuZXlsUL601jxreiCOUxFhgbDtx9R0H1rwH4neEb3w34llttRVpRt3CSYjaDngL03Z719w+GfCo0eEuArTNgls5wfavN/2gPh0uvaWL+OITTxEuZZOMEDOMjpX6pwvnv1bEwVVKx4uY4eE4tQZ8hWSS7WJKkA4ySBj8K6rSIiqo4AGOMYxk9+KpCwMMzBUMIU5GSBu9x3rYtkVodgBznIYcEEV/WGArxqpTWx+Y42Dh7rL6qSWdyFI6dsn0qaNSSVI3HHOT09qrMxOB1bvxUwkaMqQMjuT3r2VUR4riaVspjiO87UXAJPQfjT5MZc5DADIbtTLKU8DIbIycjj8qZLKGDjeABwR0raM7i5S3bqfKJBDA8ndxgVmy+K1s7gwrMjgkgKvOD71SutWaGNow2AMjAPWuZkdZJ3JBR15LEcHJx1r6XA4H2nvVFocFatKGkSbXVe8uC5OAcsQe49a51kCZDqQen4fWukMg2KodiOAd3cHrg/0qndae8yjBPGfoa+rppQioo8iTu9TH+yIQzBuACQMZ57UsFh51w4BPlk4Bxzj/GrS2jFgCuApAJHHFbVrbrb2wUKCMly2ecnoPpXLisUsPHc0pU/aOxHp+mw6dmRMs7AIQ3tk/1rXRgxBcljnP0rOScCIkowcHIOKc8rlScEEjp0PNfJVcRKpLmbPbpw5FY0PNiJdd+1x3wDg/8A6qry3LNOAAT6E+lVPMSFBhWGMZxyRSK4Vwclj23GseZnWkW5HLsA5UvjGSMVVdzvIBwMVDPcEnDsAfUDpTY5gck4Bzjk9BT5gaLMkztsIPBGSR25x+dNMzSoSDwucZqJnSRgpBIxnAOM1B5qkEKcMaL3ETTvwVJwDgYHfvUW4uhIPTge9VruYq4YNgMSMduaqy3TRZAbK461pFNvQzk0jI1ecPO8RGUIIIXuB79qyXUTsdx8thwCOeKv3IJldgeCcknqRVZoiSSDgYwOenvX0NGyikeZUbbIuDIAoyQOSRT0UxMNoBJ64FKAIlTgsQckL1z646YqVFIwQTliSfY11NkIapBJYhlJGPTFdT8PPHZ8Pa9FZSyAW8hBBPGDmubKO5y+T1yT1rA1BgJxKNqyDhWPGPxrCTDfQ+3LK8hv7eN0ZZInAIYkdfSrMiMjHOCpXOeuDXzz8D/ikZWSy1N/KKsVAc/eAOAR7V9CGdGiBUEqw3AgE5B6H3Fck4NMOVrcQ7WIAIIAzubg/lVS6iM9uUYb178cc1Zdi0qEnIAwVCjr65pskRZWAYIQM89/alF2Bnkfifw+mheJRfW0ZCzDy2RTkHj379eavxSCVhIsbwo6jETkEr+I6mus8R6cdQsQu/cVJKEkfIxHNcfD5iQKG3JKGKnpxjuK7Iyujnmx8qvGPlOFbjIHaua1aFElUkBiTjKjGfr+ddNLKVwAu9e4PesLVleNYyYgykk+YDk8noR6Ad60iYPyMZ4WdiCNp/hx6VMifMACQwABHr7U3AbgEEZ5AHUGrMeJFSQYdclcqOTg1oRZnUaIzrboHBAbocfeH+AI/Sti4tEuLcpjaeGyB1wema5nQi2ChYLySAGzjJ9K6e3lLxkEAsuAcHvUsa0IUZtwR8hD8pI5wPXFY/iGxTIkCFTgL8uADjr+PStq63wyB1xg8kUy7eK4tSjfMB8wA7E0R3GmefTQ5ICjaSclvQVTeKJVwNwOTnJ6mtC8kWMuIywBYkAnkGs9yz4LEEA5PHeuyNxtoqyqiSvhmAA4B55+tQtETgk/dOR9atToGdyCSWxuJ56dKqsQmQxOD0+taak6ETbtwJHrjHeoJInV95Xc5HQipiwZ8KcEjAPpUTmQykrKCQMEEZzTSuFynPulUAAjI4IOMmk/st5o2Ykhsfw84rRsrdXcggEdST2q9NeW1vbCKMASEktjjPHrSY7+Zh6ZcPo55lIQEk5PU+tdXpPjiwvWEImUyIcEDgg15B4k1aaWaeFXKAEjjoKx7LUpreRSZSXXAz0zXNOzZvGlfVn1HaMbqLcrgqeSc9Kl8lFO/IYdcep715F4N+ILRYS5cBBwe+a9csdQttUhWW2cMDhiOmD9K5pK2pLjY5fxl4ffWVjMW9zGMYJxgZ5yav6dax2dtHGq7CoAC56V0F3Ck8ZRWw56gcZrEuCYmClQAnfuaTlpYtX2C4uZSqqRuI6bRzVF7o7QJNpJBHA6EdqkM5bzAGJbk/SqrEhASMkDIPqe5qCldmJ4leWKGIkbEkOFIwdw9PauSv4mnt2J4YAkLmui18vKIuRgEkAHrXNakp8gkkIAOff3qTVJLc5eZXXM0i4jJ2gDsTTHt0VCQW39hmp5VLKVDblJyD6io5FBCknCg7SaR0RaIApyoK7hjqB39KZNblgShEZYAAHnBxVny9hAcbsn5QoJPtUnlpuRCCcEkMRyCe1O5qmQ7d0oJUKSBkgYB/zitNbZbqEoCpZcMVHU475qgoC5Q5JJzz2rb0qIFdrjLE8Fe4o2FuYV3CDwVDHowbuPSnQoiouSRnGR7+lampWQjk8wq2DgccgGqGNjISjAMR94YPXrTTIsMEbgAuhBLEblHBHp9akRBvBYkH+HHYj1/WrLFyAQSRnIUngE9Tj/AD0psVmZZNwPlouSRjgk9P51qmS0MaFF8skkqDuAHNT20jwuHjYgZJwT3pxhZYwVKnBxmkQMsbEhXkIJJ96rcz67G7b6xLNAYppQ7E8DPIXjNNlBj2opIB4BB71mRKMq/wB1yAMDn61pIAVjBO5gMA+h5rxMyw/tad0tUepga/s526FuyiZsqOvO49gPWtSaR49MdDJtTaQzE9B1HNZ1iCrAgFhj5l9R6Ve1QI9s0YJKMASD39vpX51inyOzP3bhifNSaG6Sss9rG8gAJBLdwCByM1bdI4yAhAHHb86jt4Q1ikAZvLbDMq8hj/8Aq4qeS3KsQwwGzgHsK8uUkz9Ipsv2MMSEkncCcnParc0YmXPRQOCOtU9LjPluGOFBHPrV5UEbGRnVAcDLdCKxukdkZX6mhCqTRpkgDGN3r6VT1q5it0MXMjngMpzgAdCP89Ko3+vx6cSIz5xZCuVAOCeM/hXN/wBqyzZJJyT1I6+tRKpG2htGEm7kzx73Y54HBqv5SFywTk9TilW63kgDBwf0602K6AYqCpGcn1ya427nQk0NGY8sDtXqfpT5Ck7DAUngZz+mKdM6soXAA7n1FVLh1R0wMBTkY/nUpXLirltI41T53Ax2p8MhDBWACMewzxTI0SZQwXKEZz61oWVqxlRwgIzzu54xWsYmyikNhs2my4JB/nWvZwlFAUAnGD7ipYLYQwuNvLdCew702e5S1gJIIAwBitLWLS7CTEQ27kvhVIYgnnNcfrmpCcvChJY4IIPHNLr+vfbJBFbu0YBAyfrzWNHESWO4q7HO7Pf2qHPsaqNi1axoNpUYIOOe/rWtp0KzXBQrkZ25Hc/4VlLOkYVWOecg+9asHm28TThMAkYxxgj/ACKIsTTexFdaGIr9ndisYGNuc5q0LWO5ICoqggABRjgVTla81OdnC+Y6/MQDzjucelXLWN1QEqCR2J6V0qQuVpas6HQtIa7uYYII2kkchVC84564r60+Ffwzg8HaZLeXYWTULhV80lRgZHGB618v+A/ENvoOrG9uITI4jKKAcBATnIPrmvpnwx8adM15wksqLMQFKlgMcelfmvFtbMHS9nh0+Xq0fFZ6q848tNaHo62ybl+XJOACfSnmBdxwNuOPxqO0vY7uFZI33ggdOlSiUtuOOR0yetfhE1NP32fnrptaMEtwcg5JHOWodAeg3epoV9mCBgY45zmlVwWBOAD1rFWFYaIzJxnAAJY+g715H4muo9W1y5liYiKM+SmfQHrXo/izVV0nR3n3lDMTChQ/MSRz+leTWyPwGO44wST1Pc1rFXN6cdSdE8leDu9fesnV9MScmVEIYg5A7mtMg8qPlB6kdyKMkjaTh+QTngD/ABr9H4R4kr8P4pS5n7N7o8rNcrhmNJxe/Q8yvleO4KhQ5J7DOKoXLjbIAgJ6HJxjNdLr2mvFdCSJtiHO7Azg9a5K4ZhIUcZOexr+1sszKhmuHjiKErpn4pisFVwVV06iscV4r0gxuZlJkBBOQOtclLEuQDkMeBn19K9QvIzNGQ4yCO/auI1zTnglWRGyu4swx0//AFVwZrl3MvbUz6XKsxsvY1GY8EMbykSR5X+5u6fjSNZovygkkdhzVq3hJBcEFm5JNTuohBAIcEZyB1r4txs7H1iqJlFdOHkMAWUdR7mqr2giLEIDI2CxA5x9a2JmZkCxDcxAODxk9+artuKlHwrMB3qNhN9jFurLzUYlM8Hac9T9KvaHbxiCMTRCUrwV6AMfpUlwSoUMgwOpz1qTS4CzKQVUE5IB/Wveyh2xCPnM4d6Dud9oRAhhAOSRwR7dq7PTnLRoyjAzySK43RAVRSDyCACozXZ6cBsIUEEndg9q/TL6H5w/I6CyIbGCSAOc1rW8hG1iA49T6YrKsUDBCDjjB9q1rfJwoAAIwcDHArCTLj5l2AOrOzYG4AAD0qxGXyRtAPXI71UjkAUhTgE5BP8AnpUkc+5CwOTjAxxmsJam6sW1k3gAjkc4IPP401SxYlgCo6jPGT1/kKazFowEYlVyQSf8+lRmYMpAOASCcHrU2KUiZtpXGcDrVZIt7FQ7Md3Cg4AJ9vyqT7REm4O4V2U7d2QAR7/41458Xvj1YeB4RbaXcLc38hEbBOdjZyTntxUuajqzSEXN2ijrPiD8SNI+H2mPc3cgefGIrYfeeTuCOwz3/wD1V514T1HV/iBqb6vq7bLXIaC0A4QHPJ9T/n1r5+jvr7xp4m+23tzLeCaQly7Z2LyQB7A9q+jvCVymmafDErAjAztOMHsP60UK3tnaI8RQVL4tz1LTiYQoDKo5GAOQPQ+9XDK7LgkhQfzrmbDVlaJJASAMkEDofpWpDqCmUEglSOR29hXdynCmi5I55JAYY4qOExht04VYgDvzkjH8yfaoFuUcLvbazDITGCPX61FcOcAq4AByNw49qFFMpb3PlLxP4unTxfr3mxME+1MsQJwCo4H0HAqG38W20jRi5QSttCg7icH1z/jUnizQRqV/qdzG2GNw2VYkEncentxXCT2U1nIN5YAk4JHBHsa4sU5xloz3KFONVX2O21TXIHktp4WZnxtYP1AHQZ9KyfFWqrB4aurqOURyt8oQMMkHrx3FcxNeSrEVBKhSDn1rD8Qak0tuYpSZEYD5SODXy2PkvZtyR7+Cw79rFJmNql3IbeK2aQzkjILAfL3x9KZDEbPT/tLBQyOVVWOc8dcVZ0W0GtarFCAxJI3FTyFz6Vr/ABItre3cQRWzW8aqFVAwOSOpYjjJ9BX5rVnFTt3P0KKSR5pdXczSM7MGLZBwOD9KrFGcq54yOParPlOwIBARThcdqdEfMYBxk4xx3pWNUiS1tSrhVcZ6nI61r6Rpry3BAABGSTUMFqJHwpyMDP1rqdCsmG6QqVHUnHpUs6IRuzb0vSInXIZlIAGVHU+n0rtdFsW2hSu2MdAB0qloNijKmBhuu3HWustUZc7AEQ4BJx1rzasm3ZnsUqaSFhgMIwwzg5+o9K0raNZgWAOAOmOCait7eQ7y4xk8YPatGyiSMgJznGRXM1Y6eWxYsowMM5x7Y6+1aMMBYEgkDGahhgDsEU5x6VsW9tgIpG3vmk0aIpLEQxDEEEZz/SmC3IUMECu2ec9K0biBypCjc598ZFKbR1UAjjPIJ6Cotc2RTCEBcEPtPXNSmISMHAOcflU725UYCqE9VOMVLaQBIypTnOQSeorNruVciiQKjnk5+X3FSWsRyWAwSccd6lQbSwzyRwB2qVEMSJgZBOM9MVm0KxcQDYHx84XGPXFWYVYqrBMH19KrIg4wSVH61ahY7wASQCKLBYny5DBhhvUc4qbKJEBLIQegUDNRx5RJCSM56Z9ajeUtEwwAOKpAgV024DksTjBH9akifzdqscEkg+wqhEh88EsTxjrRLK0SMAc5PAHUCgtEsoLSEOOnOc9QKhLoijaM4J565qOYlI1BBDNyAe4pqKY1Azn19qk0UbElq4WQ5A5BxnjB9akLMzEkYJPOBjmoUU+YcnnqKkUltxJwORjNArErSY2hmyevFRzMykFQQG5BPcU0KFBILEjin4baWYAjHGTQ2KyBpt+MnAIxz3pxfLAZ+Q8HJ6AdaqsCqlgMg9OKcz+UABkvWbCw/aj5AxjJOPTninSEGMFlyE9KrIvmByRgjtigyFMAliScbQOCPWpElcn25wFAII3E1CsRjBOQTknFIJyGwEKhgSAO1IWMMokPJAPB5B+opXHZkewhiAQExyKjZFyHxlQOBngmrCDfESBliMn296j2BVBAznnFAmVZFEeEBBJ6kjpUBiIdsjJBxnNXV2liXBCg4zVWWQZDJ83PX2rRIi7Kmwk7QuTnBNRSWoQlgoAUcZq1Id5JJGOpx60yRC/zA5BGMVuiWZVzap5bs5wDjO0Zx74rGcReWCSMBiAeua6KWMiNsMFOD96uensgznDY53YAraKMmc1qjJIzmNlc5KsAc4PpjtXE6pEVdnUYA5OO1ek6jFEQ+IkAXPzBcEn1Pqe1cFrgAlcgFSQVwB1FdkHY4qy0ucndkvIXA2qOSB1FUZ4UlVnCZ4ye341o3UXlROWG1ycD3rOUGRGGRgDk56/hXWjzmVYN2CF4x1FaMRVrchl4B5Gc5rPeVY5wrAhicAAccVqWxjlDpjaMckgjJ9q0WpkxtqgimDqoZjwGPGBXY+HpY4rkSXEH2iIqRt3bcEjg++D2rGtdNDWQncsctjAAwPxq+8YhICNuhxnJGCR9K2ijCTPYPAGomWWW0iUIZ4zuYdMAggEnucfSvTvh3dvc+LZg0gS2t7KQlgQMPg8evQCvFvBWopDZRrCiNPM+ZJGONoA45PX9K9e+FcRNjq9wgZQ3zTGTAEjbudvtyOB6V9dlVTZM/Os5oNTckdfZazFBLJdlwkDxknPVsdMH/CvMvFHiGXXdaknd3WJRtWIcDA759aueKdddjNbRDZEGA3YxkjuO/euRRXkdZSTliST1r9Ko01y3PiJycXax6D4L8SNaToWIdACAM4Jz713lxqJuJ4ij7VABJPGT1rxGzZ0lUplV7MD3r1Pw7PJqap5oD7UADdyRxj8q5MVT5PeRVKzdmdjZM0zrzkY6mur0exDKCTyOAMVzujWxWYiQnbngAcgdq7OxgMMSMQcj0714NWb7ntUKZaTSlldQDhiOSegrovhtaRaGNQMCZj83fIAeMlQAD+OfzrOWZbaN7iUmKKJTIxAzwBk/yqt8G9bi1rwFquoh1LzanOdwPzFRtwCPTnj8a/MuNpWyyTkz7LJrqski14u1GN/EEPy8qdpBGRk9h61t+FvB6OwubtFdidwB7elcDq95NqGoFwQjxSnyyeeAa9Y8JanHf6aSpw3B259Otfx1iMRGc7H6FUw8viOkiiESKqgBARgLwAPTFMYOXK7lU47ioctgYHPY+lJk4JLEMOR7mpjJWMVGxKyhnCk/OflOO4r40/bT8XNe+OdO0yCQrBp0BJL42szDGAfUcV9lCRYEa5kOI4QXZj6AZNfm/wDFDxEninxjrGpF1lMty4APUKGwOPev13w7y9YrMlWlG6ieJnGI9hhnZ6s85umlkZ3lIcnBz3zWRcSFFJccE4BA5rUvJd0jqqYIGMg9KzZRujWRiYmAwcHPNf2RBK2h+Vynd3uVmceYGz90dSamjvgkkaqcMcEY9aY0QCklMjGOlC25KCQbVOCcsQMH8apwi9zLmuevfBv433vgPUDFcHfCSFPbIz2/OvWv2i/Fen+O/hpZaxaOsk8TAAA4IbI5I9q+RHYLGSQJCRkFSQQQfWt1ddvZPDUeli4KKZPMkl5yw/u46Y/WvjMfw1QrYlYuiuWXU9fC5k6FOVKbumfVfwt1JtR8DWVxLmQ7Vy47EqDj9DXqmiXqz6WFQEFSMgjkCvBPgDfG+8EFIATa28qwgM3JYBgDjuDg/SvZvCl0q3bQMx2EHI9CRxU5lgXiMBOi3rY5stxHsMSmlubTXBDkA49RXl/xs+JcXhrTV0q1lVr+6IWQZ5jUHk57Guu+Ifi6y8C6HcX14fKdUIiUnl27Y9ee1fFep+Jp/FviyXV7lmlknfeykkjI7Y9+/vX4Nw1wlVx2Zt1tKcHf1PuMyxrw1G8d2TXV4JZ3kMhcHcSCMZNUxIUcO2AjEgEAnnuDSbdkkryBEGSVBPCg9s+tTJb3MyBYIHnDEYWIZJz0r+sMPRjRpqEFoj8yqzlUlzSHW5HmhiMoDu47+30rQtN28FI96E52sOo7Ctbw/wCBNRuoSZYGgJ5CsuCM9setd7onw3trcBrks7DHB4I9vauhzSOZQ5jgdO0+41eZ0hgkTB2kmMhR9D0I9xXofhzwVaWUiTX5zIMYLLgHPTA659662002Kws/IQKIjIHAYgYwMf1rg/FHiC7n8UpDa3bxW0EhUsCAHwMZz27/AJ152L9pOlLkdtD0MLSpwmpVNT2C5CNEgiXIQDaHPasPxZqz+H/CmoatHM0U8K7YsZBJII4Pr+vPFaej3w1CxhcEPIFAZs53Ed68v+OPiASzafpERCCHNzImCN7ZwoJ7AEZwPb8f5RrYOtj879lUd9T9ZWIjTwvPHax5dNdiIMFTIbLMznJcnkn8zWNJcLFh2AVM8Y4ArQLElt4BI9O4rG1OILG8gGGZgqqTj8celftOJowoRjTXRH1PC9b2tFyl1ZqI4ibAIDEBgAOmeQf1qTJlZS5yOpIrEtJmRgrModRzk8fnWhDfROwBGNwwTnjFeW7dD9FhYsXflLOpB5b5lXH8I96kMriBUQEocsAOxp8iwSIqI2Ngycd6ZDlyAjYCjgetSdSQ6KAYG75ieeR0NbVrYb4ASgBx196rW9iZoonVwSSSRjFdDYWyRoABnJwT6cVImkiGwslVgyr5pIIAPTNW7ZS+UKMg7E85P1q/HASuVIBX0Heo0gaN85JOc8mqTMmZWoaaUR3cEgd8cf8A16490EkoDHAyeM13GuyhYRFliSSQc1Q0vRleGWSQBtwK8jPBq90Uovc5u4sY/JygIcf5zVVJZYoiS5cr6munvtHWIBSHBxkE96wWjGCShUZwQe1ZtWNI6EAlkbZuGScEgnoK2LeZIodpwSTktnOPaspYiXCgA4PAJrVQRLGgBCEYyCOvrWWiNNCtJK8jO6jIzgD0qMRkYBABPX6VdjttsgAOU5JHc1FLCTdISuFHQjvQpFqRWktWkEkoRgVwq85JHrit7worGZCWZGUhgw6k9x+WajeJFtnCkFiOxp3hu9jtr1llcBQCw4xg9hTbuPmb2PXtCUpcpg5iXAyOM16FpcZfJPKgHg+leV+Fb5tR1SJAQEOQV9T659q9i0JI4bKZY2LmUAFu2B/9cVdHlTszlq80PiMOSQm7ZwNqxkhR6++Kmg+Yu7KGGcH2/Ok1WCO3YtkgdSaZbxNtLAghhkYOcivSvZHG5JmhZpHuDpFGhyCNvAHpXTaJK7TlCQy5BBFc6uI7dEIw+OeOhrf0KORpIvLJxgFjnrjrXNUacWmcNdXi7ndaJIbebBYgMehrqopEGTgk9OT1rgzII79J2fZKFJLHOMdvaussLlLi1Ro5lcbdxcnjNfzFxhRVLHNxPhqsWpM0lLOxAIHHUdqRp1tYWkkkIRMsS3f0qk92gUEk7cZOO4rkvFHiI3jmytyVgXg55JPoSK+Fi9bmSRma34jm1W9neQqkAbCAHggdDj1qkjlmV0OCOQR61HHbiRgGGT2B55q2ihWXAxg4FdKlKT2sb6Hm/wAUvCC6xZyXa7UfJDHPJJB5I9K+UNbsZLS5lSQYIY4AGMivvG/tFvraSAgOjMAcjoa+YvjJ4E+warJfopEcijIA/iBOTX9FeGvEjoVFgK2z2Pj+IMueJo+1jujyWPCx4AHYn147Zp87rchSAwUcASAZH5dqhu4wAiKSFwCfXNSwsSgLFCR0C5zj3r+s6aTSaPx+pdNpgE8ttrNgAZG4dBT8rwWBZCQOuAT6UY8x95B445PFOVQMqCCwOcV0qJytE4XcwIwBjoRUoYAgIMggZOOlQ7XkUM5IOOQxxgCrESFpArfKpHBHehiSNC1UGJiQGB9e1NucugKjBA5WnxhIZEgDByy7jg9PappIQFJBIODkL39qi1zdJmbcXD5QhOMbfqe5xVfYRIoxhgchs9KmlCxkkqwY8DJ6VXM5ExBBIHQ9qaXYGasanYS4JIHT14rT8OXQtNWglCYckKWBxgZrDW6OzLElsZqOO4ZiCGJIOMjjNZ1INqxnbW59h+Db03mmQO7bkTCKR3ySc++M9a6Yt82QBtHoOp+leOfBjxab+yS2lkDlTkAfwnp/QV7TDCX3HbgLzzx+lfNSj7KTTZ6lFqa904rx/oa6hpMskY/eYzyeuOpPpXzTqls9nezRsQFzwAAMj1z3619c6zbrJazLjJYdR2GOa+XvHULW+p3qJ8uCAgxjIJwT745P4V9FgKjlTcX0JrxsrnNCZInBcsyE8gDOPbAqN2EUZClpADgNjkjtxSbygZd68EDd61YicKQCckjOR0NdzVjymyPzWUEAZHbjk1KkswGTjaKaXjRsFyWPQAZH504K02NrAHuB0NFzJo2vCumTa5r+mWtqgeTDDYw4fB3En3ANe8X+lwWcNmJyrywKQI4+ACeoP0rz34P6YdN1MapIF3opSMMeuQQT/KvRL3N5KV5A5yfQetfz74lZjL2aw1Nn6jwlheRSry6nOXk0l/cOjLhNuR6D2quk5s1Lo21lGBzjFaN6YLSMGQ4XoSOtcJ4i8ToAbaIgMzYUkcn2/KvwLJOGsZnGLjyQ0vqz7/GZjQwdNyqMq69qpnvXRQHycnnqat2+2PBIJDAZCHGK5ixxNfK0oZoxncFOD7YP1rp4nRETAyQM4PUV/a2U4JYDDQoLofhuYYn61Vcy1NKxeWNFyFICuDw2O4zTEBlQgDJPBLDNNExKgkgL6Z61NFIu0IGyOoGOBXuq6PKOV8W+Gxe2hWJdtwSu1gBkZPXBrvYPDsWleFLc+W4cRgsx7nvgelZBP2idA7YIIwQMd6755YrixtLNgxRFwQeckkn8OtYV56JM2pxg3dnl13o5jsWmcEknIB6j24rk4tCmv7t4ooSzkgDaMk5r2nxDpC3KJBBGULEKcdh3PPTitnwx4Lt9OSORmWVyAVIPIPvwOatYzljoZToRb90xPhb8II9JmN/fxb7llxGGHAH+NeFftM2ot/F6W8QVZEkYscfw8ce2Tmvs3TVVSqEkAcc18l/tP2Ucni0XrMEmkwgGcLkZyCfoRWGEqOrWk566Hv4CkqdNqJ83XAJYhlGckhT396jtMHVdOR5VgT7TGTwSfvDpVm/Ym6JABUkjPoKpWsbTa1YCJwWEqsyt0Cg5/POMV52J2kkdNa7gz9LfhVu/4RGxJO7KhgWOc8ccV2rzBFy+VXkA46187aD8dNK8H+FbKyMgeWNcgDkg1xPiH9pnU9SZxpzyWoYkAkdBnHevLwtNOLcnY8rDwnCGqPq2XVbcDak6yTZIKKckfU+tUXvWR2BZQVG44ySM14L8FfFVx4hvZ7q6maTY2SWPAJB5/OvTNU8QbJQmCzMCCR0Poa+C4i4shlDdOkte59pk+UQx0eeqaOoeIZbcEq4dhkDK9jWJJrEt0oeRtygEiPb0Pue9RzS+dGAFBJHUnpVWFW6FSOucc5r8AzXizMcxlrVaj2R+gYfLsPhlaEUPWcyYdxtzyR1xUruNmEjJwAcgdQanihUICybQRwMZyK2vD+hy6nrFjKJVFopYSHOewwCPyr4yeKlLVyOmSjFDvH3h2LRvhygwBLcMrBu+CpyPpyK+ZU0G4ub3ywxYBtoOON2eK+yviPpcV94TjQgokfyg+mCOBXjMGipb3jBYwxxkccn0r+hvDqty4d3ep8dn6jKnGJzml+D08OlHnI81QSTwQSR/SvOfG/iOfUNQlIffG3yqVOCQAAf5V6J8QfFP2G0S1SANOu5CpBz15/EV4xckSztOx5J24PYemK/eKT+0z4Rw9mrRREiFpElLsSBgLng/hXZ+CNBlvdRSZiSgGVjbAAz3FclGE81BjO75VPqfQV7P8P8Aw+I44hIC5cBgTzj2rw8+x6weDlNvU6MFQeIrJWPQPD2lJE0TBMMQAC3OBXbQ2BuN0DMAmQQNoyB9fSqOj6aLWJWKBj0we3vXRWsLZBAUED/JNfxrmeMq4itKbfXufp1CjyRSsSReD7CRAVgUOQAxznJ9cmmf8IBY5+WKIOTyQoGR9a04rkgHJwQOw6n/AAqeK8VScvk4HbHNZ0c8x2HXLCq0aSwtOWric7/wrSx5VRHtJLHJIH0xTJvhhZThFO3YowFGRiunNwkuEHBU7iB1/wD1VV1fXo7K34lSSTGCCTkehFejS4kzOT0qsy+pUf5UcBr3gay00hIFWVyCrAfwjsffvXMD4bm7WVhBgMQSR39P5fpXbPeF5i8rFt3TJ61q6RcImFJ2gnJY9ARnA/U19DheKMfQXvTOerl9Ca+E8zj8PS6M0QIYlWwMjoa37NQ2NzZbGMmvRNR0i2v7V5kZXAGSy9DXn32SXTpCkwy4PLAcH6V+wcL8VSx79lWep8ZmuSqlH2tBepOAXyAMjP3s9KkVdqgbwgznc3QCoo0WRWKkqAcFamBGQm4lQOhHU1+uwnzK58clYdJtCvmUAE8AD+teb/EKbF+hMpKCMqy54YkrjPr0r0WbPlk4yBjJ9K8n8e3I+0EEEjJHHQfj716FBanRBdjz3WYnnyWQxocgEDG7Fcld2fLFYyQp6nIz+NdXqE6ZDoSjBSpIPr1H41gXMxKiPgKeFX1P9K0baZbMl0O5yThAO/b8az7hYZGXzAqAnaWzyc1oFg4KK+R1FUIAXlYPMzKTkhlHH0/+vWbu0aRZjPhJJTIfkLHAA6CmC1j8p1BYuWyoHTHfPvWneWc7vE1uE4z5gL9RnjHv7VNa6RLO4JUIo7Z61xzizpjIzobLhS5ySME9KDEgV1dyFXOcDOa6CHTEM5DuFULgNknn0xVK9Cw78AM2Mbh3rn5WdCZhzJH5eFGMYIIqJY1wMvgt0yOlTSyu4YBcHHGRwTVVQ4Vi/XsoqXC5e5saNM0N/bpFP5ZDK7Hb94A8jPTmvqbwXqTa3ZoRGs7MAFhdSQSeBwP8a+RLG4lgkRySiA8g19F/CnU3ksjkkgKGJzjHp+dcFaDpvmPPrz9jJSR9EwagqbQULjsqnGPerS3uPmBcISCMjHTr+tcZa3TAjc7EHkEkCrkN6yyEDdwOCTX+azV+h/QPsztI9SjVewIPLL3/AMasLqSMCQQD9Otcf9sdcAPuYjtU6X5ACkZIrJpoj2Z1KXgcgA5z1rRgmCoAQSO4PcVyVpeA7XBIHvxWnDfkZJIYD3pKT6kuJ0ouBgL0A6D2qBpGEgAJjQc4A4NZi3oZQwwCegJp32wsDgOWHJIGQB9av2iMuVl8yZIyQRgnI7Vy3iu4WO2cs21cZPPStM3gEwBJ2Y55xg1y3inVFUgKikAkkk5z+Fc1SSa3NacG2ed6swkuHJOQTkd6qMuFQqcj39asXJWU7wCFPIBBGPwquI5AgICnJwCOp9OacdFZntQ2sPdtxUHhl/ip5UpzuwAMkk0JbsxIYEluSFPT8ak8ssoQAkDoGNJtGtx0FyyKSgLkcEZHH4fhW3pGu3Fp9w4II4x0FZccEO5Dty46nHf0q0tsEcMCQWGAPesZSXQyklLRnoemeKZJ3KuoKkA7g3OfTGMCofE0i3FvvyWCqQMjOATXJWMpgUBckA84POa2IrqWa1MUvAJJDHqa0pTkpbnl1cOt4nnXiC1kgnDhd8WQpIPQ/SnaTeCxnVGGFyDkHBPfrWj4jtWmZiAQoOOB1rmzG8Zwyk44DHtX0tHmkuZO5zJch6jYfEZB+6CFCBgbu+Pequp/EKa4DhGYITg4bGPpXAwqZ4yynIzwV71LcOEQKx+YHBye1dkMF7eVupnLkWsjVvfFFyUBJZ1Y4JHJz61QNzNNE+6QAt0Gc4HofQ1QuLiFcBCHC8jnFZNzrAiDksCTyQOM191lHBGMx0k1GyPNxGY4bDx943PNCACSQbhz1qpJqCRMSHDj1rk7jxBLLvZCFDHAz1GPrzWVJqMryBCxLHkEDPHev2PKvDajh2qmIlzPsfKYniKN7UlodVf+KYMBFMjuTj5VJA989Kyb3V3ALF8HPQHrWE18jvLGhYAcHcMA/T1qJZWkBADAL3J6/Sv1XBZHhMErUoHyeJzKpXd2zT+1vMS7uSmCMAkc9jVQAlmLsAMZyaqSyAEBiwHXI6VIJHaWLeSVdtpY84/CvdhRUdEjyZVXLdjBKIGYgDHQHrkUzyyGBBUkHPzcj8qYrJLNKQo3E464wPpQ8QjIbcd2McV0JGT1Em+dmJiBBBU4Jxn8KzL/AAyAEADGMdxV5JGiBJOQOmTwap6iyuVCAvx3rZI5pqxyt7bKs08qABCMLGRkL+dZYhV5iQo3A854yfWuhu0VpQXGSflGDwD64rMltX88Iq89cg1M00tDaj2ZBEoyGCgHnK46n61bsLYhVYS53EswzwPUCkEWxjkHJGMf1qxBE8UaO4ADE42sDgZxyB0/GufU7rIvQ2avAWCZOcgEY+btk0ssC+QQSEOOmeAafGyoo3O0hIJLHt6CoLxmaFiCSQMkADB+nemZtGakbqY3BIZTnHBGakbdNdJK6jch3DHADfQU7DDAIwSAeOgqVUAUnJc4GSO34Vm0IjdXZySASx3ZHQmnvGsoAZQ464IzTWkRGZCctkEP2x6VIqjeSCc9+KkY91ICKozu4z6UBEWUFuQCDwKVlIwAc45wvUU8qSQGCqdoJOc5NTqUhjoJGKggDdyQMkCnLGGQDORnGTxmlECKMpIXzyCuR+FWLSA5XKByDxv6ZremhO5p2McaMhY4bAwK0xGkbbyAynOQKp20R2BQAwHetKOEIpO7jrg967IxOSTa1I7iFJIskAcdccms++s2VEBICnuOK1yvICkHIyR6VHuLZJKkA4AI/oabppmftZI5yezdgDEqOMbSynIIB559aqPZuhDhsAZ4BrrJg7lCVQDsEUDj8Kh+wRTSEFdjYLFj0OO31rKVJdDRVu5yPl3DzhnYFAuAAAMD61IWLEIAeBzXSS6dG4KFSB3IOCR9az5tOKuSoCt0yPQ9a5pU2dEaqZlyKhyGb5z1OaruiQq5Lb1BxkDOfetX+ygCWMXmbgQGBxg+uKrNZSJ5cSDlQASe9cdSLRvGSfU6/wAHgWcls4YNKpWTcgypA6DB9jg13NopCtkszFi2AOgJrivC8cwGdmAqjJXoT2/TNdpaSSKpcNsOcciv5c4+m3ieVn6tki/2dExdFDnBPbkdDUaEsr8YPZh+tSM4cEqwIPVcdKikJQgknDDIA/wr8g5Ln0t7CNPAo2kAuO4PQ/Sqs0ggjZ3cgdRt7U6e4II+UyKOiDAJNcL4j8YCxiuClybeQYHllScqc556A19DlGS1s0rKFNadzixGLhQj7zGeMvFIWNbaOcBywdlZsbkHYDqc+teWaxrzXt7JJGNg3YC5zgDtmqeueJp9WdgXbBckZAJx2561XgR5HDEgg/eyOn4V/UmRZDRymilb3j8+xuLeJmyKV2ZywOT1p8E8ZcpKHDMPlKqSD9T2o8kxFwiEpkgE9x6+1X9E0mXUbxI0UkswUY7fh619TKpGmrvocEISnJRidT8ObS5k1iAQLKJyQFVGOCBzyOh/H1r7z+FvhO4sdMtXukAlmVXIU9Cf5V5L8Afg22nhL68gDymNQrOOSPQ/nX1RoemC1to1AAIx0HFfzHx7n+GxlV4amr26n6BgsK8NSXO9TQs7cxKAQDnnOM5/Gr0cYOQeQPWlQbMZAA6HA6GpuFbOBkjBwOK/DuVXujveozB39MH+VMdQxI6HOeakzgls4J7monmAJAZT747+lNjSsV5k+bpkisnUU8xWBHCjgkda1ZZQVIIwPSsq4cEMd/J5xnpXHUsbQ0OcmswZMkgg9wOldXotklhAgAyQq4J9MetczdXJt2Zogpk6/MMimSeI7kQlCdmBgkHg/T0rljKMHc6HzzVjuZb+C1Qb5F2g565xn9ayr/xlaW6kg5QcZz39c151qGqTTS53s6YLcnoaxrt3nB4bGc8mrliJfZNIYZP4jt9X+JKwqfs4VzjIxJgk+1c5P44v9Rcs80mM52O2QPpXKz27yzKRg4PI9BVq2tH3IqgKozhs9ax55zerOuFCnA131i4uCQCVPXrnNQCC5uC6bcmUbWIHX0q/p2jecqOc4bnr1FdDFYKmCB1A4x0raN1uxSnGDtE5OHw9NNtBbbzg7uw9ferX/COQrIolRZBz1HU/SupEA4wMnHT1qlOwwQBg5NbqbMXWm3ZGN/ZaQjAiCDoFUDAqLasMRJHU4APOCavvJtIDliyjGcdapysWKYbygzYJIyCK7aKlVkox3J55PdlDULx7aAzMygr/ABHgHHTNfPPxN8Ru95czOVJmJJdW+UNwAPxr2Dx3rP2WxkTbhMnLA4yPSvlzxfqcmoXkkRkVoM5KjsQcjmv6M4K4a9mliqy1Pi84zCME4JmDfMJ7vzXKhuhHqPSkLqAdpC5BAHUD8KidJXfcUBQjGfXFGwYJGDtBAz+lfvUIWSR+eyq8zuTicKAASVIGQTnJ71Ytx5rIQcpnaR6HtzWfBIZYziMI+NrB/mB9cVZtUXLApKZR0YPhAO/Hc+9bqJg5FyJt8zFWAQErg8cj2q3GrsA8ThCvUkZyPTHpWcrgSYIDe2OprQtXQDBYoCGIVR7cD866IJoh6lqIuGBQjb61oRAMCQOcc4P9KzLWYSW5DJgjqR356fWr9oUAAdsZ4I9a9fCVPZyVzlrU+ZClSoAUMB71CykODnIz0Pb8K0JIgqgqPlPQnvVaeM/KQctmvqoPS54slrYiYJuA+8oBOPXPQ1IkByCDgAZx60rFWJUgnC8tjqKmVQcHeVXHWrZiRBWYkkBRnn2qwrqmQQABnPvUbuXyDgLnOakVRIBgYPGT61JaHWU4llwQSpGPqK6fTYwRGAOAdynPQ+v1rn7aEqzMAAOmM9a6rRoj5SEcgHKk1cbGTbRpQRKkPyNt53EE5yau2qO4ICBcgnJOPrToYSgJKjPsOvvRJKVjCggsc5yO1EnclMbJ8i7WywAwd3es6Virgg5AORg9KlluX2MGwQCDub0qCPAyRgljkGo5RXK7P50gciSNMng8fj6daWR/IBZW3IOqkDk1aMe3BJDtkkHGOD0GOnFV0i/eOoXJY9MZyaGrCSGBkaIkEoAQoOMYqlqzLtIV96kjb2xWoY2ZhE6heev4dayL0H7OMIQcce1ZSRtExpSASCwJPHHOD6fWkguAk2x2HAGAe5okUh1BUBSRnHr609YxvIAGDwT61nojU0bVV3oXLBM7jtGcj0q3I4QAR5GT2PQVXtI3IAQ4yMc090MZXALEZGDwRzzxUSY1YmhuWt5Q+dy/3vXNe1fC3xk97bGzuZcCM7o245U9s/WvDXbAIPygDqe/vV3w/rMukX8EkUpAHUKeSPSvgOK8ip5zg5R+0tj6XJ8xeDqqPRn1wpDgMCCpGQc0pQq/TGegrlPAPiqLXLImJwzx43Fhn0x1+o5rtCoeAuuARjHHX3r+Fs3y2tlmIlQrLVH7HRrKrFSiysqbkbIyP7vSl8lEAKoFI6cc1JIpUDB5PehM5yRx/KvnW2dFxYwCACSTgjkA0PBnBIwAOnSrCqAck5HTFSTKqxsxyQBxjqanmqLWLJsmYssJ8tmKDJPIzmsa9jR4WVlIJOQVI49q6Sf7hJGO+fasy9jRMnaNwyBivQw2e5lgWvY1mvmZuhSqfFFHnPiDwLBqDPch0cyk/ICdy/nXiXj/AOCs17IHjw8QBbcCdxwehHavpiUFsgAAjPA7msy7iJc7oiSOgYcH8fSvtsD4m51hGvaS5rHnVclwtZ35UfEGseAdR0tpS0PmqcbQFOVye/vVDSPDtzJd7ihAU7SMdxX2pqGgWl5v820gkBOTuXOPoawJfhlps1zC6QhCCGZQAMjPTNfteR+LmBrJRx8eV/geDjOHPdbos878EeGnuEttqMhJBYkdPavofwzoKWUKBAAuB+OazdA8Ipp7ZiiAi7DOSPp612dtbmMKQDhQQR79q+U4345p5svY4KfuF5VlLwj5p7k0cZUgh8gdhxirEZ4yTx1yT1qvENruVOSTk555qypBXAPGM1/PlR8zbufZR2sxSBkgdfSoyQqHC5OeQOxNSIMMcEdOpOKaxLAqRkg7vYn/ABrmkbo5Px7Gy2EMUQUvcNsU5wAxB/litzwDo39l2MNsAqADJxyB6n86kvYEnjBcDaPUZx/hV7w85fJdAhUlRg5yOxqYyaeh0czUbHaWrqCpJ3YBAx/OpNoIIBIOc5x1qlbEkgk8Y5HrV/JCAqqnHJ2knH1rWUm0cclcqXGniViSgOeTxmsy60GOdChQFDyQAK1XugJAQABjBJNSwSK65IA9q4pU0xLQ4S78C2LSGRYAsn97HNUh4ShhQgKSRnDMMn869GeIOxIUkY6rVWe0RiBsB69+mK5Z0bbHRGtJdTzxvDrowEWAud20LnJqr/YTqFJDIDnhh196757PYwdBx0II7e1V5LUNkkZA9e1ckoSRtGtJnHpogIw2M+oGOKcNOMZDRAB15U4zj3rpJ9POdy4yeBmq5tCCDnAxg4rNKRXO2aem3Z+wMjDlgASO3r+Fed/HLxKNJ8PzJHJid4izqOD5eMEg+/NdqpS1gcs5KY3EngL618mfHv4hHUfFV3AJc2llHiNl4yG/oMYr9R4GwE8xzSnFq9jxsfUjRpuTPL9Y8RzPqm9HLRBgQp4xx6fia93+Cmqx3Gl4MhJLFkVAR8xPII9q+ZZZjJKXK7ScEEnr6V7f8BL10ilIfhpC2CfunvX9V8eZfzZG4wWyPicmxPPjHfqfRaSlkAJy2MZPemOHOASAQMlR6U22Ie2UFcsRk96eHLZBG3Iwfev4hklFtH6oiFVB4BYnPc0xCQsgByjEEe1P2iHBU/L0+Y8j2proGwQxx12jvUXNBixbck8gnOAKlAHIBCsOSp7ilBIG1QScc470Mu5sgAnGMt6Ur3E2NABkDFSSOmCf5d62tI1V7ZlIbI7Z7VlLGXGCduD0FWQhyCvIPGAKhozkrnoFlerd26MhUH2YEn8OtXVKkhSSy9yTg1w+nTmynSaMiOTI+YAc49fXiumi1VJoSW+QsOMDqTQpHM4djj/FUcuua1NGFL24KqfcdBwO/Suk8P6FDpYRUTgDBYjk1FDCgkZiNodtzEdSa2Le4BBIYsScDPeqp2i7jlOSjyI0Y0jKhUHTpkVl67pa6jYXEEhIVlK7exNacZLkgnt3omRJlIIIBBAAzXo0qjhJTjujz5xurHxL8S/Cw8K67LBFG7Qk7lY8AnuR6CufsvN2BCflJDAdMH619J/HfwPHregGaONVniVlLEZ+Q4znnBPBr5wVQspOSh+7tY8DB/nX9W8IZ4sfg4wm/eifB5phXCfN0JwJBIMIS55K46etOjkK4DDIPHqRQ4Z2yhwx6DODUkay7cvGqAHBwc596/R4Vz5qcC7poLtg4I4A96wPFGsrauYkwSGKkhuprftQPnEWMbSxZugP+NeXeJ7a5hv2cDeGZmJPOfoK+vy7CSnJTmjzas7J8prx6kLwshwpHvnJqwLckKCSR3APBri7O9NqfNc7HPBz1H4V0Wmayt6wwSBjABGM/hX3EJqKseTKLZpxxNHIQXAI7YyOatMm2MlwGGDnPf0x75xTPMRFDEYb6dqzry+MwAJDAEMAOMc8fyrmxGPhRWmrFTwzqSLMih4xgjGBg4xmqzXR3kDIC4BJ701ZFdQ7u4yex6D1A9ahMokTJBY5AB9q+Uq4iVaXMz14UYwVkX2u1ciMHBB5Ydjiq7zGNyFlaTPUsensKhjIVydp2nJ256elQ78OokOMjJbHWuZyNkrF1b52U5GVBwBjGBTWnGAQTnOTVViFLEAhSOnrUYckkA5BGB7U1IaZflnBywIIxnBxVTzW2ggfMxB4PQe/vUZUEKoJQA4Oec/jSEpHMADksMnANaovmLLFhgShUODhlJOR/Q1HIdi5Byeg96ikmzJgtuA6fSklYPGMHDE+vStEzOTIjIDgEZAIOOvXoaoapepb7EBZnIJJJGAOMVqBkySABt+Uk965LXLyW8v3eRd0cYCgpgbgOMD0OAOSP613UXzM5prQtJKJkYZyMZPqKX5SMgZwNxGOlYizvA6OhYbTuGT/AJzV+0uxwWdRuywJGcH3H9K9qDSOFxLeAwzgEqRzjqaleJmdRkgHAwPWljI8oOXVQeC23A+uOf0qcFSFAYEjnK960bMreQSRuiHJyCM8jp+NczrLspMahVBPJKgn8DXSzsHLOMqCNoz0z/jXL6rKTORkYGAWYdaysy4rUrWl/NpzieJgjx4IYDJH4d/wr6h+E/xCj1fSUhnYLOFUMy8ljXysyF5A5OQB2HIrd8L6zd+HtYiu4ZGMQADRgnnng49qfK5KzZrJNqx9sBmKA44IHOByPxqvK4ABYgbjjr3rG8IeJk1/SLV3fzJgCrY7dMD+fat+RMkHABxwQPSudrlZgzGuwEicIgAJxtx69TXFarELPVTEzbkOCkgBIJxk/THTmu7vSEmeHGSFViexznHPrxXEeNttvapdkELGQoKnHzE/y6VpCVjCS7kVzloy6AscEgNwD6c1S1K3FxYStCwHyHYzDGWA5GO3PfvTraXz0RydxHTjocdRUt02EnCRlmVdxXOMAnHfr/OuqOpz6HMsVyAoABAHA6H1p8DhSVLbjnJx0qOVv9JaMKykYbO0gYPbNSKok6kKCMgqOtaJAkXtMQQ3SOhBZW3KcYwTXW2wIUMR2ySB1rkYg8bREEDGc55JJ6Gut0aVJrUhmYyDHPbFOW1x2SJbnczNGUweGz6gjP8AWsDULlochgQnQba6kKC2QMt2BPbtWXrmlia3AC/MeCQfu57+9QmriTPOxN5k0gPJYnIznAzUUpTAGehx0qnLOIL6WNySquVDIeoB61fiVJ1LBgc9u4rrjJCZXlIALYIz+tQPkYAOC3BA9KvS2xUDcdw7HNUniKbz/F781utSG7EKxrvk27QAckDsfpVeWMRMSHB44IGKkWNUJIyD0J9abMoJAPC+prSwrlUTsgID7QedwHU1TuGEiMJDgnI61YuF8nOCDg5HfNVxEJAWc5Lc4I6Gk7IdrnB67GY7lE5AGckjr6c1jzI7RAKQGJxzXU+KIzGyBnIQ5Ybf7w6g1zcm3cjllOf4Qen1rgktT1KXwK5Np7vZsrIxDryMd69A8D+OLzTbtYw5kjkIVg3JwTya86wwkABBU8bgcnFeheCdIjVpLiUIXACgbTk9856VnK1tS5xR7xpjRaqFIIViu70wMVgapEBKwYMoBPQc1nWWoy2cKsrNgcYXqauX+pCe3dG5lXDL6Ejpk1yuRzcvcoXRGwugwQOcVSu7ljAqg5GQDj0PUUssg3Ak4Ocde30qjcMC5UAlQc5XqQO9CZS0M3WZFQoSQoUEL7e1Y11uuYHKlWI6jPIq5qknmMUJBIPTsKigtsREEAg8ZPY1T1K1ZyskJRiwIIPWm7M4AGT1A96varatbylB0zyaqQxBlBBKjPJzWTNY3GqCkoAJDrnOeuak3mEsQNxPBP1pttiTe5OD246U8YZiCcnnIx1NC0NkMESu4DnB6A9O9W7aWS1nR4nCsjZO9cgj0qOJ3GFYKDzluuR/+ql3BmIB+XtnoKLgzSu7yCaNEZwHbnn+I5rJ2CGWUBQMsc5OSD6UssZWLK8EsPm9M9BUZLoNrHdIWC4HvjFNEXJ2jZgjKAR33USuxRkQgNjr6U9YpInKSJtkXKkHt+FRbWDEhdwA25/pWyRm2I48lQhOSACSKls3VkVychuB756U8RONp2ZLYJ7/AOcVeitpGQmQg4OBgYwK2SM+ZXIURpCMJtOcA9MVpW6qp8oHBbBBxyD6g9utFpDyAWBJGcntWhbWQlkBLqCCchQThfx74rOcU00zWE7Mit0KuSWzjpz1qLUr1SgGCAnzEetWIYg1y8RYIgJIZuOn+NR2Vkby5KugL5JwTkEDr+lflmZQtUZ+7cJVY8tn2LulaksSAuo3jGB2wRwc1b1XVQsSsEyectkY9vf1qvHaItyXACBVOVHSsS8zLNgAYDFTgk57CvDaXc/WaChJmvaa6zIQo3A8YHOaNR1W5wAhIAGCKi0uwJnVQAigYAAHX1/nWnrNiY7V2QgOCDgjr61zTserHkjpY5z7RI8hd3IAGCoHT1NMbc6xOgYBTznjOa0bPTWkIdyNm3GDzkk9D+lb6+Hi0S4PIOMEdB2rkcTo54o5L7M043DKqp6Z6EVM8LqBgAkdumK6CWw8mQRH5AQST6Htx71F9nQEgjOBjOKz5RqVzGWJ5CAwyenSrMFu6zEhQQOASM5q/Hp588sHwQMAH3qeOyDZYyMRkAL6e9XFWLTFsLIMpQLgLyK1IoorcIuCnQkg5y1LBbiPLGQgscYHQ8d/apJFDY6Fc8n0rZNIaaEeVSu5zgKDwe9ctr+pqyCOFjvIJPf61f1TUguYEIAUnDDrzXLXWN7gEgg4JPvWFSp0RsmUNmLjLHBIySamwsjlBnC4IyelSC1aTJLB3wAPUelaVlo7y4Z1DBR0PBB7VjGMm9CrNlPSrQ3N/wCUVYrGMnjOTnr7AV1U9mEj2SsQoztA/lTNLszbSyMjJGmBuycZPfPsOKdPK8qEDmME810KEluNwkW/D2lwTWt3IRllGSMc7QeOfTnP41iT3cTXz28TgsBu2jsKhk8QPZebFFJsLKVIz2PtWdpwE8pllUeYcKTux0ORUudtDFpp6nSWchhZGJyG+Uqec5/pVDVtZksr2KS0mNtOGxhRkEkYHPtV2JQyH5wAvIB6mqq6Yt5dCUgsqsDj0IqJJTVmZ+6/iPrP9nzxZPr3hmKK9lJubZNr8dWA9PevUxMSASME9cnpXzz+zpqPka9f2xGIpApbvliuB+oFe8m4AOGJBHY+lfzvxThlhcdKysmfmGa0vZ4l22L/ANoIIAYEZ6CkWVmcAcHOMe9VEdXdAQHJO0Kc9exqtd6uumpLM45VSV2n+Lt+Ar4rmieMonJ/EfVHvNVt9NB3RW7eYSOgb/GsGSI5DknIOcdjSLcyalK95M/mvJljIowCT3AqeSIiFTnORk+orqpq3Q6UlFEUrBlKk4OOgqtI7KEVWwSxDZHQY/nQ0hLEhSSOM1BPKihwGIAIJDDGa9CmpdAIr9EmD7iCSOo9a4DxBYC0n3IhKnJJx1Oa7V7lOR0A5Jz0rH1i4guIwrNyOnPWv2bgXiHE5ZiFh5a02fLZ1llPG0nNaSRwl84nUqBhRwQeKwdYZFtCjAFj3I6g/wAq278iGdwnzjr9a47XtQjkuUKEk4KknoAOn45zX9b06qrU1JbM/H5QdKdn0M6LJkcAYCjgdeKewDZGNpAzz3qnHcDLBXIYnr61akuPLRCzeYwHJIwfyr4zMsG6cnUitGfY5filUioN6ke8YUA4YnnJ6j/GopDGCSTkg9+tTzRLuwh3HPXFTG0jMDOxG/HGBXzUpHtmfORJGgOSVOBzxzUmlY83agwVPIPpmpgkSQ5LA+o9KZpxWOYjO4Z6+1e3lEv9oSPAzdXw7O60VgfKIbaccKDgH8K7PTmwQSck9eK4fTise0sQAMda6bTrwLklwWHoegr9M3R+cs660faSAoU5wSe9altKCVDkAc8VzFjfiZmDMCc4x6+9b0LswBJVi2Pu9qxZcUXmA8wkOdg6AHj8quW2x1BIKhuRu/nVKJBv25BXpVuPMQBzlegPpWTZokXHUIgAYMc44B5qjfXFvpdsbm5uI7eBSdzuQMEdvrWT4x8dWfg7S2mvZ1RACwUnkge1fHnxX+OOq+Prh7e0nNjpgclYY+S47Fj6ms3JQ1kddGhKtK0Ud38Yf2l55jf6P4bUhYjtluTxgkdV9a+epLtr69lllcvI2HkZgTuJ7k9znNVllmaWMsBJJvDNuOMgdelaWnWzPcBy7FDkFQBgHPWvNrVXUZ9FRoQw8dDufA1rHCInVAGxnPIzmvW7DVDDAqAgEcg4zg/SvMPDuI0YblIQKApBGQc/4fyrrbaUgoSSCDgYPGa6sPLlR4WJd5s9J0/XSyjccJwMA10dtqSuFkDZJxgnuB0rzPTrpUkTLHrzg11FnqK7EDDcwO0DHA98/nXpqdzzJRkdit2WIKhSTzknNTNdhIZWkRnVUYhQQDwpI5+tYsFxIcA8EEkFTnAq011HBY3d1MwKQ28rMHIyxKkDA6k5IqluRG97Hg0xE1xcyKoKSTMwwMA5P61la1oMeoec5UJJJycLgD6en4VurB50UMrO5kIyysCAW9QDTjEyqQTuPbjpRJpnrU3JWszyPUtDn05fLZzIgyBJyfp1rhteaXeEBO1Rg8da9/1vTYZ7WUyoAQpZTnGcV4frGnJe6pLDHKwcEHAUlSuOua+MzmmqVJuL3Pr8nk6lS8uhz1hqUunXKzoBwMZHBHPrUXijXpdU3hNyoSOC2WB+vFP8Txw6ZKLRCJI1AYSjPJ9PzrnWcKN7MSM5Ax0r85ny3PvI6jWkKrhgT6k+tTWyGSRfUngetMyOARkHn6VNDIUIdRkg4xWEnc1Rv6UxlnMSIZCgzIAD8voT7V6D4ctH+yAyDLBgQByMfWuO8KWgupRIX2BgVJ559q9U8NWDCJY2BCDGOMZx3rhqztoelh4vc6DRrBBFvwASMkgdBWjCApBCggZwKnsrQxWawg7sDBOeWOSc/XnHFD2TNcIwBKgcfWuZq56iZZskPnICCQeoPGRWrHCEycADsAM5qpEmCHGAeQAKtQEAICSCOpJ6Vi0Xc1raBJNjKio+N2F4yfWtSKHaASCCeeTWPCq+dExBIXODnoDV+e9CMgLHIORRqNNI0nXhQVDZOM+gpwtkcE9QDtyDWPLrkUS7gwwDyc9DUo16EYAKgY5wafKw549zQltkVXABI6EmmrAVVQMgHgEdqgt9ehcFQVYY5zzmrsF6j5wVII6AUuUuM0xIkXziWUEkYz70SuAhAQE569cVaRY5AApIYgncfXsKiUF+COnXHrUuJqmKkgxtAwOOtTwEbyMY44PvVLeGYsg9jk9xUkbMDneQSRndWbRfLc1QAyEEg84qvsjYHJwwP6VWWYFmJJKg4+ppVlAAJORnrWbTHysn2oCADg/zqoyMzOScemO1SMyMASdwGSM9qRlD5IJAI6DtUlJMhZTKSGJAGCDmnKw2sN4JB/MUwb4xyeB61C8iGUDBD4ycdM+1Fyiy83zlBwMcUpG5CrY3Y4IqOIhiuFJPfNLx5hCE4B5OOlJ6gNbdIdi8e+epqZt6IgwGC4zkZ5psziNgQMnGc46VFHcHKhhuIzjHekBYGwliX244CgdahuVyFYEqAMbT2p7OjAADa2eeKFAVSznJ5H/16A1IoQWYEHqM5NPuVG8EE5ByMjpRHhPunJ9T3p2DIwLHjrnpU2ERIUjkB3ZOMEHt71DBcF5SHBTkgN1/HPbNPnjVidvLMMZFRKgUgYyRwamxdyWVhuBQlvc8GiSUBghyARjNIW8ls5B4zwOn41VlcEjkkE/rVIzY9ySpC9TwPaqigDepO49j0xT5GEQYq2D1PNVmYnLAgqR2qrmTRPzguQCD3qPAbIIweuc9KFxtyoPPGKV1wCCcHpitUyCvcgEknAGKyJcbmZVADGtacEAAHOTyD6VSuYghZWTZwMn2rWLIZzmqxqqOxOSRzx0FcPqkQcs4Kng4z3Nd1fSLuZGIVM455wO5ri9eRYHVEYdc5Pv3rsgzkqq5wuq4yY3ILYycDpWJDOIZijnIPSug1aNZJWBGSDn0x71y92B9oBAAA/WuxXPNmtTSVEedAdoB6se1WLc/vnAG6LJVT0zj27VmNLuCE8kYOK0rZV2kgFWJ3cnpVq5zvQ6e0imk0a4Cr+6Qh3VT1HY4p1xMqwW0oiVCybRj+PHc+9Nhx/ZbghgGXkZxwelR69dxGz0WJAHKxMZWAxtOePqffiu+CTRySbudj4HcTWBcgRlC3Y5JHbFex6Hf/wBneChcRks/mKu0HDKX3Eg59MZ/xrw/wTckWqhX5LHIbIypPPHr713UOpPdlLdAFitE5UNjJJxkjuR+Jr6nKY++j4nOrtFm+vZLi7d3cMGPAxjGOv1otSAgJGDkg4HBNVpGPmjKlTkDce4q9xDGNxADDn2zX6hDZH59PV7khDeaAHIA5wPWvVfhm4vrMSqmEWQoxA/ix+vIxXksTPEwCqCvGCTySa9d+DUkV4JYC4CiVVIB4Dckk/571xZg1Gje5rhVepY9OtoiQpAwc9a6vTFV4kG7nGME9TWXbW25XKKAq8EnqB2PtV/TEYSMCSoVeAcc56GvkXPmPp4Q5TB+MXic+Fvh/qE8blJZFMJGcZBHQH3rlP2cdbe28B3tuQdjyGcRscEktjg98dcVj/tY62lp4Xg0wyZRmWVjnBJPBH60/wCDFqIvDloSGSMAgKDyACQM1+U+I9X2eVKn3Pr8jjJ1rs9Bu7gw3RlHKE5x6E9q7X4daoDcmEjagAZV9u9cs+lC6iLA85yOelWNBSXSPENhOwbYSUYA9cjg1/Hk6cr3sfpk3GULHt3mFgCOCTxgZpzFcglQDj73qKhiAjQENkYB3etKzA5wckDOK9GF7ao8ho87/aI8WHwh8LdSlikCXt4BbQYYgkk8nI9MV+emqXEySrECCVGWkY9STk/zNfbv7WWg3ereDLK7iBeOBwPKHHckv746V8eyeEb67vkAQFCcksK/q/www9CGElUbXM2fAcSVJK0Xsc62mNNah3JQMCxIOMAdeT9Kw3sCrktFkseCBkkdq9rHw/FzEkc8jQ7U2qEIOQTyD7davW3wr08SbpSCxIGQuc4r97UWfn0qsVseAM7xylChJPBXOD+tW30x54gfsxkTHIBzg446Zya+ltK+GmlW0gcRbwDkhjgg98GujtPB+kQ5SKzCSEkggjBHoRjk+9aKCW5z+3u7WPlGz8HanIAyabMwztXJB3E89vujtk4rXHgbWpkiKaY8SgnzI3YEkegI4/OvrOx0SyhUoLOPBwCQSM/kR+Vacej2jkKIlRc9B0Bq1yLdAqknseU/s8aHqOgeCb7T72HypDIWJbluGYqB7c4zXo+nXUlj+/mBQAbic9FFahNtpkLJ5RUswJkyOg7VUvI2mBdEURtgYbOR9PrXG6FOV7rcalKMlJPU8O+OWr6z491CMxDy7G0bMMYHU+p9a8/8HfDLUbnUEllASDlvNwRhiTnI6Yya+jLrTYGdi8QYZxyMZpum20DfaAHMEUXymNgQH9sd+a1o4XDYePLShY0rYqvXd5yPMbD4XWkdwxuSZ1c5KsMgH6V1+neFrTTfLaGJFReFUY4rXaMmTIIC9AM9KsRWyFSwO4r0z0rWTsrGMVdkKxBpEIGADkgjrV22tsszMBknH0z70kNuu7g4Y8ZB4zUepX0WlWc0052ovcHv2rHc7IJHN+PNdi0202qS0pbZtUdOa8kuJXmd3D4c5YA9q2vEmsvql7LKSdoJAVj27GuXuZyAQrY3ZBI9KmaUVY6N+h6z8LvFdva2f2a9mbyVjIMu8AkgZBxj1ry3xVrE+ua1d3k8skrPIyorHOxAcAZ/DP41mPcy21u0au0a465wQB3qoLoytHIh3IepBzkV8p/Y1CGKeKS1Z6312UqKodB9rOkVw4cOwUnj0HbmquoPHOA5RgQMjPBFOR1ikcxnBJycnOSadfIzQOD0YYIxz+H/ANauXNKNrSSP0zhGspRcLnMz3Ls0gKlQPfrUUF3Kp2MQVHoKvNY/OG3kcZ2jBxVJoGEkjKQEGM5PU9uO9fLSR+t03ZGjFqDpCWJIHbHtV3TtXIBLqDnrz0/H1rGZhJGYgcPjAOKf9jliCgMAmOcHv9KwOpTOvg12NHCkggDPB6VuadrgnfBIAznOeMeleYCMQB2RCCxz8oxn3q7BqMsWBGGVRjgnOTUOVjVSTPZortAQFYMD6HNPF5EmELZdjwPavMrTxW8cIBcCQNg+wrQ0/wATxvOcSEtjnd1A7mmprqX7p2Go2wkHJyece9SaeggtY0DmQ5IYEYAFYyeIUnBBYE+vrTItaCPhXyO+O4zWiku4+W+x0tw0RjJIycYxjpXF3uxppEQ8ZODWy96802AcpjrntVZrWN3clcDOfrT0Y1BIxBGOQGLY4NRyMUZQoAXuw6mtg6cFJaIkJk8kcH/69MfTBtLE8Ecc9TUNIrQrQXZV8gEk9c8mrEyyeZkgqO4PUGqc1sEAByCvXBwSfrTUuDEyK4ymdx55pWC3YnmDoCEcFiD1OAKgsY5Y5EcuXcsM56kVFcXKCUZR3JBbA46dsnvTLG6aSQFwQ5OME5Ip2NoxZ6DpWsPYSReSm8lgDg8gHrXuXhTV0+xEEkoq/Kc5yT7da+d9NjIYEjA4+b1r0nwzfyrbrGrHBAyG5OBWcY2ldE1qXPE7rV7x5ZEC4KHJb29Kh02/JkwxI2846VQlkdkJUM2eTjtS2AQyMSeSOea7lNs8101FWN+bUXaQylDtwQFHb0rV0fXHWVQgZVHLcdBWMpMhAUgBRj862/D9o5ukDREKCDk9CKibSizlqcii+ZHbFi6gucHA+UDqDWzZ3apAFGAFB6Cs+6VDIAi7VKg8ngYFV7NneMFH2licZGcV/MHFFRVsbLmV7HwtS0psk1fxGkMDJFKGYggkEED2x61gC4DMCGLPt+Yk9T3PsMVuQeGUkcBmDlupx39a4fx7dx+GfFdnplu5eQ2zSyrnoSeBj6A15eTZPUzbErD0la5xYmvDDUnUfQ6iO3D4YEk5HbvU6Wkm8vnDdOea5HTvFMnyhmCk9CO1dHaeI0dSWUMQeoOc1+sLwsxMleNU+UXEuHbs0WZFljIZTtI5II6/hXIfEXw0viHRACAHVHAIxnJ5GfY5rd8QeOtP0XTXmlQiUdVIBBHp9a4x/jfoU6spkt4nXqHBGc/Xg/hULgDOsprRxNBN27HoQzfCYmDi5I+VvEOkyaXeyRSJhQcBumOcVnoNgJAAJOPTFei/FPV9O1XVSbE+YpBZ3IByx6BR1AB9a85IJjcl25OOeefSv62yGdepgaf1mNpJH5JmlOnTxEvZO6ZK82UAICnPOO9NWAYIzkkYGKjSKQgkZcY5x2qaBCQGzkE8KOpr6daK54jV2SwkR5DMWOcEHJwe/XpV+ABSCQQAOp71LZ6DPfo088bxRAbmYkAn0GKqz3jG4MSIoiTCkkdfTHvWTknojRU7akxnxKpB2lmCggjj061fzmMkuWBIGenNVIrY7VYjcMY3EZ5qyIGDKvJPU4HApJJldCjdSCPIC8nr/WqUIVpCxBGeOQR/Or98X4BQnnoKrjeOqEgDjP8AKtUiGRzsiAYyc9SahN0I0OMEEZyvpS3kh3sWKqm3hAOQfrWeZNyDaACDz6kUNdxJHoHwn8Ur4f8AE8c5eQGR1UJj5RnPP1yRX2TY3Q1C2SQHJdQ5I/PNfA+lzC3vra5V8CJg5A747V9l/DPVxqvhaK4Vt0Hy5Jwc5HSvncdTUZc52YefJLl7nRagyBWdiVKqc54BBHr618vfEedBrUsyljmQRqmMgjPNfUF5epCrOwBUKc5AIIx0xXyj43kDazegD935pZQT07mvRyuN3I6q7XLdHO7BJIQVyp6Ad6lwBGoUkyYGcjp7UzTrS71F0FshY54JyAM12WjeA5bi6eWZgduAV7g9/wCld9WpGnuzxLSm9Ec7p+lNd5BQHeMH3q9dWll4dtJLm7BMrAlQOMgdMV6KmjxWFuwEIXy0JJx0UdTXhvj/AFebXr5LaJC1oikBwep3Vxxq+1fkd1Og0rs9B+DHjGXVtdnt5d8ULuwiLAc/LwB3OT/OvVfEHiGHRLcOxxITtCscHPpXzZ4MvpdH1K3ubUsrwSK4JB4YEEcHrXUa74iu7ydpbmcyOzFgM9Ca/PM94apZxilUlKyXQ+hwWcVMHSdNR9DV1vxXc3DEvIUjZfuHse5471zMl6t04BJJHOSOPzrOvr153+YEnHep9OxJkZIPGQTX1OXZbh8upKlRilY8TE4yriJc1R3N7Tw0aqR8xIyGHH4VrwTttOScjuBnntWPaKFVEVyqrnA7Vp2cZlYBAxU5BJXFewmkec3c0LR0faSpQAcqDnNacNvJJJGIo2cN0CDNT+GfDBu7lGuJBGhyQz5AHoMAV634f0G005FMajcQDvTpj2FY1K/Lohwjzs8wtvC1zG5nuSAgO5QBgj/GuiXEQBySRwfeuo1q3VAxUDCk5J4wK5O5cgu23ICkLj19ahfvFds3cFAGv/KydoIPcnOK0tO8QpFjdjIPAz271zF1KIYkLHcSMkCkExEBKAkkZGRyKfs0Zc1md5B4pEsqxQpvdjgBTgmvnv8AachklvrdpY8ynJlAHCkAce+OOa9/8G6PEjxTuY5pQ2VZTnB7Gs34l/ClfHF0ZZXQIxLFQ+DnAB5HSuV4yjgpOpPZHv5bTnXdlufn9PFyx2Mx5wGyMnt9BVSWyV8OwdZezLxjPUZr6/l/ZqsNssmCQg27XkO5uvIPpWBf/s62kEcqRl1UHKh3yx9gR1r8+xPGuWRquMpWPr45NXauj5xS4mmCB/MJQjByT071q2onJcgKXBDDJBBz9K9G1f4NyWIZ0l2KexGSAPT61xx0SXSLgJOcsx+QMMMVzjp3rrw+dYTHK9CaZ5uJwFbDq9SOh6n8CLo2uoX8UrhXuYRJGgOBuQnOB7AmvcG0q4bTH1OVTHCnUEZJ9xXlPwW8JNrXj3TrW2RpImULdTqhIjjwTjJ4GSB0GeK+udQ0GLyBZRlVgjUoA0YIIxg/ia/nzjuvCWK0Z9Zkk/Z09Dx+K3YQklST1yKls7NzhgBjrnHWvUk8FwMocRhTgAr2pJfB6W0m1QCgGcjoK/G5Skz6tVUzibPTHmKBgCT/AHeK7fRLRdNgRIlC5HJI61ag0RIwHEYYqOCB0FWYofLxkZB5+lYckpvUxnLmKvjNC/htFJYKGLbscZBBx+leDapr0VnY3TZUGcDB28jn1r6B1y2k1PSzaK+xC27OOfpXmV78HEvjIr3LTgkkADbtB7e9fuHBWeYLLKbWJlax83mmFqYpJU0fL2valJf3zljkLwOc8dqyRbDzQ+UZVBLgHLA9uPQ8819Tf8KFsJFJYK4CgFpUAIb1BHXHvVG7+Cmn6UCQREpyxyF+bjqePav19ceZXtGR8x/YeIfU8D8JaJFq2qW0kygiOQMo7A5/rX0l4T0NIoll2AsOQW4xXN+FvB2nW1+ZSgO1sh1ABPoeOK9RtYFCIU5UgbcHORX5LxnxVDM0qOHuke1luWywsrzZPbI+0AhsjnJGMjtWiHVEGTjHBA7VFYxAsQRnPSrFwomZd6AgDGAMAj8K/Ik7n1cUivCwQEFi24kgnt/9anm4wQM4z1PpUbIihiAQvpnpVTU2ax0qW7JAjU7Tnr0qoUnVkoR3Zs3ZXJLzXBaQuQwVwpXOMkg/yrmZJ3mkDEsS/Vjzn29q4jUfFcoYqWcsBjHXFaNv4tSBQQ4BZRgNzk9x7V+lYXgzHukqkY7niVc0w8JcspHVqzMhU5IGPmzyoz0FW42RWBACuvRgOR+Nc1p/iCO4mCZwSMmtxJlwGJAGM4BziuLGcP5hg/4lNmtLF0K/wyOw0TXAhWKRtw6HKA59OfrXG/EQz2k6zwopLZXYTgAkdc9hWnp00SSgxSiQsQSCMYq78RdK+3eGzJEcuYyobHAIH86jJKtXCY6C2ua1IRrU3TRwmk6xHdrsEikgcryOfWtoOHIYklwBkbduP8eO9eS6LrEmm34E6kk4BxwRXpOn6mlxbo5JYuOpPTFf1rgK/tKcT8bxlL2FdwL1xIoicqNxYEEE9K8p8U2UtxdzK4Koegzz7cV6nLOI7aWQBWcAja386801C/DXmG3OmchmOe/SvpaEnE54y5TgbnQbhyyvFhQeMdSKx73w5OqGQjCA8k8YFez2aQ3zhgACRtOQCT71pL4eiZlJVHwcgsM4rR1Fcn2p836nor2sAeQeWnUNjOR24rMbQ7iLEpBZWGQfUGvqD/hDoJJHfyo3ZgVG5c4H48CqN18P4JImZrZcDjAHSmnF9RKo+iPnD7KbdQZBgepHSprRWnG5BnsCp5A78171d/CWBlYqqElRkkgZHoAayW+FothvijKYBxxgc0pQi9mbxqW3PGrsGLaCTu+71/n71z12xkWQbvnB6egr0nVfBlzNOwtwihSykS5GSO4qK1+FMt0TIzGIEljnnJx0IrGUGjoVaK6nksMk/wBtAaQeWoPyY5J7HPpVn7OjNkggk557V7LZfBOKcEzJE4OD8pxjnuO9dBb/AASspI8yrFIpIGMEYNYSRaxMbnzo8JlnEX7sL/ErdSPp3r2r4XNLLAgjDRpKAA2MhgOmB2Artrf4K2Ua718jJONq5BNb2meAbTQkItiVGBnaxGc9QB0xXFVpc5nVl7S3KaazsVc4yV7DvVsXaq4KkkYAyRjB7islpy7hlBOPlwvc1LHeiTJ2Mo6DcBzX+ZrXY/o6xqwagrEqrhmHBA7VaS9Mfz5JIP5ViRy4mJ3gJ0wR1981ZtLnzJJMKQRwcmudtolq5uQ3rSIOCAwzyMZFW7a+ywDHI9Kwo5vNmYZwcZxntViKcBSUIP41zSkzNxOljvAQCHBOc7R2qSS5ZlV9xAJJIB9O9YtoSC+DnODg9q0Ps8kirggAjjBzmsHNsnlSK11fSclGZgSfwrCvlku8Ekk9x6Vu3Fk4JIJBAztHeq01pIkasAHLdQD0rFps3hZHNjSyx+dePcVINIQqAB+lbi2jnKsMk9KQoQ2DkADHsapXRvzMyG0wW5AzgsM4Heqs1oVzgdRgH0rZuNqk5BJ9RzRb6c106kBgvfPejUOd21MqzsScBRk9TWoliAmfuEDJJ5wPWt6z8PEAOMBFGeepq6NIQLuC4IyAalu25m60Ti9picADJJxuUZFa1pG5BDBX4wQe3vWqNEBctgEHqy8Vo2WiJA6tIOWGBzwPeqjI55VonIapo7NCZFADsCMMcAVxV/ALK4jDuACueTxxXsGu2sQsnJiDBQSR2IrwLxnq6xGfeMIpIAHQjHWv2Lg/JaubyUF8J8zjsxWGuyW41aKJwVbjPzYP9ay7/XFVH3yBj1BzXBXPiATqUiBRA2SQeDjpxVN9ReQJucuCTlTxgdvrX9T5RwJg8ElKcbvzPznGcSVKjcYM6a+192D4bJAyMDrVB9RMrESNkYwTnNZBuywMZyBnJ9DUkB3KAExjoM9RX6NRwdOglGEbHzNTHTrO8mWmnzEyABpGIwQT8o70plECqVlIfkFcdQevNU2kEUwBGSecDsKWVdyNKTkDoK35bEc9+o6OYKVREwoyDkdKRnkyAhyvPPpTUUyICFIJB/CgZgijQksyjBbHLe59/pSsDZLk7CSMADt3pPOCAAjAPIJPU+n14qFJCXwCQOwNPDgyhWUkDkHtmiwroVrjIEgVQO5HeoXvF+Z2ZcKfmQ8ZH1pW8oKVVFXPBI71G8eyIAHYMfK2M5/OnoPmHSMEVEzuRRwR784/DOKhlZJAwByMEYz0NOdiqAg7hnsOlV7iQswQAAgEEjvWkDKTMaby435DPjoc4we/1q/FaZjUj5yRkKelVLiNUb94ehxyccVo2FwsjrEhDchR711cqaMI6MpXGmsDjBBboB3+lVPsxTAJ4B5zXVIElYFhuUEr8vUVVm0yCbBMIV+Rvzj9PyrnlT7HbCVjm3d0kY5AJPB9RTl3qdzjAIwGrYk0kRqSRkg49hVGe1kDhAgCE8EHIrllGx1RkmVWaJfmYS7xxlcbfyqUAKw2AbGHJIIpJoCDnhQByc55ohjlALM7FCeh5x9KyaHoxmAHKkZBI6jpVhSHJULtOM59R9aQhgQQpMR4DEc578f1pwj2oFcEMeQfWsWFhIoWJDE7RjPuabLgkKFZ3OQAo7U9FDBnYlQvQAZzTmxKvyAkDGSDjH40LUCFVVAXaU72xGsLcKc8k565AHA9zWppuTKTkkr0x2Prms5V3uRnIBByDkE1tafCSCypk44HTmuqBnORp2aFFIC5B7YyRU3yqMgYJNLChCKGYEnqAelTEpwAuGAxn1NdiONu5H/y0BKkDGSRTJdjMMIdpOOe9TMrncQcDHT0pDHKpQHjIycDqDTIsSm3CgFQUA4Ax0pBCVyc5PWmqzAMgLE54BPSkaQZ2kksMZC81LuCSGTgpkAAg4O7HSqbnMm4nJJ9OlX3DSEAghR+X0qOOEHcSMHOSetRymliKREKhgpLKPuqcE+341VZEd1UjDNyMnp+NXMO7EIvygEsR2Hr/KpI4NygAAjrkDpWU4aaj97obmgwJDbBgACfx4FdFDsQZOWyfu+tYuiYiiBBO5R+VaKbw65IIGTuJyTnrzX8ncfJSxrP1zItMOrk0rBDkEc88DNVnuQMmNS8udwAHQU64mRcgkE/liuR1/XBEh8luxUkevcV+c4HLqmOrRpU0fQ1q6px5mU/Eni5bdnRGkgZgUZgxIYHg1454j1VLotAqKYV+UFeAcdDg10Gs3hlR9khA5BUnOc1w145kmYFAFHav6a4cymll1FJbnwmNxUqktyn8yOSRu9MVsWRZY2HDEjrnpWWMCdSDkdPpW3bwNIUIAUAZBx1r7SU1FXZ5MYtuyNHTLM3rojHGTtI6V9KfA34Lx3d/Bqd2AII0ARCP1x3rkPgn8MbjxLcQ3M0Qe2ADIdvXnn8Otfb3g3wxb6dZQRJAkbRqF+UYyK/EeNuKFhIPDYeXvM+zy7BKjD2s1qzR8PaJFaQRpGgVFAUADtXURxLGowQT1x602CAIoyQB0FSlQuACQOvHY1/NFarOvNznue4tRdxIBJwRnIpvmAYBYZPUDqPwqOR9rHJyh/SoHckgsMADjjn865XJopIkkcBBh3bnOG4xUMkm8KhIODnPf6VBLIA4JJJwcYqtkt1PJ9+DWLmaKI+5lG0gEE9zVBpEcnLDcB0HXFTSRNJvDHAYYKg9PfPY002hVQckDtgdBXPJOT2NImFewiR3UZIJB4PNVJ7ZihCjceh46VvpYJFM/AJbkHHJqxHYpnO0Bjx9aI0kbKVjhxpkjk7QwPuOKZNpEwgZnQRc4BJzmu8fTo4/mIAGKptppkJBAKHnmm6aNFVaOFXQ2zvAJPpWtp2g73DuqnGDtPABrp4dHGAWDHIwDjHHYVMlmqZUKUA9eoqFT1uS6zKEdqIxuIHHYU6WRQWHJfHQjpVy4Cx5JAAPU5rMluirEkgg5ALDOBW1ktjK7ZBcSE5JAIGcgVnSTKTgEgD3709pSmIw28gdaoTF1JKuAc8g1rFNm8UV55SzAscDkEjsarTybUckkHHGcDjHWpJnyecc8n2Fc74g1VIkkRXGQOQPSv0nhDI5ZljIyfwpnm5lio4Wi5HnPxV1QtpqqjcklgSeQAeR+NfPOoXZnmYnkqcAeleofE2/F1C+GYKpCgq2CD2OO9eR3Z852GcMeor+ycLgYYWnGEFY/F8RjJYmo2xlujyzFVLAscADmpnxGANpJ6Z9BSQBfKI3kSL1GP60+OMCFGIyASMjvXXyWMEyWPAVWQ4PXjtUicytsdlXHT0J70xcr8yjKZAx6UhDtKTgYBOCe4zVKI3oXeMkkDP94Gp7cIGIYgnqOeBVE5KFgMgnGM1Yt43XBK5UgqR656GtVEaZc3tvBQgjqfcmrFvcgMwdwoznkdvWqYTy+OCMcD3qeDAALDJGfmbjNdMLIGzct5i2Ax+Xt6Vda0UhXwQM/d9vXNc7DO9uYgxLgsAW9Ae/FbgvQNwDggfdIPUfj0r6DDYhSXK3qeJiKM0+aK0JFtxE7kchxtIz29Ka1smCqgkk8huPyqdLpJwAVAA7g96kERJD7yy9ME8CvRTOGz7GetiQCCRjnGKekLwc71YY7Dp6VeaAg7QQRnnBzUXk5kJJAUcADrWiY0hLaM7yXYAHkADrXdaVaiGBAgZQq7j2+v15NclYW5WVCckZBOecV2djnyyQMADvWqV0RJWJXuHgRXBBYcgY6/hVcyPLEJAoJUEOR0HJ5PpjOPwqaRDKxZgAvuMYNSpGjq4IBHIIB6/5NTouhmUnZZMqQBuwAR3HrUQiCHdyWUAAAZzzV+O2boQCAMEkdaa9mI8EHAxkn0qG0CIREquXJBIxwDkGmPEOcEoT0xwQPXNPKBWIQ/MB+dKY3mbazkuBgL0zS0NE0V3QAEkkk9zzms/VQbh2JKgEdQMZ/Ctp7Zo2BwVGOAR3rG1aFkdcghm5IzjANZSNYmE9vyUPDKc5HeomQrKOdy4BO0Hr6Yq9MAHLKSQFwQ3c1AcqwLA7j04zWe5T0NC3ibaCrZI5APep5UOwS7QSwwR3BpLOEEITuB9c1ZZC8gBYhfQ9/SsXdDRkvGxyAMqwxg9x3p6KkrkMqoDjIUYwB6Y6fhV+4tGXKj5SOckVRbfGpJchF5IJ4z61nJXNYtG/wCFfEUvh/VkeAFEZtvUkhSRxk/TvX0x4Y16DXrL7TEAFJ24XpnuK+R43kWYsSFJxweor0T4ceNZdBu7eGUCW2ckFd5GCSST9cmvxDj7hGGZ4d4qhH34n3+R5r7O1Coz6TjiDYBRSCcDnpU8dqMbQACTwcdu/FV9Evor+1WaLADKDgHOCe2fWtHzCgBIweg9q/jXEUp4eo6c1Zo/RIz5tSM24jUktvI9RiqV1MAAqjaeeavXLjGQOayLlgSSOTnOK86cjaOpBJh8kkg/zrNu8hgoG4E8n0q4SQxOCSeKr3CEtz0PIPrXBOR0RVjKlhIO4DIBxWfPGUwQCVzjB7VryoeQOBkn61TubctE5UAvg7STwD9O/wBK5nLXU1WhhSIRMTvAGTxjOabECZwQxBHHtVm7jETKSpJOSR/T2rOhkCzgkADdggHIH4962hJG1rnZWausROMso4GavRk7gSCMA/jVPTWDwKVCkk53etXcgMATgV6MXZXOCUddR0KHksAT3ycZqQZAJxk5/Ko8HYSTuY9AccD1+tSliVwAAQAPrVt3BDMHIP8AdPIz1FMQudzALgHByevvipcZwCDknGB3pkpbtknOPWsXqbRILsZgfdkqTgqDj8fwqxobbEJLgEdM96pXUhEDYGT3Aq5pITCkHd3NStDbodXbOflAQkEDJ7GtZkJiAbIJOPSsaxcswAAKkc5OMD6VuAsNoUgLjncM5roSujmlcyLxDGScHB5GRVX7Q6bgr7SR1x29K2ryETIc8Ac4rnboFGIAIGcZJ61hPQSszQt9SIJUHJUAt7f4VHqHiKy07D3DiN+gzznNcfr3ihdMjlWNlV2+Vu+cdOleW69rd7qs7uZCEBBUA9TWPvPY66WF9qetal8UtCslYzXcYROM7xxms23+Mfh64uDC15GGU4KhgCPXNeIXumvdMYyiyMQWIIB4AyT+GK4jXPBj3qvNCSXc9RkEkd+K9TBYKjiZqFWXL5m1TC+zjzLU+xrfxVpWoRK8N7A6twAHBxVwz204BWRNvQkf4V+fep3/AIj8Iu7Ce4MaDcCWJC49BTZPjz4r0goRfyOAAzLIvOCM8HPWvtv9RalaKnh6qkjx54mMH72h9tfFLV18N+Cb+dJUSV12r83O0jrj0HFfAviDW2v9QnJKS28jHbIxyQAeMfXmtrxL8cNW8WaKkUt1Ndo2FJkU7kHcZ9D6Vw+kXUzOCwUlMlBtAAGeBj2zX7BwBw1LKMXzVHdnzOb4lVKDUWWGtizIWdTEDllJwSO2K9h+CNwsd9LCqssbfvQzevpj+teVtb+fgMuQeTjj616P8Ip3TxEsLNGInUhU5yCO49vrX7Pxhh3WyetFdj5HJZuOMifT2m3RlUBwSAPpn8attkcAYyeOeg9Ko6ah+yxsDgkcirw3gKMYIG1SecjP+ea/zxxHu1JJn7dG1kNeIlQCc4OcHsaRIyXBGCFByCetS4PmNkZUkkY5wPSpAikoQMk/Kc9q5rlDBESpcDBHBzTkhJUuDyRtyp6j0qxDGgYhxuHIK5/Kp42OCrAAngYGOKal0IcrFNLdioGdoxgDP8qlWRIMRvHIZAeG4wea1bK2MrAMgKDnOeatvpMcgOwENjqfWtUr9TNzRlD7wA4Pr1q3BIyA7jk5wPf8KrPZy2UpDFpB1B459qnRizEHKgHjIqZRsRdMvRPuUBWI44OMge1XbWchwCOCckk9KzoTtJGeD6etWAu9gSzKc5yKhOzIkdBbydQDkMOMnoathg2R1HTmse2kIJB44yCR1rSgkUnJ4A5z6Guum7nPJWKWt6ZFqVo8EyAxMCGyM8f1r48+IHhqfwx4onhEObQs0gbbgDczEAH2GBX2tK25WAOMnPTOK888dfDy08UpIk6lgw528EYPr65r7zhvOHlOIUm/dZ5GMwqxEGmfKMT9SU3Nx25H/wBarZErYjQhQfmJYcYr1fUPgq1sp8lncY+8QOMfqa4XWPCeoaOHikhbAPLAHke1f2PwriMtzOKxCqJvsfmeZYbEUNIrTuYcamKMqHBUdQT196xdQtI7pnBQByOD6VvyWjx25Zk2Nk4ye3Y1zd3rUGnMSxEwU/d6hj6V+tqdKCvc+TkqidjkdQ8LSqpJGQWJLL3pttDHZqWBwQAAD3x6VbvPEb3ZcLE0SZwAWB/QVmpMjli+AynIB5Jz3rxMVjuZ2pHVSpN/GaqXEjQqGOTg4YnqDUMspyoPHow6/nVNrh4yjKeP4j1470s12JC5QYVuB3xXhSk5O7O6KUdEXWbfIRjgjOM9qjaaLYGByR056g1UZxwxwcjHBxTpANgIIJB5b1FJJl8xbgmQAsM5x1J60SylyAeh6VSjkPBbgsOVPalyQeHwFyMGtOW5DZaediwQHIPAwOtIZAkoB6Y6ntVQznkYwDzn1p0k44IJBbk+9aRgRcsGYs24HgZ47fWhZH+YggknA56iq0DttdyQCOMetRmd1IHQ9Rg+tbqIcxdBC7s7S/fHOKJJAiK8ZzjDccg+lVDOwLKSyEDBwOuajaVIQFJVVChQBgYAHAwPpVqImwuZwkJkD4OPmI6AjtXPyyMzSqSD05AwMH2rVmvghwgDEAHkZHPes0QggjOdxJLNz1rrhoQ2ym6n92iKcYOT29qakG+QgkA9s9M1eWAHaHXC9wf500xqHIQCR8HAweD+FdanYya7j45HixESXIHQc4+lNj1QmQoqnA4ywIP5Go40JYMYmBwMjqc96aQJJidpA9a0U2TyImmv3ck52jB57Cqc0CXRBZwRwckcGpQo8optAHcGkjVJCq7ARwdq9K0UmTyovpo6sxcjB4yM5yKsrZRwhWAJPQiprKd7mNjKApb5SoOeB0qzEoAAHygHII7VopEteZ1Hw/8AGs+g6oIJJCkExC7QeuOc19B6ZfR6paBw4BIDZB4NfJso8s7l++D8pHYmvX/hn46W4ZNPcrJOAAFY7c9utROKeqOdx5XdHqFwOXLYwoznPX2rjvHlsL3w3dxHlQcquOBkcn9BXUXUgDSKXLAMVHHX1I9q5/WoxdWc8UhzDsYlTwCQrEDPuQBWK3uZtp7nDeC78X+myHcWdG2kHqSM8j2FdKkeUJIwQN2W4yK8n8Ea6mn+JXtZJSBPIQImGFAztIz+OK9XmYSOCHyONpPPAGAPyr0IXaJlGK+Ex9QtxJeKxJIwygKOPeq+wo5bYAgACgdsdTWtex5KMACw5HtVMRmYlg+QAMBcYNarQz2Ira3MsoZiAepFbOnbLWRo0cAH5gScg5PNU7BSJACuSTgEjrmtG40t5QCg3PnAwcfQZp3uJ+ZqedEsiFZMjGME9KklvIlCrvBDH73cY71ys1vNCUUM6qrYJB+bj1J96lZndCDyR1Oeg9aOUixxniW0EeqBiARuYjauMqT3rNtbl7SQuQACcDPTFddqlu95Cxj2sVBJBPJrnGsxMpRxknqD/KtY6IllqC9S7jCggnrgUu0ZORkdz6Vkzq+msNpRhjOUGAB6VNaa1EzlDkg8YPQ10QbZi12JJrYbpAvA5zWa+5iARuUHbyOldAFWZC+zCgZ69apXUBdSByp6YFbKQkzGuICVJXkHqarSqQQDtyema0JYTGhIDAgYO6qbRBnBwpJGQw55p7milY5PxUiqAW3ACPduPIB9Mf1rj0jiTLtgBzuz/WvQPFEBm02dYxukxhT7+n86423snknWMpgjAO7qK5KkLO56NCd1Yl0SwN3fqFGYAcEj/CvWLCB4beNVOFUBQMdAK5zQtKgsokPlhpSNxPfNdRHKFTGQJHGFyc15tR66G0ndl8yGONSRuI6YNMafeAQCHAJOBnNVnl24XBJJBAB/WoZrgqS4LEA7Tgd6wSuRoST3SlGH3j3IFVXkUJGwkAfBBj7getE92PswVBl9wIJHbuM1m31wSCQNjEc98ge9aJCt5la6UveOGIKk5DDtVtYGXYgCtwTk8ZPaskSN5hAOSeetblvuZEBGcDJNajTMrVbEvsLkqCpUhOSW9fy7Vgpbhg8RBVRkhj39sV2j2qPbsydQSRk9M1zN0pSUqoBHPGO9ZSNospxwnaGK8dOKdsZoznAwSoIHeponGwgrgjgDHekSMlgCCTksR2FZampCUYAbBkFTknsfSiRFEQ4C9Og6mpjnlCpC4zkU3y2ChiclQRg9CPf9KpOwEJV2Iz0Xmp7e1lvSCxwygAYHerKL5cAU4DuCwYjqM9R+VXNNTMgLEICBj6/hWiZDRCujTEFnlw+ckkE5HpUhsyihWC54IwOtaXnOrkDkDgNjGTStEGIQqCQAQxHrVowloVorNY40bHIwQB0A78e9TlFwQDgZzj1z1NPSN9xAOSeACOBU8WmFsOMqM88Zya1ijncrlVIioARGcnjAGT1rT+zG35B5UgNgZyfSrsNsIhhQxYd1HSl5SRAp2BjtBPQE9ye31q3sQnqYNyga9uXCgIzhlDckDHIoty8dyHIBjZeoPQg9PxqO4mTzySSFBIyRjPqajluC8ICAFlOc9OtfmGYpucmftXDNV0qkL9TYtnS7ebMJAAC7T0OOp/GpNP0sXV1HEgIkkYqCRkDPUensDVHS2lUkj95ng9sVvWlyBcwqgKSFgMg4x75r42rOS6n7jTWl0U0jW3uMISVUkcj0NJqcrzQgAEgnt3q1qs8MFwEUqx5DNnocjjH603AuVRSdhUHBPQn0rCE+bVnfSempR0q7iwREMk9SDnH+cVvx6iPLzk5Bzg9z61jWNmPtDooAYjdgDr6mtL+zC+50QlsADnAIJ59uK1t2OxcrKt8WluhkjIG0npj/ADmoFysgyQ7YwTjrTnt5JJnZn8oIOEIyXbPr2AFXYYARvcAfQcmp5TojFW0G24MpCkEuBtAA4wT3NWbe2ETlHXOBkH+8O/5ZqaKNERgcLg9z1qK5uCsYKuQ4B4HGfY0tgHCYNnchUgkAEdap390VjwgwenHGaJ7xUVCGwcdPfvWXc3QGHlYEZyfepNoRuZOoMY3ILbgzcf59Kq+RLdK7ohIXgj+Qq0pS4nyCzJIdy5HT/wCtWnY6eEYZOCTk1Cgr6nYo2RFp+kKjxu4JZCG57n0+lbdvbqhBByWHOR1qPahYFFJI+VsHqfWkuruKwjDO+GAwVHWuiLUSth0wjVHEgGwggg85Fc7rWqsAYoJQVHA2jGRVbUdYluZiIiWQnBAPTPQU+10p7jaMGMg5YEeh/mazlVvoZTkZohM8iyuoBA5Y8Zq3bIJH24yFYdRjn1H51tnSo1AIQquAGJ6E025WKFAOAegrDRnM5XHJKsKAAYHQZGeexzSrdvwI2w3fPGTWbJdNKpi7E8MKt6eTErs6BlPygseR0OataEaLoeyfAzWP7M1yMuAC+1uehIPSvpOZfNYSHJEwMgI7CvjrwvqItNQsJUdgqSqzBOpUdRX1to+px69oNlOjZIiHA6gdvp2r8d43wTvHEHwWd07VFNFtZgSrI2QBlWB5zXM+LtQHFuCQVAYlRnIPbNbT3aWkckzjcIwSQR1x6+1ec2/9o67qMrRh5GLNhhwFGeB9MV+S0qaqSSPnoU+bUts6xRogOwYz8o7f4VXl1OCByHlCA92OBWN49tdR0LTjdOWEKox56EDr+FeD6t8TJ766eBZyXC5yOQB0Ffq+T8DYrMYqbnZM8jFZhTwybke4ah4stIjKglViCQSp4rnLnxzHNLKEYEQ7QwHJ5zjn04rxq58QXN6oHnHDHkHtU+mtIzsWYu2MBunFft+UeGmAw6TxL5mfFYviSbuqKPQb7xa8xYKWKnoS3X8B/Ws6bxBLckRk4Y8jHYVzpmMIBBGRndk9c1El+0cgYfOMc7ew/wAa/VMFkGW4BJUKKXy1PkcRmuLr/HPQ1r7UECMQ5GOpP864jUb431w7G6EoUlcBNuMdvetPU9UCRZBILnaSR0/CuZlkQblMoLHkD1r3LRhoeXrN3JRcEbsKSR1b1qa3neZlJIAwcbjnmqEMgRnAJY+9NM7rcBwcRgY/GuetTjVg4Pqd1Co6MlJHRQlwcswUngnPWiSQsTzg46euKoWcwkZweeQQc8A/TvV/IkwAMkdTnpXwGMwssPOx9phsSq8blGcs20KWIUZIPc1Y025bkPGqOpLKwPQDtn1pREXcnIyPQ0yQ/Z5URBweSfWtsqfLiFc5c0XNh2kb0GoNtDEEDoRnpW3p94+xGAwWIUgH8j71xyTCXAyccggf4V0Wk79qZJCgjr2r9GUmz875Vex2mnzvE5DMCR1zXVadeO6ZzkcYFcdYYYqXDZJ5J7+/0ro7SdIcFpAiqOQTjilJ2JcdTo453EbkAOhGCpOK4P4k/HPTPBFlPbRkT6iy4Eange+axPiB8T00XSr19PZUMandI/QnHAFfIGqa1c61dS3FwXMrksxLE5JOT+FclWvyLRHp4TCe2d3sbvi34gan4w1m8u7+dyZCVSIMSqL7VzgQId2/Kn5R7mocr5jEEk7e46+nNWIkVUVD2+cHGcV5kqkpu7Z9JCnGkrRRZgiLOSDgjgk1q2UMQeV0PlA4BiXOAe5yeuTk1lK20sQxwfbrWvbsFhRHYsq8gEdDip1IqbHY6NeCK3VQMAg/eOckHqPbGK6SynGAQ+4jvng1ydhMkUEG1gxaPc/GNrZPA9ula1pdhEKqwBYc4HUZ6fpXRTnyng1Vqzrra8UKqgZI5OTWzYXxjcEjOedpPUVxttcsYwrsq5J+YDqPT3rbsbx2dHICkcjnOR/9evUhVsjhcW2d7peoOkQVhtTkhQeTVm+u2+xzgkpEyEP7jqAfbIFYukxSXpLsGJUgrtGAD3/nW81got5Ve5jQSoQUJ5P4fUCuetmeFw38WSR0UcBWqu8INnnlxmSQqF+TIJ5wcVEPLVHcuERTggntXWad4Rl1G9wjF2B5wM4Brc1D9njxJrsSNYGExPk8AgnPrg14VfivKKCvUrpHrwyfGNpch89eMtZ8xxFbjKxEjcGBBz3A61z3w10l9R8ZXA3spWIgMMAHKknJ5Pavo1/2OvEcr73k2Oy52Oo27hzx3/WsTU/g5F8LfhX4q8R6m+bqElIYnjG4yn5RtJ7DJ5r4LNeLMux0HSo1Lt7H1+W5bVw2s0fHPjJVm125mY+aEkKkjocHjiucfLEggDdzwMAfhXQa4k6rAsocy/eeRgMOTzjjp+NYUtqWmLnKnPr0rx6bvFH08Y6WIo4ztIBYkGrUaggAsEXGC5HSoC8luGKgE56N0Naug2q3V0rOfLzzhRkA1TdlctI7bwVpA2oQrsfbOPyr1/QrZo4Q80Z2gEBR1GO9cb4WsQkUfBcsASSOhr0jSoHtyjlcoABtJByfoa8+93c9eiuWJZjjLsUwQQMgg9amskZ3IKsEBKngjn2NOWIszHJUA4GO/vmr/l5XYTkAfeU/1qTqTK07ICADgrlePWkjvYVj3EcZKkt0JH9RUd1mRMKQW5IIFZ1xZNOylcoMAEdcnuanQ3iky9/bk2xzA6k8AZHUVA13dXNxuV2YYAKYzk9+as2OhOuAFJYjkntV5NKeNgQzFemRxzQmhuKMS7MkgERUkMcFQM/SoZY54WGXJ9Rmun/s9/KAAAOMcjkj1qhPZFHIIJBHBxRdMxZmSXtxYspAwp+XcOxrSsvExjC+aMgn5yG6Dtism7tWMrFnwOwFYl1N9mcgDgnJ96ajclOx6bZ68I1RkchB0LHsa2ra9SRQynacc89/WvE18TmzwHc5PYnqB2rc0bx2yPGAgOMZDnIPsfam6a3NYzseuRqGhBwoLE80NDjGRgKPzrm9I8UwzQkbg4XnJOK3ILxLiAFXAZiRgnp6c1yS93Q6YyuSSYRdvUHnA9aTzGACYwBwKiWX5SXP5dqHnKgnqMcHPNYPyOqLY4Ockg4I4pIbrJIzwOPrR54MYdMMB1I71FJGo5IwcZx6Vk2a6FiWYOuCAT0GPSqrqGdeWyCOR2FNWQruJGQRgetIZSuHA3juPWp5iWi3buSpLfLznjmpmkWMZ2kknoDgVUt58hsDaAeh9KmUmUsBk8ZHtVJkMklywAB6jOPSmoojIIODnj2oeUhVDE7iAAfapo0DKCTk8jOfyqriFEJILE4JOSajciPIbJHbilcMrYHUGlKBYSWXLHOPrSBMgjGXy5wRkDA681JINikElgfekiYxYUqWzgkkdaZckSKEBIHJBB60yrj9g2bhyBzUIYytwuR1HGM01m2LEAcEjC4Pbv8ATpTiyo4ZlBPcDpxRYT1EBJUl12A8EN1qpJ8q7MnLHOR2q4zq8gBOCRwM9ahkAJLsWJ6EHoMe9FjMoNsadwFOQASSOoocgqwA5zjinOC+SjcdaWGBUwWBDDJBz2+lCRLE5SMIzAsP4gMZ/Co3yY8E5I5GecVPIzZACgLjcSeuM449TUT4ICjIIGRnvVozZX2ARHBxuOee4qrLC5yVPy7T9K0TGGUEnBPGBRHFlSgBbHUnvWkSWcbqUDoWYxhmb5Tx2rjdegaUK5AARs89q9G1q3YsSoIbpXFataNuKPg5PBU9a66ZjJcy0PONWR+SoGCTnPpXM3kWHLKOP6112uxtCssRBVmOQw6gZ/rXIX7FSAN2VOSa9KKdjyaisxv3o0wCGJBNalk5WVC4BGQTxn9Kxoy5BJbBPOa3NMICISRk8HIqkmcstDq96f2KhVsyKSrMRgFcccdq5+/cvZW0cSZlQnc+fv8APFbUsATRp3YPhSuGGeM9v5VgSv5PlKpwxO1Qe5rthocjPQvBsUsWlvPImVJA3N2PpXTadNvjLoCFPBYcYOen865zSYZG8Ox5LEREMRnGWPt3rqfCmnvPaO0oMi5PAB4PYH3r6vLk042Pkc0imm2R3V432hJi5LBVQBjwAO/1qO71K5mCgMoUAY4xznmq9zbolzJIckw/uwpyMjuSO5FV2uASecAdNvpX3KqVErXPh3CDZYuNRdmVEYu2OGLEn6fSvZv2YEkvPEGqrKvm2ogSZhn+INgjHUA8AmvBg++Rihzg8c17z+y5YnUde1V2dkWONGYocZUE5GfrjrXl4+pOVP3mdGHpxjO6R9IWULSXDoAwYHaUA6nHA98ZqxEnkSSqckj5jxkgUyyAy7yudzNlmJwSD1OeufekiLR291OGCuqtkkjkZ4GDnP8Anp0ryIK9j20j5d/at1Q6v4lg04OQTLHtCYwigjJJ6YFeqfCtEOlMEJJVvL45B78+gr59+MupLrXxD0u3eVRBJOTtOeWXnGR29q+kfhKGm0FXKZWTaN5PQjOfzz+lfi/ihUUaNOB9jkUEnc9J02FXjAAz2ORnFbEOkRzwoHJBUgggAZx/WqenqS6gEABQpUHv610NkqllyiseMEjkV/NEbPY+2k30OjsJhIigjI4HP0q242ZwFUnAGB1rK3tbIuflZskjpj0q1DOJJVdiU+TBUnqe39a6oRt0MGmU/Hvh8+IPCF9p7bWkZMRlh0JH/wCqvjU6e2nyPbMmXhYxtID3B5r7rjVZo3QgOCpBHXPFfKHxV0SPRfFN1AEWIzMZFAGMjPP5V+6+G2MVLFujJ7nxXE2H58PzroclEoi2EDep4+hrStFZnBcBuhA9PaqsLqEjj+UAjgnqatQhlwAAB0+pr+rEz8daNuMg4wcHqR61fhcxrsQgoeRxgg96zrUFSARkYyD61ophSgHzMfTtTdgSLlvKQq4OCeCp61rW6h2ORh/Tism3A3EHkkYB9D64rUsmXaFb55V6kjGfQ1kzeDMjXLGdmUqocBg2MkYAOc//AFqk06/M9sEdRtPRm4IPpW5dQhgTkhsd6o6bBvhMgAHzMuCMdDjP40KSa1N0kmc5q1my7lJwc5HHGKxppVgtnJGQoySp5P8AjXYarbt5RJySAe3QVyV2oGQASOuQM1qmjJ2uQrGW2Ekk+g7VZjV8BAmSeCD2FMtVJYBWIbrkdjV2IxsSckEHB4x+tZy1NaY0olvFyMkDJGevoPavPPiPrrPcT6dAftJQgBlBwT1Ax7HvXU+MdeXRtMmdArylT5cefmY+g/8Ar14HrWrXF07ks4dm6ZznJ5z+NCjZczOl6bDbrUo5IyTIpuMkvGOxHes2RhcREkMR6A456io1sJDKTISB6DvVu208LKpYkkZxk1yzld7lxkVZmaXgKWBGNp7j0qWy02WfMcSBMcEkYArpYdJilAcRkoODnjmtaO1dlVQmQBjpWOnU1jzN6HIHw8bchSoCgnDKcgnuaL2MwqqBg5K4IK8jHpmuxksPsrF2UsoGenSuJ1O+Z7pgQSoYgHuB7V4ebShGja+p+m8IUKzruTXumXLZGK4cPjAAOR3J7fhWZPaeW4XbuUsSTnpW/dW0j4fzdwxwoHT8azXjfzACAc9QK+I1e5+2xRktCiyhlBLg4yKnmmEmxGIBIIx61auLcfKQNvqapbXLkqvRgAT2B7is5K5tYFiWYMCQpHAycZqERMXYDJVcfjU0RY7kCqcHk4qRCqvggksMDFZOIXsVCgRzkAIPmJNCqSwdGIB54PUCrKjG4lQWHAB7CpIo1lIDZjGOoHSsnE1jIZ9rkhbrgA5+U1etL+RiSASTwCfWs94D5hDqRzgD1HrU8RG4Jgp64HUUKKOqMjdh1h7VRuOXPBBq7B4hRrlA0+2I9VI6n1zWAqCXcACWxwCaQWEiSqcAR4yQDyPwrS6RupJnYW+uR4JcbIiSU3EHPvj65qwuq20sgAYKwHINcK4faAMsQcgdKSCaWLIJBfOWbHGKfOgsmegm3iuo2cgAZH41lTaWqsVxvGcg9cVm6bqTfMJWJDdAD+QrSOpRxoMnO75R9fSkpEaoa+mgREk8nge5pLTTUguoXnOCTgYHGe31q3BcCRkUgAnGMmtC4a3RUDqCFO4NjnNK4KUjSigEcKsQCc8jHGK6vwzPFJMFZgMDhs8CuEW6NwpxKdgA4J9629Bu/LlCgZOevpTVrm17o9HlvFjTKkOBVvR7cSW5kDliTuyRggemK5i3gN5OiOX8vOTsODj6iuwtTFawGKIFVI+UEk4/Guu6sefVSWlzStwisWZQR3PTmus0C6UsAgBJIwK46wtpLmMu2cD2xn14rsfAcCXPiKGy6PgMB2A9a5MROMaUn5Hk4jl5GdbqNtJbwI8jKRtBG09M9j71U0G7S+cMhJiYHOByBVj4j3cttYOsSr9olYAqOiYOK53wxei12oB5KZC9cAsa/lbiDERWJk0tbnyLhdOSPSNJgCzCWQAoo3EA8AD+tfInxH8YHVfi1qdyJmKFvJDg4CIAQPrnpivqnxJqw0PwDq9/na/kFUI4wxBxzXw7dRO94XZ2lLSFmJOcEnP5c1+y+F+WxqVJYqaPiOIqzpYfk7npunasttsZiXTGTz+Vb9l4qjgtg5bJJxgHr+H415jDceVbsAxAAJI9aktrqSS2MsQMTnJUHu2O/wBa/pmLS2Pyfln3O7+IV9Hf+DLmeMAuRtLkkFOOw7mvmOWdluLgRBwehKtyy54+v0r3TU7+XUtFewCYWRtxbOCDjFcLb/D+3WYiTexIA4PSvfw2KpRpcstyXGXQ4OJZXcFtxDA4BHI/KtCw0q91HEccUrqqgmVUHT1I7fXFel2XgaBJE27WHAIbt/hXfaJ4bsrPTJdlqElYg7/Uj1qKmMhH4S44eU/iPE9O+G+o37iUhoUGAAOCc9/oK7Ww8A6d4ds3vdVdZzDlllbgKfTjtXoNwkGlWL3c77EXDEHjIHoO9eEfEz4iTazqM9taKUtA2VUNgH16VnTq1cQ7LRGkqNKirss694mXVL0RWm1IsYVVwN3pWfEiICGQDLbiAO9c1YzHy0d0IkzkYHQ/WumgAlKklioHBPeu2ygrI8+UnPcuwKXjJQAKuTj09anD8AgYB4PvS2ahVZSQ6k9AMYB7Z71KItjhF5HfPahSMmMksUmRSRg9TVe40z9y5QbyBux7Vt28LyocIAegyc1ZtrEzMdgwSCpHt9K0VQz2PN9R02QZkIJT09KxJLZgSBl2PG08D0616/feFpJIlZyrsc4UDkVyV/oQVJEMXmIM5Uj1rVNyWhacWcEL82pABEQHHXgH619Pfsv+JINZ0O4s/NMsVoVRTHJksSOuPQelfNesaHJDCxeIRKDgEDjH0r1L9kK5OneNb+0KBVdHlBUdSRwSO3SvKzCEvZc3Y1ioqSaPpy4b7VLcxkYjQmPc6kgnBwCOwOK8QuvA8l3rFxc3BjaN5cjyz8pGeor3izhkaCUytveVtzEc+vP61yur2gSQkrjBJzXPhMVOEbI76i5o2OOstCttPje3hRQpIJO0DJB9e9adna+W42gAYx0ofLSkDGBxx61Y3x2oV3O0A4BPQmlVlo5SM6cbuyRo2/w61Pxvby29pJLaR+Xlp413YBHQ46A+9cNbfBm20/xathK+8rHu9iOmT2HIOK9w+EfiZFsb57lxE0gyiqAMEjnIHWpX0yK+8US3qgrGIwm0jknrnP8AnvX898Q8d4nDYieFoSskfpOWZbRlSUqkdTwrxP4EdNVEWn2CtFGvDAYBPfPqO9edeLNBvtJti0iBwCWCgYxk5IB719i6zDBbxkiFGYAnkcH6mvmX4t6qL7VpYYAWEYztxjB6Ee464ry+G+Jsxx+NScvdNMywOHhQlLlseUz48xHG5mXDBmGMN6Yq5ptvdvMzjc5Y8kjpWtbaUnlwySx5ZgGw3OD6H3rorCSJkKpEsZzghR1Ir+g1m0UkktT8vqYad3qTaLo6ywxJcklBnC56Z6ius0y1t4cmOPcBhQCcke/1rn7O6KyEFQFBxhR1/wDr10OnEvjJwcbi2MZPpivUp1pVI3ZwSXK7HV6OA25SdgyM47iux024UIqAc9snH4VwFncOrAh/kHaun06dw6HeQOOcdKqSYqcuVm5rsTta5Azx6159qE7xM4ZxnPAH8q9KjYXNswkHtjPUd68s8Y3A065myqpGzELkdAR2710YZOd4JHXU1jdFKJzNglCCCcb8E/Wr1tsDhSoAHJbHb0rlk8UQQqhlIZ8beGC5PYE4rVg8QWl2BgAAAEc9/rXXKDjujgvqeheFblkaMRBEIOcZwBzXeag6omwKHUDLOCMZPPavLfDV6p2KrgEnkjkfT/69egiYCwAKMrsAQxHG30x7+tfF57C9CcvI+w4fm1XSMPUJipLIGI6kN2rBvZAoMpIEh52HqK1NVuQrsQnBGAM9K5m6JckBsknJ9q/ibOa3s8VNLuftWHhzK5T1ONNRjKsgeU8AkZ/SvJ/Fng2Q6klzBFul3BB+73ZyemO3JzXrqIEkLE4Pqe1a3h2ytp9bt2nQPHkkgD75HINcuAzvE5dPnozaNMRhoVqThI6j4OeA08HeH4JpVJ1G4w8hUYA44OPXrXochClADkdw3c/WobbCxIyfKAMFevHpUkoAjBC+Wr/iRWeMzGrmFT2tZ3bPHo4anh48sC3au6uwBYL0OD1HpVu4jDxkhAcA4yKoWhTgh9wA5I6/TFaKsXTIGVIyPpXApJnRsVojtTaUUkjoazr24dGASNQucHJ5H0FahkXoBgfyrPnjErEsDnOeCBmm/JiuU/tD9AM5/Sl3FiRgg4yTjrR5IRiMcckEnoaZJMI1yCCQOaz3drkPUR7lLZXlnOYY1LMGPQY/lmvB/iX8R5J7mK3snAiEjLJz98FSAR7ZNdB8X/iTDptjLZ2jLHcsBvcNnA9MH1r50j1abV9YRiC7lxyTwMnn9M1+08H8IyxMPrtf4elzwsyzCOGXJF+8ereGdblWOKIy4SMYUY6fj3r0nRdRe4whfDcfMTjAry3TNJI8uUuCMfMoIwffjvXZWF29jtJAYFQpJ9Owrk4nylUZaRSLwNZ1lc9b0+IpaCQAPswrNnkkjrSqimMoCQoJYexNcno3ih5CkKxlwBjAYDFdaEkwpmIQsM88V+Vv93LkZ9BFoquhZyAC4I42jBrM8YQLFoszyMxO3b5IwA3pXTWqKqnGCccGuU+JDoiWsZAYlSxIHA46fWvpMjoLEY2mo9zOtLlpuR4fqgJklkCkx7iTgEYGaW1hBkAzuiKg7wT1Pbn0qze7pJW2kqMkMvrSwW5LRgAkKMYHav7NwNFUsPGL7H43i5upWk/M0dMhMcyeUdwzyTxWzq+py2FsfLlwrEAho85J7DHIAPepNDtE2BpWCxggFsdK5zxRfiS7CAgBQVyB1HauTMOT2bbXQ9LLYNSubXhnxBLPqqRHJG4AspyAc9/SvbNVtjN4VAdSSf8AVt+HJxXzx4GMv9vklAsE4ETMFznnk+nFfTd0o/4R4RY3OVyMc8kfpxX8z41KGZKcVbU/QcFK8rM+QfG++11iV4AYwzMTuGcYOMe2cZ/Gt/wXrJlVVlckDG0AYx6/1pPiLokyXbqjZxISCR19vzrkNLuZdPnjDna4POAfWv6VymXPhoSXY/O89oWxMrHrusXX/EsmniIwowAD1J7VwF3mUgk846elbdzrr3OmpA6QxkElihwr+hwe/WsKTY7sQSQRjp0r62hUajZnzutrMZp921jcq5LE9FK/w5713+gX0RhjAdiSP4upzXCSRrIoIG1T0BOSKs6ZfGwnADHOeue1XN32MXG2qPU7S2VySjhhjqDkA+lWVtS8YXIGeDWT4f1OG6sy28LKG2lV6f8A666CAgrwOMYJrD2jRrBFN7XzCBtxjgnoAB7VBdae0kZVw8hxgEnIx9K2lhU5UHLHJA9RSEBlBLEAjqOoqo1TdRPL9b09ILkFQrY5zjIB9cGoY4GYggAgDJwM5rf8QqqTttOTyM1iwSbGwCxHQV38zkjKe5aiiijdPmUuTnCkHA9MVqQsoDk7QAOMdqzI0LI+eARyRwfw7irkLFySDyRXPIiNjRhYvCvIcNyT61LdRgR5AxtHGe9VbaY7ihQBu49B61dlHnYTeqjb1IPFYnTFnFyhw5AQgEZ9sU0zPGpYMBgHIIzgVajLOxPDDt70ye2KqzAYbBIA7+1f5juNz+kEyvITgMXJzyMCnm+e3WRz8oIyeetOjUSqGkXB9B2qrcxecxDDjtzWDgaKzNC31IMTvfCqM5UZJ9qtw36MflBAz/Fwa5wwGPaBnB7jtTyZo5AQSCBg5OMkVk6S6mqpxZ3tldp5ibTuPcMOK6azbMZdVQFsDao4HvzXnOk3kkoBdAJMnIzkCu00iR2jQnOB1APX1/CuSpT5NUZTp22OgNqCmHOQR93GMfjUL6YjYIART03f4dasJMhIIUIPTJ60GUrhWGc5w2eT7Yrm50jlbaM2awETkuCDjGcdqzrvTXSQgAgdeDk1vFy0wBOSQcZFW7ayd8khWP8As849qnmQ/aNdTko9LeQgNER35HStiy014sAxliOOBXR2+mAknOADkA96vwadtJbO4kYAHamr9BOsY0FuygZXB9x0qQ25XKgZHbJrZjtQvIRdh6k9jTmtosgsoLdiTgChwuc7qXMWOyKqcAE5qwLUAEkgEj0rVESIAADkc4A4+tOyyoQMD8AaqELHPKp2OP8AEwEemTqSAGUAN3FfLPxJmiCyBCCCTjB6c19NfEjVYrLTfndI1JCkkZye2PQ18l/FDUUeZoYXYOxO5uOPYf41/VPhbhql4y5dD85z/EJxZxESt5YG4Nnk9qm8xSoB3HB6KMnNUInBBUPkqACCaekhUcYG7qB1+tf10flkpMtfaGEpIIBIwB6mp4bw4YsNjccetUZWDoCCMr14qNJGUBxyudpGf1qeVMzU5I2RcgvnGWHHNWEkZsgqqFhkBSDisP7Wdw2YJPYnFTpfOkilAoBGCT2FZyh2OqnUfVmkquWKBioPf2pdqhiC2cdjWe984dUKkknIIPSrrMFZTjcSMkVlZo61NMekeZDjkjmkcFowdwZWJAK9qR1QOSFJU46HGD65pWZM7gAAOgXjn1pPQrcj4RQGGeeM0PCc5GWXsRyBTlhaYEllGTkZNJKQFAMjIuQPlPU5qbDs2KciPai89/aohAgZjghu2aneVo+VIYEcnHWoWmBkLMmQR0BoV0DMXUlBZ8rkZ5J75rAi1BbbVFgDZkb5RG3f3x610mqqHVVAxvOBkYx+P9a4LW2EN+k5YqyuFMhHuOM+ldlOfczilfU9SsJTNAQTlkAC8cn61a2O52EZHHPfNYmj3AuIFkVmBOMqxySfXPpXQx4KLlxvHOMd6t6m23Qb9mKoQASc8g81VlsV25ABI5AzVlpHWdGw7nJHydeadDhtwVMEElgeqj+p6cVi4XM72Mi6tB8gjBIwC3GMGq81tKCQCCp5IxyT9a3nh81kJOxVORjjOf509rUEZOAc4+tZSpJlxqWOVS3ZCRlQDgEAHP1pJgWJXdkAEbh3rcayLSyEnAAyB6mqkliyscIQMdx0rldF9DdVb7lFI9kZVBvbGRk9faocOSCwKE9vWrb27FSN2D1wKZJBMFA4BGCD6VHI0VzJ9BtorNIyEAYJII4yK6DTlMbKD1Iz7VjWzSxXbSeVyRjJxj8q1beZ2lWMAIpBLFm5GOcfjW8EZy1NNlR3wCAw5x7etSgMgAxkk9QM4qvFeh0Duuxh1Xrj8asW0wlYkEkeldCRjYVkaXeEUggAnA602TzBGSGIHQe1OlQXEgwxXBztBxnH0oeOWfIC4QHByOc+taKJN7DEyQSx/GnFiq5C4J4yKlEJIK+XgYyD1yamFq5iUKAT3UHv60chPMkVFkIjBQEFzgH2+hpPKZmRyoOD1DEZPc4rSt9OJwzDI7CrX2ILGMJk565xijksLnM6K0KxszKcEE8dTTnthbuhDZLgE47e1aEkSRgsVwT156mq00auQTIFwM5HODXPUdosqM9Ua9pCIIlYEEElcjoaWSWJDljgdQT2qnZXnmQoEG4kZHv+FUtT1WOOORQA7hSdmcE9On0zmv5Y4tw8sXmPs4K7Z+t5XNU6CKmu6qIW2oyAtwR6ivONZ1V57mVUIjToGz1wela+qamspfoGxyCcVyF4CC5Y4Ung5zzX2WSZLSwFJNr3jHGYiUnozPv7hmm3BQQewPU1g3rmUsAMAnHpW5cugKgkJgYJxnPvWWGSIEEFgeATz9K+zptQPEknIqC0DFWBKknb06n0r174O/Dm58Y3SxNGYoY+T5nO4e31rk/AnhSfxFewEEiNJAs6EYBBGRj1HTkd6+tfAVhB4c09Y7GMRIuFZ8Yz6V8DxbxVSyjDunDWbPossy+VR+1a0PaPAPhOx0PS4IIIooiqhSqLg8DrmvRLO4t4giGdFJ75zj64rwifxdcrEsQfaBggqetU5fFl02SJXQjj5Wxz+FfybjMxqYyq6tTVs+whg6kt3Y+jE1S2ZfvKACRjIP6U03sBOfNyT0UkCvnE+Lr0ONr7mHBLdfzpx8fX4BdZ2BPGCfTvXA6jfQ2WBl3PoWW6Q5CkFT29Kja5Tkk8EYBzXhUXxHvVZBkkYALN3qxH8S7gBwTkqcNgnj296i6ZawU0exyOGBKnBPTBpjSAkgknbznGMGvJI/ilcsQNjSRg8g8GtfR/G1zqkqBCYkBwVxknPqaW+lxPDTirs9IQqQDnk81JnJBAIx0APWsixuDIoLtknnGa1Y5QygAciqSsc7jyjZMBlJGSDwPSpUAJJ7fypJArqSCCc4Ax3oRATt3cnqAOlO4XRBcOZHCAcDnjvSw3COAoOB65q8tuNwCqSME8dxXOanqMNvEeRkEnIPXHb0pOVgS5tEbZYRoAgBUnoSSKqzzBcgEKMVy7+ObW3ZVLKcc4YnIP4CpYvEMWqqTGqEk7gd+OT254/KpT5jT2UuqL91eHa7ZAHdSc4rJnkLA/KQR79abczfMeNhIzk88DtmqsjF8sjgA8n3qOVJ6lRjYgmYsQQ2ApHfBFQzyh2ZMYBAIZT1OeadM4yykZPqtVhOI2LkgBeMmurDxc6kYRWrNL2VyO+nAjkYgAnnjAwPSvKvFOtESSqBgkEY6113ibV5oy2IgkQBO8ODn8K8v1a+N1OXAyDzzX9w+H3D0cDhY1Zq7Z+UcUZjL+FFnBeL52lKhVLZJB9uOK89cp54Bzk55x6V6trUMM0LCUYAy2/uD/AIV5xqNpFHKAAygHgjnNfrVehrdH57h6i6maBhTyTjsRzUkblMrvwCMjHQVBLKqX0UDPsklOFLcAD1J7CmwXsbZR0MjA7cg4+tefKk0enFpmizbUCGUEuMYB609VYoAGAAGCW65FZ5idLhJld9nQpgEVdgIkAKIAx5HBBNZOFir2LCu6KQcEDABxSxyTrMTvDR9snoPSmxsRlHcgnqF7D6VLb7xkMgHJACnr6daViOYuBiyKxGH7A96uW3kyyDzSVQBgRtPLY4x0zzj/AOvWfG3ALkMuQpwCCD/h71YWUCcliCDwVznn1qloUmPjYAEYw56n1qwkhVVZ1ye3PSqayAyFgckknJ4wKl8wPDlWBOeR6V00puElJGc7NNM1I2cIpUEADJIOOatwXDxKQyBSTk5PWqNg5MQQHPfnmtBI2myWUuR0C8k19HSqqaPGlBxZPDeAYJIGeMHipRM0rFVHzEZxVWOASrgBsg963ND043OXQAhQWJbjAFdkUmYSdupe0TTzJEhdz5pxuBOcH2H0xXX2WmloigGDjIJ5zVHS7VSQCgU4BLAYJrqLdAsRzgKBzVt8qEmjNWzCxsCFYcgAnOaY9oEDbRhgOQB1NbDW6qqnZ8rZKkDr70j2xlUEYVunFZOVxfIxEBw4OSSOAe1JtJG0gE1rNaBnTMe4dCymoXsXALDG7OMgY4qLiSsZCW6xvIzHYzckkZ6U0Qtuwh3OQSDjqO/4Vqi2ICs74ZjtBHY+maYYGXAJJIBGM9CaLhfsY8itwA5Kgbhz09axdTWWZs7gBjaCRnn/AArqLkeTHhwrHocDGa5u7R1kYFAyN0bPIP0rO6LVzIe0O9sSbyAGZc8Af0qa2tEbOPmA6nOcVLJCqkhuC3Ge/wBKms7Z2VncFQWwQD1qraFXLcFuRAPkyTzgdqVoOQGUEYxmtFLV2TCnapIIJOSR6U2eBmwQcHBB7ZrFodzOdBKch2PG05PFULiABmAOQeCK1TCqpgqcLycDrVW4jEWAF4JyT71mxqVjJVSqsCCCTncxyR6j6VJFId5LOQFO4EDGMU68zGryEgkDcFB5I9PrWLcaqQzKEA3Dof8APWuSpT5001uaRrODTTPoj4TfEVJpZbG4bZkr5e5gS5AOcfhXt8E6TQLIpUhjnGcke1fBWj69Lp96k0Z2lDkFT0r6k+GXxKg1vT1gM6icBQQeC5I7fTH61/LHiHwR7JvMMJHfc/UciziOJgqVR+8j0e5l+cgnBA3Cs5yGJIOATzipp5HZyAFY4wecioDDLnpweg6V/MVSLi2n0Pv4rS5GwVMY5BOOvQVHIqAEkggnP1qVrd0UMVIJ7UjWodM4z3ANcMrmpRZAcfLkegqtJCGBCnaM5OPWtU2p3CMJz1OBVaSF13b0ZBkgYGT+lc7fdAmYd7anyizkEjkEDFcveRhCWQZcHgE4zXa3oESEuMjBAyeDnvXI3kZD7SMjqT61MWjphI2PDF8+0JLwcZ4OQK6X/WEMTg5yvGMEVwFlOYJAwOFU885rtNOvBdWyEOXCgHOPXoM/h+ld9KfQxqx1uXzhgFHBPAI9acpJDgblbOMsOmKRASq85IHBFK4wCu4A44IPJrouzAVsAsSSB2wefzqB254bIJzx3xSF2AKnk1A8g4BOCOKzlI0SGTuArknIGSavaMRIoIIAPOc1i6jdGG3diMD0A6+9ZOj6/KbsxOMICMMD19sVEXd7HQoNrQ9Z0eIGViQeQOOorcbDE8kAdOe1ct4f1JGADsEA4LVNrni610pGVmw/QHPQ11u0Vocsoy5rG7NcRwgmRiExgmuM13VTdRSpbANIMgHPFcpfeK73V5pAGeKGM5BAOCppP+E20rQbUi7uY5XUEk7hz7VVGhPFPljFv0E17PVlC58LalfylzEGLHJKk/1qtP4EuVUKihJCOshwob61yniz9qaz0RHhtUVnI/dqx4Jzxg1434y/an1/VnCCcW0G4KzqQSjEdOPXB5r63BcH5ji7OFJ28zN5l7JWVke26rbJouDduiMcDKkEc8VmG6spSQZ4g+cgZA3DPOK+V9U+KN3rV8HiuXEzMVZmYnd+GcCrOl+L9QEAUTSMQcHLYIPfmvuKPhvifZ806ln2OSWepOzPqnUfCumazZOrmJ1K4OSARnoa+f8A4j/CC4tp5ZrVlaIj5VQ5yBV7SfiBcyhAZkDIu1snkj8a34/GplEcV05MfCnC5IHXAHp9K46GHzDIcRyc2nYJuGMjdHz3arPpbva3EbQAOSAw43HjPv0rV0Qm5vpYMZIwRgdvf0Neo+JvD2k665voLQQTKxdSCep6ZB4P0I71b+Ffwa1XV9Yke5tmgtM4WViCXB6HHt61+r5RxJhMM1XxLtY8OvllSpHljscxpHhe51e5KRKzKCBgAnP5V7V4E+D9xpWo2966GOVVDGJehU969f8ADXwwsNChQCMTOowXIzyK66xtBENoG0dckV8Xxd4l1MfGWEwGkH1OnLcmpYWXPPVnLwaZNFGBhlQ8YXkgf1p5tJQc4wB2NdPPaldzAggdQe5z2rCnuRHPtdcYJU5OOPX35r+casm5OUup9ipdiotvKSi5BySScfpVw2rKpfPGOnpT7ciaZCCoUgZUDv3rUe3DRkY4Pt0rFO+xSZz0kyRghjg9MinLq8UbKD857kkDFUtcUWhYHIOTgA1y5u2dwHAIByM1lKUl1No0ubU9KtNes1kO5yqBSd2ON3pzzW7pt3HenbC25uuAOteR28omjcIxDkZQjkZzzmvRPhRa5vryV8gmJeTzgjJI/lW1GpOUuUyqUVFXOiutPaYAGJSG6k9R9Kzf7Ea1XAViOxY5x+JrvfKj2jjPuKpXscBgwfvNnaOx9ye1d8qUurPN5uxwbsIMqzY54z3qaKXIABUt1A3DkU3xFGm6QsdpIPCnpXnN3qk9lcEI5AHGc9a45R1OuEXPqeqQzoMnfgd+elakEoCFiTjgg149b+JblUzvx3NSxeN7mOZv3pZewYk4q4T5RvDt9T2mIqULMeR2x1qteQjClhkdQa8xtviPcwhDICUzxtOSOcZrYtviTb3KgSPkgkAHsa7aVWPU5p4eaOoMQckEAnHAPeszU/DtreoRKAM+q5yaLPX4LxgUcE4BwDW07Gf5mAUlf4e4r38FmWJwclLDTcfQ86pQUtJI8Z8cfCgatbv9mf7OQCRtGAfY189+JfhLqumeZMVYEZBZgQpB7g96+50tVwrDBGc8jP4Vk6z4fg1JCk1usqEHKuMg59q/U8q8Qc0wzUcRLmieHiMpo1fsn5z6jYy6dMEeNgc7Sw5BPrmghJCCCdwUdO+BX0r8XfhHAipNbJ8jhgyqMbCOmMeuf0rxaXwslrKVIBK8cmv6RyTNIZxh1Xg9ex8FjMFLDTt0ORZVAIDMxI45pSCqgY4z2rrx4cjXG/G4gcjtUyeFkmIVUBOT78Y619PGjJnm8rOOQMUdyMMSBtPf3pJN+wgMxOME4xmu9tvCyqYwIxImCORwPerVl4Ka8kBigLhieE5ArdULatjVOb2izziG3nlKEIzDoABnPvViO2nnHyR7AMjBU5Neqf8ACBXaSIGtJIk5O5ojkY6fKBnn1AqM+H7iMBpraRXUkAzRkADHqaahBu3MinRq2vyM8nmhuIcIwJbOMAVKInwBsIOM9O9dzfaWkE7OBHKcYJHIB7fiKx5rbKklDhec4713Qwykr3POqVXTdnE5S5kMDDepBHOR3qJLhXZQA2SQBgZye1WfEzn7XGhnkcAKIwxyB8uSPXjmqADFVJGACDgCspRUXY2hLnjcsR3Jy7BiBnaNozz9fSk8xx5obAJXggd/61ftbGOSJzhiTwMHAPentp8hBIBAGTnHUfWnGNy20jFyE2RsCWkGMKvQ+p9qiEMsNxjKiBzja4yVI6nI7H061sxWEruHTcCwwBjBP+fSpDYNIhDR4ccAkVuoMxckY6sXjcCMlgSMAdvWmAhGIA2huCO5NbaaK4mR9xUKCNqjAOaswaUolZmQkEdetaKk2TzIwSrptdCwYHGVNI1i+VMYLE9RjvXRrpcKspwQc9PWrSQLbyEoCAMkYGSBVqDQc0TipLYopdwd2fTp7U2EhGJcgYOMnv6VuavGiMZVfcTnEf8AWsdIGZjlQEYjJx19KDFu5p2saCMMSSxPGBwT71ZMYRFBOC4K8du9RwmK3iUvIBnsBkj8KtmMhARyOxx1q0yVdla4hQKrk5AGCD3rLtNauNK1WKe3QBlIJzwcVc1GcpaSuWChMEE9x34rMsoHmdmkIJA4Oc59Oa2ixM+iPC3iQazpaSkgSkAMpPT8atXubiNwxIBUggHjpyfwryLwbrLaZdm3JYiUhtuemMD8q9NmvENvKUk/dgMqt0JBGP15qJJJ3MnaWh8/apcmx8Q3M4ZZJIndARyrg4OR+PT6V7X4Xv01TSYHw0jEZ+g9fyrxbxQEGoTrkAqc8cdT0rr/AIa+IEjmFm8pUsuM5+7kjFXRqa8pDjoeoxWxl37mOAOpPboKom3CEkDYfQ9q2ocD5EIZTgkgZBHrVe7txFKWUZ3cHNdfN3MWZUUm24EahsKQ2MevvXXaeN0KEDJ5OD1+lck8BiZikzBiCoJ5I966fRWLRDBzgAMc/rT3JuJqemGU70JAHJHXPtWFfWhhBDB1DDB2nrXZSQtIhBIK5xx3BqC60tJ1AYDjoacWJpnAlQnyk54wB7Vi6nZvE5dQCM8iu0vtGeAkkggEtgdvesa6tBOSGZVLZJJ4ArpTMne5z0FvBqMRVSGkGVbPQe1c/eaM+myO0RIjGWBY5wc9K31il065LhNiMSQT3OeeK0ZIor2NiQQSBjjNaJ9h6WOSg1Y+V5TZx1B962YbuG4jjJO0gYIHc1T1Hw/IZHMQG0DPI7+lYgS5t2IYsQOM9K2RKijqrqzE8ZKjOQTis+S0WFVVRvYgE+x7jNVLfUpktwju+3727PI9qcdSEsLlRlwc7vT2pOVhqBXvNNE0LxRxoXbnLcY/HtWHYaClpctLMCXYk8nOK3Fv3yWwSCf4hjFRENKxJOT1rhqzvomdtGKRNEAJEzgDGB9KneQKwCkDPGapFwrgE4OMA9xTJJRuBByQMcVx2R1aGgZ+oJBGeSKpvdBZCA5AJ4A7VCJypIBGepyODVNywOCckHr7etS42JuXyQwZty4UdAcZ/wAaybuUySHccsBgDoMVI07hXYgAIM59QfSqzENI28Agjr6g09g3FsoA1yHcMSoICg5zXQQuOQWAXPAHYelcwSIHDRAAj5gQ5GPwFTxXMi4JJYkcAUnIpRvub9xdJEpUMMtkAfTrXOzAySsVGQDy3oak+0MGBdsAHkg9Pb9aRsFiUOSflx6jvWbdzdRsVwFAGQBtJx75pJmJjwP3R5GSKlaMKqrKhKbgcKcHr1q5BozzKJi25TgbSckUrIdzOSNY41JLyHGSzjBGevSmFDMjoQSp5Kg4P1zW4mgyvlyWZOm0jipBoo3BSMjPJJ/KrSYtO5hQ2jeWEDHKriPJyBz6+lbtjYnAwASACDjPWr1loKrKAy5TGODW/BpUca42lT3561oo9zNyXQwms5GjAUZOQMAcjNTxaQxIDtkZKgg9cVvLbiCTpgcYI55qRsl0JAIBPLDGMVai+hzuZnW2jwJGQ4MjBgwycY44FTtH80iEA4OQF9T1qd5QCSABk4GBSxIGJwCCDggitYpowbuUwHiACnBbJ46nFVZ1KW08mOEUuQOoA/nWm6NAq4XG0HB7kEk/zJrnvEF28FpMFypkDKrehx/OprT5KbkzSlS55xijnBslkLSMWikO/axzx6gflQ92GXJYlRgH6dBVae4AjAQ7nAwR61BprS7yWRoyQTjrketfmWIl7S5+q5fJ0ZQXY7PRIg0JkRWDMcMM1aMqJMNhy68cmuUtNSls5lAEhz0kGcA9R9K0dEuHnuwJSGLEgkcZ5r4jGrlTaZ+74OrekmbF7bFgZGh3AkHc3Qn/ACKfaAsxVRk4JAz0wOa6DVbOK408P5IDKCcnJPOOPTIxXIpO8MmCcHoSK83AtST1PSo1efQ3tFtlmvZSnzFflGR90EDj/PrXa21hF5Co4x71wmh35jkco3JGVJ7mulbW3tLXzWYEjbls4BNe5FqKOnVlLxDHZ2t2FjZg+SxU9iT0rL88hi4KEg42seo9MVz+ta+098XjDytIcED+HBPPNLDellDEAHGCTUSmj0IR0VzYur8oXVAS/RcDj61WnvCxYOMhl27Qeh9arxGR2Uggg8Ak4wf8Ke0DzKxUBj7Vg9TdJIoTTSBQDkEcHFR26NLKxKlTuJAJzn3rRitBsIc5bORz3HTmpJIFhAK5BPfuPWkkdcGug2K03y+Y4AfO7GMZ+mKtAxPEHViVPVh0x2qu14kSku5IHTd2FZF7rgB2RMCpODjtmqZerNHUdbhtoiiLvlwQBjH61zKTTXk7FneQlvlVv4aLdTcGQOTJIW+UdAF/xrpdL0ZLVRIwyzHcc+tc7cm7Gc58hX0vQ1UEsoRm5J9a6CG2ito2BUgAg7sU0XiBFIiIGeARkr7ZqJ5ZZ9xBIDDGMdKEcUpOTuxLy8CK5B3HGFx3rEvY5bna4J4OSfU+lbi25YAsMgAg5+nWmrGhjwASDyDjGatISMa3sjErFwBkE/SnRrlgmcqOOeM5q7LG7PjBAxggDPFMt7URys2MnIbDHpitLFXL2ksIHDBCBnAIGMY75r3D4Y/EJ7DTpbIOZDgruJ6DPT34NeHWcqSOduQScMuev4V1eg3ZsLhCpIyRxnjrXi5rgIZhhpUpo8nHUI16bi0fSOhWs/iOE+dK0cDkh0A6gHjmuzsdHg0+3KQRKowATgA5+tc54A1G3l0OKKM5mLFmPqMAf0NdrGC6gZAHp71/Nlaj9UxMqbWx+c13KEuVnl3x3spZ/hX4higGycQM0THsNpBOfyr8/fDFzLcXjyNhXMIDbu5zg496/TH4gaUNV8H6vaYBM8JTGOSuDmvzS0awksPFmr6dOGja0YLKf7rDOBj3yOlf05wRiI1YQjGVz4zNoJ0ZSOhR1TKqh3A5JNa1jIRGSDk9j61hyEeaFUnYQMnPWtiA7YlJOB1P0r9+po/KKjuWJpCwJXBIGSM1H54iUlwEUDBzxg+tRvKI1kYsCGxkeuOnNZ+pXggsJSFDysu0A8Drya6U7HNy3ZX1i78+4wjKFUAFQc/jWRcRnz1IQBQOGzkk+n0piqNwfOSxy30pvms8mSSDngZ69qV7nRGyFiLqWAYFcEnJ5FPjYsCSN5A4UHk1FECpKuufUmpCishONpz27HtRa5SZdtmfIYjyyOqntWrbO8sQBOCDnI6EVhAiNwu45IBJJ70l/fy2cEbo+0Pkpk8HFeXjMP7enyrc9HCV/ZTuzqEQl2JYIehOOtZd/dJHOC5wBzg03TtVeaKIvgnA3Y/XFU7+WU6gRGSq4wQQCSPrXzmEoSpYhKR7OMrxnh3ym1YO0k0RUqEByVPGR7Gup0xC4cFgABkCuU0yEGWNjI2wAkgfpXRpOunRNPK+2EDcWY44r7ZSSPi/Z82x0cN+mnQieV9sTcbmPcdhWRrPix7/AGxxgpETxg9RXlPirx1d6peCO3YLZRy48og847/jXZac5ezUhQCVByPcZpe1TdkaPDySu0cX8XdTCafDaqGxLJl26AYGQffJ4ryOTCsFAY7ucqK9E+LVybnVbSCJ9v7kFiecMD0/KuHAATyw21wCS2M4rzcVP3rHu4GHJTKsURMjrgsOACex9KuZ3ApwCOCMdKji83HmBCVJ+92JqxHvEe5gCW5J9a4lM7paj1VZIlUkAAdvWrULkygE44AGT1FRQKGXawxk8Cp0hVMIQWII571fOYSjc6KFD5UShsHuD39fxrRtZSQUYHgDB9MVjW935gUOFVlA4BPNXdPguL6cGBC53bcAZOT/APrrJ1eRXbsjBYfndrG6kzh0iQZbhsda9N8EeDp76M3N4jQQgAjzBjfjGSPXrS+Cvhm9uIr7Uw24LhYuxye59eK73U7qMIIIYykSxgdeAB2r8v4g43hg08Pgven36I+qy3h51bVKysjG1K8SxjMNsoRE4OOM+/vWFNeSSFTvJ4OSOce1Xb+USBXQYIOeeMe9Y7O6EkMAueg6kmvwvGZnisbN1K022z9LwuFpYeChCKHwareWzMYZjG+eoP619A/Br4tnzIbHUJWaUgKshI5xxivndYwQdwAOc4PQ+1XtOupLK4gngyrxuHCg4zjtmvmMXzVY76noujTqR5Wj76OpxE7Qd5Ax8xyQTXxp+3Fri6lcDwxZSGSKxaK+uYw2C7N0UntjGa+hPBHi9/EfhldQcqWt4t05BA2qFzgn14r5D8bNP4y8Sar4hmEjrfzOocjI2DIQDtge9ezw/Skqqqy2R8/Xouk7WPmnx1p6X2qT3NlGxsnRQo3bgCB2PGOfYV5/d2zbiCQHBIIFfSsugWGm6Nei+BQxRs8ZODu9QR39q8G1GEXt080MbJE/KhlwCPUV+2YTFRrRskcXKcu8BSRVJBJ5xXZeDdHSacPIjFh93BAx/jWVbaWk0oBQlgcDHrXp/gjSgkaOyAHIAK84rqq1VFHRTppvU6/w9ZFFBY4GM5xkkiusgQBQMEueBkcD1qhplsdgwrEk8kjn3NbbRRwx4LsSMYLDBNcfPdXO+yQoVVAIGT1PvT1HmkMchCNwXPT6j/GnRsjwoVTLZ5LU+WEAZQEFvfpUtmsFcrsisAqrgHJ4HepbayziTBJ6bff1pEikAJJOR14xUyyyxMJC5BOcsDyc9fz5qGzpUS/FFlwGO0qO3erHkRM5AXBHUjjJqlEyrjypGMXGFdNuB2AFTea0m0ZIU8nA5rK4+Vlxot+ABtAPGKq3NoFdS7AgjgLz+fpVmGYOwIJC4+761MCs2M5ABJ4GM1cWuomkjk9X0yTduRcHoB0BrjdW0mWK7lAVpYQAxZRnBPbFetSWwkQliAc9Ac1mXmnQOHBU5YY4HBx61uqiitjPlueNX+kzyxgPGSinCkr0NZMqyWbgt5gZSCSAQDXsT6SVUqFG4kgZAIGevWua1jw8k3LpuAOSOmKTrxJcWjktK8VS6bKTI+5SeQRwa7XQvH3nS7SyoONrE9cnBGPpXG6h4ZXbIBGSOWGMkjFc/bRSRNEQCsgAyrdvY1Dip6kqUkz6Nh1KGVmEbghjxz0FXFdWIYAEg7TmvIvDnilo2ZJiC+Rjcc8CvRdK1dLlFccoRk1m426HfTnc2DcnaSihQTzgcGpJnEgU4IYHBNQq6FUJOT7UxmPnEAHaRnOeDWEkdcZDpQVKkHI+vSoxKWYEDBPBBprMXXIyD6elCggDAJJOORyDWTRZdgGVBJUlSc89c/8A6qeZ2jYAEAfyqNUWIIQAABj6moTk5CLknjn1ppCZO0wZiCQRjP0qa3lII5LHjpxVOLIycg9s4p6XC/KRnngnHSkQy68zCQ5IOT3NDuQMqxBHYGqbz/KGIIwSAT396YJGEgL9evFSKyL6ziRiSSrjAwe9NDncRIVPOPlXGB/Wqi3I3uQMnqTU2CwVwQFPI56CmmIcACCQcEEgcdR2OKRVwoGCDnB9KWXYzjAwRj8ac+QEYDAUcnPU1aZLY0ogGSSGB4I7UrIGUEnIY4xSeeWbAO4nuec0hLuwUYBA4xximjNshNqFmMQBYd89BTJFAycbsYUk+nap2ViT5hBI64PWphsaJMjABGQe+e1FjNtoorldy4BB5GV6D0pHiOQepxyB2rTaFMqpUMFBJIOD7VC1oZchOWPeqSBMz5YXXYAMr1JBFWbVdxAAzngcdasmyZVU4wAeTnvT7e1YPnAYZzmtYphoY2oaekqEjnklsdq4DXbYoq4XaVJAI7Zr1e5j2xyAjGfTvXn2u2wSUsG3AEkAjjJ/nXXT0MZKyPJNfgLOjhvk2kMpHfsa4m9H7xlcYAPBz1r0bxBYnyGIO0qcZPPFcDrEZhJViHHQMBjPtXowd0eTWWpkRgm8CEfuj0x2rbsl2kIQAOnJ5rAnPkuCCQT0AHSug0WNrjYSQeAOOST3rVXOSR2kl6f7CljZ2K8LtK8Zwec/gK5KCN76WKJFzLkKuO2Tyf51e1e4WJGhLMYsglVb5SwBxn3yTWj8OtNOpeILaNYTINwL4HAUZJIPqAK6IXlJRPNq/u4Skj1efQFstLtbaNdri3BwR98gcnParfgq3WS3OA6lh8oDcFgec+9aEk8d0k7IGMa/IgYZIXpjNXvCOgxiaWYII3AyozjJ/wA5r9HweFUYxtufnOJxjnF8xn6p4UhvcRxBw6rtZblhhyeckj2I5NcPeeHriCWUFk8sEw4Ukjj37ivXrmxk3AgHaxwc9hWTeaUtuzsYy4YZwOa+qVJNLmPnfb2PJZo5bacoVOVG0Hpj2r6C/ZTiuJ01W6KsnKoxAwCoPH6mvPZPDqXZMwhYR5yC3b0zXvvwA8PPZaJeyAPFEJ9oJGMgjpx24rxswo2p3O7C1lOaPUmYFlVSSScAjvVXxPKNK0q4BVQoGxiTjGeBjHWtKOKKF1jQMQMKMnOOf5ZNcf8AE+7H9kzREEjAcqDndj+XJrwU1HVnvxi27I+S9VjXUfiVZq6mR4t7hWIJIJxnHp9K+q/hbGq6REAcn26GvAPDngGS/u9S8WGMusbi3gfGSQeoH419E/DiFYLEIx2Ou3AHOB349c4r+Y/EbM6eJxXsoSvY/QMow0qUVKSPRrOM7lIAAJHJrpLJFV2O0AA/KMA4989zWJYLhASQAQTgdc44P0qe612PS7cgkSvgt5YPJxX4zTaifTNO50Kski4BGD3NOs9sjgOcjnj0HrWNo1893pj3bjaWJ2g5wAfT6Vxmo+M7u1uplCgAMVUg5ziu+NRNXRHLJntVuxCKQNoA2gjgEeleQftB+H2kNtqKICAAdxHABPIqjafE+/tNnnJG7BSXZWIxzwAD/PNZ3jn4pJ4k0E2k6ujbiASmcjHt/jX1/CuMlRzSk43vfoePmdFSw01Pax5WiiNiUJYdAcdM1ftVEMSIzgleMsOWJ7+1ZnmBXBQgxYAwOCT9O1X7Q+ZIERWdiNwGcnA6/lX90UG5U4t9T8BqJKbsbWm7WYgELgbuT29K00ZASEAzjjFZViA0SMAyE9j1HrWnDEApJDE44OO1b2MloaFtGM8gE9cetXrMF3ZXABBwdp4NZ9km9ckkAd161p2u1gCAUGcHeMEVDN4al6ZBsIfhiCAB2+tVLFhGjIOvQkjrV1B9pJBBGATz6DvXNaDrcN+1yV3bI5mj+Y9SDjI9sis4q6NW0jYvbMToSc5x0HSuWvNGmhnJADKfujP8/SuyDKUyDhRwAOactvHNhHUsD2HBP41UZ8u5KSbPOxGUJDFUIznviomnS3WSVyFjAJJJ44rqdZ0CNTuiiVXwQWHGecj69a8p8dXGoxQmyVMMDuG04yD2z9K6Iw9pqjdcqOR8V+IX1K8d0O+2IKhxyAM8delcn5Ll2kTaCehYZBrTubads4jLFuu3oDRZaVcSgHyyQAVKnIznvXPU5tiuexg3AVcgIcjpjHNRLkfO24AcnuRXSx+FL24CvEkeNxVgxO4ehHGMH60HwxdRhhJDtcjkIckgflXNySfQftExNNvXurRIHTbt5BHU+9at1qUej6exLAyyEAYGSap6dYT2z4eIkH7pJxnnHP5dvSm+MLU2+mWwkcRZlVlYdT6jIrkxMZRpPofSZDTpVsZGM1cqXHiVJYijjJ6bema4vUyVJlDgKCTycmrF0sklwZXLguSuByOvWq19bt5QAOQwO4gdK+Eq1ZTdpO5/SOEwNHDpezVh+mX4uoQhGQCfmz1FSSWpMjGMkr6nuKwI3NlMCrEDOcetb+nObpDluc8muCXoevGmRzrE+0AYA65rNvYy7IAMJ0IAxkVtywGMkggqeDxUItVkYBzhDjtnFRYpRsYS77aVwoHlldu09qjdDtjRAxOcjbkkk1ozws05RI8HGT9PWgIYDHlCWzjK9qmwrFS0AaZzKGXaCQQM5PpUyIXcnaVBHcdKnWMswAIUg5YkdRViWNYwxByQOD61LXYaKJiJnLRuxATbg9z3pI45AEcl0fOChxg+/r+taxtUihAjcsANxYjBJPb6CojD5iDAwemc0nc0UirA4jnVnO0ZwWUZOK0I8MA+QY885PP5VTkspE53jg7iMZ470+KMRShTjPYjvWO5spFg2xdRJGqswOcMcAjNLdafm3lMYG/GcdKnEjghAQCathdiqrHJPBI700ik7HPR2xiiVSSHOCfarMTMJiCQI0G4gnmtqbTI7iNCBhgQQahuNJSN95KqSBk9c0+VGqkina37yOjqAgU9Seo9at313LJAhJZWz370v2NFUbRgnr7D1rNvrl7kosQ3RgYDZ6+9KxrGzNK0u32IgfBBxu9a63w3IzXWwrlypIY/yrlNCsQ6IWBKqcnIrtdHBMpcpgs3KgYArSOpo17p2uiRt9oVmbYFHLEZAxzitBdV87UQoJwx27z/AA89cVkR3pt7YhQA5GBjtVSwEj3JIJJJxituU86pDmZ6hp0kvmlCQ5QZyDkdMfyrqvhc7L4o1e9I2rBCqrnknPJriPC0gSyljnfywilhk45//Vmuu8JTvDazuD5CSKMFTkyLjjn3r57Oazw+DqT7I8TFLki0zf8AEOoC5uZZ5GLHJOD0AJ5ribvUTLqSykiBUdSqgZ3c9AOorT1W5CDJJYsOcc4FYAiMt/FIxJRWBIPciv5Jx+JeKrOT7ngcqa1O0/aD14W3gPSNPiI3XzCSSHrmNV7+3Ir5qWMLKQ0ZZCNytjAHsK9W+KV7J4lvYkMrPHaWqxxkjAGTyMdz/hXnUmnSWqAk5A9q/sbw6y+dLKo1O5+NcSYyMsR7K+xCLZngQIGUvg81cktTHkEYUgYXHT1NS6eoljjkcAs2WUDnaM9MdR0781qR2jzYGAQeDgZr9XVOaex8Z7WD6mTFGZEKklT2NWLazcKVJy+Cd3p/9et2LRDFKSgLgjn5cEHvxVy10sIWdkKj0PrXRGEkUpLoZljaE7CvDnBJb+ddNLdw6fp5aUhAq5yT1plvaxQxlzGpBJzuPOPWuG8eXd1qEFzHbB1tiAsavww9f16GumlQdSSTG6vIrs474j+PZdRJggci2T5Sy/yrxKKR1mkJDPukLA7s5BY4r0C90C9k+0BYJZSiBxg4VzkcZPAP1rmJtCvbecA2zhQMggcfSvfSjTioxPJnVdR3kX7IMVBIKkdj3rfs2DKBkxngkZzkj39Ky7e1lWMkxMuAGII5IxWrbWsxhyU3DGQOR+tY2ZHNFdTUtpgzDIAOeg7CtNArwqQCGBwSO49frWZbWzhFJiO/GeDwB3+tbFt5jKVCbUzwMdDRy+RPMn1JbV+oC4Jxmus0SwBt5GYEuxG1vQZ5/GsKw0p5nUsrFCckA89fWu80u2RIhGIAqgZ3M53fXA4pJGMnqQi0DxEGME449qpXXhpCpQ7UeQEDIzk11UEIcnCAMO5HUVdEKFclQSB26/SrUuUI2PJtX+HiTxMzRl3KkFlBbAHtWX8HfDs/hLx7eXIZglwqEKRy2MjGPSvdksItyZC4b15/lXO6XpyXPjw3r26uLeMxbXJUFgQQcjoACKc6jqU5Qex0q7sep24aOJQ6bS67wAegNcn4gjlyTsyD0YD9K6jcI4kJABPACnOM9gfSob2yFxbOBw/Vd3OK8KnaLPUu2rHm0EcaXBedisHBLdMDuK5DVdeF3fzqGBt4yVjVeo9z71rfFXWX0LTBptrhJ5Q0jMecHOMV5no08kmluGfMjHJcjk9zXnZ/KthcBKtA9XLaMXWSkerfCr7Rq/iW30+GVooQTNIw5AUE9fckV78NlmXJGWACs+OCB0rhfgt4WtvDGhLKr/ab6dQ0krHOAQCADXWeKgf7IeRCxcEsVU9cdP1r+Hc0qzxeLnJvqfqdCForlMXxvq0dnp7ziWN41R9wY4wAp5ya+L4vFLazK+ot5iyXLmVhIOQSeg9q9n+N3jn7N4HksnRRc3MgTBPVTwRx3xXzw1wyzAIioFIUqGyAo6HP07V+u8FZdKFJ1pr0Pns7qSjFUzuI7rcqu753HIAPP41rWMquwYNjjjB6EVyFndArxkHsQen4VvWVwWKZLK+MnJr9ZpxtJM+EqJWsdTE7Ex4G15MmPsWx1x64rYtLtyACzM+TnOcj1PPUc1zNrOhZQckjgY610EUbW8SSOCI2yFPU19phqkXFHz84NPY6OzuNyqEOMnk+probO5dAAW3buork9NcKy88Hr7VuWkxG0kgEngeteurNaHMrpne6Tch0w7DntWF4+0WK7t5L1kDqFA246EenvUul3G0qCMjvnjBroJYYr2zZGG7jIHbNZqTpVFNHpUmnGx83eItBMciPGhx1wDkLn+tcPq0uo6Y4KiWVWcKgQZx6Zr37xJpSpO0QUhjkgkcVxmvaEbpTGIwsYAKhTyTjkn/CvbvGSUmZtRvaSOE0T4n3ek6gILkAoq53KTzjrk9PSvojwH44fxFpKOG4AA5JPHYZ/Cvl3xF4YexnaM4Medxz3X0r3H4Raxb6Z4VMTNGYEYM7kDcGwQPw5r874yqPD4KU6S1PfyWkliU72R6Ddo85YIASSelY1xp0sZBKMSTnIFdN4AlGryvK0SuA5OByD+Fd03he3njIxkkHjHrX8H5tz1cTKT3P2qhiIxionkH2ZxGAiFnLfNzwVx0rV8M2QfW4EAdZIgXUgfIfXr6dMe9d+fBUVuhATKjrknn8abpPh8W2osyE7dpwhA4/GvA/eRex1OupKxvKpGAAAwA3Dpj6etNuMlCBwfTrU6qAWJGDxk9Ka7YJygyBnPc+1ejGTscLuMspE8xgOCBk1JqOqR2kSRLKpeQ8DPTFYuveJLHwnYpc3s/lxEnarcgknn36muFX4iWVxcyyvNGyZyhBAwOw9fXtXr4XL8VjFzUoNoylKEPiZ6Wl25QksAc/nSGYBtxOBjvXCRfEKx8lZBtGBlsMCAB3PpU58f2MoLkqFz0JGDXc8kxq3pv7jP2tPude14uWAOSOvtmuK+Ifi5fDOlSyMwDsuVIHIPb+VL/wnFjcxO8T+ZtJGR2/Cvnz42+Mn1XVHSC5zECuArZxgcjHbnNfT8P8NYjG42EakbJeRzYjE06NNzvscJ4n8TPrd9LcySyMZGJYuuOen48YrEtr2ezuY5YgkoX5sliMnPQiqdxcPPIu/BGcgZ6U1ZCocsM57DvX9f4PCQwtCNGK0R+W4qs8RUc2e0+BPFcU0kdvPII7k/MUUEgj/PavQ2nSSMFTyecg8H2r5n0zUZLK4iZBgk5JzjA+te0+CfEz6hHGhcEgABW5xX53xbkzrUnWge7k2OjRl7OfU9F8JbptWgSR44i0gUZBJfIPccAD39a7jxzr0emeXBbsrGIDcSc4x1NcXpANoXuWUhvvLj1/pVbVJHvZmmclnIC5Pb1FfzVUw8ZVGpo/QIy6pna+GvFkV04jkdFTIzISc49cVz3xN1cT3CR20qgDgyAZBXHH51xqXz6e8nSEhs53cFf8ao6p4g+25JXzFOACDnAHvX6JwflKqY6M4rY8jMsR7LDvUqPuGQMEMSwLev1rR05N8iAECTqR61lNOSF2DPHAPStPSWZ3ZmIJAztziv6gUOWKR+V3vK51M1/HpGmTY2kyLhkxnHv+Bryt7prq+YEELvOBnJbJ612+ozvLbykglduApPOO4zXndhdxW2vGOWRgshMqlwRgZ6YPOa8LM6D+rTlHU9/A1Umos9F8EWE6X6ExuDkZOTgDPYetfREmpRW3h+MBj5mMBG6kZ614zoN3bvaBlkCsMMFB+9W1d6rPeOA5xtAGCSMCv5HzXGVKeLcpK1mfpeAw8WlNM5H4kt9pu5jIQUBBUY+6RnNeZOoJOzDnOAWHAHfivU/GWnSSxA45dAw+nT+leaGwaO7O4kqcqTjGa/oXgrNYY3CqLep8hxLRcanPbQWzBckMBIFHC5wB7/hVxSMRg5Zlzuf1+v8A9ao444kkGG+bHK46+9ToqOpAwB29q/WYWPzydiSMCRSD1z0FT+UrbFIIBOCCM8euKjRxGy7cEdz60FT5hcZJxtG08A1ursydjd0W8khZEZMruyVU9s/4V6Fpl5FKuFBQf7R5ryuNmCclhgc47jvW9p2rm2KxxvuCqCAc4PpWE4S6CWjPSdwVDtIz15odmkUKqhWI6E4xj3rCs9Y+1RlGIIJUjAwQR7+lWb+7C2kr7lCojMSxxjAzURWup0xlc4zxDeNLdgKMLk8k4BrKimLvkDBPQZqtqt+lzdsVkzHksec8n39Kgt7jy2QghkKn5fT8a9VLQio0dDFIdzOTgdcelX7VwULg4GO/esWCQogLtljyTnir9uwkBAIKZySOhrCSMLl8Fy4fO4HjPtVvaEIBkIwAdynse1ZomwG5yR0A9KlWQyJknA9Kz1LTMmFwqhhlgOMdgakkBweDtYZ5HQ1laLqKXFuGkIEjEjYD0x0Oe9bAmYLgONxOQO2a/wAw3CUdGf0s00QsThQTnPUmmGJg4LbSuePepuGYGQEKrcqo6j09qb93kLuYE8dcDtU2BMj8sOzF1YnOcnv71UlUq5GdpHQE9atZZskEkg5wTimXCGRuUAOMjPOKnQ3izT8O25muQxHDAKQDwPfFemaXoRESsoXJ9Oted+FQI7+NiMhwFCjuc17ZocMbogB9Bx24rmq0rq5FZuMbmfHoobIJyCOAe1T/ANhjgkZGOua6RbVE2uRzyBxUgQDPy5AHQ9zXF7M8l1Wc5b6NsYhhySSDjoKvW+mrHGFUYAPTHWtMxAEEHGeSM06NdqYJAAGRnvTVMn2jKi2xVCFAH4ZpwgZMlufYVZ2naWA4PHHrTQp2qCTjutWoJBe5D5QCkA5JPOB1NI0DhwOAB1B6k1PyTgHH0FIVZQSOKpRIbImjJyQACO/rVG+uo7VWZzhFUtg96tSsEOGOAeSTXDeN792sZ0QlSysBz0yK9HAYZYivGE9E2cVZyUW0eT/FbxglyZrWSIvFw6sTwCDwa+YvF2oSX2omV32lCR8mMGvRfiVqF1MGiuZXe42cbQdoA6CvH5tzgo7EAHqe9f3RwVgqWBwcfZn5bmrcp8rY6O6WPKopLsckjqae9+xkAx8y4XJPaqORFKWJJJ7+lQyTkMWHLDgDNfqHtZM+a9lFF2TU3KXEYIUgZVgMkmq8OoOwGWYnbyT3NVyhdSS2SozlRjNU/NOcABU6k560+eT6h7GD6GtFqxBKAEEc5xUy6uRICQxUjqB0/GsCdnjIIJbIyMVMrARjc5wByT3qlKQnQidHFrQwSxIJ6Y5NaNprCsYXjO8EZ3DkCuCmnSLDs5CZ5JPSnLqLwspjldQSBuiGevYg9AehNapsj2TWx6PFcJMpKAgtkHJ6+nFWoMMBkcgcgjGTXC22svbuoY5XOTg5roLDWHu5SXl+THyqTyB9ahuxrGL6m5sLByH29hn1pIi2doxg5HIHNV4r6IkqjhxnrnOKk/ibJyRz16elRzGiViSOMGMn5nGeT6UwqmC+CQvUGnqobKqSQ3UD1pjdQI1cBeCGFS2JmdqkQYDK+YpG5lJIyPSvOtcwJ9yAIgO7YTkDngV6VqEiujgjJxgDpivMfEKsLuVCMLxlgeM9qcHdhDc6/wAF3guViJIyh5UjqO9dsjbgRjnqK8i8JXLwXjgsdjFcnPavV9MlSSzjVyWKggyZzmvUUfduVUST0LcT5B2nDg8+1SFCzEqcZ5PPU0wBQp8vDoRjI71OkudkZAHGRx0qGjIRstGQVJIxj2pjMI0IIJxz7Cp5S8YOAp9M96VULJtUgkjliOAaixBAkR27icnOeKBG8qupfYQcFQMhh/hT0QRkqCRnqDzSgeSC+CxJ4AHOKmwK/QgubdSEZkG4Lt3AdB6VB/Z0SQlRI8zFiRvUKAO3HNX3UyBhgkPxgUxrjcwJywB2gkY6Ucq7FXZSaywCqYI45I5qBrR8kjIGeorVDs0THgtn5SOQBRgBXJO1toPTrnt9aOVC5pFFYnVi5O0nAIAzwPbua0bC3kM6ISSOWyAAAD7CgYfDAAYG0+/v9at2jBWDKQqk4B96EmiXORcfT1Rt4OU7sRip2thEhHG4dhzkVZjUyRBDgggAA8Zpzq0WThXYDAwcitUzGTZVhRASXLEEk7VHA9aSFDDPKdreV1XPWpGkC5IXBPViKeu5z87duMjGRVmeokrAKUIPzdR7USuxIcnCnIIB7+mKkfG4ISFcDnI6VUnlEZdCpJB5OPXvmspajuFwxRAHbk/MR6e1Yd/qMdpBI4DMAQDgcDJxye1Wrq+ZmKkDBBAJ7Y71j3VtLc28rhQSASSTjivOxSbg0i6Ulzq46x1p7CIOw3uSdrRNgqOf6Vha3rAT584GSwzyQR06c96zb28mtkZELEgktuGMfQ96xH1F7iclyT0yG7Cvzepl1H2zqzWp+gYfF/u1GLJXcyuTJLlnOcgdM1TnRxGxbJI4wT+tWfKLo+TuJPHt6YqCYuqsc5ZuCT3rqsoo6FLmMm4BEABOXGeTWbCitcYYlWJwCzYGe30rQ1APsUvgEk8Zxj0qx4b03+0r2GBUDNuXcH7DPXNcWJrezpyl2OqhT9pUij374T+Fk07R4Hki3SsQxdskoSMkZ9Oa9ehtwkSRocHrx396xPC1iLayhIQxqwBA9seldAYN5VVJODyT6V/HvE+Pq43HT53sz9Qw0I06aUSKaNtg24LA4IPp61GcNgEAgHpj9c1ZlURkqemM/WoZACoKDA6HJ618YdsWV5UBkYkgn7249zQ8JIO4DPHOOlWUXgKQpAIz7GkcKzFjkEgZHYUJFplQxBVZiQQD0zz9aiky8TBCCW5BI4PpVmZ03AEYBPpxTHMbDOMkccUWK5hI8IUUOS20ZI9f8K7HwyxUcLhsjJx/WuYs0UlQyKeCMkV1GiyhEUZCHgHHY/Wk9DnqSuj0HTbgqMk5JA4PatqC43IQSCcc7eM1xtpdBdiBySffGfxrcsZiqkrkqDghjk5+tNzPLknc6RG3qB5gK55UA5/OpkZAQSCCOCc5wP6msu3uAOpIIOQVq3E5EhJYkHkqe1SnrcxaNPBfCKc5HA9vrXkXjq9KCeOKTad5BYDOADyB259a9Tjchtyna2OPT615J43KzPciQgDcVUDg5xnP61M+V7m+GS50eZ3VzIshIdsKc8knFPs9buYrlSWbGeD15qSW1Eq7kDEnjDHqamj0RmCAHABHWiNktD6FOLR0OneMZCVinUk5wGPIrpLbVoLgbVBAxxn9a41NPjtNgJyx5IPp61K9wIwQhYn0Bx+taJNnLOnGXwnXyOHBVOc8kVk67fRWGlSOCjFmZQCM5I9KxrPUboyliHRcYCM2a1ZNKbXliWc4EYyoA6HFfR5EqMcdTnX+FM8vFUpKm+U8c8R69JNKYmJAByfpmufOrRSkkHC4yCT2r0nxX8OblC8kWGY54VcjPY5ryrXtMm0h383/AFq5AwOp78V/oHw/mGBqYSEaElsfhOc4atKs5yRS1jVREBgNI27ACjOSen4Vyt6vnMCo3Fic+xqCbW5nndXnLqTwMDAqwkxmjI4PfIGSa+onKMldHzsKXIczrEIQnJwcEA+ntWRteNlIJfcccdq6LUsiUAKCD8oB7ZrGdQkpAYKfU9BXK0epRdj2/wDZ3+H+lfEe4vdN1OQi5gZWQIcb1PXrxnpXtPiX9kl3DyaVdIYgPkikiC7fYEE8fnXzz+z34pfwf4/065jdAlw4SXcOB6H8wK/TDw7qNvqVpHLFIpQqDgH2rw8zdSjyyhsz6mjhoVoKR+e/iH4BeI9BLvc2G/BJVrcFgR798/hXC33h68smAeCSEK5U+YpU59PmxgV+qtzpNtegh40YMv3jXFeJPgxoXiFSLm0icZJJKg8+oNeJTxzXxBPLU9j80VRUcjB4OCRyCe/NP4GcDBJ619meLP2RtOnLy2GUcZYIzkqB9O1eM+I/2c/EegzP5ViZ4ACI2hPAHvn2r1qWLpz3Z5lXAThseLqxy5ByBnBI6ipEkAHIAGMk+tbd94I1bS3KTafPGOcnblRj3rBuLZ4JAjKw68kcAjtXo05Rnszy6lKcN0W4Loq4UDIxke9bWnXTOpCkgnjKnBX3BrnElaNQWGFzgZPGat21yYVGDgdSSc16NGXJK55848ysd5pVizOCUznnJHWujs0WHkKoZecAdK5vw3rERBQHBYDJJ9OMV1yESYwMAivoqbXKmjxqylF2ZYs50jjBKkMTkA+/tWvDfoqkOMAdcDORWOVB4AIJHJJzzT1Zdu3JIHA/rWjszCMmjej1CJycyKgPQnPXsP5VYE6lVw4BGSOOprmwo8wBWPqBUxd0wTKFGcln5H0rNwRqpdzfDB2BDAAgcHsfrUmxVUgsCTxwev41hx3bliyEAA5IwelWIpDIxLvt5zkisXGxSdzSeDoNiuByM9qqyW4CyEkhgM5Hb/GrURmYIWUr/dz0I9R9agv71LdXTAZ2BAz2/wDr1lZl6HPanIXY7R07VkSZchCBGMYDbiST+NaNwSedwL9yKquTuy6glj6D8PpRaw0yibeX7RvQpuGFORkflWnZ2JUknBLc/U0lvEZZCVHOOMDoa3rSxAQHIJI5OelN3LWpWWIoioyDA5yBVeS3LykjJHQY7mtpYASAeSBiq8sR8xgA20sACp5GOP51i7lIx2tGO8sxK9sCrGjeEdT1+5Mdpa+ZnAMjNgJ6ZHXHvXeeEvh7d+JruNVjZYCclyMAD619FeCfh7ZeGYQUgXzCuC4HX8e/evFx+ZU8Irby7H0OX5RUxfvS0R8NeMvA2s6VK8s9t5drASrTAHkHjgemcVwN3ps247S7FCW57Z/pX6ial4W03WIfKu7KKVT1BUYx9K8z8Z/s3aDrcUklkkdo7Agbe/tXiUc/jJ2qKx6dfhySV4H5+xxOu8lWUg7SMYzx1rpfC+tT6Fe28gJ25Bba2MV7D4v/AGaNV0KR2hCXEQyQ0ZwAPcevsK82v/AOqWVzl9PuI0AzzGxI49MdK9edfD42k4T1izwI4PEYWqpRTuj6M+H/AIytNatYwXDSkcqWySPXFd2kUZjCq5I5JLdc+lfH+h3GpeHblZxbXLyKRgJERgD0LAD86+ifAnjldcto0mVopiACJCCSfcjiv5Q434Blh5yxmXRvHqkfqOV5o68VCqrNHbRwArgjJzxz2pYrYGQKwOD1I7VPAyMnyEMBySpBwasWrAyEkZGPxr+falKVOTjNWfofUKS7gbVBGQASOwx1qnc2KKpfYEfBwFJwPb3raQA9BgtwBnGay7ol5XUghMYB9+/9K46kTRSOS1eMBSEXIxiuSnhB5OdwOMHvXb67GcEKMjHQCuSnh2hiVxn+HHSuJo6oMzJIgrEgj3AFXdI1E2pCLgAnn3HpVd4SAGA5PrVdo2YAgnIJII71UW1qjV2aPQopRPCGAAJwRgj+VJLMEGTgnGD7VzHh7UZ4bNIJyGMXy7scmr11qituVckdDmuyMpS2MvZ9i7LckKGYbT2yevNUr28TbvJyxPAxnJ781mzTnDuQSQuB7CoPtDbmUEsByAO2RW0VJGkYuJannBVsuSSCeTwPauYhkSC+yThTwe3et7zEkhOTnIyPeucuYwzMMYfJIGelaKLZ0ROsg8RCGFdriIqDjJ6gd/c1zF/qoimuG5YSHcwYk8+vNQPGXgAZsEVVns5WjBDtIMfMScnFbxV90HIrnCfEH4gahoFtNJaTPFgAHGSOeelfP/iP4k6zqc4JuNoJ+fAzuH9K9v8AinYPcaDM8abpUbaARgYx1zXyjrN+9hcSRuFDFtq9eBmv6I4CwuEr0G+RcyPk82lUpv3WdFda1PcQK85chy3BIx7Efrmsa4ZHjZggkkGcA9j61QS6MkyMzZUDOD0qxJGcoSTEHUupP8Q5H5ZFftEMPGCslY+QnOTd5MuwzAwooVVdRgMowRznr9a2bG6PksxG1s5yvQmubtvMBUsypxyp5J/Gtax81y8KFnOc7FycH6UTp2RnHV2NGPUJROAHyAQ23pj1+td54Ijv9duzFEqzMz/KEUjYOw5znrVT4bfCPVfF+oQyyW0kdqSSWkQgkg8YB7e9fZXw0+D+leCbOMRW8azs24sFyc4ySSfevyLivOMuwsHTlaUz6bAYapH35aI5f4d/B8xJHc6im5vvbDnmvbNK0m30+0SCKPbAnCp1Az14q8kaxpsLEoOSM8D1p8cYVQFJI96/nrF5jWxM3aVo9j6VPSyG+SnIQg4GMA8fpU0NsoXlcjHc0oIYAEFSB1HHNW4wNnC4FeS9RXsZ01oCrMQAuM9Oo9hWDrOhxXJEsBJKgggHOMDvXX7QwQsASCcr/LmqNxDknJJxyDjkD0zXLUinuXGbTOCt7a5s5kYgkA5BDZxjpW+upny90iNEW+XLEYb16VbntjIxLDIPGccisbUrF3RghIbIxnkYrmdo7I64yU9zn/Eu+WberbkbJYEYwe1co0I5kJyQcZHQ111/YuVClSQBkFjmsafTHjBKAAdcetczu2d9N2KFrP8AZmABIBycYr1H4RyKdHurpyS0k7GJmGMqDjkflxXnA0tw6MQVLdM9DXpHhiQ6dpEMRARiCzKBxk+1dVC6dzPEO8LHdXGogxuwOQp528Zrn9T15UjZQecHr2NY+oayURjuC5ONue9clqWtvucO2SDkAHqf8K7HNydrnnRp3L+r6woySzA4J+p/wrg7u4EzYCADJ75p+p6k11Id5IJOOKpAqygqCMUvZnfThy7l1ZwkYAQAk4JznNU9qrIGA3DO0j0pAoGAGwynIFSrGrDDjIJLdep70uRI30GgAMQWzgkcHinbWCkqOcdj1p4iBZhtJHUkdqkMgCYHLY4wKtRFewlle3VjdxOkhIDbnRj1HoK9a0PWRcwRktkkAgeleRbW8xXABOOSxrr9C1VbVAiHjgn2NdtNKKuzkrRUkenpIsgUAlQCCcY5FTOA4LBjjnGe1cpYauJhwQTW1a3rlVUsDuJPOABW0a7ueXKk7lXWtGXVrQwOoYHoQBxXz54++GFzY6g8kMXmRsMBVGckn1+lfTkLhxjofyq94fsrN9atWuI1eNWPLgYDY461+r8FZ/iMvxcaXN7jPIxWBp4he8fKPh34CeL9eVDHo0oi6F5RhSD0PqOPWvUvC/7JV9JtfWLhLZSBlYmywH1FfVgxjjgVXvgWhAUE5IBx6V/S/wDbeImrQsrnlLKsNDoecaH+z74L0iFIv7MSd1ABdz1PrXZaZ4G0DR4wlppNrGB38sE/maXS0ZtUnck7YxtBOec1ujpXmVq9aT9+bZ3UqVJL3YlNtHsHcO1lbs4GNzRKSB6ZxVLUfCGi6vEY7rS7aVT6xAfqK2qbgetcqnJO6Z0uMWrNHmmufs8+DNbiZG00QMwxviOCK8v8Vfsc2jQSNo2osGwdsMyDn2zX02XA4yPxNG4etehSzHFUfhmzzauX4Wsvegj8nfi14NvPA3iU6XqEJhuyShx8wAAJBB9K4plCZUncQOc19P8A7cUsb/EW0WFFeURYk6AgY9fy5r5hSMFiSMAnHPUV9pg8VPEQU57n57j8PHDVXCGxbsbpt6AAENgED1re3OAgSYgjgnoQOeB+f6mucXCsAMAgcADAI9c+ta+lXIEojYBiwJUHIHHU56dxxXsU5X0PIlG6NAQjruJBPOe/ufeglWUgHABz9TUm4vgK+w5wSO+aY1ocDIYkHg5xn8O4rui0YPQTIEZLAZ6AHvUUYaNFABcjg4OCcn0/+tVkQlSUIBBHp0pq2qLtcJvlHBboTWiaRCGMoQHMEk7ZwVjIBH4nikvGSCEsHCeoY8ge9WGkcnkbAPTjNZGrXAlRghOV4YHoazlI0VuphXgeZpZQFRSQAoJOR6/SobWJZpQWLBsbRg8AfT1qZ+SAOARjFSWUQMgAG054xUxbbsNxRsabp7LEZFAYg5BZQcfjSTIy5Vn2EKWXHOR34rf05EtbRGL4LAgAdRjvj8aytZc3YXZGEZSeRxkHsa6VA53NLQ5HUil4DGEaUFxGw2nv3+lWba3WGNUCHIyCe2RxxV0WMltI8rKFXAZCvO49x7YHemvmVyxIC4GCK1irGTkn1ILZmS4DglWU8GvQ9K1QT6cyMdzIMkk9R6V58LcxN5pdmJ4GTkVr6Lqhs3dSC+QeSenvUzVwjLU5LxMqyy3EQXceQrY5Vs9ff8aqWmoHS7iG4QEOpBIA5Hrx9K19eYS6i8j5R2JP1x3rBkAeQkAgg9+9efz8sjoUFI+h/DutDUrKGUOGbYMH1BGelb11bh4XkAwFGRnvXh3w38QtpuoLBcyBo5HAj9hjOK95tVW6jDEhywBGD0Br1qc1OKaOSpC2iOaYorEqQfUH1NbHhplE8igEDaAT69f8ap3ts0cxGxcEkjIqzpSNb3CgggOckHsK30MLWZ1MagcKABnA4p7KkjMgIwBwDyRRBGsiAZyQc49RVlI1dyHBAIzkDv8AWs72NTOuraJ7cr5eCAcZP61xN3apESu/AGSS3Oa9Gmj2xthN3HAJ61w2owFbxwEwCckHnBropu5nLQ526sftQCKNxPTnrWHayXNjcywXMaxIpOzaclj712k9knlkkZJ68daxdU0hrgho0wigDPpXVHzOaV+gjpEwwrDDAEgjoarXmkRTwgqoLZ5PqKTTpZILl4pgrlQCgPJK9ya3CgdjhBgjJK9BVXsSmzjrvw8FAxyM444rKudOksUZgGKE4G4frXd38kVjEZpWAUDAB7muE1PV31LjeREjFgvSuarVilbqddCE5O/Qz7t280qgBUEAE9x347UwSbJCckDBBFRSO5YEHII4x6VHJOVYDALDk1wOTZ6ihYsC4UKWIyc4+YVWe5AcsFyDyR71A11JIjAoCg6t6VUbUVVCeCM5qeaMdxckpbIvPfHBbAXaOmOvvUEkytIC7EZHUHGa56+8RxFmCAg7tuWHB9MVVbUnupQCSi4AyRSdWK2BYefU6dbiORlVRkY/i6D61KlsuwMeC/yggcEVg2kzwOXRwiY5UrnJrctrglNzMCM5+bsaj2ly/ZNCS2giAAGVJwT6VDtKEgFi2cAk1tw2c5kCuAVYBgV54NXV8PBtxdMgnkgZ4p6si/KY1nZPOQssZBKGMBuhU9T9ffrRc2IsQsKqQVAA5yePeurl09IHJQhguFBAIBAHXB55rA1ld9yHQ8YxjNHLZFKd9inZREyxKWJZmC8jOD6V18dv5QMTFVdW2nAwcjrWHotqfOYuoAABHqD65rfKgtlRkfezQgZIsSocMcEf3TVeXy8AhMAgGpWBQBs5Q8Yx1PY5piKZAxcFRnH0raLM2hbVuQE4B5571tWsZcE5yAOrdqyoIVALA5AxkkVs2jMVCKCvyFixBwcdK0TMWRGAySOTIcggrt7Dv+tNYK4ky28cA5PJJ7e9aNnpzyiJ1xjGOew9OOtaVpoqwyiRhnbuwAM5yCDwfYmqTMnIwoNNfAwrbx6jj25qz5SW25wmXAxhjwfwraaMBQYxtI7g96xr+UCV4nUhgQdxwAfaqvcyd+pkTyFvlcFm45BxzXD+LL0XF8kcTkRc4JBIJHXjtmu2uLiOFZZ5i0eFZlZVJBYLkDjpkgc15lPfP5BlB2BvmAY5xnmvFzXERp0uRbs93K6PtZ872RRuGZQSBjnBYGrGmhxJvBGcc5PaqgnSaTcBlieueprSjiHlo4AVzz0ziviWfcw0Ld80ZSJlOHZcnJ6gd/oK0NDxEsMqDIPIYfzzVRVWe1EEkQYkEZYdR6UkN4bKIWyjLHIXd0FfKZhS95+Z+v5JiPbYVLqj1Ox8u9087nBaMhSnrkZz+g/MVyfiIwW1wh6tnaoHc9+Pwra8H3P22BY3IMyxljjjgdTWX4n01I7h5XJyTuBY5x249PSvnqEPZ1T6PDu1RXMy01CONg7hQseCwJxlc849TzWXrHiV76V41Rki3blXdyB25FZtxaPd3AiNx5ZBJxz0P+FaVroqQFnVsswGSecgV67ufQwjBFe0haXDscKTjPfNblvpQaMF2DKR0zio7RYLUZY5OMnHr9Klu77bbOYk3sBlFzjJ7c9qhI6k29iQpEMRkEp6Zxg/Wp1v4olYADAPYdQPasue9SLDg5IGRn1PWsq61oZZVBJIxuBHbtSbsbQhc3Z9SjMbHkAEng+v/wCusm88QFURRJwGzjGc8H8utY7X0zAKAChGSSf6VWVM4bYcg5GT1qHM6IpRL8mozXRLkY5IIB7VLZ6YbrDICAfWnaXaJLuyp8wFWIJ4I9P0rqdPto7LIDBs84pxbZMqnREVnpUFssZ8sg4O7PfHetNZHkQCIEhQNzMc/QAfSoTIPMZAMhl6nsalDlBlMiMY4xz707HG25akkNoQ5JODnODT0ZVUkDIBwTjJH0FJFK7BXGQ24k+46fnQAdxG4E8E4HShIjUSdiyAAEDnoKfBGJIwpBAPerJWNPmYbsjpjOc1JcGOJFKgqW56Y/yKtIpIhEcaqoCYPfuRUM1s0oIQAr1wRz9aWBJzJvyQpOSCP61oEqsLsuRxjBHpTsh2MVYYoGLoxBHUMOTV+2vGDBlHA4BJxzVCdTcSAKxODzgYq3HEyhYxgkEEg8gjvS5UZzimrM92+DOszqY7ckEkNhmPUY5OPzr3W2lBOSflODgckCvkLwR4jfQNSMshADMOQeigf/rr6F8J+PrLV1Kl1D8AEHBI9PevxDizLPq+J+sR2Z+fZrhJRquaWh3d0odQpjDhgVKt6Hv9ea+Cfjl4Hk8J/F7XXggEcd0qyMzDALdOv4Zr7vVi6bkG8kZAJAz+NeH/ALTnhBbnSrXWVUmWNQkrKM5OehPsK9XgjGrD42Hm7Hw+ZUOejJLsfI0MQaQBgQWI+6MjP9BWlIxTBOSOFA9arwRGO5kVHLIh59/b6VK7mRAQepIP+Ff2XBXSaPxqatJojkcbztU7c9M5x+NYOs3yfaAhPBBA46mtu9uRbQvIwyg5645PFcpeTGWVnkHAPCnjFac1hRVwhnBYqckDjr0qTKxwiIHLKSwc9T7ZqmrqrEgYf0q4uWCF0BIIyCP0qU7j2HfJ0LEvjOD2p0aBgXyNoOCaV2LzykICGwEA5KgdqbAjea6Km484GPSqRi2WfkkYfKAOx78VT1toHVB5bAgYG09B3NaNuxkjIZACfSsfU5FMwRyVBBGR1FZyVy4z1sGlXZgUAnfg4BAxkds1oG4+13oQDnGSR0I/xrCtiS20EhQeo7itOwlENwHdgqZwWHYVxumlLmOn2jkrHU2EbLKoJKKeC2M4GKwPFevy3am3jJeFTt4OQfX8Kuajfy2wSKIMrsuDk4BU9D7mseazeUZVgCRg+3rWdWtJKyNqFJXvJHPlGMiEA/QcYrqNJ8Q3FgyBlLR8Da3OcVXttMdUIcA9s45NalhpyS7Thtq8FpOMn/CvMliHDVHpexU9GcN4o+0a5q892lsTFu3IFUkgVjRaTKPtJ8psqAz7h0z0Fe4R6ZbSKqkBWI2nb39a2vD/AIPsbm5lJQERKGYsBggnA/GvHrZo4ytJHp0cD7ujPndtPnVQDG0aNhTkEcDocU1rVolAwQcZwRX1BqPgzSEkdGiUAkEEgHAI/wAa5e68DaRKzu0TbvugKBgD1+tYRzWK3R0LAyezPCo1kyAVIPv2FWo4WLhFVic8cZOK9cb4fWDBR82MjJJBYn/Crll4D0+1vYZAS5RgxUcZx2P1qp5vTUXbcpZdN9Ti/Cfw81HxA0UrQm2jDEFpQcEdiPrXvXgz4b2uhW4lQrcM7ADcgG0jGf8A9dWNDnt5HjiSJowTwEHygf0rtHS3hSMAgOARwevvX5Lned5nim6MIuMfLqfT4HA4ailKT1KF0pgUIhyPbsa5y+UvISC2eeMda3p1lmfYhyxzjnnNc9eq+wsY2PJG4eg71+cSweJ3cH9x9JCrTWikYt0hZZCRiLByD3FZzxO5VkAAAOd3OQa1p0lIO5MKRkY5Hsay58JGVJJDcAZ79zXm1qc4L3o2O6Ek9mRRQiNTgYXGOT+ZqaCVY1CFvlAwD1IPrVeAu4JOFBBG09SKctq4KAYABGCepHv614tWXdHfBHrXw08RjRfBnim2Mpd5bUsoPdiMEY+hrG8P6fBceAbW2liEhfLEMdpT29+RXPadK6ssSEgSERlcfeGeldPJENFtSsm4WqEyAAYx6mu/LazbcI6HnYumk7o8m+JegQLDKhdguMAoucn0+nvXzjfWjrmJ1ZAhIC4wDg9a+rPHEzHQ727AaKIRMwmyDg9uK+broh5A5O8kbi5HUnvX6tkcpcrUtTx5JpmLpWmvPcRIQQSeexIr1vw7oy6fErAbVcZAJzg+9ch4P0xp7552AKA7VGOcV6hFCojVCuAAMnuK+mk00XTi92XLRijqwJBIwfSnXrvPgiV1jU5MYPDe596sRwosayEEp6VHIyCUgIW3DIAP9KyZ1xiiXTLgYYBC4AyB0xV5g7OFR8HgnHp6Vz08bLllGACG5q7BrKbkLOAeASTjFcrdjojA2TEkeFwTk9RzzQzxKSiHLgcAjnBPHFY9xrKRSAu2YCwRgDhjk4AHp9aj1DVo7diAwGCVPIOD9R1rPm7G0Y2NmO5UlckHAOc8YPbilOoxghicn3rz/UfGscEUxRgHQ5BPAORnPvXGah8Vl2lVO5sfeB5BqkqstojlKMVqz2+PVIkZi7rGSduTVqDVo0RnDAoByc183W3xGutXaUIzuFPJYEZP40/VvG2p2VmLqdmIJCoxJAJ7jPc10Ro1Wc0q8D6Xt9QhuMNu5J4x/WtCWNEjUuMBhkfT1r4/g+MurRzBLfzZSSMoh6/h3rq9G+PtxAQlzG6HoVkXGD3GDVOlVirtGTqwfU99uFjj3EAsTyGPesu5gUk5HUZx61wumfGCz1QhA4Qg8HPJ9fatyPxWt0oaJwxBA7dPrXG2+qOiDUloSyaat0xA+TB4Oeh+tcpqeklQ7CAg5KgkAE4PX1xXUNeGUqxG0YLcd6eLcXKCVTuXIGSOhqo1LGljgE0p4HEhBDDtXRaHqsm9EfIB6jpgdquz6WfNIc4X1xxz0FU/sM0LMSoIxjC88VftNLFo7yyvRIMk4IHAHpV6OZHQFXOT0BHWuU0aRtpGTnHTPauntCRGQGAB7EdK5nK7NE2WkjO3kkgnJIPSlQtLkhsNnOTzmmKxCnALEnbgU/cbdACct2wMUrs2TJC4kRwBnYMn2pmTHEcEE1GspJ3NwTwB64pocSEKSTkHkDgfjQXcQSZQYHQdqVJgMfKc4/OoGh8vChyTnOAKlWMpgbST15PShaibHlgDliSw5APahpHlcHIHrjtVaW5CwsGORkjPoaz31VYAAXKgnAxVqDZm5JGwpIzgDOckZqQ3BB64jAyDnvXK3XiiK23EOAwx97vWBqnj62DgpISVByDxito0m+hjKrY9I+2oUPOD1znrSS6kpALMqr0AzjivI5/iKioSrEnjC+vvmqU/xFuJmIDAxbenoa2VBroc7rntH9pxJEJUbK9NwOckdah/tSPl1kJbr1xXii+Pb2WNFSQwIDgDAFaEfiydnXzTgE4yDkUeysT7Y9TOtxMuQxYk8g5HP41JbeIFLBGGxichRySB3+lefLrKySAoctjPJ6VbhvGuYi+/DD+EHnH+FZuCD2lz0i31eGc53cjHStK3kSTGCD7Z5zXlMN5PEgdWCMSQMgnB9a37DXHtpkLsxJwDznJ9fakosSmz0gW7zABU3DHSrP2D7MoOQTj5uOB7U/wjqMN8kCPtyTgH1HpmtTxHbvZTeSEARhuBJ6n2FaxsaqVzlryIC2kJTAwSTnoK8/1qyI3kMXUEkM3U+9eiXa74WDkg9MD0rjNYQtnAO0ZGDXQtAltqeU+J7cpEwzkk9T/hXmWuRqTnO5vX0r0/x28cKylsAZzuzgk9uK8mupN7knCjOQqnge1dVNPc8mta5UYNNCXCggDkkdMVp6ErOgCBmBJYhRzgdazlkLkIAQOvAq5BJJabDC5icHO5Tgj8a6EcjVyS9uEumSCOPBzgc4DGvWfhLpbQJNehVQxKYcnnDP19uAP1rynT7R7iZEiUGUNuBb68n8MmvYNGvxpemJbAAAEMoAOWJ6n9K9rLaLqVVLojwM2m6dHlXU7e1kEW9cAJ3711mh31uIgihTISQG65B9uxFeUya1M87EDy1IwFBz+P1rc8N60EmVg+CRja1fotKpFNH5lXpz5W7HrMluHiCHBG3BJ6ms280i5Ta7qBGRxyCT6VQh8Vx7AHwJPY0J4ptGYiUybz0CcgnH+OK+ihJNHzTbuTrAI12lQx/ujue3Fe5/CsGHw0A6hPObzOnAIGMCvn9Nbe91OKCEREnCh4+o+vrX0TpE0Oj+HrRGbYwQGTccAHHJHp9K8XNakYxUb7ns5ZFyqXNia+S1LysdpwcHtXjPjTULjxh4hg0DTpWlMjBppFP3IwRnPoTUvjj4lTXPm2VmjSbGKxGMf6wnAAHfJPFeifCr4Xy+E9AfUtURTquoDzn3cmIdQlfkfFPEFLJsHJx1m9j9Dy/ASr1FKS0Ra0/wAL2tn4XTTbdViSIg7QnUkYJzTNAhGkp5BAKhs4A5/OtxtQGAiJvLcDaKyb2B4FaQqEBycZ6V/EuNx+IxdeVeq7tn6rSpxUVGx0T6miWhYHYTkYJ6iqULpqV3FEEEkkrBcjPA9ePpXNfanmh2I24Hkc+tdB8OLaU6u88oItrePBYgksc8j+X51zU8ROclFI0nBJcx2l8V0vS5IASHPYnjI9u1edajB9ocu65Y84PY11etagbmZgBhCSQDWI0JcHCln5GF619XSXupdTiU7HI6v5NlaySuF4BGCep9a89uNXM0rIHBBJzjkAUnj3xgbvXJrG2Ja3tWZCwPDtxzn0HPFYVjIHw4RTk4OSSRjrX9SeH/CtPDUVmGIh70tj8m4nziVar9WpvRbnSW/zKgQKEPU55HvjvWrZK25FLqFBzuYHn8qzbQR+UoAAccg+latju6HBbqcV+7I/PWzXhDBSSBjIOc44q9uMSHPA65qnbEFOpwcjp0q75KSIuWwB/OrMy/AcqgD4AO7HTORV6HMrYIyFIIJrNtkOQCCAOpPf3rUgCbh8pzzxnHPrUtHTBi6/qiaPo17ekEhYWRVB6k964PwNdStYRPJEVdi0j54wSTkY/Wp/ibrLyRx2CLwRgqT+tUdDc29sEIYHI4JxiqjDlhd9Sps7qK+HUHI+ta9nOCiHA3+h7CuNjnAyCCSADx2rSttQcIGDEjjgjGD6ZrKUbkKdjqJlikRQVYsCQSec+lcv4i8LQajGW2ANktuNa1tfM8YGc4q6kyTdeQCCPrURcqbujRtSPE9V0QW7MgjA4PI4plhpwklJ2YjAGAwz9a9N17w8l0N8casT8xPvXLvaC3O0gA9Pxrt5lNXMGmmQC3jMmAkca7QCFQD/ACfeoLnTIXjJKBgOgAxitQbCilCC3oR1FV5XSNHYuEZVLAEdfb61k1yq5tSUqklFdTi/E2oWuhhIokEl3IcKQMgcZrxbxf4je7mxI7GGUhgVbHIPBB7V6frqALPdTlklkk83YTnZwAAPTgDgd68X8Q2AnvXYkFFYFQK/Os0zapWqOjTdoo/ozhnJKOEpRqzjeb6mjZag9x8krKRj+EDOfrVxoVaIkjAHOa5y1BtslDgnpnpW9b3qsNwCxnjg8gH056ivnbtn6PGJk31kCGKkEk5+tR6fPJbSKoOVzjp0HpWs8ZkJOFIbnPaqs0J2ttQYHcCg7IK5ox3HmkoRhh2o6gqDgg9B3rItNQeDCkB0zyoA3fma6C1kSSEsRkkYBIAP0zScTRwZRlCohLttHTJqt5hJBxhAMdOvvWyLYzxuJIiFBxkjrVOSMiREZCqepFS1YycUU3UyRhSVU5DADuKsGEkgKMgj06VbNum7AUE9jj9alEBVSAQzDsKm9iGrFNYCXBbG0A5APU9qMKCCGKEHI9jVsxBlZ42G4cYJpSieWdy5PUHFTzCsV2txdOGYkvkjPc57VCIBt24JweTitFI0fac4IOabdZRGdMMCeSBnmpLiZzI2GBOVGAM1chmbYuBgZx83rUMhGwADc+OQRURndisbAAcnjr7UG8Vc2bScRgpKAV5wQeDVpo4rmHy2QFM5w3sawYbkIQHTf2H1q8NREahWBBYgZxmjUqxqx28U7hAu4YwOMVI/h+NVLEAgncSe9V7Ocxsrsvy5+9npW88++3cqQykfKeuB6fWriyot3M+zhiVygAAxgAeldNZ2xnkG1ACMAcelc1BbqJ1dy2QQwGSB+n8q7PTbqNVB2kAgcgc1svI3vdEktvuAQEhgdxPrV7T7VbdQ7Nuf0HY1kzXjpcFuqDmp7PUWucgqAqngrnJo1MJJmreXrpG8UUpUSsFZ+uM8f1r1rRtKlstItbRYHVo41BJGQcjOfxzXmfg7TG17X7eAJu8thMwzjCg56V9DSQhWAAwAMYAxgdh+FflnG2Yyw2H9jB7nzGa1/ZpQRxD+GbuclzE7A9cCkuvC502KOWUEmQMVCnJGPavQIVEeXY7cDJJPQVzd/MdX1H7QJcwJlIlXlSD1Nfz5Qpw9qpz1R8tOrNx0PK5I5ZfNeZAsm45XqAM8c/Ss2+toZbdmWNG3AqHPBH0Ir0nV9BCq7RRF1ySdozXB6zphR44gAih9wQDGGr+6OBswoYvL4xpdD8Mz2hUpYmUp9Srpuig20ZZASAAfc1sW+nxxgMPlYegotZJFiMZ+ReMn1x3qcXBQEA8+o5r9NTufMXSJ0BjYAABWHPHP51DcbclEkYhiMqcBR759aaLl3ACnk8HPelKCQMAGYA84GatJdRc3YpyO8yCMSlUBPCkHNR3NjBcRgPEASB0HFWhbLHtZSQhPJqw6IyBhk7cLz3962jyoV5MwP7Lg5QQAn1IrPm8NWEjO4tw0pyNxGAPQYrqfK3FmU4I/WsyVmkcZc7QeQp71vGTWxm0YCeFbI4JUB+hPYj6Vbs/B9lI24AkKcgA9a0mkHmxhY8sT1I4A9/8AGtuwskiQsQQSdxwe9XztE8qZk23giyEbsEA3AAAjkUp8JxxlSozGMKC3PNdEYxwQcc+tPOSMckehrPnbJcEtjDGhxQAHADZx8o6VoWumiFhIxZQOScdBVvygQDkZzkipQrqjqxAD4Awc5A6dalybEojYLZMlgTk8+xp6xFXcqo2jBBx1OeakXC5IGAT09KcxWMkhcseM+gpamqiIxXkcEE45HSq1/c2+gaVdapKq+Xbg8EYDHHTP9askszBeWJPQDp71S+Jtmsfw2vIQokJlBbkg9M5H5H86lWc4wfV2OmlT9pKwvgrxrF4otEKHEjZbaT9weg+n513lsBJDkHggcnqfeviPwD8R38J+IBFcXBEE0uELHgHoB9M19p+HroahpdpdwqNksYKk+uOf1rhxyVCs6djekrVfZ3PJ/jhoKyRC8DBFyC3ooHHH1Jrw4X0ljE0kRMO04LMP6envX1X8SNNN/wCHLsAB5NhCqOoJ718yWWhz3tvIhDEMTwwBIwemRTxXssTgHTqntUW6NRTj0Pbfg/49E1kIHlWVlVQxUEAMQP0FeyxyRajZS7nyduQqjOf/AK1fGmhadeaPfQuhMQBC43cED+tfSPgnXZXsHimlDhyCAQCQB79e5r+QuKuFquGxLr4OLcWfdYHM4VEoyaPnz9oPTZrfXgAu+EKHVSPlBPB59a8geMrK5AyBwSD+lfSX7TtlGLizWAxq4KsWjOcqe5zXzj5kQyzMqMWYFSRkkHAPHqBX6VwzGdPARjONmeZnE41KicdS/Zu7IASUxjn1B9K37NnOwEsSOnOTisC2kMrqApU5CgkcEnpXtvw1+Fc15c295qsTiOPDCNht3e+K9bMczo5bSdWtKx4tLCzxElGCNP4dfD99YMU9zEBbMAS4J6dufetnx9bwWV+tpbFVjtgp+XGACDj+terQeVZIqwqkUMSDCKuAcDgYrwrxhdvP4mupCM7goIHIGCeP1r5Hh/iXFZvmagnaCPWxuW0sFg27aktmxbaCQOMjB6ita2mYtwvA7dz9K5yznYBSRkk4Bx29K3LFpGABYgDp71/SFN3R+YSVnc6jT3eNEUkEZyTnPBrrtKdT8pJJAxz0x9K4Oyk+YAsCR711mmXRG3cfxoqJtF0tx2v6UsylhJIATkKoBB9a4yXTUlUlQORwT3r0mfE9qS2XwO9cRJcRq7KQECsV6ZyAcVVGbtY7JxW559488KRpp7vGodlXOSvqOleO2GtXFnfC2MhSwQs0yqx6AZA/OvpfXI4p9PljCK0jkYJOSAOo/HNeBeJPD8tv4oskBEFvdXSxkkkgAnqfapx9KnicHUjUV7JnfgqijJan1x8GbI2/h6xuijJJPEsgyuMgqOfyNes28ACAAAk4z7Vxvw4sXsfCWmCcbZxFiReSBycEH0IruIpEQZyoJ4OTiv8APrNoJZhVsrK7P1fBP90hktiCCFHy/WsowhZWUDBB64rclvY4+A2QBwR3NZcbrPK7j7rHP19a8yVPmR7EblScgZUjJA6etZtxMEUFnOMgsAO31q7dsEJcnAIxj0rGvkmubScJC0oUjowXg96VPCuckuhqjw342+IH1DWHtSnm2vl/K2eE9se/9K8XudTmtWVPOaNFBCgHgfh+FesfEvTJobpwT8p5AI5BGeM/jXiniC6aKYRqoKiMsz+hzwPyr+ueCMHh4YGKikz4HPakvaaOxBceJ7n7QFW4lC4AIWQ4Pv1/SrKeIbr7QkwdcpkB/wCI/jXP2unGTL7idxzk96nktyuUBz79M1+pLA4Zr4F9x8S61W9+Zm3N461PzC/2yYuF27t3JHQD6AVzeo6iZ5RK7lzI2C2M8/5FUbi52yFJHyc4B9h0FRSzK8oJIVFAyB0A9a0jg6NJ3hFIPa1ZaNjjI0hCqcPnBPoKk8x0Y7yGBwAAKyPOdZSA4IBJB7EVft3DgMeSemSTitOWwtXuaMZHILgEANt7gev0rqvBvieTTLuEtGQCxHByAOcc/SuVVCiKAwLHtzz7VYilK7GLbSvYHrXLWoQrwdOaumJNxaaPqrw7r66xaxABRIcDap69f1pviPxDZ+H0eS8dYnjO0xP1YHpivIPA/jtNA08PLEJp0DMFPQgdOvcf59K43xf44ufE949wSxBOOehPocelfj+I4H9vjXKGkD7KhnMYUkp/EbfiT4jS30kqEkxljtCHkDtmsqDxq0UsauWdmG/5T0we/pXGG4V53WUkOeQQpwB9fX2p8KtudyQAo4UdTX6bl2TYfLoKFKNjwMXjJ4t++z1bTvHEUgI3AMw24c9vb0NddoviqzKgu4QgYPIOT9a+f4FLKxDFCTu+Y4IPoKLuSfYiJcSxxoDuVWxvr3vZXPHcbapn0tc+JLG4iIikVwByVPSucttJtfEfiEBGPmICwIOMqT6V5D4e1FrEkhHAdQpkLEk+3Nd/4N19f7UhwfLMvyFm4IPavKzCnNYefKuh14Wo4VE5PQ9htfC95o8EZDGRMltxHJB5HTsK2NP8uRwjjJXls/zr0jw3b22s+HbaYgTN5YiJIzlwORj8RXmnimI6HfyhX2hWJCgfXIP04r+Vcyy+eZ15Qcfeufq+ExXsqaqRehqanZpcafNgklV3KB/ER0GewrzTW7MW7g4yWHT0r0fw9qA1WJYQfMYjrjGfwriPH80WlXRAJMbsSCexJ4FfRcFYTEZbi/ZVO5zZxOOMwrmuhzDER7iRhug9hTFG4EE5J5A9Kzb3xDbD5TICc4wcDB+tRf8ACTWiI6iUo6nG3HAPvzwa/p6nF2TPyOUdTeiYjAIB7dasJIVGWfIHYDrXJN4ugjUEnbzgMBnP+FRP4yUAlQCQN3B/SuuNNslRfc7SOYsxAOHwMD0yavRzIwIMgVyMEjrxXmA8czzly6eW+cAZzxUaeM7lHKPny8ggj1+tEqJLikr3PbdHuHVUdH4B69zjvS+IdSe1tZVBOHBVgTwQetRfDLZqlilyzBIlVmeR+gUDmsjx/dSSSpBEAUj+YEHkg9/pXNTs6nKbUYc8eZLQ5F7hlnGWwAMEDvWnauWQEgAj7pPSueLGVgQDkHBBGDWnYXBCBHBLg8Kewrvl5HLN2Z1kc+zaASeAcelaURJXIBUEYx61z9jKWbc4wegAPUVtwSkEAHcK52hRdywZQu1HbBOTz6Co7jUre1KvPcxwgghd7Yz/AI025G6MlMENwM9c+lc3rdw6Rsyou8gAAjIA78Vnyt7G8UjnfDmrFPLEhIPoOQa9D06aO4hVwATjIPpXjNlcPbzIc5IGADxgelegeHNQEipsJBPXaeuM/wCNf5o4ul9pI/p6pByOyZEVQEBBJ7nNRx5WQcYYHIyetMtnErAgkkAgk9RSlCrYACkdx3rx7tHJZoR3VWORgAk59Kiby2YMhBPpnrTznAwAx7j1pWCMFJUI2cYxyDWkXc0izQ0iQR3UAKHYSPmDYxXs/hacyR5GSQOSe4rxe1IVkAcbgedvOfpXqPg28MttEScEgZz+v61nVV1dCqrmhY9D2ggHJINLgYJJwKgQnYoDYGOnpTzzlcBiRzmuU8WSsAZTkodxA6mgocgk4J5OTx+VISMkszADgLgYzT2QqoJOM9PSgVxoBBJBKqOMHoaQfOykHB7c4FGWPJbIHf1owOoO4dMmiwmxj4VwASR1/wA+1K0hwSRx1xTZARhiuCRgMe9U7m7VAVBIPt2pq7BakOp3QVCAQwJ5welcj4gjE9hM6HEwDKgIyCSOCR7VrXd3GA4B5HAAHBz1NZc+Xj2kgkn1r0MNOVKakiKkOaL0PnT4h+F5o5TIHkCOcSICACe3B689q8H8Q2i2N9JA7SAc4Ijyc9gcdB719j+NNIWa3kzzgkjIr5l8b6JJZXV26BhEzArnnJPv3Nf1xwFnP1mmqUpan57muDteaPOjEzYJySMkgCoZI0+UglWJ57ipXkIkIK4A43A9PaorhVMbA5IPJx39q/d4pnxklYhR/wB6TG5AXr7n0x3FVJXIkd0UbCCAhHA+lWwAgAAAB64PSoJD94FcAjgkVskZNkRm2xqwyH2/Nn19KjFyGQAEHPXAoUDoCAM8E9M1HIQGJBCbj3GMmtEhXCXDEqVLDsMZz70ioEwVBVSM4z1p7SHbtBwcYzmo44/LB3zrKAOmCCDVotEccx8w5Bzj16CrNtqTQzkMTtIOD1AqmzBZCBgDGB605QsgIPBxzVWuaKxv6VrxEhR1KKuACT976V2FtqkU6sAVZFIwTxk+leUMxmPlRMQwIZZCOBz/AD49a19P1Sa3LDfkj+HPBx3pOnG1xOCZ6fDJ/eLIeoK9aeZGbJIKgjJPvXP6VqpkCqshkfAP0rcEhxndhSOgPWudxsYS90y9XLLFlRsY8HnOPf6V5vra/vHZz82Tg4+9jvXpGryNJbSAIpZVOdvGfTr+XFeYatJHM58wnzAvCg8DPWnG9y6WsiHSLlbS5R/NyoyWKkjA969i8NyJdWaOspUMCQQMEAdD3614fHJ9lZSELq3ylQcYB6nPtXrXg+/F1DEocNwFAwBwK9Gm29DpnDS6OyRcqCpzxkg1MilgC4yBxgelEbDIVhg9D7Urlt20neD0HoKpnHcrykZYFmlHYOckflVhJEWDKnABwQeuKjDo0gzE7A5BIHQ9vwpWABCkYGM49aLEkcsiBgyksG/h9asjOwgHBIzk9valghXAO0BV4AI5qX7K7ZxwCOnpRZAiuHdcAAEYzkVFGob5SMknpjrVwwm3jIAG7rn0FRQA8ljkjPUYpW8iXoMXETMoGAMdutTH94QvGCBk1FLhMMxLE4AIFDShWGQxx8pA9frU2HoPLpENnBAPJI61Na7GkJDAgDIA7VWwScFcY5qzZzB4yApU5wSR1osZy8jZhkSdRkEHGBg4x+FTOxCkFFCLgZXqT9KrWxETgEBhjIJ7/hVqSVJFIC4Y8jiqSMJMjllC5ztZcZCnPFRq6ychNj54APBp5RCilcgt3IqrIgjclHZgOpA6H0qtCEiy7GPa5AJPBx2qjfTDYHBGe4HcUSTLEjM5L8cY7GsXVrwPgA7mPIAOMn0zWEvI2jByK13ILuYBCwJP3c4NdLpnhaW6tA5Q4z0U1yunI7TiSUEvj8sdq9h8CTR3USI4AZcA56Z64r5vOcZUwGHdaCvY9vL8FDEVOSZ5d4p8F3H2Z/KtslsqABlhx1x2+teR6raT2Nw+VYAHnIwfevuhfC8GqwhkU7+RjoCK8j+IXwOeS6eXTNOkdJRna0gwp6k5Pqe1fkseNsFXq+zqe6/M+wp5Q6PwPQ+bYbt5YiC+CMYK9RVgI0h3OQSQFx06d8V0WufDDU9FYkQlyWHydGHPOc9hXOT6bewMgdGgZGyykZyPwr6KnjqGIV6Uk/Q2+r1Iboo6hGIo2cpuJIBz29Dj0rqfhnai58S2cQj/ANYSC2c4IGRn06VzeoKLhmePKgjBXrwP/r13fwatvN19DGoecYZpM/MAOOvrzXkZvV9ng6kr9D0MDBuvE+l9GtQLaORiRkDGehA4rUI2ODkZA5x3pNOtGht4mLDbjGCORUrxqJgzbguCAewr+NMdU9riJz8z9DhoiBw0yByFBJIA7n/Co1iEhAJZmUEgEDgd+lORgIwoAJLEkg5/WlVyFZSCmDgAjr6159zZEIQAsEJIJyQT1NMDKAECsSCSQeeT7+lPYMoJC4HUgd6DCDlwCcAkkdh61USkyGVQQwIKDIJB71RugltGJmIC/dJY4APv9a0F3Q5nZiIV+YZHDenNcZqniBtSujAy4Rn3EcckHjgV9LlGTzzKbdvdW5x4jEqjonqdXYyvKAHwpU8AcHn3rodOcqisTwcYz3rnNMiaZEkClG249j71rRzPBlC+QP4uma8/MsLDC1XTpmEK0qm519iSHDl8nsp6D3rbsb8rKB1B6EdK4uw1DJUAZCjJ57etb9vcLG8YHrnHrXz7unaxo1c7C2uCzAkAZ756VoRSkswJwRzxXM2t2WzjIXqCe1bVtcKQpDZ9ferRzyjbobMUhVgQAwzzk15R45zmQKTI4YgYPQ55/DFekiUYYAkBhjJ7V514y3SHIJAAIxis3LVGtDSaZw5ZUZVwM9sDrQt9KQEwyrnh89famkHJ27gAORnrSxxJJKGQEA4Byc5/Dt3q7s9zpcUSSlyc5yQNvcj1qzbxF2O4EAHg/wD1qmhtASGIO4HGMdR61ft7YSYBXn1AoTfVmcmh9jaebIpdcnHAI7fWun021EaIz4U45xk4/OqmmWAVSz8KBwSa6K0tw2cqTwAPSuqDstzz6s0Si2t7hCsoDxgEEqASOPT8q868c/CZdUia4RIxCWwVSAlh6ng8/lXq9tas2GZTjofcVpRxFVCAkZ4OO4r6vKeJcflE1LDzdux4eJw0K26Pz08efDW60G8nMEbhQxI3LjK5647VxUEt3ayMjFVXO3aV5Hvn0r9G/GPwz07xTbOZI1DjKnYASDjI6+tfLvxM+BMunTym1g8ogsZGI646YIzmv6g4W8QqOZxVHFPlkfBY/JbXlSPn65uUnkcEkEYwx4BPesWSVDcAKylmO0EgkA/hW7q+g3GlXDGRGIXnJGAaoTMyJLsCw+YPmWMAAk1+0068KsVODuj5GVGdJ8slYlsb6bSissZ2ybgQwHAx1r6b+FXx61qxsbeGOdWRQF/eDJI/GvltpGNuEYEtjkAdPf611ngfXX0y9R5VYAgbVcYye34VteNRcs1c6KNedLRM+9NI/aStoBHFeQNJKRguxwBxXUaZ8ffD10AZbpbZydojkGM+vJr4zn8Tvqs32oRpC4wAIuAMd6pjVJDudyXIYkE84NeZUyyjPVaHVHNKkNz79tvidoc7ALcrg89Rgj61cXxboGogq9zBkj1B/SvgGLxBdAhkmZV9NxOD9atr4qvFQhLjyyRkOuAfzrkllMejNVnF9HE+zvEWleDNUhkF15G0g7gcLnj2r5+8f/DbwlcPcxWU8cSsNwCkDGPfrnivKLjxFe3HlLJPJMVOQ7ytnP54xVaXVHe43sqmfkhw2Sc9ck1vRwLp7SOGvj/arRHNavoRt2lWMb4g5UN7CsR0dHAKgDPJx2rsrqWWeZg+ChUgADkH1z6e1UjZxSsSVIboVxwPf1ya9qC5UkeO5syNP1FrSUSAEYOcNxXonh3XBqMAVzsfOQoPB9z6+mPx9q4l9Ejd3IY7iOhNVktbrTZj5TtHKcAMDnAz1x2NehRrOPUwqWmrNHtMQEigkE4GQAf51JgmVNhAA5Ix1FcL4e8UiBhDdMSQMGXoTxxxXa6ddpdwgqwII6+tetCSmrpnk1KfIT78DIBBzwy9jUoXGARuJHfvTxCzKAp4HOMdKlMcrKAxBA4BA5psgrPArh4grJyrFwcHHcD6/wD6qsxLiZSDhM4OeeKV7dwoIXJP8WOPanJDJzkYI71m9QWhopdFEIJyx6E9qz7tllJDnDHpxnJqSKFiygk4/iqX7F5jKHPIOAcdRWbjYtNtWMkWhbAVATj5iOhNI+mOXAKY3Dg9ea6KKw8tiN4KYyOP0q0tuhVCSCeSB6YqW7DSMaz0wRxHeMsDyQMVcggxgYwSeAR1FXgDgErsXqc96o3l5bWzCQy4U53BT0A/xrCU7a3NY72JGtyZAFGTnr6Z6fzr0rwF8LV1kRXN4AYzhgmefxFeJjxIZJdgBRgpKqQeR659fSuh0P4s61ojokNwjxDAPmkg4HbIryMXVqTpuNGVme9gY0oTUqyufYOh+HbfSLVYoYlQcAAela/GTt7HaQOgrwjwd+0nZuiJqkcoBGAyqD09gcj8a9b8M+NtJ8UW5mtLqJj12bxkf/Xr84xWFxMJOdRX8z9MwmJw0opU3Y3ODghTjpnPSmSqAnAJPXANPH3Q4AHfk54qSMZAUjg15qbR6mklocLrMlzDfkyHEJOQDzk+46U6LVrEktJaRO3TO0D684rpNT8MR6m4EkjLGeTt4P0B7VQl8DqVKxzleg3MATj8K9SFek4pSdjyKmFqc10rmYy+HbllM+m2x3HILRg5/AjmpG0Hw2qlotOt4iecom0j8B0q/a+D3t5QSykDuvGPwqxL4dnIfa6nPCg/wj1+uKJVKT05mSqFRaqJjzrpjw+XBaohwQG7kVkNY4l3KM5wABXUS+GZhwgTaBwozye/NRL4dvYlLEISBnA559K+cx+QZTma/fwT/BnRCeIp7I5820x+UxSL7tjisXU5YrByZ3CHsWOM16JDpE8vzyJsPQA/zNeK/tQiXw74Uh1C3YJOj4zngcH+fFfnWZ+HWX1YN4OTjL70dSx06f8AERZ1LUrKSNiJ43wCTuOM1yVzqlqCQJAwxkAHpXyLJ8WtQt7twLqVyxGVkclVI6gDtzWpZfGyTz4TMwGQx8xnwBjtjvmvga3hxjox5o+8epTxtDrI+mLnVI2UA8v0we3pVMakMSKAOCNpHOPWvFbT4yQXRd3ljD8EKp4IOfyrobD4jafdCMxy4kcgEZBH1zXzmJ4TxuD/AIlJ/cd9PFUZbM9Ph1EjjAIPXjke9OkvCuCW4PQmuItvGdtcRtsmVgGKlSRxjqavDV45ShY5BHGD1rw54WeG+KL+474TjPY7KK+jdCJWUgngmpJ0QKGBBPQjNcbLfFBjHzcEAnIzWrY6hvYbiQSByT0NZc6e6NHE0ioTIAJGPyrLmif7SCVPORnpxXQ2USXILDnHBzVeaAG5OVIA43Yp8q3RPMkZgsHZC5UBupxnGKqSxFIWEoCPuPCnII7HNdXHbho8AAqODu6/lWZqtmUUKhHTjaOlTqupSmec+LdM+16fdRjJEcbSEkdQP6818Z+PLTyNcuSEVIgflJOST6Y7V926gkptLlZBkvG0ZBGCQR/npXyP8XvD0drqTiOMLKxBcgZJHb8q/ZfD7MFRxXsX1PAzSn7SFzyNBJNOIhtAIJ3McKD6GrFtJKVVSNzYOF9h1wPSnixcOEQGQkEnHUDua9f+Ff7OmsePZoXDBbYkMJwu/g88Y9q/o3GY/DYGk62IkkkfIUsNLES5Yo4jw14Vu/Ec0ItLffKzBSQDnBPHPb8a+sfgx+zBdwRx3PiGO2KudyxW+Qw9yT3/AAr2j4X/AAL0TwPAhisI5bkgF5XJGSBzwK9Ut7eO3UpEAAR0A4A+tfztxNx/UxXNQy92j36n02HwFHD6vWRz2j+BtN0WCNLa3MYRQoAYE5HcnHP4Vtx2QVQMAAcVoRKS4I4HHB9e9PjTcoUjBBLZ9a/FKtapXlz1Hds9BNIpR2ajJIJA7A4p62I6AkDrjOPpxVtVJbkbif0FSEfMoxyeKwUbBcoCzbBOCwHNWFjZFAAyO5x0qbOQMDHtTyQoHHJptMCq6DqBtHUHPaonQMBggj0NWnAyoIwT3HY03ywSATkjke1ZSTY1oY17EVJIHHt2ql5W8ZddueQM1tXkShAefcCqKRDJIDEA/ma4pI3izHnsEbcCM8cVlzaUEwCAAB94+tdW1nvZSpwFPPvT57BZYyXQc88+lZ2Z0RnY46OzSMBnAbB4J6CoLjU/s+4E4yMdan8S3CWClFcA5OB6iuFvtSmlIUtjmuylTlLobK8lc1dS1sTKAHCuDx3Nc1fak5ZiWyenNZd7rMUNy0bODJkqQTgj0/CoFnE7Agk46iun2NjWMUiwZTISwYnPbNXIVLIuSAc5PNUYkCklepPGeuKuxOIwDtOSRk5znPtQoW3NVoXPKjQFiuB0GD0qbaOQRgg4ORTQQxJPAIA6dPenPIcHIyc/n71VkNsRwASQSAeooSFShCAFmPUmnKd+Dt59fWrVou/BK4HSnFdCGVkUkOSMEcfWmG7NtMMsSPQDvWpqCvZ2gKQCd2bauTgZI9a4q51sm7MUgCSKcEDnp2zXtrBVFBSWtzC9zvbTWJQFEbgZBBBrqdP1kyCAKFCxLtAJIz9fWvNtMnE6RyozbSM/MMYPpit22u5IFySFA5yOlZ1Mqx0Fz+ydvQ5pSpydrnptvqRbADBTjIJ5z6itO3vAGAU+hrziw1yBsBp1DEZ3KRgV0Njrdu2GMyqDjBJ4P/6646dadKV9mZOC6HrGh+LfL2QXYLdAsijP5/41t6n4k07TrYSzXUYUjIAYEmvJbfW4HQsJlQqcYJ5J9qbq1xBc23zSqrjrng81+w8O8ZOny4fHe8u/U8vE02k3A1vEHxw0/Rblkt7fzHI5LdBjp3Fcjd/tRXMZbZp9soXoGJJP5HFeO/ES1mivZSkhkQHAUHCk+vrXndxq0/zxsAMHG8EjIr+msuw+Dx1CNamrpnwGJx+Lozcdj6Qm/aV8Q34YxQ21mOg2puP5HI/WuU8SfHfXTbSs2q3LP2jgYKT+HPFeW2+qiOxKPIoDjOR1H41yusa0jygGUhDwcHFe/Ry3DX0geNXzTESjrM9Fn+MmvtMJTqN6wxuCSS42++ABg1qaR+0n4p04jfqwkgB5EoLED37/AJV5Hc6vBNagggSKNoCjHFc7LqW1pAcbSO3rXoPA0ZLWCPEeYV4vSbNP4n+O5vHXiG71S7kZJHYhGc5IXuMntx0OSK4WNVJYjr94kDqafcSvLK5dQBk5AOfxpGHyAHPToK5FShT0irG0qs6us3cjMu9gCNp6HnOfSp0le3kVkOCB69BUBj5JI6d/SrCKW5cAAjA56it4uxDRr6depOCHbDEg7SeOK143O5QxAXGeT19K5BYBvdt2AuBtz15rTtb18hGJwOldkJ92YST6G+cSEkElgOfegAEFEAyRkjHP51BbXKMu4ucjr7028vUt8uDkkYAFaKSZjyvsV9QlKxlQSSOa5+WMzhy2SQeADVi+ufOlJBYAnIXNVhvCYwzgck47VO5cbpEDMQygjaF61e061dpiy7SFIJO7JJNOttPeeUEDIbkswzit22sEtkYIAS3UgY5+lbQWpEp2G4c7AHwcYIA6itK0sFfDFdwzk5ot7QExNgH19q1I0YO64woAA445HHNdyaOVyRnXNqJgRuABUgqR1x0rn7vSHihjIjyXXJjPVcnGD7iurkULkfeRuDVK8IKoCCWLEE9cD1qzFtHHTQPCXDIRtGCPf1qOGJ4LqJwNm07yc5wT3/WulurSORyTyTyTVC508IVbOI1UknPbPek4k3Rx+vXAlvpp2UopciNSeinFZYVmEpyCBwMGtfW2jNyVUAkbc5HRTWfITsICKAx3AIOoHH5V4VR+8z1KeqRVtbiSKRJYn8uZSuGbpwc/yyK91+GHjqDVtOENy4iuVJUjPGRxXhjL5rRLGMgHcwA6jmtXTbmXSZlngARwNwXH3iD0Pp9aqjifZPXY3dH2isfT17ZLLbowkDjBO5R1yOn4VkRW8gVTK5GCOR1JrA8EfEKLV4Y4L2UQyKo8zac4JH/1q6d445yXjk8wY4weor3KVSNRXizzalB037xv6Vco0e0jLDIyDwa0UdkJB3YGMc9c1zNkWt3ODlPYdK1Fu24BOABWrgY3sa5YlQOpPrzxXN6vYASl8hWycVpx3owGzgg55OM1DqEa3iLzjJySKcE4sibuc9JGcoBjGNpwM5PrUU0JkRQUUjOSSOmK1ZrdIlCgCU5CnacjB6nNVpzHbwsXKqo7E10xmYO/UwL3TBJmRU2sRgnHJFY91q66ZGFcAyHoGO3FW/EXjO2sYTHbvukAOWx0rzDVfEa30rzyvuboCx6CuepiFFWW5pToqb1Let6/cXcrEnCrk47H2zWLLNIeSwDN1AI4rGvfEUSM6A7iBjB7CsC98R3TlzGgdMcHpj24rh5+Z3Z7FOMV7qR1d9qaWgBMuASFwx9e1ZUnidYS3l/K4OBu5BH0rlpbmadwxY4YZ2+lQPCQwZ23AnBGOmaynUtsdtOlF7nQprc95uJIQZxgEcn8OKkEpeMqxILDG4dRWbYGOKMxhVXPOSMVqDaIwEOOMcj9c18jiqs/aO7PpsPTpqGiKUlqUJTgpj5T396fAnkurkCQZ+6RxU5ieRZJQpKqADk85J7etOWHOwcgHrXr4WfNTTPIxC5ajRNCpwCFABPINaBDuGAXIAA2k4zUNpEZmKoMqgyW9MdqsBJcFwhYEgYAyfyrvjqcbaOp0K/DxIkiqAoAVgTnI7V0drdlckgAc5PcCuFsjLA6ARMUBySBjFdDbXkkkTqYgCxOCQeABkYx3J4/Gu2F+xw1VFvQ2Lu6CxAuRtUcY71yeqSRS6kQgG0qAVByCxOcgjp6EVofZ7u5KFlKA/eB5wa09D8KySXBlLbjyCuMcelbcratYy+HUZaWxCiMOYixBLhc4H41ahDysS68kHPb611FroybEV0BbaOMdB6Z71fTRYI9pIwSeeOcUKnbcl1L7HHJbmcMqqSVPcHGau2+mSzIxCkEHGccGurTTIUdcKSDycdBUqoI4ggUIQScL7nr9apRRg5yZzaeGy7KjuyDIYmIg5/p+FdHp+nIrFXOSc7htwD+H1pl1CqRsuzzQSAVDY79c+nertkhyAGOxSSASSDitLJGeoohhhJWJURR/BGMAfh+tIu05IDKOeCOtWiAwBACtjcR61nXt0YmYnIYD15GKh6AVLy8ARgDgjOQRjNc9c5ZWJ5PUDHers8omE4DEmRcA9Cp9R7/AFqhdyCygMrNgAEg+4pc3KrsuMeZpI5DxZqLJarbCRlYglgARgg4Ix36CuI1NluMPnao+XAHU/5FbOtXUt5dPLjaCdwUnOOMfnjrWBIPPdCBkZIJPH44r4XH4hV6za2R9vgcP9XpJdWSWMAmAJXdg5BPataOQJGQBhgPlU9CfeqcKiCKKMtlAM8dRj3q6ZDNGsSIE+YMWB5OOMew+leW2epFtF/TRIs6HG/5WBVhnOeM+2AaS70p1nVyhAVfug5/WtPQ4grB2OEwRjvntzWmzJJOCwAAG3OOvpXk49fu+a1z7bIMY6VX2bejM3w5ftZNIxVo0wAeeozn8s10GsyDUrB3AUsw4JGfqMdutc1rJMTgRDYCeT61JY6jNFbOxJwQeR29Pxr451eZ3sfqNNOVpI56fek7AR4KnG71FWbW+GyQNPl5AAVPUKB/Kn3EQlkJUEHlivTFZuxyGK8DuPSu1VLo96m7rU0Huh0ByevHpUM+qmFBgggDOQefpiqW392ShKjO3Gc1WmwI5AyZJUhSOMHPX6/WolUkjtikVb3VJJ5mAIVWOMDJ/HPak8tjhiCSeQT3FRQxncTsx2zjv61q2tsSBk4BwB3z71PM2bc1hi27MoKHAx1JzitOw0qW5BIIBAGTjt3I96fb2GAVJBAPpite2ZYcgZxnJOOlWkQ59iaKxS1CbVJA5KgZ49/WpoSjuTtOT1GMfpTGlL4GTtyOhxgVYTAQhQCcgkkc1ukRdsVCzJIQcKOCSfepEJTaWJBBwAe9RiUglcADOOasgmYMWA3A/KQe1MLskjiMk4YnC8kgcYq2QqOCmAT8pz3FVEmwGHViMcUGZVRMjaRzk8k/55p2BJk0s43xoDg5I247euaWLz5XLEs5YjIJHAHA6+lQw4mbO7f2JHY1prthYZGARjpk09itETJtTBJ4GQQR3FVLq9BAAG9COnABFSyHaCcHaQSW7D2qmWWYsu1RkEAmpJ0CC1UYcnjglfSnzklgEAz0zT+EjAJBJwMHvSyKDhjwPTFXYzkQmUq+0kEd60NN1u70+YTwStEwbcDWPLGJMZYkjkkHqKs2biTchAwBgZ7181n+FjicHJctzysXBOF9z274d/G0xsttqriSXOAXJIA7c+uK9J8VpD8QPAWqxRSrh4mZF7FgpwR+OK+TJo2t2AiG4sAcjjBrv/AvxDl0CKHT7sGSyLDcC+CSMceuDnFfiuXV5ZfXXLokz4TG4SM4ycFqeL3elSaJcvaSg+bESCM5x7fWs6ZQ6oyggZPy8ck16J8VLNDrk00CeU7SFnUDIGeorz5mKEvtJIJPTrj2/Ov7lyTGLGYClWvuj+fcxouhiJQMDWLgOkaJnljuz0xisX5JXMAw6uQoJHftVi8mEkzyFjknAGOh/pVFCdpYDJU9fQ16rlqcMYuwRRnzwgGWHbHTFWFUo5cE5PG3sPeqiM3msxOD14q6szPEAACCRgj0qkyWmWN7CRDASsg5yO1I7kuTuIJPOe5+tRFNshBO0kZ5469Km2jy8Yy5OSRzitE7mbjcfBNI2UGCQOWxisi8dZrk4JJ6FQeh9a2nYqpCkBsemc//AF65lmYzuSoDZwDnkipZpGBbiAj2hSSQc/MetXrVBLcKpUNvIXaPU1mwI0pZskHOCa6/4daONS1RwSCqANtK5z6HPYisZbHVTTQkmlO0oUxtIQuADk4x2rSsvCksqrK6qiYyeufpivRRolvb7GCYdRj1B96RYVXIIJBPIUZrklTUtzqVXl2PML+ze0umhCgYOGHdc9P0q2F8u1BcfKuOQetb3i+1itrl51TMRwAQM4OOprDWSJ0ILEhRwcYzXiYmPJKyR6tCXPG7LNs4ChicA4/A11GiyCKJ2GcZ4A6muVt3KoMEFQcgNWxbTPJECoBQ5PBxXy+NjbU93CtPQvtfi8cuCwXJ4YYzioGw7KQdozUHzAjJOMdDUojxMMkEHsBXitnrJEqhZAS5A569OKs28bzymNAowQc45IPr71VgKyMVGQpJAJHU11Wl6aLYYlUq7AAbh179aFqU3Ym0qyMUeSMEck461piZ52LtkDICj0x1pTnYCeAo6+tRGRyiiMAqSSeOo/pWiguxi5MVpXG4kZKkj2P41WnY7RgggnBH4VKpI3gyDGASKqzOCiAEgsT+GP8A9VVyJ9ATZUvHJjK45xwwHSud1iUKVIQIyHIGc8+v410V6wQkk4Q4/OuW1UmWYkYC459+a+ZzyFKOEk5RVz18DJ+1WpEtwi+WXOC3TPetOK4jbaXwFxkEHrWOsYYEnJIPAI6VZ8nzABjJB7dhX4XUoRZ9iqh0VtPaQRySO4BIO1yfuHHUCurV7jxhb+fOPJ0+KEL5oAxKQBkY+nOa8qubaeN2kI3KoJCnucdP1r0z4cX76v4RisUJkFnkyEnJGexPr0rOinRmpJmNZ80bnnXxWuSvhyWC2XdE2Iwo43Z6/hXgF7bG3fawIOAox29q97+KzkRLgbUVgQMZx+FeJak4e6OW79K/ZcpsqCfc8tq503g22MUQJiLI+AWA+7712kKZyQMYJwfUVgaBbGKziz8owPlBro7bGAFJJPJBr2OZo0jEtxZCAu7AHnaTWbM4kmlcKzJ90Y4xWmE3qVVeTzTFt937rJLH0qHI6IpIzvOKoUxkkYwT1FY95bkhnjlEZU8Ajr7V0D6aIZQ+S/XI9KclkkhJKgYGSCMcVnzGt7Hn+qSXokUxklVOTxkkelc3eatfvNcLho0I3E5zvY8HPuP5V6ze6TE4YBMdhgc1z1z4aiWTMcYVjkk4zkmtYuL6EybZ4dftM85VS4lClQuTwCfT3xWXDpk7EmRGAyQCemR1Ga9yk8FrPKwIA4PQZxWPP4OeOaVBEAQuFLLkZ9cfWu2M9DjlTbdzmPB2nwyoFYES5OFK4BHc5/pTPiTbqHtbQglFXzBuPAJ7109lo0unzq7MpcAAmMYAPpisrx7FNqqRSAEi3BXO0nA9MCtYO7OecGonJ/D6307TPENne6hALmC3lErqQWEmOgI6EZ9ad4g0601PU9RuICqmeZ5jFEDiME5xjsB6DgVTtY3hgEgLFCcBsYBPp9aqSFxcM+0gA8nPauu+ljzmne5WbSpbV1dJTGOxHavQdLF9p+mwTyMZMAHO0ruHQA56/hWf4W0efxNfwWUcYySu7fgDaT6ngfWvdbrwesukxRKBmCARquAAcEnJPU9TycmuOpbojppSdzkPD3iNZSYQQ7E4BY428cjrXUwXgIYDhQcAjofevLLiF9I1WaMqVUNuDD0//XXW6ZqwvoQuMAYOc9cV5Fam78yPbprTU68XRcAuAS3I44NTGIOoCKAT175rGTUCEEbQxkEgB1JyBWtYMOACxLDIzXDZm6RPZ2xjYkoAc5zjkVuxRIgUodwA/OqqMDgHknBIHer1uXjUkEMhIBGOlWkUlcmtnWIBnTAyTtB6/jUk+EVSqhi3JHsae0YLnCZHf3NRbSoORubuB2qrG0URyBWzgEnGMUyMlMAAhc+uaeY3wpYkAnIIHX2oGQ+CdoznPrQXcjkZlLNjcwGdoOM/jUMtwyRnLZ7A5zk1YnYeWcg4ORn1FZV7IDGAgOAKE0jFyK19cAoxDYI4+tc/Ncu6lipKjKjBrVvWRVAIyQeQO+ayZoSGIDEgkkD09q1jNGb1OW1su77lBY49eg9KwpLCS5ZgVIXGeneu8bSlmR5ASCBnDd6it9MkkkaNAAsgAxjofWuyFZJGLp3OIbRHlADIV4ANLb6IroQCSME56cCvQI9IdigVN5Gc8VYbw2ZmVljxgYPH51p7VPZkeyPNpdElcKImwBjhu4q3baRcRsQEPl9ckHBPpn1rvZNALyBQoBGMfQVoR6VFCioI2Izlm65P0rKVUpUjhrS0cEElgegHYV0GlrLCQpjEiHgseMV0SaRFGoYR8MMYNSppkXKqmQBkqDmsHMfsypHa5VQUAJ4yOlSGJSgB4YHAOO1a+m2iyxOxZWUnhSevY4+mKQ2BJIJygOPcUlNPqT7NlvwvrUthfRorYB+YZGQMetej32qvqcaOAAoUDDcmvN7HSThCpLAsTu9R6V1On+bZjY5zFjjPWtoPW6BJxLLp5iEAFcdM965rVLVhGSwyCTwfSuwhRXbcDk4xgjFYfiBCkRUAFm4FdMG3oi27o+cvilMYb54UG1MbgOcAHtzzxivLfNLRvvIPPArufijcLe6m4DMxQjGCQM/XuMGuB8oswyM9ga9JRajY8es/eJorgKwYAEdMA9Kv20D3KLMwKhztAAyT+HWq9npMryAohKscE4yAK7rwf4Zu5bxZWt2iCttjbIBc44PPaklKTSRxSqKCbZPoOkC1ASQq4wMhTnGf/wBddtb6XFjJfJJOBg8jHWqptjZSBJE2SEjIx0ratN8oBBBJyMZ7fSvtsBh3Qhr1PgcyxjrzstkUmsVhBV1U853nOQPT6VJYMsY3RIJGwQCKv3MOASUwR+n4UlnaAjLDCsCRtIOa+gpOzuz56bk1a4z7XIXDEgsRimfbJWkDljuHAA7VfGkC8kQIcjtjqD2rc0fwPIJw853KMEjHJHpmvQnjKNCHNUkctLByrytCNzQ+E+ihNU/tO+OIYSWSM9CT3P0rvPEXjK51FjbQhihbIXoT6ViWkBjVLeGEu5O1EQck9h/9evUvh58MjZSJqurojzkgpFIcgegr8k4m4no4KEqs36I+5y3KlTSutS18GPhPHb3MfiHXoxI4w9vbv/Cc9SPXNe2X8D6rE0ERIJBAYAcA/X2rF0mU3MrDaBGucjGBkdsV19rCpjQgAHAIIPQdK/kjOM2xGdYl1aj93oj7yhRVFWRzdn4Wj0u1VnBeZRgluSPxrlfGzx214kEJVk2hnOPXt9a9L1Fc27kYBxwa8t8T2e673lmyx7n/ADxXy2KgqSPUpSu7s5uCVElLk4ToOO1d1pTDSvDdskbFZ7xnaXbyQMnH51ykWnw2jxzzkCMEZDHAPPT611EbCaNCMh9oAGMYHas8Av3nNc1rTUo6DJMsgAAYZ5OOTXK/EvxCPCHhW6mBVLm6jMcDHnDHjOK7OOAzTxRgBSQefcV8yfH/AMXvrnjaeytrgHTtMVYREvIeQjkn6V+rcKZZ/auZQpy1R8/mGJWGw8ps42xIhRIw+SMAs3Uk9T+ddFptxEZI0JIYA9BwSPeuOsrt/MBfnIDda6bS53YEAjaDuPuf85r+58JQjh6MacVoj8AxE/aVJTZ1FvOZZFcFtzdWYZziuk09SiqQAAc45rnrPHlIUbJyCSRjI7jFdFYuG+YDBxjNdhyXNWMhcElhg9AM5rQtWDYCgnvu7GqCSgKCAFYjBYd6vWjKoYkEH09adho1baSNVEZfZITwxHAqYSmK3dnBXnBPtnrVOAh8B4o3GeCcj8fqK53x/wCIG03SVtLOUi5aRZXGP4AfmGecEgmnGPM7G8Tk/E97cav4hvpwCsG/EUZUg4Hv/hW1BcGZQHAU4AJJyMYrnluxdXUYDEhRu2njaD7VqRzKchDkd8itJ22NGjcgujHvBlV1K7N2OwOR7/nU4uzgHcRg8c8D3rnFuXRSA468g/4VPFdASBjuBAx3x+VYNGVjrba8DfIHJQdSDjOa0re/CqxU8AgE571yEV4gYAkgnkk9qt292SQdxAJGWPfHf61ly2GtDsVuQ6KAMA+p71h6jYoSXAyQSTUceprIpQMAAOrHk+9SG9QoSxDA8cVrHQd7mTkK5yACDxWbrU8SoDNtSIAsTnrjt7Vq3CxSOZABknqDXE+NJzFE0RfYxHA6ZB7/AFrnxtTloSkn0PfyHDxxGNhBnnvjHWhdX04gfEX3Sc9cdBXDRxxzM4ZVRixYgdyTzWjqBYyFHbL5POc5GeKqbdkm/OTivxWdT32z+qMLRVGnGMSF7ESgsAEXoA3aqwbylKFcEc8DOfxrWkwyo5OB/WqbDzGZSABg59/eqjO56kETIFKKQyvwOh6UskZKh2OUJ5x6VWhwEVFXagBGR3q3Cw2hFYgdSGOa3jI64ooyWf7skABs/lTrIPDKBnceDnPWtDYcMQAT1HoaQWUreUUCmQEs7Dpj2rdWOuNrWNi2he4+UkFQN3Jxiqt3p5i3sckdh6VatgwJyM8fnWmIo7iJSdzKRypHek4kOBy4RiUyNhxg5PWpIQAz7QwU8ZJz+tX7y2DuSyYHZcYz7VWt1AIVl2H3Nc8kZOI+KELGAMKem4inbkSNlK5OOvtTgHIwMBQeOM0hiZkLgknPIHpUGDiQqqiMBSSf5U1oRGhCDaM/L3zVhIP3gJABxuA9qc9ugfI3EnnjnH4UrC2M8wkKMHDA5zTGtS+CRkjjArT+zvP8qrgepGKmXT9sgJJyOOnWmPmMuG3CyFyNwQYAPYnpQquXIKDA7mtwWCEE5IJOSMUxrQJkkFz3B7mqSLjO+5kCUliC+AO3pWnaagsUexXLAktgDjJ7/jUK2R84qQCGHHpU5tBC4GQADkqB19varVkdEWmXbTfNKhDkgnOCO1dMIDCSgfcVwcg9awrFQJlAAUjoDwfxroPNjihOVJlbuOlVzGyZVneSZiiHEX3S2QGBPfBrXtLZYIAVBwMElRWVbW5mnLkZHQAjoe9bdmjq8SEEl3ESD1JIH+NRUnyxcmROSSbPW/glo73DT6lKoChSsTOSN4HUAdsf0r1X7OjOzuST1AzjBrN8J6LH4b8N2Fgg+aFcliMEk8kVeubxEJcxoSOQ7DJFfzVxVjpY3GO+yPzXH1fbVmylrV8kMBgI2sxA+bBBX0x71mRRkbFUYQH7oGM1A8nm3kpLNI7PuyRwAe2K0Ioi5XHQdAOM18BLfRnlSJRHKFKMSg+mD7VxHi6wCTmULuxySOpruGIbnJAHU1R1WwS6hcMiuxGOewr9F4N4knkeMXNL3HueBmeBjjaTi1qeSrO6HkHPYU6OZdrBw2SenbFTa1Yrpc7hNxydxJGcZrI+0HcDjIPHNf2/luNpZjQjXoyumfi2Mw08JUdOaNlGAILPkjjGOnpT1dXYIGKnBJwcZrJN3vOAMAHn3q0tzlUIIHPPHWvXSscCbLhlJKrHlSOuTirCwOUAHIxnr1rOkljnwAckfwg4rWsSJlZd2DjFUpWLSuU8EBlBIAHp1NVJ189wsqBSpBAUAc4746j61pSxCOQk8kdu1VGt3Z1CZYEEkHqD2H5VrF3FLQitrVhMSRvHUA9BW3Em0MWdiT0BxgfTFQ28DrKC4IJHpyauRx73UEFSBkDOM1bZKYwxEAkYJJBIxjvz+lTMrEoUxlWGQx6jvTowURgisuSSS3Rj6+9OWMbs8qCc4POTSGIUJyGRQSeinIx9aAoLEgknjGegqckLyBgdD2qNs5U44GScUkNK44RlcBjuIOfTFIzqMglQc9SRwKWRE2byxXv9TXO6pePezi2RY0QEMJEbLMQe/oKN9yrG1Zzi6uCYnBGcAiqnxiuWtvhteMCEBypcnk4HSrvh6w8p9zFmYngYBH5Vz3x5vYzpem6MAxVsyzEDAC88n8cVze0UKsW+juelgoOU9T4u1CwvNVvImtIGdlAk3IDgEcjH4194/Bg3KfDjR2u2DyyRLISx5JKjJx2Gc18/6VZ29nNFbWyqXkwiggc54z9K+h/CFuNH0Oxsg7NLBCEcueGI7+w9q+JxudSzLH+zpxtGPU9qvl8KLVS95M0fFsjNpk4QZYqQFz146V4jocJjnZbgBCCVYrwAPTNeu61dm4tLhSDlQTtU9COR9QelcBZafHcagJmGYJADtPZu/FVnOaU8BgnOodeDwMsU7Io2aqSWkiUITgAcg4PrWlBevp/mG33LuIOAe/pXWXWgWuoHyoXWJgobbGBwT0OOw61jX3hm50yMcGYngk8Yr4PL+JcDmC5ZNJ9mVXyuvQd47HM+IIm17i7cMy8gtz0rkH8AzalMEtY2I5Y/ImMnsO56A8+teo6b4Zn1GZd8bxwKNxkOME+ldLa6RaaZkQQhXI5Yc5PrWGccVYLKaTVO0p9EjswOVV8Q71HaJwvgP4WWGhXZudStjeuyFVQkDYSOuORn65/rXqEdzHGipGpRFAVVJBIA6DIAzVCSbEZLZJXgEAVGXZxvUBiemT6dq/nbNM9xWa1nUrS06Loj7rD4KjhlaCL15qPl2UhcLgKxJbpgc/pXgl/erdX93LaSvIkshfc4wSehGPTjtXp/jXUC3h+eGOURvKGRXH8LY559q8htAYc+a7SSj5S7dWI75r9U8O8N7Ss68j5riOpyUOVHQWUSxDCneXxlsnj8D0rWt5XBKlmODjJP9awLGQmJCrFZVGXJPysfYdq2baUvGGY4BPHHHFf1PReh+P1HJs3rUnOWcAqM8+n9TXU6bfxlkRTuOOprjrcuYxggjPAyOK2tPlIKFxgjgn1Fde4oNxZ3dtOrQYQgg8MAenrXnviKYi+nXGdmShHGRntXYWUzfOEIG5DxiuC8RXatqDk8pjBAOCCM9/yqacbN2PTT5okQ1HYEwCHHPPauR12zGo+INOZ4iy+Z97sCf/r1qm4BbKsXPQjOcVLDD9tmgZEDSRuGEZHJIPWubGy5aE/Q0oJe0R7tod/LFp8CSOU8pFVFBIG0DAFW7jWJchS20Z6Z61Dc2aQLHHA4dFVcMTnqMn+dU7lipJIycYHHWv4B4ljL6/Vdup+84CjBUItLoamnajc3d15KsVKjcSp7V1dkjpCFAJAHIHNcr4ctmUmV+CeV9/r+ddYhKkjBJXHGep9M18th21K7OmVouyR4r8dPiNL4Tng02ycxXVx0bGdpxzkc+tdd8PtcTWPC9lK4JlbHnuTjcSBgn8MV558fvCY8Q+KoS5IS3hEzsP4Cc55+mKz/AIW+JrDR9TbRraWUxgCdmkPyuuQpOfUenvX6XHA062AjVox95Hk4qu41Euhd+OFkyvEwVVRZWZirZGCMDB75zXzvq1unnHzF+RiQR6ivrv4naHBrOnLNCFEb5ZCy5xgDnHvk/nXy14x0uWxnKbHYKTluMe1f0F4fO+F5HufH59adpI514cDKnCgcDHQVUuWRI3Jzuxw2en4VC+oMMIo4ztIIPSpri4R4tgxux0U54+tfsdrHxLRy2pYNyWQglRnBrEubkAO7OQVIBA7g/wBOlbN6CSxJIY5xgd81i3mnmbaDJtB5JUHk+h9uKiRtEiW5BfLEgLyPpWvpV5vhYOCZMjaw6AVyj3EtvP5YG5w2TtGdq9s/Wt7S5PMYEn3x0waxV27FO1jqYm3xhgWBByM96lV9+xlQjPBDdj2qjbyA4GS567fWrluGnZsAqVOcD07GtlE527l/e/IJyQMD2FZE8WGcu5Cjpjua0y4DIrNlyDnFQajEGiJILIuOFGcVpZCRkeVvAC5Bzk8U50KMGYsxHHA/WrnkOrAFgOAQpPOD0p8keYwpJB5yQM0WC9iNHRgDggjvmla3Y7iDkEYx6UWsay8EMpzggjGfSr0Vs3QkjjitIozcrFWGLYDh2SX1B6D6etaVtcNbXEc5OQh3LjqDTEtN0pdyxPepri3IhTkqgOelN0+ZNNGfP2Prv9nnxydV0yeGYNM8YDoqjGwgYJJ9D8o/CpfidYlLt5AVIcM5YEEAkgkV4n+zFPLb+K4kuZCEaZsNkkbcYAx9Sc19CfFWCCKwIRlJC4JB4zzxX4/jsBDC5suVaM+4ynEe2wsqbex5N4Z8e2mg6lI08oARSeTjkdB+PT8a87+IvxIGuagyQjCElgVHQVm+Knf7bJFGTESeSeAR9a5GRZGQvKQMclQc/wD1zX39HJcLzrE8up5lfHV4QdGL0LLOs43MxJ6j61AJCznJ3A53YPJ+tNic4AAA5/SnLCAzsBtJ6kcZr6SCUVZHzUlrcQAodxLMDwB6UsYByXBye3pUgc5QgZUELjrTXVZJCQcbTwOmTWtyEh6gKAQcZ/Sp5kknhRAgUHuGwT749KrqVOQW2kfwkVv+FtGOs6/YW4yWMgJx2A5I/HGKxqS5U5ESuk7H0h8INPl0jwUWcqJZBtkYdNpHT6HNc547ns47lxGxMrj5hjAXHQZz7V6ZJYjTPDSJGgSJVxkcE4HGa+dPGWoPeao7gsiljubOC+O+PTivGwd6tRzPboUvY4XmfUynkxdu5UMCT1Jx+VXoXBdWBJJA4X1PasGS5WZQEJyOAW6n61o2BCKGGckZNe00eLOzdzqdKkcy/NuBAwVPatvT8DKhmIyTknPeuZsLthJ8hyRjk981s27ksCBheSWB6fhWLM1p0NO4mMasu0MmCSR2rmb+8MzMgQscYBz0/Cn63qoXESliFHBGBz+FY8E5/dhgNx4MnrWkYrqbRuc/PA0DkhSQTk5qxomqCyuyclVYgkZ6HvWtrtqI1O0hi3PA6HNcz9hlO1IwWYsWJJHTsP09e9f5oU5xrQuz+p4u/U9i03VIr8bohkMoyOnNaksKrIqspY9crn/PeuF8IyG3IQn59owPT1r0K0n8xQBISCBkMTgYz2rwasVGbSOOrHlehVlQxAMsZA6EnsahMa5CEBw3O1s5HFacohjyWGQTjLGsm7nhUS7X2kggHPI+hqUZxJ4HSAgqoBb5c88V6H4KvFZDEhAK9D1znk14zceIA7lUOzHYHrXb/DXW1N8iEllj4K/3gR69zmnUhdHQ6cnG577ZEugGckgVYAIUEnDEkYPp61Q0l1eFWJwOx9q0F+8xJJOPyrhVjwpt6inABByCR1pNgRdoHHUZPSlQgggHJ6HdzikZFZlGWGPQ4FVsYMcQQQCBgjIpJSoU5IA61HLKqq3GARjnjFc54k8Tw6XAFHEvQN12++O9NJy2BO7sifXNagsLdyr7HHQY6t6V5lrPxIW3uDucAsclF5wO+K5nxT48e+kmQswYMR6ZGetee3U4meWUyEMSSAT+lb06Un8R6eHw99Znumi+KYtR3gyKAxBXceQPStlHSR/lIIzk7e9fOmn63d2TxyJKsQiOc7uSPcGvQtD+IEd2ESW6jMwOdgB3H14HHHH511Km49Ll1cO18J3Wp2CXkTMV3AZJyeuO1fPHxK0B3gdUVkPmeaQ3YDnGPwr6CttWiurYLnCnkg+tcX8StHgm0+3uZA8iruVvKUbuckEnuB6cV+m8HZq8vxkYvZnyeZYfmg7o+PNVs0FzKUYEl8tjjBFZr74yQAWBPOK7jxbpBiuWlVAqkkhh0I7Ej3rimkOSAAAD83bj0Ff2lgcQsTRjUi7n5XiKTpzaZXuGzkoNuM5yMnNQEvLEoeQuVGOmKkkZQHdeVyQoz0X+pquZ1DA7jgjGPSvXirnA0Qy7y5VImdAOvAzR8kiHzYFd16En7vv9aesgwQ3INVyTGCAC244AFapCURryq+SQAFOM4xTGjMjAAfN1zUjqIQA8YmbIypOAPfPtTJWMr4UMoxyxPBNWkOxDC8RfcWJIbBVsZFPyFUguvXAx2qGZQxJGBxjp1NKjIYSGTgHGff1q0ihjMpyFOFByAKbHIUlPOB0BNIpBywHy55wOtRiUvvRIto6DJzk+tapFWN7StVFlcoS5C5ywz1PYZ9K9E0PVjqCgkK5PVQOAPpXj+0LsYx7ZVOS2ev4V0nhrWEinYs8iF8LkcgGiVNSJkuaJ3et27iCQKcFumBk15ZrFssGoujEebgtgnkL6Edq9u03y9ctSAQHCgnaMYA7/AFrlvFXgsLvlEETySAsZSCXx6ZrklS5X7pxwqeyl754/I4EpycKehz3rrvBWqPa3AheQB2YMhHpjn8a5+90d7eZg8ZCg8EjGak0dmt71G3eWgxxjJHPr6V0U0k9T0+bmXunvlnOLmESlixyBuIxmre0syseSvANc9obrLaB1IRGO7asmcH1wTmuijwYQS4KkdQa6Gjy5cydgT92rAsSM8k8Y9vpUcZLOSME4OMn9c04EshAODnA3etIuHcArh8Y+XjNNKxKZZwNqgEk4GcjHPer1qELxiQsFGclec+nFZauBKdrMOcAetTxzxMA7vtQEgMozgilqVzF+eJVSTAG5hjB71mNv2Fg4JU7cHrj0FWzdh8AnIxgGqczKGKhVIzkE9zUMRGrliQ5yoHqBzUewqgAfPJIb19qljjRt3IJ2kknjHt9aiaQpGQBvPBGe1Tcm41EKqZSeEOTg9SfUd607aVHWLy1BEg3AAdKpq5dFGzYc5PuKu26hUVOSg9O2apEtmgpGxCBkA4Iz271Lgeb5gIAAKr64NSQpGYwWILEcUyZF8lhuyxZSCOwHUfjVGL1AuSpLHBz1qvcbI1YoMlhk+9TSiMsSwKjqFznntVeSMrAgkDRSEbmH16YPcYqGTqYd/diPKMcA8Vzktyt/eAozEQsQFB4BP8+tWvEmqrBI0SAksduVGcVS0i2eKIADLsctkcn3PvUpXVzqp3SudDZEqgACluoBOK67wzfSwTpEJNo4Yg9+a5mytyQgL4IA4PrWpZuYXyWycjB9K48XhoYilKnNbnbQxLo1FNPY+g/C1+JIVIXhum49PXmuhmhiuY3EqbkJ49x9K868G6mjwwgYUhcYHOfeu+hunc7RwAOvUV/C3GWAnlmYSjbQ/ZsBWWJoxmUL7wnpl+Q0ttGWAwJRGDIPxP4Vwfij4L6Vfq8tuvzqpDBxtAJ7kA9a9TUg5UnA6k0yRVcMDIGJIGwrXxVDOcZg2nQm0eg6UZdD5K8VfAy5tDIbSBVwchsnBPc55qb4OeD7zT9a827i3GMlSREYw654BPf619V3OnxXWBKPkIAIxwBVC18MWVlfPLCikMNuWHf1r6aXGmMr4SWGxGt+pVHDxpz50itZ6aTaqCmWAGSap3loYhwMjPOea65LMxxgLx3z61najZl8Ajg5IAFfmtRKTbuexFo5BFKq2QADnoKNgG0DkYxk85q1f2bJIVC5YHj2NV5YnQq5OMnGMZycVnFWOhFcRnzXxknABBPT/CicrBGXdtq4OQDjPtTxG7uw+8QQTgckCuL8feKFtQYY5UjBU7iW6f8A169zLMBPMK8aVNGVWsqUeZmR4x8eQW0y2pm2ITtRVP3j6e3GazPBUo1nU5C7EOThMnAHuTXimv8AiU6jqwhdcJBISshbrjqSfxNe5fBuyea2SRyCso3BiO2OK/pT+y8Nw9lF5aOx8q6zxFS56vpiEKIwNwRATnjGaS5gUyFySrDkAVqWlq4UhAHbAUn1UevtVG+AOAUyCCD2xX8z5jVVavKcdme7RVkZ0V0YSCCQMZHP6V0Wm6mjsiGQebjO1jjH41gNGHlBZFKAYCkcZ9eKWORllAKFiBnBQgEfWvElY7o7HoFteggIDkAc5rdsrqOJVG4EkDoOgrgbPU0LAnIJwMk9BXQWt8ZMlJNzqPlRhwB9frWRMl1OzW4Hl5BDHtXEeKdzTykLkMxOAOBXT210jxoDtJ284zyaJdOivckKcd+f60OLfwmcPddzzKGwaV8OSoJ4IGauW+kMXwqb8ngAck13C+HbdN+xMFjuyex9avWGkpE5IUEetSqc+p1uqcpaeG555EYkxADAQr0963LPwx5IBILHqSQK66CyRVJIDDHAJxmplgDYAGFA6VuoWOSVZmDBpWCiKOMc+4rWs9NWJMEA4PBq3HEq5AOMcfSpowQCuASDkD1rWKOaU2wSAKoAGAB3qVIgACBk+nrUhQs5yFAPQDtQoJJGQSBzg9K1SMGIqDBDDBODgevpmquraTHqluYZVUptK4wOavbV4IbAPQ4pQ5VSB1PeuilWlSkpQdjOSUuh88/En4DwXdpJKkAccAMi4IBPAI9sjmvlXxt8OrjRrm42oxaIldmOmK/TCQJOpicKQ2CwYZyK4Dx18KNO8T2kpRI4JjkiXaTkn+VfsnDPHtfL5Ro4l80TwsZl0K6d0fmoUaHesnDjtjpmn6bI9vNGHLSKuMFmJwBXuPxU+B+o6XqGEijYYLB0IVSo5zzyeteM3umy6bKFuQAScKV5Br+pspzjC5nSVSjK58Hi8FPDPVadzudHu91vg4AZMhgeQc9MVeyoQbzk9eD1NcfoOoKgdTIpfcMKeCB3Off+ldPFKXwMAn73PUD1r6hS5keDU3LXnqsah/lIOB6HPQVYUmTcg4GeAewqvHI/klniwAwUMORk9KHYhxk7OOTnpQZJWLEcZYkhyApwewJpgtxuJJAfORg9DTHmARQrsxzk09ZsAyKwZWGDnqKFctWGF3jnDhwHAI2sM5B6nB4/GneYMgkYGcnA61HNlCXDbiO/TNR+cCQcYHf2FUkSyeRxJKEBwSOWPGKUCJiWPz44z0war4ZhuA6cipI94UtKS2QcD3pmbHeWdzgKoVSCrD0rV03W5NOILPI4P3i5zn0x7VlIvlqSSSMcCmrI7uQSMHOM1rCcovRmbipKzR6Dp/i+BgiSAK7naCT1rpLTWrZ4yTIm7OBhs8eteOC4Z4wGGwg7Rg9ferdvdSoUCZUIclRxn613RxLtaRyugr6HtdvcREsMgqrBST9BU6yREkKQRnjj9a8hh8UXluhEXzBmClWPTpz7Vor4rnQMFYFiOMk8VTrwM3Rkj09diHKAvk8BRk/pTprm1hUkoXbOAd2Np+leXweNdQQgxv5RAOWRsEH2qpc+KLufLtOzuTksx5J7596xliI9BexqHqMuuW0ShWdQ+CQPWsi/8bWsZeOBckAH5mAIHAOB35968wlvZ5QzF2JOSJCckE+lNS4JQF5CWI5XHAIrB15dDeGH/mZ2OoeN7yVUjQ4jbJI3HKDt+NZqalJMh86Uu2SQen4fSsDeNpbeW527WPUf4VJA4IIOCD/DjpXNKTk7s640YI3ba6MLhnYBgOR1/XvRc3rMCyMAWOcZrMhnUOQdpXoOP0FRPfZwCAh64Hb8aySZtsaL3M0Shwd4Y4IB5A7nHpV7QvGGp6FeJcWOoSWbg5I3Eg8+h4Bx3ArjrjUXW5YByUA6d81JDcpPIcnLBc7c8itHBSWpKrypv3WfSfhD9pPU9PeGO8jE8LciWWU4P4AACvadA+Peh3kSG7lW2ZiBjI4z9M18O6dMjIpJyD0JNaVvfGDi2KIQSTg4yR39zXl18rw9fpZnsYfOK9G13dH6H6f4z0bUVjMOoQMXGQC4BrRj1aykOEu4GPosgP8AWvztm8U3VkFKybSfvMpwfrxUkfxL1ODMiXchKj7rMTmvHlw62/cme7DiSC+KJ+if2yAdZox/wIVFLq1lACZLqFAP70gFfnr/AMLP1maFT9ruA7tgYkPA9cUH4jaiylJ7uWVcfMzyHIP8sVH+rtTrMqXE9FbRPvW88d+H9PjZ5tVt1Udfnrkdb+POgWCkWpe7kzgcYGa+LLnxrdS7AZG8s5IVSR+JqhceKrhrhiWkKY3Lg5z7V0Q4dSfvSucVTiZyVoRPpTxD+0tqsXmGxigUjlYmPPXpmvEfjV8U9W+IXhmSC+lZFGS8MXIUjkc/nXFzeIwXBlbJJyozgj29+9Zmq30l1ZvboMNKd4HqMevoBXdXymhTou0dTwJZviKtRc0tLnjmqaYqSCRC6kkttLZBzWFMHjuWLodgGVPYnPNdtqMAmtzKnzorEAgdCDiuO1F2jkAX5yevvXy9Br4UfRzcmlJkCXM0UpYOQM5xnqKvx67cwhdjsABgqO3+FZkRLKWIB7VI7tHHkHBYcEiuuVKMlaSuEJyWqZ0Vv4uvLYAmYkEggFjgGvX/AIf6zc6laF55HdgAVyeCM8Y/WvCNNtWvpbeHY0skjBSqD1719H+DPDJ0nSYYSA4UAZIwQRnv+Nfj/Hf1HD4TlaSm9j7PJ51py1eh1FvqMisFdCwB+8WwBx6VpW2qHgK2Vbpz1rLFuCoJQAdBnnFSQIFJZ0Bx0I7V/M7jE+4tE7jRdee3KqxymeWx0FbQ1JLi5BU4QkjJ7j1IrhLO6TywDwc9Aa1EaRyChwcg5HGBWbi+hhKOp6DBB5sQdfunnPrVW4sickEkgZA9BWboGsPaysjyBUI6fzNdgxhubYvG2QR1xUyUupldxOJvrRHiZHUZ6gt2r5z+PHhpQpeIEEncGBxluw9ga+oNStjkgDIGecV5D8btKR/B91cIGNysscYYckAk5P14r6LhzFTweYU5rucuJjz02fNHwii0ay8VmfXpsWySYjAAADcAAk+5P8vr9++BPiD4We0gjs54LRck7IQBjng5AANfmTq6/wBn6vPGirE+4tsHGcnkkeue9WdG8a6joiusEqwjcGXaSMDv0PU1/TuccO/6w0It1Grr5HyVPGQoS5ZH64WmrW12QbaZJgeQqHJP4VeSRSQAcf0/Cvy68P8A7RPinRpFWG+VIyd20qeCPcEEZr1zwd+2nrsfyaiEuSCBlZSOPTmvxjHeG2aUG5UbTR6sMfSm7RZ94hV5IJBH8QpyqVYEsSCclj/OvnDw9+13pGoxRxX4MLNj5EbfweAcjkc+tel6J8cvDWsnal8gLYU7jjbx1NfDYvh7McC/31Fncp82x6OcqSQAcDOfak+6QSMHrxyBWbZ+J7HUhmC6jkJ5GDjIrQjlScAowPGRk4yK8NwnHSSsPmJDISRufIIxz3owSueMeppjKCQ4yQBgDtTeSuWXJPUVizRMUKc4wTgA7vX1qXC5JBGMYzTFIKgDgdOtOAGGAHA6fWs5JdhlC8ZZGPHHpUAUlgFXI64xU1yy+aELYJ4Ax1/GlRTtIHB7GuOZogWPGMpnPP0puoziys2lcBUyFJJ9atRw8DOSSMfWvN/il45t9KENkrhg0gYAnqQM04xu7FK7dkcj4y1dri5fPUFmUg5Ax6/hXnup6y6I+1iT256Ut7fR39w8oQhmO4kOSD/nFUJo92QAWBGCa9iCtFKx6tONlqjHlkeW5WQkDPcn+tdRp+HVXC4JAzg1zU0HKxlcxsSD9K2/DszPi2kIAU8MegA6D/8AVUySZvJaaG/AqD5S+A3HTP61dVVTBYhmPBPrVVodqhi4Cj5sA9fb6Vat8ybXAwCOOM1i1YyuLC/yjcSByRz0P0qzkcMDhDlRuHr7VAqhWGQAOc1cghEh2gkZOeKzvYTkkRxkYChSSTjA449a0rQpDGWYhQoJOTjAA9aT+zhuJBw5GA3YH1x3qLXJVsdNKjLu0flyADGcnkj/AB61tTnG+xF1J2K+peLbf7BNFGAJSAV47d/pXmtxvkvTcM+CTngda2zGJJTvwSB0U5/XvWfPGCxCDJBwAa97DY2o6tNT2TQ3TUUxV8Tz2ahcZAPJA5I9fpTrnx3c3GmXKb0ywK4X+7jqfxrA1SCRmVASMDnPHNU7S1cJcIrACVfLbGc564Pb86/sGNfLoZQqlfl1j5H5XVo4ueNfsm7XM6Dx5qKSkC9dgMKiucYPQY9q3LH4gawAqC7BIHLFc557cjFcXq+mPp1wruuNxyDnHfrVvTJBGCWIIxj1xzX8w42lhqlWUqe1z9Kw9OSgubc7pPG+r3YCC5nt+cEI+D+YrttI1fUEsIC1xI4YFijNnBJOfqfxNeX6OhurlFRwBydxHT8PWvRrQARIEJQAdD3+tfPVYRg9EdMoK1mixcGfUA/nMCrcDPauB8S6JLZShwpaPJycYUH1r0qGRIVXeoJznipdYgTU7ERrGC4BHIzkV+pcG8W1cqqxw9aX7t9z5fN8rp4um+VaniD3IiiYHKjOOvGfpXM3s4a4J3gpjOAMjPpXYeKtJl04zHYQp5X2+tcHM4aQhgVOMfT3r+vMuxFPFU1Wpu6Z+IY+jPD1HTnuhWumeJiNyHdgAA/jzURkBD5CsdpG05yfof8AGgsY3BBbkevJpkkheVgCEABIZR19Bj3r2W7o8fVFIg7ihfAwTkDGPQYp8YMuSBgDgZPWmIURQzEscnOeasQRvMjtEOGU43DOD2rxp77Hr03eKIFAO7cxJzgAfXnNWcZAUcvnkZ7U0qDI6KSrgA/MOhNPjsJJJGKFnJwBge9ZXS3OlJvYWI7kJYAAZGMelJEGDvkMBxkA9a1tJ8O3l/iKK2mCHILbDgYrr9C+EGo3wEjkGIkgFQRjHQYNeZic1weE/jVUvmd9HL6+I+CJwKF9pQKWiIOQSSQae0U92ywIhZwAMAYyB3z0r2nTPgUQyNcSFVVv9VGRz+NdppHwk06yJWWNS2Qc5zx9PWvi8b4gZPhL8tXma7HsU+HcRLWWh80Wfhm71DMiW0hVTgkggj8PSraeHp4ZtkqFSB909MV9Taj4fsNIsJZhHGrdjgZ4rwXxLdRS6pKYY2MbHqBnBzz+Fe7w1xKuIG5U4Wiup5OZ5dHAL4rswYICqEgADoFHoKtpG7soAGB8ucdB3NS29sJpHbBRQASQM4FaEUSxqgQjGck46Cv0iOh8tJ3GJGLdyhXIweSOn/16bKwbAU4IBHPr61MtugR3L5MjF9q54Hp/9aneUhcqPvEDGR0zWyZzSuzLmbCsCTkjr6VG0J3Ek5IA4/lV6VEyQSCcHHH51QaNIwMsQV4OT1Hv71tFmDRXeNjuJGW4wT0A7iqkkZBcEAqR8xPPArVkQtGWQh1PGKzLjfFG5JIIBJ47HpVyV02JK7OE1l0e7lKoM5JCgdBWa5JdMIQnIDenqKt6hKs9zIEJI3YLDt7VNYxBwoJDIc4/xr5qq1dnt0YuyEt7GNFDgkPjr6D0pbkAIMEDsCO9W2G0qEGEPGD/ADqvNBJKCFBBXn0zXmzlbY9qkjPknuLSCQ2xZJ+GUgnmtTwt8YLnRQIr1WaFWyWySRn2qldQuIC6KQQCD2wPWuMvoRN5oZAQAcAHOT615c8wq4WonBnu0cFSxVO00fVHh74h6Vr0StFcwwEKGKl8lm+nbNdNBex3QDo6sCMAZr867rxLqnhrUwbO7ZCvUIMAHPQj2r0Twn+0vqukAw3qGcDHzKwzgelfS4XP6VWyqqz/AAPnMZw/Xp3lQ1R9sBCyjOCAcjIz+FPEqpEQy4A5wO1fO+m/tW2EVoJZoWLjDYZc4P4Vxfjb9rG81GForWNIFBO2WMk5z0JH9K9ieZ4WEeZzR4kMsxc5cvI0fS/iLxrpXhuGV7mcKyDcFXB3Z9B3ryvxH8cLXUklis0AAAVgh5PocV8p+IviNqviEt9ouCUfJYg4yT1+n4VZ+Hl8X1B4w+SxAwxyTjp9a8V51GvU9nDRHuRyCpSp89R6nseqeJp7qV1DCIuMkqOlYrtLdgqzhwTgkjFSzRu7NIzguAMjpk1LbwlSSRtlI5APWvRicHKo7GLLAW3lwSQdpPvTbeMxho2JAUE4P+NdH9mMkLgkF+hGM5NUpdHktLdsKWLtuyT0HoBWnMUpGXEFcgockjHPQCgwjcVJOScbs1P5UuSAoVAOAR0NAieRSVOJM9x2rNnRGQW2z7QCRuUDgHvWvGVfAxgnkc9KxYYwgyRkjg4rUiKnyyTyRzjtXy+NVqp9FhHemXYIAqtJnK52kn1pMEPkDIHGMUy3jKlzlXB+UD0PersKDaIsBsjdkjpXZgZXhY83HR5Z3Zt+F0gv3WCQBhu2nAwSPQ/rXTw6FbRMhRBtztUOOh7cnmsTwrpEqXL3BLAYAUEDqBz74rslyQE4DcEZ719RRiuXVHz9Sok7JhBpttBEwaAOTzuVhgU63tojMQqhVAySR1pwBQ7fmPY+gqeFfMIwMN1PH5V1WRhzXEhgUmMqpdycbAORng8f4V1tpZm3UrkAxjaFA7jrms7RrYmXzQmTGA2SOK10YsAR8oORtIx9TVIxlLURo/kyEIOMH3pWy20EKmCAcipAoCEsSQpHDd6FAkkwAQW54qjNsTeEJAieU4wApA59eewqJlZZSpQjAyWPT6VpQ2+xQwOST0omtyUJCl2Y42n+dToIzZwCSAu4ZAOMcCp7OPCeWHxGBkYzx/iaU2RGQy+WefunHNODN5nIABH3RxSbBaDri5VEGDyAeMVgXdyLpmBQnscjBPrxWhdklmKMQMdR2rPuLRmIffvdgCW6Y9uanQtWZnmMnBQkD0YY6Vy3jHVHREtMJgoWbY2cHIxz6kdq6+/v003SJLt0MckbqqhsEPnPP4HrXk2rahJc3c08wBck4OABzySAOnp+FeLmOK9jT5Vuz1cDh3UnzNaGNcTSHcN3J6Z7VHHEBkkkkegqJ2LXBKkHjIUnqamkJhJKy9RuwO5Pavi3rqz6+OmhZbZ5aEA4A5HXJ+lWo42ADqcAkY9sVQtkllQs4KtkA46g+lXY3JjYKGIBwc/40irm3BKq2pAnDOTyQMY9qt6bIJUKu+5s8HNc5a3X2i8SJHBRPmkUHkDHA+ucGtmxYQTnfnAbafY//qr0qODWJoyTWpz/AF6WFrwkmGrRPNgAEjPJY020ctEUGEK8g5610Nppou7gOSGQ/MQfSsvU9MSz1QGJsAqcx54Az1Hvmvx7EKWFrypTVmj+ictxEcRQjUi9zIdg05JJHUYB6+lUbrdbsQRnPPI61pywBL2JiwUZx5ZX73XkH9Kra6qBSwJJyMlu1a06ilsfQ0pamNPcCOMuwCknO3PQ9hmqsxDkcnLEEAHrSXALfKSCo7Yqa1iLOCUDg9M9R6c1s2epGyQ6ytXdSCMjPeti1tEChXyCDgHPAFCxGPynQKDkZB6Zz39qnhYrI4ZlkLEksvAP0HpTiS3cmicI5QuCgOAccH3qxEBIHYMVBPUAZz6YNU0YzIoZdjEngdh2/GtO2hxhCgAYYJPr610REWI1AjQ7PNGAGJ7Z74qdgPLCqQhHU460bkVskBRypweciq8khfIxhcg5z1xWlxq49Hd5AoGR0BPpUrK8bAK2BjOcZzzyKiR8tgnaRUzkkkEDAxjPU+pqrmqQ+2kEzF1TCE8Ac4qSK384lpFOMkEY6il0/wCRmLjaMHAHr2p8t3sbZkEepouO7Lc7h2DbBGQQV2HGABwDjqelH2l5AADk7QM4yQapMrylSj4brnNTxhoUBJye/vVE7j7yUxISSCCOF6nNRWyFiXK4HUYOKryuJpwc4KkMR6g9s1bG2aMp3J2kYyCPSmgJd4PkgkFx1I7U+e4BnEQXO4gAjjHufQUyKJ4kJKZbGOvTmoJMmQktk4xmqIdmJckAOUGSR1HTis+3kKyozlgSduAc4q9I/lxMRy33RxnBqmm6OVSAGPX5ulTKKkrHPJLY34cNGrlS4HIzzkfWkSJMu+SGHA45B7VJZOJoomYYLDkAZAzV97EeU5YgADcDjr7V+X5pw7OVbnw0bps+TxsVQTqPY57X5S9kA7mSTqSTyfWuC1u8McJUjBbowJBBrrdauEmmEEZIAyQABye9ee+KLhXuo4kcliCRgehwea/pPhrA1MvyynRq72P5tzjEQxWMnOGxkM4LkAk4PPNVnlR4zsVhIpIJ7YpJWKyKCxKkgNgcgZ5+tEpAYqnCk4G7rj6V9KkeVYSNmEcpKAnYcsT/AA+mO5q2rjyIxnIIwBjqKp7yMKxJHQY6GrEdwdhUrgryDnp7VsjNotqchWckNgBdx4I9qnixtwMEZzkHoarKYWYnyw7sgwxJO0+o9DU6OqFSEAwBkA9fWtEZtWJG+dXw4GATz3rl3QtO7OCMNwV6Y7fjW9c3pitpCDg7iRgckHoM+1Y8LOJGJBb+IkjipkawLFumYjkkJnqe5r1D4Lukk1/LEp88L5JBOcA9wK8vGEUsynceB1wPwr0r4H6g9nqV+iukQkVVGVBL/T0xXPJXNXoj0u9ieKJm27iO2envVBDIoJbgkc4Pauo1HTixkBBAxgg965+SBuQp+QEjHtQomPOYHiewGo6PKAzo6kEeWeTz0Pt61x7KGaSIgoB8oU9R716JeQExSIFyCMcdq4a+s/KvJFmcAMcKD1B/wry8bT05j1sJU+yVy4wiRDJUAEdT9a1LNpI1QmMkNk53D5ce3vWWwMSZV1VsgAkZz61dsJP3iJglnPBHrXyuKhzRdj6HDT5ZK5pjLkKMsQckkcY+vrQELXGQu0qcgA9u9TxWUyuRuJBOBjpmt7TNFETGSQM7HAyB0HevlpJp2aPoIvQdpGmD5J5oyQcMFx1X1zXQxqmQAQMngdarxkxkqQCn3VHcCrEWYlD5HBJ2+mK1ihNsnkAxsIwDgEVE7OgZPlAX5Tg85/wqaeYOSoYA4Dce9VnBYuQCV6lj3JrVKxmQMFQ5OCw7+lVJWMjM+CEJyAKtuhIO04B6571UcsVwB8gJAb1PpRcpIo30imJgvBwcg9qzLvTjKxLrsIHBHrWtLGJCA4CAcFgOvNPW1LoEdwSowSvI/CvzDi7MPZqNGJ7uAp7yObEQhwXUFSQCCcA/j71fsoAylGTLEkrgE5NbdvpSTMFKB0z3FdloGh28bxsYFcAjKt3Ffk08bboe3zWODj8OXN1ECkLP5nzDAzg9MH04FaPhFG8IXWpWjqYlmjJePplu1e2eF9Ggmvo2aFHQEKFPfnAx9Oa8l+L9nOfiAbLTXJt2k+bb6bhnn6V10KymlKSsQqnM7NHlPxJmnuIA5Ji808LjGADXlU9sGvFlKjH86+iPj14Rh0+CIRSFhbqrAj/d5H614Q8IAVwSCORx0NfrWV1YzoLkMtJPQ6PTpDHGodcDAOCOR+FbsaI5Qhgx2hgDxisPS0TYrqWZwo3FzkE+ta8TI6MAhDA8GvZbN4RLscjKMFhgggEGpW2IEcOAVOdo7n1qnDucE5UBDkqep+lWUiZ2OVyMcHHesnI6YwCRhJghSpJxj1pIVZzyu0L1yKsqgypkBJwFGO1SQxESsQcJ6etSmU4ldoI1f5OZGGTx1P1rMubN1kIKHBPJ9PeukVUjzgct0JGf/wBVV7+xeeIgOyuedwA4HpWsUiXE5kSfZZgSVGT65zitK3tba8jYuiyH72D39/zrG1bTbiCZGJJAXkgYyaistVljjRHIV1PYYyPQnvWq90zcblrUfDolYSKhA9h2rDm04RO8bIVYAkblxn25711kPiAMEDkMScHHarty0Goxq7zrOzDG5WzsPcfWn7ZI55QfU89ttAsLoKt1FEF9SoBJ/DvXO6x4FgkuWMRxERjgD165r0y90SJslAc44571lHTZoZU+XeO+TjH4VarytozJUYyM7wVokGiKzLGGkBHOOTj3rp5/ES/PGwOTnIIwoX0z3NUo4WhRg4JDHjaORSS2AmypwpPG49qFJyd5M0VCmcb4ktI7mZpEGWJyPp9ap6BHIZGCFWI+YAeldPe6SIVkJYAoSuV5yB3FYHhnRbmPVp7hyEiBGwKSCTyTkdOtRN6HdTSSsa0cspbawAYHoDnitvT55FDYHOOcnoKRNNUMWEYJYjJNaUGn+SDgAEnGPWvPbN00aWlEzEjocZ4710NjEZMLjIIBBIwB+NZen2xhCuqbWPBJ7109jB5kY3Md3bPb2pbkNkDqI/3bD5hwcHqahaPytwI5YZI9avyWAL7xkv04pJLQIQXIUngEjODVlxZnS25YIFGR1z2Bqu6hSVYZIz1Pf1rX8k5AUlwOue1Zt4oVySMEdcntUWKbM6QF3V/3hUZPBGAazLkBHYliCMnrwauXt+kIjaMkHOQQM/561zd3dksSSWySealmbF3iRiWyCT3qKUCSTPAI6Y71SmviMEDqcVXOoBSGL5A/h9PxqkQ2bcZhVAJG2gnbz61et7RCWKEZXsRXHXHjOKwZQiRSyEEgTDK/jXLX/wAXltWZFZdxO3KjqfpXTClOWqOeVWMd2e0WkUcMgBAAxyRV+KGPkAgZrwSb4u3toi77eRQwDgMMFhnqPbmprH44FpiSrIQACWGFxjqPf1rR0KttjNVoPqe7y2EaKTtBYjGcVD9nGwIVAHJ+ted6N8W4Lt0BcODzlu3tXUWviy01DhpAOOx75rlanHdHTCpF7M1mR4wMkPxkA1JGoLF1O18dcVEtxG6ggggDg0FypDKcjHQVOrOgmtUWPBjUqDnAA6EnJNXotqkknLEYPuKz4ySSA5z0z6GpbVTkBySAeST1prQXKdVpMcKgOVGTyB2HpWy1iWkikCqMZxkcH/GuY0yYpIqEgAHOCetdRZzmdkCtuJ6AnpXTTZlKNicRshyQAB0x3rl/F0rJaSsFwFU8+mR1rsZFAzuBGBiuE+Ikpj0q4nB2xgbW5wckf/Wr06K1TM2j5V8XK5vZWV/MGNoyMYAPGB2rnIbZpbmJQeSRkf0roNYje5uXIBAz0HOKzoYzBeIWzkkEkDJJr0JO55FSOp7P4L8GWreD47uYh7iY8L3AHc1oPYi1COBhU5CDPFaXhC8RfC1jbhVyAWJA65PAq3dqiwvJjbKQcADr+Pavq8lwqlBzqRPz3OcZy1OSDONlU3l/JKzsG4wWYkEDqAOxx3z+HrqaVceWSgKhWxklATx05PQcmqTWoikJRhjnp2NS2syJmJ4GVsDE+eAM8jGeT/8AXr6JwsfKuq5bmzcqGTKE59hnJoihaMAgDJOSVGOfXFRo4mICOCV6kfyq3agqoUnIHTJJJ/Gkrohu5r+G7fdeozEADkcZz+dej6Ppdzqt0sVsYwTtU+YxGMnrj0rhfC0KyTgE7iDnArt7XUJrKUm2YI2eNwzkV8lnjnJWhufU5PFcrbPXfCnguz0WIzuizXwJYSghgFH/ANet9i94VjU4AOQAOB68dq8YsfE+t6jf21tZMk7uyqFbKZzknB78Ae3FfQNnZRWkSKgLMEVXcjGWxz/kV/KvGGExcKqliJ3v0ufd4epDaKF06AwbiVckkYCsBj/GutsnIQDDBgMHA6/WuZLGEA7iFxxWhperPHKCCQTxkHmvz6muQ7lI1tTUmEhQBkYwa5HUrMSoC0RdlOAM4xXVS6xYzhozOpmQ4ZTzg1wHxY+ImmfD7wpd6k9wks2wrBHjkseBx35pywtTGVIwpxu2VGokeC/tCfExdF8YaB4c090ZoZ45bklsAksMD8BmvetOdrjTIHwjxTRoyspOQdoz+ua/On4g6xc6jqU+qSYkvbiRZpGck4wfXsRX6D/CG8GvfDLw5qLNveaMgYOVU4GQfTBJr9Bx/D39lYGnJx957nJHFKpVcSfxn4gXwZ4P1PV5cgxQMIfeQjAr4WuNQnvJZppGLyzOZHY9yTzXvn7WvjUtqOn+FIpWR7VPtF0scmAST8ucdeO1fPJuBLICGy2OCK/a/DnJ1QpPFzWrPi+JcSrKlFmvp0p81Q5A9WJ4GK7HTGIV1UEIepHUHsa4rTx5joQuR3DDrXYaNIxQuTlCSAR0OOo/Ov6IjK6Py+cbanX6fuTYVORtHJHIPeuksnLRjJ2jpux/nmuY0qUCRAXZlIO6THX8K6ewcqvIKjrxVI45bmza4MQyuGIxnOc4rStQsYCvht3XnpWdApKBg52kkAEdMVpwRjIBBK8YYdvrVrU0ii2bu3tIw7ktGMgg8Y9BXlHifVVvtYL5JmjywYfdIz0Pr9DXY+KNUWOSTT4lDvt8wtnGF6f16V5lqjFr1EBBEgJGDk8HBrdQ5VdnVDexc0md5rmWRmy7ncSK2XuAuASFAOcCsGFhbRs4G5VHKqRk+2Kv/bIp7dGUElhko64Irlk9dDWxogErvc5OeOfyp4uiFO6MqG+7uPT3zWU1yXUF3CEYy2TyB0FStc7lJU5bsG71CbJaNVZ5Vz5gIA4II5zUkd6h3DJUjqCKwIr10jCCRiPvFSTx71JHKQ0hJJAPBI6j1PpRexHJc6MXgVgQec4OaspqCcEMSD8oOa5qK8aUZBwD9eamW7CABwF5yPb3qVKxpGkdLFcBQ7EKyAHO447dvfOK888ZXcmqXiRgswj4BA9Og+ldNLcyXULojYBIJIPBPqKrRWNokhMhDkgk5OM18PnuZSa+r0n6n6rwxl8KFsTUjr0PFdXtHS/dWGwKAyN6nPP6VnXNo84OJfKHQkdR711vjOKFb5wDsBJPXqPSsAIJA4IA2gAE9Tn+dfB+zZ+7YeXNBSKLIdxRZd8agKGPc+tTQwZIDASFhjNSraYbbtJB/WrdrYyKAxACk4B7g04xaOxOxQWzKx4C5A4A9KhEUiMSEy4HAziumTTGZ8DB4B4NB0cFnkIAOMH3rqi7GkalmZVttAVFOe/PrViRShQRnBJBI9faklshA4wCxzu4HQVGL9ZWKAFCSQWA4FdEZHZCXNsXkiywJBAByBnmr0Miq4IJB6YzWQtwHIAJJA61btJAzEE8jnJ71fMdCVzda3iuIGL4DsBjPesqTT4g7FVJY9+tXIXMilsZK8nJxV5AjqSijJHJ9KLIhxML7OMZBHHb1pQEVmABzgA45rXkswiEgZOO/wDOq7WpRkYEEk8rjt9azcTllG5USxRmJAJDdzSC3MbPu5Cjj6VZnchgV4Pc5qJyxzyGPXHrWbizBxZLCqMiAZXHAB4zTnkG1AQN4bgVXFwgjIAJfHAAqJ5G2gjIAPOe1FmHJcuTvEoGSQxHIzjBqNr1Ikcq4BbCgHnOetUbiXcMv8x755zULsJdoQFT6gcCnylKmWo5AjAqowOgznFSzMYlM4QE4AweuT0OKrW9vIoV8bR15Io1HUBLe20MZ3QhWaR1GfmxwPz701odcIdi3pOWCI7AzsdzMepFb7KbmSGFCQSeNvUgdaxdKilyXYAMehHp6Vu2mbaIuTiToo9Ce+aTZ1WsaMcSxbEQ4IIU13vw60FtS1SG6IDQ2rhnwMgkggfj3rg9OUvKHf5wxCqB1JPtXvfgnQn0Pw9HFKgUykTSMvXPIHH4183nuOjhMJJt6vY8HNcR7Gi0nqzuzOZw7sQEAHU9axbyZ5mdlVhDF8pyMAD/AAq9psiy7Vz8vQ571J4zhb/hBdUEB2PgMWU4wBkkk+lfzMqMsZieWT1kz83qTUU5Mwobm24cOCCccnrV7z4HbYJBlsHKkce3HSvB47q7SNLiSWQyleCCcEfT1qxZ+LLq2LEAu2eWPav2DA+FuIxkFKE9z5CtxHRpScZI92YqchJFJHUZA5/GoPtCO7IzBnB5wc5/GvA7/wCJV60nlLKYjngLz096j/4WbqYYhGjRuoJBOR6DnrXXW8KMbRfuVEyFxFh2rtHr/i7SI7y2aRFBUDO8dQfSvKZ1MUrFhkqTwCOBUR+IN/eQOrEhQATtJGP1rHl1Hz8EhwzHc3zZzX6/whlGOyOn7LEzuj5LN8XhsZ70FqayXjqQFUnPU1LFcn7wOMH9ayI7pnyoxuYARgHkNn9fpT4rvapDAlj1Oehr9UjUTPkpQ7I3orhVw4xuxzjqDWx4en82UlnBcZwR2/CuON26BnA54xgd81esb+aK4V4jgEjJA6USkmtGSly7o7aaI+acAEseSehFOjtiCzBicDJxVezmFxGd7sG6Aj07/StJCFQqASGHIz1ropPQ5qjuwTLcAYOOGPap8DenGWI27vSkiUlAQpBYZOe1SKmxScgnGT7VsyEJ5TgkMRkE8UjAc4OAexPSpJOSSSCQBgHoT9aaAHJyQG74PB9Kk0GSRkqoDkc84GaVAdp+UsSSeO3vT4ztjIOSc9fWuY8Z+K4tFtBFE2+4kOMr/CD61cU5OyHdLcp+LfFCW7taW77psYJByBnpx+dQeG7d40DyKZHblgSRz9a5jTIXu7h7qUmVjgkkck/Su9smSG3LsdgxkknGMVtVStyQI5uZ2R0cN9HoelS3d1MIEhUurSDhiOxr5f8AG3xefxr4gkmtPMLbjCrx87QCBjB7HGK1vix8QNQ8W3K6PpHmG0jYp8pwXORk/wA6p/D/AOHdjoRk1G6gSTUC4UlhnAJyR6YyBXFiIRw1JuWspHr0OaC0Oy+HPh6SBTe3hDEkMiSLkqT1wa9NGplApD4wOnWuJh1GOA7VGVBHTsfT/wCtSz66lvvZ22nkEHsa+Xw+AjTk5RWrPSlipSVpHU3Wpq5Ck4JBxk5yfSuc1rWU0mQzSlYolBYhQBx+NVdM1iK682Z2AhU4BJ4zjk1wniC7bxhcm2jRxErbdp4LgH8a+D4po1Mcvq1Jep9jk1aGHoupNbnafDnxRf6rql5rDsfKyIYwpzlQSQff+lfQ2iC28R6bFNLEAJFIwcZyOuRXi/h7SIdK063jtwY0SNQFOAQe449D3r0DwVqb2twYjuKYyCxHJ9AK/lzOpvL8V7Ok9tz6iEHUh7Rrc6XWNGNrEREhROASowMVykm8OyEgDB5Nek6tme3KuQQBztPBxx+PWvOr2ArKQDkjIAPGRXlTrurFSkzrpqy0MyVj5AiYEDOcg9PaqclwIVKoWJU8butaclo7hASMeg71FJpjC4M4AMgjAPptHt61zpptK5s35Hm/i7WUmMcCEgsSTkYArjDJiZwRkA4Oe9bHitkOtzhDkoSrAnoTg/1rJh3EFnTGehJ4OK/qLg3Dxw2EhKN9T83z2r7Wbiy/a3AjJUkKCAeeeK2rGUugRT8gJPzHoTWDbzqoAZA0bHaflyQa1LXEDExSFweAG7HvX7fh6l0fnNSKTOgt3fcHxkY4AHpW3ZzbgN5JJ6EnoPSubgcOFBYgj0OK27FimXI3DbtK+h9c16alc5lvqdMt6YbfepUEA8tXn2qXLvdEFwQSSSO/PvXSahcNDpkzkYAAG3OMg1wF9dhXLFmcZ/Kr5uWNz0Keq2J/M8wkg7AGxtHQ+9bHhqUHxLZIHRSDk7ycEen41zrTqgD4ILYII9DVjS7rzbsEhTFuUGTeNwOeAB35ryMbUUqUl5HZSjaa0PoL4h66PDenJc7PJBChVA6ggfnnOaq6Jr9trFusodSxIBU8Ek1h/tAXaTeAtFnf5pY9nmqh6EqApz+FeC+C/Geo6DqIge585JZCGEgwBz1APtjkV/KefcOzxbnXo7n67h8d7GjCLZ9g2d2oACDgc/KM4p+peKLbTYyHlBkYBQoOSCfavPrXxa9ta4z5U47h/l+nHWtDw5pFzrt/592Mwg5G0Abx9euK/LPqFSk7VbaHorFKS0KXjGxv9R0y4uZYtskylVUHO5MkEk14TYaW+ja4tyiOyhyqnOFA6YJ7jIzX15qOgm/j8qOMpEPur1wK5XUvhXZyWsjyQB1HO0jAJ69vev2LhfMcvo4f2GItdng5hRr1vgZFY6uNX0aGQ/OyIMFuQGIxxXk/ivwzBeefFLkHcW3AZ5+ld3JINCjNqDhOgA4Ax/8ArrDuYvPKySghGOCzHqfTPrX7lw5g6eGvVpK0WfDZjiZNKk37yPnnXfDFyLzaszTxA8NIMYXvxWHfabHp8DiM88kY7HvXvWu+H0ufNMac5OADz+VeT+JNNSDeCgLnIBJxg+uO9fod1JXPEg5Pc86IM2S6gMScgDrTBB+7YEbCxK4BySPXHpWvFbKwd26Z5BGMnNOOCWAIR+3FZtHQm0crc6cXBRDjn8/ektLHyXJLbWHB5yM10FxbfvUcDAA5wep+lRNZGZSAAC3QEYqVGJDlJkNoCrqvLOxxx6etaULmNixAKrkEE96iitjEECMTKo2sexPt7YxUsUCpG4ZiWY5wBitlYwbJ8llUA8Ad+9SGASAggkgZG0kY+vrTbRBvB/hA4VgMg+uauxGNcIG2ODuztzn254oYKRmm0+cKR82MkDsPWmrAHkI+64yB/jW2LIlS6MHHXP8ASkhsiHwWAJ5xjpTikwckZ8NmCqku24HncMf/AK6urEQC/U44AFacGnySgBgzADHPpVpbEI4GMADpitrI5ZTtsUI7cvEgyzEcEEAYp82ngIWEwAztERXOfx/z0rWFmAgIIzjJ46U6zsjfagkYO9EIYuMjn0wfrSbfQmM23Y3Ph/Zvpl3BdAtEQcgA4yK9f8Z+I/7V0CGIPGrqhI3fxE+uO/FeeNHFZqDChjVgPlPY4wT+YrKub+4JKF2dD0UnpXhYjL44moqj3R7eErvCpuPU5/xahu2V58M+0cqMY9q4WSzMaxhl8wAYye9d5qiPcbmKADOOO1c5dWskfAKsQCN3Qn6Cvdpw5IKJzVKkpSbMn7OXVAHKHOSVxxjtzVlACAQNw6HccZquISgVCWAz1JwatMoHAPIGSc0MwuKwCggAgUoYKOACD61GjBmUk5A7Z61adFaWME5ZhlQPSpuUU1EX2gl1bL8Erxn8a9p+Afg50kN9PE0QjYmIyHczjtyf61wXhfwy/iDUktliLRBgzsRwwzyK+o9B0q20a0jjiACKo6jGD3z9K8nGYiS/dx6mlKjKrNRRD8QNTbTNGES8OQMqWzvJ7n25r5n8S3plu2IYlieoPavXPiv4jSYuiOYwCCpLdQPbtzXhd5K8s2Q+QT1IznPaunBU/Z07nqYyTjFUhkMhUkgZIPORWtbXbMfLyxHBPGAPxrKtjsYseec9au2s+9wQcH7uAeM12s8JxOh0yYLIFVsge/vW1e65FZxnMahipwFGMn1NctFcC2Qs4AcZAyKxb6/eeckOXHQ47Vm3ZgqeuprrfPNkySgknkCr9qSxCkgL976VztiTuBZCAeh9a6HS4d7sGGBjPWnzFtWNy508XMbBjg5zjvVKLSAJDlQSOcGt9rdon3gEg9ahmQ7i6nBxyPWv8to1ZLRM/p6/YqQQiErglCDg84robXV0Xa2cDoEPU+9c67M5I79AfSmxI8QLBuckZJ/pRbm1bDlc92dDf68HiJCHeDwCeMetc5qWpvcKAsXmNnJAbGB6/hUE7uWBZyxAwD6VSkZ2yM89vatoU1e7NI04rcZLI0kgfOV9QOtd98MLuSPV4xKgntwRwTjn6+1efO7KSdxJPUDp9cV1Xgi+aHVLZMkKxA9s+9a1V7mx1393lPqjRpgy4QeWRztPIFbPJBIOR3xXN+GbjzYEGcDHXPJrom3BMBVIz0J6ivFjZnytdWk7C7gCQgIXvkdaiuJ0hVlYkoOvPUfWkmuVhQkFQMZweua43xJ4naJXjjx82QeOQPY1VtbXOKzbsi14g8VxWsMghdSfugZBI/H6V4j4u8W3M8gjLBhkqQrEkj2PY0ninxJPeGVBLtQEBWBySc85/wAa4i/vXl+UNkkcEdz612UqDveR6GGoOL5pFSS+kkmZ3Zn5KgMckH3NRs5LnewYdOKUSvGxGFYEYJxyD61XOJC6xkqFHJbqTXpKFj2o2HGPcwc/KOwapo7x45gUk24wQc9+/FVDuXJxz0xmkGWLgKDxjd6VSRodto3jGeBkQkSJgHduz3rtZNYTV7B0Dhy3AUdq8atpiijYdpAxnHetvSdXlsJQGl3oy5G3sfTNehg6nsq0ZXseZiqEa0Gmc/8AETQzIJVUc5IwDjHuK8QvrWW3lcMMMCQVz29a+ivFbG+gEm4AdTgZyO4rxDxVaLZ3srlCplJCHOcgf4Cv6+4NzH21BQvc/Jc4wfs22kcgwLMMEKCcketJJDC+SxKSg5RhyCO4I96nu54beMEoHIGCwOMe59ah82Pyw7KzhsMrg4wv071+sQbPjZRKcKvHEzSlfMySFHOB6Uec2whVxk84qaRUbLg4PXmqq3RXIIC54JIzxXSiCO8lIIJ5AwoprOcqpbaCMYz3pjskuAhJ5I6VDO6eWI1cF1IYoOoz3rRIdxX+aQOJlRFGDGQeT65pu4sTg5BNG+GNkUgnIySecH0pkgBfOMAH0q0rArCpIUYgnA6AdqVdm4sFIf8AvA8flRGpBZXCjPIIOcikMT+W7JhyOQAKasikiN2JkJdsgc896uWsrJtxIASfuhegrPYTvbrOsTSbiRtXqvrmpbUFnRtxUjAKnuPpWqZVj1P4c6+LeYwu+3II83PJOeFwO1eqW9pFqEBaVVlLEjaTwMj1r5y0jUjbTmVkLMCGCpwM59K978FauL2yVWyzkZJAzVThePMjkxdLmhzo5nxf4EjkjJjUszHgnGeO3HpXlV/oU2kXILhgckblH6V9RzW0chRyN5xgqRxXI654Pt7q3lCIC/OAR6+9c0YtPRHk0q9Sm7dDz/wPMPLiUoBgnBIzgV3UbM8ZUJkE4yDiuW0zQZtLn2KjbACCevOa6ezZ0Qh+COBkV1M7ZVFLUswgsqggIB1A7UxyQcKcAHJIHb60pJAGSN5BIGeDS5MMKkgDcduAc5PesyVqNMSsA5JB60hYRtBGBhWyznshz+tSPk7Spwo5IJpCx3qCNo9fU0FjZ1MToVfKHk+9IrK8jEEk+npSNvAyTlc9T2pyIXjMiKCU5JU9fw71DJuJJtYAAkZ644pqgKQrHIwcHHftUzADG8Ag8/Sog6GRgFYEdc5x60JEMliBG3Jwc/nW1bwgQZAzuArMiiEuGBJHbFa8BwgJ+5gjafX1rVIh6jTEVAAJDHkE0srtFggncB1Azn8KeoGwkNk9s9qQoWCDLZzkt/Km9CWRkrLtZiSe+RgkVm65qT6VbvcAqQqnIIyQPpV68YKrvu+RRyfT3NcD4i1KbU5jBA+9FG0MDkA9xRGPMQpa7FGCV9Ru1lUgK4BUseT+H5fnXUaZpz24DxMY2wd3zYJB6/1qvommIYw6xAMp9K3Ht4yYiEAmz19u9N00jeVRWskR20PlsCz72PJY9TVh5gFJU4PTpTXASQKgyW4C+tU5LiQt8rAx85AHINTyXMeZM73wVqjQukRMjcglgMjHue1ev6NcFsDO/sQDnFfOmjvIlyjiWRADyFJAP1r3DwhfedGpQbAwAIJzg1/OvidkSrUXioLY/TuHcbFwVFvU7RHPBK81YjkCsSVZTjBYDqKrqCwGSAc549KnBDAB2AA6rn8sV/G0m02mfoisLuUEE5BHTPemKpLMAQQec4xxSunzEkkkDIx6U5WR5UdywAUgbR1PbIpN3No2JhI6oRjJ7e9RzwgxFihJ6Yz0qbJ5IJI7gCmOzIhOcjsOtZM6YnN3doVkYAEjlvxrMNrhwDy5Gdq5OCa6aVTJ5gBwD1GetZcsAQmRTgrgjuc/SpTfQ3UrHB+KdWOi2spjMhlIK4jOGU/U9K+cPG/iY3/mozN5uSoByDx14719Xav4Zt9YWYyFopJMsZEAJZj7HIA+leeeJPg59qtXktrgQZYE7Ywzkjt8wIAPqK/XuC84y3LX/tKtLueHjoTqp2PlG0sGu73FyjLC5wOxOeo/KvsP4e6SltpNqQnlj5VzgkAen1rzPTfg1L/wksE8qyNbxtuXzyCS3IIG3tznn2r6A0CxWyiCEABcdB1NfUcZcTYfMcOqWHqK3Y4sHhJUVdmlFGYkAJ+UgjnvWXqGPkQkHcSF56n0rfyACCAD1PfFc/f53uxGQCdvv71+BzaZ9FT7GZPEyMVJwqDsepHbilWMyAKGLbsEBj09qWRQ6gKu0enpWno1qtwxjZQWwWHHbuM/jWDVztUSnFDLG5G3gDOOuBW9YTtCoJIKkAkkdaW6sTEpKAdOQRVOKUFipGAvBPvWVmJnV2Goo+ApyvZiMZrpLAsYAA3IOSfUHoK4G0uMEAMASedxrsNIu1kRUBJIA5z/AEoV0c8o2Vzc2g4yMDgZ9as2sTgsQmc9OaihAIfLhBjg46mtCzTfgg5NbRfMc7ZLDEcMCu0jnaT/AFqUowYAKCMdasxxkkKACQMdOtNUB8uBkZxnPStOUhkQhIBIABJ5AqaCNk3EH5j146UnzDJGCQQRtGDUyptUkEgk7sDjJqkjNsTJYgqAVBwTQ0YZWbaMnoQealYnGCRkAcjv7VH84JAyQep9KqxIgAYqAMEDn60EHgEBRnliaWPPJyCT6GjzB85bgA8kDpQkITazMMcY4OeMin4HIAYcdCOtI7Ad2JI796FLbmAGCOSfrWsWkQzK1vwvY69A0V7CkqkYKmMEH2r50+J37O6BJZbIRGPLMsSREFR7HoP1r6jDjOGwT6gVHeQpeRGOQZQ8YBxgeua+uyfP8ZlNVSpS0OGvQhVXvI/M3WfBd34dvXMqyYViuOhBHXOOvFWNPvgYo8jhjjnqK+4vHPwh07xJbuLdI4rnkglRhz2JP+FfMnjr4YL4IvnDxIBL86uhyCen1Ff1Pwrxph82So1NJnwWZZTyN1KTsuxxyz7NyE5BOMY4OKYzDYMnkn9PSs2bUlilcFshTtAIqsddCqcAkgZA9a/X4wlJXSPi5TUXZm6kSscqArAEkL3NK0RkBjRcADJJ7nvWAmuKka5YqxPPHbtQ+vSNMVBBx19vStFSmZe3gjfFuskYQglsdc9aelqMEggMeSD2Fc/H4lljlKFlMZBwCOhpX1ufIdQC3fBq1RmL28GbwlQYRdu3PJxzmlaURMAzqTjI/wAa5ifWJHxnB9MdqcurF1Bblh1OOo9KpUJMh14nQNOuGBbBHXHakjfocZBHA71zp1edixUkxjk7uw9KjXVZ2Yuz4GSFC8cVaoMj6xE6R7mOIgAYJOelSLdr5jMJMnGD9Pp3rlJLyQMTuLAjjJoFw5wBkPgnPPPtV+wD6yux1L3EXmgh8nAUknAPvirC3gwGLcetcgLj5QCDlhk4P3TV5LqSKAlnABG3A7j3qXRLVZPodKk5O0IQSTuJY4p8rhwSvLj9K5gXkyKEUAbVJUNwMD39vSrkOqiMEsxIbkjPJOPWsnS7GqqRNlHDRFCSAx5OckH/AA9qTjIUnA5GapW9ys65JCupyRkcD+tWjcxGUqX5Ybs9uffp2rPlZpzJ7MmACoAxZwD970qeORQ5IJYAZyxyfzql9thjjJV1c9NpGQKkivY9ueCfQdqhxHzC3D/LlEJBIbaPrUN1MoU8lRjJYkACnS3IyOVUk8nHGKyNTuldipIIUhsL1/8A1UlElyEnmYsDlWAHDL3H9aksZiA4J5IweKqbixIJGMZwOx7Cmxsy4kJwQTgZ4/KtEjCTOiF2FiABORz9Kij1BlcgtgE5AzjmsRrxy5JYAkdDS/aRwwIY9TnsatRsYOR0nnmVSGkzxnBNVWkfzHwQAOxNUIbtVkGMkAAjI61JdTbHLMDsPHWtYshssLrEikoQCAOGA5qM60WBXOcnt1FZc1wplXGeRgAH3qI3ARgyLg9cntXRFXMWzcXVXbAI3EDBbPQU8ak74UNx6+lYMbs+WBLEnkVctwyxkkAMOxNDiiS7JdCRACwUDkKygknsQe3cU4SyOEIA3jABJ49qzFgDylCGJGGyM4Ptn8OlaGmsZZBGRlywYgjIwOnPrXHiYpUpehrSu6kTOudGkeK4jbJJLSEgjBJ5wPavPNb0821yS3OeMd695fSg8BBGZGBznt6V5n4r0XyJ3xHnOc55/HNfhmCzPmzCpRlsfrX1Ryw0ZpdDziDYQFwUJJwCc806WFREzEszqMBQM1pvpgGcKCRyMCkt7eJmYlj3Ukc4Ir7bnR5ShylzwggGt6chQEiVW3k4II6Yx1z6V9R2cCPbROjSGRhuZW5HPcV8v6XqA0q9juVQyGPlSASQfbAJ/KvpXwfq0d1pULg5cKGBA9ccfzr8D8SqMnCFVbH2uST0cTXjtQWJCttJyVJPX/Iq1HZxZAlwO+FbP4UqymdtxJJIwaZIoztAAJ5z61/PamfZRH744ZcxRrnPCvg4q1HqQXIztxwcVlBWiOWBwTgU6dmaNQn7srkgg5Jzwc/4VXtDRRubImDqpRiDjnJ6VoaP4mfS5Qk7sYyQCxOM+57Vyy3DRbAWDAjbtwc59aZcXSvGuSACe4/pWUpt6A4XPYf7Rtr61LJhiRkEdq84+I2mPe6RcoAJItu5h688cfWqmk65PZSAMzBB2J6iulaWPWrGUg7EaNjx1yBkDH1xW+Fn7KtCfmclWjaLPgnx/aJZa1MzqCSTnjkHPrXIXMYfKgkAkMMHGPxr1/4y+HfsGuajKYwIJWEuCDwTxwfQkHj1ryh4ykZlIBQkqDnuPav7e4exH1jAU5+R+Z46HJVZVBJcA8A98dKfBME3AsQeoJHWnbz5TRrhS3GSO1QMu3ajEjtkHBFfXxs1qebzNF601O6WQvC7IygYIPXHatqy8XapHIQb2eKSQ7lKvglumTWB9nXaUjZ1THUHkfjU0ir9rSQBkdFCgkc8f1Jrnq0KVVWnFM1hiKkPhZ6N4f8Ajj4j0FTINTlu2RwAkh+XHuB1I4616l4T/a/1y2wl08c5XJKkbSB2wTXzLtjtozCIgjMxkZupJJ559BUhk3AlGywGCcdK+XxfDWV4q/PRR6VLMKsfidz738IftjaddRRPqSLaK5C72l3EH6V7LoHxo8OeIdptr6JwR0WUHB+tfk/FcvG8agkYJOewNbuj+Kb3TLhDDcNAsYZg0fB3Hpx0Ir4HH+HGBrXeGfKz1qeaJ25kfrna6xY34ZYblHLD5WDDitFHVuQ4P0Oa/M/wf+0Nq+kyxRTXcgiIAUDv7k/nX0T4I/aQlvUTfOrbcBlKdR7Gvx7PeC8flF5qPNDuj2sPXp1/glqfUFygLDAwCc4/nSxoWxg8AZwBXmGnfGexvUDO5JILEYxgDrmman8YrR7Zxau2Sud3Qj2r81qU6i0cbHf7Kp0R0fxC+Idp4S05t4zKBgOh5DHp9K+QfE/jG48Q+I0mMjOhkOY5DkAHnH510Xj/AMSz6w8kkkrlWJGGbJArzy0j36mjhMlcKufc816WCwyinUqbnqYelGK5pbnplhAWhQFMZGQOgIqwIDG7hxgjI24zirOmJ5QjJBkiI+UHjGRjGfanyrGSoRcKOME85FatK9jdyszHuLPJCbgVyCAO31NN06VLa8A3qQDjPvWjcRxRg7FAcnkKOvvWcQkAICANnI+XGPeocBcx2UYEkYJ+bcM5ApzI/RJGRcDIGMY9frVHS5jLaIA+ce+cetaLpvUYBIYHIHOK45qzMmxRskdQHbKgYGRyK2dMt0VQQoBPIA7ZrJtIQ6gAbAOAQOQPSty0QquQSwx1xjI+naudmctSwQoJLHGB1zxXM+I7kXLiMAKQOGzyT3roNTuI7W2DOWVjjGBnOf19K424Eks3muATztPpzV01717Dpp72KLRBQAjEgDknuarywLuJdyD0GBzntWm8TMoJAyOmDnH41Sni5JYEnHWu27i7nU9VYwX01riZw52bWKkDsc1Y/sxUUmIgAHG0EZPvj0rUhtxjgAKDnAGMUPHGHYqdxOckdvavWqZri60FTqTbiulzCNGnCXMlqcB4uiATc+Mqx3NjnHb8Bz+dc7BKVUhTnJxgj9a6fxnbSShokB2TDy2XBYkdcECo9C8GyQPFc3IlMu7cokXERA46dc1pSxFoXkzqTSRqeEbNRF5sikOSCM8EV18c52EAFSDjJPX6VQgto4cAgHpyvAJ7jFWFdhgBdyg5Ck/rXn1JynK9zCWrNXzQgAPynAyD6/SpoL5o5QpYYYcAn+lYwudzqQQADyp71Os0hjCAAnkg49amM7dTNwuN8U6Ymr2TORkoGIVRgkn+f414Vq2lGC+JKGMqCmCc7x619A2M4OI3GVYEGuS+IHhIGwkv4ghUHaAODn1Nf0x4b8VQgvqOJl6XPzjiXJvaw9tSWp480Z2EIAu3gccComjd1JVCT3weQB3rbtNDu55fKELkZ27iOrdh/wDXrsvDPwjur5kkuSIUBw248D/EV/QWMzjBYKm6mIqJL1Py6hleJxE+WnA82t9Llu+Ejznkkdq7Xwf4EvrtW8yEorHALjHHrXrmheAdO0SMARKWOSWPJIPb6V0trBAikJhsYAAXHAr8LzjxSweGnKGEjzv8D9DwXC75U671POLb4NrIyyztEFzgAHk/hXR6N8KtM06VZVaRn6ESDhh647fhXZDYu0AgMRjBPQ0F3DjcMDoCDX41mniFnGObUZ8kX0R9Xh8nw1BK0biWej2dngRwKpHAIGK0UCQYIAIX+HHT8Ki2l1YhgF6A96QABiMgE8bj0HvX5riMbicVPnqzbfqz1Y0YQ+FF0EliSAFYZ+XtQ0hUkgZIGc56VWSY8HgDGCR3NVtX1JNN06RyyrvBXJPTNdeV4OpmGKhhoatsdWSpQc30OJ+JHiJoI/KRwVbjAOK8jDiZ3JJJzk85zV7Xr6fU72V3J2ISoJP3hng4rLKvGQyAA9SSe3pX+gXDGTUsmwEKMVZ9T8OzbGvF12+hp2ci5RQME8cVbkVN+4gBgcYzXPid4grO20Z5Iq3DchcmRmYMcg5/KvskfOvU1lVQoZcFsEYz19agXG1iSSzHgn0qkLk4LhwcEnBOAaSa+TAAJ5PX1FaIxaJp3G4gAB1BHPesu5kMpkBABJ5Hpmlvb8bJHQ5IHyntWSl68srZAEeScjuT1reKsc0kzVVjAFGRtIyMHNY3ijVF2okCEBtqnnOexP55rRRkkhVgcAkqMDO4gDI9sDnNYNyArgsd2TjaT0+ntWFabUWbYeHNNXMe1skhcOU3BmJPPU96tsgZXWJQrKvORjI7AVOyAtt2YBHBHY0SxOHBABUDk5r5mbufURijPCAsJCNiAA4bqPU1TvdZtrOJ94LuBlVHGfxrU1J8W5ZIwCFxhj37mvNdTlcmVixDk7cDn6VhyqRspchc8R+M4otOZUhK+Yu0gt0HevPJvHEkZcAqhUbcqOo7fjVjxaHFmQXBbHHPXPtXB/ZXZSxDMMc45Oa+dxtNRqH1eXNyp3DXdSOqX5mJOWGCw4zWY8qPsUgBs4yR1FTyW8sTFnGR91fc1TkUDBxzk5rz9j2EI9zLG5UOSgPHtSSORGSWzk5xTht6MSQeRkVE7qzA4yAcnFS5FWLAUmMFjkEdBWj4auRp2t2028q+7YOeDmsxZFdiQSqjpmgMYZUl3ABGDE59DW9Gpy1IyMaseaLVj6Isw0sSliGBAOFOc1pQRFmUAEr1K47/AFrE8MXgvtGtHEiuQnLKMY9PrW6kswkjctsKJtDxjAxn+fvX6XSl7SCkfluIXJUkmWYsysCFAVTtz7+lXVtEkGZQFTqST0p2l23nkMnzAnHHT611GkaBNcSyhI98Uab5CRkAZ6keldcKfMcEqkUcrqPhCRohPGsgixkMOh9Aa5O4haykIcFBkgjvXu0Vg00JDjIYZ57j1xWJrvgaC/gkITFyThSB0GOvp+dazopLRBTxKTszxhPLELAcjOfm9auWsoCklGADBSxHU1paj4ZudHaVJbdZYm6u2ePU+gqlsP2cRqCoyGDAZzXyGYRaqXsfYZfVjOGjuXFkbaQWCpnjA6nt710ug+HzcyxtM4XaAM9Afw71zUbRyAnkuvKjOASPU+lek6DEk1lFKh3jIJfHHuB9a6spSnNpnPmztBWNWzsBBGVBAcDAJOATUiPmRYy7gnJIAGBjp/X8qVivnlVJAxnJORzT0QbycgAAAn1r69qx8g1YcoZcgtkgYxU0EuCxd2ZsgDP8qRBuJGTg56DoKVAGYCMMQuMHNUF/M6bTmXySASG7AdzV9Y3cqwYZAxg1kaE4kd9wJBGAemDW/a2xIbByeMntn6U7ozY2JPMyhGOM4xnJ9KuW1lK29ypAxjOOlWbOwG4hgXBGSDxz34rVggSJAoCqg45Hc8mo5gM+HTtyoCSSBywq2LCNApBLMRnB7H0q4VCZctxjsaUMSYwQwTB2k85Pb8+RUuTHaxnXFmkhBJGADgDnBrnb/DSphhvjYkbexwf6Guk1C42RsQMEA4GcZ9/zrmp3MuDgE5ydp6EZzUXEUp28uAKBtzkgA9fzqk900cQV0JYDGO4q9Mpi+bYHBHABwRnv/Wua8Wa9FotixckzygiJQQCSCDkfTvWc6ipxcpGsISnJRicd441oXd29qpHkKVypbOHA5BH5H8a4jUJztQGXY+7hcj5vb6c/mKmnvpWYPKqSysSzOSQAfUD1P+NQeak8yup+fBUqelfDYqvLETbex9thqSowS6jLGM72LxsCeASeKW6jMuQmFGOvoa0be2eV2CYLMQo8w4UH1z71T8UKuiabFIZAJ592xMEE46nng4/qKzhQnLZG7rU4uzeoio0LCMuTuUNgnOO+f1qxGZY8h2Zl6jd157fTFcNH4tlmYbyqvjBZBXTWOtJf228uBxtG44yQOa0lhqkVdopVIPY0tHSJtcmCCVGuELleDsRSM/U85/CujhQSSq5BJHTnp71ymg3Ik1MEPhgpHPPXt+NdUjNEyjepyeSBX0WWU2qbufN5lP8Aeo6HSb11t5wQF2DcWz0A/wAcisPUdRkuLxgAQMYDE/pipbe6SJZN4LCQbQvZhn9eRRqtqIWSQKUdwck8YI7f59K/O+MspcV9dp/M/W+Bs4U/9jqb9DNyTdpJOWdVwCucAjPTPaoLqNZg6YJQMdqk5IHYE9z71blR+ABlwQVZT69PyqG4jS2tSXiUykEbvQk8ke/avzDDVve5WfuFPc5pCZZSoAADEcexrat7ZEAcFQccAHJJ+lUrdoY5ZCRkhd5OOwIB/mPzqU3SNICgC7u59BXvrU70mT3Em1SXJU9AQM4Joh80ygEK0YUMHHY+n1wTVORnlIywIzkYOcitO2ZI4WGAwZeM9j61aRVmi0kZCgkjA6E1fW4DKASCx5AqnbgSQgkZByCpHWpwRkAgEjHbkY6c1tFFItlCQCSAzenQCkzsBUkoc9Rzx34qBjLghCAD60iI/wBmdwTjBBK8kD2960SKSsT+TIrhmOQemPStDYjIHkcIQAAoBOaRYQsaB1JG0YB/rUV7OFUFMMyjoOmKpIpasnnlMIBBJOAVBNQZa6JzyexAqjE73BYscDHAByKu2kjqhAxg8EHuKfKyuW5pQIBGQGVGUcEgkE1Fczqi7Qckjr9aI5gw+cFcHHA4P/1qo3cwaXAAJHGcdBRYzsxYGEkpUDI6Gul0bT4o2V3JUnk5Gc5HIxXP6eBHKDjJJzXS228KhTjdwM+taRJbdrFvU4YEtyURgQchg2APYjvmubuATMCRjAxn1rX16dra1ERfBbkr3z9a5bzWaLYZWUsexFbEqL6luV2RlGMhzwcen9KYuA7s2Ac9Pc0+FRIFJJJUY570kkR4VRgnGR6fjRYzkaFtP5IG4gHPQdvarUmpmWIqTlSMZzj6VjrLtRg4IIHGOc1XEouJEDsyoDuCqOpHQE9hXRh1arF+Z4WaUVPCVPQzdSJM0hIU4UsQehAGSK8+vZEuJxKCEDZYAdh3Ndh4ru1sYHnk2kE7QrHG4+n61wUzbmAUEn0HYV+s00nBH8m4mPLWkvMS5njjJLEKcgBj6npUQkDl0JAYnOcdKJ4sggBQc5z3z6VDGpTDgBie471oonM5EoAyA65QHqOx9at7UWMOMA5x07mmW5CKCy7QOx5qTeHLFQRg1aTM20SiMJIVClCAAQeoNTRpulJxlsHGeAKggYK5ZSGOOcnkVbhjG8NI+Bgkeh9Keokr7FTUisEYBUAgcnPWs+0lXcxB3nGcDtVzWmMljJEqhEkxkk5PHbNZVjIiy7CrABeSoGB9TUSZvBGhfypJAoDsjkfLtXIHPOa0fBuvSaJrETmNfKZgGYcMSTwc9gKy3chQVIIAzg81mz3gwPLBRsHBY9D/AIVyyfYuUW1oj7Jtr+LUS8qETRNhmn6c7eP1qhOhlY7wCc+nSvPfgf42Gp6bLp9xIpl2gYHByO/0r02cIrNK5cs2CSB1P09K3p1E0jzZqUXqZslijYA4rmvEXhCd5VnijxxwSMk+tdepJmyxVVP3QDn/ACa7TTtPS90kowBBABGM814We4/6hhXWtdHq5ZSeIrctz54OmB4yGTLBiSuOp+lLYxYuwURiA20gjoRXpvijww9gxeGFkA5K4yRXJi3UMCQFYnPHrXgYDE4fM6HtqT3PfrRq4afLI2LWCJih2AOADitFOMgjGB2qhBIm6JRxxjPpVmJnYgE5OcV4eJo+ym0e/hp+0gmW4vL5I5HYmmtnAByT16dRUfCHIOR7U+OZnwQflHr2Fcmx2DlkEZRNoCHJLEYxS3KN88YJRMhiF/z70wzb5k8w4jB4wOnrSTsFy+cg9qZIufRsqME4GcVTnKnIGFAJPPepppj5eAFBxxgfz96qyMBFhmDEAFmxgVMnZXZpFXZC2wI7Ow25GG7AEfzzVuyhEzgAYBGc+tVzAksaxkBkJDHB64ORV5AJWBCGLgLhT26Zr+fOI8Sq+MnZ3sfUYaHJTRrafahIg74Rw3Ck53A55rqNKiOQ5YE4C4PHyjoK5m3RlKEngdPYV1GiZKqMHIPf+dfGOzZ0s7bR7k6Tai5UbnGQoI7kcCuMm0aNL691WfBdAWUtjuckYrevdRBlsrRdgiRWlmZmxsJzj8SK4fxX4riJgslIJmkKE/7OOua64SjayZrThzbGZ8TAl34A1W7lGbuUhkLHJCgEYA7dq+ZZ/wDjzSR3G/AUqBzn0xX0L481wXHhJ7dCpQ7gD6NivBNZiUxLkYY4OfpX6pw9OMqNosfs+Vl7Q3AhAcMDkYx6VuxgAHauUPUHg1z+kk+X5eMnGST6Vv2gByMEkY4r6yRpFDllILFAGXOCK2LZz5AOAvpWciqHBYjOenpWhb5ZAAcEHOMdazZ0xQ/AjQkgkdTmpoYyzLgnA6e1ECEk5AIPariQnAIIJB7UrG1izBaiVQRgv3z3p5ssEkng8YxTrXCbCBuCkkitS3twVUkAgnoauN0Q0YN1pKXOELEIThmAzj1rgfEnh5o5S8IJxzkDAHbmvYGhUuAQoDHA4xj61j32kJMjo4IRgQTnk10qV1ZkaI8SZ3hJUllK9SRjJ/rV211MQ4BLBSRnb3NdPrvhZAxljJG3gZUnJPA4/rXOXGiXNrkugGO69K5pLXYacZGj/agjRQvD/qaa2oBGDOVI9CaxmjlidlIIfg+tQSQ3EjKWG0HOBUbFezizoZL1UcYAxj72RwaglulUHLAjPUHrWO9tOqgkMQSACBnFXrfSJp7clAUcHhcZz+ParUyHSihXYTKFzuHfNaNjbPjIAIwBz2AqXS/DTSbjIjNK2ApBICepx0P411tloYWM7l2lRkcdT2pWcuhNkjN03T97ElFKt8xyM4OP0/CrJs1yFTII+8PX2q/BCbeQAkRllxlTnPtini2LMpB2HOSSOtRyNdCW7EUFrgowJKd89q6KwtiIcBeQeCe9ULRHOVcBowcDaMfr3rdtVaNAxIBXtjNXFW6CuNa328MMEdRVOcFZPmQBcZBYVoBcgyEkKeQfWoppQqgom9uwYZ5+lU0WmZdwCuDyo68VlX75QkjIzzxWrMCykkglucelY+pvm3BAI5wc8ZqGi2zkNcmltlcghgCNqgdq52Xe8jMN2epHYV0+owGWYAHIBwSec1QexYkkgHkcVhe7JTZjvC4QsQBgbt3pXGa3qzSXJt7YFgwJLA4wa67xbcfZrfy4iylv4R0/E1w+m6ZPJNvkQGQ8Zxnmu6lT0uZVLtEsfhy71SySYAmNgQWA5BHbFeaXWjmS+liV1R1JAdhjac+lfSmkNBHBHE6Epja2Bg5x6V5L4z8Nm11y5eEEoSWII9a9Wi+ljxKycuhW8darZa/fWj20QiS3sorVcDGdqgMce7AmuUGlIsTupznop7GmXsTWrggEnoT6knpViB38k7WO7BIUjkf5NdevY41dD/BtnK2sTwEb1lUBQf4Bnkj3/wAa7m/02+0FDLFv3A5BYnGal+F3h5pLuC6uyGGMGTaASDzXf+K/sp0/yWVQVYkHueOK45zTlys66TkjkfDfxAM0iQTnDngjPGa73TdchvY1KSkljzj1r5y11Ta6k+w4+bOQen5V1fhTxVJGYow+0jnHY/jXHVwitzRZ6tKtZ2kz363cM4AOCT0961bRUkkUuMPgDr1rh9A1ozRpLIwIJwTnqa7WwmiuCZByVOD9a8xNXsdfMW5ZDFLkDPviun8NSCWQM20leR7GufugGjRwuOMHHetnwo6BgvVicYroptJictDqVBL4lICEEgHvXnfxZCJodyCAOApJ64PJx78V6ZKCnJQAAcHPSvKPjEpksIwkmC7EMAMkccV7NHc5pS0PnfykmmkXA2lyfTisfVIDBfYiy6biqtjGR2OK6W605lmfaSQp5YD9aQ6ajSRApkbgvrkk8H2rpV2zyKsrJ6nonhIFNF09GXDqmZM5554reuFPlMThj7d6y9EV4YESQKGRQuD39s123hPwrc+K7qeG1TJijaZjgkAAV+iYCcaOHXMz8gxvNVxErb3PPn2wRrvAAJIC479zUUgEmSCwIFdLqVndabcyLkwuCVJAwevvWdBYG5BIQKOhI716SlGorxZ58rxdpFWwY71Bbgjk45NdDZwFyigYOdoJHX8KqPpItGAQh8HqBwfetSAkIjkMxA44zRyiTNrRFEE4IPzZ3cdwK6GQGNhKCQM5wBnJJ4rm9BUm7RBgtznPUg9q9d+GvhJ9Vvo727t28qNiFjfkMRjBx+fHsK/P+J8VTwFJ1qj2R9hkj5k4nVfCvwUuj2zX93E73UvyxlgAqL2wOoPHXPfFelMSc8gnjAApFyVReu1QuSOcDv8AWkYjaCMgfSv4+zbMqmY4mVab06H3dOCgiveOggJyVbkHj9a8u+JHxX/4Q2yaC0lWbUmyoQEYU44Oe3fNdJ8WdZn0DwNqN9b/ACTr8inqRkckV8lavePOXlaZrhnO8SSZ3DI56k98/wCFfTcMZDDNZ+1qv3V0FWrOnGy6kl78SNcNxLOmqTRyyMXcxPwTjryD6Vy2t+KdW8SER6nqEl26uDEZP4FHUEdCffiqupRrK0rOzKXyx2gYJ78ds+1ZIzFcoIzgrgqW9RX9A4fK8HRScaauvJHgyqTlq2Z/ina95JEhYxSDaG64yOSfxr7l/ZK8RRP8Fg9zOsqaMXaXcAoO0ZJ/AD8818P3SM07SysCzkllPOfx7V2vhP4kzeDfhhr/AIR06R0l1eQGSfcSUjJ5APYkEjvkVx51lSzKlGnHoyqNX2cuZmd428US+MvGWs6zKxZrqYrGzdTGGIU/iMVlWskomXBBQjbwPSquXMAUgKEPAHPA460kd6yEMEIQHGTjGfSvvOH6CwtFUIrY+Szq9SfO+p12lyuxCgYwcc9xjrXU6YvkQIgXcoGQgOACeSfzNcTY3rQOC671K9F4Ibsa6vTGeYqTKWAH3VPWvu6V7anxdVdjudFJLRqQBEFGCeua620AICA8EZyfSuX0VHS3JdQSSFX1GOvFdTaMFUDYGLYyRyRXXFXOPQ3IgGRFXBAx19aq6/4gh0KyLsQZSp2gnoR7U9tTi0+AyyFVReu4ZAHOT9a8P8X+MG8RavP5EmUQ7ADwBiu2lT05mtDeEbmjqnjG4vZA7sS2cswPUZos3ee4aeQYBGFB4wKxdJsRMVaUZCnJBPWuiV4IFRUBBYc5OcmsalS50qNieG6cSlVCGNvmJK/Nn6+lWDMFyXBb02mqUMxSIkgMWyoOOn/16kmkBjCgEDHJJ61zG1iVp1dQcYGT1NMacFMElR65xVLzScEHO3gn1qFpVOSATIfl69RT5TNryNaK727GOAT0FPN8Scg7snJB7VkJMYyckKV6hh/KpFvkgAJOCeAR2+vtWUo9iorU2YrsgkAjHUD3p73SRWxeUEyEjbGe4Pes2G5hghE8rlFPQAZ5qpdakuoSby+9CdoIPQj3r5nNMd9WjyR3Z99w5kbx9X2tVe6jR/tKRVIViAeSvpVZ9XljhIU4YjoTmsl5mRwAeDxx3qcYVd7jORj6V8BOTm25H7hSwtOEVGMdEYevMZ5jIxBfGenT2+lZtrAl0iEIAy8H5u30rT1FVklQOmScgnGDj69qhtlMT7T8o9QPSsXoe1SXLGxej05fKDk4ZfuipWtBEqsqhj/Fu4x71bgy8BIy5HcVFNGW2qpJOSWB7j0x6Vn7SN7G102QBvKkJxkEc4pUyzgkEgjkAdfxqQkFAWBBB/8A1Ck2lFByTk8/Sr32KSI3tcEFBgkdCaw7zTQqs6AICSdvvW+HKsVIOM8n29aS5gR4doAGSTuIqlc6IS5TjYjNHIQGJB/StCxuwuRKFLN05xU93YpsJjJZ+Ru6DFZTJJbkhwCRyPp61alY9CFRSOhWWJox5g3AcgVp2dykkQIO0Ag4Jwa461vgGDSHAHAGa27W7ilCBHBZsqM8E+1NTNtzpI2aUAAZHOQfSh0DqRHgEDH0rLtrlkmLmUghdgUdAO9aNs+CSBjBBNaJmUolR7YuhBTcAcfN3qNYpA7EoqqM8g9T6YrWeMSQllJIzggVUlhCkHBDHjJosc0kZ0tuXl3knIGBgU4wqGMZBbgc561dbPzITlRjJ9KiZCCQMEDpxyam5gzPuI0QsowHVd5U9gelUIg8swAwBkfnWpdkDDOiiTbtJA61WjVNkkjKQWx97vgVPMXC5VuIGmkIYkAjJOc4P+fSp9Msz5hLndGOPQ1Uu5TK5KEqehAPFa2j2x8gXMwYKhwArYycdMVLZ1xTNaEquEJBA5GBjFWoJRcOPlJTdtDY4JrLjMjzBiFIY5zzwK6vQbZ3QJHEruCTGGOAGPce5rCc1FXZo7RV2dr8NvDh13XoWaLbbW43s7jAyOnFet6leIksgiOxOmAeKyvhzoY0Pw85clXVQhYgkkkZI+nvWbreoA7wQQQSQCPQ8V+HcT5t7aUoU1sfneY1XiarS2R3OgoHUkOSxOSD0Fbur2huvDepwKceZblMnsSRzXk3hXxlLbttuWBcknkk8k16nd3Zu/B+qSQSK8jWrnKnBUgZH5mvzPLqs6uNp83dHzeJpzhB3R86a3eQ58uE5AyuRxjFcnql6lmiwxyqkkgYtubqB/WrGvaqtvErvKGaXLAdMeorgLq9lnLFishY5DYIwOcD9a/0UyitTpZfTUN7I/B8VTnLEyclpc0JrkyM+XKspAwe5NTQb8ZMhBIySOaxBcsZyzkZPU471YhvjIoKEh1BHI7ZpznKbuzZW2NW3vnjYocDPTg55qzHKQAS245yB6Gslb0kgbQSeAT2qaMhckygbei9cmsbMdjX8wMoJG4k9z0q1FKqoSWyAcEE96xlcMQQTk9s1OswAKKCFHJrVNozcUbK3YDAKRjrVuxmCyh3DYzkc4H5VhidSm0nYe/sKltZSULmYqQeExkEeuapyZHIj0bTb1IvLKEsWGTkcA10trKJRgAFsDFecx3QltYnBCEAZHTOK7Xw/fJNGMHJwM8104eo72Z5uKp8sk0bvABwCFPHAzg9uaXaCoOM4Oc800ncQAwA7D1/xo5aPDPluhwMV6ZzIR3UKxKO+3nCgcntinOQv3l+YHGD1U/40fO52FgQONx4z7cd6xvFPiW18M6ZJcXMgyoAROhZj7elVGLk1FF2G+KPFVv4ds3kdwJiv7tTzknvXi6anL4hv5Z5DJ5u/AUg4x6jtis3XvE9z4j1Z3aUtETzg8Y9B6Cug8PYgldnISExlQ/HJ9PrXW2qK5Vv1Mpa6HS6RbNZxZdlXAJOTiuY8Z+PY5oW0+CYFM4Yq2MjuKxfGXjJ57IWVoxiKNlpEYBiBjjnqK8zuZpTI7EAMcnI7+5pJ8ustzWEbbnb2GpQRMXRACuWBB6CttPES/Z4yZAFLAjB6kV46+p3FtG7EkkMNq5xgHg802bxJJEyREkoTxgZCn1z2/GuOoozfNI7Iyex7Dd+Lo41JRgB04PeuR1vx+R8iPku+wEHlj3xXAXfiRltwFfLliehJOe2ewpNG0eXU7nz7kEgtkEn7h9vbGamPsog5SutbHfprNzeqlsZSUB6A8V6/wDBbwPJr1zLeSrIYIACGU4+Y9s15p4O8Otf3sFlbRGSWRgq4BOCf5V9teD/AAXH4P8AD9tZhAJJYgz4GMOCQc+9fmnFuYUsqwk6kn7z+8+gyqnWxVeMfso891DRlspiikg4OOMY9DTtG2xX0JdwqMQDk8Z9a7DX9I3sXBBAJwCe2K5zSrIrdq4AYowO0jOPYiv4hzGrLFYiVW97n7JGNoKKPQWuFltCA2ApK47CuTmgMzmTaAQTj2wa2I7p3XDknrntj0FVEUbyScgngYrlldrlsZ2aKkenqTuIBJqzLbxQQyMQpAQsA3r7n+lWGkj4BIGAScd680+LHxStPDuky2luwmu5QQoQ8g4PJ9q6sBg6uKxEadNXbZM6ipxcpHkHivUIm8Sam6SRmEyKxMeSQx4I5GOMDoT1qlbzxOwSV5oy3KmNNwPoCegFYVnK/lFpGUs+XbHZiSTWxblo44lkIVgM5PfPSv7HyXCywuEhTlukflWY1lXryktjYgcgkk4APQGtG227gQCQvPQVkx5lXcBgg4IJ5HvWhbFg0YOAAcn3Hof/AK1foOGnoj5WrB32Ny0mEoj2ISQNuFHX3rYtpSSoDArxkZ6/hXP25GSSGUDoecH/ABq6k62ttLI7gyKMrtXGR24ycfnXuU/eOSK97QPE+r7XERYgY4+uehrlWkXABJABz8vrVDW9aeZ3kEmTI24bv4fUY/CsmbW081DE2UIwxbsfb1Fc+Jm0+U9OEWlqb0t6yRKobcSeBnpU1lOj6hEAwU7gwx3INchJr8agKHHHTJ5JqTSddim1BYlkxKSDtYcHHTmvn8XVcabfkdEFdo+kvGk1v4g0OyteAioCWHcgDt7YP51yFr4Z0+1u4plh3SxrwTjknqc/0q1BepPbxNvIc43RkcDAHQ+lSrcIZUAGNzBQBzyTxX49mWYU6dKVOMtWffYWm5KLkb3hrSn1fVohgeQTncORweRjsa9206yg0+1EUQCqp5GOTXA+AtNTRLFZQMXErmR3Hc54+ldkt+eSTjJ/M1+BZjilXqtLofRUqT+KRsmVRhgBg5BA7VS1rUALCdA2F8sgNwNuO/PeqQvCxwW2Dvz0rhPHfi8wzi0ijDwYIlz3BGAM+/Nd2R4Orj8ZClS7l15QpU3KRyuvXJN9KcghWJVsg5B7+n4VlmRXIL4JI5BHH0rNudSRSAAAg7Z6Cok1IcKMEHoDX9t5Zh3hsNCm+h+MY2Tq15SjsaUpVyhK4ZeMg4zXG+MdCS5jlljiUsV3EN1HrzXRfa9ylZGKIOevT3qpqM63UTEHIxgZ4yK9uErM5IqSPE7/AE2O3c5GOeQe5qqbPD5aMqe+4YIrtfEGkK8++EZC5LBRnIrmLuJoYg4XCKeWJrp0audBh3uyNhtVh3x3/KhFyo3ZPGcmnyO1zICSFUcjjk0RN5sh3fvEjOD82D7CsnfoIns7NXkAJ3FjuyD+lbJ0OKaUEquzGSo4Oaxbd1R94BQg46k4FdDbXDsAVIAPBNR7wk11IBopBYIBgd+4o/sloxhxuJGQPSt6KAjCk5J5zT2gCEgsCOvNVzdwfL2MW0tlXCumwDAAFbFvp6EggKT9OtRvatIxYgYIAwfbpSpPIjgRjcF4JHanzGMopmkunbQzZCqMYB7057aGHLNJkEcqRwKr3OqyrbrAQS4UseOSO5rKh+0avdJGpYxM20kA8f8A1q0jO25zyga0cYv5PLjIVTxkDOK6Ky0JRGEjAikABMhPXHc03StEGmgkgOoYrnuT61tvMiQnAyR8taqSlsEI9TLuJQd4I4UY3DkH3FYU2JCxVMkDIPfPpV+XURI9zEUZCFBRtuAxz09uKzlzGCQMkjHzGqSOtepXlDSISVwe/fNUrmwTykAGWxkkjpW21sqx5ViSeAQeh9M1XFuYI9rgk5PBOcn61VxN9zkrrR1VzISUJ+8zE4A9aqG2MbkgghwSCP4wOhHtXY3NqksIXbkngr1xVCTTZEAEcRkI4IUdBWUmybnNpA4AITLk5B29B6Vv+H9BuNbu0gh27ydzEDlfXiuk0LwHc6ioleBkiADcjrXp/h/Q7TSIIlji2v8AxP3NeRXxkYaLc6qNCpU8kTeCPC0WgWhI2yTYUmRRjJ9cVueI/EsWi6edxCyyAghjjgj+tU7vWBp0IaUxo4yyyY6n0x0Iryrxl4lfVbq4d3JVm3bQPlHsB6V51GnLEVOY9uPLho6HNeL9Ul1K4mcNgsQRxnAGKwORCSFZjnkAdB61aWIuHIOAxzljwKcluSNpUBjwTmvqY2ikjyqlRzd2UNxjAOcDuPWpIZIxjIJ5ycDk06+gVWABOFAJwOvtWbc3kUHyhyrjOV9AehqJO5ja5LfaqZtyBZECnowxVazlLMQDvBPJqkJWupQSxJHJz3FXraFQ0ZXICndj1NZMXLY0oJGt8yksqj5iGONoroLWVocMTgOAyt6g9DWAE/0csQCGyCM5yO9XNOlcTlGIKADBznHoKh6GMonpkigkMQRkfSqbyDJAORnqO9a9yC4YgcjoCOD+NZzkM3AVDjkAYr/LWLR/TSKRyWOBjmq88ZdmYD584HvVubaSAgGfUVFIrrgAYPY10xZsmUTkOS5IIAwMfnULIN7EjeDz9KvvsGSeXPHPSqcgDFs9PbvXTF3NolRhtUg8DOR7mtXw+8aXUJZjtUhunJIOayyC4C45B6GrtgzxzEAhSehx0rSesbGlrn1J4Ru2e2id8Fgg5H93HArpby7SBQdwVsZIJ715P4T8TRW2nxgvlxywJ7+3etfVPFL3G4kgueuDmvI5Ixdj5nEwlzsveIfEcpncBwgAA2gYGcdc1wmt6y8i7gWUrkbgck5603U9SNy2HJH0rldevyqFGYopO4EHBOK66GH9q/dQoKMdzG1K5BYqANqnIzwevf3rnJbgtIRgAAkgjtmr15cMckNuJyTk9ao+SBbtOFVpQ6qYycEqe+favajR5NLHowlFIhaQM21W3P2x3pjyMjAkgjuO9PMQUsVAR25OO1NZMYcAnJxkdM0nHyNlJEhDgksRkHAB7UwZ3MFOMZzz1p20b2UksT07U5rZo0Kgc56jnFRYvmRJFGGJUnBADE5yDn3HFSIiR5YjoDjHc02JGABCbwOo6ZqxEoKncCAfQ5xWsEmZSZGzyTW2WQEFSOTnH0rz/wAVWbRxlWfMaklAT6/zr0hY23FCMHuM5x+Nc54v0hGt1OzzMglSRwPXmv2XgXNPq9dUJbHyWc4VVKbkjwu/jCzugAII3Fh3qIqRHgEYIzkHIrY1K0kS4lfYIRk7V9B6ZrH8sKBEgGASQo7Z71/WdCopwTPxypBxkylKpaMquXA55PI561GY/MkJBJkYBRkAA+//ANerAxHIT0OCrH1FV5kWOJiqlkUZCqcfQfSvQizAiiC4JjIcA4JHGKjdEeTKggnli1PiLtHkhUIGW9z7USMqIcjn2rZO4rkckQKuUAO0Z5NIU3bApwuOSfWkLAqwySG4wBSNGQAEkwQemM8UhIcyBYy65Yg8gelVpJiY1AcoSew6+1SiRUMgBIOMYHemPIvlhzwo9RijQ0TGqGQ4D8jqFPWgsWchDgf7Q6+vNNGx0DoR1ySDTYow0gckgZweelWhlm0keJyjrls43KeAK9U+GeuMk6wNcq8m0K4TI2+mfc8GvJ43A3DJUhtoz3HrXXeE74QTwuHKyAhemMt9D2rog03ZkVIqcbH0va3Mc6IEQh14YkZBPt7VLdWqNGzBRnpuJPH/ANesjw3e+fboSCq7RyTnJ7/rW8sRkwAwK9c+lKUUmeLJcrtY5ifS3xuACgkkgd6yLi3dCxc5AOQAMV2tzbk5ABIxwaxtQ094QWJjZSMHcORn3qL+YlI55Wd4kJRkJGcnBxS7DKoCnIHfrirc1rJCMY2kHBB6iqqb4ZCSA454zgD8KV0bRY3eYQQQCvXdgkijcJQNgJORgkdaCrOFJIJzyQetKWAUISQmc4HUH1ouaCMxKcks+APmwBj6CnRxlCCQAe+KUlXTJIJpWwm3IJDDiklcRHIWdgEO0Z5J5NTRxOVAJyhPXGM1JBZiUj5gATjrzVuKNkIBQhc4BIxnHvWiiQ2SWSNEGUDAIwcDtVtckiMYA7s3GKii3xSAYJD/ADfT2qaU7QAVALdaoybuKqbUIY5IPUdxTTOEQBhlcdD3phAUsScN1IPas3V9ZjhVXLnKqQ2QOCOmPb61nIm5keKddS1tyiIzO5IOznA9xXMaMsk16SyEKCDyMcnrVO/1FtRuTJuw7ZB9AM10mhWxhgAkIcHkE9quJso2V2joIC8VsApwCQeBSJKPM3hgHGRQLnKkAggDnAquqGXIQ8nkYHQVolc55MWeSVpAUJBBzjuRUiZ3kspxj0plrbkguHJYHGWHX/61XkCMpAbL9Tx0FDRCduo6CJiCRG5Resg4wT05r0bwFqwVhATwozj/AOv615rIqEAEkseQoJBOO/FaPh3U3tb1ME5U8Z7GvlOIMujmODnSfY9vKsX9XxEWfS1lciW2BAyCMVY3KgB4B6HNcx4V1U3mnxFmVpBhncZ5JHT8MV0QPzBiMjGQD/Ov87c/wDy3HVKD6M/dsPNVIKSY65k8sAg5J4yBUME4Lgk59c9qq3N1syCcjORgdKggnXzUIOCeBgHkntxXy7kz0Yo6COUODtIIPGc9DTZGIQk9B2xkmmW29TyAQepPappSUUkgnjB96tXZtaxnyyKgJJyxqhIQSW2MQTyfT3+lS3UpaX5QAenI6VW89wAx4BBGM9fajmsUI57ABgDwR3qL5VyGGQefxoU/eJOGx1PfFV5R0cMTk88Yx7UcxPLccI4S4YLyDg8d/WnteW8QZXCkD8M1XDOCQSWyCQfQ9hWVfF/l3Ke/K96L3NI0lI2G1eDpvDEjHB6VmXMwOdpLg+lYqWNzdXBWIbB1yTjNdBp2jyQxL5r72z1PYVLku50KnGC3K9paO7lpRweABXQafEYDgkFccKB0Pc579qEjjQfOMgehqeDamAQDz1I6Vm5+YXL3kmVQrRBwOSwYcH6VQv8ATTECQAA3HTpW5ZIWkJ6nuRzmpLq3E4IIy4HccZq4S5jO5xgiaNiAAdpyAR3FbOmaoYJQWAQnA47e1RX1p5RV1JLfxAjp7fSstw6sSVyDwc9K1cb9RpJnqmnajFcxgBiHPGAOldHaBH2hRgj3614nba1dWDAxSFAOpB61p2Hxb+yTiC5ADDljgEAdjnrzTikjCdGT+E9mUKHwGyc5oOAQoBOeSPQetebxfF3TZJVZmZDjClcnGeueOlXo/ivprSBBIZJSM4BAIUdTg9vrXSmrbnI6dTsd0kbZ3A5UHkdSDUrKdhAXcc5wTjiuDHxe0qIFiWTPAB5BP1HTtVK5+NGmx5wpZweQ2Tj3GBTcorqSqVV/ZPSGAVMDBI4AFNDjkAkEnuOleSXHxlO5vLg3r1Vi2P0rGuvjBduwO1Yyx+7nPH1rL2l+hccPVfQ9ykciN2IKsDjcw4IqE3UKAF3AB4znrXgV78Tr6edI0nMYZgTnJyvTgdKy5vG2ozSTASy7QSAAxxj1xRzM1WEn1Z9FNq9rCWV5VBGec5qnc+LbC2jLtKCACevavnJPEV/LG5S5lUdCW5Ipt1dTajp88UkrtLIAqtuIxg16eX04V68adTRMxq4aVOHNc9o1D4z6BY4AuMnoB6kdQBXOaj+0jo1spAt5gQSCQox7cmvl7xtc39lcS28VxghymcdSOo5rzq4v70ki5u2llyQAOBj+tf0rlHh1l+KpRqOdz43HZp9W0tc+r/EP7U6wBIkQRFySDECSPqRwK8T+IHxSn8TyGSSdpHGQrSHJAPb6V5g1xJMxVnJLcZzVaZjtJzkqcYJzzX6llXCGXZVJTox95dT5LFZrOvFxaLRvg7F2fBJOQTUTalF56AsOQTk9B+NZl4jOmQCCTnAHX1rNkRmUAnBB+6eePSv0aFZpWPlZUFN3udML+LDuWPIAUKcgHPP6GoY9SVpQRKFRcEt2+lYHkHhw5THGB0ANK1o8sqIjMWzwFHJ9frW/1hmTwi7nQXGq24VpA2w4JJPQf/WpZNctxgKWaQEK23JXPsR1rBFq/ADMQCDux39KuQxBNxIBYZJJPGKPbtk/VYGz9sQsAHG8jGQcjH1pBfRs5IyiKcHPJP0rOj2lQgQAkZAXkU1UcnYRnJPGMkjt/Wl7aTGsLTNJNXREkJRkBPc5yPw6VXh1lJckHdGByR2qFY22lSMjOfpUgsxEQ5C5bsO2KpVWylhaa6Dm1Vckxlio5+Yc4+lD61PEiPEGJJyNpwR+NPt7cJIJEGxhk5x1qVYxIrB4ypzjPrR7XzK9jTXQrrqFwm0QRKTklhIDgE8nge5NTQ39y87CXaBjKgdv51ZhsT5ZDoQVG4ccE9uaiMXzFmQEDkkdQfTH9ah1GPkh2J0ml2klwAOQpJ596rPcyCVMTfu8dCOp+tE08aglQpYDBGaz5pS2PNYBYzwPTNZ80u4uSJfOsXEMiFJlAB5yOo9KmPiG4lkEfmkRkHEZ6KT1OfU1kEJuBB3KeQfSlKhpMAYHUnNJNjUF2NC31mZS6Fj5fIJB5zWnaa0YQgZiwPHzHJ/OuejBbAABIPBqyuCGDkshDBghwd2ODn2p8xXIdlbass4UqoJyRtbtjv8ASnE2084LYV2BUsOp9q4q1eS3IVpWeMKN4bgsR0PHSp2v5CCY3ZWwTnrj3pc6JdM6tmhiwitgLwGJ5/H3rOl1CLaQX5yRn0rmpL2WTZEZXAJwz46j3olzGQclgSDx3HpTUiHSudB/aUS4w3mEDnnpUltewl3LyKgxn5j19hXIyyiNQVLRZOSB/F9ainupEKtGCTgjOc1XOwWHv1PRrYxNGHjlJBbo3b2q5PtmQgkMnp615lFr8kTKHddoHAVj+PFdJpviWJwAZctgY3DoTSUtRyw1lc2bm2PyOcHjntUChDlScsTx9KdPcCbahYg9T9MVHFEFSVo3BbgAkZxmuiErHDUpvsWl2Kw25AAAGe/4VaQ/MDg7uQCR0rPiUhdshDue4yMVYDNGpILEAdB1xW97mag10NGJ2ihUEBzkkkDGM9a0dHjE+oIVC+WxwFx6+9YAd2AQSyID8xVT1HuK2/DEkhukOM5JUDGcD1+tebj7xw05eTOrCRvWivM7ue1ijyCWkxjBUHn2rivGUaxQSuluzEDcyhCSf85FegSgvECiEITuO4jI46cYH6VzGs2wnLmQEjBIbPQ1/FtPNnRzluW3Mfv1KjfDKK7HhurTeTMQibDjIBzWaZmKncMBhjgdK6zxVozSL9oiLRbSQYiOSPXNck0ZIBlcImeCx6fWv6QwtWNelGcT4TExlSqOLGxvwAGYNjaGHb/69e/fB6/N1ooikJSCNWYK2RyDjp1yf1618/rApQBnSQNkBgOPrXqPwX1KaK8Fk8uZSoVTn7wLdefwr4LjjBPF5ZJxV+XU9PJ6vLX5Wz3SA7EKlySeeeeDTwC2CDkj+EdRTlgLRAkEk+lP8mXcCRjjJ+lfx7K8W0fp0dhkjb03ZJIGAM9aelqzEEso3Y4I/wA81NZ2TTSBy+IgCQAMgntU8gIYAR5O7Gc9B60uY2SKY05T1BwDjJ9aspoiNCGBJbJIHvVpVLsCwJBzyxyc9zWhbMIxg4yORSbKOel0SUtkAkgYHNJZm5siQ4KjPAB6fjXTsA7E5OCd3/1qJbdJAOM9yCMUKVncyk3ax8+/HjQmlme6giLkkghuUCsoI46Z64/Gvmy+tGSYI8TDDZGB90+9feniHwfaa5bmKZA2SDkn09vx/WvKPEf7PcO6WW1jXfIAflbBPoK/obgvjTC4PDrCYp8tup8XmOV1KsnOB8s+SZeQCSmQTjr9ajkVSQSOhz0617BrHwS1PT45GEEpIPRSMEfWuN1PwJf2oJkgcBSeSMV+6YHPcvx38Cqn8z5apga9P4onJrKN5KHCjkAfyqMsAcqWcg5JNXp9LmjIQxMCCVJA6Gq7QPCBhTknpjp7Zr31OMlozl5JLdCrMxBZiA3QYHb/ABpN4KlgADg5zxn2+tSiymdSQpUcZyKc8ClVLAKAcge3+NLRlIpxP5uUAyzDAUjpTrYOzFSwAYEknocdq0dEktLO5eSWISuQQVkHB44I+metVpZY/NfagVVbAGaaQnKxCzMjAB8KBj685rp/CXjS40O62Ab0IwNwJx71yeBMHyCAep9Kl80b42XAAHToayrUIV4OnNXTHTrypyUos+ofC3jGLWBGZiCcjIRiMiuwuN4hLplYyMrznivk7w34gnsbxJYZSg4UgHGa+ifCmtJf6bCzEiUqNwZs81/O/FnBlelUli8HDmj1R91l2b05pQquzJ9UYvGS/J7Ad6ytOjkfWIFQYQHJI/St+/jQoXwQRyBVHQImbWyGBCgAj0BOe9fjbjKnJxkrM+vhNSWmp6HaALAkZO4KDg+tKSq4wRnt7VE0oMY8skBcbuPzGKrXeoxW0RdztIHJxnH51rhMvxWNqKnQg5NnNVrQormm7BdnYwO4Ak4yx4rLu7yKEOJJ2lGeDkYB9B7Vy2ueOVy8aHzHz1IAAH1Hf2ri9U1+7vZv3buIhzx2r924e8M69ZqtmWi7Hw2Y8U0sOnGjqz2bwtq0LO6pON2chScYHcZ7/Su6R2EQcDcGAIAPrXzn4S8QvZ6hCQHl3MseI1LksTxwK+g9MkF1bR7WY5UbieMk9a+U8QuF6OSVIVMNG0WehkebyzKDdTdGlaB5WJCZAGfqfQVuRIXBAUkAcYwCcfpVTT7VoFAIOODg9qn1K6FlZu6jJx0Hb2r8QavufU7uxwvj/W5DdhI/3RiUKoQkZI6knvVXRdYjv44IXZklwdwc5A+h96y9Yd7qSV5CAAxKgDqM8DFY1sGs7tpUPlEj5gBwa7qcEo2bO2EPdO+dCFDAkg+nQVQuS7NgAY6HI7d+PWotH1dr1CJsK6kquccj1q8QdrFgAOxJ6VErLYlqxWi+ZcA7R0571HcoEQsABnOCe5FS4KbQA0hJwQoyAPX6VWvsCNwjbiCep9uSB+VY31GZcNitxcu0oLMRkDPTH/66tpAIHIAYYHIPIAx/+urekw7woIydpyfU9vwq1LE+4EKHG4ArnHHc1Sm+5VzKRQHyQQMEgZ6+hzSvKxYhGwOhOOlaM9osjggYA96p3cRjYhBvyMnA6etJ1GBXBAkUZJPJJ9aseY7glQQuMZzjP41UXeyr5ZUqTk8Ekj0z2q5CQ0eCdpJOATz+VCnqIs20gRQ3OQSBntV+3mN2ywtzEQdx46fjWWhG0MSAhyBjvjrU0LKyoA4Hqo9K7qGKqYeSnSlZowqU1NWZt2mgWtrslSIOFAAZgCfzq+CSFjRisYByo7nOc/rVHT5HEBQOxiH8PYe+f89a0fJbCkAjPqK3x+c47HWVeo2vU4o4SFJ3jEfk7gDkgcZqZSTIpAwWycmmrbMqgEhiT1z0qxDGJEQEEFST7nt+VfPur5nRyjUO+QYOSPUfrUzAjJ3gDqQe/wBKfFbleAMH3FTeUoTIIVyemM5x1NTz36mbRB5jZ4BKkZp8aghCOmckHuO9TKo8tcgEHkHFOjjJbAUHjpVQab3MmKqkoQAAACQMcV5j8RNedWkt0XCHBz1APcfWvSdTnNlZFmIQkEkeleP+IwNSuJJQcrk4wepr+nvC/hZ1H/aNdadD4PiLNPYQ9jB6s4WWbe7bwSTnGKi5UHg44GSelalzpLBi0YwAPSqDwmKNt6sSOMA9TX9WKPKrH5JKrzO5EMtIVcAJn73XA+lNkDBDggHqPapPIwQAcADJB7U1wd7BjtAAx71SuiG0RNvSJAQSnUn0zUc6kFAASeCMmpdzxybSdykg8jp60xw7ysQQEGCRjtWsbmba6GfPOGBToe6jtWZe3htkKIMkkZPcVuNbLHvkYEgZYkjpnGf6VzFzL9qLTEYQ5JJHP1q5SshRV9Da06ZksmfPLHaD7mq2oyAvFIVWQKCMr61NYEizRDgkDnjgmqV8pJkQHJZcAr2J71yVXeLOqnH3tByRmYMR8hIIYHuPSrDR7YSQuFIC7c5P1/SmwRr8ozggAMSeSamZiqjIwOgB7187Uume/SV0Z17bieNxuwMYwe5rk7nw1GXOIwHboe5Hqa7bKPuYggEYGRVGRUJLA8niuKcmup3Rpp7o848QeELVbfzJUBKgnce1c2mg21tlDEyAgMDwcg9D9K9N8R7/ALHJhA6lCCCMnNce0JCggEDAA3Do3pXzmKqT9pufVYKKVNHm3izShbyhUwRjdkDgVxUuEdg45HIwa9h8QacLvT2VwCudwXPf1ryXVoFWeVImwyttOfauNTbdmen6GfM2VLnJAHAHUVGrBYlLA+uO+KmkBVSSASRyO1M3iNPmGSeD9K1JuNZwBnHyf3vSjesqkMN8f8Q6/pUVwoKAJwp5IojyiqGOCR1qloJ6ntPwt1RJNPeAhWMIGFJzkHoBXolurSBEQMox8y56exFeG/Ce5MGrT20soKSr8ueCpB6g19BaDZi4MTtnYGC7l6FscAmv0bKp+2oJXPzfOqaoVnJLc63w7paXESBEBiP3iAQSfrXoenWcVtAUiTYWAVgD1Hp781iaNZpFZRgHAXvjBNbttMAQQMAdTX0kaaSPj51ebQtfY45yQBgocED19KiisIpHJIyRxgjnrViKQtKXLDYR0HpVqIosiIoySuQOpI9aJXRikmUb3whbaxYSwzRqcggZHSvIvGPw1udGLzQIzRAZIUE8D0FfQthGqAZBLHrkdBVi+0+O9hMbICrAAkjJrzMVh44hWZ6uDxM8K7xPj10w5QqAEGSOuRXf+EL+KbSI1XOxHLBipG7PAUnvjHb1rrvHPwsH766s4VErA/dXGT9BXHeELK5tfPsbncksbFh6FT3FeZgsPPDV9dj6DEYunisPdOz7HQmPCBgSSoJLDsPTHc1IkLlCq5YYyT7VNFbEM69WBwMjAJrY0+xZnRQFJ6HntX1Vz5a6ZSsbOS6wxGCB8pHGRVtdPaHI5HckDvXT2VqsZ8sIGA53EdB6U+7tEmKtnYACCPU54p6AY+mqttIu0ZAzkKCc55PFddaQERh0ADEdD3NYNpZFHJC4AbJ65zXTW8gkiAQgHPOTUtElmIjaQr5brjGDgdfwFThiCTgE47VCkR3MuQSO4PGanizwATkcGoZQ8E+WNwypOdpHQ1IAdrMBkDkHsfpTHQ52qc9fmFJKSVJD7fRRzkVnYZg6mxlZ8rxk4BGCD6isdoyWALYJ52nsa1NRL+cTnII4FZynyC8rBSqgswYgEjuQD1I/+vUvQm9jO1S8jsYpnlITysq/IJBx0x681414s16TWbt5HCRxI5MeznnGAfbIJ46Vp+O/HcN3eTWVsySJC2xwH53YBGcc9COtcpZ6fc6tKS6Mq5yMjAOfevGxLnXl7KDPdwcI0Y+1mUHSW9OIkDEDI3ZA/OtnTvDBQxh0y6juM8euTz0rodM0MQWroqqEPykMPz//AF1uJajKswDgKFDAEnaBgDPcAdKMPlcYPmqalV8wk/dpuyMmHTEtIZJOFiRQScZ49ea8++Mls8V3Yr5sYEMRCIhJ3BwpByenA5Hqa9iW1G8DYroVO5G6H3ryH47xyy3GhsChKwlnIGM4dgMY9Bgd/r2r2ZRjGNkrHFRqN1FqeTvGYmjZXKuCGGeoP+NW01BrZcEhTnIx781ArneQxyMZ5pNymQqApbG4A9xXDyKXQ97RHX+DdRe5uRMQNygqSpIJAOc5HcfnXpNtCjKjoACRklRyRn+nNeceFTHpwSWKMKwO7CjGD649+a9Js7hpI1KKC+AM469z9K7aNPlVkjxsU1KVy5gLIpT5IwMMpODn1H41oALfxlXOAMFWxnDYxkZrMwS5IYgkZIPOPb/9VTWE8sE6uAChyBk54PU4rnx+DhjcPKjUV0zoy3HTwGIjWg9UVvLlVjuAAByD6iqWrk7V2khiuSOuD611V1apcQKUxGFjZQOeSCcc9cn1PryawNQgXzSCjFwu3d2GO2K/l7GYOWXYx03smf1vlGY08fh4VY7s5SeOabeELAYBZVHUDqPpWhb2Jkiw5VkHKjHQ/X86m2KkgXGJCMgZwB+NTqjqoDhSynna2fwr26U+dXPqFK5SS2IAdFDqwJBHA9qngsnBBZSVHJGSKvQRCSQFwSuCBu7ZrRhTzMqAxVuCAK7YpMXtCnBHL8pAyACQPQd6mknXymAXDHjJPatO7txHabkUoAO3eufmcyOcEnnGCOlW7IcXzFpbhnKFDhR94H0wf64rTsoiI8ghQpzgjGc/1qrpNqJt5kUoqjCjbgk9/wD9dSalepDGqREjHJyep9cdu1TzFbvQlu78Rt5QJJCn86zU82eNwr/OemehHpUcchZmcgk444q5AFAUhSGJxjPWrUjSOhPa2q7gBKcjJC44PHNXreFYkRQ29gMknvVS3hDvyCx4AUHj61dEflE5cEDIGKu47hd3CRQlzgnGARWbCd8kjkgqwGOORj3qW7ZCxVzlTxxT7aIwxgDa4PAIBGfcUidCzbYV0C9M8kjpXbaZJBb26u7qXAA3Y46cn2rjUcswQDJxz7VG11c5KGTELKckHoR0B+tawsnqZ8t9yTxLqUV3cMjO4kYkKFGRgHrntWdbWkXBIBIOQH5waqLumnJZyx5+939B9K2rSzUEM54BBOewrTmRr8MbD9zxsSV3HHBz19qeyu20MDsGBnGMk+9S26AxKS+4sx2nrxnj9KuRWyhSXcBM4O7t+VCZySaZQmVRCcpgr37msy3cNcK5coe3sa3L3ygqIrq4TGAvHB7k/j3rAnki+3QpEA0gYMFXr1wT9Bnr71rTlyTTPNxceejONuhzHjaRI3S2d1DOxYI5Hpwc9veuRMThCEGOc9c5Fe+HwxpWow7Ht4pjn5ywJBOOvPPNUrnwFps8zSRwxo+0KflIJHp9BX69goyrUVK5/IWaz+rYqcJK2p4iIDuJIAAGQOuTSNEQychVOT9K9TvvhhbSgkDBJGQoxjms69+GVyMmEGUgEhVXkAV6Dw8u55KxMHoeeJD5qsCwZgSQe4HakWBuSHIAPIHeta/8PXelyv5qFQCc8Y59DWUqyKxUHDHoKw5bOxrzJq9wt42EhABLsNuemavohkKByAAODnr/APWqqy7MqAd2ecdqljYhgAcow2sCM5HpVFLcq6xsyiO+GfJAz1x3xWPcqiOVDkAAgj1NX9cAjkTDkkjqD0Hp/n0rDkdzuAIIbvXDVbuehSii+14EhVWOB0z6VlXtwQHIG9epbPQU13wwUuSCASGHSopJQ6OGO0MCpx3FcjZ2KKNjwX4kk8Pa5DeoCc4DNu425yePWvrnRtYj8RaPBeQAMGUZUV8TxQIGCEMY9ucg9K9v+B3jY26HTLlg0p4i3McKuePrRCVnoedjIK3MewaniOMOjEEEggdx2Ndj8Otai1LTnt/vOpw3zHII9q5mW3zG4JDO3b0qt8L55rHx5PYDaUlgLhG4AweSD3PPSvleMYTqZRUceiOvI2liVqer6xYpd2jrgFyOCe4Pr6V5T4g8PzW0jgQYJ5JU5ye+PpXssqKrFWBB7g1zviqxiuNNuFLKpkAyw6gA/pX8u8OcR1cnxfK5Xg90fpOLwaxMPM8qtQAmQxC8D5h3q2hRgTuwOp561DKgLvsIMYJGfpWX/aKRXDq7gDjHtX9GVa9LG0Y4mk7pnz+F5qU3SmdArmUEK6oRyATyaeBEcEkgjjBNYcWuRRowdgQccY9D61I+rJuwXALc5JrzND1bm1uSNT6npz0prvvRFGBnPBNY51i2IyJC5HGR0PrTG1mIkBSMZ4z2NFkCdzSkYISp69CPeq24yh1TDD7x3DgAdapTanEWGZAh/iY8ge9WLUCZUdDvRhlWXvXl5lX+rYadTsjqoxc5pFppEMpMUaxoQAFj6Cr1mDnaTnGKz0XbMAOCOCvpz39DVyS8gssyyyrEM4znr+FfzZXc69WUkrtn1CahFHRKALYyZxtG4AnGcdqyPEnxRg8JRxLagPdSKWDE524xwR688VjnWrzxA4stMWVkkIO8KQQCOT7dKztT+GM2qXgUsZHJJLdOB3r6XLclw6tVzCVl26mEqkm/cKKfEW+1lS8d0SjHcylcE56g+mP6VY0uPUNb1ESxhpDGCueo5711Hh74WWuneW17CZUHIBOCePUV2Bh0jwjo891I8cBDApADycg8j24/WvYqYfKpy9lhaV2zWNWpTXvM828eeHpdG8LRfaLlBLOwAVDnax5JI+g715FrOTgAblU4B6V3XjHxg/iC6llLh4nA2qCDgDj8OlcNqbboy4PBGACO9fY5fln1Kla1rmtOuqm7J9FULCHPPYA10EEyx4JIAI6+9YGmIWhjxjHQj0PrW+I1+XKjcuMd+fWu6cbHdDUlSUSOCVYE9ARgitGEAsDnBxg/WqBySS2SexFWIMgqEGR3PtWJ1Ria8YVQATkHvVyILt+UYOMk+tZsRBQIpJUHp6VciZwHCkAdloNeU1LZUBZyDvAyB6/hWzBFiFFYk57g8jNYlqrTqDkjBIJx0rUgcgbh82OMCmjOSNUWwk3DIIwAMjpVSez+UEgMTwCakExyoBIPvU0pIjyBk9BWsTGzMyTS4mX5sE9cAVjaj4at7q2MZJUltwKcfhXTAFsAptAAGPU1GmzaCwBOTmtkyrHEf8IZBK2MFXAwrDBx+dMPgu2RlMxaRwT7A/gK7QlUJwpG49cVXCBZC27d1I9qhsLM5mLwpa2irgM75yGY4GD7VbXR4LZAhiAXjlRnFaczCVhknbnk4zinJIQhIXJ4xz1oi7dBalZdLSDG0BQRnk1OIgIyAQCTyfaoZHbeQJnkGcjIAxntxTozlyDwM4BPem5CsytLboZGORnHr2qMWhyCXIXH3TWg1qhZ2Klc9asW1ttjJAyCOQRnisGxPQdY2pt0AfBBAIHBzmtOJSISWUAZztUdaSCAPCCMZABOO9WWQiMEnBFCbIKbgMNgHHYDtVWUKcgjawyMZzmrTgRuJWJIzwAM5qG5WJwSWIz83IwR7YpNjRh3BIZg+EB6YrGvUUpgnJB5J6mtu7VSCScg9yOlYt0GnJIOVAwBjrWctTQwpolEwAOFzxjp9Kjltz0Xr3rQktCXAcADpnHSnhURMgZc8FSecev481KRLOQ1XSY5iQ/zBucHkAjocVRsdOiVZQCA/IU4711t/ZLLAQRtJ6Ed/auclhNowDHBz610wk+jMZK5LbEwARkKQOScYyfrVbU4IbyF0lVCW4zjkU9roqjjG9c4DE8j1quWVgxIBGeM9q6YzaMfZ3OU1XwRZySgwLsBHLHkhvWucHgqO1vnic+Y+Q52E4+vHQe1eiNHJJMUUEqRw3oaaukT7ncFlLfK2w43Adj7VTrSfUydGPYybC6lsLdIUfKIdoGOQPSq2q/abuLejswHG1zkGumh0EIGZkwFO5jircWgpJuwhCMN3PvUKWt7CULbHjmp6CZF3PEBIxySoxgmqFhptzaSlcYUjrXtcvheJ8h8szD5RjGKxbjweBKuwHHIYEdTW3tnaxooN7mNourNbeQjJlI1Zhn1I5rvtB8QooBaTBcAgHgj8K5A6ItpKx3hxnkAcDHUZrVsNIlku45Yg26NgQcdD7+tedUhd3R1RSSsz0CHxCrgIJckHueldZ4Rvg1zkjA3Bg3r+FeeaVoMruSQC+cnNeleFtNKA5HIx0FYQUkwktNDt5JBjJOAfX1ry34owGXCIzEKMkqM5Udf516UrFdqtkk8HPWuD8bQlYZpJHwAchfX2r2qMrM5pbHi93aQ2ykISDnOG5yKo28kSSAkkPzgj0P9a0fEN1EkmA6nKk8HkHPTFcLc+IbiG7Bgcxjdhty5Bx/KvYpU5S1PnMTUs2mep6bdIIQSGMZ4U5zkjqPrX0X+ynbQar4q1OKdC8JsuIs4yQetfJfh7UVls4gsoErMzeUx4BNfRH7MvitNH8f2gncRLNGYeAfmJ6ivRzKdRZbNQ3SPz5ctPGXfc9H+KnwfD3Ut5aKSgkMp4yQMYxivHJfC76SzGSMqQCSjD1PWvurVIY76Ql0BUqAQvcY9a818ZfDO01SJ2SJQ4BYYHSvyjh3j36jW+qY/4b7ns5llcMVD2tLc+ZbPT5NSk8qKL5gB8zA4A+tXL/wydNtzLIFOMnco4JHpmu/vtCHhZCk8BXaOHU9fSsFLG88V38djbW8jFm6dcV/R9HH4Sth/rMZpxtc+CVCsqvs3HUrfDTwhc+ItYDGMx26EFn6cH3r6X0rTY9Is4oYEACgKAO1ZXg3wpB4V0eG0RA7MMyPnO5u+T3rowBHGFXCgdB6D0r+Q+O+LY5pi5Yeg/cifq+U5f9WpKUt2OOVKjeSAME4+8exqOSdonLOQRyCduTzTHlBypGSDjPrx1qEzHJ2kgjjIPSvxqdZXPolEzPFXhiTxppB0yEbFZjIzsch8DAGK+YfH3wq1nwsZmeCSeJSQREoBC/y/WvsLwiZTrL5cGNY9wU+ueT9a6nW/DFlrtnKk0RcuOmAQR3Br7PhviCeV1PhujGtRjNan5fajC0JVUQgg55PQetY8TAXKsQcg5wRjNfYXxd/ZoF673+kMYZsk+Sx+U+3tXy94k8K6loV5NBd2M8LxkqWkXIPoQR2r+icpz7CZpFeylZ9up4Vak4dDj9SUmR3hjYJnJBOcZ9TTLVUZPnJJY8DHSmyiSOZwSW55qzDGJHVAAGIzz2xX1i0OJovRwCOEKyEJ1Hy9c1S2ATFMqecEVt6TGjQsJAZAOCAck/SneINCOmTQXIDOk6jGASAe4+or1stqJVuV9Tw80pydK66Bb7I9hc4QgZZeorqtAZbfeSC5JGGIxhR/M5NcjbxM6AE7kPBGOnsfeut0WRiiI7kpwAAMccdfWvuqSPhKjPRNLBUoNwAHIPWuqsyGKsgMZHJI4zXG6K6pEABhicAAZ5967zRLU3AUFWKrySK6J1FSjzSZhRhKtUUIrVmF40s7nUrAWlsHUk5ZwPzANeeWHw2mspnluJgCX3YK/fz2+uO/tX0EbMSQZVBgcfWuY1m3MUpOCQD0Hevla2fVHJxpaI/QKOSwpwXO9Tzl9FlhyEygJ4BFNbTZFcAsCf7pHT/JrrriFN4cruHUDPSqM0MaguUJye3WuT+1q7NVllHqYcthKIxEDt8snK+pJpl40cEIRyynBDE9hWxcqQASMAgD6VkaxbBbctIN4Y9M9qn+068upp/ZtBdDj7jXDZGVFLSjadu4981z8vi64O9wnlMTgLyCMVLr6SLdl0X5STkDv6VgPG1xIC/UdSTnJ9atY2s/tHJUwdKOljqNG1q51KMvkOpOC5bv6YrXF9PyuzhSMH1FY/h7TUS3G1GyTxx39q3Npgy4BJQkMDz2P9cV7NPEclLnmzyqWEeIxCpU1uOmupY7UZbJPOCeg71VtNUjLBAcqTggjjNZl9eiTdGxdUJOQ3GOaoBpEZlC7QDgEHnPrX51jcXLE1XOR/R2T5ZHAYaNJbnZxzRSOArYYfN16AVcS7iZCGYEeoNcXaNJuBJJ425rWsjLuYb8oewrz+Y+gVJFt4g8zyZ4zwSeM1HOSxyoIAIBwQcev4VPxtAIxzjHqaRgd5UDaO5z3pOVlc1UbFrR7ku0qFtg27hnufT1qeeRg4BUrg8MKyI3EMrMGIOeSeARV5Lsy4DHK49Mk15s5NSuhOPYsOBKBjk+1RbnBA8wkA9CB/MVIuAcKDk9R14prfM4jCkc5+U8GuqnK5rFFeUOZSSFIXByR0px3SFVIwyjkg9RU/HlOBgAnOPT2quHByCoDDuK60WhstujRMFYqT3I/Osq/wBPDozIFLY257gVqqHYPgkjPCk8Co2iLAEdSMD2osaRdjl5tODAI74Aw3TqRVRJJba6ZwwKAcHPI9TXQ3ls0e0KAOxzzmqMliIYChGEJJLA5JNRsdUKpY0vWFUAEgnOcnvW9bamjEDcAMZIHcE9q4ZrVo1DA4AOflq1BqDQEBRliQcscc/0FWp2NudM72K7yoUHJPepCwJHOT1rmbLXFTCEBmJ574/GugtrkuBtCsSOFY1op3IeowyMhLEYGecd6jluRvZhkDAAzVlozIMEYOcnFVLu2PkllJYg4qtGY2RUllV5wWGCDx3zUV5PlSiEZAJppR4onleJkGMBWOcfjWKlw13c+Qj5kwSyjsO1HKb06aZZsFLzAvklzjHpXSMhijWJSCoOTjoaqaVaJFCqEZbaBk9a0rWNrqRY0BcA7QQOvtWEm76GzSRpaTYrOVyQgPTJ616d4K0KfzEdIgAPusOTn1rm/C2hRX1xBCGNuikFpAM7MdvevWk1Wxsrm2srQLHK2EjiUffYDk59+tfGcRZr/Z2HfdnzuZY2NKDprdnU6ksOj6BDAxV5lAYMp+8p6n3/ABrzXU55bq5lBUBOinOc/h2rd1K+nvkKuzE9AAegqpBZZ+ZlwR0z3r+dcViniG22fExaTuc+NNZlYlMDIOM9SK7eDxdPB4N1OzlJ3SwbFeNQCjdsnr/OshrNixyRg8iorvTZbixuYkK+a0ZKk5wCMH+QNZ5ZRr1MXBYda3HVlDkbmeA3di10kamZ5XVmJLDGWzzgeme9A0BpCRuAZVAyOcdcHH510+tWIt78xkES53Egcf4CiBSGCBVQkY3MMgf/AFq/tfL69ahhoQlvY/L8ThadSo5WOOTQJd5JOACQRjk1FcWxs878KSMY9a66S3ZJCQAyg5AHAxXO+NY4oTAyEsJFLks2NhBAx/KvewuLnVqqDPIxOEhSpuaKMavLEJQQoXkE05HZASSPzq7oUC3tsZATJEOWAA2/XNZPiCM2UyhC3zZYZGAMdq+nhS5nZHzznpzGpBIGwEO719auQwySTEFwiEYXAyxP0PaqvgGxg1G+Ivp1jUgFUYkbyTgAHvkmvvX4S/BDw5pHh21uLvT4NQu7iNXaSVQwAIyAK8vH4uOBfK1c6MFQnjZ8kPvPhpbWWPLySKxPygEYqWBGhkxngjjcK/QrXvg14S12wltm0a2gZxxLEgVlPrXy/wDGD4QReAZ0MbvJbsQFkx69Bx6VOBx1PGy9mtJdj1MRlVXDR5r3R5NbXR+zqChAB28nr710fhrV9lzHGWJUnaR0zXPmADegXLA7QB6/SsRtbisdURhICytt64x68V7Ps5RlsfP14qUGj3m1YMgdSCf5n61YfK4IIwBk45rlPDXia21C3jVCGXODIxwAw9D0Iqxr/jSy0C1eWSeN9g+YKQc16NBup7qPEjTknymrrut2/h3ThdXEwB2lgAeSewr5s8ceNLvxPqkhZ8xqw2gNn6gj8vzpvj/x9deJ7oPvZIl+VVBwCPpXOaaPMkBK73zypXGc9OfwNepzRwsbR1k/wOv2bittTodFs13hnIA24GScLnvxzxV/VNZ8vTpIIzlGXa2ew7/SsCS4eGIqrFVJ2naelUpp2YkAnb1PfNebKTbuZOPVkLCKOEMH3gd2JP6mqbEMuCmRnqO9WjKHIBAKH9PwqKZlDgj5FIyo9alzZNmV2sku1KOAVA3BQwBOO31rl9ZiWLzUSKVQ5CmJSSWGeBz1rb13UFkWKCJFOVO8hQCDnjnvx3qLS9GR0V5CXOeCTnBrPfctNooaL4flneJ5UaFupjbkj2OK9D0fRtrRRoAMnsKNI0mNiDIoI4AK9q6m0tyksEVoA88jbVXIJz/jTqVKeHpuo9LCjGpiJqCPZ/2fPBsVndjU5dpAVwoPOSRgHP1r6DW3It1Vi21VwATnFcT8PLG10TSYYhEI4Fw7RgE4J5JHeu1m16yhV280A4yo6fqelfxRxtxDUzfHTgpe4j9gybALCUVpqZupWyFSrAM2Oc8ECsLTtNit5ZWIBLMTnGOPSrN/4pgvpmiiLCYjJB5H5jiq8YncApwCeWIyPpX5Xzwi7WufUxu9yxdsioQFymOoPQ9hXP6vrkGlRzb3AAAO49DyM/TFVvE3iCDQ4WNzLtLKXDMeB14wPyr5a+I/xU1LxJNLa205s7RTtkQgguM9iDgV9Zk+UVM3nywjZdTGvVhQjzNnffEn43G2lntNKfzEztWQEgbj7+2a8Ue8n1HUrie5mknkyN0jHKjPYVnRMPJCedkBiQrEk/XJq7b7tibSreoJxmv3zKMjwuWRSpxXN3Pisdi6td67GpZL8zAqSvUHOf09K2LbJCFyS3T1rLg2F1w2FA52mtO1IcAksFDZBxg4r7qjofK1tzZtyRhi4YnqR65rQjBJAZt5GM56YNZULJjIJQ5yAO9XbZijJk4B6j1Ga+gw8zy6iua1qS0hdSdwHHPQemKz/GOqyaXpm2IpLLIASdxGBgHr+NWrc4lLKVHGACeteaeN9Vlvr94kYKkfDKD0IPT6V71Go4+8uhjRpOUzn7nVGWaWQOSGJ4OeMnJxVd9WdmKISDjIJBwarv5jyjJyOvTirXkhjGoTOT3HArgryc5c0j2VBJWK1zqTyuGiRQNoViRySOpz6e1b/wAP9Hv9b1aOZp4rcI4ZWf8AeBlHUADBzzirfhzwxJqd5GrW7PEw5ZQMKc9SPSvZ/Dvh9YYY4hGqlV2gqoHNfnHEed0sDQlTT95+Z7GAwTrSTtoXLC2zJLLP5ru2FXBwBj257e/410mj2Riu4pwFTaSPnGeCCOnrzU2m6QwUhyVOACQOevWtrTtKbClxznkCv5sxeYc0moyvc/QMPhG0rnaadMBAFOAV44PerN5rNvYQmS4lSNMbuCCf/rV5/wCKvGaeHrCSKJwrAgk5wR7d68O8R/EfUdQeQxSiMkk5Of1/CvpuH+DMVnTVaWkO5njcfQwEbTevY+jU+JulW0zmWdZA6kKACQM9D/8AXrzzxh4zj1G7dY4GSJuRISAG9sda8Tl8TTyQq5lAOOSM4J9RVGTxNdLGCGI5HuSK/f8AJuDcJlNpU1qfB43O6mJTglZM9Nl1MBivVfQ96YdSJAJIUjpg9q8oh8Wy/bZDNLIAEKqvYHsc85A9Kvpr1y8eHlJcgEsoxnPfFfocYNLQ+WbV7npqaqQAAcPjn3qNdXYMwPA6jJ6V56niOaKJEZ1c44bIyR7jsatJrpZfnbOfTtWyi+ouY6XWZEukYLMQHAyUOM+1cVrDlYniVsoM8ep9MVbk1xcEGQFACQPXFYN9dLfEShShP54+ldcIicrme8TyjqUBPIHORUsSKYyuCGBwWIxj05p4jbJIBAHc96sRB3hKEnaTnBHeqcSLlaRRuIViTj8qvafdSQEjcSByM85qJIgucYYngin7RAAMAAjPFTy3E2dfp84mjBOSAOMDJqeRRKAGQFW5GTXOaNeESgF/k64B7V00EySxOSdoJHOM4Fc8o2IcmQo7PuViATwDnJNaMNs0ULqUBVlwQep/wqp5YSYupyDxz3rfsdOlvzGqAAkgEk9Pes5VIwV2VFSk0kcxqzLbhyXChVxljkAelM8LeL7S2uTAkqySsSMxSAgkdMDGRXol/wDDO01BBJckmVgQWjkIJ9yOhrOHw4tNNKG2cRgEkKqjP5mvgcz4zwOBn7JatH1WHyGtXhzPQ0I72G5gQ5KSkAtnsT7064MaKCH3qwBIHQGqraebVCTwfUjrWPcTXz3IhSMGJuMgEHPbmuPD8e5c1+8di5cPYiG2pLMiZdiAeTjFUpQ78BcAHAOODW3Y+HZ52WSVi2TyCxAH4V0dj4NtN8T+YXkU7gSSNpHpg12vj7K0tG38jneSYm+xwfltJCRGcnIAB7Hvx3q2bN3wBGQOuMHkmvSLTwRpsUbuIoxIWLKGjBAY98+tbB8LWT7ASzEAENnGCPpxXj4jxEwsP4UWzeGQTfxSPKbPwy9wyvLvjXORtHJPpz2rqtM0CygAZ0DyMcEE4K8dcdxx+tegaf4XsXwS5GDk7Rn68E1Jd+Eo5HJgXeMcMBgivFlxx9blyt8qO2GRxpq97nLhkjCjcEQcFV4yKo32rQ2qM5cYBxx2rpLnwBdyowRnU9eO1cZ4h+HFzGwdkkly2ThiAD6kCvpcvzHB4l61UzOrg61NXhHQ4rX/ABDNqNwVLERr0965yeG4nyxUgE12smiw2zMJoSSvbOM/nUU0EUqrtQKuODX6Hhp3ivZx0Pmq+knzy1OVtNGkON6AjGRg80txbi3B3BopF4IYY47da6J7YJyG2leM9xXPa5O2WSR2lJGCz8mvS5Wlc44yu7GFcyIQSSDzwwPWuY1LdJdFSVKMOTnn2FdBcOigLtGMdKzZLVJy2MFgOD3rNSsdF7FK3iOAFOAB3rRhUhoifljPGfeoYSsKncCQOWPoKt7VldWQExqcgsMde1PmIdyaRQxAByoGSQas6exEoIOQTzVIs8c4IbaD7dDVqwaWaVFVGEhJUDBOPepbtqZNXPZ5Izwp4PeqNzCUZmKAgH5eOv1rp9R08oAMYAOTWTeQbVCAZGMg5r/LBSP6X5kzEe0cbgFCjJzggVVYOwfg8ep/StIwmMnLEg+pqJrUMASR1xx2reMi07mZKm9VBG0ngnFVVjK5AOBjk1ryRAEqBkjkjPUVVdBnheD1HT6VvGZumZsyiP5mUcZIJB4qIBopAWbIK7lKnoK0JbcK4BBIbt1FNWxd5PkGQeB7Vupqw3OxLpeo3Ec6Jkqg5LBjxXcWF87RgMQDnoT1rmdO010lB4BI5Brdhijgi3MQCOfrUxgqs0kjhrzi43J9VvxbReYxAHcZzmvMfEWqwNcS3Pnzh25CbiR9MdB+Fa/jLxAAjICFUAguf4ffHevL9a1ITXMZt1KoAAVznJ7nNf0bwfwjFU/b1Ve58HmGZezfu9DsLO4+02ylSWyCck0oUkId6qpJChj1x14rB0W7kEIyc4J4zxW7EWmCM8G1wThmwARXzvGGTxwNfnpRsj3Muxbr01cVmBzvYIPWnpErYIGCR0z1pFDNvJUA4IA/lT4iSwd8gkcEjGSOtfmMontqVhzR7cZIBPb0NPUusRWNOQM49aYSzPwMnPJqUAiIgYJPXNYuKKUh0UrqgYHGRggVYRn8tiigE8ZI61DGCGX5AT7Dr7VbhxNKUA25GMEjANCQnIjCNGAAcn/ZqnrYFzblQGKAZwe34VoEOSVODt4FUtZkkigyjEHBGQcYr7DhltY2J5OYO9JnjvimMJ5hCYDEkHPQ1xg8va0hIc/dOD3+tdl4ukOGiJx16Dv61w4Q+Z8q5QHoecmv7Zyhf7PFs/FsdpVY1YjJuAO0DnrURdWYREEuoJJI4A+tTiIhzlihzk47+1QuFLugJbAJJ6YPpXvKyPLIZFBIUuCeuMGq7xsJCA2QSCcDvViTZDggkv0HFNTncQMEcnIp3FcbJDjbtByevOMVE4KFiF2jGRk9alkkVgpWLMgPMhJ4HpUZ2cmRN7dj6UxqxEQsqqcBcDAI6/8A16ZJKEjwAXYEEEjrUrKAiSEZLcfKOlNaPcC4OVA+7jqaLo0SI5ZCSGCgA9gMVFG5RguSFznINSqWKAgKdpyTUckZMiADAPJPvVpoYbwWyMgk46dfer2j3AN5ExcgI3zE9TjtVFiI9+WAVeAcdzTrUYl8xMFz8uD3FaJmsbH054CvheabDMrgrJGF2gdAeQcdjXfxIUijCLtAHPqa8a+FV6Y7OKBgwIAypHTJ4GfavYY5SNqFsg9T6CqZ5OJp8sxpI3OGfI4wNuMevPftVW6UXClCAR6N6VoTvvQDG7aCAcdqosVUgynCk4J9KSR57Rzt7buJXJLMSTyTWTMoWclyyAdgevH/ANeutnt1dmAHzH/OaxL602sWJyQcD0NVZBCTTMpnVQpBA7AgdcUoIZkGCQRgtnoKY2SCGXABIB9aUkxgEck+gqbHVGQ4RgYU5IzkHufb6VKirOSjK/y9MjH5etREsyFlwHB4DHt9fWnJPIuHeRgV6YPQelUkU3c07JFYgrwAMciruTyg3FByATVKzc7UIGcjJDDqK0YYgSGckADAA4xWiRlIAZODtzgcAc5FQ3TlipIAINT7fI2hCSMDHPaqk+3cS+4so4AbA/Ed6qxg5FO9uShLEKcDBZiRgdzmvOvFWuvPKyxNhWIHynAJrp/HGrpp9tBEhBaZSSyc7R6N9a83tpnvNUltzhIT91iMkDHX25rGSuzoopt3NTSkae4ZBtBK7mVjwR6ZPX8K62zyI0CDBX+GsnQrUrGQVVlyDuKgnOD37V0UFq0cJYABu3euqCVgrz1tcfFI7sNoAUD5jnvVuK2LkkggdQCOtNt4NuSFEZPPz8A1aBaIAkqwPBKn0q2cVwjhOwqOCD0NMwFOQMA8HHegzvj5QCc44OSae+WjLZwRjOeB9PrWbuVoRSOVQDJQg5DDk07T1Qzq6Agbsk4xk96gaQZCtuB7YHWul8NeHrm/csAFjZfkJHQ+prxM0xNPCYeVWq7JHfgaEq9aMIHe+CbmWLJjOY9wY+59D616Ab1pEJBIJ6YHSufsrKG3VSiCNQBkAYGcc/rWrCrSEEMCBxgdxX+fPGmZ4fMcfKdBbH9A5dQ9jRjGe5HIXkxk5AORV2wcwEEYBJzwP8+tKunIsOBKzyFi2RwMHt+HrT4oWXCAErkHjt+NfnHW56+i2NWHDqSXIA6nGce9JfTleAcKwC/T1NLECFVAeTxwKrXCPmRTg7eD7/41XNYpO5QnYlyMgDIUEnGc1BIpDAE5GecVPMm4A8Dk5GOoqJUyWUHaM8ADpWTbYyu5AyCMDsTURDKhAxz0NWWgLEhzke9LJGBgsdw6kmpuxpWKcFu5fAJJY9T0q0NPBVmdQAvByOnvUsSgLkEj/Z4wB6/WpjIqjLNyflA9c0XRSZXitY4vljAORnkdRViGMI5QjOeQxquWMahVOe+cVIZgCQ6iQEYwc8e9S2itSSSMqcKuMDnHIHvULIVY5JIAzx39qkWQmJnGQw+UEH+neoi27ALYPXI4rJlG7pbo0CZIDkZKjt+NaHlkoCBnPcc5FYulzHayBgARg+pFbzETEAjbwDhRgVtBmUiheWoaFSqKwJJLbuR7Y/OsOezMQLMpK8gYGa6po2ZcEAj0A4FRSWpKbAM4Oc4rpVRozUmji57GTD5AAIyM1zGraYWYs4yByTjpXoGqWrxqSBgE4Pt71iTxhlKMAAR0I60J3Z1wlc82uITE425J6jJ6VE95O05leVnlPBdjya6rVNIhllkkQYkZiWPrXOTacUmIBBXP510xWl2bpkIkctgkkkYzntVtElAKlsA9GaoPJKSIBHuzwTnpWikbNEYyMLjB9qmyHciCuyAM4IIyPYUqQl9oJ3AHPNWoIkVEJAYjgnHWpjF1KjJPIHYUJonmKZt2nmVgCCBgAHrU4tmmwmNnPJzjBFXIYMLkKVY9c1N9nUZJAxjHXvVqxm5ogS3KSFSVbd1YHIH5VZWJydrYKAYwAKIoxEgCKFcDJCjOc1JGzByGGDjv610058klKJhP3lZnn3jfR3VnmVVLMDtY8kZ6/SvDdXtGtroiYkMCccV9T67pwv7E/JuKnnA/Wvn/AMY6Y7Xm7yjHEkpUuCCC3YE9RnPTiv6z8Ps8ji8OqU3qj80z7B299HHRYBQghgRlWAyCDUNzEnUcljzgdDVoxmJwhPBJIBFLNCQ5JUq3BIIxkfSv3GMj4CSKLWhcIBwTzuJ6iqTWZjmJXLA9eK2PLwVcjhflA9M1Dt5JYbcnp6itk2Z2M5rWNpmQthiACeuR2H0qxEi28wkCHcgO1h6/SrE0WFUxLvJ+UAdT70+CGfzMITtHOCfSk2wIIrcyRIz7UMo3Lk9s9x2PsaaLYkgAEt93FW3jlmmVCCSxzkYGD3JJqYW7QEEozvnGEIOPx6VSbIK1tavyRHlRw2OwPfFO+zIJREpw5ywGOT6/zrQt7WacBwGBXuTyfqKuW+hmby5d5CEBlbbnfntnsPetopslvzMhbYHIyrKDtBB6n6d6mjsnlnCKPmxnJBwB9a6eLRlVMbCSCMAjoKuxaZGuNqlQAOvc10qmzJzXQ5qDRJXBWQAgnllOK2ItHSJQMEgDAGe/ate300faFlcblXI2qMZz0p62k253MZC4yTjIwKGrE3kzHk02AQlCJJHwGOD0PsPSuZ1ieKMyhDl1OSqjqvr/APWrR13WArFYXUOeAwJ5Fcg900/mbpSWDYMeP1zWT8i1Tle7QOxIbYoIYcEVCNrKAy5APBz1qW2ZHEhJeMA8BhwfpTxAFYkn5TyB71DujVQFVShJC4yOF9ac0WWBKFcjPPpT44d2HC7QOBzmpJGbaCTkAYGe1K7NLDFRQQAgBHcVHcK7EEKVUnAqaNCysxOQDz3oyHhcS5VOQSvUD1Ge9PULESfvCUClEHA+gpZHAJCDIAxkdc/4Ukco8kBCWVuQzcEipShCAgEkkDgUrslq5DHE/wC+lABEa7tvc5OOPeqpnblcEkjo3GM9qtuDnAcAgkZHeq86AIjZDHJJ+npQpCSIJsygKQcYwMjpTfKMexCQXPYnjFIt0DuVgSFPYdBUnmxOwAcKcE4I5PtTbNIog8lShIJQA/w45P8AhUAkNqQUDEZ7ckU9sZKkAseA2OQPTNRshhD4LFzwCDip5jXU39H1tGwJSxBHU8bfrmujbemACMEBtw9xkDFebW5lEmwl3DHhRjAbsfeut0XVjcgCWXzX6MzNkkj69a0jM5KlK+pvxyuEDsCMHBJGc1It+iKC+4DPJHUVD5QaMupbLdsYI/A1HLAGiIAwvXGKXtmjkdM011GznUuHB55I4II+ldL4RWO61KMq+5eo2tgn8a8t1KwJiDIWVwxwFJDEdzx6VtfD7WJbbXLaFpSsJmWNnBzlT96vEzbGezwlRNdGehl+HU68dT6DliCQshUlu2TXN6rasFcsemRtAxzXcX1vA25o5QIlGVKYJIxxwOhrlNUUliTlkI3Anryen1r+B8dXlDHTa7n73h43pJHm3ibYLZ3I3DHJxzz04rzO6gjZ3G0E9foPpXsWv6YJsowKE5wfX/GvOtT0l7CZ2Pzg5LKR90fWv6i4PxX1nAxu7tHw+b0XCrzdDmWT5SRtPBXAHIHrW14MvHsfENjKhIAyhZjggdfx5AqnNCXkRoiEU8MCoOQanRSxSO0Rlborddpx19+ea+vx2GWJw86TW6Z4mHrOnVjJH1XpN6LuziYEkhQMDnFbdpZG6lRA2QCMkc4FcN8P72W8tVSMhpMBG+gr2LR9FFtCJSm0Hk56mv4eznLXgcbUo9mfrdKspU4u5i6hCbNFiVQVwTwP51ks6rOVRiAFIwMY56flWprMhSd9p38EkdMViMUZmyQjMOD6183J20PSpu6uWbaUrgsTg+var1qVZmZSWGNoFZ8GcIAMnOCxq6EckbW2HOCR+tSmasvAqhAfIA6A07JYgjA/3jjNV4S0yshJYxsVBbv7087IwUkJRMcnaTj3qrmDRaRBkBgAexpkkO9ihwR3IpsA2YLHKgZHvVlyVUPgnHUDvVxZkyk2nQSMRKmRjgE9/Wse88C6XeNL59sJC53HcBwfXFdCzqAWOMHgZ7VUmvREcllAUc7j2r1MLiK9GS9jJ38rnPUjGS94841X4K6NdkOi7ZgTtYDoCeRjpzjrXOH4FaNaXQe7QvacNIUOCgJ5IPr1rvfFXxF0/QfMRZVecOV4IyoA5yP614d4/wDjS99bz2sIVvNGDhiMflX7bw8uJ8dyxTaj5ngYmWFpK7OM+I8Nlo+sXkFooFrHIViIGSyDgE/WvPp5nunZymcc4H+FW9V1qfUHZp0DEjbkHJAHTnrWahlVyqKCCu/r29Pr7V/R2Aw1WhRjGs7yPiq9aNSTcdhry71UrncB0I6D0pkThVJZcscjmguxAARhnnJNMQurOCAwx94djXrKJwymIZGLleSDwMVGglkkdSmAOFIPJqZxieJChQMpYM3H+c0DHJ5BznGaagYORZ0yImdYWJB4yCc4Oa9v8LzvZWUbs5DgADnr7141oFqZ9VggK5DjfkHOMevpXslptWyC4BbAUE8Yr0KFJSi1JHn4ms4NWO1svEaXahZ3w+AAT3rV0dooJnl3KVIyvOea89KCNwxGCDkc9asSajPDCiQkg5YybugGOMdySa+DzTgDK80r/WGuWXkezhOJsThYcj1PQNZ8VRIiQxHDgHcVPXng/wD1q4DXdeubifymlYxEbsjjIz0qr9rmdBKVKMRk5Gc+tU7rLBHBwW5ZWySPQf8A6q+pyrh7BZTFRoQV+/U8jG5xiMa7ykQsSVYlTn1znPpn0qo8YDoHIYg7iB39KsuqyhgSQO+Dg0kUZlZHIJPQAjrX1Hwq58+5OTsWtKhkacfZ0AfIY54Br6K8Am4uNPTzFaNgApPbjpz34ryXwjoDpCty4w7HG7g4HpivS/Bt0NNv503kwNIoUknkngcf4fnX8w+J2e4XEReBgryR+s8L5dVow9vPS56na2hjQggsxwB9K5fxVfvNIYkYFFPJUdT6e9bviLURpnh/7ZGWUKAmRxuck4A/Dn8Pz4P7ULmISMxLHjAOR/8AWr+W0pN6o/RKPvN3KElkQVGC7gYJLcn3Pas26t/nJADED7tdAFAU7AATxuAqO5iPlqCoABBBCjJP19PauxVJI9BSaOZ8p7SWNkG0k5IX17V0dndG5gHmH5yME55yPaoZNPDkE8NjkDHNVLeI21y/lxgE8nFJzctyXK5qqpcOd+wqRjB5qtdjCYUZBIBJHPvViJgoJc5JGRjtTZEBZAW3hhgj1BPpSUbgT22UijUDYCOo5I9eKtNGUKEjKYyTnnNOULGpAQFzjLeoFIS7gBjgA569fbFJtLoAlzhIw4CuSRtBPI98VC8XzEum8Ec/T0okJdyNpwOBU3IYBCFA75zUc1wIPKSKNQkYUE4xjGBURtPNclAAcE+4q3tIQFmY4556mgYIDYwc8j19KLiKS2jAAEA47elOS12EkBVPUmpxGykgue7ZPp6UjAs6gkmMZLHHQdsfjU8w0XNNvEtwgcZU8HNbcOqQNIyBzvOCoI4x359v61ysynZtzgdiOtTInA2vhwPxA/8Ar1jJtlcqOyjYOxwQy9BjvUwjwvIwPY9K5K21GSBhgkgdc9q3LLxHFITG4wSBg+49a8+pCpujGUDoIYlIIB3EfpVqK2ODgYJ5punXUVxGACBtye3PtW3brEwQq8ZDKSPX6Vy01VnK0Ucc/d1MoaeWJJBJ7/Wp49OCAyE4CDOTxitKS4trY5dwQBkj0/8Ar1yfirxvbQxmC3fgDkHqfxr9U4Y4MzXOMRBuk1Du9D57HZrQwsJNy1OW8d60olNtEd6Yy2e1cC4ABIIQdenJrV1G+N5O8rEcnJ5rMff5gIAIPAI/hHf8a/vzJssp5VhIYaCtZH4dmGMljKzqSZHLEioOMg8DNZ8+npOSxXBDbTz361fkhMChUYuqnI3HmgNxuK5PXOK91HlGXJp0csrrkALjD+oNVptNjCEkF+mOOlai4+dSCRxgDoRUc7hAxUEEDAGO9UIyBYR7wXQhSMD61FLBFFvO0FiMZ9q0rosoLkjYADnGcetc/r17JBcvaKVNydqgIcjJwcj1GDWkUhpiJbieZlyGHGRior/w9G1vKVwjbcptHU5HH5Vt6faJBaDBDStgAepPJptw7bmXYVyNpB6VLSuUjkbOAIjgDcASMnjBB5qCVCt7LuIwFUKFGQfXmtu6GxmDAYbKkVkzbixSIruA4cDOD9K4cTpDQ7sO7yVyBpAgAbgk4ps+EEYBLjdnLdhQISSVkIfB3H3o8pypJJVAMgjsK+emfQQKpLOSAxAzkFeM+1QPIIyFcbVJ4xzkVal38KrCM5yGYZwPpVa5RCqggBeSWHc+vtXDUO+mrnO+I3kj8kp8ySbiSG5GPauelkTy1IIyTyQc4NdB4kid4igKAr90lgAQepzXOLHGiFSMDPzMPXtXzOJac2fU4RNU0VLqM+WBtVjzgeleU+NbNbPUohjDy7mZfQdq9XnBaQEAFcYzXI+O7NZrNHEaERks7twxPb61xxtc7zy2VCxBJ2n0FQS7CcYyfX0q7dBuDtwe5B6CqjxgklQCTzjPJrpTJIyASoB2gdaeGDAAgMe2e1CAiQEnaB1GM0gI5OCSTxg9PehO4jX8NyvYa5ZygZVnCk5AAz3PtX1V4WkT7LaMwUIVWQBQcZ7fWvkDzBEQwc5VgxI68GvqH4cak15pUMpYsoVVBHOTjpX3HD1XVwbPi+IaK9mpnuOnSnyuQCSuQFIJzjitezI4AwSQNwI74rltGnJQEjBxgEHpXWWgIRCWDFuCa+1bPzjlLUSbWAYlh/dxV+AMjqSpiUg7cgEECq0RLEgrhR/FnvVu0AUEBVdXO4sTkgj+lZtglY07cs+ACcjqB0rTjlRkJcsCOgVc/wA+lZ0LmKPeCD2JHHJq9E58onOOvUd6wlqaxZLIoYAM2S3THUCsDUfB1pdXLTxJtmYFQTgAZ78963wDIqkjLY5NGDu7AjgilF2LTuec6hpE0E5BTeVIUkDGD/8AqrR07TRDGHOd54JNdfdWEUuHI3Njp61nT2BDFQpVM7gc85rsjU0J5CrBFKzBUHAP3T3q3Y2Lw7VY5IyCWGetTQQBXDAnJ5J9DVuPKsd7s5GRlsE/pVNhaxD9lRwRjaSQCc9SOlSx26wlyqF8ZyVGcgc1KwCqVUZQkNnvkf8A66kXaqYBIfrkNjFRdlrQCmY0KsQrYyw/nUhJUgg4Jxk+o9KjQElog+5pBgFRypP17/41MIx5gAYAYC7D2I6nJ/WouO4yMbpCwbcFOSB3HpQwOwkDgZOAKkWIoCSoyDnKnOR25p8mNpwcE8HBo5gsc5qa7nDEjIAHJrxr4t+PG0eS40azci8XCylSCVY4468HFel/FHxXD4S0e4kZY5Z5oysAB5LYyPoODya8D8O+GrvxDc3Ot6i4NzPLuZGOCg4wMHkkDv8AWsp870iaxp6c0tij4X8NXOoRPc30DRz7tqAtklc4yxPU8CvRrHT0jjACjaOMgdBViHTYbWNFQbBgLjPf/E/1rRgtliKJvDYXcSeoyaqFGMNepjKpOWjZTW0OAoYHzckbRkrj1H9elWVhK4GwAgDpVvYNw8tcDHPuaYxMfzYAI6jPFaGaREUcKpZFG47ThucdQa8f+NqB008wODbozK7E5PAOBzySSc8V7KAGUMTk5xgjpXkf7QC+TpehzABGe5dJFC8ggMc8egb3/pWFR6HZhv4kTx3jzAgGABkDrT4YkMyBABIxHGOuO1ReaibsHc4YKDzz3z9PrWvowR75HcYOMD8fauWL1PopysjrLJIraQKseEBwD6jtzxXUaRP5lmYlchkZsgDIBIHf1xjj6VzgQbVJAJA4HtWlo+pGK4SBiwVxknt/+viu+LPFqanTqsohwBkbgS2MfTn+lOUmOQlflY9VPr6UpcxYUEgEZIPc0FGUFwxBBxk+p7Vpe5yp6lzT7gvIEkJ2jJC56E0y4090dieRyCM5/HFUZLl7WWN9uSeM1s/ao5rAysy7uhHqfrX49xtlcqsViaa23P2fgfOPZT+qze+xyV3i3nlIKkn5dxBwPp7mkDOpDFsAipblGupCjoShJYHngjnt9KqEP5chcFQBnn0r87wk7RUT+jISvFF2OSWZgFP7sHJ54z3/AJVu6ZcMrMUZkRhtKg9Rnv681h2fmlFGMp04GePpWraKYGUKMBRg5HUV7tN3RM7G3eSiWFCTkAYIHc1zPk7pnIJKlsDjNdEkQ+zvOThNuSDXOvexICYhIA3PIwQe/enMVPXRFubUDDGImLEgYDE9fQfQVkSMJbkEnJwQSfSqs91KTkHLMeM9quxxEgMoBB5OR6VitTtSsXrRUQKzksAMYz0pwYu7jcAg6ewpiknB4HGfSnxo+AQAFzk5roihl60ZkZcFguCCVGcnt/Wp7gmDIADkjPXpxTQ4jhAQgMRxnpUU8ybAWfDcggjj2rQVyAyi4kwEUYwST0x7e9XEI2Eq4dccFTkHPcVUtozIpCHBBOQRg4FWreFMgg4DHkZ7+uKlslssxRloVaRQCwG4N29qq3lwPLcAdDjgf57VPdOUXAOADzz1rMeSSSZ3Z2AY5IGOfahFRiXNOhWQlzEBzjJOT9K1AE+WMkls8gVirO8MWARggHHp/wDXpkDTs7vkgAgjJ/UVomNxfc6mC1DsAgywOQoHPAyaranfhFWKAbnySxPGD2FYst5dlcROW3EDYxxznk56/wD6qv2Nq8OGPMmMHdzj1rVGXs7O9yK1tpiS7E4PUjvV+DTopbkSh2ViMZ9R2/ClFyIICWIG3sT1NZwvbhpi6OoTPQgk89x9KtanNUi5XOx06GC3wvm/vWwQM1otbqXKoCyZyWxXC215PHcB3YFhkBgOo+ldjoeoG6iLOdgBww3Yzxx/SvuckzN02qNVn4Xxtwv7WDxlBarclaJkckjOTgDGaR1YkqQyjlWwcZB6CqWu+NNI8PxK93eIrMSpjDDcMeoNef3nxtiurs22mWNzPIH2rOsfCEA9f8a/QudJXPwF4apF2aO4vtFtr5VDxRRAnhiTjPY5Pc4rzTxX4bsLCR3iuIxKAcBeefSsvxB4t8Q3C75y0UfJZgSMjHYD/wCtXMf2q7sss8rM7AkMxySAe351lOopdDalRkviJUUFTuBBB7Hr7VbhYwRsUjjkyMbnJG33HvVORgSjBsqcMT6VctiJVl3keUIyyEHknPT6Y71yyZ2RRgatboLlGZmLkZwpBzjnB/OsiXL4AYKo56Ve1a7zIBGwVwMn3JrOlYBid/b7xHU15dWWp61FaIqOVLMSSSDgACoHyMlTgnk5GQRT3lRZcFgGYfdqGWdVJUHJAJGO9crZ2pEkau7ExKBnpjuPStPSdWm06+imiPlvGNwJPBweRWSiGVQQ5RTggE9KldxawsR8zddxPT8KhuwSp82lj688B67Dr2hwXSzKSQFKq2SDjrW1pemIvjHTruNN7EMJiTjgcjn1PtXz7+zx4plWd4JXDwO25IyOQQeQT6V9LaLPHPexSohcBwwCkdO4rzMyk62BqweujOXDU5YfFRdranpM8heVpHIZmGcjp7DjoawPFGxdPcbAHODuHXjrW3OyshES7VI3AelYetRPLbMGIIweB1FfwvjOaniZx7M/XqesUed3D7+FUAEZwRjiuI8S2pglSdCHDE5UfwkV3NwhjmZCF3Z4Yjkj0+lZ+pWEV4uwAAMpG5ux78DqK+xyLiitlv7mo7w/IirhYVHzdTzlb9n3FxsCrtOD196nguSgVkOVK7Tnn8aZrWhS2LytG4kQD7qjp61nRXDQKAGwSO4zg1+04TG0sZBVKUk0eZKnyOzRpm5ZSAxJAOFPpUct6TGFMjAZyQp6ms43jrEoyJGBJJY4yPaq0lw/mISdoDA5HcDqK9NGSNJrl5I4YCzOATlieWBxj8v613uhxi2sIi8oQEYCg4wa4DQrN9a1m0tohId0g2gdCeuCfQ1s+K9Ul1C7isLFCDbjY3lDgtyDn1r5HPpe2gsOpWvuelhU0+ZI29Y8ZWlpI0aP5sxyd2eSR3PrWbonh/UvGt/5t7IbSyAIXPQZ7468f1qfwx4FxKl3e/OcAkFcZOfWu/FxFYqEiRNgOCoHQGvynFY/B4BOjhFzT/m/yPbVJ1NZmvoSWnh+KIWiF541K+cDyR6n3xWjaI8shcEgnkE+h7VzOjXgnunjJZ2JwvGAc9vqOK1dW8S2Xh20Z5ZVMyDIAPX/AOvXh4WGJzGrZNybNpuNFXexs61rVl4Z0Y3t6ygKCVQnqR/Svlfx38TdR8XajNJEG8pWKxxdFIBwDkeoroPHPi6XxZcFTOWCglEB4A7nH0rn7Hw/5sRktoCAD0xjPqR7V/QvDnCqwtNVa/xHxOPzdRbUDFtxqMiETviMYUbcdfata9hEdtEQNwYbgOue2a1pNDukVCEVJWGAHHGR16e2KseJLGdNLtYyEhZGwCBwc84/SvuqmWUuU87D5vVc0jOsGCrGrIFIGQemTWrGQVAGVJ5IrOtT5qbHASdSFyBgE4z1NW4XIYhywbGDntXwGLShUcT9Owr56ak+pdiSTySUIJ55Y9K0LVAiIWOXPIx0NUY5CjqoOQRxgdKuwIeTk5zxmvOb1PRSNGJDkZ+9+VXo1KuMkY7e9UIJiJVLgFSMDnvV+GQFwGGQeRQmXcv2yiMkEkB+cVoQgIQEIwRxg5rPtWUkg5YqSOe1X4JgoOBnHIwKaZDuXlAVVyRnt9aBLgEZJHX6VWLgt0AJ5Psaf9qABAIJAycda1ixJFhpwFXOQBkkntVM3BdgpQgE4HvTJrjcpORnjjNM8xmyW+UA8c9qu47EtxkqFBKA8VUY9AgIx1J7GpHuGZQAwwDgE9qryTEKGJGS3zH196hkMcqorkkFh159ajuJSjGNRkMM5H8qhmugu5S2QOBVWS/RAATz0GDSuQXCAMEdQec1NGAMFeD3xWQ2qoGIByT0Iqxb3buoIOT12nvUtgbsB3wFG5BIb3OKt2G+JnbcQQcA+3as+xPmgAHOPTj8K1rKIMCgwh55PSluSyWLeudiAIMnA5yT14p6xnyggDKAc885NSxBtwU4LAckDg1eaHyoyS2T1x6VaiZttGJLE4BG0gE5HpSNaFo8sATyOSORWiYjNymAO5Pr7VBewHcpAO0dB/WhoEzn7uAOCEGG6HI6VjT26xAlnUMBgAnBY/SuhnkAdhnBbIyO9ZciIxEbKDjPbue9YtFpmQbYlQXAyRnjtVNoioJbqDgHHWtm7UxqFUZB46dKpMA7hHJUnqD29Dj0NA2rmbImUYHlc447DHX+dYN/ZRTS7vLJcfxEZIrqWtwSeNo6nHeqs1kgYkEjnP1ou0FjjLmyRSrgEsOoJIH5VRkjcEAAkZ7V0moae8Ts7HKsSQQOg9Kx7u2YkGNzgdgetXzAtSKEGCQAnfxzkZq3DqQCEADawBIHeq5iK7mD/OQML6/U9qa9uFQspOMdB60uYlxTL/23cGQgEMCCvYjuKcNUMjFSA5xgj0HaspVG3DZBPAzwKu29u8dwCpYORgkDqvofatItslU10LS3XnygEEEcDPpT7iBppA4JKE4Ixii1tDNMBgqR1JrYt4CoXeAwAIA9+1O7DlsVYtKtpztMe18A7mHJ9q0rfRYLdQFXJY7s471at7Y/IxBA9Af61ehIDMSxY9yw71SYWZVtrYJgAknrwOldj4bjEIQ7yxbO4Hse2K53yySNhIAHIA610vh8iMRhiQepovcJbGtMdpLkkkDHIxXnnxBu2WAR4LGT5RtOMZr0a7kQRuCCASTknrXA6/ZG9cAnIJycelenhIOpNRR5uJqqjTcmeJa14eu7q4BSJi+cHFc3qfgHUZJ2RlKAElsHpjt719EWWhxvNHEiNkgBty5yPY074i6Fa+ENMjinZUurlSI4yMkDgg57f/Xr9LwWURqK0mflWOzafO1BHzbo2j3emXjCU7lU8BQeK9T8F6+2kX1tdxgPLGwYRsCOQeua5nUXD7g4yM/Lik02aSGVSrAEDIJ7111MtpRjKB5cq06slKR+mPw71xPFfhS0u4pEeQRhpFzypPUYrdZQvOMkHrXyx+yv8Rzp1w+iXUgKzlSgbqDzkZ9OlfWLQLtBUkg/MMjqO1fxVxplU8rzSfSL2P0XLqir0VY4Xxh4OttYUOUIcA7c9Bjrn39Kx/AHhhdAa4u5H2ztkJGwHCnI616bNahrZwRudjuye2K5G+UwzFWBXByGH8q8CHEuY4XCvCwq+4z0o4ChOam1qWFJyCABg9B0pZQdxBGAQGHPWoIJEYAAbfVs9TULSuQ5BwM7RnqPfFfGzq80rtnpKHLsTsQRtYbgTkgDvUByd5Ugjr9aUM2VwCQTlvpRtCkdQAePesua5STRteEFP2uWRhgn5cn0ru4CdpAPP8q4bwuSrOSygZwQR0HtXXQyrwFPB6++K7aErbnPUuXprQXETRsu5WxkV5x4/wDg5pPi+2l86BTIMleoAP0FeiR3BbG1gexHvUyksAwIxkHj9a9/B42eFqKrRdmjmaTVmfnX8W/2fNV8OX893ZI0lkuSVCHK/THWvFfJktbmBZYnjG4iQOCrgA+hGMH1r9a9a0C31aKRZ4g4Klc9wD6+tfNfxn/Zw0i8t5NRgTZOAVDRkjqe4FftOQcYutJUMbp5nn1sNzO9M+TNDljW4SNCsbSttXaQQOfTrjFei+PtDtV0qB7fBdUHMZO08dge/wCNeJ+M9L1H4e69M4mXKsREFJJIA4JB4GckcE5x2rCvPitfalHbWV5K6ngbl4A9yR2r9rwUFUlGvSleJ4GIqRjCVKotTu7F28whjlgcAHpj/Guq0wFXQY74+grh9JuvOVQSJMchh3rsNHEk7BRwcc4Oa/T8NacEz8yxGk2kd9pU6rEpHBwpwD617F4NWOTTjIjAljtYAdcDrXi2mWslrbRllABORgdB7n1r1X4d3gSFojgliTk8da8nOE3h3ynr5HyRxF5HYPBFEhZ5AgBzluB9Bj+tc1r9pGJcgsHwcBe47/0rrzFlSzPtAxgNjA9zWTq1iXhaQLvlAIUAc4PXn8K/MlOSZ+mSSaPOpoEZirAgAEdcYqo1oQQAGI9SeK2prdVALIxdm5U9h681A4AJAOCDjn0rrjK5xtGVLalSGkIOBjgdT9KwdYRHRy4OwAggHBzXXXVugQZIAAAHcgfXvXK67EjB2QBWJ5bGPwPtXRBkWPLdVhdHkLOuCcKvTH41zszkRhAAr7huOc8d8V1WvxAzgyKDgkkqMgfSufjthcalEkQLlnAQMMMc9AR2J9K64M5KsH0R1ujwulrEQWBUB+fT1qDVLlJVZkcg7tzc9fWtCSdLW0BKBXbgovQCudlXAbcwYnocYFY43Gfu/YxPs+GMo5JPFVV6FaacSHIO4kfiafa27nIAJLEZz2pkdsZHYhcsoycHtWvZ2rMElJwBwQD/AJ5r5iUj9TjYsQWqgKhOUXBOfXvVyGKNSccDsB61EFYK20kFjwcdKlQFY2yATnk5qEzZIVwZmRQclTu+tLCnJGScc89DSRgqNoJBHr2qOeURkBcEZwTUSnpuapMZNAWBUsMnkkUtghQECWRiD1bt9KrW0iyXLokbKR1JOQa1rezdkyww5PGD1rxMTXUHuOXu7j4HKnA5Hr3qX5gCQcke3WqJDLMSTgEYxmrttuRBGR8hOa7sHV9pHmCNmiNnYHJAzSMyBRwN2Mk+lE4TOSCQuQQc856U35gpUBSBjINevF3KSIHkAJBJDA4+tTKCqoucseFGf50jAMxJUEY6j1qo6PG4I6E569KorluT3UAYKCikggsew96zry2eXGCNgORk4z+Fakc8WMPlT3wM5NV7i2WZikZYA/Nkk8D0qRWsYUkDJGEDADOTVdoAxCuMh87Qe4/wrYnt1jyANwA5Ldh3qrLEsyKFIBPr3qWjWLsYhDxzOgyE67lPOc9MVrW+sTeYXY7Bwo9wPaofKD5LoynrnHShY0kVgSPl6/40lobKWlmdDZa9FuWOQkI2ckDJB7Y9RWnHepKiqSqv1J7H8a402sqAPHtPPIZgCB6gdxTorq4e7CKQwHTOQM+5Ga0i2Cipa3OtvbINbPK5yoGCQcAE9KwLCxXfLIiYlwVAU8kema17m5MloIJI1bHzHBJyOwq5o9hGGUkjcSG2+npWykjppxdhYYJfsrpGAsj4AYDpXSWVnFp0KSSFVKgMT0we9Os7Mqm8qCByQB0PevOfid47jt3S0sy0hQFZdoyM+mfb0ropUfaXfQ8/MMbDBUXOZ7t4N1G0vNIS+DCK33spOOTg8/gcVV8OanLq3iPzyGVAzLEP7ozwfrXEeGNclj+HVvp0Q817w+YJ8EYXoCp9cg/lXY+B2Frd28RBkkY4BI61+DcTVJVK9SL1S2PyGvjJ4mfO2et22lkM8pOVY7gD2+lXms0EAIO1icEY6+1by6fGiRqCCQq8jvkA/wBa5D4leL4PB2mFIir38y7Y0JxjPevyrCYWrjK6o0lds2VTlV5EcskMkwiXHmA8gmrsduiptA37juyR046fSvKfAeuPqOtM1zKJp2G4xgnkeoPYA16/bsGYEnPGMY6V/QvDnDkMqj7Sqr1H17Hl1a7qO19Dz7xx4fQo8sSqJOvTrXniIIGJJyGOCGPQive9U0oahbyKDsODtJHU15Dr2li3vXiZAAG2kEY568V+oUmppHk14pamHIr5ygyDyT61xXjuf7PPFBIAC43A4ySPr2Fd6ts8kpSIY7AHtXC+PojBqaRuMSIpUjPQHB/mBXtZbC+IR87mMr4eRP4BjAgeNDlNxJGeh9KPG9sEELl1cgHgDlORxn3o+FSvqeq6hFbQII4AGk+bGWPfnua0vieiWz2yZG4RkEA5wSeRX2NOVq1j4uOtNnK+GvER0a5inABORhWA5wa+w/2ff2hoprhNI1WUxwSY8l5Gzgn+H2xXw+rJwQApHPJ71v8AhzxK2lT+YMEgjAPY9jWeYYGGLg1bUyw2Lq4Wopwex+tcM6XCBkYMpGQRzmsHxn4G07xzp32PUEJUHKuvVTXg3wU/aU06exttL1SNovKjANyWzz05HpX0bpusWWsWiXNpOk0D8h1PFfmtWjXwNS6umtmfqGDx9DMKW6v1R4DefstfYpLmSzvxKkhLAlf3inHGDwBjAr4s+OPg258B+MryxEjEAjMkg+Ynv0r9UZtXs4opXa5jCxg7sMOK/ND9qbxbZeK/HusXNlJlY3MYbBwcZyQe9fb5Bi8TjKzjX1SW55uYYTDU6d4WueO6d4p1OylQ207oigqVbJAH0qrca7d6jcb7q5adASFVSRj69jg1jrLJJI7hyGJ4J4xVqJEkRGyqMpxgHAJP/wBevpJK0nynw0koydi4iPcO8pUvK7BiEOCSPboK9P0Hw6lr4RN/elo7yVWMUDHcUHYkD3P6fSuDsIoUkQzKHK4ZQT3FbNzrkrAss2Ao2iIHoKyvJkKpbciuYF+ZmyXJwCDx+VZ9wjR7HI4yQDnr61JDdtKHwQxOec9MdaY0iABS/XJG455rRs527srceWzIASRjn071XkmAALZBHQkdvam6reSfZ2dX2kggMAO1ZMF5JK5klMkzlQoVm4HvWfMCii/HbJNMZCA4JyAOPwrc06FF2qyCNRyFHNc6JRFJgPvJGTjIx6itjTZnIUleB0J71rBXFK1jpJ72DToYxFJiQnBTB6n3r0f4Q+FptVV9VvYi8O7MYIIGRnnPscfnXmS2YvZbRAnmGRhuI4CAHqf8K+rPBVnBaeFrWCAhvLTHlg/eJ6kCvzzj7H18FlbVHdn0vDtGNbEpy2Rn3Gs3dldRRJcPEi5BCEgnPTmrzTzXqF3eSUMMfvGJJHbk1Zv/AA9MLlPNiVXI3HBBwDyPxqvAzocAMBnHTsD/APWr+D8VVqyqSc2fs8YxSskbOlpFb+WA2CRkjHT2zXQW0sZCgHJ7AHn9a5P7WEUEHA+netCx1R4pUcRh2B5BOM1xRnqVy9jyj4z3Mtx4hmkd2+zKoVUzgcnHTp1ArzT/AIR62lIl8oDLbiRkk/h0/SvRviLPLP4mvATutiq4zz82Tkfyrgtb1eDQLMTTOVLH5QOSfbFfqWUTxPs408Pe77HnVuRP3zntb0Kw062BMMQnLnbIRywPb61z1tGLfCNlwWIBI5Ht9Kp6rrkusakga5doI2/djGAvvj1q4kvyFBKZ3DEmUjGR2GK/fsjy3GYelzYuV2/wPgs1xMJy5KWxpxlfN28gAZAx0/GtW2YqgJbOecGsG2uCMK2SCcE9/wA61raVySXKkA4UgYyP8a+tjBo+Zk7m3AwwpPOeMelW7d3bBJJAIAGOQCemfSsy1bGQSCGOcH27Z7fhWnAwxgEBhjgntXfS0OZq4/V9Tez0+RGgjDBSC5OCOcceteW3ZY3UpIBRmJBHJArtvGOqxo0NvAN7FG87djIPbA9K4CaRipY/f3EYHp2r3Kc/dsXB8iEkd2HlDYsTEFpGHzLj09uefoK7PwJ4Bu/FUi3EUbNYqRunA+X6Z9axvh/4LvPG/iqKytIJLgShVnUcokeeST2OM9Otfalv4F07wJ4ct9Is2VoI9rEiPyzkDAHfP51+ccWcS08opunTfvv8D6TKMFLH1Vde6jy7w94LiscwmLfwSCRjHNddp+mJCRkA4GOBWbreqmx3tGcEEjkcZrnJ/H13CCILcu3QnI49+a/k/MsbiMbiHWqyep+sUcvjQilFHqCQwRMC7gbRkjPUVu2SwQ6Xd6iTsSKJmUkcFu1eS+AJbzxh4khV3Yojq0icj5Sea9g8WIRoUlhA5CgnJAAwBz+PNZ5a6c8VCNR6XNZwUdFufK3jfXbnUdXvklba8chUhQcEHkH8jXEOGYEghhnByeBXbePNLNnfSyTIyszMQcdQDx+YriSpcL5ZBBJyoHQ1/cuRRorBQVDax+K5zOaxUlVIWUS4AfcwyCoHAFQzxOzRkkjB79DV23gBfBODyTVj+xi6yFnJRsKMdR7g9jX0sTwHJHPJaBZyn30J43etaMNq6sUIweCMc8VpJo6QFZSxYHoD2pymKAFmckjkADOa3ijBzsZc1pu3MDggenSo4Iyg2u5YeoHQVpPLH80shIU84x3NN3QEFBhiTkMBgitoxJUrlAWm9SSeh4yOtPW1OwkDOMYqzvHmKATt53AdxViONViD9A3BHofStFcpMiSzKxlmB25xnPenrAEjKZOOSPxqZ32KQeR12g9KZJMHCFAcHjFUgvYqyxCLGTgEfwjP6VWkyMgEsDxkjGRV2aQkY6EetQkchiQCexqrDTKyStahQgw3vXTaRqPmSRRHJJHJHtXLtG8hBCksDnA71PZXstrMA6Hjqp4IrOcOYaZ31rHEZgXLBCSd2c816d4K0yAQidyCSMgMOteBX3i6a2jVbeMGQEbi3QjuB6H3r2D4Z6udSs48EmQgcFh3OMfrX5/xZiK2CwEp0tz38op06mJXMdxdyht5JwvIxjoawtQvERgBIC+Mhe+K1b4FN4clEIwQRjBrlr5wJCQASOMj0r+SMRWqTm5S3Z+wUo2SRVublppMB8gHp6Cka8MLqY4QzLzliMflVJyWkYoQQepB6e1EbDziXOABj8ewrCFW72N5U0acWpncCTgnqBwBVyPWnVgA2AOMdKwwjSTDZgIeSzH9K0YtJmOWcFBjnI6V2RqpI45U12NoeJXijBDEkdQfSorTxJe3t0UjcFW6ADOBn1rMi0+R5VjUGUYKg9cn612GgaGlhFEWVVcKMqB90jtWFWuktBRpR7HSaGJUgUyyNIVPLHjOfauw0u7hCrEQHxyST361x8JJByeSw+7xgetaNneGJmAGRjp2z2Oa4lKpU2G4RR6HbSwSMHO4HAGFOCPxqnqum2cNqX2tubP+sbOfzrnLTXhbkmQ/IOrA9fwrE17xbcahE6LnaDtDHsB0r9D4bynMMVWjKmmonl4rG0MJFuozhvEtskzF2AjlLFWQY4IPUH0rnPsQRlYjJU5X2ro70PcOS6jPc4rLuImbaoBOD271/VmX0Z4ejGm3do/I8XiI4iq5xVjmdWKRefK54clsHnJ7kmuB1iZ5rgsjYGMD0ArqPGGpMrSRgZK/KVz19/bFcLPMFkJxuLdq9WcrRsRTQmVDAks5AzyOh/rTVAkAkRcMDjOSCPwqMMeGRgFJOD6fjSLI8jEAkAjJPcn61wtm7dyMNtlIfAYnjPerdspaUSMAxAwAarPAXkRywwpyKmjJwMAIAO1NMh6liRtzliMsOpNbnh47ruN1yADye+K5zYCQXYgj0710fheBmvbYqG8pmwwxwc9Oa5sRNRptlUYc1RI+kr2x86NwVyQeeOorltV05BljFgKOD6V6Tc2oO4rGyE5xk5z+NcxrtlJmJAn7sg7m4GD2471/l4uVbs/oOM9dTz2YBcqw56n2FQvtKHBIGep4NaNzArSSAoUAOCcdcVSuoBIpRGKt1DYzj8KtNHXForM4UDIAP3d2M1B5ZjldJArBT8rKcgg1eeJY1XaMIVO4k8g+3qPfjHvUSw8DBDZ5q+ayLuZ7RMGDDkEgYHJGa2LLS2iJDnDYzgjOfxp9lppcqwHzEnC1tRWDqgYgg9OnSk6i2JkypHEkbEkgADnPasvXdQjtrcFDujc7BLn5QT2+tbV5ttrdmdSeD0HWvOvEWoebIQhGAAAMYxivSy6oo1lPscFVe19w5zWrgyxiE5YAYDMc1i2mkwTMJFZgc8qex7mtSXa8hLsCDnoKWJI4IywIKngMvXNfs2H42xuFpqnSWiOGWS0ajvMLbT1iYEBgg/hI6/jWxBp4nmDozggAck4/Kn2GntIoLAkcDOa27GzW0dlJLtLwoJACf59a8HNuI8Rm65a0TalgaeF+BlCWzEKB3X5iMDnj8qrs0USkluc4J9Ks6jdfO8bgB14IznH4isosZFGV3AfMMHr7V8pLmW6sb38ycscnBwD3qWJXZFIK4GTjJ4/xqqkpJcOMkDvxzVmI5wEOOMkelZ2Y7suBCioMghhuGTnjv9OakgiwDhAST97uKjjYRsrYBKjqe1W15jMiHBPRc9aaE2OTePkKKR1LAdPx7VzPiq4MakxkMVyWAPIz7V0qSOVJPXvj0riPGE6Rfawg2OvVh3GOK/SODcJ7XGxk1oeJmdTkovU8t8Q33mzyhWw4PU9jXO8wW4COHJ5diOc/1qzqE/2i8MoVkLAk57j6VVAJjyY2wRkMfSv7LwtNU6UYo/GK8+abZAAWZpCSSRinLllIY4BOce9Lyqg45P8ACBUMUwlDgttZTtO4YzXeclxSf3qkLlR1BHX8aHdSrYIHP50yT90QHOSemD1ppVFkCAFR7mpsFxzhfLABAHJ4FV+Gw4PHp1qSTbFkKchup61GsYyCBiRhgnPBH0otYpMQqZEJAKr2+tRxIWBBcKQCTg9fSpJyIWCEMXIxnHAP16fnQyxRiLy4m3EHzCzg89sUN2LRE0IwGA59u9CrLIArRlXzkbj1A7ipIicksQAM9O1RyRGRGLEMD6+lCbZpYrSwxyZVnIGcnbzz2pIAI7lDyQhyR2P1oljCxgqcRAgAnnB9KZC5WTIHU5PfNaIE7Hs3w41ETXFvBEWZ3yQQPlHpzXttkSYFDtmXgH0Azya+dvh+X+2wqW3KSCfKOCPy6V9CabMk6AudjDC4AyCABz9c11WsrnHiU3qaKxxRyDDFwMgHJwR34qtKBC2M7lz0xV0wp5bOpBbqB7fWqnlhsEggjIJx61Oh5UtCAkSh8ghycFlxWbqiRRxlQQWUk4Iwc1rGJYkYu2R0BA6VkXwQRgElySTk9SKvQmOrOanOWILbSeSfQ1Akp3OQckDOB/OppwpkIcEnJwT0x2FRxhYySejcc0lZHUlpqRvJmQkMXLAYOcfhUsayMwGdoIyVJGCfX8KjQAyEAAgHOSKdvMzEjhh29qtCZoQOkeSCSQBkitSGRigY7gPXFZNo27AGCcZ+bvWopO1iQQg/hHpWqdzKSuTMzqoKLn3rO1S6+zQSyyAAqDkHg4IODz1ANWGunTAJAQckn0rznx34oJuZIYj50YwoYcZ9ePas5X2Ri4t6I5nxFrRurgICZCDjcp4GPWoPD1s9xcu7nBJ5K9/SqUMInnUrESXJOCe9dv4XsY0gmLR7JGKgZHTHWqhBs9NTVOC0N7TrA22wghyyglVP8x61reSBgDIAGTjtUdlGixlD8gXgcdT35q0u1EyxOMgYHU5PPWt9kebN8zuMZDtBJzjpmomkOASM5OeBVouApIGR0xTWAbYoJIGcgDOR/TmocjOwxE3gEl0U8gqO9WlhaRVXBJHTNWrTTjIAOcYHU4A+lakNgTtjQZIOSQMk+1ePi8wpYZPmep1UqE52IdM0RZ3RpDvKkFVIH48/gOK9N8M6cLK3lAjBWXHDDlcenpWNoWjxmRSyhmUg8iuy2mOYvtUK3VVOAPzr+UPEDjGtOUsNSbsz9c4fyuNOCqSWpDMwUEHOOmDUunXp3hGwBjgVWuMyO2fuZ4GeRWeYLkuWthGWQ7iJGx8vfB9eelfzBUvOTk3qz9AjFWsdxbkToAWIJHJByRUkQMbhCO3U1yFr4ie0imDrkghl9/Xn+EfnVo+NIChcOFXOMNwRURpzbsi+Wx1ZOVJJwOgPrUMynG77wFc63jOycBDcKGHYc/hUya/DKoUygFgWGT1xWlTD16avODXyFGz6miXVYxv4bP3j3z2qCWQISUHvz3qsb5JcjerjqoB6HvTxIJULK3IxkE9fpXG+ZGiQ/wAx2Yk8KORgc5/wpz52HI4PIB7mo12puOQCT+VLKQWLAkxg4AznFZOTNErjnYqGjU+W+QcnnGOopqFwxLlSMcKBimANKxznd3pTlwAQQc4HrS5yrIl3KcgjjHBphUtkAgA9j3o8t1CnGRn86GDZBIwcZGR0pc49CRCInIOCSp6npVdiTIQykDH3gOtO5JAYkkdSR1pLgNEoYggdRg5yKSki0TWExS4KkENxwe3412VnBLMyAKMHB5Bz7Yrg0Xz42BVsEZABwSRzjPbNeqeH5Eu4oXkZCVUKfL6DAxjPf6100oqbsY1fdVzNNpMjMQN/OMehpzwOoDEMGXoQM1172iBcqqDJyR3xVUwIuc/dIPfvXW6LORTuziL20Z1OV+XGcHtXK31qUZiBg47CvTL+KJQQRn1rmdW0+KTG6QIndVGT9c/0pwjys2jUOBuZAVdSuGHSsSe2GNxJIbqo6/8A1q6TVFSJ3UAEkdfasC9uLe2UB2CE85znFd8afMvdVzdTRlKgRmU/MAeM96tR7yqhBknjPrn1rNNyJZsRMJVORmMhgMdema04ZFVM4yqjJPYH0rKUHHRqxopXJFhKLtIAGQeD1qysYPVmTjIx/jT1RZULnAY8kD/ClaImNPKnZCMFsDBx3HI6EVFiWydEIwCuVPT3qMqGlJI+TPBPY1LGh89mDZjJGB6e1S3O1CoxlRycd6RD1dxgJXgDmnIBGQCMk889qcVBAYjJUggelPiTzWLZyxPA9atOwmN2GcBQcg8YHXNeeePPB8nlySQoMty2V4PqfrXrul6cwYsV2qcHFaupaHFfWbgrkqOAR19q/TuCczWDx0YSejPDzOj7Wk2j4j1XSZY5mYR+aARgr2H1qoyTuwfyWAA27SOp9a988YeGkhuZxFCIzkZJAweK5VvC0ChMqSScAlic57Yr+48HQ+sUY1Ivc/EcTU9jVcJHlKSJK2IyrlThgpB5zyPrUb2k218REocnPXFesXHgW3dAyxIJQR1IGeeRnv3qceFLJXchGJcAFSeOPSu5YOSOL28HuzyRLN3UbEYADIzwM1L/AGbIzxmI+cxJEoAwAPY969VHheBXICAKMkKOeakTw3JIoZijjO0BRggfSq+rNE+2i+p53a+HXmUkzGKMYIG0Hgdau2mimJwU2gg5G0da7tPCgV33KgBHDK2dwwM8duePwqxD4ZjRQqoqkDAPoKtUbGbqp9TjVshKwiCfMwyMDn3rQs7PyUS3UEKDtAA712Fr4ejhkD7fMJwAo4z68+9alpp0SSM8aALggBgCcH+tWoW6mftEzltO8MS3KuA4iIz1HPuK2l8ER+Sj4IcgEjrk4611kEaGGIrGoIHIIHIqWeWKwtvPlYCIHGM8jGM/zqm0iG10OTm8Px2FrJKw3qgycjGB3rzDx14rWO6aK0comQpAHJG0jnFdD49+IYmWSG1lCxr8pK8ZFeNX1y87yPvJdjnDHIFcM6l3ZHVRjN+8NnZJ3BUZC9F9BUaoiOQEBY89OlCxFZFLfI7KDg8Dml+84k2gMoI+tZXZ6BHIyZKkZY8DA6VPCCirghmJxyM4qNVd+SFGerdOanwEwBye9MTEXbCpGCxyQMn+lKVG0ZO7PUHqKdGoBJPPORxTd4L7lVlA5UkENg+30oJGsiKWAIB45FK6qIQhJx1P9akjiBYkDavJJA60sscZiJIBHUEHt6UJ2GQKke4ZQFj8uVHQU+R1245OOgPemIhBAUgAHdk+npmneXudckg8nH0obuSyEoNocAEA7QKjmdFIjCEs59CeaknIRXYA7DggAZwaQxrtVy5BJ4JOKlOwkZt3HI1w+QFxjBBwT7EVRkllt3QKm4FvmLdhW3NGFcBhg9z61TkgFxvIAIAxjPT/AOvRzFx0IVeNwjq5ZGY9ew7HPf8AKo5UMrHB2gHjI61RZJLElVUtCvynJJ2+mamTUzI6W6JuJ+YED+tQ7mysyVSUIxgkdNxxgd6SKcQMZSWIGeVJ/pUT4c4cAkZwSOlIFCQkEYGc8nrQn3K5Ud54c1UajaKpJDgfxHkit97crtABAxyCORXluhau+nTgEs6luWHb/wCtXqdhPFewApMZQAG3BcdOo/Oqa6o4aseVlW5t1Dkx8DBAZh0zVK00pFukcZDK4kHOCGHQ1vtCSAQeCcio1hAcEpyOSa8zF0ViKcoMMPW9hUU10Pe9Du01rSLeRIhvESq+wZyQOTWPqkCs5IOMZH1xWT8MdWFuLmB53CsVZQcBVzwcn0wD+ddpq2nCaMugAQ5wV7V/EnFmVVMuzCemjZ+35bjFiKKkjzPU4WZnZ2U7chT6CvL/ABVcXLLtJwikqWxnIJr2LUtKkSEs4wrMUye+K8+8U6WXDxhQq43YA5//AFV+heH+aRhU+rvY484pe1o3RwEDlSqgHGDx61s+HdLuNTv4I4EOckfKOB7mq1hosuoSSQRHdIqlvl6gdq+kPg58Kzp9nHPdqWlIBJI6A1+q8ScQ4XJcHKrOXvPZHyeXYCeIqrmVoo6H4V+BxpemRvKGMxO4hhjIPfPevVVtlihdcYXaWz7+lOs7NI4YogCIoxwD+tXpEJgmVFLBo2U57ZHX8K/jDM81q5lXlXm9WfpNOEYpJHlOt7DdSAjcpOeO2OlZHmjcASQRkkbeoPofWtTVCY5niB3FDtPbp/nNZRclQQO569T/APWrwPidz2afwksUmWUkDg9DxWnFOFIIIIzjB71jqQxQg8KcEirtvggEjGDxmqRqzVjcLJuUYBGSPX3qZmQMHIyD1Oe1ZKThXAJ4B4Hc1Ze8jjy4ZQFIA3HGc98dxWsVKTSirmLslctBlaI5OCCOBSm9SGMh5VG0d3AJrivFHj200TbElzA04y+1JASQOP5ivGPE3xqvb1pCtvbwjDKRGxJBJ4JJ7/Sv0TIuCcyzVqcocsH1Z4uKzGjhlqz3PXvHNrptu7x/vZIxnCjOPrXi/jv4l3t2H8qcxE5BCkDPvXmN34yvZi5eVmLHJJJyazbnVWu9oLFiQc56Cv6NyTgbA5YoylHmku6PicXndWrpT0RT1rxLfahcyRidlIIzK/O4Z6Z/OsRmbzdzEsxPJJ61PcQvHJJkAtnJye1QGVc7Ty4OCvcGv1SlSjCKjFWPnalepVd5u4CcBnzkdgD2qGRjkgAkHrg4xUjbXYgnGe3vTNx3hSQjHgEjNa8qMXK43eASSSADzkUm4BJGQEn+dJKCGCHBAPHHrSx+YkoVFDZ4wOc1ooktkYYGMZbBBzknoO9RiJVZnR9ySYOSeh9ql5OSEATOOO1LHZtNcqxdgmCFRQOSe5NachJ1fgm0ImUnkkgj3NeprG1uDFLHjbyMEEAn6Vx3hnSxbWds7phwQBjoG7c12iOVUmVtz9Msa7KCR5GMbvqIxEoDE5AGQR0NSSuvlxSKpYhhkEYyOmMelQNKIoQqFUOSSxPQ+3pWffeI7fTcAtHM2cDBJwfcV22R5l5PRGlLMODvYkA/KQOO/wCJrKvdTtYp5GYeXJjBBOPmHfHauW1bxVczqUXaUDFhhMck8nj+ZrCub17yI5OwEYOeM1x1MQoO0TspYac9ZaHX3PiC0jyEEm9jgdwfx9fwra8BO+r6rExhlCHKkEY6d89K87srWS4dYslywBCjkYr6C+GmhpZaZbyGSSR2UMFkXATGRgV+ecW8RTyvAycH7z0R9Zk2UxxFdOSukdXaW5trfygiZ6lhGAfz61A8xtb21lJZAsq5EZySCe49K0biTIICEY5yPXsKx7txJliCDnpnpX8d4qtUxVV1aru2fsdGmqcVFaHWePPFMepaDbWtk5yvzSMWxufkDA9gcZ9qj0aLdpMAGd23DAD5cj3riPJYyKAFCr0b1FeheGoXbTUG4hGAbaR1P0ryK0NLnbFKOqJHhKkgHg9umBStGSgDYJ7e1WJIwpJYMTjBx0HvUBcKhJOAOlecxsjEIdSQGwvVgM4FYms3kVqCVYBvUHrRr3iWLT1aKJmeUnAKnGPwrl47S71eUu+5ImGCQOfrzW1OF9ZFRg3qFzr93LIBBuZyduR2zW3o8N6yh7mRjKGGF9R6Gr+j6PBpykMiyEqRukHA/wDr1qpAGlBAUoBuDDocdKqbilaKLclbYtCVFwRkEjnPanMS5BYjOOccCq75YklMBuSp7e2Kr396LFIy4KlicE9MehrmbZCVy5kb8A5PpinxbF6DJHOGOcj6VTsb1bpSIWBYjJHXp1rQEJWMOo+Y/wCSaxbfUdrEIQuhGcuGOOMfL2pvlL5RJJJBwB6n0q2yCNlAYuCckkY/CnlA5A4z1+lTd9SW2imkSfcIOR0weKbIi5AUHPfHerQCxSMrrnAyGx1pow7joCOhHei4XZUcFINzkEA7TjsewpyIS4IbBGMjHallMUCszAksxJA6E56/nVaW/BkKhQCOvPf1qblK7Ld0oJYq5BIwF9R61X89EjBQsD78ZqI3Jc4BJbOPlqCWMtyXKkckDnIqCku5of2/Nbwxsj4LD7voc1r6V4lunVw7sHC7hz3rlW+aIAfKADzjn6Vf0VVEu0HJYcA819ZwvWhRzWi5xTTa3OPG0+ehJLsP1DX724uZGMzBWPQnrWXLdtIrkgkjA9c1Z1mzEN6yuPlPOAcZrO2Hy3Ythc/lX+juAhS+rwlTikrdD+Y8dKf1iUZu+pKwGA3UY7DpUEsJAKlcK2CKnRzsAJBYjkjjNRtlGBJJIOSBzivSSPPK8uVzkZIHX1qtcOFVSCQO4H8qtSMoBBOWY5wT0qtLEWIcEEjkCnYljY7oADIGe27piqtzco6sxK5DYwD/AJ4qG8RxghgGB5BrifGvi+y8PWbiWfEoONmRyOw/OolJR1JV20kTeOPG0XhvTJZw5eTDCMKerDpx3o+Guj39zaR65qoH2u4bcEI/1a4GBg9+a8r+H2n3nxQ8aT3ty4OnWR2rHycE98dOB+pr6Uht0skaCBdtupwq5zj3zVRcnq0d06fsYJPcq3dqikbBlMHp2J6Vkz/KMbw2ehHety5QKhDEjgEAdznpWNqRRMthYwCcKBwPahuxzGLdPG0yFxxkZzxxWPLGImZlO4AnG0YxVzUJSQSpBQk5x0BqjF5gcsDuUjp1rgxTvGx6WFjqNcIwG0Etggjpn3zURdASjnCYwAT39amOC5YqcEYyD+mKrzyk5KgqudxBGMivCnE92mhlxv3ByMjGOvWq8v3T5gCAYLKDkjPTpUrMUR95LuxDDJxtHYAVVuJXYElgcnJB5rz6iPQpnOeIJ4d5CogIXaQRywzx/wDrrn1Y7JAASjYyOvTpW34nkRnYA5fAOBwAO9YCSAMR2H618viL+0Z9XhV+7Q8q0aDMTKT03enrWdqOmpfo0chREKlg8hAUkdvrV6S5BzGAwB5yBkio5WjuYgF8wKeqsuP0NcV7HbqjxbV4DbTyII9hDEA+vvWBcRSPMGc4IyCR2Nei+OtJSK7m2AEIQeSMjIrh5Iyd4z1GME10Rd0Q2UUJGQR9D60vlqhLBh83QZ6Ggh1O4jCDgrjvTI4AGJJ5JyBWiFccYgyFAdpI617r8CNUR9Pe0YF2jAGScY57eteFREtIScgA8ZHWu/8AhDqb2vigAEKhUKAOpJb/AAr28qreyxC1PJzSgq+Gkux9a6I5QooJGOcmuqsp3ZlLsVG4EgCuH0m7ILL0YNsIPfB6iuz0yQHaCcjBBY96/U4vQ/HaqSk0dBEzsEAIJIyTV1HCAlFDEEe3P1rPtSBHhBuU8ccc1ejgV3UkMCo2ja2APqO596HYyRr2eXGSAB9OtXVDkoQQTnBX0rNt2C7EDZ4JOetadqDk5BI61i0bRRYVyyEAYxkk05cvtOfkP3jntTCjiY5CNGR0J5OfanqRGBg4AOAPQVk7GqQ8qQiEnKg8Ac49eKR4i5YgEDsOwNPZ0AUAEE55ycflSLGC7OSwBOTjk/gKE7DsQCN1UkgZIyKYhb5SwyMbjjvVli4JwST2JwSKgkyx3Fd5B6E8VakJoigcvvLlgAflwOtSPlkRlOGIyR3FVxI6hg+xT2Ctn+lTAB4gH+UEZ571qSX2KQyI6gEgAg5xgleuee5/pSgorH5QxPc9jnJP1/xqoJSxBY5IHJJzwOgpr3KIeSRmp5bhexoGU52ggZ5xVW9vreyt5JZpQqKNxJz17D6nFVWuskEDcBzgH05rnNTeXWLgh2xahtzDGN5HbHpz/ntapshzPPdcsLjxv4hl1K8jEVoCBFbqMAKD1685wD+Hp1t21lHCVVVBIBXG38q7K5ij+ytDEmQSGBJ6Ee/UDmueKGPId2IU/c9D6/59Ku3Kh+0bVrjVjVFKgDjqTTzCmwADaAuCTzk5P/1qVVYsSwBjx1zzmpSDDjBJB6jGQazbGlchiLRKQDkdQT1/OoZ4DtLspywyB2P5/SrrLnJAwpyQpOSB2H4VVlycEHKHnGehpXKSKU8hSFthO7phgRzmvLvjxMkVho7D99bxTFwrgjLMpBUkdeSOR7dO3pd3Id4BwT7nFeWfGy4caPbKrI8gkY+W44GQNpB9SQcjHYVlUV4nVQS9ojyBSEc5JJJyVPbP+FX9McNeoykAKC2fQ5xn9aoIpVRvI8wAZx0/PvVrTrhoL6Py5BDMSCCDgkA9q5I7nuSi7HbpKrABicgYJxk4p8UrxyxtjIXvUKkquSMqVBIAGc9zmmsV3o8sywxjC/NnlieAD69se9dikeVKm2d1ZX63Vujk5H3QAOmOhz/SrbMGd3JJcnJ7D8q47Q9fFhdi2lAERLMFYnBIUk8DucY/ngCuqdxIRKCFLDJUHj/OKtO5yShKL1Q65IljVgCR/FnkA/8A6hSWrs4eMnA54z2qOWRQCUyeKrQSuL2PcwCnjGa4Mfh1iMPKEux6eW4iWFxMKsejNCyszcyBSWAyVIxg57fhmq99ZmFSk4Uk8Mh5B45H0qxLI9vOkgDBCck56VBqd4buJhDC0smDuCkZ9zz2A5P0NfzJKE8JjJUpbXP7AyzFPE0IVO6Cxm8uMgnaOzAkEfjWhboAA7TZHX6/nXPpeFo1IJlY4Awc8f4Yq1eXJgsmRSd54Vge3fj16V9NDue002LrGvyTEQRP904O0/pVCfKqSC3Iycev0qPT7QRxCR1+foNxzgH19T71NNIhaWIEh4wCTjr7Z9falJtnVBqKsFqqyFmkcBh2PHHb8fata3mjjiWNXxuUcg5BH171nRWxXy2V1LH5jz0q+NzkFiMnggDFCs9yubmJVIbIJAIPHv71chZZiFkUMhHKk9R6VnLBiZWJY5yCBxgdjmtSCGP5ASCxIAzxj8a2VgQ99sSjjC4KgHnAqhPKkmAAThug71LqE5Hyg5HsOtQWRSSVQy7gRwCcYPbmk2apaFyFYxnEpJXnAH6H+daAUR5LDYR2NU4Q7NIsqNEVOMMMYqS8YAAYEgIGeeuakVrkd9MZdylgUwFXAwR757mq8UJVHYliVGcYzn8KaIS0hGSCvOCOBVyFRtySCBxjNUkXFi+SDGMnAIDEYzginbPlCqpyTxjtUkMJUgknDcZ64pZYiGBBwccDOK0QmLbQh5AVIJHXcM81pSEEuzANJ157HH6VTs7dzIGRSSxwQtaFyRGAQAT39qpHPJlCSEqSxAJxgZHTNU4/MkdPuoik9uT/APWqW4uDKQEZ2BOSQuQPX6mmwQks5LZbGOeo9KOaxD1JZ5B5gzyQM8j9afbXsoidBKQ5G3chIwfUe/1qq67GKMQSOAwPUeuaZbSRRyRgH5GbaST0Hc8041+RppnJWpRqxcZK6ZBa/CGy8Q30up6i4nmzuBZMkDtz3+ldnovgXT9IQpFZRktjaQuAD3P1NaHgKRr5mgmZQQzZBGfkJOD9cflXZJCEIABA6A45HuK/XMlx0cRh073aP5L4swU8DmEo7RexxOq+CbLUrGSOWAtkYOCBjH6n6CvE/GXgWbQJ5QF8203FyxHKgdMd6+pjCEIZgSCcVjeIvClprlhMHRg+OAozx3OK+h9pGS1Pjqc5RZ8p71XcVUCJlCMpHB9cj3pmTHCSu1VUcAjgCr3irS5dG1SW0lJCyEvFuIyy98AdhnFYGoSPHZuVJJIORnORXJPQ9SC5ramFezmOBjHOjsr4WN1OQM889/Y5qOaRJcEH5T1B71Snc+axIULnG5j1P0p4chMjBA9OxrxKl2z2oU0kSBDIwCjJzgDqTiop4/nLEDPcYxzUbTtl1J2kEYPp60kJAj45GSQc5yPWsjVWRMAyJhWBJqnqEz2qJvUjceN3cVraVYnU9RWCNxnP3sdB61L4t0o70YHc0XyjcOwq0l1Li1dI1/hjqMeiTpckFY92WWM8knrX01ofiUyrBcFyEZgo2jGRjqR2FfKvhdCluHkXawJIVT3r2rwTqH23R3iLMZ4AAzMMAk9RjnivkatRxqTV9GetVoKcYy7H0hH4mEtnG4cErhSCe2OMVRvNbLRuAwyeOTXGeFruS80aKSUDzQNrKpyAfT8q1mUuoAGQeTn1r+QOI6Sp5lVXmfcYdJ0osq3KmafzApLY/Kq8iCNQDhCTgAHqO9Xhbncx/HGeKh2gkhlBIIBPpnpXzafmdaRlXOmQXqSB0IOMAgY5/wAK828R6NNpckrgExEYCqp4A75759q9beZY4TGxyQTjPSsm70sakHRvm4wCew7V9Vkud1sqqq2sXujGrQ9qvM8VhnS4Vir5ABwx7Y60kMruxjjRnOc5I4rrNV8B6kdVEFjaCZiMtg4zk+vSu38O/D2LRLYm9UNPuGVOCQev5e9fsU+KcDCiqkZ3fY89YSTdjG8G+F7+1tUu2hMRkG4SE42en0NdZYaBaaapcRrLcHJLseCTV+aRY1WHChEBYAHA6fzrPa5dMhiVHYEV+TZpmlfMakpuVk+iPfoYdQikXnuvLjKBgQMMBjoayb2+TYEBAfOWYdx/kVBNduFIOFJBGT2rHmeVssgZgeBivmVSUXc9GFJF2PV7i0eWW2Ko7AqCw4B9fyrmr3wxqXiO6nJuZJ5JGLLHgbEUYycHnqR+dbsMZjiUudwUgYPU4712vwf0n+3PiPokAjV4hKXmB6CMYyD9fT1FfS5ZxBUyeXNSgjLFYKniIPndj5w17Sb/AMO3ssVyskTL8oYcBwRzg0mmeNLvSvs0aAFBhVYnkV9qftB/AS18U2c2oWUawXALMgUEZJzgY/DNfFGpeHp9Gv5bK6t3Se3k2sCO/Yj1Ff09w5xDhc5oqSdp9j8jzXBPDSbWsT0XSvHgmmje7iwI+FOBwSeST7+lbHiDXNP1WIvEwSTqEIxg968us4j9qgQMzmRlUKxzuPb8c1Yna4S/ZCckABlPYZ65r7Gtyxpt2PDwsFKqtTcm/ez4BO8nJOOtORNrgOCTnk1GA0SqQfmx1BpzuVkOSGAIGc5zX45jXzVpM/dsEuWjFLsaEeCcqMDOPpVuOVlB54A6ntWZ5zKoIOSRxkdKuwuGTAySRkk15TZ6aLyAlw5OcDjHf8K1rYgKCxJbqDjpWXBII8EgEqM1ahuy4IUAEnOD6Uky1qbMBCgkHtyalEzBcFyccDArOhkOwAE4B5HrTpLjy0XJAGcYz37VaY7Mvrcsc7jk5wdvp2pyXIOQpwc8n1rMS5JG0gAA5yOp+tWGkRCNh3E8n8K0TCyLjOioPmyc4JJxVWS6ImKhuOuc5qlcTA5AbK9eTWZcXxVCWwoA5AOSDTc30BJG0+oRtkE5Yc9e9Zt5raxI5ZgAMAe5Nc5qWtfYY0IJJlBYAnpiuVvddnu2cZAQkHr1P/1qz533KUEzr73xMxkKRvgdCDxUUV1PcbnJIUfxdawNKsJLwhmYkDGAOc121lp6iJlKnjjgYwKtXfU55OMXYqwl335BBABH1+tbFkTuViG29M5qv9hVVEYDEk9c1ftIBEoAJIJxj0rRQMGzf0YYYA5UYzuB79utdDbQg5IAcFgCM4yP8OK5vTFIkIyGGRxXU6cgB3lSSVGB6GqiiWy+iRo4JGQRghe3/wBamXJXLPv+cnAUdD/hU6bSHBA3gA4HYVVn27goXIJyf61skRcilcsQANo9RVK6YMRgtgdP/wBdaciiK0xje3JAHce1YV1OwDEjIyBjpUysVa5VuI0JKoCCTnOe/es+NhFckuuRnrjrVm5d1JCkEEcEHvWbJcMVG4jP3evU+tc8i0mS3borPhsKf61nShMhRgdgfWmzXIJALZKnAzTGcOVwQSDlhnkCstS0hI3KDDglixAGOAM8VMqo7hiMnHPHSkMZlyFyqZGQTnJq7DBGysinaxwQ5PIx1H41pFg0VbzSkuIixQHPT2rFufDKMAEQg9Ca7S3gBUqRkY61KLASkKfuk9R1FbJoh3PMbvw5LGwBTB9VOQRSQ6C6MAwYofbJFelzadC+EI3c8ZFLFp6xMTGqkYwQyg/zo5U+hNn3OAs/DiBgX34I4GAQa0T4fRkwo3HOCAcEe1dU1gJHBCYI7jgULaDcwJAK+gwTS5BqNtznU0vydpA5HyjAx/8ArpZLMbCwGD9K3XswrAAkk5J4qvdQDaGQ4IpaItRMuFNqguxAB7c1ZTJcgEMOpFSGFY4N5OT3yOBU9mpcBggJxycYOKTaHyjYUcMAVJJOMjtW/psZiVQeW9DWdFErOBnDjqM9Peta3AAUkliDjjjj1px3MpIuXcheEIQpLfKc9hWe9jClumQSG45HK49Pr71dIMkqgBfm6biRg+3rV+/sjBYo5cF8nMRXGB65r7TIsL7WftJLY+F4gxSpwVNPVnJTYttxOCEG4c4xivLPHviiXX9UE07yTtGNsYbkBQOAT7V23jW9gtNqJKX3DdIvZfY+vrXld2ouJiTKSCSwMY4YevPav0ynKMNj86lSVuZmY8m5fnAJPIA6VQZ3jlBQEFRyOuKuXW5WIBz7GqMbGMEOwL45wMZNU9TLY6Pw14rvfD17BqNsxBtCJCM44zzz3r9HPhT45t/HvhO2vYCxmZAPLc9MAEj64Oa/MO0uSJCqkKT0PTNe7/s2fFifwD4geyunL6dfsEDMx/cMTyfoQMYr8c8Q+HXmuBdekvege9lOMdCqoPZn3sVKhgxyuCVb27iuY8Q2RG5wSVORgDnHauh0+8i1C1iuIJRIjAMCB680t1ElyhR0DcHGfWv4urU3BuEt0fplKadmef2gdQyucEndj+lW1j8wA9GxUOsRGyuNykkA5IUHj3qtdawtjArlSDkE57V5rtF2Z377Gr9lZsFRgYz9KV7ItgMDtJB/Kr/hvULTU0JSRWLLheM5PcVZ19FjNoyghAwTC+vWuulCM9TjnLldmP0y28hDkfe9e1aEchRhzhe3PU1DbMcFSMEkA5HpS3EsVuu932ouWJHauqNGz0M9ZF6O7YKdp2nIbPtSXfiay0mDdPMAQSQMgY75rgdW8alA8dsSQRgnGMe9cpqN8+oSB5mLMAcZ7fhXUlKCNI0L6s7XXviXLcQOmnyFIzklgBznvzXD3V5f6mUaW7kkzyyliAQfaq8UXnkIQQcYDAVtWdqgVQwyenTrVRq1OZNOxvyKOx8l/tl+G0tPFWjzxRbDJZqsXljAKjOQR6k8/jXy1f2chuzFKQ0RblTwQB6Y96+/v2lPDI1jS7G8WLL2zkAnpt24/TP8q+I/GGkH7VLcxHaSMkL3Hr7Gv6+8PpTxeXJOd2j88zv9zWuludL4NIaCKMOXKjGW64HbivYPAulSanfQW0SZJYGQY5A7fN6HFeG/D+4milCFVkAYMoJxle+a+pvgnpJuzqN3c2yyQoAiAuVyCDk4HXFftVBypw5WfnGLjerodHqGiKbeKKGJQANpJHXnvUXhi6bS9TRWUiNm2nd2PQV1cloqMOcggkD2NZGoWDK6tggg8Ejiqq0lWpuD6l0ZujNSXQ9SgkEiRuo4I69qjvFGwORllO4eh/DvWd4VuVn00KSWdSFIPYetbc20xsANykcD1PrX5fisPLDVXBn6dha6xFNSR5zfxBJC4TY6gqMngjPYdjWZJEjkh03gjgEZHvXQ6/aldUlgIIaI5IHcHpWRIpUOwO052hWAP1PtUIJbmfMih97xg8bcqOSMcAn0/wAa5HWmYJKilgDnOO/tXaXgeGMbiqgnGV5xx1wK4jxFLhnAbIPtXRBgjznXg8cgVVBVsjAPJP0rG0+1f+0VYoxiALSSqAcY6friui1tVJzECWYYyazmjGn2ygsQ7DJz606tf2UbnqYDA/W6qj0EvXaUgglQByARzWVNmYhM4AIbj1FabwGWFpQclRnAOMn2FVIYnYMdoAPJBwDXzFWvzO7Z+t4ekqUFCOyJ7NTHmVjuLjk9A3uB6VoWty25wqAlMAqOxPSs+NGjbJO0ZwM9KseYyuhJGehx3rgdfXRnpQhc1hIxTYT8wHOKGQtGuCVBPIPU1BDKRMSWBQgY+vepzK0RAkDOWbI4zk1SrmnJYk/1ZKk5Y88nrULRyXE0KKmVkbbu7IT3J7D3o3pOCSMFuoJwR+FatjYCC3AJIJGVLHr71x4rFqlG5lUlyK7KtrpSoQ5GSDjrWoYVMQBJY9sdqmsbJ7iVYkXe56cdRU0+mkAh8qFPJ6fhXy1Sq6suZnBKtd6s525jKYJUgdqbDdFVEbEgk4BPat26gjxkIWQZHviubuominGeFBHPtXt5fiLP2Z20Kil7pqyMrMgJwccjFVmyGYAEK5yR3yKlt5A0Qyc84omXBGDktzn0r6qnLudWhBIBE6qCSSO9Q3UZZSxGMDOfep5lBBdnyBzkVXdQASZCVYZwe1dFykyvHMwwxyT0Oa0YLhHyASBxkHuaz5oigG04B60kEhMqkHAHDHvg0hsmu7YkEqdobqPSs1lCuQQRgYrcbdJEFJBH61m3EbDJYYA5yPSmkJOxnsoWNiA5IPboPrUYQAEq28kAkgYx7VZnVGUgls55APX0quqgJgAnnHXoKHEtO5J5fmAHO0Y9elOinFurc5AwAwXH696ZHOhITGV6DNOEJmlXA3J7Hv8ASkkbwL1hukuNzEkkY4PaupsFVRGDgsowSByaw9Oso7ZQ5GTnI46V0FkTFHNeTqpihUuVBwSB2HvVRu3ZGs6kacHJmf4y8Vw6BpMpdnF0+FjVSAOc5J+nH514Nd3M+s3yKshAZjkqMnJ6cd+a3viB4gXxDqs8spBBYEBBwgA7/TpR8NPDq6pqRmmZ2hhcNux0OeOOMj2r0MQ1h8O22fjmdZpLHVXCL91HrXg7QjZ2ttbksZIkEbEgjJHXg9K9V0K2W3mikwFeL5gzHocelcp4djlErvOqrK53ARABQD7D+Xau602AMVIQZyM89R9a/nXOMQ69aV7HjwjZand+MfiRaeCNAgDATalcqBBB3OQDn6c5rwjxPq13qssd3dyGaaUlshshD6D0rY+JFhKltb3fl7kjZgGB6k7cjH4c/SuV1NxJp9o5wHCleMZGO+K/RuEMowdHC/WaavN9TzsTiaiqeytoaPgq6Nnr6TiRlbaECg46kk/nxXv+l3AltUIO125BxmvmSyuTHcwuW2MDtLDqQf8ACvobwZeyz6TEjshEYCjjDfie9fc1LQkTTqXOqi+eMZdn7ZcYJ+o7GuR8YeHftEZnRdzep7Guzt4jIAQcnOatSWAuonjkOVPOGrWnKzubSXMjwU2bRg/LtYE5Hoa8h8eymfVZFKlpD8vJ619KeLtEFrcmWFY4kIOTgkDj86+YPFlwsOuNDIzNK7HAOCeK+vyePPVufI5y3To2Z1Pwg0+OK6u2mUgtGGIQ4BcdOfQVQ+J9y0l1sjYxyp8uSASBnJGPfmuq+HGnpY+FG1OXIS5YmMk45HX8OK838V363erXFyZTKJWKjnoQSCMV9Phm5VZN9D434aRzrEr6Zz+dPB2jeDkH+dV5HLSgEYPUHPWolWSSQFwVUZHX8q9fc8ySOn0PX5dPnSVZHByAcDIJzxXq2i/F/UdMtyrX0yRFgvlxuQB7nHavDVYx5IJUAYyD2rTh1IrCilMjAGR3964q2HhU1aub0pShrF2Pabn42a1d6dPbLdlUZiP3bYJUDqT1NeAeMtVm1K/kDyuAWLEBiDmt6C9MABXAGCoX1zXB6xcvJezMWDPkgEDovYUUqfsdI6HoKtKStJ3K5kIQuxwBwTjrV3TfKlBKklicFmGP0qhbRZIBIOe/pW1Y2/kRlWAIzkZNXY5pzNFM4AwQMcYGcn0phkLSBiiuMY57UySZ2K7EBI98YFRShgASxAHJC96aRyuV9izFKJJFQhSAe4xkenFWZEG8RAKysQBuGMH+lZ0DFnLjOGIAX0/GrDTBxxglfQ8/lUuJUZGDr115spjRsMmUKr0GDWZbYlQxB9gHDY7e1T6mw89yEyxJJIPJotI3ZAoOVznB7VOiOxNJGlZxJ+7XBcYABHP4k101jZqNjg8AjIPpWRpUbRMACASOOeme1dTpYZGwUBJ4JPY1vTRxVJGlFAYYHdQUcYK7RnHAxxXpnwz8U6xbSWybJDEsgLMYy429CPbrXAwAIgAIB4HNe0fDXVoJ9JNtHF5UgPzEoAWx0IPUivmuJ6camXzU4c2h7GTO+Kiuax69plzBqkILJGshXDEYG78TWDq2kiykkmJygJAUdBz1zWU2pPYuXRiT1AHc+lbVvrsGqWyRyxYcKAS3JB9B6iv8+M45YYqcEran7tRpyUV1OcySGyARnIAHWrccbeW5JIJIK44x61av7EyAyxjcQRgDjj1rOke6gDAgu4JYDHU+nHavEjyqSTZ2WsefePlg0tJbi5dmc5KjqT6/0rwLxlfya3O7glUI4XGNoA6j0r1z4k2N9c3cl3csQ8mRlVO1B6Z/EfXFeParZyhwhJcZxn2r+xvD3JcEsKsTfmn99j8yz7GVIT5ErI5W3iMUigEnPcnvW3ZXEaIS7HJOCwHT0rPvrGVJAVyExgjsDTIMxgFixC5wBzk/5FfsNWhHofGe1cjpoZ0kQFMkAdW6k+tasTbYxImWUjIDHGT3rAtHBC4cKepBH6VqWrxs4AfywTnLc4ry507PYV7nQW0qlELqSQenoa0RMiQyOVIIBYEDOcdqyImYEBgEHYZ6H1qxdTCOJSVyxBGSen4VlGDvoNW6nJa5fvdX7knBGcnpms1UeSeJYVMsrsFRAMliegq3qunNI4dCSx5OP4queC9Xi8M+JYLq8gSYIA0PmHpIDwce1d9eTpUXOmrtI0ai2kfXf7MfwmfwN4U1DVdUt/K1PUGVyMjdEoz37da7rxDctHDIUdiTkZJyan8A+MoPGOgw3FrLHK7x7ZQowQccj9BTNetwYmV2CKCQCeg/+vX8gcTYrEV8ZUqV1Zn63k1OlSoRcTxHxMrNPKCCWPzY6j8q4ucOjAKpIY4A9Se1en6xpRSY5AZwNuR396zbPwx9rvYoiCuTu3KOmK/OJ4pKWqPsnOLidJ8INH/sSwllnUNPKCzSYxxnIB+ld40hdQGMZJyCXXIHv3rO0uA2liIWGCAFIIxkD196llnBRBjk9vT61hCo73TPLlqzzP4leEBfwzSxgCZgPmzkACvGI/D1xaKGljyhyMkEZxwTj8K+or62W5jIKjGNuK8k8e6fJaTOUXbGADkdjX9J+HXErlbA1X958Tn+A9pH2yWx56YII3Rjbw+Yo+WQqNwHpnuOlZ15O6BiUKqGxnjn8qmv51bayPvPIJz0rnr69cuRvyAa/p6lDmSZ+ZSVnaxau7jehAcqQPug9TWcJz5Z3NyRnk9Paqkt2WLDse/vUW93yWHyLwQOCT7Gu+MDnaiTrcOoYqcsBkZPWoWvTGQxByCDkVCiK0pKJIUbkgkkg/jQ1qQChjZR1Vg3H1Oa2UUZPQtpfh2L5wWOSOw+lWxfsSoXlMg4xnFYZhYBsggAAnOKm84xwIVy8hwrY4BPrRyJiTsdNDItwrklVcep6ioZMCXIbIHTFZMd3JHCwQh5QQAD3rVmeJkiZZSXxllK42H0Pr9azcbD0ZHKhIILAk9CO1QkmMEEcjJ4HU1ZdFIDBgOMgY6VXkJfBVhnuaLk2IptzjAJXPUjioBGQ4HzEZGGJ61bjSWUn5GdQO3GKSSN+ABgAZGe9NISd2U9Rt0ZGCFy20qwBz16Y9K2vhv4yOg31tb3MzRRq4AkXkgf41QKMqAO+CwyVA6ntz+dclr8UlvcxPFuUcsQDjOO2a8zMsFDHYeVGotGergZShUTiz63s/FVrq9sHJcEHapdgdwH8We+ap3UYLEkKyNyMHsa+WdA+IOpaTOWNxKIiwBR1yAPQA9K7jSPjC64WWRWBOPm46njmv5dzXgnF0q0nQV4n6pg8zpqCVR6nr1xAG2KsaoqDOFHfv8AjVOaI8szbCckjpisjQfFa6oglRiT/F3wfr6VuNJ9pcM+SPvAtznHrXwNbLquHm6c42Z9BSrwqrmgxkAm8siIFwcAnsa2rGylaBXchR09xWI2qCzYYGBnJI7n6VNbeIz9raIOHiAznGMevWsPqdWXwxLconZ2gisbZ5XI2INxLDB/KuYl+KVsb0xRy+VECVy2ASRxjJ9xWJ458e21pprWsE5PmKA2cZB/wrxC/wBVnFwCGDAHcTnr74r7bIOGo4r97io6Hk47HKhC0Nz600HxXBewqyvIWPDEqMZ9M5z+ldYdSQwsYE+8oGSckH1r5N8BeNLjTwqySNOhY7TuyR+f1NfQ3hrWE1K2gCHzGUFmYdWB9R7V+x5dkeX0bctNH5njM3xinZysdBPFPMQwbGeQPWoFtsEg5LfdOO1aiYeEuDwBkAdaWaNWUHBDEZLY5r7vD0qdNWgkvQ8OpUnXd5u5g3FqFZsncM8Dsa5/XZk0+yMpD7wcjaQMenFdfdRFxkYK54GMEV5v8Qb1I4njIAA+XBOQK9iiuZkwp8zPLdb1EtI7uxaQlmYDnkk1geaXkJIwat6hLm4JByvOcetZiyBZSASSeQM5oqO7Z1sssVKhSOBzxxg1LEcAntjgVTMTSRgksq5ALYJB9qsvMilFG4gjAOPauVkkqqdjHAKd/ao459oKnkA5znoKfvDEEjBwFwB2Heq5UI7OwDHsAOlKzCxeglXBZACxHAbsfevQvh7YRahMoZWZQVJUHuff0rzSCdAoATaR6969V+CRSfVJY3uQo8rzlwOMA9CTxzXh5vNwwsmjrwq5aqPpswllILcYJ+tZGq2cciFWQP6H0Nb4COVIbORn6VTvY1ZCxUjIwSe1f5nShA/alJI821DRn8x2UAp0PHesoaMw3EoBkcgCvQbuzV8kZIzyf61Ul01QyKWIP0wPxNY3UTphVscJJo0jKVB+ReOR60+z8Pz+YCsYJGQVPPHrXbLpocggAe1XbfTkRVbO0k4IXrj1oc77M0dY5yy8OBkCyICOpBq+mnJDECMbMcewrblEcELFCcHkAjBIHU1xPiTxPDFC8MDM7ZJYjsP8KzUXJ2Rg6kpO1zE8YagqJIEChBkMR1GfSvIr6Uyy7VYAZOc9hW54g1hru5ZTMChAIjHBHvmsixsXmkkZsFeobv8ASvqMHR9jC7O2jDkV5MppbryrAknoRzW1Y6eqiMhOAQw2jOauWmjyI6uHCgdCvBB+takklrYwgyyiMdC5P+eK93DUK2JqKEFe462JhSjciUppVqFACLuMmGHJJ5rnNY8QieYhpyFJOY2HXnjn2qr4j19ocoSCEBI2989Ca89utc8+5UMrOGz82cBSPUda/obhvguEaPtK8byZ+e5pnfLO0DvvODDdERhjk4PerMO7aQCCO2K5HQtQFyjBm3hTtIB6V2WmgSQhVGDxjNfGcYZMsDUUo7HqZbjPrMFImS1JUscPnoD2qZYSu0lcke9EYWM4APHHWpFRnlDkMi5xsYdff8a/LpQPduTMA8wO3AwoAHIzjrVyOIiFSxBI4GOwqsEcKoGVYNk+49Ku20TyMQyME681mo67DuRXbi1t5GAALrjnt7ivK/GWoKiSoHV2OSHJ6+1ej+Irv7NbSqkjKvllSE+8CRweewPOK8Q8a3LnYu4yuGALEYyO5r+huAMvvapNHxOe4lwg1FnIurHDyMTKON2cZHrVfzJcMM4HOOeCM1dMeWAIJcZIIHSqYVt5BIIzx7V/SMNFY/LZO7uOXeVDYChRyRUUru4JBBUcAY6VKx4AYFSDnmmS7AoJHBBPy9q2IK7EFkZRjBBxjOcfWn3CidsEZwcgdKbsQoQGyR0pfKCbXckkDgr6VLKUSMRs2RIADn5QO4pVhLOSZUiAH3XB59h702eQuwZCSAB1PapGO+Jd4wDxzS1NYpFcussrjIQdo1zx/wDWpFUMxDPuPQ57D0qR4ByiBSxGdx7iiKQrASU+fBYhRkmg1SHwRwxMcbUUAnB71HGEWQOASM9GORn/AApsYE0QYqwYjJDc4pTuVAAvOeD6UDK16gupZUkAWNmDMqjC5HQ4poiRpFjBw/RePzqUEuZC7AMMDjvU1nLJCswCqQwAZjjke3pVq4I6/wAFzG2vYYVJyzAbgOn1NfQ+hW5KYcgnJC7T196+cPCD7NUhMsRaIHC/Ngk9ifb2r6K8OEy2gxLkqcBSMECurXlMcTfk0Og+VkUYIA44qGcE8EkLnpnrViKMMhyecfKemD61H8oUZJ3A4INSmeFN3KMjrDksCeaxdSkQZZGyDkgHjFbl9A4jk2uCzAHk8Y/z2rmdbMQUQI4liIDEYwQ3fnjj2rWJEdzJmHmEB1KSMCwycgjOMiobiMsiFQC3TJNRyTsQQGIHTAPUelNjuC4KFAR0DdyaLHcloLEjRyEOQxI6egprKWJQBWU5JbPamhypJJyO2KVFLHkjZg5OeR3x+tCE0W7CTCOpOCDhTWxBcMqoHIAPJ9wOtYds4wAIxjqGBzkVLNqsdrAzsy74wSitzj19qd7kNFLxf4ntrGwcJtSXBXBbkn6eleQX15Je3wEskkcgwx2D7/qMnitbxRrD6lLNOHVnPCkdx2A9qqabb/uhK5ZHYAZxnP8AnNXTjZ3ZVOnJavc1dMtw1xbqiFmfgAEcZ9SeK73TIhGiICSODhgAR7cVzOhaeZZAhiDk8BT0Oa7vTNMllICREkYySOPzrsaUUE+ZaDkjcZIUMcjknkVLFAZMsqeYVPRRnBrobXw/IrgSooB6LjJFbFtpaWUbCNACcEkDPNcNSuomKhfc422sJdxYoUzx06/hW1BpSrEhC4bGS3Un8625oF4zgsxGD/SoNxVvnUAA4POa8LFYudm4nXRpRbsylb27xF8jKdh6VsaRZSXB3x5R17YxkHqKbbqC42DfISFAK9efQV2ejaaFiUEYds547elfjXFGfrBUpXfvs+6yvAe0a7Elna+VCZQhB4UgdvSrJV1jB6jPJJ6ZrRSBUIUqQFGBVaZQzugI4wSPT0r+QM0x1bHV5VajufqNCiqUFFGfOkk4AUYweTnHFRTxiPLAkDIzt71fbBYqAMkZDelVnIXKgfNnqa8U646GTfw7hJngEYOT0rifEkZtYHaJDNIBtUA4zXc3CzLcOSSEbGGIBA9TXG+MrZX065UFQiqSwZsE+4FezlUebF015k1pWgzxnWfF+o6VLKJJWWQEMCTkAZ4AqCD41ajayEy7peOSDyWz1xXKeMpXuYATE0JEm4tuyGUHgY+orkmM7RswHBGQcdK/sTBZHgsThoupBPQ+Hr4+pSnaLPobSvjuPPBcYIAUAnPJFdxofxr027PlvKBKByqnmvjaKWW2lcgkE8g561qR6nPaxl1bJOCCRkg9+e1eNjPDvK8brGPL6Dhnc4v3tT7k0z4haZeMFFwAc9TxgnoCa6G18R2lwVRCAwOVAIIHrz3r4O0rxlqFmY3EzFhkAE9Qc8frXo/hH4h30bRPdN5SHnKnJH5V8NivCCU25Yerod8OIaK+NWPsKK6SRQQBkjk+ppQxOTjII4IHQ/WvG5PipFIImtrsmIKAWZfukDpgDnHqf1qqfjda2ziOdxEzcqBkhuxIGSea/L828PM2y9t04868tz2MNmlCvsz26QBoCWOADjOaUEowTJK46dcV5xpnxXsr+NEEpRmwAWUn/wCuK6W38X2U6lHkWMk8yE8H2wMmvzrE5di8JLlrwaZ7UJKavE3ucEMMnGSo5IHc1HLCOFDlg3G5R+uDVVdSidA4kUxkhd5PBPYc1bSZWjB3jI5BJAzXHGLRsroc4WPJKsUACjHU11HgPU/9D8lxsaLAZM5OfX3rjZp2YsAORyPatbwlctb3chMih5GGdoxgY4rrpRaImuaJ6yLoFQFJJxzx0qlPODknBOeBmq0d7lAmeB0HT/8AXVO5uDuOCAO+RXYzzXGwy8uC+QRgZ5z1GOlYGoakseI8hmJK4xkg46Z7VNqN86IHRyrqcgqetcJ4m8VR2MUs1zMwZTnOcEnPHT3xXdhcNKvNRirmcpciuyr4l1i2sfNkd1XapyTgYA7Zrwbx38UAzOLa4kgB+VFiGS5PY+x6fSs74p/E2d7hAUCW5jPyq2GLE9T714NrWvnUI3aeRkUuFyrYIz7/ANa/pvhPgii6axGIjufN43MuR8sWel6V8VZYpgJ5VXc2Cikg49a9Y8M/FC01S3CPkYTywWxyPUjv9TXyNuLNGS5JBOFz1FX7PVb6xdnhlYMcBRu4Ir7bNPD/ACzMadox5ZdzhoZ5Om/f1R94aTrkF5h45EmUgEMmCAK3Cn2gMSpPPGeCfevivwt8VNU0vaLgF0UhginABr2fwh8c4LuOH7XstnJ2gtJnOeOfTmvxLOPDPMMEnOh7yXY+jw+cYevZXsz2zaFYoBzjr6fhTjhgckcHnPasTR/F9lqKiRXVmI4wRW1FdxXIDxsGDDGQOuOtfk2Jy3E4SXLWg0z24TjJXTJVYFyoOASADng1p2dizsCBkA9QOlVrCITSrsBBIyCBwK6OywI1IGTjk+p7nFefy2KbLdooWIAgE9atRsrZjOSDxx2piKDhsAEjtQhCyA5ANb4etKhUjUi7NHLP3k0zj/HGjIf3gUMPukjua84uYijlCgJHPPGK9v16wa4snkjX7Q6jPlr/AJ5rybWrFoZnMse0k5x6Gv714CzhZjlsU3do/GOIcH7Gq5RW5hhHdQhQEKATuPXH9acAhXIOGXnGOtTqpkyCeAc/WnkAyEbMAHp6iv1RM+JaM8RSM7hRjnOfSrMQkjU71UEfdweTUgUhcDgjqD3pJFPDBd7gcDPFDJVieJQDgAAZ6e9AdGDOSAASCxqMEqxIBJJxjgYp6uAcE7kBx6ZrFlDixUAAgknaFHUVNbuFUHJCklcj17iq0iM7HYdmT0Y9qnMiw27MwwkYBZunHrWMmkWkzT8+OytzJLII0Ykg568dDXkvxG+JBmMtpbECGP5cg9W78flUXjT4hxy3L29sSACyhcE5AHJ9q8o1K6a5bMpY7iWDH0J/WuJz53Y7YUHUV5DLq9mupIy0hIUkqp9D1+v40scZk3Ox+YnjNVQBvyT8w+UEDnFTIHRULEHBwCGBJHv6VL8jvjG2gvlNuLkksTjBPT3p2xsgFyFOeg6Use5SS3Ct3YZqaSMSEkngDJOcZFRctkRAjIBBIFOd0ySVIU9CBk5/wqaAFwEQHB7g8ken6CklAwCuCpyPrTTSM2REjzzKm4DGNpPf1p53FgcgvnB29hQi+XC2FDHGOT0NPRTASFAOAQOeCe1JtEEYjCZJ4z1HrT5IwTkJyR+dPhMgt0ErI8meSBgk/wBBSB/3TI24kNuz3x6VDZVxqxFkIIEZYZG/jHqDUKgtyRtboMc093KtEcEEnbnOQAemabDEbbIJJAJGc5zz1pXuFhhYxZ3Lg9MeoqLy4p4QQpJXoSOlSZMssryHKZ2ouOT6k1XlkNuQqkkE5PuKYyScHglgDjkHkkVRUMEYhMqwJBz3FWXKuxYnkjnJyargk8k7STgc9KAWpWe2WQFWfLNlj/SsG6je0lBBw+C20HnA710vygknAXODz39agkto3mBmJKY2lgOQKlmqdjFivFljQhjmQZIPY1PCpYZIyByQO1Ubmza2BeMmRASScYwM9ahjuQCGErEDO0k4yDSWptHU0ZXCsVQYYjrXXeDNVazcI7sQRtJJ4x1riY5Wcly5BPIOM4NTQ3E8McskMu6VVLAE8Z7cVsvNkzpqSsz3W3KXEIAIJxkEHrUOx3ALHAx0PasHwnrX2yyiUsQ4QBt3AB7c10UyHygAWBIO4kYA9K55rU8mcHB2Nnwpcrb3TE/KZCF9jjpXuWjSpeWkSEl1AwQ316V89aJLLHdqQwAHJJ7ivbfBl4JbVVJy5OVwO31+tfzj4m5c5cteJ+i8N4i8fZtmlqng9L+AbHK4YkxjtkcGvOvFPgea0hYixlcgELMHySfp2r2+IZCgAk55J6AetTG2glAE0KynOdx61/O+DzKplldVqLs0foMqSqR5XseKfCT4TlLuPUbpGLNlhG4657H0wcV9E6fYLbRpGq7FUnIHeqWnrBCqsgBA4GBiteKVHUlBjC5JJzj3rmznO8XnNVVMRO6XQVOhGkrRViyIhtAB6e9JOWVJQhyWUrj1yKkwNpUHjAbkc/X6U1iMBmG4kYyDjFfOXa6m8dDyfxEwiuZEwSyklsDgCsF2EgjcMQrjcpxnIrd8VRi3vnUYVup+nb+tYHmlsnAJJ5xVQldHrU1oLEwBYDAwc4HaplmCq5Zx6Dtj3zTtOsZL9S6EODwNoxj2NU9VgfTmKyllHJIIPP4120KTrTVOO7HOSim2Uda8RQ6EgMkhLKADtOSc+vsc15z4k+LLyIpt0TKsFEYOAVGSSSehzjoOaxfH3iITyoiAPGwJDKwIBBxgjseDXmdxKzTKCFyx2jZ36/rX9S8J8D4Wjh44jFLmk9T8/wAzzeSk6cDS8QaxLql08+3y0JDBDzj8frXOSO007/vAU6kEdDWxO2+3AAHTBI9azdhYFMYIPDAZwO/Pav2uhSjQioQVkfE1arqPmbKE8bkkpwP502PKRsxwAOo7g1bYBWIAGOoHrSKobMbhSOpUjORXfGRz7mdckRxBvLjleRtpcg5QAZB49eRzWVKoMvnOGERbbnkEsOfy9+9b17GrhWACE55UYx+FZDu8eUYEorZGehPrXVBpksjlV2xIo3DOCDx+NLHG8pQKpO3IGByacWdyCpAHTk4FMmJLlUJGDyp/XmrabBCibbwQME9abGis4DEIxbG7tj6UkkMhQuMEDoAQfwqMueQxyy88ccVaRQjq7B0LA4OeO+K2fB9hJfa1BFsJjAL7zwBjsc1jfL5RcBiMFsH0r1/4c+HlTR4LubLJOCy8AbcduP61o5csdSGtC7JAxWKGJ1idjkHPYdfpVuW4MEI3EKcdVPP696q6mqQPK7JvVMkDGawtUvJLmZnRigKgeWBwDjt9adGpY8yvSdS2o/UNaSWUhEmUhWG0kbST0zWHdSHzlaVxOpAPyjgk44/Wp4lYsqMjglDukYdG7CnvAN+QAAQAAOxHetZzc9xUqapmNKpDMCG3A4IwRgf1prKsaoAu/PJz2rXvoZLi3GVJlGfmBzkDpWZbxyyusZTO5goIHUmvOrPki5S2R6NNczSR1/w18OjXtYgmAcpGSTjgEfjX0etutvaQRwhTFCg+cjbj1+uK4j4Z+Gxo2lwOhzKhIDMMgg+vr1rvMmRChJ5zgDnNfyjxpm/9o4x0oP3Yn6tlWGWHoLTVlV0MmSj7ipA5GM/hWbNaMspLEYY4K9x7/Q1pSKVUFCQT0OOvrUFwF2gZLkEHkdSK/N+U+gjKxQmiaJWYIXA5AXniu88PWzx2qoSdhywOc446V55qGr2+lWzPczYJJIUjjbXpXg2WPUtGtZ43DJIgYFRx9K58VRqRpc3KyvaosGB2UlVGc9+9ZOrSLaQuhIVj1HXFP8d+MrLwdp7SSsEHALE8jPTiuJsPEketb51fzBIAxAOenSuWGBxXs1XlB8vcI1k3Yu/YozMXKAkjknnFX7a2RYwm1mPBDdAPWoISpRQBliMjtWgiKCoIZQMAEjrXPKDRqpskVSV2hiSOhxnBqeJgTgAgDA47VHCA0hJYgA4wD1FW4QIWL7ckggA988ZrlloWncQZRWIXeFBbb3IAya8/8X+JXmvESM7kxjjkADtXa6tenS7aUkBiUKgg8gnp+GM15XcbZZ3cjAOQMcck1th1eV3sb01rdlnTfE02mSK4O1i3H416DoviQajGp34K/wAJ9a89tNGe4w5GEJwT/Kuu0DTYLSVWLkkEHA6GtMRySWm5tPlaOzjmMwYkAYPA9akiwCHJBxkH6Gs6e7CkKhyOnB6Vc02UPMEYjBBbBHSscHhVi6ypcyjfq9EcU5cquWHGCCV47HHSub8T64+kQxyRDeWYhiRjGBx+db99b3r26iEKxyeueR2rktW029uFeO6tyYyeCAfXjiv1ajkPDeDwrqYvE88/LY8OWJxkqiVOHunNnxRLdSb2Vs5yUznFa9tqaTqzEkEgkA9TioV8JPFIwIwQA2R3z2/CpJ7D7HAihCxUc7eST3NflWL+q+0aobdD6alrFc25etr8IMKcHHHtUv8AaCuVKkEkYPHPtXPrdMpOxirDg5HT2qxbXGCSRg5zkd64XTtqbciNqWcHbhlLg/wnOKu6bMIZ0KruJZflzjOSB/WsQXSDLhACDgkDqau6VcNJqVuASCT8o9cda3w83RqxnHoZziuVo6XxtbeVIGRGZQBuY8YNceL1NpwcYJGPevSvFluJLBimSzcqSOCAOfxrx25uXS5lUHIB4wOtf6C8B5p/aeWQvuj+duJcJGjiHNdTajYBQ5GTgdT0qN7gvLhQwI6lTjI9Ky7e/ErLuba6jGM4B/8Ar1dSZDhgcMTyCa/TuWx8VYnYBcAgZHJ9zUTsqMoJCgHqTwM/0pk90DIxd8A9eOTXmPxH+Mdp4Wsnhs4xdXIBUb+dueATisaklTV5CjGU5csVdml8RfH1t4XspiJY5JY92MMOTjjH5V8yape33xF8R/ZELTmchggblATjPtzisnxF4nuvEF0jTysTLIFWPOcknGB617/+z/8ACg6TDPrF/GpnkChVbG5F5wR7Z64rgpylXqe7sj6KnQWBpe0mvePSvh14NtvBfhaysoEMc4Qedxks/QknvniukywySvA5OKlUhV2kYBAAx/OklAVSRyB8ue5Nem2eLOUpy5mUbm5VMAkAcdecVi3kyXQcSRDcDkFSQAR9evpWxqGDGpZeoDDAyMf07VgXPzswIIUZ5PAOKxbIRiXqRlCm4quSfTFZVmZIgXJwASw5rW1JFAU9Ap4PvVEKpYqCOea8zEvoevhVfURCSh4J3HJ9ge9QOAyODhhnA4qy7AKFxgjkjNQDLFnyChJxjtXjTZ7UEUy+MgnJA28dqpzvjIA4IxkCrc6F1cnhyRnHfFVptjBY1PB6n0rhqHZBM5PxFOJ7kRkBAMNtHeskwsm8o4dOoIFa3iOQR3ASMhweQWAznuKxZHby2Cg78ZIHYV8pXd5s+vw0bU0I79CTgj0ps0ok2oDtckEDuagCEgAkkY5LHGauLcKgdnRDEqAKB1DeuO9cbOt6nNeMbSW9tZJZX3P0G8HLH6/SvKLzIZkC8g4IA6GvcL+J761ERY4Y5BxwPwryzX7CK2v5UDkucnAUgkDvzV03qRbyOWkUjYG4HUhqbyNxUDPYHvVuYhiVIHHQVWdDsJAGc8AGupakDpWGFOMEDJPrVzw9fHT9TtLhH2MJAQ2M45rLLKzbCSoHO33qdeEJUAOOVDHGT2rpoTVOcZGdWPPBx7n2L4W1AX9nbTlACwB+Xox7nHvXoNlKQAFBBJJI9CO1eHfB/WTqHh60BKu6ZVwGyUIxmvaNKkSRwGOQB1B6Gv1/DzjUpRlHqfimOp+xryh5nW6WwcIA2D15HQ9+O1bKu5GWAPPBVccVh2DpEQVbr1B6VtWsgLDLAHgAdyPX6VtI5Io0IFkIDEAA+3WtCNWGwhsAck1St3VnIBIYnJHYVegQHJ6kDBA71izZE+47t5HGevXP+FPLqhUkZPcGmrtFujscqSRyMd/SpJQokJDDgAgr3rNmgZLAkgkEZBzyDT4Z23sSvHQe+aQEOoJcggAkE5/nScqxIOV6n3qdAuSTuFcEEEkcn0PYZqKQnAGGLYLZYAdT0460shHGQGABPByQfp+NMcMVAB5AoQ3oV5IFYljx36VQlWSOM4IXOSFxgDPqK0SwjJJPXjmo7hUkUEoSRyM9q3izJpme946qoOJWyNzKMZJ68ZxgelWHumjgBVFCEEFiuQT6c9+tUrpBbK8xOFI3cnjFcZ/bb+Jb14bcD7LFujMgBwzZ5H4Yxn3rphFSMveOymvEuVkVS0bLhTg4xnqKRQyBFRSzsCRuOM9s5NVba1RIxGAQg4AJzgf14q2FK4IbBxjOMk4qmrC1EeJpVIAAbGOe9c9qFoI7gsQBMBncB0PeuoADKxAPqMc4FUL6yHlF2IIOccjP5Vm2OMbnNbzGxUMFJ4256j1+lKJSASwLDpgGpriJFVgASxHJxjAqKEbdzEfKRxkdfeoZsmPXcFB6Y96q3TuiOQfmJyNpxk9QDjtmpmZgMEArjAxmq9woiiLkYAPOTmlYszL6d7u4cPt65YEAYP8ATr0rzL40gt4YtW4do7obSwHyIQAxHcngd+navSbpSVLZUgnI46ivOvjPGtz4XiABBSUuzMRxjGcAAY4wP5moktDooW50eJSnBJVw3cY71ZsZz58DIoMgYA9OB2IPr7VXWIPBEUXMhJ+Ruw7EEdT14/U1oWNgLaQSFQpAJUEZwT3/AF61g4pHvux1UupxIFQj5ypYfQdarB5L6RYjhoFZXLZBGQeAD1B5rGRy8pLHcV+XI/Wuo8OWghtnmJhgRjukLHIHbGDk5IGRgHHWspSsrnPaKOP8Rau1lqUKAlWtSWBxjIYcg+uMcZ6fjXoPgnxXDrujwu7jzlAUgEZUk9D7/wCNeP67ciW9uQ20gOyhjk7gOhHsab4K15/Dl6HRGEMjAtCpBBJ4yc9hwePSvGhjpU8RrsetPBKthrxWp9DSuhU7TkHoO4FVblSqhihJ4YhW6Y5//X2qLTNTTVLOJ4iAyklu2AQOQe/IPH86uTLuBAZSQdxyCQfbivp+aM43WzPl+VwlZ7o0IJ/7Qt2DrsdssBgfoBx+VU33RSELkEqQcDsQR/WsvTr2SzvpFkymDgZIOQQMkY+uOa3LhAAro+E25BbJ/wAmvwnjLLfYV/rNNaM/oPgfNPb0Xh5vVFaC3toEiDvhgMbiepFVLu6N7cIAAqw/KvfKk5II7n0P9OKrajDJcyKAmQBg89M0NbNZpEScyMO3avBwtbmpq71P1+O2rLxk2E7eBVN90kq4C7DktknIOeCKmdwuCBkAjOR1NQqgbIUE5yTk5ye30FdTkdES35qmMKCSQcjA/rV2NymXdtxPQDtWdCCjYxggAgj1q6MooBXDkBjzkEnmnFmi1LMRYjeCQSehq9JhYwwbJ7AdjVO0x8zFSD6HvU0hU25MYySSTkEY/Ot0y4laSQvc4GCMD657/hVqINwAQp68CqFsPMlVweckHaM5rWtdrQrIGwpJG0g8gdDz61LdzTRFuENGrNkEHAPGev8AKq0rsmCAGUkKR0BGaklQLGTuyeoXpk9qrvKHyFYArxj3/wD1UXIuSpLKcA5KZwAo6Cp7JTPIycI5GTIRwcf41Vh/dEODkLyQRnNBLPGXUt1DKqtjGevHQ9v/AK9UmM2YrYABnfJz1qVFg3kzTRoBkBWJyfQ5rEWS5WBYUYkKSwHTBJ5NOYLgl3ZiACCRzkdePStFIXLfqbovIIIJFRwZsjaV42jHP1NUbi/L4BOW5IzWRJKI2JUnGN2PSnq4dQxDPg/dTqT6HHQUmyHBFyNzhyowB6epqGTUDAHdQu9hjjuRTQZYixJCgnp/SoI4TIwAOxyxADDOff2rgqyktiUkiKW5kkUE8OTk+2adb2zzqrkkAckYyDSORG+CgcscZIPHvVqK5mAMSKEjXlXU/MSR0x04ryKk670iNvTQ63wlfCDUocLxIdjMMDHGcfocY9K9SvXhUL5MjOSerLjP09RXh+kAwXEUznaUbeGJx2IP6E17Fobrq2j213tG0AIGBzlQo2nPcnBr9K4PqyhzU6h+EeImX3jDEotecQwDgoD8pB45qKaQ7GRQQT/FjirVxAW8sbeVwTjufWs67Do67Rg9CCen5da/VU0fgdmjx/40eGhNBa6lFAE8sskkhHUHnOewHFeFX00S27MHBOCBjnNfV/j9DdeFr2B2+c5eNQPkHy4Ofc8fSvkrXFe1tmDEEljkgYBPpU1fhuehg7t2Zy75ckgYIJ5IxTZJN5JBwSOcU0SFl5OQTj6U0KY3AZ1A9Ac14cmfSJD4dq/M/J7nNPDtNOUjG9gQOOlMLF1AA74ziuw+GnhCTxDrhaKEy2luBJKynAB7DPrntWau3YmbUVds6vwF4cSw0Q3NyFlnucspI+6ATjnFYHjO1SOC4fbl8jG3nAzzgV6vdacluwQgKoGDjivPvGVqiLKpO4AH5gMgntxWqjZM56dRuSZyvhxVisiEkyWbPOCRXeeCb9hcyxSOXXbtCjjBJ9a86tMRxQGFNhwfM4AOfpXQ+GdWNnqsYlIKMdoYn+LtXwVeTVWTR9dy81NI+i/h4fP8Llw+yRpWIQtuYHJBB/xrqYg6phhu3c5x0rnvh0v2nRyBHGieo46k8n3zXWJE0bFW5VeBzmv5V4rdszqM+twa/cpMzriQwKFxhj29qzZbrzdpyFX16Vv3NtHcgOADjnOOtZ09nbBmLW4dyOuSSfbGcYr4tzfc9FRRVjtDMQ6kOpIJJrZt7DEZBXAJyDjqKpRRtHII0DBMDOBwoq59qZEcBmAUAAsfvCo9ozohC5DcXMVrKEIJLdhxms25v2dgd6gk4wewqrqVwZLktIMMOOmDzWYzFpWQMSBzzXTTmdao6XL15cgkEsQpOee9VLiYxEKTkgZIPbPSmvIMb+gwQQQTke1VzODwCCyjIJGa9OD0KUeUZJIZQABkEkDPrTYd2ApOMfrSRkCUHGecnnpVxYBLGxUEMTkZ7CqlF20HexUu4Xmt8QkM54GTgD1Fe6/AfwuNCW41a7I+1XUQSMDjywGHT64rzzwt4VTVbeSeZ0FvFht3Qn5sYPp05r1jSdUisNsKAOF2qCeMeorz6vMt1octetePKj2azuEngMMp8xGByGA5HavAfj38BBrVqdW0mLFyH3sqD7wxzn8K9Z0fVjKqjIBxkDOeK6aK4ivbd4HJKSKVYA9c9q9zKc3qZbiI1qLtY8HEUI148kkfmnJo9zZarbW0yGNdzA+YuCDzgAfWr+qaaiSRgDLjBYn1r6n+NPwZthAdXtlCLEN+2NTk8jgYr531vTZbe6eW4RklOFdRngk8EDuPWv64yHP6Gd4Tmi/etqj4KvgZYbELl2OYuWeMqAFI6nHakgkO4hiCW4C46e+adOW8woyc4zuHeokUIwJbJHB55NfDY7+NJeZ+uYN/uo+hd37mCkj/ABqZZRzsAOOME1Q3MVJU4AOAfWnRk78lsDHY815LR6kdTa+1hQpIwSMVNbXBj3EAEnknPSsYTghQSWOfvE1diZSQrnA9R3qXoWlY3Y75VwAQO5yPzqSKYPkkgnJ5NZ0UqCNAoBA+UAjOasC4VcKR83pimmUWjINpKEFjyfaoTcFcYbJ6H2qu90UAdlJHQduKzrydsBkcA7skEckeoquYVi7c3RQMTkgccetcxqupNGQxYlTwMd6m1TUCsR2OZARkEHGc965S8nlucpG4BPc+1ZSZSVgubme9uDhsHPUjgCpLSxMt0kbozGQ4VV55qxpumlgGZg4PX3ras7JIbqKUg5XpS5bkuR0Xh7SVs4grDBHHPaukhjUMoAAUDO49zWXYTKxjYnAIxg85JrUjIw4BB2YLc9M9K3ppo53G+oNGY2JCc9OlEceQeMc5p7XK8sDntzUYJ4ZDg8YU9CM811IlxZp6aRG7E8A8HviuqsnVQWV8nHA965G1lZGBQjOeuOlbFvcbFKgkkAHNO5m4NnR7wrSMQAw65qnc3aoQxIIPQenvWedRO4hmyGHOO1QTXHn4DgHAAyD09KnnBU7GlJcpOB8wyvIA7Vk3QLFyDkDke9IHCsSpyRjOD0NRTybUY55PUUue5SiUL6Q+V8pKDqR6GsG9mZ32FsqMH2BrWmZirEkEfzrMmi8852sMcfU0bhZmbNM2TggsOnNFnfLuYOoEpO3j0qe5tgrAkgHGK5u+dra6e53AxgbQAeSe/FZy06FpXOys7pFUKCTgk5Jzgn+laSKGiQkZPTI71w2maupkUM4UnkgnrXX2N+sm1YzkHkj3rFT1Hy3NaJmjjwMkZ4JP6VbtZsAA5JwTk9qprukGFIx1INTKxG5iMgjLMK3UhcpZ8xWj4Gdx5pjZViA2QeQAKYq7CcnJIyDnpTtpkAKhiQecDt/hWqkNRsQNcPuAI4HpTlZXYEjJH6GlSIsSQNxznAoLAAkFcUnIqxC7MXJLhOcAGoLonaEYkk8g9QKf5xYOCcjPQCoZAGkyTkqOCDUXKsis4CkZJAPGDVu3YAAk4YHOfWqrHgEgA5znHWpwwUAkgEnH1pXJZftgDISDhzzn1FaKNGqBWPzAnjHY1mWzgSo5IBUYGB2P/wCqtOKYXMohUZfHTpW1OPM0kcdWSjFyZ0Hh/T1kYTsAzA7QG7e9SeNJU0nQkuXICSEqGJwSR29qv+HYDZWgSYAkZYkqRkduK82+NniVbs29harmKFQZCB8pfr16E1+w5Hg/YUeaSsfiOaYn63jHy7I8j13V3vdSmkldmcZX5jkYrIZ0eEFHJHAwBj609l+0TugBLMCSR29aRhHFCWC7FXPHXPHJA969ZyvI5Ju2iM64TbI5IyCMgk96ghgVnJC4I6gnOBVy5jMkoBIxgGq5Em84ABPBIHWuiCOVtFS6gCyhlTBByCK39NiS4hjlEpjVSGxnGCO+aybmNntyChIYgEk/16ir/gu8W01N7eRFLFlKl+cE9sen1rHE0PbQcXsYudmmj6m+Bfx6OlIukazOT5YPlzMeCMYwT69K+lLbxPY30SOk6hWUN19a/P8A1fwrPbJLPC/mKeTsHUHqQfUdq6z4cfES+0zUDY3MuImClZST8xPb3IAFfzJxpwGvex2DXqkfc5NmynajVPrrX76C5jIVyRnOF6cVzM8L6jIkYyQxxwORjvmsfTNTa8hDCUOh5ySK29PukilDA5OMH2r+c62DlTk4zTP0WnJOPunb+BfDsGmxF3bfK0f8WPlY9cY79a2NX08NEuSRtIb6Vg6JqwjYfNkMc474rq5PLu9JuZwxxHGXAPp/+qtaNKMfhRyyTctTNUZIAGWPf1qOS0adSrg4zjkUeHrxdTjSVcFCSAQfSuoaySSJwQM7Tg5xg+telhYyqTUUilJQ3PC9chD6nKEGFjcqePTrWcIy8oIxk/Lj1relaKbUb1mkxH5p4PYjg/yqeDSovsxaIbmJyGY5I/Gvt8dwbmFLDLGQjzRfY4qeZ4epUdJS1Rn29mNoKjJ/ka1YrcoFJUZxzQlowVmZSCMEe9XREZQCBgAYIzya/PJ05U5cslZnZzqWxwXxi0p7/wCHmouYmC2qNIWA6Dg/zFfDHjDSGZpUIDH73yHGTX6PeJdOTVPCurWT5kNxCVMfZgOufYCvhbxXpENlf3CICYoSAGbjIJwMHvX9L+EuNilPDyPh+Iqcmozief8Ag/RmtYlJjUvycE9PbNfW3wZtJf8AhCo55wpeSQx7lGOVHI+nI/KvnuwhCQyQxICzHcrYyQf8K+ofg/BjwPYwuOUZmaQ8AZPpX9G1JJOyPzKrTbmpNm49sEjI4IJGOBx+NZ91YI6B9xIznB4wa6K5tGBIIUZOMA8YqpLZPLJICuExgAGtYS7EO3Uz9Akktbjay7FJwcng12TMphILAMQDjvWAbJhtOCAvRV6GtewfDRhwGYdQR1H+cV4GaYJ14+1juj6bJ8WqUvZSejOb8RRMs4dRuJ5JPpXPTKXJkCEluTnqRXZa9DujchcEnj2rk5t6khSSB196+QcOXRn2ErPVGbdDzIXOduRwp7etee60x85w7DLHA7da9BuyYlkZzwAWPsK4LX544JQWCuzZOSMgfhVQ0FCLnJRRyOoRpEWcuGIbaAegGOua5q7uzcMME5BwcdhV7Ur0u7MrkqCcgjge2Ko2SCVm2DAk5BIxk9q8PG1r3b2R+pZTgFhqalLdmxFakWagLuYjIz71Tjt0SQJMHAJ/gXJH1GRxW/axxxWyqXLuq43EYyfWsxoXklZhjg5+tfD1MY3J6n0lNWZG9ruRwhBK4+9xmoQpQZYhQTx7VakIUOgZRKAcKeppF0/cFJVZj0POAa5HirnowaI0mKBwQOCO+focU5pw5DBmDFtzHJOTSrbKgwiAKOgByB7ZNJ5BnkKPgDoNgxgd+lUsTY2bii/psS31y5WTfIpG4Zya6aC3edAHCgghckZ9gPrWbYxrbR7Mxoh5JVOT9T1NdDodzBGwWRgzEg7mPAH0rz685156aHiYuUn8KOj8PeHTZ2013OCAQUVsA4bryO3Gea5jWNWt/tTwA5CnAYHg11mvaytroYSFlZ3GVAP8POT79K8ouoZZroOAWDZJJIGP616sKEYUfeephg8NKteVRmuLxJzjIB6detYGuNLHIQQWQclR0NW4XCISxBYDBwelZWsXDyyEDlCMAmuelNwnc9alh1CZNZ3n3ckAY6HjFa3E0XB5IwCDXJwiWDDMMk8ZHPPatiyldGjXGAx5YnAFfQ0cZ3Z3Sp9icyFiUL4ZOopBECS4IOeAKhupG3ZA+bcc56ECoPtBJIJxk8Adq9anXjLqY8paZQVAL5PQjvVYo6NlQM4IP0qQZGWAIft701JXDOXACkcYyTXXF3C1iRLglThgW9AOlLKZZFAKkjv71HJ8rlcAMO3pUa3bBSgODnrWq0DUoXKt5uM8jr7VDIxQgAZB9B3q3cSxkuWwCDgHPX1/Ws9pGUqEJcg4wTxVXNoq5IN6zKFAGTzn0rYt9qogCBABtGB1PrVG3t9wAJy5HBrf0yxaUKpIJHFQ2dCXUs6Vps+o3MCISUDBpCP7o7Z9zip/H94YNOFpA5CIh3FeCD6V0VnCui6Y05AjJBUEDqf/ANeK8w8R35leZ2bLsSzEHrXTh0k+aTPiuIcw9hT9lF6s84v7cpK9yuCWjMgEg4IBPGPf3r2LwB4f/srS7QuAXnUSsFH3Se3/ANavPNMsE1XX7A4UWHmFp2Y5IGDgAdyefyr3TSLSERIIMlQBgN2FfN8SYiXsLJn5fR96fMzc022A2kDIzyMV2GnRCFFAG4e3asLR7csUYnBHIHaus0uzmunISME9TtOOK/nzF4mPM0enuVvE2mHVdCSJyTFCxZVHYn2+ua8m1ez3ZRTsEbFSGGcHvX0NbW6RoA6EgAgr3zgivJfHejPZ6lMjJsRsMCgySD3OK+84Mzr2Vb6rN+69jixNBSXOjzLlJwjkEjnI7ivaPhVqsr6e8Dym4O/ccjOxQOgPYD0rxy5UwTkAAtz19K6z4d6sun64ik4Ei4GBnntxX7hWtJXR5Kbi9j6Q0yRDkhmKYyOMGtZHD7i3ykDOSetc7pMrkAk5cnnJ6VugggqSSWHOe4rmgztjqjP8Q6amoWDrk5IOcHr7fSvj34l6GdK1C+aAb5UV2UE5YY5xk9cnpX2tN89s4G0yYKgk8AY4Oa+WfjSU0/V7RDEs++YLJGCMlSwBOfUZr67JKlpuNzwM5pKdG7HXF3HZeCoLVJF8iNMxRRjpnkgnsRmvFtRlIeR0QO6bmCngHJ/nXo3iy5SLRrWKGcbZEyybtvzdh7n6V5tMqqygIAOSQT0/xNfbYWHLFvufnNaySRA8YkETsAjHqN2cH6UPIFiYAEuB0PpTkAaXIAwPT1p24vkMoGOuO+K7rnJoRLI7REEKSeDz1pEuZFuDuQpGPukkYI/zkU8RpLhgeD1PQintBHLGYyBIrfKTngj1qZSQ16mrJEVhBcBQy7h3+lcHrCmG7mcDaGwTt5/DFegujTWkKZxtUJuI+6Bx2rzjXCResZWwqNkspwCR0FYK7OqKbJbBA0gKglQBkn1rfUGNcEbj0Ax1rN0hSqBgOGGQMdK2fLG04OTjIJHSqRzzeoxVO8gbgOx9aSSMspBIAPGcdKl3lMnbgdj71FLKzEZwT/d9q0SuYsaMRIduS4H3QeDUQmH2GWZ1EUg+VlzyM9DnvmkkYjIUAsTgsMgY+lR3LIkJVwCh6g+vris5FwTuc/cyEyA9RnPNaVhlsADGQOevNUIlWCQmUIXJyoBPK10FnEFRXKgICBnsCegrFbnTJtI1NPtwSpYbjnsa6e3thkgEqBxwc5981m2FoYmG9WBGGORwPSt60VsIwOSRyAODXfFWR5vvN6lm0gLKMkEY6t1JrqfCGqPYaijmRyD8uCxwB34rn4mG8EIQOMitK3lA5VQoBAA7k1z14RrQdOa0Z1UJypTU47o9pjlF1F5yAkMBwOQfekgba4BJUnjgH16VgeBNWDw+RId54ABPSvTdI0mEhnwS7dCewPGBX8JeJHDUstxzxFL4ZH9BZNmMMXhouW5T0m4IYJIQcjAVj0rbmsI2Tcqlnx97HQ+tMk0NYnBi6KeuKdexTw2LlTvc4GB3ycV+MRjNfEj2ZzT2OR8V+ERf6VPKIA8eR5jAdSehPv714JrHhWK0uHQghATkEgYx3zX19bWQm0wW0iEKSrMQODgHj9a+XvjppcumKRATEZGwdn8Azg1/T/hRmUoN4eUj4LiDDutDnS1R5T4ms08oEMrcFQ2M/wAq4yJ0IdwpBB2lWGCD9P61Y1LU5xKYnYsFOQR2NUoSQ4KuXY5JOcnnrX9RVZxmfnqhKOjNO1fy8OxBJ64HX/Gtq3kjQBcKSeM+nvWDbSsjkIwUK2QQOQfrWlbM2ASOnBOOoryqiId0dLAodShK7do4z19vY1rW2mLeWxlkLqI+ijB3fWufspo12szkKSCcKTk13NkIls1QFd5OTk1hBPmsZ85yt5poQNIqYABOCa5fVIw8iPtwQMhT1APX6V6Jq9oVQkMBnpgdK4+9tpGjdNoIBJyRySffrXpcqSsbRSkem/s9/FVvD9/Fp8riCFn2hjyApPJHv9a+poNQg1m2Dph2bnGM8+v1r825r9dPvkMc8iSHJCqOOOtem+B/jh4jgngtow08ERJVVnYHd7qOD+NfjfGXCEcfTljKLs0fW5RmM8K1Tnqj661fSkslllnADLjK45we4FRaa1sux4kyrZAYjBBx3FeMaVeeKfGc6yXty9tafe8ogggduc4/SvePBGjxC0gBdSSAMMSf1NfydmGD+q1OVyufo8K8qkVJLQjZ5PKHKu464GMVUllOED8EHHTFekP4ViMD4GOOQD1rjfEeji2lbZwSQTuOcY9K544afLzI6qbUjDmkKuEyM9CynIxXGePIUSxMso4Y7VJ6FtpI/ka7GSIKCWHXtnFcd8RJC2keXISi8446cda+n4Vq1aObUlDuTjKadCTfY+fNZnK3bkMAuSNoGMVz8wMr5UgkcDntWjrGxrmZiCSGIHPUetZRJRSEGSTxX+hmEk/Ywb7H4HiX78rEItnaYJgFT1JNaX9nosZBBMbYJXPpVWKMOwJcAg+vetOFzsZWIc8An0Pfiu+7OByHSKNoKKBxt46ke9V3tyWIBGABkHsatjY0b/MBgYxnoaq/cBywJzxjuKaM2xI4EwQcE454qvNp6tCSACCTxjoK0IiXiBY5QZxUsP2fBLiQk9ApGK0TsC1OceM2wVdhbGAM8YFTLcqJXCKxDKoBJxzVme3LBi3I9Bzg1QFuUcuQQMEAA1qrMb0NJrtn4JAYjHFRBSFA34BPf1qGGGRihJGMcknGB61px2zjYEIGOuRnNJpENi/ZisIYEk/yqGXPlFhzyRgmrU7lIwmNx3ZzntiqTSBZHJ5LEYyeB7YqlESYyKJ5SdoZ2wWwvOAOp+gqrfWEF2CDIxO0spVSQT9elWkJWUsAxJBUlTjAPWrMcJMLA5AqKkU1Y6KcuV3PMdRtXsDKiKHc5YhiTgHrz6VlwiJMjCZAyDJk8+orufEulFnVkBKgY65ya5Gbw/cGQgxsG6H0Ir5rE0Y02fQ0a3tFqdp8PfE8ouxb+cFjVSSXYKoxg5JPTp+te5aBqJ1JApwUwDkEdunNfNvhvw3c2+oRO48uLcM4wQR9DXu/hG7e1RImPnDoZWOAg9gByegr8j4py+M4urTWp9FgMZKnLl5tDpNY8HanrG8208MCFv8AWEkkj/dHP51y2p+DdesS5RxKnY9yMc8dufevYvDV5+4QgZGMfhXZ2Wm2tyyPKilSuSQAce2D3r8bp53VwVTkaVkfVRaq6tnxxrfhvU4pS0qeeki5DhgST3GOoA9TWdZ+D7+9bYtlLDIDgo4JIB6H3Br7ZHw70S6Yu1lGjN95wOc+vGKvw/D6wtpxMLdpC4BLHABA4Bx2NfU0+OKFOCThqefUwLqvRnyP4X+EWpveADdGZDtEZB2g+pP8I4r2/wAH/D2+0GJFkeSJRghgc59efSvXbbQ4bQkRxhAeo29R9auGxV1AVQpHoM5rgq8f4lT/AHMbI55ZHRqa1NTjI4jbDDPuHBBxipwS7Akkg/pWpqehlriZ1I8tiCFIyAO4AqibRlyAMkHrnp+FfrvDPFdHNYKNR2kfK5jlLwr5oK8SvdxRC2csTgAk4NeAfEWYy3Uocb4ScEHjkV75qSyrayKhBQjBHr6V82+PVm8+ZiZCWYkoxxjnGRn2xX63hXeLlc8mjGybOGvZTyAMk5yc9qqIQANpAJOevWpLmNuxBOMDHWqkSYAA+YjPB65rOUiZJFtvM4ALAA5ODwasPIwAAGccZqFVUQgKpQryFLZqRJm8kErjHOMcis7oiw4zbOGDK2QDmmXO9wDFyQefp3qeOMPIpGXZj2GTRJAFt1DEhGbbnp8x7ZpNodiozgwlGJAJA64xXtn7PsRTUZ7hHyBAYgWXjJP8h0rxmLw7d394ILeNmQOFU4OCOxr6V+DXhCXwxpJN0FExYrtByMH+vWvg+Kcxo4bCOm5+8z1MBhatasuWJ1tr4tdSVklIdMHaMcCrp8XRuCS7Hd1wMn9a8980sQCcEnqKfyVJBJIGTjvX+elrn7a6UWds3iiLJBJKDocDJqrJ4ttFG1mYO3QAdfr6Vx9zITCQAQB2PUVz+oNOiM4lIRecDjNNUlMj2MT0tvGVtCGwCzpn5QQM/nVW68fQxhwjqWCBgc8c9Rzzn8K8kkkucktI2TyMHqDVcl2ILguepya2WEjvctUF3Ov1jx9JdA7ZWXuVDEfhxXI3upvqEjtkEHseOaidDIGyuSehpqQmJgMciu2nRp09UtTeNNR6Fbh5wXGTwCCOoq/p4jbeUDDHUEHn6ZpjRAtkjB9PWoL/AF2LT7cFzh8bVA6Aj1r0qEXUmox3Yqk1CN2bV7qa2kZDo8RI/j7+/wBK4vxHrpUMUlyQucLycVhav4tup2JkKtCvRixyPw9K5y71c3t1K6kBSeApyB9K/p7gjheCjHE11dn5ln2ZuPuQdrjtR1J7piHYspGCCfve5FZrkI+8DJxwDSXDu3zFcE5wc8YzVWdzEhJGWI9a/elSjBWirH505ym7tmnp+ojT5gQkjmQ7cxjIHufavRtGvZJIVdc5wAo9T6e1ePQXbxsACQOCQD1r0HwvqjSIUJzyOnavzji3Ko4vDymldn1+R4r2c+RnokXIDuVA445zmrNvE6Ru8a7yMsFY9T6ZNV9NlEkWAQWxgir0MUswRyCsQztbsR3r+U8RT9nNxlofpUZ3Vya3iE0SGQFXzuz6Vd4ERw5JHQ1CkWYSjghRwCByaS6LW1m8m8kAjCjjNYUaXtKkYxJnUtG5xvi28dY55gAUjA3HOMAnH8zXjWv6gJJmLsCxY4zx+Fd/4x1WUebDKFVyxwQ3UV5VeXTCd3kO3naA5HOen51/YfCeA9hhIya1sfmGb11VnZMiuJXLqgPln7xx3X0+lQnM6gFcgnAOcY96nlmeYpKEAeJflDAE49M9D+NOisZ47cEISGAIB5PPX6V+ixTPlZJFMxOcgv04z61DtKBeCSuSeetaItJxKqRW0s7HgsoHyn8SKWfSJTkPFKGY7funrjitkjPQoJGBuYjD9RmkyJAwlZgCT0GM/hWmmizxqqhGZsc8HioZdMl86IvG4CtkgjAOO2fT6UmCsZKIVRATuCkkAnoKsquMjORnIz1zVm4sJTcO4gKoxJBA4XPYd6ZbwMjgSRlgCCRnqPTNZNmidiOS3TarvKIj6kHA/Kq8QJ5I3ejCrcsI85ypcRknAY5I9s0x/KtvLWRwjSA7BnsOpPoPrU3E5EMiE5AG0g8/Wnx25Dh2IYA5+v4U4QFQSZRImM+bGcqR6g+hp0TSI4CACMgnzAec/ShO40yGWJAWMSAEksQBwPpTY4S7EhGPHI64qUIWOCM4PUdqfbKVmikDNkHJGeD9R3raOpaZs+Fy9lfI4jZyxC4JPQn0PSvobw4D9lQIFB2jBrwnRoUuLyPODKMOrEcg55r37wnHH9jRiTlvuDHUV6DjaBhidYG6WbshEQAPPJHqSfSmzRFEUlwzsNwUA8D1q4HLDBAYAY+tVLpjlCTgkbRgfpXLdnjTRRvJ2RAQVI7E8iuK1S/Q3B+Q4J6twPwrp9au5bG1aVCyxgFCx75HIryuXVXluZBLgF2LBc9ADgfpWsG2Z03dms29xwQBk8tSLEQCHPAG7JPWqSXJkyhJGTxg1djdggMmOuOOlbanahbhGUARuckBtw5x+dI5JCEozFlwcdyO4qZCHD7iSAONv6VG4UgFXIdRgAUrFMjE6RqCpIA7etcd4v1t5GCQFFUna6nOR75rp7uwu7iIJbIWYg8joKisfhDeavOs15IzLjLRqMAZ9fWoaXVkRSb95nn1tYS3bqApYcAYGQfSu20DwRfXyBDEygEYyMZ/+tXqugfDaxsEVQuCoXJZeAfQV2ljpMNqFAQEDqcU3WhFabnRKpHaJw3hz4ei0QvPgOAGX6967O10pIrdGQABhwO4+orV8pXYBQxIGMY603hVIAO5RuIA6Vxzryn1MHd6sqG2KHk5YDnNRGIBDksnfANSXMrllcNkE4znJqvO75cE5AAII7+orhnJsZFLkIVQ4bPJPNYt/dGKcRkkEgkN9KvS3arE5dxHgED3rl9RvmIJDAgcFsV4eNny03Y6sO/fR23g2Rbu4lJ5YHAYHOcV6dY2R8tNh9ySO1eI/DXUVGsSQrcKrIwdQhByO+c/yr33SyPKByDxg4Oc1/HPHk6n1tuUj9syuEI0ItCNEVABAx1Bx1rMu4FDMQCHPY10DIvBIBHULWVfRFZW4+oPavyFts9+LMT51jLMAXHUA/yqtMQ3zOCO4Hf6VNdZLnnI9arTuN4XGeOpNZptM2KF+p8sSDLDOAoPP5Vw3jcxx6a87klxktkcBRjnNdvLMNxAZSRzjuPwrh/iAZJ9NMeVjjK7ckdRk8kd+tfRZNaWLhfucmIbUHY+b/FbF5pCjo6O25ShJGD2x/hXLSWskTmQAq5XG7pwfaup8UQi2vWiDxFFICMo2jPpg1hIRfuoeUs7MVCjrx1wPbFf29lcuXCwXkfnGKUpVGY32eUyBpJxI3QZAHFNSEncWYnHqSf0rpbbw6bsssSGcZAG0EkZOBwK7XQ/gbrutToLa1JjPDGTIAH06muzEZnhcDHnrzUV5sxhg61Z+6jz/TbITzxAr5iddqnBPpzXZ2Gi3NxAqW8TOwJYx9CpP+Ne4+Df2Y5rGEPdhS4O75Bj8Oc16roPwfjjVUMCMFz1ABA9z3r4fHeJOVYNNUpc8vI74ZHzu1WR86eHPAt/fW0nnho5FwcKM5HrmtA/DiZnLThhGpDKFQklvc+lfVGnfDu2gkWAw5DdBgYH/wBarr+B7S1cgoZwcgggAA+2P61+Q5x4jV8Xd0I8qPosLlmHw9uU+WT4OuLdI4ys4hDB9sakgHsSB/Ot2z8MX77DE0ioBhhtIJz355r6Hi8NW1uxKxlHByN3YemO9SJoMAkLlELMMsWXOT64r8gxmc1cZPnqyu/M+oozhTVoo8SttL1ONVw8hC/dVuh/+v71tWQvgSXQkKRnBzg9vpXqr6FG7I5iUYBXaowD74p39lQRbysPJ4OR1rwZ1ud3Oj25wDtepEf3bAkgHaM5x0rS0SG6XUYUdGJY5BA6Y9TXWHT40XAUAEdcdKnisUjQFCQB3HGaIzb2IlVTLVvdOqctwTk57VTvb5AX3NtBGOD6VFeTmFcg8D2rkvE2vQ6ZZGWVsggkCPk5HTivSw9OrWkowVzinNRV7EfiXxTBpdnPJLIAVU7cHqa+ZfiR8SZbnz5QxBUHbEHyAeMHH1FW/iL8Qp3MgcZQFigAOSP8ea8D8QalNe3MjH5EILfM2Me1f1dwVwhTpQjicQtT5PMsY4L3dCrqepyahI0tyCZWPmEZPWse4mZyGlO9cgAegqd5XZCSM8Z4HSqcm5sc4yc8jtX77TpRgkonxM5uTuyyVJnChlKnkEeh/rU+VQsjDKqcAHvVQhAqEkkA5GKsKDKwyue+a6FE5pSaL0UnmupJwoHOKuQTLbqGBwg5+U5xVBEMSEsASeCKfDKpURkEcdqv2dzPnaOr0jxle6SimCaQJ/vda9Q8HfF64keKJny5IABOM14bGAVATAQc5x1rc8GoP7bty8asSfl3rkHkcfX/AArxMdw5gc1i4V6ad/I9ChmlfD7S0PsHwx8Qbe7WNTIEJ4wT0PcV6JputQXaARMAF5IJwT68V852ejDyA4cwEgsEj4zn+VWodUv9CV5TJK0SBSqgk4AHrySTX4Rn/hPCLdTAzs+x9FhOJ6M3y1XY+noZ0ZA+5cY4APSnKyuSxIz2zXhWgfF3kCd/LUkAvINoGev0A+lekaP4007UkPlXccjqdpKkkE9wD3HvX4XmvC2Z5TK1am2u6PraONo11eDudormaJo0OCeK4fxTYAGQnjaSTk4yfauos79W2FCARkkAg5FRa9aJeWCuoYEEnjqR7+1fq3htnEsLio4Sbtc8TO8JHEUXO2qPJVzCxAGCTwCKXYTyBlieRW5d6Q6lnABQH7pHJ+lLa6cv3nHyZ6ZAJr+yKc1JJn4lVpyhJpmZBp5neNRlS564yBVmDSCwlDkowYgdgQO9a0FukUeRgDOMHjNPChgwIwBWjfYwsc/dacsakqFVRyWrJYhog0bCRFPIBz+tdk8RMaggFMcZHXn9a5fWY4rB5JpT5ZGThQADXNKfLuLUz7i8ihtw8r7FA2lyf1//AFV5v4u8ZC5LQ21wVQEjCnGaz/GfjIXkktrGzKpG0qOuSPUeo9K4GTzJ52dnIGAoXGMV5s6rm7LY9DD038Uiw80k88hLYJySWPXFVo4iQFABHQHrj3zTJ4jJGwUkj7u7pgnvQUxEqAkDGCDWaPSROLQBAEmMTA5JGDkfU/0pkcgeQl02kNuORnPvTYYGkIVRkryB9KtGMqQSpJYcgDpVaDuMiRDnGQckgnJyakARmIOMrySBTY2ZmKCIueu1OpqYriMFYyADkA9aCWxiMxIIcKoUhdoznPrSO21gCTsAzn1Ppin+WCQAOcAdKciHKBkJHIPtU3RDGja7kICTjOD2p7ZyCRtwKjVvnIAYBSVLEYyR29+tTmQLkEFh0B9aRIRo4AJUFT05pMBZBmIOCCpUnAxUa5XAAJwcjBprsFkJIMajrg5pWY7CpbgS7N28HJGOgFJJmNduAQDy3oKVnIYqpyOcEHABqLJRCCuQ3B96LDuMl3LkgbVzuIB6kdP61BPMTjCZJGSc4xU7EBCApyTnkdKrBFyWckEj8KqwEMzsyBVCq4IJOOq96g+ztIhJJAYZGT2q2sCAlyMv0/CmPv2KQSoBwMjg/SmWkU1DRuAU3KOT7n0qJrlpHcEAAHgentWjKT5YwRgcYA61RbG0EjD5qGaJFRoid6KCVbrnv7fTNZd9pTDCIgkY/MFU1tsAshc8J2wagmQTRBlDYJwT6Vmrpm0Uc7HPPb7lZCozyD3FWUuxvCxnAYnOe4pdRtimQoJccE+tYsN7JFNIjpgo5APqMD/E1tHU15TsdF16TSbsOWzECAUzweeDj2r2SwvX1aCN0XeQoJGOvHevnvzlclGAbBBO09fxFegeCPFkqO8bxyqgIU7gSSOxwOoqZRTRw16WnMekxxOmWZdjA4x6ivTPh1qSWUboJZFBk6SNndkZyPQA8YNeexTR3KrIDvUDJYZ598Gur8J3AjvYmXlBlWAGck9D+FfmPGmAeMy+Vt0enktd0MQl3PdNLmaUISMRn7xJ6VqRBAAUYEMcAiue0a4F2kQJIB6lRjpW+mAwUcDr9TX8PYqm6dSSl0P2anK8Uy1HGxBLEHA4bgA+2PbihXIySSSORjPWgbckYy3elYjoACeQecYx71xKNzo0LVrfPIASCc4xkVoLOrKN4AI5IBrIgbBJBIAHSriEPCpxjnqD19qiUSW0cN4+jWK+LFcALuJJ6A4I/HmoPB/hGfV5IriaIrbA5G4Y3/8A1q7LUdFtdWKPcqzBZEO1V3EqGGe44A/ya63S7eCKIRxIoC8nnBA9MVhyWRsq3LGyRmW3hW2tbdVSIK2ASQM4Pt6Vg+L/AAWuqWEqINrk5BYdvXjvXo62+4E479KjubRGDA8jGMelb4epPD1FUjujlnJz3Pg34i+Ar3w/qszSxBwfmG9AoOcYwPpivMLmBY5SvlKjdBxjn1/Wv0N8YeArDxHZPBcxebGRnGOSfbFfJvxZ+GLeH7kNDGTlsI+OQM5wSevAr+ueC+MsPmNKOErO00fD5nl82/aUzx5oTsdHcJxkZzz7Csy6gZMggk5yCGxz+HWt25wjmJwUcnOHGOnas+7UZBjG4njbjpX7IpJ7HyEk07MyniOzcQElA+XPc+wqGRCSGYfOepHG0+lXbhW3DKMMjIJHaq0/ygAEtx371siEyGVx5QRyNvADMcYrH1SF4pzEFwVAzu7fhWxcFo49wUOMgDp19MVSvE3ZlKkEjHPeuqm9R3MlneBgVOQACRwRUS3JZwYhk55B5NK2wKQSA7ZO3v8AlUCxRjBVyCf4h39RXbGzAt/aArAIhDZLMccEf40bor6KV0DI4lC8jCgYyceuKhifcAQcgkgA96sxFTCXQnYMKASMKSelO1i0XtD006jqUVvjAbGCBwfUV75pFgtjo8ERG0BfmA4ANee/DjRVk82ckNKxAjC4yVxz16HNeoyRh7MIsZUryATWE7s55vWxxusBS8gLEjIK4OMH+tc/OkhJkjDEqM7gOAa3Nay8wAlZApzsA4P41zd/GXVlLvhuoBxVw0VjKQyLzXUtK4JxycdTVhCm3IQs3A2ryT71Xt8KdgboCxUnqK0rWMyFXA+QdCBnn09uD1rW5mlcgWAOTtDKCOeORWp4O8Ltf6qgeJZYiC43Z5IPBFS6do8mo3ccRJRAdxKjG4Z9a9b8N6TFpARwFJI2gkdq+A4rzingsJKlB3mz6TKME6tVVJbI37CP7PaIgUK6qFOwYBP0q0rBSCVOcdR61UW4jRgobHPC9cmuc1zx7ZaSZszb3QlSEPAPfNfy/DL8XmFb93Bts/SvbQpRV2dLc3aROGlYKqjJAPb69q8/8UfEi20y4Edv5cgTLFgx5yCNvHXr+lee+LfifPqUhETNGwOQFbAYdBkd6811HUZZS7sCHLEttOST6/0/Cv1TJOAndVsc/keJi82S9ylqdbrPjO71q7cShokAZQB820Ht9CcV9U/B7xPaaF8GdK1W5eKctDtwzY2uBg4Hc8V8N3DTSK8QnIVxkspxj0rpB8R7210CLSzKfskCYVM4APcjHcmvts34Vo5hQhQgkkvI87D5jKF+Z7nT/Fz4nTeJ9UnRJA8KyYwc447Vb+Efjl5bprR28t4MbQehB7V47d6gZmBPzjJP0NWNJ1Z9L1COe3YowIJ963r8O4aWX/UlHRIunj5e0Um9D7V024W5jDA5DdwcYNa6bBEpdyTyAM5ryrwD4rTUrJJAcZIBAPSu7gvS1yIgckqXx14A9a/lHO8vnl+JlScWkj7nD1I1IppmyJYkI7kjOfQ1ci1OJfKEzbQTtU4zzjgfpWZDASqlixZhu2kdM9qjnYnAVMEHmvkpanfGKZsah4ek15drSAbsHCnFVR8Mlt8EsZCTkZGRn0zUdj4hl0+RTuDJkDJ/UV6N4b8R6dfKqylUcYyzHqPpWfvpe6wlzx1RwX/CKvbIVVQAp5BFWLPw6RJgRkyMPvc9K9hFhYXqo6IHBBA9CfWmx6VHC+BGAoHXFc7lO5z+2tuebx+GZQUBXgnAx1JrWtfDc0ZUFMMea9BhtIsAqoBHfFTfZIgexI9BU3k+oOtc5W30tYoCHXJAwfb3qVtIhnjOYjkjaGb0z6V0/wBjTBOzIPXjrSrbsvKkA9+M5Bo97uZ8zvc8/vvCKylyh2OOOuBmuavvDMkEro6MCqhgwGMk9a9iktgAVYA98EVn6hYRXUcgYDDAZ9cjofaspSaNIV5R3R8361aC2vzGV2kDOMdiev8AOqivsBJIJI4ArtPiRpJh1KJ0UogU/MB1HYZ/HNcSZDlQVUH1Udq9ClLngj1IS5lcnRxuIJCk9sda6zwTYG9vELAAIc7sVycbsxUbdxPQkda9f8IaCmmaRFdlQWmHBJ6D6UN2aM6snGJo3+wwLHIoZQCoBHrXkevaElpI5jBC5JHtXrt/NHKjOwBIAUKOh9T9a47xDarNAGUEcEdOBX9S+FebOjUeHctGflHE2Edai6q3R5nJZkSAqfmI64yQap6hqEWjRmSeTbGBkknGag8Z+O9P8Io6SyB7kAhQDwD6kelfM3jr4n6r4jZkDGO3ViuA2cj1Hoa/qGrjYU43vqflWHwdTETtbQ7v4jfGl4i9pp2HZsrndyPQ4rwvVNXu9VuzPNdb3J5yOlFrZ3V9cuQrSluCx5YegPpXXeEPhNrPirU0ijhxDIQHLnGweuOtfOVMepS/eTSPs8HlqpL3I3Zr/BT4Ut4w1+1vr1N9hbOs0Q5BeQE8fTpX1xFYR2dvFEibPKXCjHQZ/nzV/wCHfwn/AOEf0m2tkQQGJdrOpzk9z7EGu/074fW5XN1LJOM5JYgZ/SuTG8VZNk9O9auvkctbK8djZ25bI8v3s+0ICXJ+XjqRVuPSrqUOEikDYwRgjr3/AJ16/aeDtPhIKRLkHjIzj860Ro9tEfljRhx1AOD1r83zDxeyuimsLFzO3DcJVZa1pfceISeEb24CBU2DjJJ9Kz77wPdvEWdwBnocjGK9yv7FGV2CgbRk4GMCud1CJYonkcgjORnuK+So+L+KxdeNGjh9Wex/qrhqcbybPnDXtJls5m84ZOcDaxxx3xWOA6AlWAJ4JIzkV2/xHvxcXqbWXYoIJXBxz0rjIYgwXA+QdB2xX7/hcVVxeHjVqqzfQ+Tq4enQqOENkNKsSAAWY9fYUwKUcRhNidM9hU7t1Kgh84ye4pkwO8A8jHPsaUjWFyhKxKODgKDgEnkj6VQ3JECSA2SSMD07Vdmh3yMXJBJyTnpVZwCrpgkg8Ejr9DXJUaszrg9TkPEsSPPHPGjKMnDOMEZ61kEEAksd+OABwR3zWpr6zmaUllkDZCYbJCj1HasqOQNaqxH7zHBU8Z/rXxtX42fZ0X7iGOpYqVGB3BqVlQQfKgAAyWFRLhcglmJGeOxpplnCOkbnY+NynpxWLVze47Y821whiiPQjK/XHpXF+LtLYs5BeUA7kDHJx35PNdsjylAjSMQoLBSTwCeSM9BVPUbYXZlUgAAZGOgGOeTTjZO7JPFLu0CyEABSOoFVFjGMZyQe3aug1u1S2u541bchGQQOntWCxWAHGcnoK7Loz1KskZLllGAex61LE7GMl+dvHzUSMVjDlGQk5BIxmgTNgYQHuQRkH8KqLQnc9Z+BGs/ZZbmyMuxHkLoAueMDv25r6U0K7Cqqsc7uAR2NfHnwv1gaX4pgEr+XFKdrkYGSegUdCc19baPOnlQuASCoYDOa/S8lrKrQ5ex+XcQ0PZ1+ddTvtNYsSNwZ1G7I7A1vWsoUqQuSRnJ7e1cnYyOFV1LAEYIXjPsR3rp7LzeQHUEgdRkCvoZHykbm3GV5ZlAyAOO5rQjcg4IAPTGc8Vm2RYnLOH7ZAwD+FaEasGySD9OaxZvHUmCgEknA+tSoflDDlOpPUgew70xVffxhlPG0CrIiYMSQFYD+E8YqGa2HCIjGCOeeuaYxCnBIAzx7UyRDvLBjnodpxSlV2KTwc560rhYeJHV1KSsgIwSnG8Zzj3Gf5VDJtQggNnBHJ6VYdhJucgEk7gAMAH+lRSEkE4zkY+vtRYCJmVQQ65I6g84qN2LAsQNuMdec/T8qmQblbKckdxUDAOjDOFxjAPWmrITVyvcW0d2pWSMlGBVwDgkEHjP4+lY0ehwaWgNpGI4SSAvBI59sfnW+SBg5yRxjFMlyVcAghiGK7eQR057DnoK2jNohxMdCd2SpByAAO+TVlGIYqSCc5BHaleEiRHbIU4OAKaQgk3qGwDkD09jW/NczJ4pSrOCzDjAIBwD256djTntxMdkpABBJbOR9CBz/APqpsePKZwNxJyQCM465x1qUOCoJGDnJGMZ/GpaKTMC/swiyEEOozhx3HYisjnJIO5W5GeQeK7Z4RwygHdyAR1H9eaw9RtWidpRECWJJRcAHPXjoKhlJ9zFeQiPBJyDtYJg5J7HPTg59aqyeUgYA4HPXvipLhnCoJFKH0JziqNxl5CqnIKlto7AChK5omQ3RBBJAA+led/FGzOoeHFjiKStcMy7UySpXpk9u59K7qacEhS2VzySen+eK4LxNN5TFAMjBPTAPqaco6amlNLmTPLv7Nj0yN2fMkhwFBGNo7nj+tU7icyKZQSYs7dwPFaWv3Tu6LFGzhgRlFLe4PHSsweFtRKFrgiGDPAkU/NnvkcYHfjNcMmke3F3WrK1m5muiE3ESSBQAcY6c+wFdnqxTStMbgSyIrMrKM8juD1rL0zR9N024Rprnzoyp3DAOGIyBjuAf0rVHivSpmRJxFNIerEEEcjoM4A9v/rY5Jzi1a4+uiueV/wBh399IieS77iT5uOOtall8PNRnIcRrEhBUkkhiQTggY6fjXoY8S6UkwWAxpJnA8wAKc9D83BHf6Vah12KZtxvA84ChinCnjgDk4Ax0zxXnwwdJyvKdztnmFeMUowsZnhLRNR0icpO4lgADAKOF4/Unmu080tEcLgEAjNY9tquxmKS7ZZMKVHBdRnqfQH9SPerMWprIrxgEOoDEkcYJ/U179OChFRijwp1JVZc0tytd3IWQsVYgEBiOxzwPqa6e2mN7YxKVGAApBwPz/wDr1x96hmyCSqB9zDA+YDoP1/Stbw5qgKmBlypPAJxivkuKcJ9ZwMlFao+04Txv1THLmdkzavLWRoi4wWGMnHH0rnXmeWTJwWjYgA+3/wCuuolc8qDgHnHpWJewkzCRCrL3Kjr71+E5dKcZOnUP6hw1TmtcqfaJCVUjIzk5q0rbmxnA6gDtVNkMLnexJJLAZyAKnt2KqQBwTzmvetc9NWLFszozCUKQ2cKR2q0A08isSScYBzjAqBScAscDOefSrMDec5VRuI9O4qootF22LLkDIK9e2fxqlfyPMwQHaVYHPXPr+lW2uJI43DOQmMhRjk1nM5diynBzyp7+9aJ2Noov2wWMAouASSAeSPxrUiQygAsSR39R2rPtizKARkjv6Vct5G8wkgcdTnrQgYssijJJZSOp9RVXG/BQZA4BznI/z3p1zMX8xVVSc4JP93POPWo4N0OMAsCe56Hvx+XNO6FqWihRSSxByGG3uPSrMCNsViFIZsjB5J+nYVQilPmBdgKA4x2PrWlGGyCAiAkYVQTkDvk1NzKVyYIUyhUiXGWDDke1Zd1O+HATJyADnritckphy+B37n8qyGnR2CgsRksAB696u4RGxEtHuYYJO4jHT2q8b4MsOCpAXGVIAx2HvVVnd3UAcY6L3qIwNGrktkZ3At2FO/matJlyUxNMWLAREg9ckfh3pvmFGYjgMcnBzx2+n0qERyMjkqSdvykY4NSCIvuBABABIUg9fp3rNxjIz5RjLukDAbl6HnpV60jOVAQSMTnbk4IqGIHBjUBuBnntXU+FtKX7YkjpvUY3Bs8j8elEaMWyJaIxpgYoHSRAqkEFW4z611HgXxrbWtnFp7xbkhUInJAx2OfaqXxAjiso5fJYNAybSZBjk9QQM8V51BeKsgRCCDjkEivVwlaWCqKdM+czfK6ObYd0qqPpiG7iu1RoSGUADd6+tU7tCkgZQxTGd2M15l4R8UTWU6QTFmi24DFuAfSvTBqltDZxTm5RHkBK5JGcH1Hav0nA5nDFQ10Z/NuecMV8rq+4nKLMnWoYprK4EocoYzkIeeRx19Dg18WeJd1tLNBcOGkWZ24PBJY/h+FfbOp3Ns2n3s0DrMEhZj1wcjHX0ya+IPGM4ku50cqgSdjgNkAluvPc8V6rqKUXZng4ejKk7SVmc7LIxwVXAY8nPQVH5bhlkRmkR+hx0H1okQZUb+Rz06VZibyo3L7gFHBBz19BXmzZ66J9J0+51W7t7e2ieaSWRVVVXsepz6DmvqHwX4Vh8L6Hb2FsiII1+bYuC5PJJPfn1rjfg94GbTNOttYuIgbm4jIQuctGvoR+NerJbs0LsSAOMMD09eO9XSV/eZ5GJq8z5Ezn9bsiFDuD5eM8HBrzHxbCGjYoGcKcEMMZFew6nbCeGQFiSFJAAzu9q8s8UREl1JIJUnBOcAVdTRNlUHqkecgoGZwQgU8BV6//AFqs2hLIXDKsituV2UkD3qhOX+0ynzCBIfnwAAQO2Ow+lXoJkhgO+UAAYBJ6e1fnVaLc3Y+9ptcquey/CvxwtjMba9lQ2oIEUucKwPUZPvXuYkWVUkidWRsEgZOeOK+KLTVZEuAElBIO4B8YFe0/D34rPIIrO7csUIUkjABHT8K/D+MuG69af13DK/dHv4TEx0gz2iRHTduAIOScDArMaNuQCAoHBJqb/hJ7S8IVHGSAQoIIPHYimSTQbUIcMp5IDDP09q/EZUK0XaUbH0EEiFZ2jYgfezgA+neq+q3HBVGz/eA42/jT5pY+GDjBJAX1rOmIm+QPgUKnNbnbAohuoclj781A67lcknPTI44qysQDkM5K4JGV6fjUhtotxG7OcZwc11QhK50c6SsUeGiKEnaBgc9KgQHIyMDPNX7oRW7qqBWc8Eeg7VRluQjgYyCecDgV6ME1uQ5XFsonub5ASFQk5U9SR0A/nW8LEySGFDgnPLHAH41R8PTQtcsZUKHPy8jg+uf6Vu61ZPpJtZGIIujuODkhfUj863Tcl7pzTbvY1dGuhpOnGBpFjQEsx6jPc571oQ64UnDFSVI42nv2rmTfhkzDyoyMkcccU+1uvN2ADaF5wTnJ9fzrjq0pM5ZQbdz1rw9r7EKS6q2OVBwAPSvRdD1FTArEgZ6814TpGogiNFI8wkAYPWu+0PxLCkMcbzopHBLHAB+przeSUJe8jnlCyPWZBHf2zxTgTRbSNhOQD2OK8C+NPwxlt5xfQRlrbyv3kpGck88/QGvSY/HelWKqsl/GjFhubcCoHfkHnisHx78ZPC0+hXFla363U5BJwOSeg4NfYcO5piMvxKdJ6Pc4alB1dGj411N1Ny4DDchIODkAg8iqUchdgAoDZyTjoKLhCt7clmLrJK0h5zgkk06Mq2CjAcc8da/ZJV/bPnfU+kw8HCCiDuXhK5AXJXj2qu8rIyAnDEY/CrHmCXI3BwpILAYwR2xVOWPzAXBYsDxxjBrO56ESzDMB8pJJBzVhJXSXGSVIzg9qzI1ZWJLYIOck9auPcjIC5YjuKg2sbEVwdqgMVHX8ana8WOUZBcYzkc1htclCQAQMdT2NNgYq4leV2YDbgnjGfSs7MVjalu/NdkL7QvGM5ArK1HUBCuR0JAyewqtPNmQMDtwc4z1qncSCYBHbIJrNyYrEN5IZlUKwIJwPqadZabFIQXUkDt6mrdtbNGA6DBAIGMHOev6VtaZp6tKoJCjrkirhHmexEp2HadpcR2kggZwR6VYvLYwkoDgZ4JFbEUQG7BGwHAA7D60SW6OHUjcT613KkrGSqIwYb820ZUtkrWlDrCSxhi/+zx61h+JbB7eBTCcuTyMdq5Q31zZTZLEIpzjsDScJx2NoyUj1FL8EkFtqY24Pc1PBcghDuJAPftXnFt4oMrAyOUyckkZrStdeEpGHJGCeDx/+up5px3RVj0ZJ0jKur4IOcA1dt75iSQMnGQfauIsdbQoAGDnHfvWtBflkwqlyeOO3tR7W5HKb8mpEEgDJHXHapIrwTKWD5JOflrn/AD/MyC2O+AcVJDdJGWQHawIxj0pc9xcp0RdWAOdp6naevuaVpEeNyx+boB61hx3bAOQ2McjBpReHcSTk5yc81SZLiWiEIYnJAOPpSIpXCkKVxVZbgSSqMZA5wDjI9asl0ZgQCTj9KtSRNindQgkgnB6g4rj9bsxECQCUyeQMV385SRCCfmxj6VyvifENtIAu8AZ47U200JHG207mfzAABwOnYV1+kXilAMkMCMknHFcSl2QWAGGBxluma1rG+YyAjKnAB9Ce9czsbq56BZ3wlZlL5A4z61sRSKFJDYUYBz3rkdPuVdFKjAI78ZrViuG6E5OO1CkFjfWQPweccnNN85BkF2DDjg9vXHeqML7VQsSC3TPNIJFaVgclgOorRMnlLscwQgc4yckdwe1JLLFgLswTkEiqyShWJB5OARjsOlSzEFgAQx9apXYrWEmKq5UkgAAZPGD6VSctklXAI6ikuJCpBGSScEH1p4Q7AwBLdT70CIUDswIfK+o5FX/LJETbshTu2gcHjvTEZTGSgwSfu/1qxsIiI3ZJGOKpGbY2GRQ4BBOOwrpfD2kC+kZsFjEAxYnGAPeuZhJSdiykhRuYDrivVPDWmxW9lMwGTkE/MAAMZ5/GvfybDfWMSk9j5XiDG/U8I2t3oV/EerQ+HfCepzsqpcXEWyE9MEnr7V8xa3qEl5cPLM5lnX5SxPUfT1969C+MvjCLWNTEFpLILW2jMLL5mQ7Bs9Omc5ryR1MknmMd7M2ckckds1+21FGnSVOO5+N0XvN7scqD5TgjJ5IonjVFAA2AdOetWoo33jzDwecHkCpNQiCRDOCw6ce3WuOMSpu5hSqC7k7gQMHtTIFMqlCdg67icY/EVNtUlySQCATzkGpYYFwTnAHTjp+NdcVY52ygLbzYpEdiAT1Tg5+tRx/8S/UIpUJbaQxGM5A7cVrvEx4IwCOPc1XmsjLgMpAA5I+X9a36WMmrn0f8NUtvHfg+C4SEpKEDLHESoUHggg8njjB6Gub8XfD+4spneIFW3Haw4PtxXHfCP4kSeE9eW2mJFs+QFY8HPfPXI646fXt9Y2sVn4m0gzWwV2ljJJYAnB689uQffmvEq0Yu9KotGOk5U5KUWeReA/GS28qWN3LicqEADBc46EjHJ/zmvWNNl+1xmSMl0XksQRivIfFngk6Zci6iTYytuYDnn68V1vgHXn1O2YEl2hkK8cZHbPNfzJx5wg8I3jcKvd3P1LI8y9vFU5PU9X029ERjOQwXrz0NbHifxcmi+EJyJlFxcj7NGgOTgg5P17c1wsupCxtwWQ+YDkgnHTsRXI63qE2oyK00jYAO2NTwB689TzX8+TrSp3TPt4UXJpvY9N+EviZZFeylcF42GMHPBr2YSBbd3c7kVSxwewFfI3hPWH0XV4J0kCxhhvycAjP86+orfUBe+HRdxHIeMlmA4AI5FenkdSU8ZCDe7ObGwUIto8llgMrTSqcCWR23Ef7R/wAKda3b2TgKSecFfatW5ijDgIPl+8o6gc5/rUDwqQ+4ElsnOOnrzX9+5bRh9Rp05q6sfhGKnJYiU4vqa9ne218AG+RwMHAq2bTDEoQwx1BzXKraeUEZHk4yCT0J+taVjq8lmgWVt6+vTAFfn3EPAGCzNOrhlyzPo8Bn1SlaFbVdzVeEYKlCSwK568Hg8fSvi748aLJovj6+gKMlqNscKnkucljx7ZH5V9pnV7GSJJftMYOQcbgGz24P9K+f/wBqzw+C+m6vAygMVY7SMk7SCw9DX5rwzgMbwxnKpVY6S0PpMdOljsLzRZ87WCNbSAl1Lg5w3c+lfTPwMuBNokxYggKoEZOe5JOPYkV80xIHIDEygnOT1z65r2r9n3VTYapdxI7usoLAtj5GIwRz1B4r+oW+aKkfl9Zcr1PdDaxZLnHrg9j60vkplsDOfaraR5VGI2nAzkZ5qGWHqVHPXrWsZHM1fYpGHgDgrnseR7UyMeWzKXJGQQT2NWCECkEHGc596ayI3zAnB7+1bXurMmN4tNFPUgLiMgDJIJB9P/rVx0kEke4y4VvRTnFdw6ZZiAQ6qR9PWuQ1hAkpLsVibljnGBXyWOwbpvmjsffYDFqvTSb1OK8V67FpFuAjt58uTggbQAefxPFeRanq092zneXDEnPoM9KueMtauL7WLszEkxMYlGeCg6H8a5/zg4fYdrY4HpXyWJxHL7iR+u5Nl9OnTVWSvJlGSWQylX5XPAx2rSsFUlAACCAQQOlVViMoVpFAcd/WtK3gAWMqQ+PmBXoCK+UzCuo0mu59fFIlu5htUo+R0PHUUtsjISxUlWGSc1FAm+dmJLkHPI45q5GpEeOm4kj29q+EnUNFZFIZeVwVDkEAEDnB960fKSNdhO0k4GATzVdAFmBI284x61eBIDknKkflWPOUpWKTWxIIAJIOMDvRaxqxwOCOck9fatq104zWglwQGHBrJnhFtOXz8oz8tdEJXNYz5ixd3JjVV3gk9h2qnDNM8yhQ3cDIyD74qsWMrBihJU8N610vhWzWa+YONxQBiD2B6Vt7ZQHJqKvYeftU0Qa5fBX5RsU4H4VM9gY4iSSGAyQRzXUTaWiKQhwc9MdaxNYheK2KoWwBj5u/40fW29jGNe72ORnJEpUKCD15xUT2rykgJkY4FXTAfvAYOfmyeo/xpkkbCNMPllbqOMjtWbrM3VQzn05Y8ZJYdSD0H4VZt1L7QwAAPAFWLiIyxgklwDkD09TS2EPlgkAFWIGfQ+tZqtNPRg6vmS3NmGgDlHlXPO0fdHqT2rDUIZSFJJBOTnoa7kWxXT3CjJKkEZ6+/wBa4qWHa0iA7WBznufwr3strynPlmyYVOd2JkHmId2QO59ajZEYoVPC8cn+tG52QIRjJ65pmQrAsScHbjGBj1r7emjZouHY0HJw47kVllQ0bELtOTz6Vow5kiKAbxjkjj6c1TuICkMiA4BHUdQa6khxZkXAwwDsCc5BxmrCWaDMpDEkZ4HA96rQWwMgjLM+Dy7Hk1vw2wdFBOAOMY5/OlLQ6ouw7TrYTxo6kFexB6j1rstB0wPIZXQkDvjGPwrN0WwSaVEiRVU8Z6Cva/hd8OX8SWlzO8otoIztSQjdvPfgY49687EYmGGi6lSSSRyYvFLD03OTPG/F+rvMTBGMxxL1AxknqP0FeV6o0sc0oBLq3CgjJA719G/Ez4S6hpt5e3FpEZLX7seRgOAMk+xz6H618/8AiTT3s9SRGQxzgFSpYjHpxTwuZ4fHxvQmnY/GMyxE8TVc3scxbtJaahb3MSkPCwDquOASMg19DeF8XEKSEEAjIAOcV4BdW7xxSuFBfB+UjOf8a92+FlwbzS7b52llCDzMrgA46fSvneJub6o5I8ulK0j0bTbf92hxwfXtXXadaFYQuckjg5rL0u0RgmRnBJJA6+1dBDDsVQBkHOMHpX86V6jlJnvwirXJ0i27VHygYA5rD8aaUt5p7ME2Mi7WOOSBW/GAYwr4YkAhueB/jUk0AuoCm/eOwJzkemavCV54atGrB2sXKN1Zny34hhktNSmhKFWUdW9DyD+tJ4Znkl1hUijMjR4ZcHkH1OK7f4heE7l9dAs7cyT3D7QB0A7n6CvSvgz8MdLtdaQz2y3E4i3zFyRz+HWv32XGGFw+AhUqu8n0PCng6nO3HY2PDF3JLEhdMEhcjHzE45P5118BC4O7LEYCkZ6/yrWuPA8VpEGtCqDJPAOfwNZc9lJaYEoyehxXq5RnmGzBLllZ+Y/ZSgtSO+8q3025acqkKxOzMT6KSB+dfGnjDVm1jxSzsoMSErGQeApI5/SvpD4r+LYNI8IXNuCPNu1aBckjDYGcepwa+SYJ2uZrVQAQZVB83jHzcH86/Ycjo2jKofKZ1XioKmnqdF4s0idrSFyoeLgpIDnHHT61wd5ZygneMBehr6KvtFtr3QAjgSzqScxnI3d68N8S2MlneygnIPAHbrX1mGr8/utHxWKw/LBTXU51FKuCD26Z60u+JMliRggA56k5x/WpmdGjIC4bpmnBFS337QWyBgjPHPOa9Dc8bYhSZmYoSSFOeO1TWzM8pKnchGCpGMetRBw0zBV2qvcd6mhBaRASQCcE+tTJXKjub7MFsVAABOBk8cd6861dJHvmKKjKTgEpgHnjPqa7aZXEbKGJVQQMnOa42UyyaoV2AqxOOcYNZwjY7ISsjVskkjhJcZAwflGAKshzKrgEAnBzjBwKjLrEiAj5yduRnmlQgoSU5BzzVWOaT1JZmJABGBxkLUaRJNMBhlABOWOf5U44ZQWIRTwAe59KVWU8AEE07mV7lYoUZwBlW5JPbHv2/Cs/XcxiFJEwHGQQegOeT+VarMxcIQDk8gdh61ieIJZUuIoWAD44Ptnr+tTI1g7bEFnbslwoC/KB1xnPvmul063+cM5LrkEL0APrWZpYMu2QAMVOCRyAe4z/AErpLC3WfgEhOjY6n6VENXqVObtY1LWAyAuHV043MGzk/SugtIo1hUqSDjoaz7a33EIgOAAOgGa2Y4QjqhAYLzn1xXW5aHPFEscZhwXfJJx06e1WY1VWBDgA9s9PxoVWkJLRfu+wXipDCNuAoBBGAR1+lc8pHTFGppN29veRFGCDIPWvoDwtere20CqcllAJJ7+uewr5xi2ggEZPXBB6f0r0P4aeKpbS4Fszl4hyCx9+nNfmXGuRrOMDJx+JH1OS494Sryt6M+g7bRjNCBuy3sc5p7+HSQm9cBRkEccjvUfh/WBdQ73wSeAo7e9dHGRcRnDAH19K/iGvg/q1aVKotUfqtOu5pNMwJLQxIUX5h1wT1NeD/tE+Hp9R0/NrATJJhSYxyCepr6Ukt1bAKg/WuJ+IXhv+19AvYUQEyrtJPJBzxj0r6zhrHf2bjYVE7K5Nan7aDTR+cOt6G9nK+GYEswAbqccc1m26PEWIHI6kV7P8SvBcthdzrIswRWAyFySO2PY15HNbvb3jxFGKnlR/nrX9p4PExxNCNRO9z8yxVL2dRxtYMKgQSHOSCQKv28xjJQSEqxGd2TgZqvbLPE6OJAzKSVyo49vepgjkgDIdW35PAzXU7M8xxOktVWCQbHBjxgMR2xTNP8W/Z7wEqLlAxUK3AIzVeAuYSzHcoO0kdA3pWHdKUmLscRMSAMYxjrSio31M3C567Bt1qLzCFwedq8gVh63axWm4kZHAxWP4H8XGxuwm8O2MYPYfT8a6vVEbWcJFGHcnhUHJJ96cqkYJuT0CmmnZnkOqaTNrOtfZrSF1nYgRso7ngfXrX0X8LPgtbeFLNLvU4hLfSFS6kcHjpXR/C/4SJ4ZQ6rqkKtfkAxo4z5YPfFdxPMXkyThCMDI5zX88cc8ZzSlgcJKy6s/TclytO1aoivaWSwTgIoReygcAemK6jR7iS0lXyxsQcZ6AZPpWBAGDK5IxnuOh7VqKxVSH5HBIBr+Ya85TlzT1Z91KKtZI9f8ADuo/arZOcydCcdT9KwvHMEca5Uh3jOWAycn0zWV4G1aSNI4ncjoGPWrXjLUokd0D7CSVB6ZI717mFrqVBqRzQg1KxxMw25BBdmJbH9K8o+LmvIdkI5ATcQf4ccY+n+Feq3DNa2UkoAEaZbce2e/5mvnrxhdT39zIZlO8OQCynBTPBr9M8N8n+uZksRP4YnlZ3jPquGaT1Z5xfN+8llwx4J2jJ4+lZ8kYlYSAMp4ztPHHrn1rU1CFVlcBiW9egqqqeYgUMFb+Jm4Ar+36ceVJI/EKju2xsCRtINqjk889D7DvWgpCuU5IAxVW2g2uSACcjB9Oa0XC8kOCF4LdTXSvM5JaEJCBck4I/WoJXjkUbRkg4IIxVyK1M0eAwyDnLenrUc0DRAFyNuePTFaxSM2yGPy4kULkHryc/pUct2qtgBkAHOOSajmRo3YkBF68VAtunnFyfnPOcVoooV7AZw2Cm5AOueh96kRRJIAWyCDuAGSD2/Cp0hKuSFABGfarW9VThcEjk4701oLmZUiUohWRAM8EHoRVpZWKqScBeAAOgqJo3OQQCMZHNPLGIKckEjBxinYm4lzOHBIAUAkhvWqEkzOdpUEkEjA/WrbsrKCASAMEsPftVaUiUglAhHACnOPfmquhXI7eYkqRkhzgDGcmtZU8ttj8kEEjtkVmR4mZgDkd8dq07NDvy7ZJ4weeKxqNG8WySSyS8VgdpO7IwMEk/wBKqrpSSO5MJQxsVIIzn3HqK2Yto4DAknAHQ1oxwoVRHGI8Hcy9TntXk1YqekjphJrY5Ke28hlKqFJXcMelbHhfVVtZHWQ5EhC89sGrF9poddiDYqjjJ6iueaR7K6AiwgJ4LDcAfXHevmsfg1VpShbRnq0KjUk2z3fwxqSvLE8E4eNWzsIzn3zXoumTF0y4IUHdnJ5P+FeKeBNQWRIQgBUnaSuBtx3I7V7LoLkRqQdwxwT396/kziPAywmIlzKx+jYKfNBHW6c5XBZgS3I29BXQxXCFFZuCoKhvQHqK5m2YKFI4HcelasMqyKocgjp1x9K+IUHLU9uMSeS/jlmCpnHQ9sCrcU6NzgDHX0qva2QdiHGWJx6VLe2TxKSo4xmlKM0ro2ULkvEsmEYGPHIx3qKTTYpX+SIFsHLAnJPpjpXM3euy2TkEYA/WpLTxmHYFyVI6FuK0wmY1MHVU4Ss0FTDOUbSQ/XdDEkLsFYHGGGcZx3xXz58S/DTO73IjyI1LRp/fJ4/LjrX0Zda6lzE5GHIBJyeorgPE1kNTtEAjEkikknoNp7fhX9RcIcYwx0Y0KktT4TMsr9j+8grI+T7+0liJ3rsYjLAHOM+hqkEDIgQAMpwTnGa7vx7or292ShMQOcEDOR/SuFnhMRwASScE46e9fstuZXR8jNcrsTi0CsC52uDyN3WnKxj3AqCG5xnpVZH2oBgkkHJY9amt41Kgk4IHC9gKnVGZLGSXBAOwitfSYUurqCN0EkYYfe7H1x61mw5aRMITHjluwNdj4E0h73WBK4DQoQyjGeg5/WuDF1lRoym+hdODnJJHuPhHQrS0sYyIVJABKlQCTj1rpCxjIXy/L53YGR1+tZ1ptSGNQxVsjI9fxrSt0MjBVRsdQXOTX8n59mTr4uUpvQ/XcBSVOjFWPJLDXknQFgQQfukYxWzbXsbAshDnBJUHH4ZryWfUZtNnCkuqkZaQc49jnvW5pfjRPLihL71QfLlRn8T3/GvxKeAm1zQV0fUWi9jvHdpMAqQ0nGB61Te3LDDNgZwQRnFV9P1uO5eJ4wySIdwc4OD7HtV13jcklSCeSvTn8K41TcXZmEroy7iyRcYJJByOKpSwo7PvBAPJwBzW4YQxIJCAjjPf2qlJbnezyHBHQdsVvGEjNTsZLoixMy8YxtVhjI/pVeeIIBsBckBt3pVy9kht4GkcAIvLEHk+9cX4j8bwafbyCJyAOhyDgdq7sLg62KqKnSjdsmdaMFqy14h16LS0LSPhxjj09a8f8W+NBcRyMHYsG+WMnGffjt9a5/xd46FxOwjlkaRiVOWJU/hXG21xLqM7xsdxbrx/Wv3jhrhKOH5a2Kjdnh4nESqppHd6Xfy6jGZZJS+ThlJzj29hWmIljgICbPTnGPwrK0gG3iVEACHALYyT+NacpCoQzZGc+tf0lllJUaKUVY/JM2m5V7SGOgdVLMwyeSDjj8O1VZrgSSFpF2HoFU5AFSzXBZQAeV/h9arrM06srCMIvKjGDn69xXrs8eOjGrKgAYLiQkgjP5V0vhjVVSUBnUEHDAHpXMIxV1wQTnJyKsxS7bgOQOCDhRjJFeXjKKr03Bnq4Ws6U1JdD3nw9cK+1yQWOM57+ldVFEGVJCQBnkZrzXwnqr3SQh12k43DPQZxn3616NYyKUJBUg/Lg+lfydxTl0sLjX7ujP1TDV/a01IuKWGHLkxH7q9QB6CsnX7xRahUdhIWJKsMAjHBB7961VLIgiVAAowo7AVyXiTUAiyZIyuV6Vz8NYD6zjY3V7GeNrKnSZ5j4xglu5w5LEgkjaMEev4VhpoIlVDJFhzggsOTnoa6K8IuGYAksSCCew9KtWkJO0BMuflAbnHFf2ZgaMaNGMbdD8lxeIVSozItvC9vcDY4CqpznbnJHTj+tbdn4ahEgWQkBlO3ABGe2avWURDpkAg8k+1a4i8xUCAgAZyO9enz2PGnJt7mbZ+HIITtwDyDwMYPetQ+Hrd2DFVyMHAPB/CrMUYIAIIIHLDua07GFZYo2IxJk7l7Y7VDlclSkjMtfC9tdMSYSxAJ4OMkUh8GW8jFGjDLjJLDGPaunhhCRkxkgk8nPWrC27OgCMC5HG6otcrmZxZ+HltMoj2FD+GAKjuvhHFPtCBcqMFl4z7+9eiC2CzAknDAcE9xWrZQq0qg8sevHWtFBGfPUWzPA9W+Dc+D5ETMWzjAyAfU1yWp/Dy9sZwTbsQAVAK5yf8ACvr/AOwxvFyWyD0UZxVO88N21xt82NNv95wePfiiVOJPtqsT4xudGuot4FuygnBG3AGPasltiTNAHAdT8ygEYPpmvsPVPhlaai4LFGbOBt4xjj/Oa838RfBsOWlgJReVESqDk+vqK5fZyR0U8V/MjwJ4C0TlZgJWOAhHQeualtAoIABdVO12zjBxXTat4LnsHkQEEqTlMcn8aw5rCVmEaDJxkqMgjHrW1OOup3wqRkrpnVeGbSKWaEhwCSOh5/8A1V7r4chMMETIwyFyMDgZ6ivC/DMcS/Zp1G1YuS4GSc/0r3zw4nnWsTFzGdozEVIJHYjsQa9KWlMzqv3TZaPzGDnICqQD0BJ5P61XmkB2IQCOQSB0z396vSKdmxHI5DEEAg4z/iayr6WSKMyCMAAYHz4wfYc1ws8yZwvxD1N4rU2ocRRltwfByAO5HavITqCtq4CSLK7cKwGMgGuu+Imom7nlIdyWOGIYkkjpz3+lcRo2gX9/dxkxEFiMFlJwfX/Jragu5WGV73R2dnNJJGcIqEHnJzWhFHJKFODk/KMjrmt/w54DmkiV58hM87a77S/DFlEyAxKSvzBmXOD9TXTKSiaNpaHntj4YvbpBIIiIx1YntXSWfgmN0QuCWwM4GMH6967mDT0tgeBgnuKlECRsNpIBHeuZ1mthcxkWnhy2tMmKJI1IAwB+f51eNikagoo3DGB0471cVGyQRlM4z6Ch1KgMSCBxkkkgVzubZBCsCqgBBBwQSWznPf2pybFwgJYDgYPtSZUlhltzYyMce3PeiaQRsgJII+YEdgf/ANVZtlIkjlTBIcgg8YHSopJAjAglyxzlqaJ0YsoIJHWmM2WUEkYOACawkVcqzyoZABgYznjrUFycsTGygFcAAZGe1PuCodhgHI7+tUbi4RIiMYY9AM5H41yzY0rlHUdoUq77Awyc5wT+FcXr1x5KkKQ5Y42g4JHciui1G9CEhjggZHsa4XxFcuACXZmzySeg9K+exlTRxO6hB6MTwVr0Wj+Jo5QkavK208DeQATgH8BX1p4cv4r6xgdJQS8YJPcEjnPvXwqJpEv7eSIDCSBmJPO3POPf/wCvX1t8Mtbaa1Qu+SQFAI6Cv5q49yqNZe3Tsz9Wyeu5UVF9D1Q7SAqgg4wST3rJ1PAYgMXOOCpyPx9a1YissRwWkDYJ2jp7VS1GElG2cY4APHFfz5Om4uzPq6bOUuFKgswYgkjB6HFU7mZXYs5YuQASx444/lirt4dzEFiedvB4FZ00ZdiA+4dgKi3Y60iiwOWAAAznJ71yXjld+nSlot8aAZYnp/nmu9h0xr5ljRSzt6DpWrD8KpdYGy6GLdsFgec49q9XLcVHCYmNWeyMa1PnjZnxhc6DeauWisrVpzI+4KFJJPYZ7DmvSPh7+zBreo3CT6iYbSL7wG0lsHsT9K+u/Dfww0nRArQ2iq64GcDjHeuwtNLiRQQmBnjiv1XG+ImJ9iqWDXL5nkLB0lK7VzyXwl8AtC0HyZDaCWTaN24DJPf+Veh2/h+zsIgtvbKhBBC7QCR9a6DyEQEgMSx70hi4AByfU1+VY/N8bmEubE1G/mdahFaGYmlggHbjJzj0q0loqKpIwSPu9xV2NBFyxBOD16EU1UXaCDhSeWPWvFU5PqWox6ES27EkxnYTxkjNI1sGJBfefYYwashAwIAJz26U/wAtFIYkAY5560XcupS0MefRz5ZcEsxGeT0qubCWMZwNh5BPWuiI3AADAycn2pjIrLu2MVHGcYrF07lJ2ObaJ1BJGM9xUQUliCSfwrfvLQEAjJOOqj+lZ9xakEEjBA6dM+9YuFjRSRQdARgjAxwPSmlQIztBJ64FWCg2sCp+bkHsR7Vm6vcCys2LNsDAhScjPrg0QdpWFfWyOb8R6qLKIkkEMOFB6H1xXl3iHUxfxOZOSuVX6Vp+KdZFxcKVyDHlQfYmuXEhmJJGVB796+iwtWVFKUXZm8Ycy944HxV4XluYyUi80MMsvQj8a8S8YeEriIFQjNIWBG6MnOOwr6taKN3UOm9CecnGfbNYniDwsmprLK8EbqDtA3k49AOc9utfvfCfHssNONDGfD3PCx+WRrRbjufIN1G8JKttVxxgHOPbHaoPMY/wnd7jtXrXjL4aNDK8yKIyxwoIJBPoD615vd6dPaMY5QUKsV/eKRnHXg1/TGAzTC4+CnSknc/PsRhKlCVpIzxGGidXQkEYBU4IqWE+V5aIC6LhSSeSKLshUJUZOO1Vo1PygSENwSOhr3ItM82UbG1EgkVQxJQk9OCB6VYNoo2OOAoKqCeg9z3+tV7R1kjBZsKMc1YmB+bY5Zem70rdHHMagliJJG5WGMDBz/hW94XZk1W2YEhBIGOAT2IrGYExAKSVA6mtnwkrJeWyiTYVlyGHUEgg5PUj/Gu+iveVzFan0v4b2y2yufnLgEscgn61cuLJZfMBiDjO0A559/8A9dVfC8jjTY0yC2eGzkY78Vu+WsWdwOSMjiitGLbujzJ+62cPqeg+YwMaBHGRnArF8/UvDpUxGQKCchyDj8u3NekTwK7JIIsEArk9eelZF/p4ldiygBupYE8/TvXzuMy6jil+8jc7MPjqmHfuSsM8IfFS7tSkUzgkDDAjgfSvV9H+JVtcRIssoVGVskEEg46Y7f55rwLWtDMG+WAY2nBCnr9Kx1vLmxlkMRZV27SDxnPJ4+or84xXBWElX+sYX3JH19HPZOnyVdUfQGteNbC3ILylEY7enT8BUWn+IbPUAfLmDkfNgHrzXzrdaldXYETzOV6kL2qfT9RuNMAME7K3Qgk5IPXmv1DLXVoUVSru77ny+NjSrz5qeh9Os/zBWHzDBPOalGCxIGRjBz2NeP6F48mgaJLpwQBuJY9fau1tPGNnKSXlAJPC5HH4V71k1oeFOnKD1R1I5YhhuUHHXtXHfEPSGurWUxsY0AIPJ+UY7mustNShukBSRWDHcACOPwqW/ja4hlERUpKMMcZ+o5rlqrRo55WZ8da9apHPIkcp3AnLbskAd89qom4YkAjaSNoOOvvXpfxS8MtaaoJoURYpFZ5VAxnHAP515mUMcxBGWAwAeg968i+tme5h5KcFYIwN5BUA/wAQPf0FORUyTnJYdD2pTH5iEqTnrkd8daQAKTghSBnmnc6GOaPcrAHY2MBlqUTSSupYENtC4AwBgY/pSxBgAxGcjhscGlRGlZgDh8cD096oVwWIggkFSBksD09ql2q2EBOSN2SelA8w4BKu4GSSOv4VGC+SHILE/wAPAFBLDYYGKk55yT6VI0jkAkZBJ5B4x9KThkJYbmHQZ61KoWNcY2nGfp7UJXI5iF2BUFnCDGAuM4/D39aarF1BAyg4yfWpXjZiQCASCRQiFFAYAEcECnYQy3l8uQPs83ackHjPtUCq0cDDcQOWBJySM5qcFGd8FgAecDkn/CmOyICMAg8D60noIrRsXALcHtTxK2ChIBU8D0p/lMFRwMAcE+tJk72ZwCeCM+lFwI3Yu4BACYCkAdfeoo1aNS8qqEBxgHnFSBWAJbJGc5AzgVCzjljGzt0AB6/hQnctDJpEbdgEDsT2FQyXBn+V3IHAHsBU7gFQVBVsdKhNuJAT1btj1p6GiIA3UZOAD83vUMYEuQQc56461bkgZGCcAgZPP9KgdWWU4bCcYyOp71m2apkDsQrRgEHvkd6YXEUUyseXUAN/dI74qaWUNGUIPUgswwQc1Xkw5IBVAABtOSTSSNFOxRfJixgsf7x5rOutKFwzMOHQBt3rn279a3VQOMAlACB8v+elJJaSt5yeSxSPHzIcde/uK0V0aKoji4JHtJyZlYJuKhgOPrWzperGCSNxcsGRsYz94ep9qZeaajqVDMX3Entx2FZmx7SXCrkHgtilL3jdOMke/eDPEMGpWXkEYlKnDhh2Gcgf413Wj3TWk8RUHBORgV81+FdcfTdUgQOdrsARnj159K+gPDmoQX8cTxtuxgHdxg/X0ryMywyrYeUXrc41GVKqpo998Nzm4tIsyhXIy2OoP0rsYVVlGCWHqSMmvMvBV2GjTJyRwffFej6c4MYIOS3Ax61/BfFGDjgsfOC2ufseAqe0pRfkaMGd4XO1OmSOn/1vpT4YUuZNuVdCQMjp15NJEwdgGBcj5VBBP41dij/iJOG7jgkf0NfKUXGM1J62PUeqL91pEaxAwLhCOORk/h1rES3ktnI3ELnOCSf51u2cgUFckjPTOce1SXlmLmFiEweq5/rX1U4UcdDmpKzXQ47Si9TMN7FsBDNvzgrt4H40+C8dGEqo8jDkKD39s0ltpJ89S6cZzkHituCxEbhlQEDsRnFfJ1YJO1rM1S7mzYyO8KEjaWUNg9Rmp5gByRgfTNVbRwoAJAOKuLIrtgAMcZwOefpWCQ5aFK5iDD72AejAda5Dxd4LtPENjJFLEpLDG5RzxjB+vFd3MqZIPBGepqpPGqgAEKSOMjINbUK1XC1FVpSs0YTSkrM+H/iT8HJtDv5yiqySMWVz94nuOeteT6jo8tkHVgFlTPUdRX6La7olvq0MkcyBwRg4xyO/0r5j+JHwjbTJZ5UVpI2Y4AUkjPTkV/U3B3G1PG044XFS9/z6nxuaZa3+8pny/O0saFiN3GcE9/Sq7usrhhx/Su51nwdLAzg4QrkvnsO31zXMXOnCAldgdWUrkehr9whVjJJo+OlFwdpGc8ahQ5AKsNwPrVa+TzIyuAABkg9qfckQjYASFOBkcCony6YBDAjkE8iuqDsUmc2zFC4KqRknIHP50IqGMu/GOmD1FWb6MwKDhUXqPcVVLokZYHcSuQAK74SuK4WvlSx5YMVzgFeMH1Oe1a+haEur3MVqS4iZ1aRhyAAcgn0Ge9ZCuqorMxUcDaB1J7V7P8MfCotLKSeUhxcIUAI5TkHP8ufrW6Wl2KUuRHT6XpI0+BIoY40AVVGF5468+prTuEdIGwScjjPrU8gKeVGhAYDnj096rag8v2dwoI2dec4JrFpnHKV3c429RzM6u25cnHGMVz1+D9pSNUYknaGA49etdBdETSksSCDzzisPUjIt0AAGT1B7VogRnQQGScgMCScAZ9fetbSmKuQFLIcqV96ygXE8hZNqA/L9Pf3q1Y3OyZmAwSdwx0zQ43VjSLtqz03w55FqiklS+AuSeRg+tat940EKmKExAHIO5c4+h7V55aX6sCpcqck/Q1LMg2eZkkgdAeTXzFfhnCYut7bEXkz2IZrUpQ5IKxZ13xzdIzpDI5cjIC9cCvPdQ1ee+3maUgnPtn8K6DUoJJk3IiqQOT3I+tclewshLOpU5+6e1ejTyvC4JWowSRKxlWs/ekULlBdShWJU/wB5uhHaqEscUR8uMHIUEbj3zyAavXr5UNjOOAR2rPZt5VyuGyRj0rXlsVzXYyfBQZONuM4PSqbZLElgST0PcVdmQ85GSSRjPaq11CVIAiMYC5GT2pGsWV9oj3uVwD0Oarq8jZAbcM4444qyYwYyDwerZNQIQjbY0MhPIUd6iSOiLO5+HniW40y9jhBLtIQqgt909z7kivqbwdZS3NklzOWCsAVxwfp9K8P+CHwzbWLyLU7qLy4l5Adec54IHpX09aWP2G3SIEBE4UY6V/MXiPjcLOqqFH4+p9/lNGcKachjBQBkY6EHHIqpcREuQAwGRliOK0whkIIADDDA49faoJkKgIxyPpjFfg7i+x9JF2MS5t9jDChyRjBHSmAtagHJAA557VqPA67WBDDOSWPbuM1TuLdlQkkAEZwR0FLY6oy7mhpHj690mZVV2eJf4Sece2a9G8P/ABKtdQiC3QWGQchcgkj3xXjU1sUGMqSRkY7A1Co8o7lJD4xnOMUOKY5UY1FsfUemSxXRQxyqwIBABzkH3rUNi4ABGCSOK+aPD3j290FwgdpEGDgnr+NexeEvitZaq0S3MhSUgDbnJHtWXs9dTzquFnDWOqO7TTnPLEilisPJkViNwHr6Vctr+O6gLxEOBzntSu2cYI5GTjtQ4pHAm1uYt6qJIxAzkkkZ6VnOoCuCCSTwTxitbVFCEMke8YJGOM/nWZMzMobIAP8ADnJBrkqJM1i7nn/xRgH9nidYxuwFIHc5Az7V45NEqBieCTgg9q938d26z6LMpOJCMjnOQO2Pyrxi00z7XIWdwIwQykHO6rw8kk79D0qEtLEmj6Q0/lyuuLdWw2fXqK9Nh1czwKgxgAAFRtwB7VyUCC3txEigjHJB71eguCCS+eRjHTFdcXFu7KqPmOiZxOMABcjPJrM1S3e4s5VgQbtpBJ6D/wCvSwyFhtHIPcnrVxIzt2HJU+h6V9JlWb1MqxEa9LoeTicPCvBwktz5I+Jvwa8QeIfFsqWcErylQroc4CnkH8a1fCv7H1zcwxnUZXgdcExhMYA7Z5yPpX1TbaXAp3AZB6huf51qwIygED5RgA9/y9K/QcZ4lZlXjaj7p4+Hyujh1ax4/wCHf2aPDukyK8sERdQGYbCAx9cdz7mvTtB8E6V4fVWsbaJDjO9ohkHuB7VtqAxK4zu6VNEhAcEgAYC/7XqPavz/ABPEOZYmfPUrO/qenGnGOyEWJIwQEXDAY4xz61LLGQgULg8HCnI9+an+xMVU444APqavR2SIoJJJPUY6eleFUxVSq71JXZWiMlGIXMgKAdQTnj14p6hwuSCcnOSR07VsfYVREJIDuMnA49DUExt4VA3oCCANwzn1A/DNc7kmNO5mm189gHBwTg4Gc15r8QLySFWtrSJpJScKCCMg969UmvoyCoUFATgg4JH9K5jUNPtpZmlnUkAbRg8geme3Jr7rhHGYPBY2NavHmfRHFjISqU3FaHyt4jtJ4rvM4AlxkgHOMn/61ZAkbBUHaMEA479q7X4m3lteaqz2ihFDMpXpnBxz+VcfHgIVyCcYIIr+48FinicNCo42utj8oxFNUqrjcaZCsYBwCByxHWovMDHARZAT0filmCA7QScep6GoMoGKqGDAjJzxitJWZnEhu3VXdjkAcdc5NZ11cmNoywOCcjjOK0blEZ8qcjGMHjmqc6obckjkdq4ajVmdVPdXOF1W5MuoGZSwdSw3YAAz2/KqG5G2qAEA4AHAq5rSR298VLiV2IICg8E9vc1Su442RWV2WUcFSOBXylT4mfZ0rciHHC4AO4A8+9QEuGLKcDOcZ5oUmFyTyRjPNSsiyMzICU68jBPrXMbkTtOSBHIyBhgoThW+tR6gP9FlQDJxuAU9T9fSppMrgg4UDPzHp+NV5rf7QmBIIwf4iM1SYmeX65ve7chAiBcADpnua5yRWEhBAHHHtXb61YyWssokjyBzgjGQelcXcYWViAd2cAk9q6lqiLFOWR0ODy2eBnqKaJRuORgEZxUs67sHuvemTEyoNhAIABz3qtUDLNrM8V1aXUIAnikVlJHQ19e+DdXj1G0gKEoqqByDycf1r43hByEBJHUgdsda+kPgprceo6EUMriWFwrIBkED9c9K+uyCu41HDufJcQUXKgproe/6ZO48opOyKMnaPX6101iXCghhITz1PB964zQ5lJCuoPOFweAMcc9zXX6VudmRQMg4yT0r74/MbNM6S1ZcAKCT0LE4xVxMSLhTsYe/X149azrUInIfORkj+daERBZTjkdKzdjRNl6LDxlScgDqeM/41cQAkkbmBHO3uAO9UYUkJIDBQMkKzAAH3J6VZhAk3gtgYwTnqaxZqgYokgBILYzj1xSMGkjJYqMMcAdqc4YgANwOSOOT257CpEAEZBG4HqCO1JOxQioVIIOSRjPtUUmBgFsc9Mdfanq5DEspBI6HtTGBYgkEA56jGatO5RG5dGKgcqMEE44/qaiEeGkI6ZwOeo9f/wBdTMTISCgUYAG3uR1pigfvARgng57gUybkLxnfu3A5HKk9AO/8qgeQKxAOXPIHtUyuXUhxyM5HT5c1C23ztgBCMOo6DFUibELlgM5JJ7AdKh+ZvmAKErggnofwqzIWjyQpJ5xg4x6GqkrEYAIywyevB9K2izNpEhjTBMZ3PjhiMc+n0zVoZ5BA4Axnr71QhaRQCQCnQseMH6VZiZychzsPOMDn056j8DWokrF9FORlgRjtUNxbGfcpSMnBUBzgZz3J6U8KWAAIAA7HGac8ITasROAASW5ycc/hmpdg+RzGt6WBGQka+ZgruBxgH9PzrkrtGbaDGAVBUFuCB1/E59a9OvLZJyUB2k5OD2FcZr9kkTb1XcFO3n6UK3Qavc464IVTvRt3IwDjn3/GuP8AEFtJMATtUBgHLHGB7e+cV0Guaxb2XmB5MuV2rhSQp3DrgemfzFcPq+pS6oEEshAGQuTgAH1/xrhr4uFNcu7PTw2GqT957GJq2qQacrDT12TkgSOGzkAjjjGB/WuTvNXnvGdixLqSMAnkev5VNqUjxzyDaoCllG0k556/jxWNNOGYgEo/BOeP1rwKteU2fS0MPCK2Kc904wqFkfPmK4OMdcnH9azb26Z2IJEiE7nLKBn247e1TXTGXcSNrHjk9cd6yrvIQkKGyO54NedKR7NOEdhr3IRdivlCCNuOKdDq9zaOGDsqAgbVOAD64qsXHIIwRyAR1pjEnkOCSDkY6e1ZqbTubezi1ax2Wj+OJodxkk3HICg8/L34rqrHxKt0Gfftc/KFweAQc+3/AOsV5PaYWNUYBMkkvg5x2FW9P1OWyuEQygR42gNySPXPc/WuynjakdGzzquXUp6xVmeu29+JVYmRXVSF4J7jg5P0qSC9+zXICuCXIwucdO+RXIaRrMUsSkA56kkcH8K3LbbeIHX5WzuIB6f/AF66Z4j20HGWxwUsP9Xqqcd0dzbamoaXDliCFIJJwauQTwzK5JAIODz07gYrmNNujCCsoyyngsOox1rQC/apFKHaCME+lflGMwao4iVkf07kmIjisHCpfWxc1j7M1wSkpAAC7SOGJAJI+h45psLPCgwGKsOvpVOKI85G4ZKksM8d+Pzq6GZ4QoG0YzycZFc6hY+lirIUSF2CH58/rWlbnaAQMDpxxzWVb5kZCAwI9R1rV3hEByASMnHenaxvFEd5ITnDZ7+5NRwsZOuWOOuKgnkEpJjGSvVsdamsAfOAchcjCnPRj1B9O3NQbI1bBih3A7gfXtVwuFUhFVQTuJUdfWs+zkPAA3EHGfWrkihYHbzNh2luQT07YHc9KylUUUJjLllzsjAAHO4d6VB0YbSCcn3qpCpni3J8wKgjPH4Gr2mWJ8zJ2lFGRG7HB9ietcM8ZGD1Jk0kTAoMqg5PTA71p22mSzIjhcgDbn0zz/SoYhFaRuXG4AlvlIP4D1p9/wCIfsduIopWQOMkKwGAemccZqY4pz+BHM3OWkSZ7EsjI52OARnHQ1Tit4BOQxbavdRnI7msifxDPIpIkLOTgluoA4pIpZZEUuSATzzjNVzVZmio1LXbOshFjCqJkMQMhRyQPc1bElhNtV4wgIwTjr6VyEcrIzhQSGGMjoPcH1rSitHdQ6vk4GQD0o9hOXUzlQtvI1hDZyuFjZUU49eT071Pe+G4rOwSVmW3aYllUqBvGcdfUnNUVgFvhjIEIG7LEVk3utz384YTb7SLAQYHB+vcmmqVWGzMVRm37sjXstHBBdmEYU8huv51Zm1prC5IhCyE8AKQcAVhR3V3PKFeRkj53KDjP/6qRrRbKcTiRScYVcnJ9TXZRdVP3jojBr42avibVEvNPYSOjySLkgEgofUDpn/GvNUuGgvtyPuUAZBHGPUH1rqtRnkucopByMAAYxXIX1q0V8dzEpgAKoxz/hXoRk+ppyq1jpre9VlBBJIw3BPbmk1bXdRd4CbyUBzuBUAAgHkYAGB24rHtXdCCHyoxkY5P41auQ08SNAuSTksTwR6irU5R2ZxTw1Ob95XPTfDl/wDbtBu3nLhUicHcN287c9uQOMZPp+NfI/igN9pIlJBc7yCfukt049OK+lNOufs3g/WXUlSFSGQ4zuyC2D+Ar5p8TzPJfOzxESc8A4Ge1fc5RiHOhZyPwPijBRoY1uEbIyHDuxG1UAPByc16D8I/A83ivVbi5uFJs7NlAwcBiQDz2IBNcZpOkXHiC/isYSzTTYwqjJxkA/gAetfWHhzwrb+DtIt9MsjmKJRuZOhJHOT1PPrXuU17SVj8/wAXW9jGy3ZrQRRWyIkQACAKR0xgc1Mr5UoWYL6DHJ96rBCyglctnADDJB/CrKso+VU5xwPf1r0kktDwbtu5XuoTuKMoKEYJ/pXmXjyJLZZmwHjCkB+hBxnGPQetepzRsoXLZDDO0jHPf8PevOfipFFbaHdzFBGShbPQEgHv2qJ2cbHXSdpI+bm1e4eaZ9qhS5KhTnjtk+tTNcyTgM4GfT0rOt8si5OA3zfifpVjJCEp8zLycDNfMVYRu9D7WE3ZF60upo7gSqd2DwPeuwtLiYCGYAxg4IAPX8e9cWnmuAVGD1PGMV2fhKc3EcsEty2GXKRbQQGHqff1FeJiqcXB6HbSnZnoPhrxUTAiTytE64EYIyR65+tdra6q5YlXOwjJ5zzXil5A2nTLPbvLK4PKyKAAD1AP8Q+tdn4X1+CcBGYgrgMM44+tfime5Kot16Udz67A4qL92TPQYLouWYOwYnBJJH6GrQui6kmQlSOMdvxrHt7mN2UEFs/dAGc1oowVsswX/ZIzmvzKrCF9UfSQs9SzEzk4YkgDPJ5qZX5DE7gDwCcfyqkzFWJRiDjODUbTupUDkZ/WuKSgjSxpXs32qRSicbeg7GoJIkbbGACAMk571FDPsUbgCWOFBOM07AGSVUEncRGMYPpzXNKaQcp0GhWKWML3gj3pDhmcjIA9TViN31ZnnL+bFkmI9gvpz0Oc8Cu1+COj22rQ6lBcjc0zKqgjOzA9vXivTL34d2ciIqRKrgBTxgnHc+9cv1vldkjhnWhGVmj5ya9AgIiRkBDKNykEHGBxx3rCudTvbBdn3pwM8DPB6cV75rXwviWdnUAh1IBBzgjoMdK5i/8AhtFDp1zLKoWUMWUeq7fXsc5/SuilW9u7bMunVpyPIIfEl/ubfMCjDBABBA9qS68R3skaMt06RqDnacEkHgfTHWsa9uE+2ypEcQglQQOMA9j6cdqgMpMQO3AyMjPb1rp5NdTuUYvoTXd496xuJg7S5yAzEfp/jULkxW+EXAA4Udvxp07M6g79uPm5PU1PZRG5QEgMp6Y5zXZSUU0UoJdDBDObhg4CAjGfap40Axg5UdcDpRrFv9mvtihkZgctnKjHQYpy7UgADZJGSR61+q4aSdKLW1h2sC5MpHUHoo7UjWj7iN2EHzYqePbFg5JY9OaLkScncSCPu4rrKTM+VQWIJYk8cdqcINoJ2YXIOQcZNPMWCTgkggnjAGaspaGRkBORgZxQtTRSKV1cALsKEtnrmqxk2KSXIUDlR1JrS1CxZGZ05A4AJrOmgaKQLkYxuPGcntQUpJEZcOAMEgDrToWSZ9qjBXBJYYxUgXoAME84NWo7ERkMRlTjPsazauTKaL9tbhZUCsGUjjaOoras1eIl1IHYZGciqGmp8jFjsC8hj3rTiddibTyepI4xW9NHLJtmlbxbkBABB+Y4pZ0IkZwCSec0yF9sWEYYHGPSle4KAswLjGMV2xdjHUp3MZ2sQcggg5GcVymp6SxjLRpGzA5w3cV2UgEsAfIJJI2g9Ko/YxMSHGAw4wehqudofM0ec3mjs4wBtB4OB0rMliuLOUqJGAXGTjrXpU+jqd5yCBweetczfaK8ClpTuBOBx69KTl3ZtCpczdK1gpiNm+bJFddaasqLGWkymcAKevFcRLpRV2dAQMjHuc1ZtpZYsoRsCnqehrnnZnSmjubfVgZZ8fMGACk9gKkS+AcMODnODXJ2t+0EbsSN3Qc9KW51wRqCHy4wTntXPqXdHWtq8a7UZ8M+cAdvrSRawkeCHyXJUnHAx2Jrz6fxCTICoyCSCTTW1SVgVGcE7uPWkoz7j07HpsGpASkg+2D6Vbi1WMYdmIGSOteWxazcb1KsQQcEE9RVqPWLlGGcgE8c5zWkVJbi91dD04XrZL7gR6E1ynifUGm3xK2QR8wHY+lUI9ceRSruw+XAOOvtVR2eUlnJbdx8x6VqxaFWQho1BHOKm0+7PnFQclOWUjr71A64mCA8GhYtshKkBgME56isWitGdXpV67g5BABzluM+1dBHIQSAckAEZ6nNcZp8junJII5ODXQ2l0nlkB8nABJPIpRuDRtrcSBFGckHkkU9bpSzHkt0yBWYkp2oAWIPGfSrKzFEAwADzn3HXiuhMhmisoi+ZJC2QCTtx7kY+tTPcZw4IPFZ8ThwQMkEYOe9ObIJ5wSuPoRmrIZMX5Jxknn6VMkysQMEDvk1SafDDICtjGc9aat0m5gxJY9cdqhsnQ0VdAWOcDPGKmS5IGCct2IqhC68KOSckE1NGuwqACxH4mmgfmdBoNu+oalCGQtGxId+w+U9fUVvfEHxPJ4b8K/Z4sJdzFcMuAQgIz+Yzz/+ujwgiaNYTancndbRKVYk4zuUgfSvFfG/iyfX9UnLSFoYyVjhzwqg4HPXHFfrfCmE9nReIqfI/F+KMX9YxPseiMC+d5ZJzIN7szMTn1PUms+yiMjAO5ABxuxzUjsZ0aMk7WIYj1x0qaBGOEUcEd6+wlecuZnyCkoqyLtnAAcEDPIOecU65tY5I1ySWHGAc8evvTreOK1UKzs7yfKFIJxjrz/jRJGSSAdgBHat4U0c86lzIubL5SyjJ5OAOv4UsCPGpGSBwSCMAe/19q1fLG4A8Dp9asx2SPHsK5Oc59q35EY87MqI7iTKFIByNvBprwmaM7ACc5PPBxWu+jbSCoYhsUNpUkPB+Rs525zx9aykrGimYF1ap5xCqpMQVgQO5zxnrxivZfgB8S7jR7uDTL2UcExq7c/KehP0Brzo6cUAYjJYgYHalttPubS+SZAImDYDLzjBzkn0rjrR5o2ZpzXPsfWtBg1S2DIQS6+YJB0IP8qy/hv4Niha/DqRFLOWJjXJAA7Ec/nWH8JvHUWtaDLbzOGljUEMWAYntwecV7V4N0o6b4Zt5Xj2zzszEr/CCT785r8r41xcaOUzjUPrcgjL2/MkcJ4s0xI2LQrIURcAtySP6muJvbYrGxwSMc5HSvadS0tb2B8gCQHgHnI7/wBK4jU9DjggkgK5BwpBOSRX8Q4huU20frlGrpY8yeBXYDACZBGMc4r3b4X67Le+BJopRiRZGjbntjjj6V5PeaQLaRgFyucDnpXXeA76Wytr22ZWaGUqcg9COvFejw9zPMqS8zPHO+HkzpJFEWxS+QgC7l5ycelNweSAMHgEnOfwqCQgTtksqZPB7+lKJgdwB2kHGT0Hv9K/0MwK5cPBeR+A13zVG/MkYgnnGfbiquqzR2GmXl7M4SOFC5LHHTtVgsA3zAAnrt6AfjXgfx9+JKGS48PWEhkiyFmZCQCCM4yOv0r2aNN1ZJIwijzrxt8VdU1XxU+qaddSWwjH7or1TB4YDoTxxWf4t+Juu+OYLaDVrmKVIiGRoEMZJGc7hkjv2x9K5NlESAOTjhQSccdulPhCrt4IBP3qyxeFoV6qqSgrrY7416kI8kXoacMjSEA8kenevQfAV3JpeqWU6Fo1BJZc4z9a85ilSDOAVQHGSckfjXbaLK7qJACojIBLHGBUqn0Z5uITktD61sLw6jZRzhmG4BmTPQnOMeox3qVnwvKBiOQG7flXn/wv8VJeWbwPhGU7WGTljjg478d69DfcUJxnkDGOR7mo5eTQ5oXsrlVRhmKqAODwKhaXLEEbsccVaICkk9/TvVWbCyKwGQTzzjAraOpTInJyQTwSMg+npXF+NonW0unQEFUO0ngGu2dcnIGB1rjfifrNvpHh1xMC0kmflBwSuMYpzUJQansenlrqPEwjBXufL+sPI135sqqrbQpKEkOeueee9U4omlYOcBSSOOKdqd0ZdgB3EDGOh9hU0KxhAY+Q/wAxyehAwRX4xjK0XWlbuf1XgqThQgpLoT2UK3DOVUFYgNx9M1c8pIUVEBC5yFA4NVbKBQ7cMuSGIUkBsdM+tacab+SxByTg9q/P80q81XR6HW/dKkce6QlSAFOQD2qz5hfKhACoBJHv3pXthuJBKnqT61Iu6OMlQCxHOe4r52TuFyEA5QBRhjgknvWlpdlJd3KxLGWBGSx6Cqkaow3FcAA4Hoa6PwuoeF5j8qDABzwc9c0oq7IlK2pdmh2Q7AwCKuAoAGK4PUI3e/cg7guUPPA713t9IjxyEZxjn6Vy09qhBwDgscgnqCa9GnDQ1oPqyhDatDCrmNseprQ0DUTb6nhyoRtoXGAQeaLtlEJBOQBgc1iJteVcHDqSQfTNTUj3OuUVJanqw1a3lGTOGYAMVHXJqvqYE9mzAAKeMt3rz+GdoriN3ZgFPXscetdXd6mn2JYQwJZQRk5xmue1uhwShyvQ56ZVEzgnIHAx65qMxl8jkjp9Kkt7ZVcqrYABIyc8VcW3D4BGVJxkU4pyE52KxgHlBFTB7tnkilhiEYwASBjFakVkFUkjcenXrThaGKQgrwO/Y5rrhQkzF1tbEtnEfLCu/UZANcfrcIS6YAZdiSAeCADXaRXCptBwQvB9ea5LWbg/2rIh6og2kDsSa9LArkro66F3K5mCYIoALEj72R0prK8gBUYBJwAOtTQ27yurkEKeSCOorTjTEZRVGMenUV95SkdzkkYUUssMrMCQFAGOwoe5DZZwADkAsK1NQ08LATGpXuWA6H1rn4/MMzAjzUXhSR378V3q1jenaZoWdoiMCyByxyOeK2LaIlgXChug2jGao2LliqiPcByDXS6Vp32h2lcYKgFQR1JrOa7m9uU3/DGhyXuLe2VTcTsFUMcck4/qa+r9A0SHw/ottZWwCeWg3Fe57185+GLhdKNvfPEXmRgRxyAOP5E19I+HdUTVtLinU5IXBz6elflXGtSpCjGMNmfnGd42NSr7GL2DVrGO/gUzRhyRtw3PTocV458Rfg1B4gSWaIZcr1HBHtnr+Ve3SZwSp5POMdPaqjKu0kgNnkDmvxjD5piMDUU6UrHy/Kpbo+APH/w41nQblytkJIUGA6uSePXI9K0vgVq7zeJRozKzyiPeyIQSoBPX1P419jeKPC9jrtlMJIQJCD24IryXwd8ObbwZ4ql1KKEI7BowQvRT1JPUmv0NcYUcZgpUcSveOX6nJz5o7Ha2lmsMaOFyCMcHv3q4hC4UDC/yqwWDBG2lRgDaRjB9ajMQYkfeyPTpX5TUrqUm11PYUbIm2/OEYqQRkYPOKmiQbSQQAOgPeq0cIVcAkqOhx0q1GuAMAknsOpqFVYnZFDUbSFj9pmQq8akB2PKqeuD2Brr/AIf6WdLsDLKii4kkZs5/hPTmsEwh2CHLBjjAHUf0rprC6TYOcbQFHPAA7VlKo3uyZXtZHbrfK6hSDsxgKTnFVL3Tbe+ifcAAAefSsaHU0YADkqOa0INQHBJyPSvUw+YVKTUou1jlcTxX4x/BmbxCokgILQlnjQA4LEcnP0r5h1vwnqPhi/EV1EY36j5c8A9TX6LLLBcDDhWOMHHUVyfi34a6Z4js2E0UQUgluQGGOhBxzz2r954V8Qa+FtRxXvRPncyyiGOjeOkkfE+jeMLnR2VJbgSQAEYCkZJGK5bxLqJv5xKQAT1AOa9k+J3wbPhpzPbNGFkLMqKc5A7/AFrxdtIuGYpNEVlJIIAI6Hjj6V/S2VZpgs0gq2Hl/mfmWOw2Kwb9nV2MLcGcAAkYzmmyOMYIJAI+UGteTw1MHJVCB2Vc9P5UQ+FtRuJGEdq5XG7gjOO4/rX1EdTwZTsYqIDcmQEs7ckAdKniR2lJVsgckV0tn4GvzLGfIkZe6RthnHpnHFW7X4c3owjRlWBJ+bnrzik0xKSOaeVghJHye1cwySvfSAqAgbg+or1WH4f6hJKY3tnABLAkgqw9wOcVUsvg3fGcTzunnDILknp246U4pvdFOr0RyBR0ZZMKSgxhhkc/1pgP2hWRGUP1IPY16r/wqaedSHRpQQoO1guce1X7f4Mo0u8nawAyCADj696OTzMueTPHFjKhQwyAc5PODTJiLVSWJyxwpA5P4V7tD8JrRlJ242gEAjg5q/F8K9OcKpiVyo6lcfUUcnmC5ux8/LHKqgiIyFhw1ZN5ZTyzgmJpCRwWByPavqOL4WWSRqzRgRA4IHUfQVPF8OLIMQbdAg6MRnNLkT6msXNHzPp9hPBCN0bKgPORwDXR6TGwWKSJAMnIVhjODz+teg/EXQLTTLcxwqiBSu8AYxXJ2kYdzlSRjAI6D1q1SUVctwk9WW4CkUp4J3DJJOSD6VqRqWT5Gwc8EdxVWxiRtyFMEcbietX4oTuAQEY6ZPWs5NDjEmEkqhCclACpCnrnGOOnFWYQcsrdV6c9KrxEkP8AMSccCpchIVIJJJ289T75rinI6IxHBXZgNhJHU5HNaFpeS6fI0lsYxMxVcSfdxnn8cE496z2kd3CLxt6896G2soDMW5HyjsRXnVpKSaZ1QhK6aPfvBXiEnyldwpIGVJ5r1bTb0TqAqq46ncM4HrXyx4X157aZEMpV8jBPPNe9eGdYWWOPMhlIAADcHA6nj3r+SPEHKFg8T9ZhGyZ+nZViHUpJN6o9IVlkAJIGOOKr3NrHNGyMmFfscHNV7a8DxDBAYkEj1qW5ucg7Rgjke1fksK7i7o+mjdnnfj74X2evWxjW2QykZXyyQDnsdv8AnivIbj9mqGKNg7OHYHbGQAEY9wWya+lxdnyyd+TjqPWsC9mEspJySD94+tfW4XjLNMFTVKjU0MZ4KlVfNKOp813P7Lsltagh2uZG5ZgQefYLjFef+JPgrrOiRXNykDvbxLkxqpLk+31r7i0yYbSAeW4OD1qTUtAtdQtJBJGpAUtyM8gZ/Livrsp8QcxjVSxL5kzzK+VUKi5VGx+dZsX09Ge5jZJFRiI/U44BBrgtU2zSiEuwcfMTkgH/AD6Zr2T4lyJJ4muUhVFG4naD0wQOPauU0DwJb+IdZKXpC2wG58Ng/TtxX9IYHMY1sMsTPS6vY+Pq4JUpuCZyPhDR7vWdXCWkDmUEDKKSSCevHavsj4X/AA0h0W3jv9TRZZ1AARzwme/1rO8KX3hTwBYxPbSrC8S4MwABwOwAyQfxqp4o+MkV/pN3LphPkoDuuDkE56cHqfwr83zrNczzOTw+CpuMe57WCwGHpWq1pK56pqGp2rkxhhGgHY8AD3rMubdmbYpzjBBHceteF/Dbx5qur6sLW9vp54HDMiyuSQR7Ht9OlfROkWitbxq4wSoJBHUkevpX4BxDgMRl8/8AadZM+0wmMhJWhsRWmnFER3cIT3PNTzxEAFCGGQAR2rWjtyqlCMDoCRRLZMqgqFI5yCOvv9a+J5Iz1seoqyYnhmL7NdM8zbQflA9Per19anVbgF1DspJDMOmev8qy9Ohm+1sXYlMgDNddbwRbVwcA9ccfrXpYWgpaJESn1RQXwxFeW5idQylcFcdq8j+OdvpmmaeNOtIkM7lWfIA2gEdDXuV7djTNPN0YypXO0seuB0Hrmvmjx41z4m1O4mkzG7MVCkE7QDxx2r9+4AwGIqYhcukEfIZ3iadOi3OzZ4nqUCyO7kADPQVmtEqoeNxI4NelL4HluC6SgEN1IGOPSpo/hxBsIc4xwcDOR6f/AF6/q6Dskj8hlUTbZ5jbxFkBBIJ5IznFXAibSoYICM4I7/Wuv1jwtBpVuyRIA5PHfFYH9jyzsdqgnoK64q6uYSkUbUFCQDuHfnrVmcj7OQhOTwD1xU6eHrosQI2AxjPrV6Lw1duAGBQYGQecflWysjB3exyl1AJGBAIOOnr60ohLOj8KgBDY6n0rqD4NvvlZjuDEhcDofTNVn8I38bndCQi9cgg5+hrSMkwXMjEjAZiACFB/MU2RguWBAXJwM9K1JtFngVnaNlAOCCOnvWVJblHBIBBPStFFMpvuAABUg5J4+tbEVgJrYnggDdz1NY7OUYBWAc8ruOAK7LRrBL3RJJ3i80D7pRuC31rKp7iuyY6uxw13MC20nCgkDjpVKZwiEhiR61f16FbaZECnJDFh/dx2+tP8PeH5PEN4kSIxRcMxAyAB1JpNqMeZj1TsQW4Jt1YEqxGTgdfSr1nt8wFhvA6jNa/iDS7azvCLcAoBwQMcfSsxEO4MmACAeP8APWuN1VPVHTGEo7mjbEkg4BPoT0rUgQyBEcAgHccDp+NZdnAQ2QSNx556VsW6CKUYO4+g71yzdzS7RLJaK5BILZ6A96ytS8LSlA8UbDecqR611VjDE8qq5yWIwOmOa9S8OWeiXkCLMixlBznnB9a+dzXFywlFzUbnqYGksRUUZOx4l4V8+LVYLTbiUkEBVzlRnPTofrX0P4T0xvs8ckyPEWyArggrgkEEfhU8OhaWFKxLGwJyGwBnHvV9rp4lMSSEDk4Br+UOKc3WNqu9OyP07L8H7PaRbkQDIUkD1xSwXC26l5HDN/d9MVmtdSBsMQQOM1SuJdzkAYZuCQetfnDxEVsfSqnbdnVabr8ctyE3hnBHBHT2rq7qRGtwCVYkZwvQZ7c15/oNnFbSea5JkI6nqPxrqDeIqHdKGJGetHt5SWhDVnocj4phCTuwbAJAzgkD8BXO3CEEYAYds9q6XXJzcXBAIZMYIHc+tZP2MSoXB2he2K4p6u7O6N3HUq2EzxlwdyIRg4PX2+lXZI1ngZANoxnimRWxLEAE/j1/Crf2ciNgU5xjOOlfV8L5g8FjoW6nl5hQjWpNM8z8e6IJ48IgZtpyR2rwzXLB9PllIAIB4x6Z5619M6wm7eCccEAr1FeJeM7FZZZFYCJWDck4zgc1/cWXV/b4aJ+PYqPJNo4DyyOTgAjOG7ipFCq20LljwMd6e0Mkygp80Sjgk4wPpVeK3AfIGccjkn8a7GcZeUFQASAowQB3I6V6P8OJ/LKnGxiM7c8ivO4ThiEIJxnkZz+Fd14Jg8u4WWUOJBlVVW+U++PWvEzW31Wdzuwf8aLPctNWSY5KsVZQQcdD9feuisozsJVMEHgnqawfDM0l8nlgkFQM88FQPT1967K0tVYABwQOPlB49q/j3Pv95dj9ewtSPs0kfL+t6Ol7buQuMjB968d8Q6rP4auWIfajNtAbnP0r6DvBFbkEgSkqRsI6ZHWvD/iVo6S+csY3PLu2hiOCQc/TivluG68JVfYVHozbFzlT1ix/hb4nJIREXJePG7noD3r1fQ/FNpdorzT7DjKZOc+xr42gvp9IvFgDlZQ23YVIJ9s9zXe+H/FmoQPGjYAb7oY8kfTtX6ZmHCOGqw9pTdjnp4pzVmfVcuqW6RhmlQgANuU5A9q5nXviDY2Nu6EqxIwAeCTXl1vq+u6xPIbe1LWzE7VRiShPYnpj3/Sr5+HuuagElnzACMsCCefY8V8oshwdGX7yroEuZ7SsY3i74gvODGHMRIO3aeg9K8w1eW6voZZEMhWYbWZSTkA5A9q9hX4bwQTs80j3B+6yNgqD/PPNaVv4WsoEVI0jiwMGNFwD7mvpMJmOXZYrUIXZyVIedz54PhTU5xCFhxG67t7dQM+n51tWnhE6YI2dgXlOFAPX1/Gva9SS00e2eURBEwVOF3keuBya8x1e8S41QPApbGPLK5BJPXj+hr7fKM8nmVZQpxsu55GIqOmnYell9hBQfOAM4JwAainkG3I2ggZck4AqZZpJ4nMz/NjBBNZNwGMchYAqSRgHORX79hVy04pn5hi5urVchLiQ7sEgA4O5aR5FgUGPBI4Jz196q3E4hcYII4x7VVM8mXJkLh23EkAYJ7cdBXbozkimaeC2yVgQGGRTo2G8lTknmoLaZhuZzvTAUAnoee1PjkAVgDgkkAjtWTjc6Ys67wjrc1pepGTiNjg7h29a9l0C+M8IdCG34YBjj8xXz5pczLIDjDrwGJ5Nez+D7gR2BeVsyZByWAwMenUmvzjirJYY6lzRXvH1mU41x9yT0O7upnt4EkbleQDXm/izU1aUxo4dgMtjqAScfyP5Vu6v4lVoAokIVARgcgn1+tefX8xuZCwbAYk89a8/hLhqeDqOvVJznMbx9nB7hBbuWDhiVJ57mtSxtCXJJIJHr2qvawjyF4YnPUdjV+OIh4yxYoCMqBnJz1r9lV0rH5/K7dy/aRJE0Skghh8qgcgD19Pxq/Ar25cxgsSx4GDgH61FDG8mW3b8nOSOf/r1fgUIBgEknnHYmnZkKJLb2u4OScAngev/ANetXTbYtyVKKOOfWmafZSsoIAPPO7nrW7a2ggYtgEkc8dDVJES0dhILZAMEllBBJxjPrV7ygo3pGoGMAAYx7UiQNJkDCduOc1aswJHRHyEJ5K84q4pXM73IWjTO4KWweM/4Vq2NuHQEjDdeajtNPDkkkllOCcevQVtW1uYkIADAkEMO3tW17IaJLWEhQCRn0p7qyrsBwCeTUojcKG2AIOAQRz+FKgU5DDn0FZNlPUrSRrFC7kggf56VnyWgKsCoy4I6DOK125VkIBGc9On41UdUgydhOT1A6UJ2M3G5x+qeFbXUoHieJCAcAkdK838R/C2KJmlhjQyjILKmM+nPevcDAm1nAyT0+tVLjTVuEQ4Bk54z1FWpJMlXg7xPnSw8OXNjexIBhy4XCqcEZ5FesaSkkagA5XaNobPyjHSpNe8PrDuMCbGBySvH61qaXphhiTcpBwMgnOPxrWU7o6faykrMjyfOQYwMcHPBNVda0+a+sJYYz5TsMAgdD6/lXRJpgYb0GQAeoxTfJbklcjOM+lc7IaPM5fhvZXLA3BaVzjIZcDNdLpvhO304BPIUlCCDgH6V0skQCZIUntn17UKVZSACTnqBVxk1sLma0K0dmm8kRAFvvEDGTU7IIzknaBx9aFJ3hRkAnOPepGQySGNlZWXBIYcHPQj1qZNjWox2LgqQCD7dRQTvIbkLjjIxn0pWKxBQ45BySfSmST7QCR5hzznjIrNjsPTOFzwwJBIPBFF024KUGADggHGc00OpHJCkjOKY2ecDK+ualoYxo2QZ8wkdSuOn40hAkBBbA9x1pm4PkF2BzggHGaJAcqAAwIGNp6Gs5aAMMcaOWJwf50kgDyA5P50xnCttKkEHHPY1BJIA7bCSTwwrnmy0NuVC5IHOayb58DapYFTnPrWjcypKjLvJAAIycGsG/uAofBwQAAM9fevMrTsawRg6pcYDu3zAHAA6k1xfiG4G0KzFS2SFbuK6i/YKzEkMWzx1/GuF166Zd7u7OASFXaDg9+f6V89iJcx6lFanK3V5F9pEOSJGJUKOOcZ69uBX0b8FNVaSwtkKMmDtZWOSABxz3zXzO7l7pHZc5YHk4Ir6E+Dd2Ut4i2BNIRlCMkk8V8NxHlyxOBlzI+1yuqoz5bn07pbbljKNnIyefStSezNzkAADGOK5zQbktEhB5AyO+K6y0mMiklQWx0Y4ya/kLHUFRquKPuqUtLo5TUfCUjMnlKCGYkL/AD4qTTvAoUo9ydw5O08EZPSu3t0LhSwAbHI64oltXOCTkDIOB+VeS42OtTlaxTsNDsLCMBYlVmAwQRzWvAYIgOVLAcDdiuVvrO6jaZoBIXYEgLyB9AeKwJtUvYCrShoZV6q2CR7HFczbuHJKfU9TjImcyI20cArjIqyyYUnGOp4HQVznhvUYtStAyJskOMhQQDgda0Lq0uGyUYgcE49K1i31RDpWerNQKkigk5OM59RToo0kRXGBHk84ri72TUraRgkwc53AFQTjt6VlyeIdViYuHEJB5VD1Hv6VnKolo0aRoOWzPRChAcq4JzkZFD42DGM9wBXmcvje8jyI0aVxjOMAfmaanxFuYWLEBQDjJGSGx69qz9quxf1WoenqASHBIcDAJ7D0pOHCEEYUbcEdq84b4nyxx7mQsp4wozk+vNMHxNO4kxPtUgEjA5P1IPampp9BfV6keh6bz5pUMSowDj0pUU4OWYgdAWzx+Ned2/xPtiRhCpzyrsOfxFXR8SLSQKSSpUhsEZx+IrSL8jJ05rodsQcgk/TFQXUavESDuYcEY6Vy8vxAs3AkQDAByQcZz7msy9+JcKgpFIN3XgZ5+tVy8y0EoSXQ3r5Us7YykLEm4gjdwPfB9TXmPjPxMFkC71jiOFGATj3PWma540uL4ZB2lmJYAcEVxt9dm7WQyFnxnCk9qqlQtK8jWEHe7Mm7uWlmIMZEecgqwAHtioBvVnLYCEcVNG4RCWGT2zTdwlyM5Uc/SvSjE6k7bDkjWSAgOC2RheuamiPlxFSMkHp6CoY1ZGyEKgdGz1qaO43Fi6jJ7Y5JrqglHYXMQXOnx3iEFcMQQCBjH415t4s+HaMo8q3edQSxwc7Mnk8/nivThtEhAJB+vAqTySVJJDODkE9xivs8mz7FZXUU6crrscOIw1OvF86PkLxZ4SutNmlleIiFSQCgyfyrk57ExM5BLnaCpPByeSK+yvEXgy01qBgke6duTztFeJeN/hsbB3kjgBcA5C9F/wA4r+ouGOMsNmqVKbtI/PMxy10LyieR27tIUG1ioYMMHgEVtpKkjEkA7iWIB6H6VmpaGzmcuCkisQoB4qTT8opAcO+eTjHNfq0ZJ6o+VnA01YuwTGAOc+lX9FLwa5avnMG8bgBk5zj8qpopyQVAJGR71f0tJBPEwAEpfAJOQrf7Xt716FJ2aOdqzPpzwqUWyiCLv3EHdntiug5ckE5AHC1yHgiQHSbRskSFSXBPGfb2rrlYkhuM47mnV1kePVfvMQs54Qcngj2qvPbkSBySDjGM8flVpbgZbYMMB1HeqVzKxITBDNkj3HeuWRkmYepwIQSVDvggH0rmbzSwqnJY7jng9K6y5gSXLqCCeC2f6VmS2plDIzkHBOQPy/WuWSNoytsc02mwsXcAJIq4OO4qGGzhYggscdcjODitiSJLfAlIJztO3mqWqX8WnWhYIjhjyd+CAAeg7nOKm6RqpSfUhvr23soEbK7hxtJ5z/hXIXXieZrpzDLtYfMCDjBFZuta493OE2EBTuBI7elZkkoeXcCAG6cVopLobqF1dnbaJ8Tb/SZxI0plBONvTB7nJ969N8OfHBJlEWoT4I6DAAAPuK+e/mjBJGQfUZGaejN5bbzx6dBXQq1lZq5EqFOXQ+lfFF7pfiPTZJxOigxllIOcjsP1rwS/j8qViAFLHgZzj2qBNYnW2iYyEkDy/LLEYA9h/Om+cZ5QWbIAyAfWuCpaTuh06SpfCSswKAFijHkkdRjoPoe9JuBXIG8Ak8DvQADsc7iCMlTxgVI7BWVVGcjOR6CsrHQrsSKOQhiXbaRwh6A96kAKkZbBJ6CnHAVflxjkbjRHgykkApjJx1B7c1aVymrErvtzwC2cbvamNCszBtzIBxgd6JAXDAAg9BjvWhbWTNGCQSSM8itYwuYyZnNE2xDGAGJwA/GT6VpRWjxyIXO9VIYqRwfar9rp+XDmNGC87WJHP1q68C8EnjPAHb8a640V1OZz5ShHZqcuSqnPAIJ3A/5FU72yEDEOpU4zgit5m2B/kIQ8BRVHU7UyW5yCARxtPI/H1pTpLoJVVsc5IxGSVwqjOcVHIruQg5cgMFYYwD0OKty25jDBXwQDgt3wM/jVdHVGWUEu5HQjgZGMVxyVjVSuRSA8AZAHUnmh5kEgwofK4BXj6GlYGSFCJGjIIJKYzgHkc+tRXEizTs4QRKTwuc4FTY0QhneIIhBMijbISMZPfjtTUVuASQpJORTH2xYI+V+x9aa7lcEAAZ5PepaLQg2iVyshdQcAEc1AhYlgCFA4GKkfKgkDGT+dRiN8+ZjCE4+pqHqaIY0qhQuAWweM9qqs5YAkYQDhQOv41OobkqBk/pS26PPMQEOF4L4wPbB7mrUbiciPy0kkUg5T0ckg+nNTJpZdy5KlQcHjH6Vet7JFhBCKmBkADkk8nOO9TQuDGWCMWyBg4+X6jvWygZNlM2sERIdCp2k5XnJxwMcce9RXFirIhJIIIYFWIz7H1+hq5vWZ3O4kRnaSRxmkKBMFxkYyMUmibyMK+0+JZAUTYTyT71z13Y/K+M788cda7aa1e4cMVJJGcA8k1BZeDtR1S6SIWswyTghCV/MVx16ioR55ysjvw0KlWSjFXZwLWstqVfLZyACPr/KvWPhFqs8sjW5PmFmChjjCn0+td34S/Zlv9ekijvUjhiY7izMRkDkfdyevavffAnwS0nwpbwgQi5mQgs7RjA9x61+UZ/4h5blcZUoy55eR9jh8knVs62n5lDwho13bQRvJCxyMkAdPrXdaaxQhXkC4HAY1t3GjxR6eXQMiMNqlRnB9a4rUYrm3nwjb4wDuY85x7V/Imf5tHNsW8RpqfcYLC+yjyX2Ozt76JJChlycZ2E9Pf+dTtfOkCLGWLrhSwAyR64/rXm2k3Dw34BfdESMFj0B6jPtXoUUiyQAg7nBx04xjrXzCn2PTlS5UdF4ftpdsktxKZG3fKeBgf571uqYSQpIJ4Az71zPhrUDNdmFwQqgMWI4Irc1KIj50JUghsgenIraMn0ZyyhqP1Ro9OgMjqCB1B4zntXJXfxDjtlZI0BCk5zkc1q6nfve2sscoAU4I5zyK8/1TQGhUhCChGQCcke5NZVHJm9GnD7Rcl+K0vmlJIyQDxjp+FPu/iXcx25aJcHGQMkZ+hrznULeWKbjjaQcnvU9/dbrOONWAI+YluD9BWKiztVKn2Ol/4W1qquVlfOTkZOSB6Z/xqNfipqMhcykeWBkEDJJ7cVw8wDqQGJ9MdTTIiCkYDZBOCD3rXkTRapU30PRofiw7bBJGxOPmKjgGrV94ysNfszDKmWIB3YA5rzMqV3hgCeuMYxS2+NpIYhuoA9K7MJXlhKiq0tGjKphqc1axjePvD8cbzzW0QkiZCWyeRj/9deOapoCXcrh42G05BUkAHHt3r6JiAuEeOQByR3GcZrzHx7pX9iLJcIgQSPuJPQ5wor+p+B+NYY2KweLVp9Gfnud5JJXrUjxDW9PeykUktsxt+YZIP1rI28MpIAYZBPeuk8W6rFcFNj/uyACoOQW7muRuTJOyxiQCIZYKxxg+ua/eFaVmj4GKktJFbULYiIuwLgnHJ4A9cVkQ7ApRQWyScZrbuZTOpJGCRg8YArKt4C0xt4wXnIyp9Mmu6nFGisdF4D0CTX9eFu0XmW0SrMy+hDd/avoWGBbWNIoohEigFF64rF+HPhJNA0OHegNzIMs+OSM5x+tdTJhXORkg45+ldUtrI56jIfPMbEEYcjnNZd9hYGUEsG6VpPjJJBJFZ+qOhg5Ug/7PasLHM7nI3QSRySCuM9fWuevIT5jFCMdjmunkC+a5IDgngVz2p8uVwE/hBA6H196HoOOrM6aOU8MhSInCtnOfWkiQQtgg5Hr3q2wJZCeNpyuD0NVp0AYPyR0PNJSNLF+0kjmYFGUPkLtJ6mtaORGUguGOdpAYEg1zkM6oQMYAOM461sWrwtGpQxlWB3BRgg+9dMHcykizJESBGQSRwTnkiua120ZFfbGXIxgenPWunZyIkCfexjp0FQ31v59scgAgc5GCaqcFJakRbjK6POJVeMCNwAmcdepHf2qCa0LRs6oAVPJJxmr+qafLBICBvQZ59D24/E1myiQ253OQMjJBxk140tGexCV0Z9yxikijJ+dyQB1x65qOTcpLM5cdMk5x7fStKWJXw5QAgY9Pxqo6rtcEAY6H1zWdzpTKsRQIGZi6sCNoHSux+G3gOfxJqsEEUZdTh3kPQLnpXO6PpNxqV/HbxRGR3O0BBnBPQn2r7L+D/wANf+EW0eJpUAuJIxubHOD2r4Di7iCOS4OTi/fex9DleG9vU5pbI6jwj4Wg8KWEMaWwSVVAD5zkfT0q/MpViQC5PRSOma1o7NgCuWIAADAdQapz27LKwDcHt6V/GeMxtXGVpVqr1Z+iQtFJIz0y8kYYfN0wO5qK4tzLk9CGJz6itW008cckFjgE84P+TV9tPQoQSBt6/L1rlTv1OhSRy80fyAkYGPXP41nylsMACisNpJGcitu7t/InlbkK5yEA4UegrNmXJK4BB55HWpdjohYy5IfKUEKCPT196ozREoSCBjitSdhhkPB+tUSWUlQmSeM4656VmmkdcWZ0ikEg4JxgkDr71FFdPGT5W5SDwwOCKvy2srciJyM4JCk4I/lT/wDhGr2Qh0tndCAQEBJP4CtYyj1NVJdTsvh98TptMcW125Ma4UMSSSP6171pOs22qWyywyqwPIKnP0FfMNh4G1O7Z8IYCpxmRSM56EV2/hFtT8FSxpNOsqk7iEjJBAxnisZqF9zz8TSpz1jue23z70G4ADvg9jWHORCh5H90M36VJY67FqtqrjOT6jBz347VHesiqSSCQM1zTVzzFFxdjB8Rsn2CeN/kJGCD1JFeZSW0dmCkCEIOAAO1dp4lknmYK6gL2APWueW2cuVBJAIBAHWppw7Ho0o2VzPjJwwQEA9FPX86kjclGBXAHHNWri1EWNowOQSPWmx2ZaQhjlMdM85ro5XE0aHW0zrLkghMYDZ6CtizkLHDHAPAOay7aEQnMZLEjkk5B+g7V0eh6aLwqrgqRy3HT0z9alzsc80rXLtpA/yl48KTkN61d8mViAq4A4zWiLQbREp3BRyMHircFoCDgZI6cVLqs4pGbbaedxLZBPWtSK1WNFAQkk88dRQ0ZRiSMnHr1qdGLcg8CjnuYsUqy4BIIJyMDpVfU9Wi0y33uAz7wFUNyB3JHpVrmQAAggnGfevOfEk09xrDFXAjA2lO4IPB/EVrBKTFGN3qa134lnvpy8YaAgEFAc/L6D61H50jMSWIjznJPNULOFyA5NaiKGbBCsowQCM5P09q6FGPRG6SjsOGSCVyR05PasLxpdix053V8hlIXPBBHrXSIgVXKhgy8ke9eRfF/wARiMzQJIYwrFVAOcDJOO/XNfoPBmVf2lmlOLWi3PKzDExo0W2eK+I783+qyTooYFiVZu2eox65FUpmHytklyQpI7H196WXFzKWcqUySTuxginOg+Yk8DkH0r+3oUo0YKnFbH5JOp7Sbl3I3G6MsRk5wAR1FRT4niijVBH5bbiV6sPSnSx7iQZC0ZXAU8Yz9OlQyMSykkqVUADHUDp/+usJsqKZDdnEqIQQSCQSOAPSqkiHyWLZZeSSoxxViaZ2QkoHBOPWqZuHhjmQH5WUglhnA9q4al7M76UdUcBcAyzx3LAfI5IO4HBB4GO9VrpVMisMs7kksTjJ6njpU9ygkuXKKqAsTjgZ98/41WwkmSDvI4+hr5WbfM0fX0l7qGgEICylgecU9S8jgEgAcEZ6emKikUqcEk564PSn+WeCGKnrkVhqdCB9ogaLcc5OT3zSFIpoyj52AggkYOR9O3tUtvGXQPICGJJwaj8oyyMFxtx1JAxTQ2jjvGAlmvp5kKmWQAlmY5IHGAO3Fef3qkuQUzzkEivS/FcEcF5uRS42AAsRgk9elefa7GIHUgkhuTjtXoU17pkzKmDMpAAGBjg9TUQjVEDEHHcn1qYoTGcEkk9/SkkBdCGXg9sdTVEkdqoMhKgk9ePSvWfgPfrb6xJAHYhgWJ7LzivJoNwGSChHG4DH4V1nwz1M6R4psJUmECOxVmJ7nofzr0curexxCaODH0fa0JRPsbSZgY4pVwFJIbHcY4+vNdhpUjtDhix3DJIPQ+lee+G7oTxrhw5BABBIDD1rvrAEEMu1xgZUnGa/V4Pmij8cqwtNo6O1Y+UnGWzzn071rKyKoCgqccM2CBWJp5Zgzs8eAMCMZ3E/XpitW13pgMMH+6ecH0pSsZpGnEQECExygnO45AJ7DNWo4jGhAU7CRjj8/wAKr2ycjBzkZ6dParuChJwZMjI2np781hI1SFMYjUjdkdM560zy/wB5IhJAViuegOO//wCupX27BkbiRngUx4WKAgKH6k+o7VncdhvljccEZJ5/rxSNGEYkAk4JJ64wKkwYFDnBAGcHvTJDI3zkgIQSwHBz2x/hVJjIw5BGUwOxz2qGTbuLHIOcYBqbZIHcFSUUgbxyCeuM1XnUAFjwDxVoGRTS5BRAWA7sMEn0+lV8uNy4JBORipyygAHJPTPrUMuxJFcMxGOVYAYPfH51olYghllWMBcMCxwTxVeRw7Eg4ABGMd6kmxIXIJCdiRyKieRY8HqMbQQcZq0ZvTqRGcIUJJfIxxnHrQly+GAOCMc5xULyCLeC4AY7gMZxgdM1EJy/zggoSVIx+tdEVcxb7m5b3alUJO4g5ODV+NpGZnADggkj0GOtclFduhKpwMk8dxWrY6l5wISRgB8rBQf89qbiXFmrJu2guzKgABbGeK8v+JXiiDTrlktZdwIG1C2djDPJIHUjHtxW38QfH0ei2jWtlIBfjKmRGIAHGCQepBGeMV4Rq+pG5uTNK/nyMAC+MZ/CvGxWJUFyR3PXwmE9o1OWxFfXcl/JnLNuHOOe/JqrMAbfyigLgklyeSKnt1cEhQVQ8ls9cnpj2p/kpMWjeRkBOGZQCR+Br56Tu7s+ijorI4nXYljYSE4GTkDp9a5W7UOmdynk5C84GeP0rtfEMADmEyIWKFwq5GQOCef1rhrkuFZQmxDnndnmsWzupGZJMcF9mTyNuCc1RuQ+4IyYGAcA5xkVb+zO6kvKxBOeeMVFdsGWCIDYQpVpc5yckg/lgf54wkehApSRjygQ+XHADcZpqcgsvOOSfQ1PK0XmDA+QEgq3JNMKqY3KERkjBYjGeeBWTZ0IiYhFL5IDDcDjn8KaJC0UTE4LDcVYcj2P/wBanKPNchhsK4+UA4+uT60LA87gKCGJx9aycjW1zR0a+AmYFyigDB7k/wBK7jRrzyoDJuywYYUnhs+9eZpK0EhGxcKcEf8A166PR9WaR4HRUMUbBnDDg+nI5/Ct4VuUwnQjN3PXLGOO9CuWUPgEkdBWjDGI8hmBTPynP3h6j2rkNHv3hVJIipzzsYYBP+FdNHcpdkPGdrMQxycgDvgf59a8jMqcKi9pHc+84Uxk8PV+ryfuslZSGyWYZ5H0qON3kcgDCA9fWp4sbiWAUkgb8Z+WorZWYlmyrZOOeg7V8qz9kiacdxIFBJMgUbV3HoKS4mAyAchgOP6VC0rouEOAwCjIz06n60trbux5O4cEg9RmsHodEbIImIXKAsDnJ9KmtmZJFDDcSQBjkevJ7UzyzbO0SqFQ/KABwR3qWOZcuijLKMMAentXNUlYtmjEPnRgcBgcr7+tOlkLt5QdgpPLAZIHfj1qKBwIwCMM36U+edbYH5QWI4ycc9q8etUbJTdySyxbIw2syglTk4JOev8AWpPMImBQAOVIBrNW6klkUSEBujBema0I5k3lQ3AGBxjB7isqUHJ3ZpbuSPK5EQdlWRTuJIzkYwcDtWddyh3Y7ST7itXyxNwCCeCcgZyOnPbqf8iqk8BldApUFmwSxwBXs06dlsVFpGfbD94ocqS4ztI5OOnPtnp7itIK0JTJJBycE9BUIkitCS6gnoMgHk1NHL5qMQoB6ZrrjEpyuWkk2rgDAzke9K91chisDBCe5GfrxVdVaORckOMZP0q1ABvABGSec9BmteWxixnmTSApOxIbgg9xVXCpcbIhtC4IIHGc/wD1qs6iREkDs4RZAdpz94A9Qe4q5odorTiQEOGXaxUn5hnOPcZwam19BOSSI0aSKFA5BfqSOBSO8jMASCfcdK6n/hH0kUFSGLKGx6Z7Z9axNYsX05CXBQDGABkkdxitVSkRzpmJe3TWJD7A5J4yOK52SWWZ5C58yQ5YYGAB/wDWrU1ybd8sfTPGeM1QhjPAIycDkj86d7FpDoIjhCpBJHr1rTtrKaQo8ku6JRgR8gj05/8ArVJpumxSAsIjlTjIPAJ9R6mtDYtsgDggDJ54p3GzO1C/PliBcmKQhjtOBn1rj/EHg2DUB5ojBlHzZIyCB1rp7jE13KT9wkbR6DjP65q20Km3eNkJBG0D0BrajiZ4d80GfPZjl2HxsGqkbsq/BL4eT6RYT6veqrzXDn7OI+BFHnIBJ5YkEHPAr1N8xJggZPIOaf4bvIrywjiCxhUQLt3AkgcdKvahpEahHiAJYYDqDgj8e1fp2WYhYiipLc/lvPsFPB4yUJLQxVnAcDPzE5PHWrEKiQMFXAGCcVDJGUkGUJK8EgdKnt2w/Lgn2GDivXZ82kTbgwDkMQpxyOuO1ea/G25iHgvUSw2EADOeoPGMeh4r1ABCeCSecjtXk3x4jJ8HXIiBBaRQWHOBkde3rXPJ2TOujHmmkfNMSu0aEgIhIAQ9RWjbxgMeSaqxYyGYbXB2hV5zjv8AWrtuGDsSdmeor5qrLVn2EFZInjhbcCTgHgLnvVvTrg6ffxtgbAcHnmqXzJvcsWVAWx/gPWoiTuVyWIPzYPBFeZUfMjoierX0P26zWVWLRgBB5mAQfTHp71l6XamxvMK2Iy33s8Emszwh4kYXMdtOS4JChmHAz716fbeGRqEiTxRmRhlVVTkZ9fevHxGFdanJRszSFf2M0ma/h6xuLmIEAgLgA4xmuotdGvZZ4o47SecnuqEg/j0zW98LrLzYBaXMSMgxiUjk+vNe46XoNraojiNXVhkKRjBr+Wc4dWhjJwcban31LGNQXY8MtvAt+85eUCNeyn72PQjtWV4jNtasltAAZASz45z6fSvonWrWCOxlJiiZgCAGAPJHX3IrwrW/BssDCVVZwx2qSMlq8b2knoz0aOJ9o9TmYJTgADJ6ZqdmGVIBOTjp0qrIi20jKzKgHJGcE/hV5E/djLZJ5Brmmz0rXPRvhXrI0a+bO0KSc5PUkYz9RX0dCwmtopFbeJUDKWwcg9K+LhcyQiRY2ZWZSN2Twa+o/hTr0WveC7NySohVY8SAnGOCSe3IzXCo8subozyMVR+0jrTarK5CICMcIOceteJ/tF+PIPDempotq4N7dAoXjHMakc8jpXq/izxXaeD9DudUuPmRAQm1sbjg5GfX2r4k8WeJ7rxZq11fXRyzyF1VuAFI4HtxivWwsLPnsZYSlzS5uiMNCERVBJjUBAq8k+gwe2epqWE7AFdQAM7QeetNEClwAoB6kjqKtQwCTmRgQCcHGMV6EpLdnuqIgtBM4DHLqMcDqDXQ6Bp2FRC5ZYxhWxjA9KowWxUggFhwAPx5Oa9N8AeDX127hhc7LUMDIxGMjuPyrhrYpwSUWKcuRXZ5X490V9Pa0uiWijlk8vDDAY7c8E9enQVzuVdAMng4NfV/7TPhOB/h6b60gDRabCpiAGMFRgZ9zmvk22YvECyDcwBxnpn1r9XyKUqmEXM7nNSre0ZbVvkBByAMcDvVjy/3JCvggZOeeTVC4kFvC0rqAAQp2k9zxxVm3lBBBGQOSa+k5TqQxkHmMUGC3XJ71ftlO4KpxkY4HB/Gq2DvIVcZ5ye9W7OM+YG4IB6g9fap5UDGaijGEOBkD5Tz3rH2OzAEj5v0rqL2HzQQQAo6D0NYZtiGLMQRnAPrRYkrAqUBVWypxnHUVckuobaLLFixPIYcCqLXQQuEUl1YhgeMGuJ8ZateQ2h8pyCxJz6CrhSU5JEN9Wdh/wAJpBFdPAkivg8AkDiti11+K4QOTsUnGM9DXyZb+IruPWHaeaRnztJJ9M16h4U8QT3lsY/M3hhtXnke9d8sFyK6ZFOcasuVHvGnamksoRZQQvbpj0FXnvBICSQAeleRWesXVhtQO0jKB8x6k1pHxhM0ZVwwbGOKxcJROx4ZnpsTAxgkgDPOO9KsisCcZOcAevrXndl4vndVWSXJUg4HGcdK17bxgNrqWVXJ3c00n1RhLDyOqmjjlYgjAx92s6/sS8bDOUHUYqgnieJ5DIMBQOTnpWjFrEV2CFIJIJwT6dafLcy9lOLOamtNjEkEIeOO1VbiBGcoRk4JBH8q6S7iSaIMCAT6CsW709lcumSegPpWEo2NI8yMaWMrkHLD+tRS2AkVQcsQMlh6mrjW8rZyDlT2qTypNqgjAzyfWoNE2ZK6crIpByFJ6dzUv2PCAgsD1+XnitPyC65QZJODTjC4jKgYf6daY+YzYbZJGGBnByTnGK0Y4QHAIOB0HrUcNqWcpggHrmtKDTdqHBJYDOc8ik9BNlZViMxTJDEcADpWotsJI4wxC4GB7k96gFu8siEJkDjOOa1I4ttkCQDKpOSTxjtQZuTOXmgVbx0cMsikrzT5EjMYBzuPXHWr1/DkhyACcjdiqRwNgJyVGBUNm0JXLVkwjkBBH3eQT1xWzYyBQXByOgWucWUx8qcljV+xlLDhs+tTexujpILxh8hGB16VIt0/2gYOwngnHSsmCYmQFiMjggVb8wFgCdoIyDTTBo04ro4IY4IH51KlwxAGOTwDnvWYshDBN2IhyAPU9TmpbeY7HDHJ6jjFWmZNFoykk5GfQ1XDukpIGD6UrTEKQGA4yM9qbEwZy2c5HrTuJRNC3YowIJGRnBPWtnR7N767SJGKvJ8u4fw59+1YyyII1BjJbHBFbCa1DoOlSXBISUAKvHX8a7MLSderGC6nBjq/1ahKfkS/EnxUbLTv7HiJ2OVWQoflJAPf/PWvH5LrdKxQhz90jrir8txeeJ9Z2W0ctzLI+4KASAM8ml1Lw7JoWpT20jbnVjzjG/HU4/Gv3zCUo0KEaUeh/PeLrOtVc3uUIyUwQcEnpVuyYSOCGOR/CRVBnRmByQRxxWlYxxhBIQeeozyRXdCKZ5k5M0PtTRxlVYqG4IBqBsOqktjB4zT1ZEDBRy2MZ5yKY5JGMYc8HjgV3QVjjkwkb5kAPXFa9uqEoSSSAKxkYNOqkEY6sa2gAmCgye2O5q2iEyachNhdwNx2jnFTeUuwEgkdyTxjtVcAlSSAQDuII6E1oQl0jIwu4jGDyK5pKxtGTAxRcAJkY545NPWJY1KEYC/KMngU5YmSMOzqQeoB/pUF9erHbliAAATnPYDk1yT0TbOiEpNpI3/hJoN34h+JulaVbSslvI3m3Pl8hY1Ocn2J4r7jmgSOMQxEGJQEXB6AV4P+yR4LNtoN74ruEAvLrMCgjoo9PrXvLsVGAMk/3R0r+OPEXPnjse8NTl7kNPmfq2SYR0KClNasoNGgAQkEk8eorF1nRUlJdBl8AE/StS8WQOWUgEdietPtv38W5nBHGSenNfiTTm7JH1Kly63POL/RlZjlB7kDrTtD00R3CoCMk5546Vd8ceMtO8N21ywlSSVSC0bLwB6giuP8BeLU8U+I7m8V2g04LtXcTyR6V+r8J8F5hisRTx1SLjTTvqjwsyzenTpSpRd5M7C8B848YLEkAdvaosiHeGUkgdAQcmiaT7S5cDKjO0+tQEsucDBAz65r+ycPDlpxij8oqO8m2cj8S/G6+HNGMdr+8vZVIAHVQev0NfKl2lzdXU1zO0r3Rbc8khIyCeB7n3FfXF/4WstXeSa5G5m6AjnHse1Zt/4D0025VoQcDav7oNj3zkY+te1Tmo0+RHOp8up8kSQiGVUAATJIjz19ePxp6kQZIBD9MdK774jeCzpLvPsYqrZIQc4H0/CuGvYDGxZwzMSDhexPf9acqdram0ainsABUB/OK4GcbQRuz156fWum0m8VojhixYgsfVu5Ncc8zKCNrOMgcVvaLt8shWPX7q8ZpRgk7nPWd0d9oXiP+x7pJEUsFO7awzkjnr65r3jwl45i123BlnUzEZJL8k++a+X0d0AJOevHrW3oWsS6VeJPGxGByPT6Up0lLU83ncdT6qZtw5UYIyp9qhkVQS3XgDFeeeEvifBeAQzyAvwCznp7cH+dd3aajFf23nqyEHO4KeVx6nsK5eVxdmdMJ89u5DqOqW2k2Vxd3LiKCFCzMe3HH/6q+cfHXjOfxE00sgILnaiZ6LnjjoM113xl8ei7I0W1kAt7fLyyAYMpboAe4H58V45FOZndS+5Qe1fH8RY90qDoUt3ufs/COROL+t1l6FaS2O2UOoJZcBj/AAnIOaZDG4CscKRnKjpWtcwLcWjgEqSuFKc81ililwC4ZWACli3y/l689a/EauIadmz9qg20bluCAgz8vXcRyauwRliSMkYyeMVStHE0aFHOwnrjP6VqWMpEYJUK2fzA6V4laXOyZotpZxfZwsqblXkEEgkY6ZPaqcu3JADKQODjitB5neEAqAoOTnv7Vnu5cMgGT1HPSuNxZkkREbsAAkjkY71t+HtdFissBAKyBQeBggdBj1HrWcyIkUQzh9g3j1ap9C8PPqjvLHGxijZQ2WBIJ56dahXiwlype8al673oZUBCkYLKcVj6nCbQxl+A5KjPUGvQNO8NkgBiwOeCQeRXNeNLZIZ3gALFT83bHHB9a9yjCU46ImjXhKXLE5W5dXhMQG5yQSQe1MtbMyJiMBZt2eRnH+fSo0iQyF8tuXgEHAx3471s2EYiwwBJ69KwqQ1sztnK2xmalam3CGMuG6NvXAP0qvHcsWGevQ1sa+4CK5OfRRzj2rAQyBC6owU85K84+lcdSHLsTT95amjBMTcEAYC46963LIAgZGD61zAZhCz4YLjg4wRiul0+ORbMyucqOCxHepptxlqc1eOmhormAkyEKQMjNU7uYGM7JWB54PQHtVK61TaMFwFPQms25ugQGDhgTzzXf9ZjFbHLClJs1o2KMfnB9TnrWHrFstzcogcgyDaSpxg54FSLOwOAxKg5OaT7SI3M+Fyx24z0xWuCqKriI2PbpRaRomxMEaK6YZVCZBznFMIaEoUxnnOeMD/69TLMZ4Vw3AGSB3qqckgEbmPAHvX6VCCSM+VtiXMieSRIdxbrk1lsjHiMDgfLmmySm6lJwcAleT0xVuM+UAqrvLcAAZJrTY66cbE2n2j+cDtyAOfbP+TXeeEtIk1i5SK2UMFYZ+mea56x06RSYVQrNkglh09jX0B8JPCsWl2k13IFjkmUeXuXO5sYJA/rRBOrNQXU8rOcxhl+FlUk9Tk9c0+XTJmgclVU7cAZx/kV6B8MtfjMZsy2AWDEep9aq+L9KMqGVVywBYgHGT1OT74rziHVjY6jHPbMYJI2AZQ3J+taZ/w4sZhHG17o/CYZj9aqOp1PpaRTwT83GcjvVFlkMhBAwRnNed6D8Y7ZpDDelophuIDDOQBkn6V09n8RNJ1NEkWdHJHylWGMGv5Nzfh/HZdN88fd7n0VKtGpsaOoQSC3cAZOOB2rn5rWGQAkYYHBPqa2rzxDYSxACdScYxkVzF1q9t5xIlyB3HavjZRknsejTZLJAVfIOQeT7Cq7yeWMggnofeibWraFoo2YEOMlk5ySeCT29KpyXiTkhAAMcn0qUpPQ6FYmivS7EAZQnGB2NadqA5Kklf0/WsyJUQIdo3DkH39ama9WIMWYIoBYsTjFapTRDSZozTiyVnUBiqkLkk5JH+OKuWEUrWceSC+ACyjH6VzENw2qQx5DKspO3J6jPX9K7i0iNrbxKnEgAyCOlaRTkzOUbFQajDYkiVwhHXJwfypf+E1srYkACQ43blbk47DtXK+JrSSO4d0YsCeQeMHvXOyBjGSVJPpnpWji4FqmpHeTfEwq5EERWI9JCeenTHFULjx9qF2CDhBjG4sTn8OMVykRBAUjccY5qSG1dgFJLHpmqhXqQfuuxSpxjsWLq+m1YrFdk3AIIDHAIz06da8H8UagLDxndWlygd3wYxEoAbH0719EW1qI4lBBJGCfevBvjjo507Wob8BkRyAdnXBBxz25r9d4BzXE0ccqfNozxc2wdPE4eV1sbGhada6jErpgsTgrtzgdzmuot9DijR1ESlQcZC4wa8e+HnjB7S4FvOUQbiF+brzxX0BpTLdQIzKCSOcHIr+0sDjFVglJ6n4HiaDo1HFmWmipyRGCBwCKlTSRxlQVYgZx29a3mgKoAhwTwcCporcNFEoUK6kgZI6eg/HNew6ljmUGzAXS0QkBcc9R3qwmmJjITDk8AdcelbYtehJAIOASad9lYuC6hmAwGx0FS6oKnbcyY9NCgHoAcMp6j/OKmWxUcEMSfQCtIxqiDfnrgEc5PantAUJyo3DjGePzqHUuaKmjPFlwepXrkjv/AEq0tkpjJChSBn61ZaNQwJyrbc4Hcf1qRWUZDHjHFZOo+hahYoi0BIIAwOMetQXVssMbnBUAEkntitMuqncFIJODk9Pwrk/iT4iXS/DVzCrgSXI2YB5xkA/Tr+lXTcpSSRpGCbPJvFt6txql67AOHYDD9MgcEVzMULCUlGK5HOPSn39wJ5y+ck8ZPYelFth5BxgH1qq1a0uVGzgraGjaxiNCVJcg5G8YJ5q0qkvndhs8L6CqsTKWUE9BycdKmEwDKIyrMScAZOfeuOVS/UlRsTtKqFsjaTjB9PWm+WwJcSEr1APNQTT5IdyCO+0dKbcTtGAhHLDcMHqD0rjnO5tFD2nDEHJBHde59KiWU8EN8uSAORmqokZQCuQp+YjHCk9c1SubzydzgNke/B/CuGc11OmLaNOTXms5UdDiRSMKe5r3T4c+NrfUgIBKDKqqzBhgjOePzBr5puLrzgS3DnkHGOK1/A/ixtB1ZWaRR5jqmTkZHOBnnPNfmPFuEp5hhJLl1R9TltWVCS13PuPSNQAwSA4IIwelW5rktuYEkHoB2rg/D+vpc6dBOHwxjDOQRge1RL8SLJJ5kUkFG2sJAQSf9nOM/UV/KscrxWJqyp0KTbPvo1oKKlJ2O3e4JBQN93OQB0NU5HVyQCQT/nNYen+KTrNwEto9yKASCRuGfp9K1juBJPIHU+lcGMy7E4B8uIjyvzOqnUjU1g7li3lMEwy2Fxyc0nxC8VL4P8CajqJcCVozDGCcYYg4NQK4fIwpHcE9a85+PiXmuaFFZIxWBYvMXJyzkHnj07V2ZFRjXx9OE3pcVRNJtHyrqd7JPqgecF5WJDSAZAycmmXMTqxkV2XjHynGalvraaK7EIjIYcsTwAKvXECPEBgtsUElecj0x7V/dGCo06dCEYrRI/McROTqty3OduXmbKhiGIznJyf84qjqGsvY6UIZGZiQdxTtjof51vXluY4xKi5OBtDDkg1o+CPg9rHxB1GEBfItg4Zy45wD0Has8yxWHwFB1qtkgw9OpVlaJp/ACwv9S1hGgjFy2NuNucZz619faVYnToYoJFAkUHnOQR1x9RnFZHgjwHpngLSjb2VsquqktOAAxPck1vQO7SqFIIUZ3A5AzX8e8U5xHOMW5wVkj7/BYaVGC5ty6kYYKSQe49qsfZmdgpGOMA46CooXO0ADcc9xjFWXl8lCztwASSTXw8YpvQ9RFWeBLbB6Y54pYLvhwGyCRgjqB9azby/EjEAn2OOtV4bwlgmAATjJPAr6DBUqjkkkbbK7GeNdSM2nvbLNtJxkg9CCD/SvP5o1f52ALAYye9dJ4inDMm0YPRsjqO39a56RUYHa3B5xX9kcGYWOHwMWlr+J+QcRVnVxHLfRFWOMOSxwD0496Y0CCNjhQw6Z6k+lTqT5shZQsZUkEDq3YYqhrt4lnYmRkyGUsCDgEf5FfpcE2z5Hku7I4PxTfKbt4iR5kb7WTpsx1z7+1U7Zw0QCKoJOS2OQB2rButQa6nllRlLM5YHsfr74rTsJ1ZkQDBI3fWu96KxnKEonSWhDJENpwTwCO1b9vANgG0YAySe4rn7a4xIoK/KFBDDt7V0Nu4lIDKGAAOD6VyzbM0attaRrECYwR3I9av2umQXOWZdxA43DOfbmqVoYhgJkFuME5AFbdkFQAA5B6AHpXO5SRvGzMy88JWV4pBixuyCM8GuK134aRbJDboYnXOGQA49+letRqjEkn5gBwO9Wxbo3JQMGGCCAeDVwxMoG6pKR8nar4Wn0qQJO4mBOA2zbgd88nNdZ4UQ2Ph+awT/Uf6wgrjB5yc+nNeq+KvB1tch8QJKFO4AjPTvzXG6d4cnkjAVUQMSWyTjHYY9a75YmFSOpm6MoyujyuXRpdb1lra3RnlbJAPAAzjP05r1HTfDsfw90B5Z3C3Uw2nIzwRggY+tdj4X8LpaTyusSyyuuGUKMbQckn1PNcB8aPEEU97Np1pI3kxBSrA5x1wB9CK5Z1vbv2a2PQwuHj8czzfU9S+1XEgUhgjFeBjGKSDaVViCcnOAcZrMWWWRyZmErt947QM+5AwK0LYOzAs2Dn7oxgD1oceXRDqJNmzG4VVZFwOh9q1LVQAAJUDkbiuRuI9f1rJtpRGSPvDqR6VsWUgYoSAQM8Y5P41yybOdxNaFHGMgY/vdKnd5QCYGLOeBmQqB6EkVDHcEABVBPAwT0FWYmTcSQMnqMVxVLSTUlc2p3i7ozv+Eq1qwlWaaSUorbjAjABse5q3bfF28RlE8bM5JwFHHXgVNJpq36sScAA44zmuefwzK16Y1feVwxB5ABPQelfnub5Hgca/fpJn1+Dx9SlG9zvbf4sRyRCWZgF+6cjlT6EVu6f4rj1DyXUghzjgdB2PNcFpPhlkkBKquByOuc966ew0ryVBYBtpwSvGa+BrcF4Ceyse7Tzeod3p2slUJcksew5zWvDdtKoTYR3+bqPavPbvXbbRRGZH8soN2eST/n2rr/AA5qVvewRyJKHDAMNpB4PrzkH61+c8Q8L/2dS9rQTaPaw+PjV0k7Gv8AZg7gEkE8k9qlaxHlgKAD6nvVvywcAPkDtjn6051JwAAR6ntX5ZKF9z2FO5REShegLdTUczrDBKcnBHIq60IfYAuRnk1S1OH9w4UAAH869zI6d8dT06nPXlemzhdVuQ5YA4AJryrxqgMigEOSCSSOB7Cu/wBf3WszIRgHONpJxzXn/iZjNA4jb58jBb0zzX92ZN7lCN+x+Q4u8qzPPLiEeY6xsQAf0qLaY2BOAM7eT3rRuLf7LCXwQN20Me5/HtWdDeeTfl7lFdCQQvTP5134itybGXs2zsfCHg+fUne5eABIlLEseijPOK7OxsVtWLgABT2HUVLpviixi06JYXSNJIwpAPLnHI+lQ6bcz3Uxjfy1jLlkWLJAz7n+VfC51j3ToScmetgcNrzHqvgiIiGJwm0OuQc9a721JdUKLsQD5sDqa5HwhCy2URJUnGC3TJzzxXawKAAAcZGa/lXM6qxGJlK9z7/Crlgj55urYGMbEYueOOcjvXFeKfAl3rFwVgt2eBjgMy5wO+QK+jLXwLFKNwDAg4znAzWjF4cijkDrkODhsL+tfl+Dx1TCTVSC1PYqcktz5G079nKfULpZZJjAhO792inPt83QH1HSvSNA/Z10q1eK5uYIJZVwATGC4984r3uPQYQy7FAOc8CtCOySI4RMlRuPHp1r36/EWYYlKMptIw0j8Oh53pnw9stLiDx28YKYIyo5x7Gue8ZSxWxljVhKAAC2OmewFeh+KtTjsoQocFpAcHoMdxXz74x8SC4uHihCxopOAz4yB1A9TXPhalfET+K5xyd5GPq15GHKpgBic4HfvWDf6rFaxYeUKAAQDjkfX1qrqGpiJTLu5I2hfQ+ua4fVNRNwxRkLOefl5zX3eFwFStZIirJRVxfGni8QJmBy5yFATnaT3zXC6PIZdRZBK5MQyWbkNkk5z1BH9aoaxqb3OYxKFi352oMH8f8APatPwtZobi4uCjNGUAK7sAkdD+Gc1+68MZR9TjG+7PmMdNKMpG3JIVQHG5l7+vvWXd3ReNymVOCMZ5FaN0DFECCct0z6Vh3RAcuXZQARgDgn1zX7dSskkfnctXcpSTs/LEEgYx6mmrlowSNrZ6E9KhdHbLqFJAJ5Pb/GmCTdg55Hv1roTGol+OU4IOCcYAqZZRDHvc7QcD8aoxsybSwyM5Bx2qWPzJMkkgA8Z6H3xW0Y3E9Dd0q7KzgsmIwOCe/tXWWviKXEQDlV6FR3FcRDcMYgrjgHIPHWtTTleWZCHJAPRu59KHQjPdGTqyhszshes4KByCxLFSepPoKlhjVjhgFPQnOcmqFkAZU8xQCvAbGSK2kt2kKHaFAIOF71rGnGCskc0qnPuy3agyooAJA4471p2sR3YQtkjgsO+en86h06AlAQpAJ4FbkNg8gUAYYdMDpV8pm7D7SzcshJwACc+tb1pYQrGGJwT0JHBNNtbd0RdwAAGDx1rUtoVeARmMbc7iCM5JNPlMXJE9rY8kZKOFDcdDVm2hkMhLEBMnvUfmlWCBBIOhBYj9RV+2XK5LBjjJXHT8fSlqjIYkZYkEYBGTg9/StPT7JnYYOwKeQRRZRPvLCI8jABxge9b0NuuVLnA6njNVcErkNrEiSDJGSfut3+vvV3yzGSAAp7DFPEanBCFx2IOMe5oOGIyMnGOT0FK42rEToBMshOXHJ9BSkBiCowRnn1zTXuI42RXZV5JUsQM/nVO91iCzOXkCkfxBgeKpaktpdS+CoUEnI7mqszruI2kOehzxisS68e6VaZDTByB6gZNc/f/FzR4iQT5eDzI0gKn26UrEOaOyblgVGSOCPamrA8qyEIQq9XXsDXmN18atMSQsk4OTwyjK/pS2vxetJ1YLKFGOueT+FUqc3sVFOWyO+vIBtIyXPfI6UWQ3RqRkbTg8Vy9n49h1ohYYnDHAIyDn1PHAFdHp2oRshRCWJ9sVTpzW6NbOO5tM5dY0zmNRg4HUf5NVZ7cDLhC+MgKDjANSRyksSQEIAOM5AHc5qbBeBwjbwzAk8dfY9hWTTQmzFkjG0KCSFOTuXHPt/jTZE2syAFSp6jofx71Yuw5JVsk4I+lV5HfEYyWKjB9x/jVIxZHyzAMMH1pwwVJLsdgyMknJz0H6+1MklPmDAA4yQe2enPSm733FQNo4J9Cadikx0jFyr4x3HtTWQyAlgScZ69abIzI4Qjae2DkfpU+Ci7hhzjaT2HvUt2KViCNBGpBXJxkbuf1603ByWc7No5Vecn60ruYmBY89aQyAElRweeazbKViKbKshMjBO64GMnvwM/rTTlHGFGM54FBd3yRwucc96QhfMBY5XIyM9RWMmWkMlkCt8zbgT+VV3Ik3FeMA8njmnTgCR2XhSTgZ6DtVSVyFyCSOhPqK5Zloq3kxQg5IOMZrntSmVHHQyMDnPYdiPWtTU5AFJA2A8BVPQVzGp3CqdoDMRxkHJ56V5Fd9DaFroyNRmKEnJBBOee1cJ4kuiEdj8gDEYUEkjscehrsNUuHiQoNpyMFm7VwOtyhnOWVjnBK9K8pQ5mehGRnabCbu9DOAyFhwD0Ir2TwBcta3sUDEA5AJQkgj1Hoa8q0OBLiQvsKBSARnHPrXoHhiY290iKxBB696nGYRVcNKLXQ9TC4jkqxR9V+FpgbVShLRg7dzc5PpXcWLMdpHIxmvKvA94J7aN8bWIGVzwDXpmnOBEoBG5Rniv4m4jwbw2MmvM/VMM+aCN62kK7iDnuOelaOVlyTznlsHOfpWPayhQMjI64Azmr1q77QCctk9DwRnivi5O256FixPAsgzjg8DPeud1zwwt5GynKuRgMByK6tM4IxkdsdqZJCZGIC44+8e1c8oXHGXKcP4a8zSbv7OWMoUYLMSCTXoNvOk0YJGAe2aybrSUm8tlADBgxJHYEcVfSERcANsPQN3oinEudRS1JZYo5AcRoScDkDJHpmsi+0ZCSRGCpPTH6VooQtwwJ4JOOe1XTGsyAMcjt7USiYqdmcNqPhdJVdgF5HC4wQ3ufSsifw2UBIjBOCCCM9utekywIGIIwOhIHQ1nXkKbCGGFIIJPGTWXKkdEarR5Vf6aLGAtKQCTtBPU+1YAtorgyiUgjIJDHv2rsvFlpPeMBDEdoO4E/yrkJNFu1IcqyEkjkVpRkuba52QnzdTPvbKJ8oSkikgFcHgU0AgEAEKvAGc1YmtJ4MmQAIO+OgqmzuseSMBuSc9K9JWfQJPzFF2xjdEYgjqpHX0pXd9haQKg64U5wKqGUlsl89iaHlJjAZuemcda1jDsc8n3CV8FiCSAOh7VWnZxGSoBY8EHtTby7NnkSSAAHBIrGv/GOnWUUpd1llAyEVgCB9O9ehQwGIxDSpQbMZVqdNXkzRMTE5AyfQ81G8aB8AgE9VHGDXJ3fj62kUiEyIyjkOpAH0J61jz+KnmbzEcgnkj1FfdYHgnM8TaU4cq8zzKua4en9o9CjnSENvMYJOFJbkn0x3pralFGwaQgKpIJ9DXnTa/I3EmQCMjPbNUHvnZy++TGNu3cSMfSvuaHhzFpe0qWPIqZ9CPwq56a+uQbiQAV7EHrTJvESGPzCAi+hPavOoNSKhYgcAcDNTTXcpAVgCxGACeK+nwvh1l8GnOTZwVeIZWaijuJfEsW9EgIKYyT3rG8WXNnqWkyROoaQ8CTkYU9R/KuftZndxwCRwQWxj3qeN3cOXIC/dx7/AE9K+2wPCWX4OSnRjZo8Kvm1WqrS1PLvEnhpNpe1j8wYznHWuRurWWB1KQCIAfMWJyxzxxXvgsUkclgCMdxmqU/g6ynIcoGOOOMcmv0LDqVKKjueBUqt6s8Ugdg4RiQAM9fWrumusk4KkhwcZ5yBnnivQdQ+GABYQAgsdwBYAHPue30rAn8E3ukSmdVGxhtXkkhge47D3r3aMo9TllWiex+CruP+zbcOcOIwDz27D611qu7oChJPZVOcivM/DzS2VnD5p8uQgHB6kjqB7V3ekXxkVWD4cDqDzzXbJRlqeRUkpS0NLzwqAAAMehB/SldMKjFg2WwVxzjvVmOBUUkBScVGSWkaFgoVCdoU5yexz24rklYSRQvIiUbBx1wAcVlOGGAoLvnAVeST9O9bt1EJYvMVS/b5WGPzrmNVSQQyLGqiVgVD4yVz/n9K53G4PQ5zxP4gFjb7I1BlJOSTjH1rzbXtZeRlYSllY4AI711+peGL+5DoS7huhUZK+v8Ak1yt34UvEkkjdchfmAA5AH8651GVzohKC3Zgx3DneN3ynk565p0TMCCSCRz9a0oPC97cOXQhweAoHI/GrsXgu/U5MXGGYtnCgAZ5z/SuhU5PZHSqkO5keYQpVHJJGeTxmlUvI4GSSowR6muhg8B3kMRdwGkYDdtH8q0YfA7fJvJVz6HFafVqj6DeIpLqc3D8yJG6AOCWLdCQegJ6YFIchwCoL46qOldtB8PrZcbZZXkC4KNgqB656k1fX4f2wG9AUlxgmNiPxA7H6VLwlTsYvF0zgwHjBLKwKjOGHWpgUm271YMhyCO2f5iu1k+Gly6kwAyhRv3FmIGeMk8+vQ8Vnaj4Juo2YQAgqvzZGcEdTn0qHhprdBHF02zBUC5kKHBB4xViC1E8ptgQs6JvCHuMnHI+nPer1voM9m8ZJQPjk4JyD1NbltYm3mBIVyFIJxkHNVGg09TSWIjbQzbXSAyIWdt4BLKB8p/HrV6zhELYcgDORnnircUJRWYEAE4wD0oZdjMshyQMgDnNdUYKOxwzqOW5GpaQEhdoyQc/ofoalSMCHBG7nkE5ApU+WIFkYKSVGBSMNxZAWUEZBHUGrszNsjlCoTuzjHX3plwp8kkAMq9SB0p7uXcBgQBkcjrSgI6EuQEIyDnrWbjcpaHN6hDhg4OQTyKziyhGwwIzyfTFb+rRBEO0M4HOBWFIjJlUAJJLAKOee1efUjZm8GyuckKACAOTg0iqhwXQOoOdpJAPtxQjpKhALCReGDLjH496jmdGkjRRlMbiwPAI/nmuZ6GybI5nV3KllQg4AOePamMFfhm2kdMDOfamud+X2MDu5Poe/FSysjIQmCAOMjnPfmlubRbKzsoZXyVHcE9arhZ5JWYbvKJIRmGATxkA9CcYqedQ7JGFJbGTnofTFS29u+cFmAB6Mew74rWMRyk0RR2ssjxbxgrngnOM1fiiVcAgjJ4AJ5NSIDuGTkAfnUjOAytjPNb2sZc5E2ImIB5xgAnk5p6KxthtOSRycYz6091DybgBuAwOM5pbWKWa5ESJJKDwcDhaUpqKuxxi5uyK0cZwwUkgkEitXRfCWpeIb1Y7WIsMHA2E9O+enccV6j8N/gRqPiS6WW5WWC23AkNHgn256jpX094K+FWl+FIERLUCVeoYDg1+WcR8fZdkkXCD56nZH1mByOde0q+iPn3wV+zFcahia+kKpgMVOQST+uPavcPDHwY0jw3bxrEm9wAxLrnB9MnmvS4rRLcKEUKD+lWYbfOQxBOetfy3n3HWa55JpzcIdkfdYbAUMKrU1Y5KPSxC5CDCKRghcfhVn7MAgVjgZyB6GuoktU2YIyAc81j6kph3MARgcYFfmVbnqvnm7s9eNird2iJp6gAKM5Kjp9a4XXYlWTBABbgY4ruBMrxlGJIxnJrEvYElEiFFfPG7GSPcV5809zqg7Hn9rbJ9pwq78EDn2rsLWINDkNtOMDHIBrEuLJ7S5mYcqSPLPTjjrXQ6dKs0QJAC4A+pHU0Q7HS5XRo6O5imHOGPf1rorpt8QYkk4yB61zEEka3UaAkHIJ29/atq4uCcc4OMV0xdluYPVmfc5IdQAV7n1rNujG6YIIJ4q7dzAPgHA6c1kS3PmYKEqfQilKZpBXOR8T2ISJ3QZx2X0ri7iZGkIwzADaCT0r0TXYDcwsFGGIIrkk8OjjzWwTnkfyqoyT3O6DsjDjBYZB6HA9jU0QdNilAxByRn1roYtIiXICgtj0q3Bo0bqwZMOAMnAwAelNyuVddTntiu7sQd2csTSFXCgM+VJwoC8Yrs7PQA5AddwPGcVp2/huFFICgZ9R0qbslzSPPo4ZYmBCg7vlO4VF8S/Di6r8PZSYsSRKW3gZyBg/nnGK9WttAtoskBScAHI4zT77SYr20kgKgo42sMcEdhivZynHSwGJjXb0Rx12qkeQ/NbXoLm21Z0WItGrHORxg9KqPAZpwGRg7LkAg8LX3ZqHwH8PX128stqspYYYYx+FVl/Z78PWit5EQgTGQkhL5P1Nf1JgvE/LVShBxfMfBYnIueTmpWufE9lpMs7eUgyMjORwBXZ+Avh7u1xriVQkClRGH6FjnOfbpXsnxA8C6VpurWdhpmC6gvcBQMZPA5Hv2ptlZRWT+W8YRgOcDriv2fJMyWaUFiYxsmfG5jh/qcuVSuTRwiBSUDAHAwTnB749qjnBVSCMnAOBVmIqAQTgZON3aifaAoAwO7Hvz2r6Fni8z6mXJlFKoCQeST2PpWZrUkb27ADbuXaeenuPetyZQyOSMkHIB71h6woMbAr1GARziosRzHM+UfK2gZA43Ac1k6hbYBcnjO0c81vQh8lEfA7+5rM1aJYiBglyT9D/nNTIakYSAmQjaxI5DHvSMDySMjOcelTbWiJDN8+cjPoeQPyppjYhkwQfvZxwc1z3sdEWV1QugIG0Z6+tIk0schGQATgH2p0AAyWbdxwAelRLAZZWkMrED7q46VpGpYbjc3La5HkqXckg9vT0xVie5j8sueTgfL61i5MFvE7NkMSWAPTFVZr5nBYHGTj8K09urWBUh2txRPBJMQQeeR6VyO9nUDaAjDcoPY+9b91eMYGXf5ibSSoOMH+vrWFKWIJc5XGdorjqOMnc6KcXEhlAeQgMG4I4H51XFss21BuMrHbjHAOatSSOsYKRliBnAHJ9q7n4ZeBn8XeI1t1DLCgVpjjBBOCB7V4uPxdPAYedeo7JHq4ahKtNRXU9S/Z1+Fgjsk1PUUVpi+ACuCFzwa+lo4IoEjgQAIFO0E9AO1O0PS4NKsbaC3iCRrGqsxA5IHWrj26ADCAEV/E/EufV86xkpt+70R+m4WhGhTUEirHAGIBORnke3pVW5hjWQADLN0P9KvlHUEhSe4IHSqMiuCzk5TOCSehr47lb0sehewy3iO0MQpJ6L6U8yPvZHiIHUMDwR6YqtdapaWDKJZ40JAJAcEge4Fc7r/AMWdC0i2dpruMmMYJz0AHpXVQwOKxD5aVNt+jE6iW5u3tibgEhcED06Vyl9i2O2RxGAT8xOMV534k/ak0m2gc21yhXOF4Pzn0zXjHi39oC71t3NvcqI2Bwo5yQe+a+7yzgTNce06kOSPmYPMaVF2kz6C1rxLYWCNLJcA4HrjHvW54NNv4ijSe3JlVvmGDnivhi/+IuoaxMY5Jn2fdKnpzX1D+yt4kN3oy2bXAklgYqHU/MR2H15r2864BllWDeJUnJoVDNI4iXLE+o9E0C0jijX7PnAwSxBya3YvD1u65CBPUgAZpdDtTLGh27T0I9DXQG2Tys5wB2FfjLUrtM6XUb6mSmjxqwG3APeqWoaOJIHGAuMEZHJ9s10/lptABLDqAO9NmtwwICZJ4I9Kzs+5PO273POprS70lvOjLeU74CgggYA546enNW0vxfqV3KkgxkZ/T8a3dYs2MTgAkHIGBXO2No1u8rsWYE/KCuAq/Xuc5NTNK+jOlNSWrC6tBdsGdsEDp61lXWmGNyUABrcRzcMYojg8HI5z6ir1lpBuAGlXGTjA5wKlX+yHNynGrps05IRchSMjGc1bHhyaQkBdvtiu9tNES2yY0ZiW3Mc9BVw2oiyWVWJOQVOePers3uxe2exwNv4WliAZkyB3WtzRbB7cyLIMgkBAB0+tb4YMQCoIz6dKRlRJCAowe47kVPIu5DqNoiiQohPzHIK8dCO9SW6oFUKCB79qQkDIzgHimpKEbBIIzy1LRbmWotwFByDhfUDrSxbFwWIG3nbnrTLq4HQHPHFQwAvKAWY4GSSOgqk09ibE9vGXcgkk46CuQ8S6eYtYkAQFyoYygZznqM+owK9HtrYQAAjDEbjgYz71y/i6ILIjgYctnnucHito80XcIvU5+xtmW1QnJY5UsO5FW4IiBknPJGcU63Y+WATkYxj0qdYy7JtUljwAO5PSuiLcgkyjrerro2l3V1KSQkZJAGS/tz3zivmHxrq8uoXbmeXzJSDuYYGT24HHtXqnxp8VvFBFp8CBeAW3KSdwyQSPTkfzrwXUrgzOzyHgDJ7cV/Xfhjw8sNhfr1SPvSPzriDG6qlFlIguzI6BwBg47e9S7i8JGMMSOh6AdqhSDfJKCSSo3Lg9/SpgwjYDIDYyfYV+3VUfHU3crs4DMCAD3Yd6ZuWXcSNoHQCnEiRnIOcDIB7mo1wCyElCfQZ+vNefNWPQp6lWcEZVfujnjvVO/wBgt2cEjAyQRwavzAMHAf5sEAnsax9WklisWQOULDDMp/xrz6ztFno0l7yON1AgahKY0MZyAUBBUe6nuKrtgbiBtAP3TxSXIPnkkkk9OKY4ZiQCo/2upP1FfKT3Z9fTXuoSfBdSSCGGAAelN+1rbgASqWbohOSMUh2jcpBLD5s09Zv3bgAAMMEFQcfieaixsJ5/ngLkqTngUxmURMsb5cdQxpQAWDKchDlvcd+arPcs0kxRCAzFVyAcD60CaMvxK8bwxEkORxtIyQT1I9BXCa9btIEEYyeQcjtXbajCTbOCgDckkdTXHT34iYrKMEDaBXZTeljFo50wypGQygKp/GollOSScleAPWtuaSKaNQD85ORnuPX6VVNvbwo/AZ++3+dbEmYoaVyM4UHFaVqVsrq3ljXzDHIrBAOvNUlOH+U4BOa1NIhSa7QjcWBzgdxTg+WSYpK6aPq/wTcrPp8EqMCcDIzjB9Pc16TpczyshAGVGQT29xXi3wovQ2gBFOf3hYqQchgWGc+mB0z6V6/os4CphS3soxj8a/WsBV9pQjI/Hsxo+xxEoo7Gwm8zk4JU4NbFtISFKIGJPRiQCf6Vi2Dp5YIXcTyAOMe31rZtHbIJGBjketdkjy02asK+XGACQRyT6ZNWIQNhBcuMHLdx7gVVilO0kAkMMEnkcf06VMrMMkgBj6dKwaNUy0jLuJQ4U43YJ5/yRTnkZ4ywKh8HgHj2qBXYrgA7x+HHbmnSMVVI0AOSMtjGfXj0/wAaz5UUhTIqqACASep71BPKY0Ltu2qwViBkgnoPrVpZYihiKZJ7g9fr7CmPsT5iCQeoz1qloMryoUmBBHmYIIDZG3+Wf5VDJgAEqzEn7uelSzSjJKDYCCSrYJA9OOpqIuqEFyWbjCkZB9iRyK0ROhDMw3FQm0g4wTyKqzKZAAwJ2nIyOhqxJlnB3cqeV9PSq7l0Zi5IRuOnStESyJgCxGCpxkqTyPTNVLkLISAcFSRnBGcHqPap2JClsZZhjd14HQZqnNKSuH+XJAGDyCOv4VtFGUrEbOqEMyIyk7VJycHr26VEjLtKjDAE5GePypZWAGAiqBz8qgE/XHXvVeSQKxAySR1HPTvW6Rk2JM6qCCSuCTgDjNZGteIJPD9m01vIBcyqVjIYYHqSOvpg/XFS6vq0WnWLTTyiMA7QSQADngk15de6rcanM1zPKWeRicSADaMnA44rgxuJVCFluz0cDhXiJ3a0RS1C4m1C6M05DTkAOyk4JHcA9B7VmlAJ23YI7EdjVuRw5Ow5kPPJwBTQnBMwKkn+Fc8/QV8m6kpO8j7BRjFJJDo4VABILHdwB396dIpkmkKhVAO4Kew/qadCp52ZKA4UlSMfWq86Fi6kkuO4zzj+lQRY5nxLbCRpCTtdQRvU5PI/KuIvRh0DShojjcQMkAf1rvdcti6MWBZ8fKQSASevArhNRQI7h02Ahl/Hvx61lKN9TspHPyu0yyh0VQG+Uqc5XsDn86rZYuqgFmAyRjqPWrl3jyWlSM7RhSzcDcegNV5N6kFH8qVTyTgEeorNnoRKBjTzS6jJPfrn2qZ0bywQm1RwSR1P1prfI5BzkYOcdanuIgkSkEiQj14/KsWbJlWaYKhc/OAOgpqNI0YJAicANtDZxnoM+tR+UI8sCcMRnJ6H6UsmQwYkjnGc8H0rBo2iyJ5FAACHOSWHYknr7VYtJvLBCuyofvIMYceh9u9RSq7MQVIK4bjuDTTMX4CEkfKOMfWsy73O30DVucuxIUAAk9a7qxuUh8sRyB1cBif7pPUGvHdKvJYr0RoqhCASxOcn6dhivSvD2qie3ijlCyqAVAQAEsehz7VhVSlGzPSy+t7CvGZ2lvOblSQ+EHGMDmpItqMQTx29qzNPcrhGGCPTnirEmBIXDEgcV8rONm0fvWGqxrU1JM1YCBGSCVGR+8UcgnpVyBY7Z3wCQTgN6/hWPYThGIBKcEHJyDn2rbh3rtYMABg5PGDWLVjvWg26hK8sMFgcA9cVHa2DSlBGrlyf4SMfjnt/hUNxcPJeJEiHaTksozj/APXXVaTGNOi81wpypwWGee/FcFefLEUpuKKwjS2jKhQDtJLMOhArn5bj7XKD0zkgZ64NauoXayuxCGROhB6c9qzYFjZCscaW5B2hVJI/M+teLCm3K7RVJ9WOh3pIcjAPIP8AWtCKNmCjaoBJJI7c4/M9aq2sASQknKnrz1roPsw3JgAEj16ivWowSOjnRQjb7PNhzkdqiui21pADtzkjFaV7arFlm4AGRxWZdXaCIqTkdRjiuzRApX2KpRLkgAEEgj8at2QESBPvnvnuazraRJHIJwCcj2rQgJ5cEKRgDApqRTLvlLtDsMHsPSrVtCohe4kUhFO0nOAOOlQQRLdRrvORnOVJByOe1OvboskdumDGFJYAdD/+qtEzJ3Mq5me91N3MgMCgBY8fdPOTn3zW7ocrLPjaShIAI4GfWs/SbOBr04QJkHLADn8K7zTtKRrfg5wPTnFaQgm7hK1jV0JRdxGRACFIU7Rxz9KwPG12m5IgBvXOSB19qdHrJ0eWeNHVRvBZdvIbsfbgn865DxFqcl9OJ5WZSMhUJHAJyMkfePPX6CuuVRKNjKFJylfoYOoTCUnO4uSeAOmPerejabLdkBRvHfHaq6xB5AuMZPp0rq/DcRs4yyxknJzx1xXnJuUjoastBba0FlOqOhQEZ3HgH/J4rD8Wao9sBBEuSWBODjA9a3/EOqwQRtO/yAYAB459K8+EtzrN3LctDKwLFRuGMKPb0962dloSk92WIZ2dwzHIGPxNbdvueI7n6nIwc/8A6qovppFuNmB0PJxW1bRJHbB5HVbngFEjwD+XSsdDnqWZLBqdzpzYSdooTtZgvB4PqOceoHWvTNE1iLVrG3BKhypYFT1z14ryjVJNoDAZc7QST0GafpetyWrAozAqcbWOF6+tezl2Nng6iaeh8PxDkFLNqDsrTXU9M1CzVsMpIVTk+4rMQjIYIwwCDyMD+ta+l6lBqdkpJUvgcg8Gq11b+WQ2FIBwQVJB9uK/T6NdV4Kcep/NGKwdTB1ZUai1RBvJiJOFPOCDnivIvj2VPhhRFLiaRz6jHHI9Cehr1t42dBhAinoVNeL/AB9mkg0WyBdTGkpCjPTJ6nHUnGKqpbkYYeH7xHiFs4+QYG8AbsnrVresROckH0NQRSPLIMIpTvk4IPpinuqxBsLu4/EGvk60kfXQiHnMMAAEgdG71HNKylS4yw7A9KrsJZMBCA56FjjFdL4M8IXfirX7KyiYPIxxIyrkIO5x3rw8VXhRg5zdkjupU3JpJGh4J8PvfzpO8cgtup3DBJ+p6jNe1+GNaOlTrbTyRpauD+8KgEHsOOx9qU/DpvDlqkERV0UBTIgI3n1welQW1i6XsSvBvjDrkkdB6j6V+S47iapHEc1GVkvxPooZfSlTtM9w8MRh9MW5hBSMjaSRg5PtXa6PLfRRAYOFGRk8kVzngy9t7LS0QojhjgFhyOK6qTXViAVIi8qptEhII29gB2x6V+a59mVPNantHC0uti8NRdJcq2MXxTqV/IrBF3xrztRhnH1rlP7InntRPPOXdyf3ZJJAHTg8Cuml/wBJd3MpcZ+6BjH41WCgsA42nP3TXxsr30Z60G4bGXpfh6C1EjxqGkdSCWjByPTJ6Vj674ee3ha7QbSvRTyPyrvIYSiIoUqM8DHWi+tFvLKaMhWRlIJIxjH9aiztds6Y1pJnjkbFiQRg5JI617b+zvrkflX9hKxigjzPISMcYwD+OK8l1HSZbSd1zuXJIJ4x6cV0fgye+0631FLdWY3MIiRjgBDuyT69AR+NTeMtzrq2nCzZe+NPi4+Kr+W1SQrY27kALwDjoSPpXjN9pEtrcK7xlEYFs4OCD6Z5r3vwz4BTUb2GS+Xzoy26RASCB9aZ8bPB0Tact1ZwiKGMeXGo6kDGScd8GvThifdUdjKjVhTahE8Bt7YLuORl8ZOM4FXoYSChHBzzmiG3JjzkqSMkYHGO1bOiaYb50LnZk4JYZwPWlVq2V2z0+eyuy14Z0OTWbuJYyNgIY56D/PNfRPgjRINMtUiQbiACWznJ9fzrzjwxAliojUIRkZOOSP6V634ciHloS4JHQAYyPSvL5ueakeRiK7m+XoP+Ltslz8JNajkUSrMYoip6kE5P8q+G9YsJNOvmQHau4gY9O1fb3xouTZ+BbONRuSe6VWGeAeOSPYZ/Ovkvx/pUS3gkjDMgJXdjAI6jiv6H4VwPt8sdVbo8ijjo0cSqUnucdEBNGUcBhngNzmrEce0g5xk/dHc1Qt3AlJVtqqxyev4Vp8SIMEH3r0ZKzsfWJ3HqxYAAZAqa1cAnBBIPT0PpVVi4jJAAI/UUWc581gSAACcn+VYNlWub/lmZTuJBIxgDoazblRGpBOSOCAKuW9ywUEnYCOM96p3eTvJJIIwSfWoM2jKkV/nc9M4DE8muX1Xw+NRDgEshGCG45rrpkUwgYZhnn3pi25WN3AC4IGCOoOefwx+taQlJO6M2z5u8b+DZdLlmu0ACcADHQ561r/C8tJcJEpLTbTlMdh1P869i8QeGItZhdHUbGGTxmvKLbQbvwl4uUICsUjASEDlY+RwfXnpXsQnKpCz3Obl5Z88T0yKwSVi5GZCNoA5AP/6qc2hsykEhDjJ46iremusuoxCJswnn3QEY69Ca6q70cqivEcjBILHp6D/9VYu6dj1ade+lzz+XSXUAqCAo4AHWqoWRZWYQqoXCkkcnNd80aSgIgBcd8dDVNtEDyMs6BiDyduAT9KE5HWnc5eF5HbBOFB9at2909sSWyG6Aqe1ad1oJg3uF2qQcBR0rMit3BJYjYFPJ6g/4UnbqPlTNW21lvJCO2RuyFxyPxrTju4vnkHLgAnjjFcvHCdxkL7gOCAOpqcXjxqCQSMYPtXPKNzOVJM1pb+BsoQuSD04zUJuYlRWYDbnBwO9YD75XdgcMegNNeI70LyMpA+YA4yKx9k2YuimdOk8KlQhAUnI4xUjRpKwIfBxnr1rl1kcLkOSAcgE9FPbFT29+2ACSSDkH0FHspIxdJrY6OC1RWAZPMTPIzj9a0xZqxAA2ADIUnOBXK2/iFtxUjCDjHrg8Vs2+uJckc5YD5uegpcr6kckka1vjAKgenSnXaEuAFIUjJC+3eqUGrQBSwkAA6KT1/Ckn1WGQAhwWbPf09qdjPlZX1GOVoiwIJPI4xWW0TbWJXLEZwB6d61Y75LhSAwJPyg1UuWdEfAYKeM5xQo3Gm0ZErCPblSCvHBqa3uFZQVJXaRkD1qK4Q+WwJwCPvHvVSwJMhJHAOBntjvUOB0RZ09s4aQyjkkDaueh71YBYsAwwSPlyelUrVSFIDDsQD196mEJeQkyE8YGeoHpUJM0TuacVwoBRxkqMAjtR53AbJLEcgelZybo3Kk5HQHNWVLFkHUdM+tWkaFwOSC5TLHouatRJIEXaNjnvjNQwn5AXGCpwMfzqzGC75UcDHWmS3Yv6ehluULgkjAz2Fbz/AA21LxjeJGHNtZIQS453etWfAmgnUdYtgiGRFZXYFc5GelfROmaWlkpAiCFh8ygAY9eO1fYcPYZ1a3PbRH53xTmLow9hDdnDeCvhjp/hG1RYYoyN5dpdvzE/X0614n8fNPTQdYF2sR8uVzGjAfdBOQfxx1r6zMI2lVAQAYA9K8e/aA8Mf214ZeRFUzRKAhI6AEH9cGv2LB2g3G17n4/FRcrzPlJb5MhicEHJ9TW1BewTwIizJFIeVyMZ9a86vkklQFWYNHIQAp64J4+lU31GWDEpkYow2kEZ5rzp5hKjUcZQ2PSeWwmrxmeuNNAxJWRTgYwDwalBWdVJAGOcg9x/SvK4PFc8ex2ADgbRgYHHStFfF05ljQNkFRu+pPFd1HMoTdnFo4K2XTpq6dz0S2hdnBJCk8ZAzg/StNFKELuzkcnFcfpXjS3LsZYyXKkk5BAOMZ/M5rc03xBBPEqSypKyAqTGQcn3r01VjJbnluk07WN6AOASNoGe55I9qtnHlqQACDgj1HrVG1v7SbYolAA9OoIq9FLHKoAmUbQSS5wAKmTTEoND7oosIITYWHJHeq+k6c+s6pbQqVNuuWn3dNvp6c/0pl7M/wBmZo3GQMgjnIrT07UbPw14XeW7lVpbsrK+cAgBT8o/z2r5fiDHfUcDOcPiex7+UYX6xiFzbI+qf2edVguvAyWkeFeOR1AB4ADEf0r0ssXCtggZ5FfM/wADddNjpttcq5itrogAHooJJz7dea+kLG+W9jDo25TwDng1/AOa1pyxtR1Fq2z9ippKKstjG8VavbaMqee4UTsURT61grqZvLIwJIERVCnDYJH4VH8aLRW0W1uSAxWUbSOMHIGP1ryTSfHtvYXj209wsCKBx1ycnI9q/cvD3h3B42KxlWPM13Pjs8x9WgvZw0TNP4uaUbrTgsblwqYMgXkj0PrXlXwk8UnStSg0YyYSSQpyeoLY6V7Vqd9b+J9DuEtJ8uUzzj5gB0r5O8K6n/xerT0dGjWOdohuGM84wRX9RLD06mGcIaWPzqVZ83Mz7iS2W1VVjBCoCo3YyB36djVa6jAwRwfr0qW3uDJaoMYIyufUjj+lIc7SATyCME9j1rloxcUrlTdzNyTJnofX0qXHnJjGCOBSvDtYADnpj0qWBd5AIxjsK7FZI5mjjPF3hmLVtMfJHmAHamPvEdie1fNvi7R30y7MMuISWJU46gHrX2HNACrqDncMfhXiPx3+H8l7aW97ZjaIojGhOM+Y2SePTAHWvRoVFJezfUFG70PB3iEa5DAgjO5eRzWjphj8vAdi4PAHOa83nu72NUjkkLkkqwAxgjrmo49WupN0fmMIlPABI5+teZVxapScJLY9FYKcknc9fiu4GIG8FiMnJ4GKu4KklHKAr1HcVwHgGyuNYd5wTJFbvlgfugg8A+o5FehShP3hBbaRhcHnJ6/hShi1U+EzeFUXZszYPNjkR0DBySTz0rr7P4jX+kaPPavPuLAAtu5IzwP8muXuStpbB2yr44OetYc1z9pwqoznO4jrgDnNeDmeZexXLDf8j9F4c4ahimsRW+FFjU7yXU7lpZWeR2bIB5IX0J71GYWhyVGRxndxk+laulaaJU80r2+7Ueo2R2MQcDqR6CvgK+Ic7zm7s/cqFOnSioQVkivaTpyhOQCcc0y8sTKzFsgHuOM5qisRtzvG8sD8q9Af8a0o5nmYKSVQ9fXivzTHNOq5Q2O5q2xpW0TbEDDKhQAQOuK2tFgTU9ShtEXkjdtHGACAT+tUbi7jXT44URSyjgE9c10PguCK3826lfLldqqowQeec+leStXexg02jVvtKiWEiJAygFQSOfqa5+40hIXLFcnGcAY5r0OyRrnLlQBgKdw6isnxTClq4Pl4BPAA6V6VKhGpG7OF1eSXKcLJakBmkQnHzEHtXq3ww0eCLQBcuIUnk+dzIPmUknHH8QxjIrzG7cyzGEZIf5snsB2roINfu7aEIkoUBQoUAdB0qY04U5qTMMTzVY8qO28VazBpakqQHKlhtGD9cHoPrXlerajPq9xLcSgiWQnOeSB2zTtc1CSaGQO7EscFck/z7VmQ3chQkgluhBGc+9enVxvOlFKxeDoewXM9yJLYiYBztA646GtQkx24YcKBx7VatNLkhtDPcxkPIoZM8Y9xWdfQmaN48kFhwAcfrXkybk7nXKqm9TImmlv74gKUijyGyMlzjjB/rV3TtLk1CeOJGO88lT0A+taWnaOZEERIcjGZQPb8q6nw1pUWl3MkhBDlCu7AOT9TRFSnpYzqYtQVjB1TR7fT7aNG+cuuSuM5OcYqleapHFalWdE2HaVYdD9KteNroF/LjYiQnrjgE9OfX2rlIdLmSKQlAEU/MSSTuJPWrqUlT6XN6MOePNJjZ5PtDhVOAckZqlOjxBWdMSKNygnGQehrTt4gpYAZIBJANRXkazKUIDLjGT6V5c99TsjJR0KC3byWqFg0TPkHOO/oav28cb26q65IAXdjke/1rEvopVUIoDAZCrkj/wDVWxpM8kVovmHJVeB3I+vU9a9fLVGNRTidsLOPusdY3j26CN5AMMQGPpnirGoyLLGgRgORu5xkVh307WySSRHawI+Xv+VSWSy3ILucuRnIGAfwr9Ep14tXuNU+pZkcmUBVJBOevSt7S7QmJHJBkBJ5HT05rOs7RVukcjeQpAz0BNdboGk5jRpwHOMspGQRmtHO7siak40ouUuhpadAdPja7lHmu3BUkjJwa7Hwj8SG06URXaG3DZC7mHI7Yrhdcv8ADGIPnZlumAc1w+o3IjuDKMFjzuwMgfWvtcuy/kpqpNas/m/inPpZjiHRg/difZMF5a+I7Ly0csGiJJ4JyFJ/oK+c/iIt74b1i8n2lY3K4wOCQoFReAfitLoVxIkzyPEkR37GG/B4AxwACc859etdxrt/pvjjSWErmNxGWAYhiT9a+jo2d6dZaM+JpVnHZ6nh7eLppN7O5BUkOc9Ceg+tWtO8ZGOVUjkCjGSynGTn2rhvEulLZXDRlgsm4tkMeRnj9MVhlngZTDIVYH5wQeR7GvnszyXD4i8JbHtYfMa1E+gbHxfdztGPObapwSBnPpmujtNR80KWLMfvEbjwfX/61fOOm+L7vTtwEhIBBwSeR6V6R4d8bJPDG8rbEYZ+Y4x9Qea/AeJOB5026uFgreR9hgM2hWfLPRnrun6ijSAMQCe5781tR3nlyKCQCxyPeuDstSSVUdZQwxn5e+a1Ib8BFwGAXkZOSBX4zjMD9Vdpqz9D6WLUvhZ2g1UOAQCCDggn0rN1jUzKDFgMrDBHXJPasKXUdkQJlBDcggjrU+lpJfXEZIz6jrXz1V2OiKseh+FVZ7nTYmjDwW9uwZRxhhwOfbJrs+VIJOeMAelYXhexNratK+MsVUDB9+9bYY7mUkEjgjHSnQSa5jGVmzC8URmWIyFcBeCfc9K4tYHJGRkkfe7ZrvtdtzcWDA5UAluoIYjoMex71yFmjPCHcbD2VhgmuqcVYqLsiOCwDKQQQT/EK1rTThEoIG48ckdB3qW2hAi5+V26e1WgwypBJQdcd643uS5MYyIshCghQOhrzD43aQL7RI3iQBlLBmx1J4A/CvVSQFBOME4rlvH+mfbvDE7IQW8wKNx4DY4z+OK+m4exDw+YU5J9TlxEXOk4+R8d6ustjfkxEJLA4ztGPTqPoa+h/hX4wi1mxjjRg4GATnnI+vbNeL+JLUJvuEBlkLfvB1I7Hn2q18M9fksPEggeUJCzA9MYXsT71/ceEquVKFVH4tj6EXN9z6ukjEJImKrL18sHrnvTsAkAIAODnPesePUhcXZZ4sAHajkg5HY59DWuqDkbsAjPWvcoZhTrT9mnqebVwdSjBTa0F8lShBwCecetKGVgA3yHOMsetVxKfmJBAHQE5xSNMmByCc5wa9dHBexZUn5lOAR09/eklk3qVfkZ+50B/Gq6yYZjnBJB/AUrsZWOAB/FjPIFNJDuiwXCBGBA5IHPTFV5pVleMlQrZx1PJ9TULOiHkgk+2Mf55qEOMkAc4yDnrVRRSRPLdRQLJI7FUXBJx09SfavCvib4vj1PVZCDmCNgiIg4IGOeK7T4l+NI9Fs/stjKVuZYyHYc7MnGMdwRXi95Y3sVoLp4WWAnAbH3jnkZ/GtJ1Vhoc7dm9jphTclsOFys6M3CPk4HtTrEFw5fcSCBkHtVNMYBcED19au2reUoITzCTyobHHrXhSr31ubqJpLOkbIC7GRjgDaTn6ntTjcmIuHCMSSMnjAro/CXgi98TIHRmitAf3k2PlOO1Yms2q2V/c2yAbIpGjVic7wDgH8etcSx1KU/ZqWp0/Vqih7Rx0KIuCmSATg5I7Uwz+dINvDYzx2FETqQUIwQTkkU2Z40BZSQB3ArZzuZKIkzEjy5ThScEqeR71jyeakbiSXKbjsJJyF9zV2VhLkqwLE4IX0qnNI0W8Y8x14HGRmvPq3Z1QSK5O1SpJUAdc9azpi8ZDwSIkwYGPzvuse3r+daMq7nAAyOpyc4qS0sUklWQnIBxjHT3rwcRR9pFxa3PQpyUT2nwF4sNx4buVkny8RSIquQCxBJODjpg89KzJtk98jnDspIDsMkZPOCaz/CVuLaxkhTO2RvNYt3IBH9a0JIX+1rHGACxwHA6nPp614+TZXTy6tOq1udeIxLrUlTTPZ/hNo7Wml3F6VYPcSkgkEYUKABnvyTXaTZYgEZB+bI/lUHhu0Gl+FrK2iG0eUHkOeS3Q/QdOKc7BmYEkEjHBr+d+PMxjjce4r7J9tlND2VBXFVMZJUgnpx2rO1KyS9iMMihg2V+YdOKtbfLwuWJOcYJIA/pR5QCkZJI5znoK/M6Nd0KkakHqj3HHmVjwPxP8NEivLd5CyLDIW2Ahg454J/oc1zx0u2tZyUjA54QdB+de8eKNNF9BlUBIyc4zgjoa878F+Fj4r8XCCQGS3gy8u7C5Azg498Zr+weEuKcJiMu5q0tYo/Ns1y+tGveC0ZT8K/CV/F98ssxaOzYbjKxHOO3096940bw/Y6BZR2tlAI44wF45JI75rRtrKDToBbWyAxDqcYzxzTA6BsANtBwAOSTX5RxXxJPOa7p037i6H1eWZcsLBOWsmY+v30ccQjBYliFIA6Z6ipdO3bBtIXPfFcVca6fEPjd7YHfFCMAqM7SDyce1d3YK/lgEZfrjjp25r8sxdOVFrmW57Lkk7GnCV3FnBIAwDnvXNeJfE62sxt4nXC4DHGcZ9Pyq3resm0hMMW5JCpJY8964S/L3kpd33ZBJ5PFfr3A/ByzVrGYte527nzGbZt9TXJTfvM1P7fWcEnLgcDnnP09Ki/tZ15BAJ6jvWLbQlNpwVXIw2Sc1ZZBNI7FjkHJJ7/AP16/pTCcN5Zh7ezpL7j4KtnGMqK3OPuJJbpWZyC2RgA9qqBSqkMQCDyM1YWISBmbcCrAKqsQT1zx09OtLhZlyQxYHHA6fWvqaVKNJcsFZHiTlKbvJlOQjBCryPavNvih4jRLdbeIeW5QqxBJGc9fxzXp94FgtpXCkBEZjzzgD86+XvG2vtqGqXDB2YCQhSSQBg4PFenQjo5Poa0aTnqhbKQgCNpGLY7DAwK6bTGcKoBwwI61wmn3O+ZHkckKNvvg9hXYWUvzoVDFQQQAQD9D61zSqtz1KqUdLHbWUisEYkEjggdzXRae6riQkjggj0zXJ2TBpAdgQHGccc10OnzhW2lSwJwMD17nPark7o8tx5TpbRRvB3ZGM/StizUOQx4A6k8GsK2bLjBB4HPTmtuzY7CGGCRxz39TXPIuBuWiqJEZCC2OvTGeorYt0XAOBx39KxrJR8pyA2BnnrWzZk71SRwzdiBgGuSR6FMy/EulG8sHABYE5+RsE/jXM29uIFGE2DOevWvQdbljtrLL+WCRkFCSB7c1wjXSvhS249yOhNOnNyVjrmlBXZeguDa2srx5MpBUbewI615R4l8FNqMzyZySSTjrXp4meNUJxsYlBnoOKzZYd+VZyWBKhvb1ropy5Hc5J1mlyo8db4bq0hkdWYDIwCRimR+DJ4ScAnnADDOce9exJaIyMuOOh9z602fT0YrsQDPrXUp8xx+0kjyIeGLmMhjGxJ6Y7VPHo9zC4JRkC9SwI/H3r1ZrBBGQYxuA6gD+VVJbQTKMqGA6qwyMfSk4xZaqs88FvKiglDnOd2c8elXIDKzqdmF7+9dfLZRFATGiD0AxisrVGhs4ncFQ4HAI61y1aOmhvTm5SsUoLxbMAvgH070abfrdXkshVVZwEODkYBOPx5rjfEut+fATbDDZK5J4JHXmm+E9WS2jy7l2PG7Oec18/XpaNnrwqcmh6pZuJZAgCgKcA461Zv9UisUcEAEDJYdQB2FZdixitDOxIJAJIHQUatoktxp7yl2Zim4ehr5+Ti5pM9+hFuPMzzLxb4gnu9SeVJiVU/KoPStTwR8QbzRpEW4KMpOAVPT2IrmNXskW7dCcjJBIPQ1FFalWADY6Yr6GpgcNisP7GrBNM8upiasKnNE+rvDHjWDVLOM7xkgE4HIrqoHR13KoJxjdnrXyv4V1i5064I80lcgge1e0eEvG0NwjI0juwAGCOh9vwxX4RxFwHGMnXwS07H1GBznmShV0PRFcnlgoXHCgc1l6zPGsJ3EhQD931q5AfMgSZEbD8nHc1z/AIjnG1hkAY6V8VkeS1aWYQjWVrM9+vXUqLcWeXeJL5mnYB93zFeRjNcZqbApJEV8tgchVGc4PNdDrQD3chd2Z+QAegHtXIaxMY0ZVby+CoIFf1dhl7OnFRPz6paU2cr4huVCyiICMgg7XJJB+lcdPdSs+6R8vkkEdMVo63LK+7cRvx1J5J75rGtrYvK4Ls4Y7gpOce1Fb3ldnRyJKyOs8IXc9xqKRzTNFCFDK20kM2eBnPH1r2TwpCZZYNp2sCCQOcjNebeELYWdrlQVMgKsJVGQM8EHtmvXvAlq8d4Jgh2EBCQMgDnB/WvxjiaupKUb6HsYKnpqev6DAsUKAMBxnCjGK6iFxtBIyOMmud0qIockcMBg+wregzhMEAd91fz9UdptI+qgrRSNloVRQBwBzgetVJdgYliQT1A7ip2lAAJPNZkk+AVJyVJwx6/nX54vQ216lhijSh0GwAbQF7f/AF6huJ1hDksUAUgsB1yOn0qIymRcAHPUEHFYPjHVxYaTIY3VZWO0HPfHQj0reMXPRImU7K55j8SPFUUEZjB3+WGVQOxrwHVNT33MhZsEktgjOfXrXU/EXWpr698mEqXz8wz1z715VqmrCFmV5CCp5HXivuMoypyXNJanPKpFLUTUNUNwZUD7FU8s+AcdsA9a4TXdZcocHMgJ4U/eFM13Xjf3NxDGgiRDlZzzkH27Vyt7qgZwqAbAMDHev2nJskkkpVE0jxq9a7sh6ym6usFCCwJJ7Cu40BSdPRwAgbK4A44+tcPokZmvZCWBJAAXuOuT+PH5V3FtKEgSFlIVCcgnv3Ir9hyqj7PbZHzeYzvCxLqL+ZtUEgAEAk5wKwNUnaKMIDv6YAOetWL+7PzkgqACAaxruV2iG1TKSQMDsM9fpX2NPY+a5SrKjlCCxDEYHPA/ClCGFEGOepHrTpwVch2B7ZFNKHGNxYj5gSOldSZSiWUukGSBgAbcZq5C5liMqqTFGQu4DjJ7VjcxxMSQXzkAnGRWnpcEcaOwcqspDMpJIyOOPzrpp2ZlKJvW0ayouUyDgHA65rqNC0wqCSEcFg6kAHArC0mIK6kjeOoBOOa9D0WzEKEMyuSAQV6Cu+FO551WTjoRR2+JAWHPv39q2NLt2lYqBhCSo3fwkdTipFsVeQEgkjnNblhaIsDbc7zg5HGBUyhY4eZk1jZ+VsLsXAGAD0/Kty0tip3kAnqM9M1XtYlxtxgKM5PetEBtoK8j0zWN7EassqhwC3APPB6VZtgUJyAM9gc0y3iOMkFi3RRzV+GENkgZbHSpuOw+K3VnJZSSemDWrptsu4rjliAM1DZ2xkbJyAB61tRhIlBAGAM5HHTrSuJysTRRxxuFOMrx8vapHmjiJYNtUHJ9DnrmuQ8RePLDSEdFkDMQSGAwP/115V4m+LUpilijk2oRgsOCPoaiclDczjP2kuWJ7fqnjCw0jeHuAATkohwPzNcJr/xssbUmODcCDj5mByfXIA4r551rxxd6kzsLkvG2RsBrm7jVpLhQXdiwOCc9q51Vd9jujh2/iZ7ZrXxtuZpGCFEVRjEZOT7nJ/lXC6l8VdTvjKjsUHbEhOfxrgpbl5JxgZQjliajBOAoUyAdgcZraNQ6Fhqd7tHQXPizUXUoZSsY52gcn1yTWdJq9zJjLkg9eeMfT1rNlDOwwzMD3Hb2qR3LnAHzYxtHHNaJ6nSoRWiRYa6l24aViTnO4/0rX0TzLq7tlZySDtwF/hwc89ucVz6oGypfLgZIU55rtPAOnz3N3bsqYBYllYckD09+lelQ3uJpJanuPw50B7SzgkYFZSrKdw6g9DXqFjoogwSQdvpzmuX8KxOlugkOVRRnPYV2tvcoqAkEnFFeblI8yc+aViT7OiDJXIHtmpowIckBVOcAMM54poYHIByCe9SqpwMgN/jXnyM2rmdewDJOPUmspgFcgnBrfnwAVIwCdxDDqayLl44mBKgg9M1KZmzPJYnDIE6g85qKSYQhlUHHUjuKmmeNyQWB68Y7VXcIYwQNhxgkHrWyEtRiuVUFACMYwe1SLcOVZgdwHUDvio9hXaQSCDnIoDDkAqhAyeOWqWUrjnkDAqx+VucGojKqsVJ4HTFRyyeUiPIhG4gKMZznv9KjSYEksApOQD1wfX6Vky0K9xvYBFYp78c/SkmkVWCleCOlIshEmCQBjkoM8evNQysQA7MoPQDBOR25rCTNExJpG2FWHOcj6VUZzmRTjYMYOakeYLuOQWBIDegNZ87hg2CScdR3riqSsUmZuoyFnOSCo6muf1KdApKkkjjPrWjfyqWw65IJyQcVzuoSjlVIJHoOo9K8iq+ZnVBKxg6zeRrGd5aRifuqMjPvXD6lmaViowgJJAHJrqtZYjIDAZzk5wRXNMElvSFILKRnaeoNZ0lqdEXZGpokcSIruxjUYbGOpz0rpLOYRPuQgszgg9Me1Y1tEAqrsK7TnBOMjtWlCxVlIIBzxmvU9nzQaCE/eTPoP4dX4ljDrK0scWEZVH3CecZ79c17HpbiSIFQRgDr1FfNvwy1YlZyjEgSYO0EAMODkdycda+gNEuSyRBW3FgN3B4r+PfEHBexxbm+5+t5XX56MWddZklQQQD0weMir1tMFZsgkdAemCKzbWVWAQg5A4IOOa0kIChQQR1I61+H1L3PoEy+k4wACcHjAqaNgc569MetVocggkZHfFPclCMABT6HpWaY7XFe4jQsGOSDgjpjFVhfiSTKAlTwTmkuoAQS3II5U1ShmjidUAKAHPA6+3pTUlfUfKWp5ZFcMiEnBCn1rY0rzZUG8HdjPTpVGJ4JkAWeNnGCV5J+lbVsy4DAlRwOTXQpxkrEPToPaIbSc4I9elVbnTxOAGDAjsRxWjuD8ngg8ZpdoKgEgj1JrOULk8xzU2iIcnZn8Kzrvw8k/wDCMAYHFdjNCspUjYQOPlJwKrmBAzKBkg8MBway5OXYPaM871PwrGIShCoCDhtpbB9SBXAa74fa1jOEwc4ye/vXvk1sACQCCeCQe1cj4j0BL1JUAIDKSrDoDW9KUlNKWzG6soo+b9W1e30gt9qkWE528kAZPTk1yWr/ABBFupVDuIHysCMH866v4neEpNKM07OEC7m3OTzngDB/SvnvxKrW5QyPIrOSNgGcfiK/pXhjhLLMbQjiKj5mfMZhmNei7RRt6p49uJJTFEzSEsSVySM/1rCu/Et1e5t3YBA25124J9Bnv9K52Rn8xWDMT93HTPvVm1jZ35LM2dxLV+x4XKcHhIqNKmlY+SrY6vV3Zuw3rSMS5YnGAScfSrsE7FRkglRwc55rLUKqoJZViiAxuc4A/GrcJQ4OQQehxXp+zS6HC6kurNeGRhjJUZGTml88nBdiDnBAHXmqO4iVQwBAH3fWhJHjJ3MS3sOo9KuMDFzZrK4lIOQMHg4pz3LZOTkZxms9bhAAC5G4ZIAJqSOQOeQWC8c9xXdTp9znlNmpBIYwQBgEfeFWHkQyIAAMjBIH9az4ZEGVOCWHOeOnvVi3nXZO8iFGjwIwSD5hPP4AdK9GEF2M+c0YmK8kgAD15NTr5jbSoDleQCcDFUUlGMsQDjOB2qxHdAYUHBPOc4xXZBGUmma8ZDJgng9M8VDeiIIA4KED5iBnA/qfaovtscceNwL9aoalf+aQQCSwyQnHBPYV1xTZyTUTG1K48kPsLCUttUEHJHY47fhV/wAIeI5YZRDOBvJGSSTj1APcfhW3p3g/zbYyh1lMpAyBlgOuBnp+Fcjr2kSaVdNMhLmNifLDDOc8celb05KMrMz54R0aPZ7K4FzGCCDgZwueM+9MukztBG8DIKlRxz+v41zvgnXBf2ShiFlGAVJ5zXS3TtGjMgyRycd66ZrXQxbV9EITsQpkKgHQDGKwnt2nndYyMDqMcjnqfY10W3zkAC7mI+8B0qC0tGDPuUA5yGB5IqVC5m5WOfutOeJiXXcOpIFYt1YBiWIIIP8AEOtejXEKzwkHnI5yP61zOqaXKcEBiD0z2Hrmm6fYjnicvDapasHKLgkBiAev0rp4rJUWJ44WlJwD5a5xk4HHp05rAkZ7ebDLgDkZ6EVq6Xrj+fscZUDgk4xXRTTXQiWuxclsQkjFkJYHJBFVTaQ7GLnLc4Ixn8q6O3mhv1Y4BAAzz6//AKqG01JWCgZC8gY6ZrqUjmce5gfZkAcAEHA2gDr61LDAkG13BJUjG45yK05tOdTkNtweRjqKhnsWGVA5PO71p8y7kpJEkcAlBOCvIbOSOPTFPnsxOhjMYJPGcetPhjdVGTlRgHPXI61cgRZMyICCBjr096hu5Vrqxy83h5UYHbkj5emeKxrvTXtmuY0XZFv/AHbDgkdTn8c13zRIEAJICnJJPJrOurKKdWDoSAScjjisJQTJXunDySJFhcAg8ZxUJYZVs8D5c+la91YiB3ONmCcE+lZUkCo4xkjHJJ4rLlSOmErj1kSMrGAUPUccYp0iCTy8nGCSSpxmoRGVcbk3DGAuen41KIy4ABAAPGD+lOyOhPuK5AZJAAx/2hkY6VAyDzMooBPTPpT3jlUKEBbHX25pwVmwGGBnnjGMUrA5FO6hzggZAOTk9a5+ewe3LkvvDMWHHIz711EqLGw53DH3SOlVb+zEhLgEDA79656kOZWQ4P3rnISx+VOQrbwOc+lV3hECueoY7i3f6fStC9RreQsArH/aHSs12MjBmIB7AdxXmuLWh3p3RXlmDuu87EHcHFKZIlBxHJKTyojxx7nNWVhVsqygg/N+dWUtVySVVSemBgAfSqjECtBbFmJYEggEE9RVwxBEBIBzzkd6mAVMlgSFBJx3AqITCSLZgHaCa2SsRe5XQIQyFiBnHI6U9WCSAl8IOpxnH4UvnI0IeNo2jkGQVOfbB9DWr4U8Mz69ex26RmTcSQQPesK9anh6bq1HZI1o0pVpKEFdkeiaJc6veJBbIZJZCAMdh7+nWvpr4VfA6G18q5vlBdcMUZM7j+Nb/wAKvhPZaFYwXN3bKLt1BOR1x05r2K1iEKBIwAuc4x0r+X+MvEbncsFlz02bP0fK8ohhrTqay/INO0+O0jCBVjAAUBBgACtAkckqwOcZIzTAoJUZIJBJOO1Tx5Ckg4C/KCe1fzhXrzrzc5u7Z9YkloiNlHRue+cVagXILqCQPaoQCpyCQyjAzTo5xGHJBQdCSc5/CuS9ilqWJJVCtgg44IFZ11AsqOWUknpz2qdnbIckAHjAGM+lRs/U5wMcg9qxk7o0irHP3+nsBlC2Qc4xjFZksIiYAlixznJziuvZARkjJ9+4qrc6ck4AACn1rllF9DdSsccbM3Hmhk3JgZbPINLb2wjViflVRgceta95pi26vIFBfBI98dqpKgKqxfY5HKkf19q5nc2Uyklo/wBoByQAcj2rTa4wFAJDDv71DH94t1A6H1qveXCWiPLI6qoGQDxio5rOxadwncksSMn1Pesy6kEHC4JPXsRVWx1n+3ZriW3O22tsKxHIY5FMnIlcguGbOeRyB9a1SfU64xsMkDyJvIyvIxVZrEMAQASTng5xVqBD8rnIyMFT0FXIUITBOM9CBjitbtGt7GKtoDwCVOcZFaVtZjcCw3Ejbj1FWmthkIoyevAqbyhGEY5BB55qW31M5SLCRrGowMH6VOvyYJ5B5xjpUaOPkDDIA5Hr+NSFvkYkbhjjBqomLJAxYsgOQBuI9PSlVVER2tlhyRjoD3pEIKoQTjHOR1pXaMKxJAA+YmtVq7IzZXmdYlZzwF6/415d8Tvinb6NC9naPvuGH3l4wD2+tJ8Wfipa+GrCWGGUGRwe4yD0rwjREu/FN4+o3QKgt5ih+p9K/duA+Bq2aVo4vFq1NfifOZnmEcLDR6nUWd3Lfs9zO0heTOcDPHpWjOgnVAmAR39qS2QIECJgEEEYxj3pZN0W0jYFBHU8nFf2LhsNTwtNUqKskfk2JrzxE3Ob3HeSCDk4OM4AqJtwjAA3AHrUhjdlDo4Cg7R7ge1MDtyAc474613xjc4WyGZcQqwOAwLA+2awb/cSSEYqR8px1renZmDkkEg4wMZFZGoJI8RLsTjhR6Cm4mZziMVJGcc8Eiq9/biZS4GXzV4K3mSCSQOSRtZRjH4UyZBkksAAOfasZItHLSxBZjlRkHauOrD396hK5YkFgp4CuOT6ZxWzqMAXIyCWGSMdB9axmCFCYyMZI4PQ55rgnozphqQMADjAz346VBC4Vw8rAIrZIUdR6Ve2IoYruYkfNnoKozKj4CkBgewxx6Vnc3Qs05dySAUJJCjsO1VCV5jPCk7jgc1PKPugkKOhXGPpUEgwDkc84FTuaJlGaNjIMqCCD34xVR0EbZZVIGADjrVyVhIAjgoTxgioriB3cIATjg+xFTYpSGWFlLf3kSRAGdpVRY/XJA4+mc19tfBn4ZWnhTSopJUWS4nQMXY8nHXn25r488HahB4c8QW2o3AaZY2LYHOSccfoK9XP7SGoxWTxRxxQJztHLEjPHb+tflvGeV5pm8I4XB/A9z6zKcRRw6cqj1PrZprS3jXdIqIQSGZgFA+vr7Vz2sfEbw9oqsJp0dlBAxIME9vwr4w174z+I9Xch9Rlgh5JgiPySA9Mg9D9K4vV/FV5f4Z5yjDgEY4/OvzrA+FVSTvi6tvQ9yec0oq0T638QftM6dpTXEVquXHD7SCAPYda8Z8UftKXtzI5glKq2coRggdsDtXhU0rsxJdiSeT1JJ71VmKSuEI8xwTj/DNfo+XeH+VYGzceZ+Z5dXN6svhO11v4z6zqLIDcOiEnDITuGff0rkdR8QXOozyymdnkxuyzEk5+vrWVLgsSqkEfKAOgppYxFiRwcAYHTHavt6OWYXDJKlTS+R50sZVqfFIZJezuF3uCVAGOmPTiqe0O7AlQN2N3pnqafNKGmIKgkDIJHXPek2PMGVkVkGDgc5NdqppbIy5292IiBUJIwVJGR3HrXuP7L+umx8SPAZlQSEMqkdcHk14fI/koRsBLHHzHofSut+GWpnR/Elvch3AVlG0due3tXkZxhPrOBqU/I9HB1OWsmfrB4VmWXToplIZDhQw9cV0m5cAk5IPHvXm3wn1ldV0G2dG3KVBIHrXo/IUlQCcd6/hXMcNLDYicH3PtE7kmVIBAI6nB60m4EkDOT0waidztcEAg4wx6jFVEvi8rYjBHQHOAD6+uTXkv0NELdRkqSQcj5Q2e9YV/ak+aXZkjUEttGSPr+FdG5JQkgnqcr1IHU15h8QvHNvbX0lrDtAY7ssDxjrwPWsZRaOqmnJ2HQawLfWQgT90FOHBxg5GB+Iz+Vd/pzBkSVVzG4yCT0NfOGqeMH84lDuwd2R0IB4I9/avT/hh46Gr6cIbk7J422gEYBHrWyjKKudk6MlG56lhydwXIH8vrTZZkQMQcHHas5r1nYsm4nrkHgfh+FV578bQCQc/rWcjhtYs3BOSVYMT07VF5pXOXAx264qjLfhH5yD71RudagjZhuyxOSCBgj0rnlJopJmzLcqQGByAP1qlcXoGcgkDkFeMVz2oeIYoI1iBVDLkxhcY46jHpXPap43h2iKIlpMBdxbv6D2rJ80i1E7Yak01ykKnezHGF5xXXaTavHGN6FS3PzdzXKfDzSJWtEvrxMzOpEe5eRzzzXoCxhVQBuSMkY5rajSe7ZhUfRB8sbAhSD/e6/r2rm/F1vvRZGJwrAliM4J4H866Q5Vjhzk8FQf1rH8Rr5mmupC7WIJyM4A5rv0RnF6nJWqhARgH0z3qa7nEFuxbIG1icCoLHeGfehwWIUe3asrx7qJs9CljG6N5FA3IwDbQfmAJ45GR6/Svo8iwrx2Op0Yq92ZYmp7Km5M8L+Id6lzrbxhsHDcDvyB/hXnd3GBk7ixUAYPrmuk8RTJc6g84JLjKnJ6g1y13KDLIwBI2hcY7D+vvX+hWVYVYPBU6UFayPxLHVlXruRWhkCTO2CGbvmpiVfLOxHPUDNVLRjcMSEIxzk9x9KstHsQjYSzAnGcZ/PpVVgpaCbwg5VVdRg4Ocn61BM58skkjsB6fSnK54JGAAB6GmzXJVgVQkEYOTnn6150z0oMrynzcDKgY6GsrWTFNblQdrDI3k8Y+n9c/hWsGRwFdljJzyegrH1LyW065d1kOBiNowNpb3J6ce1eZX+Fno0NZo4QoiTygSb13Yzzge/NRXIEgBQAMP4vWlZGikdWO9iSwxTQHkBGNq9CB3r5R7n1sdhVVJ0aCYGVGA3bTihpIoshmwDhQSeT6c0W+FcxswVmztB6kDvnoB9ajWImFXC5iyV3H19KSNRbj95C6RgAkcM2T/ACqospwRLFHCchCIiSje/PrVl4y8ZIJQA4z6mqoV0Aidf3i5YHPX8KrQb0IdRhIYRyRFww3AcgkevFecazCFvCAhKrkEg8D25716XIzoiOrlJgchlOCD61wfiS2KXZJIaSTc5wc4PfI7VrTepjI5p2EZBJx/SqxZfnIPBGTzUs7BpAuKrmMoCwAIB4B4rpMrgmflGcjj8RW1o6IuoQESbEBBYjr+XesZZWcEIVDg8gjOPbFbXh5JBqFuynEgYENjgH15oWpR7b8PNRWGcCMqASWIA4Izya9v0u6yIyNyFhu6YzzXzvol2un3VsynB8wblXAGSfT05r3nw/IDCju5LEAbc9BX6XkU+ahyvofmnENJe250d9pt0UjLgbyDnaxwD+PauhguCWAUhlBHI9K5nTJUcoUABwARnv8AX8q39OYSOjOCgPZj+hr6GSPkoo27eY8BgHXPI6VeUBlc5IC4IHqaoW4jVgWPbAHYk1fUgkvnIxtAA6kcVzuxuiZWIYEHBHODTuoBb5yTgDGMVDCAFJEZz1IHr659Pap4i3lffZHB4Ixx6H61mUIYwCMAgHuO1QlwHBAOORyP1qYFskhxkAAZ7+tQzOHIBOGAyAO9CuGhHKowSAo5wXxg47VXl3CMkjeeyj/GpZFJJLHec4BPOAB61XdwQAQwBzzjAODitEJsgZyQFJI/iIJ/Oq9w5UkMCeQcjpz0qZwChKuCQSMDnP41VcsEGG+ccgA1tFGbZDNLLbvtQlIpBnAPB/D6iqkzoXDnmRTyW7gdKdPk8kknPGKoySFSxIyoPOBnNdMFcwlIkkuNjgIxzwxKnJyPft9Kz/MLyFAxKkli2OlSThFwNwBPJPXrWL4jvBZaUGRys00hjGDnAADEkDsc9+ODVVJKnDmYoL2k1Ducn4x1v+0pz5W0pHEsarjKHGcnHQknJNcwwMkY3OGcj5gowAe9aepYmiDFg0gOTgY5PfjtWcwePdhQ4YHIxXxNerKrNykfd4ehGhTUYlPCysVyEBIyAOoxjr+tXoYhAixiVtoGVVjkKfX6nA/KooFidgArF1OSCOAD3z+easRFHkaM5DYzgDoK5jd6h5ksURAPBIBx3/CoboCWNSgAYZyc9fwq55RUHecoMHA7iq8mG3tGQEI7kE47CgRzeoLnIckLgDAGfqa4XU7QRIyZJVSSrMcnHbJPJNehavEEycI5xwGzkH1z0/8A11xOrQMIy5BKdCRzz1x7dKR0QdtDk51JwXCyR5yykcH8Kqugdlcxh0zw3Y+4q5cMZWJZDGDkg8cn6DtVW8iJjgdJTGYxtIK/KQTn8T1rFndF2K8hDZBztBz9KJikyBCVDjkc88d6SRBLKSWIQn5S3cfWpWUJEWBwASDxnOP6c1i0aJlQwgJvYg47etQtCHcAOCmep71JIxfIIIHQA96YYHjUZYIMbsHjvWD0NkyGRTC5MRYHJIJOcHsRTXxuXJIJH05704MAWDA+YvHXP6VH9oCKpKFiDyx5rJs1i7jywDqEGTjJIOMV0/hXVxbXqwPkBsNu64rlhH98lt2M9Kls5DBKChLspB2jnAqWaxundM9vtbpVlB3EblGGX+L05rWVD5YCrgkbiDXJ+F5X1Cyjd33BAGw2AQPSulWaQhBjAIyBx09DXzeNSpyufr/DeL9rR9lJ6ocrhpBIgGUO0j1OeK1I9RlLFAMAjjAzWVp7pHJKG4iJy0jfdDHoM+pxgV1+meHJY4ort4wwJBwWwBj0FeDVrxUT7WdSMFqX9D8NJLavducMoBJJ6c8VU1G9MrOY5NiFcDAyAfUfp7VfvdUChIkG0bQpAGMHnPTr2rBknDyMQA5GevFeZT5qj5pnNR55PmmVpCzXQdlJCjACkgHjAP8AWlRHEmCoKtycnpUd1KIsqjZeQYBPOPpU0ClQC4IzjBzXbGCR6cXYmhVS4YEAKc7FHQit1b0LEpLfMeQMdqxoNm8sBgAfnU7b5NrqSCAcL1GO/FdEVYdrmnd6mj25XBBIIyRXKXt2DKkYO8MCxIHAII4+vNaMhMsROQR9ccVnzRxyMEjwzEHJLADPbntQ2bQUYkkFuU2SPglgGx149KuiRFiAQ4KjPPA68c9zVextjJFgoQM4JGetaLWi7FQpkjkHHekrlOSK/wBudsAhgevHHP8AhT4hgBztC5BwmSAT9efzpXhWB3J45znOQRTkYSElCABxgdDWsSdGX7W4Nu6uVwGbGO/1rvdPvE+zKFJDMMBgQME/WvPVjee4VI1ZgMYyc89/wrXS3vJl2ISoBAJJ7fWuqmnHYiUUSSahFqd5POpEiOcEjIBYHn9R24rnr4GS7wBgA/dA65PWtG3mRXmSQYZg6gdCCD1A9M+2OaqeUz3AdiCADyOSapq+5cVYnh0N/LM+AEBxknrXR2UqQ2uHAUgfez1NWdDdZrcoEACrjJwc1zXi26eyt5EgbZOxIViDjJ7HHQdeaz5VHVGTvJ2Of8T3I1HU1tvlMMahl2jOD3+p96XSLHe2AR8pwc8EjtVSxCu3mruLuCDuOcZ7VtQaabdyygg8DdnrQ3cJaKxPqcwhIQEKuMZApNPtpZUEqozgsVBBz09uveq91A899FAoMoZtpOOlelaLpUdjYwK42MQCrZAx9TVRjzGLskeda7C8EqK+CDjJHQVRDqQSRwfl4Ga3PHBiSYRO6qwJwuPvnuR3781z1sZADzg4xgHqKUvddjPc6PQ9bfTDHFvJjAAxjpiu7ttUhvI1GAhbkNjOTXmSwAQh3GCOn1q7p2oS2t7BKbl1jUkGPPy/XHc16+X5hLDTtJ3R8HxDw7RzOk5wVp9z0WW2KgSCXep4YgYAJr54/aSvRa22jKsrM7PInlHjCjkHPfkmvdrzWrZdOe4DiJEALF2zz6+3SvmD48eJLTxB4htksyJII4QzSheA+MEDt1Gfxr72WJjKlzp9D8ChgK1HEezqRtZnmUGrpGCwTjdhsk881om/R2dUYHb3UdM1zpwSDkggkYx1qW0c78sSBnA46V8tUqaXZ9XGiuiOq061fUrq2toYmnlmkESIp5JJr7M+EfwbPgHRhPdwM2ozLukZlOV9AB24rjP2NfgNLcbvGevREZkBsbaRMhQP4wPU+ua+yLq1S8ffKCXAxjjjFfgHGHEPtZvB4Z6Ldnp4emoO7PJhpcWoOiugyCMjoR/9enXvwmtjEZEVyZctgng+vI5rvJfDYju0kjVUTcGORn8frW3BbhlIIGBwMjORX5I61R9T0+a2xwHh3w1NDayQFVRosAYOeOxIx1NbcXh0hiAgAPXAxmupSFIcGOPaOhzzipTEQwAJA9G7VlepIFUkjz3WdPNjMERWKE8sOgqoyKhDOQ3PAI/X613epWQugQ7MQOCoOBXJPaC3lljcYCtyGOPpWipt7nRCfNuRBkVhtIYAclc/zNOuGCxZBJB5J9BUM1wkKNIXRVAPU9K5TXvGsOnwMIvJkdhgZbdj3IXofY1zVIdEdcIyk7IvNapql2iFVIJJO44wBXT6daRWcSQRRjYPmJA5JP6mvFbTxhfRX29TuB5OOg/A16p4H8XRardJHMVRlXJbPT0rzp0Z0mmzarSqRR6No1uLeIMCFLnowOSB/Kl8R2qajpr2z4IkIzkZx71ENUjihZjLhCcliayL7xAkWSGLsCMBTx+dbKSR58YyTueIP4QuINVubaUFEWQlTjGV7DP+f8OotdNihVUjQIgHHAznvzXQyxC73PKhZyxYMDgAk55B68GqN2jwBInDRnG5VIx15B57HrRUm5bnY69RqzJdPAWYuw2kAYCjqB0r1TwizTwo52qCABtYE5+leY2SFdpIBYjoa9H8EBJCAy4424BwayhdyVjnm7md8f70RaNoNgilJZ52mIYA7lAA49ORXz94otE1GzuiI/KJjKgBjwcYJ55Few/tIaiI/FmjWUQ8wpabyCcGIEdfcGvMLS2+2AF4d+35SWUA474OOOK/sjgWjGGUpVdLn5vmdWUMapQ6HitwjWTGIrgA457Yq1ZzE/KQVAHBPc1v+OvDU9jI1ykREYbAPXj3PSuWtLhgAzcg8EgV5mZ4dUMQ4wd0fruXYj61h4ze5pso8ohzsXOcqKhtMkkH3IJHX2pSWkQEgBPXPOKkWMFyw+QEYBrxGrHp3NKEoQgbgDkZ7mnTooJABJzuBzxj0xVWLzFVQwBAPB9c1am3OpAx04rJkNlaKIswAUqTz9KkmVkJDjBI4B6GnJKylABuelTazkP8x747H0rSCsznauUG3iQnOwYPy44rH1rShqSGaVFEpAUkdSAOB/KuklEZDmQlQBxxk8e1YTyG3RwxJXO4En17V6NNsFG5ynhyS5sfEZhnYlFAXaw+UjPWvabJbfUdPnBdFkQDaegcewNefz2HnuHyBIoGDjnjtUUuv39nA8YjBVD8pxg5Pb6Vu9TOVOf2T0Dw14aS6JuZI2DE42sM4Iqx4l0Q2SCdE2gZIHpWh4N1aE6fF5gZZSAcdjxyfzrc8VpHJoUk8iMibSAx4yQO3rSgobnMsROFRczPMraJtWIjUFgRyR2qzqXg9orUFE+8vPHeu6+HfhRbfRkuXJIkBZRMDk5+npW5faRHMjDZwRjg9KlR5jreOin7p89XmmtaboijKq9CO59Me1U9hkTBBDdAfWu/8Y2f2fXFijQAT4Co3YAcn9Cat6Z4H8y3WYrvBbbyMZ96xkrM9COKiops8ueAwhSSxBPDHsfSj7O07EBwCP4QOSa9W1jwQqwAogLZOMjOMCuEt7AtdSkR4OSox/Fg0JStdG0K8KmxgPbSkMEVsYBKnse+D6VALKYkrlYyMEluwPfivSbXwzM9v5pBRsAAY4IrHuLBkuDE0YBB445NZ87TsaKpF7HHQ6TcxYcksjHt/P6VZ/s6WAsScBxg89RXYLpEkFu7ykInUL7VmtH9ocAEBB1Y9gO9aRndkSlHdnE+INQOhWRuA2IoyEK57mvN9Q+Kl1btKkH70gEqxPBPpxUPxL8VS6ndT2dkzOnmFd5HLYOAcelc1ovhqacqGjJLdh3PevRjSha8jw8RiJOVqR7H4G8VS6lLH5koZCoBA7se+e2PSu7E5lkVd+XJLEHuBx+leeeCvDg0yBCF2MeTz+td3bwHezgMRnJJ6k9682q483unTTT5U5bkl4WkUgEMPQCl0uwYBQw3kjOcYqaK2a42vCS0edpJGOe4roLSzO4FztIUL7kVzSkjTYrJamFQQgyehPBx6VMER2JxhgOmc5x1q/JABglSQO5qCQAlwFUEj9a53LsVFsr+VGybySAx4HpUkUIhAYMxJO4sR2HQUgjMSqjAMc9c9KsJLl9mAQoA60J3OhMlAzhiT6jHetBFXYCSQBjLDtVW23idiAuwjt2HpXZeDdFj1G6RbiRIomOMSD7x9PrxWkITqSUYrc48VX+r0nUfQ9g+EHhptJ0iK7ukElzKuQOgAPSvREUrgk5z3qlpRSPT4IIeIlRVXIAJAHFXwzsCCAGGAFFfteU4RYTDRjbV7n895hjZY7EyqSY6RAQOeawPEulRX+mXUcgUloyAX9xjgevP6V0OcKQwwQeh4INV7lTgsQCMEAFc9eK92nNxkmec1Fqx+c/jfw+fDviK90pR5QgkbaD/ABAnOf1rk5ISsOSFI79+a+h/2k/A8lrrkWpWyKJCrJIx6Fc5B+vOK8HlgVUCEkMvJz3PrXrYmlGbU97iVXl0TMm1sDeklhlCeNo7Vv2+mpCwR0Egxj6Z71Y0zT0WMSh8g9RUkkZjkBAJBIyBXAoRRnKpKXU2NM0OzlXDBSwUnoOvpn8vypZPDMW0nYru4KssZxj6YqjFPLb5ZAzlWyMd8f8A661oNTjIBCsC3UMO9dlOFN7nDOcr6MrW9mbXBjldRkKAxzjtV4Pc25YEkkjlSc05lR4wCoIbnGecmmBNqnaMAELtb09a6FGHQhOTEm1KeKMsSSE5Azwa5S/8SXeo3LG6j4B2pGTkAEgA11DK5TYqK55wCMg/WuPEdxPrkYQK07yqqpt4YhgSPxGRivNzGjSnhpuavoergJyjVSiz7H+HViLHwnpSAncIBnPc+uPSvZPBfiHCi1eVS3AweP0rzvSNJis9H0yKMHzBbqXbOfmIzj8M4rcs41glWVFy6jg+/wBfSv8APniNxlmNXl2TP3HDr9zH0O2+LLKPh9qt6p3LbR+YBjPPr+Br85fGurXN5e3dwLmaNpGJDRORlTjAx9a/RLXCmrfDvXoCgZ3sXYLuzg4Ixn8c1+ZmoJKyiOUkPESvzd8V+4+FeMvCdI+Rz+CaUjuvB/xmv9Ct44JWknQEKW38qPXnrWa3iA3XjSLxAgKmJgwAGM89a43TbV57sRouQOelejafoLy28UdvC0knKyMwAAGOCPWv6RpTSvrZH53V0doxuz6W8L+MrjWvC4vIJt8qMCR7EE59q2fDnxFgup/s1zKY7nIUIe+a83+B2jarFdJZSWsi2D4XzZTjcSe49K9A8c/AjU9Vnsn0Zxb3ZO7zhkAdcjI714+IzjL8BGSxFRK3miqeBxWKfuRsegxXEN0u5H3DHBz3qU25YALgnGMAYzVD4b/C3WfD+mRw63eCaRcgbTliSeSTXpNroFtCoAjVmAwCwzXxM/EPI4NpVb2PZpcP4uXxI4RrWQZYoVXHpWP4g0hNTspIXj3AckY79P6113ibVora8jtIgqlSWZgOvoPpVJYku0JjIH8XXOT3r0cq44y3MK6pUZWfmVicixGFh7TdHw78YfAr6BrN3eLEyW7KAAq9CSefx4rz42Ek1vEGbKoQRgdB6V9ufE/wlYavph+1JtDfJnOCTkV4Je/D+0hvwiHdDncOMY9BivsM2r0ZqNW/vM6MuwdfEwdlsVvCmgrpnh23Z0IlnYuSvAZewI9atlSkjs6Axg5A9sVutAlvBEjNhI8KB/8AW965PxFr8EjEWaOAhIJlXAJ78dxXmfXKdGlvdns5dw9icVXSnG0e5la3fvcSshIAHAUHIAqlbJtKBCQ5BG0HrSwKWwSoDnnGOtbeiaA08pnZCm0g5HcV8Vi67bdSTP3CjQp4OkqcVZI2vDcYNh5k6NERgFWGDz7VHfQCWRghAU9+1WLhltgRGzCMkkqTk+1Z08wl3FAc/XHFfBY3Hu7hexcW27mdeWpGQo56cdj61n3CGJAd5L4xnpXR22ny3LIqIzr1Jz0qPWNBEaqCPmI3ZPGPavnH7zujup1FezZi213IqgEk4HXrXf8AgO7SZzGwwpIKsxxkk8j26V548TWrFSVA7fWum8F3j21zvdwyhsgHsKwknsjes06bse8QWJiXLDCjk+xrL1uJZwwAJJ6jHarFr4hifT0G7c7jOSOo9c/WsybUfOl2Agk9s169G0Y7nxk/aczZkR+G0dw5GGXkcdvSs3VrQWm/AwOozXUSXLhgqqocgjcT0rmfE1wBbFy2WxgY71dTl5W0b0pTckmznpFiuAC7MTnIx3q/o+jpd3BZlVoFGRzyTWOJAFIJ3IRytdJ4cuV8kxDhmwzFhnHXGD6YryVO7PSnzKNkX76EmNVALhQFHbAFYz2JkYMwUjOFz61q3V+NrAkhcYzjoayrnUkRBGSCAcjtmuuM0ciUzr9HsoorOJNvzsMyFRwWyfz4xVbUS1nDIkcpCsdzDHp0qnpXiqG2gEWQ78AEc49qzPEOpvdAhCxJB6evv7V3UZQZNOhKdSzOW1C6a81GdnHAIEYznIAHP51cMxNmYVOyQ4JJHXHXism6jnjjLAZkxyR1qxpCmWxe5mJTDFQGHOQOn61zVp3Z9QoJRSRUkfbIADhc4bA5NJNOkWACCDxmqd5dhpndSVHTOOpqsHeaUbyAoGMdCT614tTfQPZk0kP2uULiQpngrwAfrWiIUtNLMzK0QGQBIc7iBxg+9V4QMAKcdzVHV9UDyGBCQi4GCevvXZgYTqVVFM0hFt2RQjI1C6O5gFU5I6kH0rfs42WMFcBR6Csy3VFMeMIx6kCt2xtJJHSJCxV+N56Zr7yn7iSPStZWNXQ7RrlTIAVUkYVhznuf/rV0+RpdqACRI4HJ9PaoNLtVggLsMKBksfWs7Ub03LMASTnCgnGBX1mTYL61VU3sj8t40zpYDDvDwfvSKGszqz7iSpyRj1rlbu4EjElSmeqtjIx9M1p6peF7dnGd+4qvGckcdPT3rn71jgZOXxkjpnNfp3IlGyP5vlUcpXY43qwrKc4VlK5Azn0/XFQWXjG+tHuRFLJlcARk4U8dM8msy7fywxLEkjAGehqhI7F1YEkgc+9cc463N4PyNDUNTOoMXmTDgE5znB71jyTMIiAcgHgNyKllYysCuWODxjkVRn82CZmL4j6bf8awep2RYoJlJk8vYCcA9R+dJb3s3npIbvylVixaTJBPpx3qobh0cyhyRxhcDA/CmWjGZ1Cxly7BSue5PrXNUiuVuWx1wburHr/w71y61O4FoBkKNxMY3Ac8c9vpXqq29xBsViVC8NkZNZvwq8CJ4Z0SK4KBrmcFpAy5xnoM/n0rrrmxefgAhvbtX8h8dZjQrYx0qEVZdj9PyuNSNJObM+PZFGSxy2eBjOPqK6DwBZve6zcZyEVQq5OQc+3Y1mQ6GS6klicjB5OD716D8NdJWCZnPLsSCy8dOlfkdRuSse5OatZHZ2sJhiEYBAU4PsadIpG8njd1Pcn+lWpUjRACvI6hj3qrKyGIADPOcntzVxappanFfUgnRZUCuuB0JB7d+a8zutf/ALF1ExXm5IzOY4iAGLqT1PPH8/avR57uIByp5Y4PHU15h8StHFzp89zArCeBDLuViMY57V7uT+wxOKjQrtWZFRzjC8Udba38V0hMbg7ec5HB7fjVyNiSABkdSf8APevmfSPijc+HnXzWkk27SADuOT75xxXq/hT4nWniF0RCWmf5ihAAPuMdT7V9xnHBGMwsfbYaPPB9jzaOZ0py5JuzPRWU5AU4A7Vn6+om0C+gAAMqggkcgg5yPyq0t5b3EbOpDiJSzbgR0IH4dfpSzxpfxeUOQ45x6GvgqOGqUK8VNWaZ611OLsfJGufPeyxYKICQ64756GsmCzaC8iliQgRtnAGcjHA9uefwrq/GcUMXiO/tkZxIrhm+bO1iAemeBjHQepql4bie41iCIAvGSQTjnNf2vlGITyuFR9j8nx0OXFuHmesaNO4itAZSRtUtn1I5HNd/DKDCsgcEsoUj+6fr69K87hjBdAPlUYAycV2+nzF7EIRkjnNfAZXnElnXKno2ermOE5sHtsaAY+WSSDzgmoWVN2SBkVX3bhtB5z0A6moZZQFGWBJ4Br+iIO6TufmTTLatuUZIBzzg9Ki8wxlstITjGBxkemariVgpUHg9R0oKEgbE+Qfwkk/qatu3UcVclaQlWO1jxgEc496yNc17+wLIXm4F0+6rEHJA5yK3dWki0Xw8LmdlEkgLKCegH8s8/lXlGm31v461W7e8k8qKIFYY14BP4VyzxkKNOVWfwo9GlhJTkl3PJ9b8TXWr+I57mVWBIA+dTkAE5GOh9q96+Gem2fxI8FTmKBgtvuLxyAH2zx34zXF+LfhnHGiXVoS7FMyBVJIIJ4wBXT/sqXh0jxZd6LNIEjuVYhXyCCFPGO+eO3avy/iHP6WMoOth5WcT6zCYSeGqJNaM8t8R+H30XVrmKVAjZyFUk4XPFaPgvwvP4puxBE/lpuAZwMkdzx9K9I+PvheHQ9WN4+4rONqqpypYe/YHI7V3XwY8BQ+DvA6TTxImo6jILqVuSdpXCjJ7cZx714dTiyFDK/bzfvm9TK3LFJR+E39F0K08P6O1jACiR252g8BpAvJI7k18zeJ7Qw6zc78CdmLEZ6KWJA47Yr6w+zq4lZwAqxswU9yBwK+ZvHlo0fiG8LBQzEYC5PGO/oc/pXxPB2c1MwzOc6ktz281w8KeD5Y9DjWQjJGcd8d6rvdu4IMTIDxgkc1fe3IUksUOc5U1RcBnDKcBeCfSv6KjK5+bXsV9hOcDYR1zxVS5d5cqWKcZAI61dlWTzdyvkMMFT9euap3W9JJJJGLBgMKR09wamUblqdiOIp8kRbMh/Wtu0tDbAl3DngggYz7Vi2wVmWQDketaqyNdq8ECyO8ihVwCdpzyf1rkqQ5U29EPncnZHo/gxo7q4htEGZpchRjOT3r03TvAdtbazZXt1IVihYsUxgE44rhfhxoMunTQSuAs+AqyOcFc8ZH1r1u/d98UZdZiijLZxliBke4z3r8E4s43+pSlhMI03tc/QMkyeNaPtK6Oktbt7m3yGA6jcB19OKbKGwQRk+tV9LnEUMYKgHAJ9Aa1LuJWRXACg4OD3z0r+bMTi6mJqOpUd2z7tUVT92K0Mrc6cYJJ689BRkFjliCRxz1pzSIWZBuJU4LFSAaikIOMHIxgV57qalqIktqLgNFkoGBA2jOSe3415V4X11tH8eXQiVUZ2EUuewGQf1zXrJL2sDXLgqkal89hjmvmzR9dXW/iFcmGRQ7P5QEXQsDzx6nvX3OQTr+zqKk9Opx42lB0+Z9D6lS+FwoKtkZyCB19azfEWrR6ZpF5OWKNGoKHpuyQDj6Ak1NocAeyjKnKiMbm9Oea5Xx7a3GoXEWmxhhFKpcyHso7AeppUZfv/fdtSqMXOKscH8FXfUtd1OUL8jSsyyHJ+Uk5r3nSbLDJJIMqMkLjIP4Vw/w/0a18OzxW8EQC53EsOSc8ivZtNsoGhRgMDGVC9vajH1niq65dkR7F03ebueV+KbeU304WFnhYAqwHAPpXI3dpc2uTJE0aHjJBGc19Dtpdnggxhg3UE9TXA/Ee2hlMVpEoQJtkbb2xziv6B4N4pjShDBcnkfHZxlMa6lXT1R5lb748sSQp6AnpUqY3gk4YHII96c6ojAE888UKxEgZVI4zuH+Ff0VSnzRUj8uno2mOyUJKDnPHtTkBXJxnuSKUKeVJGDgg5wTnOePalQBAS7bIzwcmuuKuJanH/FPWxoPh9LgOVdwQQp5AzgV8mz6hJfPB5zMzxx7WYjBLEknPqcnqa9p+OXiB7m8SGMqIFXaI92ehznFeESSBJJHZ8+Ycgj+ldWIbo0Ulue7gab5TdsZCFUkgkY4zyASe1dlo8hNvtJIDEMT6f/WrzzTXKsm9SAfusTkkZ9frn8q7XSpDCqkPuDAALjp+NeHGr7xviaFldHe6XKMopQMTgAnk59q6SwucEsTkEfe9q4ixndmQoDvHOM4xXX6YwaIEkEkA+vWvQjUufMVU76nTWEoYIRGGIHDH09feuhspBKASRjH54rmbOUlokBAKjjHHFb1u74C4wTycjvTepjE6K3xgM2AAMkjuK0hqMemW7zvJt4KgHuCOtc9Jerp9uk0pCx85ycZx1H61wPinxS9/dApKEjA2qq5OfQU40XPfY7INrVI3vEPiyTUblokUmBeDnoR6VDYaj5wDEkE44J5ArkILh5UTMhJB3FvWtO0mYEFFwCOcHOKpxjFWQ277nYW1yZiQXBXqPbHYU6VTI2Fbrzz29vrWDE5PQ56cCtqNx5SnZufI5zyPwqEjFlgFgcgFABggmnRkTco4Ydc4I/nSQKdjEqykngN1NTYYxEkYIHJ9a0SIDByCCcj09aguIV2ggDk5LKOp96nQAgAgkMMnB6UOiLEzkgKATgnGcVSKjG+5iX/l20DyMQMAt8x6+1eUeJPEKXE0pQtGAfljYgsfb0re+JHjGCN3t7d2VFAGSMZPc141famrymVmLNnJ+tOso04Xb1Z69CilqXtbuCIiIj5RByWXggdwPStH4coL7U4xHvMcZLFMbgwJGDnocYNcfNqQvJNqkI3JIY/p7mu7+FsjBZWt0EflkhlLAfKeSQe+Tjivl8XPlpSZ3KnqrHsk8qLHHBCoYuQpUHGB3P5Zrr/7LWXQkCKC7BlByDxjA4/GvMfD0r6rrXlSJlR9wZzk55OfxFe2aFobJbBFQAkEHjpx1r8zrZthMLV5q07WPpqFCckkkfL3iywGn3rxFBGXJJQknA9SfWqWnWkuoTCNLe4Dg4UiMlW/E8Yr6kl+GOmX05knCz7uSrRjBNaFp4K07TkCxWqxgdFUDAHoPas8V4j5dRXLRXM0U8iqVZXbtc+fdM8IarJKBFZSyEAbmVSQPriu48O+EbqBlkLFEx8xU4Oa9UOkxQ4MShSwz06VWuUSygdVGwE5Iz1NfIYjxHrVrxo0rHo0eH6UWnNlPR5zp4VWYy4OSWYkn2Jqh4ouDLG7LxuJOAOlWQ6/MxhZkxwysDkn2qreYa1Z3OIlG0MfftVZPnU8Zi1OvC3yPRr4FQpctNnlmsIQzuFUFiGZSc8/zrm7y2iny0qHgHg9j2Ndjr0cMc7BVUNglXPO3/69cwxO0sQpJBGD6+tfvuHrRqU1JH57XjKlU5WeeazpKyMQDgAfMx5zWTZ6WRdogKgnjI5wPevRbzShJGA4BYg5IHWsmx8MyG6X92QDzvA6VGMnFU3K9jahLmaTRb0iIw+SHAZWPAPIPPevX/AFsrSBgACDkBu+B2rzu0sTGygJgA5Feq+BY444ULjEm7JOOoNfz3xBW9q3y6n19CnyJHo1gAkSl8BgTwOeM1Ym1SGBDlwgI5ZhkfpWLe6wlkjpE5DkcP0wD1Arzfxd4vbS7V0ilErsSSScFf8AOa+MwvDuNxsuanT0Z7UZQj8TPeZJSVLgcDg81l3ExfOMgHp7VcmJWKQgHYDk4PesmeQLh8kj09a/Fmjdg9wRDJmQBlG47jivEvil46it3lMgG5RhSeMAeldr468SRaRp8s8kpickLGRggMT3HcYzXxx8YfHU+otdwiVBcHC/eO1c5zj6195wzkFXMaylfQ8jFV0tuhl+JfHQn1CaUgEldoAJw49c9jXA33iWRHOHJyCCD3FY2pX5uXDREoqqARknB7/WqTRG4jLkliMcDtX9N5dw/QwcEmrs8SWIb6ks9+LgMgZyMk8HrVZNxIJOFxt571EQkLbiCxBxgDNSg4IYkBOvsK+nhRUdEYOdzpfDtoPPDKOTgkiur1mJIPLmiLGLyxvBHzbvbHbpWB4QJa4JKKUZRtPUH/61butSrHAQRvAO0gHPNephlyvc8nF+8ctcX4lLgglM4IJx1qtbqS5CEkKpIA7AdaQvEbkqQ4cfNhl4H0NSI6o4EQZF5U8kZBHIz3zX0UHHoeO0yi0guI3IJIPAYVcZ4zg4YFQMgjgnHNSx6c4UhAoGMKOgA/lTWhVIirMd565PpXQmiHoU5B5khICkE5xnAArW0+J/kCHgYPAzx3rMFsm9CAXAHIzgg/TuK3dLiP2hQEyUGScnAU9PYnp9P59tG1zKb03Ou0S3DGJ0TCkZBxnB+lehaNBj5igUkYwBwK5bw3DHMVTIBABI6V3+lwEEAso6EbQTj25r1U7Hh1Z3bL0FtkKmCpJGB61ds4WlYggZzhQO/wDk09LQvkgZPTJqSNGWQoFyQeee9Yz1OVF23UJKULYK9VPY+laA3hjtQHgY56iqkcXmLnaMjBO3/GrSMkjg5KMORj27Y9K5pKxVy5byk4ARg/qOCK07WEKSQSD1OeprOhnVXkdyqAgcqc1i+IvGsOkI0SFHBGTIrHIPpWUtBOR2N14gttFti8rqCAGA7/lXmXjH4woqMsbsiEEZXkE+mB0rz7xL42kvS5BlUtydrEBsZxkDrXm+oXxdXJmaNcklSeMnt7Vi1c3p0PaK8jpfEHjaXUSWeX5R2BrlptUe5TeZGY9DknmqilDHwcZOTUIBjDAlnLH5QccUnFdT0IU4Q+FE3zhgVIIPOKkRwEfzACQO1M3FQqhTkcEgcCm+YPNKuMj1AyKjl7GhIWHlgBCSepz0H0phRYwCGYgHBVfT60S3ARSUQE5ALdz/AEwKW3fLso3Ox+6ByAfUiqswTQEPkFAVwc4z2on2/IqqQ7HAKgnn1IpJLvawRwQ4PKgc1YEYkXI3AjqPSt47l3HWBAchcc8BlUcV7B8M9OVlFxMuQqkryc7geeK8v0XSzczgRuAwIwCM5GfSvoTwbpi2UcJQAsuGVzxg45I9+1eth3GMWYVXaNj0HRHDwxOWJDAYOOtb8YJOc84wRWXZySTxpI3zMByWOSK1GmQAgAqSAeecnvXPN6nlWsS/aAjqpOD1Bq0k4OQwwRzg8ZzWTLI+4MFwuOtMFydwIGAQc+/vXM0BrTyl1GUJUDg5HHt615n4yvr3w/cu8bGWMDdzgk56DngCu/N8AASPk7gc1ynjXTk1GzkLyLGrDBZ+Avvkcj8Ky1TM3ucNpvxCeSQrPEsZOVGGzke9dLaeJre4VEMqhs52g5rx/XdHNtdpKj7hFuGQD3P/ANas+G/u7VkC3MiMCGBiYggg+tejGClHRlXWh9ERXqTEYbpxjHShiMhgAEY5Bznjvkdq8g0zxnPtD+YJE3bWdgSScdvx712emeMYZ0UErIQPm+bpjrxWE4W2NYpPY6eRRJvJcMgOAAeXHqPb61FIFC8EYAycjHSorbUU1CATxIWiB2tIAAqn0JzxntT5JESMAnMjNtIA+UDB5z+Vccrg42EwACSck88GkV0YvEGJC/MAT0zVd5wpCDAOcDvmop5woBxgD0rklcaGXTnJBG1s9Omax7u7CxOqEg7skZ7VanuTIwPTkjGetZV42CSSADzkDpXHLU2SMe8uiC7OSSDgDqCPrWFdSsGZyODzgHtV/UbsYdFAJ5waxZrsuTv25C4O0YBNcbjdnTDTcwdVxcShUJxnoT0p2j6LPd3ISOJWPQEHBBP16VNFGLi7ERVnLHIIHWvrf4B/B/Th4RiuNQtvMurhmJDjOFPb9aqyprmZ7VDBuvHmR82QeF7q1OJEUMDgg4AJ+vem3Phy5LI4RkMZLMFXIPoPf8K+9B8INB8oRpYxggdAgwAarv8ABTRgxK20YABwFUDFYPHxWljb+zW+h8jeArGWyvYnmQiEAsQRgk9ue3ftX0B4YchDh9+cMc/wj0rs1+DGmJIZGgjYxjcCR3qm3h+PS55EiQIAAcAYwOeTX4B4iYOWIpuvTPtMqfsoKnJal2zLkA5Vj/sgjFacKnkEY5zgEcmsyxdDLhSCAMkg8Z9PrWkkeckthh8wYCv5dqRs9T6yOpeTKqCwJ64A4zVpMEkE5HbA4FZz30ECAyyYOOc9TVC58YWtkcRHLKMZFcztHqaKMpPQ6J4CcK21iRxnjNYM1upuGCnLdMDmud1Dx60khERAK46Z4qlZ6+1xeIpfDsTnHf6VjKV3sbxpzsdLMJ7RhLEwHO0hTnAFFn4y8mUxyAADgnJJz9KtwBTCgJA4zj0rG1vSUmzLHhyw+YYxmsbyhrEdk9GjsbLxRbXOP3oLgj5ccY+tbMN6km0ggj25wK+fLua50lpNspXJJAXjI9KsaV8Rry1lRJBtQcDBxXTTqyluW8JzK8T39iHbAbHPUc0pJYbcjb1Fea6R8UbS5KI7Ev3UjAI+tdZa+Kba8ClXCgjAAroVSPVnDKhOG6NmVRvzjBwQM1m3EOY2wOOuKux3EU2H3hgO6ntUM0gPygFiScsOwpuXVMxs0edfEDwumr2ckiEK6rwGUEE/Q8Yr41+I/hVrPUbkBACG3EKAAM89B0r701WWEJsd1Kqc8noTXh/xN+Hi+Inja2UFEJLDHU9jn2r9X4N4nWWVVSry91nlYrBOutEfFs8bJIQoVQOQCOasplYgQMk9x2r1fW/gtfi5JhgUoOODzXOXvwv1Sx+VIJ5SzZYAZx/9av6cw2fZfiIpxqrXzPja+W4iDa5Tj2JZEBPA5OTnP4VJG7/aEeJ9qIQSrDOTWveeBdVtJsPbMRjdgHOR2ph8PXUSBnQRADB3np+Ne1DE0Zq8Zr7zzZ4WtH7LIGuwGAAJGfmPpn39KleUySkEFkYYyDzxVW5sZLZdjowXGQQODSRb2K8AEEcE9q7KbjJXicM4SjpJF6GUFlRQVB/vHNTRgtkb2POODjGKpqXGWwAFPUjpVv7QHADYDE54r0aasc7ViwgdiuZBtPcCrLyhMEgkg5xnNZzTgAlRllAzUy3AVSQfmzXbBmUmXXuAYVyWUD+8ck1X+3KiFwzEDrnrWfPeFnDg8g4I9qybvV/LlBEmWYYZAOvNehSV9jGTOnl1QcAPnI7HpXX+CvDst1It5OpYKQUHXjsa4rwNoM3ii+REjYRodxQen1r6C8OaakduAcokagKGGCccAflXpJcq1OSo+xHDYHygypgk8kVgeI/Ci3UJ8u1ByCWYDr7mu+8sPwF2Dt71FPbAjGCwI2kjvXNO72OW8l1PBIjN4W1MRS5MTMQwxjNem6Pf22oW8YDgg4U5PTPvWd4z8JC7gM4Gx8kqcccVw+j+IJvDOoCGePzYeCAR8o+vvmt6N5Lllub3jUj5o9hNuGxtbYAMAY6USwlFIjbLHkZFY+ieK7bUYlV7iPd2GRuP+Na/mh0LbgD2P8q6HBo4JXQ3ywpUO2W64NVrx8uygjGOnpVlnGAzYJAxkioHVOARye+P8+tFjJmRNaW8ikOg+b5T36+1Zs2gxqxIyRnKsMjFbgWORs5wgO0kY6+lSPGflCkkqMEH1zWidhJ2MGziktJ1bBGD1B61uQakVbaBgVJDpZuJSwBAPVetWzoQJRwgDDkNnp61fNcd2xsMqy4Lrk9xU72iXIIXCj0xUsWnn5iSAQMgdyanW0eF+mHPOCOB+NLQChNZAliABkY3A9aSKMxAZBB6bR3rQ+yvtIOSASR+NLFbDBBJYdST2qQM2WEFQxAzjJqtJbnJIIdsDPoRWrPB0UnaG4HvUHkCNSvLEgg5FK5mznLuwaWCRiA4J6Y6Vy97YlJdwBAUnK4yMV3skYdSAMKfQY6e1ZOoWMcsMoB2OQSDjqazdy4Sszjo4zyWJIHTNJJKSAASAp4x71anQxyBSm1h1GevvULgbSQAB0AHY0HctSOdWJDhieADz1xUcqyYBByQcj3q7p4LM2TjAOCR78VYuDEdqghX4BAOcnuaTZLVjHw7OzkbgeDnsaYRKIijMAxJPHpnj8cVNc3MEe9DKoZX2sAeQfQiqn9rW+5kYgt7jr9DUXRPNYydW07cRJEN4YfdB6Vjy2YTAK4OOPaumuNUhiQbULgZBAI5rnru7a4mUGIKhOCx7A9enoKwlGL1NFUl0Y9IMIiMAGwMDPanTbV4AIAHc9TWbHJffZnkNsYokYqrMc5Pbp6j1qhPcam+QhwM5yQDj8Kwdl0No3l9o2JLonKEAgn7vT8aiWRVMrB8MDwAOACOa51zqMtyAx3ADJduPoAPWun8BeCtS8X6qlgbjyEk+YkgZAHU5PpXPXxEaFN1ZrRHbRo+1kop7mx4G8G3Xie/ENpADEpBY9Byf519gfDf4X2PhWwhleNWuCQc4BwD1H1zil+FPw00rwtpkJhZZoSu0S8BmYdTXqCxxqhBKKiYOWIB4PB96/k/jnjTE5hOWDwqcYL8T9LyzAUsLFS3fcBbiFpUQ4UE4x0A9varaIQoOcAjn3qITJwQMcZ56kHvTluVOCCAcEECvwOpGd7yR9InEuxouAMYGAwz3FPmnCEDABJwB71ArBlyQQuM8+lLd4WIHONp3ZIzjiuWSZpGxMq7ipDZB7A9aSUjggjA96o2l6HwpUAKeMelaDYlyQPoa5pamyiQkBzkgAEZ+lKFAIIGW9fWl2EqwJwOOnXNJGx2gEc96mxdgODhicexqJnHUDA6c1MwGee35Go5NyqMrjHOallIzb63aVS7HBA4FYk8TBsAZPIA9K6Odi4IByuMFvSuX8T6xa+HLYT3koQMTtA5zxx+FZRoyrTUYq7Ye0UVeTKOp6rDpFq8s8ioq8knjNeC+Pfi9Nreuw6NpjGSWT5BEo6sTxz2GK4/4y/Gme+nuLSDzUiRSzY6AZ456Crn7Mfw3uNV1CTxFqLtMZCBEWB4HXP15r7L/V55bh/reN+SNsPWhN3TPo7wH4YOh+D0t3Ba5kPmM4GQxOCR+B/nUMgAlIK4zzXcpGEhVEGEC7QD1OBj865LVrJbabep5HA3Hgj6V8fWqxnJyirHZCq5PUqRrgKp5I756VYhcgFSSQTnHpVUEhztUk+uOtWrbKggjJ6/QVy89zoJWRQwClgfU8VLErbQCdrAbQCc4ocOwLAYGAR7iolxuOCScZPJNF7mdiYAuCVxuA4JOMjvUw5U5JU49O9RJKH2ALgck4GOaczgBk3AZAIPof60KxDJWdkAIHGASfSvPviz4sn8NabGiBl85NxYHHl5OASO4wP1BruYkknkUsQVAyTjH04ry79oQvc6zY6ZAsZiWxjlllUEZJJwD7jmvvOEMthmOZU6c43R5uMq+xpt3PBPIHi3V5pL6UzRCQcsDjj2rt7K3jghRIkESAYAHcDvWboOkDSbZoQPMbzGcMw55OcfhW0hKZDL8/r6A1/fmAwdPB0I0qaskfjmPxUsRVbb0JYmUsWHbrtNRKVZCWdjKSSFYZGO/NIMr8gwgPoOvvT3IViB6YGK9WKueNKQwbmjODtPOCeMGnRxtyTk8AjP60pLEBiwAx0IpIXCSMxJYk9CciuiKsYtkc+EkYoA4PUgdfzrK1ZlaGQEMfUgEZFaz7iXwgXPII/wrHvVL54OwdqponmMCNsguyAlMsQeM0LEZASBgckgjHFLNGJSFddoJIK56flS/aRESAcEjaQRnI9awaNotFa4gN1lFAY4yQAK5tokgDNgqpJHIxz3rrYVSOYupwchuO9YWoojSOHlEhJIAPc9wPcVyVY3OunZGXIVEYKljnt6n0qsUSNSxBDk5I/pUxJKqSCVOSMgjAptypKRll2gdO2RXHym5VnjMjAsQEx1zyKrSoGbCPvHQMKstIrsUyQSPTrUe3YxYAA4wPaqSIKEkJDgkkrjGCe+evtxiown7wgvhcE5PI4HA/GrrxgJgEKeuAOtVCAxKgZ9xVco1KxnySDBRQQMZwKrvIRCTgkDtVyQLC28DLEEYPOKrmEPsAJwvT2/xqHE2UytdBmCuCSM8jPSqU8XzDOSc5Jq7KWG8PkMe2MkVFJuKRCZEdsc44BHbgdDSUbm6mZkjtvYgEk8E+lQMWUFgARnOAODirUgSG6lkXIQqR5eeBVVJRI+EBBPOwdSPpVcnkaKdipvfc7kbA/8IJwPTj2zTLohoyWOQOSAeT7ZrWbS5roFEQgk8ZXqB/WtPT/h9e3KYlJtQyq+HUZwTkHPoRVQoSnokJ4iEPiZw7jMoCH5AMle9WIlR1ABIcDjFew6H8C5dQfeSBkcfL698k9K7LT/ANmmx2xyu7MhPIEnIbv710rAze5hLMqMep81Pb7iQYizk5LDv9asaa0srutpulkBABiycHPQ4r6y0r9nfw8kZhkwARluCHb8Rj+dddpHwp8O6PbqkFtIXQfLuIIJ/n+tU8u504ye5ks7hFpxjsdp+ytrE8vh6O2uIpVcLks44yByc/hX0BLqsEKEjGGIIbPUV4JpEh0gKluPJTAG1TwD3rWXUZ5cASmME5wp6H6V+UYzwty7GYmWJqSevQ9P/Wqpy2jDU9afXInfAdQSCNuRkDvxTNPUyTFycrjIwex6V5xp9yTcoGkYnruPpXpunuBCHGCMAAj3r8t484Ky/IMFGvhIu9z6DJM2q46o41C5c2S39q8ZcRSngPzx+FeDfErQJbLViIbcmIruluCfvNnAH0A5/GvfPNPIZFPOCwGCKytU0qDVoXR4twIJ5XnIHXPp1r8M+vxWH9hyL16n3lF8k+a58tywjyyCMhWDE9yCMEemBj61oeFdZk0jUY5TxErAdOoz0J+tdp4u8AyaeHnt1ZwWOQO4riTpMpdcgKASCCOteUqiejPdVWE46Ht1p4hjvLOKWI7FYchjyD6fT3qtea59mkIkPAPPqK8wtdZbTofKd2cc4GccVg678R7ayikRpxsjGZg3BHpyOn9a68Nl9XGPlpJtnmVXTpaykeoXnitEkcxuSOwzmuT1Px2sbOAxYjoOpNeJ618YvPVjabZomOPMXPBPTjArjJvGuq6vdGEMJT0HlnBz6c/419xgeBMVWs62iPJnmdGDtHU9m1r4jrGHIZEYg5CN39ee9bvwS0y8+IfiNL5xI2mW/LyFchjngc9MV4R4V8C6p438Sx2VtcyAkhGJOQmTknJzk+lfoL8L/Alr4F8MW2mwAlkCl2JIJbGCSBwc1jnWT4XJYezi7zZrSxcqycrWR1WnWYtbeONcKoAAzzirQYAk5Gf60oIKkkbSOMGoJDneCQQRwAeRXwVrDbuDcByOpxjn86q6jF5lq44JALZ+g6VZYBwQRkYGOM81FOgkhIK4bBxk5wfX3FRa+wJM4iBS1y3Bwc4HTJxx+uK8p+Kmvm5uDboxYxAqV4wCcY/ln8a9V1Imwu7mYKJN8W1VJxtfkFvfqPyrw7xhp15c3crkZO0MR/EeOuOx4Nfu/hjlMK2O+tVmrLY8TOpyjhmoo861IOHcEbWA3HPYHvXPTu0ZJLYUnccHqe2R+ddDdqwkMZWRXZclXjIIHvnp+Nc/JCY45kbaxYjBA6Adq/slyio2TPx9xk5akUKDIbPynjJ7n0pxYyMxAJQLwQQOaW3AjAIGEPH1pkiEA4OBg4BNeZUldno04lYktkjaSOBx1Peo5d54IO0Dkg1aWJ8gyE8DIGOg9ainwMgEAEgkZrgnI7YRM6YiPJAB46McD86zb2RWjcoIztJBBOVJHYkVo6jG0sEgUqTjgHvWJpkRNrcxFRDtyqsy5B/CvMrSPTox1TOPljdbxySqMTuO19ygn0Pp7UhDqXVSSMFiR0I9as3QH2yUpEIkB27ccE+v0qqRLGSA5wwweOxr56cLM+mpu6ELkRAk578dqYiR4ypJ3EkkjgGk2mNiCSAeuajuw9usa8gOCwbpkev0rE6ES+WZQQGAGeoqKQKjuC7Ng5+YcikikcwhgQy9Bg9aj+0FmfevlqO5OSTTSuN6iSzNGiuSrHIwdvVf8fevPvEhY6hLKXLbmJAxjap7e/1rq9W1pLXKvIAoHQEH+VcBrWoCa4Kht27nI7CtIwZnIoSBdzMTx6CoQS4PIKYyARzTp2IIAA+YYJHaoTgMRuOenHpXQkZWFigOVKL948t2rf8ADCGbU1LHO0HIHQj1/SsVFaMYySCemK6Pwxbv/aKkAMpHLDsK0iiZHoEELNGNkhQ8nzCMnGOBwP6V7R4d1ON47SQptUooYZ6nFeUW8RkjjKgkE7QFBPX2r0/wjpU1tpkRlGSDtHv/AJ4r7LIarVTl6Hx2fQjKjzPdHpenOiuFZwVbGMjP0Gf0rqrHYyIxODwCD2PpXIaTKIIY+NgB64wTXTWs/CyuTGn3hkYyM9Qe9fdT12R+bp2Ogt2KuACCfpVxPkdQAduScH1J5rCXW7CEEm6gRgMhA4JPqcDp+NMk+IOiW6gvfx4JAY7gNp9CD+lc7izojdnShSrMQWI5O30qaMu6yRo2WOWyoyQBya4u8+LfhvTnZHuzM4XcfLYDAPr1zWVJ8dvD0MMTJGXTBBbzMnJ7qAB+XNQ4S7Gln2PR2co5IGVPIHpTSnznackggZGK8g1L9pPRLIhBBNK5wVRY9pIzznOCB71zeoftUPkRQaOrGMlgzS5yvQBmGPrgDj1pcrvY0VGpLZHvhVkBUnJY9uwplwhCqVYOinGSOP1r5zT9qC8kYE2sgAOdhlygPUjjB5wP0qvP+0xdqEcxozgEhQMgYPAYY5PuAatLux+wq9j6J2MFLF96DC5LZI44B/D1qnO6KjMBzxkr1r55l/aZ1FidlvA0xIxtjQqB3yNoA479vStGw+OepalJIVghiBJDbuhGOcAAgfXjFaxS6sl4er2PYpZWwMHkEg8Agj8f61WlyW5wDgEA9+K8U1r46y292IYoo2Vuil8Kcfgc8+tZ918c7tSP9GZlbjJYDafpmt1KC3Zk8JWfQ9smQhW+YBuTwcY/OuU8bBzLZSqTtETBkH8Z3cHHsB/npXmNx8bbtgXijLEj7u8gHB4yccjIrp9F8U3PibQFv7tIzeeYR5MS7VCdAQfXrn+VcmMrRdK0WdOEwk4VVOa2CdQ20EtEM4JI5HrxWfLEISQJfOBJw2MZ/CtOfMhBUAoSASTggmqFyoSXYYxsBJAPcehr5NxPrFIjjkLKcgIwwAg6A+v41cRHZCqgs2S4yMDOMEgHp0qvbRuMFiPnJIz3AAzjvgAirkcfLkMxY47YAHqD69eKXKPnC2likR1O5nB2sPT/ADmqU0BUsARsUkE5xj8K044jIs5CsgDhQdvXIznI49ucfSoLu38pTkcEYzn19qhxYua5zeoMCpOCc5AOMZ7Vw+sxtGhBJwBgnOQa7q+HmAQnaoDbhISQcjkDI7ZHTvnniuN1x4kRvOdQSQRyQC3YZpJNGkHqcRfI4yUIHopOKpsx+VXOADzg5BrU1IRsS6FnB5wQBg9xj0BrM8sugGSH7kd/wrnk7HoxGFTwzEODkjJHTtUrEbSpJUgc471EsReREBZVAJJyMfQ/z49PzSe3KkiMknGBzmo0ZshkmzguwRQMhR1I/rUNyqsgcgtgZxjsOlTxQhInDFSwz94ZBqNp5CygYCgHI7g9qykjSLKUcYyzl2QnAwO4pXUbGIGV4IwKWVMgsCVkJ7+lLID5YCHYQMnA61g0bxISzzI0piZIiSozjJx3pkaMoznaT0KkHP1qWNiQTIcqD27U3aGmKoMLxkEcY71KVzS52vhDVniYhpSSQFy3bHTpXWaNq02o3EgeSOUEEgoMKfcD3rz7TpjDMgjBYDGMjpzzXSabv0+5edQAjtuIB9e3sPpXlZlR5qEn1PfybGSw2Jjrod/pCCPahXcpJLKTkH8PSu/tfEsTWKwyPwgwFHbmvNNGumeZGABBGOTxWg0jyTrEmcklcrwAfc9h71+TyjVc7SZ+2unDFJSex0Us5u7CV5JTbliWAQgkYPHXuRj/AOvWa0xVGCjJboW7/WqSEfOhyAAcBjnNSW8hwm+IoxUnLEED2x6+/tXt0dI2R3U6agrIszIVKqAAR1yM4NSqXRGBAkBIJI5x7VVFwDIpIycZOex9KueapdiibTkFgPWupM6FcuoCCEchkByDVmKAqMkkpnPNV4JwcDAJ6gE4/DNWLnEsCsCFLHG0859j6CtUxopzu5LEBQijJGcZGcfn7VThhS6kcuMJnGMdeadfoJFwTgKcgEdPem2+2aa2UvjbIrKCcbiOg+lFjdJpXOhtYhCjoo3jGVI7n+gqdYxtZgSAeMEd6bGw8wuQEJ4zjAGf/wBdSgFmIDggcdOnsa0ijmb7kM6G6wgIDucHAABP9KktLIRklsAfdyeMe9TCLBDEAAc/SrEG2bAIDDqck8YrdJC5rDbSBbO8VsgIx2lieDnp+uK6hY0SNiQCFO0kAgE1jqEeInaMAZp0muRWkOyQjLDI3Hofr2FbxaRN2zP8Q24gnhdGALkkgY5HofbvxUmn2UQt3mkUlgCq4AOCe3PTjNZU9+99fQEOrRAbdxP5H3/GtKa/gis5SZfnVcrjuQRnj0xnmhyRsuZJItJqaadbnsAT36Vxmr62dVunBIKZIII6g/5NV9S8Qo6OhLHfz6YrMi2yMXBDoR1HcVg5LozaMbK7Oy8O6YhhkE2wISGjdTyMdvYVb1S6W2QnORwuM8Z9a52wuXgQBGAUDAJPc0x7S4u50JBfHJJJ4rRNWMpQu7tm94auAtwJXIA3biScYHp710Wu+MokhbYPLIAUFME5x1x0rmILY28pjIyANrDGceuaxtT8ye+MUSBVyBlRwO2frS53HYn2Sb3HS6nLqLvLJkjBOTyTj+vsKt2cJXDEFM8jIq4uhn7MjgrjjqOAQOfz9abKDDCoBGBkAA56VjK71YnFdCC7uGMgAOYl7+tVjJ/aEkeEIEZJDHByfUVBIZJpZBEjuCcEA5ArQsoTCoBjKNjkE04ruZygktSDWYpNQsTGWIwCQAcZOPWvAfFmjtpTuxUJE7khRxyep/Gvo9YtwIYbiQelcvrnhmLV0eNI0LDgBwDj869SjXnFct9D4/N8ohio89NWkj5vCMWBMZJzgEEYr0n4HfD+18ceOtMg1CUw6YJQ1wWTIcA8D3yR0rD8VeDpdKnQRSAsG5RV5FV/Dep32j6rGtndSWV3IQqSL2bPHXjrWWYRnXw06dOfK2tz80nhp0Z8klqfrHp1tp2m6db29kbeCGFAiKrbTgdPlPt6Us95aqDIHUg8nDYwff8A+tXyJ4c8U+J9H8MwRX+sST3snzPO6gsSegwAAoHt+NNufG2uykKL+VBnO9cc/XOa/l/EZfONeUZO+u56NPDSZ9af27YCMl7uOJR1L54qrP4s0q2Ic3aEj5gpGCPx6frXyL/bupXIZJb93QnoQQSe/t+lQveyhzmeZsDGGlbAPqBnGaSwEO52LCLqz6yuPiVoEALzXe9eqmMggN+JFc/qHx00CwZ5DOkkQBLAv0HY5HTH418s3F1JJOC5DpjbtcZBPqc9TVWeQrKRvYxhcDIxg9xVLARvqzeOCp9WfSkn7RekOqG3jSVDwXjycn3ByV+tctr3xvbUrstb2CRAcKsRJ3e5z3+hrw+GYmQmRjke2M1r2pwo+UgnPzA1nLCqm7xOuGEox1Ot1Tx3qutXJywjBPEca4B9sVmrvmBcuN7kknGRn0qiXSCEZLMWwMng+5qzBdKwYDORyff0rmnB7o7EowVkjW0zTnmJL4BI6noa6e3tzpsICM6vgZXOBjtjuKz/AAzBLql7ErS7o9pYAg/LjHfFdymhoUAA24GCxyc/nXlVmr2bMZ1Ip2K1t4rvo7ZQXBIOASuRj6U+LVHmlYuCQTuOfWkOg7JGxECeu4nBH9Kd/ZbwsSSNmOAw6H1rlaiccnFm/Z3ySJsAADcY7D+vFVreJTkiF1Y5BMkm8nnqPQe1Z19OdL8tVYxTyDKgDquOee1VYdXuomBLkBm2kA+n8xWLpRl1MHTuzqLaFwACOQe3pXceD43GrW4RgITG27I6Nxg+46151p/iIwSAmNHPcsfy4rp9D8UXVrcRvbmIE5GJI93X8setY2jSabMJwaN/xho1n4h8SX2rXSrMqoLeLgDCgAcdxyCetVdK8I2FkuI1LkjIaQZPP506V2uGdSSVYksM9z1NakblRkDgAAZGOPpX0lLiDMKdNUadZqPY8+eGpSlzNanK/EfwnDrnhO8MjKqWsRYKegx3r4sjv2glMsTMqCRgisuQMHGcehr7r8U4k8J61bvIpeWBlUqcAHnjJr4Nu5FGruuzZGAdowRhQccg+9fecM46vi+ZVpNnu5clC8UdFuD7lchj1z2J9qjZjvBzgL0HvVGxuS8xTOQOQKul1UAlSWJ4r75s9pmpZu7OA7MSRnBPQVbbHkuCQGySPp6VTsXbBI5AAzu4q0XDsRt4I60jJjRuKjaDuHOQKlWErEZQ2CAcgjmnPEqwohAYDnBPWnMhnAAOCOa1SJK5m3DYxVgSD05BHvWXrNpNcxMIlVCVKh2GeCOTj1rTkjCsQTnBB5qztikXOcjHQVvF2Gm0zjLSZ7Fo42JIUBcnkn3rdtraG8UFmBI56ZzVPVLNWmdxEIoyOFXoPU85OTVLTbw2jlizEDgA1upJnVFKRsF7vTGAhkIUjBA9Ko+IvHF9qGmw6bIXjiWQMZFJJPI4x0A9637G5hv0DMQSRyCO/wBKW70C2mUMUyByoU4wfw61aS6B7GlP4keh+FvHNv8A2NEJpFDqoUKeAAB0rSfxbZTgBZgo6sB2rxmbTbu2GFYBW6AHOKwbyW/t3OwShx0AJ5/KqUox3OKeXRvzRZ7DbyWeseKSHEVwIFDLOzE+WDnjA9vUV3lvaWwiDRqFGNvHAOK+XfD/AIk1PRr6W5cGR3YdOSAPY9etegab8XIoYZjLK0S5AbzFIAb1xRKcZ7I4auFqxdkeu6npwNs+CyEKWOO4x/KvP/CHh2LWNQEhVFBdsLkhQRzgZx6VSuPjTbNpFykGGkmiKoc5YnPJB9Disvwn8SLfR9KWO+Ku5XLEYBB+n5ZNYSSIhSrRTPTtStoAxVUCRBQAB0HrXBx2p/ty5O1XgUjbuHB/GqV/8Y7F4ppVJK7TtMRyxPTHuD3rj7L4lhIGQoQGkL4GSQT/AIelCUWdFOFU67xheW1jZBJW2h22jaeme/0ryL4heKVi0t4NMnxPIpG+MEFfXg1f8RapeeLLlhGsggWThQOgHeqi+Hzb4kc5J4Jdc5/OtOWEWpHSqUvtM8107wcZxHeSv588gDMAuOfTJ713/hTweLZEleNgyknnnGfetyx0oK4cwI8Wec8ZPpiuhgtFiyVJjU8Fawq1nLRC5OV3M6OCOJiRFkZIAYdKmg25CEEfQdKtvAEcMpwevXqPpUlpC01wzgAcnC9vpXC2h3LmmW642qMKCTgDv3rYMSIfNJ+fGD7Uy0twkRJO0ZzjripC4K9CQeRkdRWUmNIimJeMknIx2rPjUsxIJPPBzVi4lIRiMAnjPoKpicFgwBK/dIAwD70jojEsTESBQAAQPzp9swiRySCxORx0HpUNsUdnJYEjpg/pmrdpGsrIrAFnO0dsmkk9kW2krmjpkT3JCIozxnPGBXfaCDaQRwxMCUwWbuOe5rnb+2i8K+FLq8mAFxIuFHQr6c+pryVfiTqNhqKu8jSxA5bIPJ7fWv0/hzJ3piayPyjinNnNfVqD9T7V8OaiBEiGTIB55yD9DXY286yqSCSTyB7V8s+BPjzZXJjivW8kjChjgA/l/WvffDXirT9YjQQXKlmHHzAfzr9DfI9In5QpcsrM7FMt1jBPoecf/Xock5JOOMc9hUEe7YHR8k8gHvVkZdHUAOCu1zjoSOn1rFqzOyLueWfHHwzHrOhQuhLSIjK4xkEEnAr4w1zSil26oPLAO0kjOMH9a/QzXtNXULGaKUYQocsBzjacAfjXwv470y4sPElzbONzoxZgRn5SeD9a9ig+ejbsRrc522VE3KhJ4x7D3qSInIyB97JyeopLpXiUAIFyO4qqspKhCMPnGAOtc61YNdyxIx3kkMSOgHeorj7QkRMYIfqAT09M1G1+XGVbjgnjGQKuxTgWxZxh8545q1oYuNw0rU5YXhNzyM4Yrzg1trdJdq7oMuCcj1HY1yVzqCRxEkgEH065qmniKWzIIJJzxg81vGSRHs2drJFtXcXZAxAJHUCub0SH7T4406JizAXQZVJxtI5B49cVLY+K1urVhIcg5U7+WBFHhEfa/GlkIgMtMpIzglQc5/PGa4MzqL6nU9Gd+CptVo6dT7csLmQ29sHfJ2gEsMYGO1bNqSynIYAjoRjNYdkE82dEbfGrARMfQdq6C0QmLJbJAAGT0r/O7PpKWOqPzP3Sgkqa9CxM839mX9shJM8BiAJwAD/9avkzVPgxd33iy5sLWEC2Lbi+fuE9voe1fXNupYOB7ZzzWff6dbRJPPCpDy4LA8ngDvXTkXEuJ4fm6mH1uRXwVPGJRmjzf4dfsk2sQgu7y/YvtBKFQQQe+e9e26H8E/C+ixKgs/Pcch5MEk+9UfAevt509mWxHEAq47DHSu7W6HG1yR6n1r0sXx5nGOvzVWk+i0ON5VQw792BLY6Tp2nKFt7WJQvJG3FaK3EYjICqSCcZH3fp71l/aDgkkZ9xio2uSoO1xgfKCOuK+PrZhiK75qk2792zeNOMdkajEpIqkEHAJB9/eotQ1FbS1lmclBGCCc9DWb9rOVQkuCQBk/1rmfGeqEWpsUkIlkO7afTvWdOo2zohC7MC7c39008hYMxIwecDPA/lUyaglgC7uUQA8gZxVFXxGERCAOcZyfzrC8faqNK8E6vcb1V0iLKSeQQOAPzr2cvqT+tQcHZ3O32Kqe41uc58UPiZpt+i28cqpLGm3crDPuTXnNrq0V9ysquCOCDmvIdcee6upJAGI45OT1603SNbuNOlRAxVMjgcV/Tax1ZYaKm7tI+gweTU8PC8Op6zPprzyh1lJIBIGeDWJfeHHASUlmdskehx3qTSvEZYIC2Q3oen1reTVheAIQuAMjAryI5672O9QdJ6HI22nyJextICB0wa9EsdI8rT4pRtBkHCDt9frWdomlf2pqCgqSiEkqoyT6fhXoCacu1dgxGV4AGQMcVdTHyxcVyI4sTXtZHBXmjMXJ2AkkkADgVRg0eWaYRmPJY4yBwK9POkRyKQVCngDjqe9X9K8MwrMrsmT9OK8ueElVd2caxTSsYWjeE47K1VyoLhQSGGM1zninTcsxCcE/TFewSQxsgD4ACkDj06CvO/FQJchFwDk464NJ4b2cRwrScr3PHdYthDKqAEkjPTI/P1rT8MwCKQCVdhYZIznHpVrVLcsSWIADZJPYU7SLSVpiUHGMg9cGvFcfePalWbhZl+68QSacUVXwqjaAegFSR+KGmzKoYKozkeg6muZ8aJLaafJKCVdWVVOM5yQDx+NZ+v+LbbRPDVtbO/7+5YRhVHzbT1IrpjTqv4TzZcl7M9BTxYssJIO8Ehtx+lY2patJrMxSIYgiUZ45BPX8K5a1nY26FCdiqFwOc+31qbxV4ih8E6BLJKcXrYzCOrgjj8eelY81ScvZXubKEYe8WtS1GGwtd7zJG27bgnGcVr+FfFtpfCK3hmEsuCWCjoe1eB6/Y6rq9muo3k0kcEvzJEDjANdF8Db97W+1FWkbcCqRljkEevPcHiuipg1TpObexyyxL5uW2h7zeAsWcggDjjpXIaosovS5OUHJyegrrmk8yBHJypAz25rmdbm+cgFQOnI4xXl30vc7aTudD4Ns0u0EuNshBJXGSPWuil0eMcqAVPU4rkPBuuRaZIA7iUMWyM44x0z7HmunXxPHfymVdsSIduQMBz3NdWHqtKzZy1Y1lP3Sje6RApDAAFfX1rAubZLASBFEm7JIJ4BPfFaOveK7RZAlvKHfJBz0J71iQ3SXRJJyQMjPeu2TTW510FWveRzF9A8cj8cZxj1pYoEEwEqbwRwrHHP1q3e7luXcplMkkjk5+lRhxKoZyMZ4ryJx1Z7qbsTW+EtrhnQlgp2kHoa5tLcS3xd2JJyoz+lbl/dPbWpWMKRIQpz1A71Ss4wuSSCT0JHSvcyuDTcmdeHT1ZPbwZmCOCRge2Peu28P6VhQULMGxgsc4Ht6Vi6RYG5mSU/vCCM/Wu4ITTrAyscORwvrX2eGwzxM1COtzmzLHU8Bh5VqjtYh1m+W2RraPAT7pYHqR1rl57rliSAo4wev8A+qrN3OJmLDIBIbB5wcAE1i305jBJI4OAB3r9jy7BRwlFQS1P5JznMp5pi5VpO6M7UriRiVGB1bOayLttqqS24AdTzmp725UsWAyTzjPT6VnzXBXKEZOMjHpXpyVjxIxKssiMHJBYHpms+Sby8ljhfarn2gHIBAQndz6+n61n3UhIJABHTB71xzVzeKIZbwdAdpI4xVKaRCjhmJHbFPaEzqxQqrKC2CecAZNUAUmYgnbzknPGa52kdUSVcyYRVJPTivTfgX4JHifxKLm5QNplmd0gC5y3Y/gRXmcYJwIH82ZnVFUDBOWA/TNfbfwh+HS+CfCVppkcJ+0y5nnL/eJb5sZPYZzX59xjnVPKsBJX96R72W0Pa1U+iNxbcHiNcBTjGOAO36U1oFVy+4kt2btXSHTkityUXjOOKwZ0I34IyOACOnvX8Z16rxE3OW7P0qEkkkisfLiDkOEB4Jx09Tmt34Qaj/aFzrc5lZkidbdFI4GMkn261wfi/W00fRp3JIkdljRlx8pPt6e9Xf2c9fW/stbgifzZHuFDOuCCdvWuWeFq+zdVLRDnUUUrnt9zKORuUqTnBGOnvWW9yVzgkAnA5zmupvdFWW2GwDeqgkjnnHNcreRG2kMcgAcDJ44rxp8xrTtIoXcwzl3yVG48dKxfEcQOhXjEBgUycjnGP5VpTEPuIOQCARnGRWJ4u1CHSvCWs30koWWKBhGpPXg1tl8ZvFwUN7o6ZJKDbPjzXJCl07Wz+ZAWYh89tx/l0qnZ6tcWMqTQu0RT5gVOMn6VXkmC26g5wxLEY7li2P1rMlkMEYy7MD6mv9Ecno/7BSjUWtkfi2OmvrEmn1PYfCvxlvbBAmolpbdeGZWyWJPGR1Ne2eHPidY6pbkxnzn4ZMttYjHQjk18YLePGAFfcQcc9jXRaDLftMzxs8QRgjKGKkqe+R0FeDnPCOXZgvaOCjLujpwucVsPZN3R6N8RZUuvGuoNZRbgxUSEjBJA7HvjOPwq14P0wQyh2hCD7xxzlvXnvWHo9q5ljdnaWTJYsxznPf3r0PRrUJaByRnJADHmvOqQWVYB0Kb91G1NxxuKVRrU3LeICQEjBHByc4rpNPkKRFSuC3TJzkVzljA8gAbLg9QeM4rodMieUmL7xOMD0zX87rMfYZl7VvZn3FSh7Si4EV1c7XYgggcjFQm8DhCz4BGdo4o1eJrUkFGAztJ9SaxZpxGCMEkHBHr+Nf2Hk2OjjcHCrB30PxrG4eWHrOEl1Nl5zIuEY7Rhsj2PrUsFyGcOz7Qg3EE9QOtc61+UDxh/LDADJOMHPGKzfGuuSWPh7yonKSzEqSo5APU5r2ZzSXvGdCk6srJHOfF34jS65ciztzi0tt0S7T/rB1yfQgkiuH+H3jGK31IoJ/K+b7zDoR1Hrmsu60m91Iu9tbzOwJBIQ5A9f1rnZ9IvtInYPE7TIcggYJPr6V87nmPw0cG8NzLXzPt8owM69XmlGyR9eeGdfivLfcymPPyllbOR/Wn+GtCsdL+IVhrMKASGXa0rEdTkA4/HqK8R+E3jR9UmFpPIwiilUAE5KseDxXsuiW1zqHxF0aOWTZZLJhQAAGIOQSB9K/mSvgKjqTjTlp6n0daPspcrPXvHfhe18UTWcd/EpSGTdJH5fEhByCcVclIBAJAAAVVUdAOAMdhVu9kMs0xLg5YkqRwcn1qpIFZgSACOK/MsXUqxnKnOWi6HsUqasnYYloLiQRgkByAdozn2r5z+Jis3iG+XCxJJKWi54xjBHPoQa+i22qAVG4jnnoPSvAfjnbxWmqRuGYFSHJzx0xjHfnNfYcD11TzSN3ucWaU3LDSSPKZ23TOo5AOCR3xVViA7A8jqox/Wq817FK74kIOckDjB6/lVq3uEkVVDAyscBAOSPWv6+hONlqfkDhO+wGMvlQckDOR2rLvmKqwIJI56da67TfD97fOqJauS3zElSBge9YmoaRcxausDxt5pfCZGM88UpYmlHea08zVUatr8rM63sJbhUSMsSWGSg6Z/kK9b8LeEF0mCKYuZJ5Fy8gGCnJ4HsR3963/hx8NpNFQy3pEVyQGHlEMCp5Az64rsNV06K2tC6gKOQc9a/DuLONYLmweEfqz7PKco5rVayM7wLZG58TEICVt4zKFblGPTB9eua6JwZbpg5BO4nI45J6Y6VV+G9gRZapqQYujMEiycbfXH1q8QFuGAOWJzt9K/mTMq7rVHJu5+m4Omox0NeEp9mILoQo3GPqTj9K6G0AnsySCxI4B+lYECjywCMkDGK3vDkouN8QIcg7fl7egrxd2dFRWMm8zAwDELx1boKhh2HBJAUZ6evrWrr9oUmOVYAdTjpTNI04XFwMsQOMjbjH09aSpznJQityE1a7OV+JU66F4MmuxLJFJKChG4kFSOSB+VfOXwoeafXLtw4toRcMPJWMAlg3BJPPOc+le5fHm+E8dvapLmKEkFV6H6j17814l8OrYDxAACxBnLErx8uec+tf0zw/kFTB5HPEVFZtHymPxyqVVRi9j670S3EVmiFeVUE+pB6U/UtHF0qNvERB3ZAySPSnaAzvapvOTgAEDrWtKB5ZyylfQjn86/GUkq0m+57GGlyxTOPWxFveIkcbEk5ypFd5aXJgtkQHDgY3ZrmtoW6Dg5GemKt3GoiJtoHzDggdq7PcWp2ytNamhfau8CEhvmz261yusoLxWJPz9mz1zT5pXmy5dlJOfrUSAnbhjnPcZzXRhMfPB141aTs0cFenGpBwezOJv4zAwDKM8gYqCJGzkHBI5HXNdDrdmEDSKMAknjtWAJCoIjOwnnC9/b6V/ZfC2dwzbCRaep+LZrgpYSu+zFZkJQO4ZQCAQvIPp9Kr6jL5FnM4CgqucE8GrEhTeSAWAUEY7Hv+Fcf8RtaTTPD1zOFkEwRmCn+IAda/R6EHOSR5MFzM+eviDfC+1e7mO1BvZRtJwRnr+NefXIIjAByifKPYV0/iC/+2sX2qGY7gFBIJP41yFxJJIHACgk4CjoD6ZozR7KPQ+lwfuqxo6PtiADHJUkknt7V1ujMJWBUDIORubGcfWuAtvNgdklJYTKEwT9w+o9/rXYacVlhhiKKwUDBbnGO/1r5Ruz3PQq0+eLO9sLoec5GSgIOT1P4V12mTqAEyAuODXn+nSvGAu4MT7V12jyF9i8F/fpXq0Xoj5bEYdJnZWVwQyYGAepz0rcGsRWxDvIAcAgHuBXFPqosQVnKq4GdikHisK48Qy3jYBSIA8qpLAD0yea9aCjY4I02mdR4g8VG9upUYxumclSSxC9uO3P16VzgmJZWQsTuGCxzxn0rPR8zsScE9c9qnguQqAsA2DgY7VUpWVkdkdFY2rR1MgDNgDjCmtGOcxsEUtszu29M1gW8gCAAYJ5BBwa0FunllDOxLgBSxPXFcjbZDR0NtdscBELFTjHt610elXH2qEOjEhfmBB6Vw8Vy6YIKlevA6iuu8PSRlAAchuQPrUowmdA7SLIFI4IBGe9OdTs+7kk847CmgjeW3MCMY9qkg3vliuCOOTnn6VvElK5EsZdlUEqc9TXE+PvFqaXBLbiUITnBHXNdD4v8QDQtHmnBUzZHlRjhgecnPpyOMdq+bvGniGXXL52d8EncVzyMe1dVPlinOR6GHoc75pGNr2vy6hcuXmL44JHesKS4eRWcfdzyFqSViSxYZUnkjvUUaMXAGHQ/wAJ4rwsTWdSTke9BRjoIkUomV0XDdQwPrXZ+EJJUgZAGVFbBwpOSRXKxWzO4RSXGeBXe+GrB7eLeCQW+bavUHGDz37V8VneMVDDu71Z6OFpe1mj0jwPIYr1HIJwQdwPbuP5V7zoOrmWFFDYbIO4Hn6V4D4TIj2jPGcEk816VoGrNbzqiEsDgEYzj39q/kzievKvW5T9BwVBKF7anrkTPjIYbCMEY60yYqqgk5wcY9BWdY6iZ7fIYxntg9PzqWWdiAuQQeSfSvjqSV1Fo7OWzGzSgk9wRwTXn3iXxUIHCKOckEkZNbHivxHHptsUBLyHOQuD+PWvF9Z8SP8AKQCSBzu5J96/cODuHIYt/WMTH3EeTjq042pUdZM7N/GMdvESJACvzYDDJX1x6Vxmq/E2X7Qyo5WIAsNxBBzXGahqrSgPkZQFVOckA9R9Kw7i7TfulcEZ53dD7V+n4ipg6D9nhYJJdT6jKuHpciqYttt9D099XfUYVld1DFQwUDse9ZwYO7AgEA561jaVfO6qCwZAoAweMe1WluxvO1cr6Z617uVYpzg4tnwPEWWRwmJbS3NlFEsZIJDHgDrkCtKG2PlRJEQAchjjpxWLa3I5wOQOSDitm2uwc7do4AKgdfxrXNZueHep4WBUYVbsrHMIBZCXyQSDwfSut8JamHRwAVKkKB3Irn1QXLmNlwoOdxPU1vaBZrG5MZDkNjAPQepr8QxNWDdpH2Edehu6zeBY2cghAME46cV4J4918y3EibiQDge4Few+NL99I0g26uXEuZCSeh6AHI/Hj1r5t8QXEs19L5hJAY4J54Pb2r9Z4exdH6ouXVnl4nDzlPm6H3ZPdBmJJILZGM8HHNYGratEkPmxnJPDBepAqvd6sIwSj7xzxjp6/pXH+I9VL28wQ7GUc49DX8O0qanJJn08oaHmvxe8WOsjCAh0XLAls8npn86+TvEusvqF9K9yhUq5LjqCQe2O1e2/Eu4nG9QPMEkhUKvHGK8H1WNra7IwqnO4gHOK/qrgvA0KOFU6e58djfdkzPeUPEQqBEI3bgORmqyW0VwwVxgDvjNXVQTB2JAU8cVHFbG3O/JIPQetfqkVY8dyInUKSrAHPTilSMSSxIAMHgqe9TfZ1nwzZDKeOetWrG1SW5VguRghWI6GtVYXMdT4XhhRSXALLldo7Htz/Sma3cFg4BygOCCMYNamkWqW1jchwrSyEYYDBB9feuc8R3UmVidmcL8oJ7Ct4SV9DinqznZrgpOShYg8A4601b8LgE4IPQHqKiut5JUE7AOGHY1Wt4SAoLbwepPevUhUkZ+zizTutXYTjYN0WACD61TbVyjEMMEnINQvHI1wsaIxDdW7LUw0lyuXIcdSWHSvQp1GzOVOHYnsdQeS7LrIQ/QADof613Phe3Z5CzLhjjcG6EZ6VxNhpogy6sSxbIOckGvQvC8BUAnJJ+Yseh9q9fDO7ueRjEoxtE7zR7MMpBTAGGKgdMdK7PSUkMqlCAhwGJGSP/r1zWjDcMA5OBkHuK7DRkI3BAADjcWOMAc16J8+zfghG0CQnYRg464rPWI2ymMMxG4nc3OST0zWrChILDIXtmoZVAbYSAOo+tYtmaHWsQcDJIOM5B61NJcxwB9x2EggHHWo/tUEZCsxUAj7vp35rB1bVopHkMYkI3FfmHAHbHep5HIHZdSp4g16WNSEkLEAgIGwCa821jV5LpyGJIwQRnke9dTqaiVZWB3kDIHTJrg9ZufLZnCfP0GO9c9SDRrQd3qjGlkEc0sYJZj8x55APes66QM+4jccY5PWn3U7+c8hwrkYbjk//WqCOR02SSLvUg4Ud/Q1z8rPWigQRK6CUkIfvAdx6CmHMbZcZ3dNozgds0xAWcq+QfXsKsEADAb8aRskIJYZ42SOTzHHUbSMf40kcYCBTndnnNOLgKMNzjBwMVCZGDkEEehJ609egmia4tQrAjBPfnGKikjFswIcMx6leADTnlZkIIywOcY9aWYMUUqAxJAKHsPXPtQroiwkVqiAkADcc5xzUhBj2iPLehY9ac6DLhCHCjGQDj61NZwCRYw5LbuhAx+FdNOPM9Ckdl4D0gz64CBkKitgnOTk5H4Y/WvfPDdkFQAnKZyWAxjJ9K8t8B6W9vboQgAwoAPbHOCfxNevaaoVADgkjPyngGu3WKscWJqJrlR0EJSNSCTsPBI7+lXA6BQQSRgLgmsuOYq6oT9PQ1aUlOGOQeg9K55HAaDYchS2CACB6iqUjHLkcEHBx3p6OMZ3KSBjIpXjfhkAJI5x1NYjSIhndliATyAD0/8Ar1WvP9IhJbBU8bSM5/CnFyI1KOGBJ/A1FIzNkkA8YAHH40Eu3U8s8aaWIQ2zJHcetec3UJiJABDHoK9w8T6ZLcwPKqqXUEkE9q8f1WJ43lcRBjyArMAV5689a66UraEqxTtIzAFG4gE9AenvWkk5guDKhwCpUgHg5rHWUtGAw254Bz0qc3TquABknq3Ga6b3KvbY0l16406dACWhIywDEZPb2rasPH7xh1lQsjsDyeVGOgrhZ5ZLiMo5CMT19Bmo5SYDkcjIGQc1jKMZ9C1LueyWniqz1CS2wHYBioiPBJI9f61da/SRQUY7RkgY714haX00UylHYHOQ2eh+ldpoutyMAjs0pIG0EYI/CvPq0OxvCzeh1s84DFxncfmI96z9TukYFQeoqO0e6vEkCRSEK4UgIcEnPf2qabw9fXa7obZpGJ6DArw8TUp4dXqSSPQpYWpV0ijkLwlTl8hRkHA61kOA6fOcg5Jx2rvZPAWr3TmNLK4kY8kiM4B9MmtTTPgZr+obVlsTbxkBhIzgsc54wOvavmsRnuX4dc1Ssl8z1qWUYmb0icL4K0Qar4k062UErcSiMOOqk9Div0L8EaHFp1lFHsZGQZIHAHrXhfwn+BqeHtXt7/UDuliBKnbjLduPrX0ZaaglugIRiSOe5rwcVxflThaNZfefX4bLpUKaT3N1AThgSmR3HUU/y0UMxYAAZJY44rJl1gowXBYKAARzj2zVK51dm3Hdkg549K+IxXHWU0NFUv6Hoxwsmb8zQxowYqo5OcZzXn3ii9tbKRmRmaRlLEHHIH/66s3+qSyK+HYAgjg9K858QzvNO+JzLjgqTnB7/wAxX5lxFx5h8bh3Rw0L37ndQwT502xLvxxFauiiNYyW5U9/XkVBN8QleQckLkjCgkDNcjdRMJHfkknOD2NVOI9xAyc4IxX4bKtKq22z6yFGKR1WqeJXvI8iXBJGCB0Hpj3rCl1Z3mcO5bGQMGs0O2HJBIPAwenvUMk+WUg5OCCAOpqVFs1UFHY3YplZSC+CBuJNbfh1d15EWYKueCR1rj4p9q4cAjHJJrqvC0pkliII2A/NxyBUNW3Ez063IkRmB5GASPWp5ERlJc88d+tULecCPKklcgfKM8mpi557juK53I4Ho7nL+JtGW53yhcAksAOxrzS/tjBM5J2nkc17FeOjIxUKwOc7jmuA8RaeRlkAYZIYHqB7UqUmpaHXRqdGcxp1yIpRIXw65AUjkZ610elaq1sQVlYE88nPPpXN3EKxHBGWP6VPpebu5EcRZwPlwOcn0ruaUzrlZrU9IsPFl1BCoAMpOScnGBXYWepXlxprTmPYcFQFPfHH4Vg+D/B8so82+UlWAZEPGCOmfUV39xYLBpTxYByATgYyfp2rSFM8qrKmnZHm9/dSSnLjLMMkdgRWS0zkkHJJ4NbushWkIYYGOCegHGf5VhyFixJO7HT6Vd7GsLNEcwR2TeASBwcc/nVeSzhlV2KAZ4OeaneRmyFj3Y6LkcjvTGB2AAYHXBreGJqU7csmaOnGW6M9fDmnDCtaoNvJKnPNVLvwFpFxiR4A4lLDbtBAPqfatwsEBOfnJ5461JGxSLDjI6kAZ4r2KGeY+jpCtJfM5Z4alLdHB6r8ItJvkGyEhjkNg4BB6Y9K4zUfgKIpHFiFcdi5OPfmvcmdZGLJxGxyo9BTgi5BIYn0Hf8AGvrcv47zbAKynzep5VXKsNUd3E+drv4I6jCpLWzqgGRuYfOOxFc7qXw91GxkeEQQvIAGyrE4z2yOOB/Ovq6MJwmMEgkg0slhbzxmIRqEY5K7RnP1696+5wninio29tBHkVshw8/hVj45u/Dd9AyKYXJxlQFJyPX6Vm3mn3FkSs8EgYDIwDgE45Nfacng/S72XfNamVtu04bB29wCOa8l+LWm6BotqYNNQAYzKGbe6k9AO5H8q/Uck49p5tNQjSaZ8xjcjjh1zcx8yaldNCrqz4c8jnGPasvTUbWtRSwQnzpBkbQc4B65o8USMb0wRAuC+FJwCTXtHwX8C+VFBqdxCDO6gkEDoe4zX75gYOUFVex8jUgqLvI774beEG0uxgCIqytGodm43fjXaG2EZIUZySM/QkH9QasQRpEEjQDYi/LjjJqdnEm0tkbRgY9M5repPmd7HkTmpu5UR2cbQFOAFORyMVMQgySVBGAFHrTsgOcDOeCR2prRh3BID4A5I71jcwKVzBFORHsV4/cZFcV408F2+q+bKsSh9oGMYHA7V6FtLMS5Af0CgDH4VXngSZGRwCMdaLJkO6d0fM2p6fd+HrvMGFK8hccgetJafGq/0FB9pBEW7aQU3EnoMeleyeLPB8N4juoCkqenQnHArwDxx4PntIROigTADcpBwp7598DPGa0Vd09GOnVT9yaPS9D+M2kX6otxKIpWB/dEjJPauttfFVhqWPJZSWGVTcCR7V8h34WyuCI5WDYBYKCAfxqeLxHd2zFo3ZMkgkehxx6g8dc1qq8ZdDueFpyWh9josVxtKFAg4JA7+n1qa3hCtIw5BI/CvlPSfiF4mhuiIrmORGA2oQVz6etem6H8RtYjt0NyAr7SCB2P4/1roilNXRw1MO4HuFmWRyQFLE4C+taMfzAuyYOO3SvItP8AibKsscsiA5wpMjc+3I4AFdPp/wATLS4xulA2kgmM7gePXuKr2bMeQ7jyixBKjPr6CnrCGUkKAD0Hp+FYVn4106UOWlYSNgAYBGPz4/AVqQ6zZzMAZlQY4PJz+VZcsiLWLPkqykAdBjrjihESPKkZOMY9aabyHdtSQOAcZA60pAkJcnBBxhhipaYrEU0IlyQq5XpgVTuLU4UEhWJ5Y+laB3MCUwT1OD0FBKsgYEkHIOKWqFYw5rY/MCcrjkisyW1Em6NRhQMknj9a6mS2ADOSPcdj+NY91bnaQj4J5wRnA7ik2K7Rw2r2oZi6IyHowPcjvWJcKTkxnI44Pc13txanlnUMACACM5riNSgMUhEYZVBJB6jGelcVWXKzsozurMqtO1qSCAwK5IVufpWJf6kchgWHOdua0JgZ8lgAcYO0elZUtuyA7k4HSs1PudXLfYzLu5MuXYEFzgAdcetRByoAB2hTt+Y1dNkAQwXKg7sE8H2PfH0qtJbFVLkcE8rnvWikZyi0RoMszlyRnnHSp/KIZGzvGPujHH1pgiIBCAKw5zjAq3CrhBkYb1qrmXKPeALG4AwjEMV7MfWoFhwCwRcMfmJHPtVqTftVHJIGdvOQB6Y7c1WLSRqQwBTPPNC1M7WGR2qkkou4Z5H9a0dN1aXRZ0ltjsIySeSSvcYHWs4SyBSU+UHPXqBTXk3GMk5YYJIYHIIz2/kaUqcai5ZK6LhUlB3iz0LTvi1rFjCENyyxE5VVTGPzya6rQfi5qzAO5ZyOVbdjg5HbOPxrxeOYkkDgHsecV0+jOixt82CcFcnPPccfyNeLPIMrm7zoR+49aObYuEbKZ7jafGG+hgd5FldI1G5wQeScZNUtW/aNksw625YhRxvUZJ/X+deN6zrDKBEhIdgMjdjOO+PwrkLsXFywVQSc8hj2r5zMOFMmq/8ALiP3HoYXNsXJ80p6Htg/an1eIkywIQ2QygiQkD24HrxWoP2sb24IDoCSQuQc5GeflHQYNfPb6I8yHIwRkgE9cU7T7M2zsULOeeo6H0HrXxWN4KyeVOXLTsz6WhnNRzSkkffng7xGuvadBexvjeMkEdc9/aunl15rGEu6Bvb0968S/Z91hrvwylm8oc25CudvKccAnrXrrBZYirfOrAgg+lfyPneAhluPnh0vdTP0ClP2kFJFE/FfRIPMFzPHBsJDSM+ACOuetTt8TvDyxI41KAoQDnd/U4ryL4sfDl7yGS5sAV4LfuiRk46cc5Ga+aNRm1nR5poJXaI7iQ0haRSAemCcA19ZknDOCzumnSq2l1Ry1a/stZaH6AW3jfSL6Iyw30EkYHJEgIJ+tQ3nj7RLYqJb9AzDcoGCSOnr+or894vG9/bEsZS7gYGSQPwHant46v2BEd40x3dJmzsOO3oa+8oeFlKp8VY8ipm1OOx9eeN/2hNH0RJRa4kfJAYvjKj2xmvl74nfHW/8VXRSCfajDHBzgema818R3t/Pu3zSSO2SSD0B9CfT0rn4IxJcRqAEy4BIGSSfbua/Rck4CyrJv30/fkurOCpmkq3uxR3XgDQbjx54oitlVpkBUzFiSNueefX2r778C+G7bw3pMVrbqQgULnAHHbivFv2dfhoNI05L6aMJcSoGIK4yM+nrivo+ziCRgADrw2MZxX4V4g53TxuLeEoJcsex9VgaUqdNOW7LCRoikLknGMkcmsTVbQTR5KjcAMHqeDzW1JjcxycYAAB6HufeqbhmBDqQcnBz1Ffi810PWho7nHtA8chAIAz1z+lWYMOOCVHtxVu9tDglVPXrjg/jVGNjE+wIcAde1c+zO5PQtttEYJJYg4OMj8agMpHI4Gc4zyD6H3pUeTBZMD0JGR78VTvtRSBAZNpOccDofpRdsm5cjmJGSxZmPJx0qS1gLyszrgk4Ckk8dj7VHpwWQAuQSfUcc1rAhERY3AAGFYc4/HvVJdzNysOtYQxAQ5JO3aRjmvM/i8Y7i/kJLNdyRxLK7LxtXJAGeMjJyevNeoW5O7B54J3E4/GvJPinqKxXcQYDLZRQByTwcD8q/cfC+g6mY86Wx8xnVRxoNHmQ2lzkE7SCOSOas+avLMdxPBzUMjjJIGCfmxnODSLg/PkbuhU8DH1r+2Yo/IpPUPNZSOM5YLtXnGe9TFDG7ggBFY7snkH6dfwpu9AC4GCBnpmhJBMAAAVY5JU8geuO/wCYrpijlkxSifKzMCpyCoOePpQ6napRQMHnnrSEfdU8EccilVG3bS47kZ7/AJVukc7dhoYOCQeSeOOh+tUr1fJhZSRgsWI96unaVKtgKSQNv68VXnijjQkElQuAKUkKMtTDNiLiUALtbPX1qO4sY9hLARkDIY9z6VZx8py2fXBx/KlJIA4wQB1PWuGUmdsYqxSFiDsyCAAKhm01LnYHUOq5C9MjnkVo7yxJZwQTx70EHcBkBAc9OSfrU3bLSsc5N4dEpClnhAOd0ZBOc9OQRTP+EZRQ6uSzklgT2B6DFdO5XcQTwenHeopCXwchSD8xIx+VFvI0UmjlJPCyOoQEhh83HUGoG8Mq7Mu9gDnJIGQfUdq7LjYJQ2AM49qpvbiUEk4B74601CPYmUn0ZxP/AAjcqoUyJGz1UdffHaoT4Ru1kKYXeQWABz8o6n/Gu0MTbyAAWH8RPQfT1oACKdxyCcnPaqUE+hi5yRwMnh2VI8ShNwHBwRk+w9PxrPOizRkABQxBLFjgAe3qfavQtQKSEbeo7VkTaO9w4YIcAg59a1jh4y6HPPEVY/CcJcaRMWCqpJYZyD0qs+kSuC6p5hzkFBgH1r1S38I3Fxh12xNgYDqT+la9j4DhiZJJDlwc/dyAfp0xXTHBxMlja63R4aNBup5UCQkFsjDDB/XrWx4d+GmqahqKsls/lcgyGMjHqAele/aT4OtVuR5kMc5AwrkYAHt3rsrLRoLaHAUbR6DpXRHBpMJY+o9LHkeh/CJzcbp1RWBwQ3QADrx/Su/0nwDZWcYJiUy4wWOTn35/pXVJB8wIJLLj8vpVkocAkYAPYV1csY7I4J1J1PiKFlYQwxBFQBVJAO0A/nV5YI1G4pjnOc9aVlVcBQT3BHen4dlJABAwSCeRUMzSI42Mbgg5X0Jq1E77gCAFI9ahjiQkkAAnGSO9S/MSeVIHAxWbRaHqi5PAHocVZhGHBIUpnBHcVWhy7nJAI5IHYVYQYJC4B7nJ5/pWbNYl+BwZgN4EoI6nnA9u/avQvDl4HRYgSrYLAEgZ9x+J715vb3C2YknmUOqq2CTgE4OP1rS+G1/PLrE93I7MJwFCvz5agckCvwLxSzXDUcveEfvTf4H6JwthKs6jrbRR6uJWLAbWTHJJPf0pkzLGxBGCRnO7Oc+3amKSBncCDzk96iuZCxBJBOMZ9u1fxlq90fqiRWvo0lADpvBPA6VyereEYpcvDEhJJPJx17g+tdTM6rwzAjrkDpVSQDY5Ds5Azg4P5YpJFpO587/FjwzfWmjGSMyWiBtglKknOeTnv9a+eL+1vba9R3mlBOVDAKd6nqrDuP5etfe3iLRIde0sW0qBlALBQMkk+3TivC/EnwOuFeaUzuFyWVVQAHuAe4Ffv3AGIw1SP1dpKZ83m/PCPtInzla6VvnKRRjIUBS2Rg9hmu3s/Bz6hHaC2ga2lXAlIxJvJ75wMAe9d3Y/DqK0IeQEygZbGcZHoK9r+FHgKNtl28Q2gbgrKCGHuDX7pmOGo5VhZYrETSSVz43C4meKqqEEWvgN8IIPB1gL24Ky30mOfLxyO5zkHg9q9vXMKEKeQOoPWq1rELWBEU4RRgLjgD0A7VIJRsyCSvv1r+Mc6zR5li51uj2P0mjDkikL5hfY2MlhjHpTXYpuYJvb+6MAkUCbLZUhgOnakKl+SASOhxyK+bbudFgMgYA4AI4wPT1pjlSQhlCls4LHrjr0pDhQMglm9O4+vagyHIxwPQ96SdhpHD63GZvFdraFMlo3ZjnhU45/EgV0g8PWF7amCa0BhY7tqMY+QODlSCTyep71VuLES66t4pyVXaOAe/PP9P5101su5ASSMnGSOpr0cJmOKwj5qE3H0JqxjNWkeY658G9N1JAIp7mIE7ioYHB5wSWBJ6+teda5+ziJZGkW8unkA+VAFUHnOW4O7j0xX0tJEpABGCD19aiNmrYDLkYyWxya+3wXHud4JWVVteZ49XL8PV1cT4w1n4OappDSkx741I27cA8+2c4z3rltT8J3ejzOlyQZcD92gz1HY/xfhX3dNpyMSoTBPPT+tZF/4PsrzaZraORV+YrIoJJ9d3ce1fcYDxWxSaji6d15HlVcopfY0PhA2E0J3MjIhORvUjH4Gs26ibgnGSck4xX2VrvwU07Ui7RxeSjksNw+Y569uBnoK8x8Q/s8XMbObY71zkNOoIAHUAjByffNfomC8QsrxdlJ8vqcMsqcXoz52uWLOVBIGeg4AHf6flXO2TS2F7eRbDKsxKhZecehU+9ev6x8Jtds55CLaNoAf4XJYge20fzryfxZBf6ffyTzQXKHlWE0Tgkjvkjn619hRzTCY1J0qifzJjhqlPdHP6lsS4aIgo7HBB/lWW6hZXKsFj6Eehqpr13dELOzMiOf9c3IBHUEn7v41iG4v2uTvjeaHO4SRKzZH1xitZ077HdCXKtTXm1RYS7S4WNASWb+VZ48YxJKrjbkD5c4Ix+NSX85cW0AtmQzZLPJwCOwAODk1wmrwS/a5QsckKKeBLGYyfbB6/UVg6T7G8a0b2udLeeLndSEQCNidzE4z+FZd54hmkDkXAjIAO4nqPTHrXMmaUoVXcwBxjHSq80QaMmRyrE5xUpWNOa/UvalcNKS5cOVI6Hn65rLYEyhycg9BnpSjKAEsdgGcmpbOyn1ORksoZbyTOPLgUuxJ6AAck+1bQhKWkUQ5JatlKS7DHG0Aqx59atjEmAFxkDDYruvDnwK8R6+STp7aerHbIbggOv0Xk59jivUNA/ZjEcBjv7tpySCFYBMD2xz+tetSyjGVbNQsvM8mvm+Dw7tKV35Hz8LdpiCUZS3yrjua6zwPptzPeiNbeYkjO5oyoPPTJGO1fRWk/A7Q9EdJGgDyxjCtIxcc9hnofeux0/wxp1kiiC2CuPXBwPy/WvbocPTv++lp5Hz9fiSna1KD+Z5/wDD7whPcXUl3cRvaWinCxSEFiAcgkjg/pmuv13UbXSLwohAto1DBhkZ/DrXR+WkAKxqFUDkZx+prgPiDpwkUSo2IxyzgHk46H0Ar6fC4Clgo/uz5bEY6rjpr2j0MXVfjBLHdOlsioq5AYNkn8COK4vVPidr1xKBFetbocECPAwc89R16VmalbG3uZFbBcYJXHQHpWXcuxdMgAgFVIXgg+vv7nmu2NSfc2p0qad7Gne+LdRk5a+lhBJy6kDPv0pt5r1zLGEaZriNgM7mJDD+tY8sYILEkj09asadbvdXAUgNkfKPak7t3Z0pRj0JoYzcSIYU2FQcFRgAn6d63/DmhGSZDcF0TJbCggA5459T6Yq5ovh1I5H8xjGwyB7kfyHX8a6WPzII9hlMwJ6z4bC+mOMDHAranTb1ZhOtGOiON8WWCwzrIFKEAqSMkgDqCPyrlyFkLIh4bh1I4NekeILQz2Uz7QUzt3HHB5449cV59OhUlQoBB2kdf1pVI8uxpRqc+hXkLplA2FAxwMnNVnImQISQQQcj2q26N5zhgQB8p3DnNAhIyCNj5wcjkGsGzrRHDEY2JBJP061fj1SW3tXQSbN/y/L3XPQ+vPP5VSkQlHVSc4528VFBbnBU5MY5Uk5BYnmpbLVhcPuaQSGUE5wQOPWp5ZPtKBHIVyNyjPJx1OPyqL7OpRmDlD94cdT/AEGKEYxrvyC2MEgVm2XoioFlSYkBicfdPQe+a9x+GnlT+C7gwlpgxV8sP9UQcEg+54IPtXkUcaMgkZwo6EHuK9Y+FKGz8LJArEiVSTnpksTg9uMjv2rNrmVjmqzsrms6BwHRSxYbgc9BQ1mZSgOWcAMT6+2atzMiEggKcYB9abGw8wBmKg4Gcda8tx1NU9LjUtclcDcOQM9vyq7FAEABJIAJIAzj1NTQIDA5ABcE8DnH1PbjFHky9QuAOpH+NWkjNysIMJE+MqFwzH19PqfYVR1NGSMPhvmO0e47nH9TWokciIC7h0IzgDG0Z/U/0rLvyrq7oWK4x8y4JI68emc1MopoIyuc3qMKtCJUmdSDgrsBU5HHPXJ5/KuV1MhCxxlgCcEZwfQ11F2DIkhAZCDwMdfcVy2susVsX6v0AwTnP0rhlFo6qU9Tgp4GVyS2BktwfWqFyHDgr69c4BrSuYiZJQCEDEMMZOPX86oSo+CpG4Hg5rz5HswdyFQRNhjhGBIx2NOYgq2DwOCakSJflDjJwdvbPvR5S7CM/N1YDoTU3NioIGOSRkH5gwPTFM8kMck5KjHpnP8AQVM4VcFQUA6knJAqGTOAVDMGGT2yB/SpZpEinQJGHJDjsRz+NVYxvRgzEHqCB0qaSZdpKqz/ACnCg8Fu3PYVHJG5CA5BYbgOoI71kzdMjWPLAZAHqverEITzCQpyRjHofWoG3hhggJ06ZNXrK0aAAuA8zElm9V7DHYAVpCINmhZZLqQQoA6g5yK6a4cWejG5dCMOApPUrhs8YySSB09+D25y1jaSdI2IAdwSQMYBPT/PrXscXgGfXvCsUUbAXW4ndtG6MAccnjoT/nivLzerTw2GcpuyOjB80qy5Tn/D07TQRN8oBAIAPIP0ro7FSsoLDahPSuUWzn8M6iLa5I8zO1cnqQMk47cV2ulXEN5bOssTO5X5SjbcN2OfT2r8unKLftE7pn7flGJ/cqEt0NvfLaWJUIQqCBzgMfc/1NRphwQx2kjr1xRqNubdyHIKgBUIHfPP1HoahQhWAAKkdycg10U5XR9RCV9SeIAuQUAAwMg5/H61OjlHITJOfzqoVaN1KPkkZJIPBq7CjhgSdxOOegFdUTpTNG0jURsZIgrtgkt1I9KimuHXeANoOQAaljcqxwSpHU1VvpXwTuUoT8oI456/ia1TNYmfdSt5BJBlJYKFXrn19gPWtrQrYP8AOAkZAyGkGcDuKxijh/LG5GUlSrDnI7V0mnRFbZFYASDGSDnGelax1KlK0bGiEJU5fnt7U+WeKzjjIbe5yWHpjpUT4VAiuMkgsPQj+VUbhGcuADheCCOlaI5twvNQe6kR0cMMFSM8AZ6EdzV3Srpmcq5IPTa38qyI43ZWUOqluSccD8Kls5xbTFSVcjgMvQ+9UmNx0OtBWP5AcY45FZt5YiYsQcd+D1pwunkgZQSHI4zxzSz6gkSbwA7duwquZkLmvoY02LVgzcAt83bA9v8ACqGr6vFdhLaJ2AzuOO47Amk1zVhcqQVw3XIIxWZaQuSHYFgxzwOoFYym9jsgnuyvJanzlMuAig8HnPoa2IrJIbdJF2lW4ADAkHHcDp9aytTm33aIBkqoBwc49Px9q09PQoBvzjqCOlZxG7s2dKtYQyoWwAckt3H41avZILW7CRDzATtDKeAccVluGdSVIQ9A2eSPpVjTbUAgsAAxyWA6muqOxnya6stJOBDI5QCRiQBnuKl8O6W888RdGdjkkdM1LNpweJyDwEOO2SenPatG0uk0yyQlySoC5J7fU1WgNdjWvbRLe3ZXiICglvb3rgh5mqajJFDkxqNxPYjP+eKt6xr1zdq8VtKwQqVyxPPpzTvDmktBswCHxzjoT6k+9CcTC/s0y8umw2VqACGlYZIBI49z3qso3Asql34yAa0NQV/P8s4k2qMsoxlu4x/9eqygBTtGMcnjrVWOfmct2QSKyYbLB15BHFZzyt5pckHJ3HPetaUkwlgBtPf0NU5LYmIAvgEZyO49K0jYlpMyptFtNVcNNECAcgucA1S8L/DnTI/EB1eaMSiFz5ETc7D0Jwep9D+tb6sXgMWAUB4DfzqTzZYWRYsQr34zn6VGJi69F0k7XPGxmBp4hXtZ9yfVpfLwXUkbhtHTj3qkJd+5igAHvVjUdSisLZJZ5jI4OR5igkjHTHQiuN1Tx1aWtuqCPO0EfMSSOc5z6/WvymvkmKdZwpxv5nydak8O7TOqaQAkqMg8ZHamTERbMBpHYZwvJry6/wDi0kiSGBQ3HysqkDP8j+Fcxq/xH1W9hRIryW2Vgd8akde1b0eF8ZP41ynBLF0o9T2K7vrQRsxnVSDuCnuawL/xRBgokgfnlVrx6fxFqNwRH9ocOR931Pr7Vo2cTqFdpGaQgFjkgA9/rXsU+GFBfvJ3IWOf2Uehv4qt/LRQhV1Jy2fvA9OO2K2fD2vnUgI9yxEgkEn0968pllkDkMCT0BFdH4V1M2dzGrMAp4AJ71GI4eoQptx1Z0Qxcm/ePTFmnZmSUGUY+VlIAU9856g+1bdhMHjQEYY4BArFtgJFi2uJXcZIVTkH09/wrrdA0xIZlllwwIBCkdM/1r8xxlJUb3Wx3c91c73wPam1jMjkIGG0uRnAP8q76wWMsAMEngsCTz6//qrh9McxKuCD0wGGM+nFddpkpkRCylCTk18ViFzy5rHDUbk7m0tpG/JAJPGcdamj0iOeVI/LYknAK8gevTr+FOsp0cEFCufuknAz3470uravDo+i307M0cyRHydoGCSQMZ7HBJxj8exwhTctDFXbseX+Ir2G48RztCQbeD91GQScnqevoePwqKS7PlrjB5/KufjujNK+5yHJLEjk5JyRz2q5LO4RcBQVHGDnPuRXS6clod0abSsaL3AeIRBsKx3EA4Of51ds/EkthfRiUMCo2jpg9MH8h+tc0LhSrYVck/NjufWq5ugs5B4XPBJ7VPsnLoV7K+6PeNB8RwXyq5CiQMCAD1x6+v410K3gLZ4IPJwa+Y7TXZ7K7EwkkKKwBG4gYFemeF/Hwvnit5SxdSCMtgE9j6E49q46mHnBXRx1MK1qkega1KksbvPHuhVSxQrkNgHA+mcV8L60xn1q/DgK5mYn/ZUnIA9q+29S1WBtLuzE/m7QGXcMcjuR/SvizxRbCHxLqJjG5TKWyOgJPI/CvveD5fvZJl4RcsyrAY4yCkhDAY5449a1rcPLkbgSOcg5z+Nc+gUyAg4IPetS3u0imCLKhkPIQdQPpX600e0tTetZdyEHgqccd60Y4tyIxOwjPTnIrCtLo/MhGAeSD3FbUEgaNADhiQQAc5FCZLuWZIgyAdSDkcdKmiUYVgxzk7hjoMVGHXuWQ/dIqVRhwCMAnqPStUybkEkStvcliD0B7VDGjRkAEE46dua0Xj2xsSCAccfzqhICjEAbgSelUxoguAsyOHABAJHFcvqdpLFdFlISPbnbjqfWumd0jZgRg9NuckVTuoRPGqknIHU8k0ovU6IPUxba+MOACQAMjnj610th4hSSAIXyV4A9T61zGoW7JIAowMEBgOCPUVCkxhcEfKBjn0I711Rdzqikde2piUkKOD3zTY2SXcnlAjuxPIrnYLyTazONwPJZRjmpDq0iAOhwynjIzn8O9PlbNUkbEmj2kwILsj9iijJ9snpVK48MLeI6SHKEY54P/wBemRasVAfJJAyM1OmqSSbSxUZ5J9KFGXc05UUj4ZIVI42yqKVUHnaM5wPTnNUZvCzHCEM4bqQOpFdOL1TtIPXrn+dON1FncHGF6gHrVqKYaI5B/CSRyeUWPlgDaAMYPcZqwPDsNqCpHmhRkFhg4/Ctma+hIBBBzkj2rOvL9oyQiFyRgZ6fWk0kZSfkRJawo/7vAAOcHrU0qNPIirjB6r2NV7WJ7hgSNjdSQa3bezRI1YnLA5PFc0nY4ZkdnamCEIQGXJJyKniiIQl8Dtz2FTeWZArEFVB6461XuJnlBVj8vK8DHFc7d9jnIZmALAfOV4yB1FXrWMJsb7pPGD3xUdnGiDAXoAAxJJI+vernlrgEjeep5xg1AJXLythSScMACB1BH19faq1zdPnBLc4AAH+cConvVjyCeMdj3qk13LKwYnLEbS5PQdh9KTRooj3lMrkqAoHB56063DDeoUFD0JPSo40G4BRkEckHgVZt4ZJwUUsdp52rnAqUrmmxMtsvy7AoJGSFGP5V6D4M8LRyf6bewtlcqsUnAYkHDevBxgiqnhHwTNcbbq7R0i2kqAOSOmT6c16HOI4I1RTkKu3BHQcf4V9jkmUfWJqrWXunwWfZ5HDxdCi/eZ5b8cr0waRp9uJgDdzea8YBOFUHAOemT614FqgaVCQBgkkg16b8Yddj1LxM8Fq7Jax26KdzAgyDg4xx75x+Jrzi5BWMkZLEEZPXHrX7RShClTUIo/JZVPaScpHLRygI6YYITuI56j2rrPCHxQ1fw1qcDW1+FtsEMJ8uS391fQmuWnhEOQhJHfcc5NNjuYpGEaPEXQ7uACQamTXYPZxqLVH2R8MP2m7TWvIsr6Rorp2EIW8IQDB5O7oB9a+j9M1qz1SMSWkgkU5JKEH05BH41+VkUsltKHDEyE564xXtPwk+PF/4PaC3u7hpLVMKxYEuAOnI6+lefO6d2ZSo1IK8dT7vldJYWZS6DkbmBBGeM818w/Hjw+tle/ahFvhlbhxwQPqOvNe7eBviHp/jLS4Lq2vQwlQDy2bJOf5fjWT8W/D0er+HpiIdxjGd4PU9q7sFVXNy9Gc9S7jc+M9WsW5AJUgZKNweawLiKQOQBgDoa9A1vSVgmcmIAqcbm5wfauav7Vo42YEbc7mJHJrqnFxlsTGSlHRnNptjQKCASSqg85amyX+ZipOAAR8vPNOkgUTA5ymSfTiqssKxABRndlgD356VFwuVpJ3uIyHRgQcbieDVOZgAFAyQRmnyh1BBXPzcjOOKrEqkpJDN2BB6HtUs1hoWBKPMAIwoUtvbsR2wOcn/ADiuz+EYWXxvpqupcyMVOeSABkke+BXDB3aWJVQiM/61xz+Q/pXofwWUN490zzI/NWHfLGw7MBxn659a8TNpcuDqvyZ6eE1rR9T7IsiiENlvL+8CASSD0OK6OxKzxkBzEp7uCK5/Rv8Aj0ikUksAMFeoA6CuktwSFJJIIBJPav8APPN6jnjaj8z9lofw0i1FGV2KDjdw3OMD1qWaFZgQTgdmxSxICxBBI+uKlKITkA4wPlzjnP8AhXivU6ouxhWMH9m62GBIeUbSR0OD0/Wu9ilIiBb5e4z3rj9XRGjiKARyoxJZR94en/1629Mud9mpByw4BJJpRSvqOo+ezNd5y2CH2gjJZiTnHaojd7Mlj8oGeOc1Re4YZ4DHB6ngmoXmJjAYbTjk9Mn/AArdR7MxULmjJehEOXAXGeO/pzXF37vdXDyyAAk4DDsB9a0b65ZUIeRQmOBjGD7k8V574v8AHMenQtFasXlB+YMcjPqBXs4HL8Ri5KNLU6KdJt6Gxqmuwadt3TDcRgKeC3qK8k+J3i/+3UNsARaqQ20HqfT8+ajutbk1MIN7y3EpwqtwR6gAcmuS1m2NnFLK77zgBi5zn/PqK/U8p4ehhpqrV1Z6mHoe8rnOtCJ4yQCQw6AdPaqM+krGQ5RXbsr9M+hxWvYh5SoGAG5ODxVy5tWlkABIOOSe9fYYqo4K17H0sW0rFDS7MxKQfmJB46Z9Oa0YpzCRz0647+1V5VeE7EYgHBBxyMdTVaZyzBYmA6tkDqT1P4183JRvcXxHb+E/EsdjM0gAEjnkkHjsBnpXe6dr8MyAs6gDoAeBmvChLIhIDkkHOB/hTB4gubaRVLMVByB/KuqhXVHZGNTBqt6n0vYapbtMMFHGeQGzn8q1bzWLXSNMF5KTt3FQoIycelfOGi+MZ4GLNMwY8EKRiut0vWx4n1OCC6udlpGoIYkkBs8gAd69injYtHkVstlS957HbyeMLnUGylvJGh9ug96pXG+8tpZXAIX5SfTP9av6vr9hpWniOzaNpDHtK7eQehGDzmsuGU2GmRiU7C0Yk5P3s85H50SqTq7aHLGF37qOWvrNHZkBAU9Q1LaXVrpLIjnazDI3HHHrVHXtWjWZpAwUKMkg9q8n8feOIlYM7LIUXaoByQM56UqOAnVndo9GcZQp3k7HW/FvUozpF9dW0uzyFEkaqfvtwCAfrk186XHiC51fVLOe6ldxA24KWzgkVvJr+p+JtMntpTMLWMjcZDhTnJAX1A9a4rXp1s5EiswSwwCSck+9fVUKMaceWx4dSt1ie2aR4ugm+yQWkjSAKAxI+6e4qfxnYN4m1a2m1Fi9vakfKTjJHTP0xXkngG5nt9QMjnBcFdpHBz14/rXSeMdYu9MtkZZSWlOBk4A9Oa82WAh7W6W52QxP7vml0Nf4k+NILbSjbI/mSsoVSvPljtxXOfCjVbm61u2tIpSuD5sjEYyoyx/LFeca1Nc3TsspKu/BKg5H416H8GQYrkDeUZVKGR+SQRzz7104jC08PhpKJwwxHt6yjayPqiLWIp7IsSp3fN8pyB7Vzt0z3EhEZ3AHhSc1m2lwIbdwsvlIcAjsfQ4/wq9pieWrzrKXLcqAOPrntX562nofWU6cY7D49ORQHcYOcnA4HpU8c5MohWUgddoPb6VWlmcxPlsBQWIxnI9Mdz7VS0m4DahLufOThXYdB6euM1cIR7ndCFxdWQwTSggNGeI2x7fzFU4dSmjwEGFPQ9yKm8QNK1wQXLkgDOAAPpisqIPGSRISoIU7TjHtiujkR3QgramrPcO6BXLO5O7JPWs1r14ZSpBBycD0q4myRs9RjHXpVV7BXujK8pJ6KACfrn/GtYUk2bRUV0Gxu9xOHdjnhdgPH1xW5a2CyMj5BBPboKh+ywwxb4lJkGMjHWus8N2ZVo3KgEHdyuQfavocNR5Ohbnyq5o6DYJbRbyuUA3E1W1bVxcEopJRMgcVNrt8baKS3ifytwJIj4wp7VzTXZP3nJOMA+or9QyDDRhJTkj8L48zOdRLDwenUdLfhsALkEHPPQjtWTqUyOp25BPZu1Ou7mKzUl3VC3OG4zmsvULveqgKSCM5Ffoex+HJO5UcgEAnnBz9ayruRhIQMgAZJHUCrU0xj2nIiJ43MM7eepA6jvWbKRdSzMHUjaVJGRkewrKTOmK8xrFVUEjAz1Bzmqmo73CIhGByMenpTQFyAX+VPlHPSnB1ViMkP2rnlqbRVijNLtVsII3UHc2cZGOf0rMwFZkUEqxHbpWjNGUdjnJY5571XtrW+vNRit7aIytM3lLGi5Yk9MVz1ZKnFzlsjpirux61+zX8OT4w8by3E9tnTtMhNwzuOHlyCBX2aZXdzI+SWPJxXJfCD4eD4f8AgixspPkvZoxNcHqSxGcE+1dmMxFsEEHlcDtX8bca53LNcfKEX7kdj9By2gqFJPqwmcFFAO0Dv6Vyd/MkIkccgkkn0rqiqrGxc5VfmAPevGPiz47svD1hIqktdMSBGpxg9j7iviMBgauPrxo01ds9jnUdWeW/Gf4hut6bC3YmScNChiILBm4Awe5J4r3P9lH4f3HgrwPYLejbeugaYEgnOTyT3618y/B3wgfH/j5tRvXN1a2V0bmdmXkMBkAH1A5r7D0HX47RUgt3ClONoHUV9zxFQoZLgVhE1zvfuc9CNTG1OZfCj3K1KPEBnCsAOv51ynjDTmBZ41wQcBs8GseHxXJbspZgV4GVBya1P7di1uwnAbc8QHHoO9fjrqQlpY9+nRlTOPuD5JKbtythiemT/k15d+0Vqf2HwtZ2EQzJdgtKhOCVB/wr0+BZ9Q1RYFVSzPtG45ABPXivB/2sdYNz48ttPQAf2fbBWYMcDPUZ78ivruC8ueOzemuidzLMavscPKXkeBahdkyEglD6EZ/CqKM12+xgdpHQ1e+xtMSXIIJySBxWhbW8EO08M4HBPWv7qhWjSgorofjNROcnIfo+hQvGrsQRgEjHIPpXTW6JboFUADsfWs+1cbWIOzpgAdKtR3YJ5KlQO/UGuCrWc92Y+zsdBp9wYnjBAVmI4XsK73SiGjjjAzuOQcdOK8psdQSa6VEJeTjAUZJycCvXdHhMUEaSowkA5A5INfnXFeOjhsI092fQZRTbqczOhtEKogwCR6V0+hxLNKGUF41yrsDjaa5/TYBKyFgQR6V22jxCOJlIBIwxwMZ9P/11/J+LxTnNuJ+jUo3RB4j0UXGnSuFYBULZXr0rznw3YJr/AJiwTmSKJvLMh/jIUEnHbrj8K9r1dxpngfV9QmiIeK3YIh6kkYHT3NeEeDtbl0nSIIiAMjcQy4IJ5P8AOv2PhHiDHYPAyVN3tseDmeW0K81KojqNS8MxWCREI0rsNyoMEnFXLrwVZXEiS3GJSFGMDoB257+9WdDlF5cm+uMOTGUjUcYJ7mt/7PcX52xwlwQBxXg59x9m8m6KlZ+R1YLLcLQV4xObn0XTrOJxDAqFgAcnIwKo+CfB2meML/VUu7WOWJGEa7R97OefavS7b4dT3EStdnaGAbbngA9q6Hw74S03wxBK1vAqsfmYg4zjtX58s1zTFy5qtRv1Z70XTpxtTR4pq37Nuk6Xdm60yL7NIreYDCeCR3PrV7wb4P1aDxFFNeRqkFvllbOS56V6pDrZuncxOpi3FcKMAAHpzWtaSxSK3yIDjaSqgZB96+jjm2JjS5L/ADOKrh1VlzSRjTyiaQkAgZzj0NV5OCQDweDntVzWI4rW6MURAwoJAPOe9ZrSFmznIPHPGfavk8RWbldu7NlGysNZzGwxkgHGAelec/ErwS/im5jMAdrkkEAdDgk5/U16OR1OQSansVV7lXdA7KCFLDoD1+tZYXH1sJVVWhKzFOKlHlaPnd/2XtT1m5SSeWS2gLeYxjYKV4x19PavR/CX7Neh+HYVN7G1+7EMJJpMsD7EdK9jidIow0fBxzionuGw2Bj2619p/rPmdSHLKq/vPJ+o0b3cTmb/AMPaZp1gLa1tFtoePlU5ye3J59a4ObwXZWurC/EQeUEFdwzjFei60S8wTOT1z2/Os17ZJEIIwRxnPBryKuc496Kq7ep3QoUkuWxj28yhSuAAMn0wKwtevklJQZ29DXRXtkIlYocHvXFaujCRwQApySW9vSvKderUd5O530qcVoi94d8SQaRZDTom2I7AHjIBJ4PtXd6do0V984YOTlSV6E968D/tFo9WtYwMBnG7uCPr619F+E9QFzaW7MysSoweBgDpkV5OIhzSUmbT5qS0NK38LMyIFYKAANx9K1bDQhY7gAFBOSQP1q9buHUEHHpx0rRSMSIWJDEjaBjp71tRw0Xsjk9rJuzOVu7Bry8BJynRlPerF3jSdPkmJCrGhC7uwwT+lbMVgbbJIBLcnnPNZviDTRqGnTK7ARAZZWOCR7V9PlWGprEw9rtccpy5W0fNnjy8bUhcXCKQJcFm/vMD1x2rz/4XwGTxW4QZEDFmHdix4AHfGK9F8YPAsF00Z2xeYygE9geP5Vznwh8PTi5XU5UMRLNuJGMqCQCT6gCv7BzGVGhw6+XRWPzWjz1Me097n0xoMeLNcgggA57H/wCvT9Y1KG2hJmdVGRnJxn2zWDeeNLXTNLgW3BaYKcsDx+X0ri7vXJtfvEjdgsZYEnOc4NfxfiMbHD1JaXP1HDUZKN5I9DsHa7YFcFSeCvSjU4TDcAd8Hfk/l/WpvDsJs7S2QgsVwGb1964f4r+IZdK1ZGhl2tKxVVA64Oc+wOetfQZNhZ53VVKnpcwxFWNGLn2OmlzIwCuFXgA4zn2qRMRgNv3HkcDpXjaePNThlVzIoib5TGQTk9+f/rVbg+KRSbY8RAH8WRjNfe1PD/HxV4NM8JZvQk9T0/UoBcQFdp9a4S9D214YnQo+NwHqD0qW3+Klm6KszbHYZwxGB7Vk+JvGNrdSZhII2jG31I5/WvrOFsvzfJMSlKPuHkZp9Wx1HR6l2KZXYod27np6Yryr4r6oZLZooycDKlc5O3PP4V2tjq3nRNIrCQRoys2c4yCcfWvGvHF+97cOYiSjAiQqMkD69q/prC4+nTpqrUdmfFYTLKtWbilex5vqOJlZkBRwxGB3FYEm+HLbQRnOMV0VwgSRlI2gcAGqU9skik5wAckkd6xr11iPeZ6MKToy5epi7PmLA4Zzu25ztxW3pspWNmDguoztPGfasSWB1diHZCehXjgVa0yRVkGckfXqa8Oon0PQhqtTv7WcRRI6FgAoJPoa1oNY+wIBvJYjOc+tcnBeiG2IaQkkcjOAaqSa2I1Ac5TOOvX2r0cFWgnyzPEzChOS5qZ2L6iZ7guSMt19zUwIeDJTBJ5AOePrXLW+okuhYKuRkBTnitFL8x+UACFYkKSep64r304W0Pn+Wotzetc4BU8DtnrV6Bxnk4Un06Vi292CEA4IOcA9a0IL7Yd6EBumDUvU0WhsQSK2QDkDkn0q20pReAxB4DCsWG5OAxBKk81cjvGbJL4TP3Sf1xWTiO5qwTCNQiOoJABG7n8q7HwoZZM79gEYydowea8+inRiGGA4OM55Ndt4HvkuDNGGxNGPudS49a55KxhUVz0BELKHT5h9MZqG7uRbQyF3WIqCwLDgkDgVKmI4S5yT3NebfEvxUYbg2ULYAjDMM9W6H8K6aSUviLpQ53Y4fx34wn1e+DN8kSqwwTkZJ4/LBrzK6ZgZGJBAGSQOgrdvzJLKzufMIJKk9ge36VmyxbVJbaNxyBnvWOLrcz5Y7I+gpJRVjOWNTEq4ycZ4HFM+zrxgAlvlyD3q8gBAAXB/nUuk6a2q6kLNEy2eQB0JP86+frSsm5dDoirtJDtJ0ieSRAsTMBzkc5ru9KtpIsICCSMgjgAeldNpvg9raw3ldroMEgYP0pNP0d2dGK5BxlWHTNfhHEPEFPEVXRjtE+5wOWypRU31NDRrNhsaNQCSpwOfrXSKWt542RWJByQvc4qTSdNWMAhMEEDHTNdHa6K1zICwCDGRjtX4pmMliKtz7ChGNKFrmv4evHeEEuVbIwOwH09a09a1iPSLKaddxdkIBY8EdCKZo2lRxABQSynqOax/ixdLZaALb7uFPzdDk84H51eU4FVsXFS2Hy+0laJ5N4u8TvdXBRCd3OCT0rz7UtQJYgStKxPOe1JqV9NLM6OwB3HGD2rFud3mDaSDnn3r+i1ioUMMsPQVke5lmTKnV+sV9X0Hu2TwcZ9e1M+URugCtuzkuAcfn0pBguABx3qPjzAAMjnn1rxpTufbqNtjY0tn2oQwCgYwOMmrpuQ8zBXCgAkn6VjQSFNrM2B05PSq+o3rQsVBwM9u9e5leI9m2mfnvFWBdeCmjWTXCrurztIBxyOQOwrpNF1EsQA5PXt1rzV53klIAxKeQCOCa9C8GQTyaTAZ4lLL8xePkgHoCfau7M8XF0XZn5fTwvs5XO1sIxNG6urEkA5Xr+B7V6H4Z0gSQh1Qk4DDjoK53whojXd5EkpKwMPmZRyB2ru9WvV8LaQ5XKOUzuI6Lz/hX4LjKrr4n2VJn0FCk5tI8r+MmqQxtHskwduAQByQAOnpXz14guESRGe5853BY/Ljacnj8sH8a7bx5qkt5e3AaUkKTgk8kHn8s8V5dq88jSuSIyCADtOQMdx6Gv1/IaUsJQUZHbi6Tk1BLY+trnUTMjo4IjBzljnJHfjoKwr15riWU7jKXxgtzgDt9KtwK1wQpPzZwOOta6aYrMwCYRQMeua/kyknfQ6qkuRXZ4r460VZhvSJnRSWVipDH1yO1fO/iq1EWpESRmOR2JVcdvevsHx9pP23T5gZCsx5ByQTjtmvnXxt4fu7h4nlJcoMhV5zX9KcA89SHK2fnmZ1rScm7I8peJlYKWwD1AH9aaPKixhiEH8LH+tdD/wj0q5d4miDc7SSce2TULeHpWLy+WXTIAx29a/cFhZ9j5lYym/tGL5YiZSX2DoM1r6aghjIKkhRuIXHOfTPelj0meKY/uiQMZLDitnT9NIkSR1G7OAoHUevvUSw81ujX28ZK6Zsm1EFhE6EoXjDEOeQcng/lmuI8QuZroqQWfH3h04/WvSJbItbIqqTnkrjn6VxGtaXNJcyBogHDdAeQvailRm3ojnVeN9WcnMF2gIcsPvZHX6VHFA4JCM2OoA7Vty6HKXIGQQM4xmpbTw+Y5NzI4BGTg9D24716UKEl0G8RTXUzVtAgCjIDHcQxzg02edIwIt2eeTW4dInkijOwo6g5yMVWg8Mu9w6SszMRu57A12U6czCWKpdzMspXNyQgDxAgEHgnPcfT3r1Tw6gitowpBDAZx1FcVpXhhLK7IRSFYkkZz1Oc132hwLCwVhxgAHNe3ho2+I8zE1oVF7p2mniIRoY8iQYGCck+p+lddpMRMgJIII6j17Vy2kQRMAI48uCOR+tdlpeNgA4Pr6V3yZ4M2bFthUIdfmB5qhqEyRF2DgEngGtCa5SOEZIAHUjqK4jxFrsUt5J5YACnapI5wPXHeoiuZmPPYnvNSLYUSAEHJHtVC7mDqoL5JPAz1qp9oLqpIDbuAemBT5whjQuACDnIbnOOK6kkkDmV59vlkbSWPUY61wmuwebsfLxlW3AYx+ldrczFgAGwRxx1Nc5qds05ATDMRj6muarG60LpzsziLqKRpi7RsUJwHIwGHqPaq7IApDNlwOgGMCtDUPNWRAARHgkqR0NUpJESQMyBiR1z0rzpRZ7NOaa3IFwQFJwTwPakVTFCCXVznByMc0EO5JRQBnj6U6RAYyG5KjkDoTWdjpQhYrKC6AknIA5A/GnAC4YAvtGN3AGcDqQDTF3GIErkAcj0p0CwTKHK4APG41QxJoidpR2MYHGepFTwgxqcsSTyCeKcrRMMo4IHH0oUnBBPGM5NQ7kCx5LMVGRnp6Vr6PbyzTohjYoTztxxWXGqxoZEALehOM11vhO3D6hE86NCWUOyocgZHHPeuugrysy15nrfhCyVoYgzbSoAyRnPH/1q7WAFCNoww6ZHBrmfDcTRRDeMFuhB7dq6a2YgBicHODnnFdct7HkVZOTZoRKjMc7g56sDwB9PWp1YsSFIHGQScYqmspEZDkKDycc5HpS+YHKHOSOnPaudnOX4pBJuDFSSMDJxTzMcBQwDYwCTjNZ4yXySQPSpI2IYqR8vBBzmoaQ1ctyASIxQAMD8xwME/hWeXLYByGHUCrbSmMgA5OOlVJZA/IOD6VDQMr6lHFKoUoGYDcARnmvN/E+gW25pNjBs4WMnIJPU5/kK9GkudoOQWP0rD1rT3lDbSpJGSfargrvcxbad0eQ3OkhBjyyI/TH9KpXOIACYpHJOAqqTj8R0ru7zTh5oRzgHke9SRaJ54CBjEG+UuB0Fd6g7XuT7XyPKLi8CMGeAqAchX5/lUEmtwbk3xth2IKRnAHBwcnoOK7nXvClvPHI4LCRFIXjGSDxxXnepaA9tISA29eo7H8K5alR0/iR00pU5tIvC/iQhg4BGMLn8q9L+HY06fVY0uZUypAbDA559a8FeIs2eXKnJycgY6VdsdZu9OcSwTtHKO/FeZicR7Sk4Q0Z7uHw8YyUmfob4b8P6JemMbWl/iR3AJOOnI9MYrubTwxpoXm2iQeqJnPpxxivhz4X/G6+0ueIXMrltwG5Gxk9/pX1t4I+JdrrtormcB2AOWbnOOR71/JHG2DznDVJT55OHqz9Vy2NGrT9w7uDRLOHCpEFPbgCrqWcAQqEAJOeccn29KigukmjCiMMQeSTyPwq2rKWVjhgBkqOMV+EV69ao7VJM9j2UV0JFVBsYkGRRtAI7fWmFyZCCSOOKaGPJY85zwKQSGQgAgA9yK82UiuWw4lxkA9f1psgRl5HOOT15qNSQwATgkkkGpMqSQVJHfnrXO3fqWkZV0hIEYdgWBwwHPH6VyWsRM4KB2cAkgsMY9Rj3ruZVRmORjAyDjpWPqNkkm51AYnjPQmueVjppuzPNNStdiMACAeScVgzpsYHBGeB8ua7zU7IK7hlJA4HHWucvLaQyEgMi919fesrpM9OE9DCcYGANx65xjNRtB8xBOVI3bh1B9PpWpJAuGzyR6GqU9s2AWJAPp3FXGRre5VEK8gsBx374rr/AAooiUMxCBuD7muZhtzcTKgJBJwDjp7V3GiQi3gCsQzAclhVSloTJ6HSwSCBT+8ZlAzhscDPtjNRz6gY3OxyFPJGOuazJbgFyVGSoyM1Ve7fOCCc8jnpXK5X6HM4mrLdCRQw5HQnFc1rcke4lVwT1wOtXHuXZTuOOM8VVjs5dSvliRC2SAcc8n19KIOz0RrC0Tm00+W/mQRxMckAY5wTXqngnwDFY7LmUBp5MNIdmAG+p68Y5rV8KeDYtMXzHQGU/eb1HoPauzjVIIQiABQOBjoK9elFJXkc9fE392AtvbRW+CigEg54/p2qvq0y/ZpACcsNuAeg/wAaHnJYgEAenrWdfyM0ZIH1BolKx50Vd3ZxGrONzhRkqduSMkfj+VYj5PJAXI4AINbGpkiSQg5BPB69OtZEoIIIQKDwCRnNczlc9KFkiuyszAsMkdO1G4FsMCR04FSP0Lnk44x2psZO4E5IxyPQ0ou5tckKIVIDsT1KkDj6HrQCBGcA5HHNJIwbABI3cZHanRxmNixZZFwMDuQOxNbozbEiDPuIJjbGc5/Snwh/McEgjAII75oSJgQS/BPGe/tVLVfEVjo6k3FzFFKBkRswDEfT8K7cNha2KlyUYts5p1Yw1ZqrGcnLAsBklqqax4q0bQ7dpr+8WEqMhhyM9h+JryXxZ8ZHgDizIhAypkJySPpjg+9eM+J/Hl5qgRo2llLAtulYnHPoehr9j4f8N8bmDjPErlj2Pm8ZnNKhpc9j8bfHERySRWTrFaKpHmzAhiT1I5H6189+LPiDc6xMzpPIz4x5p4JHpjtXN6zcXc8u6SVpCx+6zEgY+tX/AAh4Vn8S6tbwSx7wG3OOoz7nuK/qPhvgzA5Ql7OGp8FjM3liLq50vwx8CT+IL+K9nUCzRtx38szHpgnp16CvqHStHS0tkhRDHGCSqkDgfhWH4F8PRaTp4iS3VQAAJNuACPTHeusCxxKWK4bPJFfpVR+z9yGyPj69Z1Xa+gJAIW+Zt2O6inOwPK5HPAxU3nI6k4APYHvUEmRs4yGOOO1curOUYrONxaSN0boFQggj3zUJlUOFLEMecDqBVg7RIDtJAB+Udz9aTy1LgcEjjpVLQjUjCK7Eh2C8YzyacUh2sVVmUHHzDqalEYUEFQvPHvUW91JBTC/XrVIT0KeowRTDZsLr3yK868e+G4rm1kPlFgoODgjHr9a9NZSHJIIGOMdCKztZt1nsZVJKhlI2gZBJGMVE1dbHPON3c+LvEVilveyAkhQSASOlZOn6ZLeyPtRigOSxHXnrXofjPwvLNrN0qpsYn5SykqB/KmafpENjAUDFTtC/Pz06/rTo0m9z2qdb3F3Kuk6R5EChwGGc4xz+dbKwDAUAocYUcmqV1qUFgX82XJGAFAGD+NYWoeMFScmE7COi7s4P19a7+aNNWuS+eo9jpxIkIYMSpHUluCfpVG51+C0UgyM0hO4OrDCexA7VwOoeJLq5ch5mIPIBPQelZElxJsdvMLLnu1cs8Q2/dNoYW/xHb3vxElV8wSOWXIJIII6dM9qyG+JOt20jG01W5gQncYgVPPrkgkD2zXLiQ7MhuDwTnpUCxqjkA5FZqvPudCw1Jbo9J0j48eJNMEztq904X5gNhCgD/gQJJ/z7dbpH7SN+rKblQckEEcsfXIIP868MZA27JzxgCok37SQD5mSAB3FaLES6ieGpPSx9geHPjvper8STKrjr2I+o4r0LSPF+m6vGirdRxyZ48wnBHtgH3r4BhuHiBYuyZGQR3PpXQaB4z1XRmAhu3EA+6vBKn2J7V0c8J/FocLwCbvFn3jNcI6OsbqyjkkHv9arlV4YgnGenfivmTwx8dbu3UQ3ZaZT8paTBGPoBwfevXvDvxXsNahgUSqjhQDvbr+PU8fyrZ4dOPNB3OGthpUtzrLlA6EAcAkYxiuV8S6WHhMpUgqcfIcHP0HNdms0M0JMbpKZADuRgcZ9u341Sv7XzYWUk4IwTjr7159SGmqOaL5Hc8jZsbiCY2bBGBgkUlzEW2q0yFgAQEAPHpn1rb17TRbyByoCYJJAyTjpx+dcyoC5chsnv7V5clZnq0qimrodJahQQh5xiom04PgkkH2A5qSK5BQASOEJwQowTz71aN+uCAAO2R1I9KceY2aT3Mk2ZgcBxgZ4zST9SFbBxwfQ1YvpkkwS23B4B71nyuJiACVYA8+vpXRG/U5JpdCS5UMQUk3YGOlQpkMN5BXFMZHkjKOdr452nODTHJAAPIAwSa6EcrG3Mxc4UYC9PcVGuxSCACW4yBUhiEqAFQyEFSDg5FK0WdgChQpyDnGOPStFYmzY9VCsCepOMAVqtdG3QgKQcAnHHPrWVbx7nCgHGckg8k1u6TpgmnDuMjHOeafImXG6I7awn1XypiuEGUDmM898A+vIresvBszgByiPjdluR9MjvW7p1gqpHFEDHGAcAdietdFY2gACBA6jgtk1lUpRsVGoccfCI8lWEYyDksFJLD/CqU+gBLyIfZSUwWVnGFIB5IxyfTPSvUVszG25EYAdGXtVZlMbMA7ANwyg4DD0PtXk1qCkrI2hVcWmaHwLlXTNSurY4NtcjzG2jADDgHPc5r3uEMI1DA4PevAPB6nT9VgeMkBpAM+nt9K9+tJlnhjfBBKjIPJLV/GXiflCwONWIX2j9nyPFrE4dLqh8lskq7Cm9OmAMkj6V4r8WvhRb6hbXN/aJI7KFXyiM5yTggDng5PFe2KCcYLKeuc9fyqKeNLpcSjevAIPHFfkuV5rXyusqtGR9BUoxqKzPz58R6BJpl29s6YkHBIGASPY965aVmgYlkOAcHPGa+0fil8LLLWluZLJ2WYndGrAYx36cg18teMvBlzpMjobSeUAsGIYDGO+D2Ff1Jw1xbh80pKM5Wn2Pisbl8qcuaK0OKa7M8YVuEOQNx54OO9dx8FfhqfGfiO1uWgD2drNvViMhyAQOfqTXEwaFdXt/Bb2qC5mcgBQw6nse4HOa+3/gR8No/BulRebFtZ1DsAckMf5V08XcTU8uy6cYS957GuWYGUqnPLZHpfh3Ro9NtUhRQAuCCBxjFbsmAAQOc8D0psMCgDK4Oc5/rRK6kkAZ5yTgjJ/Gv44q1pVpupN3bPuYxSVhkrjBDHGBnJ71UkcAKpYnA4JqWZkIwTkk8DHH51VlkJBGcLXM5eZukV5UTeSCRkc471nSRIrNIQxIHABxmtFsbCMhsHGSe9VrpC6YQAj1rNs1iY0txJuCRKQgOQp6EmuV8R+GtZsL5NQSRZU8sGRFYkkdsD2z0Ga7Ww0uW71S3XO2IPmRsZwAOBj64r06LTYmtEQorjHG4A16mX11RnzThzIzrSslY8c0HUBPEqypsmxwhOOR3wec10dvKXwT859BziunuvBsCMXhSONmOSyr3rn7jSZ7OVxsdwTy3HH5Vy4m8qjnHRdjJTv1LMWzaSxIABOAeT7V4h8Srozai5ZVypBU59uv6Yr1xZvKilJ3bIwdxOePx/GvDvHMol1CQ5w7AE49K/onwjw/NXlUZ8nn8+WjY5YOygKo3kseSe30qVirIFYsHHAG3IP40wQfuc5yewzjFOyQoJ5A9O9f19BI/KptkkEalwASCeWJOeaIwIZWIOQxwCvaoYpHklIQbQTjBPJ/wqdiAhCkYBwDkH9e9dMUc8nca5wzAgkA7up5weOaUTAsWRcP90sUxwD0z1PehY3yHAIHUNmpGBzlMluhzWyRhIkV1woCA85IxkmqeosI0DZ45OD2/wDrVYVGYbiACOq1U1yRI9OmBOAykZ2kk/QUpR0IV7nMzavbl5GA2hDnJ6e5o/tm2Pzbt27ncB+vrXPLZPLlgxAH+yRkfQ1MbElSGO3BB57kVx8ke53KT7GodYgDhi2VPOAP6Vbivobhgdu7ngEVybQ+byDhx1UnpU0c5hOScHGeegqlBDc5HW7jMwAZQn15JqZbaSTh2BHTBrAsb3GSwJHUexrat7gzyKRg8ZC1vCnGRnKo0Je2rIqlRgKME54P4VJZ2TSQsJCw3HAYDov0PetaK2W4AV1AzyQRnNTtaNECqD5SOhrZYeJg677nP3Gn+UwlxuizhhnGPeuc1BpJZgIV3sWyecAD6DrXdtYu8ABXgk8Ej9ao/wBlR7xhBGc8ED+oqlRijJ1pHOWeiuwUzuy8k5QAYz0HOf5VpRWyRkgMSOBkDPOeK2f7Nd8Ajcqk5I7+nNWNN0J5ZldBgA4IJ4JrRQSM3Uky3ZWQtEiVwGdhk7e319Kv29kJiQVwM8DGMVoWGlBGKk5OeueD/WtSPTwiAlct3962TsYuTZVsbBIlY7MDHX3q4kbKSFJweqkcexqVYCyhQpIyMgDOakUEMSgAQcA46gU7k8pFFGFdWI+ZeBxwfbFOYq6Ag4ycHHY9xT5MuAAACDyfWm4WPgjaCeW56n6VFwZGMAkk5IPQelLET5gQkBCc9OQfrQ5ZZAABjO3I7e/0pRiMIwBLEkcdqgkkdUAGxiGzjnAzTQzHAYgnoMDHFIRgEA4AHHHSnELKiFQyMp5+bOT6+w9qllJi7F3ElecZ6055GDRhQRuXd9RnqPakEaEkqBvI5IHWua8T+NtM0C/tbKRwXlG2VsBinOCAMjnH1/pXjZpjo4DCzry6I9LA4d4qvGkupp6rdJKwCoqBRgsByTz1PtmrXgrWblfEkUaOAsi7Si8cDv8ATn9az7K0bUvLEbgxNliSegJ/nXS6Lpq6fMksRUuSAJMZBHpmv4C4gzWvmeOqV6zdrn9CYLD08JQjTh0PY0kUxKQNuQCeR1IqGZi0eA2187gw6kdxiobK7W4s4myGG0YZcEEHnOe/WiRzyoIAIwcHqPTHpXxVWSuzsTuQSY3qWXI9CfWoXkdmBBweBz2HYU8qFXIGFU5waRVJJJGQevauW5dxUxuyVAOMFj2p7widSkpJB449KFHJ2qRnnpShAGLEZJ4Jrqw2LqYSoqtKTUkZTjGceWSuc5rPge2v5S0EqJIBwMHOfcDiu70i3ttH0+CGJWDeUBISf4sc1lrMVIALZ6gdh7/WopNTW3kUuQCWCkk9Ae9fVZtxjmOb4aOGxE9EefRwFGjLmgjpxcjaCBlSMZoSYOchHUjsxBP6dqrW7iVFZCAG5AbBx9QKsKhyCFb05PBr4i7Z38qROHyCFUg+o7+1KZAASQxOOgPWmkDaQRuB4IJx+tR/KVJBwFwAB2FNtoRJLJwMgZxxmoTIOMnnoaR5BwMAjv2/WoxyASOD2qeYaCVyCADkk4A9f/r1pWjlYwANxx69KznQsqsV2EHjJBz7+1W7ZyFGSCOmMc5+taRbJkXshiCAQT2binL1OB0z3qIsRwQCAM8etOBOTzjPatlLuZMeDlSD83J56Z9qayKxAKkjHOOKapbblcLk9xmpN5xgjPGKdkyLEEsQ2EEFz05NVZraNlwybu4BGcVcuJUhExkIQRnkk4z9PWuB8X/EeHTY2ish9omIJABI/DJqJPk62LhS9o7JGnrEWnC3YXTRsF6JJ/AO+BXk3ibT/DWoXLCOyklUE/MGC59OMHofQ1latrd3r07zXTtIpIYRsAQh9j1NXNI0x711Uxsc9D6A13YTMMVhJc1Ko0d0cBBK8zAvPhfpGq28syQ7nxk8A5A9TXn178O9Lt5DttthyQMsCCB7DGPxr6s0HSFsoQPLQOy7SCMjBFeU/ETwy+lanPIIUWJjuLDqT9Rxiv668MuK45nF4PFtOaPzHifAOmva0W7I8bXwTpTZ/wBHAc9cYyfocZFY2ofC7RNQD+faI4U/KJVD4z1OTyPwrvp0UyK4QBweOOaZcRO6oVOwHqByD+Nf0e8PRkrOJ+XOrVTupP7zxXX/ANn/AEq4J+yGMOV+UKCAP++u/wBa861/9nXUNxlsvMY90ZSQcduvFfWdn4dmupQ+QBjOSK6Gz0S2hiiE8InkVsksSMn8CK86tlOEqauP3HXTzPF0ndTZ8a+A/wBl7VNWn83WHS1tDyyjLOCOmB0IPoa+gPC3wU0Dw5DExsre4uEwd0indge64FeqG2VEZEXHrjjPtVWZREpZ0YAjGOMjNb4fAYfD/wAONhYjM8ViFac9DLj062hTEcCxY5AA7VBcLmIhRhCeTgdfTNX5YCI3AfaSMAqckfhVOVgqopJbHUdMn1r0rnmOV9zn71TuKMSVPUMOlUjIDPsJzjruHBravd+HaIEAdCRiudkLDLAZbqQT0rRMVya4nO3LgEZI4PQdq5vxLatc2YESZJJ3FgRgd+PWtpJQ4AYEFugI6H8KhlgEjlHlYxMMPt549Md6bSKjNxd0eH6zZAXMzk4Yrj5hy2OnPoOa569tMRq6LggkY/8ArV6H4l01luZFcbUYkhic7R2rh54FiUtgM6jaW6lgK5Xo7I9ejUckYp2fMkqMykdFODntzVjTpvsVwmDhBjIPPGf50lwhaVFVQzMc7W6Y71XliUOjEYVT2FUlc690el2V1Fco5jUBAVCgkk8g856cY/X8tWNAQSWxgZ7HiuN0PUxCCoAdwM7WOARXXK8MhBK5bAwSCNh7/wBa74tNHlzhyMaYUmVhKm9WU8HqD2rg9W09La7ljJC7wWTjoRz+Z6V6KCzvhSQGUsVX0GMnHoOK53xDpiyM0oAJjG7cTjI9vX6VjW1ia0JqM0cYscrFwUL7QDk9wO2e5qNWIDFAOR3Ga0CAUIRgXDDJ67T3HscGoJIGffg5GeNxycdhmvO0PX5kZvlDeTlvUgnrU6rgKoRdndT3PerCWrMCSyg5wR7U17fbMAx3FscjtjpQxp2IHUkkONwA4GO1QqqpuJXA9PWreyXcQzgBTxgYOPr3ps0bogKYIJIOewx+vNYsOYhjB3E5DxsOIwDkEDrmvVvhw+dAt0DByq7gqghdx9+cAkds15R5bcMCRg5ODjFeufDwCDRYHBxKzFhj+DnII+uT+Vb0bSZwYqVoI7XxDpKf2giW4R1jjV9+AcMR1UjvyQR1Geay99pCQGmjcqQGEjBcgHnAPWn+KbtjpO1PMBdgHIPG0A8euSSM/SvI9VlSKC7ZVeRuXWIDILY5OTyuRk8Z+lclSCjI1oP2kd9j2ceI9Nh3g3cUKMCXLOAoGehJqunibSpVVo7yGVMHDbsZGeoJ6ivn+4nkyiszSBTlcnOKcbiW6ARzkAZC+nrxUWXY6fZX6n0Ja67pdyAgnaWflljj6Bc8cnqfXA49TmqmpXds6BkBIGTk4xjt+NeV+EL8W2ookhOSQQGOSD049B7V6ibJHAYEEEZJI4/KspehEoOn1OfvJogzZYqGBCgeuODXCeKNRW0jlUlS3UjPT0H44rvdQtCjk5Vo1HAA5rzvxs6GKUupZwpG3GTgd8ewrnnD3SqUveSZznhlm8TPdxIFjlRjyR1GRzjsOcZ9a3W+H17ISLcgswVRvycAHJ6EYJGRk+tYfwWglbX9UfaJWkGwbRkleDgA9xivoTw5GXmjVY41QEcOBkc9z3rHDYeNeN5LU68ZipYWVoanidx8PtbhUEWhMYOThSTxnGCP5Vmt4T1WFpBNYlkAwCpJOT2IIGO3rX2jp+mwXiDeod84GFxk9iKZceHdOJUS2ymMEsWTgn/PP511Sy6PQ4oZtU6o+Gruye2IEqNBvJx5oKkkHGADj9KqXabMjILnnb0x+FfZ1z4T0+a3LS2wJLE4YAgAHjt1x1H86wL34Z6Xe5L20Z4PO0fy/wAa5J5fP7J6NPNofaifImwwxEPwCDuUDAPqcelQyEkKQcjGRjuK+kNV+DOmNN5iMFfbjATGB6e9cTrvwheJnlimV0PG3HI9uOMVwSwlSG6O+lmVCel7HkdoDcXIBTAA59637ZQUM6jCIwVi3GCegrUuPAV7YbmIDgjG0cHn0qxpGgXogNvJGyM2PMRhjBHXipjSkuhvLF0papkugaaLy7BIDv8AeK8YIHX6DpX0z8KWS+8LW0kil58MpPByu449uBjn+deL6Rosejogil+0xSAoxmiAYE8HB9Bzg9Twete5/CC0S10pLKJwyxEBWbk4APGfx/SvzDxC56WWXvbU93I60atWTXQq/E34f/2taRXMaxAKpVSi5IOBk+ueepryzQ7eTSpGt3VwFOCz5JJHAI74r6pvdPP2aNXwySjPTOBkg/yrzDxZ4KEd015bjjPIQYBHofavwHKs5nTfsaktD9KwGJVKdpPRnnuqWS3kG5gSSOmPzrnreZ4XlCbSjLtUkZwcnJFdoQVL+ep3ueec47cegrmNX08QXMhidgh5VTjgfWv0rAYv2mlz7vCVebQgti8tqZHfBVwoA4z6nHp0rVst64OAYyOCT0IPXFYtszopQjcGGPp7itfTW2oWxzj7p7V9FGVz1LlmSdnl3uMgDlQAAT61WlYXGTgqSehFSTMQ5IOQew7VFg4G8ggjcCO9a3NokscQiEYIy/PzHqPap4r4RzRxO6xqMgOwxnqcEj+dVVJklIIJJHAzRcbJCqjIK9eKpMpo1I9QMzEB9nGCQOoqcMTsILEkck1WsrRBGHBOMYJ46+1Xf4AiZAHIzW8XczbRFNEXXaCAw6cdPeqw02URq7vtLEEEdwD/APWq/DGXfLHDdae4yx+cEAcLnvVhdlqIDcWYkM3OSck1HPySpU7cnPFFuhkALMMAAEgZwSf/AKxqV1G0nO45wQD1FUQjnNQ0xpXPlICc5Ct3Heq11GbS1YAlD1AA7munjhbzgAoOR3rE15SbgwYIbAbPpnpUtXN4y8zBtYlZlbBJY4ORXRW8YVAC20behH60aTo5KK+AxzkDPWt2w0pZvNypDjlcjpjqKUYsq9x2m6bE+nmUyB1fDBlAyB6ZOfrRDaiDYApAX+LAPH9abb30kcDW7J5bOBlWAyBnp/8Aqp8l6kIYnDgDGCeh9a6EjaMGy1PcpBaYc5OedvU/hXHa9qMsjmElkUYbaw5H/wBerl1qhaYMjEDIxg+nQ5qsbMXj73cODzk45rKXkzOaURmnYnVCCwC8Y966aG5MMYVBlyOcDGaz7LTHDKIiqgjdnGcY68VciiMbEO+Sc7frSimcNR8zLDMqMpLsTkZyN2M+9Ic8gEgZzx/OomJ+RAOSMkYp8ymOPg4GMdelbolREtsXNyUK5jwSWzjnHFRSKWUAAMASCucYq1bxywQgRsVBzu5xkHtUT9SpLEnp7CquQyqkahy5QA42jmq3mFpygBJUjOTmrboCoBIGPT1piQbQzkknqeauNmYSjcyNatYr2NS4DNu+aNgSNo7/AF9q898SaK81xmC3WNMZCoD0/GvSrggb2LAA8AY5NQWdrDeSkO42g4ZVGWXPrXRBcuqPIxmChio2kfPWp6ZeGYiUZxnLBdoGO2KoQoX3k8BTgA9z6179r3hKC7glCruPOGK4J/AV43qWhPb3oAchAxX5R2reUlY/Pcbl88JLumV7G1SOMS4O7OB7j61roUOSMgd1PT60+CyQAorCQKuQxPUenNRtG4BVQAp7k4xXnzdzijGxGjoGIdMgHIYcACrGnlFuCTgqTnnv+FQxRlM55xwMjrT5YzsMYALtkD3rlkrqx1w0PZPC7rNEGBwNqrgHpgcAV3ti4Uxkt8w7DmvIPAeqMYVR1jQqAoXcSoYHgnvn6V6jZOu9HAAY8na2cV+L5/QdKu7nr05c0TsrS9MYUllB6AkcCuw02/wYwCXHBKA4z9DXnljcDzQdxYgDIFdZYTYKuBk4xgV+d10ovUznG531heB0IJJOO4HFcR8XdZ8n7DpcE7OkkYuZEXGS3ZcHoep57fUmt/TZjsZ2UOiKWO44wAOua8m1zV5tX1e5u2dpXLbSwHAA4H6Ac1nh1eehNGneer2KYnSObYhJOASQDjkZxk+lTy3UiBSGBA/WqDzogdyyhipxlgORVC8160tY0V5VdcgEochc+vpzXtxoSq/DE9X3Ua73hbB3YJ5GMiq8lyZM5bIyOtc5e+ObC3kQANIehIYfnXPXPxGt4Wk2hnGSQX+XIz+PavRpZPi6vw02Zyr06e7O+S4DSFN3AGeTVpbvykWQPk52jDYzXjEvxVWcyvaTxhwCASpcccEZXv171Tn8daldwxKQqEYYKARgfrxXsU+E8ZV+LQ86rmdKOi1Pfk8f3VjDNEbgPGBjDfeHoB2NeVX10NQv57gkh2YllByAc1x76vqGpSEGaWecYYQxDLEZ9B/XjiukWKSNisoaKQAZTg4OPUf419RluQPLH7STux4bFxrP3UBRXkBBY4zgelPguI7MkkfOWyCec+1PBTbgKyDpuJySe9QyY3gBdw7MfWvordz14yua9vfeZJwSM9vSugt5UjRWIJJwBXGRXBiYhVwehJresbnzYDgsXXGMjr+PasXZGjR0XmpvUAAD72B61oRFZAGAIxx8vHNY1m6ugBO0HjPWtW2zEIkcEgjJzxkf1oTMnYvpF5ilQd+FyQRz9aoXURhB2DJORz2FbMSiRQqHn06E1XliXzCCuSfUdK1VmTzWMCaN2iUDaFI3FsZyPrVeG3KORt3juDW7MF3kNgADGMdBVJozE7EHAxkEc59qk1UjPmsklZgQrBehA61lXVkrKwKj5fQYroFBBIAPuDUMtmZQeQozk57ii7R0QlY5R7cqxAJKkYCnjHvUSocOFbeQcHjGD6Vvz2KFC+Q5B2/TFVJLdVcDOCewH601UsdEaiMl55CGBUADjNNiuQhYmXLEAICOh/rWk9mfmIyUBweMZqIWAZ2KDBIGcin7RM0VRMqvduWQgkEjJA54HXnt9KYbzaSSuOxCjGa0P7MDpkStGQRyFBz6irMGjqqEFd5J64z1pe0t1BzRlxmSXYFGVPc8fpWtDpMk8oDyqkQGWBUkkeg54+pq3DpiQMoIBxkYPetEzoSFOTJjGD6UnWZzyqX2KSWSQgFYwT0DEnI9sU7eUDEncgHIAzjHWnbWMhwMHsG/nUxheOMkAE+o7VzuVzkbuRvcB1BVSFAyD61XQPISwQkDqMdKsC3LAAtkZGRjtUy24eQAAgAdT/KhXM9B8JAhI2gEHHHaq/miOXYFAjzkkdievFWW3RsAwwMcA8fjWbdTJI0gBIwcfQ+lWkjWKuR3E32iTaVAGSfl9KkigUlQjEgevaoY2L4GMkHH1q9bWrvjaeWzz0ApNI0vYfHA7FVUEc44rvvCnhFUdJ7oAAgEA9/wrU+HHw3S9Avr+UJFEPMRScbiPTPU10XiKzliaKWM5QnaQP4QO9elldGniq/K9kfKZvmEqVNwo7k8xRMPGQiEBQRjnAx0H0rD8Qa+NC0q4v5cmCNSxJ43EDkA+uDVyR5SI2EQKEckdcentXk3xf8AEUqafPo6BQs0gE7EHlQM4HofU/06/smEnSSVODR+QVqNVv2lRXPJL/VDNdyySSySvIxcs4Gck+3GKlt5kPmK673C7SrE4BPcHuMelZN05EoGCqxgYD9ce3sadaXpWRCygqTggjOR7V7vMcfL5FbUlijk3paQo/R5FyGfHTPrWfCUZwCpAY5bI5H41qamijYXZFLsQoBx06fWqKo24ZUj3NQ2mbQViBkAJIBIHOCeRUkW+ItMSVOAFGM49c0gRRORglz6HjFPlJ5QElP5GoaudCaR3nw8+J9/4K1GKa3dntsgNAGxjnqP619qeAviNp3j7QUPmpMzRFQGOeSO/rg+tfnaiFXJztyMc16L8M/Hl34Q1G2WKULbZBZAvXnrkVzyjyPmizgr03LWC1PZvFegx2uq3dpMuVjf5CR1zz1rg9e0tI0kjiUPnk8+v1r07xHqEXiK3t9RhYvvBbHQbsYIx3/GuM1K2NxGQVCufQcV7UZ+2gpXPIl+7dmeb3mnhYWAjUHqD1wRWfDYm6dUKnKgAkY49/pXWXumzRq5EW8ZOAxxWcYBbThgpYZwVXA59Tn0rP2fcqMjm9X0J403gFVznpWHcsxAQncF4HHT1r2Y6cl7bApGxU8Dcc9ueT/WuMu/BCXM0gEp81SSCGxtU+o6E+9ackbXvYuFdXs0cTAlwSrIjEK2VKnpnuPwr2X4SeFbvw/4o8PXM8LIuoRvOgxgkDAGT6ck+nFSfC34Gan4q8S6dbyMsemKwnmmdThguGC56c4/HpX0d4x8OG6+JtpqK20cVlZ25jiUA45wMD0GB+tfiPHXFVLLKcsJBpuW597k2Xe2aqyRvabFsG3erDggqMZPpjpW1CGJGCcelYtrKIQAFU+mc/lW1ZXChgDtQ5yTnFfxbiK3tKspN7n6XGm4xSNJQVVWJZyDnA/lRKytIQASCMk5xnPvTvMG0huB3xwf/rVWmnCfeYAnpnjNcMppGiRR1icRKAThs8cdqn8P6ibi2bBJQEgcbc46HFVbqzuNXmiihQbs5djwAPrV9rGDwzZRwxoDIDhpWYHP9OK3oRdZ2gjf3bW6k8k4XcdzgdOcYz61haz4lTTLOd3CGRY2ZRuPJA4GQDgnjtUGs+LrCxUkys2EywUZ59Md689vPFZvpnJCyDkMh5UE9iPXGK++yjJZVJ82KjaJjy36E+r+MNQ1G22yExqRliTnt0HoBXmmv65G2VWQtcZwA1buva2YdiRjCbW3H0PQCuDtLJLqc3F0GnlA2hs8hc5A+lfquEwNGhBRw8Uke7gsKnHnlob/AIdm+zXRvbkJKiqcxyHAAxzzWN4n1VLmNSigAkhFByAv49Oe1a00I2RjHynlgO4rntbhh3FVwiDkEcnOOn0zXt0KUuZaHq06CciDw/EtraRplnZAORyT+HatncTJwMjoT6VzmkTuyEkhQw6E8gZ/MV0FtMrZB5IGM55NeLmr9nWOupTfQWa3DYKoSCDkEcimW2iPcESgHyhwTjjPbn8K1LGze/OSdqqcFjxn2q3dOltbPFA5KAkEE+leZTp+0d7HNySvoc1cRpFIVdcjGMnrj61iX8KOSyIShHJBBJI7fjV7VLouxCnJB4+n1qos8qqQEAPB3EcCur6tY9ClTlHUoG3SIFjEwBAIWQ5Ofr9at6fq8tpOZY5cjgbT1BqW8jLxFiC+fQ4JrGuVaDBA+UnoT0/+vUey5Tv5OdWkd3Y+JXnlV5XBUDnceR+FXtQ8WSajKVRy6bcLk8jHXj09683huzJCxUgvgggHPSqkXieXTp3IYEorKQy9QQR16cZrppOV7JnFWwtKmuexnePfHV0mrnTrIGVguSV/iJ7ev4mudHw91HUrR768EoEqnMfcE+uKveAbL/hItUutVeLzHaQqDuzsUE4B9q9u06CBXSxkeNZHwNpB5OPTvXs/XpYZqET52vFVtZyPne2sNSMR0yyiaJ5CsJYA4z356nAz0rrNN+ENvoii51GWC7nUA5RCACe3PJNex6D4W07T5Lq/SKN1UsqBzkkk8nHb6VxPjXWDYvJKGKRqMbSchvX6V3QxFWs/cehx0sKr8z1R5p4n0htLJuoEES5JG0Y6d+OlcBqetXd/MPOcSxoMIoPTPqa73xJ4vtp9McOQQeoHf0BrzC0CRl9hDxEZVcYyT1/rXr0eZR988bHSgpWpskgEs2IQG2M2dnbPrz/OvbPhj8Pr2wtzqF24hU5VAoOCCpzn1OPavKtD1JYtf09zCkjI+UjlQPkgcYyMZH0r6i0MmKwikeEgOg4LZXd3x9M14mb4mpCPs4dSsup+0qcz6GabN9uSMRgEEcg49a6vw7Fbi0McjFAFyBjOcds1UlnREfYQMjBArCW8ljc7HfBOBg4xXw84NH16UpI19entrW52QkgkFlGckYxnP4msXT5EWUljjnOQOvtTmREJYoBI3VsZJH1/GmIBFMCcEE5AJxWSk0z0KS5VYuauy7FcIASByO9YW0TkSqdqOx6HOAOMY7fjWrfO1zGUBwCegPSqUFuqyFBtVmJY44zj1rrp1E9zvg0iq1yVcIAWB4wOT+Vb2maTKEjaZlByGKdyDz/Wq2kadDeXclyYwWI28foea6OOJmcAklhwCBkkDgCvp8DQT9+S0HKdnoWdO0+FWEh253YAOTx2Oa66wtnktJZoxIYYxudgPlHbt9QMn1xUOh+Hnl2qUzMwDBR0IPeuz8VaZD4e8KIYUYh1xJCCNxwck56V9tl+DeKqKKWh8jnudwy6i1f3nseL+INSE13OUY5A4GCM/jWKl8HACkO2Pug8inavLIrzEnJLE5IwQCeB37VlwTYIDk47Z52/T6197hqMaFZQXQ/A80qTxSdSe7NKSZ0Y7lUkjrgNwax7uVXZwOoOCPark1wxRmVgGAwCvGD2NYE1w5JySz9WJHWvouZHySg0F3OiKVDFgR25xmslklyVEgIPPToPSp8kyEkkJ34qFwgy6uwx1GCaxk7myRTeXaCSm4BuCRz9aZLKiuDJKxH94jOPQfSmLK5dgyAfNkY5yO4we9RTIc5d9hB5yMVDKWhOYzOwBbKg4xjBH417B+zH8P18ReMYtYvY1l03SmJSdiMSz8goCOuOK8etWaYFAhKuSFUH75HTHvX0t8N/jBovwp+HOnaNp1gb3UdrPcrFFlXckkkk4AI6celfHcSyxbwUqWEi5Sl2PTwPs3VTm9EfS6QmQkIGdsZ2qM7QKytU16w0su13eRxPHhGVz8wx2wemPfFfMvif9o/V7+PzLeMWpUFirFjgHoMcfpXjfiH4i6/4kLm7vWcE7irIAv0xj+tfg+D8OcwxkvaYr3L/ADZ9dPNMPSVou59T+Pfj/pGhxyQWNyLic5UJwc+2Bkg18p+JPGmo+ML+KUA3bzTeWscZ3bCSeuccA8YrmLu5lm5d9xBz8xzj3r2b9lH4Wp498Vy6rdAz6ZpLCYMQApkzyue+MfrX6JT4ay7hXCyxS1kluzh+uTx1RUoqyPZ/h14BX4c+BbQOkYvdTBublkPQkAFTn+VdFpcxSYFl2OeoI5Hsa3fFL20khUkwxoDhcZ6dB7VyFjdI0wCDIIwCOQPcV/KfEWPrZhjJVJ6o/TcFShh6Kgjs5bw4V92QBg4PU1Jp+r/Y5WERMRlzuI75rMgtp5rcmJS5A644P41JY+G9c1C5iKWy28Stkludw9j1FfGuMnK0UdMpRZ6F4K0wPNNqUmFwCqlh0GCc46du9fI/xyum1f4g6xqbI43P5ZUoQBgnkE9ia+vrl20vRobMo0dxcOIV56nGT9Onevi/4xeIBqfja9jhQpDaqITH0yQTkn1JNftXh3TlDG8zjqfM5zL/AGdo4QXCBSpBUE5IPOafEyKQAvOMDAqkJ90sgPAByrY6DHStvwr4du/FeqR2Gmo13cnAIIxgZ6nHSv6YrYunQg6lV2SPzVUnJ2Q/S7ea+u4oLXM07uEWNU3ZY44PpwepNdV41+HV/wCB7dJrybeJF3SxCIgwHGSCcncPQivpz4RfA3TPAtvBeXEMdzrDANJI6AgE+npV747/AA9Txr4NuligVbtgRuB6KBya/KcTx5S+tqjQ+Dqz3sPlHPDmnufHfgqya819PORhaKpJXb/rCfu8H0Pv+de2aVbPbqFQkkjGCcYP9K4DwXok+lu0U5kEuSjBjnoeCM85r1TS7IlgvUAAnNfEcY5zTxUo8ktLHtZdgXR0aNfS4CFjBGTgHiuv0tGdjhmBIAGRwKx9Og3AMYgD0BB7etdRo1sXnRSGJJCjPc461+ISd5n1CgoqyH/E4C2+FWpS7whEZOc4JORj9a8B8H6fNrEEJlZ1VVAHOSQBgdfpXvPxpk+1+ELTTUjyk0gjkOcADI49815zpttFotiSAFijwgbuPQV97Rxf1PL+WErSZLwqqtN9DpdEsYGngJGwqBHtUfeJPU+/6V7ToXh6ztIIyoExwDvIwc/yr5/s9YWBhMJSBHmQjONwA6f/AK6+g9EvHTS7bzCMsgYAHOAfevm6HLicReo7iq0lHSJd1KFVicoAMDgY4GK8+8R60rE28EpZSAWK5AGe2a6bxTr4sLDYrhJJQyjB7fSvOATckZbJ9T3NepjWqKsh04W1ZY0y4BOFYGPsoOOa3YLsxYIYqueRnrWJDmMjIGD1wOvvUtzMApKnIPB968SWIaN3qS3t60khYMQW5JwD+tRKyykljuIOSGGarBxJyoLDqQOatQQvOyjDFBxx29zXm1KkpszaSJUjUKu0cHgBR61fjQW8uS2BwMAZzinWVktuASCFHIxxg0+VC+WAyQeQDzWtOPUwZP8AaWC9QBjGAMZ96ZcXaQxlwclRyMZqEsdozyMYHtWdf3ZgTc7hFzjLV1xk+xnyiXMwdWdmIByT3+vFR2+CQXcbSMqO5/Csxtas4yEWRSxJzzwf8auw6oWztCqNpGQOx6iqlzR3Vg06FW8kBDOFBxng1yOtRwzRuWJAGSGI5FdPcA+WqgYReAB2Fc74lRIrCaZ9uUG1Nxx8x6AntxmsVJ82h10fiSPKbyNBrEUsTklWGQc4I9frXv3gO7E2nxAkF1wpIGMgDjjv9a8BfzF1BXC4VTkgc5PpXtvge7KxJEDwqhi4HTPbNLFy0VjtxUWonrWntvhVidp6nJrYsCGbaxIO44+lc7psybAcbQMD6+9bEt0trA0p6KMkg1th6mx4iV3qGqXhW5WNXI8vIYDuf61Sv7tXsLlHXKyRsoYdVJHUe9Y02rPNMZDko3zAn3ptxeu1pK6EHapIGOSe34V9BQxDhJPsa8mh5bJ8ONQ8TX06SgR2wY7SvBI9emM10XiHR7bw3a2Gk2qFBBHkgnkDt+BJNdZ4f11btpLYuS6DJUdz6VyPxMnMOqkSK6nyVwCenrX1+bZ/jsZg1Qqu0UYYDAUIV/apXkcLqtxi4OTuYdAxwKv+DoGknEs6qGZgAFGSAOg/lWBI4upioXex7Z4HtXQ2UyaPai5mcoowSqDJx6V+RV2uh9VPlUND2XSPKityJdypt4IBIJ7Divn34weIE/4SqUufMMQMWcZwRyOe3U+te7+ENSEmmLM5KIQRlugGODXxl8VNYefxPqQVznznUKpyThjk1+2eGuFWJxCl2PjM0n7OhJskufFaRI5DgAHGSepPt1P1rH1Lx9ZWSpKYmLx/MzMQUPtgc1ws8jS3Bnd94xtU54A+lc3rU6LOSQdxBJJbqe3Ff1nKhGlDmbPz3DQ+sVVDud3e/FZLaR1ilUoDncACGHsTyB+VYt18Wbp2LxBQSDja5JGfTI/ma8xu3DzuckH3Ocim2JO8AE5JJBJ6Cvk6uY1FJ8p+pYTIsMopyVz0+1+Kd6QY8sxYDkkg578dBU2n+Ibm7vQXcEkFtuMDAHPsfpXC6fC4lBBGSRywziumskEZULCJJSQN2SMA9a8PEY+rN+9I+/wOUYWjC9OCN66SGWIzlVJ68jpWM21FIYgKx64Jx+FbttAEhaEKxXP3j3qndWoiQiNME5619bkuYOvF05vVH5dxVk/1St7eC0ZiXsCSDK8DAwAc/jj86oLalQSCFYYGR2rZRCEYAZPILelV5YOQAocHORnrX0UlzHwSnykc87rAoRQCFwCecn1PrWNHMB+6BZlyWI64P866VdHE8JCuzSMpO08bKx59EnsAXK7z1AUZz+NEaU7XRnKtF6MVLp0UhCHcD5VPGQO1Qz+IZ4bglAojAGMHOG7jJ/wqTn7NI8wKFV+XIwSa5eaWWAjAymTyazr1alCN0deBw1PFTtJaHb6d4qZ2UNgkjau0Ywfw/nXVabeG+ACPuYcnjp7V5XpTA3aGMjDDjt9a9L8MWnlMkLKUkYeYADnIz1rmoZhWckmzXMMqp0Y80EdMtw8UW3IEQ4yexq1byAsuXyCOdo6n+lIIRtKkZDDgEd6osXgmCYwOowOlfUQqOSR8n7NXszbgaLjlQ+eWI5IruvApSOYuFDBlPOMEntz/AErzZ5REBIwyQOMCuk8KeOLPR4ZJ5JCTHhgMZP5Vck2jKpRTVkekeLPE0Wg6ZPE06iQhcEHGcnkZ7V4Te6smrXE8krI7o20k8lT6Z9OlVvGHjaTW72RmkIgZiSFbBI/pXJR6vPPJIkqKIyQAEXGR2z6n3rdvlgoo1pqFNWtqdXJZrJGpRgwOTgdqp3tukThJAFGOTjOKzItWnhchnY56AdhTnvJWlGSC0nJIHANedKLbN+ddiuzq0nl4L+jAdK9I+FPhNWv57mSPzYNyspcchhj+R6GuF0qySe+jRyqPIwUA9SfQV9H+C9FGkaLBaJEVxydx+bPfPqa+C4uzJZdgJd2e3lFH6xiUmtjVNrG6PG6kbuSRzk1SGjrA4IUAEdAM5ro7azJYEnIHT2qwbFGBDkZ6jBxX8Y4jE1KtWU+bc/YoQikkZ2m2aJFuchSAOv8AgatSamluqhXLEdSxH9KrXpaRCEyAPl+lc1qt4dPR+Q7bSAD0P+FYwrVXJRSudMaMZHa6Z4miF0kZkySwG0HJPPTFcZ8afF0ep3LgOrbD8qxjAGOAMVxB8TCxLmSVgeSCT0/GuL8SeJG1KaVnJORyFOcCv0HJsFVhVU6iaPTwOHjKttexl3twz3TyEY3DG30NVTMNwBbBxjHrULzbyACQMYyT1pshGEAHz5wT6Cv0jm8z7WEElYtqxReDyTmkDeYAemDg8dRVcY81Tuxx0BqeSUIpAAz6DnIqb3NeUlRTCRkkqckFjnNYesyGWUgknOcjOBWwNzBMHYByFBqhf2jTThnwxJBOe2K2o1FSlc8zH01UotMXQLTy3i3vwuGUk4wewFet+FbNrhocDbKx5wcAZ9hxXnNiyR24UqAgOQTz+teg+CNfttPkEkwLKDxtPQjtzXBmOJqVItwPyDEUW6vuo+g/CuiQ2VlGM4lZcvK7YA68exrzr4ieKZrySWCAsbdSygk9eTxipJvijPLZ/ZYEKROeSAOK5K8m85m3yBiSSS3HU18PhaVSjV9tU3PosvpU6TvNHlniyNwHJRgMYDY/rXnt5DPBKgAPlMCTkd+1eyeIYRJCQoyc4PHQetee32msszqQwOcjB6V+pYDGSqUlzn01bBqrBTgj6usNNjUnMhORuwpGQfStOKEKhOApPQHmpoYVTbkdByRT5VGwOFIVTgZ4GfSv5VhLyPzypqcT4ttibWUjCyE5yBnGO1eFeKolMKOh25OScYwSfTtX0D4jDywyBAuQCSSeBXhfi23ZEYKQiltxCjBLA+vp7V/SHh1VSqJH5/nVO8JM4MRpIJEYgyKOFPc+lWLfR4HTBABzuGDj9KaHSCR1G1Xc5AwBk1btLiLJilKF1JBGATn61/TDel0fmqjFD10aNASURh6MM1W/spftgkAUEKAFA4GCc1tRzKSgBVYwMFWySfxp+xHkQADYTnkZ/Cueep0xstmQSWwxGXOQo9OntWRf6bBLdAiBEJ+bKDr9T610l3GsgLHgqB0PpWWrJI7gZJBySacI9kS2ZsWjxRuHeIFM5PHJHpTmtoUBIgABzjjpWvhQpAO7HUZziq80bshYgEZ6Dit0jNtmbJCnluCg6cHHNZP2NGcyrtWXOGbOc+nH0reuslSQMHGCAOuKzXVQMggEkZ9TmumGhhLUorH85CHJHJIrotL2F4nUYGeeOmazhbxJKCHckHHzAbW45565FbelIm4YIGT1rqi7E2Ojsv3DlYgUJ5yBzzXWae6wxFguMDOSep71z1iiLtfgsBgH0qXVdfNnAEiQBtp3EnJOO/0rovc4p6sn1zV0fCI+QM+Yqg8HtzXKiVruVyYyDnAyOoFZ76894xBfAJJyp4Jq/aeYgyGBc985/lXRCOlznsmy2gCAgLkAZz6Gq11KwwQclhnHc1eQDaASCTgkr+vFVbq2KuHikAfpk9SD1FbJBYznJDEODk8j2qB1RlCnkYOCO1L5YWVyHkIzkhskZ+ppH8ssSwyW5/GlKJUfM57VrIiMAJuODkjsa5eaEocE56jBHf0rub62SdCHBKAFuuMHt+FcrfWrxyAs5dSocBj0Ge3rXmVouOp6eHnpYzwpGEI7Z4odQFBJwT2qeRW83pzjmo2BcsCoLDoM1xtnpRkQsreYgU5B5OKdtPzhwAScjHapY4wc8AEdTmkQSLucqADwOc0J3LIkiOQQQijrVhVEkYJABQFs9Ka4UqSwBQjt69+KlsinnqspPk9CB2FUlcRLaqCQCA2edtejeDbFipcQ7icEnsAOg/8ArV51pUBlmImGAJiVbOMIDxwO+P8A9Vez+F7QwRIQ2xCBlQQM++K6IJrUznJxjdHZaWEWJQzhH7KQea10LAbEdQxG8gnsOD/Os62ZBH8mScbSWHercXyDLDBA6+tabnmNtu7LoaN8q4DjoV6Zo3kAFSBjoKqpMBKADknqM9KsuFQKVCnA4Gc1JNidJNqkoSWI4J7fhUkVwTHk7SCecdQe2PbrVXzQVYscMp9OCPrQh2upIUEggBSO9Jq4JFyWQoCwO484weKhLPI5CrtbaW3ew61D5gZCiOoK8kcgn+hpwlMWSTuYDaAOOPTNTYbRHJKsiIGHAHGBzTZAktqIiVyScHGSfx9KGkAyAQSeCPSo/PCkDcFIPBxnFVHQyaMe805JGBKMXHAwOlQmFtoRyOvBz0rduHS4jBRwBnkgdazjaRvKQxK4/iHOa64z7mEodjDvLFZA4bk44I7n/CuW1fQkaAuI8Ag8juRXf3NqI4sqQWPHXn8qxbyyLI5OSSOe+ampacbMyScXdHietaE8DkpH5Q5PHQ5rmns5QQSwYgYJIr2HV9OEyspTA659DXEaho5gDeYFGSSCO/tXi1KEk/dPdw2Lly2kcrDHLYskpypUghl754/rXo/gT4jXmgToXkd4AcEdQP8ACsOytBcqwljUBeFOeCAPTtjmpJtAVowQpIc4IRtuPQ56HFeLjcvjiqThWjdM9zC5nOhNSjdH2n8Mfi3B4kt4t8qiVlHOec+hr2G0uYp4VdSXfPG3oAR/PrX5weFfEt/4TkQmSRyrkLk4wAa+p/hf8YoNSgiE8/kykKGDNjkfpX8o8XcFvCTliMLF8p+o4PHRxkFJaM9/wMlmBwDkAetNeQiRieQTkYHSqFlqsVxEpMmwSAMpY9c9KurIHUEkA85A/wAa/B61Nwk4vQ9IfCSMNtzgkYzSpkZBOATxxTFAyxAJJ70u/auEO4Z59jXJctMJIyST0HY561XkjABAQEjuR1NWzhiMsQDyQB1NRTxgoFAJGOlS12NEzntRsBcb84IJzj0NY0ugmWQAcgj+KusmiG8DoB6mosqpyWUKOpNckom8Z2OEufDMyHcjRjHDAjkj1FZd1pR4QqcKMAkda9A1LUba3jKb1eQnOQOR7fSuV1K/WRzgYOOMdqIx7s6YSkzGsdNC3JZxlSBtXOAGHetjeFBIO9iM5B6msrdMZCSVCYznJyasJMyoehx2rVJHVytmhO6RMEL4bAY+wIyKpSnIIJJB4BU81S+1SMzI6bSCSASDk1teG/D1zq12HO5EBAYMvGeehpqCkRJKOrHaVpVzqtwEhQuRwzZxivR9C8OQ2ECEgNMw5OPSrmjaDHpkRQEFiBuIGDkVqSMERlAyMc+9dlOioanBOrzaRFUKqhQAoIA5qC4mG0oOCB1olkIwpODjAzVBpS5IyBgHOT1q3Lojms2PlYSAZAIXqD3qld3H7o5HBzgA5qRZg+4g5AO38arXZKwkkZ68DisL9zRI5PVXIyQoKkkg55H4fj+lZLMW4zkdqv6iCSwPIJOAKzwwRCT16dayctTugtCMMWYjO3HDD19qbEreYSGK84GBn6DFOYBlJAIPfHNWbW0dyjg4I4B9PenEtlVVI3HO/JJLHqT3qpqPiCx0WAyzuowCxBPYda1NWQ6dp7vEQWGWBA5596+V/ix4quoYpF+0SmUk5mBHGDwPp2r9G4T4bjnuI5ajtE8bGYv2CZ6R4o+O8EVqIrOXyFHzJKMEnP1ryfXfHh1q4eV5TI7dXkJJPORz7Zrw/Vdfu5ZCZpd5POATgU621yeHD7wV4XHOR6/pX9jcP8K5Xk8I2pJvufnuPzGpXuqcrHpdw73RDSO0jgklic5qrNAoQMGIPXGf0rlrLxWCwRm2qDgV0drqFvfyxRxn5mUFvQH6+9freHpUlFezWh8XV9rN+/qx1v4ebV72OOMszsMAAZya9x+HPgJNBgtyo8xmJYsRnBB4Hv3rK+HvhRYHM8gImVQ0eR0Pv6cV6xp8fkRAKMAZAHpnrWtWooK0TzajafKy9aRrGrKRtGTgAY/SljIJcMQDyAMZ+hqJHAAJ69MY9acMsQSOPXNee3cyWpK2GcHZwABxxSoCFG4gHPPPSohMGySCBnH1qUg7iGIKNlhkdMdBTCwMQGDAgg9TS/IHGVOSOD600kSQHgEEYx0p6qVIBPGMA+tGhNgRXCFyMgck+lK6E8YwMZJNP37flZN6kYxmmSEAtgZwPlyentQh7FZ5AxKkEEdQRSSW6yBVIVCSAW7ipyQwJIyeOT2pjMZMkDeeg9qJGbR4f8VY0029lDxsrc4YHqe3FeEah4kuVlZBKQBwcdCR7fnX0r8cNNe702CcHErEANjOMdRXyprkSpeyxFA8gO4vnHU+nvXEqkk7XO3C66MrXWpSXDNvkJRuSD61lFkMjDyysgBJABwR2Oav3AjMUKoNm3Jdv7x7fSqs7OuAwJU9ABWqbPVi9LFSd/kBD7STz7UxoxLhCQSCMg8Vc+zLJGDtLDPOB0qE2wk+Z2B5yADzxTuXzoidQzCBFJJG7IIwD35pjqVlQZwhGCcZNWxEXQlFKAdSRQ8REWCCAe/pTByuQps5UfdGTg980y3227biSSpJwTyKUsI1QqFJB25Iz7fnjNOGMEldwJxyKaJuPCm9Lu21QgzknqPSgSHcqEKSBgbRjj/GpwgOACFAAAUjpimqyNl1UHtkCqUguRNI7DYBjnIxWnpOtXWmndE+xgQcY6VSeAAqACCRmlSAsQoJIzzW0alupDSZ674I+L11ptyRcqsu3G1snJPoecfjXtPh74gWXiJGdnAdzwFYEA+lfH8aMu0oGIU4Jz1ra0PxBd6NOPJcIisGxk4znrW/PGekzjq4eM1ofWWs2SXkAcEKR0XuwPpXnOoWDWpkBOVBJC57dqn8C/EeHUYRbzOVnXCpz97PXrWpr1v9pBaFgTjcSRngdR9a4a1Np3R50Y+wlZnIIQckEuc4IHahhiUgnDAUk7iNiVBVCePf0pNhYGUlSwHf0rKKOi5FKoJAJJOcFQOB71XdAoOcgnipWLFywGT6Z61DIxJYEjPQKe1dCMpCnaVByQ2MYxjBqDcTuA52nk1EHIIR2J2nk0GUmNkK7Du43LyR65rQyZJkcEkgAZP0pZnJSI5wA+4lR95cdD7d+OagE4GFOQAO3WpPMLrsIyR8wJ9KtIm5o6cvmy5CkDqCO3tXd+HrF5cAKZARwCOlcX4cQmWQkkjKqAe+fSvUfD8PlYjjynIDAHOSOtdcIaXMZu+jN3R9MRnUPF068Yrp7azjRwEAcDgjZjA7fX61FpkZUqxAIHABFbkZi8oogYHqc+tc9SWthwiU5LRGQBQcnnP8+Kz7nSY5TkL84yBWzsj3AkEORtB5wQO1QSlQSA5XIJwBn8a42ubdG6iY8GmtbTxlBghgQQM4NeveH5XaxgYnIIx7nHevNY3II+bI6fWu78JXwnIjDKfLUMyE9c1+F+J+TU8XlzxCjrE+84ZxcqdV0m9GdMZA2D0I4xUMwIUkkg+xqQrtYA8HAbn0PIP0qK6w8DDHOSSR+lfw3Ubi2mfrkbMymuGRnQbMkZJkUHPtXBeOvAFh4rsJVKKZeWywxls9OB0rt948x1IYNwFPpTGhI4LFQevvW2EzCtgaiqUZWZs6Eaiszxf4e/BEaf4tGpywRRQBSsaooByMZOB6cDNfSOmaYLOFY0ABwMllrj/MezcuhBI4+Xv/APWrXsPEbI+JDlAOo5ya68wzvEZpJSxEr2JWG5FaB0silcZOCKqO43bgQSp+oqEa/BNgn5SQCAfSrDvE23EqksMgKetePp0BQcd0UncnORg5zn3qJgMYYBh6H1q5JGsgKrhiSCF9T2qvIhGQw2gevFZ2NFYquACCpXI6bhwT9KauGcgnLEZIA6U+SEgHjJHI96W2QbyWXIHXnpVQV9Crot2MYiAZRhjyQT0Hb8a3LbUHTKliSpxk9x7e1c2LgR3BQAFgAa1onIAIGSR3712xTiZSOit7tJ8gMCAeRjoala1hmIDKGBBG0jr+VY0E7hcEDAHrV6G/jQBxIoYjacnoK1jNfaOdxvsUtQ8KJcK5jUAnIHzEAEjqQOorw7x/8Lbz7Uk0Kh8lsvgjGOwHevd7jxdZWSkvKpC8ZByPpmuY1n4h20yMkcW6PqUIB4PpnpX3/DHFc+Hq6nGXu9jzsZlzxsOVo+Yr/T5rGV1cZYA5x1JHX8aqHIUBAcY6HHFevaxZWmtzvKsOxmGACBx+Veba7pzaVO6gho8nBA/T61/ZHDPFeD4hpJ0X7x+a5rk9bALma0MRWeKQOCCxOWyKmBjdCfMDsOT5YIAPoQe9RpiQhicDPp2pJLq3jcAynJIyFAAA7/jX6LFHyUmTsxAIYYZjuwp4/Adh7VbWKWZAwgZBjduxgEVzT+JYcMVTaMkKD1OD/nmsuTV9Q1UGJGMWRhiGxxn/ADxW6Rlv1Oqm1JIt2whgDycVQubptUdViXevIyQQTWZBDc7AJS0nGM4xwPSuj0PTp/s8RdJS8a7dzjAIzxj6e9U43RndI564szBICUBBIHA71VmhUGVyox0AI4HHWuwv9MZ1IYAnPJHGaytR0lym0oZhjGOePoR6da5ZQl0RcZq5wjQb9+zG8nt3NLFbEuCxBIxgAVpXOhhd5YGMA5LAkZ/GtbTdGRpVXysk4IyTkZojSk3sbOcUjGt9MkunARtgBG5cZyDXT6ToSrsdtxKnC5GMfhW/Z+GVKFDEA7EENjIHtjua6Gx0aPcS4O5RnArtjS5NThlVu7IxktlWMgL8/TIHQU/7MZ9hAIi27SGGCSD+ddNFYxKpVIwmRwV/h/8Ar08WSAEOwyABljyatu5lucwdLwN4VVBG0YABOPXuevU05NEOwAE84zx0HWulfTwWDABWwAO2T2pkimA7HwGJ5OetUlfqS0Yg0YxygMdxIGcjr+VatlpiQ7mIIx0AA5qdYi0qgvkY6Vc8slFAIB5BBHX3p7AlYr+UCwIGwg4FTGRvMCDGBwRjkHtTiETYSSXHYnOfwpVSNyQ4dtvIMZxk/wBalu5RGZFlJJJDE4yvHT2FKyBkZQcKP4umR/SmlACCgY7huK46U6NhI5VwQgViM8ZOOP5UhptgYiiAKCWA5APf61GyFzw2Rn1qz5wOCBg4GRQAT8xAC9Svc1LbCyK4Z1ChtmGHQLyMe9KoEwySFOeCQakZkIYKCQDyF7kVIUDSAh85GBntUsXKV1HysGPPfFJyckcjp0605yMgDBPT5u9K+RCxLBFHLHPTHXms2wsZev8AiG08NaDfXtzKqLHGSueOccV8g+IPEsviHxCuqyuzkSGSMsBmPr0/CvQPjV48TxDqc2m28gSygASURnO8nPf8O1eVQ2/7wAKSAMDJ6ivkM1lDEN090fXZTQ9i/bPc+hvhX8WDJaQW92SUxj94w69Mj/CvetJuo9VjDxSxYBGORyM++K+D7BBbzmeNRFICPmzgkDpz17n9a9Y8C/FefRI1+2z5CuSAoZ/l7e/T2r+beLuCqlVvE5evVH6dgsy50oVGfaWkECKJNx8sH5yecY6Y/lirL4Vix4JywOOwriPht4ytvFSIkTB364HB5HcHoBz1rvNocAg5x6dDX89YvDVsLNwrxs13Po00yEqcF1TcTyQB1Hc4pCCGHAB4754qyqMOQdp5wQeRUXlEZycnrk15blrYsRgcgEZB5yKiOMkklZDwASRwKthQVGeD9OtNdBtZiMkZwMdxU3ZSRTYyLznA65HesvVrZ7qPJZlI5DD1rbFuAQQu0kbseuahnh3AgnAI45rGT7lRlZnO6D4uk0yYW9225AcbicYOa9J068iv40liYFh0wc/pXk/iHSjLlhGIyrAhgOTj+lVNE1658OzEE74iclmYkg/T0rSlVi9GdLpxqK8dz2y4JTIKsHxnGOSKqvgYcM2MYwO5NZuieJrfWYUZWUEgDAOee/Naj4IICgg+ldF1L4Tz3HldmM4ySSQ3G0DBBPvQSBgAkEnkjtSMqqQAAPUjuacmQQVOCOntSsATPuQgHBxyfTFS28zGNQ3DZ5OOtRHGCCABz360kZMkQAbbkg5x29KpBYvrMEIOQecYanpMFYITliu4nFU95Hy4yT047U4MQwIYxqOAFHUfTtWiYuUuCYKpJIHGSPSs/VfElro8TzTOFUDJPTp71z/inxxaaBEQhWacqf3bHGT6A+teR634mufEEr+ZIzITnaTwB6Uc8l1N6eGc3d7HReLviVd6uxhssJCwykmwjPbHY5+tcVMzPckzySF2HJjAOCD6Htmh7cTSFohxgZyTyR3rW0rS3vlzChlCkKxXnBP86mcm9WerGEaS90TTNLM0qlU3knG7GQP/AK9d/oOi+UilgRtOAQOlJ4e8NmFlIjYgctgYx+Ndjb24jj2AAAcisLSb00PPr1OiEjg2BGwCR0yOma53x3oUeq6S6lFdgdwyO4Hr/SuqEZcBeAT6nFJLAJLd4mG4NySf8a+x4ZzWplGY0sQnZJ6nhY2isTSlTkj5VvdOb7TLCPkZG25A71q2WgQwqgZd4flg7ZB/DtXZeNNAj028dyAoc7gM9eax4YwyZBBPqTX+juV4+OYYSnXg7po/Bcdhvq9ZwsRR26ICAFwM4A4ApDENoGQQOenSrYOBgqAMcEc1EzKwLA4U8DcpUk9xg9K9ZSueXylCTKgshBXHJXsaqSJHMuASCB096vPF8rANgZyQveq00e2IvjIyQBnFaJkMypoCkgAzjOSO9ULlmZiEGUyT05GK1poDuG04A6Fuc/jVG4RULMhGfXFUnckyLsgqVDZHtXOXuCjAAeZkg7uARnjn1robuEIeGITueuaxZ4wN4cnHqO4q0BmRM0ahWABJ4C8jn3qZggwEGASQTg/1qtOSMMCQM/pU8EqAF2J54x61Yk7nJ+MdOjkUuEAJG0MRkg9yB24rzC9iSN2IUqckNkk4x7du1e36nCJYyC3ByOmcZry3xFYJDqDNAWIDDOD0PXFYVF2R20JtO1zjplDF8ORkcFccVUkjEi4IywPWte8gdjI3lBTu3FwAAR3GBWe2AxwNqE1mmemmyG3kMVwqAkkYJ4xgfWvQdN1IagqlpULsScDAP5DoPSvPTthYuD83ueta3h2+aCcEEKT0GM/jXRB20MaseZXPQ0BXaSSQRjjsDUF/bJPCRLGkoU7lVhnBp1rOLiMzMwEW/aMkDn0x+NWGIYkkdR0rV6qxwJ63PN9QElqwjljyPMOFjA5yeP6VFLKiMUACkEKw7g+h9DzW54jU295EyAh9wYFRnB+o6VjfZw8sryDPmMSTjPzEf/WrhmlF7Hq0qnMkQ4eKWdWTIjIG4EAEE4HXrUixpNZXE+G3wlVVcYDMTwM9hjP+FTJbNMQpYF2IXLHA9Op6D61DHh4gUJEW4ggg8kHB4PXvWOh1KQ0xIpJBBGOpqJ1VrZ0cZDcZ9BU8hRmCKuFOOlE0YS3JONwOAueT71m0O5TEUUm5ACqNgAkc5HWu78G65FDttC4RQAMnvXGLE64BAwRn8aCHgkTeGjxhg+cAg0Rk4O6MalJVFZntk0kV7p7wNjBywPXBHTmvIPFVm9lO4SKRo2YsWJ4HPTB579vevQtKupLexgDn5ggyfU4Gfpz/AJNcz42mTUpEJjDvECqu/BGcEkY446c81NSq2Rh6MqUtNjgDbM0hLMeeQAemP/1VZRGXe7H5icnAxTjG3JCZwCCCetK0j4QeQQCQMHuO5rFu56sSexnaC4SdSMDJA7mvYPCuopqeixO0qtISylT1wAMnHpycH2NeQ7QGUKABxgevrXTeDb1bbUPs7yNFb/eyoBySeRg/nU2uZVoXV0dbqjGNSkfysOc4yTjpz2HNeaeNEP70yyFZNpAkj6jI4r0rU4kneR3AcKdykEnBHAI9MivOvGtuWhYRxgFsEhT1J7/1NDhdHJTupo534OE21/fyhyCHVgQ3IPQj68g4HrX0L4cZYpIJ1OHJDKwOCjZ9ex+leA/CKBFuNUVwOHLAk8E5AyP5V9BeGoVEURDF1YAHjGD346ge9dGEio6GWaSvU0fRHo+ksdiqq7CAScNgkk9f16VrXFuNj4IckEYPQ1laU5UAEAgkqCOTzzya3xuYBC5c/exjIA69vau2R40XY5+5gVAu5juJ+7nofT9Ko3UChSOcyZV8njHYYra1KAvKGABVeSR6j/8AXWReqYyuTkAZrnk7HVF3Ma8QMQ6AF2Gwhl6gfWsG+i2MCQpPOBjpXTXDg4BBOAQOM1g3yi6QRlSAWzkZzxyOR0H6GuScjoijBu7eJ5FdoEIHVcZDDp/nFY1xpduJ3eJEQqeURsgcfnk9a6S8iSMYAzzgcVnOrONrFAxG0FUxmvNxE7K56eFjeVtznblX+TlQF4J6ZHWu4+FPiZbe/mgMigiTdx2B6ZPr/wDWrzvxVfDQominU+eQUETHDbgPf04yOtee+GfFlzoGsrdq25bhg8oLHgDjbj0+lfnnF1CnmmXPDR1mfZZOp4es6jWh+gNvMt1bAqMgAYI7k9agudOiMZRkklycMqMAoHYnPJ55/CvKfh/8YbHUrRES4y44ZWGCPXr/ADr1Kx8X2F1bKpfAZTkjByex7YGO1fx/i8FUwNZ0q0Wmj7+E+dJxPI/G+k/YNZnVIpHCsVbyhwoGeQDgkn09q5rUdMN5ZllADqA3JAJHTHPbnp7V7ZqelWWsgzCVROQw8sA8Y6ZPqa8v8U2UuiXMkUsTKWXjcpGD3B/HPIr63JcaklDm1R9hluJvam3qeZTiWOZlQ5IOcjsK0rRgpKZyRghux9ap3eRM7qp6jJJ7Y7VNbNE8YIlDNzlVzlDnofc8Hj1r9Yw01OKZ9vB3Reyv2cFGAkbIxjOOe/8AOkwDkSEEgbdwGM1ChDBUB2HJOQM496kaMICxIc44NeludCYvmvHOkoYhlAAI746URMzTByVCEEsemDTGkEgQD5D1IHf2pswSS3IKkA8FT39QRSWhW5twiJowY12oTztBIJ7n8eTVwxvtG18ZIyM44rno9SaOLaMlOF49qtvq808KqSpkA5ZVxn8OwrSMjOzNO+vIYpRFACCoG5mYEE+2Og7c0QMjAuVwW/SuchA89iRkE56d63bSbbhSS46AY9apSHaxfiZI1JBJLHmrCMRgEAgnOcVHBGAxwcjrkDrVkxDIcEFM4zWqZm2KZ4rRjNIgkWP5mVuAR6cf0rzebXZtSu5ZyS2JCqq/GAGIH4YH5V1Pi27MMDxK2A6n5R3Arg7dQhCIpBY5yKylOzsaQR6n4bC3FoChVmGGyDnIPTH5GtaBWtLlxJwmA24Dsf5n2rltD1CTT7eNIhswARg96059WMsZMpIIOSSe1bxldG0IS6jry5KpPcOiiIMPmUZ2g9j7nBxiuU1SV/MYRSBVJySD6/1pl/4kN3czW0IHlxsoJIznualtpEuTuTgZxk9sVDlc1b5RbeAoQMZJ9eprShtVkILBhjBJQfyFRQxqJQcZPTiug0+0lleMAFSOCRxgVpFXOacyzZxiJFXPJGR64q49iJtqgbSoycDrmr0dinljeASTy2OlRzXEVlErlgCW2gE4zj+nvXSoo592YzxhA454PHPUVUikNw5RSxKHIXHGfWpLq6e8nkKgIjEnK8ck88elT2URSGRM8qeA3c+oqdCmkkO3NGFGzBORioRh924Yxxx3q4in5lOAevJqB9luCXkEQznGOTUnM3qUJIi8qg8jOAM4x+NJcF4k28DI5PWrNukrgyOijeSFVzgj6noM1Snm85nQHBQ7Txxn29R71pG40imFLyD5QT1yRUvliF1CKAzk5xxipgDGN3BI6LjNRXLOYw4GWz0x0rojcHHQz9Smdx5SFgMZYA4zXCeJtAM1xDLHCYjglm5IP+Fd3JmUkkgkcH2FLdxQCFEILHgHIwT/AIVo+Zqx4+MwscRHlkeQJbvH5pddhHGCMVVyxfI+5np616FrWjW6I7rxkEqCc5FcHc2gtXeUsEQnJLnCgd+a8+ScT4fEYOVCdmReUd5YnKf3c9/pSb1VgFXD9AQOlSR7GkEgKuhHGDmlkQYbKgMDkEelYM5VE1vDc72V6mDhCcnJ6/jXrukX5MaOMscAkeleHR3LRKGYEEcgZ7eteleB9YF/bxPvwD8oKnOfUV8NxHh4zp89tT0sPSk43PULO4ysQJCD7wwe3ua6OxvTvUAK/GCM8D3zXH2jgkEjcSMYHFblg4VWfkLjGDX5HUpRbCSsXPHHjD+wNDIAKXJBCvnGFI6fQ185+J/i5f6ZdzPFF9lJUKkhkOAccHA5xn36V6L8RrxdRJjQACJRwuQDj2rwnxdbPOVlSMOwJZvcAckmv0HhbLcNUvOrC5wVakqa00Eu/iZrmrSo086sSMuxJLFu5Bz3+lVjrd/ehB9rlAB3OFPDnsT7444rnbbLTBlc7G44HY10MMIWJFQAFScEHt6V+p08HQp6Qgl8jyKleb3Y6W8d5izkksTtTJOPUDPOKngtZ7xGlQMyKwUsO2f5j3Fa2g2H2ieV/KLEgiHYMkt/EAe/GeP1rpobVbK2azgSQREqzhotnI9+4xXp0sKp7aHi18VKDsctDombfKFAynmNsgketWrfRGcgyuIVdgodxjJ7Ct6SI3LhgFijU7QAOg9BXY+DvDkepX0FzI0dxDGCvlKuAD0Bb1I9q2q0aVCHPJnNTrzqy5Eh3g3wtHo9hNPcQ7rxk2q8Z4A+vcGsXUIy2oTshUIMggc4Nek+ILoafZylpTAoXaXijXn8OBz615qGMzSyRFTublyME18ZUxCqybWx9vgaTpoiijGAHBIY59MU2S2OTtJPPFTSq2MkqpU4znOBT0yTlCCCMZ9fesL3Pciyk9ud5BO44ycelX7C5WNgC2AeB2xVQoYsCQAsSQSB1oNsykky4IGRuHWokdCOltpTEwIcMDnGTwa37K6MwDFcgDua4uxuS0eQAQDgEnqa37C6chApUqeDWYNHWRSlgHUYbpz3AqbBBJAPtnmqFjKrbF3MzD+8AMVded2yA2AOgzVozcRstgtwoZgMZwcjqaqzWDqrqAABxtx0NXIZQgYuQT1xmnROJQXxgYzzVoexksoRMngjqfWqswLSA78JxkEVrXsKrvdeEz8qnk//AF6qiJSxZgSpGPTIoZomZU1ozlgoxzz2zVW/tpDBEhzGUYsAOc59a3Fi3ooYAHt2+lOkhO/JIYEYI4PNZSKcrGGYn8sFFGDycDrUQjccBcE85x2rae3Cxkk4UHp7VBhQ5AQN2G7tWeg1MoLG0Qyq5BPUipllwwXBLY6AVdEDkhWAK+i9R70yWBNwABDD+VOwc5WckSEkZJHANSxxAoSqEHGScdBUyRBZAzEEDqSant/9YcDCAY6datRMmyl5KlNzkl+gpHQhCSxUEYzWjJhEIIBBOScdqzrh2ZzlQVPIJPT6UcpCbYW6lhgjJxgEjrVhpNgXeApXkkDFRQsQAflwDn3FQSuJCQdw3nAB7jrSKSI3lCGV1XIJBOTVUJmVXc5Qk5wM4/Cp5cNJtwAeMjHUUIYrfLMQM45/+vQabDra0bcxByOxPb8K6bTNKvY4fPiClwQu0kgkHuKq+HrQXV7h/lVQGORxg+9dw7gQKkKBNhHbrzXr4LLXj9L2R87mmaxwKStdsqWviXU7NTGyEIo42npj6irNz4vur6xKyGSNI/mVo1DeZntTHmXc7EHnorDII75rM1zVodMtTJKhK4wsanGPTj0r148K1KetKoz5h5/h6nxwNqx8WJ9hMbQgyAn96WI2j6Vjana2Ws3ErTuhaVslpOST9TXmE3iy6GoI8TkIGJMYOAQfWrEfjVpmdLlcMWyAqjAHAxn6/wA6zlk+Y0HzUql2b08ywFRrmVjo9Q+GWnXRDjY/yn/Vknnt6dDXEar8M7uwV54laZBn5BgEemPUV2dv4qVcASbVA2gDsO/Nadv4mhl2JMVKOPlZjz9K3o5rmmCfLXV0a1MtwGMjei1fyPCdQ0ae2ZY3tmhVMkZGAM9ay5Ukh2gA4YnBPIIr6bfQ9E1+zfzPLlYDAjYd/rXF6z8JbWTe6FoExhcElSPTAr6nCcR0Kr5avus+cr5DWg709TxgqUnAVc8ZOagjdpVc4zuGFbHT3rtfEPgO/wBKmYxiOUABsocgKegz61zFxBJbkxNHhu+RjHrX01HF0q6vTkmeBWw9Sg7VFYqMCGiAUuSCS3UDBqeJpNwOAB657URISAdxCkkYX0+tPSMRoFUMEA4JOf1rWTTOW1z03wD40kFg9iXZl6IQSeM8j3rvdKnj1ycW8CNLdYCmExkMCeAQB1HvXiHhy7MV5GVdACeigjB+le++AfFEHhy/gu5Yj56KFWcAFgCckHOeK+azTMcTltJzw6v5HqYXLqGN0mtTTt/hPq2qkCOBnB6cYI/A10unfsz3N5BFJdMIHzn5BkfQ5r2/wd4osfEdhE8UkCyNHtLYA2/iOc+9dSCAhJfIxuPfHvX4LnHibm0G6NOKg0e/Q4ewkNZK55Bof7P2labGrSyvOccxuSRnvxnGPbFdhYfDXQtPjR0sYnkT7rtGMj8cdK6styqgZLHNIcHIBJHTkYr81xfHOeYhOMq7PZo5ZhabvGCKUVrbW2RDbQomP4EA5+vUD2rlvE1uZSpAGUbcDjOOx/SuuuUKYA4OP4R1rE1iDdGCBkE4Jx096+BxePr4qXPWk5PzPeoqMNEjhrRhE7K4wc8H0qe41ZrB1dMEDpkA5/A06/gCyk4yO5AxzWDeEzzLCCSx5IH+NeTzyex7EIKRv2vi9JXKMGDk9xxWvaXTX2EZCVIILYxgZ7elc7o3hd2kSWaXZGegY4Brq2ng0qzeVQoiiGWIIOB+NdFGjUrSUUZVVGPwm1pkMNnG0SBVEY3MWIBAHqTXG+OtZg1BY7O3dY1BJkkfkDnoMVwviPx9K7XUkNziJ2LKBznPPXtg9q8+u/FtzcFj5rM2cda/VsnyKGHSq4iV/IxjSnN6HQ6xKGnYI/mHJBZTxVUWyWihmG4kZJz0rI0/UhK/mhzJuBU5B6/Sk1zX0s7cBiCxBwueSO5xX3kZ03ZJHbTw821Gxn66h1C8iMTARxhl2gdSehp0GmNbqCfmOP0qnBqyTR+aANx5we1SRahPOzjcAAQBgdu9fWUoQVNcmx9RCnKEFFF67ZYYWcjO1TkZ6VzN8m+MuWVTjBz0A+tauoTOI1TfnOT6ZNY9w7tgkADGCD3ranyw1NaVOzvcxI2e3ncZVIxgDA5P41rWVy4TYhVw5w3mKDgdsGsS5DSXSRHA3ds5xWtYwhSUJJdRu2rzx6/SvCzCPtalz1FGLWp2Gl6oxgWIgM+cEEYye2TUd9FKY3I4OcFRyTWRb/KiSoSp3ZIPf0q9NdtPCCUZjGe3XPr/ADrjppQM3HsZslusZUAAsAcD1/xqqLZCRvwwPIHvV64l8oAgZY9z296zY3eZndFDx5I3Z79xWvNcaiwkU8qhBHU98egrHvbaVnYhcLjrnp+FbqIqEMqhzjJXPT8ar3ECzKVQAE5yAafLzG0brc5JiYmKDnnk1yvi/VodM06RyAzykRAZwSWOBj3yRXbajZOI2CZQ9flGcivNvEelG41hLhyXSAqwBGVyDkHHr0xXRRoKTZz4yTVL3Vc9V+FHhdPD/hldkYQTAEnPzk5zz+dal3ZXB1t5fOmS22D7jkNu9j2+tcJa/FGLSI7a1dwJZCAO9djP4pS8sVKNliNxbHej6vZ81Q+SV3LU6G11Y21k0Rl3Oq73AGdoPv37V5Z8Qtcg1O9SwhPmGQbnB/h9PrmtDUdb8q0eVWADLh+evtXk0viAjXZLksCY2wgP8I78969DCwa1gycRW9lDl7m9feAxPZ7iSJGG7C9MfT8K4a40qexuJEA3AHgk9u1epeHfEMuso6qAoI2knoRS67ottY2jtcFQXG4YTuOvPauuGKlGfJNnmTwcaseeBw3gexa58Q2wMReRDuGOcV9O2VhcPbRK42BQPlHpj07V4h8KLRZ/GBLxgwIuRIw43Z45r6RgkRslxgkDkd68PNK3PUsdGCpyoK6MZtO8sF++MY9ayLSyeeaV5C0RU4CAZB59a629lQQyZIYAcH3rGhy43A8E9MV8zUkezCpJ7lCSMglSBn3HeqFxE+1mAAcE81tXUDlhtACEkM3ce9UJ4X5RHLgHJJGK5ebU76dS25lWLyzSkfdA6k1Klm1/MUR2iJIIcDJIz0wfWorx309C6IXckAKvXnitzT5IbSJ3cl3IyrdM+nHavQwtNVJLmeh6EZXV0XrK3Sz3KE2KR0z0rpdERXmiIiy7ggZ7HFc3p9nPq19GYgVjPL89K9R8PeGUsIkll+ZAwJyeue36V95hafM406Z5eOxlPA0pVqr0R0nhrSBp9sLmZgJ2QKkePuj61J4iVL3SpATmUnAU9MetSJemWCKIDCqSwAHXP86je5QgmQZByrAddp4P6V+w5Vg1hKavuz+ZM6zapmmKdRv3VsfO+uJEt3cBVAIZt3OSTk8fhkD8KwJ5z5mHUAevrXUfEO1NhqszkFBKMhVGBxznHr71wn7y+O+PIBPXHpXTVhy11Ixc+eiP1C+KoSh2KODg8VQjYyYy5BPf0q5eQNFEAQCTwRjj61V2CEDPJ64ruTPHbt1K0gkQOQeBg5zmqVxcSsXfOZWPDE9T3q66eZOFeTyoipY45yew/OrmnaQ11CJZUVUBChCepPbNUlczlNLqZFhos+qzMwDAthWYdx6fhXYaT4GRokFw7OFJABOcn3zWppFglrgJwOAVPGT7e1dTbhBsLqCp64rqhR5tZHnVasvslPSfBtjbRoRCoc/xEdPbFb9t4XtCyDAU7txCjg+2O4qWw8uTADY2g8AHAxyK2rNVdQ7nDA9PT8a39lBdDjVSpfc5PX/h7bne5TBfkAEYH5dBzXmviv4cPAjPEWIU8Fc857+9fQOzcybcEk8Ank/h6VlavZGW2kUgAAHPFQ4J9DphVmup8l6jpV7al4mwGZhGHJ4GehPp9K+hbD406P8ACDwHZ+GPCUURnCCW8nbJ3yEc8jrzmuF8X6AjO8gGFGWwe5HevMb1VE2WGEHRfavnM2yyhj0qdbWPY+rwOKlRXPHc9Jn+Omv607+bdMpJwoiX5Rk9cHOa99+GV+urxWxkkDlkXlehJHJ/Ovi+K5NtcxOhyoOSucCvrH4FXKXml2EigxGTgxMMFAOMH34r8a4zyDBYXL3KhSSPqMuzGvUq8s5n1p4U0+CS2hQRDzMhd2BgjuMV2VnZQoQ6RqCOcYrkfBjA6dAVJBLEjPXA4rt4MYAAB6k4r+VKUFztWPtac7nBeLkkeaWUIxAYhMcbSRwfwNfIPxP8AyabqE1xAxuZ3zJKWHOR39/wr7A+IN4bKKDYMiSYKQDjaCev49PxrjtY0+DW7JYJgiBX3ByoJx6Zr7DLM5/sKqqkdb9B4jDLFU+WR8b+Cfh7rnxA19NNsLZlZuZLlwQkQPQn3r7f+FXwc0n4eaIiRIJL7gTTsoLSN9fSp/BOkaX4YtzBaxKrSEM7sBuY/Udq9CsHimVAhyQM47VOfcX4vOv3afLDsjxKWWQwzu9RI7YqCQAATkKBwBST2MdyjxSplSDnAzj2q/gqFG3I6ZB6VFPKqKQTgn5c5xivjIaO/MelCKufOOveEvsniueZYQkZPmZPQHPAx3q3aWZUFgASSTXQeMJEuvEsqksrW67CM8NnnNVLSKMndnYB1JPb6V5+NqzlP33c9WEUlexYsojtBJyfTHQV12gQgSeaUBKDHzViWVsHAyuU6ZB711WiYttPubtlDKgCfMOOnB9uaww8eaaY3qc14xk8yOLzfmKkhF7AnqcV59rColq4ckuRkEDgEd/1ru9fmaeQmdVAUfLszjB71zN1aC6QxABwwyFx0r3MTU50kejSkoqzOG0iXztbs7dyZPMlVdhHDAnBP4elfTUsi6dCkZIcRIF6Y5AxXifgPw2f+Eza5uVC2dqoYpgcEnqPwBr1FrwaveCZJS0QJAA6GuOivZy5kcldxb90o6rpM+pSGQuznJIBOcA9hVbTtAmtt7SszEnuMYHpXa6dChAGAR0OalvYAGXABGTn3rq/iu7Zx81jkv7OZEJKgHsfaoHsZbiRRGAFOSSTiurNnvRjnoMbSOtZ9zGIyQFOMc9sVf1e61Qc7MWPSxEpKLhjwSO9aFtCMLhSo6EZ9KdCxY7FQkk/eJ6VbVFjDnJZgM4qFh4x6Et3HBcRgBcnsDxmmG3WVnALD5QQR6/SnyyHylwhkckDbnHFW4YA6jI2t15qHB30MXcz4rMsQpOexJFcx8QNHnuNGlW2UmbqFHAb159a7wWq5TK4A6tnnFBsorp9ko/dk8nFOneElIm76nxRYa/eaDq88V7LKBG3yIxJIycAfzr2vw3riXNogL5zgnJ6msD47fDNbbz9QtomM/m7sjgbQeAK800TxwuiSOlxcK4QgFg2cEdR9a+5hlP9oUFVoxuzg5/Yz12Z9H3VyiRMGIUqcZ+leUeONUk13UbexgJSJWBkOeGIPHP0rV0LX7rxf4fe9VdtrMSFA4JA6H8a5bV4pbW9R1IUqd2D3xXyWIw08HK09GfQYTln70S5qFiYnLKVaUnooAA+grvfB1w8KIQjEHja3GRXmi6kNQJJLoQeAwwT74ruvCMjoI1Ekkp7eYc14WKbkjvqwco2Z7Jpk4EahjwAD9Kz/EHiu3glW1eZUU85zgHFZOp+Jk0nTCQVMrL8xIztHfpXxl8VfjDqg8T3v2ed4oYXMcLAgggnrg17uT5ZUzF8kHqjkoYSVTZH2aviW1lAEcoIPGc1NJrCNC6oxYBSxCnqo618CaD8afEC3K+dem6IOFwoXJ9Meleo2Hxj1O+gj8iPMpjw4mbBQ5wQCM5BGfSv0vCcFYubUlI83GV44J8tVHpml/EhNG+I1zZPchYpWDBS3RieB/OvVfGdqvia1hlhJO5Q2AehHbNfI+l2f/CQ+MBPM7LIZFYyIPmQA8kE+lfU3g3xHBqWlrBPOWljy5LrgNk9j0/CuXinI6uXUE73Zx4PFKrUcobGJpvhh4JfNdDnup7VX8SuIWNkpUOV5IOeDXX+I9es9H02SVHDXAG5Vx1FeV6TqEup6vcyyneJQGUE/dx1Ffjv1ecveZ9TSbnqz07QtbTTPBWpKXBeOLO5jgkDuBXxv4w1F7jVr2cOWlMrkOOCATxn3wa+j/Ec7Weh3QBIDIQQT0HY18wa46G5lcOpEsjE+pOa/pHwtpxi5ytax8lxEowo27nPxK1sjDJdM8sxzye1c/rciuS+MnB610N7KYY3JkICgsoA7jpzXHalMrzvICS7dSD1r+hsdiHCi0up81kWEjVxCa6Ge5AnjUrlGGSw6/Spbe1ldz5UZcEjJzjaKjSMNMCDkjkZ9a2rSPYyYXLng4r87xFay0P2rCUOeSuW7C1lTAIGFwBiuosQYQGKZOOhrKtLYMVUk4YcjODW1agrIAeg6ZNeFKo29T7KjTSjYv2sjR4JwUJIIzzmpdURbi3WYHLgBRx0A/8A1VHAhuJIwYx8uSCDyCe2O4q7HBuJLMQMEEHoa7sBjXhaqkjzM4y2GYYWVNrXocnLkk5OARyPWoJZCuACNuchu5rV1mAeeTCoCABuuM+tY14R5RdVAA54P51+sUcZQqRUnLc/nTE5Ti6NRwdN6eRf069Md2iPISpwCXHIA6V1traQ6osiAhz0Kr6Hv7V54l6ksSFUKYGCzAgn8Ktafrc9nMCHJHTAyOPTNdUcZRj9o8qplmJbuoNHXat4IN1GQiFyp4Jrh9a8FXMcrBUKsDyMV3Oj/EaBS8UoRskDJOcEdcdP1rq4b/StTQysFJIABdc8/XpXW6mExa5W1c0wyxmAldxdvQ8C03SrmwvXE0TKoPytj5WHpnsa9X8M20sohnMJkQL5e9WAC9wMVvXng60vLVniKOznAVCBg59MfWtnw54Qjt5UAYHAyV6EYryKuXuk+aEro9mpjoYqDjJWYf2SfKDhCM9SR3rBvrcxFsgkgkcdDXdatdJBEsES4A6+9cxeqkjkMMMRgEdBXuYWcrLmPka9HkejOc+0kEo4BBHQHFZk9vK3KBkCnk10kunpCjzMVKEBSSOAT059eKgazE8OI3DDjlTwa9aLTPOkzipNJJlc4L55Jx1qWHTRbIJQmQeozXWHShHEXBLHO3I4I96gn0xJI3JGQ3BGSMe9U4XMGznjECxZ0AwMBh3FJHA7kFBkkjqOgrZ+xBWIxyqgnnnB6GpIIQXJUgY7EdTXPOKiOLbNTwZoj3erxAp5gBVgdvQg8frX0PY2iQ20YbLyDqSeteQ+D7qLTbhJHIUgZyK9AtvEyyKXDqBk4XPX3r8L8QI1sRQ5Io++4d5YTbkzso5UjjBGAw6e1RSMHQAEk45NYEWqmUhi6iPocHv9Kp6z4sTTo2EBYkHmQjI/Kv5zw2RYzGVPZ0o3Z+jSxFOlHmky7r2rw6Nbl5zgkYCrzn8a8h8TeK5btysLZIJOCeMd/wAan8Ra1f6sjsSQBzkjAIJritRjDu6pLsk6biPlGe/rxX7RknCGFy6n7bF6z/A5KeLq42oqVBWRS1XUJrt1AJBAIYt3FUYty5JYKx5OTwaV7ou2QenykkYzjvTWcHO4AknAA6e1dddxU3yLQ/UMFh/YU1G2oyJmkkYEAjPQc4/xpZYyWBJ24POO9RiR45CrAAgkcUTSkEgctkYBHb1zXPzHrxTLUCp5rkjJHIPr7VaeNcBge35Gs+GeR2IUAFRz7enFP3MHBViVOBuIwQfpRdFuLLjKQowQSBgcdKRYvOxkZPvUay3KKYxKjxE5JKAH8+v61PbiU3CKJFEW3cTjv6UHNVjeLRaFukKhSck/w46VqaY23KqvPpisyDdO5AG8twNpzkV0WnW0kMojO53PQlcZ/pXmYifKmmz82q4dqq0u5rWkjrGAw57VPNlYyQN7YJweRT4rdFJLsobGPvcU430MMJEoXfnIxjgf1r52UZOSSbZ30KE3JJIwHWWaNjMmMDofWsG801WkJBCgjIJrqpp1ch1YEseMjNUby3X5iU3r1z1x619XhE6cUmffUqdoKLR9DYAwATgdgKhupSMkDIPAB7mrjoNuASAP1qnchJFQFSCucbe5r+aoKSPxORzWvwF4HJBHrzjnFeO+MYYgZIwcygbivtXtGtKxUkISCRXl3iu1WeRyU2sFKqfrX7PwLjZUcTGPQ+WzWlzU2eNXpWGYq4BJORkcinRSLKSSAXPOTTdbURXLBdxC/KSR39c1VtwTgFwnGQxPGK/sWhJTpxkfkdROM2jbhlGVQHcDjkDv3FbdgBtIPA4OTXOWU4VwDyAMFhW7bORbALkjsT3onG44skvsrC5U4J6Z7+tYoJ3hHcAHnB7mrl/L5ikSMyHIAxwSfaqjbVUHbk56ntTirCkWY2JQkEAj171IVVwpAJYDHHb2qpC7sSGwQcY74rQtXMDEKAMgkk881uC1KM9uQQCOOoOcVSmhKqS6LkdGHp2rZkieXaCGJAyWxwf8KoXsZUMp3AgZyPStIsiUSicO8ZIJYDAJPTPtW3pkJZVJBHfNZMMW7JABDgHPr6VtWe4BUJJIH3R2NaOVjJo1kvBZxMpOMg8Edq5LWtXkd3EcoTvg9SO9aGr6jKU8qE7AwIY46emK5G9eWRgznJXjHGeKqNRkKC6ofZzOjqVCqoPCkZyK6/SLkCMAMEUcFAOvpXFwOSUIIC9CDXR2M4hwAnB5PPWu2lPXUVSKS0Ov8wuqBgFAH5micKxAwc46jpVaG6F2sZcYOANw746VbVRgAqQfU969BWOEpCyBDOOU6hSelZs1oFHK55J6fpW/hNxXO5hyajuLQyIcfLk8FqUlcm5zhjBDKV5A6Y6+1c1qsZdSHj8sgkBWHOB/Suxk4B2Euc4yBWLrluJACwIP3R+pNcNVaGsLXvc4WS4jEhTJJzgYB5pY32kbhweABVq/iHmAKCCONy9qoldrAkEhjxk9K8pnpwkWEI2nAwGO0Z4OabEjq4BfJU4IA6UxI32uCM5IIboR9KnQgkyFckDBA+lJOx0qRG8IJJDMg6jAzn2psMKuSCCR/nmnLIVdFYFgep6YqbKopYKSCfujritIthc0tDtxdXaRPtkDcbSOo969j0KIhI94BcAAEjJA9K818FxDz0mUgMCG55wfT616dpzhFBAIbORxkV1JuxE78p1Fu4VTwwJwQOoPrUxYyk7hwB2OMVQWQCMuHOAMgCpo7oDnGQRkgnr7VLZxOLLqSl4UdCDGQcH1pDOVWPCEk8FsfrWejhVYFyijJVR29qljnIGSSwPOCeD7UritYuJOsoIIBAOMEdDT9wXc2zIOMkDpiqHmEnBUHuPQGpY5JPJkJVgVIAJ4Bz/+qi4WLCXJQkAqQTxuH9al3+W3GFPbPOKpI7kEuFYEcDFPM4CkhGD9DzT5g5S00rMuSQRnPFRXCgDcFLKo3HA5J9Kgjkc7SUZVIyCwxnFStfMVJJyCOcD0pKVg5SVSohBKFM84IwRVViRvA544OetWFYkqXPBAYEnselRSspDBCoPUE1rGREolVo/nAA3gDJJ65qDUbVGtyz4KdCM4IJ+nNW/MWRSACGUYb2NZ+rTiBlG5SAAwOcg1q5XRyS905LXJDGzEKAQPujoBXBa1eRXUflZ2KpLAyHgn1A/Sug8W6qxupAAxUncBGOn/ANauJupXuWQzKrFiGAA+4f8AGuKcm9DuoU9LtmxoiFgirwCTjHvW8lsJ2wykhc5IHQd6ytF3zKm+IIB/ET1roYYQAwJbPbaf1pWurm70e5j3mmB5mIClCuFZh0qnplzeaNdFzIsqxsCqshAyOh684zXRCMKMk5QDqelULiJHYAqDjIAYZI+lebi8DRxUHCcb3OvCY+rgpqcJHvPwt+MySiG0nnUugCb5D1z2x0r33R9aivrZHhcShyANvOa+AkeTTblJYAVI9uh9a9c+FfxdltSlnfHyEOBuUkAnPIxX8t8aeHzhzYnBxfofquWZ3Qx0bTdpn10shUlScPnBx29qlVQoJHFcr4X8R2+p2gZCrDllYkZA9K6W2mEuMgEMe5r+aq+Fq4ebhNWaPpFZlkANg4BPrRKSiEFTnpkU4RlQMABc9KaEJUsoG0knPrXLJFozZVDMTgkjnrWPrGqG1iaIAA9T7+1X9avTZwliCxJ24UZIJrhL+6EzsrArg4IznNZNHZShzbkV9qKyK7lhGqjI46n1qkymQlySzdTznFEi+YShZVB6Bjgk+gFCRlM/MAc45qGelCMUCgFCzMACeKVGWPAyGY1E8Z3EsyqgPGTxn6+9GVUkng4ximmkbJHR+GdCg1K4EspDxdABwQw68/0r1TTrOC0iARAFwOvavEbDW2sZ1EYwO+Aefcmu+0LxalyvlD74HJYH+fSt4zgjjxFKUtjvHkAiIUMuehPINVpZQqbWO4n0FUYbpZEBHBA5560+W4OCVAJIxknrW3OmeY4WFcnaSQCB2PJH0quQQACMgnJ9alYggAHI7gdR7/Soiuc5GcdAKiSuUkRNlyWBwCeMjpVW/kKwMQ2AAattKOAEJ7DB6ms2/V5IJMDCtkf/AFqxehaRy8ytcTYBwD04/wA/5NI2ky+WGZMY9ea3bWwI2uUwOnNaP2YsCAME+1Y8tzfnscSYnV2BQjnjirulyhWfeAUAwCec+2K2LvRGlLbASTk7c9T9ax7bTJ4n8oWzQKDgZYDqeeM8VcIyvZCck9yp4smEWh3UqBUKKCMA85PSvi/4twuwADoipOzDLcuCD0+ma+wvibMNM8NrAkmJZhmTj8h7DHpXw98TLnfeyW0SZMShix/iYnoD6/XFf0t4YZfWU3VkrI+Qzaa5XZnms0StM4KkDJySetCQnJUEBByOeSau3NjKWLAAgDBAOeahj06Yum0hiSPrX9Vwuj8+lKxUWFozKoZsKdzEDpmvaPhR4FnunF7fqyR7dqw5HzEE4OPpVD4f/D+K8vrW/uVYIucRkkBj7+te66RbRadbpHGATjbyBwOO/avcw81CHmcGIrcq5Y7m/o9tHZR4RQpbBPJJJ9ya1mmCBQSBnkZ6msVLsRIGJORz1zmrH9otHgmNpMkYCkDHvzSc7u9z59pt3NdLsNlCc+o9KeHJUZOFB+7nrWX55ZgScZOeD1qX7UemAQeSDVJoFqbCzLwgIA5OKiaVmChiUAOfr7VnxXQJyGIYkg5Pbt9anklLsjEklQQB9faqVmDLu4KAoJxngU9JdwAJIK9KzklY4bBB7VOJwQDkMTxtAx+NOxOxaEpeQDknqAP1qSTIwfuj09appP0JzjOOlC+ZkggkE59elKwmyzMQgOBkA9fWmIWLlRgJgfn3oMpAAbacDOM80onETGPCluGJOcgdvwNJkNnK/ESwW70ecMPMRfmjB6gjrn0r468Z2iQ6k7AFXYkrg5yB2/A5r7Y8TP5+j3kZICMhzgcn6V8h+O7VY72UuoRWOYwByAfc964JK1Q1w03GpbocCsTuCQcADn2oWMNGiMxYJkrntn3qa4EkKM0WMeu3PH0706NFmjLAEBRuIAxj/Cumx7CZWg8wKQSVUZOOxqFW2W4JBdmzksOQKvYdEy4AUHIPtRcRKGXkODzlTmp0KTI1ZXQKhwcAENxTXixkZyAKfcQAYZSMgYGD1zUcAZkIJBPrnFNJMpMSYDyACg5IyFHJqCWEjAySBxkc1ZYv5jRmLhcEOCDkGnFJ5ikcKHBOTk4zVbAVRCSC4JbjOSaeqt5ZG/JTgLjGM8/1zU0aiMyI4ZSflKsOhqzLKkyEuqoygKABjOBj86m7C5TSOSSNS7FjnBPrUzvbpxG5aTgE47mlgwoySCMceuaRITHmUrk5z601chsWOMMQBkkd896mSGM5BBLk4LCh43j2kAFCMkj19MVPEC2MAE9Rx1rWLMmyzZXNzYSiWJgSrDG3jHPH9a9Y8I+MBfwz2U7qHCr859fSvI0QlwxTJxzzjB9K2NJkmglBWQAEA4I5+ua6IttWMZJPdHp1/ZM7k5AQHIFUTEkJCqcnkkehP/66fpd89zZETO0z7cAkYI/yKIyNzgjJAx9TXPKLT1OKV0VZcrkk5Uc59KpySLPuwchQOcVemAbcAAo9qyrhxkgjLE8gfzoRk33GzKAVJJIGRTPMLMAGJwOMc4ppJ5UuVJ5HfIqFt6sSMZ/vZ6CtBXRLGGZnJYEg4A9qm4RwQSGHGAM9TVUIkbu6LtQdQTnn1q3ChScKzAMQDjrwe9axQ0df4asycFnBBI2gDn8a9S8PWJ81cgEgDNed+HE5t1yApZQ2eSQfQV7T4dslaKN1UYA7jr7V235YGbjdmxaW4RVXAyBx7VdFsEXcpDHHPNSW8CZBKbWPvUszxQoAHGcHINeXOXmbRiVGiKgkccZwT0qJ23AoHygzgEdPU1Tv9WWEEKCx5+YHrWDdaxKwJUlV79q55VEh+ht3E0MKglwDnHXFaPhbxDFa3kcZdVDsEZieQDXm99eSyglXLlTnb6D1qla6k4kRwTHJnKn0IPGa+Xz2gswwVShbdHq5fW+r14zZ9URSeZsl+85XAYDqPSo5SGjdc5IJBPSsXwbq/wDamjwO7q0m0EkHjHbFdBIg2kA4HUn1r/OvO8FPAYypRl0Z+8YWoqtKM0ZHkM02CNoA6g5zTriIqgBBJOB0q1BEImJC8duKZdguCNwUjuK+Zkj0omPLFuDAAELxnP61VSABwRuB5yD2rR2dFJBao/JJmDZ2jGDx19BXO7XOqLGtCxUBWwBzjHemmR+ELEj7xHTFWQQisAOMEBvQ+tU5XBXapDEYIbGM5ouXe49tSkTO1iccA5pP7VnaIDfkjkFucn0PrUDr8xCjK9QPemCMugIGBnuO9JSk2JqJdGqSlMZGTxgVft5zJAC5GABntmsaOMKQznjPUf4VqSEpZFwMjGMnvXZSv1MWokdndq99cyyzFhkbdxACgcAVrprVuqARuXAyCcjGfSuMnsJ3jZlDMMlifSo9OwI3V12DG4AdByST754ronOXRk+zT6nTal4nk2OIlAdeFPbPqa5e58RXk8gDytnnKgYGKuuitEwIyGHHt71i3EPl5GMBTgnPWuWUpPdm0IxQ83rTAIWJ28gelRHecksSen4VHkK27GPWpQAyhAWJYjA6k89KI2ZvsKq+SFLkoQBhT6Vh+NLIyac0kMQdwCdpIHbk5rYfayk7gCD0Peo9ThF1p7IQJRg5AOCeOtfpnBOdVMozKDi/de55OZUI4nDyjJXPny71a6glkDMCBkAD0rLN9LdSE5JJ5PvWj4is3s7+dJUAQMQoPcVTsrQzsJIgNh4CL696/wBDMuxUMXQhVh1P54x1GWHquDGx2j3Dq+CATj6V0FlZLb7QSSCeCF6GiG1ZIlQHJHQe9atvA5CIASSQuQeme9e3Gx5LaZr6Lpf2vUIwUAgC4OR3HQ/jXZR6RGsYVVwMZ5FR6PprWES5AD7eQe9aMkjGJlJwCMcHkVnJvoFkc7qWniKQkAEd8dqoNbKec/McKByfpWjPKZZGJJCsT1HTHSo5FKMBkkgYBNCuRojnr6wBlLiNQVOSQBjPpjvT9M0sFzKIsMCG+vpxWvJGHGzGWPAwOprQsdOMSKB8zHg8dTWqdhczZasYVjRMD58bs+ntVpyYQHwCZAVAxn6/SmeSyg4bBPB9qkO5YyiFgAME1DeokiONQ+xRkE9cnGfxoO2ZwQpAxjnvilQBY1LgEEYIxnFOALAE4Q5JwB2+lShjR8xIAyBzmm8sACMueSSOlTAhVwUwQCoOP1p0EchYgkEDke1VcSXmFvAzbWI2k8hgM/TmnyJ3I5B696tLHJGdrAbc4EgbOMe35VBIw5BA3E8fSpvfYbViPzU8tlCEuejYBAHfr/Sq6AKSwIUdAh6n3zUyghskADnv1qNkDMCpIP8AeFP1I16AmQSQMHtml2jaQ3UDPzE8/wCc0KCwODkk5Jx1pzS5YAJgAcknJJpMFcaYSCHVQcfwk4pzqdoJbJwM5PfvQ24FBwQSSc/yoG0gMQUOTkZzk1OpaGhAsKgAqB8oJGc46GkKHOAcnuQaUyjOM8elN3HYCBgE8n3ou0JjXjZpCCcsBknPT8a83+L3xAGgaBcadaFTeT5AzyQPqK7XxR4ltPCeiT3txPGHkQxiPOCD1Bx0r5K8V+JJ/FOpyXMszMrSbgvpjtXlYytyrkXU68LQdad+iMdvMunLyklzgsc96uxWpDE4ZWHILDHFNggBY5YDd07cnt9a147VjAhJJYEAAjOVHUH396+e9lc+pT5VZFUWH2hk2qAcgDnp6mtWz0GWXThcoWicOVU5wSAeo78mpNPsROxKHaA2c9ceox611VnYFYyUXCAk7cdAaawftEP6zKHU2fgzrl34T8XQ3U6NLYSRiOQOSRuycZ+oJz9K+uLbxbpl4G8q9gdhj5V4yT2x2r5EijjEQQKxJOSQ2Oh/xxWzp2tSwhQ8zSDORvAIA78d/rX5FxlwBLOIuthXaa/E+oyzPYxap4j7z6p/t+y2K+/AYgBcknP4fzqQ6tbv8yEkdOoNeI6F4pScoplYMQCBnGK7vTpgFBOUJOeeMn1r+TsyyjE5XWdHERaaP0qkqVWCnCV0dsb2LJKEEgcknHFKtwsiEA4J9exrnYpidgY4APJHcVftyApxhFY8HPX3xXhONinBI0VlYAByZD69Me1SqokQ5ODUMRULg/MehJOKtIwCjAwQKFCL3M2kULzSjdoCGAPTkZwKx7vwoJgACAfTA5/GupDZHfIGTz0zSMPMUDPGfTFU6MehSlJbHM6d4Rl066jlW5O1SGZEZgre2OnfmuxsLgrGI24I6H1qkMjOCSR0yf6VIjDIwdpz+dKMEnoTLmluaZYAsFAJPzZNPQFnAKncMHAHSqFtOkEm52winksf8a6S0voL2IGNlcnqc+nXmvdweCp4iN6lVR9Tlm3HZXMg7/MxgdDjHUZpyAjABI45yBya0zaqzEMuAT1HGaqazcRadEZ3AVANowMZbHA+tTiMHCjFyjUTsEZ30Kl1dC1RmdwgA6Hua4LxJ8QBCssFpMDKQVLA5AP+NWPFLX2taVKIHeAgBgqjBPIzz9BXltzaNBOUlBEpz97qa8dSvuj0qFOL1kF/dXGqys8rl1Pf/PNPtbYrEflB7HNSQQnym2rk4wAK2NH0G5uNp2ZU9jkHNXeKO5uMUQ6bpDzOpI2qRniu78P6GRgsmE7YOCTWhpWgrbRIWUA8cZzz3rooIBHgKgQY5HrULVnm1K19ENgttigKY1KjAUrg/X3qdYyQTlgSOQRjH0qQLgEjk8ADsfWgncxAJODg963SOGTuIqHCgkkgY5psKlOCcgE456VLuLHaBlqAAHB3AOOgzzVx3TMmcl470kXenyyrCs0iAny8dQOnPrXkcKGAkFT7qT90+n1r6DuYhLC8ZR9hBxuAAP0FeO+KrA2GuFWjZYWO45HWv7K8KOIHisK8DWlrHY/M+JsBFfv47mVtXkPkqTxUTA5Zc5J5BxxUvysgYjIzjcc8GmheGYE4zjGSTn6V/RaZ+btFWSNQxIBA6EjqfwrPmQCYs5OxR93PX2PpWm8Pyq5ILAYIHGDVObYXCkcngFRnP1NWmZNGZM4AUAHGMEk5yaz7h2Vy6ZckY57VqzRAhwDjB2n2Pp7VSmWPyAhGSDuLKec9vw9q2ViDFvACqFSdzHJBHAxWPqKkb2IGG6jHSugmgLRsQAzrx+JrIvoj1YEv6HtVKwjnHRXyHfYpOAAM1ErCIYIyR0qe5jdScrwCT8q4x7fWqxwzBiuDjIz2rVBYV5TcRglQOcg46YrivE9i+6VwgQs27I4znqa7DnzGDfKOCPesfX4UnglySUKsPlPKnsR1/lRJXVhxlytNHmLwALMpO9m4U56H1rIlge3BDtGx7KAQT6nHp+NdPf2oSQsF2ggjkYzism+thcR7yq5CkhsHIPqO3tznrXIotHrQqXRhTwloyAuQR971pkIktmBZTGVzkHqKs3EZeNgTjjBqJJxIwYsCAoBGM5x3qldG3NzHYaDqEToiFQxyCD3JrqkcZDADaRXl2n3j2k6yowCiTcRu/wA4Feh6XfxXNrvG1ixBKRnOz2JPfoeK6ISurM46kGncraxbLc27sT84JIAAxj61yQjVskA45U9gTmu/ZAySJjhuvHP51xmsWBjmcJJJEFIYlD15/X6VnWiXRbRniGbziC6eVyCMcimxxfeChk28nceD9BUqI+0AYUhiTgetMmaQMAVBjB5bJyPcDvXHY7VIkMAKggc9iKW4hDwKCVGD1B5Ptj0/+vTXc4Urkrt5HvUaxl8OwJAPABx/+upaZqmQHKI4K5AGTjqKQIhIjd9yEbmVQeV9P68e1Wyp80BsAN1xwDn+lNsSItQtFIWYSyrCGTOCScAjPY8cVmy0z0kxBUjSSVJd8auWUcAkZxx3+lYXiKyH2ZioDjGSMZIA7V0t5aCO4mgLgmFjEHAIDY4yAcHHHcA+1Zmq2qTW8qBPNlIG2Mk7X45DY5APqKwsmO7Wx5pG7vdAOA8LKx8yU8qQBgYX8h2q3GEnQAAIgBIIHfnH60t5YLbTOiQiI917j1H4U6NSCo3gLjByM5/w4rGWhtGRXhEiyRiYo5zklFwMfTmpox5EofLDkMuDgnBzjPpU8kahmkQfLjjPYVA5ErElCUGANvXBPJ/rSTLcmeh2t2t/pcc2SUB27s9+/wDSuK8XRSfZWkTIIJ+Zex7c+ta/hfUS0EllgpCGYqnBDEjBJz/nis/xfarFAbZZJAgABLnAHH4knPGTWyvY5HoznfhVbpbSXrom3dJs2v8AN1ByR2Hb09vUe9+G4AYkYSDaAM5XBJHp6DOa8R+GoUrexvGVBlyCQDkDIOO/Of5V7d4ZliZESPdgDnPGTXVQ0OPHXnK7O+0Z2yMggYz06eldHbAvEAT8vGSM545Nc1p0ZKYZNy85B57ZPH0zXRQTEbN7qVIA2gdMd8/SumWp5OxPcRq2QQChORnB4zwM1m3mlktsKkgEnaeMGtpWRsqnI5GR0ppynBbAIC5zkkD2/LvWTSZrGTRxl9p4iViF6jqT156isG5hOdq5BxlgD1xz09K9Du4UnhBcgr/Ce3PQ1xXiSyksJnfyxFHgKVAOQwPJx1ya5qtPT3TrpTvpI5a8UCYvuBXhlI6A96ybn5kQKdxcFkbHGM4yP15rbmjZo88EE1jXcYEz4CgqNw44ye1eRWhdM9nDvlkmec/E2zCWVhKYFRYy2Z2cszknAOD93A4GOuT17eZuEXOACw5FeweMrWS7sZQgAdV3FweRz6dK8gmlZ3nDRhdjFVYdSvqfxzXwGOp2nc+4wkrxLnh3WrrTNTidZNm1tpGevPAJ/GvobQfFcstjGzEhmUHB6ivmu2tnkuUVYwwZh14BOfWvc/BzSz2kCFCXIGWI6Y/pX5fxTgaVSgqso6o+ry6oublkehWfjGSGQEjAXA64z71W8Ra0uvq8rhmLHcXY8H3HoO2Kz5dK2qZHVsAc4Gc/lVeRZHUhMqoAyMY4Havy7D0qUJqUNGfW0XCElKJgajbOFBSMk5JYHsMfqaoQExLIWIGegIroXJEgVxlAMnA71jasqQGIhWJY7WbjB9wO3brX6dl9aXKoSPscFjFV9xCQq/Du7KuMBR0PvUrsSGYNkYAGKrNIThUI2KCGJHX3FORt0YCjJPGD6V9DGVz2kyeMsuGOCCckeh+lLICQCASW9qrlpIgpIBDHipjcO4AAwcYJ61otTRXY+1UBiSRhhgE9qkVwSQxC4OAR3qJXTgEArjBBHX1pzShdilQWZsEDoB2NFgsyeMAEbdwKgjpyMdTUonMbrjDOBuCscZ9uKqyyElS/A6HPcelOTCAMBvJ4x3xQnYm3c2bXWYo5GBQjB+6D0H170l5r7srpEgQn07Gs+O1+VnIwc5B9apTOUkcEEDHWq52tgjGLM/U7ua9mQOSx7kGpbawLzQhEyTjBJxSLbeY2YiWcnqR0/CuksVBVCUVmQcNjoamKbep0JIvWttHFCAVZZVHIb1rF1q7DxOolVSDyAcfrWhqGsLaWMgRFLMApJPQZ6+54ripZnvZ3IOFJyM9K1lK2gtty7axp5DFQoY/xA5z+NatgnlwuGB3ZBGO3qPc1S0q0RyCQQMbcA4GO/FdPFawwqQQCOo471VNXMnPsWvDulvfHc4KtkEAjrXc2lnFb7wFBJ5G7qPy61ymi6kLXG1CSemB0PrW0+ql7cSKVJJ4I5Br0YKKRyy55Mn1y9Flas+9Yh/eJ/lXF3Ez3V0SB82cbieo7VpT2d3q0pBKkKThQSAR7ipNQ01dMZYmGZggZiRjk9selOW1zeFo6PcrQo7FUCrgc4UYP/wCursId5XBDAYC7s9faqFozb8kZ3Hk+lakLlSQBkDn61hcie4OhViCcjsaoXRDSmNHyVOSOv61euJ2W2AYgbjjaD1rPjjaRnGQJFG4kelaIzjG+49pB5GwnaAeh71C3lowd0IB4OOvtUuAA+MsfU1LDG88TO4AiwFUEfMD/AIVokaciBBGE3EDcRgN6isq/cKhKgkg42itkyPlGYAlSFAAxjHtVOWyLzOQCMksfcmrVjFozY7UxyefkEgZJAxVCUSX8xG3Jzyy8AVsXoIVolwSRg+mPSq9tZmCBpHXG5SAoPA9K0UjnlEytWQR28dsEVyxKllPXPvXPr4YhtoppJUaVhkhc/oO341qzySPOSy4weMc4q9DaTz2ryghgQTuU9qiUFLc8rEYeM/iPLNRhCSErGUIz8uOlU49+AS3JOCTXV65pTRhpC2SxOMcZrml052uATuKg4K+tcM4cr3PmauG5ZWKmoyIlq2X3yE9M9q1vh/qYtrhYpMqgOQEPP5Vg6vCyXILLtCj5Qp4I/wAai0a7FnqkU7koo6Y5IP0r5zH01Xi4s+kwmGUKFn1PpTSSZSGUgINowT82T7elbr3L2lq+45JBxnHArmfCl/8AarZHL71OGDOoVuR3PUj610esWc91YHywEQHJfdz+X51+LYmPsqrifPVlyTaZysWl/wBqfaA7MyjhiO2T/wDXH515N4ms3k025gcsVhuGUdsEZGBjqCMZ/wA5+gdN0cx2QRIsvJ8wDnGT2P17ivJNesDHq13AzbYmyQeoBOc9Pc/rX3PC1dyqOm2ePioqWx4yqC2wHbyyDxnpXQWqnzLeFE8yWZtqLnr+P4Uo0uU6q0dvGXKYZg6ggHPHXqK7Lw74dS0CXs8UMtyuQBtI2E9SPwr9X5oxWrPEqU520R2/wS0OIeI9PbVHzbSyiLywBhc8jJPTkYz719EfEv4AQXVodT0qERJLGCoRywA7jHTJJ9M+9fOlrcmxktwluHWNllEm48MDkDA9/wCVehXvx38Q32nWdpmKBoI/LOzJUrk9ieDz17+leJmNWspRng5bbmVLDTmrVIo818ReHD4euxbalF5LEAoA21iD0x6Zr0/QNIfSNNtj5EapIgbYGO4cZBORjnPrXnzTzeI9atxdAXQ8wMVIOAc8H8DXs0ySLYK8qESxKowecgDr9MVz18fWqwjTqI6qOCjSlzHz/wDGzxPNc65p2hWkzLEMTXYAxjnhc9SeOtVbLMcaAK0hPOUOQB71yusTjWPHOs3yTGYSTnt1wcYyecAAYrsdNgCoBEpHHRj+dc8o8qse/Q00LDQAtvbBTGRkcg0y3kEbEE4AOcelWREzHaHBGM88Y9qrSRsWIK5PbA61lc9COo264AYDcSeR7U1GDJmQ4HQU+N8Nh8qBweMkfhTZ4Q5Izgg4x6U7m6sNIaCQFTheoFaWmagxwoX5s564zWKZWUgEZzwAfSrUE6w7FCkEcnnmlexqtTu7LUSSuYlQt1IOTkDn6dvr+FaiuCAWYh2HQDOM+tcfZ6gI2DAjBAx7V0VjdiVATliwPJ6U+aIWLchJctgEjkGlilcAnBY9hmoRIFByARu2j3x2oEi4ZScH73TGP8aFIVixLKSAHUk542mhd7KEyAAc81H1YEMAR39qcw/eAggZGOec027k2Eltg2UPJPNQ/Zjb4G/g9gOlTKzRswPHbk07yQxJyTKeQMcY+tSybmfNHgEiQnnp1x7VG6sHJQ7SpBIY5/GtKW2RcAElj2x3qMJErAuMhuMEdcVnZgpWImV22EfJkckd6a0TPh2IAAxVuQmRAAACeRjkCnIUcgE/PnJQKcY7nP8ASmnYq5RhtDJKAQcA5ye9aUMKQo2Q2eo9zVgGNFCqACentVKe5JYhGyO5/pWsWjJpsgvmBUhRggZGDWLKVEgALMByc96uXtwySMrNnAJBrOdu7H7w6UNlRiSxblIJOV6k5qO6ulLqVyVAOR6YqlfakiEAEYGAdnasW51Wa4JVCEBOCV5yKzujTlNW61JSpRCSzdCOSKsaZG9xMFYB/VWGcg1kWTbJiWO8AhQfWur0eEtuAJIP3uO1NJPYznLlOu0qJILcHO0EAE+prUjnRVOGBHc1UgDJpyqQCqkP05Bx61z1z4gTzXRSwYHaSVI5r77h2ldM/MeIm+ZM6G/1NYo3JAGATtzya8013XGvrqXKsY1IwGJIBHerWs6ibrywzk+WcZHX8a529kJWVVkZFcfMEBOfb2+tfoMKfKtT4NzKJUrOHJBBOSRzjNE7iRyCzBV4Xnt1/nVkwL8jAAAj5hninJbxMgMfLAnGef8AIocECm0ZgL+YCJXUEgHJOB+FWLPVbpCwclQpwATnOKu/ZgFyyDj0HU1FOscanB5IPGM4NZypQkrSjc6KWInB3TsbOl+MHg2+YCiA4LZxXaaX4wZ0CoxdHwdowQfTJNeQyMRtBGV6kGr+j3Vxbzh1ckZJx0AA/pXzWPyHD4q7iuWXkfTYTPq1K0Zu6PZZbuDUYwZIY4WB6Jz+NYmr+BdN1RJGRCxfguBjk+3pXO2PiQzTAP8AIpHUHg11GnalIdjpKAqnIBPcd6/P8RhsyyWfPSd4n19Gtg8zhaVrnmmvfDi70aOWaKJ50QFtqYBx6474rmJLEKkaNiQ9QQOn419MabcQamu2YgP6nnFc/wCLfhU00T3dkkYAyxyMA9+MdK+qyviaGIkqVd2kfM5jkro+/R27Hh+l2bLcRksUG4En0Ga9stNLneygeNMKVGCec8V51pehXM3iO2sFAExlBYckADkivoy30uG3tUtyMhOAp7kdea787qxlTSTuc2TU5c0nJWsc14O8S3/hbUlKAmE5V0J7E54/ECvpzwf4xt/E1lFIpWN1UKRnGcDvXg50WByGxsI6LjP05rR0C6n8NXBltCXDEExseDmvxbPcgo5jBygrTPsY6dT6MAL4ZRgYyB6UpyMAnbkc81k+E9ei1e3DF8lVG7HODXSJZFk8whcH+IkDNfgOOwtXBVHTqKzRvHXYzpI1ZECksSOWJrM1G3RrdxJkjBxjtWrqWqWlgpDKspUnABxk+lcjf+JhLIxCNAmciNm5APTmvFUJ1HZI7KcZMy7i0G0I7KG9O5qKKzig3yqBvxjOOg71haz4/wBOsbl0eQGVQWO1gcAd/wD9VcxrnxRhfT3NkC8z8Kx7e9fQYfIsZWtJQ0fU9GMJs7XUfGdnpUTgMJWB2gEAjNeZ+KvG0s1vgPsDDiEHgD0rkZ9ZnupzJKSXPJB9/aqGozNKhbaN4BUE9zX6HgMvp4CGkby7nXTw137xHd6obxAHAxGMY7VnwzBjg8HOQTT7ceYSHXBIxgdqfFbEEsoAIOAGH+eK9JylLc9eFFLRInills5iwYO+dwC9D7Vl65cPtmkkJLSEbVI+6ccgeg4q5cSuFBO0OeBt6Z9azbud5iFYAivRw2HnOSZ2U6Vnew/Ri0dqCSPMZcMSM8+orYs4C5BPBxge9YtmwKSRMflYYGOwq755ihUAvlRgc4NfcQ0goo9Bq6sie4mEkkojcELxj+dZs0pnwgGSeeR2pykzNgAgE9Rx1q4Ylt8OYwrr8pJ5zmuPE11h4Xb1M9KaMb+zZGuVKkE5AP0rqNM0KG3HmFslwR6VkTwSNkxny26gjtWlYQXUikEkhQCMg5b1r514qdR6kuo3sx0lskU7rnK4GVJ4/Co01CK3jO85kBwMHAxVfVC8akk7pE+YBvbr+lYslrLPGblmUZJwpPzEdiB6Vaqs6acb7s1NQvDfO7A7d3bsPpUltpryQqEUEkcADqfWsW3eQOqkHGehrtNOij+zIAWRyATtOOauMudmjXIYaWckbbgcoCVJX6HiohbIzEAEA859a3Z7fhgEwB1IPU1lTJiMsGKgcjiu2DSEpGRd2YVmZyRGRt4HIHc1xerWgit7l3jyIwzENxkY4Nd5f3YCOhbHHQ+9c9fwi6t2RxgAE10Rr8uxum5KzPDJtBuJUN/K5MqklWHQDPFbek+JLmKwkSVirj5QQeo9a6nVoIbDSZwQMgFgpHBNeb6fa3d/FIcBFUZY+uTwB68GvYoSjiIfvEfE5jSeFnel1NG88VO9nLCRuJXG4nnPrXH3Uzu24nCN1wetdRpnhO41eURRllLEqGIz39Pepb/4a6l/ai2IjO+M5ZiMBR712J0aKstD5yqq9d6q5W8JeI10bYHzkkY9q9C1OC68W2NtbRqSjOWLnsCBVXSPg8zkC7JUgYyOleq6Z4ettJsYI0RiI4wDxnJFeXiK9BPmhqz3cvw9dK1b4TC8IeFzoYhjBABwW45IHWvTBJlVYKI1wAFHPFc3YgxXwLkMpIIHYV2tv5UsWMjAGMgdBXzFeblO+57VSMYLRGJcESu4Y4jx0PUkf0qnbSKjsijBOTkGpNVmWO8eCE72XJ3djWZYXu6MSkAAk8Hsc15k5K9miVBtXSN4+XsAdwCOgA6n61VbCxuQoDYOBiq73BYl3A2kZBB5FQz3YJ3Bh2+gPpWUY82xapu9ykllNczBpAAM7SfT3qS10ye5mEXzbSx2kegrXtSo2EgAsQMn3rpNL0oJKGcbEI5cDOD9K6oylTOxVXDdGt4Z0JIPIlY5AxuXHb612NxfKkKgjAyFHbOP/rVSe+tYIUW2TEe0KAx5Jxyc/Wqd3dYXMgLITnCkZJr9h4WwUqiWIqbH4vxjm/tW8NA1Yr5WyFdgDyMnp7UvnqcgOCB1JNYkdwF2EEAdSPSn/aUncgEEKDnnrmv1iKitj8gUThfi/GHiF2UyYlCqB17A15XoWoqbkKX+cggq3Rc9/rXsXxAVX0h2jXLHI2sc5xXh0TG3nbI3tuycDGefT0rkxbUeWTPaoUva0WjodUh+0IWUkZAAx34rDMLIvzgk9gT1rpbby722YAARMfkePsR1H4HIrIv4SjkDkDgV102nFNHgTvGTiUI4ROyAqAuQSCc4I9/rW/ZOCiROAUVg+0Dgkd6y4EUgKWGT3B6Vpxo+wmNwj9ASM/p3rRJXMnFtGxBKrylGYA43AnqMDgfQ1r2l2zKp24XA59T6Vz9nulQucK+dpJHQVtWOHUBiCQRjjFdsJaWOSpGx1FpNuUAqScZwOp/CtWCUoAgOM8gVg2cwgQOrEupHQZrXtHM0akHaSOhHIra6OJmzE4LJkgyAcfT0qLVCTCUYZPJH0qe1gbacHIB5ZuCPoO4q5Y6O18A0h3EEnA7isnY3g0tzyTxLpBuYXVkJDZGD3FeOeKfDs1tc5AwcAYPGR64r7IvfCkDwOPs6yBgRlucV5H4y8BSvI85iCFAVWRl3YUdB64rzq0XL4T2MPiYp2ex8/HRGE0aFwwIBIxnHrX0X8CpjFaW0LPLPKpZs4xn3Jry6SwCTlG2uBwXUFc5/WvS/hBPJZ6jEAdoB8sR4yCpPHHY89a/POK8POtltSLPoMDXTrrlPtTwTKf7NgICkEfMGPKkCu2t8ogOwEnkhjmuF8JKEsomKgA8MD346Y712sMgWMNkIFHRj1r+KL+zryjLufqNH4Uzzj4tXmw2Sg7A9woXA9Mk/0rEgcOmAAc4JB70vxX1EM8CKpeUzKY9vOGzwMeh6VDYSM0KAgFtoJHIwe45rzMwmpVEetFWgjRgZ0lBK7QAMe/qa6nRdTeDaScg8VzNuhlJOAoxk5yQfw961rBQUUbBF32qMYrz4dzmnZnanUR5YYDe2MgA4waxtS1RUWR5GPygk4/lUXmiOMksQAASPQVBdWaPbsZQXRwSRjqp9u9dHNLoZxjG55Pe3btrl5NI5LyEAEHgAKP61PZXEuVdTuGep7/hWb4htzp2pSuAm3OTHGpBA9TnqT1rQ0d0uIlZVweteZWUr3Z6SasbNvfzwsGB2jGMA9aty+Lb02psYoGWKVsSZxgj+dQRhBGeMnsBQqglSBg56VhCrKL3sXp2HX7u2AX3gDAI7j8azn2wRGWQ7I+cknGPxo8Va/baBFFLcksZACFQYJ9h/jXNaNrKeL9WjSctFpsLbpAMEnngE8V61N1JR5uhdna6O70pSmkzSQRZF2RiTODgf05611Oj2x8tV2gIozwMVlXt3b3F7bpZgraxoqqPX8K6HTVIRSBkHv60Ko72ucNWbN2yXuBgdM4q5cxAqMDLdT9KpWjucEIBt64OaZquqLbskOPnIyxznFephpqOrOPVjvKO8hCcA9u9Yes3Cw3QiAJJUk+gOa17TUkkbBIB6fWqOvWi3Rkli2hmwDkdh/Ku6eIi1ZArmZDIFO8tgYwOOn407+0IkBJkCNnaeeT7/AMq56/tL+O1dlkcW4b5gGxz/ADP51zttpV7rPiGOJ2lFpGAzkNkZz0IHXpXnVK1uhtyx6s9SsXFwheMEqvALLjH+NakbnA4z/Ss+xhWKNVTIAAAyelX43ChyyhgVOM+vrmsFNyORu7sP3pISoJJHBFSRKvQHJFeb63qN/ZalO0bhzwFyTg0umeP7tFCXCSRvyMhsggd6n2lnaRoqcmrna+LtGTXdDlt5AHGcEHvnp/I1+fvxt8D3ngbUpEt5ZVgn3MoVRkDnj29s1946V43s7+MgSxlwQp5ySe4HrXnnxr+HVt4609Ut0C3bSKokIAIye59K+74d4ghllRxqP3Wcteg5ws0UPhV4UfTfhF4eadAJWso5AB8xwVBAyOprE1/Sre6UzLDtfJUqykMeRyQf6elezaVoiaP4dstNjCsLeNU3KMA4AHArl/EWj+ZKHB3kAgY7fWvnc4x8MRiJ1ILRs7cBenBRkeODShDdDIaQA4MhHzV2+jW4WJHAwFG0diabLoRWQu7FSTkA9DVjS0dpngI2spAGOQfQ187GXPJJnsOo3pcxviTrSaL4H1WcnN3IBHEc/dyDk+4zivhXXjO91KZ5Q7Fie+Bn0zX018aPGMd1rc+jKAywq0MmM8EY5z+P6V83+J7Z4pXUJuZepBBxz+tfvPCeC+rYbnnGzZ7WDjyrU5+zleO5dJAvlLgqx5JJ/kB71674CaW9tYmBAReCMjk/XvXkSxgqSSFcdd3Fe8fDLTIp/D0UiASkgEquDg+34iv1HA1uSaifM8T0IVKKnbY7nw7arFdFyFYYxjHIPrmuz0+6mtGby3YknI3DgfhWDoqG3kCmMJkjJI5JrrvJHliXJO4bSfX2r5PjWDlTTsfIZPJRbiUNb1OWZAHbeQM7c9aveAIEvLyRyvHT1wfSuf1Ly0uDgBwRyM4B7da7b4a2AiyBGFJbcoJ6k1+CYpfu3ZH1s6jjH3WR/G/T5bHwO/2WICW7XaHBIwO/Pr9K+TNdmczDAwrHcV2gEE9eep7V+gnjDw+mu+G5oHgDRxlnEbDO0gfzr4P8d2C2WrzwM5SWNiSoX1J4/AV+3+GdanCEqf2j5/M061NXOC1+4LRhHZkBI2sAcZ+vQdK5gAXFwWJYhTg44zWzrrmWKWNHLAjawJ4I9CKyIVEMY3kLx27V+v5hV5nys9TIcLy+8i1b2r+aoYAsD9c1v2NoCFI429wetZGlnZJG5TevBwTjNb9rCqJtTcVkyckY69R+dfG4iXQ/UsHQa1NCyheRyyjGMA5rUWIjaCck9vSqdjm3QIV3AAYNX1J8wEnb7+vtXkSZ9FTg7FqAyLtCBd3dmJq2HKlw5ZMjHynvVWLCkMJR5v8AcI/h9c1P5vzbWAYYBxSU7HUoLqVrrTBPEeTuJAxnHHrVP/hFnDgliVJyBkcj04rct0VJCzAs+OcnoK3dNto5FLFcqf0NdtPFzjomS8NRn8UTiv8AhEmedMLgYw2eeaVvBrTEokYI5zIByB6V6GtimCwXBxjHrSw2JAJBwT1B7V0fWqj2kc7y7Cv7CPOE+H4Do4YLHkeYwXLH1rTtvCYtJUEVzJCikgKOQfc13y2AHJIAxwBUYgQOSUBIPA9atYusnfmOeeWYSSs4Ix7K2vrJkdZ2EQGGQqMMfXOM5+hrcg8ZHTwscojWLqcIAxP+91x7UsiMQQ6kAjIAOcCuG8SSFmlTBQAlSfTjivSo5liYte+zxsTw7l1aL/dJPudpe+KrO63uSqHBwc53HsB6D61mzalbMUcyDLEKF3AjOMkkjjFeWC/niUEsXIypAPBpUuriOZHUNtIAKljtHXnHrzX2OGzyEIpVD8czHhHEe1l7HVHqEd8t0zI7IUUcYHWp/Pj2qFMZZSMA4GRXJaZdtMRvVlYjGF71fmjmmQhAFcHgHuK9WPEOG6HiLgrHVHsbd3PbgSbGDKCSCeM1lvf20IDvG0yE/PGh6j2qFraQxED5VAAx/Wq76KQSQSjHk8+tc9fiqnTj7kLs9jCeH1aUkq07Ir3V80s22BfLi3HAbsOw4qe3BVwS2TycipLbSCUCBcyZOSRxjt+PWtSDQzuAIJAPI9favlsRxXiKmiVj7LD8AYOm05SuV7TUZ1LbDuGcEjrW3pd7K8qPIWLIeAeCfw9KgGj+UwCjknpV/S7ItdCIHc6sFIAzg+lfKZjmlbGU2qmx9NT4ZwGDg3CB2mlJLqZh82IFc4VwMANXonhnwjb3zHzUDTLwSvAJxz9eK5nQdPMNuoAK5PU+/avSfCyGI7WwGIwR6V+IVszxOEqy9hJrU+PxlKnFtJGRrXwesdSgEUaBQRgjAPJrhdW/ZslHmGBi/wAvXI49OK+hIAQpKhgehBGM1JtAY4XaD1560o8TZk9JVGcVCs8M709D491T9njWI0cqS755IXBP4VwuufDy+8PMyXPAXgHvmvv64kiSNnlUZAOCwB5r5t+OUaXDyzonygln2jkgD0r3stznEYupyVGfU4DM61aooSPmySFYxhmyVAJaoGUTOHD5IHGTxV7V0SBjsAkVgDgc4FZ8ONxwmAeRX3iPu4XaLMUbcksOB1A5NPEiGYFmwnp71XhlLRuAckHGSOKWN1ViWUBsgZ7GqRtZl5ChYEDcvfNT28oSQ4AL+nas6CVkZwQGA56/lVmKc+YrkAEdvWrMZwudT4fiL3IaUDBGNoGAD61u6hdyREoqkIOQ2Ov41neFphLlHQMR/FjB9q6efSWvI0CqWYcnb0NfH43EcmJ992SPl5KNOu3I5J7xyjkAk9s9jTo5XZlBOcAA8fpVi/tTaTOjDGTwB296hggEeSWBr3KUozipRPqaCpuKlFEwzkYXBIwMVMqk4GSBggjPWpbUYKlgCw/UVYkCqHITLYyDkAAfT8a74JHZ6HsyapDMgPmgDGAoPI/Cp3uAI1JHBHDEV4taeKZYpD57hEJUoO4I689811Fr41E+xHcIMcKT1HrX83uk6bta5+H1MO4nS3ys6ENyGO4EcV5/4wsy6uSojJyQ0YySO4P1rqo9USdCFlyCDksc4rJ1xI5YSQGIx1r7XhqvOhiE49z57MKXuanz94oiS2wWUASMVVj1yDz/AJNYkRAIxyPpXX+NLD9+WMSg8ktIMd8cVxSkxnaWJPQGv7byer7bCxbPx3MIclbQuwzMJ1KKzLnB4xg10lrKohKjK9+O2fauUhuAz7SxBA6Vu207mJEQ5BGTnt717bVzggy5cb5yhL7wBgbzzj0H61TdRICCpBz61bUMFydzgegpJkXyixJB/lUotoqRMEIYDIHGM9a042GBnnPXvxWYpAYgjnsatwKxBIIx2q7Eq6LZklkHySNGg6hT1HpVS7UsjFss5PT2qdMurjJOcEbTjA7005QHI6njvxS2Ld7GeEKBXUlXJAG44weg57VoLG1urPK7GUjkN0BPv3qkQXZy7ZjUjjHOc8VJes0kZBBfGOD2FXdsxaMzUZ2BcAgL6msKaQbiAQBntxnNal5bmRihyq9Q3c1jzRSxyrtCk5z8wzVxRK0LVraiPdx5uTkAnGDWzbMgEbb5QQMFSAASOuB6VghpIcNgh+2aljvnUoJXIByAR0BrqhLlJkuY66wuTETmRirHcAx4FbttfGVQCdx4wT6V59FqgWVVd2IJAUda04PEUds5HmYGcAkE8+ntXfCvE5ZUb7HdLzkrlSDkhsVIzA+UXJJByQOw9MVz1vrqSxBycDrnOM1dTVImQOhDHoeCcH+tb8ylsc0ouOhYkXLMzAOzE8gAY/AVi6ukZUjqTxz2rS+2l0VgQrEZIIrKuw8isQrEZyGI4PtWEkmRqnc4vVbRbYnDYz3Pc1juXkfaSGI6ADFddq8IdgQoQY4JPGfrXKSqPMyCCRxkV5dWFmelQnzIajs8gZflA429c025kYkBF2KvDFj1P9KYimMFCSRyM56U5dkh27iSOSPb1z3rFRsdiZKJFkcCQ/NwCAOSKmDeWQOiDjntVdEKBACCCerH8+auwxRzFBIgZQckHnIFaRLR2PhGzWOCYl2BLBkGBznrXoGlu8gAbgHjHr71xehK+IyGCwkD5SvQ+ueua7C3mWNQcgds561s2XLaxsLggIuAQecnk+1PEg3kHoR0z0rP+2AeWUO5SPmPoc1M8oUgqSSc/NnGP881HMYNF5SnAYk8VYWRAqgBTxgc5xWR5xOQW2HHU9qlSczSqFIQBcA54PvUORHJc0PtDsoVVAYNg56fXNTPOI1IBLk4PNZP28RYJJCg4LYJwPXA5qV7qLe4jdpdgG4mNkxnoMMAf0qeZXsNU7l5boSo5wcg7RinLP8AuskYcHGD1+tZqTPg7TwecYpyTMEUMqAjjPOR9KvmH7M0IrlMhtpJIy2TnB+lBnBBKNggHCkdfxqikqy4AGCoIPQZ5qWOZNgQsELHpnqfQVDZPKXJZRGqEkEgZYdqaV80E4KEMDgHpVcnySuAJAOzng/WpPtK5JfCqeeO1RztE8gt06RRMcYJ5+tcdfyOZW8pCUYEsc9D9PpmuqklDKA4BLHC5657ViavYkKGVNzYJwByMdT7U/aN6GE6Wp5xr7O7lg+V5BzxiuUl3pcghtyH5QPUmuw11ECSA5JJxgD1rlrQi5vpIlcKkTbWZvu8Dk59Ke50UlaJ1uhqYoFE7h1HPHQCtjeSmEkJAyQcVmWKhI0KFSowQQMgitKbLKrAZz1wcVulpYmb1G8ylFDhm7gDtSSwln5Ax3NTRoVwBnb1B/pSTBiQFJA/u45NDsYtXKVzCrRkEsAOmKpvbSRT7gCEAADNwCxrXkjA5zngE+1V2QSKAxO3PP0rkr0oVock1oaU6k6UlKG52HgL4k3fh+dI5pnMYZVwzZxz0xX054L8fWmtWqulynmcArnk++K+I9Qsh5YdD8w5AB+mK1fC/jPUvC10jxOzDJLA9vTntX4LxXwNQx950Y2kfpOVZ7GUVCufoNDdpIFAIyQD1zxVpcIh5BRRk+1eB/D342RXlvFDeTKkuAWjj5wCAep7/wCFev2/iW0vbBHglVi2ckEcj0r+V834fxuVVGq0ND7inWhVs4amZ4luhIqqgIAJYkcY9q4uWMzMSCTnrjvXU6sDPls5DHIPYismeAIykDBAxgCvkJ3Wh7NJJIzvs4YDKZI6HHSnJbhUZ3BJxsHHf1q2IyY2JJIBzxSTABSpIAPPFczmdcWZzwqqkHg9fxqiwEjAudpBwOeCKnmuSZCGBPbr1qtcBiQAPmB6VHNc6ojY5A2ABtDEg5PcHFadhdy25UJgEnHNZhwwH8JB7VetoztCkHeBjGeKpSfQtnd6RrgnjKAZYcHceproYpQUBG1QeuBnmvLot8bEk4JGDzXXaNqwkSNHOxQMZ9cdK66cu559Wmt0dQcxuQTyRnBpSoKsxBwBnIOMVHDIsg4cMcdcdPbNPnDiFwh+ftnpXalc4bWYhUHBzjjIpjRZyMcj0qJHzhSOOh9zV1UjKBQdijgDrih0/Im7KwgHAI2n0HOKtx2oJGRgdMCrEUQIDMMEdSBV1bfBAxgEfl7mp5PIhyKP2YYUAEAnH1NU9R0tJ45E2AA8kgckdxW4YGAGD3yMdqRoTySMH2OcUKPK0zJvqeNfEjwZLr8UT5YmFQqbSRjjHbr0HWvlvx/8K761nmnmg2oW3lmIOQOpJHSvvq4sRLlHAYHOcDpXG+KPh7bavFsCKzNk7SOCMetftXCHGEMunGjWVl3PCzDDSqwdj89/+EQijdkZWYHAVQNoI789vyrpfD/w3shIJ5IFeMHAjYkAqe/HWvdvE3wk/s5xJNZRxvk4dTlR6DPrXPtppsCImj27QcDGM1/XmXZrhMwpRnQlc/McXhsRQbbehS0mygsbdUiQpGvHlg/KD6gVpGMmMuMkk42p1NRxqkQyCAOpU+tHmIFbhg7Ec54A54Ar24zueNLmerZZcsqABMqACTnoPSpGd5gpXATHI75+tQ7mdGQPtLYwSOlPWVlbAAA4GFOc+9bqRhYljmckou4sR1Yk498561OLhy0gKlApABPOeOT7c5qtvCEFnUE847A+tSpOWyRjJI61omhGhFtZQSDvHOc8YqZJyzEAgDHJI/rVENsVgGJPUE+lLHKY4wG3OQSCSMZHbH6/lVp3JZouREAS+wEZ3BscHrz2qVmEcioQAyru2nOSD0J/DpWcsivGwZw4PJUnoPSlWQH5wqgnv3I7VomQzS4QAEfMRuG4kZHrUjXCjAQlgAOvUnvVBXXIBJYdRzgg/wCFTK4DAjAOc9Kolq5a3lmDEgnHf0+tClFYMWIGOc9qhLI+eSD2oVmbAA4HPPeoZLVh2oATWsgBJO04IPSvkz4mgpqrlgzjJwFUnBz19uK+rLoK1tMsgDhwOSMlcdcDjk+9fLnxJaRNSuJIjIASV8tWyowTjJ7cda4Kj99GlH4zzxtiBQ4C7jhQTgk1XJaAt8xBY9/5VZbE8sUpkUgEFWHOD2IpFQySSM53yMSSSSSfetEeqiNEJR94BBwAfSkkgCOigDYepNOuUZHAAJUqMsDjB9MUBQVwWyRVWsaDDArY3AYByATUYs0iJUFimeNozg+/tVsQtJCUQAsCAST0Pue1BKWqkrKksgOMryuPx/wqk2DdyNkjgA8uNQCvJBySc8mmRpFuhlkfdG2TsU/z9KTeWJd3G8Z5Axx6VGbcrGsoAIY4Bz1q0riJ5YUJxGSBjILHOPxqJ4g6kuMuOcehpyKzbFQsw5JLDkj6VPbWplkYE7mPJA7H0NWqdyXKxTSINcwyghogCGRRkk/Wrc8pcRRGAIFXAYfxcnk+hrTtdNDMCQBjggDoa0F0UyICTkYz06U/ZSfQwlWRzse8KEKqSD8xBziphCFAICqVPDjqD6Vvx6TEo2ggO/Xvx9O1Wf8AhHIypEbMxb7yngHFWqLMXWRgW8SLKMnBIwxz0NdBp2nB3EgO7jBzzkema0rHR4rVwQFIUc7gOT3q+sIBwi7RnPIHPvXTCFjKVbsT2W63UAHAIxirkkZILAAHkZHcVBDGxIBOE6n+lWbYGYPgOSM8HoB60pxOdzuZM25RgllCnP1zVFwJGLg5APBJrYljjnyquoAGMgHgjtVCWAbdqKAG7joDXO7Im1yg6gD5gQfYdKHUSqpEojQ/xEcD8qtfZ3AIJ3EdfamfZmdScxgryN7AE/Qd6E7FLQhjRQCWcYzycdPeprZAbhXJBXgAd6XaiqSQC/Zc9T6VasbNFuEO7ALYJPOMnr+taxeo1qek+AdOkutRVigdFjwcjgc17PphS2hwmMgZIPauD+HentYwmSRtxYgAEDAAHX6V6FFGkoO1mAY8kAAmta0nogcrsLnUthyGAGckHjnHrWXd3by5YuCSM8HNW77TnaMk/MB/D6+tZEyAOq48tlJxx1rzpBd9SrLIzkknB9+9Z984MbEBUIwTnvjr+fWrlwHXJfrjAyeR6VQdSxbeQR1GelcczWBSlywIGAcY+Udaz3QRIW3YIPIq9cyxJljIB7g9TWPeatbQOCcMc85PB/CuCorpqx0x8j0/4a+LBa3YtppFSEKBuZsYOeB+o/Kvb4HE0IPBOACfU96+NbfxlAswdHZWjJ3mReCByPrivoH4XfE2y1+1SCW5RCoABAI3HHXHYV/LviPwnWq3x+GhtvY/VcgzDngqM3qj0fYUJCjGRjNQXZBBGAUUZJ/nVxGDEDOMnr1/yKgvLcOrFxkdCBxxX8t1YSg7SWp93CRlbEEmSMnPShcMxABwB1NOuBsBLdWG0+9VoJyHdAckAHr0U1wSbTOpMJiFKgAqvfHc1BIhKhxggsFwR0zVuSIrhsk8ZwKgA+U7RgNzzQr9irkQhCghiAR1K9vSnG2fauDwB1HepSuGJLjaB0P61Rv9aS2iEQGQecitIq5STb0G39/Hp8XmF8uo4AGa6TSLYXunqHT5SoJz3zXnGo3huFPGWHC5OMZr1HR8rp1ouAFESgEc59/zr0KNNPVk1YcsBsunpHnYoVgMAjsawLrSjbMWVcA5IU8Zz14rq3O7JJwP5Gs29JCkk7wAQNw7Vc6UTli2mc5ICoCkZIrL1OMkjBABHI961b2Rd+D8pzg+lZGqO0iKu4Y6A1zOKidkG2ZzygHaACByOOtVjPudgpxIv4YNWIbZ9wBIY5zjsame2IYgAHPBJHI+hqkjoVilFbSv5ZyCR1J7mt3S7Xy4WeYLICDlMY47Co0iBKFgA5O0BR2HertyzCCKFEG8sC3POPSu/C+5Vi0+pjUd4tHzz8R7E/2/cSAYMfynA4656e1YujzINiAAHqSK9L+KWlCzndgoLyHDNjkntXkVsrRXACsUVGIx0ya/0T4Iq+0y2mpO+h+E8Q07YhtHaW0LMxKjd14HrXTaJo6KgmMWWYAEseg64rI8MASIHnODwOB1rsYUHkgI5BHt09K/TUkj4Zto0lkJUM5znkZqvdXBcqqlUBzn3qOWYKhJztB596oG4JcsSFB6H0qHdkuQpzIjEcNngHtSSAPsBOTzn29P60uSxAU5J4JqW1hM2C6kc4PGM4pE3uRw2rySAlSNvAOO3WtSNSpycIARjnrUtvbrCgycgDGO4wOKFjZ0QumCeufWquhib0XJKgnHDDtzSyO3G0ZB6gnpTTCXIBJBBzxxmpJEG0MCHI6gdqnQZGqlkMYYKx796eMxEMGDHoeOlIAdxIGWIyB6U3AbcucHqRTVkIesSHeZDvBbKq3OBj+dLGRE7IhAG3gevqKI85IIy2MjJ6Uqw7pA5IGR1x1FJiLQJKLkqzcdOuKjYBpCCMgDjHNOAIAIJYe4p6HCkkYGe/QVFx2ZVXIcggKD90ngGlw3lk8uwbbtPZfXNSPsAAclRnIyM4qFp03FCpPcHHWqTbJFCLyByR0IPFIyBWALAn69ahly20IpTBwFHf3pUjKhCQQ/cemKLCHAlUfcchckgDoM4ppw8ZYHAAyMjpTt6ncTwpHG7jJpVO8gkhFbknqAPSi5SG45JCZY85P86iu7qK2t3aWRYlVS5ZjgHHWp94dgSSASFB9K8N+OvxJS2M2jadch50Yq8seDkEdSK56tTkVzSEJVGkkcT8afHU3i/UBFbTCO3jbaQBw2OlcFYQyxyvtj39MDjn157VBATNLGXGMEOTnqa6nSrFmYMY1IYEkZ4FeHOMqj5mfSUoQow5Uitb2YLDAJYnIBOMfj2rTjhMalVBZgMAE5yfTNMa2VC0ZJJzwD3rf0XT+VeQgtwcKelJUXfYcqtkW9OtVSIFky2QMkYroobMxqu9sZwRiorW1PmAlcpkAEDoPWtcQFo2AG5uxNd0IJK1jhlVberIGtVyAHBGM8jHOOaga3KhyX2gAkhvTPTAq6iAkkLg4/Oo9kZUhyeOQ3TFNiVQw7jV5dPuA8ThZVIUE9QD2xXbeGvija29xDbzzlXOFG85P4n+przrx5q8OlaCZZGy0cu1FYcvkZznuBjnNfPWtePLyfVUuEn8sqcMUOcr2HtX5fxRwzhM7i1KHvdz7rIcwq0/db90/SLRddiv0TypBOTyNvPFdNBdFCm5VJ2jnPI9sV8LfDL49NYSQJcyvEu4IT5h+ZSPTtX1X4R8Z2mqW0bRTCQlQR82c+9fyDxFwvi8mrtSh7vfofqtCtSxEbxZ6fFMGcPgEk8nNXY5twJxkgZ+XnIrnbe7MkaneMjnitK2uAuwISRzvJOSTXwusWaOCRsITIoIYYIycjr6VIQMk5PpVOKUZAByR1qcS5cgkEY6VakmY2sP4YDJJJPQHFSKB5gz8y4B9wfrTFYbcgYBHHtSBOhBbI7M3WobM2WljDqQVBJ4+lQpPLYsSmGOOATipY3fJCqA3DH2//AF0ajNBY2MlzcOAgOAqnBJ60rO90CXM7GxpmqpdIiuQjk4xuzj86TXbRbuxIcgxRkOwYEdO+eg7c15JPq2pXWrmaCRY4UOEULnK/0rtdP8XRzW8tvOGVioUFj1b29elUqkmrMcsPKPvEqlDG8ZiBIGCAeeen1rlfEnhaGdpLiBAZgABuySc9celbUF1K8zgkMmcAgnp/iOatMNxDZ4ArK7LTcdTitI8HSPdAyuyKAMEgFd30Fd5p+lRQBAACw6ntVBrlLbJwck4GO3vT7TxLAZER5VQtwpY4yPp61tB6WHKTkb4jUEELkg4AzUyAqSTknGORUMNykoUDPzcgjvUyRDeTvI/3iea25fI5ZMeQWOBwR70qqF3DIJI47YNNXcMEkEn8cUr5wCCQcjIX0oRk2KoJU4IB4AJ71IUIYEqC2MZFNDZJJOATxz1pWUy5cKzv3AHX0rREMbgqCAMk9cmuN8e6Ur2wmBbKspJCj+XNdkrEAF94IOTkDP04qG8ghurR4nQGRmypJ5Ar7zg7OHk+aU6q2bszzcdh1iaDps8JkQRyMSSxPUkYzUW1sbRgCug8TWQt7+REXAViDgEfrWENpwGG4g8bq/0KwWJji6EK0dmfhGLoSoVZQl0K0kwkAUnB/nVIxkO4A2IeuD1rQfAYgQIcEc8gge1QXBJ5AwOvTtXoo4GjMILAkAgAnGe4Heqs+CSMAH371flQkEgAA9M96qPtKknPTuK0RJnSbBvARcqAFY8kGqWoWu9XJAU9c+1XzCzsSqEjO3AHUnt9ahnhcyMXQoQvzK/UH0xVWGkcnewuhIJIGfvY6VkvujLg4Zj0I7V1uoWgcgAgMQcZ71zV3bsJQwBHoFHTmtY2HyszMkku/BwQMg8fhVW9QBDhcqTnHbNXnVi7EgDgg5PQ/TtVe4R9sYVVdD1JYDBGO3U1qiXoctqFiHUuhaU4IDIeQfX6D+lc1cWmA4JJI4Jx6da9FkhBYkqAM5YKAOv8u9c/r+lC3CyRl0jclgCAcgnABP8AUVMo32Nac3c4C8s1YsyvlyD8gFYrW+2QuSScZIIxg111/E0BAZCCTgFc5HvkdKx72zDYBO1PYVjynowZkQ4QOHfI6+mR6V0Whax9nCxhCBkEbcDAPrmuemtRAGOTyeCRzVmykzINj7/KXcwxgLk4HPvmls7mtk1Zno+n3kV2pKHbIeDgcEdufXg8dqy/ENs7TS3IBXncwC4H4AfyFVvD12YmkR4o2SRgSzEkjA6Y7Z/KumvA2o27JEiyuRhQ74A/HtWrfPE4muSRwO4RyEh88ZOOxpFUxBcEFQ24hjjaT1wPWrVxbW8Uz7VJUNtLYxk5x/OojHuRyFGAM8nGRn9a4pKzOuMkxpKEEICAecsKYJB5YDRoNufmUnLexHbH9alV/wB3sIJI5HtSw2g2uCmHYbgV5z/hxWDNUVGwzIChCyEqBnOOO/oPerfhtRPrlkpQ4jk8wygEBSORj1OaYISMtGoJYcMxwD6c+lb3hGzBuZ5pjsEURMarzvcsOD6ADJz3rNysjWO51F02HLFhuJyeep71TupWWMlCyADJZTj9RyKJrhWUlWDnIGc8Cql5cRLhFfzZHYqCpwAccHJ6D64rnubWOP1IkTMUcMGP3hzwTzVR/MViqjcCDk56CrF4jm7lRCSPX+dMi3wowA3kkA+oP9Kq1xpi2lvmAhixKLtUKeDk8hvU+/WmKgUOA+Cvb19qmhi8uQbXKHOWIxz/AJzU0luCxMYBGev9ai6KYukXaWk0cqFSgYsykZBJ6/nV7xRNHq1nM6He/AwB1AH9Kx5oktlQFsAnaAzAZP8AjSK/k/K74LfKFGckHv6dq0Wpi1rcf8PlOmyXgGJTIxC7l/1eepA7k+vvXsfhxY0ZJDGrsq7ULc44wSPfHf3rzHwwAkjElmOSRkjcPTn2r0TRWdQjjIBOM4yBn/62a66emhy1lzas9I0udmZSQASODiuggR3UgIGkjBBQEAHHTmuX0Z/OQKGwSBjcCMfjXUWEhCBDggHhh2HcH1Oe9dFjx2rMv20BCHJCluSAc4pxBUFGGVwTnHSkifKghvlA2jjGP8ac6gxktyBzmsy0UmIjADhJlOTkgkoe2MVh6na+cCzgswO0lueBnAromjjXI2+pGDnI7VT8sT70cKihSdxPcdsepzxUS2saRb6HmV5aiGeZEBBDEEEk4bqRjtwRWFdFdxUjkEgkd67TW4zDNOqoS5YMzMOMkcDPrgdK5C6iImJK7D/dHIOe9ePVW57tHSzOb1cA2F2gIJwGAPUEdMH+lePf2De3lxIBEIlzneRkMSeeK9ovocGeJ2Uuh+bawODjOOO+CK5fUdUtrCNjkbQMnHOK+brYalUleZ9NSr1Iw91FLTfC1parFI7vK4xkEAY/EdefXt+npPg4xCRgFBAOBuPIHYV5LeeL47dQqBQScqwJOQexHStjwL4rubnxFZgkC3eQLJhgMgA8EdeuO4r5rPsHRq5dUgux6GXzxEcSpSvY96Yh0dMZEi7SQO3+QKydRtCTIqllcrtyOmOwI781owzPKqsikE5GMYwfpTZmcA7oiGOfvdvxr+TZXpVGl0Z+qU43SZw+ro1ncKiyRycKCFBBVscgg9888Vn3loZ2CMMqORg966PX7AXULOioJ/4SRkqfUduKo3li4gJIUhBklW5PqMd6+ywucr2cYz3R7WBfsJ8z6nJzyLGxBBBYkYIwM0qyxwIXIZwCAAvUc9at38bwS5VFY4zgnOM/1rMaZoowHUAt1A7V99hqyqxU09z7enJSSkWWfc5ZXYJnIGOo9D/ntU8LdHBw+CSAOKoxMSuQPkP6GriuWlVShIx99egA/wA/pXqxZ0rUem4x7yoBJBORyPapNqXZVxtVeOR3FQqxYOxdQCflUHkj1qeMGKIfLhcZHvV3AnBDMEcM4AA3HnIHSp0CMSNoAAyD3NVN4aRCjYXgE1ZgUAlSuS2fm/lSsQx5kIOAQoPXNUHEks4QsFAYKGJ6g+5rRdAzEBQSMDI7/jUPlHIIxx0z61SjcqI7TrRJmDgnaHKsxGOhweK1bp1giGzAIzzjGRTbSIRgAlVB+Yjpya57xLqMYmWCBFldjlpQeRjpg/0rZJJG0U5MzdTvjc3TAnIJ/AU6ysxKVyQwU4we4pltatMyuw+7kH3ro7Kyi3J+6yCQAfQ+tYWu7k1C7aWkcUUbKoRGGRgcEeuaZqMxUBYtoydoCnoeuaszzLaRkFMgdAeKytPQXmqGRt+VOApxtOe4rVSsYxXVnSaBYK0I3lmOcAHt75rorqSKOPe6Eg4GEAGeccDpgUyyjS3gUkgvjuOAO1RX0zRRI4kYqAVAwCPr9a7ouyOdvmkadlDHADMoy7DaSoySOuKwPEd0ZbwgEmTG3JOcgdqzrzVGjBCyOT22uQc/hVaziN64ldiGRsJnPJ7k+p96cpo0ULas29ORFhDEBZejMOpHp9KskJu3bvkwTkHrUUMfkqQSACck0y6+ddoOFznj1rDdmfxMgule4lzgDB4oEIwGkUAL0PvSZLSYLkEcBR396JAzyhgcLjbtBOD710x0OiCGuxLoqAgt1yOlaFpANpAwGHrVa1hErgsCX64z0rUEZUEgYPQkjr61oKbsQGIjAyCRyfeqt3MI9wAXLfL14q7cSpGjOTgjpniqMFs0khlkTJPQe3pSWhzMzYLXfKQCQwySoHA/GmXabovLQgEnBAFa11CYLVwrqkjH5d3YmqotpEEeWGQT5nHU9vpWqZEjLWzMfCIC3XmqfiXW5o7cLFGsbKoVtoAB98Cuqljt7S2cykCXqPYVy+oxrdo4CKEcFQ7A5x3571olc5nFPocTNdpcOA5OCc5966rwv4ZtNW3qIzJtXLgHGB61yuoaW9vOgtwZCTgKOwFei/DmyunLqGeLzQqsRngelYOnGbtYyq0Y8t0Y2vfCy0W1kaN15AyCOn0rx3WdGl0rVRDEnmop3b+vGegPqDX1V47ig0u3SOM75GjyU6kt3ANeP3FpYXFyWMW2UE5A6E56+ua87GYSMI3sec8RKirrVFv4d6zK9oolTYQcbic/jXtFt4n0ODT0jniW4ZRgo0mQGA64GD1rx+xiS3gZU4JbceAOen41olZLiFFL7iqlRg8gZJx/OvzzE5NSr1Odux83iavtpX2Ol1HxsjjZbRRmHnbIQRj6g8kDHQ1xV+jTzSSty5JBOOK0baMvEdw35HU89KkW3UzkAEqFBKvjFehhcDSwn8NWZw8iZlwafbuoLRDJGCV4JNWTbhyw2gAAE8DHpmrbxRlkVdu4ggKp5A+nof6VXmjSLLAkjj8a9iPMx+xb2QixrCARgpnBz61XmiCl8DAzkc1LJMrBlOQG7D1qtNG0SbiSQWIUnuMcn2ocbi9k0a/gmHzPEMYLqoUBlDZJZs8j0/CvWvGs0lp4G1u6jkYuLV1EhxwxGQcexHavLfAaE6rE7DHYnFeteNLJtQ+G+qxxojrIrIpUkkHac9O3I/KvNq/xopHPUTTR8feGFEjRy5DysN0jY5LHqSK7yzaR4gA20jpjvXOaNpkul3UiSIFbaE3MOvv7V0VqR0B2kEd8ZNenVWuh3Uti47hHUABTxkkZ5qF5drklgxB4xU8rGFcuASem2s64B4IBQNxxXI9DsRahiEjsQTnOakYCNGOMkjjjoadY4eNCAcqNpB7/AI1c+zNLblQixlcsCT94+lQXzWOemgVwQDyBnAGOarENE4B4I7g9qv3cMkMgcoHXPzKM1XYxS5AG0g52g9Kl6nRCVyzY3gXy2BBZG3EZ+8PQ1tWOsNENgAAPGSelc3EUTL7MKARkdyen6003RGUY4D5VgRwV9KFE6YyR3a3zhQUZS/fPIx36Va+2CVsjqByB2rjLbUltgAzlIgOWAJIA746mteDUUlYhGLIV3eYRgn2xVWNLJm6btGADEEAZI9akF8JlJBA54A7VgxyKAAG3k8AdyKcty6qCBg56N2rNysS4o20vByrMXIPUjvUx1AKuWfLEYJ9KxftDFCSQT0qxC/mAA9ADipUjNwNb7QWwQAAAV5PU+tMFwjOqg4wOrdz7VQt5pC4V0BTnOTgirKnoAMFfm5xjiqciOVEx2vKoQkDGTUqTrHHtVywJ5x6DtVMXDEsSiogBAYNnI9cdqhUiGMEEHJJI9KjmYWNL7WhAyNigcAdxVKe5wCAcKT97Hes+61VYpMEgjoAO1c/qnikQuYlUOOgX0PrVRnd7BymtfamqyDe4ZVyAPeucu9ZluZCB8iLkDnt9Ky7m+nchxJg8kgnqTVM6gRMGZQVPGB61pYLJGl52/cJHxk889adHcpbkqAS3QE1nSSG5K4GD14FaOm6d9tmIfIXoSD0rNxZLdjY0OylvMORhMnOTnFd1pFqtrKCRksOTnpWFpkcVrCyJzHjjPcV0GnzliidABjPqK3pRa1ZyyfMdVYOJYypUFSNoPpXLeJdBliuDPGpKkZIB4Fb9my+WCpZTng+n4V22m6MmuadLvVCVXuOp9q9XCZnLL68ZfZ6nzmaYGOKotNanz7JC6SFC20Nyc981C1kxUFHBQ8nA611HiDRxpd60TIVGTt3gnvWNKJHYBSVUHkeor9foYmOIgqkdmfkVWg6M3CXQxp4xAoJAyOoA6mok3RjeSFBOBV24tp5Ll9kIFuCB5jMM5IPbr61BJajJAJPY88f/AK6607nPIXaoYnO7viqd24kRzjYAMljVoxFACwJXO3jt71HeL8qIBuB4OKehFzLlhjYiLO9GAH1qfIUOpB3D5cDuKle0MchYAAKMgH/Gotj3EZIfIz1HQe2fWpVi0yCG6dCC6FQDwoPJArQtNfms4hKDsYMchjjjtVSWHcRkkADAJ4qKPejnMYlyCCGGeorOdOM1aSudlKvKm7xdjvvDfi9JJkcMFdgP3eevvXvvg7VINesTbz8uAFAYdfWvkrT1aKa1jVshCONvLDuMjp9favavhVeXWl30RQ70LFm8wk4BOetfmef5HGC+s4bSSPt8uzSWISo1Xc7e4+F0WheJZ9XdfLgkUCNcdWPU5rWMYjBVsNzleMEe2a9C8Qx2+p+FILpBh5WLbwOAAOQPfNcUtuSodk+VgGBbr7V4dCvUrU17R6o9xUo03ojOOBkvGxAGRt5A+v61Gx3l3UHk4UngE4rRkUKrqDgsdzAd6ikVNmASFJyc+tbNF2PRPhjaLH4bur2IOodwpD9iCc49ifWtPU9YuZFMZcqo+UAHtWL4E1i2XQpbIuRLv3AKw49j61H4l1ePR7fz7mcKhBVVIxk/WvwbiTDTrZg4wV2z0cPFvYS6kw+6WdgDzy3A968l+JXjWFJGtLW7LvgncpI9B/jWP46+J11qNw1tZg28AUguGySfb2rzu9nnnILEy4xktyQfrXvZDwfOLWIxu3Y+owuDekqhZa/Ny7O7eY+QwYjJGPetXT4zOHbfuUjIwMY9qxNLtAW81x+6BIPPetdbmPGxBgegNfd4+NOnFU6S2PVqUk7KCHXeYpEkLcqeB1B9qYGPnYxk9c9cUzzVlYZXdggYHbnk08ERTybycAEAD1yMV8nVbTsOFK26KJlNvOSSSSammvzuAC5JwSuev40l6u1g/BOMj2FZW6Y3JJIIOMZ7VeHpOo/dR6EKSaL77ZjgAg9QD2qBQySAuBtGVIPf3q5CGEYY4dxzuXioBGJVIJKknO3uOetfZYbDcsddyuWxUWUwXZdYw2ARg9/SrRkLkEggsMnHOD6VBqC7NhDfKMEn+lWI4xIqgEjPIP8ASu6palHmlsVe2pLbKAxKHI6Fe+a0YrZ5EUHBA5JbqPaq9tbFmBAIPUkDr+NbkUBKblAwo5HrXxeMqrETvF6Hn1KibMv7MM4OQM5zilupxAiFXZXHAIOMCtaSxcW7vg7McZFcjfyEzMPMEgxtUf3eeT7muaEGtSqPvOxv6dpw1CIOw84ZKkvzuByMVHr2m20EK4VFlA2gKMYA6AdsVs6JPaWemx3Ek4VWDBI3ALZHqBwD0NY90k+r3BkIKxjgA8ggd/xr04Omo6napcuhx8rHJfkAcAVs6HrAiUxs5yOAW56+9XzoDysVdAsfXgc5qP8A4R6M70aQxKVOXXGR9PesXKMXdGntoPcuNqMNwyoGABOCR6VmapdRLEfJUylTtwh5J/wqtLYw2ZKR5JcDOWJzjuPektoYIXUq2WbqCScU1XGnG2hXOniWMyuMjqRVSSyKQSNOVQ9ApHJ9P0rs7bTkCgtHhiOcdxWR4gRFVU8obwMqx701X5nYzjXUpcqPHvGenvqRjhjdkQMMkDqO9Y13bbUg0yzj2ySHaWQZIz1J/I16FeacXkAI3FjwAeSTVXSvDsem6w1zKuGaQcNyQM9M11/WXCNkycRRjU961y94f8Jmw1LT44IilusShpHP8XH/ANeu7uNMt7S6ndQDKQA54JA9M1pWMUTxJIEAwMFVqvqILOAQAAOM1aquau9TijRjDZGAxRJ1ZwQM4XHetYqChOSQRwR61UcKjgjhvpWjZoXUAEEnBIHauSrJop+6imbcodyg4xySOlR/apgpRJGVCDnBxmtm5th5JJcIcEA4zk+lYrwtFhgMgnJBHWvMnNvqQpXKs4MsZTOD13A0sNoGZAFwBzgnOfeo4oXEzuzghjkACrdtdpuIKYZWwG9a5LNjbtsZ2uF4VQIBhTzg9z1+tV7ZBLMHLnAAUD1NamtPHJsRCBIeSeuAM5qPSoFCgoFeOQFeg/yK9nB4b2iuzuoaxuzQ0yF5pd25iQcHPau20397sDvgKOB6+x9qwrGzMUMbuuwcjBPp61e/tEooVE5HSvrMDlarzWmiPBzvMI4Ki7fE9jYuboPIFB2Bc8Ci4utqKQSTjJzWEL0m4A5BPJGev4Uk0r+YSPlHbJr9kwnssPSVOJ/O+Ko18RVlUluzVF7nIOQCMZz0/CpP7QESAEgJwOPX/JrENwAwGQD15PFI11uQgkgk5B9K9FVo9zh+p1Ow3xjcqNOcqjkk4ZieB6fjXjOpXRSSXABcA4J7V6pr1wXsPKABJySxPQ/SvI9Rt3WWYGPeSSAVPUV5uPrKcEkz2cDQ9ndTNrQPElrCBHclwFUYeOMsSenQfqas32preziRUAC5UZAAI+grzeVriKYeUSjKMA5zz9O9dVpblYSZZMSMBtDHIAxzgdsn1zXNg8VKHudDkzDAU2/axRoRRqgYAAISflznBPJOPxrQsZlQohZ5WJySQAAPQVnpI5LucBcYXaBlvYn9c1asyPMBVmAIwxIxj1HuK9eNds8OVBI1zI5ZhGhIA3YHGfxrasZ3X5SuCo5JFYyOBHkjIzng1esZXZs5wMZ5NehSqXZwVaPRG3aPtuPmYiMkElec10mmsSQxOR2Genv9a5W3lcyREBFTOGLdceo9TnFdFBOYHZJSIyvJZhgL9a9SD5jyJ02nY6+2lQbUyxIA5I4x6A9f0rpbO5hsniDzQBQDuXzFwfxzXzz4r+Ly6WWg08ieVcgndwefWuIf4gaxq0jkTOCwGQhzjn14qcQqdJXnLXsb06Mmr2PseHxLpUsuxrmNMnBLE4x6cA1X1y1tdSs50injlMkZQbMg4P4V8mx6zfpKCs80uCAQ7n5geua6/TPiFeeHTIDPLPEGyu9ySR6DuBXlurHeJvGnJdBvizww+k34QuqRMckMSS34+tWvA102na/ZGERNK0mNkrbVY4wMnI/D6VDrPjG18SkkSh2GW5ycng455qXwqU/tG0nl4jaVVyegJPBr5/P+WtganoergFy1lofbvhHzG0y2MqBH2qGUNnnHWt/xFrEGi+Hp7mWRUc4EYIByfTkjFYXhAFtMslIVWCbSwP38dT9MV4D+0T8Sjq3iiHS7GRhYWBy7AkAyYGRx15zX8V5dk1XOMynQprqfrTrxw1D2k9kWfiX4xi1C8s44pTvaUABG6H9M967Dw7M8trGwZmjwMjPXivmiHUGublGmKlA+5c9mzwfzIr6Q+HU6XWjKXzuCjbz0PevT4t4LqZJSjiOdNMrAZvHH+7FWsdhagkhgxCEcgDBFbFm67gCwBPy4B5rKhwijBww44qV78RQhgcnPXFfkqkoHrNN9DeQiecRIVO05cYzxTrq9jgDrmTJGAwflPcelZfhSeWRLqcEESsQpxn5cDj8xUXiiU2VoZWTIJxnOM1aqOS90Iwu7Gd4i0u0vrJzENjKchicsc+5rjLVzY3RgG4lSFJI6k+lOTxY8jlCCYxnOTg5FQXF8l3IJQoLDow6ivPq80nqelTpNbnR28odAckDrnOM1YtYzNMqBcqWHHc+1ZFhIGjAJ46g+tdFocLCZZy5VQQFwOQQevua4bNMtxSPGvjHPMvihM9YoRAqZ6ZORxWXDqx8M+H9PtRgyzTGa4JPIUk4H4V2/jvS4bnX7nUZiu1AWZmHQjufSvn+98aL4l8XNZxKTbbxtlAwNowB+Ffa5fQqYulywjdI2lUhCC5j6l8DajHNCjAtI2dxDH24/CvS9NYMqkHB/u15B4EcR2kSHAYgAEDr+NdL4k+KekeCowstyslzjAQHJzXmrDVatZ06UbvseXUj7SWh6Le6vFpVq7OAZXBEag4ya5g6rLdTM7Fix5IJ6/jXmmmfEmLX5ncTBgSBtZsgZPaurtb9CgKMCOm5T1rtqUamG92ommZ+y5eh1kNwzNvBwRzjNXIb4y5RwcZHQ9RXNR3ZLA8Y9PQ1dhujkYxz0NcTndmEoWOo+wR3duI2GUJztIp8Gkw25JWNQx6nufT8qsWGZYFJOOOTVyKM5ABUkDOc9q1prm3OVtp2Io7QIpKkjI7VGIyowx3H1HerUtylsmSwJzgA1nNdBpSzERoeCW7c9a61CAK5mavpUd2SCF55xXOXXhkMjlSSBwVA5rO+KHxD/AOEPETRHz0MgXap+8MevaoPBPxZ03xO4gaVDPGoMsQflc+tdVTKcTOl7aNN8pX1lU3yyYyfw3PbEmMsnfKcfrViyubuzuAszNNGCAVI+775713tvHbXgOza4P905qRvDkEgOFXJ4yB1r5yVCUZWWh0KqnuirpV6L6IjoFGcmotR04yZ4IU9cCr4sYdEXfKyrGezYAJFVrvxVp6yBBIgZuAucg1rCnN6SBavQ4rxHBDp8EkzkpGgzhuoH+FY3g0DW7m5kjKlVbagzyDjrVT4k69JeXktlFGzIjA7gcBh6DPUVX8DTto9w7JEUeQ5ZgwAI9Mf1reNFwalY9ONNQp83U5Xxx+zdd67rE19Fcyq8kjMwJG1mPcnqB0rxrxt+znr1pIZIrdpwucle309a+3rLXwChDDJHA9KvpeQTqVkRX3HJBwc/jX2eB4gxODSjDZdxQx1Snofl3qnw01zSJAs2nTuBgFip/M10HgrxPceEdUjikjZVCbUUjCgkEH8cGv0SvfCeiay7ie0iIPcLzXB+M/gT4VbTp7k2yRlSWjQIBuJ4/wA4r7HC8W3mnURtVxUMXD2dSO54jo2txajBFJHKJCcBsHGCa7+zkaWzwRwBz69K8E8SI3w+8UJFACtkQWZSSedwwPp1r0zwf4wj1OAbphsbkd+vvX2GZY1ZxgrWsfNyy2eCqc8V7rL1yiS3ZRwNucH2NesfDzTTCiMxXbjsMk8cV5is8V1fFIgHYEAY4yDXtXgawaDToEOQSAS3rX4XmClSbpyWpvUm9EjuVtjc2LREgMVOT68V8N/GTRjH4nvYWj8lxKzxnPMg6k/QE4r7ys4VMBD5VSOcdq+O/wBoTw1fP4nuZLezlnRRk3C+hGcfl6V+j+H1RUcU3OSSZjVjz0mj5T1pQJXbO07jkDvVK3iDKGKAhhwD1rX1zTZYpZXMTiMtjzRGxUc85IHBFQ29mjoQZlcYyGAPAxX7VjsVScvckmfVZLTXIkJErS5wpI6HAxW9axEQoCpPTj0qnaIZInaR1Vi2eBjP4dBWnYYKlVJHPJIr5etXUmfpWHp8qNGFAIwCACcd+tTonUEFlHQehqvbRtDuaSQSgjhQCNn59T+lWxIuCwOXA5Ud64ZTPWhEkjVVl3k4fAXJ9KtTBZFAQgv3b1qtAyBmLxlgRxg4walRPnZg2SoA68kelSnc6FEsW+WIDP8ANjnAx+tbulyhXww3Z4AzgD0rEjiD4cHBBwQau2svlSgICxGCTmri7DcTrIJgwBYqW+nepuRkkDJFZtnIGYZGCeetXWl+URhuM5JIrqi0YtE0WeeMnGAAM81Z3IVIcAPjB4xiqTSDYwAwDxwecfWo47gQgFTknIG/nJrVNGfILfSRQxsQMvjCsDXCatKJ1cOVMnIJA610PiS8FvEyyt8xBZVRgcntzzjrXFG4EjkkqCeoJ6ZrRPlRnKNtzHNu8V2VO3y25GOa3rLSzIcKqsSAfmOMCs14y91vUbVHAbPX8DXRaUV3K7AkgYBzjP4d6xlU7mfKi1BZiGTKAgqOoPX2rShiGd4AJI5B7UqKGwAmCep6Zq3FbhWBAx/WpU+wciI44UcgBSORnJ6VpQ6OrqGRwR3BqNmUOAItoJ5we/rSlCJAcsCDxtYgH8O9WqltyHSvsWBpkUbDaQGFPCfKcHDelQPPIQqEjIzgkAZpw+cYB2jp1qXJPoXGm1uxXBSQu2C2Qcitrw3pwe78/HEhyeeCfWsFmIkwcBFwd1dt4Vhj8qIsMqTnC9M+tePmNf2FByOLH1PZUXY7WwiMUUaOeBg9c11GiYWdJdxIUFck9ckf4VzkLFWQnk479x2rasb1bUDJzjkgHmvxOvVVSo5M/KK95ybPSrQM8Y3YKlfvd804gbGJKkDgrj+tYuhah9rVGRwUPA+vetG5dp0kRCwA6stYQcWea42MnWb4yhkQbQT2/lXknxR0mO+0ti4ZZc4Ix1HrXpN6jFiCxznk+tc54qs0udJlAAaVSAEPda9XCyVKalG534WThUTR8daxaPau4cAlWPzL0YZ/lWLHKVndpQAMkAKMYB7V2Pjmwew1K4IOCBtCt0U9c/rXFSs7EoRk45Y9/ev2TC1FWpRn5H6rhp88E7k80yRBFHCcsMHoTSrOoAJAJbjJqhvPmqWBCDvSvIzuUjAABBDHuPauxJHeol3zER8h8N029qsxgrkn5jnJA4471REeyYZ+YY5Bq0m8qd67cHjaOtMUonfeD2NxChLHeTkqQPl/HvXsPhTSBMoaWIuMEbSeB714h4KmM14kYO4lgCo719ReDdNUWMTP99l5HpzX5tni5ax8Nm0vYz9TzzxjoEcCAszFEUlcgNjv6fyrzj7KqsGCZyeWAxn8O1fQvj7TI4tNLFcA5CkjGcivDryAF8I2Rkg/XNe3ks+anY9vJ6vPTsQW0QcKyjI5BJqSZQqEleenPpUkCxpgNwBwQpwT+NSSxoqMA5ZFG7Jr6yKPo7nLRSl1LEYNOjuiXYnAI6ZHT6UxUMwZEBIXnIGDSTALMCRuHBIPevwKLZ+SNmla6w8L5VnIUZKg8GtNdfFwgR5VViM4bsPpXKSu42gJuDnhvSpTJIiBQcAnnivYwE3TrRku5wYmlCrBpmd40kExlQYcIcbx3FebTFBcBCdrgZ6YxXousSh4pAx24Bwc5yfTFed3ADs6sApY43DjNf2RwvW9rhIn4bnlD2VbQmSEG3VmlV2ZiSq8YXtz3NXLVwrghiUAwAfSqMMRicIUEeT0U5+nNX7VQsnOBg8YOc19nofOKJs2dws+5NmAewNSusZGEAAyRtb1qtaRwS+YrCQkgAFG2njnkjtnHFWPJMRcMCCQNxIxj6UlY1sZcsTksQwU56E1bhB+RAQXPAUd6jmjXJcRq5UfePUc9qI4wJC4LZfGecgfh2q7mfKaMG4qQAAAePrVkxB4wxIPHIHUVBbqOQRuA5JbPP5VZjjSMEKvLcgAnk1BTWhRMavuUghCc4qCe3V3BlBMYxjBIJ9Ofyq60JjyrkkE5yO1RrEd4BckHoGxjFaxsc0rozri0BwQCByc+tYVxbkSF89+/auuuIy5JJ2EdCBxWHfwEF2C5JGMirMbyMA5ZnzyMnrSNKXjCgDaOfxqxJbkooHHOOtRCEpwR5ignlRxS5jWF2RZdlJZWUgcEckj1ofDAFCQoHQ+vrU0sfkRzu4YbQGyFJBU9wR16UySFVXIcMrAFSOM1cZG3IW7e+McYQkAYwC/QV0VvqQl2OSApUZKAAA/T3rjHDsdjgNz1I7Vahvfs7ISuVztIU4rshO2lznnSi3ex2kYcgOxALdAPTtTpck4BKheue9Y+laiPLVG2jaSQRk5BPf862UnViGIyTwPpW/Nc45wszO1CNGiJABUjuK5fUrcZDk/QADArtJ4zIDkfIwJz64rl9Vs+SSrAjOAK5qhVL3Wc2qOsswlIMRX5MDkHPOfaoxHu2gDAJ6j0qwzFyS2AMcH1qBslyqEkgA5HFYWO5al024jUsSCMcY9am0yN5zBMoCqzDAJ5IB547VQZXJjBfYARk4zxW3pKKkrq7kIRyAOvpz2pbFo7fT1BAGCgHIyOorbspEIIJB/CsizhKKm9s4A5PpWlGgjBYNgnqCOtS5F6mnDKFRgQAAeh7mpkZnyTkkfpWcZR5YBJDYzgd6lDneAHwABk56mobBalmSTdgjOQcdeMfSpEmAO4kkjgY7GqzseAihgSMnOMD1pyuARjAPTk9Kzci7FlpMAASyISQQwI3A5zx261a1HWbvU7t5bu9nvJ2RELS43FEBAB2gA4z1xWWzgkZbIyTn0p6yKFL5wBwTisvdbu0Wn0LUbL5wK4RDktgdTU3nJISCrEYyCT1FU2jERClufQD9aI3ZMjJPPQnOKtSDkLJnKuTtKDGCc9RU6Tq7FArIwxhj0JrNfa4JlG8Z43etPjcRZKSbj1AI6EdqfMTyl5ppHcngAEZJFBZs5ByT3NQmZ5ACQSx79qjEzfcIwOcmpbTHylpnIdcgZJ6HvUGoKGJ4BGMDaMYFNjcjPmZJAz16UrMJNrcsp6e9RewpQuef+KrV0YgR8PnkGuV06yRLwkptVvmK+p7V6frmmG8iYRYyOhJ6GuYXTxbXQLR7wW28kgE/UV0U5mDi4lmwtw0RGCOMY9RV92ESD92GGOQe3p0qNGRXIyFwOPY+lZ0+sRW7AkgqSc84IrdTRhJdzQBIBIJiGPXkUGVVAcNlh8uT34rn5vESeYQSShHUnkCsy+8SvNCBbODhsHcOi9ziolVUSYwbeh1U19ErJuIZhycN1rOk1uGPfuOMc/LyfyrkX1R5GKBwpBwCxPA9TUbzvHhwWLZ5x/OuKWI7HTCiupvz+I0upCkbeY4GSB2HuKjS7leMAFsEck9q56BfJmMhAAYklRxnPWtWC4CgEkiNiAqgE1wz/AHjuzspxUdjb0/Vrq3dBBPLEVbdmNyM+2K9w+FPi6+ubyJJ5gitJ5apHKHDsQT07V4RDHskAUcAcFen0rvvh/qcdjqdrLKUR4GMgYJyAFIznrnk818pn2WUsbg5xcE3bsfTZTi5UKyTeh9e2yGeFXAzxySaZKiiUB+CAcD1pnhO8F7pULmMkbdwB4JHrk1p3VqgKuRk9BX8GZxhJYPFzpONrM/WKNXnV0Y0iHkZwCeg7iqFypG8hWCDjPatW6jwCApHPHFUJkYghQHI6hu1fMz9D0ISMd4C4YgAgdeO1UpIiZSSTkjA+tbMqqmSFIUnnAJxWfcYckDIIOBkdfeue7OqMivEm4kEc5rQgUonAyByMmqsJJbOMmtBEAAB69M1SZo2NbJYsRgkk/jTxduiEoTuAIUKcfj+dEp2ABg7JkA+WMkZ7/StOz0MfaVeRykQQkKoByx9fzNaxTbMZyXU1tE193VFMRiLAZBOcn69q6QXodQSQCRjjmudtrGO3AIJIyF/z7VdeVEVlHyuvDKeMn29frXqU6c2tTgmot3RcaUBmZWGM9cfnSmchgSxGfeqMCyTMcggdh1zWrYaN9qJLblOQQc9a05XHcxaSNGwkBUEAlAOTnOa1/MR1BJx/Wqi2RgVMrkgdQetZOr6rJYRsVRnIOBtIGBRzKO5ly8zsjpgScnIA6g01dkZAOASe9eY33xJuIkMWwKxJAyOg+vc1iXXxNv5FKoudrAZc8ge2Kn20XsbLBzkeyyMkblGIBB5B7Gq8txb5ILoCByCw5rw+78c6jJIZI5QoxlgQSW/HtWZJ4ru5i4lZjk5+8SB+NHt7aobwEnuz2jUksr6GSGXY6N1VsEZrz7xR4LtbyOV4wAuMDH8Ncw/iG8kWKMSyKsYwCpxge/rU8fii9jiIdzIC2MDuO1fY5HxXjcnqqUJPl7HnYnJY142OH13w6+ntmMEDtnpWJMpwA2QQOcV6reML5mEiKDjB71xGu6IUd3jQFDnrnNf1vwxxthc6pqLlaR+dZnw/Vwl5xWhiLM8jDaQrAcFqdG/kx7s55wSB378VmsxhcoGIk6AY4FWWnVQQWB5AzX6lCqpJNM+KnTs7MsJKBnaSCwJyOciphPwCxJb1z198VSRiCQQCQMgqeBU6SoqLvG6QA4Y9/WumMzmcbFp3EgLbsDrVmKYyopDAgDJxWU8quCpypB6jsKkguRGQQCgOSMV0RkYNNmlG4UdnJOST1HtVjzgVIycAZ571mJITubfg59KUO+0uCJDnGG4wO9aJ3I5WaX2gAKxO3PQ1YWUsQAdpzxnuKx1kZmUjBA6qasqWXBDZJ689BV6Csask5IAJGTwcCnGQBBuwSTtGTyaorOApAPJ/IU1bvzGVWHzKoYZ6hSTg/oaTJZoK52bAwBQEjnP4V8z/ABHj26jO5DJAHYKegOfX1NfQt3dMkLtENzjkHOPrXzZ8QrtJbshC0kTSMwJPQ9Mfzrz6q95BSlaoji5AoQJGscaA4AXJ4Hfmo3QouSAO+fanpAEJGSxJJGew9KdDCsbMrq0gfqGbOBnt6VtFHr3sRbnclSgdWXAJPIPrjuKilgMURAO5yPmAHBA9a6hNDR0AG1iuDlT0b0z3qvdeGjOFJYBwf4XIz9R3rp9jN9DN1Ujn0uSFwo+9z161BJaiRxIIwwAyCMGustvD8QRABkgAcjqa0h4atAEclvMHAUHA98jvVqhMzeIRwslmJFI27QRgkjt35pkNjJMnlFGjSMkKSeSD3+lehL4ehuMnYyFRgAHIJ7nn2rR0/wAKRBg7JyBgNjkf/Wrojh31ZjLFJHBWmmynIC5CgBS3U1s6Zo0qoWMDjIIJODgjnPHPQ45969BsvD0EabVgViOhI6H1q8uhwqweWFJZP4VGRg+oAraOHtrc55YtM4aPTGEeAuADuK4xk+tPSBkZQSAvT61302gwOAfKCMxLHBwAD2x0qpJ4bQKVEQKMMY68+vsa25Wuph7WMtzlRGioQrRxAnBLITx3wRyKkdo41Cq2D0BHGfSt6Xw0xQHO0KMgAg1FHosu7AQO5G1QRwfx7UuWQe0iZMSDCKSoYjdtJ5P4fjUyxuP3hTBHG0+n06GtWHRZWdkePypQSAD1IH/66vQ6IqgM7nA45GMHv9aaixOaMqztGkhYxkgdOecVoWFoIhjG0L1JHWr66ZCyYDEHII5I+vSrLwAKA+QAMAgc4olEy53c5i+swZSQ4OT0PGKyZohBGUiCgE5IJxj3FdTrtislvC7B0RgSZEGOB0GB1P1NcveZwo6EAjb6V5knaVjohqrlQ3OQUwqMflwGzmmShJlBlhSV1HBZen0Paoi21yHAJUk/MOc06JvNyScd8YppFphHGFKgopJOQxOK6LwvZrqF6Ld1DAkMRjPAYd/qKw1UqEZTyCABivSfhtokVrGJydzkkrgfwnORntg11U4q92UnbU9K0tgIQAVMh7npXT2bGQfIGcgZIA6AdTXAXfiWw8PpJLclGH8GZMFAOpxj+dec+J/j7KrtDY4WMAhWBJz7ZBxj8DXNXrU4bsKdOVR2ij6EuNTtLdSJbmOIEHhz1rz7xd8S9G0pnRLmF514IDg4/D3r5q1v4gahrIlMs0hEpBKeaxUgY9xx7DFc1d3bzlGc5IOQDzg/jXkSxXO7RWh6kcC7e8z3nUvjJCdy26q5xkZOSDWc3j/UdSgiBkEYYgqq9cntXjmmwyXWoREoQiHLY4DA8Zz6/WvQQVWQRxRlNqMQOPnxjv0BPYZraKU1do0+rU6ZrHXLh4SDMcAkDJJwc+lUJL6aUkEs5zgkHH41CmXCAqRuG7kgY9qeZInwFAVxjPv70OKQKMVsDljgM20cnHrW14e8TXegXSXEEgMWcFQeT+FZKx+awTIcE45GP1NZ2szx2MJCuASRkEY2E9B+PWuLE0qVam6dVXTOuhUnRkp03qfVngP472d40VpdyKkmNuW4xXsNnr1rqFsHjlDgjI5zX5lQ+ILy3ut8DhkUkNtOT7c16z4E+NWp6L5SXErzRgDG49P/AK1fy7xf4bfWXLFZcrPsfpuW5wqiUK+59lam7GXysZzhhjnII/SobRDGrAgAsQDnuB0GK8+8M/EZPEdujoQx/iZTkdOldUNUYqDjqOcV/LWOy6tgazo11aSPt4WklJHTtMkY6jIGDz0qhNqCRlwFwxBIOeo9ayftEk0nJyNoIOcYNNLAEkkknuT0rz+SxrGCY66vHcAg5BrKvJid4Xk8EVauFOQR6etVlhllnXYgkBOMKec9/oBxVLQ6YpRKUoYDa5AAx+Z//XXqOgOx06BGKsY4wpI55Hr71xttox80O446EH1rsbBhHAEBCkDPSuyjJLdmFeUZKxckkChgAWIGTWPfXe1WUsABk/Spry7HlOVbJPB5xiuW1G+RlIJYEnILHBHPpWs5ROSEBLyYEAq+QScnHQ1nuzMSrgFOqleppTdJK5yAFI9elTQlGcDAwB19K57pnZFWQxACVwmX6A46U9Yn80IfmcgthR2q1hdwC4UjnA4odiSyKSoJByp5H41aQMltYAz5fgcHJpLeN7m9JQZCtjp1q3IpWEEJhWHVj0qWwgEaIxQq+c9elbU5WkrGEpHnnxtswsAMD7DtBZmGQPWvHNJ0KSa4EqEyITkE9D9PSvo/4kaUNRsUnzGwACspBG8n36Zrx/akJkiiAQodm0cZOK/0H8NpOplMJS7H4pxRZVtBllCLbIUkLnnArfsrsbUQEggHJPOaxfLZEVVOQoxknr7n3p8MhRWBOc84J6V+w7n5/Y1b2/OVj38NzwPSmQFyoIIJByM9AazNpIIL8MM9av2JBcJnLAdSegosTa5pLE8jDYFyTkk+ta9pZCOMMRkn9Kh06FEBbPzDrkdK0YXRwSmCPXP9KybGkMEZVSyntUJTyUiBIdgQBgnAH+NTyZyCMbR0AHOfemMnlggZcnnP40gsMDld4J3ZPp1PamfOEyBjnBGOtLIfK2qww2ccdjUjbdoAAQk5LZzigQ3BG9SBkc5/z2poTDxBwAM5YA53Ajge1ABd3BO8E8EDr6/hQtukIDomM8YqhWJCQ5CqCSDx2J9vpTckHIHGMc9qeiEISeCTUghLbgSQhHJx0o0FYb5zsxCABc5GepprPK0YBAViTnNTCEoqgLnKlSfUUkcTswQ8Ag8t0GKnQepWGJBtc5GSpP0qN4kkQKWKDOMjtVp4QIxxtbueuajMZSQBhg/eB9apCsV8GUlcsFHAZeM+9PAIADEkg4zjrT3BBxjknnPpUoTapUlWJwVK9vrRcaiVTE5cgDIAI9cmpREy8gAk4XGPT2qwEHLkcjnHpXO+NPFlt4V0qS7mkCSIQUGRyT0rKUrJtlqJy/xY+IEfhTw7cxQuq3TqzLk9Md/wzXybLqD65fPcSP5s5yzSEYz3Iya0PGXim48V+IL27ucSIzYQEn92oGCMdMHGaz7OOPz4DG5IUkyRheoPTmvMnJ1Nz3MNQVOPM1qaOkae+oNGygCM4JY8Y9OK7+xtPIjQeaXH3Qu0AD8e9Y2hWqlo3QKASQeckeldXDAylFU4OeuK0p07F1ZWM6TTDJOAQ2Oox2robK0QGNQBjABye9XLfT0jQs0Ic7cAsenqauW1rCI8Kg2gDCgdAf61typdDmdS6J4IUGAcqBjOOM+2alQlQBkgdAM9aQqY4wyAFFAbBPTmiOVpJiTtAPGMcn8fSs35GL1H/PJEVVjGc4BxVHXNRi0Sxlubkjy0GTzjJxx+FT3F5BbI9xNII0UZZvQDoK+dvir8SX1iae2s5x9mZtpUAkkfXpXNWlKC2OjD0J15csTH+Jnj+XxDdgBwIgCcRE4J/wAK84kyrBiTgjJFTTZdiScj0HYVGqlWBBDgcDNeS4tu7Ps8PTVGKiiWyvHs3Vo32gENlu1e1fCf4q31neJFLKQgAIPoc9DXhykrIS4yGO0Aiur8AOX1QoBhBkEv0BHtXmY7LsNj6TpYmCkmetRxdTDvmgz728HfEuC/hRHnQnIIG7JJ9a9NsNQjkQOjgE8kA5618SaPqsmnrC4ncKv/ACz4AB9a9b8CfExIgkVy5BJwNrDn1r+UeK+Bp4KrKvhE3D8j7XL8yjilappI+mLa7XIKnLtwB6itK2nJIyOT0wBXn+geJIL6JXLAtwRwDgfWuqtrwEAFxs6nnk/SvxmrT9lLlZ6049jo4n3INxyc5JPGam2g5GRkDgZ6Vk2t0CpBIKe/YVaN4qkquxCACN/Qeh5rPmOZw1sTy3iWkLyudsaAkluwAryTxB45k8R+J7SyRzFbM2FX1x2+p9KueOPFj3gltoARCMAjPJYdTn0rz7R4zd+JrABMyi4jdjnoNw5q6cedvm2OyjRsuZnuK6ZDYgRgfKpIAC81JFbId2FBIG4e1bV9GZZZSSpIJyzHqR1qlbxMSScBiCM+gNYOBnJ6leFmEhIOARnkcGrBnO0AHHcqe9JIixAgjPY47VTuZDEjsAN4BA75oUTLQhu5goYnjrgE9K4jxJqI0+AzhyrnIU9OewHrW7rGoKICxdQANxIJ4HvXg3xM8cBbyKzEuYBuHmEkKpx1JHPftX1OQ5XUzTFxpRWl9TGvWjRpuTZtaL+0Ld2d/LE6TzxRSeWSickj0BIzXsvg341aX4gADzrG+MBSQcHvk9q+IJdQQkgXQn3qcv6/T3pLPWLi0miMF3LHEhHyxttxjrx0z9Qa/oPE8BYHEUUlpLufJRzN8/vK6P0ktNVguot0cikEZGGHOfbvVxZNyBgMcYJzXwr4U+O+o+G3Eb3Ml6gAb943TnoSP8Pxr6P+H3xu0rxBbR+eEguGGThiQT9a/Hc44PxuVybS5o9z14YmnVXunr0ZG0c/N3OKfzkgDA/nWdbatbXaKElViQGChuSOxx6VfWdHGQQR3OOlfESpyg7SVjovdXJUG4g4yCKQAICpBAPGWANRqeCQCD+hqQZcgg5XHAx3qoy5GpLdBZM4j4k6c/2WO4Rm2x87exXua8oi1K2kLKJY4mBzyCd35V7x4p0Zdb0WW0ZTIWBAQDPBHJ+lfE3xGubvwprk1uJfIKudqsT6+lf2d4ZcVLH4RYLEP3on5rxDlXNL29Pfqexm6WRgqyKwx1xjFRzK68ggkZ59vWvnP/hcd/pkys0yKFIBfYDkdxg8Z9zW3pf7SNhcTvFNMrqMCR5Dgg+melfvqq09uZHwLwde11FntL5ZCAwycEE9MelUZYNkgZyy5OSc5/ToKwdF+Ieja5A0sF9GGAAERJJIPfIGP1zW293FcFZYJhKinB28gkjoa6F3OSUJR+JFC8AZwQCBkgAMRn3qv5iZUEqT3Oc4NXLo7lAIGexHeqFyhTJ27iOSOmP8TVpmdrEk4EylQASOVJ7fjWBqFtInmEoSxGAABwPX61sRO8i4zgA4Izgjvg9qW7QTRFCoJPA9x71YNnCS27odjLhQQASckiqskK72LoA2MA9a6a8sdpYkZAzxjOawrgCOchwdu3+E857H6VtEwckVXC+UASC2OcDOKpNbJPDsZ8EtuYlc4ABxz788VoSYBUEFSV3Yx1FQzQOyjYuAB83P5VskZ867HHaro7yOixLuLtt2dye3J4ArnbyAq7xMgVgcEgY578dq9Fuo1kAVxzn64rnNY0kMWZFAJAAIHQ5Jz9ee9TKD3RvSr2aTOC1WwVlTGFdSWL+o44/z61kASC4dkOwOcSLjhxnofbvXXXlkFkcunBJxjrjtWBd2hlUlAAQea55Kx7MJq2g63WRrlZC5U4CnnGQOQCB1xXZ6NfpNhC4YL99s8J7VwNtMIJCrbmY5OD0AHfNb+nXhjBIGzf1weo7Vi5SjsEkpG3fwoz7gMg8YAyCfXPYYqpNZCaRXCJtIwDjjPQkfmfzq1NciaAFXLE8ZznA9KjjhLBCxbcDjGTgD6VzylclRsU5NPEZcEAkrhuM5WkQCLIGMEAfN29xWixVASTlc4I/nSSwQS7iTknAGD09jWEmdMUZUkwVSZF+TcIzIRwCTwCfU9q6zRrH7JYJ5gKmTDBmHJB7+mKxLPS3muXiSR0EnIKgfLj65yfwroLh2VjGCzhQAHfGTge1cdWWmh1wWupDcBXZ1Zd4BwCB+v61h30rrkIoPHVuMVoXF41uSSMjvWPqdysqsISoc8DJwCfr2rKLZo7GQ8gcuQSrBtv1pYowYzgl1JwwXgj16+1EXAGeRkkH2zSxgeazFdwJ6ntW12YpliImRygYIiklRgZx6E9z71NsZ1JU7SpJBH+famQKkspVSARxzwDnpzVi33u4R9qsG4wMZHapLTM66jZ97gAgMCMnoMfqc1F5arKAxBGOCauXVs0Vwx3YJIzgdvSoTAVJJBKhguDwAT/U1vAzbNXw+gEgwodxztJIBz05r0DSlaMKjowkzgKp6Edfywa8+0bfBOysMBTzjrkdiK9A0eATQxyF3YOMhWAGPauiLscdWR6BoTboUMpw3CjnPHaurtCoiIAAPbPGa4iyJWOFF2th0cg5y2DnGQQQDjHXvXaQOHjLEqi8PubkDnoP1Fb9L3PLlua0IVz5Sku5UvgDsBkn8KNqyBQGJjZcnIxkn/JpsQV0BGAOoI9PrSuwjBA+btj1H0rME7FdsQk7mABOOTVW82mYOAQgBAHr9fX61buoxMASoAAIAH86qz2gFu5VyCAAMnOOadioto5XxTCzr5pcqNwYBRnLdMY7DkdK4m/tpIXJzwD19R9K9L1GITvEMEADJHr1/+tXKa1pK7JJIkVT3bHX2z+dclWjKWsT0sPW1SkcSNkNy0rxCdOQYzxnOeT+deS+ObGeG7IWZWjzkIFwR7Zzg4r1q6gMRJZdpB5I4zXEeNrRbmVJUQmMLtYlQMsSSSPbBx+H4D4zG3jOx9vhJJxWp5XcKFD5GCTkDNXvDquup2zo5iaOVJGYH7yqchSfT/PtUlxbATEFABnAOOhrRis4dM0a71KeUlTIkMKRjJJIOT9AQPzFeHWanFxfU9uFk0z6a8H6l/a+lwzlo3Mo3ZAJZDkgDPTtnjPUd+BuajZB4yApAx34wa8n+BGvxvpRgaQPb9YQMnBJyTgdSele1EMUffH5ezlwwwR68evtX8q8RYd4LHzhbRn3WDqqcEzj73TljQkfOCAcAciubcoJ3UMAN2NrAjJrvNVtSVLxHAK5BB9ehzXJz2iZ6BSoCgepAwT/WvIw9W27PepTM59PikjaERrC7bgXIBJz1IzXJ+ItJazdVQ5QHuT27575r0BYgwYtGARyreoxyPzrntchkvXWB0ICjapGBjJ4OTxwSc5r9KyXG05JQUj6LA1nflRykWSFQgAgAk+9WVZmhJBCDJUf41VeMwuQWxgkEt3FTWwDxshyQehBxX3sNVc+jTuSxKcgAhh1qwqOFJJBUclS3TtwP8KYpSIZQ4OMNxkj6DvTYlMxJfGM5UntWyC77k6x8bCiupGSG5BHoatK0rRq4IIXA6Z47VFF8wDg5GMZHQ1YibapBBBFOw0yN1mmhCsxVWYMCvGcHgfStKIBif4R2Xrn8apxqphJdsADOO4zxx781Ylnjs4Q7HEYGOTya1ii0RajqgtoHZXXOCpXvXIRqbqdmAJfkqM9frUt7fG/uG2ZCdhn86u6RpkaMH8pVkwcyAYJHpQ2W24mjp1g6R7nGQeSSenH61vafEEQEsCpGQVHGOxqCzjMqFcALkEZHTio9VuxawFQcOehHbPtStZHPfmZX1SR7qQW4kBTOSW7irVnA8WHUYA6H0qlpVkbgSvL87kbSrdh3471qvI0aqoIYYC/QDpVx1FJ20LtpczTZTeWU/wAINLrOoSxSGIuPKH8A7HvUOnKyzF0XbH1bj/PNUPFuqiWGOztmCHI3bVGffJ6811x1Wooq7KluJL25eQAiIHacgjFdHp8eyMhVBOQ249qx9KUx2SoVyzZLMefpj0ratmG0IACCQKlx7DnLoi6Qikq3JPP41BNOERnJUAcZNDyDY5Dgqvqev+NVFlMhODliMn2q4xM4xLEbmO2QFVyWPmHHJBBwQfyyKkskLYJOATkg1DCWlOwgEj2rQithtUn5cc4rXY0doont4AAZQCSD0HpU7OeQQRg53eopsYGSCcjrjHSm3U2wFYwGcjAGam5g3cqzO9zOFV1EQzkEdT7VYUbcgkgAcEc5Palt7dCpZxhsZOOac7qEAU4IPIIzx9KLkNlXyGkcMVZn6g8ECmT4VQSBjBJyOtWZJCPmAIJODjsPp2rNuvNmK4ciIHcFwME+tXHQErmTd3TXDmRjhc4wuTj8DVC5lll3IASQMksMDFbEkSyggfKD1wOtJBap5oBAA4zntXTGSXQ0SS6GNpmjpeyfvXIUnqB0r0DT9WsdGtGaB42IwpZSOSPb1rn2CwFigAA46YrO1G58pTnDk84A2gUc6WtjKdP2mjIPFfiN9ZlZySVViFXPcdyf8K4rR902pku4LyyFmVTnAHYZrWltZdRugiAoh5bb/Kuf8U20mn6lEbRHQABgAckepJGO9eTjsSuWzZ52LhThDkvqddiWJnITKEkqCOcZ/nVyzeORHIbJJwcHoaTwndxa1p5gmJS4ABDDk+9OutPuNMuiEcS22fvAckmvmIzUj4mouWXKWBMIVAOFDEKDjoTSoyBnIk3nHcdqqNKYtpmYKhYAFuOvap5JIonBBBxz9RXRFXIRp2jStA8EWwiUgNlAWI7YPVTn0qHVdLkW2EqDecEkAE4x/wDXpuk3YN6pLYH3utdjBJDcwqqvhZOdoOMj3/XivWw1OKWp9LgqEXT5pI8mkuZG5KBSBuIxyKdHd+YAWZSAeh5/Cu61vwlFl5bYKhK4xjHf/wCvXn+p6Vc2MbMABjjBPXnk12uhF9DqeEpSOl8K63BbazCryAKxICDufXPt/WvfdLuINTspYD88TrtUAAZOMAkV8mwF45UdTh1IIz2Nez/DbxyW8uNmVnQ7TyeDjH9a8DMcNGEfaR3PJx2WxUeaB5r8TbSHQPG01vkgsAoA6E98Hp09Kz7d0OwjJGOp7mu5+POiW93r2lTWzRTjAOFUqQccn6+tcWLF7KdFcbiVxz3rgjO8UeTBJIurGTGWMoCKMnIyTn2qjK5jchxgnpVyONVbLkAnjiq16iAAEEnPBxUtm6Y+1YxqxySD+laEVyGRYQCwAyc9gazbV9pCucqf0rQgjBYlBkZwMmpTLsTz28bxgkCRW7HuK52600wMxBBU9gOg/wAa6yJD5JVhk9vaqV3YiVR6gk5z1q7mkXY5FllPyKCApwQe4pGmV2AIBwcZHateS2YBw5BcHsMCqo0tdwDkru7D+dCkbKZWinDzBDkAg43HBHoDT11IxyAAgkZAx2qs+nSrMWHIUnj1qJ7N3d2IKjO7jitNGWqnmaqX/l5YuyNwQYzyTnpzVyLVAwcliGB5HrXMi4PmqxBUAZwRUz3gBLgkFvQ1lKKZopnTPqTPLGhPzAZx0GKli1F0dghDEdR2Fco2oJgkuAV7A5zUkWqqMEHAPvjNZOHYtVEdfHqbNKQAEXGdxOefTFWF1YRpy4yxwAT+dcBJrwzIuzAjk25yTk+tVrjVXkiBVsShlYEHkAHkU1Tb6hzJ9Dvp9bFsrky7wRgL2BqlN4jQPlSSm0fLnODjn8M1w76lPd7yScgk4z1pA07gEcE9jWipd2S5HQXniCMkBTkHpz09aw21H7QZGKbnYkq3QgUkFk8qh5VAyeRnOKvw6aicuOe1VZIi6KMQmuyAQSV4wOwq/b6S6oC5BJPHrVqKFIYzsIZieDUpmaPABKOf4TzildEO72HW2nm2dScEk9DWlaTiIsEPDZ7Y5qgtwGOHdcr1yetXbO1e5kKEEAfNvHQCkZSXc2tLmYkgDBxxmuj0zC7S5ALdfrWBptr5BUuSduRk9zW/ZGISId4J5wpP61tBtHPJ9jo7YbIiUGFAzk16Z8NpWvYo3R96qSoKjoRXlcmofYbCWUDeVUkKO57V67+z5o8w8NRS3ZLyPlg3oTyK8/MmlTXqclV+7ZnNfEvwDcy373azfM4LBWGQx6nFeR3+k3dk5EsbKvIJ6V9O/FPVG03VLK0kiVw0YYk8YHqK5STTNK8RW7KCpOdpDDkHHavssmz2WGpRp1VofGZjlEa96kNz59+wvw2CTnGfpVZ4CM4GAM5x65r2LUfhlPGSdOT7QigsylsY+nrjFcPfaBLDM6SxGPv6Z561+qYPEUMXHmpST8j87xNCthnacTiJVCJhCTnnntUcsbtEcHBBznNdHcaIZDK6LvduTzjAFQjRfMYIAOnQcc16HsZdjh9pFHPCEhGdyWbACrjIpFiLKFCKpHQAYya6OLQiAwkkIOepHAFSxaEpJDoHGcAZxn8aI0JMh1uxywspuZHiAYEgIecjP+TUyaTJIygLl/vYx0B/ya6yWwCBSqqE6FSeRSJBICTEACRg8dKt4d2vclVZPoZ2jaGFl8qIMblmBQ4ywr3DQ/C8el6bbxFma5kALjGMH61zngnw0w23RUSzPgqAMkDHrXplykGk28c8wBvdoUAtwF9MV+ccQ4+Mf3EGfoeRZfJJV5r5HQveldCt7MAKI1wFJ4z3rGnUFSw3EA4/+tVW31QTHL/KMEjBzTpb5BsIBJJwMdMetfEYSEox1Ptaiu9B0qj7pXaT39K5T4ha2/hzw7eXKOEmELCMn+8RwcfXFb93qkVpl3cbMk5Y15x461wa5NZwIA8MZ+YNyGAzgfr0r0lG504TDSrVFpoUPh/48vdGsEvbsOZyqs0fXLH+lJ4p8Y3/AIqkSa8lZYhIDFGpOB9aqzaeFjQgbV+nb0psVzHEoURKWB5zzkV83VoYPDVvbtXmfY06EKbvGJG+lvcxhmIBDDnHUVNHpaIACAByWzzk1M+qoXZVAxk4JGMVSn1EmMhMbj1zTeLrVtIrQ60qknsVNVnRUMUZU54IXjAqpBEGdDuPy856VZiszMGDttBOTgZznrS+QsKkocheK7aWGbV3qepSiorUFV0lypUqetWJZAuWGS+Oefzqt9ndl80MVB7etTW4EikgklSFYkYHPTn868nGZa788UdDiipeyFgCSSRz8p6io2iJjBUEkjgEcilW4P2h40cAbucjOKuSqZFBHynIA961wWC9k7yRS0RVtJiAEwd3TJ7/AIVOwyp4Ct0z61XaE+cH3bCvIweD61YjeK6hcgq6qdp2N0PpX0UYpE2uVrmMSIQWwhHIx1q9pSpIgOCdp25xmsqa4ZVKblwCeF5/Wrvh7UFhYBnJYnb04J7ZrzMfVi6MokVIvlZtRFY+CAVBzyP6VqabMvmopeMqejMcA/iegrHurgbi5OGY4Jxjn6VF9pCKA2HBOOe1fDqUYs8p03I63W9RRLQxp5ZGOWjbOf8A61edywI9yQoCKepA689avXWpAIUAzgkemf8A61VYiqgs7guTnpjA9MelazrprU6qMHT2NfQbB5L6Ms4VBnAPQkgjJ9SK7yz0lBGgBDjAOQOpxzXnOl6t5F5EwwIgcHI6c16vaXSTWw2lS2MZBGPwx1rCFeMpWuZYmpJHPX8Btp2ABYYz8o6Vg3hEYJDYJPIxXZ3No7B3UFwOSewHrXH67NFExAIULwW7E1uk5bHNSnzuxiXiLJcxyEKBt+6tSWOnLc3ryAARgbht5wfSqcmJ7hGBKnBXap4+tdHpFn5UJD/KDzkcZ/8Ar10KnY9OXuR0ZpWtsXjYkZBAG3HXHtXE+Kp/OvkVAF2tjjODx2Peu6fUYrO3lkEmCEKAA9cgg/zPtXnk/mSMixvhE4UdcDuB6VcoRirnJQi3PmZVt7UIHZ+XzkKBn9abc2F6i+cVg2g8ASDd+I7Vox7FwhG8kZOOxp0UY2uoTJJySeCfxrgk9bHouRo6NcFrYFwEHbBqe8jEkoO8MMYxiq1iWjQKinAJ5PelnmbzmJODjjjrXfRqWViLXM69iG7KsECgk84wB3rQ09jtjJfcwH3j3rPuyoy4JYAEn2pbS5IjyFyB/ePT0q6z5okTjzKzN2e6EQIYgkj1rOnmMg2sEVMcEE5P4VTlMkzhieAelF/OFs1UMFlJyePmA/wrymmuhy+zs7FO7kaKYoEGFOAQ2cj1qmb8ws8pcBFwDyOSfbrU13llDJuL4GCpwQcdayY7V5ZFJQSAcNKT82fTHpXRRpc72O2lTjLRmrZyi/uCzIELEZA6Cuq0vR1GCAFUHg8AE/WsbRNKVnDgfKODnijxHqrWV9b2FoGKlQzyYCjGenrmvrsJTcI2SNpv2cXynTSTGZ/KU5UD5Tnr6g/40+G3BfaRzwRj3qloSFreN8nByAT1OP1rZiTByMFhx9K+rw9bkguXQ/HcxqTxFeTmJb6ei3Ss4yo656n8e1GoW5QgsdoA4A7E9f5CrCSMrEEYJ/iqveM6gMxye3PWvQjiZLqeWqNzHmsSZSX+Y9QAelQXR2dAzNgn5TVia6L4AIwOpPGaz7qWY48sKAMjnrn61X1ua6mqwqe5k6vqssVs8JYokuA3TkDtXEXOvQIksRAY5wFxkj8a3vE0eYw7jLA8ccBvWuAW3kmkllClFBJJbtUPFu15M1jl3tfhQ21Lz3oIBUs2AB2rrIbdSY0YiQADOByD6ZrL0rR38xiSu4AEc81uoqRFQMAgdq0w+Mh7TlXUzzDIMXTo+1cfdQot0RiFOAecMasRoNhJGCOAM9ai3IzsxBAAwc96FnEkpGCAvGfQV9RTbPg6lKxcVwQgBI9TjGPar1rMEjAZgAMnjjNZcSOWJ8zaVOeBwasFmbaRyTksfT/GvVpTt1PMq0Wzd06VFyQcAcjPY/5Ncz4+8WXMirBZyFVRSkzqMkk9B7Vd1DUTZaZNOTvfACr0ya4SaZpJJZGYOXJJYHOfT616kKrSujznQs7sxZIJA4Z3ZmJyMjrWjozTQ3oJiLLgggdD+NWYgGiAI389hWlpMCbwSACTwV5/T1riqLnd3qN+7oaGlCSeMM5z82B2NXtRmEdpOg2ksM5IyRj09KIkMWQMleuCMYrn9dvS6NGDwDnK1MYIwTdyjo5na9iDykMZAoI5zlsDI/GvbtFsjb31ohXIhkUsAO471454FjF3r9s7DckbluDwSAQAfxP6V7Xo6Sz3KOrkESBmI746ivCzn3qTpd0elgU1VTPevFfxI/4RHwWltZyGXVZ0WNTjHlKQCSfoP5V86ahI+oXiPcObhAxZg3ViTn+degz6FLr128ktxjziOpyUA4HHpjtWh4I+Ct7r2oyzXYe206AYMhXl2zwB+FfmGVYfLuHFPEVpJN9T6nGyrYpKnSWh5v4f0N9XmlijtZAqkEZUjBByMHvjAr6F8E2/9maWwuctMzDBGBj8PeukbwlYaTZxxWtvsCLgtjBJ9a5m/injmMaKUx2Axmvx7jvjClnEfYYX4V1Pqslyv6vDmk9Wb1xqkSOcMAQPzrPkvZtVlS1gGSSCBjke5rHldzkkktwD3r0PwJoIgjF3MB5rjb83BA7Y96/DYwlWkopn1M4qnHU6ax0tNNto4FcOFHLL3Peud+IEAOjq8j7YzIoBPGCCMDPvXXiIoSM4HqD1rA8XwLdWARlDRA5YOOAexr3FRVOGnQ44O0rnis9s0crGMZZjls8gew9ulPhj2sBjAzzXTy6KVdyVwCeOOvpVdtKOQVTJHHPHFeFVld7nq+2i0QWTiFCSd2OwNd3phSHTkkLggKTnPUjt+lchFamOMAptJODgdqyfG3i9PBmgSv5kjSMMCGPoQeh9u/epw2GeJqxpwV2zGck1dHmv7R3jdLO2XRrOYLd3rM85XqEAzj8eK8f+EFo+oeKZZ5VLPGina3IBO7j07VmeL9QvNX1q5v7rcZ5mDByCcIegBPtXr37K3gk6w+o67dlfs0cpS3BOMgcHPY8g1/TuX5JTyTJm6j9+R8vVxcsRiFCOyOl+IHjif4feFLeKCZItQvFZYiRnygOpNfMereMdQ1S6M13eNPKMlpMkZ98V6d+0vrguvHptIGR47GLbJg9CegA+mea8OuXGTkAqeCD3rlyXKqNCm60leUj9Uy3Ax9kpzV2zqdC8cX+mXaSpcuYhwVbqCOhFe7/D341W8u2K7LFyAAScYP0r5aDlOSeccbe1PN5NEYzFLJET/EOpI963zLJcPjo2as+56VbLKdWNkrH6EaJ4ttNWjJhkGVG4gnn61vR6jIsAZCH3EKuT1Jr4L8L/ABX1bRXjEkxmj4yzNhie3HevbvBXxvttWEMVxLsKsFYsQNp9cnpX5ZjeHMVhW3GPMvI+YxOT1aeq2PtLSZkGmxOH3KqgMTwAa5/xR8VNB8LxuLu9jiK8khgAPUE9q+cvit+1LDY6UdE8NXavOsYSaQYIDHqQODx6jivlbWfFl/qlxK89/cXEjsXJlcnOfbp3rvy3hqpiYqdV8q9DjwuR1KzvPRH2z4l/a38L2IlSynTULleRHC24geueleWan+19f6zepHZ2stvDKxAkLAKAPbOTXy1JNKwJAETHqVH3/Y06weSO8h2BRhsAZ4B7V9rQ4ewlBJzXMe7/AGFRhTfVn1DfeLL7xFbLLcziYgFgOgBPfHPbjrWVZ3k9veCe3cxEAA7SRkj1I/kau/Drw02vaG9y+A0bJEVBPJKk9/p2FdLL8PsISQQexXjFff4LNcqw9H2FRpeR+P5jl9dYhqKNbwZ8c7nw7ciC/lU2rYzKf4DnufTnrX0N4R+IeneKLaKeC8inRsZaMggGvjzUPBMtrcJOZpSQ2dhI2kfTGf1r0DwaZdCgjDzyhGyQqnABPTgV+d8U4PJK1P6xg2lPsjbA0MQpWqvQ99+IpF3poSKUSoTuwp7Zri9PtXjjU7GRcZGe49aW38QS3kQimJIAxknIqw06wWyuBnrwT1/D0r8oUEuh9HBOJzut2qT6kDIUlkUE+YuRk+mKg0rT5btp52jYW8cgWNgCRuA556de1Rl57i4kKKAzkkKexJrvtK0+C20aC2JLRlQZBgfeA64rCUFc6ZS5UYEFzLEpUEg5wOKtRaq8eC2SQDkg9Ktz24SUkKCO7E4wB0rn7q+ijuAhcI7Agp3xn+tXGldaGatLobn/AAkUsLnYSCO/cZ/nWXf3E184klkbk8M3p34qs8oLQkkFWBAO4HAH8vxqzGkbHkhSw3LuP3h6g1pGjK90i0rO54D+0f4dX7EJijI/llgykAkentnFeIeCfE99pEzxxXHmBwDGCMCMY9a+n/j09nB4NmuJn/eoTg5zwB0A9/Wvj3T/ANwAhOwHgBDxjtX6xknNPCWasfT4aksRQcZI+kPhPq8+rXLPc5jKyk5B4IA7Z5wTX1l4MKT2SGI7lRRkn3r4c8Da6+l2KNEcPtAYqOSM819j/BbUlu/D0WG3gkANjrxkjP4ivz3Po1IVdVfU+SxmElRlfoes2sQkiAOcHjjuaydW8HWGqAfabZZAzYxIAcGtuyZSQecggg4xgin3EhEgGMrycdgfWuah7kU07M4Y3R51qvwV8PajkSwBXUEjYoGB3APTnHpXxn8d/DlhoPjI2lpGiR4ZQY4wMkZPOO+Aea+99b1qLSNJ1C8mICRQnknGCen8jX51/EXxJL4i8T3t+x/dTyEKo5xjOT+tffcOyrVKjfQ+pySlOda62OKt4B9pkMoCIBwQc5Pb6Vo2kJUqcZB5wKito2M4UMCrHkMOB7mr9srNlSQuwcHtjPSvumfqNONizBKA5CAMB1JHQ1JHEpkBVMA8k+ppsLFgcgAdmHf2qzA8e4GQgDBHA79qyasdcYscsYXJwCpOcHvUgjKFmVMkc4HcUlsWfy2lGxCehHT3+lTSDOSDgGnsbq4+NVdAeST1XNSwRho5HWXEiHiMjBI7c1AhCgEZBJwSO9X4kAbaRhxjmocgbsXbOd0iG8FHz36/Sr/2kR4YqXBODjtVGJWYZJwc4B61ISYo8Hk+lXGTM27lt5xncAR2ye9RG5XcQwJU8EjtVZZXkUhiAfas2/u3tIZUDZLEk8+1dEWx2MrW7lHuJAFICjaNxznvWDLcR4HGDnGemasNO0wPB3HqT6VXKKEYMFAHUnqPcVs5mbSY6KRmJDAkDpmtPS7g210xfKo3UMc4b0A7VmRqx2kPtBHBIzipLYSiQB33gd8YzWLlcnlTO+sJDIFBGQwznPStF1yCAQB/Kud0S6YQOSAWB24z/n1rYj8x1R2QEsSFB6Mf8aSaQcpa80NgYweg5zmlErcAnHc8dKhVypBZQoHYDpSKzMSScHn8RWnMKyLLsWI5BTvkc0ZAyVXIHBIqs4AUZJJx0HQU7zWRSiLnA3bVGSR9O9FwsXbO3e6uYQCcMwUrjPBr0/R9KSysEiIw6kNz7VxfgrSZ7u5llnTy4gAYyOpOD1HavRIYgUPJJUYPPevzfiTHTT9hB2Pks2r3fs0xH1AhgCCoHB5zn39qfZ3w1CVYUcYLbRk9ycVUvbZm2uBg1d8O6ZFb3RvZxvIChUI6EHOa/MZKpzXPjZ042bsenaZpx06BYSpR1xkDoc+lb6SBLKdUQbgoJJPTnrXmt146P2sAuA4OApJrpdF8TRajA4d/LQIdze2P8cV6VGcFJJM8yVGXMm0cT4i8bSaTfXETnIDHaMcke1c7ffEm2kR0YgyAbmXI4qt4/RJb9jnBZiynHIFeZ6jblSQMlicZNfp2CymlXhGdz77B5Th61NSasznPiDrdpqt1O4yHfPI5xXnb3LGYlgyqDgN6ius1vRZBIzIm0gZYgYwK5K7QRgoHAIPDEZB/Gvs6OHjQgow2Po6WGjRXLEd5iYAIIHqD2zSOByygBM5A9qSPDEB/lJHpwackG1hkjGM4HatjqUSdJRIikAnjg1aWRgEG1WOMkMeDVSI9QDliMAL61ei8uSJC4MZIwQTmpZLR1Hw+UtryMFJJkXa3QZxgn+dfYHhK1228Bcl1CjJUAk//AF6+OfA0xj1+BDISEIJUDCnJHPrX2h4bYWeiwOTiVk3AA42//Wr4HPKPtKsU9j4TPIuVWKscr8VdWgGIw+0EHbuPTHt+VeEXN/m9dApwRuLEcHOelafxZ8Yvf6vMVdpWOSFQdM9RjtXkv/CTTW900G4yKFDKxzgZ7fUV9HluD9jSXKe7ltNUKSR6hbIXQkDIPHIzz9e1PuxGbZFyzkfKykdD9e9choHiJ7kB2BBHBBOcehro1vjKq4wARyT3r2/h0Z7l2zn0iZXLB2AIwQDxip3lXylRlGc8H1pnK7AGyp4IpGIDKQA3bBPAHr9a/AoRbPyKWoy6U2zKVAYcHbnse9V57gQRmUkkgc5PAH0q9dBlVVIxkZHHUViapeLFG8b4BxkE96+0yHKauY4mMYrQ8jHYmOGpttmFrV0zEshJJGcVyU2GyxkA3dc9jWtrNy0sqlAEReAwJOfX9a5/UJhGqhQD3z61/XGU0Y4LDxpo/FcfVeKrOTLcEoj3JvDxkjkjn35q9ZyxOwaKTIBII5/KuU+3OshQDGRxg1f066ljdSBkk8YI6+/tXt+3PPjQbO8t2CrG+cI5IyO5FXFw+VI3KRnPvWRY3KuqAJhsZY+9akblshQCDzxVRnzDdPl3GSxqFIK5POAajiDZBIUDGMD1qaUFssTgAdMdahRcsCAQpPWrTM7F63UrE7q33iRuHODUyAqhJOABzzVaCQBXRSURSe2AferKQg8k7hjle5q15kMjZQ4BVnIBORjIIPvTJXABIXA7d6uKi4CJuBIJ29ce1QSqYiHUYI5Ge5rpijkmQvjYCT1HA9ay9RiLAjcVBPQdq15WM2CCAq8kkd/Ss68CGNiWO8nG0DtWljn0MGaBww9B3NRtZS5UkgnnjpWjgNJnGQcda0IrWO4VQFLE9MD86zcTRSscywMKNGWAZshl65FIix4AdyIxxhSMityewgkDtEA4zgkdQR2rHubEISCME9Pap2N1MzZllVogRwQfn9cUqRsWJdOPvce9WDG4wAclfWo5PMwVBAYjg1SnYl6iGWSCRHVQ5BGFLFfx469ehrbg1gecEaJ3QDIl4AB9Mdc9fyrCWN3wpyxGAT3JqQOIsjcQR1HvW8KzMpJPc6+G9juU2hGVxySemKztXUBRICST1APWs601IgBXBAxypP61elmiuIQqkOGAKkHrkdOa0lUUlqZcupyd5jzWABJyepzgfWmKhDBwccYFXryMJOysh46hecVUO1c4UMp657Vh1sdMULbqkylX+Vg3Dg8mug0eFVuXdohPESMIT1YdK56GEbgEOSx44rq9DjCQFnLFgcLg45oZskdPBC6oGABJ5wTwPbNWy7NIpywBAOMfyrOhuFYAEnK1KLkPkgkjoM1g7lKJeSQysxPQHgn0qxkOQQMgDkjvWbFI0e4qdpBBHOcj6VOl2cHBznqcY/SldlKJbM20bgcEcfMal3AsGJycYIHc/WqiMCuSC2egUZJNKrttAAwfQdqhspRLErnaAAQSM4p0DlME5A6ketVZJEClj8jNwSvJNAuCkZByQBnJPWs7lqKRomYyNvLMrnqTyCKY1wiklAd/3c4qis4LKTIwOM7c8flTlmZiCrYJOMg9qi7NEkX1uA3ABJAx06GmXd2YowrrgKQfMzwPbHvn9KpfbQsrDLADjj19fcU6W9lKkBFd/RuAfyouJxNCC+UggsA2M49AaeshM28tkAYA7Gs6B94G44PdcdPxp4n2sQCQBz9aOYSiW3mcucEBMcY6k1Mko+QhdwJwTnoKzftGJAyHBzjJGQPXipfMAYY6t1OegqHIpQuWH5UjGAcj1rM1C3RLYlAWI+ZQD0arf2gksgGR2zxmmyMihgMkdye9RztCdI4rVp3VAEJQ9TjmuTu7h5JCC+X7AmvR9U0/zIJDCADjqRnPrXFappJLBkjAY8EnihSuzmlDl3RkebMjhSqquAq85IPf8KrzRm3lJY4ZeoBzUj2k1szlCAoJIYHIPp1qJVG4GQkMe+epHYVRKQyKNmui5VkBxkHvViVmD5UZHQ02WdBOqFyXYZAzml3F3IA5HynJ6VLRaI5GIYFRnHUE1JaNMLlZS5BAyEPK/XFMjiciXK5AO1WB5JPcDuOK09K04zupcsoxgFfanCLk7Irmika2ixvfKAocMvXI/X6V3ugWLxHzcgsQFO8cACuZ0yA2bo0YI4xk9SK6mxuBFGMnC9etd/sPdtLqck67jJODPdPh/wCLoLOJIw+8qApXGMnHOBXqcN9HdRgpLvUADBOcZ/ya+T7LUZYGDq5UYyOa7/wp8RpIIxDKSGHViMng1+Dcb+Hsc1hLE4bSSPvcm4g1VLEHtdwoBODxnvVeWzPJYBicEEmuat/GkcuCVOMA8jqP8a2Y/EMD7RuDKTgY9K/jXMcrxOXVnRrRs0fqlGXPFSjsRTQkFkG0ZOTn09BWZcQqJWQAjafvYrWe8imnYqPk/hPciqsjRs5zwT834V4vspXOuMmipb27vlgcFcAA9wa1LewztJILNwO9RKwUDYuRnH/160LW5IQEDDDnkdK3hTXUpzLtrZwxyb1TGTwe4P1q6UCAkjIHJHtVSyIdDjJB7Zzmr0cZJIBwO4rtioxOVu5WW4V8mIEgjOTkDFKkCFk3Df8AxcjOOaspAF+UdD0FV7i4WBSScsMgMOw9K6PapIlam/pMIeRCpBGe3auvtbZYo+QCOvA614/aeMpbG52siJGoyCMkn616J4d8UJqkUbiRQGAJzxis4zUmRVpSSub13GEjwqlj14HP0rltagEiygIVLArgjke9dbKwlRiuCD71y+tqfICDlQSCpHUetaTSaOOLaZ5N4l0oo8TbjlJCzDBGRgj+f/665qZSsrEZKHONqkkn6V6L4ihQxkk4PJy3IxXCy43E4GcnPp+Vec42Z7dGba1M9wQAACB16daVUBwhGS3XIq26jhsAv0z7U1UjfcBwQCScelUjouQmLYOVJOccdKkaOJgAQQVwSM9DT9pJCAnBHUelOMLqcDGw9RjqfWtYozbHRsRIAzYY8gH0pmqWwltzIGUMwOBuxnHt+NWI7ct8xGF7GrM1sXsXBQsuMggfxdhmvsuGcbLB4+EkzzsbBVaMos8c1uN7S7JIOGOTu71QnvACUwHVhg5zgZ61teMiRcElJPLAHOBgN/OuQW8XJRzlweAB1Ff3ZlOK+sYeM32Pw7H0PZVmkbaXgGAD8owBThdMzlQwO4Eljzg9qw1nJmwVJC9ySAM/zqb7W8UTggbWIIJOMYz/AFr6CEzyJQZsxyushBUlSM7s1Y+1DCAtkDgE1hRXsgySSB3UHg1IbsFc4IIGQBzmuuLv1OOUGbzXahCqMSeMjHX8adHdFSd4JJ5A9awYrvJO08npmrEF27YBJJzzn1/pWyOZxkbYkKsrAbT2Jp6T7gSGJIB6Gsdb05wSVcepyD6VL9rL5AGM8fU1qjNqRqxSBmILkMBwSe1WftChSxJYgBcjt7fzrHW5K4GcDH60xbgFjk7tzEk54FX6mbuaN9dn7JK6EE7SQp78c182+M5EnkIClkd9xYdgOn4V7r4gvZDpc4x8mMseleF6xC7XcgIzGvQDuPf3rBwuzSk/e1OYluRBgEk5HTFLbXLtNk4Cdie4q/LoxmYozEqDwxGCBUsGgIZArPlTgAZ61vCNuh2+0ijc0ljJawOmAJQWUk9QDj+laP2N2GWA3Z4YDpU2haD5cKgDKIAqj0FbA02ZyQq5I6DFerCnLlVjz6laN9zBhgYShHIBOSF9asmEnGBgbsE56mt+w8NnnCqJHbcS5Ixnt7VrWvhYyv5ZIZsYwOQabhM5/bX2MDSdOY3ql2zEcHbjkgdR+NdNDbkQMhUAEkhtucDsPet3SPDkUEiLNBlUUhDuyRz0rVj8Oq7FVAUE857VVmtxObkcmsQMYUxAjHCjjBqZ4jHICRjADDHbIroJtAEbphsxhstjqRVaXR5YQWYbh2wc0XRi0ZRzjJGAPXvT3AIIBwMZFW2tJPMOUAGOB1xURtSpAOSeSeOlNENFYwpvLEBRjBHXJp8MILqpiZSc9QOlSpEWYlhkg9+/vUscbK/llgSVyGJ6e1PmBETQ43MThVOMnvmopITJhGQMrcgjjFXcL5W1+TnOPWiPMaMWBIwSOM1PMVuUMbZyAAexCjnFRYOWDDI6EkVpfZxtWXOSw+6ByRTZoBISUKqQQSpOGz/h/hQ2uoJWMW9iE9iVyVdByATgHtz3FcBf7llYgBSh2jHf3r0jU5BDaTkttOCoGQAfbJrzi5mSSVjkgMTtJHU+ntXmVNJnZTu0Z+8IATEpH3uTjPPNR5LuUjyXJyAOc09o0EYjWJmYkszuxJ2nHGOmB/Wo0DfMBlCgxgHGapSKsy5Y2xu54kNxsQsCefQ8jPv0rt5PiFBoMItLRPNnVSoZGACkjHJ4J6dM155fyGHT3WJyk8vHB5Cnrz2Nc/NeuoZC2FOM4J5x04/OvNxOKlB8kT1MLQVRe8tC1rniW+1iRHluXcDJ2uOg7gAYxWHO4dwQpBzkMT09qlllJyQpPfIFMkDyxguAB1Ga8dtt3Z7sIRgrRRVFsFBZZi46jA4pUc7mHUAccZxUkjrClujBpHdiGjTovHByf1FSwqfNUBQcnH1rSKBnQ+G7RmAAIdmxwF6+wrqGQqmCpQgj5SMEVmaDuW3ZMAAjAPBx9D2rVitwoL5Znz8xds5PbivUhaMUcM3dkWwg4BJAGQew9sU7LHaABjuScYqRoxKoKodw44HJNIsRjALliRyVIxik3cxHOgjJJcBcE7jnAPpXF67qDySFMKxU/eU5Bz0IOK6PWb39wWU7WA2gY4z1/wA5rj1d7gLJOwjkcZYYxg9xj/CvNrztpc7KEW9bFSB3jYGZNwJJOBgGuq8GeH7rXNVto4hIBK2DtOQg/HtWbo/hm61vVILOAlvMGSQMgD1+tfUHgH4dweFdLscxh70oVeQLjcfYc9q/N+K+JMNkmEk21zvZH1eW4SpVqKbWiN7wV4V/4Ry0jtw6sykgsAAScYOSOua7ONHi2kI0hJCqqgkkntgVl2m7LAcAAFfc56V0FhdLC6ANtcHgiv4czXGVMxryxFZ3bP02jJwSRHEhGTJlHA5UDkULGxYjO5T0zXQxR29yiEja5P3iM5+tXIrSEsAqKxHAIGK+bmr7HUqph2WjS3gBOUC9CR19q37XQILCElGUu3JGMYJ9+5q1HOkAUOSUIIGTjDdvwBxWXN4gQRkZDsuQSBgZHtWDi76hzymaEdrFESWIBPIJ7/SoL+dYonC4JxgMBjP41hNqtxeP5a5Cg9CCMU29vH2FDkkcg+tbwTKUJMj1O/MKEF1zjmsKcvK29trOMkcg5H1p8hMmXdmfcc4btUSgEZIweg5rrW2ptFWGjCknCjjODV23zuRiMowOAPaoobcucgZPX1rUgtB5B3gBlwQvqe9O3kVzCWymZScEnpuYYqaOHytxIySQPWr0Fsnl5X5uRwR1p0yBQ2CMA5A9/Q0jGTuDrHNLsQEKMA7hnnFStG6ggMSR0UjGKLZSSSSF7ZJ6VbEYkc5PAAJYnGaS1ZizL8VRP/wj/m4EgLAbRzg4614vfwot1ICigE53HqD6171qULSaXLEUwo+bp0OK8S12AxXciYJAbhmFf3b4SYz2uVqk90fkPFlO1RSM+OIoGAGQeMk9+w/WozAPLOBh87foalWM5ZCMJ94n1Pb+lGVwSwBYEnrkE/X9a/oBXPzZjY4AiIm/c68nI61p6cgSYk8e3qD3qqkowAwBPf2q1aMpkBJwFPHvVNtkpo6KLJTG7BIAGO1WQGQhgQx4BB9BWctwihSXyegzU8V6vKkgHpz2qWgukTSSbASF5J4XOcCkBBLSKSrEAEZ4NV94LqVfBIxg9qljIcKUIIPJNFguDxjJctjPqOlNwVyAQBtzgdasS7TuKk8HAB5qNlBwQMnGKLDsIgdUUopK9lBxirEEJn5ZsA8Y9KbFAGRVIyQOTnrV22WNUYAHBGDnvUtiQmwKq/KGAPGaeQGypcEgZyRwfb60qynawZRk9cUgLB2IwyEBQD2OeTUO47AIt8UZI+YcgjtScqxJGFHWpYpCd4jYAKQrcdPakkJJzgZ67fWlcZBIqSIRsLA9h3qu0R5CAoB6+laBOcAkAE9R2FRydSQQVJwO3NNMGig8RxgDJxgnPSmnbGuCCZOOPUetWCcsRnBH8J7mmyGKBTLcERxZGSe1JyJK13qEGl2b3l06wwRglmkOFzjIB/rXxx8X/iZP4w1Z4oZc2sTMoUZG0jBB9wQetd78eviU97eT6VYOyW1qSjMuSsuScE/gRx7V4HHaS3Kq5DuHOBIR1z0NeZWrKTsnoe1gcPd880MRWk3s5LFzuLA8n1rrvDelGaRHABiUYOTjBPSsuw8KlVGFHmHlmGcn3/Su50fQRawRsRvfAIb0z2rKm4ye56tWDS0NLSYVgAAAB6MR0J9TXU6XAs0il0VgpyQ3GazLCwlICKoAPU46V1umWGyFMjc44J9a7o8vQ8irB2uW47FH+UAAZOTmoZrYowAGVB6ZrYit3MeScsOCCO1UL2J8MAPn5x6ZrRyS6nIoSKZRQpABBDBgB3Heq07RDe8qgICS2TgAVf8AIIYbioboDnpXnXxD8V+RE1jalGldCCwPXn0riq1owV2zro4adWXLE4v4sfEsOz2Ng+EDBZGUdfw9K8TmZppXJXKk7uK62/8AD9zcy5LABjh8gnf6j9KQ+FZVhd0cRlSG5GcjuK8SpjIzd2z7HDYT2EOVHHSoZchhgnrgcCmLGIQVyQT7V18vhx4RvYgg8kKM5OahbQo3JD4DDgioVeMup0uMlucuCTjdzg8DHU+tdP4M3R6gkhACKdxLDhgO2fen2fhpGnaVyScbR6ADpxWxBYPBzECoAwcDqKznO60JuupvvrSPhBEQjZJyeAfTFJYa9LZTKUY4XlR6ms6Kxkd2LH7wGF9Klj0xIVLyBmYAjK9R9K8itR9pFxkro2pVFTacXY9k8A/FY23lJdT5Ynvxx6V9C+GPF8OsWqNEwJPPB6D0r4mtLFUIZGOcZ5Pf1r2L4N6rcPqsVoZy6qpZgDyB2H41+EcYcEUZ05Y3DrltufZ5fmqqNU56s+p47/bbmTIJHQkcGsc3V1qcNwUmZFjbDEc5PYYP1rFvNSuYLXySdhPHHqOua3vChea3ZnCgMCxwOCa/muUYxk4o+q921zl72xnfcCgA9ck8d+Kz9BsZI/GWnCJN4UsDtGAQOQMfhXoOt2YjCyouBtKkL3z1qj8O0ig1y8mcBisaKCRwoLHOPQ9M0RlKMmiud8uiPU1tiyFggKMSwGOg+lU5g6phI8hvm54xjoa0v+EgsYU2CWMuByFOSBWDrHiCGRkS2ZWU53Hpj2qnTaV2zzXKUnsMecM77jhjyR6/jWXf3RVJAOnIBz1FNlvC5BDfMBnk9u1c14p8QJptlJMzneDwABznpTpUZ1ZqFNXbLfuq7OG+Iniw6RYyJHJuO0qFB6DP+NfL2s+JGuZXM7iF9zYjYjJ5wCK7j4neJ5r++lRHUhW2naw/LI615jexPPHIyxl3UhiQMgAnk5r+ruDeHv7Mw6rT+KR8rmOIVX3ENTUl80qzoAw45PPt9eaJNSaHcoBJ5zjnp70yGzNwQpGQo646U1oQrFYyABkkNySPav0+1zw1FIbHqwnILbox3PStSx18WYYRXktqFUlUiJAY+hIIxWbNA8i5YFzgZJ6k1jTsPtIByeCGwegFctSnGatJXO2ldao9b8KfHLV9AMTLeN5SAgo2WIA759K968F/tZWggjGqugBAGYgST78f1r4n+3vaRSIsu2GQbSpAwahW/cOhVyAB0zXyGZcNZfmKanBJ90evCrJb6n6meGfizofiOCM219GSwBC55/x/Suxg1JJkUq4CkccdR9a/JfSfiVrOhzA22ozREEkGMKTj8Qa9l8AftW6vpEcEV9NJcRrkhtgBx7j1+lfkma8A4ijeeDkpLt1O2E4y8j9CzIOQpyDkAE4zXyb+2B4TOnOdUtrZZY2QEyAfMjY9fSu08DftPaL4ghWOeeJGyAWYhcHuCcZrZ+M+p+H/ABN8ONTMl1FKViKrtOQ2R2Ir5/J/7U4ex0Zxjy9ya1CM42nqj8ytT1Ga5kKyPhc884yar2m9JCQwC9quavZmwvHjSHbH/wAs3ZfvKOARnqDVVCE3SEAE9eMDNf1LRxtavCM5S3PI+r046RRsafrN9YSpJBdPECcPtP8AD2wOlegeHPjXqOkORKoljyBgtksPXBGP1ryb7UUI3AspH3V6mkklGzfhojjucsPSvZw2aYjDvSWhx4jLaWKjyyifWvg74r6b4jtSjSj7RvBKHB2+oIHTtXUyTxyKZY2DxE5yB+nFfD+gavc2F1NJDKbZlG5Sv8Z969p8AfFm5gmS2vTGIBGMSgEMW9c5+vb8a+swnEVCpJU62kvwPm6/B2JnTdXC+8l0PbftLQsoIymc/QmrkMoYZDhmJxx1Hsaw9N1aDUUEiSKz4JAHWrNvdlnGwHAGcsMZ5wev0NfYQnGavF3PzzEYarQk4VFZl+SJuckEnrntXO6vpSpGdrMoBBGD1wc4zXWL88ZLDHAbn0qpf2nnQoQmQRnPqP61tFtHnONzhgh3hiOec47Co3iHnByDnpx6VqmCKOdyEBYnaeOuOx/Wo54WEZBwWPXAxgdq6FIzcbGbPEoXCKSM5ORWdNEZUIAKqSOD3Hp/Kth1cKQcnBxj2qM7gQFAJ+6MgHGe/PFaK5nZ9DkdS0FZnlkBXCKGZYwTgeuD1PsK5S/0xYASihQTwM8keteny25VgCM5zxjOfWsq/wBIiu2ySpzn5fb1FZzhc6qVSUNzy6TSw7hiAgA2k9Ov9algtXt0CAMY1PAJ/X+VdhfaD5TAqAATtAPGPx9/6VRn05ogd0RcqOAvc1ySps741rmXCSFIUEqDkY/Wr6ShACDlyMFSOoHT8KgCNGoIGwE4w3H4UjbluHiRGGwACRgcNkZ4PfnjnFckoNHTCdyeJA5dgQCRgk/y/Wkk3xAqgySODj+KnCMFADIQ2Bk4xz3/AFrWs7FYLcyzuxHBIUHJA7gd+R0rknKx2QVx9pE8OngOFjnYBpCuRlh6DsPaq00rCJmLgEdc81JeTEsHUMS3OG4x+FZd07s4AAAPB5rz5JyOtabEE8pnYgOBjPJ54qkYtwAIAIHp17VakgMQBVxhuo9PamscEqDiIYA3dfzrSKM3JszGhMhCoCMHAOetEYYEAAkbgMjtWg9uBDI4xvxtVSeCacLQmQEDHAGOmPX8a2SM+YqgqFMaOSVJOD9OTiliuAgQnlSMhjV17NXnEjnc+0qMjOMjA/Kkh0V2B3MpjHGMgY/DvzVcqDmFlQXEasGDKRuAHUGoobQkgshAU559fWtmCxS1hKBSZcqVfPAA6jHcnjB7YPWo5wCWYDCFdoJ+v6/WqUSJMr6PG805SIEkEsFAHQck/l1PtXb6RKIEjIYSg8gjoff6VyeltFAVMhEQZgu9jgAk4x9Sa7GztQ8ylCHVT8rAcfUVvBHHUkzptOIKIXUFmO4EdR9K7LSdskACsAoIG3k5HrXHWURj2B8gkbc4xg+vt+NdTpNwI2CA4XA5aurZHG7M6HaAUY8LyN2cAHoP609EBkdnYZXGAecj1HtTYWLMNq5YYb5hxVraZFbI2owILKOQP8azdyEVSqggKSVOSMkmmzQl4zlyhyDkY5x2z/hVguzMDECpHzHacE49D2pkyCSIqCcA7vmOcHHt34qdSjFuCkbMgUgnOCTmsC+yBKSAyHIIA6V0d1E7OWd1KgYCgHI/HpXO6nuRigb5WByKa1LV76HC69aKkEbgnO4kEHseMEdOOoNcP4ks0urRnQspiIVmJJVTzjg8AkE/WvSNcTy7ckkEhgOe+f8AJritcuUk06beoURgkqQAevP1r43NaVp3SPtMqn7m55pcWYuonaNBvLEqSpAJHGQfQ81oeI7VNP8AA+iRRSIHYSSSQlcliWxuU9hxg5yeKnsgkkqiV8pvB4bpzwOPw4rd+L+jG1s9NigTfMLcNJtG3Y285UjscdMdq+Xqpp2Pp4Tb1Zy3wh17+xfEsQZ3ETKE8pcAKxPDZ9jnv2r6206QXNqkhO8MOSTyTjnI/rXxL4ejmh1q2fyUlO8qy5OB6A+gr7A8GX/26whIZQPLVQVPBwK/EuP8tbUcVDSx9Rllbm91s0tStC8LFCCME49PauNvlCSMCACp5FekRwxEEMSAecdeK5TX7FI5s7cAkE88YPTPqa/E6TcfiPraUktDK0pTKNpjjIDDDMTke47f/rqPWtCeeF5o9oQZJUY+YenPX8Kv2UawxMQCGz09RWgzRS253AlSMAAZIH4da9/B1lSmpo9CnOUGnE8T1jTH+2hHxGeGaMdcH6cU57H7FGCiO4zg85wTXSeKrVk1BBEQmDuZCOWGDj6YJFZcLG4QlowrnPyA5BHQHPvX7Tl2MWJoqSZ9ph6sqlNMyGiK5IPIweO2aIMrtLElRkEHrntzVq/Y2LKQ6nzWCohGOccgn8+aqkkOwIwpJIA5x/jXuRdzqTbL0DIqkLkg9weAO9TI5QnAyD0B7+9QW4whUqc9sDrmpw2AuByP0rWwyaJiqEiISOMkKe9Yerag9wTEcOuMMucjJ7VPrmpbIigUEtydvoe1ZWmxPJIHdSFJ4yOozis5S10NIu25a07TDcSlwoVFAJGecfTvXRQIqYyMkcUtnaiyOTtJwNoHP4GrGxmJLIFBORg1rCNjOUubQtRRKsLOQS4BYL6AdSBWJh76/JVC0QAU85BJPU9gMY/xq/qM8sdl5aSAM3ynjkg03SLNoIyCCWbn0rWyJXuq9zQWNUysZAAHr2qE24lViGOOnB6VL5RbJUBMAD6+9OZXhVgB1GSapGV7svF1ttJllMpaVeRyAAoHTHUnpjH5enJ2ckN2xu1iYo5yGZME89KS+vLq78mOCXaqMCzYPPPJHpxWhDAlliO3JSJWJBB6H1HvWsTaKSWpPAzRESMeMBdp9KvRXKyEgcbecEdfWqAkf7PJg5ZshWPJz2NWkkZFUKBvUAkkdTVJEaEsjxMAjqHOcgYzg+tPXbboBgEnvUVpbsWMr5I5IOOvtQ8zyXSRlNyA5GODx2zWqNkuxpadE25pivy9Ac1oooQZYcHkYqlbSOFCYKrkttbHHtxVx7kgZIUjuB2pNnPPmvYcXAUknHbA7VBExklJIwQfl96S6WSSWJEGwFhvY8EDucdz7VcVEiBBIHOAeufcjtUXMn5j/MCZ4CjHU9zVfaEy+DuznHcGphGJM7WwQfu1BdTiHA4D4J+tCdxIguZXLCNHO5gckd/rUawFIgAcnpgnpU1vGyASsCSR1ahsFjuJA9BVDSsUZYQmT0GMnFRHAIMYAYjHPGRU8khRmAUYHB3d6hLJLKSQVYjsMAH1rRXNopsSd0W3diw+UZ5OOfSsRo5NSmwgAAODx1q3cxC8cxF95QgscdPQmp7aye23MXUjdlWU4BA+vesqnNyvl3KkrIkttDWAAKCrHsBySasz+HoLuJnnjBIUjcBj6VIb428Bcn5sZL56D/69cfrXjaV0NokhYFsgDO0Yr4irl+YSqOpUasfNYnB1ZtzY6y0mbTLgzW8m5VPKqBgY9667R9QiuIwt1GBK3yggfnUPg+5s300rM6cncwY889/pUfiHULKygaS1dQCMAo3Gc9TW6w9Ve9c+anSlOfJYq61pMbuvljcucgdeQeDg8D8KynR4F/epkgYzjrTYvFP2qdQSNi4UYHQ+/rmthb2K9RCQG4ywPHNaXqwXvRG8NUp6yRz04dlYx7k45welaVnr8ttGN0hWVWUDHTHetSXSVuYVMCCQnPyg4ya5PX7d9GEk0gypK5A5IzgdK6sLiVUly3se5l1dX9mz0/RtVg1RBliQBk7jz/8AqqjrWhx3LOQcHOMY4P41z3gzURM4VEyrAHc/BI7HFdxLKssWwEBhkZ5AAr6GDT3PbmuWR45qtn9lu2GSACeD6DvSaJq0tldebHKECnt1z6V0HiuyMErFF3HhTuPb1H19a5cgeZhULHPOB3qaqi1Z7FOMZRszrtd1Ya1e6bdMcyIAmVbknPTHqa9E8XfDp7nTrK9t0VnlgWTCDpkdPrXhl4LiARtExV1IYBuv4e9fRHw68Zx6lo9rBLuW4VArbwB04BB+lfJ4+mqMrx2Pi8xwsqUuam9Dxm+sJNOkMU6FGyeSemKzrlgmSHymMg461774m8DW+rWs00SISGLAs2Tk9gO4rw/xFoN3pk8yTIUjBJUgEjHp7VxQnGezOGnO+5mxSCQAlskE5I6mtG1kEbIFJJP8PoPWse3cJKBgYHBOeK2rcpJtC4Axnp3roUTqVjThLNIQSFXtmnTQEKQCQOoJ9aLfDAEtlxjIPYVdTGJQzfKT8q/3RUtdh3OfnQRkgjJ9QKz1KxzgByQxPJGMHuMV0d3agkgjcjc9OorFurYlmAXGCBkdx6Vk7roUncgjAXKkFwST+dMeHCBwMIwypPenP+7OCCOOoPSoclgHJwFOMHpj0q4lWKs+kpNEwBIY9McVnHSdoGCQ2cc10KzLyeMY5zUEzJIpIDZPfsKpspXOZh0iWIuzAEM2WIHBpW0dwgJYgMSdvpWjPMq7kJwM5xmiK7JwCCc8DPelqaamadOA2xjLE8kE0v2OOMGNkwMZyBzz71otKgYBR83rTWK7wQcnGTii47srw2saqAqkEnBbHSp5dgBJwXIC89BilZnXJABUDgCo/KDNvJyGGcelFy1qKsoXcuRxxgVKLopKrBVc9ArdM+/tUabEQ4UE9ORQ4BwQCM8AH1ppgrEMEk6zurgFjIThTwM/0qyIZbiTDnA7kVGiKsoKvyTg7eoNalrFk7QwAHUmq5rg5WQ+xsYoCzYLuwwSwzmtSLeu3YNg4BIrPDhHIJJAOB7VK10YyCWwpOCQc498VS1OWTudAt0EAEjYH860bS9iitZHPzCMFwMZPTn8eBXIC8DMH3Ar2Nd38F/DSeO/E9/JdTmHRtOQMxVcmaQDO32AyKJONOPNJnPLRXbO6g+HV1PoWlS3cpiutRUSrYgAlIjggueoJ9O1fR3w48OjSNEhjaIK4QAIBkD3zXF+CvCNzPqc2pX7lyzARIRgJGOgxXoeu+JIvDmiySiRYzEPlU/xEjpXi1FLG1EovRHmz5pu1zxv4r6gNS8VzAMJY7aNYUf3ByR+FcXbSTRTAoSCpJBBxVq7vDdzSyO5eSRy5ye5NVn3BgAOSMr719BGgoxUTrhT5VY6DTPF7oywT5CDqw4PuatX2n2HiFHChVDnJI6j8a5J4CzAqSWBOff1pttdz2ErujtjJYr154/oKuhUrYKaq0JWZw4nAUsRHlmiHV/AN3YSsyuJoucMBgkd+K5yTTmhUP5bA5z0613MPi6RxItwquwOS7cZ/AVoaZrGkX97EbrCxBgzAAc45xX3eE4wlCFsTHU+ExXC0pSvRehw2r+HbvTILd50EZnjMqqwwSvqAayvspeHeoYY6r1Gf8a9j8fazYeO9ajvSyIILdYIgxChVH8ya4p7TTbVtrzAAkHA7mvosNxTg6lPnqSszxKvDeJhNRgrnJpYzXG0RI0hJ6Bc4rsPDnghIgLm+lEUIUswb068D0qS11y3sZQ9oipJgjcevPWql7r894HdWwGwu3PTHX86+dzLjGnNOnhV8z6zLOEHTkquKfyOnbxHY+HY2gso1DsOGI6D1qlpdzc6/qJnuGIgjOAM9Qa4t4JbuZZGcoqkk9810Wm3qQKNhyijp0r86dWvjq13sfon1WFGHLSjqdyscEDlBGHHUYPf61k6zrNlpkRZJlNxnHkKMlfXNcZrniW5gXELshclSVPIFYMMj3cwkmnMcZHzMRnOPWvo4UnCNi6GVym+eqzV1TW7nVEYF8gEqBjGBWLqE0NqPLjkWQADLbcZbHPHpmlutSikVobUiQ5IEg7j1xVBLdWIVyN2SCSTVqHNufTUMPCCSSsH9pzTArvITptJyB7j3pixSSOCCQFIJOcZH+NPa2O5XQZHbA6CnxohcjaRJxyScEVLwtN6tHoRjFbCQwiZSSSzk46YAHarCWpKqM/OCc+4pIU8pyACELZOO4/pUq+YgGPnBJBPQiksPCOyBj0RWyEI3D+E8VHNECASuOcmrQQnbgcnnp1pXQbGDjBJ5wcgCtYxSGmUJGZ4XCjkHaB68dahCKrJh8DBz7e1TzEByqDJA6YqEsUblOCcHIrTkizpiyA2qLKXAAJ9+tWFKM4O0ZGMY9ae/llgRzgHIxwfSmQggjegAbODmp9mkUyK6gD5w4YE9j0qoii23qgClzkgDGTWq0aK+GOZDwDjoKzr2J0+cLkA7QT3rCpHQlPsRz2YcA5IOOQKoeY9pICIgVU9j9761p2ruwdWAHoc4qpcoA2FIDDnpz+VfN4yMrNo1V2a1zcq8QKqXKgEYIxz71TnuRIVC5Kj1GOe9VLW6ldDE5AJPrgim3BZVIBJXI59K+SqUknsZujFFxITcMMgjHQ1bGm7Yy7HIxxmk0iB5r1Lb7xkXO09T6jH0rb1q3CWhAO1VUAAcYA7CuRo5pOzsZOn2wZiAVBBxkHPHvXYWdxcWVmzzuQqgFAoGMdyfSuS8Lzj7QxaNixbcAe4Aru9JSPWtUNuF8rBA2g5GD71hypSvY4sReK11If7SmmtGLKyZ4HHBHrXIahOJpSwAcA87u1egeNUiscQWo2BRt4HXHU15zK43uXJb1HrX11Cly0k5bl4OMZR5kiKFke4QOCAxwGA4B9/St1tQjt4CXLO6tgKozkeoP8AjXPyIikEAncNp9x9KWecggISVxgYPT2qZRO901Lcl1S/kmcDBUdBzwarWyF3cgEkDJwO1JIz5QsNxXkA/wCFWdPmHkyhQ0bk8gkYauKs7GbtHYiYBcELgeverkcEZQHzRt6Ek4yfpUUMZlkKgnOM5/p9a1ooDCuXXcSMEMMn61wbs5nUs7FUEjaAdoXuo5qldzJC6qSxBIGe/PetNlKuqgEjOSR6VnT26reJmNnBJGCeR71200axkQ3kLFCwDBOikjG4f57VUWM+WEQ4BPPPNbV7Hm0dASikEBiOlYlgGkfdIADjAAOcGtJq60HzXHW+VkIJyBx65rF1fUX/ALSkIOVPAXGAOa6KRY7VXJUksMAg9Ce9chqCOjyFgScnOByCKxp0uedrF0o88rFo6iySJbqSbhgGIz0B6HFadnbSToqKwBPOSM/pWNo1iWlFw4zKwC7j6DpXaaDEYyJWTJYFQCOhPGa9qhhuV6o7lS5WaEU1r4esjLM6ugAbD5G8nOOPUV5edTnvtaEspwGkIUZztBPHPpWt4/8AETzX4tLZluEtwFLOM5YHJOPSua093muYhwhDZb6V7vNGnDlSNJU3yO6PaNAiUgOdxKqAQxByfqO1bwaEKATvJP3cYwK57w4ois1KEAYBPsatz3QjyTkg9666EmoI/HsRQ/fS9S5c3McZIAzjkEdhWDd61HJv2uHQZBOenrTrpgu9w5IAzXP6o6xAop2uQScDg5/rXW5tK5VKgm7JD11hJWJYqEzx6mqt1rWXwisF6gEc1lwhpMo5Bwfl461NBaEF2Q7yODuPQ1xSxaTsmfT4TI3XXNNWQuoxtqCIoLAlskAZz7Vn/wBmpa71aJQWP8Y6+2K38AEEnDAcuvHPcY9vWqt+EeEsRnH97rWTrue59ZhsuoYZLkjqY20QNnAUjv61WknUTkHAB5JHam3V0GcoTgDnOazXnImCA53cEZ6104Z/vImGbQ/2Op6G28aqwCEgAdD3NJGiMWJ4JGMGo4bhJC4d9rDopBOakBLDfGoAH9/iv0qlflR/N9aHvMvxvH5IzuIwFJGPT/8AXQqK0TBXIIOBiq6bjNsABQAYf1Pfip5AYwCF+QckgdTXdC55c4nOeLLmWKBYo3+cAEq3p61xcd08RG4kgHoO/tXVeKbtZr5nZ8BlVQMdMdefyrl5InuJCxOQThQowB6DFdSnZHmVFqa+nXjtkxq2G6KR3rqtPhCWyOBiRuSMdDXNaLpF2QJHUrHk4BGMHvXUwLOHRY4txUbmPYD/ABq07nBO1y0JyMI5wOm484964vVWkWZ3YbQzHCg8AA11cpYfKwK/UVjX1sbgnAwAc5I5qlKxKRv/AA1gQ77gxBgBn7uAPx9c16/4Utjcm7dMKkMbSbhj73Yfj+deQfD6Oa2gntxuYElmOeDkjAPtXr/hG8W3sLpDtIKkEswGCB6d6+ax7fM2enhYXZZ8L6sdM8Q2onEkqSyqgiQ5JYkYwD9K+vtNtFfTo3jAXzFyVUYAr89vEmuTpqUU0ahWhYSBo2DYIPTnj1r7i+EnxAtPGfhm2eF1MxUBY84wccg55/SvwjxFpTeGhOOx9dlUlGbjJnRz2qhSX4JBHTk1zt/o0RDMTgAZLH0rrLkvuKuoUgkdcg+/Sse+kSNHYnaqgkk9q/mitBXPtaehhad4YjuLhFKKVBLNkdBzXYQbYtsajhBtHGOBVfT4THZRSOu15EDY9M/rUU13HBl5ZBGinJYkZA+hxmujCUnF3irm0p825sCYbAoABHPJqpfx+dFhgJAfmK9QD2rjdb+JumaSxjjd7mcn5Y4gCx+gqz4X8VS61lrm3e2DYJDrhgPoM16NaFSEeaUbI53UjHS5YuLVRKQAAepOO1QS2QJzjrxjFdbb6Sl1KXQEqw4DgDj1rUi0FFYF1HHUDkEV5Do+1d0g9rY84m0STap8sgsARxnFfP37UVw9hqukWABLtFtnVeADgFGIPtkV9sDSIWUBIhnsDzXyN+1lpLL4yikIBt2jVFzzuIGf0Oa+74Qy1PMoOSMquIkoM+Xr21cSlncIp43HOM/0r6o/Z9VfBHwFOpOgimtWkd0kGQxOTnHqQRXy54vklS0WIAysw24C8EDqDjvjPNe9fFLXofDHwA0jR4HKTagImYK2GA2jPPfkV+4cURlJ0sPHZvY7cpwMZKNWS1bPnLxdrn/CQanqOpzHM13O8hBzkLuOM56Yrk2kVo8g59D3B+lXtQkM52ISMHOcAkj8azmBxvCAknBxxmsacI0oKEeh+xUKShBRQMMsDyRjPB6mhVETkBtzYyOcimDzFl6cUmEUkoOSOcn8+aG+51JWHhiZCXwSeRj+dSR3zQSB1coFJOVPeowhBVsBosYOD0qDaoAABBLH5m4GM01Zhypk/wBuM07vIzOSMZJJJ/GmeapySSCew7VEqgk8gj+8DxQVMeC5yD09frVaDUEth0a+WHAlJIOcHkAVZsY2lv4AGKqCCSO9UJSQx2fMW5JFbGiArKjONwYhQvTA9c96wnqrIzlDQ+kfgVrSzzT2DSs6IQFUdyRwSPzr3MR7lAc7hngkdK+UPg5r7aZ43itCA3nRsyqDjkEAc/ia+r7eZJrVDGoiQYBUnOD9a/J86pOliWfmWbYf2de5i6ppiSRu/wB4nOOlZE0T2yA4YkDI2ngfX2rppyhZxjcRxnpxXOa9OUVkUgY4BHevk6mh5dKN2Z//AAlp05gQqqFI+YMeD6Y6V6B8P5bjxfpeo6i7ljHIsSqw6gDk/rXil7me8EEUZlklbAUDOT619WeAPCq+G/Cem2xQK0kQedcc7ieTn3rnlUUbeZtXlClolqcZZae8esQoVARcswPcHpzXaLBHGwVIyEB4x0AqS40ZIdQlnAyhG0ZpwhwCpGcngVnKbkzz51OcwvGBMHh258kkSuCpYDoMDn9a+Ltf+Imv6frt5G94ziOQoC+cDngcc819039kt3DLE4wHXaRjr6f0r5D+OvgRNAv7rUViOyQ4yB0PrX23DkqFSfsasbvzPZy2VNvkmr3PP5PjRqVjdOn2hg6thkBJC+3vVz/hofU0l8sRs5VQVkLfLyeRjtjrXkeoOfPkRwSQcfU1T8wrHtYsRjkL19q/S3lWEf2Efcxy2g0rxO68Y/FLWPFts8F1PiIggKOcL3ri45kIVcYAxgetUmki2ES52cZBOMc8c/XFLbP5mCIiqZIBPfFdMMNCjHlpqyOqGGhSVoqx6d4SuA6KS+G27Tg9R6V9b/s3eJ430meycFDbv5a7jnPQ5/XH4V8Y+D5hhQ4wx5IU8D0r3r4Q+JU0TW0eWf8AckANCvUnPBH61+acRUNW4LU+bzPCe1jpufc1jMGiLKe3T1pZJC7HjAx+dea+H/iPE3lHBWJiVXIPJ9cGuvtfEMFwiNuJzyTkfyr4ali03yvdHws6M4OzRgfFNHufCN9bRxEsyMdwPUgcCvgXxXpcllqjwyIVl3b2HpntX6J63aR6la7kyUYFQWBGeORiviT4r+H00/xFdwIvlHO9VLFiFPqfqOlfo/DuISk4J6s+w4el+85Wec28W2dnjAYMu0luwqeOVo4WJh3sGwpB5A78U54GiUADII9etEICsQCSCePav0DmfU/TYU0iwIzGQAuQR1x1NPijyCpGTSKB5oYysAvG3GcmnlQ6YDsuejYwRS5jdRHbmQqocyj0kOQB6D2qbc5QKqqSx55wBTNoFucHLkYLY/pUkQCtzkgDvUNmhNDlWCEAbiAT6Vet0BkwTgg8Ed6qW0ZxkgkHvWrYxhtgVCWz19KyvqYydjRtrceSCBkjvmqNxE65DsAfaugW3SC3AQqMjJU9Sf8ACucv7hIi7SHAJxnPSuqEbnPF3KUziLe+TkDHLYzXNX9yZJwCQQOg9DU+s6kGZ44zuUcHArHRRs3E4Gc8V0p8uhrcl+1oCykZIHBHaq/2lRLgkBzznHJFSLEjqWQkknjIxUM9kBIhAOcEZrNu4vdZZUqGDoFcHhgSRj3qwiuoJ+8OgzxUNvCy7Q3AI5x1qxGfLI3ruHcnvUJk2vsaVg/2dwA28sATtHQeldDBciVMLwOmfSuSWcg8EhOwHY1t6POFiIbDBmLZz09qq6CzN1CehOB94E/yofewEqPhc7cDuarqwmYlgwz1HY1IMgbckA0JhYsPMs0uFO04AKnuQMUsdyFUCaNZAp5xxuX0JH9KiciEox4AA57k1U1eU29sXhkCs3Az06jPFaXIaR6D4e8W2SW6W0IkiZDj5m3ADsAP8a7OG9S5CsBhDhhtJGD7+1eEeDN11qYLOBHnG7/a7E17npUUVxAh6gDBbpmvy3P6MI1+aPU/Os0ahXsjTS4V9wIVwTu44GfUelQ3N+21gvyfTvTpYUghTacBiQAKrGynuHLkGMEAAAZH1r5Ca0seTGSuZTtJOwkGGUE5ZhyDWhpuo3dkx2XDIjDBVQCCM+/5USWMsagcE56DofeqN+4s1DyuIkHJY98da5qcFzo64JPQTV5DeTtM6CRQc4J6VzlxpzyW5BA25IBI+b8+tTjxfBcloEiBOdvmFu3rjvSyXe9T8+QvNfumWKKw8V5H2uBU1BcyOY1LQmnjkG0gEYBI/OvO9b8PrCrkoSCeMDjHvXsz3hlIBABxgADg1yXiiyMsUpRRuwCOODXu02tj24rm3PIJB9nIQ7gg+UHGQB2+lTxKXiDEgEEg5qW8svLaWLcXUuSQ35/zpmwwqgZ1Izk4HUelU0kS4hEixsACCSevpVlI/NfAOfWoCcTEkAKRn5TwBVmB41xkkHHGO9YSdiGmafh67TTdRF0RuA+Vl9vWvbr/AOMMt/pMFpZOUSNQpZhgkY/OvBbdSbjaBuU8gkV0emo0cWCd7DktjGB6V4OOpwn773PExuGhVanLdEviIxbpZZZSJ3+cqByQeQa89vrdvMZY5SgyGBzXY+IXEUKiQkhzjcOSMVyljavqOoGDLEE4Un0967sFNxhZmlCHKjtfCukubUtIdgA3Ekdafe6gbW5AQgoeDn09q3IMaPpLSyyFYxFtc7dxwO+O3SvM9Z1SU3DBGBYElWU5GO36V38rqe8j04OyO8AVoyQMHP6UeSvGTtP0p0kwhAeN8c5AIziq0mqxAsXcBjzzX5plGT18xrKEI6dz8QxOKhh4OU2VtQndAAzEFRkd8CuN1vUPmBDM7E4POfpWrqvieCd2RQFfG081y1zM2NwAYHOSe1f0/kmSQy2io21PyLNMyliajSehDNI0vDoHPZCcZrnbm5dncNEQQxUDHOK2GZ+Aww+DyDWDPKiu6Fsv1JPWvqGuU8COrIzEWlWXAJQYB9j1rS04FJ3ZDtZhtJIzkfjWSk3AAJXnmtqAlMISpIwcCsHJnoU43N+0dkQlCCVGdpOM10FrKPJV2CglQ2FPQ+nNcxbSvKiBtoQDgBQCc+p71p2twI8FgCOyntWtOdiqkObobsjhkIzgkZqEr5JEpGQowAO/4VDbkTqFY5UsGHtg5Aq35sQmBkfLjJArvjO55842LKRq+CSRnnPpUyMmQqKxI6k8596hR1dcElC3IIPIq0HXeVBJY4znrn1reDuznkiypV1IBAOckADmongLAsBuODweg96s2UKPkgAsOrY6j0q15ZZNoGR14FelCOlzzKjMJoi2cqAFGTnvVG7iEkTkIAMc4rppbJWyGGDjn3FULy0WMlAcADkYpyVjnbOTkxGVCksB6Doa07DaUBOQccgDGaLzTzJISMAgAnjHFO00kO0eQwPJBHOfr2qLE8xM0EMqMioqEDJCgDOe5rLu9MBQkttOeSoyQK2mt3EjuBgONpOemKQoik71YJjjcME+h+lHImUpNHKNYMFbA2rjqR1FZ7oJNhU72wFwO2Owrr3t2kDu0QJKlQuc9ayLrTHCDCxkEEM4yCPQYHf3rKVNrY1jJsw0t5QC/EeCQAchsg88dqgWMbiSCzMcnPNaUsCxMFYuEI4WNsYP1OTVWVIwx2khgO4xg/1rHVGqKkkiyzOoYgKPvAdD6UhuSEPLE5PUYOant1WRSxXgjKnp+lRJKBNlDuXuW9fTFUmykiqysilhkg5Y0xZIooiZGKuQCoAznPSrpm3q5BBUHH45psbmM+ZEqKzfKzA8gYrRSNUhlsAk0UjEYB6d/wAvSuos5EkjBBwepOcYFcmMGRZCGAU87Tg1safMrqGIBB4AbkH61o3cux0sDBELEZUfjUhYSREoQD1A6VT8xljjBYIrA5JGASO4H4U5XIXJXEXQSZ4JHUVmy0i2jlFLsCzLwCDnNIJWKrgYBPT0FVFugHwep6EHtUkcglLKXIABOV6jH9KzbLSNNJ34VQCB2zzipIblJA5DEbThj6VkQzrkuGJIGCwPWle6BDEDaDyfesmaqxpfad+AnKZxz2x1qRroL8oXOehrKN0+wqihGwcH096UXbSRBScN3bpk+tQxpI1EkUBjuAI/ixzj6USZWMENjPJx61m/a1ClSMuOgPcU4XjzFVIAAGOKzdjVIvGYAIxbcTznOcU8zRMBguAx69Mms55UjKgYJHQU95RJGuOSpyM+tS2XyGlvcOwDbVXHzduaEkckbmXBGc+tZbTKSqvxjvnqe1SrdBAUPzjpz3qGxqmaRmPKFwVJzgcEe1OEhQAJlmPUk5B+grKScKysfmIPKipDdiZwQMlTgdsGs3IpQNQTjgEgHGaZLKWZQVIXHBxx+dVFnyTkgkDOM803zXcMzH92DgEnofSo5i1AvsCckO2OwIGB+PWq13ZxXWECZJz82BwT9ajeUsi5cqB1x3pGm8tSxycHPHerjYynTOb1bw/LbTPbogDoQpUZ+QDggnnJzXPTaZcW7ESqCGOFI7AV6OUVn2qu5jk4H61SmsEcO7Rb1GcjkkGu2EU+p5tSDWxwP2FoioMZYnkFVzirR0eUqXCEjA+VepzXYrYBMEEOAMlex9j/APWpq2RUJ5gBySfcjsPoK6FRi+pxuco9DKstCFvGCCHGASR/LFatnaxWykqo3AcAgHFWI7cbSSSCO2M4H1pFiCksTgqcZz1H0rohCMNjmnNy3GvzgheWHUdKnillDAKQoUZ+YelRkkkAHg08ujFuCpPXPUVpzWMi5FfukIBGQOTmtSxvo3MMpfaxHuCPXiuc3CPIBLqOT3AHeqtzrccRbyyzDuzc5x0x7VhUnHl1ZvT0kmj13R9fSQBXkLleBz+tdXYawrxAl1RslWUHOADwc9wa+aB4pkILxPgpIARnBz1xj0967rw140UGB3mVXLbTET04688Y/wAOlfhfGvC1DMabq0I3kfqOQ5xKnalVZ9AWF0k8YIk5A4Oeoq6hLcsC4JwR3x9a4Xw9rkd2jMW8x2JIKkFSf6DHpXaWdz5kYwRu9M1/HuYZdWy+q4VotH6nCanFSTNK3c7wqjjHfuavIxKhWIByDgHqR0qhH+8IABBxyTwDVi0DqVJIYdiBjFeM5JbBLU14ZCxJDAMWye3NaEZKx7g4LN1OehrHiBVwQQAeM56H/OKtwSbyMqWPYCp9oYyRq7g6kDg8c+9c3r98YW8uJsOMlyRnH4e9a085SFi48sgEBSRk+lcbqM3neY5JJJ5yeoFYyma0o3ZQuLppJFZwQQfu5q7o2tXem7FilMWDu6ZBBPI5rIdgWG9lAHQDqaC584AAgEEAE5ApKZ6HKmtj2vw74yjv7dQXy3Qk+verl/KJI2GSSfmAPYf4V4tpGoT2VwCikxKQpkB+UE84/nXoljq4uYFySSBgmuiNS6szyK+H5XzRM/xHOVRgyMzHgFRwAPWuJnUFWYqrA9iODXU69O00jIRjA654rnVtQ5IySM+nAqWzairIpPGY0UBQFYZGOw/pSxQPvBIy7YIJ7ir62xhIwASc4B71qWGmTXDkuigKoJx2z0/CmtTfmMi2szJgngHtitm30cPhXQ5A4C9z2rWg0yFAGVQW9uhNaVvb9MAbscgHJrVLuc85mDFowBACg8cgjOatPpTLYXCKrK6jeB1yB1IA9j+ldBBp5UkgZP0qzJbS+W6qAXkXZz2B967cLJU6sZLozhrSvFq58qfEdJILi4LgAJhl2EkYPQk9Mn0rzQTEzsCwB65559q9Q+KlvELm8aJ1MLt1B6kdf1rx37WwVnCklSQQeDx7e9f3FwxifaYCD8j8zzGknU2Ns38pCKWZkzgAfw+9S/ayjEsMhRkg8ZFYUd0JoSQWBYYPYrUqS+UuA+4AEfMc8n619tCrY8CVG5tQXKyqwGSp654xTnuyy4jcjAOBnr681iQyCJWLMSCOx6VMlwQuQCGyOOTkf0rshWOCdBGxA+zDMQoIxmrTmJwMyMcEEFDgE1hJOckEgkEnilW8JUMSSCQAB15Nd1Oo2cc6SR0AkCSkSdVPRu34VML4hGG4hSckDvjoawzOdxDNuPc561JHeAZyMIDyAeg+tdsWcrgkbn2w8ABmTBO7GfzqSO4QkkEAHAIB6GsSO6ySCQF7EHPFONwAMqwJAyR6Vuo3MXEb4qmKwsiuGDLtJXkgfWuHj057hjlg7HgADHFbWvagrYDllxknHf2qhp5MgJRwgcYIIwSPr26V3UaaWrOSd0yBNCAZgzk47HHB9KsQaSiuhKRgKSWZhk4Pp/n1qy3OAxJAOcirUEiyShVDEepFejHlXQwb8zStUW3iwigY+UHscir9paBNiAshIJJU/pzS6Zab8F4t6ZGMHnP9O1dDY6ekxAKhVJ4yM498itXLS5m0uwy0sfMUqU3IcEZ69K2NN09IiSikN0PHQe1WbKw8sYK5A6HFasFoEwQuSRyKxlMSS6IiS2VSuCQep96sRxpC5LYBbp7094CqMxOQp3ADrx2xUnlkBGznBzkckH1rJyuUiHyy7cRYx1zQ0IVQCmRjnireHLBmOR2z1pHVeWIILHBB7Ad/xrO7BxuU2s1eFwYkMBIO4jkGqc2lxFMcZPIx2FbKNEImHUdCuM5xULRgAAgYI44/WmiXGxhzaKNpKKwYjuODVKbSWghDkEsMn6V1oyeCckHAJ5zR8jkDG4noAOpo1FynG/YCoHysCRkk9qjEEmQEUkjgH1rs54I9ihUBwcHIrPeFI2JUhRnGcYqgtY5s28gLKFIkHOe2fSmm2IClgA+MEgda6GS2WR92CDn86z5bRzI7gtgA8ADmhsOaxyviSGNLGcMu5sjP9K82vkBuCUKgDqM5wa9F8Z+ZbW0WIgrHIE2euepI7eleaNHGjyhDn5jnnIJ+vpXmVdZXOqg1JMRCRGAEBJJGT2XHX3qv8pXO0Mc0/wAwcgDleOvSkjxgk8Vk3Y6rGdfxDBK4UMct7msKe3M0gSMBmBJ647eta11dBi6Ek88H0rPCkZcEEg9j1r56tPmmz6LDrlgrlSIGMAEEsp5B4zRKgfdtGRkkgdj2qxIolkLEHBAyB2qJyAWCDBPHNZJnUUyokyGXDDptP61o6TbHzUDAE5B4OcVUMTpAj4AfJB5zkCtfQbXzZjKi5z19q66bTaM5ppXR1tsqRqgY4PTgdasvH1ZAcj19KS3UbAGJIAzTwGZSFLBQcDPJ/wD1V6Ddjid2JLmCNmDADgrkHnP0ps0bLkEYKngg8E/WrC5Cksm4jgc1k6hPJPJ9niUyzsMrGuea4atWNNXbNIUnUkoo5zWpBcSn5mXYcle5rQ8M+ENQ8T3cMVpFvBYKSVzjPtXaeCfhHf65tnuU8h8jBZd2Bn/CvpLwd8P7Hw5ChSBGYgMHAxz6ivx7ijjbC5PBxovnqH2mCyqTSdTRHM/D34UW3hqBJGhBvl4LOuePx9673ULUQWqoyKSDuGBjB+lb0cJ8stgD8s4qG9so7iFQAQ4yRg9fr61/J2cZ1ic3rSq15as+1oU1TSSOTtiQQ5GATgD0q9bylWZiclhtJJ4wP6+9JLYmF9qLknqTxkjvTUQoQCMtjkAZr5OauenA2ba/McAIG4qD1OCfTirUepvKFCsyOQM4FZVlay3EoVQc+mK6qw0TCYJZCBnGBg+xrn9nLobcyirmXb2sszh5Cz7STksT19jxWkdESZQ2AcjljgY9q2I7OKJQCBkcnceMDrVCfW7QKEhkVwQeQev09qPZyW6EptvQo3NlHZKAQruRw2c49OlZFwckkAEE4OB196nu7p5JWJBCnB9hmoACHJJOD0IrNo6Ip2uyi9urFgvJB45pbbT97kEjgZx3rVgslJ3gAEnJ9zV2O3A4wACDwD0o2K5jNhthDgqAWzgkk5xVmFCGRTk5PcVYkiIYHgAccClhyZQoBY7sZ2nGPrUXZm5k5j2KME4HUetVpwSwDthM5+grUVAVORyBnNYUuoRTXbQA7yrFTt4warmsiOYv24RBuYKyn2zn8Ku71wHMZHbGeQPp6VnwT+WSBgA8c81oK5EbEkAYweO1EZWIloSyKW0u9OSEWIsQO+On0rwzxDvS+IdRubg7TwPzr3iBBPaTxKCxkQgBT1zXh3jCMjUjgZAYghhgke1f2Z4MVnUw04PufmPFsfcUkZGQdyk7yORu9R0pu4CNAQPm4Ax1PpUJjYc4IA7d6kSV2YgR+UCuDk5J56+1f1Kon5M5E7RIQnOCc98mpoYW3YQEgdz3qWxsxcFTtwAMj3/E1qxQCFCFXjuavVEvUpw2kjsQHyOuTnirX2EJISzggADk9T9Ksw7uTjAwMgc0+UZ6gA+oqW2Kw5I0CAFcnGCR604RiMhVwFODwMYoiB2Ak8ml3neMDIA6YoKRIApQHBHPI9akjjwwA5Ge9Lbx+b85IPqMdKthcZJXGOalyLRGgxJsBwxyFx6irGVJ+vp2qNFAAwpJznHvTwhJDlQAAQR71kyloCKg3FgSSMD69qQRtgFhyeeO5pwO/IAMZ9TSyIpU8bmxjOcYFIBq/KQABhuTgdKaVJYlkywzjmpE24GQTx0PGaeVXoBz1zSvYNSEhSACpAAz9KYWLuyBclcEHHXPvU4J2g7RycEHt6VHMqNJtzgjk84z/jSuD0K1whjyzHa2MkZzXlvxZ+IsehaRPp0UqzTSqCxHO3A7eldd478Y2/hbR7kYzcEfKCeQccGvk7W9ek1rUbm5lBeQlgxJzyTnFebisTyrljuejgsI68uZ7IoSXUupHz5yGkJLZ65BPAq/ZRo6bCAoUcEDk+1Z8JCEFiShO446ituwgEgKEEHOMjsa8e3M7n1kacYKxo6dp6CRN6gMMqRXT6fCEAUoQM8j1FZtlCI50ADOwjGGJ4wev41s2EWdhcFiTtwa7KVOxzVXHobdjaIhBVQR2zW/Yjyo1QqpxznHJrMgkih2gEE4GD1xUi3shYHG05xjtXctEedONzblvI4lGOQeMY6VTuJVkVjGmRjOKrFWLFgS5PXHSsrxJrqaRYsVciQggDvmsqk1GN2ZwouclGKMLxd4pGnrJHEVEoBQj0yOuP615dNc/a5jI5Dt1yRyAat63fSahcln5diAR6Zqp9jVZEChwGHXHBPYZr5KtX55Ns+swmF9kkrakUNrJLOEgjDux4LHA/OmXNi0KAEYA43dc101jA1hZTRgAPJhWBHXkH+YqG9tglk4ZASOR9K+beZ03iPYRP0enwxiHgPrstPI4edQIZABiVvlDZ6D/wDXWXIgjkVnXeThc56H1q7qZklmKgFcHkg9qgV40UhxnnI9zX0FN6XPgaujaJ4UOQyj5T2xVtXCg5OUXkjpUdqCeUGVHr2NToIplYyrnA4xxg+tdcXc8ycixaMu4Pg7iMdulWYJiZNgjBHIORn8aqJIpAUEg464xV2NMxI6kfNnBB4GOua1sjBO5YiiXuMc8mvcv2YfDkWqeJ9TuXhZo4Y1jIPcHJyPpXh3lhGUbjgkd6+pv2TrEW2n6hKX3HJG4jORjgfgTXwfGtb6vlFRp7n0WTq9dOx6HqvhtVV3YkjOQSMHHqal0OEWtkkIO0qWPI5OT61t6zCxt3GN4/u1l+WY4gAcE8EZ6Cv4Xk7zbP0yE3KNmTSBZIyhG8k5+bmuMvLaXRdXlCFkMkgAKngj/Oa7YOu1cEEkgfjWZq1ik7xuw5TJJHP1p2bNoysUt0k0xdyDIw3ZJxnHJOfWpY9z5Zmy4JyfWpQgRQACQentTnUxKVRtu4dQcVokNsjuL1LaImV9o29T2rxD4meNzJdG2jJMaRsrYBBc5GD9cZ6V2vxH8TxaVaIA5JdW3HHCYz+leD6rqTTwTSSpm5kyA2ThF9vrX7DwPw/LE1lja691bHj43E8seWJ59qt5Pe3TymNowTwpGMenFU1WZi2wlSwCsT0NdCivucYwp+UjruPr+pqM6cVZwrZB9RX9MwlGKSSPj5xcndlKwhEaMVQCRjkkfxVYWzjLZZAHI6ntV1rIqsQJaMgDlRnn/A0twjgqSnBONuOQPX6U5TTJjTbMe+hBUjOPcd65q5gSI4RQMnGfSu0urCVyQYyhIyAwxx61gaho8sTxI6kSON5HYc8YPcEfSuaczupwsc1cIhAH3gOTVOaFmX92MYGdx7V1aaLId++MlieT1wPX6VBJoEsblFKocgkYyCKwczrSsc0sbEq6gFQMZXrmmh2DlASFxjGP1PtXSR+FpWUIwEaq+4NGCPl9MVZbwojRvK8peQHaq5xketTzJlo5iPULmzVHgfZKp4IHbvWw/jnXH082UF5KLY5AjJ4Unrj0rTh8M20WDJLtTnLMuSPT60zZp1qoJO4nOSBjGKxlQo1WnKKfyNOZ7HELaSxSCFVdw2fmySqnqRz0qwNHlnYAEkKu3BPBroXmsoVlKAIGIZt3f05NNfVbYRhFUA55x3/GupJLRGdjGh0h8v5hNuFGS23cR6ADjNZ09hJbhiylwTzjoD64rW1bWk8yIRKyjJAXOTn1+lULjUC0bkAkkc+9U2VFMz4lzKcgEDjNaUMiBSp4JFQ2ama0JWJQcnJznIqVYnO47dwIGCTjn6V4OLqfvFqfpmQULYdyfU7Lwl8Qb3R54oZHY2m4BsA/KD1Ix617xoWvQaqsAilUjACHOSVzkEnv1618tQgxfOxyVOcZ6V1PhTxXPpEyqkzRRFt3TIB65H17ivp8k4hngpqnWd4/keJxNwfh82pOpRVqi/E+nbOYjapDOdxJZiR1HGM9q044jJjcwIxkbR0rkPD/AIhg1uNLhXAyQMA8Akf1xXXRTiNXBOQrBCVIPJ6DNftVDE08TBVKbumfypmGArYCs6NaLTRgalYiCVsLtDEkHPWqSoXQAFySMhXOSBxmup1ezEluXUZxng9a5+PzF3MFwMFTkA4BHT2NdsWePK1zNmjAUhjznj3NQPGyEAhQQcFcnpitJ4ldshQSQDnPb1/Q1C8GQ5JyEGSAeoPt3NdESDLClWB3ZIGcZ5qs0IyxK4HP59q3J7dlULtVlOCcYJHHHPbjtVfyQylwdgxtIxkn3rZNE7GObcSbVkQkOQrDsR1OR6dKSfT4TIwIKFssMDJJ45HoMVo+UdwXqSeuKeY285mAAcAqAfQ03YDn7jSIpZQZSJTjALHqQMDJ7ACqVxp9irFBFKrkAq0cmIgB1yp5JJGQc9jW1qFnIqsUjLHHOAetYNxNDagvIN0qg/L6kDgZ9ea5K01CPM2dNKnztJET2NpbbpZisaAZGT1zx07nmq02oiaQhRtUAAKM4wOh57n/ADiqV7qE9xIElBKDDBSMgZ9D+FVpN8bsrBlKnBXGMGvma01UldH0lCLpxsxL+aXzRliVPK/1qmVLrl2OM9atzOJlG4/d4wetVXYMCCACOcVCRbkNaIOAiMTt7tzxTbkAFEUgvgE85JA/wzShwjAEgA9e+R9KPLyzEhShBIPQ81ojG4sEJE0D7/kIKyAjPU8ED/H86nVm3kEZ5xnPWoA5gBKhiDhTjtnvU8RBlHGAe/rVpXFcuQoHJUHO3ocdafh1QIxySeTj/OBSQRlJHbJK9MVLFmRyACi9801oD1EkHABG8qcKfX3FI5RsBgQzcgAcUSpuDKx3oFI/+t+NRiZ/LjDsSFOVUn7uepH6VaM2y3p5eE4CYQn5iRwDzj8+a7PTInEKMDlRglQQMc8muQsCs0oyQR09ia7LT+CpBAAIXA5I9a2hoY1F7tzpbJBMAoPC5BGO9a9qrREFAxIGMEjBI/UcGsrT4xwC5IBzknr7GuisYhITnBJ7jtW1zzXua9nON7qhMirwMkD9auCUEAZPXB7f5FUbWApkB8gHIXHJPrVoRlmCk5fBIUnoPX+VS0i43HMRGCc4ZiQQQTj8qjOCrDJUkgjae1Srv4IYAYIYHvVd8qxUdBjkDpmpsWU7hOS2SSeorn9SgDZfOCoOOevtiugu0LqxV14GCpU5J+vQCsS8BKksNpAJINCRcdXY5jWYVOnOjkLKGVww6EEEEE/j09a8r8RshuJYFTCIQrFjncNoOR+feu38a+KF00x21lIZLmSMt5sZ+WJgRwe+TkEEdOa801Ce4uUBe3Vy5BZnY5GTzwOOnvXy+aTg3yp6n1mXU501dj/D1tDJqVqtzCsieYMt1MYz95R3IHb3NdN4oMV7f3luXMqRMVDMOCPX8qzvB0ESa/ZS3KGOzSUeY5JyVweVxznOB27/AFqWZnl1W5DMscTE45yWGeM185Fe+j3ZSfJoUrPSra1kVFtgr5O5lXJHHPHtXpXw31FWmjtTKC4UEEnO8Z7HvjjP1FeZa00406UQnLAHBzjpz1/Csn4O+NbyLxSlhPwWhd2jYg7CGAAz7g/p7V8rxfhY4rLZxtqejk05QrXTPrFcoSF4YjCsOx9R/wDXrO1zTwYHAAJA3DJznPTn1q9ZncqDqEAyRyAcetWr+BJLZN53DPB6Yr+P5+5Jo/Uacr2OFRkSYjGCAM/WraDzORuQg7iQcU7U7YQ3AEagDuR1FNjZmQhVYgck+lehSk7Jnox20MnXNMWadHCee+PuMMZ9ckc1ykukS2MkxkVIzjO1G3AA9OfxrvLnBdQQGK4YkHOM/wBaxdWsEvYnCKISerKeuB1/H+tfU5RmcsJVUW7Re56OFrypySvoeVa3M97cxLCPNRTyV4J9CPxotI52JGFQqMsH4OO+PU1tnRFtbhi7FCSQT1PNPWwSyLxjIAUMCecj6nvzX7Nh69OrBSg7pn2EZxcVYgjjLRKqEl8AHPYd+P61W1K6NugI+XcOAPbvVm7kMEJcttY84YYOK5qaeS5u2YHKY4BPGfWupy7FxXcbDby3M5UOTCG3bWOcZ6n3NdHplvGiZR9yrlWI5wfSs7TEEBZ+jE5Jrc0xYmQg/I4J4HQ5POfeoiupM5W0RYILICGLAHsOtWo/LicPJkjBAUds1CMBcIcDvjtTbuQRwgAnLAAH1PpXXFGSZWkKX2prgERIe3r2/wD1VrJcJGgDjcT8p2j+lZ+mxCK3Idcyk5D56D0xV2Jc7cEEdQcVTVhSd0PeQMQofDMCxyOAB0H1Paqt3csLdQHwWHTPap5NqgueXOQSe47CqJiSTLyHc5GPlGMDtTSFGwWoRrckrggcH1PardvGxUHaCD0BqCNCAsaHco4wO1X/AJYQgJKgYPPODnrTRbZGVYuxBKY74piyteOIQQBuGTggjHv2FOvZljjlKFmkIJC56/QU+zgCQ+Y5wzLgqeorVFRsy287RbIiQR1PHWo4Q0spkJC4PGDULLGFySWPbaelW4HCKpAA3HHPetTTQ0I2Xz0BIJI7GrRKjdkAMRgkCqcGzBAGXXnnt6ClMjsApB3MefQe1Zswkie0iTezAnee5JJwKsbg24gZAP60zeYIvl2h+M5FNLIc8gE8kj1rMhK5OjBBuJPqfQ1U8sTXAdzyRgDrVW6lk4EcpALAsOuR6e1WWYRRBgcnsQOee1UmaqmWZ3UqqhigGOQMjNVrm4A2nLE/dyB0qvJeyRcggtjABqHEs+AASAMkj1rRM1VIbJnzMbtyt3J6VYj0uWVUZnIbOABzmpodOEjgMccck8/kK244Ei8tNwJI4B64qJ1bbDtymXHo4iZmAwGGDmsi/tjFGzAyNtPUggA59PpXazKSiqF45IHrjrXM+ISrW7IxOMg4A6HsamFZtjirnnnijxBNInkwLsDHmQHk+2K5+2sJNwlmJAZc4Jzn3roNS0k3NwvlqA2dzY6k1JHoj7g0hAUEALnOR6mt2udWuTUhfRGPA14khjR2ER7gYzUGuyyQbBglmURgZOMjnJFdraWFv8wbKpjG1eD+dNufD1rcoQ2HIOBzwPSoVGJw+wV9jj9PDQAsxDZOQCeDx/8ArrUttRcLIwJGB8oX9ai1OzFioRTkZxx2FVLaRkZVQFTksfcA8/nSlSjazQPDqW6PRNE8SJpUVqLpVMqAP7kHkEiuc1iU6zvmlOF3MNoxgjdwf8+tUIoJL+RmIIU8DnkDvWu9sfswAKhlXAGOuK4Y4OjTlzxjqZ08FSpS54rUb4YiNtdQqshU44wM4Udj6V6PLEYyQxDqRgbTnGeozXmmjOba8ijY73ZtrEdga9F+0Bo40Q4GC3A6HPSvSppM0qxdzh/E7sXkeMArgqWI5BHUVy0DusqOoCgnB9xXZ+JoQVdII1BJySe2T6e9cpPavbbSxyGPTHSpqR7Ao3Qs8cMKByS46gdce1dR4X1FrV0UNhPTP6Vz8NlJPDtYHaDuI9Perelb7fUzDu2IMAjPB/GvIr0oVPdmjz61KM9JHt+g+K4vMhUoNiYGw9D+Nbt7oOneJLSWWQKkoOSQBxn0HevHU1AQZCdQclQa6vw745WBkgmAAIzuP8PtXy+Ly+VJ+0oHg18t+1TRj+KfhJGEea1OWB6AHn8u9cPLo99pMwSWAqqtgbuNw+tfROm6xbX4JXJORgZwKn1DwrYa+o8yIRAAHAHLV58MXUpO1U8q8qbs0fP1mrLIXbgjkD0q/jzUJCEgjk57V6FrfwiSAGW2kckZwOQOfauNuPDuq6Q5WeDMQOFdSTn2x2x613xxMZ7MtSUjOaFzGAoIT7oJOSSKzL61d0ZUfa/UnHWtVpSgLYB3cDtjFVnUupOcnr/9ar3KRzUkZZ9hOeOfem+QWjKkgjPGT2rUuLFmYYGM85AqiV2bwuGBOASOmK0WhsmQJbBUwVyAeCKhaMx5ypKnjHpVtVcqWBGO4zSGJ3BB4HY0cwKVjFvbQSSqQAcmoHjKhUBwFP1x61vm1DMCDkjt71Tms8EEKCAQcHuaFK5SmjFlyuUQFwTgYHWh1kRs7NgAzgnOR61pNgThQmHcEhVHAAqLyjKZECkkjO7sKDRSKywM6l96j0HrSpGCuQCMjOfarccYKEIAOcc+lJsVo3Tdkd+cd6m4XIghfOB8ikA03euQCCcHNPKlS0ZO7AyGU9PahSHZNxBLdPepTTAktUSEu7pjdk5/rUn21AAFABJ64qKYsWSMLlmJA5xV/SvCeo63ceXaWzSLj74HAam5xiryIk0ldlYTGVyQCGYDJPtVqC1nuiIraA3Mshwqr3avVfBn7O17dxpcarOFQkYjU4z617DpnhDw94E08S20UbvHHukkZQSCOn9K5pYyC0p6nm1cQlpE+b/+Fa6nBa2BvYjbXmoTLb29opBJJPJz6AZNfSHwx8DWfgOza1ZF+0HBLBwQ4HQkjgmuVOqwT6xBr10wLwE/Zgx+5x1x2JzWLq3xWujPJFZMYkAwHKjGM9KHCpiUk0dGGw9XFq0T6HvvGFloloGdxG3QDjJ/CvCfiL8Sp/EGpCK1MjWMBOASMux9cdcVyl3rt3q7CW8maVxxuJPA9agWCJVAjGTg89OK9vCYWNFXlqz6XCZPGl71XVk8OqXN05dgYwDwAa1NK1VvPKSMCSMAmsXaY3JJCoR096jtEDaoWViSACOeBXpOMLbHoV8HQ5HpY7hyBgkgDGcg+vSm/ZnaQEAA4yeM8UyBj5bb8EsAMg9vStGzIdUL8o3AA9q8qUrM+CmrSdjJutId2JRSARnnue9Yd3pF7E5MSNgckjtXpMVkrxlQDgHJJ7e1Pbw5LeKNkXmZ746VhOMJ6SZn7RxPJW03ULsgAcjn5/QenvTJNKvpHEpbKhcksTwQfTpXsVr4DupVAeBtxbAUdh61meLPDsWgRQW0rKk9wGKgf3RjP4816NDCZXVjZt85zwrYudZQglZnmtp5qSjzMhgcDHQ1a+0KhYu2FxkknHNa8y2UKxxnbK8rBQF52nsT6c1ia3p4niBRMg5yM55Bq45VHmtbQ+mhh60mkzK1XxCvk+Qkuwsf9Yp+8D0GPX3qTSPESbhE0hGQM/NnJFcrfaddwzkR2zCP++AME+n1qSGyMZifgvnDHPSvYp4ZUlyxR9BSw0YRtud7OguUMuAyDkD1NZN0zuRg7IgeQOM1e0m7igjWElWYDcEJ6jvWjaaP/bJmnYKsAbbtJyFzzj3PvXVGlG2pqoKO5zMNoFOQoQ7uCBjP41aWNWdSUxnIBPfHU1aubVrWQxnJXdg5wcj1FIgCyFuQDxwP84qnCMTRWZGUbgglF6cdx3FQFRFPgDcSO3YVcKBsqRkZzu9arzrtYADJI6jvWbNEhwGXUg4PTFWGgPlhipJxggHufeqUC5YElgB79KtB3QKAQxAwQe/vWckDjoWbaF2wUXzB0we1P+xzJu8xMrjv3FWdBuzHIUIJGMZPGa2dWaJbQkEbzwAO1Qkczm4u1jkLmIbt5HH17VE6FwSTxjAHc1duweAR8pGOO5qqbdzkgEkZxk9KtI6qcikIibgNv2ptwRg8/hUGHincAbgT8prSuoDbgEA4IGDnnNZl45TYxBJJwc960SOtXaLcJMgDmVUAyC3XFBtiyl3IweASeSPXFRWU4wEAzx0A6VNPltvOwDkqOc1lJGEuZGXNEVYADIJ6HvUy45BIAwQQOCDjjn+lWJVSZdwGQRgkdqz5E2FQRjsMd64atHmQRkQXMEkc3mLlRnGTgg05CZmAB5JwcYwKnkAkjIBPB4GKrRFY5SqLt75/ma+WxuCUYuZ0pcyOj8H2In1ONGKgxkjzCTjn3rf8TQIsTjchOMfKc1zGkai9i8bQEI4JLEjIOe2OlSzO9xE7u24kFQT1B/ya+SV1I8ipdzuU7GeKJ2HmYLE984Ir0L4a2zxvLIyAFRkfvM8e1eWW1n9mmBdVjRiWZs5yfX8a9N8Dyr88gcAheAPQ01G81ZHNineFkHjeffdkKBuJPI71xhYvkgAAk5yK6fxMzz37yMVKZBHPQVz9xtEgAOO2RX1M52SOrDvkppMzLyYB2MbF0UDGVxj1+tXNLg8xA0o3FgSdp6HtxSxWKXj4UhhkE4PUema1XiS2DiNADgcDp+FcE532NZ1U9EYurAhgUQBwMZIxgVBCoMYIG5fUnvn+XWpdW3SxsAwGSAQewqGxDKSvBI7CuWWqITutTVtICcuBkqM1YluzwAxJ6cmmx24SAuzZHZRxk0y0t2eUyuMtwAPpXI5JOxzyauW3V7e1ecEB1Ut83pXKaVqRe/d5iVZmyMnJx6V1HiG5NvYEkBPlPIHIrgbaOa4ui6S7doDnIByM/pmmqlhwtZnok8CTWoI5OM7evasARvBcEMg2kbgemKtaFqoQyxyEEMu0sTyB6/pVTxJdxI7xQEliMhx0P413wnGSJhfmsVnuhd3hAxgDJAGAMe9Yuo5vtRleJgbbOQqnB3ZznPcHpRJcSuEh25BGCQOPxPrVuws0MoSJcDgHA4FehRoPm5j2aVHl1NDSbRJVVimwIcuOmRWhq2ox6NpzXET4fdhF9B3Jok8u0t3ckCJRliTgEV5n4m8Qy6pqg8ps26AqBuyCp7Y7mvaV4xu0ehCHMytctI9w8oG5pD8xPOTnrTbMSQ3+WRgehI5x70yGUOWCkkjjcO1blhCkrL5UbGVl24B6+9ck6rvsayi1Gx3Ok6sLewjjLllH8TEZI7Zqa41ceSCxAUjjJrkbhri3tT5Cl2HOfSuK1TxPd2kqeakj8kDPYV6dCuuTbU+KqZROrVcnseoSaskiOFcsR2J61iwSXMhCzOZSWPzHsCePy4rnND8UJqCOjxrERht2cZzxj3rsbO2ikAZH81SAcg4oq4iT0PcwmXUcOr2uwt7Mbyc5Oc9OlXooRFklAWJz7H/69PgiC4ITAPGM5IolcqrIVPINcVk2e7FdBhePLhjuYZIx0FYWqTjgGR1GcgKAQT7+1aE7BoyhBBbrjnNc/qE48xwM4U559fStYIfLZGVfSF5igQkA4Jxjms+CYSSsBksDge1T3FxIGcmQog5AGeT9Kp2t280zvKu0k4AwBkV6+CV60T5fP5+zwc/Q24iwHLYIGasW675FJ+YdcMODVdIgyByeWHT6VagyDgDIxgc8mv0uFkj+damrbNOGFS6spAABFTbxGoQs21jnaOc/j2qCElIGYqSudvIqzFcF3VAgxjAYDAxXRFnmVYvU5HWNGm1q8dYEGxsqGKEgHOM8dcf0re8PeCY9P8uS5gSSZUKknIB98Zxmus0uL7NGQgw5BBdRjOc/0q2IQFBdiWB5brXfGmppXPla9ZqZzD24hBUAMoONp6D3FVGieQFlBOSQMHp+FdZJZI4PygnNRf2A8m8lTknp0GPXPrWyh2OV17HJSW7sACowBjdnJP1qQWKvGQEXc2AWA/Wup/4Rpk5AJDHjd29qVNIEUhUjnAzxUulJ7IzWIaMfQ9DubaWeVIpBHIqq8y4CcEkDjnJ549q1NMv51iuowyqD8pEgJII7j0rWSU22nTRkFVzvLAcrgcHP4nivN08TS2WpXIDlgxyW9QewFcmLwr9i3Y9XB1rzuaOo2jCNipYuXJcqM5B6cdue9dJ8NfineeBNWiJd5LXP70qcMD2Pb+dc1LfCSEyoASRuwO/+NYV6VjcliSrksGz+lfDZjgKOMoSpV43R71Oo+dSifor4D8cW/i/RLa7t8sroG3buQffP0rVvFjjmEtw5iTGWJXgj6/WvAv2N7508D6lfzFpbPzpCssjZHAYED0GQOKzfFXi/xF8TtUksNLnkgs4n8liMkHnH+RX8iY/JqUMfOlKoowT6n6Hhas3QU5K7PU/HPx10LwpEYhcNNcc7Yo4yxJ7AEda83h1Tx/8AFu+iSJZ9M0Zmx5sgAYr6gdj9a7H4e/s+2WnbZ9WvZNRlT5oxPyBznp9f5V7VpdhYaXCFgtgjKOCDjmt6uOwGXQ9jgo88v5mROVarvojh/AXwT07wzAty5mubyQ7pJZ2BJPqOOM46V3Nx4ft7cB4hsbAycDJ/GrzX20qDgcYxnpUZv1dlQOCoOSCOAfc18rVrTxc7z1bLpw5Nip4f1Ex362crASEHGecgdK6+NgzAAZYDkA9K8G8M/EG21Dx/4inD5sNNgO2QcAkA/wBav/Dn432mv3UyNKTI0jCNiMKV7fjX01Hh7Gql7VQdialWKep7ecK2SSB6Y6GvCP2pfDR1LQItTWPfLbqwUAfwn7348V7fbXsdzFHKrbt35ZrC+IOjprfhm4gKhmVH+Vh69/pXblNaWBxkKj6MuCVTTufmbqVsLrX9PhRWkEs8cac5PzMAfyBNdV+0H4ggvNastIhIEGk2sUKNjqwHOffmsTXkl8M+KSTAUewuy5jPYc4IP41wPinWrjVr26upXyZZcjzD+g9a/asbJYyrGun0P0/KcFy04X6GTdTCSVwhIGcZI61WkwSFweuSKkdCSGGemcehprsFU8kHHHvXOz7KMbDDu4wCRjPWoJCc4xx6etWIcSKGckZOfr7U1VbzHEpQKOhBzWbRskM8l0BGQE7AdRTX2jAPz4GPmp5ZJXYAlQAQNxxmoo1OWyAD0OaB8obkiRiEwvQDFNLYJMhBOMKR3FK21yCDjbkfWjAl4OeCB83TNXcpRHogVS4Ygkd+gFbOmYjVA4wR2x29aoJEFVARkA5IHvV238wzqkQJJIwByRUvUHA63wlm28Q21ycwhWUhsgZO7j3r6/0O7gvbGCVOXcAt3yfXHavi2Z3iktVCqSrh2LEgjHQY+oFe3/D74hXFhFbxSzYi4UOD8wz2x6e9fJ5tlFXMJJ0tz4HiSl7OCrHtt2qRElhtAByQc5NczeRfbYpsqScYBA6e9Rav8TtChsyJb9Z52JU8gfMD65OT+A5rDh+JGnFkjMgYkggEgEDPPFfm2OyjG4afLKJ8fQk6keaB33wx8DRC+TU71QWHMaOuDn6GvdrS7DKiA7wowB6D0rwfTfiZYeZEPtBVAQADyAO3P/1q7fTPG9vJl0uEAPXJ6D614E4Tou80TVpVG+aSO/1EArkZI9KyJFVgdxJQjAAJBz9adaX5vrYSiRSmcDPJOe/0qKRzghgAc1i60TkcbseCBGEABOcjJ/PJrzf4veFIfEfh2eIoHYkH5hgDHIGfwru5boDJBwBWFq0ouoHTKl2yFDA7TxyD6H3rpwmMdGrFwZ2YZSVRNH52eLNMOma/d24QIgkZSCOTg8EexrnGjKq7ADIHB9a9J+KVq03i6/kjAKjK+aR0IY5GB2FeeyKEQgklT3xX7/l9eWIoRm+x+tYe7pxv2KRKyY3rz3NSQRmMEkkjHAqLBCKMY5796sCMSxo4f5yMEZ5XHY162r6m7R1PhW4dpGjBO0kZAHSvUdCufLuoXEshVDkBVAyfQ55xXF/Dfw/LqMLOgDN2GM7h/jXodlo89rMFaNlOR1HXFfmWe1IOs4Hj13FtxPYvDN6by0gkkVXlxwVXHPtXU2d1OjIRMygHII7D0rznwpcNv2MSqjGGBwPevQdOtjcSq5JeMfwnoa/JsVT5KjsfMV4Ri2rG/qPxIfw7ZqJY3fI3KwUnHUZz+FfNPxQ8X/8ACRaxLM1snlspR3YgEk9OB6Yr6A8W20c+muiHcQvOBjHcj25r5N8SpGdRumzvJkIPPC44xX6Bwk+aTu9T28ko0nPmS1KLyB9oD4UAKAO1SDauCOB3HrWPLN5Kng5JzTDevIzDcSQABk9QK/V1dn3qR00DBtwUAjqM9qlQFiC5BOehHWuZtdYaIqHJVc+latvr0bsVLBRnOTzxTs0GppPCftEbE5iz8yjuKsQhQQQDjnKkdKqQ6nFISHIBAyOcZNWre4EgIEikgfeXjPvWTBtlsA7UBOAPmOO1dLoVg05RyrCEE5c9OnHH51z1ohV0IOVPJPqa6/Ri7skMYLOwJ2gdQOta01FvVHNPYk1FBEDKBuRRz747V5brN5PLfzRImU3Apjn65r1u7sTJF5ZBAbOPfHWprLwXYQoXMIkkHXbyT75716MZRSsZwmo7nhM1tKmBIu0t1HpUcYLIwUjIPLZ6V1nxSgcXolhGRCCogQAZB/rXArK56ghWAJU9jVzptK9ze7ktDWijCglnLMegHQCpNp3AAGRs9uwqnb3BLgOSSBxgVcXEjZLBTn1xmuOXqTy23JkdixViAPp0qRoizuhfeM8HGMiiGBTgljtPc1aEARiGUHHIIb+lSgSSIjG0e3AyAOTVmwkUTxoCMltoA7HGfwqNoyULnAUnPJwB+NPg/d3CPgEAblKnOT2INMuyOkt2MkmeCBwcdqugE4BbO3p2rI064bnKFmJzgdT+dbcapIASMY5OBVozldAbclkcHBGTg965XxZI1syklg7twuOOnrXQ3mqraBUALEnJx2rj/GepptttjZMhO5T2PYAd881x1a7hJQSPOrVZxlyo2/hlM7arvY+YinARhjNe86XudCinYfT0/CvCvgtBJquruxbAKnClcYxyee+a+mNJ00OiOwwMcV+a8QYhRrWPz/OJ2rWYyz04tGHkBcAenNaaWaxKShIPUgEHNakdvGF2ryMZFUtT1C20aJpp5I0RQcgkc5r41KdaVongRlKUrRRk6gYIY3LvGgUZJOcj04FeF/FPx0knm2dpIHRPl4bOSevHbtVj4m/EeW8Se0spdluGOTjl/TmvEru6uJk3sJJixJJxmvvso4f50qtfQ+2yzASsqlQ6Lwx4iZdSjSRCEUgFGOAffI79a9OtbgS7HDcHqc14Np8kq3Uk4LCVsE5H616xoF8fsUTswdicFe496++hS9glGOx9dCPLojqRcsoIPBqtdF54nRJEQSAgtKucewqB7vbGZOoUZwRVa8meWIkDaCOld0HY6oqx5zrgSOcF32uWKjHANZYjLMwZ8BR1PQmug1Sxd5nIG4A8VnxaTc/MSARnIGOlbOaKZn+WoQspJGeT/OpsKHRMnJXcMelaP9jTYAICqxAHfFdVo/w9bVEBlQgKAdynkD1z2rzsViqeHjzzdkc1WrGkuaRymmWzvOS5KYH3SOSPWuosbQSAEHB6EE9a3rnwpHpcJZnDkYxxyMe9c7dazbWVyrqNwRg2GHXB6ECvnfrqx7/c62PFqVXW+En1/SDDbFmOWA+6RkH8awvDNh9nuROEy+SyjbyM9iO9aOu+M11l41WNYkXkc5AHesXU9be3QRRMI3PO5eDivRwtGtF+9oVRU1pIteJddMsgtzuwQQ3PBrgprsO7EggAnAx0NX727aUgsQWx1JrLlIySfm4HOe9fR82iSPXjra56ZqF4kWVLYBHDHsa4u+1cGZwzMBk8gZzVrUrzzN4BY56c1li183J37GPQkZJNfquSZTh8rp8sFqfxvmWOqYue+hWS4IMhcq6MeCFOR+dNm3TqIvmXIwGHGP6Crklq0YUAAcD8aTypHyAMtnJJr6znR844NmNdZXDMMMBt2r0wO/1rCuIjJMADk5ySe9de+nfalYB9oGc8dfaqDaAzlgrmMMcBgM/zrlqTRvCnymLbW6XBBIwM9h0rUS2jdVdQTEGCk+pq1baMxkMUZwQcE9PrWmmhmKMF3UgH/VgdMdzXC5LudkUiCGBVkVN5VBjirbEAuCAeMIR2Oep9eKeLIFgwOSDkg96X7H82Qdint6n1qoyt1Lcbli2nERUyAjHXbyQPpUxu0Z0KpliwBdhjA/nms5laNSQxYt0PpSxyTHaJFJUHjBHT8v55rojUa2MJUYs27e4XccHAHr/OrsDPLPuBBXHDetc9HM8TFl5Udcita2uXiVGKgBvmHGOPWuylUcmck6KWqOit/nJJ5KjJPTFX0mbewI3jbgAcYz3rP01keMOXUkjkjIGPxrViUMmVYMoHJB4r6al8KR8/VWrGswZ0JOfXFKLVZsvwWHTjr9aeI3WMsVA5+U+tSRjCk7MH2GMV0cqOOTKd7pqSguAAcfMc8k1nrpSxupAwxGW+mf8A9VbywmTKlucZ5FRGAKRtkDrnbuHrS5IsjnaM6XTBNEQHEZUbgcZyfSom0w7AjAhzwTnNbawiIlX2sSByDn9asRImWLRkrgcA4x+NP2cWR7WRyosGYuMbR0AHp60yTSWcKrAA4yVx1rpmtERmIGQx4B7UQ2RlyMFiOuOw9KzlQT6j9rJHD3Hh8FgBxkkFiOnvWVfeH2XkFSc457/hXpL6UCGO5DkkAFvmHvj0qs+lARorIMrk7scnNYPDeZpHEtdDyi6024ikVEidgc4ZRnFR/wBjkJIREyMwIGR90+teqHS0BIQKGPJPrWdqOloiMMAAqTkevrWbw7RtHFRbszy+WycwxLMFcxDDbQF3sOhI9aYgVJA5Xy0xkoByT259K6DUNN3rO0YQuqZ2ucZI7AetUL2zWJInBJJQFgexrjl7rselHVXRz80zQFix+RgeAORT7HXFUgwHaBkBnXp747UtzEZGdEUFzkqM1iPKWRghKgjG7FCdzVI6VfEJTcsrCZzgeYWOBj0HYVoW90zYVvl3cgqc4/CuETBZEIJ2rxjvz1rrNNZxCjjkD5enU/WqFLQ02lmmkdw/mOBtJYYwe3P4GgXcsEgAYISNpA5znrRBgFnBOQclPWoljcuzu+SSWBOOB6UXMlJluO4K7gh2lewHB/xp8epvMCJRsIb5pQMgD2H9Kqj5MIGxk5GB1FDRRsCGO3gYx60nFM2jUJhftucRuHTJCseCR6kdj7UJqB5IIJI4B45qsYlRkJwc8DmiOMSzYDZGeSTjB/Gp5EbKoXPtimUs7gAjq3GDVlL1PlVWAJGeuf8A9VZXkhckBXJyODnFPijIyApUkYODg/nWbpmqrIvPfIl0iOpIYbvMHQYPT6077cnzESBgeRjiqLNu8qJgGESkKQecHkc9z7mmeW5jLOQW6bl7is3TZarxNZNQXIDjIXkU2S6WaQlJWRg4ZsjGfb6VmhXKCRMMSQME4x7809IbiRHYgEL3HasnTZrGrE1Bd73LAbcnO3OcUPeHJxweuKyfKmjERQgljyFOcD1qVxMyggYTOMng5+lYukbxqQNWO6Ayy5JYcmnJcqzKAzAZyyk9TWWrSRMVCMXQ4YOCCD9KYs5YNIUZSDnnv71k6TNlOJuRXqRsyythHDKTjPUdPx6UNdRoC2CATjjvWEbiRmJR8jGcAcClGopATHcyCJyNwOcgg9OfX2qOWSHdM3DKWYnzWBHPy8YH1oMgaeNw5yQQcHI/GsoXbIhwckc5z2qP+0SHUlSS3celbQqOJnKlGZ0RIBKAkkdcetSLbvI5BGQOODWALvYY5PMKFTypPUVtW2sxpGRuAYkPknj0zn6V30sQm7SPNr4LS8NS+mlSEcjaMEnPFQy6Y+AFBwTwRVyLWoZyigguxCjng5NQzauAhKDDgkbfQg13KcXszwp0pJ6orPbG3yjttdTkFvSqN3chmCBVPBJcHGPbFNvnmuFyS0rk87RkmqS6dc3OEEUgBIILAgA+5rOTb2M0rboq3E7klQxCjP3T0rKmkd4ivIHSumXQLrfvkQAnkjORVj/hFjBIhmTDjDBRwAT3rn9lKW5uqsYnKW9jI5QKSQTjkdK37LQ2SYOSdwGRxnNbEOnFUBVCpJ5HTFaENjtKYBOOlV9Ug17xccY46xN/wbqD2YWKSZnHUbhjb9K9Z0HUhOyuTgN3ArxrTstcFQ4V1xlfSvUfClpNDCEOSCN2exr8O8Q8hy+eEdabSkfpPDeaYmtL2UtUd9ayK+CWLD6YxV2PGQVHfGTxiqWmwkxAlSDxz6e1acCsVCnk/niv4oqxjGbUXoj9RWqJo4uCc8DGQepNSq4TLMdgxjOcVHzGCAST15qhe3DhcFTjtjvXJKdioxuR393JvAWdwD8qlTgk+maz2hMrkMCAOCP6GlLshJRCAxyRjqfWpLdp/NzLEFXoMEkH3rmcrnVFWK7aQzKQAQOvPamtpQXAOSQe/aujswspCE4yM4PerTW0YVVRBg8H2pKVwc7HMWumiJ9qjAJ3EAcE10Nk/kx+UBggcmrB099uQM7Tkc9KILBw24q3oCTxW0JGE5X3Mu6H2iZxknBxjGOnvUcFhKzDacLnkkVtrYCNiZMMTyBnIFTRRpGqgAEdcH+ddULMwcirbaYsBOY1lBPDOM8eo9K0EUKMKMAcYPapYoxMQATuBzn/AOtWnb2gBGVGT+proUOzMpSZTtrIyYyAB1yBitOK1SLBAAYdSByR9akjULhFQHByQTgcUpLZIICkgnaOf1rW1jFyGyEYIAOD3B6UwRO8bBDlgGOG7gAk/jgU4EIoKjBB4B7irFqTJNGoAAY7ee2eP61tRny1Iu5zzfus+Ufi+sMF5dSxKqwNuAXphiev514XLctvcZ5BwQea90+OgVI7lyC6xyFSpGc4bAr57uLve5IUAZyfY+lf2NwdX58BE+Jx0OaVzRid8Eo5XAz9aGlDRqGIzjntms83YIcFgAOdwPX8KhjvQxOCQMcEiv0aEjw5032NqO6UBSSFXuB3FPe9YuChYAnHHQCuel1BXJAOAOuOwqYX27aRJhMen65rupyOKdM3vtuxgGPy46CpXuANmw4TGAc9658Xa5LeYOB+Zp8OoB1CE4DcYzXoU5nDUgdClyuEJbJJ4qdWAYvGSwY5OO9c+NQQYCrkjpjmrEWrbMgHHGOa9SnO5504tdDfSY7iEABJwC3aoprlYQQMI5ySR3rL/thcAYAfGCB396qTSTyyh42wmOVx1FepSg3qzgnO2xHd3KzzSBpdzHgHP3fqKmsFdfuuTx1boPeoYdOMokd1AKkAse31rpdP8PzT7AiMQRyQOAPU+1enBaWOV8u8ijHbz30gjt3BBJDAHABHt3rq9B8JShVd42JBGWwQM9uf6Vt+GvCUUU6uB5bZBLDucc/nXfWGlRwgARbQBgqWzn3zVuXLocknFv3TD07w2DGEdmAI7gD+Q+g/Ct+DR44lASJEB/uqB/KtRbZFAdAMdCKmEQUAKfmx1I6VhKpzbDtfcprpiDgNyMADFSC3CqduN3Q4zT2LeYxHGOlSohkkOSWHqR1rFu4cpTksz5RABDEj5iOg7jFJ9kMcZYkjHNX9riRmZ3dg3AUgADscnk02aJxIVIDjPbnikmFihHCFO4Dk8tnue3HamyxuowY2Ck9QM8mtNRgBSARTZSSCpJx1A7flVJsOUyJ43jcrg5HIBpuxiBkYHp6VrG1SR2CKf7xYkn6/SnLYoi5LZwDgEHn8qrmXUnlZnRhGZSMg9Nx7e9RrGWmd2+8GOCB1HrWg9m8hHlnYB3PemmzkGG6nuc9qOZPqKzK0mWQkrk1WmgDIcIpOAcGtLYWLKSMZOMjGR2OKheDPQbeDjJpXEzHmVmjCjKnIYHGM47VTnRt4KDIwcjI49q13UZDEMB6r1FUbpAik5w3IGeOtRJ9zKzPJviRcMVEGSkkgyGU/dA6jHvXBNITkBNiKAOuc11/je6E185JBGcfSuOly6grwOm3PNcjaudtGFkMVS8hIABIycdxTJp1SFyobKk4GOoomZowHBA2jJB/WoZrgpbkg4AOQMZ61y1naLZ30o80kjP8AMYMSU3Kc5OMfhVUFPnIIUEk49DVmRWCEiTcDyGbjJNRMisoVAAe/fPrXzknfVn0EFypJEIidvKIK9CeTyaSHc8gjZNsrHgZ6inyArkFtoHAXH9aQSK8gBByo5bqQKEbJkbeW7j+AZxx+tdJ4dWBSzFirltu3PGAOp+tc3wQVK4+YkD1zWzo0ggkAlZWZvlIBzg9hW9NqLuwlqjsUiUKcchv4c9KekBKKFVhg4IH6Uy2f7WY0VcueAB3/AAr0bwN8MrrxJdB3gdIox/rFU4yBkADuazxuZ4fA0nVrzskZUcPVryUYI4/StFudSljSC3kcuQAqqSefbtXs3gP4QW1qUub+AM5HJ2ncB9a9X8KfDvTtCjidIw1xtCtJtAycYJx6mupTSIynyDaCduBwTX8s8ZeIVXGzeGy/SPc/QMty2GFXNPWTOSt9AsrFglsm1F4JIxmrpgJKKpO4AhQfSuhXQACAHwckYI/rVgaMqLk7d2OMV+BVa1StLmqNtn0sXFI5hrSbaHZQSMAgDvUwthy2DhvlIx0Jro10QFA5wHUY5PNSGxhhYqzKr4zhmrm5b9CrrockdND4xHuJ4zjkA4zViPw3AHLvuJB4wD/Kr2p6zpmiQGe5uY40U8jcCTXC+IPjnpmmh1s42d8khiPlA7V7mXZDjszkoYak5XM54iNJXbsegpbRWaoCCseMkHAAIrE13x9pOhoB9qgmlbIMKtyMeuK8D8TfGrVtdnCi7kjgbO6Ffu+3vXC3es3F5IN7sQTkkDpX7tkfhNWqctTMZcq7I+axmf06Xu03dnrnib4p3WuXBgt1CRbshVkIIGfUfhV3wQbia6neSRnRgGGWyBn+X0rybw5hrtgUchccgZ5JIAGOcmvpXwJ4Xi02wDhAJHbBJ/hPHNfMeImTZfkUaeFwsbPv1PcyTHTxcHUnoRyKIkAbkYwSxp4QvhckkY6Hp7VravYmADJAGcDavX6mqUMJRiAMMAGII6CvwO9up9NzplmBQqbQdy+w6mpAhXcCQQO+Onqc/lTBgKFIAB7g4xUhUPlcZGeBnOR9KdyGOjQiQEgEduc5/CrEaLI2eCPUCoMruGDkjkketaNgFwCpBPqKEkyGV7xPsunXV0RhIY2Yt1wQDivCtJ8fQXGtTFibeCQhlbj5yevBPA4/OvYPileDSvBV1KJfKecFBtPJ49K+NbHXvOkM6EiSNzGygdQCR37d6/SuGuFFnVKc27HmV8X7B2ufWujaot/sKbWLfMcdR/nrXSwkBSMkjHOO4r5s8H/Ef7LcrBMwJKgg7vmwOvH5fnXvPhzXodStFdJWYlcHPXHp9K+VzjIcVlFZ06kNO51QqRqx5os6RY3eCYRDLLGW49hXzv4k8Qw3OpOu9iASqhnyRg8gfjnivoezcyMVQqXKkAE4zxXx145mlsPF17A6ElZXBQscKCcg5GDnJ7etftPhHnFTAYyVCSvFnzOeYRYqi4s7eGb5Dl8MRxkflV6ytQ7Y24JwTk/j3rz/AEXxEzGBJwyEnnzDgqBnH4HivTdIkt54Q8U6M/HynjI7nP8ASv7lpVqdWCnBn4liMNVoSaki/bKY4wAcEZwScYFPUEspyAOc8daaB5jEg8HoSc1JFgRgE7scEgYH0xWlzjvYnQFCASCOoAGKJx8jbRhgMgE9T3zTch2BAwen0pC+MqCucdT2qLCJVkL4jRDu9SRgVKr4AAXt1qFWMqDjBHAA4zSIQowMhh19qdhN2LMU/lAMAADyTVlJWlAJYnjgepqgsQdSCxU5ByPSpFkVBgkjacc1LiCkzUjYrhjkpt5I65/wp6tnJHAPX3rLN0EwrncM4AqZZySCHBxwQD0rJwLUi9GPm5XAByCeadgA9MDB4A7j/GoI7gKh55+tNeYEkqTt4JPqaizuPmLCusZDMcgetKxCZBOSBwQc8+tVGk+UDJIHB4yeelKmflwFJ6kFsZ/GnYEyyMOjkkbuMYPf6VheJfEln4csZbu6cfKhIUnBJ9azvGHj6w8I2jFmjN3y2wOGxnoK+dPGXjnUPEeoTPcNiFcbY3HysD14FebicTGjGyep6eFwVTEu62KnxC8a3fiTUDcpKPJJOFZuoPQ4riS7uxYEEHkkdKi1aUvvJ3BFGSY+SKInFwIwCFQAdOAa+c5pSd5M+xp0lSjyRRZsyGRMnLBjnI7HoK6vT7Z4lUg5JAzx0NcrYoZJQV4GcZPHArt9LPlxK7jkDiummyJtrY2bOJ4osSRFG6FXGCK04JxuBRSAABz61nfaPP2Kxck4I3d8f0rXiUHadpIHGB3Jr0IM4ZpdS9ZYkUqGwc5DHn8M1rwQl8AgAHjPrUen2aJGEVdgY9OuPerF/cJYW8ju6oIhuJY9foO9dDlFK7ON6uyINT1O20Wzld3IdQdo7E44/WvHdf16bVLqJnGDnlR0H0rQ8a+I5dcvBslLxKBjC4Bx6iueDea4wuD7189i8R7R2hsj6LA4dQjzT3Y14Sxyqb8nOCetaltZpGiSS8HIKpTbCyfaC2Cm7cX/AKVZmkM8xYgLGAFVQc4x1P418NnOP+rUnGD95n6xwpkX9p4hVJr3I7iDLszswAJwAOpPeo76MeUQDlSM9eeelWFZQAAuB6kdaa8YlhAJJ5PA7CvzzCVXCupy3uf0Ji8JB4OVGK0see6nb+SXkxwDt9c56VltlUAIG0c7iK6nXLURuxAJU8kVhNZCVQQAQTjFfsmHnz04yP4/zKj7HEzg1sy9YRkWjlGLqSDjHQ/WoWhbJ3OIznbwM81q6EY9hidNiKMkg5q5Pp0bOQqq2fmBFdqkongShdmNh1YBMYHRmGR+NWrP5UYEYQdBVk2gAZFYBup9RT444RIQg2quM7j1PrVe1KjRuSw27q0cjAkA8H09OK+uf2XrJ7bwEbgpgTOzMwHX5j3/ACr5MN1BGksgcPsUklT19q+z/gbp7aT8NdMhkLB3BkAB4APOP1r8k8RsTFZXyt7s+oyalyybO21RQvI+ZTjp2JrJUESZI4Xnkda1p13oTkkdTk1TlRtuQcDGSAeor+QGkmfbw0RUIIBAIBPTI4pFJfKugAIwCDnNEoJIAGFHXHeoyGOCBgDjFCdjoTEEe0uQAQOgx1rG8QalHp+mXkzNh1jJj46HI5Pt2rZAdyFOSSeMHrXlvxXuJ/LRXj/dBSqnngZya+gyXL/7UxccPe12c9aq6ceZHnmt6jP4u1a7CEsttFvYOCAATggHoc8flXGai8U7FQcqowTnr+FbkWrSWkUyxMpEi7Se55z/AEFctJcJGShQAA9D2xX9fZblscvw8aFPZHyVeu6krsrtbpC5AJIxnJNIJcADbkk9fanbgNzhgxPQHtVdJbaKKZZobiS4IAjdXAQEnuMZPHp7V7CjY5LkktxHLtCliyffOMAH69xUT3DmQlhjgYB7+9Ksji3GxhnrhlyM9uKpyZR1JJaVmy+TxtPYDtzRI0iWJJDGGckknqSegrPu9SEtwjbUJVAoJHp0qWQyiKRAjEHOMDNW/B/w+1zxpKBZWBdHbCySEjjPp1rzcViaOGi51pJI76UHLRFFb95IWjVCCQN3lgmug0Hwpfa5IQllOEGFMkiFV59D3/CvoT4c/swwWCJc6qArg7mT1OOfw9q3dbs7LSbv7JZWwjiiHEgxg9sY65r8ozTjvCULwwnvPv0PRpYZylY8BufhjqVrEqRPF0Od6EkHtyDhv0rCvPh3q0FqXMBEhOASpCZ9Af6V9GyFGQBkDbR97HWhbcTFZHGQORuGQD9K+Rjx/jr/AAo9P6jA+QdZ8JeI4WkAt/NTOVBYgAflXM3mhaqCA9pIo7BTmvuG40q2vd3mIqbhk7QOT/hVC98F6XqMqu9pFu4zhe3+Ne1hvEKSX76mZSwVn7p8LzQ3DzlCrFwcMhHIHpioJYJlXJBBzwMYr7T1X4PaFczK0UAiPUZAOCfcdK5rVPgFYSo0kWFcNjHJBHqM19JQ4/wE7KomjF4OR8kusrSpGUAP3txHBHp9asrprC2d5FdU6Bgucn0r36//AGfyzMIwBt5DEnn2zXK6v8GtZtGYQ2ztEeAQ+QfU47AV9HQ4oy3EK8aiXqZPCTWx5TFCYIAoXLkZxn17VKiFSCQRzk5PQ11158N9Zt8KbKWQKMFkAwD681mf8ItqiBomtWLJjnaRkfXua5q+PoVZ3jNH6hlCVLDRjJ6mTKgycDv0PerB3KqbAoGc8jp605raa3YxyqDInzFPQVG8gOAWCgDIA71MaieqPolG6ubPh/xDL4euXdCSGZWds5BAPQD6dK9+8K+M7bV7aJWaNclWByM5HT3r5lRk2KQGJzgA96v6VqlzpMiS208kZUkEA8Z+h4r7HJuIq2WyUJawPh+I+E8LntNtq0+59kW86zIQSHyMke9Y1/AYtwBCqSeAOteR+EvjDLviS5Gwg4HPQdyc16bp/jzRtfs0cXEcbqcAE43nnkD8K/Z8vzvBY6KdOevY/mTOeDMzymTbhzR7ol0+2SG5QPA8seNpKngehOea0p9IRyWWIKuO1RQ3MUzB4HDjaGK5wQR19en1rb837TEhjlQZGcKwJI9cDtX0sakWrpnxE8LWp6Sg/uOUl09opQNigFc5UZyKrSaewQkAgddw5xXUt9mEvmySgPyoJfAA75H9ay9X1zQdIi82fUY5FYbSUxgn0AJye9E68KavJk0sDia8lGnBt+hhpbB5AgiKEAtnHGfT6mi5hW1hD3b7MDPTBI9RntWB4g+L1lY7obCIs7DaxyCCfXPYV5L4o8bahrqujzuI92QVODtB6ZHavk8y4owmCi1TfNLsj9OyXw8zPMGpYiPs4ee53Pibxyp3W9lEFAbb5rk5P0Hp/n68THqV081y8ryvLvBVJW+UADoDyQM9vrWPpd0VkADkMQy7mOcA9+e/vWiwkjOAVZMAhupOPevEwOdvNruWjXQ68/4V/sCaUPei+pv2zxXLRiZRKgIZkk6HvjjtVi5zLLK4AZzk4JwCT71z6SNbRB8KgJ2g56k/41p2LtdIqk4dTnCnOQOteyj4qSsNFvK9zAr7UUgebKT908cgdx7VXljcE7wCdzA+WMgjPB/Edq07lcKGAJKkjGetRgjzywYgdBxgcdx3/wD1V0ROaTMibZLkkHI+UEdjjofTikgHmKm/axXrxxn1xWg1kByoBLngZPB/qaF00ys2QSuMEr2z2rZWZFyspKMXABXpnggg96mWXayugHoRjII71MunnIJQEgEDPb3oh0ycyhiSQOeBwc5xz0/CqUUHMWEnREYbQzNgAkkYOev9OfWpXVjASpIOORjpVuz09oivnIvmA5O05GO3NXHtwC5RcAnj2J6CnZIOcw95CBQS56hSePrVC7na3xtKgsD8pGT9Qfb+tXnfyHZHO0jOQF5Az+prJ1i83RIgOFGT17n/ACKaYbmzodwr4ycSZ4GM5z1rubGQt5WSQR8wbFcB4cUCEMBggfeJ5Bz1r0DScGKJcZB79cetaRZjUT2OlswXwRyowST3/CujsnCSIVyhABHtXOWUp+QK5BOBn3Hv2roLNYnI+cgDg7RnHr1rdHnyi0zWtixlJJGF5FakErNE5JAXAO4gZ/P+lZsREUcwCbiq7gO5J6DP9BV5QIlAJxH0PsT0B9zmkwjoPliZWxyG3EFSMYH+NVZnO8pj5WHJPrU07HcoBG4jIH9ap6jfQ2ELyzOAijJPTn8aIo0WrsRygRgDcMDqSen415f48+INvYTXNlYSCeRxiSQrgxDGcqQSCc5GD2OfSsLx/wDFM3zS2WmPJDDuCyt3fHdSOgz2rzZ5wzOBI0sjZy7DkZ9fWvLxuLjSTjTfvHuYPAybU6isW5rmW4laR3Z2JJYtzSLMJCATkAY5qvFLtIDggYxkc80kwKuMRhCcsXHBOegx6f418fVld3kz6eEbHR+H5E82VZX8qBYyyk9C2DgfiQBVd7jzLonCgtnjPIFHhlJZjcBWUBY2d2dugAPQdyfT8azbWzu9ZvyltDLJsG4uFzt9sDnOM1wSrU6XvTdkdkaUp2SRulYpAiPtKuQpDZwc9s+9Z+j/AA6vIvHEWp2ZjiswhLAruLAnKgMOP85r0Xwp4IfTkWW4lEzEZ2Mo4J9/6GuvjgMaBASiEZwDgHnnj8P0r8m4q4yw0aTwmDlzSe76H1uU5PNT9tV0Lmma3HZ26CeQF1G0nGMLgYz69+anufG1mqskaCRSpw2cjJ68Y9O9c3qtmGuA+MqDkZGcYH+FZMlsN5KpvA6knGDX89y5aknKW59/TowStc15tdicLsBMbEnJ4Kn3B55rLfXpYIm27/M3ADHQA9cj8jVR4DvUgsDgAgdKjaAlmkCkqODz/n0reMYo7YwjY39GuW1IzBnQEAkkDGV49evJq+lg21wV3gg4OOnvXP8Ah+U/2gY1BVGGG9xnp+ldqLQvsUggEZHbIrpp01Jia5Xc4bV9AabdOkSrFgZIJ5Pr+NcxqkT2cA84NvGMnBBBPsele2LpyPbsjxA54A64rznx5oDxpIIgxj/vEYr9JyPHypfu6mx7GCxbUlCex5hqV+twWQShk27SM5xVPT7fexII46ZNOj0x5RvQiRM7gQcbhntnrWlb2jRgkptOMc19/Cop7M+lco20JLdv3gLHPYk89OlaNsILWIv5WXdiS3OR7Y6VmpGN45O7nIH86ueeghQA7jnJP8jXZDU5nqXlnDQKwG0H1GMVFMwuJUAOQhDAdfrTJpALYtgk4ABApmnjADlsEZIH1rdCehqK7OwCICQM4Y4B9s1M1wQ4KrtKqVwDnBNQQIS5cvtLDAUDrzUoABJPIzgZHWqIuhss7nIABBGM46CqsoMcZKNubIH1qSWTDHaAOcHPcVFbun2oM4ZxnCqoyAfWmaIvWS+XExzkggmpppV3hirGMjgA8g00lckkHBPpVO4uAriJGDs3KgHkj2q0rDuTIjzT7wMbehPY1YuFRyACxbAZtwxz3FS2FsEsypJALFiCe9MuV+4QRk5XA7itUVGRDHGVlLAfLkcZ7VqIDGoKnBJxz3FZ6AptAUE55OO1XoXGwk7iAeB1wKbKbuXiysoVMfKeTjHNIuAxLcjk1TMpZMAct0JqVNsaIACMHGCT/M1myVC5beZG2B9pHTG7ORVZMiZhwUxxk4xTDC88iqVUAdDjrVr7CS3yhiPYZxWTkkaqJFHG8khZVBHQE1MYXdgSQD0C5xir8ViYlUhCASAcnpV1bJVQHaCQOpFQ6q6GidjEj0wswdhubON2K0ltoocFwQoBzj17VcCkAEjI6jjpUMzNMSEGAByMVPtLlXCGHBDEYB5+lTKwkLABd2c5xz+dNgR/LIPIHJPpT4nCsGOGXPAxip+IiTuTJE6oVYg5GeT0Nc14hiZUkIJBUc4710bXChiWGST29KwdZU3BIHTJ4Hv61pTjZjg7M4yKQ/aRlNvbp1qW7uQZiuCFAxx6+laKaQFIJGVBz8veoLyxR5QEBPf612x5TZ2ZVgjklIwQGPAJPArTisxwQSWUYYeh7j3qhsMbLgHYpAOOM/St3TIVliUnODyccGtlboZSVlc5fV9NEikH5D1INYtvpr8sMMQcc13WtWpYuAhI2ls+w61zPkeVKQoOTzye9ZyuyE9Lk+lwOzkIoABGSxxn1NWLhfLLliFGDg56+tXLC1Ehy6AoMMfUH/OKuyWUbRkuQYwdx/3e9YsxlNJ6nJxkRzqQcMT1U12umyu8aNv8wEYAPGPxrkNQsmspVdEIQngLyF/+tXS+EJDcStGVyEj3sPQZxmmtCJ2aujQ1LSpZolfA8rBIGcmuZvrZHVX2jB6H1rtrq6WVhFCNoGAQR2qHUbG3SERoAxIyFx0NKWplH0POLp5I8ogKqODx1p9zGsNlFcb+TgBl7nPSrOv2ksU7gK23ByF6j3qsXE+lWUChs24bDY6knOTXFK9zCqjQtbkqyBQHJxnJxmtWZFjmUAgqQCSfWsrR7MzsrsSAOgPer+qFUkjAfcxAJHTFHLzIyVrmrba3c2bIUkLAZAUnAGe/1rtfDXxKMDRQXERCAcndk5+teVieWNww+7nAyfSlad/OLl9ozwB3FefiMvo19ZLUyqYWnVWqPpzSPEdpqoRRIqscZyRgVYu9ItrxioKuoDZ28gk186aR4gubB0ET7V6nPf8AGu10T4m3du6xuFeMA4OeSfrXzNfKa1K7pa/meBXyypB3ps6vWvhtbahHhEAkJACqMAf5NcRqfws1C3Vggw6nAGcZ9BmvQtN+J+kXGxLmRUJ+VlB5PvW/Fq1jquDA6sv3sEjkV5cvrVH4k0ebKFWC95Hzhq3hbV9PDiSCQoDjCc4rnZ7V7UgPEysegIwR+FfWz2dncgqYkfcCTuGcDpXO6h4B029YIIkLAnAwMnPvThjJrSaJUmj5dmd4yAFxzUZncBnJCjPAJr23VPhXaRTSyBABk5A7ViXPwphkUERABh1Pp2ro+v01uilI8sluCrBkI3gZIPQ02SU+UQQNx5zmvQ7j4UCGMRCXIBBJXnPPSpX+FzxOQWSVBjay89qz/tGkuhal5HmIV5WQlMEcAgc49KY0QkmkhVMsYyw5xgDqfwzXq3/CrwYxvmMbAg/Ic5p5+Ets6OS+EIBOGOSSc/pVf2lT7MpVDx5o5Y3AVN6gAk5x9TUe8mUKIWLk4wFNe6w/DexiUiSPc3HPQEd8jvV4eFNNiCiO2UMFJLMM4P0rCWYtuyiNVJdjwvTtA1HVbgJFaSBWOCxGMV6N4c+B15P5c11KBGemV6fQ+telaPpNvbxq/lKXGMHGK2X1FLQKsr7D1Ck9KlV6tR6aESnUl8KMnw18GPD2nKr3Ia5lzyJADn8676Oz0jSbUQ2lhDCAeCAAa4u58cWlspIZnkU5CryTXO3vxIOpziOAmGMqSXY9D9KbhKfxGLwtWo7tM73U/FcOlwl5XVIlBxlsZ9RmvP8AWPGZ1y2nlSUpYQ8ls4Dn0+lcF4run1XUI4GuGuQwKlQSAT61gjU5dTgh0q3VniVwjBeckHg/gRXp4fBRlKMlLQ9Kllqlaz1NO51e61K4TzHMKZwIlyOOxP4VrW9or2yPnuVK47DvRp/h42cIYo5k4U7jnknk5roJdPh0zSHnmIAHBYnIBxXVmNd0JxhTPr4U40IqEDFQCJQSMg9MVI94sSfMACRkDoazI79ECJ5m6NAcMepBOf61lvqRursMpLEsEA9D6V69FyUE2jslzQjc1/tD3U4Ayseehz+Fb+mxfZEBzukIycjJFa/g/wCGOo6/5csqeVAQAXPGDXsfhf4UaLZsDLteYAKzySYz+B4rmrY9J8kUfFY7NZN+yitDy7SNB1PVXUQ27OCcsy8Y98f0r0rwv8J7q4wLtiYwdyxqcYz1z6dPrXdXOt+GPCSxR3dza2zoCuwsOTjrx74rB1f46aZppCWUKzDlfMAIzx1Hb864oUMViZXSsvI8OMK+Jf7uB1GneA7ewjACqI0GCXbqPqetRXd5o2kIwea3U4PCn5j7eleJ+IPjHqesSyFLl0hPCxgcr+OcV57q+vSXMzCV/Pc8+bIc5B7fSvdpZI5WdSR6tPJJytKpI+hdS+K2haTFJK84KKNq+WwAJ75xnNeF+LPHx8Wa7dXiErDGdiHsB1IHt0rgNWub27mEcKF0IIIB5OO2KraJO0bPEU2OTuYE9fwr16OV0cM+eGrPeweWUsPLmtqaFnrstxqUjsAiZyME9f8AGumW/aSAMwBQAZPcCuGu7cR3glCkjkY5A57/AFFdPo9yFtsMpTjgFh82BwfTmvSZ61Smmrosy3cLg+UY5QpxuUg4x1rKuiZw28ckYBAxWrKROH2rwBktjGTVSCAXE4MrYXGOOamxlGKRlQ7oWLrl2XkDPJPpXXWV40EJUOULYZlJBIPYZHGeelZVzowjjEgVnJP3UGQB61LYWeLgAnYDgbARgD1+tSaNxZPeb5GDgghTkhu9W9P8qKwlDgGUsW3HqPb6VPdacLUFipIXJZWJHT9ayXbLF1bEZ7LzkVDI0ZYWNpXKohO7nORirX9hTlRJsGACxB7D61Lo08S5Ugk4BGR1/Greo6g74RDhf5Ul5k+90ObmjMRKgcgc8dc/rV2GxaeCNwoCEZC4II/Cqt5FIZHdmyScg5OSavafqkgjBdi4HHPNZtGjTsILaaGQERAKBww9adcXErAGQggD05rUguEuABgEgVlS4kld1JKng5GOlQ0c78yvGCZM4Yp1ycYH9cn+la0UUU8RIX5wBnise5xw4fbyO/UUv9ovY5ZWLn0zxSj5lxTexYv4k2kSICQMjJ6H1rmbyIzxDeQQDkgHoO1X7y+kvHJZsEjgCqAJHmrwTjJJ611RasehTTS1K+nhiwiHDEhgD3IrSVX83JIZepBHJ9hWIA8V1E8ik4w6g8cev61sRXQaIOFZVJ4bHWsZEVExOIACMkEk49PaopYvOUsQAV5JB6VYZXkjIYrESMgseM1B8wCK2DnggHr7/Ss3Y5k7MzZJDauXEpUKQwI5wc8Vm3VwRdB1JKscECtq6iE0RCDbuwpwOoB/xqo1tFbYDkM4ODg8ZHcV5eNko0m2rnZTqpbmppqiWIOp+U4GCMVpm2dICXbbERk7u1Zel3KLMWcksCMAjGBW/qMU19DGkR8tHOWyO1fmclzybR5lZPmuc1qpBAKAlQCAemR/kVseEfEEdg5BJXIJJPOD6VX1SCNLcQuRlQWJx344rmI7z7LcgAkDOSBUXlAuEFNWaOl1vW3eQvIxIZsqv9ys7TrmW9ugHJCswBB/hX1ouZFvLcuUxgZxjoP8aoQztayh0BIOCQOwHetHXm92aOKjGyR6Da2KQQgLHtCjPA6+9QyN5mSmAM4ye1c1P4supI1VFJOMAnjjtmpbLXvKjcTHcSMgL6/WtoVYXOPknfUdqpCtIg64+8e5NZtnMUvUdpRGmNpGM5qpe6mbm4EmcjJBB6gVBcsVCOSCc5Ax0qpzi9jqgrI7N7954kiiGFJyxx1FXrWN22hCAAATj3rA0a7j8piDhgQDuOcDFdRpYSZBmQIDwDnGR/hXHJ3ZxVdHsZ/i3amnKrth24Bxnn1ritOuYgJQRvb7uRxyK6zxrMGWOIMQEG3joc81zNnbJFklAB1APGTWUn0Q6eqFt2MdzIQSRIc5PYY6fzqS/ZUh2MdrFQU4zkdzTEGGMjgIgBJJPGew/GoLa3lvJC5QbSehNduDp89S8tkdtGneV30JbO0LggAgHketbmmWi29tOIczMq7pGAzgcfrmuh8C+A77xRqMcMFu4gUZluCMJGv17n2r36fwLZ2vhyLSIbdAI1LGbygHnY9C34Y7+9fpuVZfLHzUYrTueFnPE2Fye0Z6yfQ+IPHnip70Cyt4fs1sufMCnl29T/hXFw3AhwdoIxgADoa9h+Lvw1fRtQleO2YI55KjhD7+leOToIXKoQCuenqO9dWa5dLL6nJLbufS5Nm1HNaCqUja0yQHKh8bsZHrXTWCui5QEjoSOw9K5jw+kXnCc/MADkdjXX6aEk5JCFuuP8K+SqK8rH0EmzXsCThc4U8EHpVa+8KW2pK5liAOMrkDk1ct4zDIQfmXcNuBgkVt2kSzuhcZPUDFYLmi7pgoqW55bqnwzvLe3nezjeOUqXGCAMjoPXn6Vn6F4lvNDuUsL5JEUHAyM4J659/evekgiaGYtl3ICjI4Uf41xvijwXa60hGR5g+63Q8e45rsjUUo2kZrDWd4k9pfw3MCSQyB2Ycqe3vUtw6yYIJJIOQfWuL0m1u9CuzA7ZjBABUZyB7mupnl3ISVKZGAe9UpI6FTZkX947KYgmzBPB6msG5ByQo4xzmtO8LlySmMHO4HORWbduYgGU78j8q3ixtaGFelkcuh3Dtk/wBKZaskzgOAzZDeuDUt8w2kkhBjp61n2LM04ZGC4IIBHUV7+XK9VM/PeKZ2w/KdT5n7xWZiz46nnNWJJVtpkUtlHXcGxjn0qnbOyqTIAC2CpHelASWQsQSwOQSc4r9AhI/DpwuasU4OR0U89av2s6vMiISQOSQM4FY8IhLZcojgY3sTyc8Yx+PWtPTrV5LqTY6jgBQD1PfNdMbHDVjaLOttYpQUCjajYIJHQVo29pI5YlflJKj8D1qxY2qgIAWOAAQ2ODjn8K2bS0lmnEUcJVNpYyMPlGO31r3KSukz85ryfOzLtdLjDsZEEhIwvs3c/wD660ltDGmGXPpgVuafo4ZRK5BBwQuMGp76y2JhEx1I4rvjTTOJyOcjj2oQVBPIGB0qq1sXQEptXqR1x+NbsdjLJOjIdkYzuBHJ/wA81JdaYYYCWOAckZ9K1ULApHnnismGwlBYxqRgY/U14o2yG6mKkuRkjJzkete0/EQiDSC2SAuTuYY4rwO8d5LyUlyIiDwg5B+tcmPhahc+hy9K17Hbabeo1lAxBQlcA/3j3rM12/PlSuACqqcgcf5NW9BAl0SKR0BjyRww4YdfpwRUdj4bPivxDbadFAYoGIeSQtkKAeme5Nfm+PqxoUZzfQ+ko01KSPq74A6VN4e/Z3sLOVfJnvJmuhzglSOB+tbHhS0j8PpHCuA8twrHsck+vtVmKeK30mz09E2R28SxoAMYA6VXtLoNfW4VCTvABPb3r+KOIMW8VjJzXc/XsBSVPDJWPadOuW8hQTknvV0XJ5JIx/OsbTmc2VuXTYQozn+L3+narIkBGAcYPavChLQ46ivIutOXyS2GJ9a89+MHxGi8H6KbYTCPUL1WjgGcnp1x2HvXaF/LLSEMQqlgEQsSR04HNfD3xx8Xard/EO6n1JzDKV2W8AGAFHUgHoDwa+v4dwUMbi1zrRG2HwrrtpM108XXGmW91Z25EEF0mycqTubHfPc1l6d4gn05o3XfGUYBdxwSB0PHeuTtb1ruESEtIQBkA4z+dJe3e2PKDIzjk8iv6/y3DYWpQjGnE+BzKNbCVnGZ9afCP9oSFoxaaiREsZESvI+SxPdieAM9utfR2ma1bazpxjSQSGdCN4IIIPQ57AV+XUGpy27hopDG+QcqeteufDn9pKXwk8VtfO88StszIWwo7EdP8K+D4k4KeIvisFo10sGCzK01CYv7VvhCbRfGkk8AVFuMJuwcFgCx/QV816hbhpQWG8g8H098V9YfHbx/pXxA8PRT2k6O+AWlB+YMBgDA7c8n2FfIuqXMsN68IOCTw3rXiZfCpGl7OqrNaH7pk2LVWiknsTSICYIhKAS2GO35QvYg9yeeKrTQATFVVsZIz1x70W8cz7i5JC4OfTNbFro48tSZCxbn5j2rvlBn1UK3cw5YEkVclgQc8Gogp3sXGAo9etdpbeHkmkJYAADIJNMvNJsrAo5eN3bKgYzXNs7WPTpy5tjjJwykPwqjqTVeSQRBSWCB2IBPc+ldFPJbJcFEADAglSKjWGJkKoqsN2ckZwaTZ0pdzECkoAQWGcjHXNSxW+XBcZA6HJGPfFaT6eqMCAShO4nPQ05LIx5YDcCc89qg0URIkNvDK4ZQ8gCkYycevt+FFszfaUfeUIIOR7U2fKKC5AY8Lz1PpTYwCwJOCBxiqVh8hqXFy7ujsw3+tbD64bbT1UIDIVHOSMn2rB5kjCryRyAeuKg1iR1t0d3ASMZznGBXZh6ns58x89nOGhXwslLoXV1i5YIZNomJJwp4/wD116J4F+HmteKrd7wIUtlALXEgIyPQCtT4AfBO58feTrWo2zW2mgjy1lGC/vj0r6nvdHttEsIbS0jWKJF2gKByR3r4jiXiajTk6FGN5dWfk8akaUuSkjznwb8HLeK8SKe5RiVDEBj8wPpXtmj/AAO0m2t0aNsqzZIDnk+9eeRXslvcK6P5ZUhtxGM4NezeD/E6X8CgMGLHg+lfjdTGOvU9/ZhiJ1ZR30Nmy8K2tpaxW6wKqIeDiqes6MIUbYTjGMj0roRctwOoPv0qrqj+ZayKAC4UsCPat/YU5K0UeVFu55rqDFHZAclTyQetcz4p1Z9K0W6ljJLhGJC9NuD+ucVuagS19MEGQXGMDrkDmuM+LdyNMsLS0Eiq7uC2OSQcZ6emK5Mvwzr4tU7XSZ9Rl9JTqxTPmjxbpwv5rmVFyXZpDx0J5Oa8l1TTGtHZSzMAWYEnPU9K+ib7SYbmWQxkyrjkJ3A61wHivwkGBMSMqk/xDJx+Ff0JgoqjTVNKyP1enQXIkjxssCSCDgHg0QFwSyDaCck4zkVqaxYGxYgsuFOBtGOazY7xYYcshYdNqjkivWd0TKDR7v8As9Mn2l4JwABIAu7nAxX0bJ4PhuA8wVQWGAB6Zz+VfHfwu8THSNdt5CGRXIXBIwBnj8TX2n4Y12LV7CAoykkcY4wcD1r8Y4nwOIp13Xjsz4nNaVSlPniynB4RS12iEBBnceOo71t2221ZkjUgEcEjpW0LdVUF8EE7Rhhgk9OahvLBUjErfIoBJ/Cvzh+0kz5j2rk7M5fx5qY0jwvNMxUG43wkeuADkH15r5G1O7Mlw5UHl2JXvjNesfHLx0NT1KLRbVxJBZHeXTg5I6nPUdvwrx55C7sWbC55bPXNfrnDGBlQp+2m9z9FyXDunS55LcgnnjbYNpAIwdw61ns7iR8hRGBwAec1bu1JJ3IUeM9xggVRnlXaQi7nI64r9Eij6lK4GZJAQSc46g1VS6ELMAxyepqCYMcAEg+lQxqwLA5J6j/CtbDskW5NRlBGHKlhyVOSB61asdentlLCUk4xluc1nAqyvgEuoziq8riZolRSACRIG9fam0hNI7Wy8alZUBJIJ+XkmvX/AABJLq1qbuQLEUjZuDjIBAx+OelfOFpGy3USxxbnLcDPX/CvoTT7geHPCFkjBYppYy7HOMjPT6VzSk1JJHLUVrJHZxokx3hwSB3JrXt5xFCSRk44wehrktKvk1AQBJCiMAzD0rrImDQNGSFjAJLBQTwPWuunJS0ZzuNmeNfEoLLrE5lY427iFHU5rgEtxM4YBkUfwnvXa+P5jb3pZPnA+UseSR3rlVdNrMgClume1ddW0bI64p9CJbZYcuMqADkk9f8AAVL5AdFcff67gKsIiTI6NtYMNpX096dDG0TkKQUxt8vHTFcDkaJ9xqO+5Y3PQZBxxj/GrsE4Xoc4HJoVDIyggAYpyQKpPO0d8CncNOpdRhIxA2hGUZyOnHNII4xtEZAVR2quIyGADblx09akgjJBUEAk4Hv7U7k2Rp2kgyDgljgDb1rXmvBY2MlyxASPls/4VgWjbHKFvmHOB7Ul4s2qRPbRsWAODuPTPaqTjf3jN2MiO8bUL6SYuSjsW44GD0AHYYpviK1VrcABlmIOHYZA9MVuWvhNNAtYIcKZNoZgrEgnvgntS6pbGS3J2b2I4BOBkdK8PETjGpdOyPJqyvLQ6f8AZqtTfT3kj8TWzgbe2McnPvkV9N6dErRoSpUE4AIxivm79nNDp892kiGLMgWSJcn5Sck5POa9N8a/FO10S3kgtJ8yglQQeQf8a/M8fTq4vGSUFc/P8dhquIxLUEdb4r8YWXhmOQO/+kIThexAr5+8afEG58R31zKriJGwAgJwR9K5/XfF93rdzK8828sTgDsPrWEHZsk5OOtfXZZlFPDpVKi94+jy/KY4dKU1dlgEXLEud4PTcacmmQsC74wuc7TjAotm8xipBKjnH/1q0YANxZuDngD0r6+J9RCCWlimdHgl2GNcgjqRXQ6VZC3XagyuADuHU1VhDebscjeRuAPB2+tbOlsQQmMgZJBNaqNzVqxYljItiSQB0IA4qpcttAUk4xxitC6EkkDkkFegX1rJnLAkYwRwRW8YkpszZ7dI4w8mWBYgHHU9hRsSNGOByckYp1xchMgkKQOnrVCS53gsSQvopwambsTJ2CfVIrVoxIoO5go9q9D0HWE+wkJkIVGexIrx3U2E0ozKVGR8qgEn8+n4V13hvUiIhGJNgUAgnsfSvjM6VStHkjseTjNUjoPFOqsIDkYB4wvOR7ivINTeUXrqHkCEnPPBPvXo2oSzTQueSGBB5xxXDaopWf8Aeja/QDr+tZZDTjRm4vdmOGte1jIE0sCuEViOhYDgD61Abh8liQ+QQVbkAHrVhzJllDEoTu2Z4z64qo0TZDAbQTgtX6FFHqKxEZFwBjAUcZ5qB2DgAjIGSDjGKklyshQAEDjPrTpGkjiMeQEPOMck/WtOU2T7Gtc5+ZkClhwck4z6ZoCtN8wQKc8hTTp1EbAxkuAoyCepxzVdbtkYEDAzg8V+xxZ/FrVyywTywoGHB65pUjVm3k/Nnt/OoSjuSVI55OQeanjiaNgM4JHIH8q2UwVMdFAAAVXI/vGnJCZCVJwOTj39afKTEAqFQWOACcAewqCTeEAYFGOcHHBHrWcpFqCRNDaCJXIUEsd2fX8aRFYSFHUEHJFKsqrHGHdmGNowOlN+1nBLYBwVAHIH4mud3Hyj1REdlJJPXFOaF3kjIjLJjOOnAqFJUVlIABHU+tWfNEik5LDOOnT2oVykiu8QlBITaD1X0qN4AmOSDjoTV0+WQNpKgnvziqlxmYhACPRs1tFkyRDFyGBGQOw71YtR8wBDHdzhj09vampbLHkoCHJzkHkmn20anbjcSCfvHnHrXfSbuYSidJpDGRY1KhIwQQwOcgHkY9DW+sishG3CNkbQOtYGiRtlS3EZ/h6GujWJF4QhicAYPSvq6Ek4o+WxcbTY7CZB3MuCDg98dsHpShy+Rjbjrg5xT3iUIuTh84IxnPvmnYTlAfnHDL6H0rsVjypIYwaWRFRMBRgEDBP+NRyx7g6FywPLDGMf5xVsIRhQCCvOc0jKDuBGSfatEYspAlWC5yAOOanS4QKwVgwx8oJziq13DLbgyKA8ecEDrn/CqzyAMCVKrn6ECrsQzTR3dwRyewJp4BE2VOAeNuOB7/Wq1vKpBVgSAMg54IqXzwAdhyAMA4pMLE2EEm4qC2MBj1GevNJNFGFVklBTODg9/Q+9Ic3ABJKkYwV4o2EbsuAgHBbnB9KkREECgF1wP5Vi6pKGMvGVHQDjHFa93KVQgIHbGOTiuQ1fVAm+KJwpOCykd/rXNUmorU0gpN+6jKu5kEhJUYxx3wawdUuxMQFOEU88YqW5uZWYCIgEE7mPOR6Y9qypi5ySxQ5GMDOfavHqNNnrU3JLUoXbCG7KDl8btwPaqMtqiorAHf12AcAfX1rUcASlymDnpnjHpj/69RXAJhwBt+lYqVtjri77mQkAVywcAg7mDDjHcCul00mSKI4+QDKtnoP61kw2sTzIJBnINbtmBsWNEBUAe2AKrmLdmaQAdDlQM8E+oqLy03NGpBDc4I6VaWMyKCVAIHLLkA1HKhGwAcqeW7mhSsYuDII7V3nIx90cjuD6U9bd0LkhWAxgHvV1Yi7EleSchaChlYqhyVxlSevrzVKdgUGZ5tH3AgY7/SpP7PLuBgKrKScHvWn9mcsCUwBgYJ6CgKScAAe4PSjnKUWjOW1kj3EorHHVRgA/SoIoWeYkOTu+YAjpW06kgBCRgYPvjrUCMp3ErsOcDI6VSmw5Si1mYgQysW+8DjtQ0WAxAIDDANaYYJtYkuFOcE447ilaNJWBDEKckj09KfMUomK9u+4YfjuMdasLGSvJYDodvBq80ccJILAkj1owCjYGSBn6mp5kCg0Qx24iBMRKliGLDqOP61I+I1XIJJPBznP4VLBj5NxCqevHerKxJhi2CB3A6Cs3MOVlFgzZBADds9KUwNsGdhJHG3171oOIwAQMZ5z6ikcrIhCjaexqOctRZnyWrbcEBcdwetMSEw4IVSW/vAH+daTqPKAwCB2qu0yOSF5I7EdPxpXuVZopi3V5t2CSOcleAfT3oNmpbeoBOc4boT/QVoxBuFc5Xsp7e1RSKUYgAEAggKMYosuxScl1M9bEOGVlJYdAvTH1p32PYCm0AdQfStG1cLvLrkE554P0pxMQbcF35PAzjH41PKPnl1ZlRQSoRtIBXnIOMVPArwgkEMhbkZ71YQplwVXOeDnH0FMCgliqYcnkdMVtFWIkubcsW18ltKxKljjgA4x71rxa7EEACMB1wwGTWE4XywdoJJI3YORjqM/iKQxEZBBwBkHHBroU+U5JYeLZ1B123iUFyMAZAUZJ/wD1Ux/ENo5Vm5BwQGOCPauXJG3AYA9wD19qF80yklwYyAFTHIPfnvmqdaS2M/qsOp0kviGBmXMW1ifl4yMj1pk2viaQRRIUYYO7I59axYoxI5CncRyV9B6mtLRtLN/MlsIme4LFlCnGVGOMd68/E410oOctEjpo4CFSaiup2HgjSLnU74yumI4wHLeuT0r2nSbAIqbVKoOgPaqvhHwU1tZRAFWnZQzBR93jgEf0rtodAulBCIXfjtjNfxXx/wAVVMzxUsPTl7qP2bKMvpYOkktxloyRIgdfl6HHf0rRVoVIKsAx7Y61La+HJncs6MpHOxhgg9+KvQ+GJdzkMUJwDkZwBX4VUufSKUV1Mw4Lkg7vQYp6aS1yw+UEE5xWuuiSqQSqn61btdNMWNiYIOSRzmue3cOddGZC+HIiAdgHOOveqlxohgy4PGTkEEkn+grr/spkXBHOcj2oez3gs3JxyTRyrogVVrqcWmntu8wLkDtmtC3gEbDAJJ7HtW8+khicKOO9IdKCksDuPtUcrH7YyRaAyEgYBPOKdOEhGSMEDnPetdbMxg55AH51xvxB1RNMUJE+GK5OeoJAxXvZRl08xxCoLqc9TERgrl55I7jJR8jI2lTxnvk/0pSgOUJBkx90c5rxyx+IE1nflJHM6tIOXY/IvfjpivS9H8QQagqMpDE4GV7V9xnHB2NyiCqqPNF9Tnp4mFTZnQWkxTaGR1cdSwGB+XNbCkSKASCDzWTazCRhghiMcnvWtChkRCwBOeqjAr4dqUXZmrY5wDkY4J596kk34ByDnsev5+lSIpOCCcg4Bx0p5jBcgjJ7cUrmdyNFfa4JAUjBUjJB9QaktYUYxqWIAPXqafsBBOGwOuBSqACuDgk4HqfwranpJESd00fN/wAaNKhvLu9ieTMrMZmjIA2qTwcdcYwfxr5w1DRba2uJkCBVJyFXoSMc9c4r6z+M1sTqGqSErmVEQlAFZgAMZz3468V8x6wCNQEqRL5YJHlsc556Eiv7U4EoUZ4CL5eh+e5rOdN+4zm30q25UM2TyAwxULafBvJA+Y8DB61qzB9zEjaCPTvVSSJN4DADdjJPav1iGGpdj5OVer3Mx9NWN2yFByQSpByO31ptxp6KCC+9WGTt4xntVudQeBgFTnK8UBg8gjAAWTGWx6dOfTrXXHDUuxzvEVe5Qj0yKJwnzpEB8qg5I/E082CPkrKYyB/EOvPTFWWV9rlkYEfdJPSmxk7SCOR3rdYePQxeIn3KF6hWGV0BWVBlSDjJHauNTWtRa6MbnAJxsB7ngc16BK4lRoHUKxJbdjrntWh4f8AJdzC4AKAjBwMHPYj0rppYVvYzeM5F7yuYeiwyzJCQCcAKc84ruNH8NSam7RlcADcQf7vc/Sul0vwlb2W1BEAM5JPeuz0/RYI2RooijFduB3z1H417lOCpxtI8WtiXVleOhzOn+BoyuSS5ONwIwGPbiux0/QIrdSQnlkKVIHOR3q3aWSsu4FiRwAPX0rVij/dgkZYdecY9qJS7GHxble3tY1hRQuABxgdBV+1t0UsC5CrwCCeR9KaCiqAVLDPTNWotoCY6Meo7n0rnbuUkTrChYEOQBggY6nFBVdxcknJO4Dt6Yp7EgKgjwGGdwPX2x/nrTGwSSTggYx7VK1LSHRRNJIcJgEZwxAxxRkg4II2nBx3pIw3lcNnccncc5x0ojDoHDHIOeaBkyxsgIcEn1Hr9aYi7ckAsQclV9T/KnM7phcEgADJ70qMSSQdvP0zUaha4x84IKANnORzgVHHHv4clTyQcdass4XJIGcZJPQChgoUEkIMZzmmpE2IPLKEYjAByC+ep9KeOh4B+tPFugLFSCW5JzTBbbn3ZJJyMbsY/CndMLMWMEckflT+WbjG0celMLMjEBCwIziMdOetIzOQVDhgDwxJzj0+lG4WCS3Qkgk57gdhVK5hEQBA4I43ZyKuEMIw2CCcgZ74qvfGTy1iLEqcAlQcE9s57jOOKNupLRlNlwQTkg+tcL498TPpBeKMkEKckNh1JGAc89OD716FfQJbwMxG1ABl1GcV88+PfEEmsazemRVEKvtRQADjvnHHWsKsr+6OnG8tTm9RvpbpgZSJXPJYjGSe+KorK5yqEK3ckZwKkLeYwAJKjnPtUUsaRgOsmT024JJ/Kp0SsdzVwkBfG0ZAOWPqKqT7jMWWPerKFCA4wfXP9KmZ97PlZEIAHzKR+hqpNuDEEMsYPDucZ964sT8DOihpUQwAZRXUghhkHuO4qYRwiQEIq85wo6UwKpKkHch7g0cbwAfnPOMZ4r51s+gRBcNEMlhknjBHSmQyIoJ2gEd/arLRFlZQ29mOBuwAD71WMMsMoHkMVb/lqCNpI649ai9jRITpKuRkN046U9GMcgwilnYAk+tMVHZw6EOckEHsKleRYZABksBnJ7/WocuxvFLqe3/DXw3oUMMV5qs4ZEw4jZsNx9K9UPxs0jQpEg08xvGSApjIVRkdefavkxtemhiGJJAcbQYz0qm2oTySAu2WHIYnofWvicy4eWaVOfEVG49uh7NDGxoqyifWt1+1LBp8rIIGZgAA+Pl+n1NRf8NYSLKHS2Xdg4VmBP4ehr5KW6YvOyuwWUhirEnBHAx6UsNyWwCxJz1rwHwFlP2oHZ/ar/lPrMftZXcRGyzjAbqc5YH1966Xwz8cbzXEd4kjeNMhtgJIJPv7mvjGDzLh98R3op25Hc9693/Z5Cyam1hcMSs4aY55xgAY/MCvjuJ+CcDhsFKvhoNOJ6uAzCNSpyzR7XefFDUNgcoUK4wTkZOK5jUviFql4GBZkZvQ4IrrNb8KhIWCINgG7kdPeuJ1DTQoDKuwgY3Zzn8a/m+MowqaLY+wh7KXwo4/xLFfanILqS4laMZBj3YBB9q42/kkachmZgTjk/rXoM2JHa2bIBDNntgDk5rkNc00QKhT5gc45yc1/XnhznOHxNBYflSmj4TiHCzS547GIxCuAPmJ+U4Fa9lYNMy5GMjHSssRIjhgTlRznpXQWs4wiAgAEHPev32mlLc/NKjcOh2vwy8PA6zatIN0YkEpAHXB/oSDX0fp0IiQgFQGOcLnH615J8K4EuFErQmMqSpHqOOa9otowEAzwRg5HSv4V8UcX9Zzh07/Cfr+Sw9nhI6C3FrHcwEMhYgeuM1zlzbNC5BwC3QAV1yjy8gkqPpnNZeqWgljLcEck47V+LygfQxlY51YiwCgZdiQVzWrp2gPOqFRtTHAzyBVnQNDXUJUkkUlFbILDp+FddBZpAoQKF444pRpN6mjqpaHNDQNoAPJHGSOamh0x4ByMEdcV0UkQKnaASCPekePzMkjGetaqm+5j7STPGfjb4e1XxDpkFrpsTSBAWABxknqCP618vXPwt8UadKkQ0YsQxZ3ikLEAnkkEDp7Gv0CNkjkBkDjpk54qncaDbXAcSwJMpBUKwBBzX3eQcT4nI/cgk4s4a1FVdz88tW0fU7G6JS2urR1UbpWjBQ45IJ7CvQ/hn8Rrq1lS1ugXQgATxH92RnBr6uvvh9o97H5ctjG2OPmJOPxOa5a9+B3h15XmhtEtpCcl4YgAPbjGPyr6nNOL8Jm+HdLEUde5nRp+yZZ8N3S6tbQLHn7pKu3OQOSc9Tivk/4sMI/GGpqhBJcM3I5bPX619daTo8HhmJ44rneNhVTkDGfpXgfxQ+FTaprFxcwzwxyOdzNICwLfQVxcG43C4DG89WfLE0xEXVVoI8K+0JKhBciTJJIbBx9a2dI8S32nXKGNi1uMEhpCMevHf8au3nww1O3VGED3Yz87W6HA/A5Nc5c6Xd2MrROrErkYKEfqevBH6+lf1VlnENJW+rVk79Lo+SxeWe00qxPZ/DXj601MpA7Euo2nBAJz3wev4V1Md5C6nZIWVQTluMD1OOBXy/Fqc9o5ZSsAi6EjAA7k+1dFp3j/AFCyuFUzfaIG6smUIUHg9SK/SsJnVKtZVvdZ8Vi8hlG8qP3H0QkwjVXBBDDjHcVFIUcttcE4BJGRz6c1wek/Eu31CMKT5JAxhgCT759K6aHV4JokZJ4n3DcQrZI/DrX0MJQqawlc+RrUKtF+/FmzHMUYuGzgYwe1Pa8lkC8Ki853L1HYg569azYrkNIhVxlhtIz1P19KeLkYICggnnOeB6itOTucyZeN5tABOSOcjtS+cjAsScdSBVFZAXwOB3z2qeMbtwU4IwTk9RS5Uhpk/mq2CPmOcntkVKZDtDKMjuM9KgWPBJIx6YNXIbaQMCYnCnnO04qW0UrsdEzlefTJFTQjcBGqkuQCqkHn0H61Ql1axsRi4mBIbJUDk+lc1rfxHgtEaK0ZpbkDOA2MZ6cfgea4a+JpUVebsdtDB18Q7U4tnZSanbWavJdzLbIoyxJ6fh1IFed+LvisYrea204B5W4EhBAA7nNcNrGvahqdw73DEgg/u85ArEmQlQcEjHGe1fN4nNlL3aH3n0+EyNxaliPuMnV7+XU7qV5388EkMXGcntWVPGDGrOcKOpH8q0bmMscDgnIBxxn61l3RkjRgRkgdQO/rXiKUpu7dz6SNKFJcsVZGNd7POlIOVY5HbA9KqKoAJZSEHpTtQd1yQPmJye2abb3Eb5jKOGIyQ44H411RTMpLsX9OjV25TcnBIJxXX27tK4IAAxgqOlcnYBTNGQMKD90dDiuu00xyJGVIIIzgAggg9/aumnvY46miub2nwvI0e0EvnAXHWuotrTyygxiQ8sB2I7Vi6bCdiFCAwI+oNdLAAkQLMoIIJJNerTjZXZ5lSalsXyY7a38922hVyQTjFeZeL/Fg1SeSCMHyANocN15/lVvxh4qN4HtreXZGrFQyn74x0PtmuL2MI8kZJ/KvJxeIv7kTvwmHuueZFJL86AgknjA/nVmzsTcyIsYJAOG5+7SwWoeRCVJfjDZ6GtKVX0RCWAkkkPIPVc96+dxeIjh6bmz7HKsuq5hiY0Ka3GXs6WcZgIAAGd3tVSMKm/BwOBg9we49qh3/AGhSSS56fMc8dx9KlwdhLEKVGAAOgr8axmLniqrnI/rfKcspZXho0Kat3JVhlaYBCgQHJ3ZyfTFSs4jUyKMsfboahjjPLPMI1/vYzj8KcxRQCHYgkBieg9xXJGVndHsSXMrMydWi32iM4zKnBOOCe5rmmSTeQOh54713l3DHLbyggsygge5xxXHgMjgFCmTgevNfsWT1fa4aLvc/lDjLD/VswlZWTF0sgq+4kENjGK0jKThQ2wjnIHWqNujLzJgOSThemPWrMsiOgAG4EkMDxxX0KXkfnTmKoP2lnADFhtyKijkjcsA6vglW9iOopjPHaxJEmFAyQOSRnvmo0jAkyu1SecnofrWcoM0jM39GsbbUL+2shEpM7qoUDrzzX3R4esTougW1kBh41UjngAqMCvkz4CeGR4n8Uw3YAlgsgWLg9GzgjFfX0x2MylwwyBuHfjiv5q8SswjOpHDReqPusqpyVPmfUncvMqgEg9CRUTWjKoLHIB60yKQAgjII4Ck1Nc3IjQoRgjnGe9fgjR9ArkU2yLAAySePeoMqxwcZPqKh88yOFJIBON2OlDu20gnjPWs35GiE8xI2BAJA5IHFcx468OHWNIeMAL5edijnBIP5iukMykAAZHUEc5/zzUZYSgMhOclSfbuPxruy/H1MvxEa9PdGdSHOmmfJWo6I9hdTqzERQlkRc46cZNcrebkdySHLE4K9xX0D8XPChSE3MEAEZBcMgA4PHJ68Y6Gvny73pbu7kqIgWYEYzggdPxr+yuH84p5vgoVovXqfF4uk6M9Cit00ZJI4HBU9x61Mt2JZCmVZR93b1A9xTRGbqZUQEM43DjrXT+C/hjrXiS8KWloZgzZd2BAXHv3r18VjMPhIOdeaivM56UJzdkYAuANiu4VpDgFuAfx9a7Hwl8MNX8U3igWjJAxAEnB3e2PQ17t4B/ZrgsUjutYAu3dg2COOOhx0Br23SfC1jo6IkEKoqgcYAwR3r8az7xBo0W6OXx5n36HuUcHbWZ4z4U/Zs0+WRJL5N6gfMgBAQjpj1r2DQfBWm6AAtvAiHAGQAM46H610UN2kYMaKoJxnAxnFV5LtA7Oz4C8YPBJNfi+OznF5i28TUbXboepTp8uhneJb1dK0uWRyNh+XJ6lj6eteE3N61zdTmTg7jhc8kZ4NeifFTVZZrSC1BUICTIDwQO2CO/vXmkbFtxAUnpk9cV4mjWh62HhZXLJlQqq54wcDHShZm2gEfLnAAqPggFCD6j0qaFSxCt17U1c62iVMz7wVAAGADzmpjIYo1DLhs4PrSKjAB0IYHrz0pAwZ8AZLDO41qkZuyEwJN6SAHGCD6U1NxUgnB5xzTmi2gksc55pxAjwBxxkEDrVxTkJWW4zBGWIHpkCoZIAoLrGkgHLb+AR/Wqes+IrTTI2aaVI9gyVdgCPwNeOeP/j4NObydOBZywAGQQQepHpXs4PKcZjZJUIP16E80XJRPVNX1TSrMtLdx2yxjg+WACR64rx7xf8AFjRbeQ29lbRtK5IVvLBAx3ya8m1nxtqfiBnaa5kT5iQgbGR+Fc81w8rbzuJxg7h3r9Gy7hmrQkp4mo3bpfQ+1weUxSU6jLepXb6hql3O+GllYlyowPpjsPaqT/MDtGSOPm4xTghXMhlUbsAA/wAqd5m3eoGQwwwHQ199CKgkkfUQgopJFeOQiUk4VRwCO9OwQFUkkE5J/GnqVZSSRgjIyOtBYmMgYIx1HGK2uapDyxtiHDEkAgAjsas2OrXto5eOZlBxjPU+g/Cq8hBK8kkjIGO31prTbZwhBGEDHj3rSFWUHeLJlSjNWnG51cHj3V4IgkdyxJ7nnP51fX4o6wrHZf4IXa0e0EH+v61w5fA5bAzxz0prFhEqjBPQMBgmvShm2Mpq0arXzPMnk+AqfHRi/kjqr74hatcxukk7MM5DLlcj047Vi3Or3t4Xd7lizYJyc4A5x9Kp/fwmCDjNRvMImCFS7gDIIIH51FXM8VW0qVG/maUsswWHd6VJL5IdLI0pDM5JBySD1qAkuxHIU8E+tG51ZwMYz37UhLHcFIyOo9DXH7RvdnY46aD/AJgwAZggHABrorLbc2ymIkttwwPb1rlTMyMFYAuByR0rQ0a8AvQo3EYyT2U+mfU17uUYx4TEKTejPjuJcoWaYKUeq1RvMoDIHXAAxnPX8KswyNCC4eNxxjggr+Pc/wCNOntntpXDkMcAYAzjIBwffmoJFcRgqARwevBr9kpVFNJo/lDEUPZTdOS1Row3wuG2kjI4JBqWQjyyMEjHB6Y96y4opd4CFWU8fL3962LW3eOVEkQsxGCBxjvgmvRjqeRUSiRMjqsbE4KkMAD1qeKNlYMSRn171dubAeUVcAoecnnZ7gdzWXCzR7QiKAAy7U5HPfnv3roRhc14UGDk7ySScD+npUigq2FGVPp2rEZRIY1LOgTGNrEcj371bhnMTEFsg5681ehm2bcEgKhA2QOcH1+n5U69d47R2QAHoD2zWUsxJDZI45NU9a1l4IUiDsd2QuB0Pr+lS2khxu3oQXV6sHzsocnggnGa5u5nM4ZmHAOQpGeO4wOSev6VNd3bOoJBbkZAUZ/P0qlKsqsj4URHJBD8gg8Aj0rlc9TsjTsrs6/Q/LitwXlWJFUEBj/Wu+0yMKVCSJMgOFkQkBh2Izg4NcB4cDSQxAqC+0EkdM9/oK7zSiDsbeCygAqD1z3/AE/Wuik79TlqKx1NqpcICeQS20HABOMkD3wPyFbtrujUDgkYAGeMHGf0rm7KRnZnA5J3cHGfat20IbJfOeuM547Cu5HnSVzehLrKDkEHjB7VpRxngMQSecsQMf56VlJIRsyMFSOD2Pc1yfjv4q6d4WsZ4Uxe3qKu1UYlg2OQR+HU+orOcuRc0noFOnUqNRgrs6XxP4y03wxbPNduoZf7pyxHp3/lXgvjr4oXPiS4co7Q6fkhYlPDqeADkck1xXijxVf+INZa5u3YPtx5TcbawXnklYxiVmQHIVsfKeuK+ZxeZQleFN/M+1wOTyppTqq7NZ7uLyN4Mjys5YocHaOMYx1Pt/OnS3Qt5FeNQ5JyAwFYqXMsMjMWXI5AJAz61JdXqsiOSpRiVAzk8dj+fWvBlWXc99YV9i59vO4gBiWPbHAoe9whAcE56sSSCeg/z61UsrKa+dFtwS/XKjOK9F8KfDYSzQXt2plIVdqjIQgE5OO5PrXzmZ5zhsuhz1pW8up3UMuqVnaKG+D9AvLuwnlKBlnQKWdiNi5GSo7noMHtmu20HwzaaaiNFBItyDxIJMKB3yO56YOeOa6PT9LgsNNMaKFRgwGBkpznP6fkanhiiZVKEOj4+Yc9e+K/BeIeJK+aN06T5YfmfcYLLKeHinJXZahZtnAAGNwPrSGUw/O7hsjbwM5qwIt8SAsFOMDOcADt9TWdckJkA5bPQd6/Martse6lYsIY7iT5hhMYAPNRz6WuSUAK9SKsW0YbY+QCBkg/yq5CocEOCew+vrXDKpZmsZHOXFgf3oAAGMAgdPf/APXVGWyL5IGB69K7AWAeEhtpYEZUdT7/AEHfmpX0lGjOVADDI56UlieVnRGpY4e0hliv4BC5jfcMsADgA8j6mvTLiB3kuZYIxFuYtHFIPuDsCf8ACuWj0dheREkIM5BA6+gP4+ldw2yRFZ2xIp3Fhxz/AJNe/gakajuVdzF+xxQSFTdrccDJQEAH2yAfzrA8UWltPayoSCFUk5HB9vrV69vYrZSzyKoHJJPQ1yOv+JhqsAggUGNAVx6nPJ969v20Y7MuEJXujgLzSI47gPgoGO0KBwO/4VAtpE+QAGfBwPWukkt2ljdHGH4J471zRvIkunhUbZRuYZBHA6/Wv0nJsesRRUeqPocPOU1bsYuowiKZQEIXkkioNzbzEyMXIDFjxgH+Zp+sXS3k5idWLZ4ZGwBQhIdskuVACt1wP8ivsKburnpxTS1Flkd3RCxBBHGfSr0TkkCQAoBgBRg/XNZ8TBpi7jrwMGrCzuilSCQeAcdK3TJkaa5LhVfJB71PK77gQBt6HNVLbBQEjBPfPepGDbCCQcDPXqKtamWlyO8KPgsgaUAgMoxwT1q7ZWhhhQu4Lt0CnBA7g+9UI2eS4JY7owMKvoa0owpQblztOQT2PrV2KuTuIgh3EkgZ61nWiRW8juylnJG1RwB61LK3nMVyQeOlRyEYXaeR2AyTWkUCTNJJSFcswwfugDGKrTSeYAQSD60y8leZVRDtJwOnTFESO7KpIAwBx/OtUrG8UW4iDGVXJJ7DvU8WYwMEhgeR6iquCj5QEheOK0bS2EigAZY8lj2FZydjRK4kEbu2QMp/KraWDTYK5JJ79CKtQWZgA3rz257VpQqxUABQD6iuSdQtJEUGnkooIwRx0q9HEYolAUD0YjNIspaQKSSFAHJ6VMAVyCSynkc9KwchPQhDnJx0zjPr7U4HdyRtB61YS3Vui4Ge1SFVXJIAIpLUXMUZED5JYgAfnVaIYYsByRgE0l1O29trAEnH4U+3kYgh8FF5OR1rVRKuyRc7DkkEH72eo9KiaXyuAMgnH0qKSZgVUMQAe3P4VLgtjccHuD2rRInUawEiMSQWHIYnGAOorOlRmRud4PIHTIrWb51IAHy9azZ49xJJIIPT1qyospeYyAAqCOnXpVMzI7kEkMD244qe7hTYHDkEk5AGcH61SVQcMCSRjn1NWmaWHz24WVXUgDAIDd6s2tzLHMkSrvDEg+x9azbiO5vJUEhKopJ2gdSOhrX00eVCNxwB1yOvvWqlYyki9cQiZQABwOSRWHfaSiOCOVyO2M4rbLgsCDnIGc9qZKFKEkbsDIHrVpsw1MlIwpAAIGMEetT4UQgE49QT2qC4uGW62IMRhQxOKparPI21oztBIIxz+FK4+RsuXginAQDPHWoNCU2t1cJG7FnAUgDGB1xnv61nQyytIQZCATjJHQ+laWi3S2V4WclyMscjPNJyI5HE7iw0lLpWDgo4ABJGCTRe6PHbIWDFyBxk9K0PDt1DLZF2BLscg56D0qr4gc5YA4LccdqaV9TNXucdqlmbguyKFJG0DNYtvPFp/hrVbAIftMkyusjAEqvcDvXUyFVRywycYPvWRF4dk8RXz2lpEz3MkbMVUZIUdT9BXJVSWrJrwi4q+xz1g8kIyjkjHfvU01xNMSWIVx0PWkihWMGNXYqrFNxHJwcGrQtwsbALuDDhs9KzjNdDBWtdEYkJhJc5PTOKFI+UEZGM5PeneUPLAcn0HvUoiZCqKcjAAGKHIpOw0sELANkdN3p+FSwsCQEPy9+etNjtyWYEEk55NLFDyVGFI/WpuO5Lny5C4IGc4wORVmDXbqz2xxzyBM7sKcYNUnh2qFBy4BINRDLSAAZIHOeMfjWM4KasyWoyVmdLb+PdXhVQkxkcEZLk4A74/Ct1PitqO6KNpN8Q56dz71520rgAgggjqKfBINgBOCMlvrXlSyzDyd+U5J4WlLeJ6kvxJ34eQZViQB1Ofeqp8do8xSQHAydw5BH1rz2IlmLFsgA4A71G5JUsSCACMCsXk2HkYfUKT6Hop8d2iAksrHrkc59qlHxBsn2AhkUdyMGvKRGOMLg57VM1uJo8gnIGSR7Vi8ipPZh/ZtJnpT+P7RpZHDZiWTapOMkY647VVu/iHaxsQjYLngdQo5715x9jROcEr14HI9cU6G0LMS5/dkFcEdSRx+tXHI6S3ZSy6ijvG+I5ljGxDKR1CkDj8azT4/klklePAZztxIMgY9BXMWttICwdx0Axjqe9WZNNCqrYHBz/AIV1RyihDoaLA0I9Dbk8bX7ICSAgBGQehrLXxDev8004K54Ckk/nUQsnmzEyFHyMH0Hfira6SFQggDHf1rqjgqNPaJvGhRh8KKf9oKzSSOzHg5OetVTqLHlGKBgeAOa0bjw7I2nzTOB5AOCQelZj6WI7RSmSWHy89fpXlY6rTguRaMipKHwozbzWZIpXMCtLMylFZRknPUexrsPBXhoadDDPKpFwR82eOSc1U8J+Fz5v2qdCD1USDGSK7fhUAK7Tn+HpWeFg4rmbN6FLlV+5NHCFKjK7M5OTk1zHj7xCnlw6dEB5cbmYyA4BJGNpHqMVZ13WzptpOSMkj5MevpXk15qM97db5SWd/mbcc4NcyoqtiHOS2PTpUeaSbL17fOLkrG2E2A7vU9x/9erWn3LpLEcYAIYEDvVCC3eZi7ElSMA1uafYuI0KAEfd5GcV76lpY9NqLVmehaF8bNa8OWXlOklwV4UxsCoHbIJGaq6t8VPE/iGN2TUxbBs5KRYf6ZBArFt9CDiN3Clh1GOn4VpDTY8EEcAdB2rWlQhfmseQ8vwrk58mpWsb2eWQS3Mj3MpwpklYljjpyeQPatSS4d4fKRzsBLAA5IJ6n9KgS0RcYGVyBj0/GrQt0JG0kEnBNexCUY6G3sIRVooo28pXaAQoLZyBkHPrWHqGJtTZixBVsDBIB9frXX/YlQEAAtz7VgahYmKaQyYIPII4xXQpp7E8lirNGWhYoWUYwSpwSD2zVeG3WGQSAEEfKT169qmdvkUMcEnggZ5p4DKrqSGbGcjuaq4rNFieAPEFcfMCOQQcevPeqwLQqVCkrnIb0HpVyxB2jeQCeoJzg1JfQlhkgICMADkU0wVmTWc5ljK9WA/IVbt9NLElpVGRuHbHt9axbdvs7AAknPOO1bME3mIMHBzjGetFzOUb7G7G1vb2wDuWYAAVk3ckazKYVwFOSF6D3qrMzuwQsxZTgjpVqEJtIKgE8MfUf1qkYqBpRavEIQZRuBG4ZGTj6VQuEjkcugwCN3tio2UrnIAPUcdKt2k0cpdXUDK7TnoRUuw1FBpt7FFIwIV1x0znFaJkh2liBjOSPaueuI0tbgBIwqnqQMfSp1mEgTkEDjIPWouNwRPqE8V4gKAImcDIwSR2qvawPhgAPXIran0+OOyjZRvL8ggcA1iB5Y2cBWcdCq9TS3IVmtCeJHQkIxycjAqNiVkyTuOMED1qzpsp3FZF2k8YPb8aZdqUlIVQ2OSc9B6+9S0ZyRTCCQkEHNRtbmaXBHIJBx35q9Yx+e0i7MHqD60s4NpOgKfKWCkgdKhIIuxl3dsltMCVJ+UHP9Kq3ITeHAyDwc8EVv6s0DWhCEGTHVj0rkrq9/doyg7Vzn3raMTrptyHXUAZV4AGOw6mmWMhVzESSo/hPapUlE9mSBwQMCoLCN0uSpKkE8DPJz/Sk0ayVtzbt9Pa9BERyR14yDSy6SGVgTkrwT0z7VpWQEEQCDGSAOe9PlhMhJJwCedveocbnHLe5ys0bRgg5yo498VRtdJlvpiSzIM569B61s6kUEyKD87ZwPQDFRszxAqjgbiMnOMe1fM5vUdOlyxdrkczjsRRWsVtOEaQPIMkLnrW2dRBQKM5IAwvasabTIi8d5KQ0gyQCcY981WOpxAFEctKcgDPA9D+dfnU+eHwjtz7ljUbczkq5YhhkZrm9QsnguA4IIPAJ711yypcIrkkttCle2R3/GsvVrYzMxVAqKOCTnFcftX1NoaaDNM2OuwkuRxjtUF/aNDeYGFiIGApyT6g+lM0+QI4AOMHn3rWNtFKBKwJJ5UgcHHWmpcxnUdjJ+zuzAIN6DqR29agu1KOQrBT71ry7I42znBPBA6H0rGkkM7OQhwDjJ9a1i0YJsrx5jJdpABkAA9CfrUrNvKEkZHBxzzT32BVBQAA5DDnP4GoreEvMQzrvJOE6Ej1xWnMa3sie2BjkBjdyCdxz29vpW/ZXc+UBJAAwuT0HpWVbx4UfJwc4b1rQtyZGRcYQcnnB+lZuTZhJ3ZY1SJpihZwRnJGeRWTI4JZQCCTj1rVuJTG4QlSh5zjkfjVOYEOgibMgOd/QnP+FbUYupJIukrvYzJUNzdIQCIgQCOfTritG4nTR7SWdwz4U7Rjkt2H0qzDaLZQSXNyzrCnLeUQSR1/H6V5Z448ZSajeS28TFLUE4KkjI9fUGvt8FhFZI7Kk+SHKj7J/Z58eWmqeHVsPMWKYhWkiAxls4y3uM/SvYJYismxcMQcAg5BAr8xfhv8T77wRr7X1sJpUYBWjLEZA64zxnGa/Qb4ZfEW08baBbXMTBndQAAwyDgZyPzFfqOR4mnR/cn82cWZdWoYp15K6fUXx54Qi8Q2cqNCHkZSACM5/wDr18S/EbwRL4Z1J4VjYIzlS0h5DE8D2r9DfL8xiCMk+p6GvJPjV8NLXxPpszLGVlB3qU7ED17819hjMLTzCg6U1r0YcJZ9PLMWozfuM+MdJtxEkrOsoaIBNrNwCeh46dMc1uae7lg2M98Z71DqOitpZkR12TKxVxgjkd8UyyuCyBQgDA/eBOSK/Csdhp4WrKnNao/rXDVqeLpKpTd0ztdJLtGRvBZueR3rdtJEXCgEAAAn371ymkTmRQVJBGQSOTXRWrOyLvIBHUdzXjq/U7FA3Q4FuUBwSPzqkxcoQ4UkclgvIFRi5GCgbO3HX+VPMi5RWbAYhcrzkmtUylEoXVnFcEEoCezYzVO8BMflAKUAK5K8n39q22iWMvGgD7c98ceuaybmNuWABI4A9K1jr1E0c/fx+XEAg5PB96w5wU4yCCMHI71uaokpxxgc8elc5fSGQFQcjHNdUG0c0zB1T5WABwASMmqFkULEkkDOCVOCPxq7qSq1u5IJC5Ix1zWPZ3aPEyMAW3jnpgV9LlaTmrn5nxW37NI6+GRbi3hlBALqSvHYcfnUtqC0aknZIOSOtY1vcuI0CLkDkAHGfQ1rWkrTAgrtYgDPqa+2jJH5FKJbiQM7IQwwN2fx6VveGdjagVLAO2ABnkr3rDs5DDuBOCeDmum8FrBcX8M7xI7jPJH3Tnt711wldpHmYvSjJ+R6fYWgnkWRlEQIVc54OABn610UUMUIUn5Tzk5649qxra4HmKhCxE5YAe1a8Ew3qTh26Zr6+jBRgrH5LUlJydzWicAJkBQDjjvU8sKyZcAvt6A1XhAY4JJODkDvVy3ckFQMAdq2IWoC1EM4ULgFQxPHBI5FVdRshLESBkA5AHU+1X44DtCliWyTk/y+lL5b/IhGWY5AAJJ9sVUZFK54z8a9OWPwsqq+1ndcNn7ihgT+Br5uut6XhQDBOQGU8GvpH9oa5ms7GytIlYCXLksMZ55PPYDAr5vGUuXYvklvlP8AnpWeY/7ukfRYFNK7On0iWO10gQAyBwxKwsODnqRjjqOc16h8EtALm61ORvOaZwVYdMDsO35V45oto8soggeQeaxyQc4JGOp6D6V9TfDbQksNItRGrlVQZaQ5x7fSv5743x7wODaW7Pusppc9RNnd6fE8y78cMN2G6jNTJpsyajaCGPcHlAc8HjOScVp6Rpaz4O1g5PDAnAH0rsdO0+K1O9xvCqCSB0PYj1+lfyLieatVcrbn6VCbhGxo2aeWgQHdtwMjuPWpRkFiAAck8d/SnqymIujDg457fhUO9STgsT34xz9aiNNRRyS1dzW0QsJt5GT0z9a+Yf2tvha1xNFqdshSQMG34xgA5IPTg4r6Y0+cLgj17dqi8f8AhhPGXhu+tp1DymIlWbnOBjH5Gvp8kxqwmITOzBVvY1Ez819JvvKu0SQDBBG0nGfpWlco4U+d+7cc4xjK9qy/Gmgz+HfEdxa3OYpYJSsanABXPBFSQXSNZO8hZ5iAASSQMe34/pX9Q8OY+01CT3MOKsAsRRjiKZJgqxZmAbG4DGMjtxXP+ILrzHREOSckk9sVJcNLM7Tlj5g6OOcVialeNcyKcZZRgmv0PE4hQps/O8vy+VSuh9prF9GgQSBVzg4Hb2zUwQyyl5R5jHks3U1UtUMmBnHNaiqofaTkYxX5lXs5Nn7ngaKpRXLoTQwJtxnAPOMVtWRDRgqOQcAHvWdDEW27QSAOD6irDXBsrYyMcEHC+5rzZNH0dKLZd1LWxpNoQgVbg8qQc7fauFn1eeeeSV2LMxySfap9Uvpbucs5BPTC/pWY4SIEyKQc8EHtXFN32PoMPT5VruWYZyrMDnDfN9T65qaG9OThdh75NZ5uMqVIBU9CPSl3DJVAWHBB9awZ6UUmbq320AkMTjpjrViG9BVjgAsMDPasKKeUSoSeenPYVbilV0I24APUihI1UUX5Yi65fBAORkdD61SmBjc4JIzwT2q7CqvseQs8aHGBwMnt+lNuokbCpnaBwSOh/qKLC2HWbEoBnHoR3r1H4K/B6T4r+JjFOGTR7ErJcSgZD8/dA+gryWFvs9woZ2KZG0L1GfWvt/8AY/s47f4bzXKRhJJZysmTgkg9fftxXzOfYueFw37t2bPkuIa0qWFaXU9g03SrXQ7RbSyi8mGMbVAGMAcDj6Vh+IIQikqxIAzuxyDXVXMjGMAMSTwSCMj2rA1QEI7BwpxwzcgfUdxX45XqSd3J3PySmtTgpY/OchDnHOMda3vCWpTWV4EeXbGpwcjgc+tUZYSjOUAJY5JXpUdrLJazB8huevWvBm3e6PUtzRse32Wqm5iR95AAxg/pU93fA2zg8kqccAYPY5ridB1aaS0G7J2jABGMH/CtuGR7tF3kgjkjPWvdw0nOK5jxpUuWRn6PpAMryzHe4LSOQewyf8ivkD43/Eq41DxnfSQSK8EYCxKRhQBwSSO49O9fXnj3Vl8MeBdX1BAUKwFESM4yT1Oa/PHxbJLfXk88hEbTsWIJz1ycCvv+HcspuTrNn1+Swjz88nsdJ4d+J6oxjnjSQgHAOc/mDXo7WcGs2cUquJA0YYAnPUZxn26V8ryJLBfMkbsXXkgjBx64r174S+LG+SznnaVshQHGCfQfhX39409Uz9HjVStZmF8QfC72s9w6oAFO7Y3ZfU+lebGMvMqBSHzjjoPx9K+o/iHpcd5Z7SgBZSGVh1zjFeC3Ph9LfVo7ONCZpGCqB3J6V6KnFxVi5u+pz/2h9LltHAGSQyj1IPUfTNfTPwt8aGWztyJyQQMknqR1/HmvnjxvZHTZoII0Cuq4O4ZwwAyB+NdZ8MdZaEpDjagG4c8defxry8zwv1jDO54laCrScZvQ+7vCNymtWyNEVKrgbVPQ1zHxq8dweFNMl06J0N1IrBWI6Hvk1yHgP4iQ+FdNlLH98QWAPQcda8k+JGuTa9qk1zPI8hkcsoJyADX5rgOH74p+0XunzdDJ5fWry+E4TUdSku7x3ZyTISzHrkk9M+gqu8ibQxGD6H19ar3KP9owi8DjAPapmi3qpJwT61+lU8PGjFRjoj9FpwjCKSIJJi6kB8Me5/rWbM7eYCCQoJ4PatE23llmxnPX2qp9nMk4ABck4wOcV0J2NXKKKbTFi4EWHY535zwKrjfGGIBdie1dRpvg/UdVbZbW0rANklcAgevPatLXPB6aHAhkmDzFQWjHUGoWIpOXIpK5yvF0ubkvqcYXCqXKFTkDb9aaxUFT/GTzx2q1LCSMkAkdB6VWuFEkuwHJPAOcY/GuhO51LU1vDFobrV0yQ6ggBR3re8Z+JWuL6G3il/dW7EAMeh7ADtj+tYFlcDSrYSF8SHgEDkH61n3IM7NMULuW3M/9f5VcdNbFKOtz1n4b+IpZZHhmYFRghv6V7LbSZszIV3Jt3ccY4618seD9YGn6ijs52u23BPT3r6Y8P6obzQ0KgsQAAQMgA8Yz05JHFZU3y1LSOGqpRlqeTeO4mkuGdSpYHBAPSuGkhJkEhlyB/AB1ru/HEYlupwgOC3LA8kiuMktmTJGGBHBB6fWvQq7m8W0Z6XrwSFiGOQfUAjsMeo9amj1whwCuwHruPSoL6BxGTyR2HXFY1zON2MMQAAVx1zXFJFuR2EOrRqgJYkHqa0ob6OaIEkY64zz+VcxFpwurWMPwmAysO/pVO+mnsgShJCnBC8msW7uyMHUWx3iTFsFCMHjk1PBIWRgBkA8kDv8AWuD0rxCxIjU73BwBnv6V6domgXOoaek0gLMwLBQMbRgccdR1otIcZrYpEmKEMFyc4AUcj3rR00i3kLEAFsZPrRJpr2eQGOAMgtxUcURcbyMkjr7VDTfQmepdursXN0iqGAA4JHBrYsNEGtW+PKV2U4Cv1+oH4Vj2tqZjFhSobqrHGPxr07wxpgtooiwGwAFj1+XvzXymaVHBrlep8zmFX2fwvU8w1jTb7QkuFBliVjktExTjoBkY/nXIz3k9y3792kCnIDMTnHqeten/ABM8Q2s920EIwijaoB6gev515c2Z5HKjBzzx0zXbl8P3ak1qdWXpzjzTQRHJDFsE9qu2sTSc5BB6VSW2kZwETcR90nua347dVjQ7SrEfMPQ17CPb5bEFrGSxIOMcY6Vft4yFAPLZzyaZGh3kAgKfwwasRw7kJwcE459RW8R2LUECNMZWCmUjaW7kdhWlbqFYOSAoOOO9Z8eOVHLcFivb0q+jhYh/Cw5FdMYkMu3M6xoCWBJGcA9KyridGck8AnAI7ms++leSQkEkAHgdzUVpOw2lhls5KnpWmwrGfrUBaUzpuUhdpB7+4FZDSyhRESwcnjPeumuG3khgRg88ZxXP6lK32iRhESgOFzzkY6+1RNtol7GXd/vLjLMEdGCt26V1mioWAJBOMA8da5K3spJ7iLCMyM3LYyAfQ/57V6r4X0aXahLI24qPLY9T24HXHNfG5xVjFLr6HzmYV1C2pb07Qpb4SMELqqFgoIGPUn2HtXG+K9PhhmlQuNyjJwa93hsY9E8H3tzcCMS7doBGXJz2xzjGRj3rwnxhcJK8hBXe5yVHVfQn61lk0VOrzo4MDWlVkzhriYrKgRcAgYqpcTmSZyOEJyFPOKuSMC+3YzlTwwqjMrl2VkCAchq/Q0fSRKc5JZZM4K9QDwakSV53CBSRjO7HGPTPr7Voaf4fnvmAKb0PJB7iuv0rwumnEK5w4G5QQDgHpk0+Y2T7HJNK0ahmGe2PWoXlQMoJwxORgdamFsQwDuQOoUHIqYYtihMRmQHlV6hfpX7Bsfx0okO+QMCTgt3q5HgoMEhhzknqfSmyW4DhXQo+NwGexpPnRWKnIxjpnNJyNFEWYZ2Oxyd2ePWp9wJUCTJ5OD2qssowA+SF9ulSBovOGNxOM5x0rJsfKOCh1JYAgnlTUm0SKCoBAzhSOnviq7yksMISoOcdKnSZWYOIjEy8gE5qLsViGW0VIzjcXLAZHOF5zzSwRuvLsT1A4x9Pqand3dycYzycU4SK2AGUIAWAParUibD4LdvLfKHLcgkU+KyLnaCN7Z6ipIryOFwCcn1znH4VZW4AcMuGB7itE2HKUV0hmZQXKgHkqeT7E+lW47NEYgkDaccHv/UVajlQxSEuu73OM1HLMpjABCtjk4zg10wnLoZuCLdixRwAec5ArZtt4UsAC5GTtHU1zVlMI7oOw3AgAKRgGul07cpIfkscDA6DtX2GDleCPksepKbZoRl0UAnc2OhNSwxguXcKAfSkC5IQnJzkYOKfj5gACQDk4r0jw2/IAAyliCDnO1TnFCMHjZthyOeBkgVPFCediLGD1IPX3NRiIxufLdiCSNwGMjvx6ZqrkPUj2l0IwcepHGKzLi3Z0JK55wB7etbTZUgg5XGCuOpqtIFKvk4UDJx2PpSvYVjni0iSswJA9PWpReSNGSCUweMVNPGRKAFyByeagcBVOQFDEKCT354/SrTKSHfb5ApfOQMAgU1r/LAB+GGSBVVweVAG1hzxyaiVAgyCCOo//XT0KsLdagyIxdsE8g1x2rEqm9WMpZi3J5AJ/lXU3ESnLMQT2HvXN6shSR2KqpIwcD1NediTak7Mwpztk4JIxkgDv/hUa8SEkbR0zVs4OcxSFgB8yrkHPsPSq88TALg5IPJryZM71YrfZg7uQSAO1NmgCoMZJqwvDOpGD0JJxmkZQGCEAgc/Q1i7m0SnNE4aEAkJnBBHX3rVskdPN8s8uBu9wOgqnI0hAKoHIGAM9a2NLRZtjsuwj+HOcGhXNoo0fJ2MiB94KgkjoD6UGAMrAgE55zVqG3BYFSeP1qyY081g3DE5Ipt2NVEofM7gOSAFyGxnPtUkcSEE4CsOuOpq0ITuaPGVA3E/0qJogi7wR14AoTDkI5inlsXLKAMlgOg9h3+lRsySDCgsF6MykZ/OrECmUSKxBK8/hTyn7zJwQOuR1ouiOUqNsMYC5ExHQ9PzqNozuBGCRyFx39athN5Kj7vUVH/q2BIwOgA5p8xSiRsvzqACHzwxHekdCCVLgE8EgdTUhmAYBMkHrUq26Ha7ZIByT3FLmZoolU22CXKgkHAJFKYyCTkEkEEg9qtosclw6CQY6hmBxiop48uFUjOOdtNSHyFaGFuNuQpPcZ5q00YUFRwSDk+p7URRgOoDEFeSxORUyxq7EkEEHI560m2Tyoh8orEikgFQAcc81CrjzHQBgAAxJ7k+lWi24YXAJ9eM/jSzIoffhV6AbTkA/Wo1LULFRS5U55GeuKRm25JAAJyMDvTnnUbk3qSTnCn/ADmmSfvIgAdqgZOeo/CmriaAuVUNkn6UiShmyxIPXPpUMshijJQGQ5GAB2ppnlMRLuHlyMLtwAO/41ZBa+VwSSRg8c9ar5eFywfIOBtJzgUit5py6hQBgYNVZnKbiSVC9MjrVIgsGTkkHac8k98Uvng5AJBx94HrVIyswVSflzke1P3NHkAB8d/StEiLllJlKggk46g9jRJOW2qJCATyAf0qkJm3OoXYMZBNSwBZImnBDEnbjv8AXHpRqJq5YEIZSCxOBwc45qZHKFScHgdu9VI3DMQ4yOhBqaOUhWwAQvK+v0rKTGokqwBpSNgLZ3NjqcevqK+gvgH4ATXLpdTvUBjRQ8cjA7t2MYGegx6V4r4e0qXVL+3hh5lkIUAj72fpX3N8OvB8Ph7w/ptrEMFY18xsYyx6j8K/HvEHPY5ZgHSg/fkfZ5DhE5OtJbHQaV4ct7WJWUZJ5KkdPxrWFhEMsI1BJ5AFWhHhQmMDGMg051O4gnacAHbX8V1ZOrNzluz7srpZqBkAAd806OAZIC4J/Hj61YwMbQSoI64zijgJgHJA5JGKw5blalc2QwSUBOdwUHGKabJckDILdh2q6FJ25G7Ax060vygkAHPQjHSpdOJSbM17NssAQF7H0qMW7hioOSMZFarxjjJHqKasQGMjBGTz1qHSS2RXOZixEbjt46YpGHlAgHYOmQKs3s8VuA7sETrlhj9K5DxB8QbPS1kSGYO+CCSoH5Z/GotY0jzTdkaPiDU10uAmUbG6gE8mvDPHXiBdUu3+c5Ydu/4e1Hiv4gzX/mhZC4IIDMehrntBtTq2Ip90sygHzD1NfQZRjquW1frEFqdn1JTj+8Ry09tG88rlyrKATn3PFamieIbjTJ0G5jEMcAdPxrsX8DicncGXcNpZRyBWbfeDblbh8rIIjyJSAAfwHSv1GfH9bEUvY4iCaOFZXShLmi7He+FvFsWpKqlxEAOec4r0bTrpJ40G9SOD1/WvmWLQdT05mcLJGwO4EHOPQ8V6l4D8XSRvFbXZaFhgFmXOfWvyvHVKNeq6lJWv0O+WHtH3dWetxLuVjjGDkZ704IQTkZ9M9qq6fdrcRo4JBIIx61fiwc84P8685I8+Sa6CKrEgA5HXAPSnrCzAEcNnA2jvTvL25YDJPANOViGUg4GcZHarWjuZs8d+MGnuZ5pYEabzEVcbQcEDB5/pXzRqHhq5F45htXCuSVUxsqg9+SOK+49S0mK8kKuiuo/hIzWcvgrS3YtLDEXbjLDpX7Zw14gLJcOqNSF7HgYvLY4h6nwrf+HLuBHMaAqG4VWB3eprKutDuHGAjELySFx+HNfafjG08O6TGxFrDJMBtIKg15Dq6WV3cSmGCMKWBGxQAoA6ADj3r9RwXitgqv8AFhY8r/VqVa/Jc+drqwljcB4yhx+lVRITI4DBNnXcDkj2r3LUPClpcqzog3k5OecCuE8QeD2gZggIJOBuGQeea/T8o4twGbL9zNXPn8dkOIwiu1dHFMRsYliMnqTUcNvJEGJdWBJPHX2q/caZcWLFCobBwOOmKgCrkmQEuCSTnGT/AFr7inVjPZny8qcouzRFFbsZ4xKM5GTvHJ9DXqfg+DdAoIIY9z3FeYB1ZsoTgHB9x6exr0r4aXEJjFuWEkocHDklgD7jjAxivYw0jkqx916Hf2enK0iDaCox97vWvBaguynBXspH50+3twqoQct1GOMVZa3HBI2Mf4gQT7jNaylc8zkCGNIkCgZYDt1NTQxptOSTnJOeufSocFSVIwATzgZz9alhO+Q5wCoIz1rIdkL5SEEqNpznBOamjTjCqQM5xnv60wRjKkEsQctuGMgVeigbLEnO4BuSBgegpN2BRHQx7YiAcsepI5H09qR0CsQCHBPHH86kJBVQvDZyR7UgyBISCD/CPWsyxoh+ViOSB0HY08xnYCwwSeCe1OdcqCchRyBjBIqNZBJCj8hWwQT2ou2Kw/djfkZAHA9TTQEdSVOSAfxI6ioyCd4KkAHAOetTKQAoBYgcfWkMXYcKVcMCMkFc59sUBFwFByxGMD+X5U9YgwBDAegBxiiPHmAsMGlcLXE8sIQDxnnHp7UpjCnIB3dge9SSLuZQcc/rSspIHG4jA/ClcLFb7OGPXHGePftTJbVgQVx83GKvBAMZYAA9O5oVlLnAIx696fMw5SGKyLRKDyxxwScD3x609oEIAOSTwMjrVgbtwAboNxH16VV1W+/seylvJSESNDIMnqR2rnnUa1uUl2OR+JWsRaLpL2yENJMNp+YcD6deDXzPqEi3csoDF2VjuJ7knJrt/HviS41jXbl5SIw37xF3ZyCP5VwazhywdFCYz5g6/wD164lOTle51wp8qKUsbCQKASW6Ec9O1IwZyTtC88kcVMCDMFIZTjIweoPvUU8gQ5UZGduc55rqUmxWsJJuKgs5lA6EnOB6ZqKVDKPkGXyMKwzmnyO+4ELtUDpxyKkhRpgx3M+3AUkgE5+lclb3o2Omk0ncpyIYJNpQpznbIMZH+FMmCx3CSxDDjIJHOcg1pS2BZVJyAQRnqSB0qoYBApAUlwMhScZ/HtXhzjY9eE0RR8MEIBJPIx1zU4hVdwUBXIzyQAMfWhIRHMS5cM44BHAx3GB1+px0/GV4WM3A3nG4+uO9ckkdUWjPmyJnkcjcxJdh1J7nI/nUEgCyZRCQcZIq/NAAWbBIzx9KqTiOIgyhwgxkopJGfYVnqbJleeEs4I4BOOaAhafyihYY4OOPpSeYElYB5JQDkM4wcVPbTnzFJYsM8e2atalpksOkvkKRtYZAHqBW1pnh+AnfIqlV+Y7WwT7U60kTyxk5YgEYHUVoQxnyyRjGcgdD9K0jFdTOUmLDZxQcKFAzk8V1ngTVv7H8SafdBioWTYFXjOcZ+o4rlkwCCTx069KsQXKWcEk7lnWNGbg84AJOK48woxxGFnSfVM3wlR060ZeZ94Wwi1XS7e4A8xyoLAgFSCOlcp4i8LLNlooQmSSVUYUZqb4O66dW8F6VLO7G58gB4+wOOD78V209okmd2CDyRX8BZ5hpYTH1Ka6M/VaE7xTR896/4Xm0yR0IZUX5jvHJB9K5G9sS8To6ZXswPQ9q+hPFeiC8jYIqu7AjMhxjHTmvGfEGiS2crPtwRkEA12ZBntXKcRGtF6o6ppV6bpzWjPKry0ls5WTaSpPX1pbZ3LAINpJCqD6nvXUXtulxA6uOBwSB0rNsNOhbUY4MM6SOFUA42nvz3zX9o5Txdh80y91oySklqfmmMySVOuuRXiz6F+D+nyQ6dEs7/vQnJPO8+n6ZzXrkECggOBtxyPWuN+HtkLXTLeHGHRRnI5I7HNegCFCQGXJxyfWv4u4jxf17MqtTfU+9oQVKnGKIFiwRhQV657Gljtg7EFMqe4NWhCMAY/D2qWPCkgADHIxXzaibuRJaQLb5VQAcYz7VNyw5IJBzjHUVW84nbztycZqbzQARnGe9O1jNyDeOSVwD0xzmnqQAxLYGMYx1qEMCASSD6561HLdxQRO8rBADyc9B2ockildk+4qCM4B64NU7q/ishm4bYo5wep98elcxrXjyO280Wzq5UfeXk153rev3l/JKZp2ZWO7Dknj09q5Z10tInZSw0p7nca38RoLBtluu9wCRt/Q5rjNT8caheSmRZSp5yCcgg9jXOPOWQsDhwcgj1+tNOJUByQx656YrkcpS1Z6lPDQh0J5tZvJskzuSTkL0AFRSXDs3zuCcFuTyaiCjIIGVyAfYetOkiTcSQCF5BI6elaRujqUIrYR1E8JLuWBPuDWXqnhyx1WMxG2VSQMsDySO9aLYkiAB3fNuJHQ46U+EEg85z7V6WGxuIws1OlNpoznThNWkjyjxB8LDHctNBGk0bgoEwclscdD19vavItb0K5s2ESRNPglXDEcEH8M9PSvr5YC6gKMqDnB65rM1rwXY6nCzm3CykcEAD69K/euE+O58yw2Ol82fMY7LIyXNTR8mWthdqwkCEkkYB5x9BWvZ3WvwSoLUNhXwwkYgY+vNel+I9Ai0S5eNoWAGMNjiuZkuoUYkAErknBzX9H4LMPaQVSjUPh8Rh7PlqRuO0/xbrdnIHldp1AysTrhQe+DjPrW3beP9UUKnlAxtgkvJtwT2wODj6/8A1+YGrQMu1pvOIOQSQCD2Bx6Z6VANUhlDAOAycOOmD/k170c2xEVZyueLUy3D1N4HpFr8QXiAL2paQLkxhCT+Y/xob4lPcEsNPjtgOV2ykk+mRyB+Ga84bXYkKbnDkg4JPp2qOTXrUkM8xiIHCkdfbNU84r+RzLJsM3sekP8AEucRlI7ePzcjcshIAHsRnmsufxzeXDNl2jc5AZTkD061wh1uIMqxHegGQW4YnuPce9Nl1hGYMPkJHIY55+tclXMa9T7VvQ7aWW4an9i/qdhLrN3dKgnlMoHO7OM/hULv57BgSCmcDtmuc/txfLjI5OOxzUT+IDkAcqSSTk149TmqPmk7nr0uWkuWKsbs7kKC7FyPXqaqSEsgBJIAJwe5rLfXowCAcDBA+p96hOtxyKQzEFRnA5wKUbIcpX2JpoyuQWITpgen9Kz9QXyowqAKoHBxnj0p0uqBrh9i5Qjjcec9z/8AWqheaqjwJ5YZgAwlD8Y9Mev1rqhJHLJMxr8JI65IBzgZPU1GYApIdwHXjGetZ1zdNIwBcgKeSuOBT7WYXLMAMuBgEjp716ELMz5JGxp0qxXIkfDIFICju3Y/hXaeGlEqqWIcqMscdD6VxlgAkKIyoXzyAMA/hXc+GodqKgOQASTnk89K9CklucNaLUTrNKi/fMSQAOVz365/pVPxL4i8iIwW5BkIwWBxim3urJp1oQgLyMCMg/cxjOR7561yzb7uQOwAY8nPOKxxWJ5FyR3OTD4bnfNLZFCKEtK4K8sxYZ5wauC2VwASGGMZ9KcUKkgr0PA9BV60tzNk7Aoxkg9QPr3r56dRpNs+gpU22oxQtpDFaQTO+CIwCMngMema5+4uTqkplkIDISPlPBFXPFGpCe5iigCJFGNrBP4sdCfesyNk4QEE4ya/M85zKVefsoPRH9K8GZCsFQWKqr3mWo40VQXPzA5G08Yp/mIFBJ3E9Gx0FUyxUkqNwxjAqQyK2AAcdcDtXybufqajcsbg8WSSpz0HenEkqjqMhRgL61EgVwACRTkTy1Y7yApPNJBaxZtWbzMOqsjdQTyTVO90dmuVkIAUZbIHQVYSSQIVRMH7wduTx0/CpdWlYqjHghcEDoSRzX6Tw3XvHkfQ/CfEXLuamsTFGLO8AhDlc4PygD9Kpzyx5ATJGATkYwe4qaYlASwGMjAqrM5c4I44PTp71+jwVz+bJzsV7mcoyeU+wk5IxnIp8En79BIwCnkMelCwiWcOF37AcjOMg1t+FPC48Ta5aabHC5a4k2jDcJjBJqcS40aMqkuhphpOpVjBH0v+zn4TOgeEIbuZALi6dpGO35Sp6fWvXHcNkZbBGMrwSKo+G9PTStGtLELlYIwoPQAAcj86tcSKXAIUZPPBFfwnxLj3j8wqT6XZ+xYaChTSGEKrDqSvPJqtc3BdyQcjoc+tVry9El0sYc7wMnHcU6YkY5yCMH29q+Nd73OxIejfMWzkjgipWkJOARnqQelVgCrAggkj1pX3KSSMjPPNZN2LJBKYk2uwCg8ADpTFnHJAwBUeShBIJ7cHoD1qvckc7G2nOMVk2HLcdqllFq+m3dtKEJeMhS3OD6fjXz5q3wk1PVNfeGztWuUCsrLGCcnsfwJ/Sve4583MUSq5BPzMDwBx/wDXr0bT9KsbYl4VJdxu39CeK+xyTifGZNFwoa37nDiMMqi1R4H8Nf2ZLewdLrWZZbyfdvxNg+XnsB+OK9+0LwzYeG4BDb20YH3squKvfaETAAwcY6daj+0EuSTwT2rmzDPMdmc+fEVG/LoZQpciskWjIMADgj2qMzs2QxABHY5xVV5QSSpIOcEelRK45TbvY8kZ6Y5/pXhubZ0KJPJIMZ3Eg9wMGoC6ZDsQFHJYjkD1qMyltpB+XvWdrN8bawlcEBjlcEdvWsXqaxjdnmXjjUBe65NKSCFyqk+mawo1UORkjI3AnpzRqNwbq7mmYjOcD3HriolmQRnP3uMY5IFbQulY9aEbRLasqOAGyPpUykM4BGc84znIqgkgLbVJOcngdAKeL2G3t3eSaNADk5PJHpXVFN7BLQ0sKiOFO0ZzkHofpQk6wqS0oZR1ZiAR+Fef+J/ixomhqSLhTKMsVVhk14J43/aZuboyxWB8iEEkqOSccDnrivpcv4fx2YNezho+rOWdSMT6m1jxtpWjI/nXcJZfmK7sGvJ/FXx5jNwYrBSWBIDZGD6c18oax8QtX1u5Ekty5ckkqGOMGqdlq8rOQ8kgIOBznmv1rK+CsPhrTxEuaX4HnVcQ/snuOveN7vWYyLm5aQlyw3tkgnqB6V5tqrB9fABcBRtO985P16dKpm7lZBI77AB9484965/T7tr3W3ydyrwCD1OeuK/SIYejQp8tONjmw6lVxEbvqdiighhgMB+lSKw24Yljnr0pkKAJkDDYxinDllGCV24K47+ufT2rwZLU/dKKtBXGxOkpERQEAk788g+mKnt0Nu7FW5IwOetRGMKQVUgjJ3A9Pw9aVUZnBA4IyPes7I6khTtQEEhVPWlARCvPHpQ6Mc4wQByD3pSIsDdIN5IAXHJouaWG7FUkglXY8Y5//VTwoLAuAD0BI6VG7EOCDk9doHJHr9KkT5pBvGUwQc1IWtsJIgVSWGB1GRQI3fAwB/tE4FTNgrkMCAMHcO1VZN+0qBkHpnjNBNmPywIIIVe5qN5QSXBDDGQR3pY2RlGQScY+lRuUUAAYycE/WpCw2QFyWByCM/jUagyEHOSRyfSpGZhGACVDHBx2FMyFVwgwccEjofWtEyWhdh2s4IJAIBxUMVy1u8bM+WB3ADgZp/mDdgHDEYyelD+U4bBBbbnP9a6Iys00Zy1TTO0sr0arZRmNcMBtKx9m79feotiKWCA5xg54H51meEriRXZI1Bx83XGPT9a15mdYwoAwSSQD69a/XsixTxGHSfQ/lXjPL1gswlKG0tS3o6hnAByMjvXUxuImZ1OH+9leoPbmub0WNt6KwBIyykDkqOv1xnrXQICru+0kYzkc8Dtivt6Cuj8wrPUlfZKoDkZPJxxmsa9QRvlOAxPGMVpvmRgSNjIcgjnFV7mBWyoJLYrqaSONlEMGcHIIGRx24/xpQAGAJyR+tVb20e1jLozES5UZHBA/pWcJ5ShRm3yAAb/X0rCTsaQhzGzLdAHglD3xzWBcTPdgyuGBDbVHUAc4P1OKZJJKJVL7lGDyeOh9OtRvmMsVJcD5QB39x/8AXrllNnbCklqMZiflLc5wcDpUW0whyehIJY/56VJvZfm2kEjLLkZA98+/pSkiTbkbQcEqpz0rFu5u42Ot8OZW3LQODG5A5G7OMdD2H+fr2+mEySRgkIqg84wPoce9cXobobdAgZQRk8YxXYaajKEJbJ4PXt1rtoM8+sdJYkxEAcrnGP5mt60kSAb2OUHJJ4x6c1hWgJYsRhQpzkZA9/auL8f+MHNs9hp1ztAAja4gblDjvnv6Gtq+Jp4am5zeiMcNg54yqqcN2bPxC+LQ0i0ksNKRbicsQWJ2+XnqwPOTxjBrwue6eSd55SZ5SSZC5JJJ55PWrNwScmUyOduAxOTkdyTySaquVSMI2S+ME4HPHWvzDMc4rYuTUXaPY/YMtyWlgYJWvLuUS43kknBycj+VVHLKWYkKc4JHqelWCwZ8FcA5K4Gc1G5WaRSeHI6Ht9a8F4ifc99UI9irJPNcShWCiMcbu+a1vD3hu78Qlvs6l0VgpZiQpPTGe3Q9KzvlSQooBCnnBzg9f6112heOjoVokIi8uIHLMFBJHr715+MxeKjSf1f4jeGHjfVHqfg7wHDoFvEQA8xO5nJyQfTNdpHbIkaiM5AGMDtXleh/Gezk2xvGwOcNlhtPocdenau90rxpZanAzxEEgDBDjnkdvSvwfOFmc6zqYtN/kevTjGmvd0OjhjJjKIyug68dc1AsBSdSQPkIIJ6g/wD6jU1neRxglWjc5wRnGOPQ012Wc5AJbOeeM/4Cvl5yktzZPzLTBghLABc7ck8571n29mHmMpDMgJ/A1pyLutACmR39qfFbhYgM5OMcV59SRqpFZLZS4KkhiOVJ4HuB2q4qSAAA5A7Y496kWBAFJLMQBjIAI9uOtW0hLRllOCOxHavMnMTmVreLy32g5GeOc1ow2m5d0iEoeQAMg9c/59qihgBcEPuB7gcEdiDWkzLbK4ATAUszAYA45OK573Znz9jPms9zeaihAuCR0xn+tZmt+JLXSUdZHLtnBEXJP0HH61k+KvHKh0gslUMo+ZsnJPfiuCmmmu7mSaRy5c7mz2+g/pX0eCpzpwu+p7eHoyavI1tR1yXUmcFyitnaGIBH9Kq6XutplIIbPyksc9Tzx/WoYc5ICgjjIYVLGDFIeAxHIBOAfbNdt7Hc4nWxWcbx7lUSAnqO9c54h8OhVMqoFRstuxnH0796saD4nRPEA0uUqhMXmLnAyM44PfB7da7G4sH1C0I5CghhgdMHk19Jgas6DVSN0cSnUoTumeE6pYfZpNkYwccZ7/jVS7ItLKQOMySrsjfJ+Q9Scd+ARzxXoHi3w+6XIZSBCMkKRkkZ459a4XxWDGbQKoETggsD0IwAD9a/V8vzCOLiuV69T6ijX9rFO5VtHWO3QZLsBjPXJqzFKX2h9wHJ2iobW2cQgqAMHByeh60+Ndr8nJBwfavfi7mki2jOxBQ8HkAnHPvVlpjGCH2liNvBzzVWNjuK7QUPBb29KYJI5b+NCiuUIyW/QZrdE2NG2+4mOc9Se5q6MbCxGT9etUxMjxscgsp28AgZHXFRrksAzZGcgA9KtEtmgqAqScbgc8nkD0pkjp5oKkBe59KlYHAAIAAyTnrWddSnYXWMuMj5QOc1rFmsNScyZZnALlRlc9QexHvVi1idnGUIkOMqeNpPf61HYQlmAIAXG4eua2rOxIJJJAIySaqUjpSHW1nIoLEZHQtW9p1rEzgg4GMDjiqqII7ZwWI7Ekcj3watWDqkbneQuMZIxXFUlfYrUmvYwhQoc7uMZ6VNAH8kgAFh0Ynk+1VZ2LjcASSPlrQiQW0MZkYO+OSDjJrlkxXJY41kwSNpAweehqZnjSMMGw4PGOw9aoNdknYOCTgntUNw5XcEPXj8ahGTkX5L6IKQuS5O4gdz3NUZ793yoG0DnOc/hiq0gJhBIIde+evtTNwfaCxBIzgf41tHQpMcrGZsso61dtwNoBGT6HqapKMAEjBH8qsCQvEm84J44PUVsmNscyKJC7DJA5C1IpVgGYknHp0qKMb84IGOPwp+zYAA2QDkZ70yB5KgHGSD3NUblsKSqAMDjBNWS5jVRjcWJAAPJNUbgq4IIOT0BqjWKM2RHmILHacnIHfNIsSq6gjJAIyO/pUrsVJUMOTjkdKfGmNqsc5GflFItuxHHbhUyynfnI56irSqrgICMdTg0AHJCjIGMd6QMU+YoDnIBUdTVxuYyY9YgpDBtoGeM9R0qAyiNmySewBHarkkQlXg8kc44x61VMYCsS4BzgKTyRXQiSC5tllMb42NzjFUZohuKOCWBxkDitNQZACQQMYx2zTmhGACMgnuO9JsfMc9dARglU+T1PY1WjyCCCcf3sda3Lu0SQnAx1FYj28iSNyeBjGetZORUWmddot9JBaxgMM7eSKu+e1zcoJF3ggkHPQ1z+kSAKIiSBjkVthvIVSgy+eOanmYONg1O3VckABSORVrwbqKaBqt9cBg1zJaNAgXqoPU1WuZnnjQHpjsOtZ0FpKNYto7dCZrqQQBs5IyccCiS5tGcVeHPBxlsY19bJG7CJSSTgA9yT1q7aaXLIo3jAxXQeItAHhnxNdadJIkpgIDSDvxyMdjzT2u7YREhhvHG3vUKmmtDlhH3Uo7HOz6YkERLNlfXFV1CuwBG0KOuOtW9TvTOcoMJnII7jvVVGLLnGOcgNWco2NlBjJIwGIU4ySaSIFiSCQFO0kjrTLtZGtWCHY5OdxHTBqWGRVygkVyehHPPfms9g5RGhOScnH9KqspMucZwMjJ6c4zV5FZiSQcNVaRCxIwcDgCmgsNjgVASxBUdOOlMjt3Ykg4TByvr6VLE4uIjKAVIJUjHQ/SpARDgk5ZgcVSiKzIFBifpgY4xShFm3ZOw9wKSSRmJdlAOM7U/wDr0kIaN2deRgEhuxotbcaTQ0xMzhQeMYye9PhjlRXRmymdw46fjT/LZiHZTjrkcYqVUlOBnKYzQiisQpwyv5gBwQoOVPpV22tIhE7OCX4Ix0I/zitWwtUdEDJwoC8jrVzUrNILYOCFPQACtEtLmbkrnKtapC5ZCWJJYkitGG1S4niwZPKOWIjIzgdRk1ILYMyDKjPU+1aM4TT7MRgABjuyBUNjKH7qNsBjtJwGPXFPklbygqAEkgAE9eapBhIWYnPP50rMGIJ3DsOMVw4ipyQbDlOz1C4tE0SK0iUZ+8WZQCSRyPcfWufTR7aYQmKM7wQGYnIIHTA6LinCOS+2p0GAS3at60tYrWFQpCs3BAH6181h6HtantKuphTw8VLmepCVEEcSDLAEsMnHt+NR+aE2hwCGOD7c9vfpU87BnLOcAdMVhazeiG3kKEiTB2Dtn1Jr3HypHrQV2cp4luBqDAl2REJXcT1IPIx6iuUeBpbsRjBTb94d6602putxZgoJLbjzknqfzzVi00qLJdEUqeCwHLZ71nCLWx1tuKMvRNHmZyN4eIHKgHtXbWGnwosasFLHrxVXT7OK2AVFAb0AxitWBSmCSCueNvJHrXZTi+pk6siy0ATIUAgDt3pkdm7EOE254PFI8xxhgAaQ6mY4cMqqR0YEgn6iu2ERqbY2WJIyQSFPTOakihLsCHGO+awdQvmIBjfeWJJrU0R5JogzEAjJIPHHb8fatnGxq07XNcREIXIyMYrP1O0ju43QoqlgDuHUfhV5ZjswAACck1HLNGwIUgEnByOeKuL7Gd7nLS6aYkyDkjgN0z74pqxEHawIbrmugniUQl/vHPpWLLKqsXBYEgjn1rpSYnEqR3bQkB4i5LYG3jHuc1rxsZRtZd2eQazA+UDMcDcT0znPv1xx+tXrViigADBHT0oMnEimjMTklQA3PHapITtZCzgrnlQallBlTDYAHVvWqaxAEkMAe1F0I1gAUJQAknByO1OWRgwIUBQcZ96qwTlUVTgknp3xVjcOGGc9OvWqTsZNEkkzyMVAyRjPHStPStNaWFpXZSwbAUHqvY1kSTylAQwbnOAMY9q2tFnMsIJJiJHQnmne+xlJtbFLVowpKkEc469Kr6Vi4maLIQRqWOeN/wBPermrFFbkkBjjryTWXaSi3u0cNlgemOD7VLXctO6OshV3hMWQVXBB+tVnswmRnaSduemTRaySEAlgS4yBjoKsuhljJYkgeg701Yxloc/Ixt7h0JAZDggkE/WnXNzBIgAAEp4DE9KsDRhJI7hdrNyST1qJ9JIjJKkbehYdazbJLFnIlqN4wxZeeetULq+a9kChSueikY496iYlEdSSwOQMHHPcU2NkhkRiCWHbrj61HMCRJcWDGIlxhR29axRZx3DyICPLAOFHUHsa0r29llchmwhGAo71BaWjo5ZQCTwfatos6Itoy4LCUyFC2I+owahuTLYzpIq7ueWB6GuiMKwTAMfl4xntUt9p8NxIRJGHdccHI5z14q2kzT2nQraZqplARwASc7SQMmrl7qSpbFUG8twDnv8AWsK80to79ZYidvaM8gGrsdukluQRgr1AHSpei3M3ZlPYQwJO8KMB+v1qtfMAjADO7kj19KkmVYpAASEU+tRTXCODsTIzgEnp714OMo+1dzJmVPNctEYxJlAOAB0qrbWcs18Ci8kYJA/LmtV4FZgyAA9+etbOh6eVYSFMEkY9hXhVMCpJ6Dc+WN0QmB9OWGKViSwDEkYySOfwrUbTTcWgcEMCMgg4yPrW7daAdXiBBw6gAFeWPt9KhNiNOhVXBJHBya+SrZdKm9FocEcbFvlb1OOSxMNxKzIAMYAI6HvWjbAvaqHHCgqq+gznGK05bdJHZk5GCMHoM9/Wobaz2Oxdi4I6ADB968503B2NnUUjmtQuEEZTLAk5xjj8T2qpbxJ8oUHJPr1rT8Q2YSUFkyG5we9P0a2NzdgRoS4XqQCoHcY9fetVCVroTaSuZn9npeXDQMciMhh/sk5HX1xW/baPFEUIAlbAUMc9PTmtb7PJawuUgDqVwxjjG4jPr+f5e1XbC0Q5eUiFepYjGOPSto0py6HDUr2OSvoxHctEm1ShxtHYUy3YKSwOTjt2Pep723e6v3eJMFm2njGRnrn1rVsvC10ymaQEQAglzwAD3Pel7CbdrBCsurOfuUcMCUJUY289ans7cTvmRMAEEHPQ1a1FHN8+0FoguFCrjOP61MlqVgVgSCwBIPGM9vrXtYbBypNTaPpMJR51zIxfGmqEWaWMSgSqpVtq9Tk849QDj8K8cutGLSLHsOCSDISTjHr617m+iCQmU5BU8N3JrPPhC1csxUEMSc46k9TX0kcTNR5Uj2Xg41I8rPCp9BaONwgYoxOc/wBPSvWf2efGl34K19nlaR9OAx9nydoYngjvxWpL4Kt1IKguoHORWJ9lWxkdYRsVSSMcZpRxlWnLmR5eLyHDYuk6VVXTPu7w14gtvEmmpdQOW3HGAvAPpn1rWmtlvIfLlXfEOSOmRnmvkj4U/E+fwvILZ5iLRmyUY8Ek/wD16+rtB1WDXrIT2ziVNoO4EcZr9LyPO1io+yqP3kfzPxNwxVyeu50leDPnX45fDY25a7tgEEgLZUAlBnAzXz5HZvZ6hLE5JIIGezH1FfoP4k0G31vT54JYuWjZQxHIJHB/A18cfEbwDdeFtUKON6EjbJjBznn866eIcujiqP1mmveW5+kcCZ65QWDqs53TyUDFTsbIXHT6V0NqxlVSVy44HPWuVsHWOYpJksMkH0NdBaMGjCsMgcDFfi8tGz94WxrDGWBGABuzVmGNBghslscelUlyQABgdsd6tQMA5TIBHQnue9NSEyd4srgHgnJA9apToFV8DJAP41clYEZGQB1A71VnQHDgEqeRz2q1IWrOd1RGlRmXg4yK5K5Rg7ll6jBIGK7rUpWEZVSoUZJyOorkb58KzA5LZOPSuuE7nJVUlscZrDlbeUICCcjOOlcnppMMhQkkA9TXY6ovmWz8kE5yuORXACZ7acgO0qFiMsuCPY19HgJcrufnfEdPngjsbK4Z3Qq5I789K3YJGPIBJrj7C5BHygovc5rdsbp5V4ypBwOeo9a+ypVLn5HUg07HRRRsY8kgBiW68k+tdD4QmK3OAcqrYJHb1rloJWyAY3ZCcBx0Bro9EMhmiSOaWLJKgqwAAPU4I+ld9KXvI8vGQcqMl5HrenynAcNkf7XOB6Vt2M6ZCBsNnIBrjdLuDAqBmLjsc8muksZtzr8vJ4BA6mvuqT9xH49VVpNHUo6thk4OMHnrWlaFi+CABjvWDa3AVVXOD3yK1oLgOAEYZ71q9TE1li34w+McnAHNSlo3i+YEHODzgkfWqEc4Ckngj071aEqzBMgKuMHHc1HKapnzt+0XdldS0+2VyxSOQJuJOFJUkZPua8QRUi3qEEak8KD3PU1698fI/wC0vHQlLsyW6mGIg4GAe4Hc5/SuE0TwvPrV/gRkxxkM3bGaWbSjRw8JT0SPo8BRnVkoQV2zS+HGkz6jq6wxKuQoclwccnAAI78Gvrfw1o62+nWkTDYyqBtHcjrmuF+D/wAM/s0DXiRmONCdshUnJPfnrivc9B8LGO3EsjmQsNyMwA79a/iLxCztYzE+xov3UfseV4H6lBe13H6fbCAI2MMw3ANxkVtRTAoFCkAdNnY1ka/BcwRIEcmeU7RJjGCa63RNK2WduZQHkTHOOvqT71+LwqNy5We3OWlykrtGhITAznJ7mq7atDGCCdpAwc1015p0DQgiEI5BO8Ejj6V5rq8DrduSNg3EDBzn39q7vZtq6MopTOpt9WiO0o4568dK6Oy1a3ZCHkXoFwec56ivJ0WdFAVySSefSrAvZbNWeW6VI413MrDGQOTz9KulCSmuV6m8aWqseAftg+FbHQfEUWpxtGRcDYijk5PT9TXzjYSXdzGlskZaYqM4PAJ6jPqK7v4/fEKfxv4rBSYiysN0cQPPmHnJ/CvN/DOqCDUHczHAycE8DIxxX9D5Ap0aVN1NGfZSw0pYCSmrux1N1DHb2nlgksq8N0571xqlftEx3ZJbOzHAzXVXsqT20jq+SORnvXLwEmTJX5CcjIwc1+p4ytegtT84yahL6y00WYlwACAD1wO9XLOGVA7GUsh52EA4H1qtCxZySpxnBPoa0bfzEkAUBwR1OOPzr46cr7n6zRpW6F6yYGVMhTApG4E4yvcZ7GsjWb1JZgYTmIMSqnsOn+NS6rcvb24VH2ueWAAGKwBv3Akkqew964pq57uHprdkrMkj7imHHUVTmInnBJOFBUjHrUsmTKTkqQMU1WK9gSeOn61yuyPUjZbELWqAgAsB15Pf1+lIsoTaUJUqcZqxnnAORjlv6VXlRDKAwKjG4cdRUHRFlqNw205yexPNWDIZEAUncTg47e+KzVDRZZBzjAJ7VIsr7wxAPHUVLR1RNiOIGPbvy7cbgT1+lXGkIVAfmIHORWbaMWUyE7T3H0q154clDkAjOe+KzBruI23Y5c/LtJJHBHHrX23+zDqtj4f+FMK39ykOf3gJOWJ5P16V8Pw71YAkMo4II6j0r0jTrvWGsrVhPJBbABV2kgEAdOK8LNMB/aMFC9rHzedYL63SUeax9q6t8UtCsdwNyrggEF+AB65B4rH0v4k6Vrl81pb3Kyzj5iigEY+tfI17cXKW5Lzs5bO5cnmuv+AivN4qlnjGVQBGUdDznP1r4TMeHvqeHdVyu0fC1sphQpupzbH1b/Zct4AIlUFjk5HSrlr4SEEo80DIOW29D61saYiPGjjJzjOecVovhck8Yr4ONOM9Wj5V1ZXaRnx2aW6YBCgDHXoKnspQx3oMKxxnPWoWzduVQAqCQ317/pVi3RIlRUXCjgAV3QtEz5r7kPiTQU8UaaLO6djb9Sq9D7fSvN9W/Z/0CX52to5Wxxlen+c165aTHBBAYH9Ki1y8g0bR7rULgAJENwBPUjk8ele7hcRVi1CEtzWnWqpqMGfI/wAYPhx4c8G6eHuIY4pnysUQGCfx9K+d/DmpJD4rEtsmUMiqhBxtx1+vOa9U+K+u3/jfV7m4lDvbhy0DDJCr6VwOm+F7r+0UnmGHjAIyuPl7Hj+dfpmDpeypfvHds/UMsoVIU1Kq7tnqE9/LfSgSylnAy2TnJ/zisQaGp10Xzg71AAYDoQeDWrpNqIELuwJKgAetTzIX3yFigXkkdgK9Gm5S3PpE1axy9/4NtNUme7vxIBGxIIwcEdzXIWuowW+vpa2cYEayAbx/Ep64Hrmtnx34xawja1t2DlhhnB6D1rC8Baal3cNfl42ckkMSQox0I9Sa9eGFc4+/seNmOIjhYcyR6bJfsyjy/mJAyG4xVfUbZ7mBiHAxzjHP1zVSWQsELS4J52sBwc9c966XQ9Gn1S2lSFWkdcbSU3A59hXh4uVLBVOVvQ8/D432kVObsjy6+jFveZAbO3tyPrSIklztRVw5IKg9Seo4/CvbNL+AWt+IL8SXeyC3YAYjXbn39q9f8H/s+6bpUKrPAtw8Z3Zlw2T9e9fO4/iTB4dctN80i8Xn+FwytH3mfL3h/wCH2ueJDGTaeVCTtJYEMfcDH8zXrvgr9nGC1uYpbxPPnIHzRg/Of93PAr6Q0zwta6dCEtk8pcYbaMbvbHpWxb6VFBGCFwvQetfCYviLF4i6puyPjMVxBiK91DRHlVx4IsPDHhy982yWM7Mx7lAKkf8A1q+OPFtw97q9zM0oeMyMI2B5IBIIx6DFfcHx11eLQvAkwCgzzErCM4JJ4/KvhbVW2YjIzIpIODkAnk/rX0vDFKpNutU1Pe4dU6rdSWpzk52ygEEE5yewHqaiWzJmD8AAZ+oq88TLKW2lS3ABOcikuMxgKDgE4Ir9IVj9HjoVLqbfFGQQm5Qw384b0I/+vVF4zO6tI4VlAACHAz/WrUgGGD8ntVN1CsVHPcVV7GiZJBEonjAIYswVs8V7z8M9debR3sjKWKqzOueBjpgevavABvySc5zmu18DaxJpshBO4kHgnAHoKxabkn2OerHmSZ3fiUxGRwFIBJPHY1x80aKX+fAx92tjUNT+3XDOZFcEclRjJrHeNjISFO3OMk5zXc58yMUjLvQchgRjoR9K5zUN5ZghAOc59q6fUIyowuSMZ4rnrjC7gEOR61kyZaG94YcS2u8hiQcAE9B34roZdMhulBCLyACQMVzPhG6cTgvGCgI+XPBFd9ptq0l0sZAAYgcnkH6V8rj6kqVT3T57Eykp6MyfDHwztrnxDDL9nz8wYyqSM+gx+de529omn6ekCwgFWwWA56dPpxWRotitgiAMC+eSp4rSudQMCShZVD4JBbsa9PASqae0dzow6mtZM4L4o38GnvDDA4dnAZgDjjuM/lVTwxdx3+msAgJJwCO1cF8QNYlvtZlJJKKCdzHoQcYA9Dyea3Phneh4Ikd9isSDjjivYzKpHD4fnRvi63so3iz0/wANaI97Ojsny7tvze3Tj0roPHOsp4Y0f7NGDFMAVfBGCOwz6dKvaT5NjbCKMlnCgliB/OvP/ia0l3HI7y7wTg9wcdvwxX5ZDFfXMUufufJRnLFVvfPOtR1F726aRuS2MqeufrUkMbvjYcAdSKrRRIJTvZQxHG49OetbVlaGYIYQ0uDgleccd6+7i1FJbH2FOUYJLoLbwmBiUAc8HJPSrBBd3BLANzjNWBZzwKVIZEPfPX8KYhLMSV2+gNdEGpbHVCcZapiJgMMnj3PSrNvMCxQDJHfHFNxtUl+AevGc1JM622c4DgAgZ9eldMY2L5kWm/dphjgfeK9M1UkvHyPnHXGB6VSlu5JyADgAcjPSo8nD4UkKMkk1urozZYdhJcxqASQSSATg5H5HrSEkSEAjGecUxZCw37QB1yDxSeaisFBAyOnvRqyGx5EgTCOABwc85rN1RWZWCgqQcAHrWgpIADcseaSVg8ZJAYqeSR0qWtNTKctCv4Y0N7q9gc7lZW6ZwCD2Ir33wtoaMyMVUHAAGMYPfnvXEeBPDVyzxyyxbCTyDzx2r14WZ0zRjdEhTkqBjnOOtfmObVlVr+zTPz7H1XUq8pwfxY8SRW2bCIorwAZCHrkda+dtb1SSe5chgUyTkHnNdf8AETXJbzVruRyylm2lm4Ix2+lcJY6bPezuuTKjHg4wRmvsMrpQw9FW3PocFRVKmiOyae4dGUgOvIZR09Pxrd0fw+TIXkChGycd898itbRPDyW65KbADwproPsqRIgTgk8nHSvoIzbR7NON9yjFaJHGSilXUcEDpTggZQSpJ68/rU0oIkxnJxgY4zVa6cohAIAAzu/pTudkY9jiFESyEHgkcA9B705NokO4jrgGo3UZZgMqc8kdKXJCZypC9SRX7S0fxstR14iTbSSxJ4PPUelAG1CEQgAYAPT86tRxPJhwARwTUsdozyvgFj3GelYtnRGNzKCAEPhiWPHt+FDEbxxywrRmsxCzoqEORyMdRVYKWmBMWWUbVb0z2qL3G4kSRlcEg4Yd+oHqPWoRI4O0EkdOamWYpneMIWO3nPI6j2pomTncQGJOAOSPTikZNdh8YZXBBK8YO4np9KD80wAKjCk5wc/So95Y8uCoFVlu5UunMuwIBhQvJx7mqVyHqXFjckDOMHksetXEIhRQCc55GayP7XQK7qdy/dOR0z7VMdQETLHIQykDBAxgfXua2jcmxpPIXZiFJwNxOOB71VN67Ek7d/8AdHQ1SlvhtJLHHQgHFMF/AHAUl1H8WfzBH/166oEtGnb6nKz4MjIMHfsGSR6c9Oa7PQ76bERIMYYcqRkkGvNWkikcPkKAcgk4xXUaBfSmZCJZACOWUZKj1ANfSYCfQ8PH0+aGiPS4k+0MGAAfAAAHWnrbOu7Iwe+e1V9GYfZwXcu2OCTyRWggkOQSMHkHOSa99Kx8fJa2Hw24CAkscgg4FElsxUOikjsMcmrCl9hJKl8YwDwakjYiMqwIZTu6U9TJszGtnXDkEjuKhntjJkkEDqQOMmtqNXkwSMAjkkU2SyEroQ/A5OTxSM3c5q4tUUNxyRge1Y81uE3Fy5IPCgdTXaT2KmQ5GSB94VnXtihYkdvQdadi4za3OUIO4EfKO4NNfGABwSecityXT12gEgnO4AdgaqSaYqltjbyDg4Oc++aNDZSTMeSAbwc5OPrWXqUBCOwAD9AWjyOe36GugmtDGrEkg9QKqSW5nQgkkZBIHOK5akU0Wmk7nGXsMowQNgHO4cZPpiqPklmXBAQHcTnn8K7K600XERJC4X1HBPbiualsGtiEUEAEtjOcE+ntXk1IWOuFS5lXoYyEhcp2J5qsIWCEYYsTyykZA/HAq/c27IpO4sOuO9VmKCMgwmUY5UAnJ+lYWOuF2hBCXQBCABzjGK1rB/lAKYbOM5rMtIvNUAqyEnjIwR7EVfgLhwpXBB5UnBNHKdMXY245xCzRg7DjlwQfwqYyxIDKGyqgbiR0NY0NzHhjgrg4AA6VY88ZwASuOT60uU05jUWQGQsSApA79ajlkQMQG2qemay/tPzFAMjGQc9ackhkKpGoLE4G71P1pqA+a5OJB80kZJOcHtmpI73aGB2knjn1qik6XUkgKNvQ7RkFQrDqfRhUc6lZzGGVnUnJjbIJ9j3quVDNYTjYQASCBgnjHrUEpD7QhIA4x6iqxWcqAwKAc4NEUkqyqW2t6Y5I/wAKhxGmTgbWCkkNgkKR0H1qRZlCsmeR05oedtpQHjIOetV5LaOd1LKSM9M4pWKTJo3IAJOwnggnkexqaBE8wnJIxkZpi2aDJJJPGe+akKbcYOB2p6BceAWBIUkA847UkyhMlCM4wcDnHpU6RgJkkjI6HvTHKHIKkkDIzxg+tCK5iMAOgQDDkZBJAAHpVdsQrgMNijkDsaR3JIJOWXnpjNMDpMpLkrnoAOpqlG5PPYbPMgw2ASSApA6GoHOCC7E9zjvUgAkQhTxktgjFQzb2YBQGweRVKJDkJJcHJKAgEZPPTFVWneSQuzBoscDqSfr3qaV2MxcglmG0k9vSoo5Bh0cgAcgijlZk2gkuCAqL8oIyeeaQOdwaQl16YJ60sSKcuo3DsSO1RpuIiDoSSTwpyF9Dn/61CVjJsa7BmYrwM5FKz7MjJQHGf6mnpmC5TL5A6jaME/Q1KSMsHbK5z61aJuVWZ2JYHcmOuOtWY5zOGZzlsHJAA57cURyRrgEA4YMB6gf0pBGZwZTgjPQDGP8AGrGmRRFj5bOWBBBcL39qvhTuZxGSAckYySPYd6rqgWMkHAzgk8ZPoK2vD2ny6pqVpbISZZ3CLxnHqT+Ga8/FVY0KUqknojtw8XWqKCR7X+zr4Ii1fXk1SWL9zbIcAjALc9/XpX17ptoYrZAQBgZAFcB8KfCqeGtGt7REyUJbd9fWvS41CoEUAlTg475r+JONs8eZ42UL6I/W8Nh1hqcYIeVO3AIzTsgPkHBxTVBV3JIKZwPUUjZGQW2DqCRnNfl0mjruPYbiCRyetNKtyP09aQOSTxg4wcinhiVJCk46HHA9c1GjC6EjUbwrN8x9+BTwCSXJxyRj29azdS1i20+NmlmVSoJyOTgda878Q/FkRApaOFi5AJGCSe1HKawhOo/dR6Pf6rbacd0jqSDzg9fSuE8RfFOCz3C3zIASCM4I/nXkureMbu+kZ2ZixGDtY45PpWQ9y8pLu7Ozdj1xWcoNnp08Et5nTa38RrvUXcl5Np/iboR6Y9a4e/1u4uJC0srOASABwMe/qferlzb7omdQwJxgHv61kywHsfc1pCMVuj06cIQSUUQzTkrkAYPO0iuu8CFTcBCSSG5AGTgiuQdRuAI56113w/IXUC54fIUH1z2raduWxc9UetWdqjRqSMZGRmpjpcTElkUknkEZ/H2qezjyoG0BgAD24q8qdicHtnvXHyM8OTdzIbQLebICgrjoRzTofB1vNnCBMchlHQ+lbEahlByVJyCAORWjaAnAJJ9z3q1Ajna6mZY6dNpoCDe6A5+Y5z71uWbKxID5GOQARj86sIu5k8xcrgEtjGRntUcwCAMucEnv0FXy2M3K+5YRgQcHmhUBB7cEf/XqlHcjIycCriuGQFOo5odzFop3c8djG0srqgHBZjjPpXm3jT4jJaxyxQvgZ2kAdea6rx6h+yEhgS2SCRkZA9K+e9cIuLhjKS5LbjnIxjtis480p2ex2YWlGo/eHarr8+qv+/lBBJPy8H2FZg2TZcAgg4K4pCsYYEAA54wKkjjPmfKchuvvXoQaR7aUYqyJ0QoNyHAHU96kljhvI2SVAQ2Mk8Z5poDEFCNuDnI71JEoUJuIKjJAFevgsbWwdRVaMmmjnq04VY8s1dHGeJ/A0piaSBMRjJMhI4/zmvLtTtZrS5ZSoIGV3Y55r6UjhjuCFkT7wxg85HpXF+J/B8UyyyxIMSFiBjpX9S8GcawxCVHFT94/Ns6yKLTnSVjxKKIxkEKTjqK7b4b3C2etpLKD5UmN3l8MCDwfcZ7Vh6lpEml3LxzZUAkFsZxj6e9S+Gro2mqW7u4K5wVHfJ4r+kMFUjWtKD0Z+U14SpXjI+iNMkD24lI3Mc8Z7dquByyswAO4cHA4rH0e5LW8ZUbQIwNnqcdfx61rI5lUnAQ57elbzXK2eK2SKgADAZY9TjrTSWgyQAQxwc9R7/SnqoGATn6mkdk4BQOO+c/lWRLdixCijDPg5GDgdvSrUciONqkMpGBjnA+tZonZWYg5UjHXHHYVftctGjAckcntSaKUh+wLhgTknkdcVICCSSxJJ/i7U8AjnB+uKaQRglcFjgAdz6VNx3B5CFBQ7/QDuKYhbHl7FAPIUjtTwkb/AHG6cMDwQfSlkgRmQBhgc4z1qLkjChLZJJBOeB+lPfA2kDbx0FKVZVG0jH15B+lIoYggrgEkEZxmmCCNBlyCcfw54qQRncrFgQcjaB0/GkyVwOSSOg6D602HKEgjnOSOtGpRKkYyCT8wwWOcjP8ASphgEAkDI6kVDkuxK5UZ45zkU6TscEkDA9qhq5pcesQbg84BAPr/APXoCLuIzz0B96adxGFBI45HGP8APShF8ts/dyT07+tIbdyfMEeGaQqqgb2Jxj6+1eGfE34ji7eSwt23RAlXJPB/zxXTfFLxvHp9vLa2spErDDsp4wPSvANRuHu7gMCPL5+XHY+/c8frXHNpuxpSp87vfYo3Nybh8M24Y2nuR7Z9KiRgqlAQFXGFFSSxBQQjhQOSMdag8gyKSCQByPepSR6DixZ512qNgOOoPUH1qOQKABEMDGQZDmnS7yBkj8R1qJ1LoHLDIOApPStkjGUBomdX2iNixGeecCp7aQRs27OCeGA6VWDSNcfKDs+6WLYxUizAMEA2KBjrwMUpQutiY3TOo0zTjeiONSSWHGBWk3ht4CXeIOSCPmHXHb2rM0DXjZyKsoGMBQw4z/8AXrr119LiAKSGjY4AY8nHX3xzXjV/aQlZR0Pcw8ITjdvU5K7tHSZ9yKIzgLtHPuKrJFtd1EZGQQSR1B6it67vIpJMkqnXBY4H0/GqE18ImAwCPfiuVyl1idTguhkG1RQQFCAcAAdKhaAEghQTjAI61fvJFk2sgIGc9ev+NVJHDFSgGfSs3r0MeVrZmTLpcYlEm1QTlSADnH0qubBo5kYnZyQVUdfxrVnIR843OTgD1NDBTgOCpBwRnk468VHKjSLkie2tzGimN87lAII7+ue1TvviwMbgTkgGi3uFvAZAWATCjPbHTipfKCMGYnB681SVinLuRqrsAgUkseFAzmrkcSRoAwAUDDKemPTFRHJfIJJByC3b2pHcK5dwXI6gk9T3qZR5k1YuErO59Lfs2eI0u7OexVFKWzAKC5yQRk8npyTx7V9AhlkUME46YJzivjH4G+Izonie3j2iOG7kC5J6uemfbivsu2m8+BJMAFudoHQV/GfiJlrweYupy2Uj9Ky6sq1FMy9WtzIrHG4ep4ritZ0NNRIBQE5OT0yfr6V6HcwloyxXHrjnisCa2BlJzkE8cdK/GXdO6PaieNa74MkglDxphVByAM5z/wDqrndJ0Cb/AISXTUCKsf2hd645Kk9favfb7TVlUgoMjsBjNccYrTS9VM7o4AYEBEyeP6e9evhs2xOFg4UpNJ9jZJSWqPTdCQRgKAQE+QE91B4rrIHDKWA3MONue5rzGz8bW8IJkU7c8NngD0xW5B49slQAsIlKklnIAwPftXF7dyfNLczdKXRHaljkZwM1JakyAkLwCRyK5jT/ABTFqEyQxEEnnrniuttSqwgsTnPAA7V0UpqeiOeUZR3KN/CY3U44HJIPSkjuFkjBAIA4JP8AOr1wqXCSIRkngEHofWsprGSRCm/ygcrn1FdUoe7dEozdX8UQWIKRusjjgkHOK4LxD4pnvcojsozypB5FehQeCLRgGchn4JBGSTU58GWUZIKFyTzkDAFePUp1p7o9CnKlBbani1u8jSlydpI4Pv2qLUI90GQrBuhz3PqPavZp/BtgFIEIUk8MByKzLjwBbspIJYDs5yT+Nc/spx6HZHExPF/uqADx0PGOalEYUAknng8V3+qeAHBd0XIznA5/Kua1Lw3c26gbShGTyOuKzbs7PQ6oVoy6mMrkggrjJwOKhUk5BIyDtJqzIpUMCChPGCMYFUpGTIUEswGNxHWt46m17j+dpCnABxxU0Lht424I5B7n2qmJUIDKCSP51PZ75nyDk9ACelapXJZs20BkJIGeR17+9agiRcoPmU4AOMZNR2qpGqIqgHG76DsKstkDJwCOcitopq1jlk9bHI+KvCsWsWrkAlxlQcZ5Hb/61fPPjXw1NoM95K4EbKu7aox5hzjBxyD9Aa+sYkLqSRyMkjqAa5Hx34Pg8RWT5RWn+90A5r9b4R4ur4CrHDYiV4fkeBjsEqq54LU+USSvIGSSDn0qvLK7hyzEcY+o/rXReJvD8ujXssUikAHCt61zQ3R4JOSeo9a/qTD1oYiCqQd0z42cJQfKyqZwzCIvsbOQSM4FTMSFAA3SYOCwyPypsoZjlyGOeMAZA7CmTwsshJYgkYGDnH5V2p3MNtyRSAxdAWfHIHak84srAcHrjNJFGyAEEEE4BHepWVdwOMMDQ2MhjiaOMuJWAJyQTnj0pis7sQnAHAFWyolUuQCe59qiWGNcgEKGP8PXNJyBkckcskUigghCHIPU84wPz/SpFQnYAp2AFs5xk46VMIGlJVSAzHAPTP41XtmKtKqsWUtgA9sdQPbNCuyRkcrAAkliTnBGCBVfVpJktnVApR/vHaCc/XrWzFYNMAyjcfQVVvdIHlKJcswHPv8AhXbSozk7pHNOvGLsziPs08w2hWcE8hR1rRtre4hQOECHooJ5H19K2UggjYKkYVF4wBxT9QTzIsgEEDn6fSvShSnHchYlS2QunRF70IInkG0MHGBk98jPABrsrW5OlRxSooD8hQT1/wA5rmtCwjKGdgUHUDGPTmn3lz59wUD5WM4wDyD6H8CPzrd1ORC5Pau5rzXEl2HAOFf5Wz/EPQ+1SGMnAU4GARg9/SqVrIJkUBsr/I1ppnAIHIG3Pqa8arK7udkaaSshYIm8wKRuJ7etR61qR0izMUSF5GIBGcbR+NaNqoit57l3AWFQck4JY9sfhXAahqT38rzsGQEkBc5wPrXyGc4z2FPki9WfpfBuR/2hilWqL3IiC4EsxIz65NTLMMkHAJOCQOtZ/mBQCykknsakLKpBJwO3PevzKTu7s/p2EIwiopWSNFZVTPzknGB24qSEuzud2AAADnrmqbMCoC4JNTQSoiFNwDd+c49KzehpuXtxVQQcuBjb609ssCpIAIxhu5qotwjKJCArqMYwfmNPjuEfggk/e2kdPpQtCHEtxkFwSCQBg4PAHritKOE31s6KATGNxbpkZ/8Ar1iwYdwQMH1zWxpc5/eREAg8DHU17+UYh0sQknofHcUYGOLy+cbXaMa9WKCN3kBIXnGMk1nS7JnLRZVcZy3HHpitzXGNuykEBWPGBnb9aw5AJGG0kYOOe9fueH96CZ/EmNh7KrKI1FC42gknAwK99/Zr8FR6nqUuqzhhawxkqoAOXzjOa8Ksbee8u4raIAO0oUEnHyk819eeA9d0HwF4TggllCGJACykHP1/GvheNsXiKWXvD4ZXlPQ9TIqMJVvaz6Hon+phCAqSv949a5rxR4w0/wAPwyebOqygZ8rcOR9K8v8AH/x7RROLI7pG4XaMAADg5r558VePb/Wp2Mly4mOSRu5Oeor8Byvw/wAdi5e2xfux/E+6q5rSpvki7s+hfAvxTTxj49NtFJmAIRGQflJB5GP6168VLISeue46V8efs96kIPiCgfBEkYGw8Zxnp9e9fY6IZULABMDIBOce1fJ8X5RSybFKlRVlY9XCYj28OZkGzCkg4JAYGosszkE8jnip3IC4JJYjGfao5NxyFAJwMsO9fm8mj1I2ZEJtwwcg/TrVY43Ox4A5JPrUjEEhCSGPAI71DMp5wcr0JzWRvFFaZhFkK5JZuG6d+K7rw5rn9oWqRMQzIpUZwcYJzz9a4C4PBAYA9efSpvDV62majlH3IxBIboDn098mkmhzjzI9RaUsSBwB6+vf8KN4IGTgjuKiE6XMTS5ySf4e+aazBCSDnHv2rY4WuhKWBUMTx3OcECondkAA5B6EmoDLwTjKnkc9vpUT3RAAA2jHXNUkwSJZXGQQSe2PU1zPjTUXi08xgYBOS3cH0963BICCSQASVGTjBx1+ledePNZM13Hbq2SAMj1A4zWkd7G9KneRzUhUnG0EHr7VFLLBbRCSQNGRkEsOSPUUyRvmK+cQi8jHIP8AhWdeRC9QI74Xp1rohFN6nqezOM8Y/GjTfCzAxnNygIAAJ3evPQV87+OP2gdV12QLbObRWJUqgAwB06cE17r48+D1vruh6hdosQeFCwZuhNfGuvadLY6hPbygB42IJHAIHcV+3cIYPLcRBvlvJdzy8ZP2ekB+r+JNQ1SUNPcMRk5AOM5qgZ2KgEglhg5NVcxjOSxI6Ux5CJVJQgYyDX69CnGmrQVkeNzOT1O/+GPw8vPHWoywQDIjUMxAJIHcD1NdfrPwV1Hw/MXWJ5oVznzFIYj/ABruv2MbKSa51WcHfIsgC4/hXacjPavrKbwrZ6rCwniRwe5UEn8a/Ls64sq5XjvYJXijsVK8bn506nE9pDLG0gV1X7pPI7YxXK+FZJJtZkUjAB5Kng819l/Gv9nmLUrGW405VSQBmG0YI46V8q2ngzUPDWpmK5iMRzgAjJPqa+qyviPC5tSvB2l2Nsvoy+sx9TpXjMVpLOJAgixy3JI+lMC4XzA4GQCCDUwjDhVIGB13dKfMFYhCFBA52jABrWUtT9pp6RRFHuXBDcEZJPapCxiKkEEkHAAodiYwu3J7kelIHUIoycAc1k2dKICTK0ZwSyt16YpyBmlLjknPPoakGVyScAnNPI8sgk4BGRnvQmURuHOBkByB8y9h7GglgA6jgnHI9Keh3bgSVB+UZFMdmDqCc7RtzVpj3FBOTvOAVpjyEAIeQP5UjSKpBYnb14HWnboZMMhZs8HIIxTeo7CI2cZwAO2MZ/xNNllEYckAsATyM/pQyJImSMbTkc9Ka0gVwScjGc+9FhWRE0jhAWwcgHOMc0iscHcdwb07Us7B4iAMAfNk/wAqi2MsmFG4EA8HpVJENBkZLFDtU4we/wD9aonVJQGJIBBII9AambAMm4HKqCcng/T1+lRK6CIsASTnA9DWsWZtdjT0Fza6nEYmwWJZsngDGMgdOpHFdjdWxiyQTICN3TGc153ZStb3EcgYghgT7ivTrKLzZ7eRkEox8yMSAePUdBX6FwvUblKmfhviLhUoQrmho9uLS1CkZJO4Adsjn86uxljGGIMYY42k8gjqCKVbcIUAOMAYUHr/APWpzpvlLMRljuO3jH4V+u00kkfzZJ3kLsYYYEowOTg9cd6hTBckEE4zmppPncgAkd29KZ5LKCYwUOcDb2z35rUzZBcWhkjyMEDqKpLpURRy4IcghSpAx+HrWyqgs5YkjBG0DocYBz9ahMIWZSpBOQQWwAD+PQVnJXNI3RxmsskEkZWUSFyF+Ykkc4wc/SqoBjlCuSCM5U4GD6Ve1ZAbgmMkMp4OO4rJgtwGVpSWdSWDMc4P+Sa8yo7M9Kmm0SSgzSgEq5U4B6YPrn6HvUMRM7B0jbaCVYnjAB5OPT3q0VXYBhXBOCCcA596o35SQyR28skaKwDShSuRkE49R1ArklUUTsjScjvPDhaSIqV8wxgZbPbgAc9a7SzUBFUjAPqelcnohVJFCIFTggAcEY7/AM+1dLPeNZW7lHBeaPygMZwMgkgV2RqqnDnlscToyqVOSKINU1u4jQ2lvNsUgK4zgsR1P0Hv6iuJ8RRT+QHWJmBbl+mVzyffFb86IjllLOT8xYnp7Vnakpu7YoSRGATsPTnr+dfI5jiHiU2fb5ZhlhXG61ObeMOVTG4EccfpWXdRAZGCHHVTxjHatW5cWzCRZfKKjIkHBXHQ/hWNNIW2FTvVhnd6j1r4Wcj9AjDS5VcHIcMN5ySq8ZA68elRMTckEEGTAUN7DpzT+cAkBgSeB2FNZAQxDLyDxWOrNeWxnghJnBLZYZwf8arXEjMWjJJJIbgnt0x6VdBbDCUnaTlQB0qrJIFYSgE5JXGMYx3ppXGkVGLKCQcEnj1FTabeXC3CxeY2NwYhWKlwD6jnHT86aw3ylhycc8Vd0dUWcu5UIFJLHgD61MqcZ6SRdjf0/wCIuo6fK4RyYlJCRscEAdMnv+Vdv4d+NRaOL7a6rKDghecfjXhrtA11cFJVdlJYlc4IJOOaS2uCjYBKkng9MfjXh4rI8Fik+aCT7jU3HY+u9C+KWk6u6QG6G/GSCCAD6c9z2rt7HUrO5gMiSRPGMDaTyM8ck9c+1fDy3ssMqvFKXIwxYsQSR3z3NdDoXxC1q3mMUMzSEkKIzzg9uK+Ex3BVPlcsPO3qaQnJvU+zAGjdgCCG6EdD7irduXkwCAADknHWvI/h/qviPVhGbyDyIAFy7N1JHPH1xxnv+fsNpAuwMLiRypz5bKAAe5B/P8q/Isdg54Sr7OTT9DdhNcpahwDyMFQFJ47/AI1yPiHU7vV8RwbliVidvIPp0P8AOuzFmsr+YzAAdCCfmB/z+tSrY27AkqSQMZUdR/WualBxd0jopcsXdq54jPp09s481XV/vYfG4EnocccUkCHzScYO0Eg9q9ovfDNpd7w6BiMkEDjJHWvN/EPh1tOu3CqWiB4I6Y9c969qNZvSase3Sr8/umLuDhcEYz1A61GFcylVU5zjA75qwqjylCp5bnOQa6bwXoS398k8oYxRZcNnPKgt1/Cto6y5Udl7anz3481z+xfincmGMmOzAiDHI2EnnA9ePyNfRvgvxJFq+hWrrlm24Yg5GfXH0r5N8fXDXnjXXrhzmQ3TnBOdr92x7jFd38EvGp029SwuHIiPAYnknPpX6XUwF8JCUN0juxGF9rh1OO59D6tpYu4wcfOF3cDnjmvFPGGnSXF5Ghk2pExJAYHOOgPpxg4r3cyi6tYmRwQwyHwRuFcX468OtcoJYkUAsWBAzgZ6H8K5MrxssLWtJaHj4Kt7KfLI8jVmVzkgjjPOP0qwI0DFyRvHI54I6HilurMQzuSQRkgAjkVBcggIEJPHORjFfqlGsqkVKLuj6lvmV0xZZHWRvIcCH+EkYIPf/wDXU1hEY4AScs3Bc8k1TkO5CJGAAGck8ACtBYwkcbI3O0MpxkHNd8WYPQmH+rKhiSvzGkt0CzgksQe+OlRBUKlg5DZww9Qat2pXfz930rWKuRG7NBiiwsS5I6hiOvtWWgeS4GDgHHBHSp7i6MYKJGXDE4PGB9RVjTLVmVC6AMckn1rTY7KaNi1slkASI5GPvkYrVt4xHFgkkrwc1DaxGGJcZB9xVlGG0jAJPpWLZ1BKp8vB6HnJ5qe2B8oIRgY4PrVeclkUg4YHgdiKsKhaIDG0jnPqPSsWrmcnYHZY5ACQenGe9TNdmXkDAXggVUMcYkLYBccYz0qZUyFJGAGyCDyTWLRk2PJDKCCSD3qWRRsHAywz+NM2kZbqD1z2oyChKHJ/rUozGO5yFI/SojgAnOBnjipJ0DkYOB160iqVG0jBBwM/zrWJomWLSIOCXOM9j2qXmRQFAUA4+YdKSJURck84zmmyuGQkDBxjFbpFbiBeijg5HPrUhOTggDBxxUcGHVCvBGACeuPSrEluyKzZUAdO4zRZjRBNGkal2wCTnjnmqEjpkDOdowKnncgkZyDjj0quVGSTyvOKDaKIig2kuMnOTtFIjgHIUk4JA9qkkDqgIAycDHt3pjFyxAGEwACPWgmRJbocAqMZOTmiVHAPOTnOMYAqSLaCRv5H6Ur4OckkY4wa1jYzW+pUWdo0kCnPI49TUQcTuGcEEZBqZYBufJycgjFWVtT5eTwnTGK6FymicUQJCQrEEnA3AZ4P/wBepChOCCRjn604Z8wAAHHygDvTJbhYAzO2COMD1rOSvsZyV9iOSInIwAWNZr6Y8d5KztuTop9R9O3NXDdo5GJN2TngdB6U+TEzMVyCDxuNZWYR5kZcBLSoxVkYdQD/AJ4rejVpApZ8hj0HU1nm0YSKASCeGGOord0ezVgQSAV/Wmoltqw3C7PnOAMD61c0u7Gl6xb3gQGS0YSLuHAPY59ajfS5pJCFAZRycVEAxVgwJBUqDj/PNHKzjqKMtCbxHcjW9dub3O95MNI+MbyawjEI5SAGIOQVrs4tFigtdPAZQrIM85JJ7n3rH1rTWtpiyLlSSoZRgH8aFFtXic0Goq0TAjjABDAnJwPYVHPbKGIQHJwCaskPG5yCR1Az1qSYKoEjDA6Z9/8ACuaTNb3MqfhiqnIDcE+lNEaxykIgRcZ4GKvtbI8XmYBBOCB3qOOJsAggsflPHbtWLYilODywLgEdB2pYp5EUlcB+CDjpip3iZWIAyMkZPSmw204kHmopjVT5m1sfiD3qosnQdDEXgeRyTzlmJ6mqz2ZLCXqAeD6CtCGJmQoAFBIAHUD15q41ouGCgkEAfSuiKGnYw0QuTkDcOpzwBU1jaG6jlZUBiRtpZu/09a6K00Gy3K0ssjMygkKRtHtiujfS4INIJRQiuuASMH64rVU+YTkkclpGhPfXKoRhenIrpB4JRJFjLLlhuUDuPWk0O6Sxd2chyBgE96bqHim4NyjRoHVRtCjggA5OD6896uMIR+IxcZyehDrmmnRI7VEKuJA2WUjKEHoR6kZ59qxr2RpGDFmK7eFJ4B9fx/pU+patLfEyyDy+chSc4rMlukVCSxJxng1lNr7JtClJbkdw2yF2U4fGAB3NRnzbr53yCFClSen/ANeqhZ7htoZtpOQAa2LHS5GEZCsQevvXO9TS3LuUYbUrIqONoJxj0rvtA8BQ6tskkfNuBzt4z/Wsqy0X+1L+KLBQA4Zx2Hc4716ro9pFp8MaxAPFjaMHkj1z615GNxNOkuRq7Z5WLxPs1yx3MC48N2OmFQgBUcAYBIFYd7bxxqz4AIciPHcYzyfXPbmuo8TKPJJiVkwckZJJ/E1xN/fSCIoXbCA9hgD+lfGzxc6dRKL0HhHOok2zGv7twy/KCQD5hBzg54+ox3rNubSS6sZo2XIcZIYZA9DUsu6QOOm49j3Fa9hAkkbJkgAAHjvivUxOM9jTUm9z6GUvZRucnZ2h4BLHCAbSDwM+natu3tg6qFRsfdGcDHvirk9okDhgPn6n3NMjLwuroQADkg9CK7KFf2tPngzP2jmron/suYBCFCDGeV5P40ptXRGIRiwHQdSe9a1rqwk2o+CDgA4PHrU7Ikm5gQ2T1Hp9K46uZ18O7TiefKvUg7NHLSQumMq3uMZxTLrSZ3jORtP3ueTXT7/KQiIEAtuB7g1UmZ5wysm09B6j8q5nn1RaJBHEzOej8OSOyGcNEueemT+HpVyC1FrOiDBAOQQOhq9OotFwSxIXOWOSRVdWSWQOAQ2cHnj8qxhnVZyvJ6djWNab3ZL93IIB57GsqaVxK2RhM4BGeDWu0JctxnHoelQtaqCwYggYwa+0wGPpV17ruzup1UZzBzEVO4JjqDyaw58rMVAZlHQk9a6ua3XGFO44yfasS+tSVG1Qfmwcjtj1/KvoYyR1RqRZmkkIAFwfTsBTxOyuihgVOATngfWrTWzlTtAUjAzjHFN8qNgSV2A8nFa3RouVkMl4wLkDcxPXOc1Jay7nLkEuRtIx1qxa2AlmBAATGQD3Fa1pppRg5QZzyOuKV0yGolOy0+5upFVEwxbAAOMD61qvo0tvCxkYBuhXOQR35rQtGS0kVwASpyQe49KuSSLchwCADwM0lFnJNa6HMNGUyUXIA49zTDqDorEABh8vyjHNdR/ZPmKQAAcZzWNqGjtCFcFdjDJ9R9atJoyt3Mp5JbhMszE52kA849aikdxcIwXJYhc4+6O5q5Lbm2ZAQQT0PrVe5kG3PQg5I6k0ncr0Oie5XyEIBAGACPfitC2LCIofmUDJrmtMu2lViQdo754q3FqDK5QAluOenFZmEos3Hd05KFRkA5OcelR310kdswYAkDOBVLUL4w2YYEkAfdB5JqlNqizWwUjcSMZ9Khox5Cg77iGI2nkAA9e/9aYM7yQcE4BGe1Rl1doy5IbBUADgn/GgQuTu3AKOTkdCKxsacpaGlERPNk7AMnHNV/OFmSAWznOfStaymDQBCwKt1AFVb61jJO44zjGB2rWKC9tzndc1B7hF2HYScBs8Edxir+j3MogxKMDAAOc5A/WrFz4bFzEWQ5Y8gAgYqnYKqXRgZSSAcbiASR3rZK5pzJqx0At0uoS5XaOzY61kywSwSlQm2I5/e56n6fSkGqTQlkR2Azgr2IqlqRl1GLBBCKQ2M4HBzx+VDJSIdScOxCIAgH3h3NSaZZGaJsruPUL6CobK5X7ISVUFxxu4/nU+lXaxTPk4Tpz2Nc8o3Jmn0H3WliLZIiBNmWIU4yavaTqSTEIUKEdyMYp80wMTM0ioCODxx+NcyzXEF1+7clX6Yx8w9fpXLOKSOfWSsz17TNTs7XTiWcnB6hstVHVjHeIXj+cEcYB61w9ql3GAWc8nmuq0m9jt0BlkA4wc9zXzGIUlJpRPnq+HcJuUdTPlb7MGZwAcYJI6iprDbJKCT5a5GR65rM8W6kkLEgAbeR3yaz9A1sXMaORhCSoPTGOorwcXg5Uo+1toepShN0uZmv41sUIWRcIFGcAdj3qv4dtzFbqSCGIJbac8VNrYGq2LxAggrtAbuKm0q1ENiYnJDqoG76V5cZQdkkVdqNmQrdmS8CoTy2OT0rqW05rm0CqTlxy2Ohrh7GeOLUVkI3IGyuTnIB9fevR9AmMoDvyzk4JHAHpXs0KLUvh3ODGRcYppFew0SO2dDCmHUBdzdSe9ZvinVnWdrGAsGGCzqARnuPQ963PEmpppKCKM/wCksD8g6gHvn8a5a0tfNlM0pJLYIDGvZjRjTXPOJ25VgpYh+0mtCvZWbAByQXJ+6eoqybYBiThh3X0NaCRBZQcBQB2HWh4QgIYg55ORisb3Z9/RpqmrIpCyEigAZB44pzaeFQcgD0x0q4m0KAhCjPTPWo1cNIAzYIOAT2rRHWmzE8QvDY6VMGcpJMpSMqMEN65+ma80Zi8rkOSTk9a6nxtqguL4AMDEDwcfxDIJ9sj+dcjIX84lACWJwPU1FVpWVhpNk0WDggEEHdgnjj+tesfCr4m3Phi+VJQ01uWDCMtjHY15RCGhcAYwwBIznB7ir0E5jIIBBByMCs6NeVCanB2Z5uPy6lmFF0qsbpn3jourw63ptveRtvScFuDkjmuD+MXgRdf0uW4jUi4UAIO5PQE+3NeQfC74ny+H5IbaWVhbOwVFJI2k/Wvpi1uoNf0USiTes3BI5IxX63kucRxsPY1XqfzXmuT4nhrHKvD4L3PhbUNMNhOC7BmOfmAxnHWpLSVgm5GBB5HNesfGjwMdJuJJ4YCySsWUKOoOMn2ryKECM7ApRgeh6ivis+yx4Ku5Je69j+h+H8yhmmEjUW5t2ryPsyV3YJPOMEc/jUqOcAqclhnJGMZqggWbYxJJHAAOP0q6CMBAQGA7nAz9a+Qeh9K1YtI5KqVILdBuOOfrQxwjgkg457ZqLzTsbIUY6gHORSwMXBYMS4GcY7VMdRbGfqMBlgbYQWVTgHiuQv4QgYgAN1Fd7cpgAkYLDkNXM6zYJCjukIKZBJ54J/pXbSRFSPMjhdWBAJKKG67gc5rh9XtRHI7qAD95ua9B1K3M875QxKBjHY1zOqWaLGSBvDZUgivdw0rNI+TzPC+0pvQ53TJ3HClVQdfU10WlXSMmRuLAkFiMA/SubmQ2kxZVwG4Kj0rZ0pw6AAEk5Y8YzX2GGqXSR+K46i6dRpnWWUvAGMkjI9q3NOlL3bkICCAIyR9w9yB/jXP2DBogcMGAAya29OCeehZd47KSRg16kJpM8OpG8Wj0Kwu0aMqW2shGNp6nHJro9P1AJtdJAwPUg9fWuCt7tYpkZg21iSWHrXQafcjCOCCvDAY6/hX2uEqxcErn5PjaElUk2rand2l2HcYTYnQe/wDhWzBdIjDHDfTrXIaZebYApBcEkhs9CT0+lblrOHnzkA4GST1xXqJpnkumzpLaQS/Pkgd89M1oCR4ozLGPmAJrDikVlAVsKT3qe4vnjgl8p8bQRzycUOSSuy6VPnmo9zxTxpojat4hubiUlVaYsxx97IHI9OeK9a+F3weSe3hur62MNuxGATgkVo/Dn4Ry61qz6zqkbCyJDRxE/fIOQfpjFe2S2wg2pGFRAOFUdAOg9q/lzxG42xHtZYHC1NFpofvGV4PDYGhF0l77WrIdP06DTrWK2jjEUK4AT39fxro7fS90SFSEUDIHt7VwfiLV3tRCIgd6yBiQDg4Pciu/8H65BqlnEA6ybeCCc4PcV/MFbFSqz/eSuz1m5PUZe6JFeQRLIDlWDDjuO9XbeMA7QDtAwR61oTQqztg5APAA6VBJLbWEMs92/lwIpZnJA2gdyTUxUpSstxKUpOxmeIdQXS7I78AsPlXHPtXB3M4eUlwplK7ioIOR3rD8QeP18QanJKsiy2iNiMswGQDwQO9U49fhMioXVWY4HIAya9JyjRXJLc740pRR0IQEgBc55+lePftH/EWLwz4SbR7J1bVbqUMSh+aOLBBJI6A16XrHiWLw94cvdXlDFIIyAyryT6D1/lXwl478YX/jDxLqerXMwka4YCNAfkSMdAPfufc19HkWXfXa6qte6j3crwUsRVU3sjl9YvDJIGZsnJBxVPTgTeqY1JX7p5FRzsTcYkG5P7p6GrGmxYuS8YOVGTg8f55r9ropJxUT7zEJQoS9DbuiEt1SNi0menXNU4VEhBYEAHBz1FOVWu3LMSozyQcE1ZihKS8Alffua+nrycYKJ8FlVGE6jl5j441bKgDk5yO9XS0UEQLkAgZwTjNV49uFcIVAyDu9fb2qrqx8wICAOfzrwZSsfoVOlczp5hveUvvIJ+YjoCeKoG9VcKAVPcjvU8qFVJzlSeRjpWde25yHQ5Jx+VYcx6KiootfafOBOeM81KHzkAAjgZJ71lAGNzwxA6gd6txypGgJBBPY9RU7gpdi5aFYoiNmDk8emabcSuwQEEhTgA+/WoYrhCpKEE56E0+XEsCuS3nBsKo6Y9aXKdVOQzJLKxwDyCc9BUy7VQgEEn9Kr+UysMk4PXjNPHyHgZU9/WokrHZFlu0V3YB2wq9cdhV+3DSxEsAoGcZ64FZysRgAfMcEgnoKvLuNuRuYEnAx2rFoq5Y02JJr6GMZYlsggZ/SvStc16KWO1tLUgQQxhTxgluP/r1w3hXTJdU1BvIfbIilvlODgdaSbW44rpEcqY2chpc5zzz/AFpcibueTieWpJc3Q3ZL6cMQQHQdB3zXr/7MtmLnU53VDtWUtzznPJB9s186P4jdUmLsYwGOHUcgDoa+rf2U7JJdCW8QhY5XOCnPme/sM9a+V4lqcuDce58vnLUMM0lufTtgFhXMihMc7QcAGnST+c2ACAARlRwT9axNav1SIWkUsazEjBY9SOcfoa0rNhHboCecZPPevxeM+V8q6H5moPdl23ZXULuCj3HSlOC5Ck49KqMT8pAJycEngAY9e9Ry6hFZktI4RlGCc9BXSm5Ao3NK3mETkEZBIBx2rzj4xeKkndtKtmVoBETKO5ORjHtwQa19T8ZafYRu4vUiIzt3EDJ9PrXiuv6gdR1pp0dTC3AwOfXr9Sa+syTCSnWU5rQ+hyrASq1VKSOK1eyc5MRYDO5oxgA+1ZUFi/2gAjAI5xxXczWJZSzjBxn61QkshknHJOABX6ioxaR+o0ocseUyUwse0jBHBPrVLUCIbeSQklsE4Y5HTjiteaFUGDwNwBPoKxLvFwJQx5BKhSOo9f8A61bRaj0N+Wx4nr8StqUoeUMWAfaOwq1oN/LbMkcEmxfu4I4FanibSBBqZcoCDxnv/wDqrFsIjDqCkjIZhkHtXv05r2XMj5XN5acp6do1vJclEkILcDnvmvoL4H6XEsyQyKBO7fIoOcHNeKeGNOYhVddrjoO4BHFeu/D2eXTPEFsc7YtpBPcnPAr8T4oxbqOUE9j5vEqX1eyPpy3tYl2kRqgxtIUAVOtsiqPSq2lXaXNgjb1BAGR1Jq2zFlIJztyQOlfnMNVfc+Kle9mK0aYI4HGD70wuFUkHjpjHeq7yKOASpIyec4NZOv60ND0a61CR8JCOhHU4rrprmkkkXCHtJKKPn/8Aae8XLc6lZ6Qbg7YCzlivAX8O+c18yXUQWVnD+ap53EYzmu48d+J5fEWv6ldysJEkkKxMOQFHTB964a6njjhdpCQi55PqK/cMrw/1fDRSR+1ZRhFhcOl1KzxorAs+AeRmqN7IGCANsYnHI61DPqAlZSpLofmXBqp9pMjhSCeeTjFewmz6FD5WVvlKDIHJJzVJmLSHoI/7x659PpUsULH5yDg9BnmneQ8mdqEgc4HY+tWUmivCxMWJSS27qo6jPHFaulzukxAGQcY7YqgVePBMbEnjPY1qaVbO06lhg52gdvaok7DbTOkS4+UjcoIH3iM4q3FEZtpK4U/xAHJ/CmRW3lqGI2Moyec/rV9XLREsWL5Ax65701PzOaTRi38ZjyoGQM8k81zOpyCJHIBBI2kn0rr9QtwkeApHuTnNYUvhW61eVEjLR/NngdfaqVRdWYvVEXgqGW7ulSIb3zkAGvZNGsfsux3iBc9JMckdxn0rA8I+HIdAjXdGgkKkZU9c9j/OuliuFiBBfAHHJ6VxToQq1OdnmvD80+aRvNfDgghSRglRjOO+KzNW1BXRolYFm565NVLq+VIm5yQMgDvVXRrOXUNQjcKShJzuHSuXGY6lg4aPU58ViY4ePmcF4u8J3LSvPESS+Gw3IqXwfp11YlHIALcFT2+lez614ZSSwZI4jK4IYHHVe4A9elc7ZeEJYJBO4KMpBAPGD9K+dxOdPEU+SZ4FTMJVVys6zwrGbpEUOzuw5AHUjsKk8X+E31plTaCh65GBmszw/PLpOohg+ADkZ6gk813MuopOQodQpOQScZHt718RVqTjV56R5rqzg7xOI0/4UWFvmSeVZ3yDsK/d9we9dInh/TtJhLokcQUclsAVc8wxszEqFHIDHrXD/EDxKZlW1thyMFgTwxB9ewr0MJPG4uooczNaLr4qajcyPEmrLc3BSGJI0U7eOefWsVlGwuCcY5xUQcSFSZFI+8cHAzVdNZgt9StkldRBu/eMTgADvmv1nL8I4wUY6s+u9pTwFG83sWbueSFVdUYoRgYBJB9celZF1K/mBpgVf69hXtEnj/wbpXhIRWkFvd3cse03EbgkEjrxwea8A8V60bi4kEDhTk5wMEZ6V9HTwU3G70PIjxBQk9jTS8PLDgZxj1ptxqiKGBcBsenFZenzyR6epdiZAp5z1OTjn8q4zXdUlFw4DuCTk88A+nvWKw/MzvnmCjFTSPQF1+0R1QykFl5wPlB9K0rWeOeNJyyqSuCuenv9a8Xgvi8oBJKngjFdtaaq9xapEF3KMLgnGBWFSi4K5wyzWf2YnXPqUUTheozweuas2eoCIlypPPAPT2rn9I0+a7mUiNtm4DBOePX6V2VxpaRRoVAyoBP1HcV83jMfTpe4nqEMZVraSWh7j4N1/TU0K1AG+7aMF8cAE9vUHGO1bV5eSaxbC2gOQRhVLEcj3A9q+fNB1q5sLpp5WZVUBdzHk5PXHvXu3ghzcW8UUaFgoLnnkAnJPv1r83xrVKXtInz2Iw3sZOW5xd98BH1a4F3OR5TMW2S/MoPcg8E1haz4F07w5MI4ZDLJnMjsep9Mdq9u8Y+JrbRNAlcOpeMFsNwQTgV4Rf65Pql48rlHiIyAByT9a+gyapicW+a+iOzBTq1ZpNlORAgKqgCc44qrK+1SucHGc+lTXU5BJBx6D0qkZvkJYZIPU96/QYq259tTjZbEEjmViMAlcEE9SazNSvvKMsOQHXKk5zg/WrV9feXCpTaCc5zwQK5S/vDO0hU5GcEmvQw1Hnd5bHFjcV7CPLHdnOS+I0VHQggE8hT0qSHxFHKxXkkjqe9ck5eVCYE81j0Vjj9aS2nQEFiwPU89K/Wtz+UoxR6xod4jW4LAAd89xW0tzbwZKBQSAQGHIrxp/ERjfykchRwDnrTLjxZdswZrh5H+6CxzwOg/AVjKk5Pc6ozS6Hsl9rNlO29pAXOAeAPw4rl9Q16K1nmZDkMBtJ/gIPUe9edN4hnnnlLnamPlOSSfXkVAdZBQoxdnP8XtSjRaCU0zobvVZZLgOJgGJJI9aki1F5JgNwJIz0riZb0jJCCIkg5Tkn3PvWlbXkqIEIIBwwNa8sjBpHWm6eSVVMoUEglsc1LLJErtsl3x5IHGCcVydvfSu5BJI9T2pU1B55SRuDRk59wO9NQZk49kb32za0rHhSSVXPQdhmq5u2lAy5HPJHPH0rKlvd6tgMA3BApIL37NcMQAYlQAE9c963jBsyakbpkVN8Szeai8lsdc1F+8AxG5cDoTxmsH+0WjTIwSxJY+tTPeScBCVB6kdq6IwkZNM2Y5Xjwo+Yr61saRqciXCSOxDn7wzkCuWhuD5YAkZwowSTyT7mr9he7SCG2t2PpXo4eTpyUjCpT51ynuXh67MtuHbLhwCgX0rqbPJQDGCBkEmvLfB3iFXlhgDAugyB6Z4zXqFgVaAAEOWHJBz/k19bSqOcU2fF47DqlLQ0oQDs3kKNwBPoPX3qw6CKQgjI6c1DboCpDnkccirSxvkkliDzxzkVozyXcQRhCcq6g84bjI9R7U2VkBG0ZGOcjvUhAhyAWkDAgHHQHvz0oNsAqEuz5HOTyCPU+tTzENMrKqnIBOKpyhd4DKe4DevtWh5algCSA3AOeAahnCIBwG55GadybMyZ7U/aC6DKFeSR0NZs9q5chMAZropN0kRCoygckVkzRMoYgDrn6UxWMie1DuFIwAeDnr/wDWphtlBJjCJz/B0PrzVycu0gZlCDttP50SYwHBYnoR2A9aiRUXYzLy2DA8gZGMCsa805WjZSMOMg8dK6SWJSrYJkOcccY96qPbMpBMZwRnfwAa55QTNozadzz6+sCrkgkjgHd2rLAljuXK/u0UbRgclvX8q7+4skuHdyoyfmbjqfU1h31gJt4QBWOTuHauCpS5Xc9OhW5tJHMksj4ySSdxz2qa3hDOGJxk5yDjJqdrMiRVL5HIJxyanMIVdwIAHHIrntY7roYYwqOECgAZJb/PWkXaVIIOMZ5FIshR0C4yowPfHekWQlmDtkdiB0qbDTHR7OEYEk4IPp7VbCqoyPlAGCQaoCTy8jOTngY61K8xCEAAA8knvVJXKRYCjkEDONxOetRybJAzOMnPUHkVVWaJGBJIz1Oe9SLMJs7dpXoWB6UOI+axdSY7QmwsoUAMTnp0pNwQHAwc8nFUxKEYksSQMDn+lNa6JV2KtgDhhwCe9RYFULfm7wAeCxwCBgD/AAotnCu0iHeGP3ieuPQen0qmlyAM4w2OhORg0wuZpNqsVAH0/CrUQ9ojWknLklQIyOoB4A9qabsgEkk44+lUWlBCBiQFOcA9TSxylo1IAwTyB2x05/GtVTRLqF8XYc4LEADgehpslw6gktuHbJ6VlKH80F3yF5LDgE/SrRY7QCAQTwW7UOKRm6jJ9zsyKpBc5YE98dfwoDsMEgAdwDTcb1AjJPqMZ6UIy/MwByDwSKhqwKdxXIAJJxzwKhkcA5OQfXsKfLOzqwIAAHc1TdywwSSCOR7UkPmYpYkk/ez1NV3jUyEZKjAIPqacI2cjZIAOwY4zUnmIkB4Bc9l5xWiJciAyyCXGSFwANvHNCEs5DAjuCPanx/MVIQsSMkY6VK0RIJVSXzkqaWhDIGDuxfICZ2jnk0GUkbV2nA4pUhePeGYF8kEA5A/Gm+SsalgCTnt3NGguVsVZCgJ2ZYjt61Jbqm7IJAI5BOctTFkK4AJB7/SrdrYyXJBiQsucHjp71MpJK7NoU3J2SGRQyyzAkEhjgAHpXu/wA8APqXiG2vyivb2uWdWyPmIwBn05rzHQvD7/AGqJHIdpHVEQckkngV9u/C3whF4d0oIkW2aZF8wgccc/0r8c484mpZfgnRpSXNI/QMmyerStiayt2O50yzMcKAOpBA3EAKM+mPStUfNgDAUDp1/WoIYiiKMADGB7+9OM0URKl1U4ySxxX8ZV6rrTc5PVn2DHMQDjacH1NRqdu4ZycZ9cVkax4u07SopHllZmUZ2qMj868P8AiR+0P/ZSSR2L+XLnggZIH4VzxhOpLlgrnTQw1TESUaaPdNU8T6dpEe+eZQcfMC4HP9K8y8VfGuFVKWx8oHK8ODn0PBr4/wDFfxn1PWppQZfNUNuPmgnJ9h0BrL03x5Pdri7cK5IVZVBwM9yOa/XuFeF8Ni1z456nr4zIMXh6aqbn0jd+PL3VRzISpJyAfvf4VmzSyXWWcA85AHUVznhWeNo1IfzXIGGJwCa60xKzAAYOOq18vxLhaGDxjpYfYnCxlThaSsU7dAHy/wAoJ7jOatEDOQSBnjijKbVLEksdqjPU1ZV0ITcgIbII3dMeo/xr4ySOy7Y1IzKcEggDp60r6IJ+UjAz/CKtQIFIQjBxkNjk/wD1q1rW2VQjA53dO2TWTiZttHEXulG3kcMCrE8DsT7Vq+Bo5I9RYSRBMYKjOckda6h9LguiXdASOhPOKXRtENpfTzhgQ5Gzjkcc/rU3S0YKqktTv9NAMK5yGHBBq2ikJuX7mSMepzzWdZExIoJznDE461daYDBB3joeelNcrPNnqybKo2d3Hf2q1azBRkPuP1rO3lhk4AIxz2NEcw8wAZGABnPU/SnYzaudAlyVU4JIPODTJLsggEkdycdKzTcMFBL4Hr6Via/4ug0lCon3kqRjoAfX1NJpkqPM7JGl4g1yHT7cSucy4yAMAEf0NYmkfEi3eXZLN5aMdoVjjJ9OeteX6/4ilvN6o5cyEEyDg8e3uK55ryYSsykBxgDzBkGqjc74YbT3j6E8WXkOo6OskMqB48ASBclDnOPqea8E1PC3cxRNqhmwCck++fer8njK+azED3BlT7pBPX6D0rGknaRwQTg/p7U1HW9jWjRdJkT45AAJPI9qBIyFAWwAc49aau0lgVIAOSzdql2FQN0SuDyCxPA9RWqidhOjEF2ALK3PPanicOpKnLk4HtUG0PksrALwOcA+/H9aejYBDKMEjBAyQKpXiQ0XVkMRDB8EcVNHskwjgOp6D0qm6l+EbJzwCMZFSoDkKGw3vyM16GGxNShNVKbs0c9SEZx5ZHO+K/BkU6PNFFsLk4G7JOAOfbqK8nn02bTb4l1IKfMTjgDPFfQyhZVZZASQQCua5Dxv4cS4hmlQBi/B28Z9q/qPgnj9QSo4t2a8z87zXh2NefNAv+DtUe6sYzhGBAUk84AHA/KusJUsFIAH8q8w+FKPb6K0DgKyS7jnJJyTx+VeoqNyAnpjv/jX9K0cTDGU1Wg9GfkeZYGWDrumwJLxglCAMgEHBpYwHTAGCxI/LrSIcOcDKjgZ7Vds4huYAZLcDPY+tatnkcpCsKsgUcH0xnIq7aWzxRgEgkDOFGAads8tiCuT0zUyeYpIyCOhJ/pUNjSsO2kqAAWAxxnnNKVwwwMf0NQrkEEMygH1xmpGwMFScnqT/Op1HcXymIJJYgckgZxTI1C5AyoIIOO+aY534+cjJ6KcZx7VJluCG2kevb2p6hdAV2oCWC5PBJxTkQFg6sCR0IpqlQ+91HucZzUismCcZHXIHbtxSBOwHaqkhg5ORx2piEYLMrAjjAoQj7QMnapPXsPwqYyYUE4Zj1I6UikIDg4xgY64xQGAGGbI6YAxkUjOxiJDFmz1PYelBjIUkkAHseBUvzGnYmhHyKqkAA5Axketc5408VW3hrR3iDZu2lJUFuACOc/j0Faut6nDoGn/AGmVkHyghFOcnOMfn6182fEPxbPq97NKhMhZiMZ4xnmuWpK+kS4wdR2Of8Ta7cavqbzkkRDKhSc7hnnI7VjmQ4IIwMdcdKdLOisAch8btoBOR61BvVy0Ycsck/T2qYxfU9KMYxVkgU/vgzA7SuNo5x705JHVgQXnPChQmM89B7U4MsJJZS2RjHTPtT4ZQigE4JHQ9hTsaIVGRmOAxGOkmOD+FQukMyEbWEoOOOhFWC8YwU3EkZORwD9aijiALEEowGSew/GmtCmitI4BAwSANoyKiR98Y3IqyHgCrjOGRgp3t3YetVmRRGA5AfOTnsO1apo5pqzGJdHcBswVPTpnH9K0dPu5JHd2JRz0XPQVleVlz8vI7+lSKSpBDEleRjjJrGpFSTLp1HFpG3JqkZnMQOXAGQw6/wCcUklxkMxAAC7sE9q5++vvmRlBBJIye/FVv7SYIVOSeMFq+ZqTkpNM+khBNJo3PtxMTLgkNyDnpUbXcT5GSpIwMHpWUL8PayMp2lOTz29KqreO6qxAQ9cdax52a+zNqSYxqpB3sDwx7GkRWZg+5GJO4MvYnrWW2pCMgEgcZ61GupMsgKEBCQSMkAgVomR7OXY622GAhBBcDAx09zj/ABqfzTIoIOT0BB4rCi1LeSUIUYyAOnvT4tRIzk4PpitdDJ0pG15pDgOSCOc54JpDMBK5KEsx5I5yayzqO5xEVycbgw7UqX8hlDurSfMCVjwCf/r0uaIeyktjq/D1+bLUrUFlVxKJEJPCEdTn86+6vBesRat4d0+cH940SkgHOcDk1+eKXBeaJ4izBZQxI5wAeRX2B+zdqlzqvhESXIISKVlUsc5yfX0FfhHifgadXBrEJK6PtMjvZwke1sxxkAg9mU9Kx7y3KykgDaetbZAUEqc8jkiqV8p2kgZPWv5EnfqfZJGS1srMzF8hlOdw7/Uf1rlNZ08NIjxvgqSGV+cj09hXZT5njChCW9B1Nc9eWJSQqUKjPVs/1rD0OqnZGPY6XGCCQEJ4254JqzJ4bhnclmySR94ZA+lOkUxyJtUhs8Ke9dh4a0uW88mWVfLjJIwep/DqKuCTdmbuSSvcp+FPDL6ddCZQZBgYDdz3NdpukiwXJAz0J6VctYo4VIQAIDtyTnn+tJdlJUckk8fwnoa7I0lHY4Jz5mNt7mKXBDEEdRmm3UErgGEqCSME9BXPXcj2uDAQDnByelXtK8QoX2SnBwFyfWtIz1s2Q4StdG3bo4JyxTgHJGeanf5OSS57getOSaN0BRgCT2HUUsnzA4IGD/OuhRv1Mr9ypKqkAkkt6E0xwAw4wSN2c/pViQAYOwkng57Gq0mFAxkjvispItFZ1WXIIIGcEkdKwtUsFdXJTJGcE10TMWUFyS3ue3as+9UMCcZLHp61wVYxNYyseOeKNIFlMHXAXkkg8EmuQeZvNwCNuK9K8dp5VlLIDsI+YN3GK8a+3yTMS0nOSemO9OhByV2e5hm6kdTZMigbFPJPatbQYS9wrnmNSCwHcelc7Z5kmUAFyxGeeldzpFstpEVChTjH1rVxUTWpZI00w/zBNjAbRznAznFPBxk4yD2xUceQV+YEjg+9Sh0OQDgj0oRxDQGXIHyjOBjrTZMlwThhjJOP0qU5Y7jg4FNRDyQApxyTWsbrYhnmfxL+HsevQmeFCHQlyOOuP5V86eINJk0yYwhAkiN8xIOCPavtORRdBlkQFSCpOMV418Vvh3FNC91bBpZSQSAuAB6+/ev3XgjiidKSwWJenRs+fx2EU1zRWp88GIhix4DED8aRZAgCDDKTkgdjVrU4Eile2dmeRDuyQRgZ4+vSoHiGdxAJJyMDAFf0TTqqaTR8lKNm0x6qBgKCAcnBIFQvcAuhAClmIAxjOKmTLADAO05GRnFM2jziCMAchjXQrGI1zIgIDYBPp2qOJyoO0guDjJGcfhU0qo2SWJHTg1BFmMSlAACwb1zj1ppXJ1B33siKcsh3DdkD8+/0pdz5yQHHPI4wfpRLIJznAGOw7Uu4hTIDkdNoHT3raESGbOmMRbK2MPyTzxiodUkDskgBEgyM9qm09hJCg2byOuTjn+tZ98ypcOCxAxwvofWvoMPG8UeBXm1Nq5VjQliGO0Drx1NR3OYlDBifXPanLIckA5HTAonQeWd7ggDop71vJaCpS1CK4PlFFAG4fnViCGSYJMdvlnKhc4II68dfxrOCHHyDL8HOe1aMUDKEcHLZAGO2a8uqz2qLuaVnB5ZJwFYnAx6ehrUs43jfc74Un5QSMZ6VnxTsCglADqMDA7f1rWtb9LexN2zxsytgRkfePOeK8jET9lBzlsj2cLh54mrGlBXbKPim5+ysLRWAkBO7B4OPauPbCttYsRnB46VY1K+kvLx5XOHYkZPOfSo4lYKWJBOMn3r8hzDFvE1XJn9XcPZVHK8HGmlq9ytJGRznIHPPWmSY3xo+ck5FWXkOWAXgj61BgfMQMEcgnsa8m59bFsljcmZQwwCeB61ZGFlyUyPSs/z3Plh1AdckMDnNPDSZ80uFAGTk9KRTTZpbg5UgYQgkn0x1qTg4IcgY6rVO3uA0RIcEE4GO9SrOEU5GWJAFQ5EsvwYGVzhwASM9j0NXrCQJMCQQ3Qe9ZqgyKB0C9Md6sQSC3nVmOflIAzjkkYP4VtQqyp1FNHHiKSrU5QfU1tcjzaoXiIXhiQO/rXLyqYyzkEJ2zXUQzm+0+XLvvHATPX1/Suf1CIpK0RIwDgt1FfvmT4lYihFs/i7jDLHl+PlG1ipDM9v+9V9hHOc4watz6/fX8S5vHZFGNpOVI+lUpGDRlCBt7k+lVJEijdBExCKCAi8A17zpwnq1c/P1OUNnYmubqZsjIlBOCQc1VubdZLcyldrqCMtxkHtTnLIzhVAlXCn2H0q5JbrNaOEk3hRuOcZ9yfSuatTTg0kdNKo1NNsh8B6q+jeMdKug5jWOQhivOQR0r710e/XVtEsr6EgRSR7W9Nw61+cwkW0u0DyEFWDAg9Dnivpv4L/FpfKTS71gDGo+ViQBnviv538QMiqYzD/WKUfeifp2VV42UWz6BnwCCSSMdu1VkclCjEgjnPTNQR6xaXi5hulc9cKCcinmQEAgg++a/lapGUJOLVj7CKGSMiqxI+cElSex9agZhySeBjqOpNEjNI+CAR6mo5ZEKAgEk8ZI9D/iKx1OlFK4YCUqxyM8E96iDtE4kjKiRemelPufNYOTgrkAAjoKrMQygEkYGOaaiWeiaFrRnsokChgABkH+Lvz7Voy3A8skHG3j8K890DU20+5KBd0bAN1yM5wT9eldsJzLAjgEknPTrWjfKjmnDqOlkUjeAVfsT39armYtvJGRyAT/ADp20kMSWOckAnJ+gFQmEqhUkAHJHsKSmZqNhk0rBSCcAAktnoAK8m1m8a7vJXHG7jLDOBmvRPEN29npk4T7zAoCO2Rz/KvL7gsxCg4auqlrqzuw8e43CB8KCRjAHWrNhpz3ciRIgGTjp0qXRtBudSuANrKh4z6+9eq+H/C9ro8ETkB3K8ZHQmtKlTl0TN61WNNeZiWnheK30K8tTGrNcR4YsM8/XtX59/tJfD+Xwv4qluYYSYZVYFscZByT7Yr9NZISAMJ8o7Eda+e/2l/hzH4l0G6uYolaaNThTxweTX1vC+a1cBjI6+69zwqsnUPzW84jAbAA6kd6kjKsyk9c8Z70/U9OfT7uSOVCHDEEN2Of5VBA4ZgQMsDjHrX9R0qkakFOPU8tuzsz7H/YlQGx1edQIizFZFbgkjoR6g5r64sgdqoqKcn6cV8i/sNsbx9UR+Xic7kU9Mrx9a+uYYpVCnICH0r+ZeM21mcrnsL4UaBs4J4iJIw6nHDDI/KvLviV8F9O8Q28k8MEYnJJCxqFweo6V6iFkTYdxAY49c4qysPPzcnGenFfHYTGVsHUVSjJphCTpzU47o+A/FPw51Hw3cOksBCbienb/CuQeIFsudoHXjrX6EeKvAth4lspknREkCnaSOue31r5Q+JvwXu/Cd3LLbxmSAksAgJwTX7Dk3E1PFWpYl2kfoWW5xCslTrOzPIJGlBiKIDGzbSx4HTgZpMncQcEnj0xU09m4IVlIUHcBk9R14qKVCrKTydwOPbvX30WpK6Pr4tPVDtgYgkFQCM4Oce9RGQSAOCSMkDt09qUvseQZJUnIBPQUhKsS2cIoxnH9KpKxotQWQsxByw4wvoaAud4LZOcgZ70k7iNVYYyRgAcZNMlbJRUJAPLE9jVoByxhJACSWHIK84FNaTLFgdpU9O/1ojZRGS7HcucqBnIqNkO4MPnHXJ4xWiYD1y0KkgLySdtMmMciIQMkfLx3B700TAkgjC9vekcruUggDGAB3qhXQeaUwpA2gHJPOPekTb5gckkFSMA8EHoajYlZQBk59ehp1u4BkRgC47gdRTJYkrjKlgDk5GR0poyGAAADEkcdP8AClmZRETnJAznFJG7PGGBGenWrRm0RTuIkDgAsD9315r2fS7AQWUJwQWUMrZyCMV468f7o5CkkhQScYzXvEaLZafYQAFIoraJMYzkhRkn1ycn8a/QuE03Xb8j8U8SZJYSEb9SGSMlXI4BPB64HpUZhwgOCDnt2qS4kLK53qEX5jzjHP8AnpSuhOxkcSqQGDKcgg8jkdq/Xkz+aHERgFHA6nmmtIFdySUBAAUDOSD69hjNTiMSRuWIQ4yoBzkj+QpksYxliCcZyO1UrMyaI9+0EsDngk9sfWoXYsrCMeYCACWOOvap2ie5CCIMQqElRznHJOPYCoZLhXQyqgJc8gDAxjgiqtcabRyutIY7gODhHJAUDIJHX6DHesxITLuKjnsG4BrW1YPuIIwSTn2FZkZbgbcj1zXiYiVpOx7VCN0BdY5pIWAJVQxJAIGeo+tUJYjOgQAyKWACE4H3hznsPWrd6n7wxRnMnDNg9BjI5+lNtVMksMLIzxPLtYqOgwTk+3FeFiKt3yo92hRsuZneaPEkqpuLqirncBjkD9Rn8xUv2h5S7S43k5IU8DPoO30FLABb2SoGGDx+HvUMUQjdyIwqMRzjAJ9Dj/PFb1qzlBQRNCioycmTgDBRhlc4JB6VWuxFLA6EA5BUqO49Kl4toyisCuSSw5wfpUXlAqSmEU5JPXB9cd68apG6Z7NKXLJM5G8j+zsNwwpBYZGcjNZF0xYBBglhggDAI+laeogJM5BYM33ixJGfYduP1rImLJIGJxjrz1FfD1XabP0CiuaCZWnUxoEAwWHHpmq8hMeGPJHBHrVidjuDk7TnKtnkEVSulcJhenXP1rFSOnkI/NIbJXGfXkAVDcAK7kHCEcD0qQKSAScnPGajZfMlZt25AcgY6VakTy2KoJBGCQCMbf5mtKwuI7PSb0KS0soCqpXIGDnOe3vVeQCRwFGe2B2p8kZt7N1U/fOPpVXFy3MmZVuCAxVy3IK8Z+lRrZPKxRIi+MkAck471asbcz3SoVJBIGcZ6nHA7n2r3T4d/CKC5skv9WTBbO2HGBtzxn1PTP8Ak1wYzMKOAhz1WCpuTsjyzwZ8Pb/xHdiUwFYFG0NIpAIPU8/Tg17P4Y+HOk6A4lnRp7kADzDgD9B0H512Cadb6enlwRCNFAUBR2qWG3DEOxBB6e1fjObcTYnGycKfux8tz2aGDjGzkX4NZS1iCRxBFAACpxnHShPG5gkVZlKhm5bgbVHfnrWbJEVeQgjGc8f4Vh6lbpdhlmG5OQOOlfGxjGpK8z0VhaXY9Z03xDZ6pagxzLLJnG1ecDHr+NaCXJVUww4HPua8Z03VZdKlDRKAoAAHTIr0HRfFEF5bojsAfvFCeQaHhrO8WYzw8VrE7GO/XldzAZzjgAGs3XdOg1OxdN6q7HAGMjHfJ7VXe4V3yrjGM5Pv0FG2eSFgGCZPTrkZ/wAKybUdGcy9x7nD2nh9rudRbj90rEBjzwDjr36da7ezs4tLtLkIoCiCUDthipAJ/E5rR0e1tYBcARKjlRg8gnnJIHpxzn1rJ8Y3psPD9+7MFBgYlz/CBzkH3Ix+Nengb1KqcdzqhWlUkonwtrU/na1qt2xYPLcszAjlSMAj8war6ZevYXsV3C7JMp3KM4INOmVzcTyrEPLklZsk5zk5J49SahVQWClcjP5V+2UnemlLsff06aVNJn158LPGKeJNDTfKXuI8BoyAAFwMHOeSSTkY9Oa7maKGeLypVZw4K5UZIz3AHXFfIXwt8Zz+HPENtDI5NlLKEmZuwPTH5Y5r6z0TUF1KBLyBmDgnaFP3QOhz+tfH4+g8PVulZM+JzDCyw9TmWzPA9W1BG1q7gAUeXK0TFWBPHfHY8jg1Qld1csBlQcBie1c94hvTpfjnWQgaIi7ky+OHychgT25rooXj1LTWlgkDuGU5AGCO5r73L6v7mN+x9NQX7mL8hohM6uANyAZY9cCrFsFTH7w5A2gDuvpVTyzA4kUsQOqqeufarjzF5AxQZbkgDGM171OVxSVx8ZTzCAASD3qzHuLAAgtjOB6VXhZQGcDDZ5GOtTwSF2DqcPgDgdR6V1RZMYu9y5BZs8hDnJI7HvXTW1uYUQqBgDn3rMs1KgO6fMDgHOP0q+8rJkkZBGNvrVtnUk0XWk3qSgYnnPoKmtXZoScArkAHuPrVOJnijDMmVIxnPX8Ks20yJCQgALHJFZPUp6E8syx7SSCTgClS7LRnOSSSBxVGeQmUggAjoMdKfBKVC7uWYYAJwM/WkyG0WI8yMRgg55J71ZMQ3KAQBjB9hVYEq5IIHHIz19amt2RkcrlmJ59RWTRky1kAKB8w96RzvYkAAAdhTWRiCAOxz9KaJH4QgAhQAOvFJRuShJdjAEEZAohyXXByO+ahZCHwSBgZ+tWo8BFOcP6CtUrGiJTJH9wrwT97NRSsNp4yByPpUzoAScAFhnioWjXOWBBBxxzmlKpGGsi00W9OiEyh8ZQ9DjFak3lPEYhgEDkDmpLC1jFkHDjJHAz0rPkLQtl2APJPvzxUU8TSqP3WJSUnoZNxCUdgCQM5zUCgHcMZGc81tTLDPG5LAkHIHr7VmyWxQEE5Oe5roumbpkMo+YDOQRgg/wA6iERwER8AHdz3xVrDEBgAMHH1qIsQzBiMDjOOhqlYUncUoxTJA56nFUdQlmSJRCCWJ/hGT15q6zs0YUHJHJ9hU0O1gFJznsPWtVYgrWKlrUu4/eZ4zXQ6TaQX8TxzjgAYweo/xrFeMQlgh47g9qsWN9JbuANrHGBg1opJEPyH3FpHYTyYOVU/LgdBWLqFl9p2yAkjOQM9T/hW3KJZ5tjISxGQccYP9eKq3UMluoQAIVHepbvsON0Y9vZDcC4xt7CrsWxN7sCQB0Azg0smAnXDY7dzSWUiRgiRNjZPJPBqUmzXVlmzQPKXcckDBPYVsaaPKuHxtC4Bz6//AF6yVYh9y7j7AZyKspciSZABsQkAnHQdzWsYmUos6ayQTq7jAVwQD0Fctrkr6fcMgZWByQV5B/H1rrF1SCC3KQuJgBtzjFcdr9wbuUjaNmcBc9K0klYwUW3qipJr1zdCxQOAsRJPbb6c981qX2tyX0CRA52ncQPWsi0sQYXygUgZU5zmpbaylwGCEKRkkjt615rlJNo5rR5hsuUUEFSQTnPbNRxxlowCSR7nrU81vtxsOSx5PpUagFQCCCOGxx7/AJVhJGi1FRSoYEYyDgVGqlcnYC2M9alWTcSQcEDBNT20T3VwI403gDJx1NQld2HylcQo0oBIVWAJJ7ev5VOtsgXj5hjGTWvp/h8oMyku7E4UjpnoKm0/Sz9olSRNrAnAJ7dq6IUmZtIxXt1CqANoyT9DUSq7blUEnp0rqbvSCU3cEn05qzYaElvC6Ou5j8xz349a6FSkCaOPIKssTHDEZKg4JFaBu5XjWMyM6Ku0AnOBU2paawkMixktyBkdKoGN4VHzMpXJYj+VRZxKepvaLpBudPa7BARcnLAjOOuK5682b3KACPkgqMZ5rvLKMN4agBlwrKWVcY2k9R6Z+lcNqkRhuJEVckdee9RJ6Ci3cz3ZPKcyA4HA9xWcIWvZAkCgngA54xViHfeRHBIXcRhhjBBxV/RNlldhnGAcKccgjrWN7vU6G+VaC2vhiWz2yyjemcgKD0/rWqLtonjghiMkrHAUL0Fbkes2rDBIB6rk44p1jFBFMHhUbpDv80kcg9MHsB/+uuPHYmOCoOre7POq1LLUvaHZCNEfywZSPmYrjn2711FpcqoKOVBFY1gfLDknLE/eJzip2vhliTnnGDxX5q8dOvNzl1PDqL2juyHxJcgwMqgnIzwRzXnepSGOIltrk8kc5B9M113iC5ZoXckDHUdMVxky+ezo52MQcDGTn/CuarVTmmevgFyLUoR5dsAnA5z6H0ra0kbEy3K55A5NYxt5LfICFsgklAOT2GDWxouWgjLqUk25bJ6H09/rXoZhNVMNGUT2cQ04aF+W1F4chMMQMADjI6cVRuLMoGVjgjgjsK34bc7QSQD1FLJGkkZDgBz2FcuBzF4b3Zao86nWcNOhzijy8ZGQo4xU8F88ZBYbk6+mDS3URhnKRqSi45Peq7TmNipAOegAr7amqOMgpLVHZ7tRa6lp9SJjL8ZzztGKij1Qoxd03cEHnoSDiqrb2JG3A60QWEl1lhkpjt0Jrnq5fhUryVifY04q7I21M3kxQgkrwSBwfxrRtrRmIIIAxkH0pkllDazCOAEocMd3qQM/rXSQ2aRWKvhQSuTmvjMTTXtP3Oxx1KkYv3TAecW4JIHIwT61iXeqqCxI2A549KuauwhLkZA649q521jkvbkkI3lHnp+td2VSq06ycD08PT5lzGvDqGUwRliM8ntVhFDDITBJ4UnIApqaeECgAMo43VZDiIqqoOBgk9/ev1Wk7q7OlrsQPpbOhckEAEhc9RUaWnylWUZ4GeuQankuzM4Cg4HJPYe1P8pptrK+MHIA7+td0bdSfeBbdYFURKHk4AANajQFIgScnPLAdapxOqTISMAckA9a0FuBKuFGRngYrZWFdleW3bcpAyD/ADoUMmQpBIzjI71qxQZBLkKAOSTgCnNCmwImDlck+orRWJ5+5FYXgEpidizgc7attax3CHPIJwc9iKpGw3qAAWbOQAcVcjSZWUHkDqD3q7XJumZOt6c0UaEgMzZxg5wBWBLaOcsAGOOmMYrvrwRyWrCRMORwfT2rl5goJAOCPesaicQTuYelOsM8oByJCMwOOFbvXRRW6TyMhABU9R0rHaweJhMEAy2c/wBanfUntkwgQL/ESOtczfczktdCtq0QF20eZCFAxggoR9euapBiC6AEDH8XGfatOyuEkYiTaMnkdgKqXjK0wCDKZ657Um0ZptaMq3GGEeOQ2OOmP/r1vIEWxeNEIBAPPc+uaYkUBhBKgHHBq7o0Quo5kCFigyQOwPf6UkjNysYdmlwzvj5IwcDB5+tNmYoWOd5HQscA10UVuFldQmwdACOtY+sQvLhAucDkHofatUhKaZchaOa1CozSA4GWHQ/4CuXuIm0/UcKS4kbb9Kvw6q1jGYgRg8jcOQfb2rntSv5JL9JclY1JYle5+lK9jRK7N2bSzclHcNGg+Ysozz6VZnsAICsJLJgDLAAj8Kfpkz3VshY8MMg9jVu6YxwOEOWIwMetCdyHJp2OJuYha3DQhC4UA5P3Tz0x6jH8qSC3cyFtrBCc4q1dQlCxdC0nJ3Dtnn8quaI6zAgjBUdDzUs1cnYju7d1hIc5TOQOuKrWEKtcCR2ZAM5xzn0FWtfndUCRlVAGDxz9axzLNPcW2yQoUyQEOAxPr6npUuN0YttnWFh5YKnIHPB61DqGpQWqkAs5yB8qk4P49az4Y7wybCrADnJHArQ+whyTIckc89qy5F2MfdT1OT1Ka51C5JBZkP3dwxge9S6RazW0gkCggjacjOOeoHr71vypGmQoBYZxkcVJp93bCXaoVyDggdq8nMqfPQaSCdZRjaKJo0nNsIpI3IYjDAdB61Pqd5JDbiOKAMduMg4x/ia6nSNPjvXCkEnA4J6A1neMtOjsriFI1G9dwYZxjpjivkMFlv75SnqjkpVFVmlY4EsInCRrtAPCg5xXU6Lq93aooILLjK47H1rBt9PaaeWQoykORgnGfTHtXR6VbBcLICqrzjPSvsZwp043Pfjh1VtGxeUzXs3nXDmR2Gct2PpUzFMhWBI9BSNMu0kHABxgjrUQuAzkjknnA7fjXi1JuTPoKNFU4pRRZDAg5JzSTbGkRy+RjIGOmOtVnuc7NjAjPJ9aZLLGrlc5PUHtWFzrUWWGfaAUbA6gVnaxqC2Vk8zSAEnbzxTzdIygAkEccdq5HxbqQuG8grlCPugYwexzVc6SuaKJhXszXLnccsST9cmoVZ1xlFeMckk9D/jQDlgScHOc55qTjBGQDnJ3VyTnzalpWCHZ85wAT145+tW4AhwocEjOFPUVVhGxASFKgZLMcEH6elW4sGRX2Zc9fU5rELA5k3liShXBBHGPcV7D8I/iW+mXUNtdyloZDtxIScED17V4/I2+TABCnrx39KltLl7dkdM4DYKjvmurD4meFmqlPdHj5nllHM6Do1o3PtDxboVv4y8Ms7CNt0e4CNwcjt9D7V8neIvD0un3k0LFWMblcKpH0r1n4OfFQ2ckWlXDkKxVdxAJZfTJ9M/WrXxf8MRXN1NqEJKowOFXGRjua/R1i455gnCfxo/Lsnp4nh3HvC1P4b2PBI9yKBjBznJqzb/NwCW5zkmh4ZI5SZCC3Qjr1oiDAthMKCMEHrX5tWpunJxl0P2uMlNJosxvgAAZP16VYhZcnAKngdapiNNxKklTwVJqbLKyknAzgAj8qxiJpEkxL5APzZwNw6GqmoRGeIqVBOMGpZJ1GWZwpBwP8c1zHiXx3baPbSoGEs7qQGznLetdlNN7GUjJ1zat2QB97qCemK5rWLNjAjBg5ZjlR/CB0rQivn1mATEqJfvZzkDI5qi1yGBSUhQucknqa9SnLlPNrwTTRymoW4YhgCXUHOO9GnXkixxxBQByc9x7VevIUDsC4BOT16VnyRAFSh5xng17mFru9rn5lnWAVnNI6fTriVIFVnB5yWIxk+ma3YDIiBjgSkHauevpXJWTs1uiJJvJxz6GuhsnJyZZMlSFAA6V9PTcWj81qwcW7nXWk7hELMCABnA6e1bmn3IaEjAJJzkDBx2FcnZkPGCsowfQ5II61t2FwC6ojAynhVHU4GT+lfS4StZWPisfhoyk2dbb3gRowVMmcAAHGfeugguX8wB12DOODXD2d8iYUoQcckc4NbNvqTyKEJJA6bu1e/SqqWzPlcRhnBXsdzHLtIjR92AGJ74ro/Csdlc3iJfj92XALMcA+x9RXCaffs8YYscYA6YzVHxLrU4gWKCdoJmIPmLg4UdcDuelaVk6lOUE9ziw8VGtFs+sE1/TIrdYUu4kdBhUiYMAOwOOnFUb/UYPszyxSgnOAMgk18bzeJNbjCzLqtwHUbQSqkMB6/Ln8iKZa/GfX7GUCUrLGOAwJB474Nfx9xZwXiaeKnXhK9z+jckwDzHDqdF/I+mNbu/MWQb93GTgkcf/AFvWqXgjxo+h6iYXyLVmBXYMkZOMj1rx2x+NMuqL5dzcIm75SZCCxz2BPP61q6T4kE19GY1GFIKsx71+S4nIsTSi5Sp6o9yrlValF80dj7G0TWE1FVyMyOOMtn/Jrxb9rDxrc6RoVroFgCkmoczSEjhAcn+Q/Ouw8HX5ayifC+YVVi2eh7iuP+PvgK98ftpk9odpjJSQKOSDjJz7ACuDAyjSqXxC2PLwsYwrLnPnnRtY1DVL2Ow09DczkDCqpOPYEdK+hvhz8HNRuGiu9fEkQGCLZu49yO341d+EHw90nweS3kqb0ABpSmST3r3uziWWJCqAAHkE5x71WKbxdRqlHlX4nXjcQ27U9EcV4x8AWd/4NuoCm6KCBwsYGOdpwPccV+XHi7SDoupX1rs2pbSsrEDhTnoPYZr9iru182wmG0tujZemeSMDivyl+O9mNM8f69ZoMpFKSWUfeck5/TFfo/CdB0otM9fh+tL2ji2eR3MaysrkYIO7PcGn21x9kjkZvvHhee39abIwYEOwAHU+lR6g8dvsRiciv1TDRvUR9hmkuTCybLEmoSM0R4UdGBHUg8Gt/TnN1bmQqVUHaG9T/jXFJqkU8zIEwygc561sWusSbUizsiUFgM4BPr9a9XGytY+VyCDd3bqdZdILLTkuSAyljGCT1bGentkViyATOHJLNjGc9Kq3mpyXoiUvlIzuGB14pYXE7h0GIxglQcgkV8/Ud9j9No0klqW1iR4kYDJHIx3qxHoxvGV1jOSOQBwBSWUazS4A2ITgn0rrdPhWOJSGztHUjqa82dRp6HcqEZbnNnwJG0T7HbzZBlhnkfSsrV/B16JXVFUhAAQOCMAfrXqVghkk2EgBgCGI4P41o/ZY5AElRcZyDgcj1zWlOozGWFj0Pnw6XcwHaY3BBOTgjGKtwpIdoZSOwr2+fwzZM6grgOeA3OP5VkXvgCBwEigTGSSQSCfpXZGfMZexlHY8pkY7iuSzEdDxjFROhDhiMAD7ua7S98AS2qYCM5BY7ixLD0rmrrRJYpgsySMVIKkHAGPX1oZvHQgtihORx3NX4HEpIABIzjB6H1qKzsHvL2Xadp5YqD0702HInAUhQD1HHSsrCm7JnUaFcvpljOSvlpISCyqCSR2z1AOetczqkzXk8hhKoQQxJPUZ5H1xW3e63AmhSeQUMx+RsnGB65rire5Luw4Y8k4/iruhRkoczPjJ4/nxDgaZyA5jG+TbhcjqT04r7r/Z10X+wfhpYbdodYg0gK4KMep59STXw1oVrPf6va20LmMyuFJHOB9Pavv3wjH/AGb4XsYIwFkW3iRlXocKMk+5OTX5VxliOWEaNzzc2qOUVG5vxy/2hq8JKM6rkh+mDjofqCa6bVdWttJ0ue9neO1ggj3FTnGB2H5Vx1hMBcbwTgHk+lcd+0dr8rG10KzDOoUicxtjHGQPxr81wNFVqijJ6Hz9PDe1momB4k/aEu/PkitIcoGIAkYgMPUYrkW+LGqarMGDGJSSCisTj8TXEHwzrNzI062kphTjg5J9ePanWsDWDkyxNGc424OQa/UcJQwcYqELP7j7zC4DCRikkmzrY9duL8BZ5WdixOJDnNbGmuwYIXKgAMO+DXLwQlgoJwSAdy+h/rXS6LG8l2kZSSSJVOWUZyeME19BQhGOkY2PbhShTVoo6MY8sAklyMnNQSoQgI4IGenWrEqlSCxBOAOCRn2qJyEBDSM5PcjoK9JRNF5GBrU4SAkgAnjaPT1rmLiQyKVjfbITuBxkADtj1NaXim6BncGUMq4ClTjHHp9c1yr3xeMhHAIypK9R70m2tCyTULZb0lXX51GAe9Y1johS9AeMFVIxxkt7ketaAvorWWNmJLMdoJyc+9bGlAXN2JAVYscg56H61rHE8lKSk7I+Yzei6jTidZoVqVKOw+fAJYHnjp+VdxpaPH5bhxvDBg30PNc1pFgVRWViZSOExwQfeuysbKOFEGGMpA3EnK/gO1fh+a4jmrSSdz5is7LlZ7R4J1kXtsoxgheNxAya6SW4c5Dgq44Bz/SvMvCc5tDtcgJxuweo/Cu7W4XgKSwHAOc5HrmvnozZ8nXjFT0LM0xRQCcsQDuA614R+0F4xlNudKs59rxSBpQp5YBhn9M17hDC14yRgld3frgZrw/48/Dwp591EMy5DMxbG49hn36fjX1eQ0I18QnUWiPUyeNJ4hOofM2q3cZJkQlSST36msCVnl3mUbGxyByM1sX9k6ylWB25OSRjb7Gsu7t5I3Kl964xgDpX7RGPKkkj9hjONvdZjyQv5yhWVVHJ3CmTOd6ALnAwKtyWuwBieB61DdGNjAinHXefQe1XY1TK0aqgJGSCckEnk+lPmYgxFXIIB8xB0PpipZEQY8s5AHU9SaLa0e4faRznGf6Umi78quyKGwlm3iJ3ZZGDFSchR6Cux0jTo7WIGXO9iGAPt3qXQdAe2jEsi5dvlKsMgDsR71k+J76e0vookJGBknGQAO2e2c1vDCSqany+Kz2nRq+xirnTNEMAAAhhke4ohX+JxnB4FWdOtRJaWw3EM8fmDI6DByQfwqC+kTaBGCSxwD61yypWuexTre0ipdyUxRzkhgcDopFW4nW2ChQqpwST7Vd8DeFJ9bviJQRbAAswYliT357V6/p/wytIIwHiJyedxPP4Gvl8VnFHDT9m9WeTic1o0Jcm7PKbYvckqilyeQV5zmr8uk3MUBcwbieQD39jXr9p4TstNBWK2QouTlgSQao6lbxGTYUUADoBXlVc9clamrHlTzty0pxPNRo0skaBk2nAOB6Vs6TbixUHGD9DWzeJHFEHBCAMAAev0rMkuFdnJbYM5CjPH+fevmMTiJYh3m7nkVa867vI2rTUSfkPK+hGcU6+cOoG0Dd1wOlZVs7RS5B4ZQysfQ//AKquxRSXLn59rKQ27qD7VxOppY4muUz7ix2yBgCCDkEHBzT9NuvKkIUZCk5Letb1vphmAD8k8H2qHW7Gw0a2NzKAqBc/MeC1RCPPNRhuEal3ymH4o8QmKxaNAokPIx+vv+FcEfNmZpCWdGOQx657jHpVW98Urq+olIQQNx+X+6M8fyrRgJ2kHk4z9K/TMpwcqEffWrPtcupRp07rdleS3VVJK4OMjA/nXn+sh4p59kxYkkEA52mvRbhwyMASDXnniFCJ3YAADklR6evvX6Dl8Vrc5s6dsPqYqyrkB1Iwf4aSTJy4GNxyT60sttJG4ZgwBwfoPWlmYOQAcgD869tq2x+bKaTRLc6mIrNlUgOVwMHoa5CeSWe4OWBOMkGrmpSlHIU8HjA7VXbGFyAeOTXPy22PoqWInUSvqQwQMrElfnA3cV23hWxE8Zd3DllGADxn1zXKWjmZnG0g8qGHHFdn4Gt/kjjKKVGSwDEbSOmPXnHFePmMpRotxZ6lKnzu53cUKWrRGM5XaAdp6HHNaImMo2qGI6DPXFQwwRiNMnbn0HU1q22nSPhgNq9AcZz+VfklVS5m2d11EqJpxv7yCMKSucsPU9ufavd9AjHh7QYrp5AjqoUN0ycc15dptqba5SfYC8Y6nIB9eO9VvG/j2RLU23n7UCg4jYkD8PUVzRy+eYVFBbHm4l+006Ff4leN5dVunhgkBDEA88ZB549xWDZzMLZQQQnJIz0rhZ75by/Dh2Zt24HJ5P0rp4LxoYmCSAB1AbJO046Gv1DC5fSwNFU6asdmWw5pc3Q0pbxFC4IJB6Zqk90AWy/PJ5PSsjUr0HhXwVIO5T1rPuLs3CHBIGMk5/WtlF82p9W5NR0H6ldv9pKsclhkHPAqhIhTODliCCtaFrpaXaAsocnqQPy5rbsPBguCxOWGME5xj6GvZp16dNJHzdXC4itNyseAQXqbC7BioyBkdKGvPMRiGCluB7VXVDsyx2j+dK0YSQgBSwALDHOP6V+pJH81IljJkZSDkKuGGPvN6+1ReasquoTJGSHB6j0pIyNxKrg+madkyOUPyg9xVFWQ1GyqHGT0pJ1ZWAQbVHYd6tSImIQW2IhLEY6014fOYgPlD6dqVx6EETkOWAIPTOOlL9sbzcuCBjjnrUhjdCVAHAwPem/ZDwSCCMHr0ppoYfandTtJjyM5HWiO58jDhQ7t8uGHUGnGE4ZiQCOAtN2MykEZYDIJHAq00iSdZzIhJfgHoB0odo5ljJkwrHjnGcUwW7RorfLnocHqajeIMu9gD2wB0qlMhosXCoUQRtyDzjv7U9JiseWbIB5we/0qpvYAgLhQOp6mmosrykLFkAbixPQfSuiMzJ2LqsCzMHKg8D3qzDM0UagKXHYjn9apu6SP5eQFHGVGM0rP5MYCMTz0B4FdUWZux1vhu/lt7xZVOGGFJ7gV7h4V1g3VtDCWUo3zEYxyO+fzr5ntG+zSCUyyElhlSScfhXqfgjXm3iJyrEFQGY4wD0H1zX0WCrRa5JM8PH4fnjdI9+hlWVMlsAj7w6CrgB3K5lD7V2gg9vpWNo9wrwgROMKQCpOTnHXHpWx5oZTgDea9Ju2x8ZOLi7DJM9UDHA6mkbewx0Y9jUsj4QqBg8cg5ppByCOg796m5jykQxsORkgcA+tNdAULEYYgA57VICVJJGQeS2e9NdwYwcFgxxjGcelUHKR7AHLk71ZSuOmCehz7VVltwyMAQQRg8dB/jVxVGzk5OajnnBnAIAJBwBxnHtSuxNGFc2wijBQFgg3FiOg9aqvsmIUEqjDOehNdBIE+zEuCCAR7AfT2rNkt41jMgcMQME+/+TSuKzMM718zYgO1tu0nkj1+lMaN5GKlgDuxz2q29sw+dnUnJGAccfSmLCC5AZQ54yxxkfWk9SlcoNaJhick442nvVKeyUxlSMEjrWyAjgEqUJzgMPQ4z+lQAEOWcA4OAGGQRWTjc2i2jk7zTU2ozBsqcAgZzWdf2sqxAggEckHvXczQi6YMEUHdjAGMDHWszWrCOGzecnlckggkj3rnnFI3jUd9Tzi6k8u5IRGQgAli2Rn8OlCXJCksD0wOcc+v0q/ewCK4bIDAj8jVCeB0VA65iYH5lzgn6etc1kz0YvsOkmdwXDKpUcnPJH0pi3JYAMfcZpqwoxxuwMd+xHbNJ5RQggZB6NTsjVyaHyXSSyspiBXB4U4w3Y0LIqqoxtdRlgOOf/r1EDukYggg9wOpp/lrNlHJxjJBPFHKZuTZGk5lUtlsjkD0FWUYhBkkg8hTVdoghBBCE5+X0HrT4mG5QwYgnG4Y5o5UY3LHXJIyOn0oRXQjyxkKMkk0jqBgqWAzyD3pYg3BDLk8cnGBQh8xNgugIALHuOMVJ5YjCorYJBOfQ1GGVtobcCeAFPGafMSnyMSO9O4N3HKiTAh2IZRwcfePpQpPKMu10IBGc4P170iujZbDMAOABzU0RTftOGPcipJGBiWIBwnYelSo5UAg4PTBPamFRhwyh0zle3FCbXfJAGf0qGjRMiutxGSAoI4xxwKiggkaQkAAYPXng9Oe/FWJV+ZixyuOBVbzWByjEgcYPapKIZiUlbLKY1/iU8Um1WwCcAHORzihyGJyMknHApiLiVwAApA5J61SdhWbJmJ+UjjPA96fAQN2SQQcHd/npUbRsWQRg7h8wI6g+ta0OnvN89xIoYjduPX8axqVYwV5M7KGGqVpctON2ZUaYbaAAOwAq0mnzSSBgpQHoCcgjuQKvCS3gdGaLfIADheg/OmNqE85yriGIsfkK8n0wew618vjc/w+G0h7zP0fKOBswzC0qq5I+e46306GMEytkjqoq3bXYQOkQMcajk1VgKhirIzBgTuB6H6U/e3nIAAqKOQP4ia+Ax2f4jFXSlZH7VlXBWX5YlJx5pd2e0fs9eETrmqnU9QGLeEq1uDyHOTg/XqK+t4b+00u3LXEyxMOCCa+H/CfxIm8JackFkhdQ2CqkAgk5PXGMZNR6l8V9b1aV1jMiAMSAZCwf3x0WvwjiDA4rMK/tpyvFGmYZNWxNW8LKJ9eeJfjNo+hh1M4AVcKQM5b046V5fqXx5l1CcqRtRjtXyucjtx2zXiun2lzd5lu2Zy4BJJOC1bQskh2sgUSg5O0dPQ5r4KthqFJ8rd2eTLK8PQdm+Zm7rvjq51tSZJSFK4CYJ6+/rXnOsWCagh3OxbOBz0H1romtnbLEZPZf/r1QkhCbgQSPbmlTlGm7wOqkoUXeCsef3Pg9PNKxnCkYIJzk+uapSeFpoZgEJyDjA6V6O1ij4JVs+gq9pmhpKRvjDNnOSOle3Tzivh1eMj0f7QqJWeongCzlhEQmZiQMZJwPyr00k+Wig4YAe2e2a5nSbUREqgBB4xXSW5ODuUkjjPYV8zi8XPE1OebueJWn7WXMBQpgAAjggE96cAzMCRkk4zimyyEFGyAQc4YZzjtipImG4bjjJzxXA2cti5FI5OcAY4/Ctu3dWCBlUnH3h2/CsOJwjAMCpzgZ4zWnbSbQcjnPIpmMlc1bbAQgjeSScjjC/SrkNuQSVcDuPas+GQDDgYbGAQM4q7A7mUAo2OpbHFZtI53Fo1reR9u0tkjrVqKKRVDYJJ7+lVUIRRkYyeCKmjZUkJUYBx1Yn9D0pqxzy0LRiVskk5xk89TVLz3RwSCCRwAc4NaAc7cjgkdD3pHiRmCkZJ5Jxxg+9N26GakjK1LUruezWCFTvViwYDJJxwK4e90DUdSnlmlEjEHaNwxgemK9WitIgCCi7TxhTjP4+tLNarydoZick9fxqbvoaRq8uqR4nc+FJ48FwwKndx3NYl5ZPDOpC5LZ3A9BXuGo2AkBIX9K8o8XRmJ5QAEBOcdgPr6114XDV8TPlpR5maxxaXxOxzJjQHGzHJJA6fnSDIIIwOSCDVc6xECRKcHIGaI7yB+UcEdCD2Ne3/YuYR3oy+5m8cTTf2i2rKQTnjHNIHIfA5J6D0pqyxIxG4Z6iniWMEESxluuFPQVDy3GQV5Un9zNVXpvaRZQ/IEY4JHPt7U6BEIIALHOBjtVc3BZyQuQThR6/jRFIWIAwjE469K5JUasd4v7hupF9S2uZcupAHI3Dpx15p9sTja4UksSCD27VFCwaPKsuwNgkdDUgkCsUJyOoI4JrJJrQzumWg48wESMW7qV4Hoc0GOKZjFcQ74yM4JHPpUaNFIxQMQwG4g9qeoHDo4ZCMcjvXbQk4SUovVGbSasQaP4TawuLidXDo5BCKuAMA/n1rdG5cBo8Ec4PSodM1AW5EZYkE4A5Oc1tvCLmPzEORjBGOT+Ff2RwJxbRxeGjha8rSR+W8TZROo/b0tbGWWKku4UJkAD1Jq9G4UkMAw5GKRrMKRuTc3qRzj0piW4ZmUPg+vpX7ZGUZK6PyacZQdpIuxEu2cYIAx71IcHJB+vPSqy/KACGAB6nufwqZD5gG0ZB/SqMReGA5wAcAY6+9BIK4DjA4OO3tRKo8orghiMZXqPejG4EYJBHQdfypAKxyAAuDnIwOtOSQYCt94Eke+e1M25AIYoPY4pyADcc4JGCR6UrCHyGOOF3YEKuOnUk+lNbYq7ipIPGE6jFJksuNxI7buaR2bAC8kYyPWlYaJEwYgCMDOenP50jRAZIPfgA9aTzN4AKkk8EDjpSxAgBQflHTPWjVD0HRKzFoyQSAWJ6df/wBVRT3HkRMZXRVAJBPtT2YJGxLADcSSe2P/ANVeXfE/xuttBNaQzADJ+YGsZySBJvRHPfFL4gG/uGt4WyoGzI4yBivKbmYyRxq5G1SWByScnqM0t1fSXSBpCRLuJJxwRnjiqjXK5BIyvt61yqJ6NP3FZCsE2gEkPnggHmmmKQMZAcFRjpSvO6kEqCGGev6VW852IBBAbsPWtkbKRIJ2ZQChYA9h1o2MrF5I2jJHClgSB9RkUyJPmG4NuIIYg4GfanNlVcgl2A6t3HoKp2RaZPErzKNxBUDd1xg56e/FDyF1bIBUjoRgY9wajj3FkIQhSPvHGBn9afsd4ypODnBJ/wA81mytAJbgIFUMBgkcYqOeAsdyJvAHUnrTkdEcqQpOOABjPvUqq7MRkYxnBpKRLjczd8yZjYAoDlfUDuM9+acqupySNh6irLxF2J24OM49DUbIFGW52nkA9Ku9znlHl6GTqEIkiDKxU5Jz6Vkq4eUqxywHeumvIkngdCMAqQR0NcrcwvBMSFIQHA55r5zG0uSd1sz6DL6zqLlfQlkzFGNxAc5ztPBqPzRtQ7S3I6H3qENLPgEAHJBJOAKYqEBjkkg/nXno9xIs7wskgkUJzwDycehNKjea+CVUZwCO4qnuO4AIWB6n0q3bSKoCkZwOh7VtHQGi+jFF4JCkYFT5DYAYkDgEHrj3qiJjnaQSAM5xx9KmUFQNhyzDgEdKswkXIrhlwCwLZ5xxirELBTuDFiemKoxrGCd4w+cEE1pWEAmlCRI0rKRhFGSSegrmqzjTi5S0SHCLk0kjp/Avh2/8S69babbQNE8jBpDIpAWI5yfxwMV91eB/Clr4Q0K3tLZGC5BO4jGe5x2BNecfAT4WHwto63mowiTULpVlbcSfKBHCj2Fex3ZKW6gIFC989q/kXxB4mWY13hKL92J+hYDC/V6SvuzaUiZFYvk4wQR0pk9v+6fB4PBGOorM0TU0uJDCWUBRkMDwfatdySrEjIAzx6V+K6NHqaoxLiFghIUsM4GKzruAyqSCQV4bPGK2L5VjYDPK/MM9s/1qg1ymCucjqQe5rFvWxpGTI9J0hHffIckHKgjiurhnSFFCEFVHTHeubhvgxJV8gDjbUi6gQxBO9gOg4/GtYNRG7y3On+3gZGQQORwBVSS+DZCNsyOccZrDe9BOA5BHGPU1G14SxAOCBggjv65rV1CFFFyWYSkgnAPHNc7qQC5kBKBckEHB4rU3GQAgjJPQVm6oA8D54IypB9a5akmdEFZjdB8em2mitbly2V3Dd1BHX6dRXpOn6nDewxun3sZJJ6V8/PbGaYuARwQTjGea6PQvE13pcqRbfNQEDBbBHrzV0q9mkzarhlNc0dz2d2ZlwVG0ZGVNQlTgAdcd6zdK1mPUYBuAJIByGzj8a0t2SAeB2969DRo8txcHZkEsZjYFgQMdKzrpyVbaAOmF/nWjcZ2sACSBnAPWsycbslQQfSuaaRSZ5p8YbhLHw3NMvJztYHgAEjnP4186f8JJHBIEYFowS3mE4IH071798a/LuPDkkE4cpIGAVDyCMYP0yTXy1e2xS5aMsSgGM4zX7zwZwbhc7wTq1Y6nm4nN3gHZHqvhXWrRpUcsHOeMnH0r0S31C2kiUmQAnGOa+YbM3VuSUlKsDkZJOa2LfxTqFsrMkpYqOAxxk/Svcx/hI5Nzw1T5Myp8TUp/xD6VSRBjBDg85BqZMgkheCMYA5zXgmifFK/smH2kI8W0ZCZLA/Su30n4tQXZiWRHgQNuBY4JHTBr83x/h9nOC1jScl5Hp0s3w1X7R6KCwIAGT3HpSu7BSpG4gYwTWNZeI7W/IaF0BHJBYfNmtOGQzIzIVY9CARgD/Gvi8RlWNwmtek4+qPRjWp1PhZP8ryqQ5AzgnHX8KbcW1vd28qTQ+blCoOcAMRgHHp0pIWAcEqRu+6wGQcdRmnbRGGIJPPAx61w03KnJSi7NCcVLRnz98UPh0lrcvNC6srAFtvHI5wP1ryHU7draRF2YLAMAD19jX2pqukQaxYXFvKikupUOVyV4xnmvnv4m/D2aznWW1iDDLZAIAGOxPbNf09wTn8cbQWGrS96J8tmOG9m+aK0PI4A4BZwGfJUgHAHvTJZDvILAk9B6VM9tIrEliB1II6VWaIlmcgDHr/Ov1+J8622LMGG0lVUd/f6VHGp8vDAA56HjipfmniwDgKeTTDhmBOSemM8VqhDvsccAIC+WSM46daPLXYADk9Tg5FMlR8OWDY4ABpI3MYJZeOg961iZPQ1LGKS3tnAcMQScFv61j3BNzcEHATPJJ71filV7VkdgxGSMcVn7QkbPGoJ5IDHAJr6PDNciPnq6bmwdQrk7iM9dp61IYg0LEDIxnk9KjDDyTwC3XAPQ0scsxViSuD/AV5H410y10M6ejI7JS7BGBJ6ZUcA1qIHBCEqNp6jJBqnbW5KiQDYW5IPNaCKMBQCW68jg/jXkVoO+h7lCa6lmBDKAABgdWNZfiDUWkktooFW3ijJUCJs7mJ5Yg9CfWtqSQaVYvJIAJZBgA88HiuPADTMCSVBJyTnrX5xxBjnFfV4H75wHkqqP67VXoPjYquAOcnk9/wAKkZySQDg42/8A16rooLAA4U9D71K27cCpAIHLYzX5y7n71GIjvIGUxlQAOWPeoyXIw2Bzkn1pzZYAA/eHBxTmiDbQSSM81CZpYhyRhzEX5wCDjilmUKoLBSTyADnH4U7aN3JDbTkD0x7Ux1SQvKACQMggVdrgSb0KADggg49asJKepAAz96sz5o0Ls4JxnIGP0qzHKsb4J3EjBz61DihNM0oLoFCCNpBxz3HapWl3kNkEgccVjwMPPZi2EBPB9e34VahYruYnJPI/xoSRDRu6Pe+RN5g+UnnPp2I+lO1yAC5kBYsM7iFxgn61k214FkyWVUxnk4AHfmty7aO9sVeJwzgc8dP8iv0bhfHRhP2Mmfh/iJkzxFBYuC1W5zk4fDBkwT29qrSLEHKpIsgAwQARg+lXhE67mYkjoM1lzvmQDIBPfFfrMWfy/OlYdG3713dSGYjPOelW4GVGZ4ULblKyYHGO9U7dwWIZsjOOKl+0GJyhII7ds05K5MIpGDq6LHPKGAEeQwY/yotNamsiksM5ByNzbjnA96k1qTzMggLxxuOAfxrnlnVXAcDJyCByK+cxdCM24zWjPpcJVaimuh9IeCPHBubYRpcyRt8uMMR9DXolh4qu1UmSRpACVjJPUHuce+a+R/DniCXSLsB3CxMwb5icEjpXvvhXXYdXs2Zn5IGznqc8k+g61/M3GPCqwlR4mjH3WfqmUY2GKhyz3R6Zb+Jb7aQwjIJyTk5rRj8Qu0YDoAwGAVPUZ64ri7aZACqPuRiAeeR9PetG3BYqSCpzjr196/H54WHY+hdKPY6pNcxggA5PBB6fhSrfh3JKZOa5/cY5RvjYgjjHPA71fMgGQCT7VzuhTXQydOKNlb4BSVUJjnavatO18U3ARAihlHYjsB/+quajcSGIAAO52jnoPerNuhYgKGH+7WTpQ7GTpx7HQxeJrlhkRgEZJUnkH6+1Pj8SSsqpKgyBgFeuDVeysVyAcncRkitObRkFvIAMylcKQOh96lUqfY52oLoZ+pXa6kgQnCgE4Hf/ADis618KQXd0kjD5GBzzjHpUhT7FKFfO8gkAgnmuvsLVDDHtdXJUMSPcdKt0lFXiiXLlWhY0zS4La3RUjAA49/8A9VaoVVGTzjjpmq0AKEqOCACcnr7fWrAYlyAo47g1yOJxybbuxHzg4BxXO+IdKi1O0khlQFWUqSRnrXSyElRuGGHPFU7mE4DFA4PUGrhLladzJ2Py9/ac+H48IeJ3ZFIhkJlMmMLknGPqK8LMiq5KjHfIPWv0s/am+GcXijwtc3EEQS5jXOQue+elfm9e6XNZXk0NyhjZGK4IxnHf6V/S/CObRx2DVNvWJ59a/MfWv7At0bi51pfNFtL5pwW5xxj8c19pwoQSpGRjGQeh+lfDv7AO278R67AqlW4+8QFLDoMn86+6YYnOQ5BB59q/JOOE45o7djvhL3ETpgKMnAUdx0pVYSMCrhgOmDnNLtGARhSeMdaGVI1BVdxB4x2PevzrmaC9xwAUsWwUPC4GcetZus6Hb6rbPBIomT7ytIuP0rT3gggHB9qRpMgkKC3ck9RSU2ndMqN07ny18ZfgmmnKNXtU2IVO9RwAT3A6Yr5xurOWGZ1JJIJGR6V+jfinSjrfh3ULRlWQNA7AMM4wCfwPFfnprTbNQnUAHa7KAOwDEV+y8I5nVxMHRqO9j9DyDG1KidKetjIcoqAlNhB5OTzSIVdtykYPy89MU+dWO4Ehs+vao9iRrhECjaNwBzk+tfpidz7RSuI8hXGACuSMnsKildVYHG7vwelTYDqAQcHmqs0Z3ZVtwGCFPGCO1WkOw9SWUHAUHIx3NNLFA+QQeo7gn+lE8wkJQAbyAxAGMA1FjaGDEgHpntTDUGZ5cNkIQe/f2p25sBwFJ6n2FRA9AHY4H8QHWnRkNnJJBzx71ZN2IXkkkUlwMcgKMcUrK8Epk4JIxz2zSF0C4VcMeCTSOGkXaSScgk/TpVoBw3uGDggEZGe49vakhiBZgDsDAgsR1AqeGMbVVhgjg89BUskKQ7CGwM5BHUVogZJ4e05Lm9tLaUkl5DtJGeRzj2OAa9zumYMgc4bCthMDAxwP/rV5Z8P7Y3niu2VMh7Qi5MhHQkMB/WvUdSdTqErwnMe4gAnrX6pwjTXJKoz+efErEXqU6JSlhjLFmAcrkqCO/wBaUjEgC7ggGSB3P9BVghdxAOQKidTkMQQQNuB796/S0fgciNbcR5c8uxOc9cdhTpI2fIBIz+lSqhcgEj5cEbTyKb5geU7GIA4OQRgiqTOdoSVQSFGVcclgcVCQY1LhQ5XkKeA34+lSSmURlmJIBJU8cH6VG25mLBMEYOAeOf8APStUCRyniB3MoIHDEKeOhPTnt3rPWRIYXZwXBXaqjqCO/wDn8K1dWKy3EmRll+QqeingnI9frWPtNxl0UKFOCPXBr5PMq/spaH02XUfa2uVJYXJdimcclt2CPoO9WrNGd7XDkOSVI9B1B9+lSJl9zMoDE/dPUVY0a1MupQxI4jDttLE4HXvXyrqOT1PqowUVZHWDYCQBgbQBu68ULgoSh3E9AeAD6e1VbaQ+YCzFhyozVm7lVFADADByVHIFdinc5+Qb5m5XKYYAg5PIyO30qIsSrFny5OWwNoOT0A7Cl8po40RvukAhgcBwOhz6VLtVySELALlufyxSbNYxscf4l/cOCUJVzgAjqM4z9OtZBYEF3AKAAYrW8UFklCAFuCQSfyFc9JI3m+WyspAw2e2O386+IxkeWs0j7vAy5qMbkU/my5GETaxC9wQe9QlRuZCcgDqD37inXEoRANuAOeuTVYzkAsVBQHOCMfnXEkeoglVUVWQghhnioQoiBBY7QOOcZoEobBAyewFNuUO9T5YYqCQW6gnuPwyPxqxNELT7pXVCVYjaGA6H19M1ZvpQFiiBIKrg8dfx7mq0R3TKgBDZGcVpNbSSaitso3tOwjg46segJ9z3xWNSSjFyfQajdnd/A3wbb+JtTk1C8RhZWc2xWKkgsBnP4Zx/hXv87lVIiAQAdF6ceg7D2FO8HeEYPDPhKxs7Y5UKWkUAAGQ8sce+ev1qa4tcElQFwOrDIr8DzvMquMxMrP3VselRgo6mOqtKSHADnpmryRERsoC4AAww6ioo0YAtIVIUcMowCM/rV0rthJGSOOMYzXzTcr6ncmZE0UiRojhAw6lDwPxrJuoAjFQMDqWBzz6YrbuFdmZc45wDjrWTdIVVgAWOf19aqEtToizHYESgA8dADU9pKUuUMZYMPlAPGT9frV/TPD1xr1wsUEEkrE4O0HjHU59sV6p4V8AW2lKJrlFnuOBkqCPoc1dfFU6KtLcyq14U1Z7mV4f0+8mtEnu9wDAEDaRj8T16VutEBwFwByABXQNFsIVUwuNu0dAKjNupJJBJPtjHrXz067nJyueLKq27owJYHjywcgFfujvXE+K5H1i0v9M3gebGYSDyQCOxr06SzQoSMEElSpYEqcd/TtXm94wGu6hGVAMUgUkLgngHp9Sa9bLa0oT5lujow8/eufOfiD4M6naXKi0LvEoJK4zgcY/Kua1DwFe6SGMnGVI6ck+tfXXkxzKd6ZLD73qKxNb8K2l2HdowCwxgV97R4hrwsp2aPoqebVo6PVHx5Paz2ioZVaNg24HPUA1634L+Ncei6csF6ZMAEeYikg8cDAyf0rd8V/DVJnDQx5Ug5YjAHHSvKdY8B3ulNL5YaaLO7cVIP044AFfS0cfhMzjySdmeqsVh8fFQqE/j/wATweJ9WF3aALAwJYFSCT689Ks+A9a8oC2AGMbcZzgZriLu3kgYoXZDnIwO/cVPpd89lqEU0RJC8EZxnng5r6bDwjQgoQd0etChGnT5I7Hsl5AAqtG4xnJ4qq8rSIAhZAcFgT1x2qTSbwavYKy4D4GSDmr66S7gsGDEdgK9mhVTOK1nYqxMhjQHII4OO1a2isys4Ybo2AChlGQwzzn8vyqjJFiQRAAEnk+la8LIIggPAxgj1r1YFqJpIh2qGIHHJ96nC7PnYkqOABxzVdS4QYBIJzzViQhdoBzkc57GtUPYsNtSMA7QMcHPJJqNQ6YAGB1GP61EXQqoY84/KnwMJsksSinBUnAFOxDZNkbyWGX7A0qZJBByD0z2oOAowny56mnrGGQADGSB9KloybLAIjUgjLAAbh3NSQMYSzvyCegPSo0IIAKgBeMk9TU6RiRWBIIXkgcVDRDLAcmMMSSykHjt6VDNGvDg4BOcZ5z60xG2ZVA5B4HGQaWVxyCchRknPFIEuwhBdwQQcnGQeRiplJCglh04wOpqGCdHy6qHU9CvepkPzBwMEdB6VEpWNUiTLMCWbge3SqvnyyykE4QZ5Han3c+4kA4Ljoe5re0TTo1tlkYAOVK7GGa46lL60uS5qmo7mPaX9wq7Adw9j1qK91B9wEinGcE1qS6ebFi5GFOSAB0NZ9zE13C7FSQM545rGOWODvFm0XF9Cha6mvmEO6gg7lDHqK0jcx3SKUAycksO5rFNjH5quBsOMjPetW1situQCTgnIA6Zrtp0akNxyjC10OMm1gAQATgigqS/yqcHOD2H1qJCiqQTgAjr29qLm6MYBjAAz90noK74xfUwatsHlDcz5JBAz6GmRhEkBAOTwT6VNFdI8UhJw4IGD3Bzz+n61EqurCUrw3I9xnr+la2YlcdvJlmDjKhcj3zVvRnijvIlcBeuXYZB/wDr1WdxvORkEc+4qdDGkkcuFIB4VhmlewmrmzczoLpCjgZIAPYVV1hkeeMBtzHAPHGfrWaDJLcMxO4FiQAOgqaeQwuoYAk1SmTy2KctuGYnaVGcYxnFQ3CJGuOp9PatPhlJAJyOuOKoz2/mMCRyp6nv/wDWppmilpZi2sw8sYOTjHHYVYth5lwvIwarBTCDg4Jp0TOswIOc9wKfMN6qx2TpBFZBmUK2OoHU1yOo2ZEcrxKXJOSCelbi6Zd3Vqnmyl0J3AA9PbisrXZzbwfZiCSecoM4PuadzCK13uYthdkXptokLPNhQc9CD6V3UCifTTAQCIxtJXtz6/WuR0CBf7atZFXYC33+pGBngV02lTuLueOUFZlYko2Mj047ZHOK4/8Al7qctRxVSxhatC9m5JGUA7nBNUypG0MGI7e5rsbixTUZkcAOu3OG/wA9agv9ISCy80jbjG4HjB9B6jirlR6opNI5iM8HJBDD+HvWjosyWt8CFAPTcewPWqMuGyVG0Ahfzq7ZWE0sheMAgdc96xjCzG9Tr4niDiVyWTGWUdSMfpWXpgM97cFiSmfl2nBH1rL1G7urVjaPlHYAkgdAcEc9uora0a08q1kJYK/Bcr3P9a74WZm42Na1QN8jAE9uc1o7E2qZH4AI6dKoW6iCIykgnHf/AAp1lOtyp3yBCSe4P6V0qCMHYq3d1Ba3DJKqsQAR7g9CCetc/r9xAUxGFAOS3v8ATFW/GlqqwiUASHgDAzx9K46RZ3jwuCR1x3rkrWhodVKmpq9zq5dYSPw8QCCVH3Seg78VgWLRzxtKfmJzgk9jWXNPOpCMML6Z6U2z1NY5B5hwhyAAetedKRp7PlLCMY7pkOB3Az1q0Mg8DIJAOB61WtlErkEEBssCBnA+tWWOyMHO0gjJPcd65JtWbMZXRYGkySOjuHSJgSODyM4JGevQ11GmQIkaIiYG0A5HUVnxXQvdmyLy7dFCqS+Tjvx39c1q2u35VKEgHAIr83zbFyr1HTvojz6vM1ZmwsYEO1RkAcgDqKidgkZGN2DgZHb0qQJlAQQAB096pNG53E5YZyTnpXhQbR5rWpR1dQIijgAt82Ac1zUufNyACg56c5+tdle2jvHgKzbgQWzyB9a56SzCSlMFRj06Yqal90d1CXLoytEqTICVAxxuP+FW7RREwJRiuevr6io9rISCMgDGQMZ/Cp40Z9gAJA6knvXK6stmzqbuatm4YsHBD4BAPGAScfpU11ZFoWkjUhSNpJGASfQ+tQQRvEAxbIA6461prqLpEEc5GdwIGcGrjK+5ySk4vQwXgECpvTkdSTSSWcMhVwuTjJGOlbzJHIpJ2sGHQ9qcumpJGSVBPGOe1ehRrVoaUnYSr8pzQt4I3DqgJYZPt7U4OflCAAdCAP4q230sHHy5A7jtUsWmR7ACAFBLYH616KniaukpClibmZp2iJM7zOu453AE8A9+Kn1qVLaKOLJDnPAHYVu+TDBEChIjPTPUjtWBqiGSQknvgHHStpQ5INsiE3OaOZu4RcIQ6cDv6iqcNusMYEahOoIHpWt5IZyCcgdhWrY6DE1v57kKzdAewrfKa0KVf3up7lOqoaM562heMEEbiOeDmpGtmckhMk8ZI6VuR2CROSSvB6dOKvPJAi7cKd2OK/UaMXJJo39o3scRLCYMFRg5596dHI6ZGAFIAUjqD3rpb6xtZw7xEEqQoUD73vz6VmyaawyQAAvrxmu3laNYzuUy4QKXALYyDVlLsCIEn5gfzqlLGSCoBLKelVo3O3IPzEjAPp3rSJpypm498fLYHkAcA85/CpbO5O5QT8p4wO1Y8EnBBOBnkEZzWlpoMjAYIC8kg1smTKCSudHaoHYFUBJ4ye1aCRgqoERlcZ3bVzgDvVO2UKADweCADjitDYysCxwD83TtVo4ZPXQz9UTy7aR16KMnP8q5z7GbyYqRgk4OB+ldHrk0UtsIlDAPncDxn8K56HUfssoVU3hRjk+nA56k1nNrY2p3sdFHpMEtmIyckgAkqMgjtXKeINISwVyTkY53DtXUaJfS3cJLAMuQQe+Rmq/iG2Mts8jEh1GQUG4kfSklFqwNa6nnh3oSi8IBwQMVJbgyghzlgQCT6d6s3lsRhiCQw6AYJ/wqgkTW0p2uxy2SrdF/xrle+gNWRvxRqqgA7hjApLfbas8rvtQck5IxUNtdBYi7tkA8+wrM1iZZCNrkxEZK+tNHNa7sbZ1yOK4AVi4I4Ze4NR3d4jxk5GOjcZ/CucidVZQCRkgjce1SzXDkkk4AB4A61XMkhqFirfyiWcgA4yQeOD/hVHUoFNmwR9rngE8kVrrZKo35JdznBJIH4VWFkLovkHeMjjvWTdzROw7w3fpboInchVHLMck+tdBFdQXOQjBwQDgdQDXD3OnSaezSllGflG0kEA9a07G7MUyMpwCqqccYA6U0zOWup08+nxNbSZHOK5TTmMN3NGihVzhCOMY9T3rpBcSTK+5wAR2rl9Xk+x3gEJ3jjcB2zWisTC70IdW/e3AJfL9BjuT7Vt6bpgt7dA0YBADEMPmBPUe2KgtbNJfKnBDkAMCRjBzWnJG5wckk/NnPU1m30JqPSxJ8hBBOBjk+pqE8sQeAOSSetIVdGBJz7HtTHkDYRwAW6kHtUI57FfUIXFnOVYBGG0sOoyeo9DXIwXj2d1vCsiLklvb6d67JwskbLu+Q8HmsPVIIZIWWJckg4A5/CsKtPnja5rTjeyZoaV44MdxCqu6k9HB4A+la7X0ur3zSmQvFjjuc+5rgdK0mX7Qu5SoY4Ga723hXSLZgqhRgFuO4614apypzu9j16WFpxfNFalyK1QjdjKAZwaV5THkAYUjJx2FZa6yZHZAwBI7noKX7WFUkNktxya8/EYlTl7p9JQocsVc0pLsv8m7hRkDGM5pjTuFKg4AHbtWdFdAqwJJI6EjGKX7QQxJIJ781wuZ2KNi95wC4BAcdM00SeYxJOe31qobjIIYgkdKGvH4YBQB1BxwR0479KlVLCtYL+9FpbyscEgHb7muLvWe6cMcAsecng1q6rdC6aQhiADkKOgPpWRsEkbl1ycEFM4z6c1o5XQxERShJOSOCB2IOKaVUuEIwcZzinHAMRQbNgK4HfPc0CPdGAXDuDtZl45rne9wTuTW8JkUSg7Qp2ndjOewx6cdamdXJ8xztcjPBzVXcJJjGpYMoyRViJsgKxJBAOQOntTTGrjWAjTJBLNxSgGJVU5I4AwcfjViQRtEWLZfoBVdpHYhiwIzyPpxQykjU02d7S4S4BCNG2VAJ5I7/AI17b4c8VW2v+F7m1unzeKg246deevtXgsG8MAcEN0yavaXrM9nduElKBVZRt7124LEzwtRSjseLmGWRxsU9mjV1jTnsdWlZCDAVC5Y5JbuaymYxyAAEjrketFzqU146hzljzx3rL1zVYtHtBO0gBY4Azya3xcliKrnT6nfhqUqVNQm9UajTmMkhgDjcfasjV/F1tpcLqZRKzENkdQR6fnXnetePLu5inggl8pTwGHoetcu99LKSzHeBxuJyTWMKLj8Rc520idN4j+INzfl44meFGJyyHk/4Vx01xLJIBK7SqSGGTnAprhxI4AzkcZpY43VVLjYynDKe3tXUrR2RyuTvc6rwveNGHhDZB+YE9vaq+vXQXfEzgsPmIB6isjS7wx3kQLEBpAAFGc89PYe9XPF8ckeoyKUQEAhlU5BOfXvRd3F8RVjvVwQQshIwd4zmrNtHGVUkbRgA4GPxrGibBAABI6Vq28yiIAkBu1dMKjg7nm4rDxrRcWjYtrdIWdgSwJyBjvWvY3ETgqWYSAg/dO0jvz61BpkEVzYMXJaUHgoeFHvVyFSFAOQFHUivr8DilUgo31PxnOsulhqzklozThKwplDgnmr9nMC4O9VkUgKCcYJ757Vj2uZFxuJHY1YACSAEg8171Ob7nxFaiux00FyCTg4HQtnvWpDMIzvLgDH3yeoHf2rmbacoA2MgfNkdK07W5MiBiANx4Geo9cdq9uhWtufNYmgtTsLDUmIRny7HILAnn3INUNdvBLMSkpIwBg44qjDNMmFRgQTyScVRuZjM7xyOUBP3wOnv716SxGljw3h4xldEUzOmSGyO4BrB1FQ9vK4yQOhzWlIkwLIWBXoGHcVn3CqYhbKSeCSW7fSvn81w8MVRel2ff8L5tPLMVFSfuvcwLa6mtFDhgcdF9a7bwv4uIlhWUYBOWyeQBXFX1nJHbRCPBGcn2FUI5HiJJlMapklgMkDvX41isO1zQkj+pYOljaHtIO6Z+gfwj1ePUPDlsRL5r4BzjOR65r1uxRJ4lQkSrjHI5Br5c/Zl8RnVdGSAtvdR0A4AHIx+FfT2jSBgCOMdvav5yzeDo42aatqfjWYwdHESiPuNLWxDyogQAFiwHQDkml+HHjODxaL0WxUi2lMZIbIOO9a+oWj6lpF3Ah2u8ZBYnoO9eXfAXQLrwfqeuafcDKyyl4+vX/8AUBW+GhB0/aN6nMmpQ8z3CditrNIchUQk4PUgcV+T/wAYdZGseM9fuigCyXjsMnOTnkZ9q/Sv4seKm8KfDfW70yCMJbsqcgEMeAc+3pX5Wa7fveTTBwzSSSMygclmLE9D25r9V4fpWpuofVcO0ZOcplDwl4YPiC+uJnJS2sgbic4wAq8nn36fjXnHiTU5LrUrmcMAkrFlAGNq54GK961e1g8AfCW/nuIit/qp+zwEkhskcgH3z2PY1856mpSQ72BI7Kc49s96++y6PO3Pod3EOIlGKpXLeizOZS5XJIxk9DXSwbmYBCpIGSCM1z2lKPJBIYE8jHQDvW9ZgxqGBGTzjrmujGS1sa5DH90pF63jZcAcZPIJ6e9bVsGYnO0gAAhQBj8u9ZluMFCgBLDJ+ta6QNM4CgI23gtwP/114FWVj9Cou5qabArOhYbUPYdRXRW8IQFEBIxkDrWPp8ZiwoUg45I6GujsgHiBYkHjAUcD2zXmOV2ekr20NLT1xEIwhLEbiAOlaKxAKQ4AHX3FUYY2kwASgPQqcE1pLGWKhn3EDnJ61tGWhmxVVMqhZgcZ3Bc/hntVqIKSQeT29qiUldwOMA5wOwqeNASGPGew7VbkQJJbKwdBGCWAOW6iqk/gq01fcETDZ5IIyBWpGpdwCcKOp9BW/oum+cwlQ4ycBQev1qFJt2MJux5J4t8G2/gzTneMMzXA3EtjPJx1/CvMtetpNF0x7mUYEoPlkjGfwr3jxpZHxjrawAE2djIwmYAhcjAHPsQa8A+LGrtda5cWsDBtPgULEc8A/wAX8h+de5hqXO4nz+a4xYbDNp6mTb3ckvh26kdFNvFgqw+8+fX1qjp7jaCAQx/SnDEXhtELny2yfLBGDj1H8qoaROfmBO4n7pJ6V7dSNoM/McLWftk29z0T4bWst1440dI8F2lAJOcBScE/UDNfc8+oW8TrZ20gIiAQMvJcDgHjrmvir4LWt0uvy3ZiAkXCxszZGCDkgdq+w/A2ny3ELPKNxjIBduhJ7A9+vav5/wCMOWVdXex7uMlze8+h1tjE6RRkAOSMnAxnnpWJ4k8PxXN7LeSQiWdm3MpGScdBk11UFtIQgCqIwcElsH8utST6WJMAAEjuO9fmqbtozxPb8rumXvhf4J07VYbs3MQlCk4Kj7gIGB/OpfF37OmmaxG8kSbMjIMBCYJ9Rg5rpvhTaPY6MCYxG0jM0mTycsce/TFehQ3YwAzZK8cjGfSvoctqyoe8nqcDx9ajV5qcj418R/AvU/D8oFsplt15YHliewx6e5rmk0+60aVxJEwbARjjj3HP4V92XUMF7E6uAQ/UYGPzrhPE/wAMNO1RJiLZCGOVJGdvrivs8Lm86cr1NUfUYLiWfw4hHy5CzTJ5qhXI4HfBqK+kkMLOy5GMnHH4V6H428DL4VhDQOAWYqkS9zjPQ9BXmXiPVVsdEm3xEOGyZSQAFxyB/OvvsJXhiUnHqfdYXFQxSUqZ5l4luzPcsC5Q5x14I+lcxLrKxMyA4QD72Op71b1S4+03DRxjKEnDdeO1S2vga91JY3kj2RHIznGR1rprUpOXLE66tejh1erKxzz6oXnBVgR0Ge9d54GgNyqNOqn1IHT/AOvVSH4YpbnzJWIKncOcV02hQJpqBIwCAcY968DNMNWjh5PY8LFZhh68OSi7s9Y8NaYZbcEkls4Ukc8gV1UGnlMIVy3AyRg1m+AJVvNOcqQhXCsG7n29q7K3jG4AkM/QHHSvwuu5Sm4s+DxM5OTTG6ZD9lkREAIA3EnrXW6XcC4QqSCQcHHrWFHiNQCQHJ4wOag1TxEfDdu8oAwRy/bPcA1NKjKTSR5bpSqSSR3balaaLAZ7iaOJR8xYtxivDPjj8X7PWrA6Zp5jeIspadCM5Bzj6HpXnPjv4n3+s3VxElzttycLEvQD19zXmN5evKwBbIJycDGTX6xkmT+wSrVHqfY5ZkqharVepDq94JJJCJFYO3zA98npWTM4BLAKVjHBq1cBSSxBJBGRUcmxGDklTjg7QQD9DX36atY+4hCMbGYzRXUfD5OTnjGKqNAGYAA7B1JHX8a0Nq+YTINxbjKjHJrV0Tw3NfzYLBEBDZYcEZ6fU1SXM7IdWtCjHmk7Iw4NPNw4UqBk8Fe9dZo/hooykxgFRuLAElvrWzJ4fgtDGnlkMCDn0xWzChAcqm0ngZr1KGClvNH57mnELqfu8M9O5i3cwtISzyBfLXjJA+nNeb6rcG81kh1KuzBpFPJPPBx3yO9d5rUoExidCCwJ3Y4rjU2vqqiUgJuChgOSD3J9BXqcihBqx8thW51U33O3imEdpEoAYbRgjjGKznQtOArkANu4xwPSrEiCJVjVshRjrnNVnB3Icj92ckAfe9B718pVe6R+uUVamj17wCTFZtKiFlIBBHQV0l340u9MJR5WSEj7rKAPrnrXNfC6N5dClU5by3wefvA9TjsBVvVIku9ReB2EiKQMnoR3FfkuPouNWTktbnwuLj++lzHX6RrkuqglyxQg7SvQEdvequol4N7AYc98c1oaJFbw2ypAhRCSACM4OOtM8S2hW0kfIUleGB6Y5z+QNeXCN3Y4o2UrHC3V20jOSWIJyQwwcVWaVICXl4Rl4JNcj4q8by2M0kcacA45GM159dfELUZ96iJo8EqS5HPvivpcHw/iMYuaOxpUxNOjo2e2nWra22maUJCMZYc4XqTjv9Kh/wCFi6bBMdjeYFJAxxuHYgf0r54m1/Ubif5nkQ4yE7Y9eK7jwv4PN3brqN/LIFEZZVY4Dnt/SvRxPD9HBJOtPc3oVKdfU9K1H41rZIotogQeGVcAkDpye+cV5n43+JF74mEUDyMAwJKg/cA6dK5jUZke+DhQNrblVsdQfToah06xN/fKSVCKwBPqc9K9fLcsoYdqqo3fmd88NG37tanZ+DrI/ZWlZt7EAEsOSa6cF9pAJAHXFVbRfstskYBA6AEcj2qTzG2OpOCeTg9a+gfvO9rH1eCo+ypKL3FkwBK5IUKpY57461638EvgBB4x8L32t6mXeQljBblRtII4J9R/nPavI7NRdziFwSjgoTnoD1r72+AdkH8E2luxLxi2CLxwB25rswzl7RRufIcVV5UoQprZnwf8SPAI0PVrqCKIqschQttAXPcDOBXlWqWzwISAVzypxxj696+w/wBpDw7FBrhKDzUckSxdsHHOK+RvFkCwgxIdoDFQAeABX39bDU4UozS3Ph0k5rl6nFzI0k4B5DZy3XH4UkMLO5BOMdjUrwzRuCRiNgcDrkZ6/pRbwtvJABHXAOcV4M7J2PsMJRdlYu2tiWQkPt52nHXn0/xrvvDFoYsHZtGME46muY0SzTzxK+fN2lQMZ+U9a7OwAtRGyDagGCAeDXz2OXtFyo+0w2GXsr2O3sLNXgQgqDwefWt+xt4lCAyc55AHSvPrvxZ/Z8IKRlwAehxisz/hY8qBpBE8UgH3CRkH0z0xXxTyXF4qb5Y6Hh4yUcO7TZ614lvotO0zzW2oG+UMDySO2K8R8TakZZjMCQSCqsx6+2fXmoNT8bXmsQukrbJD1DnI/Aj+dcxeyPdyKDIwRcbUJyAfXHr719XleSPAJyb1Z4E63tZKMTV0pd8oBkAUdcHnJrpI3IRkeTcu0AEnoK53SLJogzFBvJwSRjJrbkBTAYYGB26GuqvL3rH3WDoxp0kVHSWS6RI3QIScqec1pxaS1vaC4faQx2tHnkDOOn410Hh7wsJIhdznah5AI/Wor+dE81AAm1iuQcg47/rXlOq3LliavEJvljqUtP22u1AuELZIPY13WkypJEMAAY9OtebXV2AiAuM5P4V0nhLVHkiVQxJUHLEZJ/CuiLaWp003Y+cPKhKkEkgHdgnOKRI0aRxkxnaCZCOCPTP4VJ5iRbiAEDAKWIzwKY5EowDmPoRjrX7bc/ka4qwQS5dSN2BgjuKtLCqkIG3ORnb049aq7EhCAMoDdgeg9/SrCrG0iyBcEDGevFJsLjAI0I3IJBnJDHIqaJhvIAVAeOn3ajWSFnwmAoPJ9amKLLkqQBjn6VDY9Rs0IJBByV5BqNo1mRGYMrZ5BFSxBBKId+GILAnofbPrTpDsBIAOBjI700wuVwC0hJJyD+dOjXzS4ZgBg4OKSIlUYEZLc5JpvmFkUltrsSMDsKq4rjyA6+UrYcDIyOPfmka0ctESwWL+Mng49qmjl3AAgkLwQOpFRzXDsBsVipydpGSBTV2K5VuUMTIEICnOcimRw+YHYOA3Rirdf8aWeZdjkDMmOM9M0yG5k8siRFQsMsF5APoK6YJmbuxyhdwIOAvU+tKFj8wFGYnuGHGaheYMHESAueik4/WnuPJxuIWQDGFOR+ddkXYyehOtywkYdABnIrd0TU3tHVlI6qwPXHPU+4rn42YqCQCMck9zUun3QjlAYZQHG3qDzXZSnZpmTd1Y+lPBviBbnySSJD2kDdSf516FDOGjDhgcnk180eD9eaxvAgKoARgA4UfSve9F1FL+2ieN9wwC2ehPevq6clOCkj4/HUrTbSOj3ADghR/OoxMzMQVIGT8x6Gq8cyMwUv8AOxJ2+2eKkUhMsCCo6gnkmn6HjND42KuQoZjg4x1+uPamLI2AC2WA69M0eecg42kdfcelOBDbmBHHQEUXJsQu+UCgsCeSRQWTk4YkDIz1FPDquSrqigYK5qKMcs6ggnnOc0XRNghcqXJ5BIYbuoFNkKzPlmz7c8U/DYD5BZjg57imusflhlcqwOCoGc0nYDNvrRTudVw/cAdqoXMAzEpGcA54+99a3dh2AORIeeQMZqle27uEMQUkHnJxxSTsMwSrxTkDkYPemPlSTjceuDV2ezXJcEh85POQBUDgbiMYAGN3rVXQJkMT7ypCEFc5I71FqSyGJsKGBznd2FS7BBklycnHPrTLoh7YpjBzndk5+n0rCdraG0Xc891SICQlhkk5APArLMEjEggKnZQcgVu6wDLcYI3hTwAcEHtWWYGkc4Yg5wR9K86UrOx7NKF4plSKA+YS7gAc4I+8fSmTAocZyTycDgVawSxQKCdwySOh7U6KNS7CTAxnHHX2qVI3dMzAhbDAbcdBTYIpzksCwY/Sr5jiWQtFGQX6jOacqNHhhjfggBjxVKRk4FP7OqvuEfzr8u4k5A7ge1SGNowr7QGHzYBzgVJ5ZOShZwfmy3QH0z3prROA4D4LcA+lHMZezDDytuYhRjIwakEQJAHJPoM5pFACDaigYIxnkn1prOYoQQ+85AOD+fNO7JcAkiIUo5YHP3QcEGpFuMwuZlIUddoyQPwp0AdZdgUgdcsQTj60jTbQzxKSM7WPI68H8KZm0SRTkxgKx2HDAlcE5/WhmJYKWJBOScYOPalVVMQIGcDt2/CkjVhKCw3gdM0XRKTJZkiYHeGdCDjnGaEcrEAoGMZHtUe9GYqTgDkkn+tJ8qkgcKTgelS2URTyyA53qAByP51Ra+QuwiJJUjORgVPdxBJBsbJxlhnOT/TiqklqLiVSzMFXkKDgZ9fepuilclEpZw6kp6Ad6v2mmvKDKCyxAA5kGOe/NVbG0a4u0VOFHOT0AFQ+J/EDxyJDDKVRBtKjkMeuR+ePwr53N8y+oU+aL1Z95wvkTzvE8kvhR0tpdW1rETCglkUgFjzg1DNePOSHfZuPGBnPtXBDxBJApVCQGOS39a0E8THdGUOSMZ3dCa/KcVnNbEv3pM/qLLOFcHlsUqVNXOsW2jhiZ1yztggk5IPf8KUxrlc4YYxkVjW/iWKQBCcu2Tn+dTprlqzhElBcDLKeMDtXiSnzO59SqLhpYvqJHOQMAHpmp4ULuSDkqc/McVVXXrWCISMc57A81Z0e4TVboxKMAjcTjpzxXJWqxhHmk9CJ+4ry6FmCNpHKoMlj0HUn1rtPCvhcRW4llBd3wSSeOPQVoeH/AAlHDFFKB5hiy+Tz1rrIrcQwggBB+WD9K/Js7z/216GHVkup8fjsy5v3dIzhbBdgAC4B4HOcf1qF0LytsCkryR0BPp/+qtJ4g5IIwTwOQOf61XmgWAo2QSAcjGcH1zXwPO27s+ac23colAcKylhx1OOe9RPaqH/dDAySwJzgGrrRl2JJOO5AyRSC3xwuSDzk96tTsCmUEiJcAZIHGD3rotPtwqgupUMARxwefWqtvZlZU2AEk5weSfwroY7CV1AKsQwyD9P/ANVY1anMtAcrmfFGYpW2HAY5zjoK1bXLFvmIUkH6mqt7Z7IwwO1gcH2qil5JbIyE4AJzz1rBO5nubsgKuRgEjgE1CsoiCLjAHSsc6s7LgMcE59xWzpcBukVicg9CaHdEuBaW8CEOSCcYIIyKliuxsALYwcknvVfUtPMSjYDgfeOak8PaNPqV0pYMkAbblhwT6VKlZ2JkopXZ02iRG+IZAGh4yy+tdPHZCNQcknGOadY6YLVI1XCoecAdBV8WzMACCW5wM9fTmq1PLqVFfQyJg6IwxwOantISqo8jFdwDbe+DVt7RAWcgliMY7flUWwR4DHYMcGpcrGPNcsvIYwEBAJwRuHUU1ZhvIdsEnAPGDWZd38LzqA6s6AAgnoKvWW24dCDkjke1SqmtiZLqbcMaGNQQCMc5HepHUYIxg8AehpIkIAABA7k9KlfoBk5x0rRNs5pMpSqHIyQgBAyD0rxf4qQpA8TtKsMRLFecE/hXtEkYUMcgAnPpmvNPidDKEDwBHn2kKHUPkd+D1xmv0LgytGnmEYy6nl4y/I2j5g1XV54L2VFkJ2HJUHPB6GqK+IruNyySEEjnJ7U7xShj1OUgb8k7u3P0rAkcPkAEKDjJPWv7qwWDw9ShGTgnddj8pxWKrQqPlk18zox4xvVUgNvPqOcU6HxpdRuAT0OSRxXMhxFl9+B0wT0pJJgMPjJPbFdMsswk9JUl9xyLMsVDabO2i8eXcYJVypySvOee9TxePXlhdSRG5HUdSfrXCLcFwAgAY9SR09vamjajHJw+egNcNTIMuq6Sor7jeGcYuP22em2fjxDCWkBODtBzge4zWxb+ObOTB3AAc4z/AFrx/BEJAfAJztJ4FDSCNQAWye4NfM43gLJMZrKkl6HqUeJMZS3dz2+PxfYOFIlCswJAXnIqzJ4qsLTCSuwlKhgCwIIPTjtXhMN3LFIhjkKEnaAx7d6zPGeszxSxlG2MY+WBPOO9fnmc+HOW4Onz0G0z7jIM4rZrX9jNWPpax8T6dMVQXURY4PLHC569OTj6V1Ol6pHK4MUvmIuDlSea+HdN8VX9vMmy7kUKM/exn3Jr6U+F3jGXU9GiK4c4Az6nvzXnZBwNVqVeelWs0fX59S/syh7SWqZ7RNcCcAlsMRnoB/KqglSZyBkgnIOecemayra6ubslcYBwMAmte2sWjJ3EMR0I9K/ozLMLXwlJU68uax/OuZ4iliajnTViyrBwQRz246Uhwm45ATGOB3+tPCDkliMDnjij7xaMnAwDjp15z9CMV7VzwmhiMJMFEIBHU9zUiKqD7vzE5Ldz7fSnTDESAHADAAnoCe31NI7FpS2Sp3EEHnBHbFF7j2I5ADkgDGe9SiIjBBwCMn2FRZBbaWU5OSp689KlUksfkCpgDgk596GA3kZGdxAxn1FHlq2c5UnAznkY7inhRwAAoHt19qQQqAT5g3lsgsDge2PX3pXsABcuHGAQCBjpzxmkVSFAILMe4HBqVYywUbhk5yMdazvE2tQeFNIa7nkYEZKKT/F2/CuerWhSjzSZVKnKrNQirtnO/ELxbBoFlLaJIv2iWPByfuHsfxr528QXz398ZXcs7HJJORmqXifxlc+JPFt6hk3xrtYZGcnJyB9OKglkLEbmwMZyOa8+jXWJ96LPpMVlNTL4xdZWbI3J3MSMljkkDqarGNsnIIKndn1FK7OsrkvsQHgdCfc0kzokYdmJBIPHeu9I8hpExYOAoO4EcHGP0qB3EbHCHcBxk4BpjyncNmQCOMdqk3GQxhjtGcMSO1NKwJgJlG0yAgkcgHinCUMSFHbjB7GmrDGwcZ4U4wvU+/51BFEkUpUHJHJPYmh2NFKxcO4ooAyn3s9x/wDWpwckEEYA9RmoGlYupUgAjv39aV5GcEJgjPJrOxSkT+YM8rk4wCfSlRB8oIZQBkAn+tRiSNUIZlXAPJ9fTNRQSLyI5A5JJIBzj1pcpSkXNxONoDP6djUEsQcHJCEDPHT86asgKbhtIIxkAcj61JLckQAFSVBzgAfzotYUtSjJARkMST0rJ1u0FyHc4jIJbK9SfT/9da0xJUkIc56Z61HNCkqEOSC3GcZxWFWn7SPKyaU3RmpI40TFGEecg9T6e1Ks4VwvXJxk80atbvayO4iUIDhnJ5OOhA71S+0MpIVQX5IzzmvAlScXZn2FOqpxUkX3jMylgcAHBx1GKt5bcWc5Y4JbGM1UjUpPGxOGVeQp4ORz+NT2jGAFdrFO3OcUJWLcizHGSWy2DjIHrUkOcAhwxwRgHpVcygNlRkd/ep4J4GbY4IckFcHoabIvctxwl3UhC7ngADOTX0X+zx8HWvLxPEF/A2xFCrGw+XJ6H36VwHwh+G9/4z1y0coU0+KT94x/jx1A9K+2fDmlQaNpcVrAixxLyF7e2a/CPELi2GApPAUH78u3Q+qynBv+NNG3aWaWsUaKS52g4Jzg+lR3rgRlgQxOQB6VICEIKHC4yQOxqpeMNhOcEHkHuK/kerOU5OT1bPrI7nKS3E2muWjIDbsk5xkVam+IEluoEp3YUkt6Y7YqPVlDYAbJPAGOlc1fWgcMCQOe9YQWp6EIxkveL2o/EVJlaSUGKMEDkfKPfJ5yaZD4yt7slkuVRCOMEEn2NcN4r0cXWh3YJbdGvmqR6DmvBbrxdqGl6mkUJL3LqSqFjjA6nA9q/SeHeDqnEVOU6VSzXQ48TiaOF+I+xbbXYmQ4fJJGMGr9vqBbALbjnjB6/wCNfJeg/FC/N1Gsspcg4IViQfYCvStI+LACICwRjwCR2+tduN8Ns6wl5QhzehyRzPCTduY90S6UFQBgCphOWPrnpivNtO+Ids6RRyyqpyWDE5Jz29xxXRaf4ptr1EaNxsYlTuO059hXwuKyXMsH/GouPyPQhUpT+FnULdA5AUuBxtB5z+NUdUut1qpVCHYnKPxtH9agS7RsAEYY8MTyMVT1S9jG0EknoCecGvnp860aOiMSvCq4wSHJbIwCAQOoIPP408KdgQgFFyRx371FbyESKwAYDkEnkH6fSmXd8iqQBkjueMVhZnXFFu08Qz6bexFHYx9DljgAdOK9H0PxLBqtuiB0Rw2Se5Pp9K8Ue4ErZJx7GruiarcWdyXjfKkgqO2frXTTqShvsRUw6qLzPeZFJy5GBjIOetZdyXBypA3dfpVPRtdF/bRBnQyEDcRxk1YuyEAJKhc7Rz/SvQi1K1jyZQcXZnk/xoujBpZjdcFjtKnk4ORkY6AkA5r5rvnkZy7gZ6cdMDpX0D8aLl0EkQYEBgVUEEsK+fbz5nJIJBPIA5Ff2v4b4f2eVxl3PzjPZfvUitIspjJABKjI561G4ZSkgiw23DAnOT3+lWSpjBUM3Azg9qgJLBQMg9x6V+wpXPlOaxE6NvDRrgdSuelKm+MkqxBznOelOEIiCIckFs7uc5/w4qeMq+8jACnaRnvjrSlFFqb7k9nrN1blyH2hiMk8k4/lW9pXxAv7cJvGwq3ALE5FcirFZHzlxjJIHQU5pOMkkDPBFeXicswmKjyVaakvQ7aWNrUmuSVj2XSfiuJsxzgADnGf6V2mj+LrHUlQi4VWYDKt1A7V8zb1SR+SJVAye+D0qS01m4s5SIJiiqAeecfhX5dm/hnlePvKgvZy8tj6LDZ/Vi7VdUfW0MqOodZFcEdFOcYrB8VeF4dd09oQmZJCeD0Oehz+JrxHSPiRqFupzKxUjI5wSfT8a7aw+MyLa7GRiwwSucYx3yfU8Yr80/4h7muSYpYjBz5kj6CObYfEKzPEPG2hy6RqM8UUSoivsO8HJx3HtXI3CsygowKjtXuPxL1Kw1+3F7FsWVhgqBjqORXhzPGt7MrxCVUYgIemCOMiv27Lp150UsRDlkeNXcOa8GIHAjGQAcYwKhIRZwQcADJ560oVVBVRwT1A6UImHLFQQOx7161jjuSLcF9wKEL0BphAKksu0AkDPeppBiEYfKKSfxqCVxtLMwweQPWtYshq5F9pWGMoSGLcAnv+VQ4YgDOEJBwOay9XnNvPE5B2MNxOeg9T6dKv2MiXMKOjgow3Bs8kfTtXv4RpxPFxcWncuAq0hKxllJOM9j+NIkysBuIz154/SnR7XR9pIB5HNQCJGlDbFd1yNx6ivTUUzhiy7bzRmVPMdgoIIVBnPtXRadYRTTqzMIYSeWYk7R68Vy9o7R3a7UChQSrKSGJP9K3Na1M6bosFkN3mzkuWQ/dGOh+prxM0rwwdB1GfXcP5fPNMXChFdTF1/URfXrhGzCg2qR3x1rMExXCnnuBTAQzEAkEAA+h+lOwBGSzAPkAc54PevwDFV5V6sqj6n9rZfg4YLDQoRWw8SAK7FTweAv8AhSblkIwCp7jNNVkIwXyBnP1pm4xODneCc81wtHrJE0avM0jICVjADZ7Z6U1S4OHIyRxgdTTI5yJ52IChiMgDHQU+UsUV1TchOOCMio2GMaQ4O0gt1LGmpIfLIByQOeOtPjO7I2ZB4BYcinOEEZLBUCjOR1NO5LGsQIgQhLsABxkimKSVCtE0Tg8q5BI/KrMLAMDnHf6U1i7SSM45JyD6ii5N2Vsk5BAAJ596nWRgMOQCBgH27Co25Y8bB33DGKZ5bMMFtwOMZFJ6FXJllURlAFV+uD3Ga1tIvnilbCgAgKSx4x6/rWJxsyQCemAM1LalogMEkg/xHgDNdmExDw1VVEedjsLHGUJUZLc6TWI5kgd4gEgbG5iR+dcpIjjORn3x1rr4NTivbExEgkDDBgOntXN6ihilJDAM3GRxgdhiv3XKsfDGUlKLP404nyeplOKlCa06GeitEGO3g989KeRvnj8wExDOSDyaf537sklVI7elQGbaGcNgGvok2fD7lOeCU2si3K73PK5OQoz2rnsIs5UKAe2etdh8iwGWfDJjIJ5zXL6jfoshRI1KKP8AW9CfbFfLZtjKWHkuaWp9tkeUYvHp+zhp36ERUykAL39K7Xwf4hk0lizuUQYUKxPPPQD1rhW1UhCyDJUdhXoXgHwPrPjCeMm3SC2GGWSUld30r4DNs0wNTDSjiHZH3VLh3F4SSqtpHt2k6kLmBJ4lXOASGOfrxW3FO3lDIwSR0FUdH8ITabZoiJuKg5IOQAO/NX2V7cqJWMRPGcdSa/lrGOn7aXsXeN9D6mnNOKTepdt5iqgEkoOp/pVyEtgsDvDYGPQVlxCSUZB5zt9MmtWwtJ9yk8f7pPNeTKVhyLlplWA2EnrkDpWtbS7ACQwDDOcVWhtPJQB2wevB7VLIzKxIbKjHygdOK45VF3OSep1elQGW2VwQjAglWPUHv/Kt3y4hCD/ERzg1502qXqFNs2FyF2gepA6/jXZ2d3m3Bc8qMAnsaIPmOKcZJ3M/xBbhxmJsNxzjntmo7C9mtAqjIXOBntU08vmMWyWPcVkXmomJ8AAEHJJ7jvVTi7EpPY7a1uxJkk5YdieBWgko5BOCehHauJ0zWYASDIMZGBnkjv8ASunt7uKQK8ThwT09K5W7Gco2NXGWOWyQMAUkqMygFeSM/KOwqNCTg9R1yO1KS8mF5wOgHpSVmczMPXtKGqWFzbylRBKpViwzyOn41+dHx3+EcmleLLq5wIYHkyBjOR6e1fpRdoCCOgH6mvCPj74NGr6O93HCGmgy2WHUE8/pX1/DeZzy/FLkW51YSnCdVRqLRnz5+xtop0Xx3qiBzFFNEG9QWz/hX3BG2QABjI4IPBr5K/Zws4bb4ivBFg5iJI6Ennk+1fWaylYkCxhwB1HBHv8ASt+L6kq+MVR9UduY4aOHqKNPYshwQAVBdeOeKVdokZQ6lyMkA5xTMqG3ZzwASaCRySQSeNw4zXwDPLSuLypAwAO596Y0mwEbg57Z4xUcrsQBnI9qYxHBJBB5+h9Kg0URl7LKLecIVA8p8sD0GD0HrX58+LbVT4jvtg8sGZwV9Dk1+gUsiPa6gWfYRbybWPZivFfDXjXT3XXrosoDb+TnOSevHav0vgttV5H1uQpqszgJo2TAcnOcZphAQnIOSQvTpmti/wBOdIwGwGzww5zWJMXt2CHLsT6dK/bIyv1P0ONxsk2w43EY4BpQ8jyKDhgRz71A8LllAJAPUZ4NTxZjeN1IVlG055z68VoNWCZUVkITjOGI7CqtwRMVJBADDAz1wauSMfNGSuDnoOppuMEklQD2HrTSHcrSFQzEqFTO4hRnj0qJX3SExAEZPU4wankQhSwAY56H0qFoeADhVzgj1qloSBHmMSQAcZ601JyXAH3ehJp5jIycEgcdKiQFCDIuMHJA7j0piRat5N0jBTk+rcAfjUkkobCglgD/ABDH1rNgidJncklT8u1T2JHNalvIHAQRkuSFGBnrVx1dhuyTZ6B8K4D/AMTWdwHLNGgIHKAA8H6k5/Ku3MAbcScY5rD8KWb6ToBDMDNMQGUDBIB4ye/HatqLbN+9AzjO1vT1NfuPD1D2GDT6vU/kfjbFrFZnO2y0IUiKtyQACcZPWpOPlxkgnuKkSMM+C6qMkjd0z/iaRyN4wMHH5j6V9WpH5vKJFvEZcE4GeGUZJ/8ArVBcMizAyyFBnO7PPt9auOqBc4yT6c0mxVwCiuCCORnGf681tFmDiVm2yqQpYk5AyMZI/lSbgqAE8nnntUr72DFSMggDPNUtYuEsNPklc5deRt78cjFOdWMIuUjSnTcpKKOW8T3JXUjHBKZBJH+9lbkgjACH1wOntis5CQQrDI74qF3Ekx81BbMfmCk5yxOeT685qyFfJkJBHQ7a/OMdiPb1XLofoWCw6oU1HqSQwBMgAHJxnPU1Z06E/bAXIdlByq5GABnkVTgyhJzhmOQOtS2sDfbPNIVN6nd1zk/pXnJ63PUsdBCeVUNGQfmwc7iR0wfT/wCtT5JC8gcKuAPvdz7VUhYqQd5KKAoBA4989aVpZFBAQEk8dhjPXNdkGcstC7h2UPkhWBGCM5HSnJOYInZiQFIXgdz0/lVBLtBkeYAFbGAc5qG6uAhCk4jILEk5JI6D6YNapXM0zF8UuTJFIJSq85UHhvTiudkU+WxQ5YHJOc5rc10Jc2qlMAocjPJzg8/zrm4S6QPyjIzE/KMEfU/WvlMwharc+xy2V6IwyLyWGTn1qre5kCbGK4b5hjOR6VYmAjQEjB7VFIgKlyMOR19q85I9qLIPLy+EOAB+tNaV0cq2Q4Pytnr705Ai5LKxOOuahkkD3AxygHI64/Gkyy3p5AulLAEnqa9G+C/hlPFfj6Cd08yPTwZ2GMgnnafpgNXm9n5aszlgowBuJ/rX01+zT4ZOmeCr7UbtRFe3c/mRM0ZBeLlQufQc/WvkuIsWsJgpO+rLhG7PUyxHIG8FSMjseMED2xikeydwS8RCAlXBGCD6VbTEuFUDvgKPzq7aWvlxAlRIAeFORnHYnrz61/P7rX3O+LtucTNpbGUIBhAeMdSf8KuTRO2/EWAoyRGCcYHJ/QmumvtOjdAyRbDg5CHOOagjtRHEVIxnJwffrWTq2N41EjjJ4VmLvGSEOCvOfTmtHw34PufEN0AsJ8sEMW29RntXZeGfBTavfxggJbBWZmBGOOg/H+levaXoFtZWqRQRBFUbRwMke5rjnilqkYVsZGCstzh9H8K2Hh20K29qI5znezPn5j1IHb6UtxAUIkAJXqrDofcV211oqlzkcnk96w9R08KWIGEIw2Oh+npXnNub5jxvaczvc5qQOQQ6EHGRnjIPvS+UclkBRgMZ9KuTIu4gggKPrn0qpKTHkgMQeu2mk1ubIrTIxWQBMggcDsR1NeU6wxHiG/QAEqwAYc5yAfxwK9YdDvXDEAHdgdzXj+uu0Ov3+ZAE3nAA+4SATn3Oa9XA6yZ3YZXkacVwBGFAITrzyagvJCYyiAgZDBiM9P5cVTs5gsQJJJbn6VOZjJkKRuGeM4J/GvXPQcCrMu9HDkODk/SsK+0yDyZN6ARv8pBHUeldA4TBOTn+71xTFt1ljfcNoIIGeoJ71tSUov3WOMWjyHxP8L7e93T26O6kchQBg9vwzXkWseGbvw/cotyQTkkkDAPpxX1HresWHh+F5LqeJAo2lgQMgdP5mvnr4k+LovE2qoYgBBbqVjAwM5PUkdSK/Rsmr4ufuS1j5n0eX1cQ5cr1iT+BNfeG5kicBhghAB0Bxgn3616vooeWNwQAOGHHXNfPelXzWd5G6oASQCw7gV7DpOtztaRtEQBIAR6jHpX3WG92pdnuVaPNsa0kanUJCASv8I9KuwwpuJC4GOfeqFkfKjIJLsTnOORV+SYeUCgBYnpnpX0EJXMeRxVi8JisYRlG0nhge3pRKXLggBh2A9O2aowTk5Q4J689qnid0kIJJPqe4roTMmrFiPc7qSgBzyGPSrDKjARr165qBGIyTgkDBHvU0WTzjBPBxVGTJYSChAGQpxz61bhU7CEAHOTg1WiwAySEFc5H1qR90aIqA5J7VJBOqDeQ5KHpgjnNWUZVQI4JOOSO9VbcuZsMcjHUnqasqSzAYwo75qWiLDkkEci7TtABGB3FMmljlfCgBQMEY60yZnhYkfOfp0qMRhnYE5Pt61y1JcqbKSJN6ooSMgEHOFHapnYeWDnFU3PkqCeSeAB2oVpLjAddsZ4GeorwKlac3aHU2UWSxq8kzNu3IPu7hjB711vh7c8IG4FumM5NYVlYPMqkDKgYBB6mta3gfToy5Qow5Vs9DX02CwzhFSNHaxLqam6uBECwAbaCRnPtU/2BIok/dZGOQangnSQCUP57k8gDG2tFl3QquByOSO3tXs+zMuZxdjiLjTxAXd0BIHGecj0qGK52gAggHsK6HWgmxVIz6D0Fc4LGWWQkABQRg561g4WN4yvuVtSBOZgdrscYA/Wqnkyz4UgkHHzZ/IVrXUUkIbfESB1284HrWdHKxy6jaM5GRzU2aLv2JY4ihAY4B6Z7VLvSNMAk56CnpBG0ZzJljk9epqJmKxhGwScE4NJkbjHlXkNwQMketW7O2e6wFGVHWsq73s+I2GBjJz0A7flWvZamkCkgbd3CjPSoshuPVGnZWIt5GMgAOPlBq0miPeOHPBPP0qjo8Y1jUCzEhUIySSME9R/Ku2W2EGSgwewJzgVtCEWctRuOhjJoapCVJxg84PU+uKx9S057fggELkgjuK6zzMSElMADkk9apaoEeFJAAWIO2tJQikQpM4dcCQgkk9CCOlIJz5oIG1R39hV3yG853IBBPQcYqvPZupD7NqnIIPORXBJtG++5u2viOKG3VT1447EVz+rzm9uZZkiEEbHIx/jUYthcERAnBYDCnGB9e1a2t3BW0hg8tQSR8yqBgD3qYzexKjyu6Rh6fqzaJrFhelBMIZQxizjfkYA9uTVqW+lXUrh5Bh55C5OCME84qktm9xKcAEjJBJ6HsfrV65gaR7Zp5i0p2iRyByRxxjrwBzWcppTRzVnCNRNmhZa3elkUKTECVJC/1p2ra298gTYQq9QfUGtOwuIFtWVWVkjOdpIBAPQ496j0yzivb2eRV2qXLD0HA4HtXem2jRuPYxJLCZoRIFIGc9OtT2moyWkQAHJGTkdDXW3+nrdWBtg7IASQEHHIxnP4VSl0a2g00IqFplHMjNkEdhj1/Gs3Gxmmjl3cXcru+CSQxJ9R/wDqro9FglECOz7xIdxB4x7f/rrlnYcsBkE/KR0IrSsteaAqHOBjAx2I9qUZpPVmji2tDrtTKLbTEIViGAAD1/HtXEm9ktJ2KOeT3PT8a3NZ1cf2QIBMgecZyD0GetYVpaC/cozAKhGCw6/Sqq1dPdYqcbX5iK61K5vXQPM4XgbTyAM+lWmu7SztlRsBz8xJ71pXen2yW6OEAlYEMR146VxepRHzhCN0oPUSHrk+vH5VwynPqbrlZFql4l1OfLTKE4OehFRWdv5pVGQCNSWCrxgHrx3NaFr4dnlUuQVQgkEDgY7VMlsLdiSNj9PrXLLmZMpLZBbReUSAWB6AH0p2rWgaKCIkt5rbZApIwuOue+TxTJpZIgHUcjsR+dRNJcTTidy3AAC8dB0rgxCl7OXLvY5eWUpbm7aO0Sxx7j8oC/gBgCt/T5AqAhydxHX/ABrlradXcfLkAZyTnBroLK5XyUKsrAnPA5HtzX5JiJSjUfMc9WHkdNbESKxJyANxA4q5DZpMMghQSG69vSuehvSqAgs+SRzxgf4Vai1AlAryBcHPB61hGtFaM8udJ9DoJbaBoSqZQYxljnmsW70qFnMgfJPAXHelhvA6lju2lsAk9MdastIJgGRgSCBk9zVyqKasZRUoMwbnSZUlWRRvA5K9qriJonZnUooGRx19q6ZTIHQOipnqM5A/GqGp26zOCDvOcALnmuSUHujrhUb0kVTIRAVHIIzx79qhMzLEW6dsEdqqSzND8pY5zwB7dqSSRmBxkkjhScc1kpNM6vZ3NO3nAGN3zHB2g9K39N2zIDgHjua5C1JTCkYPqP8APSrsWqPBIgDZAPGDjJr1cHWjTleRy1qN17p1h8oqwJAIOcDvWbLdnJUKFDDAIFUhePMxBOAec56U4SkybQA7AEcdDX0KxdOSsjg9jKJIXM4Vc5AHTHpV238Pz6mgKplMcP6H0qLSY0ur4B3CIgyVPVj6Vtza8bUmGMhYwMHaf0pc1OfxvQfNOPwnM3/hKS0Usi7mBxg9x61kmKe1BDq2MZGTx9D6V2w1mRyCFIPQZAOR64rE1jbcKyuMM2RkcZNclWFJa02dtCrPaZyeraphQiqQD39Mdqz5tVDBXXczqOQoyau6npaPkZYkEHA7Yqla2TCQkZJz8pHGK+64fxsqkPZPofQ0OVxJba+OVkOeemfetWG8R1YSEjt9KykiAJYnAPI4q1YqHbEh2E/xE19ymn1NpJEd5YtJKxQDb6E4rOuLfa5RwQ4AJHpXRxMjAllDsOig9cUmqWyTp5uAoHJBGMH0qZaEqfKzHsLCSUEkZAAwSRzWvp+miKUGVtgB3HIzkCq+mTos6IAcHjA71o3mtW0EYCjc54C4wRWkHcHOUkaAmRsGMZ28EetSfa1jYiU7SOTk9PauQk1i8uVIiVokY9gRke+elJJZX9xGjmRhnr6A9ua6OeMdzP2N92aWuauJ5QivhkGAV7Vk5BKuOSRnPvUMWjtbF8qFZiSSoOMk5J+ppyYM4QMMA4IriqzcnoaKKirI7TQoEjtEUllDZLDPUmrN95aW5LMADkFWU59ulVY72G1s1xIHkVcZB46Vzl3rM0sh2vIqZwB1OPrVwS5btmShKcrk8cAuL3BAJJIAHU+tJqfhtgQyw7SOTxyc96q2s0tvcCTLEhuc8cd66mDV4dQgUoSEPIZu+OCPqPQ1cIpsualHY8+1CGS0bBBUHgDGck1lWsZv53WY5wSAMeld9rVqgUkAE/ew3YVx8jLZSEovBySfWidPkOdNsnudNjtYFLnaCMg98VlbWlIAyQQASTgj0pk9y8shZSckc+4HQVXdmjAOCVBLAA9DXIws0bMlozQoQcZGAPQjvRZW5t4wrjkd/UUtpPJd2iFgAi8ArVpSXkCsdw6cjoKEjCUmYeuwOykhflHqOlZQ3RqEIYHAJYd66i6IIcOpI6c1gylJL6OJSSCuW44Ht9aLozU+5Ja3sxjBHIHOD3FPnsWuFaaVcbhnJ7VpW9usUcRYZc9QAOKnuoxLasAAAOSGOM01ItTMnT5SpCDhAOPc1rb41iyDg9eeaydPXNyEJAK54JwDWmEAc7jhccAdqNAkrjZHAySSSaoXE5VmwCe4Iq1vDfI2CeRn2qCZXVdqrx6k9aVyYxKiyOqOjcr97C98jP8AWmrbtdHIDAdcE9DV+1sfN5wSWABB6CrssdvpsLAnLkdx/Kuec+VXZ30qfM0kJZ21vp1n5zsS/A24GPz9az9S1GW6YujMUB5H9arXdx58ijJCAg5znOKjcs0TADIHOBzXy2Kxjm+WOx9RhsMoWctyg10ftp3NkYAAA6VfS8D5UAAY4yKwPLYaqehfavIOAB9PX3rSYOjqQAQx5JJGK8lyPWskaJvoFJWRiCRgOOme1PF0HQknGBnk4yKyZEIYKMAHsTjNIG4VSSMDJbPApbhoa63CsAuQBnqT0qbynntiVIR2YbW6jA6iuT1PXYNKVmlcgHAAPf8ACuh0DUV1PSxIhwMjaSMZGDW1OmnK0jxczxM8LR54blS503bKxLBWY5xngmoGshGgDA45wD3rdmAymSCSDj1zVR4WwFwGOcE5r0lh6fY+H/tnFdzBnKrIQFO8KGwBge3NQPcJbRyyuCgVRlMZLGt1LNjMUdcHGRz0/CszW7UIAgBKnJLY61rHC05bouOc4lvc52TXwFDKCCRkgjBB9Peqp8YMijcCEABX3qZdKF5eoARHFGCxJGcnsBWD4ktjJdHzX3E9VAxzWVWhTi7RR9RgMTXrLnm9DVPjKN3C5cFjzx0qVPGcKOVDYXOSSM4964F2KAgEgA9AahaYDB3EqB19a5vZRPcVWaPQLj4gA4EAZmzjA4z69aqJ8RJVAD25BJIYAZIx7/hXFsoYlt3IHFCMzEgHBxzjvQoJB7STO7h8fv5TvhlkAyvvXMa7r9zq28TtleqL/dPf61mSMQgy+CCB1pHVwAxQkevpW0ZNbGbcpDI0eSQqBnI6E9Kf5bIwQspGOTjGPakMYkAdwUIOcA4pJFLtgEgAcH1PpVN3M7NjHwJAo5IORzgE/Wmt5RyFJUD5QPX3oIKIMjIB5PtSRyATOUJAORwMZHpQZuJHFnzFfB3ocqQcc1ta3cfb2huXQGdolEiA8AgAdep6deKw4ifNHUhjjAPSr8jlY8Yyccn0pDUSsQknyhADjBAqSPftCgA89uwpiOU5ICnrnrmntkOB91cZOB1JobNVA2/D+oPYMVcqtvwQ2evrk11zTRTR70bIY5wetcBAwjHIyvpjqfStvSr2SRQpbay46d89f5Vvhq/saikeBm+WvGUGludPZ20YAfIRmI5z1qS5haGVmPKnncOlVrXcGQLgADJZvT/GtO4Ba2JI+TA5z1r7SGKfKpH4r/Z0qlV0VuRw3BVQQ+EA6etaVrcldqsGBIyPSsKMb4vQKeATV23mcgEgbQQGPpXrYfFuZ8zmOXqhJqW50aSmckEYBHC5zgU8xtscA5AGQPQ1X0xw9xIpXhVBDdiO9Wb29h25Q5cdhxgetetGtc+Sq0rOxQupktYgrFnYHBwckCsssxmMjyAQkjAIxirciiYmUjluCc9arEnaUUbwDk8dRWVStpYqlFQd2NusSxBtm9AcEA4yK565tCWY+UEAGCAOo9T713GgaWb66EgRViBwHOSAfoKta/4edYlESA4IYj1FfMY/AOunOmtT9Y4Y4n+q1Fha8vdZufs46+uka49qzsElwY41yNnqT6CvuHw5KBDEUfzVKg8HPb19q/OvwFeS6F4xtnjiYLPKEcYJwBznPYDFffXga5juLSy2EKgiDHyz1JGc/XJ5r+V+LsH9XxvPLRs+jz6nF1FVjsz0/THJAJGQQRgjpTItHitr6a9VAJD6Drxjml00klMuAyjdzwCBWhc3At7KadyCoXpnOc/yrwsGudcqPk4PWx8vftqeM/K8P6f4cgOGnJluCOMKBwDXyF8PPCB8VeJhdTRKkFrGJMjIXcO316V9Y/tT/Di98UaTBqdsjyzSsIwU5IUgg5+g5rzbQfDtr4T0mNDGFEMYZwDgk45OfrX6/lFZSw8aFLc/UOH1F07RPD/2lNdS7FlYO24QspiToEIHPA74Jr53ucvMSRuJPftXo3xTvZdV1i7uWcylp2kGOgGcDj6V5pLMHmG8YI6ADvX6dQpqjTUUfO5/eWJ1NzRAUt2LHvgA9q3raJd6uACT1IrH0cCSAgoevBHet6zjUHBGBjtXkY1+8fU5DTtRVzQs1KuFIwPX0rdsYwzqSScYHPesq2cDaAhKY5c9BWxYuWnQkYUDnjqe1eFUd0fb0otM27JHRjkADjgdxW9ZPtiMQJCNKZCMdflAH8qxbMlnAbKnPp1rZtkePIUZJIz9K4eU9DlNi3CyI5BwR0I7c1ahXoAcuRySapxdABkEnkjtVwor4OWJ4HHFUtDKSJxmMEEAjODz19qtQRGOFEzkqKrwoCXDMynGARjk+vNWkJVgApJ96pGLLltumYMEHAwTjtXWaagtrJtoAYjAKnpWLodoZWbeQgK5XHc10iWhEYiUDA+bd0JqtDhqyR598SdSHhHwtM9up3XWU/d9SxyTn1yTnJr5I1drm8uWYoWdmCgDuSeCffmvufW/hc/xIu4NPL+VaRJvkIYgg9+R/StzQ/2NfB9k4lmtVuBIAxEzGTJ+jf54rWrxFg8ppck03I/M+IcTKVRU47HxH4q0GC20izSN43EMYeWWB+C390+pHcDiuV0qwwXuY4ZLmJTuPlc4bsPbr2r9MpfgJ4V022Edtp8aMowPKjVcH64NclrPwZ0JJBOlovynAUABs/l614tTjjD8jtT/ABPmaEJuSaPEvgb4DuZbWK5nTEk+CwxyAegxX1PoGnJYwJEq4AUHaBgD2rC8LeGYtKRAIlRl4wB05/8ArV20KxlwM5HqO9fjWaZlLMcQ6j0R6NepNrlbJQqKQCMNjJwc1o2Sq7KhAxnk461mIVVGJGwqehPJHqK09KKyOCMZ6jmvLja+p5k43R2FgYLKFNkaoT6CtGK/AOWIbByM9q5ea+Swt3mnfZGBnJOMCuA8T/HXStEZ4bRlmuV/5Zlhk/nXs4XD1K7tSTZFLB1K75aaue4nUkRQXcRRn+JjgCsDV/H8Fmrxo5Mg4Vh0Ar5Z8TfG/WdeKoJxbWpB3Ro3IPYA1n2XxCuS4DTPImMENyc19LDKMVBJtH0NLh6vZSmepeOtfk1ZJZZHDH8OlfP/AMQNRU2YgYZBDKRnsa7+88WwXVm4YjOMhm6jPWvFfGWpi81dlYlIApIYEc/h9a+xyRVaUrVFax9tlOGnh1yyVjn4L1YZgQpAUjA65r0jwxr9tcWxAmUMpAKEcjI6/SvI5WLIxYgk9CvGfenWGsz2iqFOSDzj09a+tVdwlz7nVmWWLHU7dT6Bu1SS0MpwykEZB6/hXKxMTdBIiAM5IY449awdF8ZC9UQq8hkZcFCpwAOSQa0rW8EtzG7IAT3Nebm+Op1cM4dT4+hltXBzfOeu+AXufs5YuSASpwMLjnFd7BdyspAOcHAOOlee+Bg/BBYgqGZeuPf6V6DDbkKj5IXOenWv5zxl1XbTOGvyubNKG6aGMSsCGA5zXlvxW8Tl4zaxOzA8ja2CM98entXceKdeh8P6JLO5JkOFCntk8HFfO+t6s+oXUsrE8E8Mc5Ga+24ay2OJftqnQ7cuwvtZ89tEZF4wnIYqFbHQHv6/jWdL/rUY8Bugq3PIG3EcD+VQC3LlJCMr6kcV+vwiopKJ9zG0VYakYDlyQHOQMHOPeons2nwhBLEhSQOpNXY7cO5K9D/EorrvDWmQIqGQiRjgHnmumnSnOSUThxmNhg6fPJmN4c8Dy3bqLkZTdlQR046Z7jivRLTSLXSoo1it0IAwEIyCcc1cgEEMKxIuxz9044AH86fd3CRW5DEHIyDnkV9LhsLGlr1PyjMs0rY2bd7R7HHai6PcFEypDcgnOOelF1ObcAFFIYEDPU/Sq9zdxDUCzAuAeQDVK9vJZCzk7iPuqO4HQV3y0PCUmzOvUF4zEuABnr/Kuei0yN9QMpUgABfatmSYxqQECGQklB2J7VGqnyn4Cqpw2Dkg15OLrezjaO59fkeClianPL4UMZCCSD8q9qg3biQx+X0zj6ValPkKHR8nAxiqUipuDkAsMnJHOT7185e7uz9UhCySPSvhrrH9mx3QUAh1IYZ6nHB571Uu/E08euMGDCDOQ2RyazPAyNNfxwZwjnLew9a6zx94Lj0yG2ubfaA6GSQDjHpXKsop45u58bnHJh3drVnXeGtcEyxqXXYACSD1zXZXF2ktsWHCtHs5/unr/M14DomtJp0kKO5TI4DHr68d69U8N6gdVgRASY2BHJ5r82zbKqmWVbJOx8vCXMuY8/8AHXgN7ueWeC2Zwxz8o4A9eK8a1XwrdWl69u4LhjuUqDgg+h//AFV9kHSAIXIB2FcMCeorkNY8PWTXilIlwuQwI4DCvQyriGeChySjdHPWofWHpoeKeBPhox8q6vQCysMIV52nrz611Pj9o9H0d4YkOBygJ+YjoOenGf1r0WG2jgwqICAOnrXh/wAYtZQ6lcQQy5RVBVc8gEc5/EGh42tm2NjKS07Hr5XhlRdr3PLb26Ml7lSHPIJXqD6V2nhPTwyrK4IBIIJ7H1xXA6buu7+NBGzHdkuD+det6RapbWkZJBdgGBXoFP8AWv0GUZQikfbYWnzzsaczBQACdwHGR1qA7s7weT2PSla5DHJAIBwKYh3OQBgHk5HXNNM+iULIltiTOEjfLuyqOeDz0z71+hfwauY9N+H0UxGzbCoxjoQD/WvzwkiMiBE+UBgwIOMYIOf5191fAHWU1/wDbws6+X5QX5T0ABB/Wu7CT5asUz884soOcYT6Hh37QPiA3Gr3URIR1JA5618l+KZ42kkRTgsSxI6jPUivrb4+6VFBqt28bB0YYZiACCP6V8leIkWSfcVBVScbhgr9K/S62uGTaPj6FPmqLQ5VYkeYsCSDjJq1aKvnkqoRDgZJ6mmpGGm3gYUHAHY1vaTZo7BioJHHIBxn+VfHYioon3uCw/NZG5pdsIbdRtOeueua2LdEEeACT3zziobZEiwACybc5PXNW4SEAOzIbnOK8GU5Sdz7GMOSKijJ1m3SYyNGSQoCkN6E84B61yM6GKYqxwB6d6725ijm3ALlgDg+9cZqlpsaRlAVwSOe9etgqjs4s+OzulealYyLiYBwATjoABS2Yllw0iMBn5SRjIpS5lITaoIO7jrV+zKy4LqcrxwelddapyxPJwOH9pUTa2NOHAtGcuA5O0Ak7h7jt3rsPAejSa1dIjjcgBYseeB1rjEV7p44ogS4IBwM7e/T8a9aso4/DelxW6ErK8Ykd0HIJAJH6ivhsfivZS5GtWfY16ijBU47sh8Y+J4LRY7K2UKLdMELxvB6E+/WvPZdZjZzsAG85INHid5J7ssCGckAkHqO3865+e2nLZDqCDkruwR6H3rpw9SEILYVGEKS1ZpXkoldGB59BXR+DblI2KylkUkqNvB3dvwrko7K4uYUAQliw+6M9D6iu20eF7S32tCUdgFZSAcnPX2PvSrYiFtGbqpFuyZ89vMRglcHPQ9xVhPMaAThB5ZJAJYAj8Kpm5SVRlC5B4bPSjDZKkNhux6Cv3Rs/ke5azG+HKhX6ZFETuJFzIBGeg6EntzVdEAG0ttA5BA6+tSzYUqVIwenfFQzSOpO6kZcsACc4o8zZEcDBxyGOAc9PrVfJmU4LKT2brilZxFsD8q3H0NLQ0F88+UQASQeBxzU4mDqoUn3yepqshVGJJUKeRkZ5qIqrSSFJGUAj7o6U0xNFwMVkOTuA7UkcxeVUUAAnJPaoheFZ3BQmKRAvGOG9ee9KhZAwJ4Axk1Whk7lvMfzDeyDksT0A7VXecEbUBLDqfUVHKXnUsSAAMEDgEeh9aai7FDggcc+wqotCGxoGIDHaM881EJQVJJ2gEgDufeq8kvlyAEMD6kYzSs4cE7SB05reMgZJC6HJJ/OlaMmRSCCAPyqvEgGAOCecH0psytuDByTnAHt6V0RkYvUuq4BKl8ZHBHOD9KaGaJyS2446jjOKghlKyNgluAcehpnny72GSEByRiuymznkdDpGpeTcIUBDZyeeBXu3gHxXFdxCMPkphQy/db3Ga+cIbxkMKZwpO1Qf1r0PwdqwtpFjDb29jwQK9vDVIp2Zw16KqQsfTlndFkJQqTjHTqfapfIEkYDDBOCR0wa5jwxq/2i3iGSEA4I5xmujLu5KMcqMYYHBNerLyPj6tKUJNFl2CpkplgPSo0mEi5CYJ65pHdmJyQD61ExDlW5UDgZ7moMGmOZ1KhHGVB4AHT8aUoFAcBwg4AzwfrUURLAAgA56A5pZlkR1K4GeQAwP6VVxEjSDIAIZRzQ+GOQmOM0yWaWIgOobIySgBx+VDSFV3Agg0CEMrq5MeAB/e6GoVUAMCSSeeTnNTK5OSwAX25/SlfYmQSBjsBQTylCa0EwIBAPJx7VmT20QJHl4cA856mtlnSJgVIYdMDOcE881BKI2cluQTxxzU6j5TDkjDlQTkgdSOpqKZHXLoc7B271rTWmCCRkLnAxVG6iU7wVJAG444AxWcpWKicFrKIskrADcx5IrD8sbApcKeuck4ra1mQRyyDcHViSMjoKwLmchxsGARjjvXnSV9T3qDSghyvliMkBfTvTQz7gwJA9Ox/CoWmK4K5DDr7UoJZgScADqe1RynTzFqQFsk4Rj7YprykggoInIAKg5z7/AI1AGYDkkscHOexpccnbKwJ6suMj86pKw1qOKlYlAbA5woP9KWMhmAJy5GOe1MAG8AnBHfPSjKKu88ODwRz+NAnEkjURKVc5OSxA781DIFdCEG0E56f55qVWMiEHg9BS/O8RIUEAgEgd6EZuAGNFAES7Ao4BP50iRuSgJO1hggcY96U52EAkg9QKVd6sCBjjGKsn2dxyu6SBQVAHGBSvGwG8kruO0EHj1xTQHt1dwiySHlcngU7zQ0QMn3j1UdM0myHSGxgood0BB9aklEUikqWBwAeeAPp61D5hyVOECnofSnyyoybGIKgcLWMnYiULFO6REcMBwRjjnFRCUbhgg8EdOcVJO+5A4YDnBB/Q0mmRo92S4DLgkkdc9hj61lKaim2KEHOSiupa81LPT5AAoLfMGzkiuE1S8aS5ZyAy5JPHUfSt/wAT3TvKYogwTuQOBXMAq+dxyFHU96/GeIcZ9Yr2T0R/XvA+TQwGCjUfxMb54cKUQgEfxDpQ7SKyHcoXuAP60m4Iclht6/SlLqqgD5iR69a+PP1WLSHGURuCrEKeQF9aVZS+AWJOcgg0wDfjGAo5pI0w5KNknkqBVXL5kWHu3OxM52jkn0rpPCOvJa6ihZySQFIz0I6fzrlirsEBIB5zx29Kkt5GtWDocgtjIHII7+1cdePtIOL6nNWjGpBxPrHwrqT3EKYGxGUfMxwD7V1hs3ljUkAnrz0rxn4ReJ4rlreG4lJRSACeckd+a+g7OOO4iEYUBQuQT1IPc1+E5thnhcQ4n5RmNB4etZnLTwFZSMA4OQahNv5wJUEEHndXR3+mGLYI42ZiT07Ad6yntzFuKoxQnGT/ABV4TZ5akZ4gYAhDliMZA61LHBv+UgkdDtOKnAdSyEAEE5I/linWsZWRlLkBwVbBxgHiouVuP07TVUl2zkHA710NpDHtAAyQc5yeaowwvbRALyoHU96fb3LeZgpnPGc4x7470r3Zm0S37JDg4G7OeRmuX1AiQgBVJxyUB557+/OPwrZviCSRIoI6KepPrWbHtuHkJDMzNgYwAOBx+efzpJ9S46FKysjJMFYEAnt1rvdG0zbCp2gDrgCsTTrMQuGIwfTFdVZ3BjQAHAPB7VV1LcipU6ItxaTE8aGVQRkkKx3Y9627K1iV4gg5HJwMAVhm7KsPmAxyOM8/T0qza6qy5YIqEclU6D6U24rocE+ZnYQEbgCAD0zUnHKnIXkfWsG11ldp3E4ODg1fXUYpCCHVkI4xUcy6I45RZfDRbWBGSOOtU7kIVLBCQvGT2NKbleQASOvHOP8ACqd/fNDCXTDlRuAYHGewpXRCizz7xhqTWupCVHVgp+8o24q34J8axFlgnOxtxYtnoCRgZNcp4sv/ALfNJLv3hiSSvQmuVDsASCUHqDgmtqcU1c9unSUoJSR9T2GpQ3cRIdSc469B61cABCkHJIOd3Y5rwfwb44a0IhnOVyACT1xXr+k65bahDiIhCRgkNnqOuaqKXNZ6Hn1sLKDvbQ1SdjbxtG3t71578TolbRIijMJl3KzY4APQ5rvmkBAAAY4xk1yvj62S50G4UBkYgMcnuP5CvrOHpKlj6b8zwsXH929D448bPH9uuQVBIIIHrzz/AJxXI7Vt8qFG0dAD0rvviNEF1FxtTHJXaMHnrk9x6VwCwoXJYAHOQRxX9+5PNVMJCXkfjmOX75jX+ZXCjJAyFOQCfQmpFBCZY7icAKBnFRy7oyQBkH0PWmo7KCByF5ya91WZ5DXcmTGCcZGeeae6DchHAPSqxyyAKWWTcDgjqKcwcucMccdOg9qGiNiZnMcZJUsR39KcchQCOvPrVbziSEcEKTgt1BHSljkkaMlyA2T8o54B457cY4FZtApWLS5Eyqp4Pf0rnvHhZREmNikc+oP9K3bdA0oYEkDkkckHtXNeNLlbrIdy7L1yeQQepr4viR8tFH6hwLHnx3MzkI5WVgMZGQCD6Z5r6H/Z61BJbG4gR0McU5KljjIPJ57AZr5wRW8wkEnPJzXrPwSvU07xVLCJC0d3D5rqwyAwIGR+grx+GcRGGK5JdT9p4swn1nLZJbo+xNOjQFdjBiem09fxrTBJBIGDjhQea5/TJ45bcPIAiFACAOAMe1ayM7ouDkkdM9a/WZRsfyDVg6c3F9CxIzKShAGeSOuaRsHlFAOee/FMAfjPDdKAJBgEjqeB6e9Sc47eu8AIy545Ocn1p8gJIJ474x1poJUgk8MDy1AYEsoJbJycnpSHoAyxGeMegqUsMAgjGOWNMQlDkBW9OMfX60rL5oG8kgHIAOBSDRCo5TIUAnrk0PwmXAYZxj0HrSAiNiVIIbJxnOPahmUIPNlBPUjGTj1x6VLaQWbCeeK2jMzk7FGST6V8ufHP4qz6jq72UMpS3iBURnnHoc9q7/47/FSHR9LFlakiQAqSoPzkkjr0AHFfJWr6m+pXzzvKzOwxgngn15r8w4izXml9Xpvbc/beBeF3iZrG4le6tjc8Oai51BjIAZZM4k7kY5Ga6eaEOhO4FsZUg9DXFeFQRfkSKSWGVOcDHf8AGu3QiUMAgRVUKMADIA46V7XDslKhe51cfUVCvGMUU8leZZN+Rg5HUUKivkowdCN2fWhoiSGLbXAwcc8UxDtyQwIxwa+yTPxmUbCA/MChOR29KcquwU5yScYPek8gqoIOT1ODjNK7EMoB4J5o5jKzFWQx5AUhucjsaRpI8YclSRww9fSkkxghyQTkjB5A9aNqRgOB5oGBgnn8qTsNJkpcIgJO4nkL/SklYopAOVIDDHb2pzBH+YHB9D2pu9uQQS2ePQjsam6LSYFymFOCMAnI6H096R718KTGkZLchFAAzx2qR5hEAGKsx6nHemqx+YkgE4BC+1O6NFFj5G8xQCAR0Kj+dSIw2upBwCDtPOTVQO6MAQA5GcAYz6kVIXLSAYIJ756VBfKxzIvnMpbgKCd3GM0zy3jndDhgp4Yc5H9KPMEzAK+QW28DrikZ08x8FgpJYY7A9vWkZuLM7V9PS5j4VcYOSR09MDvXGSzm3lIHDRsFLLxg/wCTXobsJCQQSGHBJ71y2saYLdxcFQBI2MjqB9O5rzMTST95HpYOpKPuPYp2krKxJGUPUEc/nVpIQ4JDlF57cn2qtBE5Xg8ZycirtvBIzEMwKjJwOK4LWPZTuC+XDGS5yg5JI6V0Hhrw9JrmtafaRKQJpQCQQTtwSSB3AwM/WsZIBvwQcg5A7Gvdf2Y9Gtr/AFW/uXiWWW1Kw7ioOxmBIUHqOADj1PevnM/zH+zMvqYhbpHq4Ciq1eMZbH0R8NfCMHhPQbe2gQISS7OOpY9TXaRO6kqSMjnjvVe2iVYwASBjlRwBU2wLgrnYTnGO/wBa/gHNcfVzDFTr1Hq2fpcacYpJE63LncSWAJAA7VVnuixYAkg9s02WURk4JAzkE+tUjMEJY8Z4x/WvHuupsokF/IMFlIBHUZrImIdQwHOc1fupWGd5BBPGOuKypLgbTjDAZx2JNJNdDdRsY3ilxZ+HL2ZiEAUruI46E4/IGvmPXoUkv5TEXQEkgk8gHsD2yK+i/iTdImgLAXxExLSDJGOBg+/evnDW5oyJHIJiZyu4EDkf/rr+v/CzAOlg3Vnuz4DP6mtkVNOWM3J2go4IBwa6NHaNkRXyev0rldBdzdOWQ4PTPf3rpUYuwPAIBA45Jr9+cLnwyZpRX9zFlhKQRyM8810Ohazel45UDNjLA5IOccVn6F4UutbmSSIMY1YBzjPXt+ld5Z+C54VUJGSDwcdj6V+a8V53lmVYeSxCjKfRaH0+V4LE15qUW1EdYeNL+ExrKpdlGCQ3AGf5101lrs99OHlciM4wMZwPWsyy8Mj5xIrAgEDkcketbljoJVVO0kDjA71/FmbYyljcRKtCKjfoj9ZowjTgot3NBL8MCQQCMjOM4qOKOS6kIJJyMAj/AD9Ks2ujXDOoKHnOCR29zXQ2OhCLDfxE857V83PQqU1E5OSzdHVApLNkgEHBH171oafZkgEgAk59hXZDT42iCt0BOOOAajm0dJgoCEFW3DBx+nSsOa5n7dFOxke0dSQ0bDv6iuntL9L62QxksWIA56juM+tYEtg0ZIAUEjccHII9c+vtU2ngW9xHkMQSFIBxxn9K7MPJ88UzmqOMk2eSfGm5I1BECh5Vjc5xyORwD05x69q8W82QyBmAU9x1GfrXsHxkuwl/PAwIZJSoIHLADINeT7C5DNggnkA/pX+gfA9FUsop+h+RZ1LmxFihMSeN7MR39RTAw5AOGJBJY5z/AIVakgcPtVC67uT2Uev4VG1qiliudw4zjgiv0RWPmmByAQFJB4B9BUSxKVYAkkgg5HQ56+1WMqmDySOBzURYeW5AKk8ZA60WIuR7JYlIyTuUjPXj0pIoiEyTgk8j1p0ZbYxIIGRjnoKXzhg/LkA96LBzFWQDzWcg7j149OlKY2UFTwSMkHuKn39CIwQehPNRyEFiQQGp2KU7Fd3HBLEqo5HqaYiONjEks3vViFE2MWBDdeRwaRIwAUVCwyWGPU0NJmiqMqz3E7SGIksgOMHpWBew+XM7KuS3UgdPrXTSKXLADAORxTLi0R0ygAyNpOM1xVqPOtDelXcZK7OOR2MhUDjr9akldnQoF2sB37VbuLRonACgEEhdx61C2Ecbx+9YZOD1x2rwpRcXZo+ghJSV07lV2eOIGJSGzu5GQT9O9JNKVCIsWUK5MrdQR2x71ZkAAyMKCeBnpVaXB4JwB36ikkatnMeJoiZkdZiUKgbMdT359Kr6NdmHKAn5snkcD2qbWnBnCkZcEgY6Be1ZEcphdivQHoeMGvUw8+SzOOpHnVjtoZWZIwCFUcZA6n0qZmK5JGCPTvWJo2qBp1ilww69eue9dL5aOyKAAcgZ65r6CE4uPMeM6coy5bajrGIeU10wCBOSSOAewrD1PU5r64eVgG8wbTnjIB9K0NfuhHCdOjO9Dgy4bGCOn1rFkHzIARtI6+h9K/F+Js0+s13Rg/dR/Vnh5kCwWF+t1o+9IlVjGGyMrjjHrR5iuRgZI4/CocybXVH2jAz7jPSkDkyOwyEBwCR6V8G/I/aUkTlgCVABwNxz3FMWdRgBRjkk5/SogFlcsGJbPFI2FyiADqcevrU2ZZbAZhliCepPSk81sshJBxkY7e9V4pCykuSFORkjGKcrbRgE5GMknqKzYak9vNyV2sCBkt1Bp4YSEZBBPQAYqCOY28wYgOgHIqfzeEJjJJ6EdqzM2P2iMZBDDsfX2pcKpIACA8gD+VQmVmUFuWBwQOKVAZJM5IHYGqsFhzKZCAQSTjHuajLjeUySygqQe1PkcsAhBHoenSmQrGHZ0LCRshuMc9v0p2FYYuXyQcf1qXzQoCg8ggn6U1VCu0ZBbjOAcZ/Gn3RUosgIHAUj0PoP8a0S8hfIW2uGgmLo24g+nT2o1K9kvI2YRANjk5wce1RLMHwYwdw7kUhAeQOgyoOGVj1A619HlOYTwFVWfu9T47iLIKGdYZxlH3lszJNwkgKE5PcGtG3shEIrmUgooJCZ4aqt5ZxtOZUjKIT93NR6hflhEoAEacKg/hHoPSv0PF8R06VDmpatn8/YHgTE1cU4YhWgmVNZ1GWclEIWMcBeOlYaWc9xIiRo0rucAAZyT2rodE8NX/iW5EFlA84c7QI1J2Enqcdq+hPhx8CU8MmGfUwtzeEBmUHCr6DHUn3r8SznP6eHbqVpXk+h+vyWEyagqNNbdDl/g18An1O4TUdVGyMKG8iTAz+FfRkfhyy0aFYLSDZEpAXCggHHrWto2nC2tSgUIAODj8hWjcRGRAgQAEYOOK/D80zWtmFRyk3bsfFYrG1MTK8noZGl2KPK5kCjdxyM5/Cnal4dillD7ATjOcVrafbhJwTgkE5GemKtahGzOSCAeoHQc9K+dbsc0ZnGvokMc6ERADHbk1ObZYACq8bhwOx9a3pbcGPeCMgVQkj+Q4XJ9h1rGUzoU7lQQiRgXAJJ7U/7MQzEEEY4BH6UBWjKEnBznAqaOUnJA3n09KyUrj5iuNNaUo6nBDdD7Gta5crGkSgAg847ZH/6qZEwc5B2kEfjSXEmJCdhJ6BvWuynOxL13CRjHyB1z09qxNSxOWIPBBJ+vartxcOmQHYdsCsy7lxkkguAcAmtXNtBGOtzAZpbW5JJGcY/CpF8S3unlhFKwOeCBmnX6o5DgZJA71We38xScY4/Whcu7R0pJ7nTWPxLubeJDIAZB1OeCD/Wt/TfiVBKXR4mDlcBjwAa8maDy3IJJB5APerNoWKEKMuSRg+g71pKnG10Q6NOR7Mvi+0utoLImBz6k1n67JZa1YXFsJVaORGVt3GRjmvKppXVw2SCKtQ6hKMEklTwRnqKqHuNSREcMk00cV4I0FPDPxakSJAFnQFW9ug59K+h8kEliHb7pOeuPb0rx1LYv4jsb0cSh1jB9QT0r11YniLI5WRgcEoc1rmGIeI5JPe1isW3O12OWVVwA+Dn7uOD+NTfaC6EKAWOQcjp/wDXqlJI8SkEDaTnpyB2pouCQACQc5zXhtnAo3LUkojQhjgqB+NQmVihBJyvJqK4clQACcnGSO9VZJHaRgCQFOOPWp3NFEfdurWkwYnBUgj1r5w8ceGUOtTSpHveQ5xjjj3r6OnRjAABktkHjvXkfjK2Fvq7hztUrgqexr9K4MajXlGXU+nyN8tex5Nd+En8tihDE5bYR0x0Ga5TxD4Ika3adIzFKRkhTxXsRVQQCAwzjjqKhurOOaNomAIIyOOc1+1OK+yfpK1Vj5lkspLaYRsQFGSRjqaaCEdg3IB5x712Pj3Rjpl/LKuAW/h6c/SuMQkkkkKTzgjoa1h2MXdMlL7+cnIJAyMYxSNKFZXJBbGCB0zT5ZQYgpYFgOWPGTUHnRlghGCAM8evetLCuTKoHzEfOMFeakkUEAgZAGcn/CooplViWG4Z4PtSvIZCSowuMDP8J9aTRJCwdt7gFQowPf3xSOA/Kjgjke9S42oQGDn0HX6/SoYyMgk4POABRYqKBIWEQABBPt0rZ0KyJG+RwSpwobqSegqtaxtIoUBXDgkbuhFdNosMapDAqAlWAyep9/wrqw8YyqRRx42r7GhOXkd3bbILSyidtx8pWcKc4JHIP0q4RlSEGFAz8pxxWMGW3mVFX7QchSDkAjPJ+lbyyLgqxCDaFBUZzgY6Gv3vBJU6EY+R/GWa1Pb4upPuxYcspCIFGSQSw3ADHIHfkinmIMxJIB6gY5IqNMi1DFQZWHIYd/T6VJEqNN8wLAAYwcc/4V6UZHz84kciKFJRcDsCeacrKECgZHHJ65FWDbl2YsMDOcHuBVVgFBC+mee1bqRg0QXnGXHABBPP+eBiuJ1/Vv7S1JyVZrcN+7xyGGO+PbvWx4s1HFsbGJwZpI8yHnABOMfoa5aeeVYY4428tFAUgD7wB7185muNS/cwZ9JleAu/azXoQiMSzs7qMkkjHOPQVZA8vG4EbhwOvFNgVFYYJJPb1Pap1JLDOTg4ORjB7/hXx8pH1kY2GBRlCcqueSB0FWJgIpHVJBJEjNtZBjeB3x15pwJyVyEHbPemySEHBAOQMHFZqWprYntpXMbMQABj3qvcXPmKyscjkMp6FakdyvlgHBPU9MehzWdcTAiVydoU4UYzn8a7KcjlnFmhHOFjIJBJ43AenSqdxdK99CpYyM0bbsjGSP5ACo7O7EgwBk4yRnpVSdhNcyOzbSBhUAzg9+fcV2KVjBRE1FxFpznYDN12qc5B96xiAiKFUFW5IHrV27zKgRCGVEwT0Jbvx7etZ5lWErtJLAYBIxzXz2P1nc+ryzSm0VrokyksdqA/KD+lV5CZQAx+XPQ9/arvIwVAJyFwec5781uadopuYWAi3uQWDAcAAc15DaR7yfc5Nyg6kjBximBCvzoABnn6Vf1G0EVxtPBPPHc1WMWxgXOQOCo7mobRsoNlzw1ok3iPVIdNthmS4kWIKRwQTg/pmvtux06DSbG3trYMIoo0UKR0IUA/qDXzr+zj4VOqeIrnWbiILBYMIELHAVyMg59SMdP8a+lEZmUqORk5zX4pxlj1VrrDx6HRCHLuTWsiOcouGHTPHNa9jIV3KTvcjIHX8Ky7W3EaoZmVI2Bbc5wCBwcZ6iuY8ZfGfQfB0AjQi9uycAKCV6+o6D3zX5vToVq8lCkrs6oU51mo01dno14otITPKfKByrAjGMcnivNvF3xO0rQNzGbcwydqkEmvCPGPx21fxJ5kcUhsoQxwiMSDzyc9ea80vdbutRcvLKzk56nOa+zwHCVaraeKlyrt1PpcLkc5rmrO3kfYnwk+ONtrF3KszC3R3KxxuRkAZPJHc19J6HrMWoQxPFIHDLuwOvHXj2r8qtM8RXujXJuLV9siDci9mPof8a+wfgd8YYdZsoEkdvNCjcrHBU9Mc9cH0rgz7hyWDXtcOrxOHNcm9iuensfWKyI6qoZiPvAE5qneaYLhQAAM/rWXoerJfRxuXDKDkpjqBxg5/pW7ExdQpfceTgDAHPFfn3LFOzR8RKPIzh76zEU04OBtOASMA5rKmjbgEgHqcV3mp6cLsEnBIUjaepxXOS6cx+UAqcZIx09s1WxrCaOejgEtzHGzhUZgpY9gTjNeJ+JtsXiLUoy4cSSlgOuQABnPvivfJdNkAKlMgZb6ivCvHMvneLJUIw+dowMDnoM9ABXqZffnZ6+DtKZShEagYPzAAA461c3KQoAGCCSfUVTiRWjG4YKtnOeuKyfEvjex8NW7POdzgYCIRuJPTr25r6Wjhp1pckFdnuRpSm7RVzbmuYYYzNLtESgknPQCvP8Axr8abHRWa1sJVuLoLnMfIUn6968x8ZfE291i4e3U+TBnKBTyR3zXATymeQyPzIDggHr7197l/D0UlPEvXse5hssXxVfuNTxL4lvPE1wZ7tywBOEB6A+orGbqI8bkAwSeeKbIztJhQSAOeaftDAyBsEjnHpX2dOjCklGC0PoYRUFaIkUpLAEbQpBBFerfDa6jvLdzO5VVBCDGTntXlQUhAT1xwPTNdb8O9Va21QQOfkKncy9z7CumMuRoUldHq0eVJJ4OeKtoHCAlcknB4qou6ZiR9zGc46irNtiFFBcuCeCa9qlK6ucciYZ8wBhk5/Kp4nzOI0cAgEOSPyqLAMu9jkdQak8wGTzVAwQAc8V1RdznkW0IVjkbhjrVy2XdbuSM4Oc+lVYMuDztPY1oaZEPLkySSTkjPGa1Rzsj5ctgbgD0FPWVw6goQuDhx6+lNkZlbCKDzkkHpU5xkBshcZAPam9AGee6KQAD9e9XEJKEgqBjiooLczICQD3GKe+YyQcZ9G6E1k5JC0GSvtiIYEv7VG08aqWZMkjjB6Gpm5yTgEDNMigeZsMAyk569BXPJc90UkhLKIzfO6koeQParbIhIC9BwB6VI6iJAiggEYHtUSqA2BkDOeepNTTw0UXfsdz4XtYhpwDgkltxBHQ9qm1xQ0AQRggnlh2pvhNRLYrIGJCnaQfX3/KrupIH3hR8mcnHYV9FQtGCVjmvaRxllI1ndshLEgZIPYetb0OoR/YQ5O5zuyOw9DVbWYHW2bylDEjJxgH3Oaw4rxkiIBAYcYJzVtnYkqiuW55DNtHLHORnnioZ70wqEUBckZIHbuPxqraRTzySMJCASByentU91pEsWSzq5AzkHgZ7Vm0mXyRiRSXJugyIcEHHXqPSq39my+W7lCATgNjpnpVqxtkWcMeSB17VqSzrcKqADaoAwOM1k0F7fCc/HZyxKoyJDwCcYJPc+1Ur6ZIt6oyllGdp4zWzqF0lvESBljkjnnjrXFahM4kJyzgnJJPb0rNo6KUHMt6bcq8pSU5XaXJPcnoBV+0jMzEIwAHduK5u1nCSEuSTgKFHr61t6bKxDEA7s9M1k0zWpTsj0DwpYx2kTylss5HQdfU10kl2E4KYH97PWuO8JX5nV0AYmMnAOeT9PSta9vJCcllAAzgdK3g7I8mUW5aj728AkJQkHvWdJcNIrEHCN0z2qhI7lyRIXBJI9qmtwXITODnnNVKaSu2axgok1ugN0gYBlGCc9zV29s0uIXATGPQcVftvDF1coCgwSARkVOmlzRKeGc4Kkk9PYVwPE0G7cxg69NO1zhpYJLZ8xDgZ6nHNTRhJo3Mq4fICgdCO5+tTalGUlcFWQ5PykYIqjA7pKAx3KenHSs/aQ6M6ItNXuRXdzHaW7bcCUAkEjgelOsre5v7MSndKQFJEaEgc81DfW8VzcGUjO0HAB4BrpvBWuJo2mavI4WSO4iC28gYghsgEYHDKRnPvXNWqxi0k9bnBjLQipR3MttHltUJQGNHw7ADAz2z+BrY0W8tbeIxtIPNJwB6+9Et/CdNAXMbED5QMge3PaudXdE4YAlicdOpJ6V6inZJ7lxlKa1O5vbkwQHymxkAll4yPT9cVVa3ub2ICIgoQCSD0Ppip0UnSkDqyuMZUkcc/4VLZ3sWnWqO4KrISVyOD68+1eJmuKnRgnB2M5vkjeK1OM1XSJNJkVFIUfeK5zx9O1ZEkbNGAAVOc5U9D/hXZ6/nUFLoMlhkAdT+FcWQba5KSZU5x0rxKGYym+WT1NaNWUlruTxRNHgOSiDlcjII9cVp3NvNYWhugSMR7to6n0qmieVAHIGxejE1uK4vbEgjIYYHHBr3qUubdmzkzlW126uNqMuCRnBb/ADik8PxnUL6Vrh1AVhtXBzg+/Sm6lZm2JUncScNn+VN0+ZoZgzAlBjnPWtL2e5TatoegMIrSycocRA4AbvXGXaCa5kbGR6E9a1b3WTdQgIBEmAcLngjvzWNPJHCRLM+EXlueuen64rWc1JWRxuLI57gW00SZBJXecc4GSMZ9eKJbiNwC2QSM4AzxVhdMEkTXMi5kPZuw7VT3CNjsyBjkg45zXBUi7GsFcRHMeHQBUzkjv+VbFvcqUQgnceQB2rG2x7wcEuRknPUVKk7xyEEYA5A9a+EzHA88nKKNJRudRDeFSGJBXHIoN6MkkkgfhWPa3GX+Y5HUe1W2w7AgcA4Ir42tQlTlZnJKl3NiwJwDHGAzH5lXJ3H1+v8AhWxZ3ADkhgRjhcDFcxZzlGVQGBGeQa2bBQFBRQgYnA9TXOro5alJG/BMJ1BICEnAJPSo5wv2YgkgZI3DqCKggKhkJIJBzjPHPFSySqQUPIUkHHYmuhS0OHlszkrxwk8iAZIIJHUj0qGOUOx3kgHt61Zv08uZsgE5OMdSKqXMDJIhRxjAJxzmuOV7nrQs0WYpN6EAtkcA9DSPwI85IJwMnqRUEbkoxzhsnGO4pZWOEONzdAFHU1pEJRNuG4TYAeXxyPU1N9rRCoAweckdvasexaUuAeATwD19qllu4oXdS2SOp64Nd8J2OSVK50WmwvcIWRwG5ye5H1rMuLto52AJOe+apwa6YoykQwO5z0NSWsL3rkkFnc8KBxVur5keytuaVrPIwABwRk9cmrC2st1IwjjeZkBYMBnB7/SruiaD5kqPcEAKwwh7jufwr0C1jgtISIolK7SASuMjpmuqhRlW1vZHLUrKlokeVS6TdTMESIAsu7cR2Hv+dVb7wddJCJVmCDoY8cn3zXoGoEO8mwBdx3HHBOP89KyrqRzEQRgEZ4Pt3NevgJPCYhSjI66NeatbQ86ntpThXlw68cjOR6URwOMEtg4xgjOKl1S4WCdwo3scnAOcmoLW0v5ysoTaCM4Y4wK/XaVRSSdz6GN2ky6oRSQSQT6dqlcG4hIKE84yOaqW0b2UhNwRKScA4I69Pyro7SKJ4WyRGwGeCDkj+eema6zKWhyM8LW77EBORgHv/wDWq3pHh17pjcTklmOOSSSOxqzfYaVTsAJYcjtXSaW6RLGqlCxGQCQAPxNQt9iHUaWiKa6OPLK7cEcj0Iq0lgUhAwCp459a1AYyA2M98560znAyQEYlue2PpWysc7qSMp9LRuCQxHoKwdW8PvLIZYSI3PGccjFdt8ohClgSDksOcUxIEky2FyeMY60+RSEqrTueZTyy2h8uRyRypweCD6itbRLeCVQHbAxwBVjxLohhR5ACEDZJArm4ryWyyS5Az09azcVHc64y51dHXvpaXJwpww6NnANY9xplzayEI21HY8g469TntXR+HYZrm0jmcBQTwDzmrOq6QsylAofzMAZOBn1P0NCiraGXtOV2bPPpYZ1cFncgHH3jg1Bd2w3gHgYwTjOK3Jo188Q4IYEgim6hpISFpEBPHGe5rKXMbcyZy1zbKMsBhfQVnG2e5Zo4kOApdmB4UZAz+tdnFpIuLQgqQTycjH4VhXWnPbzOQSqMMgf0xWauzCT7F3TUgW12RAIVUAgnOTjk1FKp2DJKseo/wqt4eLB5C5UBSdpJ6jPWrlxdJ5koJULjIJ7mrjp0OOTdzB1rUZBJ5akgYAz1JrGWWWBi/wAxFbVlEtzcyyygE5OFHTFWbjTYpEYhQARjrWjsJO25BpN3LcbnkOApUKMdc9T+FaN58kUpIJJGeKzbNxaShHwp7DuRS3upvMjJA4QE/MxGQR6Vzy0KitbpGNpiP/axUSEoFLbSck4NdNIpdAxYgAZI9RXK2jSQ6qkqEAMSpb0B613bw2xyEIAAAPzZye/69qSl3OqV3YxHgcOGAyT71ctdONwgJJJGSST1NK9uGeNwxBYkKR1z/Smajqh0pGE+VIwAGOME+tRKpFK8mbUabnJRSL07xaUA5TzCV+SFm278Dk5PbPWuUu9Ue5kZ5sLuOAAcgVVv9UN3ISZllYA4ePIXn0zVeNowFyQfWvmcdiVU92D0PqMLhPZLmktS+SGUEHJBA9jVhZW3EsVUkBflGMAdOKzpXGx0RcHBIZR3p+lagkszCcZJAXOclW5yfpXgPsejbS414lN4CgEbck7znf8AT09qndSzsCQFABGP1rRWxjyZSpYk8Me4rNv3ZHRVXCjI570noSpFcMJCcgkqduR3qvezTRWzmCPe+PlHcn0rWt4A211XJJGQO9db4e0yAbXaBGbOSCM4qFK7siuax5LpPw31nxNfxy3itFBvBIJz8vcA16zfaJBoul2lraxjyLYeWpIwSCSQf5128MYW1ClFIQZHHTNYWv24eMMW5JOFHb3r1KEHOXvu54ObTdTDSv0OLmiJljAIyoJLHv8A4UqQFlwSAchs+uO2auzW4LjDDnk1MkIwAVyQOK9dRsfl8tDNEAjXzAMMSeSOhNZGrxl0JTjHJbGc100mxkMZXB74HWsy9t1MJUjAPA9qeqFFu5zunWDvby3BQlznduHGMjkY6HPBrlfE+lszEqoLfez6CvTdG08z2jzBD5IYx5OQdwJyCPTjPv8AlWJ4g00oJnB3ZyCu0DaT059K8upKXMfqeVw5cPFNbniGpwOkjAHAUZz61mxlyQHHAHQV0uvWUsMhMilQ7EAg8HH9a54qWkYb9oHQjjiojLmPT2JEUKCSd49PSpEyVJDcHnGP61AibkJyQR79adaOZFyQccruPf8ACquVYsoCCG2g+5GeaChdixJOD0x0qxDASARkgDPIoKNxk4BHYdKOYhoqyR7sZGRnJzTPKJlBBDDHY1a5VyGKlSOCO9QmAcsDtIoUhMSRRtAC5Oe46VXuiA4IAKgYyvQ1eaQ7ASACRg7u4/yKz54yGJRgAe5HAq0yOUjiiAyUXAGDk981eyDEAqAjnr2qvEp2ZDcdsDrU0JIhIAYnPI9v8aGzRRZXit2VSpIIY5Yjv7VdXapAA3HHGfWooXIDEjB7A1Z2HygSCTjPSs+Y2jFiYO8AgDPX/CrtopRwFGCMHcaoJcFlyQSEPJAyfpV8SSYAZhgAEYHalcqUG1Y3rbVFZkiLAkDkity4lDWKASbTnk+3YV5zcsbW4SVA2TjAHGSa6G6vnGlguzJIP4R0Ar28LWk4WkfnOPy9UMeq0VozQefeVKngHaTnjNatkj3ZCIA5CkkZ6AV52dXnt5Mqd+egZsA/X2rQ0LXZWnUGdY8EqWJxjP0+tdeGxTp1PI8nPcq+t0faU1qj1HTInaPAXB7Ecg+1Pm04rudsAY5A5xU/gZY5YHVQrlmyXK5Oe/Na+q6bKkhVkG3hlYEjOR6V9vhJ+3Wh+DYyn7Gbi0cpLG5AUAhQOMdKfY6dLcXKeWuxDy2Sa12ihWWNJX2IepCk5PpgV0+l6fGbZHRFJAGDswSPXNej9XvueTOpYzdOtkskEUSBAW3FVGMt3OP61rSSCaIIUUv0yOcCotQjFk6zg7ZACoI44PUVWs8vKspYjA+7nrW0afIrHPBrmU49CnceG0S9juosI6yByO4APOB719SfCvUjNpNsEAwAFA75PJrw2ziE6EqqsCBkYzg+lemfDi/Gj2AiIJkjTIGemCef1r8N8QOHVi8O8TTWqP1XL85WOorD1fiR9H2VwgjQM4fAx7g+lU/GfiGCy0eVGkXfIqsqKfQ968hufG+oOHCyBEAwu3hsn3rnb7XLq6IaafzcDBBOa/mH619Xk49T6GngGtWz3WfT49e8FtKeWMYlGeiHHUfga+Sfi9I2j6Zco42MylcqcEZ4H86+rtA1mOy0Ww06TarywAEN1P8Anivlv9rKwEN9bzRkrBKxDKp6kDjP4iv0rhLMI1aqjUlY+lyWs6FVwkfGGtLIzmNAHBBUtnuKw9a8G3unabFeTwmCKUFkJGN4HUgdcdK9G8DeGT4n+IGnaOAzxMWupRjlEXqPzIpnj6/k8dePNRWBVGk2YNtBAmPlRRzyOnQdK/X3j/3ypR27nbmOHVWfNueeaIDDb7CcFhgsOeK2rWJ8k7MoRgEDnNRLYpA0mwZizgZ6qR1Gf8avQGVYJIkRXZiNp7gd/wBM1OIqc73PpMqoezpI1dPUCKMDICnGD6Vs6dCplcjDFQPlbuM8VQsELq2eDgc471t2kaq6EKGGDlScAntXhVJdD6uEdDTtEeR0RwAuRll7VvwxKIw5UEL0GDWRZhcoQCGJGR1HvXQ2kRyOMHHUmsFc0dkJb7yxIGF6jPerkKkKMDAPr2piK+8kEAqSOO/vU4iO4uRk9iD/AErVJmTZLFhYi4J6kkkdKsQ5baQckjtkVFBncA546c1p2sJMigJgdeR1q0YSdjb0G1KohJIJySCegrbjuYikjGQ7lO0Lj+tV7KAJZySEABYy5A449M1gjUwGYg4BOcE9K0R503dnfeHtdh0K/E88oiAYKxZsj0Fe6WNwk9pFMvBcfdbqB6/jXyReanFLG6OWKEjLEcE9RXufwi8aw+KdNmIkLvAwhYE8hgOn0xivhuIsLeHtUfnXEVKNOcaje5292HIbYmTyMetclrtsS5wOTyTnv9K7O6YbCAcHrkd65/Vrcvy5EJ+8WYEgA+3pX5RiJJq1z5mjKzuccZJbVCBwCcn3NMTWXgKAHABO4+p7fSp9QhAkYKwkUc7lBGc96wr4NkpsYORlRjivLvZ6HqqMZLU6O11gXsgiCGR+AAD6muz0fTW2IZVIJIAXdyDXF+BNHWRTcDjJLZPUkEjH6V6lpVl5jggYCjccHHSu2hGdSSSOWqop2ieHftK+JnsYINOgn2GUYBUkFQK+bbnU3lKFyXYZG5+Tn1zXpP7SGuvqXjOaIR4gtzuOQcoc9M+tePJJ50gJHB7Hv+FftmV4WFHDxstT9HyejGGHTsa8V43yEku6jGeQCD2xWxayPvBAAB55OKw7Te+SeQOT2roNOjLbSBuHUCvegrHvWSLdxM8NuxduCMfj6e9cBqe6SQl8vyQxA6iuu8Ql1dUdmITDKMnj1H61yWoncjcYXBOfSu6FlqhxZzl0y28zsr5DDGMY/DFVSowCHKk9NpxUmoXEcCEygADkN9arRzDCuQSrEAcdaUmdaTtc6fwosm5lUFyTjAHJHf8Az7V3EcUiYPAOMAisLwfp2yzMpVgWPAP45rrorVVCkjAGAB05PT9a+BzTFKVVxXQ+Sx1ZSqWR6X8Nbkw2sJB80BAC56n1zXokmookZeUgRgZJPGOOlea+BrN4dmWJLddvc/Su/bwzqPiEfYrdisLKGZcYIPrn+lfm1bldd8+1z4vEcvPeTseM+PfFVzrN5LGXc28T4Xnhl7flXCzyDzYwBkMTk46CvofW/gFLBpc9zkuY/mIIwSD/ADrwfWtIl0y8nilIjkUlQo9O2TX63kNfDzoqlQ0tufW5dXw8qajSZlSqS5CkFSMHFTqHCDew2dge1NiCbCkoVBjOcZyarXd0dnlocr14r7zDYapWei0NcbmFLCxd3r2C51IwHy0IKj+6MZ9atW2syoq7GA29SvGayDuKqCcknoaQYhChgQc8kDqK+no4eFJWifnOMxlTFycps6y08WyrOCJnZANojY9CO475qzN4qa7iKF2JHIYnGTXFtJkFwpBGcDrkU+2uQ0RYxFu+DxXXynkSjc14p5JLhyS2SdxJJP8A+qtDD+UWzgIMlW6k+grDstSka4IRFKsQPmGcDvWw7nywEfDZ5AOciuWs+RczJp0JVpqEVqyltkuLkOwACnHAxV+G1Fx5roMMMbiOc+9Qm5RVIwFbrn0rovDtrEIJ3x5bE846EHr9K+aq1VVlc/WsHh1gKEYpHM3duyOQoAUD73qahgjABZgCw7EZFbOrLGspVAApJxg9BWMIiiMY5GdW5IbjBz0A/wA96wcD3qT51c1/D2oCx1CORgEK9ge2a67xh48j1K3trcgIXBUcZ3ADGK4GIBSVxkqBnByD+NVndpLgMRkKMAHtXRh6roS5keNmWXU8VZy6Et47QXIuJD+7BJC4zjJ5r03wR4vhsADcEEFQoGegHII9685uEEigqCcgAqSOD3Oat6To5vGJJKBhyQcEAV5Oc04Y+k5VXax4NTL6VOnZaHuJ8XpqVqTCWCA55PWqayPcS5Jyh55rE0a3FvaRJsUFMAnHLe57VvxphQQBgdT7V+OVacIzcaex4aVmVNXultLOWQK+8KcMuMA+9fKnj+7E2rTs9wFeRiQm4EkZI6deMGvqTxRaNLpb+RFJLJjop4/Kvlbxbpc9rrJ3xAKzMXJG5slsjnt1r63h6EFUcm9T2sCo69y54E05Y7ozyIZEUHABwSSCB69DXo0eQAp2hQOARjHvWH4d0safYxgY83hiSOcdv61sM5IDMwBJIIzX23M5Suz7XC0+WN+o94BgkJkE5Oe9IXJdSpBbAUE+gqH7WEwCcDHIzmjeuCCCAB0Hb3rRWPRSurE7yHaygAgjBJFeufCD4kal4fsv7ItJDsYHC8AAcknA69a8XeYFWVTkHg1c0jVLnR7xLq3lIkAwue3rW9Or7OSkcGLwkMTTcJI9K+K2uGZZy1yJgTywB5Y/WvmzW7ppbqR3AU5+QBs7/X6YrvfHPiy4u7ZWlmLDP8QwQfQivLLmYPMJHOSTjGPWvsI46VWmk2fGRy72VS7RO+0yKQrMDg4UZ5rq9LtkijQMjAkg89hWHp8AyFGQD3HWursYzFschgV+6Cc/hzXhYyaex9TgqNlc0ABGwABDYyfpVyOBmQkDIHU+lVUU8DBB6knpVry2wACRuAJOeteameu0IIVdXQ5A67h61zGtWEiRs8RBJOPm6kHqT6V1UcRWQqSQQMgMcZrC8TySCNSiYG0qQOPoa78LPkkeTj8N7eGhw8URlmMjjaQdpFbdnZqIgAduTnnvWdBIrFkbv/nrXQ6NYSXN1EoyUI49M1ONr8sHLax51HDrDxvLQ6nwh4aH2gkKd/DE4znP9favQn8KGS4MsiSAsoAjIxkduD0pPA+ilZYNxBQDayjufXNemR6UFdVUb1OCW9M9ua/HcxzCcqrlF3PAxOKlGo2mZWifCLRtYjjmuYgZWUAllBIHp9BW437P/heRwZbKCQAYDGMH9Olb+mEabCecgAYxyTW0mpBkILAEKWBzjIrzPr9drVngVsTWlLSTOMm+CegaZau9tZQwlBkiMHgdyFzivJ9c8L239rmOKERoSACvGTng49a9U8dePYoLBYLacea7FWBOMLiuC0qVdR1KIkhnXLDcOhx0rpVWSo+0uelg5VYR52z4Nt5VZSFAPGSBVqO4JjwRx6ntWTErpIzBWDA4Az1FXLdjwWO1c9O9f2Mz8DJ7i5IxbIThvmLbcgY7ZpYlOQ2SQvIwKrTTEIxVSSBgEdae1w80aFEKHgEMfzrNs0iiy9wMhgDk8YFK8jFAXyFxwuP1qqT8pBOCBxjvUkcjlVMmAWH3V5wPf3qTdIEnM6bSvyqetShjESpIyeQKhCGIOCSoY5HbFNncKUOcHoTVIGi/HIp3EJuA5J64FQmZZFdSNynkA9jTEmCxkrzngimoCikLhucnPWtFExYpJjQpncD1J71HJKY1wRkDjGakkkMYyVAyMc1TDCSMKM5U53MeSPQ1VhIWSQu4YEY7DPSpBIAAsgG7PX0qo20EOVIGeQO9JxOhKhgCecjpVIdh00riQbcMQe/AIqQXKtIymIMBjax6g9yBUJBwNwwMYyajjUsW3bhg4BBxn8K3i0jNolR3a4faWVAc896eHlLOwJ2ngmnxxExkKwyOhPc1XjILspJIU8sDxn0rphNIwlEtrlyjqQAhyAa1tLujbSAggEHIPoaxUkDoVUhQpyKsQyASLzhe4z1rvpVLHJKNz6C+HXiNPJiV5AZtvEfd/U+2K9XsbkTwLu6kZzXzJ4K1oWeoRxGN2iYDByDtI9zzk5/SvoHw7q4nt0BjJUjAc8gV9DRq+0jc8HGUFH3jfVnVWQhCjHIxkmoyjCUhjuTOQD2qdHD8AgDp6AUKRkksMnj61q3Y8JxIGUxupUAnrmpBjIJ4OMCmPsJKA7SBk49KZcKWgKBtqsQ2R14IoTFZkwcAsM5JHWmbfkAIIBqOSQ3EhCfKfc00KcFWJPYkHpVXBRZNvKqVBJA4yepqGWQbT84OOvt7Uy4mVVJBIAyCW65rLlcsygE4bn6+1TcpUzQW4SOMAZJB5Oc1B9tHnEDBAByTVNzuwM7QOoNROonWRQQCBw/GRnuM0uYpUzR+1CTIZGAXgHPWqeouz78MAhxx0A46U4SAqADlOmSec1T1G4ZbSVUVSxxhmBJA749OtYTdxezv0OA18qspBOSxIHHWsKQlckDIIOAfWtvXysLAu28BiQAeme4rmSwVWwTknABOSTXLe56NJWRM8olmkdlCkgDA6ZpC6lCXJLg5AHGagiDZKO5UEZGB39z2p3DtlWy3Zm9fpRY6kTeaAoGwBjwTntTo12YYhQDxweajSJBtBJYZ5xzzSfIxGcqBkjmloWidZCwcJtLAcEnpSXF7EoQMBHgDcWPH1piFUJZQCT+tCFEYPKgkBOCrDI+mKW5d0TmUMgOAEHII7n6+lKkpZmALFMdj1Pfio5CxiDK4SM5BGOKQsFjUI25jycHoKNBXQ/eEdggJBGRk9PXn+lSsQChJGw9OcVWQFcEYAOc89KWdCwOCCoHINA1YekypIxUkjJHI6fnTmkLkknaAM7sVGiiZA4JUlQsjE4JUdB9PantNAkLxRhklYriRmzgDqADwAfz96lsrQVinlNKxyMY3MepNMGEZ0PBC7iDwDTJDBJuR1Dx9TuGf0qKeQrkA5DdKlq5m0QGUYmSQqUbAXsU9eferFkDDGZSflUYBPf0qg+1bgL95uApqzrd0tnpyW7sIy3zfKp3H3zXhZvXWHw8nfVn0XD2AeNx0IpXVzmtWu5pLgggqcnjNUChDKThQeSDT7lg8quGBBGAx65/wqEE4IY5I61+E15upNtn9oYCiqFCMIq1hZV80EqBjtimsiOiHaSR3p42pGxOQewFMZgVQqxB6kYrmtc9O9hyZdioHyHqB1FTRsyRlACuRkH1pY2URlgCTnHAqNpTFuLn5ADnPak0Jsa5yACST6njFPyWUkAFQOQehqPPmJkgjPT3FLuMOAACOuW7Vi0S1c6Lwrrf9l6rC5dwEwQyjIAPb/wDXX1h8OvG9tq2mQoZWlu1PzEAYK5OCTnOce1fGaTEocBlLcAg4wK6fw14zutAkXyZGUcEt618zm+VxzCm1b3jwsyy765Cy3PuyRYLuAEsWBxyD09qz59Oi3kocjsPSvnvwr8fZbRENxKwlXByc8+ld1pPx00q8wzuHkYZLE8DPftzX5RWyLG4eTvHQ/Pa2U4qg9YtnYXdiFkk+UgtzuB71S2lXI2YHQmsy4+LOkXcpTzFG3nLAA8+wPT61Vb4iaPsL/aMtyAoAIz9QeK4XgMStORmH1aut4M7C3u0MaqSSRkcnp+FU5pJIZQQ2QDwa5WDx/phxIZ8ISQQoBIP0/GkbxzaSYdZQY88YPNYywdZbwYPD1esWdMsDSybmySx5P+FXYESN9hUEdjjGK5m38Y2zpGUlGGPUnGK0bfXrfaXEgYjOR6j296j6vOO8TJ0prodEjlZAqjDEbskZGO4z61O10QAucsRkYPUVzsOvRXBYpJhAOh4wfQ+1W0v0+RGChgASFOAARnj2o9nJdDJ05dUbCzyZO4MAODuGOakjvXHyhwSDgBR0FZn2xWKgMSc55OcD05pY58zM2QoJ7HNKzW5k4m8t+eQxIHbHepYtSMOXIAI+XA5JH1rHE4Kk4Oc9+wpASGUlzszwSaLE8iOot9dViQWZc4yM9aq63rSx2jgv8xwAO9YDKIWL5wD+tc7q2qu8hIk5X5QuevNTrewlSTZXvLhJ5CkahQM8DoPescgsQCABzyeM1ZBPnSGQYPIxjofWoWBZgAS5UYBJ/Lito6HfBcqsRo4WQAMVPUZ6j3xXU+EPEs+mXAjllLIPlyTjmuaRPLOSMk+tWYlYDcAQRzgCm5W2KburM+htA1tNWt1KkFgAM5yW98U3xPGZtJnUjcoBAyMAsQeM++K8h8PeIZrJ0TfhCAMhsHH1FemprEV1okyF8ghSFJySRnn8ia9rJ52xUH5nzeOw/LFuJ8q/FHS545EnjgZDtIO45yS1edsoYEAEv6GvZ/iSzFGLEKxJIRRzjNeQXcSLdEpIHVeoUZycV/fXDlX2mBhfsfiea0uSs2upTZkQY3YOQApFRtGWYg4IPYnipJGEj5IxjnpyKimCygLg47jPU19cj5yTtuPMflsVJIfAyPQdqZGXaUoQ2Ac4PrS5Z5QXwTwMD2p8pAyWHB71S1MmxWiBBIGSeMVFFaukgZiCOODyMVPFIHUhmKg9WHcCmeepBZQSc9c9s8UmiNGTpGsUhkAYkHcGA6EVx3jCXzpnKgFmGSW7muztyjKxkYgdTt7D1zXDeIZftEhcjcrSMvPJ4PWvz7iidqaifsHAFO2J5jmEASQg8Meo967jwReCw1XTZ0HlusixZAyCpPOfauLRG84lxkKT+Irf0hi2EUsjg5IxnOD6V8VlFf2OLhLzP6Jx+HVfCzh3R9v+GZjcafHKQMbQMDvW8JCu0AAgjJwc4NcD4A1o6hpFrHM4KhQvyjB6egrs4bg7diHIYgk9Mntx61/QF+ZJn8VZtQ+r4ucG+pdjdlztPXnrTvPYjLLhj3BqpHdIJNhYjAJyASM+ntUhmVsk8E8ZpWPEJ3uQ7gkYPU47U8MDgqeDzVFXzJk55GRVjeBGSCABjGeppWFexZZgcrjAAwPemM2UIY4AGBg8gVXinYEKBuBPpTiyAOcNk8AH1qWibl0zL5AC4DA7eBwRgYP1rmvHfjaLwj4XvXMoe6ljKRbAMhuxye3tWvLeR6bZy3krBI4gGJbv7V8ofGv4lPrF6Y4HAhOQQn3QM8fjXyueZlDAUGk/eex9nwzktTOcZGC+FbnnPjrxRPrmpTsruIwxZlJzkk8nntXJiYBipBIODk9qV5SxcgZLHkk54qNXUMEK7znkk4xX4nKrKrJyluz+xsDg4YKhGjBaI6Tw6wg1G2IDMhyGA4HTOc9umPxrtsrIyuEcIFAYHHDZ9u3TtXD6BLELiJ5CAAw+8cADoT+FdnHf2S5KvGz5PGTkjsSK/SOHsXRoUWqjsfkfHGW4nGVo+wg5CLJvZ26kAqBntUDTLGxOMjqQB/SnRGEtIquMkZJznFTi0hVC3mruIyCTX1rzPCL7aPyb/VnM5P8AgsgLmGRXLEIRkJjOfenj5iBIwU5yBjFPkjt4wQswZuMjGAc9eadixZgxBZ0BKEvwDjuO9T/a2EX20UuE81f/AC5ZVYsjFiyucbRjqRnp7UvlkYIUKSMHPUe1WYoraVEJOHzkgDOTTvNtppCxDqyA/Nj7xPrWLzvBL7Z1Q4NzaX/LpoqYO8llJI4IHcUiiVXJxgHtV0TQKoZsk7h7c1MJ7eVmYp82c5BzmueWf4RdTup8CZvLaBnuTC5OxtrcjeO9G2QjegC5POR1rWEkU88fmKWEgyvPXHXirCJCrEiJcA9Se30rF8RYRHbDw/zZ7xMONXkKsDuKkjJ7e1O+c5fy8yAbdwzwPTFbh8oOZBAFRhnPvTJmcAGKJGJ5w3esXxPhF0O2n4dZlLeyMhIykWBGSByDjGD1zUKQSzmVgWLsTwo557e9bkUkvkSuUUAOFCqOSx6mmkzkDaApXpx0rnfFeGXQ64+GuPf2kY66fMq5CMR6kdPrTNR04zRqTEwIGRjua2g1xkAkg9ajkuJQ4UnGR371yVOLaD05Trp+GWMur1EcUdIuYZ2Yo5SRQQMcDB6/U1di0aZwpdWUggjHcV08MZdwJXC7uMgcD8KZHbAs4Zy4U4DA9a8efE0G/die/T8OqyS5qhmLptzKwENnA6jrJJMUYADqBnBI64PpXr37OFxHoHia7SWcut1Ilw8bAZLjgnJ+8CAO3r1rzdLdnkAL7QRjnoPfNdR8PoZbTxFY3ImIWByCp53AggfrivkuIM6jjcvqUnHoelR4HeBbqud7H2krqVDAkhuQcUpkPCjIA9e9YmhaiLu2QAEnAxnvWy4Kop3YPOT0xX8Y4hSjUkvM8ycPZy5SC4GVycBgcgf/AF6psr8lyQScjI6VcbBJOQ3bjkGs+7IVWBHyrgsSerZ4x6D2rjbGite/NuIxt+tYl5IscgDsEXONzdAfWteYlmKk4AHI9K5vxDPFbwu0gygyRnnkVUPekkbRjfQ8z+LviVYn8kylnjUquOccdcdxxXhDCTUI5ZI4WcF/lbPXPXIPfJr2bQ/Cv/CwPFMl/dsy2aMVRQM5I4zivbfBvwl8PX7rG9sC5JUmRB0HfjNf0FknHdPh3DQwkoczS6Hm47KcNVjzTvc+R9G0m7t1TehQE/KWPB/GvSvAXw31PxXfoqwGKJDuaQjIKjrX1LF8DPDccZWKyXaOCCMgj6E8V12h+ELDQLbyrJPJjwPugA/nX2GO8WqMsG44Wm1UffY+Njk1ONXmd7HGeHPh5YeH7CIJAA5AKttABFab+GIA4lSMI4bcSvGa7N7BZQCrZwOCeary2b8FMAA4ORnIr+aszx+KzOu8RiJNtn09JKmlGOhzkXh+03kPEmCCc46n0oTRYVVwsSg5LcjOPb6V0H2UqASAQOPxo8hnyAmT1PPSvDtI61N9zB/s/EICqFHPCjAoNnKMYHQcVvrGEOACdpyQBS7BISFGB1wRzUeyb6hzmB9nYKxcENgZ/CmeWQDnIHBDGug+zIWBKknPaozZqc4AGDnOKSoj9oYrxEnBHGM9Ka0C5BIJA9K3TYLgkkNjngZrlvGHiq28P2MoSVDclSFXAJJxXt5XlmIx2JhSoRu7nPWrxpxbZ4L8V7uOTX9UgQgCK42oC2MAqrYyfqa8wjuVTLsQFBIBPIBHXpW54x1oatqrzyFnDHLEj75OACfcVzxaOViCCABwD2Nf6HcO4KeCy6lRqLVI/IswrRq15SRLFI8iFshxgtkdxUJkJDAhWB7k8gUpB8t33Y9AB2qBh844JOOQOcV9Soo8hssKqSEEkAgHGT2HPSms4JIBBXGMk4571GI+QDwcdKbIjgYVOF5LZ5NWo2JHbSyAggo2CCOOAfXvSTueApwc5z0zTJSRGQE8wDIx0zmlWMtKCdzKBjB4wewz6UnEBdxRlOQT3FRXM4wRgbjxgfrUzxbEG9FDcnKnrUfkqXV3AJBIGDjrUKw7Eas7YLKpAGAD2puWOSpIIOMipth3EAZHQD1PejZkFQcDOT71Wg0iF2OASMjoW9Ka6ngIcBh19KteSRjGQAvzk9yTxioZIuAAc7epBqWjRIqTQxPsDBS4BwMck/Ws2704n5wDu6jPatxrRcq6Ak85ye9Q3LLDw42sw6HvXNUoxnujqpVZ09jlpYZFR9yZA7nsPWs2d3hQZhJRs7m3Ywe3FdXdzW7QuQoVlG0gnqPb1rCvoY5YA6EBmJU5PTHr6CuP6o+h2xxnc4HVrlbm8lZAyRqQo3DBJwM/hmqaGMSlw+XYYII6DvW3d+H2ZiRIxJJPrn2rPGiSxYGNqEAKMcjt1q1RlHobRxEH1IbOQtcEplFU8H0Ga7fTL8QaZLNIhdypWLJ4B9fwrnNM0WU3ZRBgEAMT0xVzVJWglWEEBIjjCnqa+fznMXgaDjF6s/QeEsljnOMjJ6xjuQSXErOXPLk8/wBaXzDK7FQQgwpI6Z9PrUWQXDltrY65polIIQNlWPQev+NfjU25ycn1P65o040oKnBWSLMbBTkHIzjOetJJiN0GcBuSc9PwqBZSm9ABgHAJ9KHeJ5EBDEY4Y9AfSpsdFxx3gLs+Ys2Bg9BTkBEhy2TkgnPQ0m8RAgHBByTSQKqoP4gSeSf1pWC5ZY4YA8gjGc0W4LSckE9MAdqqncrAhQ2CcZPT3qZJBGQoIJIxn3NZOJLuTSAYB3AkEjGetKszF1DDaMYKj19ai4J+ZAT2J6A+tS/PtJYYKjrnNRYkmfapQ5JI5Oe9DvhkcMwHQr2qLzQ6EgZIGc55NOOTtOQgAx83eixVicKAGBGQQWznOM9qRRswgHJGRUO48ADHofWpRIEIBGe249aewNCMhGWI3HOARSTW6RyoHAZtxUEHODjr9Kd5vDZ4BPAz1pfOGwFlAHGCaLi1GRqYuQArj0pyAbSxxgHI9zUckgLkBmAJwMDr+NOjdigBBIBwQP8APSi7FKNx1wguIShXIIyRnBP41f8AAvw0vfHd8UgBhgB5lAyVA6gg9DVFVG8EnjgYzXr/AMHfFttpV69sXUGYqCpGMYrzMzxOIo4aUqL1R4GaqpToSnRXvHr3gT4eaZ4G02JbKLZcoAWkI5J7n8a6OK1M9wXKEg8lsdav2z/aY0y4IIBG3ByP61MMqCEJBHGRxkV+DYmtWrVHOq7s/D69SpUm3Ud2NiYq4BChcYAzz9anwTtBYFs8n+VRptJORzjAFSorKwBAZScY6H65rnucdmTQWyiUEcE85x0q5d2BuYmCFVIBOSeBgdKqR7lwcEuD1z2rUs7oyRlXKn2IrKSGnJHKSF4cq4yM5GKVMgkk89RjtXQ3+mJKdyjPpgVltYESFV4B7Hsfc1wvmTtc6IyKKwJMXJGSCQARipl01VyQoDEcgHOPbPtmp1s5VxjBBOMsOvtVhLSQEgKQBwST0pRdw5vMz57M21qZXOAMc46CsiecDJDEKRjg9K0vEVxJaQLEz/ITgKDkH61yTXaBcyuAMncfQdse9dlNXRtBXLb3JG4scrg5x2/GuT8R+KbXSoQN+449cnisbxf49t9MtpbeCctMzDO09R9P1rxvVvEd3dySuxzhjtIOcj6V9Tl2UVMX79RWifU5flMsUueWiPatC1sa3bJKpIzg4PaujiIG0E/IeMV4/wDC7XGF/Ik0mZHyTntkelewQR5RAoAHUe9cuZ4X6pV5Fsc2Pwn1Spy9BLy1ifJHBAzmooINjEdB2OOlaC2plkIOcHJOR1FTS2i28YIGSoPX0rx1PSx5iZg3eA4xnIJHNQpGRJ1IyMcipLl/PLAoxbIwc4xioUilkuQpcqG4ORmuqOxqvMo6trI0a/0oBhKZZdm0HBPPB+or2eGdJAjI+8kAvgYwcdK+f9Z8E6/4p8Xae1laO9tazBi3QH3r6b8O+CXh0+NZGAZRyDnJP0q8ZTpqjT5GnLW/kcmLdOKWupzk0oDNyGBJwCOgqFnPlEKQSDXSeJ/DjadEswAKYLMR29K5F5gwKocE849q8KV1ozjg4y1Q+WR2wA5A68HoaltFle4wOUIySev1qgtyFYqBk5wK3NMgd0DGMkepOOP8K0p6uxrflQ6dCtuQCMdcgV478R4gt/HIUABGVycnOeua9ruYG2EgDaT07V5F8VY2YBm2u44UdOOwJr73h2p7HFxXc9vJ5r61FHAPMjOSGySOOCM44qZFOASSR1FZklw+wgEbyQCM8Y9KsxznaoY5JAHB6V+3Kpc/WVBnF/FLS0ubV5Qu844/Lk1455SNICTkEZ+pr6F8XWa3ujOEUtKMgqDzjHX6V8+X6pbXU9uAQYyMf1rak7uxy11ye8QTKycYL8ZCg96jG4ZBGMgEj0qV5mCHYVLMMZIzj3qBgx2gthhgZx1FdiONTJCzNIFUgJjripXuAjBBwMdc9ajSRBlAMKMn6VDvJAYgDkj6iqaKUiaNgJAScA1OVMbLg5XB+c9BVRFJB45znHtWrpsDX8gRR8o5JIzkDrWcjSLNLStPDCO4Z1dFBUBDkZPHWuq8P2CXN6VBONpC8gYbHHNZ0UItoYowu2MfNj3NbnhTTxtu2ckxSvuGTyD0/LivSyumq2Jjc+Z4ixDw2X1JLexf8p1uSAxII25J6VqRJsjBLByoGNpzzUCWQjkLhmYDkEdDTvPIjJUDBOAM8k1+4UnaKSP5FrPmk2+pZZxKQsgwgBOc9x0FW7S5QAEg4OckjpWfGDsUdQOrHnipPtAjURAZAJIz6mu2LOCSTND7a0UjFRuGwkKe69z71m3moJGjSlQRtwqg4yexz6Z60STKhLsVIAIYHnHtntxXManqUdzMqr9zB5Q/KB2rDFYqOGpuXU6cHgniaiXQz7pzPOJ5P3sxIBAJA5/oKhMBe4xlY1BBLPwDnoM+pxU0bSGNtyDyuzA5zmoJrcysCQWXoMnjI6cV+f1a8qsnOT3PvoUI04qKBIyrtGeHBPP41MlsXdwX7ZKmkRCu4gh2BwSO/wBKtW7EZDkYHQEcj2+tYNjUbDSo4OME8ZPb3qRojtCFwSvII70+NwxOQWA9R3pjyFGICkuw2k49OaxcrHRGFypdLIZQh6MowBz9aybyBVYBWwQeec5FbczlVBIOAeSKyLxQGaQjhzkADgZ/lXTSqq9hVKT3KcbtHl42KHocHqKqvdvNPKgjKGMhemM8dfzp8cruXJIULwAR1NMfcRKScE8knt7ivRTujznGw+32BZnJAYjAUevr/Os6SMyAB/kkU4I/z3qbcYXBBU5PK5qFYXkVg2SCc4PevGxyejPdy3RNE1pCjMg3EsTgAdq6uC4kgtBESHU84zgYPWuct7aQSBgMnG3PqBV8TSKgGzLYIAPevEbPoow5tyjqlgXlDxqGB6Y5xWU9uLXzWeRUYr8pPIJPQfmRW5LcC2i2klnIwSP1rMijTULy1ilZUjM6h2bsoOSc+vFefiKtotR3Pssvyyo6ftJrQ+tPhF4Vi8O/DPRrYxGG9uIRLdk95COoz6ZPX9aueMPHOleCYg7zxeaSAtu0gZ2GOpx+teXeI/jiU042WliURW8YUSgYUkD+uPSvEtb1251a9knnkZmlbcxY5I9h7V+TxyCtjMTKtiXZN3N8Nks6tTmraRO58d/F298TXbi3ZrS0ywaBHOCD/wDrrzu7u5pY9r3DuANu5ySQO3JqGNmMgOAA2c5Oc+n6Uk0wUAFflz2HevtsLgKGFio0o2PtaGFo4ePLTViMuFAy+c9M0wynGTyB2HHFE6hmBIyoz065qRFSWJTgZIyC3pXopHQRFUfLHJGM8dq3/CHjG88KaktzDKXjEittzgqARk/Wud8o+ZjBC/eJJ6//AFqQMSGA+72J4NZVaUasHCaumZzhGpHlktD72+EPxSXxNZQCSUSStgEs2enGB6DiveNL1dZ1jCAkE4Jz07Gvy/8AAPjq88G3sU6zMIEO3aozgk4zg19x/C/4j2niKziyzIwjBZk5wSOD6fhX4TxDkVTA1nXp/C/wPzPOMsdGTnBe6e6W8qNlQR8o+v45pzRRONrIpXrjpmuf0zUi8aFXJjPI3HrnvW9DcCQAAqc/r+NfHQnbc+PlFxY1tLgnZVwAD1OOnrXyx8SI7bT/ABfrEckxgjWcPHkZypUcfmDX1rb26XVxGm47SQpA4xzzX5s/tB+Pb6X4v+IFEuLeG48qNFYgDGBjFfW5Dg/r+I9ney6nvZLSdfEct9Drta8WlbUwW4woJYNnn/PFeYeLrKXU1S5upDPJg/MB90DoK2NI1EahCoYYOAc+hq3dW6NHICNxYDkjpX7Rg8BRwStA/YaGDpUY+4jwzUVeO5ckHcDgA9x3qBmQkYJDHgj3rqfGWji2ujKFYJknj0rmcx5JxgjofavajJPYUo2YiodpJPcgcUxo2QowJYk4AJqVXRowpJA6HvUcrCI4Bwue9aE2YmW8wgHjPT0rQ0iYwahC4coAwyQOue1ZqSliSFyM4zUqA74dpKkSByQevPSoeommz3vSZ5JbYO6/OTjaDxt7H/61acSAgArhSc4B/Wue8J3puLRSVC8cqvTPrXRKJIQN4ADHg56CvUo1EopHHOLuSsgBByHGOnpTkKKME5Xrj0qN5GBA+VQx2gkVNDDK+QFEjDt0BrsVRdzkku5Zt5g0qAqSO1bcMaQJLORhiB8uc57cCsq1tmW6TehTA+4T0/Grt9OVkRgNgb5SMZ5raM0jmaXQYDGJDtYAE5IAxzUhlTIDDcSCu4HtUbxIWDggE9T2pyFcgEHP61lVrRguZiVkWI3CBFAyFG4DPSm3kgIDnBAPpT41YLgAHjPI7U24UJbO0jqQeQo6+9eLLMaLdosSaZWed5HQryR29a0bQFoywIBAx83c1k2ivJKCgyB0I/lW4gCRDjJ9PSu6hU9ouZGo8KZJSpcMFxnA9aLm0Mbgk4GOop+mqZbkxuQDjcM1oXNk944VF2KD6cGvXp3Fc1fC0jrAyrHuPQNnGK25HMpCvheMNx09Kp6Npk2m2BQDJY7mI5ya0LhhFDGCArtncx9O1erTi7anPKSuZd9H5ykEYGOAe4rkooTJO5KbACQMjqBXTXzlkbaGCc5z396yreHzclMkDnI96pxsdFOVkVVV4WBVhgcY69asXG8W5Ltlj0pRbHzGJJIzj6UzULlFUJG2845IHFYy0N07mdFKYyQwAHp7/WriK6xl2ULu5B9RWdtSXBJwD1HrW750T2qwq3CqBuPfI6fWseYfyOW1iczyeWRs2HOAOvArCnUNnOCScdfz4roNbjlRFXcHwoVcdl9M965ny2DuGyDng+ox/jmpcj0KOxAgKOAVBOcDnoKuaXcOkgAJLDIx2NVyoLoRwAdx9/b6UsMxhYsoAU4IGPSoep0tXOr0bVDY3Zd1LO5GWZuAB2xXWGeG5jEgYEY+6O9edLqMRYEg5ABOBW3BNLHEpjbKHBI64/HtRzW6Hm1qXWx0FxHGgztBz0IrR8MaU9/egFN0AGSRyQc+lYlpOXALg5PrXoXw8kSS9cHapIGSoxn0rgxM3yNI8fF1JUqTaOzsdLeC3CEcjAHuD/Kp009AVDoCVPGR3raigLRAkEYzketUrz9zGxIKgA5IPWvnPqtlc/P3WlKW54740sI5ddu0UYYNjIGAfYe1VtK0FpLOUeXllOT5gIGO5BPU+lb+qRPLqAleMkknk9hXa6JY2N9o4tlAeSMFmkHPynpk+xOK82hmLp13CS0R9JSxrowSZ55o3g2zlhkUoJHLGQs2CQMdAPSoIvBr6nq1tbGN/KZiJGQhfkHOB2U/h17V31lp39garMJOWbKlf9kjg4+hrXuIks4xcJASIsPIFGCVPqe2fWjE1VjJpxdrHFjMZOTvF6M8d1jwjc2Vy8YdUUNwWzkLjuPWm6L4Ulvr1II9zjLMXJHGBnueOleiG0j8UW2o30BEi+aUdEPERIztXPOBg8/rWT4bRtJeUO67gSCxOCOvA7kVnUxmJoTXve6a4fGVJQtfVFG50K5ERVIiSOpU4BI7ZrO1LTHEVusvBDBQqjJQE8/h9K6XVPE6LASNgLHHXIBHpXMNrRvLuJ7gKqIQxIPUdxU47MY4mCh2O6NetUVpGzfaTBY2sgfaojHXIOSPfpXlniJmluTOEVImkwqxjIP412fiHxCLuNIAAkRBAPTJ9/WuWu7YLFlgCh5XHt7dq8CNaMJK2524e8Xdmrowhm0mdGRXdlwCRyv096r2l8WhMUCMXiIyxIwO2MdzWXYar9kjkQhnLHA6YAroPDKwxwSmZAQASD09+3ev0nA1FKkk3qejKLS5rHM6nZztOHnJYyHccd89sdqfBCAjgAAA4wx6VtaxcQXMqiGPaR1Pc0ul6SdRnEQCxADJZjgA06840/iZlKdld6GXY2k97L5ESgyMRgHuK5vXVm1C4S0gIMCSq04z1CsCFPuSK9Svr/TPCFnJHbvHPqtwfKSZeRGp6kZ9s1xTvbWwcxoAWYsSwzkk8kn1rkWKpx0uc1KpKpK6Wg4TSPbkHIGMYPYelVXtiyqQpxnnA7VchlSSPHOSScD07U8kSKexxjA4zXZGpGqtD0I6GcIgpU4JDdCOgp/lBskgkrx9andFicITgelJjcnOQMk9OtclfD+0WxaVyAFIiChJHXGeh9KsLqJjlPHOMD29arsCRmIBmHTPQUosJAoOMscnHrXy2Jy3m1sXyRe50Gluk7gsDt4Oc4ra+2KSoBACk7QOx/xrmrNxa7B820AAD0NacLBgccnr9DXxGLoypStY4qtJJ6Gr9qULkZBJ7d6spJIeElGD09hWM7tGocHJHaraSMsSkHlu4rhj5nE4alS/I+0NlgW/rVKQBAWySpOMZq3d7FYsRmRjkk96zrmeKYhI9yBeSCMjPtWysawix0UigkDJOc49qZearCWIRCAoAywxzWbcOdxQOynGSf6VGJBsLYDkdj3rRM6VSRtNeiOCNo3WUsoJKnofT61nmSWeQAMBuPIA5NMffIoCp5WMEqAOR26fhU1nA80kZyAA2QcmnJXBwS6HQWumCGBSIssTgnHINb1jCkCo4DeYDkHHSqFnLiAmWUE4z16Yra0i2S8TzULbmGDycED2pxh3OGaa3RetJLgShwMoTtDds10kM7fZAZHAOOME81k2+mGMAZYufm5xwK0YrQgAMCEA7Hkn/CvWw94LQ82pGMzMvS8sjcYGepPBzWdq11Hp2nSTuSECkEgZzkdPetyeOIFjKBjoMng+oxXEeMb8TSxWVs4JyWCYAA9c/n1r0cPSdSqjqw1PnkkYGlxJPKl1LaRoM/L13A+pBJOa6iCUTBVUFSMDa3Ye1YltatahQyqSByM9D9a1bV9pDkEg8YXsfrX61g6fLTXMj35q2xDrWlvNGCgKEElmJByOwA6j61zz6jdwKY40IIOBkdPeu8kUYBciQAgjHp6VlT6UnlSSsgUnkkDOfevTadvdM41Et0cdI0rAuxYMe+eppp1Ce2ZCGLjIPTpV+5tnjlAcEgHOccGq00ACOSQ5JyPb2rklKSZupRka1n4sxEsW5i3AGeMn+lbS+IrYIBvV2IxtyeDXnzQ7MEE5PUDtSGCRVIRmCdeD0NawxHLpJXM5UYSPRIb9WUqrBEzk+3PNRy+I4LKRgWwR0PUGuBW5nAKiUhfbuKVYHJDu7MM8CtHio20iY+wiupv6v4oe+BiCgISCWPf8KwJnG4sBuU+3SnyRvtUBCTnsOaEgaUkAHOQD7VzSrcxXLGOx6D4NmN3pUAVSEiG0ZHJ9/wBK0r5gzF4xgAAgHqD3/DpVHwtbvaaZg5I5OAcEmtG5s2VC5cEcAt6+ldFN3R583aRwt8yxakhAwSxyfT2raKJPAEwWB7Y71leJEa3ujKxyoOWOMfjVuxvw8AZDuAHIxTaaNk7rQe7JbxlsZJ+X2FZep2S3UeSACQVLYxgGm6jdSXhRIpBERnBxnJ9SK0IIWuon7k9hwBUp2B2SuebXyixklB+QA4XBxmqm2e7G4Fj246V3WseGSLZXMYeQHlm5yPpWVb2EcUJUkrIBkDFDmZuVtjH0u0KBvMU5BwM5Ge+a1n3yHfnlmLEKMA+30poQoxDr9CKVpSeEBB9f61nzXOd3buZGtI6kFSQTjcrjkD0B9BVK2ieRiDgpjIbvkdvpV/Vp/nCEkttLc9Tj+dJpemzzBJZSsikfKGJGwH/PSsJM6ad0ZQQR3jsUyFAGSe9bfhky3QnWUjGSQR6en1qaTw4HLumQTzgc/Wr2j6O9lE4iAACs7FzjAHJJJ6CsU22dcbF6SKK0s5LucxxQKMR5P3mHUexryPxD4wWa4LOQxLHr29KZ428b3V05hgkzaqxVTGMAe+DXA3krXJMjrsPUKDnB+vv1rixVSHLy9T6PA4Zx99nSR+K7czAEB1DZwT/hTl8X2mQ6thckDJ6e1cG0jpMDtBDcYPenPIJFAKgEdFrwJqJ7l2j0FPHMaloowhckdeo9f0rW0q8e6ZL2JMwOSQSPve+K858J6M/iHVmggBLIm+TAyQM4PPavdtO0qPT9Pit0iUGNccDr71wVJRWiRDkiKO7eaFccuBwPQVUkR3dmfAXkDJGSauSxC3cseCfeqlxEJGjYD5gS278P1rC/kY2J7UDagI2kHmu08PjfIBzjiuNs1JwMYz612PhwsnlqHALZ565I7URVmTLax2ETr5ZGMEHGcdRWRqdv5gZ3cOw43AYxWpBIUQEjcSQMZ6U2XT3vF2xKMtyQvOBXqUZWZ4OZO2HmcZ9kQzEgDJOTuqTyyq7hhHB44rZk0KWKQ4UnGcg1G+nSBRI0WyMnaHfgE+gr1FzI/L5Tv1MOSJSwPqeeaq3Vsu0mQEKGBOBnPtW/NprgEpGN2eDjIFVrjTpRExK5J9B196ocJpNMrW+rWmRG9v5UITC4OTu7ZP5Vn6rZpfWjbBnJ6ADcT+uPzqC5spUJLAgZ449KghunWQxyMTg8EDGRXHVpxtoj7HL855JKFTY4TxVoG6NiIvNbnCdMH8K8pvLbZLIhKlx823rge9fSF7p0WpRFWG1jwCeMe5ryrxd4VeFy6psIJBA71wwcNtj7uM4VoqUWedW7EMSwJGMgDjJq3Yu6Phz97ke4ouYJLW4ZAAycAeo9eK0LC2WdRI4AXBC+5B5FXJWVwehNkxwswGQOp9KriUGQq6kDGTxWr9mwhIKk9MA9aoTAtM29ssOD7GsyOZFRlLM4QBgD8rYxkfSmSRHaST83txirKLHljvIx6etVNQiS7DoJCqkYODitIoadyu7tJyThVGfp70/yyVUMchun40LAYxhUKgDGCeo9aeI1ZclyuDwVPStGrGkUEMJ2lSMkZxmrMNuQpGQQR+JNOtwHUAj8asxQmNHKEA9cn+VQ2bKJkqhidlI3sSASDjA+lWRIUKkglAc/KKWSzO5SDkk5INWo7VuGxhBx9DWLZqooiMhZwVTPse4qaIvNGUfGAcccGiaLysKmT3JJ657U9GLBc8N/OpTJkuxX1KOLfGCcgEfgR3p9reRm2lgYguSZN7kk8jpn8Kr6qX3QYAABOS3GRj9apO7AM4IKg4Axgk/Wu6lOyPGxNBTldjZ33sGB2c9COtMaYRsCgAUnOAcZodS7AuSAx/AUhtyzgKcgckntWjZxugmrM9r+DOpx3G+Gc5Gdq7iRgke2M44616nrGlgGQSFmk+6MHGAOhxXzH4Z8TP4buxOCDGCMgdj617JpfxYtdXkdrpyJeM7uOe9fV5TmEKX7ubsfiXFHDOJlWeIwsLp9jeTSyJFZgSAep749614HEMKAgoiAgHGA3fOe9Qwa9YXiI0UgKOMggYP1xUck8U4MaSKFBzlj69q+6pV4T1iz8orYKtTdqkWijqsgnkViAcHcOe30qO3z5ilTlf5066RJNxJAI6KPaoYMxMiNkBiAFxnn/CuiU7rc5fZuPQ6bRbgoAhGSe4GM11en3JtDlm2bmCA561xtnIbdwjDYTjqOldNZyF4VYHIB6181m6Tws+bax7GWJxxMWdPHcG4wAQTkcE9asJbhrlEKgIxGcL159aw9DmM2uW0UoK24z5p2k5GOMep9q9Dk0reUlSPCKDhTwQPpX8QZ3hY0sTKSe7P2fD1W4pSGaxrEks0TF8yRKFyOOAMDp7VwfxkYeJPD0Y8kmWKPaXOOSOh+tdHqETGYcsBnAFZ2oabJqGl3UWDJIw2xjIxn1P4ZrxMNi6mFqqcHY9KjJQlzo8v/AGUfhqdSufFniW9TLW9u1tCVzzkEkZGBxgcV8468r6D4pvpUOyMzMTtONwJIIz27ivu+21Gx+Efwtu9Ns0U306mWTHIEjDBPvivhL4hStLd3MrOsrySFoyR1Jwcfnmv3nhqv9clKu3psetgo1MVUlKWxzUajfNLnlmLEetXrMIzjJJLYGD61Qt43aNGIJXuR0BrQtYmaQADADdR3FfXV2k9D7zB0VGCR0dmpXapBUkAfQVtWSkyAMpHOOO1Y1rA6lHdwR2APIroNJIaV5Sd4JO73NeXJnqqNjdtAIwVAwpOOlaiI4QksQM8e9ZVsCSCvI3cj1FbNtvMJEgGQcZz0qY6kS0H4KhCODnaasRjBLAnGeR9KapBCggsc8kcAD/GpfKXIAZg2cgj0roSOdyJ0PyncCGY8D29K2tLIRgzglQOVNZceHyzLgr0Y1W1bxQunRmOKQPKTggAYA+tbUoSqO0Fc87E4mlQXNUdkdHr/AIhEMKW9uCyyR/OFb7p5Az+HpXJvrADIHbBHBX/69cxe61JcSsFLOSMgjt+NUxfvkGVdwAKkHjJ9frXTPDV9vZnlLM8E/to6bUtab+zriLeFDAcg9ADkVu/s7eMZdC8TNbTzgxXMpk+cj5hgA/pivMrqZr2EoRtjPB78VTjN3pt1Z3tsSZ7U70XOASTyD+HereUvF4WcK0dz854nzKlXlGnQd7H6QQyJc2ySqd0bE7W6ZqneqfLYZyMc571xfwc8fW/ivRbQZ2kIFMbHO1iADz7Gu8v3S2Uh5lUqSCy9q/mjN8BPBYmVK2x83hantI3OEu4zJK4IUA8YFVU8NPqd0hYkIeuOMD29K2NRntmukEMxuJC+CuAMAjOeOtdBpsYEcYbCFmC5I6HPWvBhTk56o9pVGkRXJi8O6KSvEpARM4GTjrWj4M1tZPC2pXskvmeTC6ljxz6V5t4916XU70QJPuWCQ7iDjBB6Y7isXUPGP/CPfDbWLLzT5l6HXgcAkDGD+HSvp8H7ONaCOinh3Va7s+fviRqst74r1AvITIW+b5sqfQiuUti7gF+ZASMDjjPFO1a+e9ZTvDSk8nGCT9aSxR3I34I7+5r9rpRXs4pdj9TwdL2VFRN3T4HfYFI5JJJ4wO1dh4Xhjtrt7m6Zfs8SFvm6FgOAR6E1yVrKYduBj2Y46Vn6j4tm8qeKIDYRgr0yw6c1t7OUtEbyhKeiNjxDrMF3OS5ZCTjIGf8APeuVvZxHcTRFAQqhsE8kHpWbPqks2XMmw5xtXkg+h9qqyXUhJPzOCDuZccD1Oe2eOPWuqFOUVY1hScVYiu4wZiGAK4ztIzik0q1N3eQhSGQtuUHofcVUnuS2WBBfHXPWug8C27zTCWVVBHQ55B9KwxVT2VJybCvP2VNu56bolosUCLtORzgjHaugtbY71IXceoyO9ZungMqnDGQDGWORjtxXV+HbIz3SCQbE7s3APpX5TiJXbkz8/q1W5OTO08AWRaQmRSoGCCBg17r4QURoHcAuSQSOpHYmvOPCmmPHCA7B2Bwu30HSvR9CjMRUghSRk89TXyFT36mjPjsbUc5tG/r7WyaNemUbYxC0nOOSBwM/jXwR4xvEuNZu7l3E4mkyMcYwe1fU3xi8dDRtFezifdczkqQT2HavkXU5FubpN4BJLEbe2a/a+EMpnKDqzWjO3BYt4CHNu2Yl3PLcBBEgIJ5J7D+tRLYSyqzoWXnaSB3HXiteDTmkAIJQg/exnFaMdn5eG6D+JQM5r9jpU401yo82vi51p88tzCWxLmMA7iBgE9vWrv8AZCzIpJBHdcVqIkXaMBwelSIEGQy5GCPlrWxxOq+xz50bchdGKle2OSKguLUREBlbOcZAro1jUfMAR7elUtRKxBAi5MhwW7AUrhGdzBgfyMbRt2mrEMlzmR1AccYBOCBnmpYoYmmJK8AeuanK7SQSAMdfQV5OYVeWnyrqfbcP4NVZ+2kth8SiaQYOQFICsMc102no1ro7yEl3JztAwwHr71zVjbkzIQdyk5JruriK2ttMtgkoLlMkMcbT6CvnaKvKzPucV7qSS3OQvWLuCSAc56dapzyb3wOBxkZ70/UXRctk7gSRg8c9Tis4XCSoUJyCRgHvV1ND0qNNcqLSINjPuwVYDr1yDVTUUMas5GwAAnnp71LIhwQjEAYyKfepLeKDgsCAvI6is4TineWxx5hFrDyaKmnXUs1wsaRCfcNpDE4A9ceten+GdKZPKLjLkAH2Nc74P8P5lEhUHIBBPQV6nZ6U6MshGAAOR047V8ln2YU0vZUWflf1qtUbi3oTrp4jYqBlMdc55FXBGBCBnv0pySCRXKlSy8YxjBqpcXhiZUAUgjliwAH41+bSepootnQ6LbWtzHKk77BtLZxnGK+avGtrb6r4tvZoEIiikCliMZYd8e+a9P17xQ+mWlwsE7FypT923U+me9eR25nkaWW4Uxzs7Flc85Bx/Svs8lw7t7Ro+lyvBy5+eSLxYQAoAeRwfX2qtyZVAILE/dBqG5uCAxLYx2FR7w7RuAQ4BAYH1r7FKx91BWLH2gSHBCqVPU9/apGLsAAQB3BOM1XS2EiHC5J+bJ9a6Pw5oZ1CdWnQhBgAsRyTUVa8aMHOTIrYiNGPMzNsdEudRlxDFKyqMlgh28+9WbnR7uyJWWMh1GSMcgdjivcvDNrpOj27RmPDltzNIMYOMYAPQcdq2dTsNK1W0cJEEwNxyo3Z+o6ivmY8QKVS3LofKPP2525ND5K8Q2aXEDrKHDZ4I7H1rj2tCZCjYYDpXu/jnwYbISvDFmPkk5zg/TtXkd3bNDduAoIHtyDX2+DxsKtO8D2IThi0pxH6XGI4ELAls8AHr7V01mwlQMI2jj6APgn86xtOXDRsyDHUA9DW7a/NGW6AHH0NOTvK56kIqMbIsoUZSBkc1YDsIlAAIBAGTgj3qKHaoJIyegyKsIDLgkYPpirijRirnaCRyTnIrG1q0VlckPkjOD0rZAQvhAAcjOM4rS03QjrCSLO2DvwAw5A9BTnVjQjzy2Oeq1GN2eULZl3RRGVdiQOM/ia9G8HeHACSE3rjczMcYI9K6IeB4YHUxoGIPfnFben6elnLGVUgZx2xn6V8Nmude2j7OhsfMYzEe0VobHQ+FYxDCjgDJGBkdOK7C2mKWyE5ZwxJPf8A/VXOWU6Rg7yFYAHoBwfatWK4QoAjAnPPNfFR953Z8zOOupqXF15FuJnJEeSMn19K8/8AGvxYg0kG3tJlkm28xkgMPfFb/iViums6OVBB4B4OO9fOHiiRr68uIw4VmIQ7ThsD36+te7gcFCs+aSuduEw1Oo7zRtL4jm1/VGmkckkgEE8Y+leieEcQqTGxd1yzc5PPv2FeU+E9Le1Ku4JVs4y2enFeq+HVeBSVAYyYVmXg7R2NRmkIQhyQ0O7EwhFWifCccy+a2wkgg5b6VMXFtLEDh2f5io6AdqSRRGxAADY5I703cOqIQcDB6Zr+uJO5/NSRICbcOQGZMliT2FDHD7ipUAbgCeoNP8wsp5OSRnB6+1LsldZgQrJH/Cpzkf59KxZtGI+JllABAzjPNMJAlKg4OaDFIrjaNwIGcHP4VKY1kKEkA9BimjRIZM53LmTO0Y2kdabsEygFzgHqw5NOliMbgK4d++BjFKqEsAy4I5GK1TJbJYQkeQrEFTjp1oA+diBz6VFE7IwcjJXuRwasQMjMzu4Qdg3GTT5rGdimZHlDI6YAOQwOelRTI0agqcljwRyM+/pVy4jCs7ggbvQ8VUkhMeGUsFH8IPFUpIFEinEoVehA6kd6jgeSJiMkA9h0NS72QA4BBPOe1RsihnYOWGRgYquZFKLIzIisBK5KEggucAEnip7hDDIjB1AUncrenGOaSW0V2DF9pI4zQLQYYODKDjApc9hqk2OMro7kKGVl+QZ/i96bGoLqh+V2Odq9z3qzHAZZABGQOmM1ci0e4M6GMgA8Mcdaj2yjuzSOGlPRIzkhWVnG0jHQnjmpIsxkHBLDjJrY/siVRlwV5xjGcipDpqQgF1weoXPUVoswp092dtPJcTX1hEdp0jbo2GA6kMvHQ+tez+AfEDSRQAybAw+YOehHqOnNeQadFGsxZlIDA5XuPSuv8N3Sw3G0DKEYHrXr4LOqKl7PuRiuFcVKm5SjsfQdpcG5gBBy55IHAqxuIwWAAHvXO+Hr7zI4wr5BUFvattX89woIBbgknAFfUqSkk0fleJw7w9V05LYllcq4DOpDDKgdSKjeEuo2sEUc/SoiBPIjuhYxqVBPYZ5qMzP8wAwnbnqaLnKkXEYDgHBAxmmeccOChIBwXOPyxVdJH85xgFQATtPOfSogoLtKPlduvPT0pORaiMveWKq2QxyGx09sVGiqpLEZAB4zRIC7OxIByCPf6UiMq5yOO+O9JyNFEqzbuSeSev0qGPGC2d6A7iVPUelOnnBY7SGFU2kZXJAxngAdxUcxooFqaVSg2nPOQc8/SqF/deXZ3EsqsIo2VXk7YPvSmRmIKgECs3Xr+AWDQrOpeV9skA5xjBBI/GockW4tHKazcRTylI5GcE5AI6A9DnvnmsbBP7ouGbG7aOw+tWrmY/aHJO49OmMAdKpzZEyHAQHoQP5msbAtBWdIwgAMr5O5W4AHbmmBFVSZWUrjJwcYpHwSCTtJ7+1OcwmNkIBOeCecVRsmBXy4o33LtYbgQc5GcdunSo8lZAQckgkD1FMEoGBgDB4Bqw2zcpABOMEg9KnUpSJS4iQKpAOO56UzefOZih3lcEt3B/z1qJriMghwMA5BpySohR2JbPzZIJyD7UhOYvlK2MoZUU7sMeB7Yqdl80Bo0EZBzgDjFVmkCuASXJzk4xkfQUrTB1JRnVgMAZ4Hpx/9encXMWFiYKdxBbOcZobzAT+7wRxgnpVVg4IDPuAGCx7mnC4KKkZPXkH1A/8A11NmUpjvOeAkEEE8kdgKeAryBnGA3QfXvUU9xuYADjPJPelWYYY9COnHShIOcV4tr5jKsq4BCngCoJlWVyRkleRz0oMkXlOQCJD0Y9BSRqVC5OCFxn1p7FJ3JbS2E7pkAkEHn61T8V3BkumBkDjOPmAAzWhYARhpXJwOfrXL65eC4uSeGRjlQRjNfnnFNZcqgj9r8PsDKdX2ttDNdAr5A3A8g5qOMvggjknuOMVPvVcqQQ3UAUS7CAo4IySfavyZo/piF0kNYAIEYEEnipNh4B5GODmkhiEgJ81UZRkBurYp0zvkliAGwSRwBUaGyI2UtIACQAcgA4qV0Mr4KrjGSpGc+1DqMqcYOOGpGYnBUAluOO9Sx2GLI0kgBGCDgg+1L8uXMgJX7pz3pZARGhI6ccdqI2MhIIwMcbqkOUQYBBzt7BcdB61KJASCTuGMBsYz70sUXyEEkkcnAzTkgVQ5cbRxtPr71DiFkMiJ81XyQ6tkEHt2qc3MuSFfYM4PPaoFKuzkHMmATjvTIt4bL4IOTjtUOKJaRZmupmYRK5KgAkMc8DpUsOp3LZUSEFeq5qo7usTyMqhjwOe/bPtQikYYAjIBbHeodKL6GPIuxoxapOoctKRJgqpJ7+hqSPXrpFCm4divJPofQVjlixHbvzUshOwGP5j057Gp9hTf2UT7GD3R0Vr42vY1Cs5JB4Hr71r2/wATLyML5hwR02nriuGdwHQ5wQNpOMYNMlCgKARkHNc88DQlvE55YShJ3cT02w+KdzFHKpBBYg/MQTxWvH8YHUorkSSkDcwJHA6DH9a8aeQ/IMlsnr6U+UFpFdZDEQOGHYd64KmS4SprKJyzyzDz3ie9af8AGVDMJJChYg4D5OTjofSvQPC/iWfU4UuGBjOc4x0NfL/hTTpfEHiOCzYGUsysVJyXAPNfV2haQsWlqqIVjQZxjJ+me9fCZ/g8LgoqNJas+VzXC4fDK0Fqa660ysylC/cswwKmXVUfhgCFO4DPSsqaAlQoJAyGAPao0tgXO5jnuAOK/P2z5Nwia1xrTiMcgHJzjuKx3Rrhi5AGOc+mf61I1udwBG4A9alCEI5UEv2T1/GiOoWighsgSJWx0weOtV5bAAFsHax4OOtdBawM0Sq6heM4qK6tw5UEEgAqB6VrZpXuJyMQW4CiNQN4Gck8gUsFu6y4BIGdzA85/wAB9KvtbAyABcEDrTgCigAKRnAGeR74rLmdxczCzjO8sECgHHI61uWd9JEzoHIQAYOM5J7YrIMckSlskk4wM9Ku2EUiqBgnPJJOfwr0cDU9nXhLzMKlpRaZx/j60WS3cgcZJ4FeKaorRyDywAFclgowWB469OOte8eMnVomRgQI0JJAzn1NeH6htWeZFDAFi3JyBmv704OrurgYvyPxDiCMY1tDFuGKnKDNMR2gmIIBcYYE9sjNWZPmBGzIxk7e9U3YkgFSGJ5JHQduK/RI6nxUiWQFcuCsjZyQpzzSbyshJCvjA2ntTUAVQQArAkjbwM02Jiy8DLE87j2rRaGDJELDa5UAg5GO1OTIc4wVPVQMYqUMHBwMAdqY0JBwG+Q8kZ6ChvuNE1pKYkeQKCijJyMgmuF8T3DMzsgyAThB1Jzn+tdoIhHBI5GUA7Hr6V55r9w5v2AfKHJUYzjn/HNfmfFErux+18AU3KrcqeWUVCGyWAJHoT2+tX7GVZJJkIAcJtGT1NZ8W0ZAJyeSKsW7GOYOCAGIzxX53RlyzUux/SipqUXc+nPgfryXGiLbSyiRoyFcgEZIHUE969caQliCMHhunYjI/pXzV8H9ZS31J4EcgkLley56/nX0VZyvJGA5JcDBOc8dv0Ff0Nllb22EhPyP5G46wTwuYuSWjL5wTncSx6KDwPp/9epiuRgH5iM81nmbkDGSOnvT3ld1Ic4I4JPf8q9LU/LmS+a6yDAJJGRgYzVoSFlBK8sMZzWezFwmQcj07iphN8wBOFXpxRqIuCQx4IbBHoakmm+VQp3EjP4VmtOJGIU5Pc9h61neJvEMHhbSBdh1e5JPlxscDjrnvXHia0cPTdST2N8LQniasaUN2cL8dPiMun2KaVZSqtzGqySkcq6kcjPr1B9xXyPqt291PIxJAyW25znNdD8QPFMus6xcTkuhc7WDHggE4I9uTXHzT7ULKc8Y+tfgecZhPHYhu90f2FwhkEMowik17zBbgqMHkkYFRRsckl/m6sWPT0AqPzcjJOD0wKjkuBC6ttJU8ZJ7mvGjofo6VzesLhZoiRkFeMjoTWnpdvLPITgnJ4ycY9qx9Ej88uASwYgHjpXbWVkIUUquAB1q/ayiaRoqXQS3jMAIHBJ7+tWAhkLrKN6EYOec+ox6USoSHI4OMYA/zzVhVIiChQvygBQc8/Wp9tLubKhFdCEQkoVDZOD8x6j0qa3swsKO7FyPvZwDSrC24MOSF5GKlRSMEjA9qh1pdzVUYkMSgRFTy6sWDdOKmhiREeRgGLEkn1qUxIxVhuLZOcnjHbiporUT8ADA/CpdaXc1VFdiC3jjljBDK8pbAj7hex5rQsNPjjJJGCxy3OcfSrdvppg2Psyw5G4Z4rQghGVLhTjkgDAz6etYSqy7m0aSRUNsvSMgBR3HWgQh8DODx8xHX2q8LcOxZQBngc09rRyAOgA/I1zupLuaqCKflhHUFSVHOR2NTJZrOAACTnPHGKspaN5ikliDwQBV6OMQ4KoAQdpOOeKSnfcbh2H6d4WnukeYBRCrYJPHPoPU1X1GxSwLI4BZc8AVaudYvXgMKTNFGuSAo6evFY7R3N2QWYy543HrRNxt7pEKM3K82rGZI0UquASCeMipIYVdVLkP2GBmr50RYyAXIOdzccfl60kdh5d0HKkRjlQOM1yao7OSK2KotyZASFUAZU45zUZsAu4LgbiWwB1z1Na7Wu8gEYBOKX7ONyEFgOnP86vnsQ0ZRtEjwDgE4AOOPep9CvRb+IbKKJwSWJZT3Xpn69KS/YFiCQEA5zxzXJxa8kPiWx8qQALMoIHOQWHFcOMnejJLscOJSVKV+x9s+E2VbGF9+WPU9sduK66FjMGABLD2zx9K4fwVum0u2LKEIUdDnI9a67AJUqMBeDgkZr+csYmqsr9z8NxX8WXqWHwCQRg9eOlUb23imxmPzOjAsOAfXNXgAMKAAPQdqdIPkVASQSRgfpXkSRyKRzsiFA+5skdPcen0rh/G8x+yPEjMrSEKCozjJ9DXo13ayEYVQVBzz3NcZrmmyXOqQkACBOWUjOT2OaKLUKicuh005dSDwtpKaVbpGiKygYLKO/412fhe4e01eJ43dmOFEYOQTng49eTWVbWzBAqFkJ4+UdQeorvvh74UCOmozwqrAkptGOQcZPqccUc8q1S/UqtUXK3I7/TkcRZcAE8nnNWB90AjAGcDFIAQuAAAOM+tKhJAGee4NetFWR883q2IMsGGcEc9KZtGSSck8ZxgfWpGJABz8vcYyc0x3Qgkvt5wAQeaHYFdjHiBBGc96i+zjzACMqQckHpUFzq9tbnDzxgkEhSwBwOvFYV78QNLs1IE6uRzhSOPrWMnG9mbRhOWyOmWFSABgmozAgZiCq5GDuPWvNtX+NNtaIBEqy9eVI4/xrjr/wCOl7dTNDbRBWOCHZTxnp7U4xc9kdkMFXmr2PdZjFEpMrBEAxuzjn0rntW8Z6XpWS9ypcDlc9a8UufFmvakoeW9ZUYHMarwT61hvbz3E5ZpXdyMFmOTU8iva51wy9299npniP4u3E8BisoxChBw5GOMV4T4p8S3erXbtLLKCScqDgE10WpSOoiidyY1IBX1981ymu2Ox3cKQhJKn1Ff1T4ZQy1U7Rs6h8hxDha1KlzQ2OVQlmLBiSMjJOevBFCLiQ5I9Dn9Kc6JbsQAxJPGBwKQqrIZXyApAPHr04r+k4n5PNNbizA7eDkqCAAOtQxwK1vmQKAckqe+O341YcrI3BIK4wQOpodQd2ECjpkd61Ri0QMRJmYfOR/e4OPT1pIlMzAMrEkEAA4Oe3P1p0iEYCgKxOCeuRSiTYpyQoAxknqasqxGqNIEZGB6EHPFPCu6ygqQi85znH40g4BHUHvjpVczDlSSQwxgdxRa4noS7RGobGNx5YnJ/KnSlEkAcYyOCT0NVZblNhXGSMAcelVkuyZCinIxnJGcfjR7MSZeMq4wD8+eMd6ak6MCSQAQRgg8flWe0xw54XAwMDqagW7KvsBIJHXNWqVh8yNU3REeSS5HHzVC90rnJyDnOPSqAYqhLMGXOQAc96SQZyWOAR3p+zGplia6LBwGwGBBqhIQVAGQc5wT196bJJ8pOMkdSOwqFJixDEAkZ7c4ocUi1O42YByHOOAQRVFhlXDEEZyoP93096svIjZcYI6bT2NCWr3TEogUsDzjp61ErRV2XGEqjSSKLQpKFBYK3GOcVAbFJbhkALMDgADOK2P7JhikCSuofqVyCRj2/GrsHlQ/6qEkqchie1eNiM3wmHT5pbH12XcK5jj5JQptJ9WY4shpllO5Qh5FKgnsD1rmFsJBICU3A5Az3rvpY3uiWcBg4III4FQNYhwCUAI6AV+P53mX9oVuaOiP6b4S4feRYfkk/ee5w39m3EUJkkhKqSeTzVF2EeSV2sMknHT3r0g2auikcqD0PIBrntU0dDIwVBnqMdvb6V8pfuz9PitDmTOs6kEbARnI9aFcpkgZUYINLe2zW7OCcDoMDoKq27YZ2BOBxgnvTT8ymrFouZyC/wA2ec56VIHVCQFyegHoKqjK4+bocjHanq7EElhg9CO49KtMknMwfIAwuMEjvRhBAWIyATmoVkKtkEFAOaFd22Egqjc4I6ik2BYimCRiLyVkDEMGLHgH6VOZjlgo2DG0qD1FQthSvACgjjHSnI0bSyKxOQNwJ4yfT/69Q0GhYbywCzHBbGQOMfhSPmRlbqcY/CoriIykDhmYZA9KfHlQQGyQMYPapsUrIeJHaQKT8q8c+lT+aZ2ACgBckNjqKqg7ACBkk85FPLiSQQliGYbl2jggds1LQNFncQCCM85PrSmIlSp+ccnH06VCrOzhAMheTnvUjMC4DHHqBSsIaWEiRnG1sYYeh9KnACsfLGQODu4zVaTAcgDAyMEd6sqnzjnjAFA7keCrZYYGcgD1p1pdvBcJOp5VgQp7047/ADFIIXaCM+tQlVUgEE/MW/E1nOPMmmKUVJWZ9N/Bn4iDV7E2Up8p0baqEgAY65P8hXrscqkkqMgjjJxXxH4W1ybQtViu4hlARvCnGQD+Wa+tvB3iaLxLpaXKSBpMAMpPI9K/J8+yp4abrQ2Z+R8Q5UsPU9tTWjOj8wc8YcZ5A6VJE525HJ7UyOMAEAYZup9Ku21oWYsQCPTpjFfFtWPhJWQ+1ZTkEHeynipIIpI2UnKqD+ee1aFrbqYgUAzwc9QRV4QAqvGQT+dck730MZSK9qQyAuQxycjPT8ajn08ks4OQwyAO1acOnRbflTb/ABEKOpq4lmEYgjPcmsFBt3ZnzHPRQFFRCA3qcdamEIRCXZVIBb5h6DpWxJZDkRgA5ySAD+Fcb8Qdbj8N6ajEgSyIV6g4JzkfXArSMHdJI1g+dpI4bxNriXurTqJURVJzuICgkA9e3B/lXz/8UvjTHoqy2doyvcbSSwPAP4fWsX4p/GGOLz7exm3S4Ksc5yT6/hxXz9qd9Jq0kjzuzE+p6+h/Cv1bh/hv2/LXxMfdPr8Bl/M1KotDrLfx3Pql0Zbhz5jDPJxk/T0rpLa6WWEymUMSvyrjqa8c8xkYMDlsYBHpW3o3iZrfK7sgELz296/S5ZdGKSpKx99QrRppR6HsXh/VW0/UonBUDgnJ5JzyMenNfQug6tFeabbuTlhwT6CvlHS79r8o8QZiuDkc5ya+kfg3oOq6vpDJPbyRIAXjkfBy27GPy/lX5txRgqdOHtJv3jxs7hSnS9pfU7pbhEYbTk9s96Llpb8MkKE4GCBzzXX6H8MDcSQyXbsGHJK9vwrvNN8G2NgiBIxkHOWGa/K5Nr4T84qYiMNtTyDTfh1farJEXURxnksc8fhXoWg/Cq0stjyqJievPau6SyiiUYABA5yOtWgVCgggcZAx1pp1JbnDPF1JbGfY6LZ2EZSK3ijQdARyfxrRAVCFIUAdh1qB5QrncQp7Z70k03lKWJBXg496fK0cLberG6tYjUbR42POCB7DvXjOr2Y0++kRV4A4bueeK9knmAIUgsc9VrznxxYiO4FwwCjJJ/pXPPmetjsw02nbucrZ2RnuwACcHdx2rsIIT5YQDBC4IJ6+9ZfhOwm+xTvMfmYlQewHYVueUIwm1AoA5HXNdFGNmdlSV3YoXGZVIIyhOD9RXlXxZtHls4pVTyxCxLMvO9T2P0r1uZdwLDjqSoFeffE6My6EVQMhGSxI6elfQZdUdPEQa7no5ZU9niYPzPBzhAxJyCcg+vvVi1IWMMXCnPUjORWL5qOh2kkAlRg9OfT1q3DJshAIJAPcZr9xhNcqbP3KCvFO5p3QimtZAfmBBCknkH1r538aae9nrMpRAASTjPfvX0Kbae4jUx28kpOMBR1/+vXJeI/gtr3i3WIrjT7KTYw2kyjaT6jHr71P9p4XCu9WokeVj69KlG8pJHg3zkhgQecHBp6SyrlgGJXg4GSK+mvDP7E2r61tOpz/ANnQkg7YyST7H3r2Lwt+xL4a0wia9uZ7qUY3kcHHY46GvNxHGGXUV+7fM/I+Lq59haTsnc+Dbe2lu2jCROWkOFVVJJI9q6jSvhp4k1ryli0W6XJIG6PGa/Sbw38BfCGgxYTR4pZSQTMwwxA6cV2dr4Y0zT2X7Pp8ShRgNjp+HrXy+I43qSVqFJL1PGqcTvanA/Orw9+yz401cRP9kMCE8iRD0Pv3rZ8afA6X4V+GnvL+4D3W3dHBGMM57/gM1+hEwSxtZpXYR28YLH04r4M+P3xGXx14qnNu5NrZu0UWDwTxkkfhRlWeZhmOJUKj93yOnKs0x+YYhQ0Uep5FcZinMYJKDpjnryf511ejWpsdLikCyYJyp9z3J/GuPkd5JhExwz8AivQSc29rbO5BKbiF/hJ4PH4Cv6L4Wwka1Vyl0PM8QMZLD4NUovdi277bdwW3EDJI70yJnZyZJCxLclgOB6AD2p8am3bDIJIwQcE4z6j2olhBYFAUI6ZOcGv1uNLl0R/NM5Xd2N+bcwAJA5IHPFNYjCMQQC2CQeh7fnQqARnexI+6cd81HfajHpVvKAd0koCgEZxnBB+vFOc1SjzMmnTlWmoRWpR8Q6qYoJbZFAfH3sYI55+p+tc3BOZyQEATrn19qkMzHe8hZnHABOS2e9QoxTJQFB1Ix1PpXw+NxEq879D7/B4WOGpqPUsxkqjEnODgKe4oV2bJABBJwBUMCyyIyFcsAWyP1pUZo03OMhSAMeleS5HocpP88ah4wqlsriQZ9jx6+hp9uxVkXIIOcg96VECbGB3hgSxfnBJ4A/CpBGJmAUgMPTtTTuZ2LKuE3qrbScdO4BzUUwMjO+/BHJAHep40clQRkAYwFHr69STn9KrvEC7I4YKckKpxg+hrmm7HZSS6lfz0IwQSx6D1FUbuIOjopIJJwWHSrcVqY8xlstnOT2qC9SOEoGJIY4yO5rKE7M63TujnZowk7oRkDv2NV5pyqFwhckHg+1a135cLs7naDlVUgkn0Oa5jUL5GBWJWVhwcng/SvdpTUlc8apStIsRzRyOHKbCScLn1rpNI003YR9mwgnAJzgdj9cV54l8ILtAy7gSqjk9Sev0FexaGsENnC6MWbauT6EgZ/I5rgxusT0cvTUrWKU+nrboEAwSck9xWPqNzHEJIkfEiDLZGOCcDnvWxrd6tu7guGkxjaDnFcfdO0pVnOR/EQP6V8dWxFnyo/V8myn2rVastOiIZXlZsggd1YdQaiKyGNgjqWbggnAY9QPbJp7RgRuSSHHzLx1pUACEMACTnk1x89z9B5YpJJGg88Q0hIQpEhIYtnkexrEMzF3AKgAcF+cev41qIr/Z1YBSrDcOORVERsCRgEMevfrQtSLJC71jZEGDIyllGM5A6n9agkyWZQQcHpnvVyRUMiZUYAIBx0HcVRjhaUsww7DnI9Oxqkh2J5YR5YcgKc7evXFQKuTgEAHjmrBwQFcYYdATULFRIcMAMADHc+lWTqV3JiViFLEjaDjg85xThGsUQZzgk5A9P85qcKfLKM2cc1EXKupZQUxk5PINJoVmCgDgHKHqPXvXe/DTx3d+GNYRVuZDbtIp27iAoJ5GO+K4iRQVUcgdjikjZ43ygyM8HPU15+LwsMXTdKorpmFajGtBwkfoh8PvGieJNNgkWQEKBle44r0ywvgVGQVIGAc8c+1fnv8J/ihL4U1OKC5kYW7fdBJI3E8/mK+1fCHiaPWdPjlWcSptDEkgbSR0/CvwXO8jq4Cq3H4T8vzTL54afkep6RcFrpBGxLDDEeuOT/Kvyq+Mt2b34seLZUUAtfvyOgAPb8a/TzSbtHlIXLExtgqcYbaea/Ln4myp/wsTxKyqSTeyEE/xAN1Htmvf4Kj/tE2+36nXw7D/aH6DvBWum3v1jkJdcEbT6HjNelAbkZsh1IADDuK8FjnkV4pIZBEyuMswzgd69l8J6udRsI0YgAAgDOcn1/Gv2NpI/VqburMpeLdPa4098Jl8YHoBXkFxAqTurcOflJI6+1fQ1xp8s8JClCMEMZORt78d68T8UaQ9pqTK5BG4soAx/ninBpaXFNXVzFgQowJbAHGCKa8YmkKg7gTjkYwalCO4IBBIP6VFhA5UHDE810HMyNowQY8lcEgkVJErx7TkEgcZ/Sk+V8nGMd/WpI8IAcEnPRu1Jiueu+AG36ahJLORgsvQV2MxVBHgFmPAriPhe6vZiM9ABjJ6Dua9DaAkZGCccHpx614VXHewrcstjz6krS1Ko3SgDaOvBHQ11Phe1SW9jDqCi4LZ6Y71hfZ1hRCg4HUEck+1dl4Cs0klcu2SASNwz+Brmr5m6jSg7HlYyp7mhZn0bztWeVFzGwwFAyB71z99aul26EYCnBzXqsFotvMQQBu4DA15/4jZZNWligTkMVZicgEf416tPN1Rp2auzycPiHJ8rMSNEYME4AP5GljRYnJI685Pepp7M2o2scEnn2qC4YIhBYAjt7GuPE5tLEx9mlZHqppluG9Gx0KhjtIBBxg9qryyPNEqBsnPIqG1B+fd90+9SuiRAoDgdcnrXFRhZppFqKJbGAiZmUYTG3B7Gr/z4APJHANVtMYNkOxbnjjFa8Fk9zgIAFPGe9fouFpP2cbGzui54a0o3t6078GNSAexHcGu3i09I41cIAMdDWVoGnJplkgV8mRy0mTyD6Vq3NwSoQkgA/KQc59DX0VGk4LU4pybeg9mDpkHbjgcdaxtSlcuQDuAHQ1PPM6IAwycZBJ61nGR5nPHOcnHauwUY9WQTTPJFsIyAc+n0qk+opbgom0y5ALE8AZyRx3NaUtqyRySYwCMD3JrkZonErAjABKk+vvXNVnyanZThGReuNVLsQgIPTNVLWCWVyCfmJ+4Oe/FLHBumVOoyOcetdr4d8P8AlAPIoDtyDgnIrgc3M0k1TOeTw7M8LOFJVeCfQ+lUmtLtHChGIHbHAFeo/wBnxZEQUAZwDnkknJFXjpFnp9iZp0IVASSRwQTxj1NeVisSsNpI5Z4yMHZo8XvrGWRQHyQT09MVh3tsIlAVcHs2Mc16dr9vFeXCCD5Y4yTtAAyD/wDrrmbiweLftXCsSTuAJGeOK44ZnCWnMdtLEqSRw0sAQAY2574pslsqIZSmAAAZM8e1bV/pRVicEE8Yx1H0rW0C0t71FgdAX6Etzn8O1XUzKNJX3O6VZQVzj7WANkhsljkc9a1LG8dAELAoOMHvXeJ8PxcM5QBRjdjcBkfj/SqOo/Di7sgrxhQpydwBII+tOjmtCs1FPU5JY2hL3WyqqLJCCjEEqG6jj/PpXW+ApHjlhlLh8HAZT2zXnsxn0syRToZc9MKRgZ9TXe/DiWIzxi4YlQw/1ZAIB/3qrE4iny2bPMxdnSbR7dHdqkAkMhAIyBk8fXtWFqWtB2KLggnBzVTWdWhWHZFOrYOMKevv/wDqrm5dSHmEFwF7knOK+YxmPcFyRPi4YW75mjfdIZbd2AXJBBJ7VU8FoZNZkgR8ROoDowyAAevt+FYl/wCKbeCzkgtlea5OBnICj+ea0PAd40WpwzzRsAwKnafvA4zk/hXjQn7SaKnBwiztvF2lraXDPbpiIcqVHBrjNY1y6utKexRmQOpVnRsNz6V6jrUsEmmyujKQoDAsc8duvORXjhvYLi5cAMMk9R2Bwa7sRF0WpLQxw8vaxakjpPCM6aFYTCSQiKSMq7ED5z2OPXgDIrjNcKfaC1u3lxAk7Qeh7/h7VPd+JtOv9Mg0x32raERq0iEEqrZU56dcdDVnWdMWewSWIsCRuJPc/WuTE1ZypWWpph4yp1LtHMW9h/a1+hIU4ALEHA46Ejpn3rpm8JwSwmMptJGd6ZycUeCoBGk04UORklgQeMHjHWtu31eCGKadCHAU7cHqxGMZ/GvFpc852mtD1ZVZdDzptBF1rlpp6HDtIW2sc4A6k+1b/jrwxFpyQpBEShjUGRQAMgcj/wDXVHw/dI/jAXU52RwREA5GGJ7YHQivSPENzFf6eLiQJIQoU8g8H2Hf3r2Y0aST5XqJYipCSTPna/gFvMHWIEgjPY4712Gi31tc6Y8QCAkHHYgnpn1qz4q0GBbUSJJGHIJAB/IfWsPw3pLlXe4UqityoIBP0r0cLi5UFqrs+jjNVIXbI5s20uWK5GCSoqWztbzWtQhsbKI3M8o3lVONq/3iewHetCfS45pC6jBJOFJ6CrdrrNt4M0n+yLJVOramd11dB/mCE/dHoAPSlOVfEtu+hy4ipyRtHdnNf8I1c32qyBJxcncVBUZXIYgke3WhtCnmRyiBhG21iVOAe4r0/wAK6Zb+WhjwqggArwRjpzWvrWjW9lprlBhHO4DAyT3PvXN9Xc/fUr2PLjj/AGL5HueHG3kt7gqpyOAMjFW4iBv3rhhW3rFjhwUJbPSsCcPkoATIOfYV7+X1VKHL2PboVvbRuPmRWAZBk9TketRtiQhEBdmIUD1Y0yUFmCoSpUfzrb0ndZxEEAs3Ukc4+texNtRutzpd0tCO10FFUGZQHxk46A+lXn02ExDByV5HarcdwpQlgAM5OfSrAit7gEoxU4796+MxdXGxb0OOU6kdzAvdJdbdJVI5yNoOSPfFM06J0aQEEqoBJx1Paugks1hV3LbgvBPp3rMdk81kLbVIz9RXyuKq1qitUX4Aqkp6CuAwTJKg85B4NPEhC7VIyDgZqMSRDBB3Edj2qOW7iEZAcKwGdxHavH5JXskUoN9COZBNujYhnPzEKe3+FZNy8UW9g4ODnIOSKqajcXdzcAwlg4Q4ZR0B65qrB4clmUPPKQCxwAcEe9e3h8pr1kmkd9PDpK8mJdavbwBiXDkcHJ5HvUCarE6BwyvEBuOCOPY+lSt4SAbDEykjG9uuKv2vhQSIUMKoSQWIUfNjufWvWWQV/wCU6eSklYSymEoJEWxW4C5zx9a6G109pCWg5KqQoA6n1Nauj+EBAiSFA4UghCuR+I71rW9u2mSF1iVgCcDgYP0rJ5JiIu7WhhJR+yc9LpGo2qwO6ZBXJVVJznsK7XwjcJMojK7CgBYMMYJ7Yq5Z3Eeq4EoyqgDDdvpVG+hjsb8pGmSSDjGBg9M+9d9PIZyp+0ctuhx1IOfuNHaQ28RIYICTwOOlVdQvILFXMpVCAeWJwfaorO4m+wGYklUOC5HQ/Wuaurq41R5JNhKqxUY53D1qKOAU58p50MLzz1ZU1jxGJWYQkqcFQcdD3OD1x61h29vJO5dj5jZABA6+tdNFoBurcPMgQr8wGOpHf8asrYeQMiIAtgjsMe1fZ4DKFStKx6kFTpK0EYa2wdgHBIxgrin20MUUxIOAeAp9a05bQl8EADGevNU3gZQSoBAOOR+tfXwhyEuTfUegbys4wM4BPOeatQ74UkJZgjAjAPUelU4IhGgjBIBfcwJq4CzoMgYHBJ9fpW9zFmdcaelxCSVxxnBPSubvtIeJXYDIHIx0Nd0MvGVQDpzkUye1S5gMYCgdTx0NYyhzAqjR5g0ZDkk8ZwOMZqCRSuRt3EnjJ710+raK0CMQQSuSqgdc9RXPqS/mxvGwdeoIwRnpXDKDidkXciRVRQAoBA4oKOFG3k9s9BTtrNgKMEetTKoRQSwUnknrisdQYlpE092sSFgxGQc4rqtP0RE2sy55AOec+9cxZ7kuBICVAOQ68ZFdhZ6/bJGA7gN6E9a3pq+5yVeb7JvwxrDGEA568VDc4cDeCVPGFPQjvUVhqaXbjYMZBwRzV50AiOwcnnFd0dDzJJ31OH8ZRGYMFDLwGLEdT3GPSuVsdQlty4ySTzgjGB6V6VqsKXBKuAQB1riNY0ryJVMYIDHGTSq66o6qM0lZk2nWclyrO2CTz0/hNaGl5SYo5woOOvWrOl26R2CBFIGwKMnnGMHmqEsws7h3cDC8gZGSf61gk2KUr7HRSW63SCNckkgc9Pzrl9WsxbzyKAC4OMjviui0nVrWa2kYSyNNwCrR4UfQ96wb+3luLqSSIFoiScng5Pt0ApNJGUYu+pyr7nuWUA784APQ5rO1G/a1CJG26ZjjBwAPpW9cQfNypA5BI657frWLqFqGuYQUDNkDJGKNDqhG5Jp1kZGEswIcj7x5rdt7ZGwNwIHb096fY2ixRBnGRjOAe1Pa8QRNME2YzwRg4FZWubxpt7ItyzWWl6eJ7lwuQR7nA64ryPxT8RluvtVtEjRjBUEHqPwrK+Ifiy5vNTdYpWSLoI84AGa4l2LfOTlhz9K4cRiY0lywWp9Dg8Da06hHc3ck8rbnJIA69Kic7vkBDPgdOmKeyBiCRgkUkKqZA4BAHGO1fOVKkm22z6BJLRFC6hG4BhgA5B96ZDam5mjWMF2ZgABzk1avISJVKHKE5OR1ruPhh4WBma/u0yhBWOI9AexxXBVqcqJd0tDq/AvhoaNp5YKFmuMNIV4JHpn8K6gMM4ZsPjlj2+tSoIljVFQqVHX1Pr7VE20sWPBxznrXLC73OdvW5W1CITggkbwMAL3Irn47tQ4ifJccAZ61u3kromSAVbOCOorhPEV8NMvBcIQXYgMpOflJ6+xHUV0KPNpYuGp2tmpUgEkknua6rRQ8YDg5CnjnkGuI8P3yaiI9r8bcknkkV22jBUXkthe+Mk1GlyJ3TOwtVBtQAQGOOp5rY8PoWllLnaGwAAOn41i2chfgnJxnIHUVvaHgSuoJCZBXjnHfJ711UdZo+fzW/wBWmXWtYxIwBAbkc85oa3UxgBAyZ4BGQDV24ty8nGAW6n0pIIG4UEA9cZ7V76sfjsmVGsIGUEwgEjqABmqN3paSIQY12g8AjnH1roXhO4KWwRxxzVW5hKqEKEFxxkYzT5IkKR5t4it4t4iQBSB0x1rhb+0WLfksST1HGK9hv/DnnyGeRAAMgNj9M1534htEtbt0x8pJxntWU4X2PQw89bHIx3rwOEPzKDzuHT0OfY4qXVdPg1KEyo4kQYXcD1J7VUv02sT90dCPWqQupLRQTwoO4KOhrzKkddEfc5djJ4eyk9DkvFvg3YWeIFHOMegPeuR2Paz7XjKIAQW7V7YnkawhXOQBgnHQnpXM6/4abBQxAIvBIHJrN2tZ7n21OpCrFSizz2TVBAFQRkgDqR1rJlvJZZQQcKeGPc11uo6AeAqMSBgH2rKXQirEOrKV4OOx9KjY6VTMZbgyFweAM5OOpp6qDgEEhhyfQVoHShEdgVmQ09bCUxkQoxUcE4zgev0qlNIag+xnyBAQCcseMe1OjhG4kAkk4AHQD1q+NNYgBwCe/FLFpeXj3Akqcgg9KfOjaMbEUduTlFBz/eHGffBq5bb/AC2BXK4wCR1q0lorKQ43L93k4p8yC3gjjUBDnJ4zkelQ5ItGX9mbnJwB0yckn609WaRzEjr5nTaTVhlByccDng9KijUMQ4AIJyCRggVzuRqkNeJiVYnJUAEdOaAjOgDbRjrkcmpI1Y7pHwoU8g84FN3+YCByd2Q3t6VKYmZmsu0nkIzAYJ2gnGR6CqTQl2wCAmPvHsav6vv3pCBhlIbJGSM44/EVVDosrEnKZxjPQ13Qeh5Na/NoiJYTgKCGUHmrEduhUYOWHBHpSsVVNyJsHQjOafCgEq5O0ZyxHOatyMNew1bYqpwV2scjPQntmnLK7sGzyCRkHHNW5vLZCSFRehGOOaZ9i4UI4YE544ANRz26i9nzbk9prV9ZYdJ2KjqCSePQelbFn431Elw9zvBXcBtwVx2rHFgVJVQGA5JHc+tSwaaM8AiQDfg9Qvr9K1hjKlL4JNHnVsqwuI/iQT+R0lr8SbqEIrweYCCAQeh9TWjZ+PTJcs7REFgCyqCFOPQnOK5O1s4nbDAkMMnnpU1laiOYByHQEhQCRke9dsc4xMfts8mrwtllTeken6Z40iu3RCCmB1kORj0GK9B8PXsmqbIrd2DkgAqucnsMeteLaLayqyBUDRhgTg4A6/ngGvqH9mXQYLue6v7pFlmgULGrDgc8nHr7142c8SYmhhZW1Z8xjuGcDgl7WlGzOm8P+DZNKkhu7t2kuy24oRgRj6ev+favQbWC3nhG45zxkHkml1sWmmQvcXcscSKC3zMMkZ/WuE8C+LD4j8cSxICkERLIhPDrkDGPfNfzXOOKx9aVSUb9+x58MPKUHKPQ6zU/DEMccszly4IKkEYA+nrXI3t9HCxhhiCBTgY7++a9D8bTiwMqR8JgHnsccivJJ7gXVw7pkjOBx1rlxGH9lshUFKfxHN/FO/SDwddvOFRydscjcAnqQfWvkXxUA6OyFUXOBxk47/nX0f8AHXVIW0yw0vzGClSzqeCXLZxj6CvnjxJCn2d2JCHoPev13g2EqeHv5n6LlFFQo8zOUsFJiKqflBJ2nvWzYxlSFcAEjmqOm2ylSCd4bg4ODite3iXIQ7iw4A9BX6HV1PrcO046GhbICVIIJB+6K29LBiLAEBCScY7msi2TY4AbGeMdhXQ6NblyC8iDB5yDz6EelcLR1Selzeto9iqSoB6fL3961orV1DMwBBwQfWsy1YynagZpAdvORk/X6V0Nvo115QmkJWLG1Qw25P1NbU4c22p5VfEQoq9SSRGkGxWYkDHAGevvUm+3SMvK4UAEg+9UNQlurWNo0RwGGGI4zjtWVKss8IUsSzZG0ngn6V7tDLJTV56Hw2ZcUUMMnGh70vwJ9R1ySRDFF8sechsYI/H0PvWHIkk0skjgE4yoIOT9a0Y9MllhdywUghVUnORzn6YqWbT1hiaMnbvUgHPI9TX02HwtOgrQjY/KcdmuJx0+erIxxaMVBiyHbGcnpTmsGVFBAdgQSWHBA61pBViONw2L3BznFPN/BIoUOrE/KBjpXZypdDx3Vk+pjrYopZ4oliiycRISQPbmp4bSJ4csGZiTnIGB6CrgkjQH+7nBHrQbmDGBwOh780nFGbbe5seFPGF/4Tnc2WCm0K6gElBng47Vv3vxN8Q6sHDzAYIwqsRu57muG+3WtsJSsgF3IQBHnlkHU+mAcfnWx4atJNaujHEAyBwRKp4YdxXz2Y4LAuLr4mCdurN6Mqt1GDPbPANxcTLBOUZto3OueG+h/LmvWb7UEttIeeE7GCdOuWI6Zrz/AMOQnSbXyhECSAo29AB6e1bl/dF7JU24HT6n/Cv5jz/E0auLbwySiux9dThJQSkcBqeJbiWRBsMjF2Pck9a8y+KmuCz0+2gWULvJDknrjoMdvrX0V4Z8JWfiG5KSlHCnB3DIB9Kr+Kf2Z9L8SXLXs8byyNwu44Cgdgo4/PNePl9SMa6nVWiPbwuOo4eova7I+GoibiYsDlSMAZ6GtrTofKiU4IZT8pJz/wDrr6Q1j9kCWJQbC5a2KncMxCQHPYjjH4Vyurfs2eItOtgIZI52XkbVILY6c9B+VfqlDOcO7K59vTz3AzSSlY8c1rUD5ZQTZYAHaRggnORkHkdP1rmp7kEFM7X5JNd/r3wh8T6fM0kunO0hOD5R3jH14ridQ8PXtm8qzwSxMoyS6EY9q+jw+MoVdISuevQxmHq/BNMyGuChAIyxGcZpsl20YbahJxxz1pDalYyScDO4D0NVGDjeXfA7V6idz0FKLIwxkkAJ2k9Bj1716T4FtUis0kJUsTuI6nntXmYU3MhRsZQZVh2z3r1fwNbOkMYQblOOe4968jNZRjQbZ5OZztRsd/o1vJPNEo+RCOWxnp2r0fw7pwWWLfkDIGD05PFYHhu1KsHK7ieDu7e/1r0bw7YiPaDyCc8j8q/EcwxUubljoj87xFVpNnaaDaGPYF6dMg11Ms0enafLcuAgRT8zHr61k6NbDAyCowOvFc98ZtWex8Npbxgqk4Ck5zyTgmtsjwTxmIjHuz5drnnc8Y+IuvnxHrr3IdjEgMUajkHnk/oPyriJNOSKUSghXAIOAO/auhe2IYKTgLwOOwqhdwqHBBCse5HWv6rwWHjg8PGmuiMU/a1FFszIbUYcsdijoF7+9SRY2kAY9CDzmp47N2RjuyD1xTlaOPapGHB654x6VyzxzcrR0PvqGRUVBSmrlNrY+ZghiWwMHoD25qMW0sZchgRuwcc4/H0rpIhDdIA5CnIAI4qy9jaodrOuQM4zjivTpV4Sim2fJ4zAyp1XGnHQ49onUkngdc+tUrs+WwwFY4yM9vrXT6k1nBlzKrAggAYBU9vrXG3N0JZTGWUEjlh0NdDqwSvc56WX16kklFjIYg5LggjGfl6VJJECAQTnGSpNKjpDGUjAIxg471CVeMlyeTwQTXxmLre1qNn7PluDWFw8aaHRXLx28LRgxybiGOe30pz3ckgCu5cep4xVaSRSoCuQc8YHSmiffjfwMflXBzHrqCFmn8sMXUP8pUc8j0NVo1aPYZFAcYbGPyqZAdzBVLE8jPamwb3Jd1AccAg5wBVKRei6DgJV3FjvDNnjtWtocRup1V2KoTgheSB34rH8w9QSVzjjmr+lXjW0wKookQ7iGI4HsazqXcGkc2Ijz03Gx6/oWkwwRkgE4AAUit0TGJVAJAOeO2RXB6D4zVzGpXgcE56itu41tJzIYWGAcZ9vpX5NjaE/by9ofmU8I41GrGje6oEBG4AY6Vy+q65BapIChLHupAwfU1V1nWVQoQSXB5X1rzvxdqk1xKEikZOSWB4BHYA1pgsB9Zml0PTwuDUpJMn17xLHeTGMMQoJBAHArItrwTSMS+VALZPeslI1jUlnBLDnHOD61Zs4AS5LYAwAPWv0XC0I4WChA+yowjTioovvIs4DZwx7VI0LxqoEqFyQAoqNEjjY4fLAenSpFxyxOAOd3pXXe5rfsa1ha+QrS3DhY8hRk9PeqWo+OzbYggVRCowXHB9qoXMksoKliVIwa5jVoTACzAkE8k9KX1SnX/iGDw0azvM9S8O/EGW5GJblnlYBAxbJwOgrurLxVPEiSB2IPJI5zg4r5jtL+e0lBhfynDBlYjOPwr1Lwt4ie9EcbSKWfLMS2Bn1x2zXzOYZTGl71GGh4OOy6NP3oR0O48beLxc2wcAxDK8Z5LeuO9eTTXAku5MjIJLFiOpNdN441FIbdCSpfAUhTnJ+v+FcTFMWkUqdxY4xXflUJU6dpKx1ZZS5aexu2RErEKMgdSBnFbFuQiFeSc9MYrNtMR4Cs3TqBjPqK1VjMgQkhPQYzX0EXY9y1iQFGABOD/KpopAgwSSTwCOwpsLEliy8KMDjrUqYLK2MHpxW8ZWHclgVAigAMSfvetdL4fYtKQ7FUA4H9KwooF3g7cDAwc11mgWqMyqTgnkEnpWdVqrHlZx1eWUbM1WgMpLZYDrhTVO7SSOMgggkc+1dLFp+UAIBHQFe9Q3mlI6HIIPTA7+9fM4jIo1daeh5U8Kn8JyUlzc7kRHZBkde4rek1UaTYifcXdAPMGOAvc5/Oom00bUYESjkgk1h6/FPNBLESyxONrDPUV4dXJauGfNLY4amDfVG9r/iVJNJdkYOjDaMHOM14bqQN1qUqIAi5wJOnP1rt7pZmtTESSD0AHemL4LuXIYoFBAYSOOD7fWrw9eOBT5mZQhCh1INDtSpVcDA4BA6+9eleHLA70DjDYDYx1Fc1p+hSIYgnDAjO4ZBr0nSrVLGIZdSB3zXz+KxEa0nJq9zzMRO+kWfm80hLSZHB6Ej+tMQh1yQSB1+lTuCYgoxtPQVXME2QASSDwoPUV/Zj1P59iiUR7LgsEwgGcg9T6Yq3A/mAkDacn73eqcocgA8MDkipYdygEnBJ9ak2SL5VIUAL5JHPHf0qB1IwSo2AcAdQalVUkbDPyeg96kRSQQwGAcZ9qluxfK2RgkIhQFjnmnqpdndAWUHaSOme4+tWkgHlkg5OM4psIcK6oFZD82F7n1rNzsUqTZT8spGwByDzg9qh8uSRgHwNpyUYDIrUjsfP3ghnIPUrgD2xU39ju2AQCAQTkdKxlXit2dlPCTn8KMpod8JJBBHAFVZJFjCIQVduCD610v9kOzrIr7gBygXGfxq2NItwEcJkjuy5IrnljqcN2erRyXE13aMWcjJbGQHIJx0qaGxlYALGQcDkiuxGmA4KoAg6cYJpy2pjIJRsHAxjpXHPNIJaH0uH4PxMmnNqxzcOhJIUMrEkHJHoKux6bHG7BIjgnAzznFaawO0rkxeWAeBnOR71Z8gopJGeMgjtXmVMylLY+tw3CWHp/xNTIaxChnVNrEdhkirdpaEICCAT1zWhFCvBZ9pxgmmi2G9skgDhSO9ebUxk57s+hoZLhMOvcpooSxlQFDsjZ4ZT0oktAVBBzIe7c/pVmVFQE4BJOSf5U1nBQbwA4OCc/lXK68u52rCU47RRV+z8nIBb+8BkitHT2No6FiSpI4FU9gilByckckVHe3SowxIwUHj3/wrqw+IaqLU5MRRvCUbHsXhbUXWHDkqcDbgj5h3FdtbSs6EMNjFQwDcZz0rwTwlrYtLsqGARsnAPTPfHrXr2h6obsHeN+3aqseD0r90y6t7XDRlc/lzivLVQxTl3OjEhRkHLA5DDPQVFP8AMxJGUBBFVpLo7gxOT0xTjOBkE5OeQDXpcx8B7OxMjK0nBKk8Hb1IomYIpBPzAYxmqIn/AHrhAQRjLAgYz6ev4UTzOEBcFT2Yj7w9aTaYKIskoABwScDGO9V2ldJCA27v9KjaQ4Bz8q/L16d6ryTZiZlJD7sYx29ahyOiMLkc9wBJlQRgZIPeqTTGaTAJVc9PU0rTEHdN85744zUIkQKxBAckbVx271jKVjVQNCOcCHYANwO33J+tc54huj54iReVBXeCBs9eO5q/c3TQwkkYBUkDOPXmuUvJW27nIcg8Fup96lSZjU0RRlfaTzuIGCSOagadDhZWCxHAIPXPrn+lT4V1ZnAOQR1IxVSQszblCkHgkrnA/wAa0VjBMjnyJGQLuReFbOcikOwsCCS7ckUhR4WVpSVEgLISMBgDjI9eQRSLhsAHBHIPrV8qKTHypGy43AkcnHWhZAsOACGPrTG2JwBmRjzgc4qVY0TeJZztUFhsXg/iahoTkRFduSBvyc4xTo5CZgSGBxwQP0qBJCgSQEkseMdh9KmWbLEEfKozuzilYhsEbddHBwehPXFTb1w7OCpzgYGMj1zULhgwO3b2Pv8AWnSExYEgyCOMmhajTCZwkSBCqAdB2A9KiWQjhSGz6nkU1oFkYGQlkJ4UirDRJHGXQkP0yRwP881VixSSAAxG0DJo3PIrAHDnkDGDioobhDMQTvPcDoRT03SZViQVO4EHBwKTQXELF8gjBxgkdqainlN+88YbpkUGUSYxwpJBAHVfWnWEYuLkRFdibgA/OAuepHaspvki2dFKPPNRXUuXMgsLBQoZmkOCxGQDXG3DvNOxcYXJOCPTpXVeJLo/u4VGQg2hhwMduO9cpc42ZYlnwFLY61+G53iXiMQ9dEf1/wAHZfHB4GLtZsjPDFicnqKeI1DK7EHPGKYjFAAVDEDPPegYdQQcEHIz2r5pn6NG5LJgMUIBA5z6CoXYHIYMVxgelLIxwSASvc+lSlC6ABVKDkHuTWTNEIHDoqgjGQM56UrbUBIUOFODg9TUaMqrsdASMkqvH40wjAIHCDn8aixehLFkKeRgnj6U/wCTnJBPYGmRPEuCSzhQAeOpp7sA4YIADgAkZosK7FhLhyMkKRyPXNKyZiKO2RnGD6UhckHPAB70iqSA28EenpSGlccI0jJCjIYY+UUrQfukYvyBgDPWiNsMjkYAPP1oihYMxJAJJJxxmk2Ij8lwpw5YnggjOKkyIoVABYk4xU4lKsA5BX6UiQOqF2O5SeFxjipJ0ZWYBwQSAB1OOlICYiu0lx0xj9aWRSZZABhQBzjqaQOUYKVJyRyehq0gtceT8px8ykkjjpTZFACEqCMjnGSCeKc2QoUABc4B9KYEUhgTtPZutVYhoeSkZwoDnoSKcgZ4yAoIJwM0wqUQBioOf4eT7VLaKSChOGJON3THr7VjPRNsT0Vz2X4DeEUvriXUyoYhfLicDOfUnPTBzX0hYaI0UCjbkYGcVxHwA8NPofhi1QMUkYBiB0wRnH1ya9vgthsAKAN3r8J4hxftcW0uh+TZ3i3PENJ7Hnt9po3nC+YOm9egFZNxbCNgQ3PQj1r1S90SKSIjJLEjG3gYrl9V8PvG7ExkKCTuIwCK+V9pc8GNa+7OSETZAAOWyCM8CpIVZCV69sirX2eSJmJAC4JBByPzpIrd8MSQQ3I5rSMrG/NdF6KSLaAwOc8ZOOaZeWQkWZC+w5LBuhHpUAO7BByBxz2xU5DSAknDn7xIySDWntOhLKZAIwDknHIqW2RHySuG6DiplskBDKoLgbcmtXTdMO8F0yTx06VlJyJuzLW1kZTsj3ITgnHf6Vr6Tpjsju6/Io+9689K6K20UPEoJAGc8dafruzRtLZggQkcYHXjtXfltKeKxMKcFfU4MRXUYM8U+IKKguondeCQc9Pp7141qLK8rkfIcDG0Egn0ye3U16B481mOd4o0JDp2bkAZ6VwM0gbcDyWJOPSv9AuFMFUwmAhGa1sfiWdYhVazSZkSStsYohYg9AM5quSBGCAQxPIznB781ekO0ugTAUZ3DnJ9MVVKiRATjB5A9TX3cUfKyYxIk3hpCQOw9/WnmMMWOzgHBJ4BHYgj8uaQxogUAEvnlcdD25705JHJdHGAOgAxkevv3rSxkyTDAqCQAOTUbqJJcI+c/wBz+VG0YYhiuDkgdxT/ADAdpC7Y2XKjIJ565Pbp0PSkxXGhylnPAxKRYLn2I75rzLWpUe9d4woWQD7nQkd8e9ej6mWNjIxRnj2lQcZAHcY/WvLdUJa6ZEI2rwWU8qfTH0r8r4ml+9sfv3h5SumzQt1VoQyAAsBhqewBYKFyTj6VFbHzF3ZCMy46dPfHrVhYSyo5YELgH1b1r8+Ukmf0RTjdHSfDnWTZ+KbaI8JKrBiTwCDwT/Svq7SboeQSSJCQQME4OQec+2a+NtPJgnBiOZFYMNvfBzivqXwPqou9FgnLrISFBAPIYdRX7Rwpi/a4Z030PwjxKy68I14o7KIkggsSMcHNSqyqpXcFAx1P61SWUFAwODwcetT+YCzEjcAMD39a+3ep/MzWtiykyqrMZAyjoQeCPWnFmZSoU5Ycc81XUIzkKBjA5xinxSDJAOR6ipbHYsPKkMTXEv7qJQA3HoOnpk181fHH4kC/1NrKCUIuGYQg5wOn5V6n8XvHL6Dog0+3dS07q8nzYKAA8/jXyJrurNqV5LMR8xY+4HPTNflnE+a3f1aB+48A8NuvU+u1o6LYzZUU5ZmZ2OSxLZ5qm7xqkYDsTnDADpUshc5Zec9RUDRmbgyqh6ZPf2r8yS1uf0xCPKkkOxEoLAZAOQD/ADpFZJJwrglRzgj8qTBTgnOO/rSQDzZNrHkHIIrRJG1n0Ou8PqJFLqMDofeuwtAPLBIIIwpBrjvDrBZlySFAwQO9dnbYwcDAA3fWsauh6FGN4khgBkOxyOATnpTo4jhyVIB4AJ61IkYcO5YoVI2qOd1TDnAClUHBB5/WuRyOlRIlUqoJLIzEgAdxUnkDAAPPSnOpSRCCCRwDmnpG8j4xgE5ODUcxoohaW7MXJIIB2gdwe5rVtLDYQAdzNlgTwMVLY26RpkLyTyT3FapiUtGqqSSdoPoD1P0qLyNVZFeJX4wcpg4B7etSIgUEHBP86sqqoWDcEHA96HjAw5OSRtAI9aNWWrFcjKqSAvXOT1q1FZO6ZB+Xg8dhTktgQqAcepq7BGVyBkAcYHelyjdkRxxFcEAE9ME9qX7LF9oEpyGchSM5y3+NWVjwqkjJJ6A1PGBv2IQ7DglTnB+tUomU3ZFy58PGG38x4sFcHkf5zWDEBcXaq7i3jZsNJj7ozyccV38KS3uni3kIDEAAv0FYV54Vk5YxF4vujAyPpWlSnJK8UcVHEXk1UZyFxhiQWJAJAOeuKeqFgrEkKRjk/rV/UtJlhjklMYAUY2jsfX61px+BNRtdPhvLuFreCQBo8kHcPWuO03uj0fbUla8jEijBXJHB6N6ikuE8qFiozxjjg4q69v5bOoOMAYIHI5rkPG/iy2023eFDiQqRgdQcda5py6IUpq10cl4w8UJamWGM5YjlsdD6f/XrzxNUlS5iuolxLvDDnoQcnPtim32sS3sjvMpJ6cnJIrPYsbdlB2qT94+hPSqhD92+bdnlVqkpJo/Rr4Y3B/sCy+ff5kSsCpzkdB+VegQB1yrqxI4PHQ15V8Db9L/wlaNjmNUZSvTaV6foK9bgU5U54Pb0r+c81jKGKnF9z8Zx6ca8k+44KMgnoOopsqghgCcdsHB/Opj0IIBI/WmbSvQg5HOewrxHG55hW2yYAIBU9yaifSIpiSy7nPerpQKQVySBgE9xUq9CG4PepUF1GpNFaz0OCS4iLnCRsGzkjPt7/jXpVheWsMQSMqEA2joM+/1rhFxgAjIHqOtSxxAElQUwMEAmumnJQ+FGU17SybO0uvEFpaxFnn3KvUnHHrXN33xO06AZSUumcAmMnJ+oFU44IpJ0DgEYCgHofYe9X7rTLVoSFgR5WABhOQGHYn1rf95PZ2MlThHczj4+u72MtYW8sgyB5gBGM1UeXxLqTuhlks0PCsHGD1yeBkfjXU6LoyabHnbgk7nCj7tUfG/jCHRrF0SUlipVsHJGemB60pJRWstTeEo3ShE8g8S3lzZyvbPcvcPESrBznAPOPfrXKXNxE4AZSCBjcpxgelaut3onldychjuJA5/+ua5S7ly5A3AHseMUUo8x9JQp2im9yK7kAnZIwG7AgdTWr4a0wXMJuXGxBIFAb+I85x7DHWsuz0p9QnCKCUDBnKnHH+Nd5Z2aWsCICSB93joa1xFVUocq3ZtUnyqyJIrbZhByOFAxVnT9NSe4MQTDMvGRyD9adGDkggZxwf5VsaJaLcXgQtt4JU5744/WvF52efKbPNPEsTw3rIRgqenrVIiO5hEUwypGCQeRWv47UjV2RxgKMk+/pXKRylSAp5yeew9K/QOH8yq5bVhXpu1ux2yw8MXh+Savc53WtLltbh1YYQchl5Bz0/Gss3I2hAMnO0kjpXe3MJ1O1MUoBbqSp6Vx+q6a9vdSO4JYvkehGOuPrX9ucOZ9RzbDRkpe8fhud5PPA1W0tCiAqZfdgE7Qc4y3oPenrukLoQABxyaYzCNQpQEHkEjPPr7GoWuQWyQSB2HevtY6nyLSJ9iRKQBhu2e1MMylcEggck5xVGa9MoVQMlScHp1qpJcAqcDDDgg961USS9dXTmQspwHPQcCqDysudxwM9cetRG4IUAqSAex/L8B1p5maUFgQBjcR2NapGb1BgzkgsUI4ORTPOVTtOAehIqM3DIA7LgHgn2/rUUk+0tvOGIyvy5+h9qtEMlVj8wByuaqvKPOJIOR0bOAakWUPjaCSTySetLGvmzAFMA/Lkc8/TrVaIi0mShSwBBwQcmmu6uSMkgjOM/pVm006aZ3Rz8q/MdxAwPx+hxU72drbBiHDyAggE4B9Rn6V5uIzHDYZfvJpHvYHJMfj2lQpt+fQxFhJGAcZ4Oegq3HpClAXlUY+XBPBzVie/cCRIUWMSgqCACQM+vY1ElszKoc7x1Ksc5r43F8U017tD72fq2VeHNeraeMlZdkKltDZRKixrOV67+AafNK+AEATjJA7U2KIEOsqM4PRl5Ip6RBeGVgAMLuHUetfF43OsTiXrPQ/X8p4Ry7LrctNN92V40ViXzvBGAferMVuTEwVCSBnr1oEUcSIEXCjB+UYyafKxWUgEgdScV85Os5ayPvaVBRSUUQpEzfKeCOlIQyYL4JHYmpGlQkEgg9qV8FC5IIHIBrgqTPQhTt0KygyZAxjqSPWqVzbkq3GT0OR1rTXDoSQFUHIx1NRSW6tvIzknOSa5HKx0R0OSvbGO5R1AAIODiua1Cy+zyoRkAkgj6V31xpuHYKQjE5BI71kXunq8DEqrS5Oe+KUakS91c44yAOCRjIyCTwR2p0k5VQuQQPmJAxj8KkvIRHJsxhV4A7YqkjEuQOfeulO5iydZFEpGQQQAF9fWpXlXnAORgdegqv8xAKYDbsHPcd6lcqmUIIBxhvU+lUmCHidvKAYEkMOh6irAwGdwQSMfL3INRAF4hkjOew6Um44LlgoQZ9Miga1LayAAADkdR3qdVJAAIyeRk4qnFcCTlULNjkipTMkm0MuUIzn0apsMsHOQAOehyc8U1SDjywF65ApgfcDtBBz19qemSy4HGOWA4FJoLFqGQlQwAJ6Emjcm5kKCQseSO3vUEblMjIx0qa3JidSApbPRhnNSFh0aCYBNm0AFgpPYd81Kjq5UqQVxkNUUUYEjFSQcHOT0zQEEbJGAAi8ewFAOxKSdwyuAcZOc49/pUgKSSuCT8vBIHPH+NRvGRGZDtCKM9e3r7U2NAuWzkkA5qZCLFsoMRHKNknBHQeueler/BnxQ9hrEGnT3JCSbcM4wBk8H3FeSopIGG3c4Iz0rWsLu4spVljnCOOA7ZIX39cV5GOwixlJ02ebjsKsVRdNn3FpqJebnDh8sVKIfmIHcD0NX0WNHQAusgbAXAIHrkmvh22+O/iXSJjE9yEjjYqGUk7wO4HbP1rqtE/a8ubaQJc2bTADaQVJGB3zjHPuc1+bV+GMXFt09T8gxOQYqE3yq59i2skgZi5yMkYA61qWpDsoAyRztPvXzboH7WWjX6R77Zbbd8pDE5GOuQScfjXf6V+0r4ULKtzqFtbqR9x5FQn05brXhVMoxlP4qb+48Gtl2JpfFBns8EBIABbA5OasbQqkA4NeZ2f7QXhCZHZNXtQvQ4kBA/EUzVP2iPBmn24dtYiDFSVO4EMR0AI9fesFl2Ie1N/ccH1Ws3bkZ6BqepW2lWk13cTpDHENzbh19gf6V8GftFfHkeJdbuLWwlMaQzMYzHnbjGMg9zyan+Ov7UcnjSSbTdGdra1LGMFm2EgdTj0Pqa+ZNQuJLqYvIzF8gk/zNfoPD/DMuZYnFK1tkfWZTlLg/bVvuIb27UZVmZ3LHLE5PPv61TwZMgkgDpipngN1OsUY3lpAFAGSefSvXfAnwLuLt47nVJSsedwQDHHvX6bicdh8vp81V2XY+rqVaeHjqzyqx8N32qyIltA8rHoFGeM9a9F8Lfs/3+o4Op3CRRHI2xAhxznPPtXvuh+D9L0C1SOxtgjLxvHJJ9R6VvNEFCMwAAGBxX5xmHFtWpeOFXKu/U8WtmMpaU9Ch8Ofh34Y8ImJzbC7YDDGUYwf/wBde9eHPFmjQGO2toBbBeyqAoz7+teNRsVyQCc9M/pUjOxjTLeXg5Hltgkj1r89xFeripc9aV2eJXUsR8bbPqGwvrO4EYikUkjJBI4Pp71fLAuNoAjGAT6etfMFj4tv7IoI5W2KQQp5/XrXpPhr4lHUEVZ8Ic44PXFec48urR4dTAyjrE9QeYYJAIyeuM0x7r5SBy2cfSsqLU0uYg0bhh1JXmpPtWRkLnjpnFQ9djgcGi005kZWL7iuQMd6R3LnBJAJ4z2qi1zvYnGBjJ+tM84k4zzU8vcFFsumXBUE8k4rM1/T01G2MbkAE53AZNTpIxkUkbhzkVJLPhDlcZ4OarkizSKtqZFtp6W8QRDtUHJHrUc2BgAkg8jjritDyixIxgemarXIC5YDAA4NCjGOxtF3epjXGVJIG3JzjP6VzfjCz+3eG7+2jiDSSAEDucdge1dNI77icA88k+lV3iEvAAJ6/Wto1fZNTjujtpVHTakj5+0f4OandzKJSI4zklsYJz2+teo+GfgbaWcSG7dp5MggOOAv09a720jVcKNpbvjqK3bNZZEAKbQBgNnOfwrrrZ3jai5ed2PSxGfY2ceXnsZGmeA9K05UWO2jO3sVGAfUV0FvpdvBxHEoIHBx0qzEoOSRjHHPerUSEuARgfSvJlOVZ81R3PnK2Iq1takmyS2Ro+VABJ5461PGmTnoRx9aEQKCoOSTkc84qcIcEDBOMkVUYI5GgTOcEc+lP8ksxAG4noB3NBUgKAAMcn3rM8R+Irfwro11qV1IEjgjZgSerAcV2UqbnJRiVCLlJRXU8g/aj+JsPhTw1BpNpIyXuoKY3MR5UDvXw7eSM7yvKQWBJGByc+vvXbfE3xtc+NfFl3qVzIxQsREoPAX2HpXn97IULHGQxO0H0r9kyHL/AKpQUpfEz9oyLLlg6ClL4mV7e4JvoMbQCwX5hkdefxxXodpGATIzFpSoAPXArz3To3muLiQKoijChTj+I122kyGa2BDlznDAdq/oPhCPLds/HfEfEJ1IwiaPJYYGQeCfSpmYSSojEYB2jHf3pvyKRuIQDsx70/YADyBk7shegA5/Cv096bn4Wm27FW9lis0ZnBIHOenI7Vx13fNeXTzuQSxKksOAM8cevpWhq+oi8YhG3wZ4JH3x3rCEjhBngZwFx0r47M8a6j9nDZfifaZZg/ZR9pPcnktyUyRkcjryaghjMQJKF+eAO2epNWoW3SLuQkAdF/nUcYYSBAzE5bJxxg1823c+gSJEViwJJI6FgOB7U5YSzgHATIyDTIg+QhBIzyQetWreB3YAttA+bHXI7/8A66zZTQoiMGQBuBOTnvViEskRIBUtgMPUeh/GiOEKWAJIYnAJyaeNoIByCOo9aliSHRO0DsSSd3AA5xTJJA5JYbT645qzFgKpxknkA9zVbyiGZmHBPNc82dlKJUmyZMjBHqfWq8jyIhiRwATkgjOQP/r1ZnfZuwg744xmoJMhEGASeAevFct9T0IxMXUMSjYzKXOVwRgD8fxritShNu7orhnHUDsa7bXYI0DhnVioBO3n3rlbmFbmANEMs4DA45HpXpUKrSMKlDm1SMCPe91EdhLgjPHBGa9VtL82eiqAv77AIx2HOc+9cbpGmOkyyzrlFHOO9aU9zM7kbyIgvyR+meprgzDGx5fZrc+z4eyKVWar1dIkMs7sS7HkksRnqSef51TaQtk5JyelTeYI5AxG9ug74pIlDkADBIyA1fItNu5+txUYpJIQMwQlhzjjPamMAQHzg9Djt71MvyIQWJDHGPxoniIiKFRgjB+lWkNu4+RhHbxIQR1II7571A0ZkkRtwCYxtPGT6ipnUv5aA8BenrTp0LQAbcFeQcdKq9gZXlVvPCglu+R0ojUxozBMM3y8dsGi6IWVREoAZQ2Acgk9fpSSypGEDgGUjbkemapEMJVLEEdQMZqmYTuOOCDyPamzagQxEQ2nplucikinae4QKCW4A46k1V0ldkO6JvK3I5JyFIHNCqocKpDHAJPpnoK9N8GfCu71dEublgluwDGMgDA6E89TntXqvhf4P6IJit0ikIwwHAGcdwRXyuN4jweEk4Xu12PHxGaUqDtv6HzXFYTyRFBFI6ngHZwc+9PbSbm3UiS3dABwWGAR6ivsLU/Cnh3SfLisLaIk/fO0Eg+1Yl54N0e+WRJoCQRwUIBz+PvXgLi+nJ25NDgWdRl9nQ+U1mMTxgEBkORj+dex/Bn4uXGgXY069kIVm+RnOQQTx+NdHqfwm0yaOV0QFmCoBtHI3DIOO9c1rnwYEdzI9lKYiGBTaM8Dpk1OLzjA5nS9lW0KrYvCYynyTPsLw/4oi1OCB4l3mWMqRGMgZGCT+ea+IPjz4KfTfFmpalAuYrkglhzgjtjsO/41698MfEOq+GWk0++JlDACNlyMY6mr/jrQ49ajuAVD+YPlJGcj396+Wy2osrxd4SvF/kfP4OKwWI5ovQ+MpICqEEZJHNdd8PtSMN8sTkKmAqrnoBVfxl4Zn8P6jJEY2MLEkN6c9P1rD0wm3v4pSWRgwAweCAa/aKVaniKanB6H6JRqRmlKLPoOSONhkIGZ1Ulh6en615j8SLFIplkACuRtAJ5wO9emWFy93Y28wVVLRqTtOQcj9M1ynxNgMmnNMFBbBTdgZGBWsIq9zp6HjCuEyyliCefekQKzNsGQSCTjNObdGu0gbgMjNQ5C4ALI/cV0nOxRuJCBQKEkZvlB4UelN+cgsQcqcZHerEKEoQWGAd3NGrCx2fwz1EW+oIgJI54J6k9a9uG905CkAbQw718/eCXe31+2KsAgJ59DX0LboXEZU7iYwSMdSa+GzuHLUUl1PJxi5feH28flEKXJYjdnHSvRfhZpUgk1AuA8MkY2uwxtNcfZ2wneOLKqxIBBGcg9RXuPhOyjsdNkRFZBt2kbcY46HNcmW4R4mpq9EfHZliuSHL1ZzviG9XSrUp92Ug9uRXlguXuLze7A5k3Fsckep9a7Xx3dKbxixJZcgZ6Yrz8sPOLYJBOOB0969DGxjCXLE1y+C9nzPqWtRnAZ33lyMge/pWSWNxtbPJPOanmjM2GYkID1FD4QoiplPWurA4ZYiLfY9yEUSQr5S5KkHPPvQzhyzspyOACauJhoQAme3Tmq4jcuMDdzznoK9KjStUVNGietjU06BX8ouu0Eg49DXdtcW+n6WAkSll+YsBz9M1w0ZYRAg4yOB71NJqs32UQO2RwOvT2r9FwzVOKTJnBzNR/FjrEEWMAlssAckAVOviOWZFITJK/xHHFc9aW/mS5IDJggt6GtKCIgkKMkHGa6/rEjSNKCL8uryXc4UL5SLwVznOfertoxaZMAscbeKwpY5UdimCwPOexqWHUZrSZHYcAj5RwCPTjrT9s3uN0v5TrprZTGA/II4X0b/OK4u6tnjuJRKAAScc9OeK6jTdYSSMmdtwGQN3bNYmpMLq4lcgBAcqR6f/rzWFad1uEIyg9RmjWKTXMZkcGMElsjOR2/WuwsdUjgnaJpVRFj3ZY/LnsPqelcR5ksCZRlQ44x3qW0srmd22Alm+bJPBIrljVUNy5wjL4mdDqnisxMTFgbSWA6kAcZz9CaafFd/wCIoI7a4DLEi4G0lgefTscelGj+A77xBcGJYihfCOzdCD/SvUNO+GumaeqzSRMblQFYq5CkjjIBrwc0m8VFwhozw8Vi8LQXI9ZHniaTJE4IDgYw28cj14qrcacUYKwADZOTXrDaRa7ipiyeuWon0i1nQbEQEnglck+1fDSwNaG0jy45kux4jfaHFIXCMRKcEZGRjv8A1qjZaO+m3PmwjeAdwycBvevU9d8H+QwlQ7sZJVQeD6HNc69iDklMSKMfN1rxK2Ir0XyTPbpYtVYe6x9rfh0G4BXwPlA6nvWlHeFeSQwIxyAePTmueyYHLA4I5wT0q1aXYkUlmwM1nRxdpe67HJVpJ6iaxpNpqKN5kCHIwQR1rlZNLl09wkMbIgBAwCBj0ya7VpCYgQQ4JyDjrRIglhIkIwRkexr1PbylHVmMZuGhwTXl27tAjFgvylScA12cHhEZBvJmkBVcxdEwQMDHFc7qliLa6E5yI1O5z9OhrsNL8R22pWiJK3myMPvN3PbrzXLpJ2kyqt5K8Btz4ZgkSCO3UqikKEyTgegPYV2lp4bGnafBBGAPKBw2c5J56/UmqOgCOeUKRgg5Fd1BaiaJVVSTgkD1IGSB6n2r6HLaCc7s+fxk5Q0OMkF9ezQ6cSVWWQKZWOAvufY9K888YQHSNWngiY74WIJzkEknOD/T0Nekaxr2LmWDTraO4uI8NJKXI8oe46HP9K8/1/TridvPlfzXbJLAYIz2/l+VdOZKMItN6lYGT5rtaHD2l3Fb3BklQykscJLzluoOP1ArutK1h7iyNtvZgSXCHB5PH1xx0rkn0aVkMgT5I+eB0Ga19IJS3Viu044Of614eGnz+6fQKEajGafHe3U8sNnK1u24qzr1x0IPselWNX0m+0yKK3BdNyhiFOAeexHX1rX068isEdjw7+g5Y+n1rVXVoXiUStGqNwTIudo789qznh5xluY1Izg9jzi3DW905LsCcA+5q9fX86WypFMwC9vSrfiG2Tzw8ADBjuyo6gngit/TvCsF1o6vMVE5OODggVLpz2SJuo+9JHK6PNNf3DRT5kUqWGQMAircsJhO0YH070uq2i+HHeRGZgcgEjtWfJrkAtsPKyPIQq7Rk5PStcPLllyTPRozSjfobmjaRJrVxKFIitrdd0878Kg9MnvXHPZwX+tT3NuAIgzLCwOSV4ySe5JGa0PGHiuc+HR4V0wNDbS/PezsMPJ/sj0GRTNDsjbWsJwqohwqgYwuABXq4qrHD0uWMrtnBUqOo+fZHR6Jez6bgKcKQATnuK0bvVri8UB5N0Y4wD39KzIwjRsQcFSM5Pr0pJXjigdicIBy5OBnrivJp4iovdTPPspyvbUZdlFCl8AHPJ/hrkL25S61BhE+9V4OOM+lWb3V31EmOIbUzg57imWVkFUEDBHJAFfXZdhpxaqT0Po8Hh3TXNMkt4AMll5Pernkh0GBgjqM9aVIwcDPJ5qwCEyMbhjGcdK+kR6LZGwGwKpwMZP1pYBLG8YUFsnGBz16U75XyTwMEEY61KJF4kUkFQpBz19KiUYvcW5SvJZpMxuSiK24rnr/APqqq0LTlWLhiehBq8BlgQASQQcjOQetOjgEZCLGTnGOelcssLSqfFEuOhmtBtUkkqc7cEYzULKgcszFhjAHoK0721llQhAzHOB3x7VDbaFOSpmKkMeBnk/hWlPLsOvso1TXczZplkZ40UhVwM46g1d06zfUH8iFc7cAkZOPSuj03QrJo2aQM8mQF28geuRWzb2kNquyGIJ5nylgMEge/wDhXr08PGCtFESqq2hnL4bAitoIk3zuQpY8kH1x3B9q6nT/AA1aWgLJEjOBsZmGSM4zjuOQOazvmhvElZQsaYJycYx15+ldHBcIyB1IwRkgdjXbGmuxwVZTfUnFjDbA5VM9MnHP41RntIncgoN3XKjrV15y8JJCgKc7mHasZb5STIvHORk5yfp6Vr7NNWsYxUu44W0dsMqm0Z6Cq06mWcMAZH6hea0IpXu0LylQSeAigDH0HeoYp0TUFUqUOcCvOxUPZ0pOK6HR71tDfu7QWmgwWsTCPcNxC/dBJOePWqA0ry4lIAAPO4DH41p6sQWs4EdGPEmAQc5BGMe3FY9zrsFvK6O4VkByCemO31r53Jqd5OdRHNS9ox7ERR7S+DnjPpTQhcMAxIxj65rjNd8TS3E4WMARL0IGDj3rd8K62uoQESAl+2OMH3r7JThex2OnJR5mXJLYpuIXfkYGOwqs1rv5CEKP7x6GttF3FsggjufQ1BMA0hVAQG4Ac4+tbJI522ZJtRFkgbtx3HHY4ogtSEO85OMhjwCa0wpbcuAB0Bz1pPs5OCQCCMFSenvVWIbKfkgxZAIIJXI6Go1iZJFJO4d2xjj6VZeMB8hcgHcBnjPrSgBiGI2tnp60aC1KN7arKWKqSwBG3H61xWt2phn6bSSWb3PrXockgVmAypI+8O1cX4oYLdlCNwIyCep96zqKLibU3K9jnVjZ8gKTgZ9c1Zs7QzXKoQATjIPYetdDomlxfZFlxksDkYzg5on01k1KJ41yin5uOteeoamkqlivcaEsULMACwHBx29a5Se2eOUgHcMk4XvXp8i74A7/ADDIU7hxk9BXE6taGG+VCSxyTnp+H6/pW6gkjOE23qbfhG0eDToJSpQSDeFJzkH3/OumkQmQqq4RU3k54Az0z3Pt1rE0OaOCEHgKMKA3t14rVaZdjsWyrHJyeMe1bRT6HHV953IJ4U+eZiAQBgZ5Nc14jkDRxlArHcoIYdFzyQR3FX7/AFmD7SVQkuFKkg8Aelc3r2rQvbiOB9js6glQCcFh27Z6ZpyhJK7IjCT6GxZxqYFEbkoVyCwwfy7VmajpMt/cEHIiGQSAc/ga39Ni/wBCiCoV3DoeTkdaus8zBEJyBwPb8KwT5eoudxZyaRvp0aQIdzAcKTyB6108WmL/AGcJGIyeeeT78Vny6T9p1aFgSSAc44ya6X7IphEagRxgDO3nnv8A41DkmW6iZ54bZrqSQvHtIcjbjHAJxWHrSraZldN5j+YD0ArutQhjjnKoPlPO4dxXJXdhJqN7cuQv2aHDAvzwf580uZI7qC5h+nSNc2wlCFUIyeOgPT6Vzuu6rLbCQQHJyUIz2PB/Q1c1LXxAskFsDG6kKxAwpHtXJ3dyTMSQZWXqW4zmvJxOL5PdjufR4TDXam1oec+NkeO6JIxu4GO1Y0EoEZGOcYJPauw8V2ElxYSShQcHqDkj2rhU4G0kgkYBPavFc3PVn0EY2ReQIzAO+wtwDjrRhYxINxAUbiR3FSWmyeIgMCQcYIz0rQ0bRZdSvxAmHVvmbIwADx/jXn1ZWDYseGfC7eILmIucwBg/Jxk9ua9ctIYrO3jjSIARjaAoxjHeqOh6THo9qkEagADk45q/I52gOAARnI9K85uUnqYykSNMEkDZBBAxj0qG4lVlJPBPGaiYgSFgAQTgEjr6UkxIALAEA5+lbxM7Fa9nVVwSQMHn0rzX4iagCltaKMI25jIq/MAQOCR05A613t/cqhMj8RDuDnFeQeJNVfUdUuJ5BhidgwMZUHg4HGcd+9dtG9zSC1N/wD4lawdI2k3nOMt1K+n1r3bQ7hZoInBKhjkNuGR+H5V8r28htJlnQkOp+XnGK98+F/iODVoFjcn5FC5Hdu/0Fcle1KfN0Y6qSVz1mzQtHGHGCDuBU9QeldhoEKqzAqSwXcSemK5bSQu0MgI7AkdCK6PSp5AAFRixBUt0wPSt6M1zI+XzVuWGmkbEjM52gAjOQVFPt2ZvkI5GSD6j0zRlmVQ4VCBjKjFMVXdcod6ZznHIr6OOqufjstyzEFYgLxgZ57UXEIbkEnPqc4+lNEbbNwIBHbvTxl2RCckqSe3f/wCvTMjOu4jBbsoLMvUZPWvLPFULzXTgqipkgMBz+New3sCm3AByFHAx0rzTxTErSOSVRep9/pR0Z14d2keW6hCySFSoOOx5zWPeRIZMgZOMFc+ldTqKo0rICcqBk4/SsO7RI5GABLH2zXmVNWfTUp6GVA8uR5bGNQckL3xWz/aBuCyzgFjzhj1z0NVEQqwAUAZ6YqvqMT7GLAhOMkHqRXLJdT3sBipU6qXRli902O5U4XaGGM+lYl9oRwSrAquAEK8keuehpy6rcW+xVkLIDkIwyAO+PTNaKa1FOwSXAOPlXrXO5dD9Bpz0OUbS5NrsEZgpx06VF9gckfKQq8/Wu1C200O5CAWySM46fWoHtYbgxBHVFU4Yjv71nZvodCqRe5x5s5cltmOeT3xUv2BmQ7TuB6+3tXSSw20KOzyAnPGPSsyW+hUsqEEngY7GqSkg5l0Ka2giQNLGWOOrDGQO1Z10BIS4UbBwBnOBWlePM6qGc7FBIA96zTFsQ4G0E5470agimsIZyHcIcZANJEBvV8KwHUZ4NTNArSIGYEMcEntTTEI5SCAFztAU9R61k0aIa+4AgkEnOdvQimNAQpdAAmOQev5VM0YGAoIJJOfSkKOQ3cAYJPapV7g9DC1CV553lCgOcKccZAGAf0qk0KtkgYUHLsO1XLiF/OZ9/HIx6VX8sqSQCQBnNehC6R5c9XoLAUOdjkYOQpHSpIUMrkFgGJwFzyR60seAQQBgjnjvT0iLTo+wq4OV46U7iSLVqpyXQMAAQABnNakFgUILkbSM7R71BboYgdvIGOoq8sjNjccFscY7VD1L5WRpbO7KqnaFOTx1pGjME7AnKZ4OevtUzSSKwaJlJ7gjORUUvlvIGYEux4UdqydhqPcmh8ot+6jXzOhYDqOw/nVmPACO4AO4AEcgkniq1jaPc3DLChLgYO3sO1dho3ge8vUG4YBIOAOh7GvOrYqlQV5yscdfEUaH8SVhmmRysWEhALtk88A+teo+DPHd74UuUFsGfIwxj6e2fWmeF/AFnDOh1GV5AqksQBksetfRXw38I+EPssUQtFlnGCJGABH4V8bj89wz9x+8j5DMM2oKLXLzHjT6v4n8ZyKXtp5STlVEZXAPTg8V6h8J/hzrGn6ut/dweQWAXDHLFQc5yK960/wzpkIV4raNFB+UqMcfStlIIkA2fIMcEDGK+blip1ly0koxZ8XXzmcounSgoo858S+ELzXC7bWdSCSQMV5rd+GG0y8EUrhApLFmGAAASf0FfR7zLBEC7AKByWbNeA/G3xZbWUDiwkV7iQlFKHgA5BPvjNee8A8Q0ua7OfA1KtWqoLqfKPxQvjr2uzXJLZWU+Vg8EDjI9jXk3i6RoLJQVwWzg+wyCf8APpXqmu2SRoAXwkYwC45JP09a818YxrIjgIWGAp4AyO4I71+25Jgo0aMYJbI/VK+IWDw0YdWcppLyHIHOBkc1vxblCu8eXJ24Q5wfX6VgWUJjxKCAyEKoHp/ntXRabZPeXapAhkeUqAQCQWPAHua9HFJU5HrYCulQ5paF+1g8+ZlKM5ABwRkDOR+den+CPhpqXiS2BEbwRg8MABkeuetd98MfgMYkS81VF3EKRCcnGcnOO/avddJ8PQaZarFFEIo14HFXhcuq433npE+Nzni6GHvSwusu55z4e+E1tpNqpnUSSHDPuGOexx9K6BtFslh8tED4PGV6/wCFdXPGQrAnI6bvWsvyxvIOCSepGK+0w2AoYZJQR+RYvM8VjJudWbZ53rXgIXALRRgKM9R1J9K4HxD4IvdPBmjVBEBk5UkjHfjpX0EqBshuADwMUy+02C8tfKKKWII6ckd69WPLszzlOXU+Qb+6kthllIOSOOPxrJlv55UKOSyYKh2POPSvVfib4LOnXEsqIShJyQOCB3ryqe3bzQCoCkFvlPQA9/SrnDlVylZkSXI8iK3Axgkg56n1JpqyOWCqMFedx/xprtHEQrvGp9SQCc9Bz1q1awLKBsO7d054J+tczlbqVoVJLmZt4UMGHBPY0kc0iRncSCeoz3rRNqrW4MbiSUZEgU8A/wCc1A9mZIQmwbs5DEnIP9a5pzDQdZyyXcqQQqJZWZcqcZx3OewGa95+HfhdLK3QsgIOD/8AW+lcF8NfCMt/IbiQKVJBACkYxkHg/SvfNBsEsYoxgAAAcjpX4pxtncZR+pUn6nsYKiv4rNa0tyuFSMKoAwAensM065j4PBB9MVbjiBZXJBKjjHbNPuIN6ADJPJGe9fiVl0Pac0aPgeFLaWVnYlWYsB6E9OlejQ3YKkg5J6/jXAaBGLWMAnBP8R7+1dDBckMAOf6VnFcr3PNrJSdzpYZwpKFiARnHqKmKwP8AKQCMZxisRL88KCpcjIOeg+tT/wBpRxxlndVIGSMV20qmujOVJrYlvdE0y4XM8caIRuOcDJ/xr5i+PXh7T76Cd7SAIiAkBepIPPP4V7N4k8VnV/Mt7UqIlbazMccjrg1554osF1CynRjvUoVJHbPGfpzX0GX4l4atGb7nt4CcqVVSbPiK8AWNWePy9xyVxjBrnLwiUkhsAEggjrXeeOdEmsNRlhWMbI2bCjsvY1ykGiyak3korMx6KByfUV+0Ua8a1NTj1P2TCzU6SmZcMiBSxChQDksOAPX8K+ifgfoUGr6LFKzkHORuH3lH8q8Dm0ee2ilUgAIdu0cYB969i+AnjJbW9SwJwwAUFj1ycZx+VfL8S06tXBt0uhw5tCVSheJ9F6dogtyRFEEQHKlhnNddpemFdrFgSecD/PFYdnfIBhnGP7wOQa3tN1CCJ0V5Y41PzFicZPavwiUpylyzZ+X1lOWh2WmwkhUIz6+wrlfF9tbau0sUp5BK7SuQAOhro7bVIDGXEoKEFSw5yK8+8RXNzJaTTg7Scjjr7HPavpcrxMcJVjNPqYUMM5ytI4jxNomnaZGGUiN/myQcZ9CRXlF7qavdk4yikgc1Y8W6zdm6mLztKc5AZugzXITXryOCSAmOfY1/QtDOuaiktdNz7rLeH6VO1SerOhbXChBACIflzu6n0xWfe+In3MgKg5xwKw7pTKVLDgEEGkaAMGJHzn5hz1Nc/t+Z3PtI0YJWZov4kuUdQhxFgg4POe1UbnxNdzW7+ZK6yk8AHgjtzUErKkZOAAOtc/d6mjE7QSxbAOeAPpSVWfQfsaX8prvr1w6HLhyRwCc1UTVX+cEjI6ECufur1ogHRueeAcZqNNRPl8qEYjPXJNWp1JFxowW0Tpk194YyxOQDywPSrH9vgKWnuMEgECTjJPbNcit0ACUlwSATHnkE0ySXcQASeOM+tZyi2dEUkd7a30d0CVcYxkc9fxqxE4UMchjg556VwUd88KptcqpHzY/Wuj0q/SSIEHK9/c1nZo0Nl2aVCvRM5wowT+Pp7UqErwCw46GkQghSo4PT2pzgRKBnePX0q0iPUQylBtIBBP5UvllZElJWQqCM9cZHP86VYzuVjgD3qR4lijLKQQOevWqsyJMu6dcgSMFLAjG044JPatuC+lERAkAPG4DqPSucspN00ZRMPnAIPAHfjt9a6LSNFnu3ZWTyyD1z0H4/yr4nMo04TcpHyGMXJUbC8aVbNp3BCkEFiODxyM/lXn97NJPM7MAFHQ9sHpzXq3iS1+x6MEAIUZyCfpzXlzWDF3d3Zx0BY/4UspaleaRtgvevIpwwJIZHAw2B+OKuYEWxVOCME4GcinR2+yAEDJJIPFO8tmA24DDghq+nTuj2E7dRFT7RcKDkhiFBHY11reGHg0B7x3MKM20qyEk8DByeD17Uvw98LvquqNPKrNFGQQMAg5HWus+J2s2lskenQEGOMKN4OcjGSAPr/KvOq15e0UKep5lXFN1VSpanlVwhjRgGJA43N3NY+pQGWDgEkDLGtPUJyzhQB5R529hWVcXTMoABAUkZA6+1fR01ome9BStdnMz8MhU4w2CcZz6itHTLp7W7EgkKKOAF4yD1zVK9QByAhAzu46ZqOJy6g5xg8n0xWrjzaM3dPmVmdXfaw9/u3uDGAAAe1U9Mgj+1GRHYuG6E8Z9RWRA5YEEk5OBXSaJbiKQFk3IMYK4Jz9K53CMFoQqahpE6HTYSbhDKd6MNpU8Ak981sw26Rnag2RqcBc5xVK2jVYn8yVVYnKlgeOuRj8qvW4LqQpD5PrgH8amOpnK49kYtlBgg5GTwau7GmywGSxyccc96j8sJwevtVu3yoBBwO+a2irmLuWLa1KRKZQUDc/N2FXdH1QW1+IlcsrNgkc5HrUZcfZUZ5VAAIKMDkcnoemK5SLUGXxAFjBQFiOWzvIPBHoMVuoRtdmLV9We+2LPLboEUkE4BIxirrRkyMSAOAAB2xXOeH9Sd7RSjnaxAYepwM/iM1uGQyBiCAQM4J6+la03Fqxz2ZFPbBpAzoCc4yBwBWBq8VvFvLTKh7hu/tW3KJBlg3B6jsDXB+NtTK+aSuXCliAOuK6vZxmrSN4QUtGVYZYGvQTsUICwLMMEjtj3rYbxjAjKVVJW2hCgHGMYz6fjXllzq6ySiIgkkBiD1xUK6tIAQowAe9fHY3J6NabnYyqZdRm+Znph8VLFKAgUvyRu5FPh8dM0qQvyjngDgN+PavOU1N3IIwSOp3AY/Ot/wzbLq1yglbcpORtrxKuUYaiuacXY5KmCw9NXkj5IZ1BJxl8ZLeppxwqozNgOB05xWp/wjk5lYAMEchjgdhVp/DYVgzliAcDIxxX9KTxNOO7P5sw+WYis/chc5+WNihUMJBn5WAxke/vU62heKPKOw77Qciutt/DUTgEqDxxngVr2+hLb4YphSBziuSeYU4rQ+kwvDOLrOzjY46PS53AYg7sccY4+la9roTJaAs4Abk7uua6VNMiXkJ8zfxc8VcGmFgq7MjHevKq5wkrRR9Rh+DJt/vHocvDpAitwCed2eBkkelXLXRxAjssYYn7oAxj2rpLfTVilVijBwCODjr7VcbT1OwKjKD1wTzXlVc1qz+HQ+jw/CGGpaz1OPg02R1I4UE5z6VeXSxtUE5x1IHUV0A06NZSMEhhirS2BypCZUDjivLniKknds+lpZRQpWSgvuObGjnGUGAecentVj7EAAAmABg9q2zbOCSBuB6YqF4ZYGDkK4J6EdBWDqt7np08LCGyMxohNKjFAFx8wIxkjgU37IZHJUgLgjmtprVOVAyScgY6VFHagTxFxmMMCQO49KFO5vypGEbES8qNnPUd8VHPbhmwBtBGOB0966SS0UFnKgLnO0dqg+zq24bMsRkN6VXMFjm3iaDJILD29KiAb5AATz1rorq2LQCMLg7t2G/nWc1m0BYE5J4HGalyJcUUGtkZiW+cd1BqCSySVgCuIx82M857VotbERhy67xySoPTsD/nvVE3QlCnGATjJ/nWbkc8olO+i2RgglQOduetcxql2IyCrkgD5lPatzVrsW8Rd9wYHPA6D1HrXB6jOWllww2EHDep+lduFXM7nk4mfKrXNfQ9RLX8Uu45U8Enj6Yr6A8KajNNaxssgfCgBSBxXzBp90QVABADZyBzmvcfh7qSrawv5m+UgiRWPftj/Cv1jh/ExVN05bn4rxfgHWXtketrKXUEjBxyfQ0xyoYANk9QAKoWt6twqYLAc5BHU06W4G5iTg+gOMV9jzX2PxGdOzsX5HBUEsqj19TVVpyWDdQMLknp6VX8xWUKpABO7AOcGoppE4GMKcjOeCe/8AOndmXsyaSRZA4Bwc4J9KoyzSghGOUHQ9KncxCEcEdwD6Vm3c5VCuQSQdoxWbZtGAXU67FJGNpycNyR6VEsqsAAckYJGOmaqySEBVcKx6g+hqN7owQhScjJbceT+dZXuauOgmqOfLcISSDnr1rm7ppGV1APPf0rRuL8uxEQKHqZAeSfpjgVVaUlSG5LdSa1icFaJSjZ8qAMAeveknlCvlEwpOD7mpJY2GCFJDdOOlNeEBtrkMy4YY5AP+NbKxxNWIJXJjVnBIzgA9vaow6rGXxntz2qW4QySoMk4HIHeo5oQgdFBBGDkcitE0D0Ky3KJLG4n2BmGMjknsMnpVxdrZJOMZJHrTEgiRQZSrseRkdCKEyZANwyT0x19ql2C4ROPKEjgKSOV9KRdrzyOrBCQAADlcgcH8e9Pa0MshQnYcZAz1qJAYpQAMBTkkDp+FZ6DLKQHyojJMskuCX2qVA9OtRMp3gkYXkAnkE+lKzPtY7iV6g4xT4d0kSSFcq3T1ovYLMr7HZtxYgAYxjGaJtjJH88iEk7gOQfTip1UtKFBznvnpUjWxikYHaQoBDKQQf/r0cyHZkCWpRAUwB1z7UZEQ3kFlYkdetTiN5FBBwmeeKkCKTgKCQO3SpcjaMGyqNixnCknqAOtXtKiCwtIwwAQCM9Sc4/lURjDSDJClvlPHpVuZBbaVO4RlcHAC8lwe4PTj0ryMwxCpUJM+hyfCPEYuEbdTnNdu1F0+CCSew6ViTM7gYAxWlfW0kjISOM5+bqaqPDuYoEYgAcnoTX4Xi589Vs/szK6ao4eMfIrCdFbGwOwHIbIFM4GNvJJ7HoKtLYzTMMgkgBcnsKmm0pVAZd25Rye1cJ7qM65KfaFKkKcAMAetSCTYSQQfTccYpZbYITKCBjru7VBJEZAjAhlY9QKhs1Vh6K29mABc9zzxTgw+65AHf3oVkbdGBznPXqaJgVU7xk9CKzYXsPi2ISFIUHqaVwFYbSWJPHHAqNGRQFUbgBmnNtZshyCT24xSsK7Fd9jFQCTwD7ZoRgibZEIIOc560x5jCSODJ2HrTyXkjBYYBOSR2osWiXPnbFDERht4A7mlG1CQDk9xmoopRwVVgO24Y4p0pUkNj5hwT7Vm7jHyEFxnAHUL6Gn+YwUklhj34Apix9CVycZxTolLxkHkZzz6UJMNAbEhUZILZx7kdqkWEFcEkBegNIUUtGxJBQ8YPAyMUb1LAuMAenpWi0E7EUgEuAQWAJPHHNCIS4GwlRzu45q4kYyWRQARzkZyKe0QjUkYDg9D2H0pORk2Z1yjhmKAhRwD0yD6j1+lauh2H9p39jYwbma5kWMhgQQD14qnJC7529CAQSMZr0f4I6A934206byt0MLb5HPJT6V5uPrKlh5T8jixVT2dGUvI+ufAmmLa6fbkIFXYMDPSu3jUgAqMEgcgZrJ8N2ix2oPmKDgAxgHI9R6VuqpVgQDgDtX87Yus61WUmfiOLqe0quQOnAA5B61Dc2JmgZgcEY+bPI9sVfSJnAJIJPTB6U9IfMVSoAOSv5HFcJwc1mcTqeioIWIjyAccjNYcmmPkoASOuM9DXqZ01WUKyhgDnGOSfrVebQopmJdBuI25HpQnNbI2jWcTywWDhjiPnP3T3NPNszkkg49uxr0weFoCgVBgjgk9qaPCUa7iSCccZXgH+tVFzL+sI4TS9LuL24CFWKKAwdhkD2/Kuw07RVjY4QhOwY5IrZtPDaoFYDIxgkDGT/hV77ElsryyuI0UFicdAK6qVGpWkowV2znqV9NyktvBZwvNL8kUSFmOew7/AJkV4h8T/Gq3bv5U7IIgVUA4BHrit74l/FLYhgtGhWBSybWUszgjg9sDP16V866zrFzrF5PJJIZSx4LHAFf0z4f8EVYyWOxkbdj4TN8z9mnCL1IL+9S9mZyx3uSSWFZ00jAkJKGixwu3BJ+tMMwcnAJOcA56U3AIIByR1HpX9SU4xhFRj0PzGpKU5czK02IvnAw3UD+tVGQBiQc7uT7Gr84xEpP3v0FUTEHcsZfK44JGQPbHvXRFnMxOOd3A9fSkRDtZlyxAyM8Z9qh3sWIYsw/vAcGrHEaA/MQeyjNbp3M2rjGAj3E8Fj17GkCtkOTgAcD1pu9HIJPydsmppHCklAHGBnccYHekwUSrqisNPdkJUEEFvTivMJAkE8r9WLEke9ei67O62EqAkIVztB615oVC7gBgZzz2NfkXE0/3x/R/h5T/AHLZoW29owRwWPQ9q0DItvAS2CV5CquSzen/AOus22kwqNIMgVpRTKNpJAzwCT1r895tT98pR0AwsqEq+TtOMDvXtXwd1pp9JiidgzRAq2OxHUH3rxokhAEBLFuAvU59vzrufhzfDS9RYTbh5mAAB145HoDX3vC2MdGv7Nvc+Q4vy9Y3LZq12j6E+0o6ElTt7dqnS43jOSAO2etYNtq3nWsYXBjI3YK/MB2BP+HrVyO6DEAElR0NftXNpc/ibEYeVGpKLRsxTAkEEkg5HtTdW1qDw9p7XFwQjkMYg3AYjv8AgaqW7vK6RRAtIfugdz6V4z8cPH/2giyjVo0AVY8NuCkdc+ma+bznMoYKi9dWe1kGTVc1xkaSWl9TzT4l+NBr2pXYR2xvBPmHJLA5P4ZxivP3mWZACWDZzx3NWbxvPuSZG3MQT9PU1SfdFICBuUdvUV+GV68q9Rzkz+0MtwFPL8PGhTVrAGDsQCcjjn0pkw+QMSGI+XA4xnv70gkTzWAO3cPypu5WwBjPQEHPSua561rAUKSBGGQR0PakfbGhAJV88bR0FPQBZUdwXKngDnPtUDkuwDKwGScn+VNMaOk8JTSXMzBwQi8K3rXo1sr+SQyF04Ax0rzfwjARfEBgSRkjPSvS4Q8kUYUkDcCfcVlUdz06LVrE8GVyAhAzyD2NSbmJIwSPapFZd5RRgsevXAol2hiuQQOenQ1wSOlakMcQNwmSWBbGT/CPWtfTbAKx4ySc5Oao2W+4lKIxHIBGOtdVYW5jgBfBPQc81CuXdoijtSDnAIOM89KvBS7gjAAGD+VNAGAvQA54HapAm4Eg/QGqBO4KFIAKlT796aXJJwhPIHA/WnRb8DJwOcfSrUceVwMAE8e1MtWFt4QWBBwQdxHqKtIqiQjAGe9JGhZgD1UYHHapXgZwpRTndzjvVXQrokfBBkACMflAxwCPaiO4AnQIgJIJLDsBUdxuBVRwQQMH0qMMpcHG09CQOtHPYTima0Wp3UbhgTjOdrjIxWzaaxLehIJSNp4BJCn2OfQVzMTrGpIOW7KTk1GJJfMLElRjgYxirVfl3OWeGhM9G1i70BNFntjCbu9YbUKgAIB1IJ+8c8EHjFcfq3iu/wBTt1hmaaMKoRVkIBUDoABwBWULliQA4zzycnNUr/UorDT5LmZsEFlUYzzjqfQVlWxrkuVaIypYOFL3nr6lDxH4k/sW2MgOJSCVJHXFfPfiPxDLq11M5cuWJUH0IJya2PHHiiXUr52WViQCoGeADXEzuzMCTuI4J9a56UXU96Q6tRbIRg+MnPufepIV82AQtkgggN3yajdSikklgRnjntT7WT5VYA5I+6wxg11cmhyM+4f2WNTF18PbNJHCzBQjMecqhKjj34r6AtkO0EnKkcV8t/skXTNoC4BI3FQrdQecjFfVMCAFSSWIGOOgr+cOIoKOPnp1PyrNocuJYrp5jkhip9SKhBXqykEHBB71PLksQDg9sVWkdsHJzjqcV8o3Y8MeAEyQRlhg8/pSBiQQWAGaYZACAzhSei460OCqgJySc5NLmHyk8b8YYkgnAZehq3EwJJHI789KpxEOpUgEdhnpU8SiMBVGCfXvWkXqJ6FyEF54iQCqkk10Vjp4LGcxhPfOf51iWdsokjMhIbIO0Guivb5LG1ILYlIyBjOa9KnJKJyVE72RR8TeIl0e1Kgqsu09Dxj0rxbX9Sl1K6aWQEE5BO7OR610XimaW7vBLKzEgEDPAx/LNcXqDgOQxIHXr0rmlJyfvM9bB0VBcz3MC+kKNNubCBjgkcgenuaisdEm1W6CopKtglmOBWqui3OqjABijP8AGwyG+ldnpWkw2kYABAC5PuaJ1lTj7u56zq8i8zn7PRItNBQKdw/Q/wBavKo8wE88YAFaV5CAAT0PfHSqG0oAVDEA5Oe9eXKcpO7OV1HLVgEcA4AMh+6D3NdRo1kyW8cjuBIQCygZ5xzz9ayLC1F5ImQSeCCTyM9q6y3t0iiGAgI647VMXY5qkraHlHxStlh1W43AK+duQOpHcevFedrtyQcfMeD0ya9Q+LsSJfAM24FVdST1JAJ/nXlTbzHvVhtJOCRzx1r6rB6U1c+gwOtO5PFI1u+CWOTyKlv7aO6QEsPMAz9PaqAnYEZIPf60iXgicZw4wc7j0r9E4bz2rlGJjKLfKRmGXU8fScJo5DVRNaXssbnIU5BU8EYrMluXXkkBWGQMdPxrp/FMdvPZu8ThpQDgA/eOf8M1xTAAlSSMgDrnFf2hlGPhmOGjWh1P55zjLZ5fXcHsWWldoiQckcg01j5ijPB6gj1qq1xGECISgJwG64qWOUEhRkjHGK99Hz3KLISsZIBzuUevGeaCCVBBJHQjpSLG8hVACQoyfc1q2WiSzh3lcJEcYyOQQKyniIUVebsddDB1cQ1GnFtmQXbzNnJOcgelT2WlT6jMQiFkU/MSMAE+9dFDo0EJBdg74yMVeaRIItqHZ6jHUivAxOf4ekrQd2fd5dwPjcXaVX3V+JjWHh9Mv5pEZDEEHvirvlW1uB5SKpAxnHUnvUc17vyMgHpkDpVB2klYAk4UnBHfNfEY3iSvVvGDsj9byvgDB4W06q5n5kl/dmTdG5yODtHp2/lWejNKxIQFQfX0qeSJg5Dltx4LY6VPHbsqAAYI9utfGVsU6r5ps/T8Ll1PDRUacEjNaIklkTCA85OMCp0iBiwGYOeQQM59qtfZVlRlDAPnkg5pUt2RM9AOCSDzXDKcT1oUbEMUUkbF5UwpGV561IArvuJ5xnae9OaJlBJJbHAAOajWItJkkgY6AVk5rodEaViQoCmQMHIPPcelRiFFRsgkHnHpUmSOCmUIwCajdXbJAJB7A+nX8KzczojCxC8I3nDAH6Uj2rEZAyAevpUrQQqVeMMcjJyd2ff6UkjZVFAIGeRmsXqdMUV0IYKCcHJzx0p6pKScgBewFS4VcKCASeabLu4C8gnnHU1ny3KtcrybTKRIdpwcZGc1n3FmuxioBz6d60pneQABVAHAwOtMWISRsWQKeflz0qXAaRwWvWCrEXK7Tzk+tcu7qrAdOhGK9V1CxFxAVJHPHI7V5vrlk9rOQEyBwD610Uk9mYzj2KYlAYEcYPB9acWfBycAnpVQMxIJBJByAR0qYSMVZt20k8g811WMnoWlcMxQMflXcfanSOpZRkAMOSO1RDCqykZyMEg9qRfLGQefSoZSLtq4TJB6/LgUrbldSeBnpVfftAfBIOAAO1Ts5Y5BGBwM1NiyZXBxgY7nB61KHlYACQiMfw8YFV0VAxyQcjBA9KtI0cbrEmSMDgDvSGC5YZclQpzgd6tQtGzIQ3PoT0FR+ZEhYsAx5AGelMUggKvJHBIHWoGWBMquQyDGcAA9ak+R+CuGxkDPQVGIooQQGZiR1Pr60sch2uWB3ZGGHp6UDaLI3bAAQCfuhuR+XekKqrBc5I4x702NyxBKkHJ6c9KlCII2lyEK8k5qWTZj4lRG2Abn9fWrHKxyE4KZHGMkD/CoB0UNghhkMCMgevtUyu+ACBuwD06isjOSZyHi1DGolOVRTgAd8+lc2rFZgGdIlbCmSQnagPcgc4HfHNd54ltRJbAnoo64z+lcJLEoy5YgA4Jxk4+ld1JJo8PEQcZDpgxLp5kc0YO3coysgHQj2Pvz6ikMEaNlIkDtyTtBqGMlQSjZA54HWmLG0hIYY5ycHH8q35E+hwyiXf7QnSZE88hQQdynJX6VDPqUoBjViMkkgADIqs+2PKkMX4AGMj86QEu4ZhggYHHUUKlBa2MXGIyWUzECXc4zk8dB9e9XtK0O68QXkUdtC829lXcvYHufQCtDwx4T1DxLdGOCMpF/z1bG0etfRPgTwBZeFrKJVQyF13NLgZc+ox2zXiZrm0Mup2jrJ9DycZioYdWW5mfD/wCFFr4XBnulD3bqFJZQQD9O1ejNIgRIkQEgEE5xk9uewFRkAyIhGEA5Yj9KklcfKDghTjAGOK/HsbjK2MqOpWep8hVqyqu8mLG20gBdgPP1qYxM4ILEjlskfpUSSrlCRkZ6E9PwqbcNnlxkkdCc5x7V5vLcxI2YxFUDsFHGQecelPMq7CigAE5z3/Oop3UKYiQrZ3YzzweOazzqKW94sMmG55OcceoqVTcthq7NBSwUMSM55A71OJ2jQFHKE849qigU3KkpGznBOBzgdc1cg06S7RBEAWJChnOBk9OT0rGVluO6W50fhfxxc2UvkSuzoOeT0HpivSNG8QRapgI4WQIWx14FeMvo9wquoGW6Eg8fmKvaTd3WgTFxI02w4yvAYemD2rnlGL2Zx1aUKmq3PaBMdzHJIA6Y6URSGTYFJJ7n2rntE8TR31sHlkWMsQDuYAHPQV0FtIZXDh1wP4lrJRa1PKlTlFl5FzkE4B75xT5AOATkjmmOQcEHI+tOicNwQc+npVGbuHks6EqASexqtPD5Sln4OOB6VamuzEcJ8pHOSOn4VizXst5MZFfdEw4HvUt26lRTK07oZTlQFPQiltbZpJSwwo7cdKRl6IQMZ4x2rTsIR5QbOR3xWbkjRuyFhhO8hgqk9Soxn/69a1vCVQEEgdz6VUjbcSQMn09fxrfggHlKQAeOfastGc0nZ2IYlBGMZI7nvVyGMsQR0xSQxLkAkAmrSRHGVO7HXFaqJgxuBvwBnA64qeNRyCM5H60iqFPTA6fSpCAzAEFSBxjvWqVjNjOcZJye+K+Vv2pviiLm5Xw3p8waJObrB6DHA/E17r8YfH8Hw48IXt1LxPcRFIVzyWI4xX57a1rk+v3Ul/cuzXU/zyFjyf8AIxX2fD2AlXr+1kvdR9nw3lssVW9vNe6jLvJDypAIAwOeg9KxLp0Z2cgnAPHoKu3LlE3E71PG71P0rPkZUYA8knGMda/Yaa2R+xNKETX0NCPD1xO8YUzNgZOTgZwfyP61veC8fZnhQ5OCzFuTxk/yqraW0Q0hFYAll+YKen09ulS+GY1t7lkJJDdQT1B461+ucO2oWXc/lvjGX1mvUn2Z06Ijbn+Vzjvz9Kydd1lLSOOBDiWQEEA9Bita6lS2tXfZhCM4Xv8AjXF310LiaR3BJJx8vPFfY4/FqjBxW7Pz7LcE8RV5mtEZzknAUEIv8PpTNhaQgEAEAjPrU2w/KScrk8ZpGCkggDPQ5HQV8XKV3dn3kabSsScIiIG3FRtLA9fxpAoYB1ORnFNVAJECE4JwSelSwRM8cikBHDYB7be5rG6K5WJBhLhDgEBshSevtV1EKFyHySDz0xnqKq28iiZSSAgDDaR3OQTVgMsaBi2RkDHqfSobJsyaP90mXKnkgEHOcUIyvcKpOXkJwvv/AEFRohWQktuXkgYqZMCRWC4IPX0qGzSKHRuDkEMQOPrUzEkkMOR1z29qhQDzd5JAJwABwac+XjcuMHqT71zTZ20olS5dXDL0GPyrOnYqikEhc4+tWZpCshIOCOBmqcsTThUDAk4yRXK2elTiYupuJDIxQ7Txkd6r6VZgMxILRBAAh6Lg8/iePyrS1mweCWBFXzQ7EZHQY9ar6lOLKIoBhgQGI4xXLVxHsla+rPostwDxdRLoVr+6B3RRLsizuA96oyMSoCgh+n0FPmlBQOTyT+WaqTSBFB3FmGePX0ryG+d3bP1KlCNGCjFWSHMvzAgdMAn19afuSJ3YOGVuQT2qrJdlIQpJwMk4qD7UUIyAEAyQRzTUButGO5qGVJANg3EAD9alfZvAwSCMEH0rGmvWgmRoxlepA71es7qWSRAEDsSByemabi0rhCtGTsi+0PKkEgg8ewp11Ni0LFixUZII646YqzNG6MigZzjr+tR3oUgpGcleQpHT3rDmN7oy5X8vDDBJXJI7DsKzZZnmRgeCOQfStO9SQJgLnIGTjpVW20ue5kBCkI+SADkso7/TpT9pFbkyklqVFQOFOckcHjrXT/DHw+Nc8YwxMreRAVlZsEgbeTn3NM0zwHrWruotLFpUA3Ft2Ac9Oe/TpX0F8GPg5q+gefc3UI2yggqBgspwdufTivms4znDYXDyiprm7Hj43G0qVNrmVzfgt1ht0jjXagBEY9B/k1aUNGoJb5hyPY10N14be1Z3ZNm0khQc4H1rMdBkgqAeh+lfh8q6qNs+Ic4SdyiGZpAeW4xknk1MCTuUAgDBye59qla32MABgEZB96VEEW0hWZegx2Pap5kwuiMg7QSec547Uskpi2hmBLDg47+ntUzIJNzEhQOMYzVZ7c8KeRj17etJNDTsVvIHmghcMDwcdBWvFvvIwrgELhRgckVTWMgZBAzwfpV/TkZp1AYJtBzk9RW8KvL1E2cN8RPh/Hq2nyOIwZDkj1r5g17TpdMv5opFwsZIOB0HrX3B4g1a2tLeJb2QMGAVemQDwK8a+Knw9j1a1eezSPd8zbgMEkiv0jh/MpQXLPWJ7WXY90ZKNTY5n4dag99pMUYYuQoyOwA4FTfEONBoUpcAqoLkjtisH4XiXTjc28ysrDCrnuR/k10HxLkMvhydMqAEIwBjJI65r9HhNTV4n32nKpLY8IdkhkwANpO4Y9TSSqWbeQGA4AHemyuNqqvLLwCfWn7m2oSeT1AroRjYbJmQgFdp4BANSrhTsIwMdaaVaQqSMAc/WpGGHJdRheRk/rVFJF/w+VtNTtiCd7EgEHOcda+g/C148sUeEyQBkmvA9DRXdJQMlT3r3DwDclo0MjbUb5cY5J7CvDzTDwrU+ZrVHnY6KdO56FpLLHdqCCFBDHA6Zr2a31KR9O8xydxABz3GOK8Ws5EhlQEMSCMkjjrXpNnrBvbG2IAKKpQgd8eteLlldULq5+c4yn7Rp2OJ8amWW8YhdwIJLA8AVxotTufcxGDwT2Neh6/CGBLj5WJGPeuFumEczpkgdcEVhipc1TmPWwbtT5UVCpJRCSVByecVcKjcgxgZwFznNVoR5khKkAnqSa0oFHnRplQDwWJ6V9bl0PY4Rza3PVu4okVQIxuDIw55PIpigiTIIII6e/rVq4jRN3IlI6sOQarQRlyXBwvTB9fWqyqHt67qPoRTfM7ky7iQMg+/pT4dPN/PMSGKKq+WAOp75/pV3RdOk1G5VFTCA/MB1rvrXQoLaJUAwCQxJHNfoFKHNubSqqDscHHC9oEDoVBOAD3q2CisGEeRjBGcYzXW6lpcByzFQVGVUdh61yOqBEdxHICo4O01NSHKOFTnNXSNMF5btIoJJJXOKnfwuWwoGRnJHua0vBmJdJikQZGdqr1JHOT9PrW+YGUysr7gPmAHerhTTRlKtKL5Tgr/AEJ7ZQFUgg/yqmtscAOcEA5/wrvby3eSIKSoDEZGRnmqln4LFxbXE5ZgwkBLOwxjHRR15z+GK87FyVCPM9hPFKC95nHw2Ts4JAYgc8friug8LosmppbBG2lS5O35RggdfU5P5VtHRbZH3GEFtoGCTjI78Vf0TT4oL6JUABBLFiecen0FfHVs2hzckOp52Ix0Zwaidtpso0uJliIUEYOO4+lPe8ZoiGfJPGPUVC8YYbwQM9PeqEsqw5JwWHQ+hq/bNI+NcOeV2aJIYAMcnHBzTAQoGHyyksWHH4VjSao6YLDYMgZxUK30pkIQkMTjJ6GuOdePU2jSl0N2W4SeDawxnggjmuX1vRzBG0qEEMS2Rnj2q5FJOW+cgkelSajeJNYwW6KDOu7zGBPPoMHpXkYpU60WmdlHnptWOBntN7lcb2bg+/tWTqc5tnEQLRFPvBQM/rXYTWM2wSA7HQ5Cnqf6Vy2qaWqs7kl5CckZweTz1r5GVKpBt8tj6ajOM9GUv7dMaAEknI5Y4wP8a1otVjkRAxyvU5PNc3d2RDgIOBzyaqFZbPLE5BPO3uTWsa8o7nS8NTlqjpb6aC4RkZxICDkYzj0zWJYO1vdjYAqDgEHGBU9rbyyxs5DHaRkgdAegNRXNtPDkGHBwGDEnB9hVutztMzjQjHRM7zQdfC3IQlQQvHGSeegr1XTrtLmw2BtjEjEmScD6V83W2pG0mWXIDrjPsM816Z4X8dQ3cBR3UEjaB02+pPqK+ly7GrmSbPFzHBSnG8EXdN8uAaijwbJpJCoZzyMNkH3BA/WszUJAkJBUE4PfPNUfFPiOBQJbYsZGz06AjsPWsHRfEP2m3mN2+0/wqRyDnkZ9K6cXUhOZhhcNOMdTcjligsbp5VD4QsQ3AGO59q55fEKavLGCkcAjjCxqrZHXkZA7nmqut66lzbSWkDB1ZSrEDGCR0z3Fcjp85sXWInaiD5ivYDv7VlSnCk773PTjRcWpI9Vg8MXOp6bNcpg+Qu5lU4+lY0KXuouLSNAVBCyYB4Hua7nwH4mtb3wvLCV8x2UBVY5IHc5HvitbwVoIGmzXJb53lZMEfeUevpivUr4f2tNSpuzPNxGNqQm1JbHGp4feyZnf53ChVAJIAFLHqn2NiHciPOPp/wDXrtdWtViyAAeuB615T47kjtYJTCczkZUDgZrxXCVPSbNcNW9v8RneMdcS/mARiYosgEd89a6fwdo2j+B/Ctx418Qp9sv7hSunWD8duDg9z61yPg7wlc+JVaedNmnR/NJNIcKcdRn8Kp+J9VudZ1FvOlaWK2OyJT0UDgADtWdKEb+2rK6RrVXtH7KmyrLJLe6xNqFxIWnuG3FQMCMHnaB6CumtcNFhTkEbWGK4yFx5jHLAA8Meta8Opizti7FjIpJG3nI7VyYjERqS5rHW8M3FKJv3lzHaKGmYA8KATgtgcYHfHFZNzI+qOpLlI1JJTPB98VG1pP4iu4JLlBI6kMAvG0Gt6DQWgUNkEdwRkmuGOM9lNOKHClCjrLczbTSlYEAYPY1ow6PI5CgAluBzxmta00oxoGwB24PWteGzRUAcYFepHPcUti54q2zOcXQyqupYCVTjj5gRTpNHlLAIMkds100GmedIQuSuM465rWtfDgXBVCSepznFddPPMZPaNzleO5d2cKuiXSg5QBzj7vI/OpF8N3jklijKRkHJGPUY716bH4aKjJGQByT70HT7a04ZwoXs1dyzTHvXlI/tGTdonntt4L87/W7gDjkZFbVv4ThiyUikJAw0hYEZ9MdRW9datZWmQMEDggHn61yeu/Ee58hrGyRY0JO6RlBwPoeRW2HrY/GVFC9kaU6mJxEkoqxDrUUGlIQgG8HIjI4+v1rlhqAmmJJyG4B9KWeW5v03SyGQAgZYYAJqqto3mBGHOcV93hcIqMfek2z3qVD2a993Z0llqENpGAys5J6KQPxqa31GWeZkKgLnK4GCR9adY6ETGhEfmLjJbdjA/r9KuNZpYosiYUkYIOcgYr1oNrRIJezH37xXiGN0WJmG1o42JAPcAnmpbBksYFRmycAMW6n3+tZckLmSOTgAEt5mCcHoAcdRyaWV0vBhmBGcBs9TXQn3M+W6sjRubtp3KIzKAOMHg/hUunaa7bDKSXHUKeP/AK9RWOms4RgQc8NznIrpNOtQjoiDaQcHHek5pdTnnLlCHTVSNQCFI42jt+FUL+0MU8bou585PtXWXGnOsJYKc4yTjrVKwtnu9VmRYGKRqGMhGAQTyB64xXnYmrGNN8zMY11F3uZ+meaZJ7l49+2MY3DGw5xkfiRXn2sW0sN5O5LOXYsST6npXq9/CIZ5EQFUPIX27Vx2uaYGYyAEnJU8cGuPCJOlzRW51Uaybv3OGli2kAnJ6ZHOT61c8PXEttqYUPujchQMYwe/NLdRlJShGSRgkDpVcq9u+UyCCMNnpWtne7PR+KNj0DUNYitLYMSWJ6hecVx2s6/NdoY0cxANkMozxVea9knVVcgEA5I71RYFsk7QQTkV2xrtK1jCNBdT0LRsXGmWhLksiYdmHGevWrkiEgAEOMYGPSvPYNZu7SJVjYmMclRyPyrtvDF8ur2ZkwwIYqxbsa2jV5jnqUXD3h5iYZIBUY6E5pIrd0ALEOTzgnGPwrYeyRSrKWKHGSfWs65tHSYkMCucKMc4+tdcVJnJzIrTYR8sdoIHXOAPWuA15zJfSFzkDkEfyrpvE+o3OnzBIwfNbAZTjhSOuK466L3ALEFnBIHPJzWVZ+zVn1OilG+p1Xha+W6hKAYAAwB2rpVsEkcEJgHjr0/OuN8IwTadcFJBgPhjn+EHqK9FjUEBySQemOwrnp+8cWIfJLQx7izHluAMEHBx0HpXGa1pE9zMRAMkDOTzXo0sMgXezxyIflWMKQT7k55HWs4afDEsgRNoJLE+ueSfoK6lC5lTrcpwGmS39jOkbIrMTwJCMYrT1vUpYYhFEVE7HG0HIx9e9U/E9wLS/R4UZ0UECQdHB7j2GO9VtBhfVdahncBmh+YBugH9axlUVN2OuTuuYy77Q71MOr4uXJYlQWUg+3Y/Wq82g3VtGksvJ++QSOAO5PbmvW2t3GCQCx4BIxiud8V2ci2cRQKrCTDIR99SQDz7Vm5Skc31l7DdCjk+yQEgsWAA4yAfrV4yR2kpMpGzBJJ7cVNYR/ZrZIlJKgYHHSuU8WXEiTuFUC2YEHJxiot3IhH2s7GppG+W8lnL73fHPbA6VtrqMUSEuQGHU1zGh3Kx6eHAyioRjOOMdKpT3rPK4QMpPKqOTUOSO5Ya7sTa3qAFwREVETY249e+TXF+IvErtbvbRAIhPIBxkg96XxL4gRM2qHKRn5n9WI5A9hXJXTmUAg7mxnnuK8XGYlx91H0WCwMUuaQ55Wdi5fAPP19arSxAu+XyOCAOw9M1HuG4dSF7A9TSzAEAgEL3Jr5qpV1PoFGysinqkamwkAXBCnBx1NeTXiMkzleV3EBRyQa9mljEtuN6grjAIPNecXnhq4vtYaC2QxKX3Eueg9frUQqLW5UHZlTwvZT6vIIo12vu28Dk/X3r17QtHXRrURg73IG5vc9qo+HNDTQbZAoxMRhpAR834djW550UUaozBFJ3Ak4yfrXNUl7SQpu7sieYlU3kEheSB3qN5TIQRle5FQy3RwCGyv51C1yApG1iGPL4GB7Z9aIwMrMmkldZVUgkHgccA1DcXJQdQSM8DgfWqbXmw7AxBBwc5OR9TWRrXiGO0gkVSQxGC2QR+VdUKbZaiZnjTxIYkEEExWV1IdsZwO4z9K86nkOQxBZieDVzVrhpboynIO7cQRwTjv8AhVFVLsVL5JBI9q3S5eprGNhu0MSSSRyDXV/DbWn0XUwjblikcYyc4J46dq5mKM85PAPPHWrlvOtvseJvMB53dCDnpisqlNTXKwlFNNNH2L4evVvLWOUPu3AcDsa6TTZGRyHbB6gE14n8E/E5uLEWE8pedCZSWPABPA/LivTNV1RoVjkK52kMMHGcGsKDSlbsfPY/DudOUI9T0aLY4GTkY4pwULC5BJbPQdMf41j6BqgvrJXBAcjhc8g+9aUt6lrgFssR04619FTqxauj8XxFKVKcoSRbhiTaQhOMZO45x+NTxoinYRkg4BHOfxplkoYbnCkY5U9QT0OKvQj5wqgALxwOldMbM42U723KRuuclhyM15d4oUFnGMhc8+leq3gIgckZHOa8w8W2oMU5Uli4KlT05qpKyOqhucDd2yO5IX5+oxWO9oAxZBknk55zW5dAg9CB0qjJblW3E4Hb6V5FSVz3ISaMZkKyE4CgkL171He2huoCCWGw/dU8H1rUeBHyAcHqSeMn0pWti8ZXOwYPTjNYPU7KNXkmmcFeIY1lCDLkYUE4/Wq6xsIskEMCO1a2o2my6aMjBBztB6iormEQxEg5XjPHSsWrbH6ZQqqcFJGa7GRSA+CvRT3qus85gDOxQnKlQeRU8nlgkEkHuR2qEYlZdoyxODnjHvWNzviyrJJMUMbklGzg+v41BwJhJguMAHb1OK1YrQTyhC+4g5PPBqY6asU6hTyCDtIzR7Q3UilC68BjkHBIJ6UyRcyhVQFQS2D3FaTWLO7KYlAzndjiqd9p7yiQBiAwwuMg+5zVc1y42bMi4txFkkknsD6HmmhosKwIY9OB0q5cIQUDFmIAXJ54HQZqqIfMYgjYc8AVlI6UkOWQHAAywOScdRTJ7kRQyOdo3fLtYdc9xU8VoVQtv6c5Pf2rG8QTAXEcSnMe0FgDyG7c+lEFqZVLJFbYjRsS4ABx82eB6e9RpktycL0ApVJVwWkLJjGDUrKWgldF5BwuT3rrv5nA0N+zxuSQDgc4PQ1bh2mLcdoZRggHOKg8thGp3AAHJ96Uou0llxKrqyEdMd/xqWylE0YIywBLD3WrcmDggZIHQcYqrZSgkgAgAk5I6j0qxLjO8DBGRj1FQ2WkIHCjMYAfOTu9Kb8k1xHGg8tmPCk5pTMiEEgAlc10vgrRIr+8e+uwi2lsuWkboAff16VyVq3s4XMK1RUqbkdn4N8L22k2hvNQj2NNGJCw7DqOPTFdpoV0l5k2ybEI25x196851LXrjxFqkVjbBrbTI8YZRkuR6+mfSvZvBPh6SHTN8gUuWVkPAxxyP1r8zzfSDqV3qz83x6nze1rvV9CjJDImApLHODj1rT8O61daTqSywO0QYBW4Oev8q6EaCbgYUAOo3ZUgY/Os/UdKGn7SRJvOcsFJyT9B718A7M8d1ac1Zn0N4A8brq9pEp4dF2kEgkgdTxXS6v4ps9LgaW4nESKC2cZz/hXgHgixu7B0uAGgTgEA5wPYVsal5+qzyy3Z8wFQNoH3cdfz9K9nB1eWPJJnjSw9Nz0ehe8U/FA3ivLA6xaeqlgZFyCfXBr5w8UeJ7nXdWe7luXlRP3UCuchYzycemTk10fxN8To+LG1AEOCrkHO7jtXmaSIxMY3ABQFUdsf/Wr9HynBz5VVqLQ/QMowMacPaNDNZCLZySg75CflQDk+/wBK8r8WPK5AAUg8nnpXrF3aCaEAuQSM4HYV5n42tHguIUAUJJkptHJAPOa/R8ujKOtjHN5v2sEclplrJLd4Qszk4CDnOfSvrz9n34LpZxQ6zqsQN6FDxwkZVAR29/evMP2aPhQ/jfxC+s3Nsx0zTwdh/hlc8DnvjkYr7W0jTBYxIixCLYAoXGMY7V108P8AXK92vdR8nm+dtUvq1GXqW7bTkihXIBXGMelJdZjXaoyD61aRGbOSQQO3Y+lV7lG5JVcHgFSSfy7V9fThGCUY7H543d3ZkXJGACQGAOM1ni1LrkDBB9Olak8RJII6c4NRRKGKgAgjJPHWrcrCWpWitQxGcE5x+NWfsvkoCSSD/dBP8qkEZTJKMT2IHSr9sjBI3PI754wfWsufzLUWzl/F3hMa7o4i8nBU5MioPmB7ZPQ59q8k8P8A7P8ABqPiM/bYlW1TlhKpKuc8ZHcCvfdQ1G2tHCuUZ9pfjnA7/wD6q5XSvGTtqTQBVa3LErITgkE8ZFcGZ16kcFPklZ2N4UZN3sYY/Zp8OpcrNFY2cTqciQIBg+3HFU5v2b9LtmcoFhQtuIR8hifboBXtMEi3UYcDIIoeIAYAAA5wa/l7FcQZnTqyjGq/vO+NKPVHhd/8CbRLRjFNHEykHywvJH16Vy178FrO3cuS4XILGNjx+FfRl3DvUgDkj9f85rltajEBOUJHfAzmvPlxRmyVnVZ20qEG9jjfDvhqLS4UiVcBAQNxzx0BzXUQQmLHIIxg1RWdQoKDcuQoPvTvtyeYU35I4IB6GvnK+LqYmftKruz1lT0skaiTGMkcYqzBIHwQd4bpk5x7Vz016U8sF1Ynv0/Suj0h0mtwyJhlO0kn8/pWEZXZnOnyq7RqWTMNofAOcYFWlvfLwSCATj1xVYqE2kH5lPDYwT6VpWmlO8MzKMyqpKhuOe/5V306UptJI4HZuxja/wCO9M8KwCS9ukDnJEYI3A151efH/TLh5EEkccZJx+9BJ+o7V4R8adfnHiS+In3srsrk5wy9Rj35x+FeOR6yqo4jIAGcbR0NfqmA4UUqCq1Zas+kwGWQrSSkz7Bj+L+kzzqDcAg5zg9TWpbePtNvQ0QkjdpAVG7jBPevij+0J3IlWd0wcDBrR0zVtRjlVheyIQcgk5z/AIV1z4XhHWMj6L+wofZZ6/8AFvTbZrmWW3lDkjGDxk/0rzjQ4o4HRWOCCQG74z0zU1zq9zqcTiacmFQDgnOPX3qO0KKcggbcHcTXvYTDTw9Pkk7n1OBoyw9Lkk7nSXfhmLUYmMEaOWUnHQgY61wr2994Y1y1ls4wrNIoZgcEqDzXomiX8IhCFiXYY3A8OecHHYVf1LQrbUY/Ndg8oUgqo5X0rtnTVSm4tHRUipx5ZHu3w7tRqvhWK9aTLkhS2egx0I+vetyW0aHAChlA78mvGPhP49m0G4TTLuQKhwFBOcjPcV9FWNnHq0YnjKsWXccHAx3P86/Ac4wFTCV5c8LJn5pjqUsPVakjmbcylmwCuDxtOP0q9cLvspUdcggkexxV6bTnikYqMDOBVm0003C7GGfUnrXzHPyyRwRqJNHyv4606WDXblmQqjYCjsR9K5G7t41UIBvHfHavaf2hNAGgarDLEWdGVlJwBwOc15NYaZcaqVe3RiGAIG0jNfumVVksJBz00P0fA4uMqCbdjOZQFCEZBOeahuLhIY2ZhnsMeldDN4WvhGTJbujDPDc1xfieV7CY2xJUbSTkYIPpX0lCtGq7RZ6dPEQm7RZk6jq73chiiLIhOCCRg+/0rJeUxFgmGIJB7g1VlmkQlV5zwTUQk2Ny2A3FeolbqdyjcdLIXIDOApzlSM5989iOKaJTPkEBQg4prxM8pAGEzxjvVhLSaT5NhJYHkDmtE11KSsQxzE4+UDjIYd/aojMTKSSSSeKsCznhcIIywJzkDoKhntXkmAAOzrkDrQ+VlpokSd5HwSC56Y6YFa2i3Tm4CucAHBPoKxGiZdrgYPQYNWbGaeG8gd9kZOQQDnIz71k6d9jRJM9DhdXCEliqnII4zU6PuYgD5c8+9Z1lcu9sAUVUDYDY5J/rV6N8gAlgAM5IxVJWBpE6uVyScjPTFRXUwkULnO0kqBxyfX1+lPMiIMEhieuPSqFwQxJU4TPJz3qrkWTOp8HhLq6SIpG7swBR2Cq3sSegr2O30m0jjZ5DE3AIBOSD7EdxXznb6k+muJY2yM8n0FWf+FgarqWyK3lkRQSoIPBPpivis5yqrjZqcXZHymaYScp88XZHofjjxFDcXEltbFXhVdrZbO5wTnmuBuGMjARMDjkjvit/Q/DFxeoAy5QZZmc9QTk4PrS6ppIhlWOKL7oxkDk88Vjg5UcHBU0Y4fE0KS5VqcvISgBycnqBU2i2UupXqW6LtdiMqecLnk1u2Pgy71aRI41KSZBORkH2zXYadoNv4JBvrva1wCAgUZGAeRk13vGQaajudFXH01HlhqzpBbr4W8OvHGEWcDBKHOQB1yK8Q8Q6k93dO7PgDOMnmu88UeKZb3RsxRrEoJ3KrHnPue1eR39wZpHZQSq8DJzkVtldGXPKcuo8tpO7nJasZJdkMAxJJOBmqpzG0gMzOucgv1HtikWYMpZSG29+uKiZvMyDyzdea+oUT6aOhRvd4kyTkdeO9RQ7y4BUYI6VauLcMCUdlkyCcnK4HbFEJkfBIxg5yPT0qzRFm1hWRsgAgHBwf0rsNIgP2cKUC7jkqOeR0rlbVzGASisqndgDkmujsdaTcgIAHHA9awnZmbTZ0UdscDIwBzn0q3DEHycEgCqttdrcx7QWJPIA61qWcQfIZsjAxxjBrOKXQwldD7cs1uQwIYcqD3rStIgyAuQDjv2pLeAMwwQQBkjrnFLeOsVu7Bto649K6YxOdyuZGu6qscRiBK4BO7ON1c1ok7XWqgl8soOPxo1aV9SuQsRYIMAgjp69K09G05LL90hwAS2SOpPU561rOmlHcJNKNj1jw1cAWMcZOyUAZIGMnua6OCcPkOSRwAuMnjqSa4DSdUjhaGMMGwuCR3Oa6mw1ARzB3OQo3EHkY9TRSaORps0NYv49OtXcvtRgeTwK8k1zV/Nnk3vlsHbjuDW9438UC5lMcTBbdiQoXkD1IBrzW/1EyM4DhlU/eHU+9drdo6HbSg0hlxcBZQz5AzggCoZLrMw2JlSM5Y5I9sVU+1uZCHDuOoYjgCljYeZgkID364rz53vc6OUuCSNiNqFR0IJzk/4V1/gvUFS9iQjJyTg9/SuG3YZ8Ek9SfWrtpeywyhkJVgCARwR6VxVaaqLllqclaj7WPKc3BZAgbNx4wfcemak/sxOGaEu2OgbHOetdClsAQAMtn5iT1qRrUb0VCMtzxznFelLF13uxU8voUtooyU0x9gAQRgL0YDk1NFbIhBkDOoGNpPANajwRzEByXZTxnsR/WpvsquUQckjJyOBisniJvdnaqUI7IzLPT94cKNxIJUMOgFWbe3IAbADEYIAzWituke0gAjPI9aeI1UMUQEYPfGPep9rJl6IoiAJtZwSVb8xVh41diUUDPO0dvxqx5RlhJUZOM4xSqpBUBGAXn61SbFdFZoUG0OoBHTaOpNSGIMgGMKPQ4qyY280Mqggdc0wxmUDDYOchasLlcooQcgEdMimfZfMy2cLnoO9XimcbiCAOBjpR5bDBUgqeT7UrEtmdLZKJHc5yyhck5IFRCyMeAHZh1DGtXIOGZFcbWQrgc5HB/WofJIUK/IxghR0ovYNzN8oDIJIJpGjCQoWOG5z7irj2y5JDEYPTrmoZrUFQDyuAMjrj0zRzE8pVWJJiSRkYxUD2aYcrxHgge1XpVZCNnIxggVV2PsKgbUGT/kVNyXEwbu1ARghIP86wr6IrCwD7CPUdfWupug/lEgMCDkgjk81xPiy8EMRKuA5B79/f0pK8na5hUfLG7Oa8QakAZA8gKBcKSehrkZ7gTRgsSQeBgVPf3B3OWbeScjPOazUjdgXLhdp4Ga9ehHkR8vXlzu5csZfIJCnPIPNeoeA71EwQAJ88HAOK8ojcpySCWOScc5rsfCOoNb3aGMc5GSOvX+lfXZRX5K6T6ny+bUFWw0kfQNrfMYEJyxhAyx4wPf8AOpRciQNIhDggjIORXPaZqLXG0ArvPJ3HANX1u8KUcBDjPHav09TP52xNGMKriWxIYwJNxAPB9/emHY0pIOGYbiSeMD9Krm4Tyzk5UVD5yBMl1wQfl5zT5mcSgi7JeuybQSykd/Wqsl4JcBgMj0qGa5IiAUDHXJ61VknZkAABPfHYGsZM2jCxZZ1ZQQNwJwCOprK1/U/7NDxuCQcMG7AEdPerducDzQAqRAsWPQ47fWuB8Ya4b6dwnzLgnHqPT34rwcfjXhVeO59XkmVf2hV5ZLQ0LDxEk1wQTgsCCevFbkEpljLqVIAySx4ryXTr50u2dSQjD7w7e1dhpGviYpbn5ARgknr70svzeOIfLNWZ6Wf8Kyw0Pa4fY6lt7YCKHbOAoPU/jVdZHaUFlKjoVYcg9xin24woKvuI4OPWnyqxYOTnPBHrX1Ckj8onQadmircOkTgbGJbIG0dPcn0qESgEAHluM561eELMSAMjGDmoDpbSREkElSGUqMEEcj9apTiiFRk9kVWUhjxnnjnpShFyAQS3YirlrpV1IQotpMnB8xj8p/rV5NCuDKp27FPUY6fjWU8TSgrykjpp5diKrtCD+4zHUFlCLkL8u49qRI0jLsELOerGt4eGXTJdxtJ4wcmnJoqAp5jFWByue/8AjXnTzTCwV3NHs0eGsxrO0aTMARPJKoKEAjnjiriabIWwqEAjHFbYhgijlBRmKHqeMj6Vdju1SIgRKSBwMckV5NbP8PD4NT6jCcCZhXV5xsYcOgKYYzuLkDH3cd+57/Wnr4dcFkLgDrnPBrbE7tboGQoJBuK55A9PaoFK7xEDlj07k15NXiRr4UfWYTw3lLWtL7kV7fw8XdAs4IUYPIHNSW/h+2gkyzqQcsR2Pqfen58slCCU6cUsbBCVAyCCAcdPevIq8UzV0fS0fDbDLdsHsrD5THGXGeQQaZqFok8QUHYi8KijgUkimNsgkletSorlQxBYk4H1r53F55VxWkpaH2eW8G4TL5KVOKuYU+jrglgCccH0quNMSEhCuCOM+tdO9kXBJJJ67SOtRG0KAsQCMZOR+leDLERe599Sw8YJKxz/APZkYIAjxk8kd6jn07y8AJ8pOM46CukuYkaMRq+RkMSAOvpVKWIwrmSQsuPvHj9K5pVU9jsjTiuhy13pMRbLxhmGR1/Ks270oIA4BUYxgdM+tdLfwsJAVDMMZ4FVHQugGQQecMMYNc3M77jcEcdcRGFiSmSOQw7UnmqUJYEmta/tpYpXJXA5KkHNYTMy3UiOeThunHNdEdTmlEmwwfIOBjOR6UwsHcEHOf0oLGMEn5hjoOtMkRolDMNjnkDOcCtkZNWJY8D5HGBnOakWIEKzOSqnoTjH4VWWYsoJXBxnaOTTlk2kk8E9BmgNSxgKGG7Cg5HP50oY4yRhSMj3FQNzk7sAjkjnNNSYkAAEgHFQ0V6l9c4BV8KRzk9BSjHlszEggHgHrUNuh2gSNtGM0SEkYBCjtnuakCyqEsSRgsu7HtTQD99BuIPIPamASLGAWAPTKnNOjKoCA5XJwfYUmMsxSuAQRgZ49vWpFQFnICmUj7zelVERmZgHyo5DetW8ugwCvpuAxU2uQ0Oh33DIBhpPTsK+hf2b/D5+yy3pVisjsSWGOOnA9K+frRSHBVgo9T3r7O+A2hnTPDdtG2XQqHHHJBr5LiLEexwrS6nzGe1fZYZpdT2K2gCJDuABVApAHGQBVmOMlgSMDvmpIouFchgPQ9fxFWI4QXPbuK/DZ2k2z8alJNtjUUAkpyc5J9T9akRAigKMKMkgD9RUgjUKQDgnoR2p+wqD0IHWo5THcawBUgHeD2PFOijwykplOgz2pQisxIYge/emliuQTntxS1E9TTt7ZG4IxjgY71bW0TBAGR6GqFtdMQATjaMkn0Fc94o+ItnoCyQK4e6VdxXPyqT0BPr7V7OXYCvmFVUqEbtmFSUYbs3/ABBrdpoFsZLkgAEAKGwT6Cvnz4j/ABhupYXiimWKCQMPJTOf+BVz3xA+KF1qCS5lDsTyAMgHtx7V45fXc087GWRiZCW5Oetf0/whwBTw1sTjdZdj43MsxdP3aZZ1vxBPqcgDyMD0UdselZLzSPGcDKg5ORTJGAJUHIIxuB6U5QQqlWK9sGv6FoU4UIKFNWSPgK1SVSblN3Yse50UMgjYDcQueQCeeaekTxrvwrSZwCPSnhjLvwfmA7joKl/5YxrgEKQ2Ce4rq5jmsVrkhoiXIdgcfIMA/wD6qyo1OShALNwuT0ravmeXzJAcF2LdemetYEis86sVJwTjrx9KuLMZREZQshO4AAcgU8yEquCcMcbs1C4aFkDQhAc4KknOfXtRIZEVAArDqc8YFdMTOw5kRMMQWA4AA6UockuCBkDp6ihn5HGRjJpnmq0gGCoJwG/pTbsKxn+JJgbV3HyKFAOeM4H8684Gx5G2uWUnOeleieLyn2OPJZI8gEDknA5H868+RozOU3hB1Gep9q/FeI6nPiGf1B4f0uXCpmjbRsQpJypOM+lXRC20D5Tzkd8VWtWKhEBynoatI6quxGySevWvhZM/b6aHo5JGSSM4AXjFb+g3pinhdyVCyAEjnisONkwAoyc5NaFlMguoixCMONp7114PEyoVYzi9UViKKrUpQktGe86Vdrd2yFW81AoAkXjIrZixGAqAbOpJ7muD8CamAjJMSxAIUAYzkcfka7bzxBZSXJiLxRIWYsDgH6jFfvuHx8Hho1pvofxnxPk88PmMqcFuzM8ZeJ00HRLlvNVZpE24POF/pXzV4l1Q6hO0pbJJyAD1rpPib4unv7m5ENxjfnYGAwo7DHYHvXnzoZACWy4A4HavybOcz+uVmo7I/bOCeHll2GVerH3mVJSTKSE3g9QOw7mmvtIweB0qW52wllaM7yAc+lU5SXiO4hQvf1FfNpn6pyiNsyWwMAcDHNMRgWU8DI3Dj1pxQgEAgIR+NIqMVDkYPT8KogUk+buJOe4x0qBQ0ruVbIHr2qw5VSCCcnt15piKQ6FioGee2frTsNG34TUSajHAXCAnBc9BXqOnK5iKucsCQNpyCK8p8ONHDqIAJBOGKk5xXqmmyhot4GD6Z61z1VY9Kim0TnIkIVsHOKfHEZXALAg9x3p0bK5DMu0HgsOcH1xVu0iUliOSRtwe4rhZ2q5oaZbZKArgLwCeOfQetbUIK9SOOnuKrwRiNEDMAQAoHoPSpQwRiByAM5x1qbjtcnE8bbgeDjtxik84YC446gg8VDF5Rd12gMw3EjqRQkyuwGNig9cdB9KtFKCLKMrEEhmGcHnGK0YVyAQMADAzVGBUdVYnPOd1WbdzghsDOQB6+/1qmu4ctidWIyxcZBx6Zrf082w8PiZ5Nk6yEMGXPB6HP9K5RznPAJzwT2Hetrw/qCDzLRiTuXIwMgke1ediZNLRnPWjJRuijdSiSVgEIAJw2eo9cVGJBwAcGp9ThkgmZ2Xg9Ky2uHRSzLn0x3NTCsmtzSm+ZKxd88Q5UHk9z1oN0+WDPkHpz0rPM5ZyxPIIwo7CoHuDvLEEj0Jxn2q3VT6nUoGj9qWAl3YBORnt0ry34g+LDuaKOUlSCNgbg+prb8W+KDaWjQRlWI5Kkcrx6141fzvdzsXIAPTJyTURfPLyOWrPlXKjOubl7mUkMAQedo60mQ43KMAdSTT7eAtcFEIck7QPep10ycuUKhQCcksOo7eld/tYR3Z5M3FbkSlEVQDx1IxUyFZpAAeexY1etPDGp3Eha3s5ZwejRoWx+QNbVt8N9fu2iSDTLgzMeAyFQB6k9BXNUx+Gp/FUS+aOOVekt5r7z3D9jLUXVL+2IBIuGcFSSxzgEY9hz+NfZsVuyEIQCpAKsD1z/Kvkz9l74b6z4Q1y4mu4JI4ncP8AOejHqR7YAr65t4SIwGUA45wa/AOJsRRrY5yoyTR+a5xOE8ReDuQsoXOeDyBn1quVEZJYEnrxzV6SNSSMEfjVcblUqVIBOQSRk/lXxbkeFdFcZ8wgnYWGMGmuCcggBcc1aSNWIJPBJA9/aoL2MopKjIPA5xj3qOYaIVm8kEqwX2J61dsQ08iuUBQdye/asaG1MlwSHZgTyD0H0rpLKKKJQoGD6k1rTcrhKyLjOcEDIIGCaSUyXcm+T5mIzk98UQuCGAbJBK9OnP8A+qp12NnJ5PGK7VJpGNzlfEdo8wjSJCQM7j069DXMjw0u0m4cSEnlPUda9B1POwgMASMDPSuVluUDlSQADt6fr9K5Zyaeh10qkrWIoLdINojAx057DtU64EoKDCAbdp5/nTUUtkoQRnJ3GnIUWZQDlCfmx1HrxWDub3bM3UGTywAeSTwe1U0QblQEgjpgE8mrdzmaUoQGGSAB6Vp6VpJVwxGFGMDGSaztcq6SJtC09YjvKgkjr1PXOK3EKAO4UJkksxGCfc0QWxjKgHIwSam2EE5GPXmny2OSbvqeR/G6UQi2Z2ERxklhyR6D68V44dTglyqTAhfVsCu0/bGvrjTrHTfIkMbpwzY+8pAxwO/FfHc/iW++dVncBh1U+/Wv1Hh/JZ5hhueMrH22TYX29G9z6TS/t3AAkwR19qhuLuLa7bDnBAx3/Cvm9fFupiZZVunJUjgnqK9C8P8AirUdYgCyoyrgATSMcE+gFfpGU8H0alZLFVrI3zSnicFR9pRjzHUahqscUTCRAHxwI/XpmuXM8l00gAYgnbk10v8AYUuI55smIjH1981oW2jW77AU3KMkc4yfWv6HwOJy/JMOqNOV0vmfi2JyrMc8r88o2OWt9HnuUBVScEEAH881u6b4bUMJJ2JGM7Rxj2rZMKwhUiOVAxuoV3jYDqD0/CvNxfFM5XjRVvM+uy3w/o6TxUrvsRx2sEHyxxZPQHHNPE6hSuMHAGKjklLOSwABGAPSoJgApZi2QeSO3pXyOIzOtXd5SufqWX5BgsGkqdNIW5kGPlBLgjoeMZ/+tUUzvIN4dowBnkZzS7QoGSASASQaUqGIDnHcCvEnXk9bn1tPDwjbQhK8biMkjk4p8cOVBIyM8VLtO0jAIPByOlSeQAQAMoBkVz+0vuzrUYoiaIFjvGRwaTCFyQcKBgrg8H0z3q08QZDwQSe3elYBiM7RxgqKhyNFYg8pHUqACo5Ax3p6IuwkggDqaeuR8pGPT3FP8oqmScjGcHvWZZCIeBkYHUGmvAiEkjAPA285q3tcg5GDjleuPxoUIoIZcnOcMetIZnG3LIWBJVQRjA6VD5DRALkkf3j6elahgXAAXBUk5J659hSGIHJJ+v0qbM1iYhjKkIBhPugDoR6VHOfnUZJKnAYnqPT6VszxLIioi5QEsPQEjk/U1Uaz3JuKhXyVBP8AnpQk10NYtPcy3wrkEklTngcj2xQ8rMxCkKO2ec1PJYszlSFUABmYHHSq80JVjJnIz06An6U7GiaYqyuDjIVl4OB1qLadzhuMgnFMEgBweR6g9KZtfcSASe5PaoYwwU+c8EjAUjiua8X6aNg+UZ4Y4PTIzXSbX3qCcgjse9V9ZtFk05nIGc7DzkkEH/ChRTZO549c+YrsQQBg4YcikWRgxzgjgt7EVd1KN4ZyhIEQwFAHQ1TMRcu+7JJ656+tdqRyy0di1HK8kgLquMD7p6+1OTLDJAQZwQDmq6Sq4Uh9oxwo707c3nKAMKe3ofWqaEiyCQQFBPPA9KtF2UqCvJPHvVXcFIG4k54C9TViOTcdzDIUn5R1z6VFi0PizIZXKFBkKozyT3qaRjGgZDgg4BHrUYQ7VlMZUN1UnOKUKZIyqkDjP0pGiZaSIkZIySAcnuamVHj5YFfVemfequcgYchlAPHQ1cEhdFJGdw5J5INQy7sQqDJkZB5OM8AVNbOW8tiu1CTg+pHb9aYFXCscnBwfYGpIyJJCUwUBJAzxWbB6liACKMKDtGeT6k0q8AnG4Hpmo8gzcnIA6ehqfgAFlwM9DUEtXFjtgjHICOxBbHOT9atlUaJQDgBsFs/pUCEO2TwAMAjtToSkRdX2kEcZPSlYloi1YrNYyJGApIwO+DXm91FuaRcNIwkK7VO05Hf6e1emz2xmtXIGGAJGO9cTeaU4kdyc4OcYwTXp4OhUry5YK587m2Lo4OPPWlZGH5ZAIIOOhUGoTuDhCCSTx9PrW4mnww5cuSzDJFSQorbookjd24ORk/8A1q+khk+IfxaH55iOLcBS/h3kc+0jiUbE3gjHPc+ldX4I+H1/r14rSIqQfeY5JO3uMcfnXX+DPhqb65Sa6UrEBuGGxk9hx1r1zTdMt9KiKQhQAOAeMetfFZ9jqWXRdKlK8/LoYQ4hli1+7hb1IfDHhmy8PWUVvbQqCFAyRzW7wpwRggErx/F9e3GazzexWsLzyuoRDkgNyR7DqfwrC1Xx/ptipKTGRwcgHHT8DX5VLDYzMJ86g5M86riI83NUkdZG7hgFw7YJwTjJolnSONJJSIgwJ3OcDv3/AArxPXvjW0QmFptL5zkgEA/0+lcDqXxC1fUjIDOfLlO5lz0Pt6D2HFenQ4WxtTWquVHbg8L9cXNTkrH0Zq3jnRtEHmT3KRsoBYswIIHvnp2rlNS+OWn26v8AZGWUABvMj5D5GB17fSvnpru5mkcsxkOCMt056/jUCeZ5eckEdDnivpMPwtQgk6ruz3qeUQXxu56zr/x51G6QeRBHCsh2AR5JwO+Tz7n3rldP8f6nLrNlPLcO6NMFdckAjnPH41yYd5sqqhAB1PIJ9f50kscu0LGxVSRhk6ryORXsxybC0YSUII7fqVKnFqKPvPwmq3en2csQLB4xlmHfpj6CusisD55LBSCckDvXnvwv1uK48LWUy5CyqpUKcgqFABz65BzXotnMxAJKkMOCDnNfgePp+xxMoNdT8/xKcKjRHNYzKpEakhupHaqUlhMFIdCxHU4xmustITKpGcH3HWrLWaPgMoYDAwR19q4DmVSxwsSSxOD5SFAc4YZ/HFdp4e1weUFll3nIACLgU7+whNIQqZzyBjtU8fhlwpMeEYDPI61DlIiVWMlZnR28gkB2nAbkHrirBBGSoGM4zWRY291Zsm8koQAR/WtWFgwOBs5yVNNSRwytfQpagz7gCpVev0A9+9ZRvh5nlRjBJ498Vq6mTEUJDOGJySen/wBaswRo0gkyDj+HpWE79AiRxEs+WyST68YrctVUQ4TABHrx/wDrrJQb5CABk9q1dNj8uFECbhkthaxS7jkW7eHLICAoyPvHFdHGgWIAHGOw71jWygzxhgzMeQQMgfWt5FLjBXOepz1rWK7HLNjreIs5YISD1yODV4xtklhgHghR+VLbxGIAEkADoDUsjtCxUgEn5gRzx6ZroirGDkRCEDGBg9ahu72Kyt5JZn2RRqWLHoMCnS3caKzscBRknPAFfLn7Rvx2Tyrnw5pNyyk4M8o4wO4BHqK7sJhqmLqqFNHdgsHUxtVU4I8y/aK+Kz+PvFv2SCf/AIl2nlliVTw5PU+/NeMPIYoydwdyD04xnoKnvZo94JBLsMhick/jWZcTgsEAwTyD61+2ZbhlhaKpo/dsuwccFQjSiindTMiAFNpHVs1TJZtgJBJIzk44PXmrN0/mkhiF55x3qntSQkKCWz909CK9+G56ctY8p2NrqtjZ26QBwxUAE9Sc0mkaqj6qGJCRKSBnvXMR4jAbCocDrUDOVuN4Ylug56V9HQzapQaaWx8BjOEMJi3KUpPU9J17Vbee9EEEgaJYgMg/KSevHtXMTxFJzhg46HHQVkWm62jIJLsWLEk9zVuJ3+clsowxt9D9a762eTxEuaaPNo8DYfDx5acyysf79VzgEdaVYkSclyWTaQFB79jVYqcGQgr/AA4zmmpMwUEgkD3rn/tVdUXLg3+WoXI4VcodrGSM5Ug4AB4PFClopWRmKjBw2MgmqYuZYyApILHGfQVJDOYwqM28g5BbqCa3hmlJ/FoefV4OxK+CSZcTcz75CHcDaAB1qdERlIAyMjB9TWe1wd7EkgKeo6Gll1YQschU2kEHPJrf+0KD6nlVOFcfHaP4msqn5mJBA4GKVc7doOGzkH3rn5fEATCKpbDYYDqAang1+GJiQGYE5KsfunH+eKpYyjLqcf8Aq9mEXrTNmEN8wJxtyfpTpXDKQTkHnANZUfiCIl3IKrxncMZJ7U/+37crsDBRgt05/P0rKVen0kaxyjGQ+KmyO7CEgMQBgkkn9KktIGkZHU8cHOKpTTRXQdidyAbjjvV+C4SCNZkOVUgjHt7VxTxEY63O2lluIlJR5GrkeuXcdnE5JBIGSK4W7laeVyzFwe2evvWhrmpm9uZMAg5OTjArGwWGwMN2cbh615FSr7WXMz9JwGDjg6SitwlkHIAPHJJ/lVeRzPOI0Q42gk+tWxaTu2TGDEeCxOCD9O9aVrYosLEAh/XHUVrSi2Y4rH06Gl7swXtZzIsinBHOPTFNaJhyzA9RjHet5bOR2Eaxtk5IOP0rV0v4b6rrMhMcLJGTzkc7a3qV6OGjzVHZHzdTMHUOHeMB1AY4J2jPqa2PD9nLLcJlchiB09DXq2ifAp5CGvJFCNkgHPT/AB616H4b+FOjaWV3QCU9WOOSB/8Aqr5TH8UYGjFql7zNsLj1Rk5TPIYPDVzeXkYSNiBGxZVHOe2PatbRfg74i1i4EhsCiE4yW7Z4P4+lfS/h610HTcqLKFyFwplOCD9a9H0ZNOkgJgIUDjBxk5r4DF8W1pO1KCQsRn9VaU4nzVpP7L6XEIOozEhiMopPHsa9F8N/s66BpxCrZq3lL8rL1HPUZ6/SvYnWCNAnBUnICjqaTz1hXPBA9K+TxOcYzEv36jt5M+br5liq/wAU2YujeB9J0aOOODT4lijbeqOgOCRya3GighiIESqFGBtGMVVl1LgPnAPQGs271keXOxcKiAY9yT09uK8KUpSd9WeclObuYOsSo08qkDauWI9RXD3wCysCORyPpXQX1+Li7uJIziVjkHrj6e1YmqANcISByoyB3IHP65p0009T1KKaWpS3Z2IMlfU9hUwQu6qhBTJySPy/rVNXbcdn3CO/erkBEWGJwRg5FdUlY6rD2iCqQTkDriopFYEgYAPIPoTVqJSxXAJY9+wqRrMu4I/yax5rPUkqLBuUKpAPUqexq/aovnIDgBsKCo4BqL7LIpA3ZIOSQOtPu3Swsbu8cBIraJpnJPXH/wBc1pCMqskolxjzNJHiXx68TMdXtLKCUxm23syg4KsSAM/lmqfgn4jeeqWl8d2RsJc9SR1rznxHqc2vatd38z5a5kMuAc4BPAz7Vl28zwSmQkg5AH09a/ccvyyNHCQg1rY+vo4GLocslqe3r4fgg1Ga6tiGjlOC4GRnviuV+JLKukPEXAJPIAzle3861fh7rlxPblXcMM7SuM4X1+tc/wDFMC3ZsOQhOAGGM17OEcqT9nM9jDe0pR9lNnjc+FnOcHHQimpJknJwCee9OYJJJkgh8nkdD7UkUZ3EAEfhXsJ3PQSLCoZQoB2gHp6ip4LUOSUw2eMmoTj5EIJYjnHQVrWFuYUBAySMgHim2UW7eFLRS0SYzywHUmvVvh7cl4E3rgqOvqTXlkG5gCV2lQScHtXoPgO+EZ2ljg45AryMe37GR52LV6bPU3SSexkdQShBUnpzXT+Apme3ZCAVAwrZOAR71hW80Umhi3RWErsSWY5Bro/C0ZtrYRKMKOoI4r5Sgk5Kx8LWl7rVjTvLX7dIisBjeAfYZ61wfjRIrLV54oQGQDAcHOa7bzCL2VQ5CgHHOc+vFcPrNqt5eysFCqw5cHOAPT616DozqSSXcjBu01roZGmEkE5BB6e1aVjGJb2NHAJJ654GKp2NuIgUYknOeO4rV0tRFOzvgoMAHPWvtai9lhbNdD36j912LWo4itS5OATggdT6cd6h05FlBV2wO+Bz+AqDUrtp53iVAABgMGyCfXIqHzSgLRtt6Zz2+la5HS5Iuo+plQhLluej6LbJYRqyy7XbBwB19s1vNeQld27c4OCBzivK7LxTK8xR2yFAUZ7Ct6LUWmAUMSSMlRnn3r7SMqdtAdCV9Te1zVkWxmKFRNjCFzhScjqfpmuBWQEEvgu2SQOee/NbesMLuySLbvQDPJzn0rDhiZ5CXQoOOCOhPasarT2OylDkR2vgi9C2hiYqAGAXBxwe2PrXeRqsaBgecYI9a8k0iQ6feRSklQpyNvOfwr0vTtSOoWruQFJbjB7f/rqqUk1Y48RS966C/ukIBKFSDtGB19+K3LOWF9NiCnIAJyTwSe/6D8q4/U5R9q2hiMcjB60yPXE0yBkUodxOVOTjPU+lfNZtXUYuOxxVcO6sdDfveGADbQTzt71UmuJLdHaJwrgZG4dayU15NgWVC7sMJIDwpHUEdeR0PtUVzqStGXYgYIG5mwMH61+QVq/vtx7nHHDNP3kWI/HNzHcmMnemMdfukf4/0q43i1biMsWIc/kPxrl5rF7kg26YLEnIPSraaDO9uBIqIGGCM5BGcd67KeIxc1oz0oYOg1do008Wi5jfcZHdTgBsHIPcH2qS28RoiuznAUZAIySaxJvDxiISM7QBxtOMD8KoR6PKmRGWBJ/1gJ3DHfPWtuXFS3NFgaB1/wDwlAkRRGcSE5Ix2/xq9Z6wkYKuMFiCWx3+tc34ZiKXwg3lpCCxlI6Ae/rn0rqrvSZUhEhDFDk5A6mtowqx1kcNejRpy5TR/tWzbCMVVyMAY61ja9HYNi4BQO3ynywOfyrHvbB8EszAEZAzwQayJ55YMIclANoIPQen0oqz5o8rQUcLG6lBkk1sjoQQC4YNuXsvYH2P5+9Zk8IBYEYAzx1BP0qVb+UkoWwCOQAB+NLIoMZdZNzkYYtx+VfO1KPK9T2FCS3DR9QCrJbAAoxBkUHnjofar16TLtO4uqjAU9h6Vz0d09rfIQgA+8WB647Vt/bZbpSh2nA7ADHpU8qXUUqetznr22dpnCqAh98cd6q20kdnM0SNgAhTjjIzxx+NbjqEA81sHuT3qWC3hwJSiEE5GMEkU4ycWZvRWZjXQurW4XIKRxHAKnPHcelVb29efc6jaCckDuTXS6pD5lm+0YAHHoPauJe5MM0olK7FbCsD1HuPXOa7oVVLS5jG0nYdb3f2YuHA3c4A7Vk6nK7LOYwQZEIwO2fQ1cmYSsSoIUnOT0NNlhV0IYknacbfXtXZFN7FNHUfC7WHtNMd5SXleMISeCB349eK+gfh/exT6SkIKnBJx1Yk96+QZPELeGIJXLGQKNxCjJPtxXtnhPUda8F+EtP8R3iGGwu1MsZlPIUjIOPTtX0GCqNtQZ8vmlNJXPSfFrraQzODh1BbJrxkwJrFzPcXUuYV+YgA8e2e9dfp/wAUdK8Q6UL7V5x5RLeXbIclxnvWB4p8UDWY40trZLSyj+6i4BY1eLow1ldHHgZzaUeX5lYa/LeItnbEWmmQoSFBwZG9xXKaozF3kRdgJBIx1GeafNqsNtlMsJM4AA4FUL64kuHGGBDDr6D/ABr52pXbjyp6H1uGw1nzWK4k8xiwGATgY6VoWFoXZAQcZHOetVbOAmVFPyheSVHUduK6fR7JS4dwSOCpBxgg9/y6V5VWagrs9aTVONzo9HtAsKkIA5ABJ7AVrhAQqAHOeoFV7RBgBQCvQEDvU8E8cEg3OS24DkdK8+PvPc+bquUm2WYYXGBjCg4+prW0/TlnSSWZwhHCxkEkj1z0rM+27XyFBX2qw2sorKoypxyACa9jDwXa5yyhN6I6bT47WAoEQ788jOc/hW9brGVd0TB5Y4PYV59J4jitWQ+UzsAQGVsYPYnPb2rN1PxZezlI0ICKcnAwSxHqO3tX3uV4ac170LRM45dVrPyOq8ReL3srhILPadwJaRgCAPb3Jrj31C5uyfNuyrZLBiMYA7c5znHWqMm9gHfAbpknkZqnqVq8sShiwHXdnGQe30r7KGCoWs1c+iw+BpUEl17lw6jAT5rFiSOcnk+gJ/GmkRajJHCI8FgSxUA4AHp+dZUOnTSumMA4CgsMYGfX+prbh0kDByGIIBUYOK6oYejS+BHa4xhsyKHTYUQgMWGDiqRso42JZWJB3DA7+v1rbmjKZIG1R3HFVpJ4jg4BC+v+Na3SJUmy3aaiUt1y2xR1LA81W1LUC5DAcdBx1piwS3WXUBU7jGKuw26TskRQFjwAfWj2lgdkrtFSDVN6CIJuJHKZxjsP5U6zsLpgzRQsqdiR19ea7LR/DcWxJSgDqQRkdB6YrZNoFdlVAAQRgDjmtIyb3OeWJjHRI4vTtTijVEMYQL3Ix/Ouq0B47u+gVTglgo3YGSelZsugxzzSDG0jjitHwnpEljraTykm1iUkdyW7HHtXNiHy020clerBwbR6PHaRKrJIAQCVI9xVS4t4o2AgTYegyOoq0L6OYFyQCxyfrVZtSjYuiFVJHIBzgf5FfEyqOXu3Pkk5SkclrreVcuOoxnI/UVzdzfwTAKSQG45HSjWNSe81GdIsmJTtJ9T3NUU00yEM5JwTyf5V9bg1yUkmfXYenywTkUdStIxl41DZGCorAljViECFCOSDXcraLyAgJxyPWs670GRgXChT24rolHXRHoQqJaHMLBGWAOM96jNsGLEDABxj61rS2BtsBkKyHknPGPTHrVMo6ykkgKcDB7Vg20dSk2VktiEYBsHoARXbeC9OWCwDA70ZiTkdWzzXKGFpJCFZVQrjHcHPUfhivQfDzJpukW6SyFpEyWyAAc9/rWlNtySRhXl7tjVNuDklcDGR7GqVxaRzAK55bIJHGPfNQ6r4ois4g4JJJwFU8iucl8UzzyNGqGN84Pmc4B74HWvY5XBXkzx1TqS1SOd8RRkXUqxyGQqxznoCOoB7is3R4YrrVoI55AoYE9M5OfT1rZ8QWh3lg+FyQqvxkHnp2+maztAtZLjV7dLcbJAeXHGAevP0rgqSu9D04pqmdY9pDLdAIQzAg5Yck9jXSwRtHCoJycc1k6LYiW+uHZwVVgFXqRxXSRxx872JYckAflWtJWPErz1KTCKV1+c4JOCVxyByPb8axtX1CG0ikYMoOCAGPr1roLpYUt2bJLjoMcV5H4rlmn1GfeT8znABwoBPAx9MV6Cso8xFCPtJ2MnVNQSa5ZhuMYBUKzZBPqKu+Cr9Y74Ixw5fC4547ZrFMHmLtzlgDxjqa7bwR4ajjQXsqnewwvt/jXjzvKVz2KnJCFmddGrtI7EYLEkk85NYfimyecWSKcgSl3UcZAHQ/mD+FdNtSGLDvtwAQQMgnsK52a8N9q7IgxFEAvrknr+XFbRTR4q1ehaWJUgUK4JUAhsYzXJeI42ZHZwCpPQ9jXVXS+UwUnC+46VgeJyDAkalWDcEtxk1nNs6qDtJHNaSs1wrwE7EXLBsHDD0+tGoTjSbGa63ZkUhFHfJByfwro7HT2s9LMhwQCBsx0B715p8QddLX0dlEdqR5ZiDkEnvXn1qrpw5mfRYZOtU5YnCXKSXeqO7FgnJJPIPNTfNGgRASBySKfNl0JDgDOQajDBcAMCe5zXyFatzu7Pr4x5UkKtwsYiD7WO4gD/GnLK6rMqElyCFD4IB7cnoB61XTarlyMvg4496kEqsGBBDk9QOg+vSuFu42kWYGEkezbuYDkKc5PtSxWcNtuePAYnLBufpTICE3uASCMjBqOWUYDsADjsc0rMlal53fIcsCDyRkdaZJck9QCuOM9qxZ9bgtGBPGeAcZyfSsu88SkRo8ago2cHPJ9eO1XGEmUonUPqMUbDLADGAPes681lLV0aRgYjyVU8k9q5iTVJ5lLkgDsD2FQXNwGiZXOTkcg1vGLQ9i/qPipFZhbShmxyvPQ1y17dTXMoWR8YOQBwcH1qxPCTJk4VepAqNoTIHc89s10ItWM25gZ5wM5QnnceQO9MWIvNtQbQOg9qvtHtcsFV1CEksevsPU1P9jESm5ByWXapIwMVZVykkYt45dxzKTxjsP8ap/NGwDgsrLgnHX3z61MwMKgM24+o5qJlkkUEqxTOMg/pUspK51Pw78RvomtwuARC5Ckk8AivpfU7iC+0mKRD5qyRAkrnhjXyFB+7uEaNTGQQwUnOSK+ifCXiKTUfCcEbBWHAaXPJYdR+GRXE+WnUUjkxEOp1fh3xHLYEQF8FYxlh/EcgcD6dq7vTrg3MkbuSzEgkGvHA4juEkVmUqeCRjJ78V6b4Ev4tQRN74lyODxmtvbpSSPzbP8AkvbwR6raxxLCsgRGYrySOnvUkAHmFQOSc7ic5zUVsF2lAjKAM5JzV+3jGThcnGRzX0FN6I/N5aMg1OOOO1lLrvAXHBxg9j715N4gQhCjNvk6ZAxnFeq6xOFsiSAT1yR39K8w17Dq7jkjOeO+a6JfAzqoJ3OJulCtgg7upIHSqs8KuACSSRgEfzq7dkmUkgkkdCOlVmidAwyGU857j6V4tRHqozDEMgKcgHBNWUjUnBUkYxketDIRISFwCMEDsauW1vyCVKnOD71gty72OP1ywJuA4TI+5kDknr+VZ95DiAHcAF6j1A7V1niKJoWAUYDdSOw9a5aRDO0igEBTwW4yPWirbSx+kZRU9ph15HO3CbIzIUABJPzdcVXkQxuu0qBjlvWtTUYA8boBkd8iszyDkAyE965Wj6OKLWnBQpKnDY9K0IogbhDsZnY4Cjqx7AVQtiy8E4AHJx0rTjI2jJztIII7GszUtPFvQDYAc8juPas26hYKwRcAE9f5VrDzfL3I2CTtOCMj3xVOVDtdSSW/vH0q2axOfmQOxBHIGcYqgUVZgWO3I4Gc1s3EQQk4IDHjPes6SMAklckn64HrWMrnUmQMoVxGT8pI59BXH6ncLdazLFvBWI7QQfeuyuysVrK7kEopK8dc15u0gS/kdyS8hDAgdSPeuvDUnNNs8zF1/ZyUEbs8Q+VVJK46+lKhBAG7I4BFJA3ygkFhwcHjNP+zIJCUZgG5AbtntmiWhcVdXFDLkKSQM9Pb1p8khchScqvIyKVEEbsDgsOCT1B/wp8qqYCgyHOCCBkiouapInilXC5BHGOnFXRiVVyMe9ULZSqBWUnB5yK1I2UxIxA44wB0FIiTsVpLcsWVeAQR5hGQvpW3qGvJDo+n6XbsotlAkn2qPnl6fjxjr+VZszBGBQ4OPz/Ck0zSZ9X1CCKMblLqWxwAAefrxXPWjBR5p9DwMdi40vjPUPhhoj6rcxlMiEgMVUHkdyfavonSNNKqkYCptAUKpzketcZ8MvDUFlAZFjMZXATAxxXrel2rKyARnJ53KOlfiec4yWJxLUdkfmGZYyVeo2yfT9FTCkjByD0zmtWTQYNweSJWJwTnt+FXNOtym0gEnBDeppmpaiiFYgNxJ5x2rjoUov4zxIuTZXvZo7SEJGscY7BQABXkXxF+IYihlsbGYAkN5s8ZxnHUCtD4v+LL/TrKWy0yJpbu4B/wBJjGVjUj09a+cdS07VbXJnWdppEDncCDg8gkds1+g5Nk9Kvaq2vQ93AxpRmpVTUutWjnlDSuSOw681DFqkMThygULwVauIm1SW3SUSO0IBxnGcn0pq6tJLgh/LJIGWGcV+ixwvIrI++hj6Cikd/YrNqmoxwWyedPKCFRerN2AH41yPxQ8NanHq1nYSWsttezSiNFBBZMnB+ma+iP2avBltfX0WpX6hpZVMduD2Yc/rjp9K6XV/A8HiL496e6xJMtlGZpABlVYdCQfwrrwXtZqUY6I+EzrMYVatqeyO1+E3w+g8HeBdG0+OAxstuHlEZwTISSc+vauyj06XcTIsasRxtJP0OOxroWKt5a5DTNGAxEeFDcdMdqS100xAl3Msh6nGAPpX0uEpulTS6n53O0pNszBp5KFidpOFGe5pF0xQQSBnvnvWq8RBIPRScY7ioSm0lgcDHSu7nYlGJkXelx5JIXGeuOKoixEJYKowOuO4rcmAIICkZySPWqM7OFKRKGkPAGM5FK7ZvCCZi6jfQ6epMpVABwp4Jrk9V8frGGjiQAgHBI6Z6isX4ieIDJerZxu3nLksVPTB6ZrirmSV4C43ADjdnOT3rkq1lDY9ejhU0pMu6x4uuLxnRZWiJBUkDqDWXb6xLbYY5yvIIrMlMskhKruJy3HYCozIwVsnkY4Jry6taVRcstj01Ri1ax7n8P8AxU+pRxQTSgOcArnpnoa7uTGSAMkjn3r5k8Na7NpmrQNE+xGI8xs9Md8V9CeGtZj1a0jJcSMo5I6mvwvinKvYVvb0lozza9P2ci7cJggDg1iatZ+cWJAC4yR1ya6KVTgnbgHj6Vm3kZ2EAZJzz6fWvy+qncKT1OEmjS3LKgwpOSD3NUZowwJAweua1dThMe8AAgk574P1rNt7SWdCqAls9CcZ/E1y2b2Pbi9CKy04XF9G07MIwDkqMkeldn4egEEAEg+ckkkDqM8ceuKxLWB4uB1AOeelaMOoC1hMjHZg4IJranGSdzCspSVkdWsMczAgkPjGAOnvWzBa+ZZXLKCHWMgD1yOTmuc0DVob9EAYEMfvE4xXTz3Ig0i6QcB4mAx2OOua+kwMeepC7PK5JKaTPzu+OjF/GepqAVSJjCFHAGCece5JNeQQKcyFME84X1Neo/GVxceJNRKOX23DlmznJJ6Z9uledRwBHRUBJPOQO9f0pTUKeFhFPofomVUpJqQiW7sCiEFmGcE4ArUgi2kIeR2IOce1JAJI2wo2g8ZI5rRtYhGjZAOfQdDXNI+0prsEUYjcIOARk+9I0wjkIBKnt3ANSjYFcYBY/wAR6gelVfKjM25CVBGGHY4rjmz0IRuaUGsPbtGxAOTyy9PrXWaX4qV3RJSQoHJx1rhA4GVRWlJwQFFX4Ld0mDHKYww5rmdRrqE6atc7DWLVms5NRtgvmn5FkYZJPUcen1r2f4E/FQXGnWFpqEyiQApM7H+IE9uw7V4RYX7S28sLnEZ7nt74qexUacRPB8srNlmU4/GvFzbC0swoezfxdzwsdgI4uHLLfufdfn2l8jPFKpXPCg5/Wrmiwo94QgDnHYcg9jXyd4P+ImqpPBbNPuBO0sDkj0yK+o/he0t1ZpLM+585LKOuRX4fisB9Wq8rPzLHYR4TqcT+0L4IfxRFbLAW325DkgclR1+tYvhzwSmhWIxEsh2BSWX8zXvfiPS0v4AJFyQMHjqK5mbR0NvcIGKERswA4zgV7ftqs4RpLYyhjJuCh0PDfGmpafodnKJ0USspZQeMD1r5U8Wamb3Vp5AA4YkgEZx+Nej/ABavbvVfFV3HJKYkgAhVGY8sCc7QOx4NcN/wjjkAsQ+4cnHIPoa/UMlwX1Wkqjle5+gZVh/ZxVR63OLkQLIHzuJBJGcfhUUMRmWN3Qxlv4SORXT6l4YldWdN0Tx9WIzvU+noR71lRadPbBy5LgHPIHFfTufmfX05XLFhpC3Uikggj5lJ6E10MOmpbEERhZMYLofzqppvyQCQjBHXnGa2GIDDgAEAkfUVk3c3K5toVDDyQSRweeKj/sqCbEjIoYdgP6VaaRVIZWOB3Iwf/wBVNXYSCrcdTjvSu0OxhXehLKCIoiD1JHY1z89kbdhvBIyQOOorvyAAckAn9RWTrVrG4UshBAyCBwD7+laxm0Uhmh3gntEIGdh2gHtW3uEsZDk5yCSDXNaUwjkIJwM9u9b6EBSVUlT3zVpg1YkvJBGElUKMgjAOTge1UpnKEkHAPf0p8sqSyBtpZwNoweAPpUE6PIBtBYEgHHak2krsWg25Z5LYhFMh649a6f4e+E5765SeWMiLduCbeUUdTin+E/Cc2ozJLOm2Ifdc5IH5V63pdjHptrFGHUAEjcqjLH3PpXzGaZjGEPZ03qfI5zio29jASZVsrPZCqhCSdzLg5rLsUiuLlDKY8MRlpD09yBz+lO1e7N3MzOSVAChQeBjvWJFC324eWAjyDmTrkCvknG8W2fKwpXR6RpLQaVch4BHIY8lXXOGyOeCPfvXF/EK+N3IQrsIz8zbV6f5Nbmk2ksojBJVsjnOcdq5fxtbNBK5Z8ENg89cn0rly+qp4rki7nbgqUXWvc5S4c3FmYEY4znJBGT0rAufDrJjaVIPIK889wa6MAucDPvkdTT40G4Arg5xX6TRvD4Wfbwio7Hn19pVxBkJHgE8gCqFxbzxEloyAADuFesG1iYlmjDIByD0qxb+Gbdoy4jDE4IOOK9WnUkzo50jxdrSVyroMgHJyccU1XKlg/wAoJ6V6J4t0ePTniiiREMuWLKMf/Wrz27ieS4MZYKgJ+Yc5Ndyi5LU2hK5LYswAIPHvWrEEVN+AMc9OhrPtg9u8YXaUA5LDJz3qS5vCiuI8bSME+mazlRcjTnSL9r4nNlKhDYx8uQeT/nmu70XVEvVQttAIwSW6e4rxtzucggZ5GfWtzwx4ik0+WKFiSqsQfoe9R7Fx1Ry1JXR7lZQqygxgnJ6MaqaxBLIrBUGAcMCcYH9am8O3SXVmXQhiBuzWq9kbtgWOFwDgdTVQlc41NXOE+wpDk7ASSc8dPepos7t+QAOoroNW0sQsMEAdcHvXE6vrcFg7ujBhnaQexrfkcldGifMdFbagtu+8/Ifu5zzin6l4vX7KsUT7cZyw6n2PtXnFz4kluyArZ5+8O/tUlpcmZiJBknggdqzu49DojR1uy5c6yJ5HJMjHk/MePoKzTMThgcA5yPUVqHTVCMCrA47nkH1qrNpUn2cPEGJPQt3q1JPqdK5dipHdclC2TjIHt9KVXLTKQ3JONp71Wa2feC6ZkA2hscgd+fSnrATcIZCAi8gkcg+tDSfUvlTL5JVyFU5J4A5q1AHmLkEIAOCTklu/0qoXK4dgXAzwOM0rONoBGA3fuKxcDFwZ0ZgVeQODxmnrAY3RhyVOQMcVYaMvgD5QOc0qsoAUKXJHUHgYrN6mdyJ4TIxdQAScnA70RpJkgjI7YHSp2ckBgMJgMABjPqM+tNDlixUlR2BOcUWRSbFiUHIIyR2HGPSkxtVhnBz0Pek4QplsgEkEVIAMEsuSRn1z70w1Y2NiAQQQWOODxUgfDFcYbHXHUVHgOMgkDoBTJ5Ss4AOSPlBx2rROwWJCxRyGBAJyCB29KPNVGC5OWGcY6D61BJMysoCkknkjmphKg3iRWbI+UjoPrVqSCw7chJOSAByzdAPWkwGyynemM7geDTVkCZAUEE8Ajn6VG8peOWNxgMu0FTgg5znI6dKHIEhQCuWwSp4FPUjdySM+neqfzRIoZgzYxgc1Oo+UEDD8dagrlB0OTwBn0pGgDYZclR0GeooKsFIcZBNFuwjUKo2AcDHTFMloimhMbkqQM8gelUbjKgkcgmtWRVdHBALHgNnpVG7CiMKThQeSfaoZL0Ob1u6azgLiUIoBBO7GPrXkviTUYpy5kCsrA5BOciu08b3sU8U1qXzGQSMdCexryu/kMhZX+YqcAiumjTT9654eMrfZRn3FwkzgE5A5qEENK4KZBIOCOlTKmW3khBnlR3qRgu4sCASMcelelDQ8OTuRuwAAxyTjgdK1tElkjvYDGcHoW9B61lorfd2Aljxn/GrlkwWRQHKEMASv8q9LDzcJpnDWhzwcT23RZysKScEEfnW2twCgklYBWG0E1xXhi9doIFlIKAkMyjoO3HeunSaOZVKvG8gzhFOce49+a/UcPiYyppuR+A5rgpwxUlyln7SZkeMrsUHGfWq8khaXymA2qAwYDg/jSxK6qSwJxkkk9fekwSwIZSAcsGPQew7nOK2eLpR3kjzqeX15/DBkh3SJkjAXkfSq5kMRfAyDwSO9TutvIxy4AC85OPwpUv7KCEoSCTwCTXn1c2w0L3kexQyHGVmrQdjF8T3YsIEWJ8Bl52HrmvMrtpbiaRVJYLkjnODnkY7cV6JqkEFy5kJYKc457VXtNGsICrAY3AjBxye9fnWOxqr1XKLP3PI8nWAoJNa9ThbLTJGUiOPYCOB61taZol9bsAYWUgcspBAP19K7qx0+zcKGK5QYwfSt+3htiIyFUlOASM5rjp4yVNpo+lnhIVY8s1dGDoWnbLIm6Z5ARuGwHn6AV0cWjQOgchlTAYAjt7+hq/HDBIWdiFc/MNgAA+gHAFTohaTcJcnrhj1r1v7fxFrLQ+XnwTl1ep7RqxmjTIAykIQCQNxPAqVLZEyoUBc+lX5oQwBXnnmnGFSNxOSRjA7Vw1s6xE1ZyZ6uH4Qy2g0401cqmBhKjAggAhRng0kiyyLgqQMZBHerIRSoCnIA4I7UiAArkEn1xmvJnmFV6XPoqOS4Sm04wX3FWO0JIDA4HPPODTbi02xERHDnoWHANakLCQlugP8AEO9QKHkuXWQ4jIwnHNefLFTfU9eGFpx+yig8bAKgXdng5HQ/WmrbHk5IcYAIHQVqyx+ZgKACDkn1pwgBBAHB4yK5XiJM6FSitkYxs3aQuZCwx1JzVhbV1jLgEBemODn1BrS8gSABRtI9utIpPlseh6Vm6s2aKMexnGzAhUrklh824dD9aetmy7NrAEjrjgfjV0tG0JEkojQDOC2Mn296fBGhiQZJBGepGfTipTctzS1uhQexMpJxhj0J70nkmIbCcE9PrV52IZVYFR2IOcVFJEDkjJGeGx1rTQuw0gsoQDJJ/KnPbo1uQSC4ODn0qdWDgOQAQccegqFk3NIxGCTwPUetZvQmxmXNuEySAQCME96qS7JAN5BGcYrWuwPKUGNic9ewFZ8kCqpwBIoOc+lc8nY0WxlX4LAGMBABg+prHCsu5QRnqOOlbN24L4DgHnismfJJIOP61KkDRSmhUGRGwzgcqc5BrmdWtT5u8ACL7rKBgj3zXWyRBXwrbgygk+9YusQquQSSuM/LW0J2djGS0MHeeQEBQdMnk1C295AD82OfoPSpniC5IfHTI/pUKMZMAME55z6V1xdzjYkgIRmBO48HHYU0bDgg5Ix1qaRkQFQcrkgYqMRhUBIwCO1aahclw+XIBCkfKPenIpHDABjzt9Kqo8gxgswB7nJxUony5JBYdPpUO4tS0uSqhjg89KRpQGAbJA7DtUe4uwyTkgAY7VYCfLtAySCRn2pFK3UmSV/LQhAA/QnsBT1ZZAxlUIc8be/41XihfeHJwOgX1qYL5kqqQCvQjvmmOyLCgBSS2SRkAd6cAXyMFTgYyc5NNWEqzYxgYIBNSxwhSCOWJyQTUvQLI2NL083k1pBtCPJIoLkccEHB9uP1r7w+HdqLTS0QxqpCiPDHBXA54r4p+Hdm+peI7G3cEKJ1Z2weVByQPyr7c0Cdfs6z4MLyfNsJBwD244/Cvy/i7EK0aZ+ecT1NFA7UToqjhiT3pwlAwGGT1rAXUAVAJYMT9ATSnUsnJYlhwMHOa/Kl6H5lySN9b4EkZAI5wR1qRbxchy5QjgFe34etcvNqhUEk5bHT0FV21g4ADgAnoR1ptFezbOva+AXJcuw6swxikbUkGRvBOO9cbLqzqdhJDEA/UGqz3028OkrIoJU4PGcd6SXmHsWdfqeoB9LnWOQh2wpIODj2rwbx9BeyGRRPMI0wwAIO72Pc8Yr1CG5kZiXcvkck85rA8U6I8sbXQhwAAm4c8HJAz+dfqvBOZrB4hQtueVjqDUb30PDrzSpbeBnmGBIMDcK5S6tYEulQoWIzkbuDn2rsvFeotBlCSEDEMvXp/KuPuLgSOXACM3QAHgfWv7Gy2pOtTVSR+bY+0JcqKLRIkrAD5R0pzMW2EYwBgY7VIzAIQeD9OtIATGpXcFYdMfrX0KPAlEkVipAUAscE/T/JpJMqSAMADihS0TKynLjoSOntT5SrbGYByTnbgjFXzGLRWdgVwzk+mao3zGKIMi7yDg+w9a0nty3GBknP0qleRgBdpxg5PuPSrjIwkjJlRiQQ+Q2G6+tRXCGK5Cu+CU3DnI/PtU125NwCh2oM5AHU+1QuV2bwCMNgs3PPpiuyMtDJoamUwQwMeOTuzg9/qKs5BjUqCAehIqBHBjOQWb+dPjdnnVi2CAFAPQVE5XTElqZfi+WI2kart3gbmIyRnpnnofpXAooE7MCCfeus8ZmRLkIVQJtKs+7GTkdvbt9TXGgFDhTzn1zxX4bnkubESP6u4FpcuDRt2qFURzyDyDUvlDbuQAnOBzxVa0fcAQCpxj/Gr4YBFjAAQc4A618jM/Y6USdPKtyzKhYkDJzU4VJEEpGCByvpVZQZFG3gnP5VJGhwu4/NngA9RWPNZ3O5Rdjt/B+vx2bDf8oIC8/Wuz8X+KoF0k2dtMQGUCQE4Jb0x6CvILYjcSSTyCB7itAyeZKrOSSQCec5PrXu/wBtVY4f6v0PlMZw3hcZiViqq1Ry2uWE0l88pA2epPU1iyRskpwuAO4PWu5v7AXnyAAjO7J9R0rH1PSREflbAPXjPNeKq/M9WeysNGnFKPQ5SeEM7MCcnnBPSq0yCSN1BIXuD39RWrdwNCQOcYJJArMnQKCepI4B/lXTCVzKUbFXcuzaqhucEsenvRsDbkD8rwfrTGQqpO3ac5pPOPAYZGc5HHP1roTMGh7hQA5yCvoPzpjSAs2BlcYyemT2p4kDEllyD1xUcjIVwF2nODincEXtDke3vkLjDFgAT2HpXremlBbg+YASMDH+FeRaWwW7iCnLA9/SvVtFkEsaIUwcAhvSsqup6OG1NeCLeCQCVAycCtjTLfLIOgJ+8e1Z9lE5klAYjOFC5xkVrxQSKo2uA4+bPpiuCeh6KRb+ZiVIxjJznrilEpKBDyGAYn39KZkl8ty2M/j601ZScglSc4I7msbmiiWVYRKQOXx27CltyDMGk+dQcnA6VVGWhAY4B796v2sTxIpyFQYXGevvQp2HoWBgAOmATnBzwR7CkLfOQTyRwTxUch2Skb9oUD5SQMHPaoprgGQlTlScgE8j1pOr5i3LLEjBZuANoJPb0FILgW0pnRtrqAAo4J9DVGS8EKsS2QRgD1NVjIpAIHmHBOHzxmuap76sPk5lZnr/AIXTTvE1oLW4kCzEAkg/Nn610L/A06iu63ZAowFLNwK8G0jW30aVHhkEJDAr2AP+FfRPwx+KEer2kcU8+ycEdcKrHPYH3r4bNaeLwt6uHu0fCZvSxuCvWwstDFT9nu/a6MS3kDOy5TapySOpz0AH51Qvv2ddVMLqtyoYkjIXof8ACvou1nSRAQwAxn3yetXlxKBtYE4xt9Pxr4eWeY5O3NY+ElxHmMXZzPji6/ZO1zVJpZpLiIjjc6thsDpx3o0P9iV5LljeXbAFstkfe9gewr7ENoQoBwOc5zTJEkXADEgHOM1zSz3HpW9ozlnxBj5r4z590f8AY18NafuF48twSQWXAwPYGu00n9mzwZpwRotLjkKjaPNUHj0r05HcZAJJ75PQVNHMR1AOTxz1ry6uY4ir8dVv5s8yePxNTWU2czB8N/DtjGq2mmxQqowAFBAx2xUf/CNWltvUW0QVuSFjA4rrt4b5QoBOTio57UMoICgkcEnGa8yXva3MVVk92c/pelxRrGqKCyEkMTzjtWnI3l5AGT1zjHNSQD7O44BGeSR1pZxGzZI3A8EH0rncUupXNczixcsM8jqcVFJHyCBkDkZ9atMoywBzzg4/lTCpVgSOAOvtWLjqaJlSOYx5IOBn0yCKguL1ZSY0O5sYHGRk9fejUZSMhBg4P4n6VQtkESh2YlwODjk1UUXY2bSMRhWdFJIxwM496tJIcjcAQOwOciqENwABnAAHOBzToLg7GQEZLEjjvXRFNGMk2ajSAAc4I/SnrN8+BhlAGCe5qgJjhQT82MHHc05ZuhLgOMgADqKG2SojdcuDb24kYAg5AHrXBTTM7lwdoY9x0FdB4jvU8zySQWwGGOaxvsUkgUKn3u+K5pSVzspJLVkUd2ckFiMcZB61ejuXkBXBLFcA46Y6UttoxABccH17VsW2mIkilQG44zWPNfY2cl0INL0stcb5AAgG7gZya6JIQCiJkhsckdKn0/SxBAx24JIYE/rV22tRuySCKcVI4p1GyIRIgCrGAB/Fk5FIYgCN3CE43Yzir0iB8kuSTgD0A7cVDjbkE5IODkVpyu2phzXPlL9teRo4NPjihAkERL/NzkNgN9MZFfK+h/DbWfEcqfZLRRCCPmeXYAD6cHNfdXxj8MWHi7X0kvwZ4YIBEIwACDuJz9DmuSt9MstIhCWtpFAgwnyLnJH9a/S8nzx5dg40qUfe7n2OXY94ahywWp454P8A2eLK1hRtaka5ycmPPJX0yMc+9ev6F4a0LQYEg0/TViRehkYsQB78VLPJtcPsLEcAZwDVa4kILOQZV2nEYbbk9uairnGKry5pzYVsRVxD/eSuS376cjiIiPJJBBUcjuR9P61kS6dp87kH5AQcbO3rTjGJ43LFYBEoZgxOB7Z7mvNfiB8R7Tw9HLbW0qyXCg4I5IzjtXsZXmGLqVlTpttvu3Y0wznF2p7nc3GmWWAYrkOpHTbgr9fX8K5zUHgiLlCSFPXPSvN9G+K7XMsqXBIJAIYrgEf40uo65JOWO4guAwDHoDX79leQ1sVTU6tXXyPOzHiLF5XK0oHT6pra2kRYuFB6E+n+NZcvjq0SGMM4XH3mY5zz6D0rz7xtq5M0BaUiRVztXhT2zgd642bUt+QSQ/tXLjMCsNUdNSvY+3yTMq2Y4dVpRtc9q/4WLZMdgbBwMZHWr9l47sJpArzBZCMgE9RXgklzMiK6Eg98inx3MjxoxXBO4Bs8ivPdGJ9bCrI+jbPX7K8yySqVJ2kg9D61fju43jJSRSAxUYPUevtXzjaaxLZMCsxQgcAnrWvZ+O7yylUqHdm4JHI5rN4W/wALOuNRPc+gVZGdQGyOD1qRoUYkpwccA+teVaL8RxI6CY4I6gmuysPGlldSlt4CkcYPArmnRnDVm6aezOjVCCCCCe+aWQ7xhhlf5iqqXAnAKHKkAjnqKuRIC6gHcCOc9qwTNEhigSknJ3HrnvQ7qxyASQOhGKlK+TkqeQeRnrQArqQTggZA9qtJlJoiRRJ8xyQDgYHNPjwMq4wAe45pfJKjh9wA5+lQklVUDrk5Pt2qrMpaj5Y4yTtOHOMkenpTJACuHABAI+vNPlLQqsu0OWJUZPXAGB696hlkAYEggnikw1GLaoyNvyM5OO4/Gsu7sgQQpyOep61qu4yMbg/Y5zn3xVaeBSjhskMMMR2zWbuNSkjFmtXWMuBhcdVHSqgUrkfNj1z0ro51jc8r8gUKoOTwKyJrNkZ3AZd3AHXp7Vnr1N4zuVHldUCkkqDkE+tRXUgaJUQMBtyc8gtU02UYEjKnAAPY96qSuyHYQeeelaqxa1PPfE9qYL52KZTj5T6gdaxBgKHwEVhk+1db4wXdKEPLY4I5x+Nck2Y0EZOTnO4966YHNPcQ4EYBUAIOCBzj0ojcPkgkYGSB1Ap7sVwWGUIySOaFiSRwFwBjGa2MkSI+0K4478ipklLr8vBJyDjpVMAxu4Mm4ZAGAanjkO4ADKngjHU1mzVWNDzWeMJuBCjH1zShTGowMk9T0pI4zswF4744qRQdrL1PUZ7Cs2WmSwKXDAgDI4yanDx4AZtpAxhecEdqjQjIKDczDaR2qxb7HQgIAFPfrnvSbLEeMzZAyVP6VbghCQ44xwcelIIRFDuBwOuaRA7RIyEbM859KwYXY4qyyAHAHv3q0uGIJYFTyMnkioFIAOBySSGY96lVArBnPOcbQOtTzFallF3LKQAfLUsRjqMgfnzRFGs2MKWBIHynBFNVGDEbiVJ6dMD0p4+TgEBgccelK4NMsYaP7q4GCDz0rmvEJFqAVUEMQuB1A9a6fZIYpCMblG45PUV5j4x8WR21wqtlnLFSWGPxr7Hh6pCFR87PyvjmlKphVylySWJgGJJPXAFd14E8N6dMRe3wEciEGOM8Mcjr6Yrxs+MoJJULRnaoIBVuSexOasp8S5bXeQ74UYwDnNfbYtwr03TpztfqfgMaU4SvKJ9N3vjHTNHt1FtKzhRhlYCPB9iSc/lXC658X3hR0CbRkng5zzwM4rwe6+Jc3myyuWlDgqCTkofpXL6n481DU2G5wEUgruPPHb6e1fFQ4Zy6NT2lb335nd9axEVaGh7NqnxFuL53A2gk5WRmOQPTFcXea0I2d0nZS+cop456nHSvPD4knCzEyYLkbuOh9vaqtxqchcHewBxkg9K+mo08NhY8tGCRySVWq71JHodlqInRkBA7bgST9CK0hJ+7BBBIXHA7nrxXA+Gr15bwAscd8n+ld4qCNN5Uh3HXtXhZlLmkmfqnCkVClJImiUvCgCEYJJyfyOaFiKEBgQCT26U+HOTnOCOKcziNQhyQBwGOTj3Pc14h+hpEWTuEjJ5YwMjOamCbflBBU9Tn9aaJkIEYHyMM8UrZfgIHDDGD0IqXqrFOLZ9F/AXV3fw9FaSsS8UjKDnqM8D8sV9C6XIXIVgAQQcLxjPtXyf8DNRRJ50Jbe52lCRhQMYI75OK+qPDWWhRzIGPCghs5A6ZzzivwjiXCKlipT7n5vm1L2dZs7a0twSEB3gg7fQjucVt2+mp8pIAIwQT2PrVKwVFKAHIwCSR0NbduAxDDoO3WviLu58zORLb2IVw2c4OMgdRV1bZGbIG0Z2gHv70yMEkEYA71O7pbxs8jBEUZLE9KaVzn3ditqLQ2VjPPMQixjg+teZv4ynh1CWVSZLU4CqgJPXk47ipvFfik6zcGOGQi2jJGAchq51cjYEG0kEcHqKtNLod9Glp7x6Bd6tb6hYs0MhzjI3DbnHseaxv7RVlJKgMo6471zyTSxswVyw447EUkkjpkp8xPOM1EuWXQ3VNI6BNRYTBxwB1Na9nrcZyrsqKB3OCTXFm4JwSMDpjNRyXakglgm3nJ7VPs29kHsebZHsmj3sUkPmF13k4A9u3NbkNyhCkEEA9jXztP8QLXSFLm7VdvGA/51z2rftOxaUskcEgmcdADg1vSwWIrytTgxRynE13+6i2fWLXgiyScDPGTisfV/GGlaRbu95eRxuM4G4f1r4t8R/tR+JtRUR20scaAZ8ogk49M9q841nx7q/iYub64LZ5EZJ4PfnvX0GG4cxdVr2miPbwnCeKqu9b3UfTHxf/AGkbc2c+l6G+yVlKtODkfhXytqV/Jfu880hlkbksTyT35qhNNcMAC5YYwCT0qksrqCpcbQeRjOT359K/R8syqjgI+6rs/Qsuyill0LQ37k078Eg5OMDjpVCRhkZJyORk0+a7LY5BGc/KOv4VSuG34IySRkD+lfSQjY9xPuLcqWyVOAQSeelQxgAksQu3j3+uKeIRIM4JOMH3p8URDkvhiDjI7V0x0He48ASRAtyp6HHSmPbDIkBwF7HvU5BzggHjAx3pxEhUAkE9MitNh2uEESyeWSx2gEkAdaldQrFAcAjIFOEAYfKwBA5APWnONgJBBIHJ681aZVhu1PlJBVzwST19BUqjIAICgEgkVEMMVdgMDHHrTgXkLIXGGHB6VDYcozDs77eSAACe9CROzguACeMgY5p8c+MoFJAOMkYI9qljkDKexHas7hqNlQxRFSQcHrVDU4QzBwAZHAJz6Dp/M1p5DgAjOMgZFZ95uVxIMKFG0c5rSLJaZnSRgNu28ng1C48wsScDvt71O6sSXLgsTnnvUL7gQAAuT0xWymZuI0TMzbSCyjGAf0p0iq20Ebi/y4x0H1qOQiJSwGT0I9afF8zqCcjA6epqHIjlsTWyBphEJMA9QD0Hrj0qxeTizjManrx161YtIo7GFpXjAfAAY8kDtzWLcmS7uEYoAMlVZe/fn3qOYzdivJDJcyuIl8w7SQpPU/WtW10gQKXfAkBzgjp/9emJGLAo5XMgPDfWt3RdIudcuY441LksMleSB3JHp612U42j7SeiR4WNx9OlFwTMaOF7u4SFYmcLjG1ScZPWu88N/De61Rg9xF5ESNwWP3vl/wDr16B4X8C2+iQRvcMktwF3MQvAJGfyrplZY44xkMBkgAdCeD+lfB5lxW4SdLCL5nws7zk2c1pnw+0uwVS8DSSgjO4jb7YrprS2t4VKpEIyBgbRjIpJJcqoJIGc7SOlSLOHPByeOvYdjX5zi8fiMZLmqzbFyomEgEYAGGx65yKa7kgKAVHqOCaPNRFJY5IGPl7GmSMQAVI55yTXlblxSYkrsSnzKQBjA68e9W9M8UXOl3ACMzocZIOcfhWXJksSRksajYEybFGGHJHStFFNWZr7KMlZnrmjeKo9RtCxDIQoUA9x3J9T0q1NfuV+UgY7GvIrG+lspiUYgk4IH1rt9P1cXcDBnLSjDEAZwB1rJwUdzhq4fk1ias987goz7uMEdM1m3ksjxFXOVOMjPXHSnOxcgBlIAz7imrE1ySgOQe471nLTY5vhMuGJg4YAlh0Pp71U1yLyWiAGQoILDuSc11VvZMpKhNoUbRzkuPU1h+LIhFt2DYAep6ZrOLuzenJtnPnLRZU5BG36CpIHcqCy5zwCO2KgtZC+UBDEZyo7E9asRwSeYAsRUDGTjrW8l0Z2bFy2mCHDHap4LevtV3c4kBIxyenQVWhtQSksi52A4DdCT7eoqRzIoAVmJPB3dxWHIpO5m7F+2lEaEnAIHGRnmvN/jl4p/s7w5a6fFIIp7p2J29XQDBB/H+dehWcDmQh2CRngN6epr5t+K3iD+3PFM0kbmS2gTyVB5G4HBI+uBX2PD+BdfEqTWiPTy+j7WsvI89vIRHGSgweoA6CqflmUFshSBk7u9X5GMjuMgKFyF7k+lVjGZojG+EJIHHv6V+1pWSR97FHdeBmOm6XKxAYuCQ5PTJ61n63qK6/bXMNw++YEqoI6rjrmpZJG07w1EEIQscKTwDjt/OuMvpJkWZoCQcEjnkk0nDm6mrjzKyOeuLb7NKYn++oznsRU0ULbAUQyMRwqjJI+lWorSe/kQRjkj5gw5z/Sux0Tw3Fp8ZubsEMB+7XOAT3zWy7XOhLlRy9ro32W2S5mDAsMiNxg49xUwRCoZgRtHGKv6ldNc3LBxsUcAZzx2qkVRnIDkDGDk07E6sngG4jAB9feuj8JzmC8EasoMh2nPb6Vy8KqxK72Qg5yvetnQZo7fUoATyzcE+tcuJjenJMwqQTi0e6afeDy7OCQFHWTkKOuenNekaRalPs4bYAw5254/wAa8j0i4KzRPKByA25uSK9TtLhnsoHiIyBkAHOAO5r43B61XdH5/mMORvlM3xkxtLqQwEkZKkqOlc7Fe7oBGSDs4zjrXSeI5TJpzOceaTya4CGZ/OlBUEnjdnBFe/h/exUYx2DAU+eOvQvA5cyjqDwB2q3bbIrY7QWJJBB61nQhvKJBBYnIGannmFnZlyxWJmwAOpPpjvX1WMTnBRWtz2Zx6ELzmGWVSobfgKMdDU4tHiiJIySCeDnFZDzmW5Dl9oI4weQfX2qzDdscZJIPyjmvUwtL2VNRNYxcVoTaYg+1BCpBY4yeOPetSbVja3AKhlK4wy8YrPsnAuct8pXv3JqW6KyzAKqkjGQT2NegpNG8ddzcstZhciWeVUfBUKeCffHSla9gu5lEIIUnDMwwR68Vz/2YyMPMA24wAK0bCMCQlRgAAAE9DUSqGnJFK5rso3AgkEDAIPIrovA17u1EwXCbo1hduDjc2Dj6DOK5vznMipEgycL0B/Hmu48K2S6bZyPKY3kmABZVwRjoMn+nrWdOUnLQ5K0lGJm65LJDdNIAA2fmHTH4VgzyT38jOiZDHcdvQfT2rqvE9kSGRYPNDLksCDx6evesC0N3DgGDeASMxqe3rmvBzal7bRhRalG5XtVunZY0TA5G5jj9T2qxPK9uSNwfAJP1q4i3LM4IEbAZBXkAEfz/AJVj3kN0juQ4CEYJI/Q18TWwsaSukdCUZdEaEGsz24AWFSvBByRkVuaXqovZEAQu5BYLnoO5rmmlaWOJwIw+0KUUEAY9fr7V03hrTpZSkyABmbYAvBP/ANb3rOhUtNRRhVUIq5cfhg7MMnIIHas68KFXBkATqQPWusuPCFyPlSIgMxJ4xgnrk9vxrMuPDsttKDIhIXIIYcE/TvX0KXWxxQr0m7cxzVjei2uUkAIAJyc9a7zTNcstStsO7x3PAAZsg49u1cb/AGUx3LtYAHqykZxWfJaXOm3IlQgE5Aycg/4UPlsVWo08RHR6nfavpYmYNEc45IJziuXvNNYbgyHOcEgV03hDWFuolSUjI4YnjPr1q3rcEJjM8YITJUY6E15eIoRkuZHgxq1MNU9mzzS7sWtiZCRvAwCeuKoJIWJBOG9BXS6oyyIVZSM8DisK8tmSNXU4C9RXz1WNna59JRq8yvIqTkqCChCdSc9TTre/8tiGO0DA3NwDUkpSWIYAJx07mqXAKqAAy8g4zn8K4HE6bJluVjLukQCUDGRnKk1bsrZIrdgi4LEsSO5rOWTBGchySxYcA+2KnF8VUhDkDJIz0NQ4s56i6FppC0TpIdgI5HXBrj7+2i+0SAMCATkAf55rVvNULYwcEdcVharOWEbKcEttP5HmnTck9jjjFplG4kIuAI3BQDOKjN1ImGUb2z27+1ZOpSNAxlyQBxn0zW74SiOtyPBCA8sYLMQM4wMn9K97DKVX3Y7nRUqRpQ55bGVqTx3sIjMSq0jKuMdTuHFfTX7U97Bonwj8H6QoUXt1DHEIkONqbQWI968MOjQWOoo8qiQbgRkZBPrj1rZ+JN/deJzaS393Fc3lvGojYvkoo4CgdBxX1eAw1ShNzqdj4/MasMVOHJsjlLG3ht9nkZCIAFDHkD3rTuNSM0QjUFmxx9ariCKK3SUZUAZLNwD61lalfKEBhyBkEMnevn8dTrKo5T6ntYGMZJKBJISHBdgTnIAOcfWr0DhlwRkkY5PFYduTgqqEl/mJC55rqdC0W4u5EQo5xkEgcD1FeU4Ldn0aUacbyY+zgaSUMDge3Oa6/SsW0IdgAe/PQ1JpvgbWLyBjZ2vlheAXGd/t7dua6C1+HV3b2scupTxhlIaSOBwQcGuCdGtVfuxdjzK+JpPRyMm0vZL90WBMqCQWAPJ9KvtbGJlQnfKeoHc1ZuZIrSHZZoqNkKSRnI7mrGnQFXZphl1PXOR+dcLotOxwzfVIvadpiOgVxg54BB5J7VqXVpb6dYGV8A8jJxxTPtBjiMsUn70cg579q5qa/u7jfHNMWXcWAyOv4dvavuMlwk5Wk1ocUKdStO6dkZt3IHcOhypJPTt2x605EBIUIzDhifSpFQlmDFefboalRVhOCBJjGVOcH2r9Fi+VJI96LaViKUIzumM7Scc9PSqcs5wA4OM46ZIq/JvZtzkbQOOOfYUixhoy4AQkfMCeo9PzraNaxqpEMNyWUBImTaNvzkHJro9Lsne1DuVLDrgHn6Vz4VhKp2bQMEgV1OlanbpCIvNRGx1cnmuynVUtzOo39lEVzpnnjYSCMZIPcVSs9Ftod6sAxJIUZ6Vo3+txW5JiYSuflJxkDPesGSaVmaQg/KcnI6nNatxM4878jq4NMgFgUCYI6kHOTWVbQQrqY3DDpyCe4qxpmuj7MyMAWUFiQe1YVzHcapeExMyLgMGjbBzjJ/L+lQlFkqMn8TO7j1SGDaC6kE44PSlk1q1VwFmUZGOT1PoPeuHGiXsz4SckngbgcA+/rU83ht7WJpCzMVIYnPRq6YvlV7EvD039o6tLuNWDowGDznj8K2dOv4omUswEbckjtXmEWtks8QYgRthsjqa6bSLwXNqjM6qAentXNUkqi5TKpg9NT0WaC1kgJimJB+Y845rlYWebVJLIuQZAcNnAwMcZ9eayLvXjYbgkgYgYCg/0qrBr6x3kbtIFlYEnuB05/Wvi8zp/VknDe55TwkqXvR1N7U9Gis8FRgYGce1ZMkgLgIAMds9a668nstV08l5NsmwKNjYPAriiqQ3CoWwc44Of519HgMQqlNKW514Wq5pqW5oWELNKN3U9Aa2zprsnIzx6U7SrePAY45GeRmtd3UKAinI6YNe5FJq5c6rTtE8z8Q2b+ZIFQgo236+/61ziwtuJcZBOOe4r1PU7Jr1gHwFHVsDNcTqOmNA0jGMZzkZ6HH8q5atLW6PSw9ZNWkYxigt502SliWGcgDHsPWt028moJhLl4iACFUDBHpVSz04QQmaWEOSf3e4AlCT6dK6vStPCRI7kJzgnOKmmnexpVqKOpj6X4fAkeWYbyAQB2Hoag1vSxHGrxRh5c5CkY5rthaxopUKCRgkjmqV3bJLkAEj27V3xjHqcHt22eW6nNLIGVyZCvTPbFbnhrTh9mE6gF3Odw5z2AqbxTZQwWrrsAjA5JUZyR61Z8OTRw2MMblQ5UKFXoP8APrUuGuxvOpzQ0RHpUkqardo7+WmQNqnGT7nvW3eaklkFLuArD5SSBmuR12+fTr1jCAsoY7s+nr9a5261ifU7uzSZyyRSBwCe4P8AhVpxhuc31eVRcx6i0qzWqSkrsYlRznJFeceLokGpu5AC427QeCTg5r0nTZ4biwimSIsShbBGCSM49uK8v8U3DnWJA8YIVcgZBHPf9K6LqVNtGNCLVSxiJE8lwiKVBJABr1vR7YQ6fBEcDaOma8s0tRJrVkBym/cQfQV62hLRggBGbgHHQV5ez3OjFysrC3hKWkpQgOFOCRwTiuV8M27TRvOTiSViWx0yAAf1BrprtgY2QDc5HJ/nXNS6rHoscqoEQ5+6Tjr1NarbRnDTjKWiK/i27eDYBKyOGBYqeCPSsO23axqKEkmONd2O2R7+tQ6heTa7eOGIkLHICLjA7V0HhfSJLSJ2mJLkknHcdhXFWm0ro9S0aNO73NKLSbi9KRW4aWcgbYwu7ntx3FeReMfhxrmkX888llPNA7Fg2w8HuMn+VfXnwl8NxLaXGqtGN8yAIGBygJx17Hiuv1jw1YarAyXFskjEAAsM5H06V+U55xLKhUdGCvY8annksJW91XR+bc0Ay4Bzg7WUc4PcfWqrxgZCjBHHWvtXxp+z9pWtF5YII4ZmBAkWMBh+NeG+KPgHrGkSkxQubdAfmABDe+evr2rwMPxBSrNKrofZYPiLDYjSb5WePBSZCWYkAYH4Uux/KcoCVBGSOgJq7qWkXej3arfQSW27cERhkNjuD6fWqBflgSQGBPHSvqaU41EpRd0fUQqqolKLuieNCVGSCFGQQMVUvYHMRAUAyKzjnoB1+h9jzUxnBjAJIOPzqNh5kZbOA46V0xfYd2cDLPI8zI7EsPmyRjj6UW8aEM5jBLH72efyrQ1NS944YYJ6nHWofJEDLtOVIzx2rdMtsdgwxguuQRwD2qhLcDLEKoY9R2q/dsyBQ5ySM49qoOiFcnk9QDTuJPW7GISVLsCT2zTW3ykADaTyQO9WdxaMAKGyNpJH3fpU9raNLJEiJvAUknOMY+tWrl83YqQwBkJddqx5AJOMiql1KZpQAAU+7tq7fXSs7xhNoJwNh4XH16k1RRfKYAKSWOSxI4q1JoqJTkQMSFVgVO3B4p6xFUA4BIJ29M1ZdA8jEHc4ALEGoZCSxJBcAZGP5VLZsiLcAwJXJUDHPQ+lehfD3V3ijewRyI1IcK2QAT6H1rz2NCIizEBmJwM9B2ru/AGnl5QznIbauSMBTnr/APrrkq6rQzqJW1PQ/MaVASTwM5Nb3hTWRp2oRSSOVjBCjA7n1rnlwmAxAQHk+gpUvFQhkbIzxkf0rBRZ5Fegq0HBrRn1Do9+NRtw6EM5UYJHGcfrW1Jm3KhHAZgDx3OOa8a+G/jp/s4t5SAUO0F+uK9YGpwIqSsQG2htueoPQ19Fgqqqrl6o/Es0wc8JiHBrQq63MYrFQDlO6kcg+v0rgb+0luBIqDcB8xI7V1GsakLrcA4I6AZ5/KpNGsEW3eZwSWO1c16MotrQ4qb5UeV6jaSwMAyYzwM1nPv3FCMkjgY7/WvWNc8PfaVDooPH5V5zrNhLaOMgopJHTqRXl1oSi7noU5qRjmPJGQENXIowIwcY9PeiK3E65OSB3PGatrbiPcCQCcAegFYQVza5mahCViErIHJBUqRng1xt/EF3qCFCjIJP9a794g8bBzk85wc49K4zVYGt7slXGevlnBz7+tVUSsfXZBXtN02c5dwGS3JiYOcEgDnmsHcgVCXYykfMpXAB9q62fO0koT3JHc1gajAFcFACgG5mPABrhkz9BpsrxKHJ3DLjgo3HynvWslu4nYO2GIDjd1OelZEJMlyGyWdhtHuB2/nWtBlpFdAxXABLckHuKyTR0alkwOgTHBzzTH3RyjKAnBGT0NWSd4XYcuTg57CoJFO4knAyQPequiot9TFe3IaQKWJDErnnrVQQBnLAZYnBOe3pW1egRKCHwCevTms9oShDgg4O7HYmpsmaufKrs5zxVCDZOithzwR0Jrh7WMreoGKqCpUBu+CK67xFKbhpSSWDHscgCuOlZlulcKHIO0g88E8/417lCHJSPkMRiPbYjQ6GIq+4EZUdMdqkaPopByOwPUetMt2bYQIsIxyDnkUR4eRgeADwMV5ktz6SCskPVVySfmHXnvVhTuwykrnjI4PuKWNI3IBGACAQK1LDQbm9liCIWQnBIHQdjis9hVKkaacpOyKdnFLMxiiBcZywz1rYXT1hiQFAz9DkfcHrnue1b1l4bTT7VyUYyZAzjBNMu4FKEBMYPLZ7VcU3qfI4vNVN8tJ6HMXkQgcknZGflDHsTXo/wv8ACZa/RpU3ByoDAdB/SuSsNPfUtQjgRh5fDNhQc89K+lPhv4XSyjBcKXABUg8dOR/Kvk+IMyeDoOnH4mfMYzFe7Z6na+GtIWC3hRh5boCDxnIzxXaWUYRkDEEDknGMjHSse2ngs48ySqAB65rK1TxO18yW2nRNgkqz5zv+g/rX4ypylJzlufKuDqu51OseKEtXEFqFaVhyy/wiuZvtbtrFt893HESNzAnrn3qHXlj8L+Fb7X7tlZLWIsyscHdjgV8VeMfiPqfi/U5bm4nlCEllt4m2qvPB7c4r6PK8tqZlK60ij2suy36y7QPq+7+IGhXobyfLnAbDOGyDjtivOPF/iwav58MMQgiJLZiAGB2Getea/D+9WSMWxcsC24zjHGeoPcj8K6y/haOIPEgLNkAdK/UsnyinhZXTd/UvE4f6tU5H0PPNRCNOQvKYOCR3zVG2gMkwwBhvl5OMe9dHrKCJCCAhJ5BP3vw9qzLKFnugQuV3Djpgd6+2nH3djSM/dPpn4FXktpZ2yBg8kAUrvwN5Oc47ZGK734b6hLc+OtduxgOwMbMw4AB6D3NeUeBnNvp8SRHYAvBzyK9L+FVwYL67KBiQ4y5HQ+vv3rkoSdJnymKi5OTPedMiZEdxwWAzk9RV5ThDnqTWdZXJkQMR8xHUDFXgxKgk4J96+qpSvFM+ca1K91yxI4QDr3J/wqm6jhwdoIHJ7VcnxkkMMrknJ4NUnlUKCCAMZ57VuWirOWGQSCw9Dx+dYfie/TTdNlkV3VyNoKZ4Pr7VuuUbJLgfQjmuA+Jt+LawkSIMXI4DkDr9P88U9jtoR5ppNHkurXIubySUMG5IVs9fU1SkYsFABA6nBrKvLxmkyTwDgg8Y/wAaWO9UZLHPfINeBXbnJs+l9nZaGslvEwLEADA5FY+vWzW6hwhIJ6Lxn8au2l/GQUYgKTkGqeuaiLjTpfKVXeMnGTjIFc6j3HBSUilayiMo6rk9q9F8AeL30+8ETriIqAGY9TnnivI9K1QzThNwBXkqpzg+lbyTOkYlViH3cgcEe9eXjcLHFRdOSJxVDmfvI+p7Cc6nFHIhDBhn5WAwe/FRaorBdjABsYxuwcev1rwex+I2p6XAiQRB9vBLPiqWu/E3V7qInesOBkqozg4r8nxXBOMnJyotWOGFFp6nqOsXUCs5eRUC8EZzzVGx3X7owH+jlAQehzk8flivGNC1bV/FfiK2tZJXNszfvJE/hHbP1r3nTrEWaCAMVRAGGQMn/OK+LzDJ6+VzUK9rs7+aMVZbiSRFRgKcZAHqR61m6yoFuxBOcbTnoK6EuJIiQAR0A71h6tAJoymNoI6kZryWnEqMrsyNA1o6RdIhJZGAUAgkAD+XWvXhqSS+EL64BUgW8nzNxhipwB7k14slkpnK5YMBjI4B9MCtfVfE8mneC9Stg7KNm0I2MMTxyeue/XHHSunASccTF36hOh7WScdz478bRm61O/lKeUnnuqxAcjDHJJ7knNcxFGxcOq8DjntXQazdATszvvldvnOTgsepA7c1iwloJZQ4w7HJHrX9KU6t6MF5H6Jl9F06auSRxO+NxBB5FXbeMxAqTnd+vuDVaN0lPlklSTng8gVdjt4NxdCTIoIBPf2qHUPoYIaYSZFQDJPJ9ge9MjtCZHUgAqSBjuKvxqAuWOHYYIHcelOjiDuQoKj1B61hOVzujoMsrNy5RhlAMAjjBre0vThdFd6eYEG09sD/ABqpaoI3OVJAx9T9K6/RbRBFvYhV6nNcrcW9SZs5TU9Me3cNECgU8MPTtn3qml3LPAyliADgg+or0W/0hZ4HdiDFwNrYGD646157qds9pdPgFwSSCe9E6KcOZamL1Rd0OeW3vYj8wBYAnHSvtL4M+J1l02ISBcqAQpHU455r4w06E3EaykkBSMheoI5xgV9L/B+YtpFpO6MCVLYyRwehr8lzuKU+e2qZ+fZ/TjOPM9z6Ku7kS2zENgEZrBvIjLbSfMAxQqzA447++KsaVMZ7PJDOABzjGPT61BOwkjKYw+ORivLhVXKmfn8XZnx78VtMjh8X3EroHLjcI248s+3sa45YxsPy5JOc19ReLvhUuu3M8rDDuxIbG4j2xXmOpfBu+tlJbzGOe6gEYPFfoeU5pRVJU5y1P0rLMyoKkoSep5c9qJbVoy5LYyQfSsO70mAxMBw4BGfeu61Hwvd6e7iSMAgHsea525sjExBGAQecV9dCtCp8Mkz7CjUjKzizj/sbJlcYXPU1KymNN28sCOTmtS5RVBBxg+1ZUuVQEgNnIwO3pWyuenGVyMuJvLBLAA845yKlhI3lQMKP1quJlRAwUg5IBB702Kf5iQSCx5LHOT/QU7G2pbdzGw2MSB69qH2TIUd9oYZwTgGq0Tchd2MHBBOf1q3JhQiMQFz8xxkj/GtIxuTsc+iLaXLEOSCeCea01mkMZKkE4zlu1Zt3Ki3TgLkZwDjHNW4iGRV2nJ4z6VrpHcerLiKsuJkIZjwSOue5rofCvhybVbhJ5dohY8Kc7gQe+ab4T8MyajcMPK3wAAnB6jvXrukaZFZW6RBAFU5BA7/WvmM1zOOHi6cFds+fzLGOiuSG7HWOkRafEqRDCEcAjqanu4nFtKFcA46KOp9KueWzsF4DdsVbfTZfsxKxgN1JAr86lWbfN1Ph5zbd5M8/nilyAxO0nJC9RXX+D/AUusyGdCzRx4LkDIrL1PS5GRxgxOTjOOQO5HbivZPhZqVrF4fe1yoaRRl+MOMDPP51hUxM5Llvoc2IqzjC8TlToEOlrK0MWwEcjOcj+leR+NJ2OrOCMoBtLE9GzwCPxr6M8YWEFhp0s0bCJ8lVwcAcc8181a9qLX07yAFQznIP90Hg/pXo5Hh39Z9otj1smi5y5zKSNs7nHAOBz0NWIIzIxLLgDJAz196jUoWL5JBx/nFWEUJdRFAMEncueMY4r9PprufaXLljkyYC5AHfBBrX3LHCVwIyw5x396p2NuGcheD1AFSajJNGoRFByCTu716VNIndnL+K2iSOQI2GKnaSOvrXll0wExLsAA2eK7HxlqJtiY5GAcDIY9ye36V57PcNLIzEgIOPpXrxhyxOiK5Se+1Is4SAAJkE7u9RNIHBJJyRjBPaqe8SYfGBnhvWpFlVMDlj64qWiriAhsgZyTTnx5iyx5EowpP09qiZT1TgGpo0ZgAJVDnkkjOB9KloycjufAXiK4GoPA8jOwjX5QcBeeo9zXtujXySKA5JdcDJGQR9a8A+HimXWpUwGZSFLjgHofy5r3q2mSxsgNioRywBJ6d8156j77scllKTRX8YtizkmjUCRlPlsTnBHXp0rxDXp1mmK794PzHHIJr1TxDrccludzDKg/IGyBn0ry2/jS4uw4AAAOAterF8sLHfRikUrS1BKkyIFHRDkMff6Vu2kIZgMAg46etU4IBhGIGc44rRVzChIIJ9+1ck1c627mpbxmMZ3ggdVJz+tSXGqQwQhHYBQeoGa56fUnwVVQBnJI7/AI1kXFxLyrPkZJznoKzVMShzbnR3l3bMS6Ork9CPSqDsJJFIIIA6CsEz7fuOGAHQetWbe4ZQWLkY5rRKxoqdjZSU8qVwBSM5mkLEgk96htp0ljEoYEMcdcYphuGhZ0ZASDkDPUdqrQrlO1kuNwwQQfamCYIQAvPU4qp55lwoJBI6nsaciujKQSWB4OOprzlK5hylhro5IUEr1we1AmlZuoI9AMYFQLJjKk8E8n3omKIAULFu5J4rRMtRLW8KQCQw9etR/aCrEYO0dCBVUztBC0hXIA4Hc/hUy3KYJYHd9eKTkPl8iaa4JIcBiQM7QetJJd4J3YXPA9zVdpySwjJAYYPv7UwtiMEEE9ACOlSpC5SyJ1yNxdcA4AHU+/tTTc7ckHJ7g9qrNM2TlTjHNMDsdpGBk8Z9MdarmHyouh3b5yee2OopbacPJIWBGxepPU1VSQqVKPkZ5OentQVPmDn5c9c0uYfIi0XAUE5Yk4x6e9Bm2A4JLYx1qncSFSGjLFQdoyMZpWkOck7T6Yq1IXKic3DOhJfAU5I9aWVvLwC5KEA4A6Zqu8q78vwCOB60m2ScggkDgD2BrRMLJEwmK4KgDjpWLr2qR2tqSXyzZBHpV+a7S2RgZRE65O9jjoK838X6uJ9zIcAEk5PX1J+tTy87sclerGlG7OT8R6jK8siKASw4ZyRgZ9q5O6kkcOocICdx4yT7Zq3eXJurhiGYAE5DH/PFV7vBUEnJbsBXrUoKEUkfJ1J88rldYmbaC2FByc1OCBkIc9hmmfKyFDnPHFT21kh3ojsxbkEgAitr2MVG463t3mYoVIOCMDvWhZaRL5ik4RQQTkda09E06OKEEZZx3atmG3IUlwAF5OBWLxTg7I7qeDU1dmjoN4dOgeMorA4wW7CtZNeaBisbFSwwdvHFYiMgRCVwCM5qCWRixKjA9j2q3mNaWiYv7Iw0neUNTWvvETpHklslgu0Dr71BJrkpAUvgEZBB61nswkwTwe/Hf0qJkPybFwME8dqwli60vtHVDLcLDaCLcmozMVPmk45qCS+ZyCHIXOQTxmocMSxBAAH5n0qAsXjVzkEgEj0NcznKTu2d0cPThpGJYmvXWTO5gB0yev8A9ahr+aRACQADuVu4P+FVAAzkAEEUBwudwxg/pSTNlGKNT+05kUsHAYAAc4z+FTR+JpooxGWZSSCCp6Y6j6VhyMdmdgLHofaq++XeAvKg857CtYstWR3Vn40fcA4wPu5Jrf0/xPFK4LuVTOAT09q8p848Kcvg5yO3vU0N7JboASCwOQCeDVc19ClNR6Ht1vrUMsWHAIPPBzkfStaN1khSaNVcEkHb/CPevC7LxNJAxJkIBOAM9B6V1ej+NX+RHdlTIYgHqKylTvsaqcJM9QUIERSBjGQByBTjFuQhSwJHJB5A9awtO1yKdxlgpYcDPQHvW3HKjkAFSWGCxPUVxzjKLszoUbDwqlQAu0AYznk+9JkO4BXB6CnLGq5Awp3Z6Ukikk4LBuoK9R71zNXGlYjG3LBeADggjrUgKhvlUAnrSlSGCE5FPRChKswIJ9akqyI2cM2AMED06UmMDAGNuDTpgUY8Yzj5jSMSqklsgcA+tBSsN2kkEgEHsR1p3AYlV2gDk+nrQ5HyknJB6im5GDkgZPPHWi5YgQ8nG4ZyMc4pNqbyZAxUjkA/5xUisgUjONvb0zURkOMAgE8g0+YSuIY1C8D3A64pBFtU85z7U55Gk3hSAGwQwA4x2psbMQXLE5/vUmx6kRT5SpJxz8v9ap3VuvlAI+3P8J4P5VoSsVBAAbP6VVkiM4LlScE4Pp61i9QTaOVvYlRiOpBrOMKfNvyoPQj1rqLyyySUXJI5bGcH0qjPpQZiA249iehqNC1K5hsqFQACTjqe9Z97EroQQCRwa3305zkkYI6gdKo3NqixyKQRIejAdKuFr7mclc4i7tgZCHO1Aeo71TKJEQCMjqK2NScAAFcYbkEdQKyzsNzISuFI+UHtXpw1RyS0GbDkIRheuQKmVAqgAZBHHbA7cUw8sCWwB0pWmEbgPzxzzVMwbGzxFMPuBBOCq5yKjK+Wyo3LN83B7VLcShQCCSTyFz0qFXypR3G8jNZMSZZjYRKCQGAPJzUqS5dnDHDDaFP8Iz296qL9wKzA4544xU6I7ZKISAuT7Ad6aRady+8i7gh7UsZUAsTg5JBzVBJBJg7skjIOeop0chkiYAYPQGm2UkX4ZVCkliD6setSwONyAvk5JJI4ArOtXzI6uCxXngZwKvRRh2wDgN156CsJMt2R7F8ANOFx4qluiUKwRsqMxJBYg8fUjgfWvqXTsR2q7lwMZHGMH+teF/s9aesOlpebVaYy8AD5WXsT717wVQKATgjkHHU1+F8SYiVTFuLlofkufVPaYi1x/wBuKxAEFVAIOe/v9ahluQRlGI6cg4pk7twMAknkmoNjF3G/IXgAHgV8a2fMcqLAmLAAkkDjk9qYk4DEBiFPao8HJGAeOTzkmhIicEgEH17e9RqHKSMxkbAOSOc1NFGWJBABwec/0pqwAkNkkL1bOc1bt8J988njjuKcXbcll2wtwxAxk4ycdqtavZJNokqZPmRneqgZ3YBz/wDrosIAsmUBYt2Y45rRn3NZyqMISrAjPA45Ga9jLcROjiYSg9bnBiUpU2j5X8fxF7uR1QhQSpB6qQelcNuZI2VhjJ55zivTPibbhJJSvAkbeQRyPY15g7IoUkHGTkdgK/v7hucp5fTlLdo/Iczjy1rDZAQqkMpbGcAnmk3S+WpACHOflbn3qJpA5IA5HAA9KWP5cBWJAGNp7GvrUeHJk+MsHZ2BHJx3+v5UwzhtzgksONvrTWD4ILDPQj0ppkXAUff6jA6e9BmLJcShQxITHr29qr3m4xkkEg8/L196lM7LGVKgknJPc0Tyf6OABsJ6itI6MHEwLhgrFV3AMQwLHJHtUJdSSTgkdM1JckO7DIyDnHqKplnDH5lyTwQMD6V0JnNJFqKU7QSORwB7UxJ0kkYYYFjkYPSqzzSIu/IIzjHpRGGBADEDqABnP/1qVR+6xQjeSRjeNgbRgIpA5OCfMGfqK5mBlfDEgHr071t+KZDM6FwcjsaxYAuAjKB3XPc1+EZvLmxEj+v+DaXJg4+hft4y+ArKpA5JrSto1MRWQnzepI7L9P61lQIWYkYCgD5R1NaIAQllQAEYyT0r5ibP1Kmi0oO4AHg8AE9an8uNlMbkqwwcgfpVZMFkIOWHfHWrTkOyEAg5556VxuR1xQ8qUxsOQehzjA71ZEiNu2Nkgjj0qtEhfOeQD1zVmJEiQqADzkse9Z3LshxVpWyTgqM8UyaB5jGHYMAdxx3GOlPEpUldoOeOvSpFI81WwMgYK0k7EtGVe6SpYuo4HLD1rlNRtAjuyDPsB0969EWMBSIiEJOSWGfwrNudJVopR8js+R06fSumFVx3OapS5tjzOdnBDEAAHoO4qJ2XcMgKPfvXTal4eMI5UhAMqDzmuaukKSFSpA6DPau+nUjLY8+dNx3FFwhJAUg8DAHFQSqS4ABX174qVI2YDIyF5BFDkmQkHoec10pmOxLYMfOQBiGHXjoa9W8PRgW0JDhgwBDDnivJEx5iNkDadwIPINepeBpvPRSEAVRjA6E+v1NZVfhOzDu8rHeWcAAVgjOwwR2yKtbgZCACoznBqOKYqgjb5QwwWBqTJR1JUNGD97OSRXmSbPYih7PtmVGGHb5h6ketLtLSzEFRwDkj35xTZvMYiVypkAKgg52jtUKo/wAgLE5GNzd65pSNEi9Hbh8mTkEdc9asMq4UkZAwvHcDpUCNsjOTuUjAPoaRpirKCCT25rPmBpjndpwWXJUEqRgHBHfNJKAUHzHOOmKjfeiuSCuf4QetVnm2YGW2gk5Pf2pXBISUl2KkEkdOO9Qpvwdx+Uj+LvStdiEK2WEhOV57emKrM5LM43AE5IPrTuaakwnEQKIAwYEEAdB/Sp7HV59MuElt38kxfNndggAcYPrWeZBkEYz3xxmsLxFrZt4ZY0AIKkNuxmlyxqLlZz1uTlfOtD3fwN+09bWN1DpupTyvKzBWeXJ3fj0xX0v4Z8badr9vE1vcq6so4J4Br8qdT1OW5kYo5RgRhgecCuw8DfHDXvA0gEd21zEoAWOTpke45AxXyeZcKxxCdTDu0ux+ZZrkVHFN1MPoz9TopDKSdpCg4z61KxG/Yw5AB/Ovl74Y/tZaXrsUUWoj7Pc7QWZScdMEDtXv2h+NdK122EtrfxzpgMMHHXtX5XjcuxOCly1Yv1tofnGJwNfCS5akTohErggrgZ/OmGJSc5BKjaPYVEl1G5yWBJAPX1p/mgAjOQOfcV4jXc4VdDyhK4Az3Bz0p4UkAHkjnmljnC5YkEnnNPGwgk8gnv3qeUtaFO5hLsFwAW5GD1qjcxOpIOQfatlliBB3gn0Pasy81K2tifMlCLgkk1lKm3sbQbexnvIyuARyQTgdcVUutSWBRluSDgt0H1qlrHjexU4tgrOFIOWzj3AriL3xRNdEknCKeAf5URoS6nbTpSludRNfeZITuyT1APSmJfLvIDgEDpnmuSh1gMpKEgrkgtyD/jVmHUi6gmQANkHaBz/WtfZWN/YtHVR3g2Es4AHUk1ObxQoJJb2z1965ZdSKYwcAHFTm+LFWJOT6ColGxDps6uOdGcMWBTqDnBBqz56naQ/BPQCuXgu/u5bAPPNbOlJLqN7DCvAYEnggBQQCfrk1i7mUoW1L0mnee+5kwuM9Oc1OlqI1ConJ68V06aRDbRDCnacfeOTmmfZEaQKAAT0PQVnySfQw5zBj095iAFyO4J6VtWOkou1mXkevatCwsR94jIP86uSRIikfeOdpA7e9aRpmcp3KDQgqEHGM/iKekKwxEkhSDjB7ipo7QPISRtRRkKT1Pc06bHJIAOMfhWnLboZvV3KszKoBABPUmuQ8WeJjptvOkDlLkxnG3Bb14Hviuh1K8CROd3CjmvKtbuPtuoyuSGcgKcnt2rSEG3dnRQhzu7MS8uHuWaR2d2bJIY5JJ96y5YzGjEEjnnnj8q3fJWLEYQDaDn0rH1WAMCpUADnnvXp09D24tJWRly7XQgEg9ScZxVF2LI4IyOxrQmjbIAbcSOcd6IdCuNTtLmSBGeOM7ZGIyASK93LsDVzGvHD0ldsVSvCjFymzwn4q/ECXTbiXTrSKQuo2sR0z3zXg2pT3907SymWWVieSDnbnOK+r9Z+G6396/wC6R1f5i5701fgvbSxI7wxhSdpzjI/AEGv6Ryng95fSVmuZ9TipcWYbDe6oXPkB/tMbISXAOGG3OPzFa9n4jntwoYGZTgg5yePrX0TrHwYszMsSRRoQQpbkAD9aq3nwP0a30q/vnlYSwICqxgbXHc5PP4Yr6qngcVhFzQlYqfFWAxtqdalc+dPEGpNqVysoBUAYIzVOXZwV+c8YOCM8c1d11Et79wgBjDFRg9hVJfmy2cEngHtXz+IqyqSbm7s/U8uhCNCPso2XYAz4BfODgcdhU0anAAOQMjGelJG4lVkJZHXHGOD70+IAMSMju2K4Wz3Ii7VkJJBJUcA0vmGNwofOVwR1xntSLgORjAxksTn8KcFG04YEj0HWpUjdIXIPyhgCRnC1ctbqW3iykzLg52g8H6+1Zyo6bjgnHtUkO6J3BB2t601JGyO78P8AxClhkRJ2YgfKAe4r1PQvFFpqQUpMo45UnkH0r5yZXYllOAP0rQ0nW7nTSXQkIDtJHqabUJ6M3hPufTSXKSgEgbj1UHOPxqVnKAkgAnOOK8y8LeP0vUEUoUSjCgg9Bnk16Pb3UdyrPC4aNRkbu/4VzVaDp6rVG6aewrAqdpOAeSw5/CgqqxhiMgH170hZi29iAB0XHApkzCTaGGBnIx0zXLexS1Fe4kbYUOOSxbHI44/WoQ5GASCeRmleUJvJOwZwT0FQONzAr0zyxPsefzqHYtDjgqSDg56mo2c7iCCy9BnvTGUhxgFjnOAaRmZQSVYOTgqaiyKaQOxZgAMAHnPf2owu1y46nuaiSQsVJIJxTNyySMQCQOo9ai9hNWILqFSSFHXnAFZl1ZvtJGTkcD6VrfLICACDnGc8YqCZDK2QvCrg4OM1NyoyscR4qhWOMExElhwemD3rhrlAZDgggc9e9eieIrTzck8gggj0P+FcFdWhglYAEADoB0FdFN2JlqVkGY8E8A45GMUjIQpK4znAweopUUyAISMr0HoKDGRghgQc8YxW7lckRUJBCk55znt6VKNyMoDAkDPPY+tNwUVQTuwMEg9ffNPBLsSFyDgEAc1JaLHmkLjOQe+e9XoCFAyrDIH3hjFZoYRkIyAjGdtaUWZ+WLEkDvnilY1SJXRWCLhgT0KjpViDehKgAAgjOPWoSGVw5kJHQADAqwqyHGCAeo9qTRSSH5KxFBuYAZPNTxBo43BIIIAVhzg9qhTIZy4yDyfc1ahYgEKACcEH09qxaGHlkqCxBIbbjPIPc1YiRFwx5J457VEIpfM3gA5OG5/WrUIwQHAHfPpWYDxGCxUkqSMkkdqkATcmVGMAbh3pFBIJAJByM56CpUhLEKCCBzj6U4oB1zErwNl2JweBxx9a8F8dIZbyaQEBEYgEn8q9t12/Gm2MspwCVIBPpXzb4n1iS7vpQ5DBmIG3oOa+kyqD5mz8y4zqxjRjDqzImlbIQEqc5JHekuLwxghASSeSD2qEyDcSTgYxn3qvPHtiLA5r6lH4fNEkkwGGIyCM81UKGSQhDgdc02RZJEAwQo5zTrcgswYEDGK0OVjASzFHB69ajmkIkwOVJ/KrRG8YXII4OaqyArM6YBIA79aTEjZ8Ms39pIMEg9vSvWLeAGJAcsFXIJ5ryXw/IIryNgNzkgAZr1+xdxBGzhlVhkcYOfXPpXj45bM/R+Fp6ygSJaBmDAEegPaoZrV2dmGNp5OO1aMWGkCkEKRuPHFTlk4wmUzg8Z478V4Mmz9MjdGZFppfBQ4A5OR2qVLAqFcbgTgbSR8v/wBetBgwlygwBxjOMinNmPBBIUDP19qwbZpc6P4WQtpGvs5IUSup3qeRhe1fWnhadHijCbdzAZZeSD7579/xr4t0zVzBqtoyvkCdWbqSQDnAHv0xX1r4Dvzfww7AQGAOwdR3r8w4uoSfLUSPic+ptNSse36Wy7UY5zwCCeuK3IGwAVJYZwOMVymkyuEBB56c+tdRZ/dQscIRye4HsO9flTi09UfASRqQ4yCGwM5JPYVwvxM8XpFb/YLK4YTlCwZFJDHPQntxWv4n8Sf2PAYYvnldSCc4K/8A168okje5V3cuXYlsOemTnHFO6RtRpxk7yF0ydn3LK4YhQ2Sckk9jVxXO4O5VQMgKpPFYF9eLotu81w3lIozxySAOcCvPNZ+M6tJts1kAQFWMikDPbg9a78Jga+NnajG57mHwlTEO1JXPX7i8FugDH5lIB5wCf6cVkX/jOws8n7TECDtK5yT9BXzx4o+JWr6vJ5UdzJHGfvKrkA+/1rnzezMQ8srSPnA3HJH0NfV0OF6sl++lY+nw3D05q9WVvI9w8R/G2ys1YW0XmMDtwH6+9cBqvxd1bVcrFJJbopztDDmuDuszZy4IA43HkVFZgqwRycE5z6e1fT4TI8PhVa12fS4bJ8LQtpdmpqGt3d/I6XL+YuQ21ieT74qnIjeaAAFPUDHAqVE+z6ipKZUc7iOPypJ5y0hATGc7Tjt9a9+FKNNWij3KcI09IoruznGw5OcE+1SCcoSGPbGTUTMEDqwyMc57kU9ZFdSzqMAZ9q1Ssb/IeuJQSTkDkEHiqNw/lDeCPXPtVxHEauMAocgjHQGpLfQ7rWNsNnAZ3IwFUf09Kv2kYayZz1JKCbloc+JyWLIMk9SelErlipCkkdBnpXp+jfBq+aGN9QMcBJHyKckH0xXTR/CbR4nDOCx5BI6ivKq55hKUuXmv6HhVc1w9N2Tv6HittC8jKGRsk8FR0NXX095MxBT5pOCVHT3r3K28A6RbbUSMhMAZY5Oe3NWYfDVhCkiGJXQHAYEdT2rlfEdBfCmzkedU/sxZ4F9jd4CYkaQpkPx930/M1PDpEpQFkaIEAkEE7R3Ne0Xv9g2UYJVfOU5JGMADv7muY1TxvplmW+yQmUONjHaMgZ6110M2qYhpU6TOmlmdWs7U6bZ5+NKuIPNcR8EAEnrgVCkQQFSMk/Mea3NW8RDUQyRIqRkHORgkfhWEshO5yODxX0MHUkrzR7tJ1JK81YRlDtgDJwOlGAhDKdy9B7GmjGwE5GeCKfnfwBg4/StHc3sI0gblmAJJIHq3/wCqnWm7eAeucZ9qYyh1O4ZIHHtU8UYYKjjI6EA4zWdh2HSzLHMFc5JGB9aoXUWTw4ycnB9K1WdHb5wp46LziqV2omIOACvAIHQVSdibMy5YsgYAJ65FQMQ7AEgDPJ9KsyJthbyg0bZxg85Gearttd8jcE7BhincloZKrZICgjtg9atWVgZyCG2RqQzEdeoqE4KKIzkdOOcY61o2Ku1pvVSJASCCPQ8H8ae5jN8quV7/AMyYPEox820MD0GOuO5zU8Gli3hR2O5jgjB6c960V0V7NAZDuJIb6Ej+VWrSylvbiCOJN3mMFx610whGK5pnxGYZtzP2VF6dWYEej3Wvatb20OcK2XA7DB5/PFe9eC/DNr4b0gHasl3gKzMMMB6575qv4R8GQ6Ekk8iD7Sx5dhyMdvwqfXfFlppqO0zs5AxlMEk/Svz3Oc3r4yp9TwmsdtOp8y5c5tvexJGvmOEVB94dQe2ax73xTZ2xWSSZSSdvDDJwPT2yK8q8S/EK51BnjtgY4dxA3HGR2NcnLevMoZmLyAnc5PJB6DHtitcBwnOrFTxTt5EXZ6/d/EyytULmVZQrHkjI+mO9YWpfG2NQTBBjIBAxjH4f0ryiaTfG4dgUB4xWdOxKHYcjORmvoI8K4GHxJs0h5np0vxsulQyLEwRiC0ZI/wA5r2z4XzjxlYi4kOAByvXGegPoe9fJ2i6e2p6hDbIxd5SNqYzkg819bfs66LJoOkz2075mkZmk54+9kfpgV8txHl2CwGGvRVpG1W0KTktz0m18CwyBhsJIAyal/wCFfwbW3pvZiCCeoxxXa6eVZFBXI9R3FaIgDgEKCRzjHavyP2k2eE8VNHmNx4Jjt5GUJvPYgZFVYtDfTGlKJsYkjcD1Ht7V62unebIHC4AIxxSxeFYnUmTbjJIVhk8nrmjnmuhH1x9TzPTdEnv3JKtnIySOldVbeG4rO2Bxk44GOldRJpEdqWMICDOevIB65qNwSojPJxn86HOTM3iOc5WDT/OnIAwAcZHas/xvoUV3Y20UZUvG+WI6leSP1xXWPGLOFkUYLEkqB6nmsu8AlztAJB/TvWkOa9xwm7nALp8cZLGJEc4yQuOKbJEEABUg9a39T09o2Z0GFOTn0rDuC6KTJJvOfvAY4rqSOxNspSK5OQuQvbNLDGJmQEZAGPf86b5xIAHf1q7aQrKwILK4GCFGR+X5V20qcXubK5k+P9UHh3wRqM8SH7TInkwup5DNwcD2Br5TltLgliYHJIyeMncepr6U+IWqrfGO1LKIohtKjuff3rhTpEDkkoCTX3GV5lSy6NuW9z6LL8R9VTbV7nizW4hd3YfOAeD2xUUduEmgMikF32ge/rXskvhiwkIlEYLsMENgj8KoyeDrZ5AVTIByOOnvX1EOIqD3R78czp9UeY+JdTBMGnRuCykNweCO4H41WtNInvAzBWCYC9O/rXo3/CubeW9E8jKCejkZ2Z7Vq23hRIvlTkA4Pb6EVs8/wzVr2OmOZ0FuzkdI0G30m2L7d7hg5Y859STWJ4l18XEghtyUiUn5jjJFer33gG8vbJUtJI0VyVfecYA9CawpvgNfTRBneNIXUnluffgcinDOMJe8pmv9qYR/bPKZ4lkJCOcEg5IwTUQhAkIJ4rd8TWVvpWrSW1tIJhAoUleQSB0z3rG2hyHc7TnOPevoaVVVIqUdj0IVFUSlHYIwFRiOGGMY71bs38udJGUZUhgcdCOhquqAsMj5j78Yqe2jZN5OWGSce3pWkrSTTNHZnr2g3KahZRuCDcFhkZ6jHXFev+HCyWMSOmAe5rxn4dwtciwLwAvJIIwwAOzJ9a+hNVtYNNJig3GNAFJIwScc8fWvlKOGSxE3HZH53m8lGfKjkPEeTbNAiZJYkMPSuFa3MThgN7E4Peut1jVUS7liBJKjkHjg96yNOsvtbn51iQkncATj2+te5llNPEOT6F4F+zhdmeWFoodgSSOmcc1lTTNKwMjkYPAPQZ9K1dWMSyMkfzBTg89T3rLljYICSAT0yK+5hBPU9uD5tR2AFB4JPBOO1WLNYxvaQgJ6dapwoisCcuAclWPB/KpfmlYEYGegXoB9a6DRouWJee8DkEDnC5zj3+tXJY085nO4HHIBIz/jUKAJHGY2xL0JX9Oa07aMTYyARjJI7e31pEOViK1snuZAXOEOACeK02hTThFGhyWY9VyScevbp/nvNbQHegCh0HQEcio9VV5mi2fKd2AcZx/9eolaKuyfaX0udJ4e0hConkJJPIBwce1dvp9kbuNFhQqo4IcYzj+lc74W0mZ7SKWdGCDLRBh1YcHjsPeuthSURgEmNFG7KnGD6YrxauaQpvlgePiayvuFzbRW6FnOTjOAM5rKu5IYVKQJsTG4jGASepqeGZNR1WS2ckxRAbiDgscgnGPQH9alvtLVSiJ8oPGCcD9a8fEZiq3xM5oVYxd2znp3SONpMqgIPXgZ7c1zt7qcU+YoY2dFPzSFTjJ7emOtaXiKcNeJZRITGEyzkcE5xis46Y6EAgGIqcgDBzXy+Kx0Phgz2KVSLSZXV1iKsVwCQMnvzXd+F7qO2liZk2gEHcT29DXGPC21QFZQDgBjkgdulS299MoCFiQDwV7D3rzqOLp0Z8z1HWanFo99i8T6ctsAJEYhc7QTkt9Tx+VVotZstQuJFZEb5doHGAT3ryuxeZoSWc5PIGa0tC1AxX+x8ZyO+ck17v8AbsZpQjCyPlKmBUW5JnZT6FalxsTYCfmyc8/0rndW0eGJztLKgBHyEDJPr61t/bhliWIwOOgya5nVPEAdpI4yJHQHcCMAevPeiriEo3bsVR9qnZMxLyN7HAgIR+BknqO5qSPxIy2xRndSpK4B4I9TWfKHnlaQswViCB/MVmX4kTzEQE5OQAOor56rjaivZntwhGfxGjc6vBNICSAoGWycZ9qqO0d3tDYKjnHQ1zUkkgOdhyecetXrO5cwiR1KuTgKeOM/4VxPFSnud8KajqiS4jFnukB5OQPYVmvfopBChOwIq9cs8+QASCOcnrmuF8bXc1l9ljgJY3EmzKHJQAEkkdgcYzXRh17afLYuVVUoXkdVFerO5QPnJ7VNJKlpE7MMgDBFcHJ4hg8L2EUl3PG9w6swjQ8lRwD+orjLv45RyCREQ8jbgjoK+pw+Ue31SPOnmNDrKx2niDx9Z2gKGTaqncZFGSQO36VTsfHNlrzRfZ2UgsNqqc5PpXjfiDxUdfBt7O2Kuw+6vOPxrtPhh8N9YtLeKeSExxFiwnIztYnOMV218koUI80nr2OCnjI1qvLTeh6Zq2giVIQzENOAwUHP6V1nw/0iy8PW8m8iAYLOzHlie1Y99Pa+D9Ll1fVZQ08S4WM92HTI9PpXh03jfXPG6Xt1c3YsLd2LKqvsO3PGBVYHLUpe1V7IrMKsOT2be59C+Lde0KN1eKdY2jDFVzkhj1PpXB2viq2mupZeZog20M3BNeH3GmavqsV28VzLJYIAqyySH5z3wRz1r6X+F37Psmr+HNMnmdlDorlUYk8jvmvVxdaNBabnzlOjGOvNoaa2DeIrSMOwiV0wpA4A7cVasvhjb29mJWufNfIUIAeSf6V6ZbfCmfTLZRHDkRqFLAkkD1wf6Uz+x3sbeQuSwBA+YflxXyOMxOJxHxQsj3MPUhBWpSOL0LwzpulX873cRuShChUO0dM9cc11Vp4lttKcpaWqhCcgNgkEd+nNNsLVdTMhDAhSVypzkjqPqKuGxstOnMbspOdvIyCTzx6/hXlQq176I6pOU/idy7p+q3F/AZHcRuzEiNeMjscCquoXVwEKbyR0xnAFOGp2UCExbMA7dqnoayr/AFsahcogZHBPO0YK49c9aqpKu4/EEKOukS9YQKzhpUJB9Oufxq/cYjiJQgDHIJwfyqhPcxRaeiICJFBJb19KxNS1Zxagb25HOTgmuWlRqOaN1QlJl438ih0B2L6DjFRC5HythnDcEA4rL0+/WcAuQrD5sZ9P51I+oxvKQRg46A4r9LwjVOmos71R5VsaMkjAkICQOoPanm4DqQUIIwSx+tU/txeMkAgjGB6095yu0EAgjgYr0lNMOXyLeAQQW3HtjvTXLrCxLb29/QdBVZJyrkEEqBkEdhTpJAxG0ZB5BParTGlYUOQC7AksAAQentUIDrIVB5J6g1OzEKCoIPT5TxTDK2QrjDdTt71omVcnhV2JA4GdpPX8a6XQbWN7Z1lcuScZYdTWCskcNqFAAcg5IPT2rb8OXCmLDnKg8Cuui7uxzzcrGbq2lLb3UccI2/aCVLZ64yf0xW/p+nLaxo5ILEAEVS1ydfM81CE2MSAOcZBH8iap/wBuThQiAk9QeuRXfzQj8QlzTVjr/OghR5HKqIxkgcYrntZ1qK9UQpwpIYle+KwNQu5bpQZHYrgggHHWobYCJAoBJXjGe1E8VC1ojjQSd2XbqQNHgAAdTgY5qiryxspDOFAIIBxkHvVtcMpIBZDxkd6iZDuAJIBXt+v4V5kp32Z0qyIUldkYP8ygYLDqeahD3Nw7rCFZ/wCHccYx7+vHSrf2fzNoUcLz1xk1YtpUtLhXxk5ycqOCK4K2HVfWQPXodn4T0+Ke1IlmZ3jClg/GSfT1pfE+lpp15FLbgPERmRsDI9K5dvEgtiNjBQDkcZrUXxamoIsMjgHGSxOB9K5J4f2C5qZ5M8NVVT2kdjpdBvorjagbHTgc1tyTCJ8E5PfAry+61r+ytQtpbebajDLAEdf51auPiHF9oCFyz43Fgp5H16V9FluI9vD33Zo0eEnU95HcTTrLuIAAGeScZrm9SR7ubLSbUxjaQMD+uax7vxNd3qZtBtGcAuM1nQ22sXcrNLcvIp6LtAAr2HKC6mkMM4bs29QmVJLKA425OCq9/c/jXS2eHgUAEkYz71zFjpF691GbllKqoBABB/Ou3tLJEjBzwBwfWs003oY1nGKtchIIUkAkt8oVVJJ/CktAJFJABQg5JHOa1I4/s3lyAkkDcPUGmS24CErySckDqeea6InnuaOM8XWe+0wq5GBuJ6E561wUL3FpK90kh8pcYccgY6cV6d4otWu9PeKJzG7dGXqPwrFg0hIbCK0ZA+FwzEdSe+KVRP7J6GHqqKs0efajdtdbZXG6U5yRWNJGzgsCAjAjngg123iDQ0tlJiQhwQTzwR3/ABrlTb7wQxC9wG7muOXMtGevTnGS0Ol0fxGbLSVEs4D+WYwp5yT1A/U1y99OJ52ckDnaCTnPtTJI3AII2ovIGc496iAZhkDJI7jBNQ6srcvQXsYXuh1rcLZ6pBPIGWFCcqgyea9GsPEceoOqx4cqBncDx6V5iySEHIwQc4rW8J3xs9RUuwUNgknuBUKdncxrYdTR6SsiiQndhsEZHuMH+def+I0V7yQRjPyhSrHIPXv61pweJUS6umkO6Mk7VwRnHX8Mmse6l+23caoMI7c44AFU6mhz0qLpu5p+GdPe2gE5dk34ULgYcD0PXiuugspZ5YYbYF7mZgqr6+vHeqdjbK0cYjjA2AEZB6jvz3rqPA8MupeI0mQY+ygkyg5O48EfTGa8jG1/ZUZ1OyPKxla6cj2Dw3p0OlaTBZRDakfJIOMtjmtUEMxJJI7bjVKywoKAZVenOM0/e4LAMzgdR6V/MeOryrV5VJdWfB1G5SbLRjR87lLHtgVUu9ItriKUSqCqqWOQBxipIpjtJOSQegHaub8V+ICsM1nbkgsSrSA9F9K5aVpPUVNSctGfJn7TEsT+K4YbZY4oDEVgwO4OWbI65GBXilxubhTtI7173+0HpYzZ3bAFyhZWxjYM4P6gV4FKBJMAHCluN2elfqmV1VPDpLY/cMhkpYVLsPBTBCEEjsRwTSoVGASSQeKrD5lyHJZeMkYzTo5OCSCT1zjrXto+msZuuRM07SAqMkZPXI+lYzqXJywC4xjpmumv1jMXmsCNuQAfQ1zdwsfmBDkAnIznGO/NbxYtEUJUYsWLnOcConZmygIIXr7mtKW1CYIBCHjI74qkbYmQEHAIwRiquCkmNSV2SNEABDZYk9RVuW5AkCg4IGDiqyoIgUKsCxyDjHHpTCpyRggA5OetWnYuKiyCdUlYhBsJyfl/nUawneC+CAMDJ5Iq00QaRSOCAcH0zTVhAcMckjjPqKTkbpIVSkaFmGAeCMdqqlkRgFOO+7HGPT61dlRiHBQkY7VHBZG/kCIpJBAKjrzU3GR6Xpv9pTJCI2ClsMSMYHqK9a0yzisbKKKMKEUAbgOw7+9ZHhzw9DpkQViRKxBYyHOPQZre3RrkDBCgqADxXO7tnPOV3YRZ2VyGHA6E9DQZnOCgGSeQetVmlRwSyFSp456+9DTLkOhycA5PrWsY+Rg0n0NSw1NrC5SQbgQQCVPSvT9F8YG+toQ7kso2Lnrj/CvGhdATJMSA67hgdDnrV/QtaayuSxKoM5Jd+D+fT8K0T5XdaHz+aZdHGQvbVHuVoPt13BCgIeU4C5JzjkjP4V39naiKBFABbAGK848Fa3FdoZCu0gY6jgkcH6V1n9uoMxsTsUDcTwCe+K9XD14NX5j8jxFKVKo4PodIYYySCwUYwM+vp+Nc94m8MLdWzssa/KC2SeMn2/KiPxJCJAY2ZexYHP6VpQ+IYJEKlySRk7h1Fd6qQkrXOePNFnk9/ph092iYgnHPG3FQDIQEDK+gFd140a2uIwEChzg8AZ+tcZKixInOSQQCa4Z8sZaM64SclcrjIXC8KeoPeuY8Q2ALPKgC45JA6+2a6sOVUgnIP8PpUN/ardWYWCLdL1we5o0krHq4Cu6FeMkeZmOT5omAC/3i2cZrK1SzSeAoQZUGTtBxk10OoJM87FokQDghOAB7+9UHhMgIUEFTk7ecD1ry6umh+uU6icVK5zttGIWjcoVIxhSc4Ircs4A0nIYLjOB0Jp1r4Zvb5fOSBzH2YqRkeozVtbGSEEAktjOQOmK8/wBrC9rm0a0JaJ6kSoFbB69sjFQSoSChXA/vDsfStOSMmBSycH5l9cjrVMo7O5DqpIwdwJ/D61tGaZ0xkZ95ai4tRBKQYlYMFHcj3rIvZVtYpFkcgOCFDdvw9a3JIgSARlicE54Fc7r9w8gMSqrKD97HIruoQU5Hn5hXdGk1fc5TUGWKCRnGSAWB6VywhZbwnOUJyfQ11Go7zEQQCDx0rmDGxuywJAyAB2r2GrQPkaDvK7ZuW6kAFmATH5VZ+zJlGEgBPIwetNt7eQBVOHJAyBzWvY6YWkR3CgDgL2HvXgymk2faRnyxTNXwj4TfxAZJQCkUMgVywxk+gr1mx8Pw6daRCOIITHwQOoyear+CLeK20gBEGyQ5Iz0I9q6GfMsYKnaOx9BW+Epqo+eR+b5tmVatVdNOyRzdzYBEIPIIIINchqUKwtIMNgZ/Gu8vhsLFyCmMg+hrkJ3NzdoZADECdwXuPr2r0KqVODlY8ug3JlrwXp8VtOlzcABF+bOMEL1zXoumfFSfVEfTtFtwYopNpuSnAHse59sVw/h3Tl8TROvnvFAHMJC8YA7Z7nmvbPA3g7TLG1ihtFUHuDHwDk5yDwc9c1+G5/jMNKtKU03PsXWUIpuWoml2Oq6gUEswlZvmJIx/KvQdH0FbOKKQhTKBggAkg1o2elQWhQxorELgBjjB+tUvG/ii28C+GZ9XuRtEanC5xlscAetfF4fD1MVUUV16HiyqSqyUII8N/aq8aJbWMXhOC4ZHnU3F0F5IA6D65x+dfK6lFnecKGJJAUjgZ7+/410HjbxXd+MfEd5qV7OJbiQnknkITlRx6VzYYyMAAcf1r90yvARwWHjC2p+nZTgnhqK5t2dV8P7pk1UIWwjAkEduef6V69qsAWFHVt+8A5HavD9Ike0vYWVvLAYFzjkr3A+te46RcprOk+cT5YwGVMdR6Zr3cNaFVM83PcLypVkjktUttwVhGkjBtw3jODyMj86z9OtRHfqZB1YcDtXVatAY1KooCnq2OlYNptiv8upYHgH0969qo2z5GMm4nq/hgRx2YBLABflVa9Z+AFudVhu7mRQ8SyN5eO2O5ryDQQ0mnDnBK5DAcH0r1/4SatD4R8NyorBpSxL98A55z+NZU4XSR5WIheDseyTXsOlxghlJzgbhxn0rAv8AxukTlFGSACWHArhtT8YyXkkhErlc/KrAAAfhWFLfmYnLtsPBHqPSvo41IxjZI8eGHS+JHZ6l8R59hUW67IySXU5Lntgdj9a427+Kl7HITgqATyCcEemOxqjcMJVARdh9MDn8a5DV2cyONmR0yD39SKzniZJe6d1KlT7HZp8XrmIEllAJwQy5yPx6Vy3i7x7LrYZ433yEKAPUDtXH3coYuFJUjgnHWqpVjGSCBgetedPGVNj1KdGMdUieS4dn3sMHuSePpWLqmtPbAnIQdiT1q08p8sFmIA4wa5DxXOyQMN24DqfQVxX53qenRhzSSY7/AITSczBUfMJyAScYP0q3b+MZo7Z2lcAspUjGM5rzyOYzOAWyQcg55xWmw8yIgsCQMlSeornlOUWfXUsBRcVdHTaFrEUeoIUJQOMkt1969HsbgzorIN4I4PrivD4Jiroq4BztBzg5z0z2FepeG7km0AcsHVduCc4/GlCq+ezPKzbBRjDnib0khlQjGCT9KrNGLwhACMkDKjJHPPFPkuGZMqQHAAII4NdD4D8PtquoPM7FIkIIDjAJzzWmMxUcHQlVlLRHx7XKjp/ht4Uj0i1e4liLTztuBPVQOn+RXezlpJXEgCscEqw6jtTVhe0jjDDCAYwDnAHYUyTAJwQVPzAKOntmv50zTGzx2IlVkyFruTNKQCFAIA5ye1RvEbtAAuTimIN+AMKx4APeug8KWUU8jeeMnkBh29q8CTb6kynyo5YaRJ5qKwHIOSO2Og9682+LWv2uh6M9vLKI7l2Kgdc5HA4r6ZuvCtrdqcRqJMYDsTxXl3jH9m208UXErvPOWfJwjAgE/wAq68HFQrRnUehvhMZSpzUqmx8IXjuZHZwDITj2FQBWaVXYsynA69MV9Qa1+x7cWSubW5mOGyTKN2T6Z4rgNa/Zu8R6ZvlSJXgUnaC2GBA5yMZx3zX7Lhs3wtRKEWfoGFzjCVEknY8ogWJ5GKjGBgseo/8ArVoxKUAOAAere1XdQ0OfSAsMoQv1douVH51TN1HFGQ5UkDgZxmvoYptJ2PqaU4zSkiYh3UsEDBSMAdTWlFDFF5bCRZARyVGAD6c1y82vOkpSFfLGMEtyCPbFQw309zuDvhc8bTijk5jpvY7uO/srcl3K4HHToTWpZ+MbCzESMQoBALgZJHof8a80aQyqAGYhfmye5qnqDukSEZJzglTjApww6vcxckz32x8b6dcbYmaGVWBJXaM4Pc557VheLre2aJp4gCVG75eT+nWvn6/1S5t5XkimePaQAQcZFdb4R8ZT3axpIRIFIyMnp3Na14clJto46k0tj0XQLIux8hAXcZLE4wPWvpT4biNooBECAqhQB6d6+fPD6rPbmcDBU7lAPWvpH4SwF44yi7wQuSB1P07cGvxHOpKVR+p8Nnc70z1qJ0g08LjYQvU1WjuEkUIWyM8n3qh4j1IWhCebkHClsjGR2HrVay81mViwUMAy7SATz1xXjSS5VqfCuGlzcRFZQwO4Y+8OhqKawhlyCRKTyQKlhkLcEg55PFNuboQoQTnA4zXPbXQyV09DnvEWi6cbIvLEGYkqEjUZ4GTn0Hua+afiZoUcEsgtmCucSBVxlQCOD7HmvpO5tH1OTdLuKZyo7CuB+LPhZE0Zp8CNGI2soyQdwHP4mvcwOMqYepFxep9PlWNlQqqLlufLWoxvkmOIPgZ+Y4rBvC0PIBQkkhQOM967DV4PIuJVb5SoOa43WLgROA5APUYr9ow03VpqTP2DD1OeKZXBEceGIYnnBpisGmAIJ7n0FUxOHYgkgk9T0zU32iQOAQMrw7Dv6V08p23NFCisQQFLdz3xT5wsSIwkzkZOT0PaqSzIULu25gRhcZwD1NLdTxsBgsUHUYxWi0M5XZnTlUnUhN4LYO3kjPf869D8N+EVv4IZXLJGRglcE5+h6da4LRbUz6k7ktLEWyAAARivbvDtsRAixgocAkZz2r57NcwWFjyp2bPIx2K9guVPU0NE0mPSwqQqjtnmVh82MdPTrz0rqLKCNlSN3IJPVh/WqdhppkYZXJHJro9M0/M2HB2kDIIHHvX5Zi8T7SV29T4jE4n2ju2S6bphlaPDgJu5JHJx2/nXpul6HYC0jLoiuRjJIrjbazS1iKxZEajA78VVk1q5iYJHNh0POB1Hp+VeUqji73PBqJ1X7sjqfEvgaKW2LwoGU5Yjrn1/CvL9Q1qXwncgIu0gFQucAD1xXp2n+LA1sEncBAMMSccV4V8Q9XS7124YMCVG1cHKlSete/lmGhjqvLJHsZbh3Wl7Opqh3if4lXOsW4tiWCAfOWPeuEuLl5HCrliSM+w9aj84ysXOCAduM96kTc3yKAQcsM46+ma/UMPgqOHilCJ99QwtOgrQQsSGTKk8A+lacEQC4IySOD6VThT7pK4PUgdvatK0gLsDvyRySe1elCCT2NnojT02IsqHIJAyfar05SSMgoHAPzKMc1HawCAZyCD6VKY0MLAHBBzx613QSRlfU8V+JFqDqk4xsjaQ7UPYDoK4S5CkBQiqe5HcV6H4/hIv5UcYKkHJPQGvO5Q5Mg3A+hPYV6srWR0u7IWjwhkyPLUfeUcCoklK2hYtlyeAvelmhEqEOeB8wUcZqO3eNw24kFc7QB1NYNoSTFhcqzM2QSe9SoSku8kAEYIqOJDdQPvBVwcrtGRipreJZAEUHpge1S2DR2vwxgWHU7u4cNlwoA9x6V6B4s8SLDZOkJYhlK8jBB7/AOfevPtGuV0TT0d5SZW4255B7Cs/VLyS6kMpc5YZwWP8q56Uf3rk9iKaSlcjvdflmkEAZ2JGQSanijMqrkEE89ax4zulVyAx7EDkevNbVsVBGH4GOtddRxa907EzQtysIDEkNVZ7tw7nG88nBzg0XNxFCuAc5xknsay5ZHZ2AOQOhzwK5jeOpcgJlQ73AXORmo5pAYJIgQQT1IG786rIXBCZAB9akhQzEsFyqgggjr7/AEqkzRKxAQFCBASOhyf1qbGCAGxioySJAByc8AdKsRwsxwU+bPBPahsvYuWPl7MMAGY9cdB2/rT1t4xI7qctnByeoqG0gM8zpliQMAL1zXR2egT2kMsk6FNy7RuHI9x71lq2c9Soo7ltCp2OACM4BI5+tO3liVJJ5+UA9ahilEmSATngUxc+YMsCQePauDYErk8cpUMGCEHpnqDTmlXYAAAV6A84qsSYyCGAGSCDzinHBAGQMd8cmqTLSJorggsSAQRjBGc5pThiSSELD8qqtIBkkkDHAA70sb7sFjkHoDTtcdiZpQCoUEv3IpskhHzMu05xikdjtIHyjjgHpTTOVlOdxJxlicn9aQakgLFCSSGBAHHakkAZlMiCVUJbGME0x7lFYKAd/XgE5/8Ar0yOZgxJOR1JPrTFZj/OL4Jyo6gEcinvI284QEEZAA6ioDMUJyMknPPOBTPtIJLliB0+lIepP5hGMAkAYAY5waY8wJBc5PfimeaABnJ6HNRyMDyWxzgAU0xqyJTOXTIXnPAPale7K27YIBbCknORznI96rMXWNwCM4yCKzr/AFJbGycvKFlyNoPQjv8AjWibkZzcYq5m+J9dIgkiIGB14zivLNe1KWTKFgS3HHpWtr2pgzzb2y0jbienB6AD0rlZgHuSQ6yjGQVPQ+n1FenQgorU+TxWIdSW+hVXKuSwye3vQSTgHqKbNIwkBKlT0IxVtLUSsACSWwBjsa6XKxwJXG2wdrjCAB1GefQ1uaRpQgUsUyW5A9fak0/RijB2Uh84J7gV0cVuIYyAQGOMk+grjq1dND0KFDrImslU7Q4wVAABHT2p5lClimSWyufSmRAfOd2HA3EH09aait5TEkBW5U+vr+tcV77nrxigaVYWIkO5doxgck1EkvTaSRng4Ix+FIwLbjgZHOTUiseC5AJ6EnpVpGtkhl3K4USuCFXKkk5P4D1piSE7mLCMAZzntQ7HnLhiOhqIKGYvnAI6561RLsOZJUABGAeSfSmliGMRQMMfK4PU/ShpSMDORxnnpTZLonAACgA4PehE3ZG0hicocjHIz6nrURleSUqQQBwccg+9PeURvh3RyRuwpyQPf0NRmUcFWwT6jqK0WgDw5YbVOMDg+lMVI0A2uZXIwSwxz34pDIXyQoBxjK0xn5KnJcr19KdybjXJgIZyM9RSeeXUOAHKsBg/rRMAUVGG455P8qiCqmATg9fxqloQxXdROARgDke1JHK6ys4bBAwAT1qAsdzEj5+x68VKsqMzbQxOASD2qk7DTsb2h+IZ7IgvJkg4ZzyTzwM+1ekaH4qS5QEyhQMYPWvFIcq8hGQN3IJ6+/0rTs9Ue0kQA7VHJHtSn7y1OunWa+I+h7K+W4CvuyM4+tacboSXclR04GeK8e0Dxg/nxI75U87gentXoWn6vFMqf6QCTydxxjPbNcU6TjqeirSV0bzTAnKMCB2I5qPeEkLMNyE5yDj61F5olYFSCOhIPp3oaQvkAcjkf4YrjeorEzSB8DJxnoRnIoVgUJDAjqPeozIGQAkrgZwDiowHZCCQM8g+gqbDSJFkVnKblB+8RnpSowJOAAOufWqkh2IOACf4ifzp4YBiQcgDkeoFRYq3YsOqFiSQMeneo22OGAIIxz7Cm+ajAEEFm6D1phdV4I2MRnHr71S0CzJopBJbAIPlHRenfrTS5IJI47+1RPKIlGF4PUilUBt5BJBHHsadyrAHIwCAx7Y71GygspBJBBBAPQ/SgFYo2JGD3yelBmiCZTJUDr6H0qJIduwwAINjMAWHIz1qMwhpQAMDqeOlPjeJsgplhwMf40MhU7V5IOMA9qyaGVzaqZnBOQQOo6nPQVRn09AZA4woyQQM4FaYATO/gg460y4cRwOgOEYc4pcvYFc868Qab5LiTy8kdCO9cbeNtdihUN94AngDv+NejeI1ZFJJYooztGTkGvNbw5uWPlYAzlsYz6cV6FBu2pw1dJAjkoWHA6nPakZjcICDuPUHHWoA6fcBIBOeamhwq4yQGbAJ9cfyrqOZixkSQozqwkXO5VOM46c0LgSkEkkjcB6U54wXDb8cYIPc0ryfKSnBUc4HWosIW3lVCSSCcdCM4q0oEyhjwenB6fhWewHllwMEjHFWLcBApYY9Se1AK45vmAXasQHAK/oaeXKgFjkKcZ9aUXSkAAADrkU9mikyjttB4z6ms2UmyaJjK5RRhSASAetaWnQj7VEjLkyHYQD0GDzVGCIpK4QqYwRtIOSeO/41v+GbGSfWbTggmQIGAzyQfy6GuLEz9nSlLsTUnywbPrD4S6K9hoNqpVU3orEDqf8ACvRZF2sAOMDqe1Yng21CaLYhULfuhk4xj1rpJLYrjK9OcV/OuY1nWryk+5+M4+bqV5SuZ8kfJ3sSM9KeXAYFVAGMHiicEuSQSe3vVdicggYPbPavIcrHAlcfK4zgLg+tLGwACkEjPLe1Q7y2R1bBOfSnxl1VVJy2OCahzHYvJNGXCAk9cZHUVLZI+SSQATjH9aqICxUhgD3wckVqWsZZwcAKep9KzcjGSL9spBBA5z2q5cqTbSc4wCSfQYptvEMjGFU9wP1ovn+y6ddXKNl1ASPC5JJ4Ix3zXqZZFzxUEu5w15JQZ86/E+VGnnYAZUkDPQ9q8gnnEpIwQBkGvSfiVqkUjxlDEQ4YhhJuBIYgjA6EEGvNRg7ypAJOTkdfxr/QnhuLhl9NS7H5DmTU6zsNVlRMjpnpnmjzFOQTz3IPWmfdZyABg5BXnIpzoURCCNh+Y4HTPr78V9ameI4DST5gBBxnJOelOBXbKQfnUgBQOoPU+1QrK8kskewKRwGZuD75p0LICAF4YdD1zmndAoErZDDcnOOCD0qFpAylSTgDHzHNPaV9pLEAg4C96gmh3ID0J5xmmnYbiZt1tRmCgF1G3j396z5WTIVwFPoOQD7etXNStxteMjy1bqy5B+uRzWXNlmDAZC8ZNbxZi4BNNCoMcs6wK/Cs2SA3YfU0toXS6AXc+0Z3AcGqsrhpAFBIOAcdz2q7CfIlIMwMy5BjAIZCOoOe/wBKyrS5YNmlGlzVIrzOY8SSpNcPtzGQckE5/wD1Vl26KwILMCP4l7Va16XzLtwqbQDn5jk//Xqnb7YpjEcgkA5+vavwjMp81aXqf2HwtTdPBwXkaMYYOCACODxWjE5Zc4BGMg1QEAjhDJNiQNym3OV+tXbRCXCKMlgTz2A618/PU/QacS0M8YAJHOOmalP3splhjOMd6jcgcgHOMEg9KlhQrGQjAHqB6+tcjR1pDo23ZYjBHG0VZGJ4nVz8+NyjOMHPX3qujE7gcZHbHNWlQSMspHzqNoHt6VBYNBhOXCOAD8wPNS2sQJLF8kjb0zjvQUFyuWLKBjFDKSwZflC8cdxSAliBVwSd2SSMdxUg2h2BAJOMDFIkqxs5ABLLgE9R70JGJwyGTaHG0kjk/Q9jV3IcRZrFLlUQwB3GWPzdBXG614bWVpZEQKOw9DXb7kBLkkEcEioPs4mYBhlM5JxSU+V3uQ6aktTyu60uezJBXORuwD71RaNY3y4w5HPHTNem6toq3BZkGWGQMjoK4/UNFe2eQkEjk5I616NGvGWlzzqtBwd1sc4EHmEgZwcA+tepfD5jHZxpjJb5ifQ+leazQeVIrEEAcEA4x712Hw/u2ilMaguSS2XboM9APSuqS5o2HQVpJHrtrIkuRIBjBH41N5hmYbsYxgBRtz6cetZ9kx2lpSEHUbeMGri3AUsG53DIbHSvHnueukSbR55UDC4BGOgPpUoA3bDggDIqFAWwC2CR1PepExETvAJHAINc7RY53CYBGAxwBnjPrUZkIAJzgHk9jTWbAJxtIJIUnOR2GajknVUyyEDGBzx+VBaRYeXyTG5GIzngjhx9ap7ii7WcvyTk88dhUcs6Srl2yFAKqTwBUDudwKnIHUg5qCkiQhRjOSB+dRyykyAAfLjOB2NRysxA2EZzznuKzr/UYrFWlkk2hRkKT19qht9g2Vxur6kNIR3fmRmAUDnHuf0rzHXdYlv7mRzIGByfoau+J/EBurlwHBUgEc9OK5GZwWJBwDyTXpYbD/amjxMTX53yRZYjlD5EgPBOfSmFw8hGMr/CR6VWjkLEgHHrT4lVGzgt24OM16drHnpF9LiSLhHZSp4ZTgg+oNdhofxY8R6H5QtdTuI41IJYSctjsQRjn1GK4qJJJVCkMEzzj1rShsE2KucjuG61yVqNKqrVIpkzowqK01c908O/tXeK7JCZWjuI1AIjIIZsdBknr9a73T/2yNR8yKK5tITKFDGLzTkD6gYP518tQqqglAFAJGAO9SKoDBifnPG49q+anw3l1aom6djx6+T4Oom+Q+39M/anF7aFnhZmYjbHGgYk46EjgAYp8/7TF2sMrC0liJAChsMM468Zx0rwr4PWUF9oaLchS5YkEcBQD2Hqc16LN4b04hFSLDkj7pIx6gj1Nfb4fgPJalNSdP8AE/FM0rvBYmVKMdEbtz+0Bq1xDsLYLnCGNcFP8axp/iHqepTb7meZ5ANpVmwCO3ApsfhrTLdSqI0JDFSWbJJH16Crb2NgiLEiKxAwDjJJ+taVOAMm5W4QszzqecVIPSB23gZf7e0ua5IBKEIxxg5IJ/pVbXdNutIk3uWdCSQo756Ctr4cSRLavGCAFYcqeOBxn3612tzp8c85DwpIM5VXGcg1/PuaZfg8DmcsNN2gj6GGNqyjzpHjFtfTGZkeNgBzjBx9Ku/bnXBMeGUbgG7DPpXSeKLKWAMwZTbKCQCMFCO1eeXupvFOdxJY8Yz2r9BwXAmX5jSVWhWumYTzWcNJROlTWU43H5j0ycc/StaxvjKRk7jjrnrXng1NmIIQOB/EvQcZPNdb4G1u1vL1Iw6sAu4EjIbn3r53iDgOeWYd4ilLmSOzDZlGu+V6M7bS7CbUJo1RGIzgkdq9X8L6AumQmQySrIy7cZBBB68Hp9a5zRL+0VkMQEbk7iFXAH412A1SLyg6qCSMYB5Hvivxi3K3qaVqrl7qLNzINzIAQuOvUg/SqyRHKqxDtk5IGM/hUHnEuEHzHOcnnGfer8BO0guWI984oWpwst28YhjQEgnt2p5wxwQQOv1pkREmQpVm68HOam27WUkkHpj61uo6GbY0IFJIJA6kntWZfXYJaNSCQM8GrGo3wVNkTEMwwTnGPasmOLjGM/jnFZSunoEdTE8TXAtLOMEYMpbHPJxXncjr85KjJOTxyTXXeNWfzoY8FkUHluxPpXGTsFcjbgAfnWkJM9egtCF5SFUqNxOc4HQVk6iVmY4OF9WHWtXgEENt3dfYVkagjSZJG1M4yeg9K6oXb0O9aGdI2yRMMpOeRnt6UyfxhHp9tLBCxG44ZlYAA+47mvLfiX8QzaC4isXEbxkqMnOCP/r15Bd+NL+6YFrmcNkFjuwCe/Sv6R4DyunhKLxdePvM+YzSq6n7tM+n4PFlhAxMk258ZLM2cH29BVHUfiRpdtaOBcqJywIYcgqM549emDmvmOXxNdB0Q3ThQDvBJJ56VzHivxHdW1gkgMjPIWVSWABA68da/Z44un2PmVhk3qz6Hv8A4w6VBM4NzuBJ5AyQfoM1zHi74uWN1o89tZXEjyyqVYAbVA7gjPzV8s3PiCcMgeYqWOOCetamkSyXSId5Vc81zYvFp0monvZVlkamJjdmrLJ9rYuSA7Ek+1LGCHGRk8URiNTKhkBPRDgjB759antUJAySX6YYYIr8/nK7P6Jw8FGCiOkVmIJbkDqR0HpTAJQQCAq55J7enHepgSZQm0l+pJOckmniBgGDcevFYNnoRQ0bBkKAWxzu70q5L/OFAHfuaeqKVyDyOcjtQYwxJLFSB271nzG6sMLHzjgE8ZA7CnyDYwOcgdcUqRMFJLZ7jjtTmjLsF2EPyRj0o5h2RAXbIIQ4Iyc1EcRs5GSsjAlewIHWrjRkhFfcygYJz0qNkU5AGQoJx61SkCEtLh7aRXSRkC8nHevSfCHjV2CQzsUwAqknrXlwcjPG4k5PvV22mOQScEHgD26VoqjSsjaLsfSVleJdRb1IIPIGc4qV1ZuhGOuD2ryfwn4xlhdIJCWQnGCccetelxXhntSFJJVdyqDjd6ZNefUcr7HRFtk9zhlCMAygcg015GUAKBjAHPbNRlyzEHoSMcd6imlwzqpw4GeB/n3rndzZBJIRtAySD1zSPO6spzkdDzUZlOUyMjGD70kmBgg8r2z60IoTcPMGeABycdqgmmcgrGQD0z6/hUjkbCxJVsjHGc1AzB2BXjPWk0IcLjbgAc471CZjJgI4IyeVPSmsRlyg2rjB75NRoSHZgMVn8h6FDWHiwxZ8t0yRjNcvdWi3EbuCoYjA966DxLKEthgqDgsQR19s1h2VwnCBA0eOD0IPf611U46XM5PU5SeERg4IDA859KiWPDEDpjPPU102t6adqTJEqFlyqk9QehPp7CubnicSs5O0cD8quzQ1K5NxBhFAAIxtA7UkhblYyTuIwwGCB701HIYkDJIwM9qerFcEHJbnGetWi0iZV/ebyAxGFAzwKnimeFmUqAPvcHIz9aqxEHhQcE5IJ796mV8xsCefQ03oaRVzRDOgU4UxtyCOo96sNPyhxkjkgGqFmowNoBXpg9qv+WvQr7ZrNs0siWOQTANyCOq+9W4GMZKsADjJqvAuSSACAOjd6l2mWQAgBm5yO1ZtDaLCOApzgKMtn0/GrVvi5c7R8nBORjGB/jTFiLrjZlM8qRnP/wBarIO5yEIQYAG0Y4Hb9KhoVrE1shKOA+FVsHjp6D+dPCorsScDjkU8SRrHheMHI9yP61FPOYYHZRl+TjPTNJOxk3Y8/wDiXq8o32cQUxgbgRyTkdM+3pXhmo283nOqx5JOeR09q+gr2wTU5JnljyRwpxyfX8KyX8F21xFIxiAkIOCOo+le5g8whh48skfnmeZHVzKfPCR4FLG8XGwgE9MdKjYuEKyHr0GK94m+HdpLGp8sEgABiMc96yr74UJIoIAIB5PpXqRzai9z4StwnjV8NmeM5bbycjuMVGEBJwd3fivT7z4VynLYKgnA29/esmX4Y3kKEgMM8g9a6oY+hPaR4VXh/MIb0zgpGJDBG2kcc1GvEoYnLAc4711Vx4HvbXJIJBPUjrVC48K3kJkIiJAGcjvXXHEU5bSPLnl2Kp/FTZR0dy2pIoUksQM5xj3r13RZozbhd29xgH2/GvKtN026inWZ0KqDgHFem6YhFtEWcAdSVHSuPGNSh7rPr+HKc6VVqasdApGQT8mOBnvSR3LZZQdgJ4OcA/jWeJm2kkE88HFCO0sJJJEYPO4Ef/rr5+9z9RikXvt5bBBye59alkupWURqFCbdxfPJJ7YrNOFyQM5PYdqu2to0mQgZuNx46CpdjTREdkBHIkp3Fo5AUKnnIPBB9q+ofhLrRkii3MwUAE7Rk4HXjvXztbWcRUkkMBgEHsTXrXwf1ARzJBLKkT71QEnAILYzjt2/Ovk+IMMsRhnboeBm8FOjex9YaLMWRCrZVh1xit671EWViwBLTgfIQcDjqCOoz2PauQ0W6SK2DEkOhKlc5xj39aS+1ZrickgOT2PAPtkV+Ezk4SaPzFwvIdcyS3codwVViSVJyQT79KpMoZ3jBCgEggnHP09TUjXaqoQrnPUDtUSx5lLKRgdOP1rldmzSMbGL4t0w3ug3pWISSJGWYMM4UDqDXypfITeSgjbhsYP6V9jyq9xDcRlgsUkTowxnIKkEYNfJ/jbS20zxBfIG3oSFUk9BgYGewr77harCNVwb1PteHqlpuDMoQhg7hABIdxOO47e34VUmUEYUEEnIB7CrdjgQsCCsh+Y55AH1qtKwaVlD7Sem7tX6Y5I/RI36la6RcHacADr70ttGwRCyHZnAJPX8aZdAYVVYhjncSc5NKpUW67pQWU/dPUVK1OhRuWjKqrjJVhx64qNiWYJvKqTwR2qsbpwHfd8p61D9ocggHAHzE9SaspQJz5kcG13BBY5I7gU4Ixj+UErwCcetW/DnhjUfFd5Fa2Vu8s8nJUjIXPqR0FfUnww/Zkt7SKG91srdSDay22cqPyx+teBmGa0MArTd5djx8wzTD5fC83r2PGfh98E9Y8ZzKzRPbWhxmRh1HcY9K+m/Dnwd8PfDXwxLfNbRSXMMZYyuuXBA4GT2PpXrGk+HLTTYEhtYI4IwOMDGB6V4/wDtYeKR4Z8MaVpccpR9Qfe5j5IAOOo96/OJ5ljM1xCpp2i+h+Y4nOMTmtZUo6Rb2PL9X8T28880uViOdzDOBz/WuSv/AIi6dZHzXnUnPCN39q83vtQuJsxrcuEySdx6n1PrXIXRcXJMpIQcEk5HFfe4bh+DS9pI+0oZHHlTmz1y8+LD3UzyWdvHHGmGUqTgnPvmsC/8Z6hqTPvl2BiSRGTgZ/lXIWbgjYATu4AzjNaSHCggcng5Hevp6OV4WiklBHuUsBQo7RJ7iR5dxnkkKkdUPJ9PwqjKr5UhACeMH+dWlDkgADBH5UkimRFJGCPl4716cYRhpFHoxio7FF4yoKnnqCAelOVGTIUkpjJ9BT4lKM2Yl3En73f3pVYEBc45wfStdDW4xlKsCDk4yD1/SnIm9cq2CAc0PESwJPy9KQKInO0EJjIGe9SwuLAhdwWO0scAetXTttpEDAEg5Pt7VXiQshYks46e4qeSEMikDBPJJPes2xEjeWXY4CAgsFXnBP8ASqTwtvJxlSMVMIihAJ5J5PoKTzDHCQxLE5x2PNRzC1KMi7pCilQACxJNUmjTzSQihmGDgnn04/GtWQK6MpUEsByO1VtiNcbIoyQQMDOee9aRV9EZTkoK7K9nbbpREE+fGQBxkn3966hdNFqjIAHchcMOgHUj6jpUWm6MyyJISoKjpnpWpvIcgAEjPOeuK9ClRtrJHwWbZr7T93QenUozIQqhWIYkgZ7mur8DLb2OljUb1VEod9q5BwAxA/HAzXN3GPLRyu0tyMjuar3F+/lbCWKgEYBxjNLE4X6zT9neyPi5SbNzxh8V5pQ0FkVIYkM4Bzn/APXXnt5qc14S7Fg7ckEnmqVwC1+5BYgtgA9B9ParARjlsZIHAPaqweV4bBL91HXuVAovI5ILttUnBX3qeRSGRAQQw5x/KmzRB2BChmzkDrg1JcMs0KEIIiSykdMEV69jdGTcQpudScDJAAqiykISBkdQM9cdqtz5yUAyB3zUuhaedZ1zTbYKQjXMZYnpgHJ+vTH41y15+zpym+htFM9v+EvghNJ8Ow39zGGvpkEiyMACgJ5AHoMAV698PJTHfXMbkAAhl46scZ/QVy9kvlWyJ0VRgL0wBW74JwuvsULgPgOCeB7j8K/nTMsVUxlSpKbuKq3KLTPeNJt3ngRwNqycKAOp9Pyro7HTkQAPknHGP61g6GzCKIqSF3EEZ5A9fxrq7dt2AOB04718io2kfNVJNEkFssQJIxk5HtTHYEkgED6VKXUKR3HBNQsDk8AjtW/TQwuU7vYoZ2O3uT6Csa/leNneEBzjrjjA61sTgoQQSSBggiuU8YeKbbQtOd3cGVshY1PPpzUJam9OLk9EVZdbRXERcF8FSrckj1qOS6KxEhNwGMkd6wLFDdlL2VcXM0ak5H8PYD8K2UuF8hopBgEY/Ct1ZbHZyculinqd001gXKFAQTtPUCuDl1eKRFwGVT0yMY9q9OkSC5tghXepBAIOMe9cJ4i8ONAGeGTCk48vbn9auLfU66MlezMH+0U3EngqcmpH8R+TGBArCXOQ2OhHes97R2LgpsIH50ktgFQP5oJ4JQA9PXNdsJ2PSUYGFfW5vbmSWQ5LHc3fJrOeA7jlChBPTgCuhMKPGQSCQSDjjFUr11WPAO456kV2RqHRGSRllQoVRjg8e1KsZABzgDrThAx3knABBU9eO9W7TTHuidhOD0OK1c7dSnLzKhCMCCQuOhA60+0J35UZ5x071pRaVJC4EgyDkYI61Yt7VLfAIJcHd07Vn7SMnYxbT2Op0i3S7VHmSOKMqCwAOAce9eZfFf4sxW9s2laU8bSq+15xwR6ioPHPxIubGD+ztNlAZs+Yc8AD6V41N5s8xLlTKSWZz1JPvX2uUZFz2xFfboj2suyp1GqtXboVLrc07yAhVkbOFHG49arC3ZYyXYOxPPGMCtBoQZCN4ZB0A4OfU0ssWVAABOOTX6NFcqUUj7aMOVJIpxoFZSBwOuan8t3J2kIjfKM9vepIlBQjYCSOpOKHjjaRCSQBwV7GrbaK5Weq/DiaKz0bTQSyT5JIxyCGwDjqPxr16TXFvkkBOSBhsnPI614N4IlLTRoZCCCNuTjH416Ve289powunDokhwmCPmweTXhLnhWlbqfE5lhoyq+8ynrkqXMkoc7Aw2kg8/nUFhO22UqzIixkAepH9aq67A8aWySRtmXDKT/P6VfiAi08oVBJHJ7jFe5lULcz7hTioxSMCPLSCMBuSWwTnGevNWTEZFAIyACASelMICzEk4APVRzSxuCxDOdh6DPOfevr6d0j0IJjIUWJlAICr8xJyQfapolZsBDk9d5PBz056VKPLUEEZGR0FWWhVYWAGBjJwetbNml2RxwmPZNI8SISRjeN2R7dR7Vq2kuQSrjPYE4zWcv74ksV3YAOAOfTmk2ODkDAxgVi523JtzdToVdzGdgJUHqpyRVnRZ0nvkjkAZdwXLY4Przx+dc2hdt8TswjIA4OM1ueG7cmcLgE45I56f8A668fMsRKOHlyHHXiowep7BY63YPaCWICMoAqhTjPHJH4/wA6r33iISRkW67X7vntWRZaM8qkNECMcZHFdBp/hNpYy5T58fKpOAa/PlVrT0UD5OUqcXuZ2kzm2vC7DCSBWOQDhsnJz16Ed+3StHU777aSkWQgBUsw6n1qNtJ8p3D8DPy4Gc+1XFtI4kBAycYIx1rZUZuNpKxPtY3ujmI9MeS4AKeYCec8YFa39hBUJBRj23DIFaMZihlQkgE8AelXJZlQJkYDHGBXL9SpXuzT6zPocRqujhnRiTGVGcqPve1Y9zb/AGcM6DAQbiR3/wDr12+qyxqVG0F9wK7j0PqKwrmxZw5xtUHkt3rhr4eMfgO6liG175naZLJLtA3BSCSD1rSVmgaNwp3A5JA6moYligiAMRBJ++p5NOlnG0YGUBBAPY+tcSXKVKansT3GtXdy4RWCoAcr6VSupAQSxywGc4qKS4RSdx27u5HWqNxeBtoyQeuAeSKVSq3o3cIQfYsidUQs4BJHBJpvmjaZAysCMZIzisqeRUZgCSQcgNzmopLp1CgNkY6Yxg+lcTmux2Rgy7LFCXDgAkHIB7GopNzuScEk5qj9peSUhiQQM1PFMGOAMtjODVw97odCT7lhFXcTnnHc9KwvF2iwX9m8oRSVIIZOPmHTmtWaQAAE7RySD3FZmpXhWIxEggnAUdOe9elQThJNIyqU3UjynzF8Qbp38QuzsyyiIR7CcAgdSB68c1xWVhnJJAJ4Oea9K+LHh65vfEj3NjaPIIYyAFHJyck4/CvJb6eQThGG18kEdwRX7Fls4yoRsfnuOpSoVWmjptG1aPSphJsUHIJLd/Y+1et6B8dY9OtgksEhhHBAB5b1A9OleE6MIr3UYkuH2RAgt3yB2r3Hw9YeFbyOO3wxuNoIVVBBz3J7YrrrOjGV5xuThZVb/u3Y5P4mfEK88a6myqJYYo9oWB+CrY5Jrnte1OFLeytrMl8D9+5PDH0ArqdV8NRR6/LaxRAxyL8hUcls9KaPh5PoOqW0mrW0gs5SpUNHkjPtSeKw0I3btYqpTxFSV5Gv8LtGtPEF7aWl3emCF2AYK2Ag7nHc1+h/w3ttM0jRLWztCJ0jUBZSeoA4yK+NNS+GUc2lx3vh1WtnKDDtwwPpx2zXvnwnv7vw/wCF7K21O7E92oHmSAYwT0GPT3r4/EY/Dzq8/NodH1eryWZ9FzPE9k4YL0zgDOT9a8e+IepQWtjMkZCys4UAYA78+5FdZL4gA0iVlfDMhKsTgA+vvxXhHjHWn1LUHyfkjHyhuct3NaY3FU5Ubx3OvK8LJVdWaXha7NqkpQB3J3EtyBmoPEt4ZZyzEI+ACASRj/JqjoFyWjJBBQ5HB6Ecf41LqjFd6OVLkZBI6elfHTlJx0PtFD3rmXFfxrhS5BLbc8nJ+tdTY6ZbPGs7FJZFGAMcj8a5OG3CqVDMMncec5PrW3p2rGzOJiVQHBIGOPrXFRU7+8aVOa3uGpdWbyIMgEAZHtXOahpxmumaV2ml243MO3YfWtW4+IOmRl4VXc4wCWU8fQ9KxJPEVvcSEgYLNkkHsO1dzrSpfCjGDrLVokstHaElw7OSc7TgAfl1q6LGVpABGNqnceOQfrUVvqiyYYOFQdwM/wAquwai8jkgbgOpI6gVvSzipT0sOVaotyHZLFk7CoBwDUE00qsockk8jitqS4SRQSMZyQpHAJqB5E8tElIc5z8oxzXpU88/mRKrv7SM9Lpn7EEH7wp8VzI5ZScnqM1Y8qJ2IR9pIyVHeo0tAMMG7dK9CGcUpbs1VaI1rksBkkEds9aRZ2hkDgcZztPelj0+UvuIxFnHJ6k1JHpcwuAASVHYnP413LMqNr86K9tDuW45XnBIT5myAPQGrlpdXFqGSNEJzgls8j2oWAwoDHx6kjOaRHaTJZsHPGRjFeFXz+tGTVLRHNKtzOyNNNlwC8hwGPp1FJ9ki3B4n28lduOuRiqTu7KiIckkLtB+vP6Vcg3qCSckcdOp715U89xjd3MxVSS2Yk2mBVUDBAGBtOcVWWAK4yhODge9aCSySOCAFRTjcDyT349KnSRCucDGcgkdT611Uc/qp/vFc0VdrczJVJOxAN3dfSn/ANm3VygWKJ5XBwFXGcela8cakK5QZJPOK6rwiyo8oRFd5ADhgD09K9ennsZuyiZVMZyK6Rwsmj3UCKpiKyHqrDGPX8aguNIdlAY/MeD7V6drVj9oWWQgI4UE+WegBwOOgrh7xSjbANwDHoOSTweavEZniIr3Ec0MxlU20OfbRojGVLksTjr0I9qqS2r6dmUj92OCc9B64ro2t/JyzDOOcntVPWI5LqxVYogXdgCSCQB65rgjmWJnK09jsp4ybaTZxWsTpcXsUWd0yAkEDqp6c9OKn0XT5b2UBhlc8tjPGen1qfUtGktgXCA7QAGXuO/4Cut8IWcVvCikBgoBDDoSa+qwEvbNcrPVliEoe4bmnaUkFmIggI4PIyfzrTgsl8sIqgEHJPrUyBSoIJOQAB296tLGLZCcEkn8B619lBJKx4c6kpPUIbVI13EEnHJFWElKqBnK9sUsQ3gEKGXnJJxj8KCRACSOOvFdCSOVyvuLJcFRjklQT9AKqyzu24K5Kg5DDgketSElmKhcg85I4P40uI5cjGCOCK2i7GehRijEu8tuJJySeppZbcEliCX+nStMW4IIA2t1ziobiF42YgZ9D1zT5riU7HP6lYpMB8oJxjJ71xviXSYoigRQWGQR2xxzXeTxLksxcDJGMd/8KwNa04y2zMoIIBJbPUd6zlFSR20ajTWp5xIQwYAAE8YPcVWfAUYfLeuOntWtc26xMQBjHT1NZ0sW8lETBzwAMCvMmrM+gg0ypyDjOc8nNNt0fzoyMglgoPrk4/nUrQhHIVNjLztxitfwpZm614EKNiRtK59xjAHpz6etZpFSaSui1qWjNYW6q67ZBkPuGCDnkY9aj0iFUuoo2KgscjIycj+VbmuRjW9UtrMjbCH80uWwVPc5796x76+jtdWgEYKxwA7ScZOfUjvWnKcfNKcbHcxqIUGwgSONvOeQeowOSK9G8C6PHpunvPHGEjkIAAGOOteaeFbttUurZXQl5ZAhJPABPWvcpLERaKYYCofYVRgehr4DirGPDYZ047s+PzGbpe4y5AQqKSNwPUHv+NQtIFyB1z0H6U+1y1lEWGGVQCPQ968r+LXxdtPArJbFt0rjLMvOwd+PWvwiVKVR6K9z5+jQlXnywV2dvrevrDsghlKzsMkjt6iuSllfzAGO8knJPOfeuC0n4taXqixESgSE5ZnPJz/KussdagvyjpIhDZIyRxj1Nc86NSk+VxZ6jwVWh8cbHC/Hewa48L3DJgkRsUDc4APP9a+VJirM4DBTgBSB1Pevtbx7po1PwfqORvlWPPA6gjoBXxnqNmmmyKiMHCgjJr7vh6pJU5Rkz9C4bqpRcGUiwQOuMHjvT4nMUIQEkJxz1FQykKDLnaoIGSe54FOa3uLiREjRmJPAUE7+PboK+x9oo6tn3XMkryHzSLLEwI2jHVhmsC7UNNtAYj6V6Zonwt8Ra35TJBGiMBl5iQV9gMcgfWvRdF/Z2ssodVmM5PznyBsGffOSf0ryMTneEw+nNd9keHi83wmG05rvyPnG2s3v7hLWFpGAzkhScEdBjtmuh1D4eahpGhQ6vfxC0jmYpDHI/wA7n6dvzzX1ifBXhjwjozXKWUVukChmuJW5OO2OhJx3r5o+MHjqTxhr0T2rqLCzBWKMcA56nH9a58vzWvmFW0IWj3PHwubVcdW5KMbR7s80uQ7TEsxbH6UwREkE5II9OKnGJJuAQW45FW44CMgA4wOvavrb2Ps46blNbQbTkZHQkdqgkJR1UKAB1IHeteKJyZAyAoTtXAwQR1pbLR5L66UIDtJ69sZ559qhysbKSXUzobCe7n8qMEFxjI9PWuw0fQxpkUZA3uoG52HJqxFpaWDOI8EqciQjqKfJK5ckPtU4/AVKn3MpTvsWZXEmASME5xVaSYnKqdqglh/Woppj52Aw57VRMzbm5PXjNaKRnZvcuzXDLGMDLk4BJ7VWW73AoWxuPr6dRiqV3OwUZZgezKapNK4dSqEAgsMDqB1P6GrUi1G5p3Ny9uQVO8cNjIOAe2faqcmrjaVMZJJHOeB65HcVQu7tgCUOQByM1SkuBPGoB+ZjyO5pXuDhpqe1/B3XJb25mRJN0Sn95GRkAAcAenPevY9SsXg8PpqLZAlk2R5/wNeMfszWsmq3V8qRqpSdUKgZIOBnnuDkflX094w06J9EtbREwkcgYKx6cc4/GvIeJUKvIfjuf8kcW1A8na4eN1HmFxnOcAc/QU19SnWQEPgE4Fb934VkUO8QJwCRgZx71z91pk0IJZcEHgete3GE7XseDHlZBc38suGLHAOeaFJuUUHrnP41FJDlcE7CDk+4rT0W3DDAAcn1HpnBz+dfK5zj55dKNRbHXFRcSkMDIK5I6ZFX9PtBdRMApOckHtmuosPDUN/KjGIIFHJPJJ9q7XSPCtrZIshiDM2AM9j9KxhxhhHC7Tv2OV1HB6Hhr/DPUdSu3YBVRmJAwRjmu28PfCe3s7Us8YaY8EgV6xDpAUDCADr0rRtbERkAABR7cmvhMz4ixGMqfunyxOyrm1eUFTUtDhG8G2htghtlUYHIGM+v51y2tfC+C6jD24Cg5JVhkgfUYr2bUbQNCCYmJPC44x61mGDAABIGOgPevFo5liaMueMjmoZjWoy5oM+Zdf8Ah1qFhIXt4jKCcAHHA7nP58VyV9p0ttKVljY7RgkgDBr68uNMt7ofvELk/fzjOM/zrnNb+HlhqqsPKHsSB0r6nBcVVeblxCVj67B8TS0jXR8o3ey3iZiMg/gc1xl+srhYkIeQcEnjP519F+NfghPzPCrAKPl3D5Sf8a8X8QeD7nSJnE0DAZxkgjmv0zKc2w2JXuzVzbF5tTxcvdehwOpReXG6OcsAANp6H+tcuQHvEAHU8H1rpdaIVwTuUAsCuO46f1rnIw7XsKhMAuOQO9fWyfuXNMO7yR2+l6VEsEcjAiUrgkHgA+1XBC4uFCEbQMkdqt28ZFlG4IAIC9OpGOKgnISItIxUZwQBnJPTHqa+bqNNs+4j8B6f4QUG1jLvtPA29eewroJXIJBHC+o61z3gkMNPiYAuFULuGAePWuguXEikjIIPTHWvSwH8M/I8w/3qfqYerykQuiAknIBHOK4PUL2aJTFECbmRsMqMBgevNdZ4iuzAjFMgYxjPQ1xViy3usgHDlQBgjkHPXPpWuOmo0mehgaaceZnpXhGylt9F8pX3qzBiAo3FsHJ/DNetfDS6FrcGGSZhGMYUnqT3rlPBfhlr/TATyQpbI7jIGP1robHwze294rxBj3IUck1/N2azjWrTTfUxruE043PXIlR5FUk56YB615D+15KLD4eWEJd1ZrhSF74PcDuOtem+E4J7O2NzqMyvPIcKAflQDt9a8b/bAuo7qx0CzjnSXaWkZVOcLjOPwr1OGaXNi02tjzMBTf1qKXc+TbiItBKqIIrliW3nqCOlQWkBCJGG3SLyTjrn1q/HZ3F9eAlHlSXIAjXJB/ziu78IfCbW/EyL5enS2yZ2yblIJX1Ffr2KxmGwsearOx+tvEUsPC9SRxcMJDguhY44PpXp3w+muBCDKH+y7dqqRjDeteg+GPgZpXh9Qb4Syyg5KyEgA+5z0+tcv498V2kGoQ6XoxjitoGG+VAPnYEZUeoxkZr5/D53HEV1HDxbXc8OvjoZinh6EebzLWrWDyQsACAcEGufjtUa7YFAhHSuj0m8S+tmO5pAONwOcH05qCWxCzbipJBHT3Nff0p+1ipI+Fq05UJuElZo3LOV4bRACQAoAAPy8Drj1NX9L1OW2iKIWKsdxAPX3qpBbstrwwKkYyO9Nt4DhVJICnPHeu2Ksck2rHYWd688JLk5PQCrayGKMOxJLHGPSsfTpfLUMrZPHGK0f3l0uChiAPXOce9bRZ500rjriQkAgYBHBHWs28sS43k8t1APSr/lEscsSF70XMbABgFIOM81o9SItrY5S+0sxjeRkZ4rNmtBtAQAfhXR6tOrsQrKIyDuHr7Z7VkRSEgggAduc5Fcs4ndTlI5+/txGinOSDyOma4rxPZloJHJZEHJMYz/AJFd7rLJEuSQMjjb3965HUfmjkKMxOOicZHpmstYvQ9bDtppnmiAw3LooK4Oee9ajvlVABAK8t0wfSsq93R61LGiMiRLucsxOSec59vargmeeJHD5UnB461zVVqfe4R88ELCrAsQCVHU9a9D8B3SXFkVVjKBwGB6EH9cZxXniFwZACAACTk4zXsn7OPh621+S/eVI5RCA0at1UH7xx3BOMfSvHxeKhg6ftZ7IwzWP+zO5pWtjNe3yQxksWwSAM4HrXu/hXw9Fo1nFGsbLMVHmbzndkZH9DVG08O2Fjdu4RSSu1Qq4wfWuwtGMgQuwLBQoJHQAYH6CvzDPOJJZivY0laJ+Xz5upDcWe8jGBjt2rPMSBtufmHBxW6Yxkk5Oe3p9Kqz2pGdqAD73zEDJ/xr4SWpkpWMgoCwBDDHccGug8IvLGkplXaCxJ9vSsoKVcbuh9PWtvR0ADMOoHPbj+tYWIm04nVW98AoOSQeoPUVbhuiVJLBucHAx9OO9c9HIFOcjJ4Bq7FcnJ3MSBwMnpW8InnuOpti4jXJYqB3GK4T4h34nsZYECkEEZXj68VY1nxVb22+BJVZ+jKDkg1x9zPLcxt5r7iSRk8V6mH5qclJXOygpQkpI+SvivA2kXkiO4CSyFVUdRxx/KvJriSRvP8ANGIxxkHrX0R8dtDiWzmlChQwDB25+Yda+drtl2AK3DHn3r9mynFyxWHTl0P2LKMR7WgrjFbcNofJ6j6VbsZFiDFjswSee9UZJwkgcqoAHQDipEYTMAuQ+MgAZr2G0e9ujUhkM53hso3p3o1GFIYgwOCV5zU+naZOylpSYueAB1HanaraD7NuZFdVJBY+vp6U1OPcze559q+GVmL7UHXJ6+lbHguTyryEBwgJAOTj5T1qnqdmWcjAYtyB3FaXg7SJ7/WLaAQlgRye4ycA4oxNVKhLXocFf3U5M+jfAlpE1vEw6lgBxwAe9fS/w3snsIIwzgSqMAqhIY+teKeAfCM9laxiVMgLgk/4V794ecabaiduCp+6e3Ffz/jpxrV36n5rmdX2srJkvisvK8ToVLBtxyMDHejT2HlByRlRnOegrnNb1w3ExQjaoPBz1rMutde2hAaVYkGSMDr+NeNUqOMtNTyY4eclsemW84wAJFbd6HpVKYPeXAByEU8Ad65vwXrqaiNgYF1yMseDgcc119ttXJBAAHQ1dN82rOSpTdN2Y5VWJFADHPY9qyfEumf2rpskBQOQCwX1PatpmypwAfrSCIsCECkkEDPaumn7k1PsRTlyTUl0Piv4gaWtlqVyhMhMbYOB0JP8q8s8RSFAylhtBJwRyfxr6g+OPhpgXngQKxLMeM7mA4/Wvl3xZI1tKEC5JGGDHnNftmTYlYmirH7Vk+KVehGxzcF0SHMowi/NsYgkY7j3q7BOJIonAYxyDIX19z6VjvbGSbeGIH92t7SrYNbuxBCZBBHO7HX8a+geh9C5pEyW7upODk8H3FXlsJ7mMiMeY+AqoT1PQCp4fKeMFDjPeun8HiD+04w0RLAFhKw4yOcVwYnEOhTlNdDir13CDkkT+DfhjeWJMl7EySudwXOQuecfSvX9F0YW0AjdWKnDIFHGcc5/Sm6Zey3DCVmyWGASP6V2OkbWtLcuQZAoGCMYwK/FcyzPEYuq3PQ/OMdjKtSfvFfTNFUYaW3WUDpgkH/Irb+wpAWdUAfHTPX2qVXjWMhXAYdscVVje4v7v5ImihQjcWIOfy7V4/O38TueDKcpastqqmCWNFHQHBPIJ9Kwb2wkDB1TBzyc9BXbWViFUsUJ47d6uSeG0uocsrA4BIXqCR0rRe+rGUa8YvU8uuIpDbygMykAjnvXkfiW4YXToAGBJJYLjGOxr33xXobaPZXshyyyR7FYjhSCDn9McV886sRJMwJJYksT61+gcOYaULyaPuMlaqe8jJjRAXyrOSccdB9auKQq5IBHTiqyEFQvKHPr1q3DbqxBJYk5GCeMf41+jRuz7O5ajlZwUB2qMAZHWtC2URkcgHgnA6juKzHlHHQnp+VJJqBjCqmc559q3XmZNXOhl1NGkGxdkRGBzmrIl3QMEGSRx7VzMd8TtQkEj5ua1rS8cq4QgD3rWKuJRPPPiBZu08jE/LjafXI4P4V57NaNjcEwBxj1r1nxHaM8hIYFMY57evNcRNphHmAJuQcnJ55rtlP3dDrjHmOZ+ysWDR4xjGCOvrTY9OMcTgLtds8AZBH9DW+dLdNuAQAc7R0FSxwMihOgzk7u1YqUuo+RnPxWRtVTaSSSAQOgqzBapBMSVBIG4Ec5PpV+WJIiSxxwcVi6hdEHEbnFWieW5YuLt5ZmQjC5zj0qOVwqkkkkjAJqOzAuFBcZBOCCcZ9anuY/IzErggcf5NaLQajZ2IIJhFESQAx64PWtKKRpcMQAOAMDGazPJLOuDjb1AHWtOxV2U7iEAPFTJ3NVoWPsct3gKSADyxHH0qxDoruzAIBnBJ65q/YQvKBgEu3zZY4BH0resLUQguXDtyAE6YPXmudysDmzmo/DUzRSMYn2gcOB/L3qMaRLlkB2uflIzg813ltbo4J24ccEVsafpyXTurkA4BUsAeaFJszdZrc8th8N3Nu3zwMwU5BXnA9a0V0SVio2EMxA3Y/rXsS6NahHHkqWkGSRWbPYxsCQAwU/KMZ/GnyykZe3bOS0PwsqkyzpvJb5h04rX1G0FrEyo+UxwOpA9DWzBiJVIPysCQR39awtZm8xGcZKgEnFdNOm11Mm3Pc45JSFMSOGIJ5H8qNpG4liGxximGIKwygBP6H1olUkEAgkCvHdj1E0SIVkGM5Iwc+lSDG05IIxxjtVdHPkkA4bPQ96VAWiIDAZ7GhOxomSI5yRgEAZOe5prKckseM5UehqIIVYAHcCOp709iTweSBwc9KrmBsUZLhsMQOwPWnFwxJ3ckY2nt+NHmHyiVwQODiolfdk5GcflRcm45ZFTPJL4O0+hpj3AC8fMc809jGVAIw2OcHpUDbFwFwRjHToaXMFx4ZE2kAhvQHGR3piyFGJxlSe3amvjJBfAC5BHOT6VEsi7VLMQccj0qG7lFgz5Ux5BJ6AVGkkqsQVDDGAO4qFmCo0oAwCAWPH0/rSC8RIS4PIz3xzQk2Zt2EmusZYHYFBBXPU1w3iLUZppcAEoSRknpWvqGqIyM0YABySu0jJrldU1B5MqhUHoVHUV9Jg8ulP3pnwOe57HDP2NPc5+9DSyFnBdv8AZ64FZ3lNNkJFknrnitaadxIikYZ84I56dfpWlp2kiVWZhs7g46167wMYR5mz46lnFWtNQjG7Zz9tprXDhWDFT3HY1tWGlJbTEu5c8EKQMD8q3oYERAsSIUzgnHJNKIkjBITac9c5zXz1eok7QPv8FRfIpVVqMtoht+cAPn16/jUrurgkIHB+XGenvS+WHVQB8w5FRqcckYOeorz27nuQjZCHf5ZUkgA+vB9qAqSISCQScYz0qOaUkMuODyfQ1EJFRgCctjORSRrsSuu11JBz3PbFISrl2ZsBRkKOpOaBIZUIJKuGB3AZBX+h5FRkKGJJwAePet4om41ipyQOKY5ZXXI+Ujgg96UujEBVJLcD2NROoLAEEL6+hrSxNxJ7gNIQF3lcbsds/wBKGbzlJcbFHQimLMPmJOB0Bx1/Gk+Qk5JB4/GlYQ4yooySA5zgYzn0qDbvQkDBHU+tPdEZiSN2OcntUbu9ugIKlScAA5I9/pVIARgoKEEHrx1NQtPiQjBIxj3p/wBoLZJCgAcZpGkVkDFQW7mlclsbvK4fOfUGmPIjEO5wT1Apk0hAII3A9B6UwWryRmQoZEH3iDjFUmKxOoChmALgcc9/8agQN87YIOcH2FTLnaArAR44XHSo38xZFAOQRnHqKpakEYlVZGxyQMHj8qElchsL34NIV++RgqeRjtTbdZduQdoznJ6VS0BMuJcyQzo0TAJ/ECDkGuy0PxQgESXEibScZbIwRXDFlDAjcSTjHYVZEqKoCk56EY6e9VzLZm0Kri9D3qy1dprcOhAJHylQOo7YrTE5lRSDggZJHevHPDWvNbvCjymNAcsVHUf0r0XTtSNxgurBMAgnjJ7c149eLi9D1qdRTVzfSfK5JJJ9e9AmC8lWK7uM+lV/PDIHLAKDyCMEn/Cjzycvuyo7HtXFexsiczOXJUhxywHoBR55fa5G0kcEdMVUD+WoUEhWpwlOSCckHH4Uc5RcDCQYAG3HXrxUbqgIVTsBGcjvUAmMJ4G5ehA4qOOR2d2KE5PyqR0FQ5hr0LDAqFYPgg4H+NSG4WaMBTk92Bxk1VaYyEgggDsKcCTIyHBXGVPpQpD9SXzmVckA56jPWoZJS0ZCKS3UAg4zSSq+0sDsUAgg9z60xZiIVLna5wCAcg/jVORSaJkYIqnad5OTk9PX8KCXFwSHCjBPHNRBt75TIJHOO49PpTXcqdyn5TnI6mo5rFbk/mb3IIyMVCZQxcDhT29aiScBwTycckHpTyw2tMBmNSAzds000yWjF14BoXAAQ4wC2eDXmesREOHQ8Z5FepapIvkM4GSCT06+leXaqHSVyQV5OMdK6KLtI4Kyu7mU8YlyAu0YxmljjHAJYAZGfT8Kcm8uRng9cinRh3kyGwnTGOD616SZy7C7gyhTlgvOcc1IEkZeBtBHGR1FAI2kgYGcHHal2hceY+1M9ScZH1qXJITY9ISyBDggDJwOlK6ZjKH5AD96podjsHgDNHwC2c/rXY+HPhfrXix1Fnp07xS4IlZCEA+v+FcVbF0aEeapKxzVa8KKvOVjgYgMyAqducAZ6irlvA9yUVY2cBhwFJwe1fS3hX9ji7vkil1NxAhA+WCXJH+Fe0eCf2XfD3h1xI0HnS4BLsck/XPFfHYvi3B0Xy0ryf4HzeK4kwlD3Yu7PjTw18ONc8QzEWFobkEgEFtuPfpX0H8NP2b7+C8t77UkZWQ5EYOQDjr+VfUGk+BdK0dFW3tIoRjJKoAc+571vraxQoCny4ODgdRXweY8SYrHRdOPux8j47GcT4nEJxpe6jmND8Hx21pFGWKBQAGUZOPT6Voz+H0w2DgkEA4zj3xW5EANpyCM4xnFDTAZwrA57mvjZRXVnybqzm7tnm2r6WLUEgkkE4LDBP4VitjcAcZ7k16HrtitwjYXG7ng9K4LUbVY3IX5QDwTzmuKbs7HdSnzKzKW7ZISGBBqXIcAk8juKq5AYbpFL5OQqEcdvarMbn5dhGTwQRWbZ1FyKMYiZOdxO7Ixj0rVtm8mMqRlMYrMtwTkscH+Va1kpdidwCjkZpLUykakGQAGG0gABQetch8VtYSx0cWiMYnYh2bPQDqOK6t7yDTbVru4kAWNWZcg4ZgMgZr5u+J3jYX/ANv8+Zv35LAwnJQdgM1+qcC5RUzDMIza91eR87mWIVGDTOA8S3iXN6YrYbIVycZ6d8DP41iIU2bVGQODkdaoJdPKhkJ82NeGkkPJP+NJ9oLocsQP9k81/dOGpqjSjTXQ/KK0/aTcjQmIySFCk8fKe3aofk3/ADEkDBxk4/z1qosqSjAYgKcgt1BqRWwjsWJA5APU12anNyj0OWBYhlyeCKRVPKuTvGWBHamPMJCAGwcDio7iR0ZDuyfXPancaiWxhkzjDDuT1p6AIgJGRnJBqCMyFwXKhCARjqTV14/MQpheeevP5UuaxSg30MW8YPJcAjAyArE/nWPNjyygzjrxXWT6PPdSCKKBpWYD7oOfrUH/AAgd9LFM8aOxA4wpODnv+dJVox3YvZSfQ5LaNi7QeBk5p0ZBEoJUEqcHGTmt5/C1+0iQrBKCR1ZcAGuitfBA03RnvbmQI44LgZKcHt+FcmKxlOFJ6ndg8NOdaOnU8Q1WUNcucE4JGcYxjvVe2kW4IcOznrkjmtfxOqnVGeF2QJ1G0fMfxrPhIllZwAX6bgMYHcV+JYuXPUbP69yCHLg4adDRtGcggjg9N3eraZjKCReGPJHaq0BaYAxkFcYHtVqNnE4iYZUg/NjpXlyR9hBFpdiqQpyGPJPvRABbuoGSgGQfT2poAYqCcqDwc9amacncCgxkDOKxdjpSJUkZ8koByckjBp4ZW2jOAOvvUQBYOWlAOMAd6khjyACcEdBWDLsi6CcICMAn86sqqHcu3BHQ9qghBbc7tlVG4D1qWJ15JyQQMDpipTE0RAnzCSABg596YJT8oKEBTkcdanmAWUMACMkFRUe4sxwQp7DrmhspIfFKrBiVABJxVmAIEZSrFm469Kq4SRGiIJAIbGO4/wDr1aWFmUgu0YxywHIFQ2J2GRRuEIljKAsdpz1FVr+wSZgHGRjGfUfWrrklgyHAxg5OePxphUsSCd5wTtHU/wD6qm2txpXOM1nwwMExksTwMDj61D4bgk067BlQq4JAHr6V20JV2YMquAMEZ6Z6GqC6Ukdw8iDJZgxzXXCu0rMcaUL3sdBYzFyobkkDg9Ca1ozhhvGSvPHesDTGQyqHJCDJOK1/PKu2CNp6Vk5Jl2sXC0ZxlGwByT2/+tTy68uRuJG3jtVYOWaNCQHfOM98U0szO3zYC888ZrNsEiw10CgLAADviqc0vILn5cEkHnNMu5FSJcI277x3GoJGZ4wGOARnms7spWQToLlChwqlSu7pgGopHLSRISBtjWMEcZCjAJ7ZPc9TUckhGOMpjnJ61VnuGQgADAHA9BSsVzFmW4VcnOCByc9BXC+K/EiuHRHBUnhNo6jjOeo71Z8TeIPs0TKqrjG1hn174HJrgJ5TdsWcjOeortw9L7TR5uIq/ZiQTsWYAjIxknPQZ4qLaJNoA3BuauQWUs+RGCFJ6kZz6GtTT9CKlDICyk/MxGMfhXo+15Tz1ScnoZEGnvecqAFUhSa6Cx0YxZd1UqvKqRyRWza6dFaocJ8rEZAHX3q3JG3Cou4k4JxjA/zisXWbOhULbnOzWwhYk7SR6dKRUywBYKnU9yfpVrU4zGxJ57ZqgAUlBByeDU81xOmkSqQMgHJYZ57UrM5VQRk5z9aj3MXkOQT09frUqyRK5COJwByyngHuPqK2i+pzSidt8OvFUmjXM8c87NAQAu4gBT+Fegt8UbRGRPtLu4BYLkAAeoPX/wDUK8D1RWFsxQAowyykcEelcrLq8jAq8jAj14x7V9pgMfy01Fo/H+Jsug6/tdrn01qPxZs4Zw0MsroV2t5q8Fu5Bye+etUT8Y7FY5HWUiRTgqDwPx/+tXzdFqAkkIMrl/vZ3kjPsO1OnvJhG5Z8r1Bau6pjXKLVj4lYSmpJn6E/s1+LR4p8KPfMAHEjbjjIJDlQcewr3QpkIChA67ic5zXy5+xKWPw9jZXwySlZVbuSxOf1r6hVgVUBSSOuK/kPiupz5nUbfU9501BKxV1TTra/V08vehXABHevCfip4K1fTUludNQvxlQw6Zr6B3ucgDBJxkcYFQXenw3kTJKm5ifvk8D8K8/KuIsdlM06NR8vY5Z0lPWx+dPiXx94l8PzmKWViVyuMYUnNWfhp8Wb228UwNdy7IgwVSpxgHrkd819HfGD4CWup2M81rCWcksSBjJzxivk29+HN54Z8SpPcxNEIWLDGSAM9D69K/a8JxVQz7ByoVXaTVjfC4VTmlBan6M+EnOqaXazxEssihiV9+ld/p9q7IpLYIxljk5A614x+y54ni8ReE4kaQM0Q2lM52kdvwr6ItoBHGCBwRjGOtfgWY4L6viJQ8zfFwlQnySGwWiAgKGdeoOMc960oLYBADgYPp2pISApAwGyOB6U8zhcgAOMY4rz1GMTzHJsmw3J4BAxkDHFZt9qAjyiAMScEk4AH86TUdRZYikAG5sA7j0FZSRlpC5ZgTwATwPwqJT6INeo+LfN8zLgnkj0qwiBAG2gkHPPFORGGSTkLjHv7UkkgyxIABHA9DUrUaujgfGbO10N5AznBwTg/WuJuSUyQNzE84rtPGsUkssTRgZycsT0FcXOphwC4LscDtmqjpue1hn7upRa5VWC9Cxx+dcL8TfFo0DTZ4EYPKo3AKfQf1ruNVaTSrC4vTGWSJeSeRk9B9fb2r4/+JnjG/1bWZ8IzLuzkHGFJ719jw5l8cwxkYy2RVetyR0Oe1/XZb++mIcIxJLZHUms15BcRqS2UPQ4qjI6FyhfB3FtxOc57VItwHQhSAB0GK/qPDU4Uaapx2R8lUvN3Yj+WUdS4EgGcE9a43xhfhNsYOSBlQDnr1NdXcsiAs65J7AdfavM9cmjl1F5QoDMSAAcgAnpXcnYyitSnKQEVThmY8HuK7Hw3biO1IbgnBJPY1yFvD9oukGcnOOPrXd26vHapnAAA5XvXPialoNH23D9L2mIT7E7YDAlwx+6SewqxEoDFySW9c1XiVioYnG6rJjZMHGBkda+Zkz9opqyHQqUaRcjBHel3mNQpOEHJJ/lQEeNlJwQc8/0qT5zk4BBwQCcYHc1zSZ2RQ1IxA7biJUIDDyzjIPOOehFPVUUFiTlhxjtSNHgZKkZ7GhEwpAHP1qDZIdEVLFQ+fXPakKkyF2BDRnKnOc+9OSFVdgDkkZPHH51IQDkcgEYIz1qrlcpF9/cQSDnn3zUbRmQKgIABLD3zUkm9CQCAh647UqqJI1kRW2g/eYYxjrx/WhOwWZFJEqnbgAYBDA9znNQ7SjkJk4IJx71PMAWBAwT2PekCjYzrwcgbvp1q0wV0SJctbyo6MQFPY16R4L8XsoCudzYxyeRmvL+NrBgRzwSeo9atabfvBdxSqcbT19R3q+Z2sbRbPoFJYpI8kkrgFW9DTWkDEE4J5yRXPeGtcTVLSEoSWwQD649q22mDAkkg4HIFedODT1NkHHJYnHbHao5XdclQDkjOfSjdks4+4RgU1idoeNsuACCeMn0/wA+lQVdsZLI5wSct0Kg9KjM2YyMDJOPpSSXCmMAHLhfmOME5polOABgEfwgdaTAZKzHlTgY4HvUeBuVyfmHbPBoducE89T7VFHK4klQZIP3Bt7H3rMtHO+KpQ2WVWckY4PArFspihAUBSRkknoava5KDNIikcHGc9COtZcZw3BDHGTngZrqi7Ihs6QZe1CEhyTuz9awNUsiSSMDJxyM4NaWm3bSoEkUAqSQe59s9xVyWFJLdyBh8FuuQR6UaszXus46WAZCs43dx3PvT4AUckoCijjPOKnurICUvg8jGG9agCjZgqcE4IzjNUtOp0IfKSxUo2BnBOKdsGCSwx0GBimwwrnDlVK8jHepBEjZBBcfe4JpNmiZZtdjgKSQAM5zjir8TxuoKhiBwDg4NZMOQ5AyM9s9K2IQVjhVMlc4OeuT3pXNFYsxBXJDnYMHkDqewqzb2/lxBiMsfmHNRAIWcBsovOcc+9XesSFTy67gfQVDG2SKwAAz8pAYHHOe9SJEAylTlmOATxihETjAyAMkVID5hAAAXBJycYFKxm5WJwqxR4cAoMnI7Z61iXl4JB5a8qSGLfQ8VLdXpaNoomKncefXIx0rOkRwACQwB5+tKxg3cczNkHGUZjk+lOBKtg42dj70jhBG+yMlcBQM42n/ADmokWQoBwDj8jUWRja5dibfjfwPT0NW4h5SKckhRjdjrn2rOgkJwzHJY5JPfFasLSAorH5SMjmmRykb2MRYyGMMxOAfSnf2fC8YQhdhBO0DJB+vpUyxhFJIznORnpTo9iuQi+WvXrmhSFy9zNXR7eYPFJEuC3GV6CqcvhKxbKLEhHTAHSt9UKPwwk3HAx707gO4AXdjaQPatFJ9GS6NOW6OOn8CWjLGixBMk8+tL/wg8awlQPkyDsxjkV16KZCQRjHQHtTiwSEAjJB496v2k+jM/qlH+U4eXwi7EksTgZwOOOgqrd+FpUwoYgkjJHOPavRGhBPTkjv+dQeUCAqjAIyTjrzU+1mCw1NbI8/j8OyRTMrhguMYI6+9WhYyWwUpGQCcHjqPSuwkhDHDRhh94E9j9aGtQ8IcgjawBY98jgfhin7V9SXhonJvC8S8RcOQOOMH6103gK/aDVXgkACT4RA6jORnJU9cf4Uf2cJCpYAKDnk9etLpgSx1i2RAjF5AoZucEkAYPbrXFjJqdCSfY83GYePsZLyPqfQZX+wxbiMHuBgFj1P4mtWaxMeHBOe4qPw7bxLYQCNJEG1WIkOcMAMkenIroo7IzvlskkV/PWJb9rL1Pxes+Wckc+qpKCoDbhn8fwrRi00pCQwwcBgwPQHtWrFonltuJJyeBjpVsweXGSU4Xqa5bmDn2OdS0+dFKblJwc8ZFfOfx30KLS/FEqlFffkKc8YBHI6Z/KvqN7UFiy8EcgEV4V+09pMbz6TIiCMqpdlUnOT0B9BjnivoMkrezxcU3ue7ktWVPFRt1PB4WVkAJIxxz7VQkcKx5BByCehxViCZCSAcjHBU5waq3rJGrgDLA7iTnP0r9kTP2OGpWaUlgR90d6lnl8pQFBUsOSMYOetV5Z02BAOT19q6Dwv8P9X8ZXcVvZwNIjHaz9lB71FXEU8PFzqOyNp1adCPPUdkc+kbXcyWyIxkbooFew/DH9mzXfGdxFPdkafZYDFXAJde4PsfbmvcfhT+zBpXh6G2u9XtxdXJUP8AKcEEdBnnA9q980/SYrKKOGOMCNcBVAzgDpz2r8+zTiZyTp4LTzPzjN+Kkr0sH95xvgD4T6L4Isoo7S2jMgAy2OCf5138FsiYHlhD14GAKsxQBcFhg+npUxUbsAgkdvWvgpVKtaXPUd2fmdbE1a8ueo7sjjgSRlDjKkgYA5r4b/ah8VDXPiPd2yyAQWLeRErHOBjnH419wX19FpWm3l3OGAjidty5IB2nBOOlfmH4x1qfW/EWpX0zMzyzuxJ5JBbgZ7V9dw7hlVxHP2PquGKHtsVzNbGbKRvIBy4yQSeDWfdWwlmLoMcD5SfzqwzgHGASpyDSAiQkngE4z71+wwVj9lSsRWxCkkEHA5yeRV6Bw5wTkE5GB0qjMpVQqhCuSCwPzH/61XbdxsXna3TiutaDsPJLu6AEFcHjqR6U6dXaIlByB3OMVMECDIGQDg571E7LyM4I4OO1VcEUdhyWYlj0HNSoQ3ykKDnrjpTJHVXCgkDtkdaRVbcW6DPQ96ZokTFQgIYlsD0xVeNC28A4zxz6VYMUtyoBBAJxkDHSrtrp4jhkcrkRjcxI6ds5qHcG0lYSxtHt0MsgUuRtBBzgH2qWaASLjJwo6+vvUzuEjySVOM89BTUErIxJUlhhlAzhe3PY5FQ0ZtmcYGyGYk44HvSlDyJYykgONrdfarTMwUgoWGRjA6VE7jzgznYTnBIzlqzs+hDnbcrw24eUBGAY9j296vx2a20HzEGRjyQOlO0uyIMrsA7EYHHIHerdyoRC3APTGOhr38HhmkpzR+ZZ5nntJvDUHp1ZYsSPLBdSSQCCOOlJcRgOzg7WPIHpRZzOXiQwKE2ENJuPB7cfnTLgEEBuB656V2zSR8lCbkQzt+5AJyR0HrVO6K8qRjI6gVcusRbAR6Ecdc1QvJWeIkrsYZ59qhI13OXLltQCgEgZ+gxVl5SAAgUYBJJqJci8IUkFhkEfqKmvU+QAAH5cnjGK6EbxRng7pgWOGzkEcUMQIiM55JOefrTQ26RAwGRx8veklRlyc7UzzjsKGdEbGYzbMsuSTkAetd78DNIh1nxzbG5YR2ljG7ueuWKnaMeua4F1WVyhJA6Zr3b9nTw4Y9Ku7yWNSk9wVBUgl1U8HPY5HUdq+Yz3ELD4Kcm9ypSUFdHcPCLWSUTZBB2hMc5zwTWj4YmaDV4iWxGT09cn1qPX4mt9S8mYYlbJLHnJHXmqelsyX0TsCAGAOP51+Ay9+Lfc1tzQPozQrstbRKOcgE8dK6+ykB2npjgAH+dcJ4XmP2OFwQwKqc+h7iu300jYXYKGwCcfzzXgNXk2fM4hJSdjTdTkvhSMZI9TUT4ycHHenNIdpGQc+prkPHfjWDQ9OaO2eOS+JIVhztrogrnNCnKckokfjjxfF4atWBObtgSq9cjsT7818+6xql1rd8DLJ5hdwTk5yCeRV/WdSutVle4uZS8rEk56AmqGmwNPqFuyBWIf5sDoMc11whGL5kfTUMNGjC73PULW4/dRLncEjVfTAAAxilaRZ5BnJCkkAdM1nmckKzEZJ3fMeBTzcvuDKNvIb1wfX3rn5TknG7NqGeNIyQOMYGDjBp07C6gKkZU8fjWMt0cbQcE96cLx4lI3Zz39KSjLojNRaMHWtMW3kkmUEooJKr2U9z+Nc5PcqdibgXwAyjt6Gu5mZblQsjZDDGM4OfSuTvtBf7USPmQnl1I+X8K2hdbnZTlZWkY9xdQTRtGoBccHA5BqnbaPPdPHhGYHIx0A/Guus9Bt7YIWLSkcNuHXPTBrWht4oYwsaAAdc+noK2dVx0ibOry7HL2nhEwgCXktg8DOPauitbCK2ChIgAo2tgdc9D71cRfPy5BBUYCjPP1pwQqkrdAoBIJAx789azc5S3ZyyqSk7MydUtE2oduSDkHHINePfEDxjLY21xa6ZKiXRbbJITyq9wMdDXVfE34iQafE+n6dP5ty42yFT/qs9cGvDdSn89wSxd2OD6/XPevt8hyeVWar1l7q2Pq8py2VRqrVWhmS3DzSF2LFj3JqEBiSQMgnnI6ipzAqZG4hs4JPalOA8QDZUnBC9wOtfq8NEkj76MUkkiBYf4gMmpxEVYAFSCOvp6inshXDA4DHABH6UqlhkAMwHXIxWlildkWwDIXCg84A7/Wk+yoAGKBmOADnp+FWCxfIKYPbHagBDltnJGOnNK47M2fCs0sF+CdgUEYUE59znpXrfiG8SbSLSIkCLywTucHOT0A7E141oSst0Bg4HII7V3D3k2o3sVpAAxUKu0Drkf571NOlF1OZs+ezDDe1mproaUbm9uoi/wA8cQwWOTkdhz1p99fIkgQuTLgtg9cVBY272iyQkeUiuSykdG71BJKju5YbhjI2nqe3Pp7V9FRpwWyPMjBbIQsHZWYgAjPHampAJZCRgDPBJwB+NRByQC6lgOoNWYMeWwwTuPzD1HavRidUVYlQSFyFIy3BJPAxU0MpJePerEjBI/lVfc8j5IGCCpHXA6VJGgjKBSAFGOeT+daMskgIhlVQAVJ5461ptgxl8AK3QHqPasa5JEpCqCRx7EVdiuC0QLEEgdM1zTQuW5KrhW54HYHFdJ4GydfUtgoUKgHoSfb16YrmUyzfMQB16dce9a2l3p0+SK4iP7xCHU+mO4rz62HdaPKclaDlBxR79olvH5QDDJAxjGQa6R7VI7UOEBbOF45zg/04rxrQ/iUtvsVk2jvnoecmvQ9P8Y2mraa9wkoRI1GQTjeSeAPQVH1T2UfePgsThK9N3aIZ9jO8bkgqc5qnJKWkCqwC4yR7fWq5v2uMtGSCSSSR0yelOkKI4LNhCMEjjNfNYitGMmh04tLVGVeTFNTJAJiTjdnrWzFcRXcKNEd2RgnpXPalIyKWU4Rj+NUtL1eSO4KkYjAAGBjmvmKmKjTqPm6noxp8y0NDWL0wXJjjIkA6huSKq3GpGKzZtqkEEEk9z7Ul7dRTb7jADZyfc1y15dS3UmAcKG5x3X0/+vXBWxaWx6FGipWuaj38EcWJXcAcgqc81E+picZyVB5AFZsUMsjMCdwOQPYelXUtjFwoy+Np+lee6spdDr9nCJTnujKxUk4HAqBi4+bJAB/OrsumuvAQk9TxSJZLMShyRsJ3E9GHQYrOzkWpRRRkYGAOATITyT+lV2Z3lBYEHvzitcWoSJcDDYwR6+pqkYgWyRkE9vSs3DW5SqJka5GXI57L6D1qRuocDIBzj0qWGFZpAmSpJ249RUl7YucJGcgdxxmuqldalKaMy9vVJUctgcgdiTxVCS3kmkBI2jHfvWj/AGcPMHnFlQkbio5IFPWJIXIAMhzkbjnIr0Y1Lbl86Wxg6/aQaZoGo6i6K0sEBZRjJJxxXxPqDvJf3EzghpZGk9hkk/1r7o1XTDq1rJZlN/mqflJx8oGTXzp8SfhUNPSe7tlZwMsQO3tX1uSY6NOp7OfU+YzXC1MQuaHQ8e08uJQEcs5J+8emT0r3H4aaXBYWM15eszNGNxy2MD0zXhVvaz22pooBYbtu3IyPwr3XR40fwXqZkQoViG0uQMjHJHqa+0xsXOKUXueBlyUZty6HrngnVNJ8QtBdwWqu6nO58Hn1AHT8a7PWNLstYki+2QCQKwaMnJIPavB/gNqhlkSKJSsWDhugBz6V79Gu4IHXK8Duc1+c5jCVKryXPqYNSXMbCM0EKgBT5YC/IAAB0HTitCymErRoWCHIyelUI7KQoURgEYcq3fFOktpEXyw5R3G0MDwM+vqK8+nTd9URKUe5tX2uS3IlsoJWnihO1ljbjPr71wviOM2sylWYk8n0966+xs1towSQpAwcnkD1+lYHiC0nuVlCrsc7cFlOD8w5/In9K7KilKGrNcNKMaiscgutXFrODGGCEgFQQMH1q3JrU1/KDKGDOCSWwec+1RS6YRI4kUjBK5Hf3q3BooOXViVjAIGOv1PavHqcx9Hz02adpdCysxKxDueFB7fhWLqUUuoyFAxKOcsMnkGp5Y3ZkAViO/OMVPHEQSAcFehrni5Jkxmou6ORuoJrO5eNyDGvTAOcdqniWbjBIXt710Op2atFG6oXbOGA7e9UfIG8bV2EHha+rwlKNeF+p6Ma/Oie2neIAIWwOuT0rStdadFwEBzgb8kAVkBCWyRtGcHB61YMJyIycg8jAxW88thN3aOepGMtWbQ1Z5OGcgDpjtUI1NxIrbiCp3AnnBqkIsAYLMMhcDr9akMQRsbSQRhs9jSWVU+sTldOPRGnFfggFiSOevU5q7BqS+SCVwB271gjKcEZTr9KFLMcruyTjAqZZTT6IydBM6u31CEMGJBIGCM1o295EwLsMj+8PT6Vx1skzhcDBzhgR0966JXW3twCQQOD7GvGxOFhQfKtziqUFF2RsL5QwUcOOQQOMGo/s4ckliS2CKxk1pWZIy6qqj5QTjge/wDjTR4qgYq2clsqAOxFcscNKeyM1QqPY6OCIRgkEvIpA2ggY98+vNX08pixBBAIBOetchHqs0ke6NgpYAjIyKsaXNO04cuQAMbeoB9frSlgpxV2EqE4q7Z2dtapOcgqAOoPenSWsBkIDKGAxt9KzLW7eExlgCBkHJ656c1b+1vLGVDHGc4B7+tYxpx6nFLmRozwRiBC2T0BUHBA+tFrrkVlOWRwUBCkrjgD1x9O1Yk+rx/aTGZSGAJwxODge/Bqjca/aQwkTSj7W43RqSNoH+0AM/qK7sPTlKf7tai9lKorHosnjOylheMp87L8pbsfU4/lWM3k3QaWN9uTxt6n1ryq/wBekSWRkO4EkhYySAPQZ5xXS+E9Qnu4S86iM+iknAr2nVqxlyVIkzwDox5tjsbW3Et1GjEFOSzt0X3xSaneWjXMVtEFDY5I/iOetQXtxDaaU9zK+wkfLg9cVwM/i+KCdHMoMmeSB0HalXl7OKfKRQoTqv3Vc9ZXwump6YVMWHyegB4x6/jXD+ILGXwVbNK5JiQDC546jnj2NWNO+OUen2xj8tXRMBfmAw3/ANf3rnvE3xATxI5luGzHJyUOPl9uK97Ka0Ka5pux6GHw2KjO0l7p22jeI4ry3jIZAAM4ZhkHpXQvfGcIgTJ4II9a8S08xXF2JoPnAwRyeMf/AK67jRPFKWzmG4kxKoGBg197QxVOqvdOqrQSeh3IvDBIAxwexBpVullbLOQCcGsyK8i1AF0KuAM7ScEfhSrNjIBxjpXcnFnC6ZtfaEXIByO1NtyhYuCQSfXism3Zt5DnIzwfSr6O8ZAAUc8/T/GjQwlCxpowLFwMsOnPBpl46lmTOCBgkc4ojZ9hLwuFyBncBmoXCgknjcQOmaaOe1iobXepOcjBwWOM+9Yl3HL8y4zGBkgHt3610VzkSFSNp4G2qN3GFLB0wSOR7f8A161VzWErM8r1+M/a3KDYhOQvYD0FYz7gApCgZ7Guw1PTW1HUzBGQgzk4Pzbaoav4YexRioDYIIB5/WuGrF3PpKNWPKkzln3lWBIyD1PYVZtNTl0qKQwEh2wdw68DsfSnNGS7B0AXghgc59sU6ytmvryKAAEs4XC9j/8AqrBI77xa1J4tdmh3ySAzyv8AdZsdKpSz/bpgTnJPHPfNT38UUM7IAC6/LnvxU/hywS61RDIuYEyzEDoKUpKKbYNU4x5rHT2dy2i2wuUJIjXcdo5z9K9d+HGsXGq+FXuZ1IVpNqODkk5yf04rxi9na4e2soiTNOTDGQO5zX0BpumRaJo1tYIgEcUYLJnGGxyf1r+euL8xdXGKnCV0j4LNJxk/NmtaXKTo8QOcEBlB5HevmD9sTQXtZtK1S2O1GkYE9CcjmvYP+EjOka+lo7kidiVJPTHb6Vi/tJ6dBqfw9N4CjC3IYFjwpHJOa+fyvF/v1GTRzZXKWHxEZnw4NRkt5ChlcPwQxJyK2rD4gatpWDbT7SPlYSM3PPY89qyLvTk3Aq4YEZLKcgk89fTJqlLaTRkq0b4H3jjIz6Ajr9a/SuSlU3Vz9rUKGIgudXPRb/44a9caNLZPdskc2IyFkPIPUDuM1wc1ytzGEMSpFGNxO4kqO5Oaz45kkfDKyBTyXUgA/U16Z8Ifhw/jTVxPLCBp0LqXKjPmY5Iz6eorkxeIw+X0XNqxy144XLqbqpWH/Dz4Par4xC3UqiLSm/1cgyWkwc59hjH1r3nw18JNE8NRo8dsbu5xuZgoII9h3/Cu5gs7eztYraBBFBENqqhxj14HrTJpCSMAFRxknBH4V+aYvMquLlrJqPY/LcfnOIxcmou0fIrQwLCgCAwgHhVGBj6dqjuZ4LWJ5ppFt4kBLMx49c8/0qS8u4bRTLM6ogBJLnAGO+a+aPix8Xj4pmn0zTCUtIyY2lJILMCCD9KWAwM8dU5YrTqzlwGCr5hV5IbdWUvjN8W38XXBsbI7NMiypK8eawOM49K8dYs8w+ckE5IHarSMbnezBgc5JxwaQRI2NpAI5JNfsGBwVLB01Cmj9ewOAp4GmoRQCNUUOoBY5ApY3dcEnIzyPSmoZEYPGq5GM7hngUNKVJUgZJ49q9Dludc5Rjqa/h/T/wC1LtYi2ST0z8zZ9K7a40620uIJFHsKH7rc4PeuG0PUF0vVEcEmRF8xSvbFb1xrj35WQjyyTnCnII/zzTjT6yZ4iqVcRibQfuojvZQhYO+AecKegrN+1hiwViFHp3pmoyuSQCAMjkDqKoLcMrkrgAdQe9ZOOuh9BCOgt5dpIgBOWLbQAcZx2FQm8Nu6FwCPQ+tUnlBkdg2UYsQxOACOoFQ3rvIsRRw4OSwYdKOVm6iWjMSCOMk7gSetVJ7hYYWRgTJIQwO48AdR9OlVTdjKgpgAHnkkn/CqcuonzNhXcM4z3FWlYtRJpr0OuM5wN2Aeoqo0gnlGGKHHHtUbEBnRQwB53dCPakff5LMq7nXDAY6gdvxqZvlTY5NRi2fXv7IejGSznuwoDyO0mScBwBgH69a968T7THEMbVDYC+pPvXEfsteGf7N+FNpcyArNOxZQRg7Tk/lzXe+KR5kcMZyQGBGOMkHpX51HG+1x6gn1PwPN6qqYybRkwWCSx5yQCPXGfasbxLoaG13qoGwHA9a6gQjyFIBKHpt9fSqHiFBFabcgkjjHav2WjBOKPEUtTx/UIgMkAgZ61e8Oud6gkYPAAHT3zRq9uDvAIJznmrOh26YQKhVs43HkZr8v40p8tNWR7FHWDO90mIhYwjh8YIZR1rq9OdmYBjk9c4rndLyFQhcDAA9663T4yqAMCAwzj6V+LQ1Z5tWVnY24If3KlTz0yOtWI4QgyTknrkdKghk2KCARgDk9jUyTAFeowcnnrXUonFqylfxsxBAxtxkA9R34qjcxnaQoBOOCe1Xrh1dix5Hb3qhqFxFbxHz38pQOGJxn6UNNqyNIxbdkjPmKxFgCSCeB6UiupYYYk4wR6GuT8QfELSNMdY1m8+4zjYgJ+laOu3FzZ+Em1BVVc27TMr5BXjgZr0sFk+Nx01ClDc7Hh6kLOSsaWsazp2m2ri9uY4kUA4Zsgk+1eHfFD4k+GhDPb2UUU9ywK7mXIDeoNee+M9X1iUzNdXBctyY2HAOf1GK871FnkUSFVQ5ydvGa/Wcq4OlhJqpiZa9j1MPhFo2znNdmku5ppHRS24ksoxkn2rn7WQyXyE4UqQBjtjv9a6DVZB5EhQAucnB7D/GuZhdYroOWJHcHsa/R5xUIcsT6nDxtY9KsCDbDc7OSASxOaS4mj5J/1a9yMEn1qPSZons4iCcuoPIHB9M/hSyQmSfymYujHgrwQc8Zr5ecrNpn3UHen8j1vwdGIvD9tKi7HkOXRjnAxwR7EHpWjekEOAwBC7toHT3zVbQ5FewidflG0KFxjkDBpNXnSKJiQAcbTj3r2cHblVj8kxa58TJ+Z514x1R4hKQxOAcHGMk9R+VZvwssX1XWQCpdmZVUA84PU+2KzfHWr5uBABlQSGDHoa6j4EqyxvM6bHaUgE8kgHjmvH4nruhg24vU+oVH2GD5ktWfUPg/SxDYkQrlI3EfHUgc034keOrXwNo6GNTLqd2THbxKOnqSewH9KxdX+Klj4AtoZZZA90VXZCgyScDjHrzXmFn/AMJJ8ZfEsmpzWL2lkpwBMhXYv+yD1z61+GZdgvaVXiMW7QPlFTfNz1NjrdJ8S61faRJcCd1JIVVQEhSQTn/65rn5fhtrfj3UVn1W6MdvH1ZurAdvb8K9i0XwzY6RY20Cx73iADvuwH9RitaVQRtHCdAueAPSvrJ55h8NFwwULeZmsVOlJunocN4d+EeheHI0dIA845ZzGMH04z+tdalkYMmMAbsKwXgsPf2FXGmDRhgcn6dD6VleIdUh0fR5r25IWBeCxPBJBwPxxXyU61TFVLzk22Z+1rV52bbbOJ+LnjqPwrpUlhE7i/nYoCnKgD174P8ASvm24upLpnFyxnOScsAMZ7Aj09etaXizxJd+I9Rlvr0l5S5KAH7i54GPYVk2wEuHLbwwwQf4T6V+m5XgI4WkpfaZ+u5Ll0cJQU5L3md74I1ExOkI2lCMkGvRYbWORgxUMCcnArxbTpJLK7DKdpPHNev+E7yS6tEcksVALZ7Zr63A1fZy5G9z5viHL2n7eBuPZh0CqNmRnAGMVltC0FwVycKCCT05rtfCtvFqWqJA5BBBLMf4R2qj4v0s2+oFy4WEg8Yxg5r6dK6PzvmbdrGRpzhy4J5XrXR2aLsQpIXYA7gB0P1ri45UjmUrwFO4Z7muisNVTbywBz0BoSM5029kaswEY4iAUnkA4qhdzFBkjcOTknAH5Ut3qqIVIV1B6MTwf88Vg61rarGACSc8kngCtkla5MKUr7FPUbkPI7kAnkY6ZrPSdFy5jVCRwqngVnX2pnezp85bA254Az7/AFqs971ABIJwPxrCUkelGk0Sa5IJVaRSCvA49/SueaFDE6l9oAJJwTj8K15GEiFRwcdCe9U1Vkbgqo6niueTudUG4HnOvWgguHZCZI5BjcRjI7/SqloVWMBFIQDp6V2XiqBDC7CIPKcGNQPzrksqrMUTywcAqT0NclfRJn22Uz9rTJ4tkiEnhiPzFe0/slsZPFOqxFx5ZKRYHGF2kn9a8Q5wEAIPQFT0969o/ZKlCeOr+AOBGqjzWJxnK+n418Xn93gp2NM3jbCyaPpHVNPNrM7INwGSGzwaNLvgcFyA/Qgcium1SzE0MoRdpx8oI6H6fSuKvLd7SVyqEKDwcda/CW+p+XQ99We52cSrIgZTk4yAeM02ay3IAVVjncCwzg1y2heI0huPKuCyhQGOehGeldnCyXkMksRJUAMADyfYVKmnpc5qkXB6mTPbmM4YZHT0yatWAaIE7toHIGOvtUrWxEzKSSM5DMM4zUywkZKHAIxjGcGr97sc/MKZWVS7BQevyjAFcL48+JEOk289taSAz+Xgsf4GrvpbB5tLnUvgspGcc57Yr5j8cafcwa5dxuGBaQqQ3YDgH8Rg19RkeBhiaqlV2PosmwdLFVf3vQ8/8SfErWbPWJXaYkMdxJYgEfWobT46ajACXkkn25IVWyTj69ayviBYFUV2G58446cCvPdnlAkD5v7tfrv9mYNxX7s/TVlODlHWB2/jP4kX/jazWC5AiQNuKk5xn1+tcKbGZmCrFuOQoXGfYVoWVwC2GQksMAgdK1bZ4kABJLnoAMA8dc+xrqpUYYePLSVkdlLDU8OuWmrIybbw3JHIDMA5I6AdK27XSEjwWiDHHC4HB9frViPe20A4IGQB2q6EkG1QcPjkGlJz7m1kQlcwuiLgkFQSOh9ay7uweSHa75AGDxjNby27qwJBHYj3pJrYMvluMueMjt+FEZSDRHmV/ZFb4EAE42hQOvNeh/BDS0ufH0EUkZcyRoWBPChWOfx5H5Vz95pji+AByWO3Jr0j4NwNY+OLRCgjBbbyM7zgd+wrgzRuWEml2PNzGVsPI+pI9HSwRNy7MAtuPcdqW5u9tuQGbBHPPWu7m0iK+tY5UUMrRgDI4BxyB9K5zUPD4iBUAAk8kHNfgGIlUpts/JlXUpNM5Pak+C6BtpyKzvE2kte6fIIlDcbcAkYJ7479DXT/ANjvGSQoB7ZHA/DvVe9sh5DRgFQQRgdq8r6007nVCtZ6HGeG74eHGGTL5cYO7cABn+degaL8R7DUljUJtc4UlWxgjuQeefavN/EFrJY6fckEqOFBY5Oeuf0rx6bWLu2lMqXBkctkAtgD6V9RlmDnmUrRPWp5eser9T7Xt7mKdQUfIPY9RVhXCg46jsa+V/Cvxku9GBFxNJKgxwBnFeueFvizZa1Eplbyi3Xfx+Nezisnr4J3aujx8VlNfDO9ro0vino8d/4fmeKPdJtYkL1B9a+HvF2lytrUySARjOBnkivvmbWbO7spQZIhGUJO49R6V8hfEPw9AmvvLEQWJZsB8gKTxx2wa+n4frzg/Zo+gyCrUpy5HseZXOlx2sIJALsDnA61Us7yO1QRAlYxwF7A1093YvLCFZgozgkdqoQeGoYJRJI7O+c7COB7/Wv0VSja8j9EjLTUitmM5BjQkEYAxwa7LwpEIcTsSWjk2lBxjKnP5Vl21vFbR+VAGReCVJzk966DQdJur66EUUGRgNIxOAATgc9/pXi5g1KlJN2RxYmcXBqWh6PpV7bTlBbjIVQCR3YdTXU2ZcqrocBsEZOP0rL8NeEX0+JQYxhhk8f1rcvrm10K3ZrnCEDAJOMGvxPFyh7XkpK58HXcJT5aepOk7xR7pXAIOSxPQVv6Igkc5ckYzkDp7V5Fa+Kn1uZhnEHmEIAc9GIzn8K9Y8MA/Z4ixYtjBA6e1ck6c6eklY8/FUZUo+8dlZ75AmQCR1AHauiswiWzlhuA7kfpXPwyRQRBy+3jqTVebxREFKB8oDzg9/rXfh6Mm1JK54DpOT2M74q3aJ4bkCBdxJVVHJJxwfpXynfM8l7ISeBwCRjJ717h8UPFqi3jgwVAZnyG+ZsgY59BXhToZJHYu7EsWO5s4z/Sv1bJKfJSu0fpGQ0nTp80lYXySdpVRkggnPIFQXF0lquVYOMcHOaq6nrUVlGFjctITggdq5q+1RvMB34GPzzX10YStc+p9pG9rm3Jqb+cQgIXAOQe/cVIl6pV5FcOynaVB5zXPx3KsADKA5yQCcZqeK4xgEYI5x6+9VqjRSizpVuwdjgYGMkentWhaXBXLu2wHtmudtpw6AE5HBAHWr3nMEJBDIoyQTVxb6DVkQat4lht7hlIAC9SwyKy38Qw3uVeVCgJ2qwAyM9vbNcr4puXlcoTkEMCM9+3Nc5JcneQAQQMZPUetdqp3V2y1V5T0KTUrJlRncBs4I9D2qjeavZBQDIqlSTk9T7Vwv2iSTeBJll5Az1FQvK7/MwBY8dKlxUR+2bN691ZJiHiYFWyMjvVJEMjEKACeuT1qtbIGVQBgDkcdK0oIvmBwfwoKUmyaC3K8py/pnii8RI5FLnJIGSpzg+lW4rcrISjEZGMjtVa6jaJ8gBwRy3v60my1cjgI8wkk5xyK1LUBsnkqRj6Csq13BiZSEY9gK6DTwiwqSgY9AR2Fc8pGtjc01B5SGMZX1PpWxbKijIXLZ5XHBBrJssblCEBAMH2rdsgY0LEAqO/rWF3c55aF2GEiTIOBjjmt3Q4cSEsTkdOKyYSGIKfMCMnHat/RwQ2SMDIOTW0Dnm9LG3saOIAAEkYwfQ9ayrqF8hFQKAeorXnEjIMDcc8E+npWXIogcg/IT3z/SuqKMoopSyi1jLFCVOQMHqT1ritavSgZUIC9AtdZr8ojsDg7mBB4OABnk/lXAa3cbklUJk9NxHWuuKsrnVGOhVErSR8HL98Dk1G8rKoyM9uO1RRSvuKxFkc9wcY/GhJ0zggkZySa+eZ1rToTbmAJK4VRk8c/Wh5AohAODIpYD0GcUjyI0isrAp0wehzTWceYAq5469hWZomOzyFUZHoO1IJCQ7GNgo43EcE+lMBZcbRhs8AdzTZrhtgQEr6jPepuwd2SxSgYYoCinJGeo7io2mibLoAijJ2r71AbghQEbcO/vUKSEu4GSB0HrRdgkTOWkIIJUZyQB1pUmAyAMEd8VBI+wEkgHsPeohcZcZGAPvVSuy9idrkGcAkD29ajdiGIIxu569qbLcKygDBGcgkYNQPdFiCBkjjPpVqLFsPeZyWGQY+mTVC8lCqyKTu681PPeKCCRkEHI7E9jXNT3rB3ZpWkJJwzdQPSvYwODdeab2Pns3zFYGi2tyvfzuCQrjIPOaxJZM+YD8wJyAvU0+6eSeYsoIVj1PerWn6U8rq4JQbt2SM8191GEaEPJH4bVq1cbW5nq2M0zTA7I7jMWR1HIrehhSIFGGfmJDHuD2+gqUAR5QgHg5NRZKYwC2B1POa+YxmMdV8sdj9GynJ4YWKqTV5MWZ1Awh49MdKrRuxIUYxnOfWnmRmLKAoyO46VWaYxgnO0D0714Unc+xhGxOzkOCOVxgHPU1TeQMwJzgHGPehZg6gEkkDhSeTTlYMjY5A7Z6VmkbXsNdwcAkEHk57e1Mdt8hyQHA9M8dqJWRWTK7jj0xj1ppmOSFXIBwD7VaiHMOE4ZECsCGJUkHpio53AcFQT/CATwaI9sakDABOfxqNTuJycEHdg9c+laxI5hWBAXOAe4Hah5i7BFwxHBBPSmpIJGJYkj0HeomVVlAzhzzxV3FcdMXKgYGB1FNLpgcjBGQVOaVSroSGyQcEVGylQVCg80JFEzFHiYA4BGBioHgUxBRKJGI6Y5X2pUlPAxtAPU9qcx+QkgE56jsKVgInhEyhScEdaa24qIwowoJyByaVmC7mB4I4OfzoDEKWJySMGqsRqxgG7BIz7CmyYj3K6gBsbZAe/cY/rSq5Vi+cgDBA60zJkILHK9eeoFIAhB+0KxcOgGCpGOaheUSkopO0NyVODn60+4ByApwuATSOqKoyNoJxkDqaES2OZAJNpOCRk/T602WRDhAxAHGAOtPcLtIxgY6ntUGzY25DkAfeJ6VS1FcXL7zkggn5SOMD0oeQqykHJ7CjekiAkYIqGTZ5isUIY/KDnp+FUgRetZ3ChQSXJwAT1rr/AAz4ie1h8tnyGbDc55HT8q4SOVY3zg7hkhj2NT2kxtoiVAALFmIPU+uKUoxkrM2hUcXdHt9jqiywoSd745yevPFaEV0GAARR34715r4f1vzEVQcnGCc9q7mzvEeMANzgde9eJVjyysevTqqaua8s5WFVJCmQHBI7DrUCXSYVg3mDpuB61FcS+bEikkMBgewpPMBBymAxycDAB+lc7sbpottch1IQ8kZ+lSq5UKC2OMnmqaQhSMnIHJxxgU2RGiJLsGVslSOw9PrUcpWj2LsrsmTgbOuT3phkYEkEMPVTnFQLOZoXAw5IABY8BR1+tRQsEEhDkDOBEAMEUtEUi55oMZJJIP45p8LohDD74HQ9BVbzEQKSAq4ztAqLzHkJckgAfdPaociy15hEhOSCwwdp7UpYLLGiqSSwLbuy+3vUPmArkk4Ayc9hUTuGUlW5xwalO47FuWYsSCAADnGBz7VXlK4KFMjoQc8fhUHmhEiaQ7nzgAdvfNOJMmQXAUDII7Va0JehR1Mkxz4O4lR05AHv6GvOtTYrMxBLEcEmu61SQQwPtbBY4JPevPtVkLswBwc4yDXbh+5x19Sku8sQBu75HapY4HYgIcknt2qfTLKfUphHbIzt0Kp1PtXuPgL4LRTpb3+po5JG4QK2CD71z4/MqGXw56srHh4rGU8JHmmzyzw94A1PxKyGKB0gI4crwT65r1jw/wDARmMTT3EaNgbgVBJGewNewaXocGkWyxRxqEHAA6CrbSAKETCkHJbufbNfmGN4qr1240vdj+J8bic7q1NKeiLvgT4KeF7B4JmginlTDHzowcke3pXuWh6LptnahbWzt4EwMrEu0E9yB2rweLVpLeQESMuOdoNdr4c8fM86W87bDgEMOmB2z618ZiMZWxDvN39T4/GRrYn3pSbPXUWNFKhFGeRtAFORgowQCCOQO1YmnavFexF1cHjnB6HtV1ZwIwc5zxkmuH3mr2Pn5U5RdmXJJgxVSdvGRx19aNysSgG45wB61Sa6CHOCRjBI5NJ5m7DA5B6UEqJaM6uhZSCMkDA6EHkfpTXn2dFLdsmqTTDewJyR07ZpnnIucsxI9aTNEizdtvj544I4rgteQCQbM4Ukn39q7VpA+dhJHp6VyfiOIF3KHCDoSMZNclRJnVSfvHKtJunJK4GOo9alUYIYYIHIyM4/CondYgQBvIGMk1DDOwJXBxnt0rjtc9NI3LeUSRgDgnBJ6Vs2k8SwhkGQpwSwIJ9ePrWDYq04QliCOq46VNq2uJp9s4BIJ+ViO49K7cNh516kYRRjUVkc98U/GJh0trRJGMRG4rgkbR1Ht1r5c8XNc6rcF41kJGcIDxXuPiXV9Nnkcs5U7TlmO7Gf5Vw6ano0TEyNDJgnAIznngcV/ZfBGU08pwiml7zPhMxhVry5FFtHkkmi6nHHE627u5ORGGwDnjnP+eK049A1N4UYW5LEEuACQo+tejzeLtKtlJDxxrghydpIB6lQeprNbxzpryJGlwqIGDbwAPMA7Y96/Uf7QUV7zSPEhkeJrO0Kb+44eHw9fThPkZSWZWjH3vY/StOLwlq80g2hTEq7QzN09Bj0ropPHelW8hlRfNXPLRryc9sVTvfiNZLIRFG5XqA3BH4VzvOqMd5I9ajwjj6n/LtlJfBlzBbRPMcSAZbkEZyemKmt/B7yIxJIRRn5uBj1x3rNufiNL5rRxQKWPzA+o+tZ7/E2/JI2BFztKgA5FckuIKC+0fQUuAsdNJtWO6tPA8EsAeeRljYBvM3Eg46Y/LtW9YeFNHto1eVIpp5B8oZhuGO3Bxk+g5rxG9+ImpyyMYpmQY6E5A+g7VjX/jK/v4THPISrHoCRz61zz4go20bPSpeH+Jv78kj6N/trSrBVdpI4hjAwwG0Dv61Wb4jaLYxSYmQqyldysACD7flXzNd67duxJlJAzuzzn8azbiaSYK4ckZ3YDYBrgnnyfwo9unwFRj/EqH0Lq/xg0GFQUj89APllBywPcYHauD1z4xjULCaytLdhHKRvMgxgc/415SZXJIyBnk/WhwyguAQp6H19a8rEZtUrLlPdwnB+Aw0lK12aNzO91cvK8oIJ4UDp75ogjWLeFGSx3ZNZ0ZBZSWOSMYHSr8EiM4BOMDHXrXz85czufoGHoqlFQirJGhbyFVAXhjwatIzREFxg9Tg54qnCoBIU/MegParlvHwA7ZJ4PtXFJ2PWhYsRjfggBCckc9fep4yVfY4IYDJ9KZGgXlmBA4B6YqbIViCDkjNc7ZumKrl2ICAFRjOOvep4MmN2wN6jIGetQxMgxkgEdT2HvViAiRGI2qDwCpzismUTx5ZgQuAeimpYlYuxJxjnHrTRGIwCWLYA5xjnvxUoQqqlhjceADkY/wAazYDpYmeNmHAUFj7mq0cZDhxkAHnHOassAqsu4qBTrdfMdVBAUjBJ6VN2TzBvK8AA57+lTcCPLNkH3oiiDBwMIAejcGo1zkEkMDyAPSi1xXTJOGiAC4BGDx1qNMsQrqCDxnOCDSmY+VtwRg8ccCkMkgBDKjq3AcZyPcVSVi0NdAqkgYfPynHU01QWbBPK8nBqTlIwAdxUjJx09KeCdzSCLaTjc2MZ98UalodbKB5ZJZIycsQMnH0q40yRBsHLjlR61DbIRbqzglmJYMDxg9OP605gRIwXIQj72P6VDdirokNwcqzKSVPGe1J9sQZGWDdACahnMpOwkZ4IKnPHbmqExeBnDKc4yOOKrmLSTNCS7JYkjdxgD6UwurRFy5AUbuRwKzILskEEHGOeOlROCAxcsyDkAcjP0pXRLiWHkJckEkgZx61h6zq89mrRgb2xncT0HpWkFkl3BkIPYg9RVFdAd5HaVhgtkBsn8KqLSepnLbQ4C+W5vpyC5MhBYFh1HbpWhp+gO6o0gI3fKWx0P0NdXPpgSYgxrtA4OKcYzFnAJ479q39vZWSOP2F9Slb6LHFnIYBegHGa0kt0ZFVFwMZGecVAk8saIjKDGf4iec1IXdZFYEAKMcHJyexH071PPc19nbYVw2SBwBwVNIrFPnBwM4xTmuUZVUooGcknOf8A9VRyTRyMiBcgkDHp71aZLT7GXqkJUFjllOScDpWWwQlSAQMYBbvXRXLKSwwSAcdKy5YlkJUkbhyB6CrRk15FKFByMYJ4yelJApt3JKKdxydo5J9amLeWskSxbiy8Mf4ec5FRRxsIk+Ylx1JPatos5akR12/nW+AARg8Hg5rhtYkKTlTGpJ746V2jqOEOCD1Oelcp4gth5p2knHP1r2cFPXlPguJaKdHmMeBkaZmKYIHAHQVZMpkLbBl8HC+pxxVOOMKCckufU9KcHaA5B+fsPevab0Z+Vvex96fsTwmP4fRAqyTcmRW5yS2Sc9+2K+oEQqMDHTIAr5k/YkWW5+HUU9y5VzIwO09Rg4/DivpyBd0pZ+CBtBHf3NfydxU75nU9T0p9PQRVDqEZmQ9QQM5/GpECmIEZK5LHIxmkbO4cjOcgZ604HMakIQGHKscnP0NfFydiSC4hWeFCyllK5KgZIHpXlXxK+FNtr9g89vFsnAbOByfqPSvW2c7QuNhzzk8igYAIK4GCMtg5z7VVLE1MNNTpuzNqNWVKSlHc+UvgldXvws8fwabd74LKZmOW4Vsn09ea+5rDUEmtoyjBujAj0I6V4h42+G9hryJcqcXiuHBIPBHTnsPpXe+DL2eDSlimZmYBQSR3HofSvYxWZRxqjOWk+peLqvFPmludy10YmJBC85+XsPSqtxekhgvBJ+6OO9UPPZgSoJz096nt4y5J9ACc9q8ly5jzHDlHeQZMsSSw79jVlIwqgnoCM4pUQqoDYI7ntT2dUQFcgdj6VcYrch2ZHLdooIQEgcg4xms+7ldQWcAD0Bzn8qkupjkZOc9aoTSjG4KSOxHJPtWjaRcUYHiiIPBECCDHyxznfXJR2q3NyCqsozwDyDXXa+xaFwzYAGOuevTis3wtp73VyjsMqnJUHjP19q5G3c9GnLliaOn+F4b3TjBewR3ALby0oJx1xj04NcB8Qf2d9G8TWkhjgBnK/Lg7eewyOcV7jbQFEUYDDHORU7whmXIB9QVAxXZQq1qM1OnKzRyVXzn5t/Er9m7VfCsjzafYl1Y7juJKj+ZryG/0u80ScwXFtKjgZztOPzr9cdT0K31JQk8ayk5ALjII9PpXjXxA/Zn0nxKZZ4oFtrggkSq2AfYg8EV+pZPxziMLanjVzR79TlcIS+LQ/NfxJO0emtzh3GAQfujucV5xIhJcEkk9CT0r6u+Mf7MGv6LJLNbAzwRqf9Wu3v0wCeK+aNa8K3+k3LRzwvGVznPev2jLc+wOaQToVFfsZSp2d46lPQITJeBSMMOQc9TXdmNVCAE5AHfg1yvhq0G4yEEEHgkV2MkQKptHAGfxruxc9LI/QeGKOsptBDASmS4APO3uBUw3Ehi25AMAn0pqAqhJRi+CR6U6AOsYONyg5IJ6+1eLJn6fTuSMrSYAODnr7VPEoZjxkD5cVCmGAbpz09KsFW3ZVgD1+tczOyKF5eIvwMnac+1NZ8lQqhSfl56D3qTyyq4YY5zj0oRCWAK5A5yKi5qkCKY0Yld4Ucc4FIUEinaMHuM9fxqzGiiMkkFh04zwaFjMhP8ACecYHammapFMRhSQSQgGST2qWIMyKUUvE4zyMbh/hVtbNnKgYz1Oe9WxaGKMErgk56df/rUDsjIjspdwLOAuScuMn2APb0qKa2coU2eWhO75fXua3HTMYBbbzgr64qu6hgQwwc4FTzBZmI9gfLQsGCuNyt6ihbcRKwJwBzkVuKoe2fIy6DAXuRVaa1UsBtIXG4jP9a0jO5djT8H6ybe6EZYBVwQAckZr0iK7EyB0Od2TivHV/wBGYNGuW3DJzgkV6F4ZvHnhDEgxkYBBzn1pTa5RrQ6NHbYP7uS2PSlaUSqVAJPQk8Cow6F8IOTzyaEjZUOGBOc4+tcbY7oXKR4y2W6jA6n0qqRg4BKse/pUjyFXKlgW4BAOcVG0gJIIyueD3qXqVcbKxRgSQCffrUc8jJGSBgAbic/rUVxMu8kDBHBz3qjqd2UgbJwSMAeopJa6juzndRZZp3JPA59MmqMcgyRyQDkjHpT5ZvOlKkEL13etJGoQEL8wPrXQokepesHUTKyA8/MQxxgd+a2IJRJIUJOXwDgfLjsfrXNKG8wEngHAFb9u5EaEEkDgVokTLQbqFqPnBRs7cqTkVzjxuWdRlCoztPH4/SuzikUko8RcMuA27oc9T/LFc1qdoFuWlBJHOfqKmWhpTlqZ7howCQQSOhHA/GpDI3loQMgHPpUcjkAM75QjkHsaCpcIVyFPOD3rJs6o+ZbtHRWLFQS3OcVpwSiRSULKpOBkY/Ss2BAGUEkgc5NbdnaqEAY5PB45qbmnNGO5PahCSVIVsfdJ61bjzJnYQQPT1qJ4duCEIGcBgOKf5sUWRvBcDlc9PehGbqLoXIEaNDO4ZDggqDjIqjeXvnwtHt2AnrnkEVDLciZQwJBA2kAnH1qKTaEAAYgdPTJrTQ53MheURAbpR5vQDHUVJFgbmOQRxj1pQgwFAG4cjIz9aaoi53vtLAjOOh7fSpdjNyHIRJIFCkKf505AIZTuJxjBHpSKr7kRRkZySKkiiVJizkPFzlBwRx6/WoJQ2LcsgJUEA52nt7VfRxKEVAQVJO769vpWeiMJWBJA7/0q5auo5AyM4yO1IqxejIckspBAGc9jSSbHcYyF6YqMztIFUAGIHJIHJP8AhT4zL8xYAnJwR6dvxqASB04ABwM5GKnhAYHAUMKZENzhWAVz/D1pzlg4JIAx2NWtChwxuBI2gdwetKMbiQOO+fWm+XgtzyenvQrNsCyAArxkd/r71pdMAET7hg/KAT+dPt03Ocgjb2zwaa8pUJtG45wfenbWfcSdhPzYzU7ksjUEyBQuASSQfTvUbzGIuGQbAe56/hTJrkRKzyShVUZJJ7ViahqbPMQj5GAcg9aIxuyG0i9f6lEuxEJZmBJI6DHY1iwzO2r2rCU+XFKJS4PXByB9MioF3zYdmIIzlT0NOhQc4GQTnI6gVcqcZRcX1OWolUjys+wPhP4rtfEmmRqkoLKNjJn5lIxnIr1yztI4YxwCxOc98dq/Pvwj4sv/AAlqD3FoSZJCFBZsYA6E+pr62+Fvxx0/xMsVpduFnQAuCcE9uv4V+M5zkFXDzdWlrFn5NnGS1qEnVp6xZ62pjQkAsXORt25BH1qGe1DDBJXnOR2q7BcQT2oeJ96OSAVPIx/+sUjJwQTjPGc96+EneLsfGXknZmNJbkKQcu+MbiMEjsK8K/altnGk6fICQdm8MOoVSQQT3J9q+hriTbESGBUYGG7HvXz1+1XegWGj2obcqF3ctjqcYH0wa9LJ3J42Hqe1lTk8VD1PmFZB5iMWKgDrjrntUps5Z5SkUXnyNwIlyXPuB1NT6D4duvEN5BFawSTymTACDp749K+zPg98E7KwsYLrUYxJeKAwLDq306DFfq2Y5rRwEF1l2ufqmY5vTy+nfdniHwo/ZevfFTwalqsc9tAOTHkJvB7EZz+XNfXXgn4aaR4OskisbaNGUAFio3Aj0J5rq7PS4bONAiDCj5QgAOPXPerZVRkjnGM57Zr8xxuYYjMJfvHp2PyTMc5xOYSfPKy7CR26AqSMEjBJ61MiKuADg8gZOahMhXIJ575FQy3IXABIA65NedH3Twm2y477yCOfTHFVXugHAJweoGapzXci4IfGM4wQeP8AGqUl2eWJye56ZpOQ4xuZXxX15dL8BakxLK84EKY53Z4I/Kvi/wAf/DW4tNOTUooGRJl8xQBncPoO9fSHx71FrnTdO0cN80zCUgZJJPQj6VI3h+LUdAtLK6AOy3RCSOjAdcV9BleIlhZe0i7H1OVYiWBSqLufBckssOEK7CThg4xg5/SlF0DuQFTsP15/rXqXxg+Gcuhz3F3bozRFifYD2FeMLMbcgElDGTkMvX8DX7LgMZDGUlOO5+wYLGU8ZTU4vU1mKuAc7SemT1qwhy4QEhl5IHYGufW+LucOCvXHcGtPS75pBtJDAdm64+tewkeg/U3UjPlEqSQRgknAJp88YWJdzgsTkBTz+NJArbgQfkIz9aa5aQGRMqOQTnpjildIzTK8socgFyVHb0qS3sDIV2owBPO45xz7VdtdOABMhDJgElgCaufaIHuYgoIiVgzBfl3jHHPY1PPYHMjMcNvCoR3Ltw6lcYI9KjSWQsUADgEYB7CpL6XfIZGAZ5ZCSEJOPc/Wp7O3Mbb2OQRyB3o5mzNztuIv3CHAIY4H+FO8siVUICKTyx7CrKlEVweT1HtVOW4OAXOB6DtW9OlKq7RVzgxONpYWPPVdkVjGu84Yqc457mmkKs4YkBlGAMZpryg3OQhPoWPQ0l2SsilSA2OSOxr28Plyi+eqfn+Z8Te1g6WGVr9S3aMdwLEBiTnB6Uup25+zkAkluhz0NVrONklQk5LHP1rWukURpuUsCcg46elepNJbH5/ztyuMiDGEFFIOACMdabIgYBXG0+h4q9vbZGuQSOD2wKqXIEcjFgzcgjB5NcM9z0KT0KUkQXBBLgZAU9qz76B5MZfAx3rWuwPlIUBCN2VPQVn3aCWFwQSACQahHYmc1AjteEqAMfLnNWbrAL7QJMcEev41DaKPOdwSUJwcdjVmTb5TYcA56mt0dEWZbIFYkYJzxioriQHCSZAIOdvU1JOEyDjjOCKTUMBEYAMGwC3ccdP8+lQzoizJleOzEZckozBTJj7ue5/E19d/Cbw8uieF9OtEjKMYh5kZHQkZyD3znrXyp4e086t4m0qykAeCScF1PIYAEkfpX294YtRDBErhlkIAOeoIFflnG2JnToxhB2uc+Ik7aMp+MfD4WQzoBIAQc+hI55rmbe2CXAZhx02g16re2C3do6FS4AOMHofWvPbq0NpfSowzsbbyOvA5z36/pX45SqScWmx0ajas2en+FbhZLGAZ27lycngckDj1wM/jXoGnyBI8EgouQpB6j1ry/wAHzAW8YIz9TjFdJ4j8Ux+HdJV4yHupVKrHjOPQ1gots8+tTc52RY8d+OYtChNnbANeMCrENnYD3rxu8vHu5nd3yWOSSeppLi7mvLlrm4bzJZDuc56mqsrF8Arhc5+hrrjDkVkerh6Cox8yK9QLGWJJAzwDxVnQIlDSTMwRsAKCOTn/AOtVWeYYIZdwJwQOMY681Zj8RP5KRGFcKML8oHbGcjk/j6Vau42Ol3ehvgkY3lkX1Bz9OKUTjY+WO4DjjrzWEuvSPGQyEgfgasJqh8okxlzg4A9fSo23MPZtmi9yWywGDgsST2HWo5L08kggkbgPQHoaxn1CXaC8TRFhwGPXPtUZvd6ExlsjKncMAH0B71tGKbsWqRsm6fYXBJY8gZ6+1Ma8ZgwK4zzz1FcTqnjEaa5WUiMH5d78A+w96xbn4qQWZCCMSOBwWyBj616tLKsRWXNCN0d0Mvr1VeEbnrEV4AgRm5yME1pBhKAURRnsOgFeFL8X13YABUfNwOhPb1rRsvjlHCABEEJ4B9T9D3rSWR4zpBhLKMX0ge2FVUEFMKO+cV5p8UPiNFpFnNYaa4ku2+WQ56Z/wrmte+PE99p8tvbRmNpBtJVcED8eRXkk+oz3c7ykKJHOZCxLE/ia9/KuHKkpKpio2t0PTy3I6jqKpiFZIluruW7ug8jEsR88ncntUEhdmUJGWYnGF5/GgldpYkMM9BSCRockjJ7AGv0mnS9nFRS0P0BQUEkkJNlSygYcEA57GknKKyIQQcAkjjipowWKkgsCCZAxzn0qL908YJIDngZ711RQthq9EBHAJwSeTTp3Aygcq44BXtSsEAJMgWQDCnBwD6YpHVEwzkE8ZIq2LQclwJXQbBJtwCMAAY9fWiKIh5SZMEksA2AAD/SpPs6hFKEEsex4ruPAXgaTW7wXF3DGbOEhgkhx5h7H6e1SlzOxyYrFU8LTdSfQPDXhKSKykv7oEBlHlqq5znue+KsaMRDqxMxBaNtyqepA7kelen6lC1rYyuCdpXnJzkAf0rzS2jjlv5bgEMXwqkADgHpTqxVBq58dRzGWNlJ9B+ps6XLEMSWy2B3GeuKhIUoQFw3Y1f1iA25h2IIQcYU54z6Z9TWfKJUkcEsQTkc8DHbFevh53V0dlNp6ioynAY4POeOtLvUZROGJ6k9aYitJkAAuQBx296VV2MCRksSCCPTpXrQdzrSJ7ZT5gUgsCccHpnvWlFYOI3YAlDhSayTJsLEEgYzwOc96uWV/JayFUZmVgNyvyPfA7V0WBqXQklg2TKTwMYLHsKa22IEgknkg561PdTrPa+WYg7EjPOOKZNZIYt2CCBwAcc1DiEb9SK2lO7JbINaAnAJyQTgAD69KoW9qQqkcDJBU9sd/xqdSI7iNFTcSMgqM4we/86SVgdi25GwkAgE+tbnh3U5YBBaIQqSMQRnAGBwee5OfzrHudkewkqX4UsOhxS20qLexSMxwjDIU4wMdcd+3FcWLnak9bHHWp88Gmj2ayX7PbpLIGEQUMCD94/4Zqjdamt5IgR8JG2SFHBPvWDFrc99ZRIk2VRcK2eoz0NBuRbod2QSQfl7/AFr8uxFRXavc+ceGaepv3NubhOmT2I5AFZ508RZUjBUZx0zWzpmo2pQL5q7gACB3qh4lmVOYmBLDsea8+th/d9oyoRlzctjFeHeGAOFHQH1qtFp7EOpHIGSw4/Ko1M6BmD5OQPXFak6QRogGTM2AecceteR7O72O6zjpcghtQCADkH261fkiit084keYRwPapI444LcSSHYw+6D3rA1HUxIHDHBzwAc5reEeUcYOo7E15q0UKlyDvzgimxzpKm5PlIPUn1rn7lZHJckE5OM8/Sp1vTHbIQNzhfmweCfat9WjpWE0uakzMuMsMHJBHeqrKiYcNgNyR61mz37SBSAVJGQpPQ1JEZLlMEkR5zz13CuWa8h+wlEleWWLzCoUMSQpPYcc1Ysr2aKMpKwkJYlWA7elQTq4jUkgEkEEc8DqD71FcSxxAybtrpkqCcDJ7VEYyvoP2d9LGxJayThCoBB5JJ6Cs69c2xJUqeeSDWZL4qlRXhgJLYwQTjLen0zS2V+l4+LhtkpGSo5xnr7V3wi7ah9XmtWiwbkywMChBIOAO4PWuW1fTUuNJ1Az24Z/KKwhHPX1wep4r0KDTrWSJkiXzo3IclW53AY464H86gvNMjKeW4Aj6gYzzXoUZexamuhzzcUuWx8VX/w+1MLPdy2zABjiQDG456+1Yk2r6gFbTd8iRt8rKpOSTwOa+2NQ0CG6sZrY24kVhnAAH415jofwPSLxJPqdzJmJm/dQgAg+h9Qa+rp59DktUWvQ+WrZdJzvB6F74JeBRoGgQSyIRNIoVT3C9Sc9+a9isrZjKipuG3HI9aj0vSfs9vCkEBQgbCQc8emOwrchMelFjLGGmOMFMHI98e/avlJSq4qs6ktLnoJexp8sS7BaycpvaUdy2M/pVTVYWimtyoKqCVII7YJ/DtVi11yd9ri1IBJBU9QB3x6H60zW7prsrM8QjVcgBTgngfkeK9mMYqO5xxcubVHP6p4jms7sJEC4VTu4xg5GBjqePcfQ9ann8QRahbiNnAYAYQcnPqax9QX7RdvO4LF23HHBJPc+9EdkHkLICpPAGOo+tcU63RHvU6NNJN7j9RgCMgjJLHGcH1q/p1o0lvhgQW6+4qOHSpZM7wGVeDzgjPT/APXXU6faotuBsABHGOcCuRrmFOryrQ5dbVxIVKcE9T7UT2KqQQcknoO1dHNao87KCFUAke1ULmMbVAIJI5PpWEo2FCs2c/JG7MVAJXp0qjJCfMMTxkYznPT863ljw5D8LkZA781NqOlCS2MsZw5YYY/3e+fevVy2u6VTlezO2nW5dGcuyBE6c9BjtVnOIwQct39qbOgFw+TwADn1A9qQ7gpO3I9jX2y5XsdvNcmZgyRlCQTjP1p655ByARnNMgVpCqBcbuR71bWIhHjY4yRk8EjHYVSiGhCiknBOQRT0gIbKkls8bT0pMkKeSpzjHqKtC5MQRMdBilKncdhJLx7ZAoBPHJHeqUmpSToQSQD1HrVy4iUrgnPGSe5qmkCAjaSR1yRXl1MBGcrtAoxWtilIjSoFQssm4MDn+EdRj3q0kRjYFwVJwTkY61aWHaxJOQOg9M06VHTJc5Gf4uo9qung1HoW5dh0NyYWwQcEZznpWrDq0MFqQMiclSpJ4GDzx349/wA6565yzYQEnHPuKj8iUxhwM7Tkex9aWIwLrx5SHBVFZnXr4kjjzvCuOuCDwaSbxWgtlREUy/eMgBwR6e1cWIZ3mIjYFSCWZgTk+mOKtjcihCQoxxkV50Mju9TNYWmWNQ1qe6kBLqrbsgLxxVKZTIxkBLFiT15z1qAwkSBh0ByTjrT0LvKy4IQLuz2z6V9Fhsvhh46ROiNOMVZGxpFqs4MrDcFG36MKvnxUmmRm3h4u84LAYAxWAusG0tCIyQCQDgdc1BZ2zPMZDHlpCWZs5ya4a1G89jGdFTfv7GjqWqajqcard3ZnGSwCjAA7DA71hzadPc3cUCDLO2GY9AMZrs7XR0uIlJGw9cir2n6JFa3hlwGc4zu5+n86461ShS92o9TN1YUFaKOf034eC4jd5tqRMPmDcnI7itjTPASPdvI0plgQjchXGfofxrudOtEijle4OEZQqjsOajbDTP5IUgYAweprw62JtL93sefPGVm7XOdtbKC1vGSKExqBjgcEVtLptrdKwcgORglT0FWE0MCVZJSUBzgH360hsDCS6KSM4BxjNXRx1am7ps5nUlJ3bM9Xk0BxsdnUjoxzkfWtDTvGcF5qotjAsJkISMsc7mPT9ar3EZlDB8AdMmsiHSlt7yKeIsjRtnzcZI7gj1NfVYPP5wtGsrmsJRXxnUa5q76fO4cjeGKkrxz7VBD41ikkgQqTMxCYPOfeuX1q4uZvnuYwijIQqSSwHfGOTR4S0yXVtWKlZUjjw4dV++fTHYfrX2dPHU6sVKLPQjRpThdnrltO91EjjapxyR3FTyOFjBOABzuAyabCqW8aRBCvAPrkU5yqkg5KAA8cV6MNbM8CaXNaJAWDOHDuGJySQQTnqDn1qrdyjaykgHBOelTTOXJIBYkE9f1rMuyJQQwwAPzrp0sOMDN0OOCe4e5IDu+VDDuueOO1aOp2aSQy45OM4x0FUtJJhmYooIzjAPAq3q9+bPTrhwwVwpxkZyDxUJXZ0WldKJ5rq0ZilJAUqCRzTNHuhHczSOgIZcKFGNrdjUOoXck9wxJBFVoZHj2Kxyc8kd64ZpXdj6eFP3VzFi7YyzFto3+vrWzolmy20s6cISQT2BxTfDWgDU7xAF3DdnkngHrXoN/oVsGSGKZUhjKhiuNxUdcDua+D4nzmOV4ZqKvJnj4/GKgvZoq/D/w8kt7FqEqCSCNvNjOc7iRjIPbGelenS36nLklscZPfFctp1xb6ZaJawPsgTgA8HBqtrXiaK0t5OQ+5SAokAJx3Ar+Y513WqurPdnxFTmrzuzivH+riTxdOIXKS24CKw+6QecitWfXovEvw51TTroZmEWWU8n/AA15/qryXt3JcM5dnYkljjaPSixuXyUMhAYFRj36UoVuWtGolse/QoRtG/Q+bra7exulRpyXjdleLHB2sQMjpmulvPEdrDbRlFxKVI64C5P6VgeIdMml8R38cUTFQGlcrkbFLEZJ7c966XwT8OLv4h67BcEPDYIFhnZlxvCgYIHQ57nrX7JDG0IYdYib6H6HKVGlRjUm9kWPhx8Op/H96ZDubTY5AZZgAcjPI5/pX1RoGhWfh+zitrJFhgjUKABjPqT7moNA0Kx8K6fHb2cKxJENpxjk++Ksi9dpQGckcAA9AK/LM0zSpmVW7furZH53mePnjJ2j8KNESZkO0bD069femzqJAHcgAcl3OMfjTYZY8gs2FIxn0OeteHfHP4yi3il0DRZydxKS3MeO3UA+tXluCnjqqpxPMwmCq4yqqdNFH44fE1tSY6Nplypt7eTE0seMFsdAe9fPk7nzd+8gsxJz1PrWpd3Mk0xjyDKwDHaOCT/X1rEkBjnIkIYZIwO3tX7Rg8JSwVNU6a+Z+yZbgIYClyJalo3A4OMKRggU0AGRGchYc/MxHQetIixSqNuQpOMVLdkR27KpKsRgHHavWpR5tjsxFWNFXZBd3QtSkUgYM4JjKrkfie1VRNvYE8HPf+dRec5jJaYpEuSwYE5x0PFNVnkKAMCh6DHJzXUo2Pmq2J53oW42JnDKdo6HnrW5FNiLaeTzg+uKwkYJOkRUMS23np+J6D8a0AAwZEJJXOSOQQKyqaHdl657sJp8ZYHBPNZs14XlJXAj24IznB9aZc3IjyV3bz3zwPwqgqh8ksQScfWsV6H0EY2JmkAiVCSYozlVz079PwqOW5BXAG0EcVDM4QqT8xGQD6etQyzk7TkAE4Iz0qyxyubVizMrZJAUnp71SZlJbJJwfvHv70t1NGSAVy2doJ7nGaqx3AaTGSCOikcU7DuOt4wsrkk4POM9/WtXw/pcur67BboVJd0Cxs2C+WAwo7nJHHoDWVtLEOGIJJ49a9L/Z70221P4taQl6rG3gCznI6EMRwfXFebmM3Sw85rsedj6zp4eUl2P0Y8GaBBoHgvStNiTy2it0JB4IyoyKzPFMYRoDxGSQoXru9/rXVPdJKDsIKEAKT/dxxXGeLrsyalZQBQypyXOc5GeAPoT+VfkmW1YLFRlJ21P5/rylUquTGiHAAIBGMHBzWD4qkXy44i2CMhW6ZrpYEPkqSpDYyxxgA/1rlPFdzH52QFC54yelf0RRrU3TTjJPQ50zh9UiMkAKrjBwTVnw8iJtdwT2xn39KSdS4OcEZ4A71raPZbJQWGQDwQODX5ZxtV/cJxZ6NGfutHaaNACiEnAOMA11tpEI1GeD6HvXP6RCGRGJye+O1b6SiFASARnr6V+IUr73OGa1ZYeRsBcMD7cgChGIIB6k9aqyXihS+cLnGRUf247GcIQVOSW6Y9c13qTM0rGP8SPEU3hfQ0ntITJMzFDg9Pwr558QeOtb1px5t5KqEghACMD05r6d1DSYdatVE6K4IOC3bPevFvGvwvnsJ/NsIGmVmOQuSSewx2zX1GT4jB0ZWrQu+59hkuIwdL3a0de5zvwf8LHxV4pjZw5tLYq8rEkhiD93NfRXjqxE2gXESKFiUZ5GVC8YH54rF+Dfgw+FvD0Qnj8q7mJeVCQdpJzjjjv6113iOENpk6MgI2knIIz/AJ4r9+yCjFwVZLfY8bOMfHE4pKn8KPi7x3bPNdzAoMRv345PXnuK871O3jVJACQB2x1r1zxTbs95cxyhmZWI3kYyO34155qtgisTjjkDI619BipP2h6mHfupnnmpQoYX+VMk4UgZx6g1yVzGkcgJ+VO3513WvW4gjKoFBY8qOMeprjLyMiVkzuAGQD3rz6m2p9BQ11Or8OThbHy0YsoPzBjwDjj+ZrWtJAb6FGYAswGQf881zvheMMhAOSDnjua6fR9Lhv8AU7aJ5GUGdWIAySQcgew4r5WurTZ9dColh232PWNHKiyVRkopIBPYgYI/Sua8beIUtIRFESJGBDE9B6VteJ/ES6PptzOpRrgk4GBgE+grxovfeLb0rE5kJYqxAzg9T06V7WFcaFH21XRI+HweD9tXlWqfCjldVupr2VEc73ecINuTkEnFe4/Czw9e2tqXjQgZA2k46UnhH4TWdi8d7fgSSgApGexPf6165osEFtGBFEEBHLAY/SvyfifPaWIvSo6nbmGY05R9lRWhL4W+HOmNfnUtdm+2TOQ3lyNwnOcAkYr1+2/sa008RwpDGnXMQJYD05PP4V5xDOVQjaxAHBPQn0+tYV/rFzHfB1ZoyBt8sMQDz1x6+9fm31lz0bPk50pV5XbPR3kjYkId6HlTnOaaHWbII+ZeawdCvZp7dRLCEIGAA+cj1z/StmIjq6ld3ByOmKy9rd2OV0+R2JXmILliAGH5mvAvjl42FxewaNbORBGMzAN1ccjj2Br2bxjrUHhvw7d6jOWQLGfJZcYZ+w5r4+1rUZNUvp7qeMrJLIzkE55Pv9BX2XD+EjWq+1qdD63h/Ae3re1lsivI7EYL4JOCVOa0bSFAo4AJ6471mWtuowFyMHJ5zW1DEy4II46g+lfp0bdD9WskrIlEPzKwcgH5do7EV0egaq9kxCEhc4xnrXPxg4LH5SOnFXrYlShBUE/eLHr9PrWqOWtSjWjyz2PUtH8U3Gns8kKYdwB5oPI5qLxB4w1HVSDcSh1U4VupA9Dn+dc/pEpljKo4ABGQwq9NCjkDBLnPQdK9alXqJJJng/2Xg4yvyIyrjU7hFJJYleQAevtUa63cQAEBgSMcHPWtRtOWb5mbBwe3cdOKzWtCVJIww7elaurUfU644LC2+BFm21y5YKxdiowuGqzdu0iZc5zyR3rNtUcAExkEHkevpzWo4DIA6MTwTgZNXRnOUtWfKZ1hKVG06asYUpbkDOCehHSopw4jYltuBkDNXbuNooyTleOmKxLgy3GwoC4BwxHGB64rqa7nzEUmOWUvxu3EYOM0+SQM5IJYcEjpg0iQHjjAHpxUEs7IXCJvAGOvSkmaKJl+I9RKsEA3ggAkHoPSuZkkLSHI2knjNW9auEluneMEKBjaDnn1+tZ/mFwXOCQM8jrz0+tYVpc2h91ltBUqKdtWWg53DBUqR+Oa9e/ZYz/wsK7LESkxqyhCAApzyfU8V4p9ojZ+XKMQNq4zk9/p3r1b9m67Nv8AEyKKRspJGHGBgDHWvjc9hzYOpr0HmsL4WR9viMMhJcZIyGJ/nXPeIrFTA2H8sjDFgM5rp5FURuUCuhJ2qxx8tYesNEYij5KkYAY9DX4Ak72PyGmmp3PMdYkNm5ZDls4AHc16j4EspzownuSVlyoVc84I5zXMWugxXmoJJcYkjRgyqBnJxyTXosV3FFb4AG8FVwgwMHvnpxWkab504o2xVS65URugLkEZB6VLZWRkdySpAAPXkfhVHVb5bWTCsGHqKytS197exElsd8nO4fyAr0k+jPLjSlLY9EsbGFSqO6yKRyQMAD0xXgPx38NjTNaS4Qoq8bsHIwTwceuMV0uk/ES9ssfawWUH+H0PqP8ACj4meKLLXNFeeVVDFABgcmvqcixFKlWUZnv5X7TD14t7HyF8UJDAkJCkKWyCo5I55PpXlbSlrh3D7geCM5rvfipfK03lRFiEJIcnkj6e/NeeQShgAAAWOOOxr9ocVyKx+z0FzQUrGhHOSgWNc4OeeorUt2klyoUAjkn2rOssEFWGQDya2bKNwzs20AjjaegrmloatW6GhZxDyxnAI9+lX03FVkC7ixwWJ6VnQMQyx52qDk5HXNbNrCXQgg7RxyRz71le5i0iS2DbR5qkjPy4PUVa+yh2ICAk9SOopYbdEwFjIOehGOavJGQRkDPUnNaxRiznNT0dGcMAQR0HXNa/hOcaLrdtdFt5VlYEjhMHnP50+/QkgBASepz0qO12xyxMTkA5PbOf51jXoqrTcGjnrU1VpuDPurwZdpq/h2B0clSoYY6gnHH5VbvdLV8gDI6nHBNeX/ADxpFfaXJZk4aOQIdx5OAP8a9uKRyoCoyevHevxPMMA6dZwaPxvF0Xh6zjY4W70tgCQprIu7EQnc5BI5AI613+pQJboWlPlgjOTwBXi/xS+I1hoIe2guo5Z9pzsYEA9uRXjQympiaihTjdjw8JVpKKR5x8aPFUemaXPbIyi5dwI1B6E/SvAbe7e4Ds7ksDtODwDU/ibV7rxHrU8xclCc/eJBIqO0ssgFxkjHQ1+uZJk39mU/f1kfqGXYb6vTSZortuUCSHaijHHFaMWp3Fom+OXBB4UYOAO9Z813HDCCAMDggVUeVDLtU4GOVHQe1fVSpwmrSVz1XSU9JI6dvHeqGExvfuUYYYEHLD0z6Vjz6k88pkcmQ4wGbqB6Z9KzpJFXAAyO5btTg+QqqRn1Peop0KdP4IpFQw9OnqlYn8xSxAGR15phaN8gjMnqfT0qCSUowDNgZ7VRv9YhtYiAckAk47V0cppojsPDmhHWLuOEISuQSw9T0FfRXhDwxY6bbqiIpliTdIZAOMHnr9a8l+AkJvbE6rfqiQxksCrAYOMjOenXrW54o+I8NhdXUFrcLc3JySUzgk+/Q/hX59nEMTjq3sKMdD4TM6lavW5IPRHo3iXxJp/hi2Z98RcqXwGBGPpXy/8RviJd+Ibto0nCQiQMAMnIB4qh4w8Y3Wu5W5kZcDYI0yAfYkdvrXn08wecDezjcDzxj1FPLOF1hZOriNWdGX4NQ96WrPbPhzcPdmJnfIHzcjAx9K9uPjjS/DlsjXFwCCpIRR8xIHp6A18y+HvFsXh3TGkM5E5HECoDlcZB57c1Sh1u88R3huHZvLU7lUnGM+3bpXLXyN4jEOUtInXWy54ipeT0Pb7z4xzyXcoQpKuflXBBwTxnnNRr8VJmQrHCrHqI92FHt615hBHtJYDaSOcnOK0IUBKKFABHQcHNfU0cnwyio22O3+zcNCOxpavrNzrN0ZLmQrxtC5yABXPz3bMZFSTZtJAIHBNXJYSI2O/cQSB7e1UmgGAFwAOR7V9VhcJGlFJbHk1sbKmvZ0tEjmru3eeZyZDknJOM4qvJYNJCA2C2cbhXQrpwll3ryTngd6ll0wbkGCp64PXNevycyseYsbKL5jm00uUwkhcuCOTwarhyHVXydpwDnGK7OWBIosEblIwD05rhvEmoLbzOpUICMAjtWMsKpL3T2sJmc6lTlnsalvcNGzMCSoHBz1pNQ1NoomPQ4zhjgVg22qjyEZTleMN2zVTUb95RNuORkDOetcypOL1PplUjLYq3l2bi5V3O4EYwx4OaozJtO5RkZ71HNNHHGdxITvnmgS5AAJIIyPpXULUrMxjRyRk5JJx0HapLZiCSTuY9scipmXywCTtUYLE8gj6Vpw2KK+YiGJwc9qyky46jLSM5wQCD1q9GjRsUJAAAwfXPtToEVA53gH+Rp4GeS4c9Q3b6A1nc6oomh3jAB47571TuVZJACc84FaMK7kDggnpVO6D4JYqpwQPrTbN4obDF5zguOK2bKJSCASB0rL04lU2s5kbHUjrWxaYJwuD6jPSuaReprWaBFCrnB6ZrdtpGeNOeO6joRWHbSDIAHyqMZrdsipRccHqSf5VkYyVzQtUAmLgYyAqgcYPv7V1OgqA6ggAA4IHeuZgUspOdoXBJ9c+9dZ4eEJWQyozAgKFBxg9zmrRxVDogoYnGQuMLgVk6jaB1Yggk8YI6VoJeRLGIw2ApIAByRUVyEdgA5JPUkd664epnG6Z574p3qksLrhCo4Y43D+tcDeyuGK5woB/KvVvEukxzRkMu9hnBxkivMdYtjBK8cgOwDI7V6MZJxO2Ek0Z4cmMnJBHB3d6RGOCGOV96rGdGw24gAgEnjBPSg7GBCllyck5718zJHQtCxJIeFAwT0Apon2KN0oQ524J5I9cd6b5sdxIBDKsrjqAcYIHOaYZUkCs20uD8rDnn2NRY0T8iYz+dhSCoU5DZ65pruFYcZAyDk9arB85cn5icAnt+FEhBzg4B6ACmXYkaZSpzkDv7UyIlblHjLMMYOB0HrUZZGQoRg9ST2FVzgZTeyjHY4yKFENCczCRmIGSDjPp7015AhDMdoUfe9T71DHIAqAHcFBXk4JHv6/jTGkAYjGcdic1soDJ/luGBV94C5LYxg+lU/NEcpLtkE4CionYKC4bABzjNQQyxTXCO+SUPAB4PvXdhsNKtNQiceKxEcPSdSXQjuJZJLklQVQdAOh96y720mmcgMFJYZ4zx3rqWhi8ohMEMclvQelMtbENOxdQABxkcGv0bB4Knh6V5H8753nWIx2IcILQzNK8NpcwiR3BZSQAPT1qeW1WEGMcKvIx61pX11HCiQwqB6ketZd3IzqGYYAHCg5xXzOaYtSl7OnsfZ8O5XOnBV661ZEr/uiHTLZ4IPaoHuUViZdwCjoB19KQXADgEZCjjFRyKsr/MMA89eDjpxXzbdz9CjBIhaZmZXU8kHK+np/Wo5WbcSxAPoe9SuEXBxt9ye9QzKJNhJww65NNI10SImcKFLHbk7cgZqeHaAxBCEDP1qB2VWIUEj1oYmJyCQR2watRM2xrSHeAOQw59RUbytASACR1PGeKYWfzcKMY5OPSpFlDKXdsEfKAavlJvYrpKzE4OQeeRT3zuLDDp04PWgSnBwFY8jBGakCGSIDYFB98UcoOdiIyAMAiEHHTOad5YyGYEuOc+lOMJwAAMAckHpioZpX3Kgyo602hKYm9fPB2ng8Mvr60rSFAwyM85PoKeQm3CkEnvUBIjVgVBDDB9xSDnGkqVDE5Tt70RSquSpOCMYzTJIhFGu05QYAA7f5xSZA5OFwMmlqPnJmCzEAklehwOR9KgyIsgs0g6ZI5/IVOJVVCwOAOSahllBy4QkYxkDrTSYcyFchMggAkA9emabsJHAyeDzUixGQAAAlume1IyumASAM44qrBzIiIMjEEZXjGKa4JQnJIU9DTtxRWIOCD941ESGYAuFU9WPQe9FidyaOQbCHUEEdM1GVRgUj+UH1OcVXLkbhkMR0OKeJ8qAFAc9x3osIbLsDAAghT0pZFLgsFwRzwOlMmAR8EYOckUqlkYEltmceuaT0C7I1yzAEZNTAupKFTG/JIx27c0ssYDZUkD1NPKHJdjnsTmi4KWpNpt08U4lD4VVK7fU5612vh/WjMYo3Ykr0Oep964ISRq4KjIFaNncSRDcjiMDkkEAgfjRKCqKzOmlUcHc9dt5nkC7gwJNWXlIcgYBOMgjoK4rRdTknjRSzyvjcGJ6/lXWQShoAQxZzg4OBg+grxatOUJWPZg1JXRcjkeN2BckMMYPQ+9DSoysCTg+vaq0meSWOcY5PT6UnLSBVOCOOa53dGl0WTsTnOVByAaQsQMkAAmoC4DEFskdcHrUnmqwyOQBkADqaxbGpEs9xsTcAWcHjB61G07rJ86MjrkkEYAz7VWZyAAAQucnNMMw25LknPc9BWZaZdScyAAAvjjGetQSlZtqsCMNuxn0qs0uwEoWJAyAvU0jSsrEEjcRjjnFNIq5ecEqSg4ByzGq7ykYAOCTjJqITCJQS/JOMdqQKCCXfaxGTn0pibIb5FkjMUrbIn6kdfz7VxlvoV7rOprbWsQllLcoOwzwTXcWukT69MLS0G6V+Ax6D3Jr2PwD8N7Xw9axzNGJb2QASykckjvXl4/NqeW03fWXRHzmbZhHBw31M74X/AArg8N28VxMm++JDmRgCFOOwPT2r1WK3Nrbg7gSxycDpUgSKAALuMQAGGHfHNRidfJbJBJOAMdB65r8fx2OqY2o6lVn5TiMRUxU3OZBLKGcAEkAZOeOaqyuX6qAc5AFSSHcXAI+UZ49aomVN2OrDNeclczih7zAHg5focDqKYLhhIuG2EHIwetQyyrtc7irgcBRkH8e1VxJnkDOepJwR9Pat1A3UTufD3i17WZEdjtwBknrXpthra3Eag4IIGCDwK8BhuzHKgA4HfFdh4c1iW2lAMpA3E/MM8HpS5Ujmr0FJX6nrzX67AFUAg53A9ahbUhvYEnBPQVzqai0qBgRg9cHmpRdLG5BYDIyAe9c8ovqeK6Vjb+1gsSDx656ULcruKZJHUMxrD+2EEFRnBzUn2sYBckMegAzn/CsHElwSNr7SJIgASxPULxkj+lc/4hZ3CbGVicgrnGKnimIlyD8zDGRWXrpDYUKcnqVJrKVNtGlOOpz04Icrkk9cCpokOVycA8mhSJCoQggnaTnOCOvIpZblYFaMkbsZyvNZxpHootzX4jRkiGHxndnt/jXnHxQ8SGw0MIkoWViyq6sSckjg/kfzrsncNtLNnBzj1Arw/wCJM91qF3cCFN8TElSBwTn/APVX0mUU3HERaO7CUFXqqMjy3Xtburu5O+Xc68EoTjmsGW6uXwiu6oBgAHFa8Wj3shMk0EqAk5Ur8xHrVe40e6twGaJiXJChQTx6+1f0Bh8xcIKCqfifodLCYOEUkl+BjSksuzaGGeQ3OPXrThKY2Uo5AHQnsa1pdBmjOTGwGNx3DAJqq+lPCUAySwL4K8Aema61i+f7Vz0YQor4Uhkc5XCu5Lk9aWRnWUMPmJ6nrSrbFF8zygZcYyxzinhAuScgkcexo9pfqdK5SMxkDcG2nIY015AqklN5Hcd6kAwApIYZ6E9ajMqKGUrkEYAHY1pGRdjJmZHDAZDjp71CFLgEjCr3q5cQhWIOCSM8c4qkQ6xuD0yABn9a3UiGiGZ+jJwOh9xVWaIK5ILvnG0Z6DvxVliyFFJyGPcU9lLqxAAIHXFacxi4lHyU2qAoQEnAH6nFI1ugKlGJJGcg5zVlIgcgnnHbvUcqgbAFJGfyHrUOQlEbiJIyQOQeOeTU1vKnBVVLdiec+tRRxK/IGcEjnofXmpEt1TggMAc9cYqWzop2TNSAeWCxUEn8SKlWUHIAIPvVaGXzHJBygHPt7VatlLsCUyP7tc7VzthZlxZByMgnrjHApxmbBIG7jPA71A5GVRgQTkCpEULhSDgjAA71g0dMWkSqruRlDgAEnsav2igE8ADrVWHdsHPHTB7VaiJRVB5J7+tRYb8i2V2DJOSeSBTgSCATgNzg0RbRkAghiBg9/anIo85w6AkDCkk/0pNEMGZlUEjJJxx3FOixgkAA5ONp4A9KaHcFSUwAOVJplpKpBYIUUMSASCc+v0rOxLJCcYAOQTk565pzL5CeYSGQ+hyc/SglAjOcgenrUYdlQgpgE53Z4pgiwGZ0LKCOMk+g+nrTWjeJIiQRuXcB6CmNKysMDAAHApWIlkUl2APyhWPY9qZauBkAkAA4bktVqCENtD5dck7ievtQIFygIwOnIq5FCeExwemKByVyeMrJbhBHsKjAHsKikUbAAMAnHpUkKmISAljnAAJ4AHWnyW5eIEHCjsKloxSKrQomVUYAOQe4qDy/NDjZkMcEuO/t6VdihzGC4yASCD+lSraBo2YklMcFTjB9azszRMwpNJJmlCE5UAjtuPoP/r08wiOAggYB3Zz+dbgiZiwJxkdcVUvrV8EDBBHJxiixV79TP8nYgIUYIyTnmony7KCSB7d6kaN4zkOAF65qvK4dwwYOAeSOMGpuHLcrvCAwJGQDgVFKVEZBAJPXHariqSzEn5ccfX/OKrMBGjkAFj1J7CkTYrxRp5MrsSVAG0Yzk56e1RpE8iDJTIA3Y4Jz3FTuD5akDAJyTVdnRcnAJXv61rFisVJbVQxwuWHIwcE03y2BBI2gcjBqzGDO53HYeCCOeKjlH71kD9OT9K3Q9UUnZ2yASRnJ56iozBIsbZGXJJDL6dhV5gjTkKWBABPGBn+tRszswUAqAMk1qmZSbM17V5WAYYAIJIpZbUxEEDIPX2rQAOSwbAI28iqk1ukYYgsXOASzE5x05NbI5ZmfNEFByMHPPvXPa/CZMEDjuRXXRW4uSoJIB5DAZBFY/iCyKIeAYwcYHUntx6e9duGnyTR8xnNL22Gkjz1kETyHkEHPrSbndlIUucbgTxn2qW8jeO5bAIQ5x9aiXeAEUEsAcd8V9I3ofikoPmsfoX+xbcre/CjT5UCRiSVlk4ztIz+ODX0eGAUOAQD2bqD3/CvnT9i2AQfDqytox+8iiYk4zkgelfSESMIkKsVfbzz3NfyhxX/yMqlu521VytLyI4AWUO5IYknOMADJx+mKeFGWJAJPQ09lO0qeSeppj/dCZAJ4z618S/MzQnlocErj1xSAtuICkgDqO/rQXwoQA7h+v400uUAIG0nk5PSueRokSiXyxnBBI4Jx/KmwX6mcBCCGOCV4xVW6mMm0AYHrVSJBbylhkHrjGOahSdyuU9AsbYOgO7BxV5IQjDJAGMkn2rnNA1csgjkfLk4HYYroxKAuDyR3r0qdmtDimnFgXDKD17iqdxKWBO/A68Hr7U+e525XHB5wazZ5RuIAAbAzt7Cqk7GSTHSy7lAJ6jqKqO5XBJJHcj1pXl3NjaSRxkVHJvGCuD3JrK9zZLuUtUgWWEZTcwyAfStDw9pS28UYIAYDvxTYog8gLZIBx9DW9pkK8EHI6jI7VcKd3cpya0RoRxquAAAfp/WlKmRGBHODhgOR+FSogLEBuAOQe1WkgwCQSCMH5a7EmczkVorcbQSuTRNbqyjIBK9CQCM/SrqDcxUkgnk014iW44A5+tDhci5y+q+GrTU4niuIFkVwQTgYHtivBPin+ynoXiyylWG3aGU52tCcEE/gcivqLyQTkjA+lQSWqluBkk9SM5rWhVrYWaqUZWYeaZ+W/in9mHVvAUkiQwvcgEkTbSQAOme1eVX+i3NlO8TIVKHdz0I7/rX7Bav4YtNTjdLiGN1IKnA614X8Sf2Z9L12zlktoo4HJKjYoyvv9D7V+gZfxjiaVoYz3l3PrspzhYRqFVaH53qAkYDHaCMZPamyqkcZYDeqMCcev0r2Lx7+z7q3hKZ2MMk8eSVdVwqfhXmNxpV1Yu8c8fTByRjcfpX6NhM1w2OinSkfqmBxdDFxvSdynboGOQuATgD1HrWpDaIVDsoBxnmodOjeV0cgR5JyDzxV65ZjGFQA8kEj1r0nOLPajF9Sk+0uQVzggn2FMkTcjFCqgZ5/lVm30qSTzAWy2SxJHQelPt9HlAKleCc5JzkVhKpE6YxKkUbMBgqxA4PbNaNtZvtG4AHGSexq7pugFhMwkYjOSGGMew9a0m0p0SLYd4wd27gg/wCFT7RF7GILYFxztOCoZRnFPO4FVJLADBOMk1rnTSpLbSBgk+1VprJgPMVCRjP0pKpcEzL8g7iSpUZPSopI1LoCA4ByD6GtVoAwXBIYjJzVdrTy4wigKCS2B6k/1q00yintPnFyMFiWxjAI9qrSSuzsSFWMsQADnA960njMgfahITAJx0NUbiI+YQGwuOarmBK5nXAPmEjALc5HNb3hq8EVwEDsSQM59fpWQxUMAOD93OOR74ptjL9lnUBsBG4ZjyRTuVY9QhIK723Fh3NPt1KyO7uzqeADxiqNlMTbLIRk4475NXPN3qFBI45AHSoaMwkRcsN20k5HfJpkgypVc56HtTchZEAfJB5GM4FNvJDCd4XI6j3qGhq7IbmFDKz5JIGAT3FYGt3CeWcgsFHODyTWwpLKTnA75rndak3OUGFKn7wqorU0t5mRFI05AIIwNwBGMCpwGBLjGATxQAC44AOKnhiaUkbCQOprpVkQxisSS4IzjkelXLGcxOFySRzjOcU2K2dQyKgTJ3fiKkt7SXAcozkthsdQO9K6FoasFyowWGQeAc9/TFQX9qrx5QHJGee9WY7dY/KcgEEkcdRjvViWVJAQE3D344qW0C0ZxMkDpMyEEspJAIyBz0qxFBLLIo3E7sDGOprdNnBESUTGeo9PamyCNAHVdu0gZA71k2jdT0GQ2AglKudpRd31Pp9av2txFFuLrk44B6VAd8pLEklsE57UNAjuSAAPX1qdGZuXcla9eQbSpEecbT396rkk53jj1GOlSqoEhBYuc81HLEgcspxntnvTSFzJCRAZYBiATjmnAKHUO8iqASpVQVJ9Ce1EcQCAhi7E5GaVcy5UkDbxx3pslsYrGSQkEEAcj0pVx5UiFM7ztyRnI9KliQKWwcHqcDtSoVKBwSWVypXGMDsaRLHIwHA4cDkjsaiZDFKXBwrgcepHU05t/JSNQScs5PJp5KMTCCXJBPPHTqaBoj2sSCDx0A9qkVhGoOSATikjfKlB1HH0pNqkIWJIByM0rXLTNCGRgsYQZUnDewqwcqAPujsT6+tZ0cgTBJJHYZxmrau3mSgrkDAAB/WlZIRIWIjYyncp5UgYxT0Qs4lADLjg00RqSQX4xnkcD8KexLpktyOeOKnYdx3mAKVIw3UEdqYvzYDEkH1oBSYFwChBwVPfFG0+VvYYAJx9KjmsJsfHAFJwQec4Y5zVLUtWh05irMDKckBemKoap4gS2jlEYIdRxz1rkrnUJbqYszkM3OPauqnC6uzCVSzsaV7qL3zFXICckAd81XQOzkAkHby5HTHQVWhcSPlAQRxg96vRO3yqVJBI3H0NbctjLmuWYVBXDdcZ69acAcMM4HYCkNuyNvAOD8u7t7Cp4oydhKZPQ0NCK7eWcOQwOOMdOarQ6pdaTf8A2mCV4nGFVlONrZ4Pvn0NazweYUAIUZ4J9Ky9VhPlOF2hhyCO5HeuWrCM48sloRJKSs0fRnwd/aJSJk0zVZSZXcFHxxjGMEnpX0rZ65banbxTwusiFNzFecE9q/MeGaa3uhKrkBcMAB0I6mvcvg78drrSc6dfymWIYcPKMbckgDP0zxX5Vn3Dyd6+E+aPz/N8iUm61BH17qFwuwgOAW6DPSvDPin4O1L4m+IrTT7GLEcfyzP1AHGDn14/WvWdBa48VW8U8SGKKRVbzCMgg9MfWu10jQrfR4CsSKJCSS3dj9a/OsNUqYKt7SPxI+JhWeCndbnF/Db4QaV4JsYm+zxzXpUK8pUZ47Zr0aBhEQQm0D+6MCkIODg8d/Y1GzlVLMeFGSfSipVqVpupUd2zhr4ieInzzd2ayXhLA5AyMhj0H4VE10XGQ4AyQOeuPaswynaMPkHnmmyXxQAMMDoDgUlI5eW5flu34Ak3Y4+Yk4qBnJJJbBIzg5OazZb4byqAA4z15PrxWbda+YPMYPhxgAA4B/CjVlKk3sbL3YG1cEsTjCmsu81dPnQnYQ20k8Y981zOo+IvMBBCsBnJHbPY1gSat9tk8tH+UfKRgj8q3hDudlPDPdiXsp8R+MVupDvt7M4TIBBI9+lddCBsIIwD696xLOIQwiNAMA5wB39a1IpRwrMN+OFBycV6VF8h1NW0MzxN4cg1nTpIpYYnbBIIByPrXxr8WfhxN4a1q5uEV3tZckY5Ceo+lfcwBbORgMMZrj/HngW08UaXPbvFvkYEBhjjIr38DmNTCVVKL06nq5fj54Oomnofn5BNEAp3qV64xnitCwuFe6BBwoOBjuPWtvx/8J7zw14gkjYMbYsVHOCMfSjSdNtdO8siIsw+XMhzn6V+tUMbRr01ODvc/VcLXWKipwd0aFtKfKBBxkYwe1WkmC4JbjGDjvUIdC2EULgY55pjqhjyGyD15rbnUj0FHuSSzEOoQAluAM9fanQxl2IBAYDdwcgEVRl+8iKCoxjdmtCytygllyfnAQEjoB1wfy6U4x5iZ+6Whbl5klYAqoOB0zmpJb4xAgIzlugFOdyyAtnpjjtU1pbLgvKMg5Ckcke3516OGwrrSSR89mWYRwNF1J/Iind0tQyMu85ABGcZ71TlVjAA53yYGSR3qxdyOsyhRgKccc4qGR2LAphz0yOa+wo0Y0oqMUfi+Lx9XGVHOoypK8aglw5OMBUGeakWMO4YgAEDG45pZrYvKHd2RgOdp6j0pscbl2KlWzjgnGB61uzznO5ahwwUqQCDnjsM9K03JeNDngnaM9z1rOgj8shguC3I9/etEeULKHcxM25i3bjjH9a46juOD1LUgEduMjLYyMis+eVOhGDjByK0nIESoCXGAc5rOmxkgjHbkVwyZ69G5FckoiOjc4HBHWs2+mcWkpYAEqcgGtO4JCAlVAUEfhWNfuZEwVIB5A9B6UI7kkzn0leMkEqTgHI7e1RySHqCASOCaCgNw4ALY4AzjNVNRJ2kAE8jODzj0rWyOiCEimxIDISQCST60y6uW2FByrE846VWiw7AuMHPAB6Us5lUxLhQgyWLHnArOVkdUYnpPwL0D+1fGFtLKAIUAVWJ/jJ5+nA9K+vdMsTBbxkkFiOTnO7nOcmvn/8AZu0do9ON+Y1InlbBYA5UMQOD7D8jX0rYQBEVQo24249BX888WYx4jGumnojysS/fLMabYGAPEY3MSBwP8K5PxNopYeakW5lyc4wR68+9dkYwqgA88n6jsKh1NBJAVchiQeTzjIr4L3k7owhJp6HK+Fb029sjBVMSsGGRkEg8579ulZniXVHvrhrmVlLgsAoGAoz0Aq/BamGGVIyyoWLbOMZPf9P1rnr62JkkDrwDtHvXbB21PXpxT95lRpo2cFCGHfBzUYZ5GGwZ3AhRjHNWFtGlYKignpheg9q6PSfDkds63EzMZMZERAIGOhxVOaNZTUTKg8PmOyeSYgtIhZQpyUOe4/A8VS03SXunjBhJZuOB0OOld/DZrMEQoQe/PU+1dZoehRRqhMas44DAYIrCU/5TiqV3E4Ky8GPNtYQhQxK5HQeo5rprfwRbWcBlljUhFLMW4Ax3zXdxWa8KckqMhmYYrzT4r+OPsSvo1k4LSxgzOOcA9gexrCFOcpHHCpUqyUYnmPibVBe6o4iA8hMqoHU4JGazA7sCHJ2g8DtUYQgDBy3Qk1ZjiDEhgCPQ+le3Tio2SPoILkjYydY0Rb+1lJ5fblc+orxjVtOkS9nWUEBSByeCOo4r6NsrVJ1dCgZiwKjHQd+a88+LUlhbSpHbfPcSNtnk2g7B3IPp0HrX2uSYqrCoqWrTPoMtxc41FTtdM8hDEM0RAOeQRwRQhIc4HGMVNJCkc8jFmc/wtxzUQbLhuSCMAY71+lxaPu46kokY/ORkAY570wKplkTfgkbguetLtcuWL5XoFJ4B9KTIJRiAnqKq5qSAiJTk5JA49KAASCWzj9KjkcyMcDA6gDvSvEUClgwJ5AzjOenHerihMmt5lSVgfmBBA56VIyQqxBiVjjhm7VVhBSTnggc8dKsspOCDle9bJGbGCPax2gFuxPIB7U5UdhsYBj3IGAaawJwA2ACDxSy3RtY2LDgDPI61fLcnVmr4UsRqOqQWwlEUOdzN6AHpj1NfQOlWkFjbxpEhjTAyMcHHQ18nxavPDeC5t5GidG3DaeRXtfw3+JH9oRC0vXCy9Bg5JUd/rXTRjCDv1PjOIMFXrQU4PRdD0zWow2mToXI3DHHavOZrKOBwUGxAfurxj1rudVkWSylC7irAgZOSAenIrjJY3eFFPVQBlu9cmYcvNG58xlsXG6ZU1y+e5ggBYymNPLUtgYUEkdOpyetZUUrrDtC/NjAYnBBq5KBbjnDEnOD2qtKqqSSAD97mujDyko2PqaSSWg6NjEpKjJPekMxILkZK9R601bpySBgg8DinxyE5QqCD1+texTn3OtFkMCVKAHcO46etQsximVnB2d8d6t2MAZGlIwM7VXGMeppklu0hIPAzgA9sd674yHzIbbS5mRuSQc4PcVcNyvBJBGMg+vvVRoipAIwSMZHrTkiVDgjOOQD0PtVFaM1IoxPCCshRjyCBnd7e1Ry2oixhyrE8nuPWn2M4hZQSMcAKT1p14znBABOQOvbPNRK5m32EktjI7lDuixlcnJHPpSx2joAQGLA5zVq08uVipO1cc44q0iE5ZMhRkYPJwOhrza1P2i5WyOZkFjLcwK6g7UxxVqXVGmxgkHoQDUE0nyAAZJOCQeopttbqAzEYft9O9fP1cppTdyfZpu7Rct7l4XDRPtDHkg85rda8eeONSSx7n1Nc/Z2hvZkCFo8NlgD1H0roBaMsiA8AEAgDrXyeZKNB+yi7nPWlGPuk1rtRmLEAAc57mq13qpju3ZIg4IAZsfkc1M9s5QyFGC9/YVVFsFYgKSp68dRXzspdjlTiTyX8s6A55HUOMg/hWa1qZGDuoJBwGHGK1YVTaCRlT0I5xiobmGNHDqMkjB5NZXsbRlFbIzZY9q5YAt7VXaAIA5GEHUDjitZtgwTGSB1KjP6VnXt2ittQAFuCT6+lb0Z801E6YVGzNtElv51jERDFjtHXIHf6YFdlb6C62aSvKRHHwFCjkkdz/npWb4VVINRDsEY7SykryDnkZPbHpWzrGpK8YIACA8BTyCO+PSvYdGG1zPESlzKMDA1ORLdgigOHyBjtnvWYEEyYk+YKcDd2PrUmoXjvOjhM7j0A4P4DtVvTtLnuCQTkHnJGQQa1jh6aRslyR5pMhsPDyTsZQMAkgjHTFaqeHURlAG1SMHHeum0/TRDbICQQpCkqOuelakGmJnLnaAMDdXJKhOUrRPEr46SlZPQ4kac+lSxFUaPcDt28Agnk4qX7dAcr1G3O4HIJrt5tOiIU7CR3HXPtgc1yupacbzVDAlpISOTIpG0D6dc+1aLDVI6nIsQqrsxtj9kuYw+AABlsnr9KsTT2ECwmLy3Ykh8LkEfzzSL4Sij2SgFpAeMjOPp6VBPpUlqSQpCkE5PBB+lS+aG6Il7OT0Y6bVY4SogAhXOAD79acWW0vUiuQEaUnoefr9cVTisjO4JIBA6+lZ3iKVLnUbWJUZ3DLgk8k9Dj1OK6KM+d2KjRjUdkeh2FrDdSoEO5TwCRyfTIq5e6Qk9qwACEHAHt60eG4UtIy6RlVjA+9k4B6ZzT76+EUDqARyQCTnOe/wCtfS0aUVTvJHh1Iz9ryxPONdtRbSlQMEHjHTFQWjgAAnAAyQB+VTapMWmMIHmgnJY84PrSWwWJWIAYkAAZzXzdaCU3Y+np35EmW7dkWRSXY8VtW98sEeI1w5HXrk1iZKyMgGQPTsKe0wjJCnax7561yOTiS4KRYllJcuGAJzk5qqb0FimdwPbHWmLH5uFIzgZPbNZ16hjmJjbj1Pp6VhzSbtY1p0k9jRlMRKkNgAjBHFWftKwWFy8rKEBKKG6kkcEe3vXKxXrg4fJAOas3+pS6jMzEBIlAWNQOcDufc10U3Z3Ov6vYa0CMdwcsxAAJ7+tKluADliAOoB6DPWoJnMcBPQ4456VHbSPMm48EjJJ4wPpX2uXTlVhe5uotK1y+YgCVDEYyFJ5wD3xUsSMVIIGTwTUDFcDJGe+D1pY7oRuSeAehB5r3IodmXDbGVAWwMccdqY9uxQnGSvqetVzfujFANwxwx71LHqAChJDksMjArdaDtJA8JfBOVOMevPrS7FUkK28qAScYBqVZEclnbaqjJ2jJA+lSwwq+TG45BBBGMg96zlYLvqVIyjOTnAHOamlkEmxFGW6nJBBz6VFNEUQqCCDxnGCTVWwt5Li+jUQxtEo5JbBBz1xXBWr+yjzEvRXLEmnzxsGPAxnIHX2qrciQFBnaCSDgV3MdsJIVRgMjuw/Kuc1uyNgwZiCrHjAzTwGNhiXyy0Zz08QpS5WZ9ooVQRyzd6kugjMFBCk/LuboDTFlO0BOP4iSO1TeWLyPCAFgQDg5Oa95qNNXZ1tlgaX5sG4IQM/Q4qjLbGEMUDEDIO33rY0u1vJJhBG2WAJKycYAHNXZ/DrFiocnJ61yPGYf+Yy+sQi/eZxENi8swRQSpOSW9a6LSdDnmKExhY+DnOMnPf2roLHRbXTh5rsJZm+XaQfz9K0TJgogQIDxgV4OJx0VL92c1XG9IDbq1ihihigYblHznPUkc8+lRWlpLG5JAZV6kHOa0RphdA/LE8gL61J/x6hFbKbjjivgcfWqVavNY4XWvrcbdyXF6kQChIlAKqvU+pPvWx4c8Oy6hyvzIvLHPSr+m20TwoSC5YYLY6VP5L2SzR2rtEkow2wDJ/Oro4WtO05PQ8+pX3itCp4lmMrxKgBWFRGOeMDv9al0tbfULLaW2OOpNSrpoliKEkgDGWrD+ymzuMZygOSD3rpnTnTfM1oKFpKyZbl0cRyMrEEHkcdqlt/DW4O5lDgtkqvRDj+Z4rWtdb0uGxZ5yXnUHZGAfnPoTg7RSL43sppFtooQmRlQ33j6g46/WtYqH8w17S+xkNpcdoxd40cqTt3AHB9eehqjoenw6TcO9qS6sxYsGz8xOTWpd3TSyMFHB5BPNPsomLlioQnkYXgfgK9TC1p0pp02a+0lBGvb36ToylcP16dfU025n3AoqkA9CfSuX8Sa6dKkiCZkJYKQB0BPWpbDxCt0QjN8wAJB7V+p4DFKvBPqXCnKcVKxskgEYY4HBrMvXkSGQugQAEg5zmrIYglgcqST9az9emdoBHEQ0zfw+gr2U0dVOHvJM5q38TfYmfIDEsSOcVn6p4hudXYhyEg6HB5PtTrjQ5YkJCFznPPNZgjWLIxgZIKnvXJUqNaH0FOlR0aRHJCHAYOOTjGMk+1PWAxEDcM980CNQWAIC9cAYwfrT44gWLlwoALAt7c1yt3Olon0rxZFo3iiw018qLhWBZMZx6A+td3cWd0yIyOyBsMNxySPT/69fJ/izxdOvjWG+U7Vt7gEgDgg9a+2/Cdkms+GdPviFeOeIOpHGR25r8K8QJyU4U1sfJ5xT9i1U7nIXMlzHahVGWQk/Mcbs9ieeOO1ctdmUyySyIhcdCGLEg9ueABXr9/4cV1YFyrEEAooIzj36VxOoeHZLaSRRCCijBBOcj1Oe59K/EnZdTwaNeLZwc0iMhVSGPOcdjVeNHRQ6lTg5GBnNb97pIjyoQDqTgcD2qpaaXPdSbIkVEHJJz+VRzJHrRqpanmVt4Sv9e8TXVhEhS1Zx50oPJU4OMfjivoPw7olp4a0+K2tFWJY1A4XBB781V0bRLfSkkdEAeR/MZiMknGMZPbitF7llwWBIzgDFdtfGzrxUL6I58VjJV0o9EOuGD5BOSTkf59aoyOsjFQNhAPLdCBVp5VY78EnPaqk6h8MFwCTkeprjSueXfU474geIdWayFhpBKSsQHnIztHoBXgut/DzV7Mi4eB5o9xYuBnBPJPt1NfRupQgSFQCjHoQOTXr/hLwTZar4HtIrqFDPJkksM8HuTXt5ZmVbB1FGike9g82/s1XjE/PQITcAAASKQFOM5INc9eKYp5QAY3BOA3qTzX1n8X/ANm2WwuX1DQgqOpMhABCk59O2fUV8v8AiXRLzS9SkguYWSdOCBkk5r9nwWMhiqaaep+kZbmtHHRTg9exBYgugBVRxyWzjPrUNzPtZkOSOnHOKtWWGgCENjHBznBHbntVG4KJK5IJboSRX0uGaUWeVmtVutYpbiJHAODgKQfSidX80B3Z9oAGRjA9KillDsQcFsdxUa3UszBvmIA2hj04rpbR5SuaUEbo6vOqNGV+VT356095yWJUYXqSO9Q2tq7jzCrFzgYOcEVt2WnF2yyFgMMcDt3FebWnrZH1mWw/d3Zl2ekS36uwAyCSAO9a1t4MkuosAASnnDHAHrzW/aaMWKCJDg8kqegrsNK0EkIWjBXAYZ6H2ri5pN2ue3eMVqeQav4HubFPNRXcAHgDgVyrx/ZXleWIksCuGHQ+tfVkeg296hjuUIiUHIXjJxwPpmvFPiT4TNhMzwoVUHJGM8V3UYSkYSqdjy1pCFUFSSCSGx1PeljWLbKzgl2A2jptPrmlukABOWRQcZAxUErMkak4IHykeorotYSkTRkl0VRk9geK9d+Bun/8Ta0v5X8svP5MbZIyMZxx1yR3ryG3QX0wgXKSNgq4HIOeMev0r6M8EaU2ieLNB05Iz5kcaXMgYjhyqkj2wSRg9K+dzqf+yyin0PNzCS9hJeR9e6JqdzHAFuASyrjax5GB0rCuNaePxJbPdgFDL8h24BY/KAfXqeta+hRCWBHDAhuSD61LrnhIakkTxkBo3Dnj0OeD9a/Arzi3Zs/D6koRqSudq1igVDuGxhuUgdj3rA1fwxbTl3MSsxGNwA5FdJo8gudNgJBKheAeox1/CotQdmiYqcqo446V7NHMsTRiuSbOD3W9DybxB4XWzdXtwAQScEdcdB7d6isrZ49qgZzgEkdK7PVLN3tyX5fOTiucdHtw2w8N1BGT+faubG5nisXD2dWV0dlNXRsWd7HpluJZHXacjGcH8vxrFm8aeddqjhhCDk7QRux/Ssq8Ekpy4L4BIUjOPasqSykJOQdp5Ga+fU+Q6o0o7yPTtH8Z6drt9b28EDGPAO9CNpweRz3+ldtqOnjUbhCiBEYhmVRwRjgYrw7wtE9p4h050G0LJlQeh4OeP1r6Ft4g9ugQME2rg4wc4r0MLP2jcWeZiYKD905DUNStrBjE8ioVOApOMY96z31exut4LxsVw24nIAB9OpNc58VNGms9RM5lkRSwVvKYgoCeDnv15rz/AGtbzrKAUZcBWBJOB3z1JpVnKnLQ6aNCM43ue76brdkqlQ6hexAx+lXNQkhvLKUB9yMpwQe9eDWupTxXBcuwOcg5Izmuy0TxHK0LxSSbgR8uT0BHrX6rwvxk8K44TE6ruY1cHZ80WeWePNOtv7Qv7ZkIeQ4Y5zj6H14rz7VNMjjjUjBC8KCeSfWvSfHwd9UCgKEUksQPmLf4YrlLmKGVQGAIJwCw5zX7bOvHEWqJ3R7NH3YpHjfibTVjZ88N1Nec30Za4cn5Sv8Ad717l4r0ksXURgjHLc5ryrWNIWCUfNxkhsjp6c1xVZabHvYetpZlzwhpxktnaMiJyMlnJwB6/WtyzvItEvBdSFFOMFXPU+xHQ1W8GWO+wkV5/LVASztx9B9DVHV7yyt4Jp7uQSEyLEkIIYsScA49/avLqRt77R79Cu5x5WR61rF74i1EICfKJCnHf0r2T4Y/DOHRNMnuXixPcMAhKHkEZJz07Hqe9cj8KPBlzrOpR395bLHZocw2ykkD6nrX1Lp2jIkEaoSUAGFPYdhX5VxNns6n+zUpaLex85meP9n+5p6I4AaBLCjb25UjC9yKnjzbYXGVJxuHavRtS0u0WwkecMrKvy7cDJrz6Gwub6UeUhYMcgqPlxk9/WvzeanJXep49Oo5q7ILy/SGIiN9jsDyD0NZ1pY3OoqscYcLnqRkj1NdZY+AXuT515IPL8wDywOf/wBXvXZW2jWOnRgRRLEvXrnnvzWkKFRr3VqW6qj8JjaLo0zQRLGBGAMEucE1tW+jMWKl2BI5JOcVz/iP4s+H/CUUxu7nEkYxiMBjx2wDk/gK8l8ZftLXN1ayxaMkUKTKqrMykMAecgdj9a2o5LjcRL3EdGHy7F42fuR3JP2kvFLL/Zvh5XjeGFmlmaOTOSOgPp9K8Gh3sQQSUJJJPPFS6hq0+tSyySlmeRsu8jZYn6n+lEUDzuhQAqCFYMccdsDvX6zleAeCoKm9z9ZyzArA0VB7lu0iG5duTng1pgExAlWYg7SR6VH9hKKroCCCAVzjIqyI3XBxgGvoIxseo2mSJGs0ZQcqwxipIIjHEpByM4HtTURlYZAA5wcdKlhZ2QAA4LY6VqkZS0NjSJWjWJi2FZyuAeh711UJLMXJ4PTHArkIUWJozg5B3HPTNdVp7q1urEAHuAe9dFJ2ZxzWpbO9CCBk85zVSa0DgkjDdTz0q+mFYu7EkYAUDNRsBuIAJB5rrvcz2MtYCHAI5Bycjr6YrUTDADbk47mqyQu8hBGT0GOOO341LHJ5ahmGRnaDnJzXXhl7x8tn2tGPqUtUtgEYg5IOSM/pXMXMgV2IygPb0rrNUA8l2AIbGQBzk1xN3ckvKpGXAyxNehKKtex8XSTYxrzJwWIA9D1qjc3IQkgk56c4xVKa5ihnJJ4zxz1FVtTnEsRQHCsMZBrndj1KNPmmrmTcOsskgC7Bknj+dRCbywsqEgDoyj1onJXCAgEDqepqAu6I4b5R2BHFcc9T9EoQtFJAk7hi4GFf5ScdRnNdf8NfFKeDfFMerTkPFGAoHJwOvQe9cdAxUFgASARtIzjPeoopWVlQZznIJPWvJxWHjiYOnPZnVUw0K8HTmtGfYI/av07UAEtFiScjBDrjJ4/vYxSRfGSLXGYyyFN3ykAYAP4dR7ivk2e4MSKwID4wMdqsWuvT2a7lnLFRkV8jU4Ywz1ps+Zq8PYdaw0Ps/R/GETMrreI7EAeWj9K7TRtVe8ZEDKCecA5Hr1r4Y034nz2rF94QDoPSvev2bfiYPEPiR7G4lDmYloiT2UAHg++a+WzPJKuDh7SOx8hmuTSwsPapaH0PPZTXOAwBUjAwORVc6PJjOBgHBGOld7DpSlAQd24bgT6VKNFXZkAZPYd6+SUJyPiYzszy6bw7EvmSMANoLMcYwo5ryTx5r4t2njglKxqCWI53A9RXrfxb8RJopFnahdzp+8kBwF9c/nXy/wDEjWRp2lTEN+9kJZHY4BHpX3vD2Syq1FWqvRH3WR4GdRqtU2PH/Ht4L7VZJCNqg7Qc8YFc3b5WQBTnJyMfrzUuozvekuzMpJzgY5qG22b1YAg5xk+1frckopI/U6atGxu6fMIsyGPemPmBOD+HvWrbTmVQUXAznDdQKxLboWYnaOwHWtSyykgIIAI/SuCpqVKKN21RnjDlCCDjce9asbbQu44OOxxWRaygwlME5OetWVIMo45bgZ7etZLQycTdtJiVJc8D3zWlARKAQpIYAg46isi2yNuTmtiBEYEvK8QAyNoyCfSumm7nPJJGdeswmYBcnvUIdEABORnP0NVtV1OOCVi74xkHcRzXD+IfiOlsGSAGQgbRjBA7V2woSnsYSqU4L3nY9l8GfEOLwPdGdGBQt5jgnOTgA8fQV6Jcftl29rA0cFm7lhgNsIz+LDA/OvhWfxVfX2uIWcfZgN3XGD3yO9dC98ZkR1YhSASpPXjrXn4rKaFSXNVjqeNVweExsudq7PfvGv7T2veI1mSCcwQEYCgYI9sgk5+lecJqt/rkoe9mZiRlmyeT6c1539oDXByTg/KOetdnYThbZEU5zjn0rKGEpUNKUUjtw+X0KPwRNuS5EcSRKiBVyS20Ak+571HFdhmCF1Ut0ycZrPacSK0YO44JyR0PpmqybFdCcM5XbknOB7+lXZnrwpRRsSTdVLgryCcdD6VFuLlCDyOTjsKrQvEs6NIhljUglM4yPTNSw70LFBnJJAPUDsKSuaciRYRCULEEhulOCLGpJfHHFRzOxUEttRVycnFVHud8CpDH8uOSCTknvW0fMnkbI9QvxHGyQMpc+uTg+tczcRtcahGxYh2PQdyO+PSujbTpZFJCgg9cnvVrRfDctzdIXRFZW3B5CQCO44oqSSiyZwfKz0ZfEL+Hfh/Z2xlEU94FkkWIYwT0HHT3ryzUNYmnnfzJCAWJLA9ea2vHt+y3cFjE4CQRgFl6ZI4HvXESq8Y2s5mJHLYxg1yYWj7NczWrPGpYSyfN1J5Lwtgq5ABK4HcVksEFwVjfJ3Fjx1pY3eHIJwhPIP8AKnW+ZblSBkkhRnrjNejubKjGGxe1O4MAiVTnKgkgfpXY+DrQ3Ng7lCoyuG745rh545rjULZSSyIwVkx27n617B4askjsIvKGQFywx054rmqU1pZFJFmOzAiO1gG4yMdaDZmOUMoz361pG3YqDgAE7QD60wW5SKUMN7KDjJ4B/wDrVcaZbjpYo7FlyT8w5PAqo0AVSxGDn9Kb9vMEzliXbJBBOMmtJEWdS0fzDGeOxr1KFRNWvsfC5jRlRqt20Zm20AZ1BDEn0HWrflxMxJB3IdoCjPPofTg1agQDJcEHHWq85EWdhGOST3PvXfHU8bcydQlEKOCeQK8n8VXB+0hnILuxwD6V3/iK7a3iZgCV5yx715TqrwXOoCRg3mgZ3Bs8dhiuuMbRuephqUlJSLkKRpajeCFwWAHY9agSVpRkgsgOTjtTROrKqOWVGO0MO1S2a5DpuBYEgkcZHb+lcE3qfbU3oiNmJlIxhWHCnrj61YFsuRsYtkdB2PpRwkyHaGfBxxkAVftV5GQASM5HXP0rByOmLEt4jFEWKM5HBC8HBqdUL4cDBwBt9KkVDk7uhHUcVJ5ZhIZxgjtnNYSZ0QInQA4bBUjkGpIodpCgAgDIGMDHpT44fNDSckMSOTmpICUjKZLEHPPWsjtiKmApyAoBx16VBdqArFiSAMkmrrW4kAJGB1Ix1p1xEpicEYO3II5zTNUZkLopDDhevXrWjZuJYg4BViaxAXEyITkDIIxjJrVtZcIVJIIGcjH8qlo05dLnSaaoeNt4ycgg56fhW9bEMmAOa5ayklVVAyQe+MV0enOS6D7obAJ61lsc84nQaWjNDGjKqnPIB4ye9dZpkBjhIZcZOAQRyB1+lcjp0iEpjC/vCo/3geldJNeCysZZWOZU/wCWecFjnmtF5HnzTuF5f/Z9yADgk7iOoqS1viwRwGdW5OO1cdfai8s7zM4JPy9egFPtNYcOoLkL0xnp74rXmS3FY7ozpcI5CEg8YI64xxmvP/GmkqZGk2hWCngHNdjot4JYnOMgEDB78VX1+zintncpluee9awmmy6cknax4MzjYAp6nOCKcJn2gKRk4JOOlJNs2AgEHqaj87ysOARxj1zXlHoL0HSsjEuYwRjAJGQfXilDCHYyx7BwAFHBPriq321pAxVd4xkAetOmlYqqlgM4GB2qSk2Skg5OApJyQKWQyFQEKgghhz29KrtIykrIcYyMA9ahMrorFT8pBGKCty1LKNpkyDnggdM+lQK4ZTITg9BntUALbSCd248nP9KqzzFGBJO3O3APQ00hpWLAdvMDgqyA8gGkkkAdnJIHQAdhVUzEsACQAOlU7u8e2RmZwD6Dn9a1ir6ESlyq7J7+8EfygZBHXNY8etBJQiBSxODntWfeak4clskMCBVCzRrmcMgI9QT19693BwVF87Z8pmNR4qLprY9N8PsJQhkIAKnK5yBVy+lJkZIvlRepHeua0gPZ26qpyqgd+oq+97LuIQZVhgn2r0cZmMqseSDPl8Bw9DD1vbTV2MnlKyAY+hzVd5CjEAhgxIxnJB+npSyTkrtJyAMD2qjGY1d5goUdW25yce1fOS1dz7aC5VsTHHmHI561BJOfOIIIUd8U6SUXA3klTjIPT9KruZQShOVbkeoPY5pqNzVtIlMgZFUPkHoWGM1DJkqCQCR1K96bM8s0jPKQWzwFGOB/WmPPtQsSSOmAetaKBlKa6DnUeWGGXRjjg4xTVBICkArnaC3aoFkVgVR8AnOD29q0LLSlngLyyqODhAcg+9dNOjKbtE87EY2lho81R2KMaur5K4DEqB600A7CgBGWzlhjn61cUWdqxQuAV6ZPWrQu9Ol2K5RsnjIyAa7FgKjPBnxHhV8Jki3HAUFR3yMD86ebSaNmGCwzgHqCa2rzVtMtHDqVV+Plc55Ht0FU4vGWnR7lkwD/AAkjuP0rT+z5I45cTU/sxKv2abynBUkEbT7etRCzaVCRnYQCB6Y96st40sSsjEbCB+7VQDk5756DH1qvP45guJv32A5wBgAZx7VX1HuzlfEj+zEatjK0bpGhZFOTzjml/sqdydpyVOTk1XfxzBa5JjU9uByar3HjaIxu6KquTlWzyPUY75qXgQjxHJ7onmtmySW+TOCcdD6VHJAbYgFwCQMHOazR40hlUoxG88/WsyfxC85IQAjtntWEsI0d1PO4z3ZuSsSceYMDO4Y6iiK7UxlCc+lc4NSluSYwMcjLCtK3lGFBI2dz0wa53S5dz2qOLVZXRqH0DnAAbOOp9BTJJGQDaCdx/KkUqAUJOe/PamruVgxPJGD3wKzaselGVxUzIjKRke/ek3FY8YB5/KhpTFuOQF9x1pEAJJJ2g8c+tZs2QojVVUk/gO9Rs4hlJRQzg7hnkU7fGh2kEn1px2swcgnnHA61IbEKGQky4AOeCRkZ+lK0pWMgjnqcD+lLIg2MwVlcEgehFMUggAjgcZHr3pWEOdmkQEtgH3oDlgVxuBGDk4zTRGcgkfIc456/hTWBGABg9Tn0ppCJQS4AACAcDPp6092Z1JcB06E+9QGQtlRuAHXI4P41JKotwoZg6kBhtIOSfp3qkjSJqabqPlSFVZlQYP3sEn0rstK1YXXCIyiPGQ7cjPU5rzVJFABLbQDkcc5/ya19J1F7a4JdmK4weev41jVgpR8z0KNRxe+h6uk0RjIDElhjOOhpCXaXcJERAMFdpyffNYWn6nutmdAHYYIXPQVtefGQCjMQ4DLuxyD/AErxKkXezPSTY5QN2GOD1Bp0hJ4L7QORjuaa7rgkkggA5Pao2BZhgAjOSc9K53EtNkrEpgFsk9vU00FdzhQSSc464qFpGQHByM9+1RK7je+8ow6YPWpUTREwdkRiDlycAe1NdwOh5I6HuailnFtbCWVyG3ZJIwADwBTgp2ggKCTnJ5zV8o27Em4MqoFwRyAR3NXdNtLjUp4oIITLO0gQBRke9VrWKW7uIoYlZpZSFUKM85617l8PPBSeH2c3MQeeRDnvgkdR6H6V4eZ5jTwFNt6yPIzDMIYOm23qTeBvAUPh2MCJEeYjMmWBIJ64z/Su7jtxEykoQAOnpQtskEPTAJ7daZPOwICncAM4PGfbNfkeKxcsXNzmz8kxWKli6jnNiSyAZAw6Dv61UZkyx27gPU8+1N3LHIXIIySSAeATVa5ukjcqXAZhnGeQPU157V9jlUbiSzDackgjpjuKqyuW+YKAD6VC10j7gXBOccHNKSSikNkjr71oo2N4xGSkAhgOTyQO/wCFQqSzYKYQnnnr6Glclc5OTjjHahckEg5PoK2WiN0i5bw/u3YgsFHJHOOf1NaUE5hwGGASOQe1ZsBbymBG1cDIAySauIDtBAIBOTuPSuee5nI6rRtWyxVg3ygYJHDZ9/WtkXKySAsAR6ntXKaVbzrvP3AMMpPIJ9x6VuxZMYJHz8fdFZas82qo30NNrpAhMXVmw2R29qmWUMwHJ4zgd6zNzSIFU4ZTnjvVqG6YW5QjgncScZ/OqUUcjiafy4BUkKOx71n36GQqCdo5GT0FC3nlrGM7iDn6Vm311LKHbBCdsdqlwXc0jEhdkiUMowRkEdyfWqTu7RvIQC4yFAHb0zTwxJJOQuOSe9I0WJVRgArHBwOlSlY3tYdBapcYAG4EYK/0q5L4N0y4tystqoOMnByPyOan023MZBJUf7PcVsKBIMA84+tbRrypu8WZSnKOzOPn+HulyqCLdBxzgYP51Tk+F+lTJKEiCK/BUnkfjXfpEAMsQCeAPQ1WdTGxIIZmzkAYxVfXa8XeMiFiq0dpM86vvhFpbKikB1AwAowUP9c1h6l8H9NlRQEyMFSrjIIPXjvXrMpZlwoyTyDVadDvB2gg4GPT1Nb081xUNVJnRDH4iP22eB6n8EUDoYnliA+4IwMH2IPasXUPg7eh2IUkAYGR39ePwr6Hnt2beVYMRyAxxTFUqQQGVgQCccc9q9SnxHjofaPSp5zi4faPlzVPhpfWeAlpI0hXJIxtB9c9a5278L3WnyMhiYtwxbBx+dfY8lojxyKVAVwVbI6isK+8J6fqcgWdFgQjGQmf0719DhOLakNKyuexQ4hqLSqrnxvqEEiPIZiFIG4nbgYFZrAH5nBA6DA4r6c1v4TW92zpCm9uSrEiNQPcfT3rmL/9nrU5IpJITEYhxJzgoeowDww9xX1eG4nwtW3M7Ht0s6w8/idjwpVjmmUbOBwSB0pGRIA4B3Ag446113iPwo/hyURTSxO27y8R9m9Ca5m7QIdpGMfwmvrqNdVoqcdj2qVSNWKlB6GZtAYHHLAgH0NMwApUjJb+LOMe9TMjNE7gEc7QPX6VGCuwlgQOmOuK6Eza1iqJQUbBBGevpTDwAQQBmrCwDYSFUDJPAxmo5EWVjGBgqA1NMuMrFq0dNgy4BB556/8A1q07W4WM4ByfftXPS9QuCApBBHBNTJeNFMxA3oQFIJxj3FO1zeM0jo/NVyQ4ydwClecg1IiB3BLAFTgZPSufTV1VACuAOc56VKutMwACjAzg4wQfrWbgdEasUdA7BdpBymOcVOkpYqVIIHQ57etc5bayBE5Y4IHAA6+vFXLfV4ApV2BPGQOTg9qycexsqsH1OotiE2bkyM7jk9aCXZiWOTndkHGB2rGi1oSIUyEUdGJ6CphfhcIzhyo2hlOQfes3Fj5ovqa6MSCzcj3pk5KzMyjCFATx3J/z+dUI9XXawYqQB8uOp+tLFqsRBLFgSMDB4B9/as5Rl2FdFyMs4ALEqvIU9qk4kYKTkt29Kpi+hKKQSJD1ORgU+HUlt2MjbH6jBOMZBwfzqEpdhJ2L8cRCkhWdgcEAZwKtLBEzqAoyBuyR0/8Ar1lWOspvUmQhlBGM4yKunV4twdyuzqBuBq1Flpmoqho8E5BJIJ9atiNdsWBgjqe1Yy+K7GZgFljLg7dqkEjjir9rrVvPENrmUg4CqeB6g+lN6asrVlqSEGCQEhGY4Ge9PgQRrtdg3TA61Wub7eylV2jtkVSn1cWxZ3AVSMZPAFZOUWHI2bZUSTFGAQNgEjoKZGApkBcBQdueu4e3tXPQ621xlBh4ycHBzkelKdVuWV1KxqQSFwCAPqPWmuTuHK0dJGqZd8kMo2hW71XknikiYOQTk4z3NYLX1yoCFgZSAcrxg1B9rmYFZAQ5OTn1qHZbMVjQvFiaMkBQcZJx3rPAHlkMFBYYBx0qdGCxkuQCB255qvteKcjKkEbgwPQ+mKxZokNDJKgjJyY/lOOMd/60qKvlmM4JYYFPkkDMQxDuxDFgOpFNMeXAByW4APaqTIaIJgMgMMADiqUqgyhQOGByCOoq7KDI7kHAB2gntj3qNU5Ql/nHCtjOBVJiRWaIxuAp2kD0qsFIcu/LE85HWr0yOGDZBYnq3eowqvvJYEqRgAcn2xWqYNlFzhgA2CxBPHQelJdksS4JBPYDOfXmrZiADEDnsc1AXCMAwYdOR2NWpGTMx2dIw4DFskYb09aSGRX4Yhs9Qx6VPcAhiAcjtx0rMcgEoF2nJxx1roTM5K5ctHV5ggbk8KoOMmq2sJvjO+IuQdoUHnJ9/wCtJbyhJUGCVBzg8YNaM6o8RAOCepI6VrGTTueTiqanTcTzTUNPeS6MShiCeO9X7PTFssF1BkwMA1tXfkW73IjIMoQEkDgc1y99qzyNjcFAzlulfQ06kpx2PxzFU4UKrufd/wCxVrIu/CIzthlDsrEDdnaxBAx619PBBkEEkEHtXxR+wV4gitYNU01J1klDl4yvIAZumPXNfbOwxkgnkdQOhNfzNxhB08yldHm15qc7kZQrwCT059feonUjBCgAdBnpVwLgAEYZhuAJ61C6sy4JG7J4A7V8DKWuhnGxVLHkHgDke1QM44GM571PNtQkldzY4OelQqrsQSML3rFs6ERrIm8Jgk4OCAT0qjJOSw4z1wavy4SNiDlucZrKcPwwHTmsrs1SFiuTblmUAuSSSOo9uK6fRPEsjIInbAxjk5zXKPEyhdxyW5BB6fWq58yNlIYgq2Rg4J9q2pzkmN0ozPS1nWcEAAjHOO1ILUOCQMf1rmdI18W6hJiMMQNxIH4fyrsLW6iuUVgQWPZAcAfWu5LmVzgqU3BlT7KseWf5R600wq6gAgDPb1q7Ih2kEsBjkjtUNtksQRgY4OetNR1MblUKEmCsACzYGTjLen6fpXSabEBEDnB5wpHX8a5zUtkb27uMqJQAcdD0B9utb0N9FFApAJIABx610xikRzXNaNRtKkAnuMVOsfQDgYziqcFwrsCNwyMYNWEkGRkAEdx3rojboQyxG42BiMHOCD6+lJtKAkuWGe455/oKqXOpQWwBldUHU5OORXN6z8StM0vKBzI+QAqgH86bqRgtWONOU9EjsAW+YBCygcMBnNULnUYrLeJiqADIYnH615Lrnxce9Ekdm4TB6quABXKXXiK8vYCstzJMCcncxIHtj0rlliEtjshgpyV3oeval8QtLsC225ilYDlQwJP0HY1yOq/E9Wd1hjwy4JLL2z19M1wbXDvCoOD7Z6VFgMgZhuPJBNc8qzZ1QwkIbl/WdbfxIXS5QSwscg7uTjvjp615R4v+EtlrMUrWyKspGAdvf29a9FWJQS4zkD1wKmVA2EI4YYAzwBXRhsbWw01Om7Hq4etLDNOk7HxlrnhCfw1fPBKGyCRkjt6+1VIbMCQEICByK9++NPhJbezOobPLKrlj13gngmvE4dqEKCHA4BA61+55NmDx2HU5bn6xleMeLoKUt0LBAkbAlFO7gipjbAOSEwAefY03hZSXGD/CB39KtQQE4cnLY4r6JantLUtW9tHtklKAMSMDPPvxVscx4OCMcZHSmRRRtEgSYueGD46+2KcVIBJOB2GOtVyjRDJCUXlAYmB+YEfliq8qphDtyq5A46VcKIGJQAEjkdqqMpGQDkE55pcptGJTNtFI2RggjPI6VXnshI5ZGAHcYxjmtFkDRsAhIY4I/wA9qJYS53kgnAA55OOlNOxozBuLCQO4G0/wlgcZP0qjNCoLIybWiba2BjIB5B9ee9dFLG4UgABwfmP9KqXsKOWZkAeQ7mb149KOawHJ3SoAcHYD0wM1mTYKkGJnH3iSeldHe6a4LsCojHRSOfzrIurcxqGAIyCPxq4u5SR1/hu58+1jRACQBhQcMfwrZODHkHAzkAHvXEeHJC7Ir7UIyeByTXaJI0sWGi2qp4bdnP4Ypu5DVh0ChQzISJSeh9O5qCRJJUdc85wM1IVfqgBbIzk447mlZgLgBHcqBgqwwCT6d+KgV7DXVAmcFTgA9+e5/OsS505FZy537m6985roGUqC4G5j1Hcn1qpd2sqsrmNlR+QT0J7gVLZm5eZlwaZFuLLEC+ASSeQKkiECKQE2gEg+9PAKORkqSeT60zG0sCcKeCcdRWYtyyyrsRyo28gn3pI7lUyCm0njr1qMhSVUElcYAPTPrTJQrMqNkADlgOapMpRJ9oOMn6DNQS72lIBAAAIUnGfT8aUyojbo1PzDAB6E+tRkHJc8PnbnPQeo96pMtIdEwLguxBBztJ60igSMxYAAHOKDICzMQGbGST3pFJTJAwpI4x2PXmgod5Tggg5B5+lMMRjLEnIYY56D/wCvUm4vuAycjjB6UpbJAMeMYJXNIjVELblkAGAAAN2etPWMK4GMjqQRwaYYzIku4lWYkDHZf8asJCDaKGYsyjHPGatMPUa0e5gAMEDtQGWIMABk8nHUU1kZkLINhAyQT1FEaAqWBGehBNWPQkjYSMQFyccHt9aRZHIGMFDxj1/Gnw4eQAlkXOTgZ478VErASNlcKQcZHSp0AkbeqgKACSM7uw70MgLEFcBVznPJNOfByzc5AzSI4dzKGLSlQpJPboB+FMliW6ESsSoIICqDzjB6/U1I0SbSqsWfPJbjHr+FNR8MyovKcHJ604ktgqvzdSc9ah3EnYhLuCVAyB0NSefMJEUDIIySO2OlP2gKWfhFG44GScdsUqBguQNyHkdvzFJaj5iVHaSQuTlwu0joCKtK5ZcgA+/oKoSJgAIWTHJAOcj0zTBqEdshiYhVAz1ySPQ1rGPM7IidWMI80nZGncXCxRlipYADkYrj9b8aNBK9vGrFeAVB5H41meIPFM0rmKMER4K9QAK5rz3nmJK73POa97D5XePNVR+d5hxTTjV9jhtfM05Lx7iVmLknPGT1qWBHJUkhjjBP9Kz4YctkkEnHHoa1bZTtJBDEdcHqaxqwjFtI+hwlWVSCm3uWo4txBBI2+hxk1ft8iRcgenNVIAp5AKjG4qxzg96uRMWwR1HPI4rhkj1olwAneC5KEA7D0yO9XliAjVTkADPHbNUo1ZsoCCx6Z4q8EVyoLMABkgdzWMnY1SsVXjI45JHP1qO4QSRHKgHGOR0q8VKoVHJzuBbk5qtcAvgAYJGST3Nc05C5bmDPAcg4AGQBgdSa9v8Ag38CZfEl3bXmqqYrVXEqxMQN5A45PavJ7SdLDVLCeWISos6syY6Ac17vovxAkvLJYLaURoAAqk447j618jnlevSpWpaJ9T53OJYiNLlo9ep9VaRbWumWVtaxLGkcUQXAYAAD+ZrRWdHIQurHGMCvlJvH2sptjjujCFxkAZ+nWpbX4qa3aoWEwchiV3E8j6ivyaWAqTble5+V1Muqybk2fVJkUFQCAF/WmoyuXAwT0xXz7pnxs1C3UNOAX4GVJwfzrpdL+NkFzIVnjZGbBZyQcgds1zSwU4dDklgKsD1qReuRgDofWs3VFeKIuilgOWOeAPpWLpfxH0rU2UK5wRhVweT35/OtWTXLWVJAjgF1wVJGQM5rndNxdjl9nODs0cnqOvyBmCHay5welc1c6u8jMQGeTOcqevrV/wARi2W6JiuAEGWKZ5OenPtXKXsqXGSkmxAOoP8AWuqEHZNHqUY6J2HXepOiu6Al5G8skckd62dDsSIjK5zKSCB14xyaw9OnWVmRTgDgse9bttIAwIYqDjJXjB/CuhJ9Tsb0sbyTFW5GAB0FWotkmAHOeGGR+may0f5xg7sg5561ciGwI5JGBk54Faa9DmkjXRypIBycYIIq9GiSoABjA5Pr71jJeR5B3qBjJ3EVLL4jsLBSZZ1UEcheSffAraEpbIz5W9jkPiZ8PLXXtLnIQGXOcY5PvmvkzxFpM3h7VJbOaLDKxABGMDtX1l4j+Mmj2issEIuiBgCQkAn3AOefavG/EPhmXVLpvEmvRRafZM5MMQY7nB5wM84+tfTZViKmGk+fZn2WSYqrg3ap8J5FMpRFZQXPcegqH7SEcByApPRumPSuzu9X0TzJQlvBtYFVyDkDtxWa+k2esgPCQjDoFHp2x6V9xSxrdrwaR95DG81uaDSOf2vJKESNSG43+g9BXR29u0VoOMqDwxHWqtrpYspWQD5idwJPWtJ7geUEQEsBgAHrX0+GXNZir4iPLdbFfJnmVNgKjrk4xVuWMpBIQcKMEH0pscYicFgA7Dkk5qK9ySgL7QCTwcZz/Ovs8LQ9lDXdn4nnuYvGV+WD92JXuEYgEpg4GfU+9QCExkBQFB9PU1I05XBILDPPOCaIGOC4QOxP3T/P6122Plbsc6hVcsAxzjOelQqqIpIOT1x6CpDHFMwyMOcgqRjPtRHCJGCnCZGflOcfjUuwJ3JYk2oDySBwSc8VMrxvtygZx0yORmmDAZVY4AABJ44FbqeHL2WKMpZyli3zcAYXsfxzXDWnTpq83Y6aWr0KxDEICo/3sdKiaxeYsGGT1znrWvJpdwmUeN1cD+4en1x70W9pOlw5ZAUjGTnjA7ZzXmSrU5fCz16XMkcpdoUDDO4E4+lZGq5NuVJEbM21c/x8cge9dFqtsIHYLHsBOSFB4JNc1qibWKuAzA/dJ5HHWqhJN6HdG/U5+BFMrpHKshDHJXt7fhUWpAx5JbBYkFic81PAsYvpSDhmxnAxn0+p96p3sbNORvByTgNxg/5zW/Ojpgir5IiUONzknAYDgDvk9qjvAjWbg7izjYNpwSx4GD25I5qyxaGEoxIGM4AyM9q0PCOinXfFui2DL5guZ0zEeQVDAnB7ckVwYmuqNOU30Om/LG7Pr74TeGR4b8F6NbMuZREvmMOctwM579M5969StFK4UgjIzn1/yRVXT9Ihs7eGBDvWFRGrKMZA4Bx2rXjiZQAMZxX8tZjiPrOKnUvuzwZzc5XZWYEvgttAPJboBVe5kKox4JII57ZH/wBerswLBWAwMYGRjNZWpylVGSAK8vTqOKM+wt/MiMTuXkUAEkDk1SuvDrSyF3OCTxgZwf61e06bZelQAS+Dn8a6r7IZDliH3YII5PPUfXNdMJXVzrVTkRxtrosUDKDGXfIO7B/PH4Vv2ulPMwBAJ6citZbNIUJbAAGSSeg71aWADKkbCQCOoyD0qJSMp1nIrWenJEwDAEjuK3rUhQABn3Azz61QQhGCY2jHUDpUsd0tnBLPK4jijUsWJ9OlON5aI4neWhS8beK18L6PLLgCeRSsKMMZJHBx6V83Xkst3fT3Urs0srbmZmzk/wBB7Cun8eeKJ/EmtGSRiYYxtiB6AD2rmVVWyCDjOSK9OinBWPZwtL2Sv1Y+KHaQwbIPBDDOa1rK085wdu09ABUENsd0YCMQw3DHOef0/Go/FfiWDwNo897dBUlA2xKzcsxHAA9a9PD0ZVZqMVqzvTcmoopfEHxdB4Ps7e0iXdqM7FVwceUpHJJ9PavD9S1Z7uVi8u8KT9Dz6Gs/xD4outfmlvLpwJy2eCTgHoPeso3YLkFixI5weme/0r9ay7L44Omk1qfoOW4KnRgpbtmgjqBI7pvY42rnAIPXOOeKgA4ADAhc4AqrHLIQMtxnpnmphcqFBBwR1wOa9ex9DFEhBeMgjaCQSPekYkHGWYLwMjp61HFISQVHyZ6k5NSyyidwhbagOSAcEH601oXYlAVcOSSAOADjNMkUeYDgnIDBient9aDltxBUpngjsakgVZEIYgEHAHcmtEyboZGzElVBYsc8dTVuIGNWBO4emMY9qhESwyIQWBJyCD3q8m1mAYZBHJroi7mbl2Ka9XJJwOnHSsbV7+R5CFAdFGMAZJNXtZvhaOsEJBfliCegrCZj527AJIya1SHBdSMkrsymxsAc1csdVmspo2iPlSKdwK9QfrVSaQuOIyzDGB/X6U1sYJEYBbgnucUtipRU1Znunhb4jRajpcdjKC0vAz1/CujeAyQ7huU9vavE/h/uGvRlzglflXBOTnr7V7mlzEqRCVgm4YKjnH4+prx8bW99Js+Fx2Fp4er+6W5zl9EftZJ5GBywwTVW8DSOsgJCAEFcVe1GRGuXdCAFYqoJOSOxPaoS4CBgcE9BX0WFXPSiy6d+VaFOFgIi4GQMKQByff8ACiNyrhgOAcnjOaAx3MAQoBBJI6jvUkUoMpAIB5APXjtXpU42OpLyNTTroElGIYkEgY71YNtlgWQEgk5HesaO4USsQSCvoKvJq8pTYrADGct3/wDr13RM3CV9Cbywbgo5y2CQDUjxeTEGVFJAIweapafMZZQ5Y5B5J9O9arsrxgh1c5yMdvrWhautzIgJBCuQXDFgcduw/Cr8kkUkKB3JfccqOy+uaiki8ohlAwflP1poCsqqRhicn3qJIvcvRJCCA4yWGAcnirh3IQFHAxznPFZJiY8hiSQDtB6c1asmdI+QRjOQa4qjsZ2sPaZzISQBycY9B3NXLedVXdIdzY6Y7VE7rLsIIJ+mKtWGnG6IABKA8+/414eLxXsabcnoROajFtnQ+F1gacM4A38BicBfeujFvES7OQAGIyOcj1rAtdIe3iVYwM9uc4rVWK5xnKgBQoGTkn6V+aVP3k3JLc+ZrPmne5NcKhysJweoB7+9UJbZ9pdzknqOmTV/7K6qGJw4HJJ6+1RBWMgUvgkcZ5xXPKBMJNdTJmhkjVSFVVH8IPAqsXeRcAZJOSPStW7QKzBifmOQQOlZlwwtVBRyXJywIxj8a45Q10PRpybI3cRISMnHOSCOa5nUJt9yXcY5yAD0rckma5BQgqmdxAb0PFZd9aqAwwDkdSOldOHXI0z06LS1ZFba01tKCoBXGCSM89xV06mty4D7mHTC4zn8ewrNW0HBzkDnGM5xU2nW4kmDICykgYIwAc/1z+le7GrJ7o6pOFrnQaZpJkkSSRCUjOVAPBHo3t3rr9Ls1UhlQkA43Rqevrx0pmkWirbW0TxsJ2GWDcYPpXUWtulnEwyUBGeO9dEKEqr5mz5PG4tyk4RGJbxogAQ4PXcpGT9DzT40ETuWIAYYJ9R6ewrKvfEEVkxMrgjoAzAZ/DvXOa343inHkQKY2wQZXY4B7EDj9a9GNOMTyqeHq1XdJnV6l4iS3iVIGje5U5RQADke9VNC08jc8gKu5MrMzcFieah8NwQPHDK5FwwIJJ53j0yecV0AlEczssaonVUHAB9K3ik0TOXsrwih+1ApBQqQOpqpe6dHdwZDBnByO2DVHX9VnWykMbCJwOW6ADvzSaVdF7MOWLBhnJ5xUypxa1REYtrmucldymw1B4t/zHgggDA9PpWFrjvdOJQu0AggqMFMd81qeLTi9d1Q7hwSRXIreR/b2MzOABgDccH2Irwk40q/IfRYSPMj1nwr4ii/s+IO5d8Z5Gc5HGfWsjWdcnjMz27b5AdqqTwQev6Vx9hfvbyEQHEeOI88AVJfaiXcIcq4OQR3BHFevXrv2ahBF/UeSpzmklrFKzEkHnLDPUnmrsPlFiFAAAyCO9Zli6s5LjLgAHFXDsUgKGQk5weK8Ocn1KlFos71VQQmXJwTnoKhZQzgkgj1J6VXNwI1IKFh3A7isnUNRuLwbUiZEQHAGAT6Zrmc0VCm5HSmPygHEquCMkKc4rM1GZFjIA+YnkH0rG0fVJURHcMQ3BDdjmpdXnM1rLLFnevRcdT9a0pqD6HXClZ6st6aiXF7HE7eXG52s+M4H0rrJfDNtcq0sCkRBeAw5IH8q4HS7l7i5TAwEwzEdgD1r1zTLiKayiXzY1LLk5YDFerSwvO9Uc2OlOjZxZwWpWYjiYFQowevYCsN4xgEEYxkhv8ACvQtW0ZrppQhDYBJCnOffP8AWuG1Ozks5grqNzZBI7Y//XX0uWR9neDVgwuIU/dvqR2rg4UjAA4AHQVb8gHeXOPT3FZke5ZVKnK9CKuXBclSCQ/Q854r6DlseiWPs8boCWYEcYxwfxqExsvCsSB3qMyAYUys5HUYxVtNsi/ICD0+lS2CZAlxKqKmcuCQW6ZFOS9eFmcsCvQkDr6GpJFQFlyCyg5x2NVGUl8AgEjBHpUblJplm81AeQSew6mqejaibO4UyvkkhtxPOB2+lJI8PmLFO7BGGDtGSSBx+FZl3aqSQj4zxz3Fc1Wiqi5WXyxkrM9ctdet7xHmaRUIXIQDgenNOsZbHWDI06hyDgDPT3rh/CGmPeW75JwuOpzgj2rvNE8NMQxAIJ5Pbivk6sJ4Sr7p8xiVGhO1xtxoemBowjAnOSpxkikubW2iG6C2WNySvHp61budIa2nRIY1CKdzO3Un2q7HbCdkTKg44yOlEq9aqrSbOKVf+8ZFtYuEcRjOeSwHP5/jUsNjdFwXOAvOCOp7HNdbY2lnYxt543ORtCKcZP8AgPSnXE9kIyIlLy4I6cA1EaTb1ZzvEPYwobIS25DnfKWyPYVYt9OUFy5z2B9KsadamG5Z5TtZxuxnj/PtV97YFSQwAJzkDvW6pruZOd+pXsViidgAWXHfjmoLxXlyYQivngsMgH6VOsCpC8gcADOfwrOuDLIAF+UE5JxzXn4qEVAuDu9zqkC21lbuAEdvlYZ7euP04p1tM6vlgpIBwQMCsrSbaV7bEh3KBgD0H0rUFk/lkhyCRnkcCuzDP3FY5p2UtWVbzVGhmAVAcjn0rEvZnLAv99icYHSrWowvBIACWPUk+tQWs62l6Z7lRPAFGEByQ3fiuHFtzfLJ6HpYdJRujLW1ea7PmIdmcBScBgetWI7JLe9tp1XDROGGOmB2+lWo2e5BlMW1HYlQR0Hb8avQWRuISAAoOMD0I615Swzb91HW6tlqasVmt/CZUCk/eOOMZo3C2hbaQWAwO+ai02J7HKs+eMfUUmt3PlwiRgqnBAC8fjX0OGjKEUpbnnSbnOyZzHiCRGvgTgkEZ96zZ5o7cFowFYnHTrWabp7y8mnL5ydoHPAFTxoZpdpJ2YzkjuOtfoWWaU1c+io0rRSZqjxS7CK1t4mMmMEt6+v0rQ06ynDM07EytlsZ/QVyTWz2N8LlWYnGPlPauz0G4TVoh5rMrqMgKP5mvpoPQ2klFXRI8QmUAgKTxg965PU9PMDO6R5ySQoAJPp+dd3JZsHJUY45Hr71ga5bEQyOVDhSFI44Y9P/ANdOdPm1NKNTWyZyCxhZHQqxDAYIH8XpWb4n1IaV4euyEJlZSoOcEcdB71qXAePeSCM9e9eUfFjxHKgWxRwiAEyJn757c+g9K4naC5mexCLm7Hml+XuLmVgglZwVIc4zn3r7P/Ze8Y/2z4Li0+4LPPaf6NtzkLtUHP5EV8Uw3R3byQTkAc17j+zl4zGh+KzZOEtrS8iY7snBcbRjJ7k1+K8YYZY2lKqn8Jz51hFWwu2qPsqbO1VDklRjfjmsjUbFLhHDEOSCdx6k+labfwsAoLKGIHbiq0o2gkDIbJx61+BS9D8kScWcNqHh98FgAqEfxHoe9UrPTRZZJb5uOcZzXRaxlpgNmUA4GehxWWzFgQQSF549q5uU9KEpNFeV1JByc9hjtUQL5IA3k8BPX/69TTZdAMgZ657VWkV0VjtDkDIBOM/jWsIg0AwoYAAsx4Bp8SBihADOASQR0FS20EksQmETRBuQh5xV22iAAYpjBxnHevRhTuZ81jk9Vs3uLyKKIkTzOERhxgk19DaLax2OlW0KIwMUQVsDGSBzxXk2kaYt14utnYu5QFim3CJjnOeletRXHLOPmBJIJ7V10KKhV5mzlry5lZF26hjnzG8YZSoHOCBn+teLfFz9nyx8XxG5t0EU3JAhUAk44GR0H4V7LFcR8nHI6jHUVOjjAJ6k5AI/SvpcPiJUneEjPD4qphpKdN2Z+avjb4Zar8P7hlvYXmjZysflDJPtxiuHvtKu1jkla0lVFYKCVyefav0T+K0OlagY4TAplJLM5UFUI5wfY+1fMnj/AMXeFvD4ngYxO64VlSPdg98EdK+1wOdVYJU5Q5rn1tLM6uLknJXZ8yaghtiHCEseNp4q/omlmdRK+RG2cZPB/CrN7dxeINburqNQto7AxqBgAYroNO06S7McUUZ2AgAL2zX1zqucE9j7XBYP2iUpi2lkodWRdxwBtY5GPpXT6X4fe4YeZGYiQPlHfPc1d0fw2YVVnyzKeQR0/Guv0+zESZCgA9R6ZrmUXJn1EIxpqyKGm6FFbBgACcgA4wR7VvW9sEjBIztPUDP+e1PhtwuAOB6j1q/DGIlCjJPofWt4U1uZzncfESQHwSMcjHJ965b4h+H49R0p5QpVtpJLDk/5967OJAMMxw59BgU2/hSWGVJWDIUYntuAUkjJ7nGK9GiuV6GPNZ3PibVrSW0Z4HJBRip9wDxWW5DsMuQAeQMciun+IEAt/EFysZCoG3BR0B7iuQu5Ftt8qjDHhR1BJ6CtKyUWdC2uzvfhPoB8R+KIy8W62sWE0injeAeBn/PavdPB+yf4kuRlhEDt+hY/4Cua+FHhz/hHfCplkQi5uF37lGSMtkiup+F1kJ/iTPcMcII1QJ13HJJNfDZrUc6NRpng5nU5cPJ3PqXRU/cRkDqBxjGBXTW7xJFl2JAGR71z+krIXG5QFxtUA5IFa13bPNYsEcIRkDjOa/EHfmdz8UqvmmzobOAx26ALtAHCjsKhnQsp3YLZxgccVhaH4rjVjbXEi+ep2sAfu+n510rAkpKCpB4BPc1peMlozF3Rk3Oll0OVwCeR6Vk3OgIOWAI9K6wwkBievXr1/CqF7GxyQOSMcCuSpDuVGcl1OLvNHC52ouTnBHaucntDBMYnALHngV3t1EVBLgYHr3rl9aQCcSBcYHOK4ZRs7HoUp33MiyhaLWtOESKGMwByM4GDnFfQFlGUgChg6sAcivC9MSS41OxCuAxnU5Ucgc//AKq94iYJGNg2rjoK9TLklUuYYl30OT+I+lJf2MkjqHQJtZSOp/x4ryqfw0ZGCqjEdAR2r2vU51uQUVgwznBrBOmQknau05yQOMn3rpx1qr90yp1XBWPLm8Lso2lCNpDHjqfrVq004RXADoFQnkH0r0j+yo1IBGcjOMdKzb3RVmYlRgj1HWuKhTtUjp1N/rF9zxDx7CIbgyOSsYPLDnGa48IrSgglgABz3544r0f4h2QgmySAGGAFxg/l34rzmJgLooQcknBJ4Ff1flqthKd+x6NKSlEp63pn2qF2GAccnPNeR+LdECXZIcoCOVxxn1r3GeL5hubaAPSuI8b2qLYuVG51+ZQ3Tnr+PSvVspR5T1MLNRmkeO3F4bW3FtA+0c7mz1Na3gLwKPFWs2klyGWFZFOVHIGeT9Kp6VoT6v4gEPIXBc4XIAHavpH4feGIrG0icRYDEKCBjOO5/OvzHibN3goOhT+Jn0WPxEcNRtDdnYeB/DUdmBDDFhI+A5GMjt+NegqLfTbSSeZlRYxuJY4Bqtp1pb2FqZBLtUKWJI4YgdK4zXvEreJNUFqjKtsgAIHG8/41+NS95Oo1c/P2pV5tm39ubxBI0xBSzHCg9Gq5axwWUMaQoEC5UAD1/wD11l26mGBIlBSNegJ71X1jXRoOmTahIrymIbY0XByevI9PetaDdSShHc3hDmfLE29U1S00K0lub2QQoql8scZAr5q+I/x7u/EVy9to8pttODEEqfmcg4/I4rjvir8SdR8a6siCeWO0hyPKUkBj7+orkLSymmUAqUXGQ3QGv03L8mp0YKtiLNs+4ybKYyaqVtQv9SlurnzXdmIO4ZPQmo2czsHduTzgUl/GIpkUISyjg5wCPTHrRFt3qAhGR+VfSx5UrRP0enTjBWiiaAtuBDArnkAda3bFDbJG4KPKRnI6rntWdbgEBCBtyOgxk1qJlFAKhuc/hWkTdo0EmllIARQgXcWJxkjtUv2orEyIm0kA564NUog5ZSGAB+Uj0HWrceSxIABAweM1okQ0uxOS0qqDyQOcDFSRZUlBknOajQOdzyNlmAXAGMDr2qzbRqQSDg9AT0FU3YzaRahYsEJGVHBAFdHpLoVBIIOeDWBaAckHIB5xziujsMCMKIggAzkdSaUZWZyy0NV3fgkKEx2HJ/GoXYcbSU4OATk81KiFyAGyAOQRURjBxyQOeT611xk2YuzEi38tgsR2HJphKZI24PXn1pXLRwF1DI2eSCefaoE3S4YnBPJ56V6uEi3eR8ZnsruMEQahukiXDFSDnjuPSuL1qVYp5QQFJJJwema62/nEG4tyAM5615t4l1Au7MjAgk547V6ko6anhYSg6s+VGRf36ICxIdASMVnm7F0CoPy9R7Gs+/YvJw3Dds9aWAYjZGYqMcleD+deROTTPtMPl8KdpdTRdRzIRgkhTJnOcdv8KYZ0LHcCSMgEHOKqm4VJMIWIIAyxz096aGDIQGCknvXLKR9DSp2HTTJAC5BxgDAPOSalJTapUkjP3iOg+lVSA4Bfkr04qWIjeADkYye34Vzs7lGyJBIskbh0AGCBgng+tZM8so8wBgEAwB7+9blvAHUkEYz0NUL7TijlwMhmyc9DxVIzkkZLwFkQE5GMhQeldr8IvFb+E/G9leNLsRGCMT2UgZA/GuNkjCuw34bOBxxin2pQXKOMHy2DgH1HrXLi8OsRRlT7o8/GYdYijKm1ufrz4F1mDWvD9vLE6uGCkMrZyMev4iuhumW3s5ZQceWuS3p718s/sb/E1tQ8PvpU84aeB/NdRzhG4A5+h6V9HeOdRNh4dlKOFMqkZHXGK/HaOEtiXQa1TPwbEYSVLF+xa6nzD461FtV8QX160jAsxRVByCoJ5x05r5j+OHiRbq5t7eSVooIj86g8Fs8fT6V7xf6kjOAhZpVLMGH3gCTnj3r5g+KpdtauS6ZDyl1DDoCePxr91ynDwpU1FdEfqeHg6OHikZMVwjRgAhzjIAHSpIcyKNwCgHOBVGzIjiGcAnFW45gGAIIJx+NViL8zPpcM+ammatkytgA5A9TW5bYIIxk9fpWBBIUHyrkHAzW3YqzlADgngZrzJJnW0a1oqSjBOVPHBxmtTTwFlLIACuVO7+nqPes21QpIyyD5zw20Y5HXjtWxAoAUgHIAwT2qbHPJmjbny8MRgkY2gZ59al1jVzplk7owGFzj1pLQEyBwxAA6g4rlfHeqxQwNChJIYndnqvpjpXVhotzSOCtNQi5M848Ta7PfzOxZRHk4XOeTXEaldt93kAHgitbV7ghmwMKzFj9a5+5JnlJJJHUZ719R8J8dVqSqSu2P01i10jEksxAIPcetdoZF8tAVGVGPlPWuT0VUW4ClcleQa6FlXOCSAec9hXm4r3mexl/wsnto2ZCTkFTuAPbmumsbk+QOMYFc/aE+WUcDGc5B6itW0YpswhYZzgenrivKkj6KmuppxsQ/U56gZ4+uKtWygOxcKWY8EMen+NZ/nq6BggbsOcZp5vRaylCisVOCCeh+o61nyHYjV85AQMEDgCp4pDkgDnqDWHBdG4ZS42NnBVDnFdLp1ulyDEX2HGQSM5I7Vm/dE7IgcusgRwCjDJIGcVPbWZIIwFOCQF4GfpWxbaWZUDyJsYDkgdRW3pvh/wC0NGqglumaz5r9ROVlcy7DRTLEjEgjhwcYzXSW+mRFEJTamOcDv3rZsdHiWMIAcgZ6VtQaRGdpCElgCMd+3Srpw5tzjnO70PDPiDp5tLkyL0JJLdcgDiuSREeMORk4z6c16x8XbFYmCOqxkrjA4C47fU15Nas0siwlcD074r0nG0VYq11cp3dkJoSQQm45x2z6Uui24ad3JZhGNpIXIFalzbGLagQkdsdBVFVNu8hDkKOcDoc9TUJGbjchW7S0vSY2AAOSc9c+te0eCLr+0LFFCKqNgE9zjvXgrxO852qCjElnzgZrvvh54m/s69WB3IUgck8HHasa3MrNIxlTa1R7UtgikHAJXnmknskKSqMnPOF9antNQiu0E8Y/dt8pVugOOlThFKgAEgE9e9KE7kq/U848U6e0aTeSAhZSvI6Z6njvzWV4e1yXTpgjnLY2/Metdn4ttZJ4mJABIK5UYB/+vXld1OIrmREy5U4y3rXUkvjCvho1qdpK9z0oXKMhDAq56qe1UL5tqhkGSBjGOg9a5zS/EGAYywAxjnqD7Vdur4MjNuJ44BPWvRoSUj4WvgJUZnOeIrg4lLFWIBAU55Nea30omlwQA/qowK7XxJdlFZyoIYEYz0x3rgwWluGkUZY9N33Qa9GTtE6qFOzVy3HGXiBY8dwO1XrRCQQSXGcAkY47VXg81lUugRshiV4B/wDrVs20K+WpOPWvHlJXsfSwvYWG3IjKDgHk/wBKl8nysKAC47Cpja7VVlfIPOVOacvzOAVAKjqD97/69ZvU7IDAzqpAGSD0NEcQQMxJD4GI+oNOjRxISSDuPAA6CnvEMsWJCH0ODjvzWbdjugkTQKEQgjcx4IU9KWO2IfcM7iM7Qalyjssi5RWOQxP6ZpdoEoKElTnOD0z1rHmOqI5ECkZYnsc1blt1kQgYAxwBUcUZRkBi80bhuUnHFaBj37zjAzgf4U1MbZx9yjQXL71APbvmrEUnmciMAgYBBzUus2AguSyKz5UsT2FVrQ4AIAA7jODn6V0rVGsXdG/Z3DmMggAAcA9zXS6fLG2NpycDIPY1y1qo2nY5YLg4PGM1v6ZcRyRlAGLRZJAXGR9e/wCNc1SOpnUjodRZsAoJADZx61S8Qa4ltDJCpIcAgsxxg1Fd3i6faqzSrkruBzk//rrhNS1p752LbirckHnFODS3RyKF3c6mO5F6qBFYOwGe+T3NW47W5VkwhIzyfQVymjavPp0qospaI/Kc9DzXp+gXdrfjlgXI4AHeh2b0Majceha0C1I+cooPXcRya2LuITMzFASVB5GQMZ/xq5bW0aRxpEMEjkdcn6VPKhMbrsCjGD71cVY5PaHzCk6jeCAFYEH8e9VpGEa7EORj5QCRj8qiLDAyCR2NRvIjEDdls4xnpXJuewhyZRQFAAXqae7IpLZy7fLnPWoGBCEnkCqjyAsGPA/nUuJSJWuTwpJUBuCR2Hb6U83SFiAcd8gcVQmkDYycgnH0qORgJDEz7CoBC98VKVh6GlJKFiV1dWGSMA8j1OPSqnnLlgQxLcgHtUHmF0JQ5Q8dOtQzTFHDMflAwT3FbRgS2uhNLKvnGEEhwpbPYfWsaeY3EbRsD1xmp7m8QzFC2VIHzDvn3qBoskEHAP610wSi72OSbctDOmtVnbgFiODzitvS9NFnKC64HocECnQ2AkKAICgIJPQmtKOIRAhUw5YMT6gVs60rWPOdKN7k8GxWBBCnGc44AqNpwrlVbKgZyO/tSyyFMnAHGOeMVVyWbJOQT1rncykrDpZ0Rm+QksMAjnFRebEOQwJzgg96YpKMxHI5HtUTQmSQhYmA7EHOapCbSHSBCwc4Kg5GTTZ5v3gLOS553A1BM8cbEMcAdiaxr/U0jjJ2kEjkZ6V30aMqmx42Lx9HDL35aly/uAVKmcIxGCEPJFUJ78CELGchRgknrXO6hqrThYxlT0J9aoSXrxoUBIA9K9enhEtz4rF8QSkmqSsbr60YMDOQD69ahm8V3AEpQspIAJHYDpWE8xYEgcsOopFKFQCSSOc4712wpxjsfI4jHVK79+TZeudeuWRAshIySQx6mlj1iVEYF8HHArHu1eTYIyAQck+ooMjb9oBIHVsVrex53PdmmL5uHYlj3LHJqrPeSEqSSQDkCq8jkxspB55yO1RghgAG4A4JqLlJkj3iAgkkknjPY0fbCzkANkdWzxUHkDaA5y5ORjtTwFGAGAA60rlXLCzu+XfJxwBUBuS0jB1wOwNVpJ5FmKhyR2IqcMrIC43MRjd60XLiRykhwwXIPQitPRrYXu5G3YXkYPWs5QBIVxgV1Xh9Vg2koASR171z1ZcsT1cFTdWqoItQ2CDc4UJnkCrFtZsjguoKnqPStq2tBMXbYuc5UEdBjp/OrEenxOSHyDjJ9BXzk6ru7n7Jh8DywVjDlUKcAHJ4GO9PikKIwOQ3c+tbg0F5JQwjYxLyHxwT6flT5dCeZCApKjpxwfxrF1l1PRjhpI5yWZ1tmIj8wqeFznP/ANeh43jCMWGWUMVB6Z7V0J8Ozh9ijBIBDEcUx/DpZXkBLFTtJA74pKrEv2Ul0OeLqykk4A9TUwkCw7i+D6elXV0CYMSFJTPUj9cUkmmsoUlSoBwWx0qlJPqZuDXQz5DJvGGJBGSM0bmGABgnrirRtZUZmC7uxyOtM+yMWdyQgVclSf8APNaLUycSuH2sAQSccgHk1IFVvnZsk8bRTJQQyEjDHjkdabIGLAoQADjBpE2sOiyXAYhRnOPSmDawcxgDBPGOhz1pzwhWVxuBJyST3pNp3EKcA89aoQ0AFRkEHPQ05GO0jJLEHJzyBTlBbIzkGo4BKZJt4wApCgc5z3oNoM6TQNTMTCJiSoXr612tlfK8CIqjKqFFeW2zzQKg3YIABrptB1cJuMpA2nIPrXLUox+I9KlV2izuYmEyMXOCBkD19qQKcshfaQNwqtaXQkQuxAbGRgdqsCINAJAQHzgg9hXlzUUd6QFzNGQcE56LSQuQMgYJ5BA9Kc4zFGEOASd2D09/x4pxUqAABtzxnuK45OwwaISf6396CMkNzmrNpYPqFzHFEnJxwvai1tvtUwWIGR2wAB617D8O/AKWe6e8VmnYbk3DGD6fpXj4/MIYKk5PfseXjsdDB03OQvgTwEmmRpcTRF3AJDMOBnv9a9KjT7IgwQUByOOtOhiEUSpt2A9PoKbe3EFoqM5ABG4gGvyPF4yrjajlPqflOLxlTGVOeQkrFi4cAhjknHU1lX9zHCQZJNiA9R/FWB4j8f2lg7pEHJA5Ocgcnv6+1eZ6743u7sh3lBiclUC8fWu7B5PisU0+Wy8zrweV18Q72sjv9d8eW1juSM+aRkda4LUviHczMDEQuT8wzkD8a5K6u2uy+SSAMjms+KQpguAoztAPH0r7OhkNCjH31dn2mHyLD0leerPY/CN3NqMMlxKyFsDcBxkduO/WuyFu5jyvQjgE9K4rwFAj20SF8uAPMAHTPSvWLSxiMSKEycD86+EzOKo1nGK0Pjsy5MPVcYo5pbVtxyjZ7k96ljtWaT5kZSRkYFdvBpMbAAptIGTjjNQXVpHF8yGRnJ/jUDj614rqy7HhvEnNpCY0VQuO5PrWrp1k7NFK8eVRt2wnhxg8GrNvpUjOJGOAAcp/nvWlFDsDK0gAwDkj7o9ahNt3MZV21ZMWKNVBIUA/3ewqXewVQykHGBx2pvlh2EYJBU/Mw/lT8u2CTnbwM9q3RytthYhp5pgo2iM4IYY69D71bi053wSct0yBgGi1kCu7ggE4+bHSrMbHaQjgp1GO2etXoibsIdPQEkqC/Q4/xqrqu2HMIXAPUVPJIcEA5Ht61XhsnYszMSCc8nNYSnFaWLT7mdHB5ybCpzgqM+lXINOJYFgSBgDA6e9aAhjTGFww74pryNvVQpIzjr2rm5yZSfQsWdmIlLlQzg8AjOasfKoJ2YbHTFSwBTg7SQOmDjFStGkYYpEQgBJ5zRzGD8yo2SASCBjPSq5KiQkgkdAQOlXAwIUHO0nJc9s9Biopo1QlsA+mO9S2u4XKssZYghsBhke4qpIhBILAe9WpnGASMYP5VXnUOgITJAJLE0kykZ8r5fBODjA461VkkdSCDnBBIzwaumNZCCVwRUDxx71JBJzyPWmjZEzkGIEAEEdu9VZAPL+YgEHOcUt3f2+nwF53EaL/AAmvKfGPxdihjuYrCUOqHawHf2z2rvwuErYuahRjdnZQwtTES5Kaudvr/inTdCiAeQSyA/PGTjA9a848VftAP5EtnpyYjDbTk4z75rxvXfF13qlxLK0jOxO0Aknj1rMt4zcTthgxADZbgHPUfWv1HK+GYUbVMQ7vsfdYLh+nTSnX1Zo+Idal1d5Z5CpZzu+Q/wCea5iVhuAZwRjoR3rQvHCbkACnOCKy7sSPsCqAo4BA5J71+h06apxUY6I+pp0oU1yw2GCItkA/KDnr1qNoAxIYDb1645qVFZVwOSOcU2eOVpDIQACoIAPT8K2sNpFB2Lx/uxgg96gIZzuAw+MfUVoPCHAIIQtnj0qoq7YihyJQc7h0I9KtCsiHJ2k4IHQhvWkLAZXBAY7fpUuUZWBJ3dTmhijDccsuMjA7/wD661VgsVCrrEVUgkHGTTvnRcsoG4bic04bI1LuGbIwAOMGo28xgA4xk4AHPFOwK7GiVckAZJq3ErToAjBR78ZIquI5EkCqilDyTjkVpafbCYI4BJBJGR0PrS5S0h0UT9Cd2eCKkMhj3DlTjBPoBVrySnABZjySO34U1oQxBwSPfjI+lOxpcx7m+e1VQDliTxnoPWqbapPGFJf5WPrzVjULfLu4GRkgHHcVmrvdQcbx0PHSmlHsTc0TqspKjeSnUkdjVqO6n34LgLnBJPJNZUTBXKKMEjj0FWIC/mAFgAOfxp8q7BfzNKSdzuikGwHkMshBP4jpUDTyopxKwUDoT1o2klmYZCgED1OaSSYSbVCjGMH3pWKTGC4ncBQwUlgoOO5OATj8K9Q8B6C8ds0ztmQ4B3cg59q4PwvpP9qasluyEKAZARwMDtmvadKsksoEUsAAQc47VzVJJKx10t7ssLpqBGQors3GR2qtNotuyZZA/BBQ9/etF5ldiQ5U9ARxj3H/ANeoppXMb5YdRg46CuJpdjovLoc5LosVuR5SbD3wODWPOjwXJLEkA8E9/wD69dfJKX3ENiQggtgAfXFZlxZpOAHw4zkfUdD+dZ2KT7mbBewu7pykhG0kjgirUduJbcRkAgNuB7j8aybq1kjYuMA+tVv7YmsSC5KhT34yKbp9iZR7HQRWahm75556Cq9xasCHDKVzjAHIqpaeJYJWQtKhbugPPPQ1rpOtwoCgEk8DHWsHFx3EuYytg3kcAj071DJGWZnIxgcAHr7VoXERGXCALnaWx1Ppmq+VcgFQoxk/hSRSdykIztCknB5ODSNDgOSSFHI96mcLkgEkHqe2aq3DsQI0JBHBIqyiKbczjJwBzg9xTJJEjyygqVwCcdfpVjylcIAmQB82TnJ7mmrGQ+VOCeCCM4FIl2IFcDBB4JzUUwXJfJbJyR61aaIIhBYZz93H8qp+WRI+G2j69a0TM3YrOpky6jCknA9h3rMeImTJOeTgitUJhigfGRzmqcsDRgkAMB+FdEWZyKtqgV90mHUMTt9T2q05IRC2ADxkVTe4EJBIyc9KrTXcruRngnIxxgeldUThqRujnPFFyY2lQEoOuc9a49rlyoBIJJIyD1FdL4njZt7qSRnnnOBXJSsAUIOAM4Hqa+nwyXIj8QzuDhipH0F+xt4rPhv4mPBKwWK7UKiY4IAGTnHHJP8Aniv04sGS4tEYHcOOR2OOlfjH4I12fQ/Eum3ySPGILhGyGAAUnBJ9q/Xn4SeKoPGPgqxvIGEmFCtKWB344zivwrxBy/lrRxMVueO2nBOx1KwhASCCQ2M5zj2qOWMAkgAEjgk9DWiEUKwUAEcnA61Vu4yqE7TjGck1+IzVgizF3NLMABkqSD2+tWETJYEYJ5GPT/GnW9sVlYk8HnPpVjaEwTkkdc965r62ubxdzLv0DAIp5PXB6Cs8xhDgnJx0xWjfBd+Qck5yo7Cs0sxOSCRnGPemmdENSF0EIIUgDOQAOCT71UnmKE5HA6Hrmrty4WNiST0G3NZd2VkIxwOvBq07HQinK7SylwQTkEDPAIrqtA1eWFAC5JHYjIx35rnYYXkkCMMr3CjBrqNM0tI0UMSEPUZ5rSMpdGKpJWszqbPUxdoCpOCOpHX86s26hmJBUY5PqaxomS2wqEkZxmrFveK0wJOQeoIrvp1JXV0eXOC+yWNRH+kRozkI4yIyeCB3x9atRTCKNVK8jnOKqXkwl1FFDBtqcEDAxn/69To6qrkAueAcjp713TTWqOZK7Jn1xbRSShYqOOa5TVviHexSuluqxADIk6kH6Vr3UQZiGBK5yRXL6xpQeSWULkuScY6CvPlKa6nVRjBP3jndU8R6rfEm4uTcIwIIK4yax3meZS7kk8A+xq3fW7rnbkAd/Sq4YBArDjHUdz61lzt7nrw5V8JX8sMRGAmD3xzVqOAbCFwTnBxTYoi7lwhyoxuHarFvgxknk5yMd6d7ltkaQlMg4CZz+NDgjPBxjOMVOqOzEONq/hzSqgkycgADk00jJsiMI2FgMqemaIYyzqTGSc8BDjH59qtRxNNhUBKkYzjoa2rDT/s0EbTqHdnKrtPUduPXrVpGblY53xl4fh1bwTcwtAJpDJuVWGQRj5ue3QV8i6jY/Y7mSNTuCsQARyOelfeTaeGs7gMCCsZYoOnIwCfzr41+ImlPpniS8gBACynI6YzyB79a/QOFsXKFb2Teh9jw5jH7V0m9GcYwLY3KUII69cVathvmIBy3Ur6D+tRhFO4ZIB/Sp4CECAYZhk5I5FfsUZH6io3L2FKEIDEcY3Kf1pDICxJPCj1p7SCSE4yMDr6HvxUckQchUGFHcnqf8KtyLURuw5ZycZHX1qFYw/msDyAM9s56VOEeQEYIRTt+pphUbypB4HTpWbdzZEByGAJxngAU8qWZSSSF4BPUilwSwJGO+cU0BgWIHB4FJuwXQ2aNmZiXCrnJwOSaqPAZMFyCCCo9jV2RWxtz8uKYVCgLznGalsluxmT24eJomwQePcY75rD1C2PlsqrwRgn3rqZIRg5GTjNZt5GeUAyMZ5pxnYIyOX0km0vkGMsWxnPT3ruoZMoA6kk8lhXJvbiGYSBcEHkjtXT2EqyogxvAA5z1q+fmKl7xbUdAUBOMg5HNSIoZ0zIEjzhmY8AetPWAHDDAA4AHatXSIre0XzZAJWGdqEcA9j71cFd6mE7pXSIINIEKtc3MmxFJKRFTuYepPYGsHWJZLyR5VRYogeEQkgD8a7G8kk1GEM+5iTt56k/SuYe1dA4BBUkgHGMD0xV1FFPQ56MJt809zmJLlRIFLFieSQelTLOMB/l3KenUUurWTBS0IOxCFy4xnHXpWSJQoKAlxnn6ioSTO9QTRqeeJ8ksCc4IHY/0pGlMUZYjIznpmqMUi5BCbGPLH1qd5hnBbC9Oe5pcpPLYl3uwR1OEwTj1PrSPMCu4AsQecCkiYqg3HIU8EenpQsWHOHwGOTg9KXKUrE1nGJpckEjGSPatJoEWIoQFIzhj3H+eKiswipEVBAOQ2OMEdPzq5JCJYjgk8En2oszNtFLasZIQAgcjFRsQ05OQCR0xxUojCYAccdvaonUpKQHxGw3c88+n0p2ZSiiNXHmsOCG6EHv3qWYoiAEhAMYycU2ABVcsishPAI6H1p+w8kAMGBADc4p6hYjwCpIOCcYOaQ24IJAJJPSnxwDyyEORjHHanqpXJzyVwAT1FDYnoRlCDkAgKOMHGacHLKSVw2B9BT3GB84yQM5B61Eys2NhGOtTdoEIwCKEALg+g4B70sSrEp3KSCAAT2NOiLq29XZNoOcd6c5d5UBAKdSaFcBIGGXLnAxtHv705MHY2SCAVAA657n3oRFlkWNQCXYKD2yelNMhIKsGUg7Tu7e1OxDYp3lsk4IOPwp7rLAAGGEbncT1pH2pAzYb5RuOBkgCuf1bWYowcTscEAjPBz0HNdeGw0sRNRijx8fmeHy+DnWlby6suanrIgBQZIXgsCBgfzNcfqesNdTOYZWG3hs8U24ubi8md1IITltp6CqEkYyDjknn3r7PDZdSoe9uz8TzfiTEZg3CDtDsR5DAEOzsTuJJ6k0tsCshOQSc8ntUgWJSoK4Gc7QMHPrTyEIAAwueOOtehKOh8pSqvnQls+CTIvzZ4C9/pW3aGOHBBKlhnGOc1kRMCAQCXU5XNbEEoRA5LPJjcTtzj14718lW+Jn9AZbK+Hg/ImwTzkj1xV6MB1XbkgcECowqMQUOUI4JGD+VTIojUZIGTyQK4ZHvxZowBASVKseASTyKtqHbAxgkcHrxVG0kiR8lgQ3t1rURjIQSAEXoF4wPSuWSNkQSRMGzuxkAdOnvTZVDBQRkjjcO1WYVMjnIwc8Z9KsRW4yXPA7AiuSRRlyW6khtuexPrWr4fhuLS5EpVkBHOO4PQ1fs9MivjyuU5DHtjof510FvpxSNQihFA4wOoHavms0xtOlD2fVnzeZY+FOPsluaFrdC6CqwAIAycdferf8AZm5QxIC5Pyj9Ko2do6MSxwvU4Fa8YeSLnC5GAc5+hr86qOz90+JnLmd0EOjLLESXywIPXqCa07fSYIruMkAkJzxwaqW90qwxEgKSDyOhqQ6mFwC+PeuZt3sZPmZ0FreC2KgEIFGQBwAPpTdR8SOMqXBBGdj8AjuOOea5S81chSASD2PrUnhm1bU9WiMgZoBhmAGS3PIqXT05pEOHWRtQwXOqXH2yUmKJVyoJONo/nV8wG+iKJ8kTgcgYIrpv7NgiJiUHyhwAR1FLFCkEqr5akbScgZwO1ccnexyymuhmG0FtGoUjO0YHrj1qCW/ns0jCAgc7gD19Oa1JVTcAocr2EgGRWLqc4EjqEJKHGVOcj6Uk7krUmk12cAMODjt2qrN4hu+WLggADapOPrz3rOkuV2gkgDBIOelYeo6tBEFCuM5ySuSCPWrhCU3ZHRGnfoaOqeKJ3DBpBtBzgnoa5a81q5upwFLu7DGEycj0+lUZJZ9ZutlujurNjJ9PevXvhf8ACdFlFzcxkhjkZGcH6V31HSwcOapv2Oxunhocz3Knwy+Ea6nJDqmrHBVy8UbL1I6cVy37X9/9g1PQtHtv3arF58hU9M8AY7V9Y6bpEKCFFiWJVwpCjqO/FfFf7Vl8J/ixfQo4dIo1QAjOAO3tW+RVKuMx0ZT27GeVV/rWOjzbHjM8wVfNkOQx2jHJye+Kk0TVH0y9R1c+XnBz+tM/su6vIvNgAEXQq3XP09KrDSL1AzNgMTwDxgV+2LCya0R+lVMywcH7OdRJnrltFb6pYxTwEPKgJAKgg9857mufDo10AVZRk8E570vw/uJdLfNxHvBBUHPHNa3iHTjbTIRFjzBuyCOB2P4114GjUjXUZLQ+OzXNKMKMoU5XuUpLlEnXCKwHcDv9KqTlXZ3OR7kYxT4gEJIIYZ4GO9QSyOxkRpGkUNkAj7o9B6ivvLn5DKV3crtKmCBICwHcdafDPjkggdvrTZYgFPlAgg9hyc1ERJtLkkhP4f6VLM7ouxGSSQNIA5AxnGcDPTPanCFhvKZBByMdx6VAreWrMZAgI/OrMRkypyAoHIxnPpis2xoltyDKDKdox0Hf2zXt/wANvEWn6gIba8igDEDmQnAx7j8K8RSQEkuoIyOBxj3xWtocj2uoJcxyGNl+UDJ5Gc9Ogr53N8EsbQcU2mtjrpS5WfUUvh2wu7cCW2QbiSBg4PoffFUk8EWGXyGO4EAEDA7VQ8DeNF1i0RJztlHykHtiu4QIMElXGCMqcHB681/O+OxWPy6rKlKbR6t3A4C9+Dmj3Mod0KE5J28c/Ude1Yupfs+aTLOxhKu5TBfhMcep6kV62gHABz2/ChlB4AJBIGfWvLWeY+DvGo/vF7WT2Z833/7NrI6RwXQcr8sZkUSE9/4SOQTXNaj+zRrRld4bkTu5JBkiyc4GQNpHPfv1r6vSzBnOAQoPBIq9HabHBCkEYI4/KvRpcXZnTVua5rHE1I7M+HdV/Z+8U28IMdsJ3UhSGUxjI6k5BzxnpXY/An4P6tZ/EeDVdVhWGKwUCHGcBmYZJz1AA9DX1rJbR3ADsolA4+cBhkdeD71l3dxFZ3IOwlRxj0rStxfj69GVKXU3+s1JKxeSz8osgDMxOBtHX6fWlYGIgkEdunQ0yDVba7YKJVViCQM84HXntVmTa6AhwQeRjk18Q5Sk7s5bNPUpyyAu4chSOck9TWDqKl5ZAxypUKgPZgc5/wD1V0DpsRySCScg4zgelYN+hkmQcFS2S3YfhUps3gZ0MTLKrsMOp3HB6muw0zUkvAsXlkMF6k8E/WudCMykAZI5GQKdBdzWEokUZUkBhjoPWtYyaNndnYBCMgnHYYNOwwUtjJAwATgfnVOyvkulBVsjHB9avKx2kDgnnmrWpySTT1FhBIyRkt15/rXI/FkvFoMbQHygQGk2jG4hu/rx612Ee3nHAY8n1Nc9480X+29DaGOfypHfb8/3cd+Rkg4zXRTkotNjpSSmmzwxvMeUkgkYBBz2qzHZh1DhcyEjIJ4IrudK+GK3jETTyLHjGABg46HkU7x54dtPAHhl9XeVplViqqVCk4HPOT2NetQi67SgrnuRq05NKLOWur2HQ7GW8uyIY41BKjvnpXzl8QfF1z4v1WWdyTEDhIy2QAO/1rY8ffEO58UwLFGGt7RjgoDy3oc+lcIfnYkvsABXp19K/W8myp4WKq1d3+B6+Hp8j5mZ9yxJOw4IGcHvVCSR13AAA4xwelX7gKqOXGJQOCORn+tZbOQQp+c92xjP4V9VI+zy+o5RLdvdEMADkY6n/Cni78xmAJB9fWquwgBlKknjFJCjNy6Mig43Y4J9M0rHvxaNOGU4AkkRAOwHJqRWC5YsASflA7iqEylSM8jqGFIsrAKSOeh47VDiapmmkpWNkDMQTnHYGntKwwRIFJHUckEVnm5KZAGSfboKHuRkAKSDyaVmBsszymIq+7JAyeM1qXxGnWpacgMAAdpBwfqK561uVO0Mcg9RTNb1EXGIkBCDg9sGtoaGTWpSuCXundRtj9Dz/kVVmJBAznJ47c+lSEl0Yk5C4J5qIgFQ2Q2CRz2Nbcxa0HguHIzg4/SnITgLjIJznPWoCpRwxDFhyNxqbIKsMEEjgg/dPrSuSd18M4i+ryKASEABLDpk16ldxgSuhBKgAHHINcL8FLYSzXF5MHMSoQQo5JHf6Zrup5T5ZLEkZLZI6Zr43MqvNVsmfGY+fNXsjEvyHuVDPudxnao+6B2J9aYSCdncEAGprxSIy6jL54B4z+NU/wDVsGYE4O4H0NfY5PV9ph0r6oKesS2Lc4GACCOR71UcES4QMeDkjsas2WfOcDhpQFPfcB0GKdNZvFIVUEAryc4wT1GK9KOIUa3smzSMrSsQRO+QFGDjPFWIVDS5KYABzz29arW+A+wHkc5B6jNWJrsRSjA3EcnAr2Yu5vuX2hSNAA4jORk46j0os2NrNOJXA5GFIwQMVntdG6lLFsEkMat7TOxkcs7ZyW6k1qhOJe3wsSAck014xxtABz371SiU/aHAJAPPPb6VM0LlXLNleoIPTHapkQ4+ZqxNGFIJyT69hU0RREIQhnJzk96zYQSikPgAc8dKk3HBKEEA5OP6VxVItmbgX5EM86KEyhGGwea67RbBrW3DKjbB0BrmvD8qfbUaXBVeTuBIPvjvXp1je27Rq4KEYwAvH418DmilOryN2SPFxtVw9xFG1UlgG+UdcevtVpyU5BwPQjvTp7mKMkhRkjPHasyS+O5ieAR09K+fnaB4+smXGuC6SAnGRx/jVaJhGC8oYADIbqT71SNwFbexOGIAA6VJNIXjKqMLjnnrXnzq30Now7kN5qqPIQoJj6DcOSay7qRXYA4IweT6+lSygYZhGGPQsRjH0qlLCdilCSOcgnpXM5M9OkkVXuFGCCGySDngjHtVe4mEhAHJGMnrkdqZNau2SATkknFOitpFXmMFchSxJBHoRjr+NdNOS3Z6UeVdSGXc2QGCgjkgdPpU1hNHFcIJRhVYMpDYyQeP1xUslnEsJABwc4JNVImSKcYAJHO0jIOOxrvhVitmW3GSsdzb+KooZ49wJcnOev1q1q/jY+QRGzIcdR3rzwzzOUYuoPUbQcEfjWhFGl0oO7J/iAr0aeIdrXPOeBoc3MyPVtSlvmMhJdByNwGQfr+NZcIZZiSSVIJIY5yT2rWuLL7NECSVQd/TNZrwOiO6AhVOT+NbqpzPU9KChGPLE9K8Lao72cCOCxVQuB29gPQV0t7cCK3HT+8CK8y8HXfl7VViQpxk9SO4J71195qSrblQC5IJ9x7V0xnGKPksZhf32g3X7yO60KdDIELAhmyOPSpfDEYGnBw5dGUHLjjgdvSuT1W4Y28oAABycHv+FVdK8TS26JCZPl5UgcYHpVwrR6sqOEahaJe8VOLmVzGrKgGCWOcmuDvYgJVwcDPJAzmu51K5iuLYFATzk85znpXLahbiKMyAgEngDsK8TFXdTmWx6eDbguVlPe8bIsKknGME9aWG9aVRJMhR8lQM5wB05p1qhmKqT1HDDrikvLcIBg4B5yKinN7XPZXvGzpV4QhIODnqa0nlFzGSykyggiUseRjpiuRs5pbSMqQSP4WI4xWnBrCyRhSQB321Uqbk9zCpQb2NfB5IkIIwCAeMVUwFdxKcEdDiq320mYhCSq4yR79KgvphJEzq7CToBjjHr65rn9nIzjSkmTXJCRM7PlFGTznAptvKsqFSGCkZHv8AWsNpHZiGlYjHTtWhY3OFGCxXI4PT/wDXW9Om+p1qnZXuVm2xXhwSrqQRkkYz0res9UlSMmKYg46jnH5965/VmVpQW5JYAADPOf6VZiSWNFBJLthuepB9q+2wSgoJtGk4qUdTvdE8SXgMUczNKMlRIQFJU57Dgfh61oeJNC8yzjvyrBJMbSeDk9yK8+j1OeORAhAUdQR/nFak/ia9vIwks0kiAYCEkgf4V6vNTTujyZ4R86nDQZcPDAoVUZ3B5I6flSLcxSIHJIJHAPFUTeAgnGCaRALhTyQB1Oa0U1I7lCy1LiqJW+QAk8cnGfxqaCdYmcEgADn1BqCMKVRCQAPXvUDxFpHckDceg7DFK4WRaaZGkLA8MeT61CWbcSMgg56URgMSCuFx1xTyAWIU4IHU0rvuMSK0Nw5BfYcFgcZyfSo/7JfYWJyM5PtU9uxSTO7aQMD3FV7nUirlAcgdcHrSb8x3l0Ot8IW8kZynAPBGetd1GstoC7vgH5cZ615t4e8ZWmlndKkm5R8uFyM9iR3FbsPjZNUcNLMHYgDAXABz2HvXiY2EV+8ufP4zD1JS57HVXIeS5iLAhQdygHqPWkeRvtGYwSGGPoR7e+f0rn9H1G3GqPPLdPJPESmw5/dnv+PSujtJoru7E4AIUEAZxwf6149OSmzw6kXAsQ2+AqMrEqM5JJxWhCF2qc4Oc49aYro7hVGGxnOacDiJgSCw5J9a7YwORyZdmhicqwG7ByQDmrUYtpFRV+Uk4wO1ULScRZVmHzAkjgYFLGtrOAC+EyTlgR+HPWtOQkt7IE3gjeCeD6VCtgj7XYllzznoBUnmW0KhA29FHUcY/Oh7wOY1QArx1HY/0rGVJS3RN30NCBYolA+4VGNqgdPXjim3OoRxRld4KdSvvVW9ultbORiQXXHC8Zz0FYcayak+ADuPUH0qfg0iilFPVjdQ1RryYBAwBODT7fSp5wWZSAeckVetdEWORSX3OuWKkdPxrsLPU7L7OscgBZMLsxg+3PpWawsq8r1NDr+sKC5YIwUgjt4IoxGAVABJHX1pFlMSKcKCODtGM1fnhLSu6jCEkqvoKy9SBihLZwM9K6FQVNWiRGXtNWE+oxkMSMuB1zWVqV/FdWLKCGfHytwcGgITC8shKRLnLdMV5zrGszvO8VrMEUEgEc1FNSnNKJ6+GwntGuU2pbUQszBQSwIIPHJH+NQpHJDGHcfNwNwOOe/H5VFZ6qyW6GdfNI64PX0qK41We8UboggB4Cg/zr9JwlJRpxR7yptaF+3vIbiJ0YkyDjkEZrR8OiWynLwq5WT7wwWwB9On4Vycco3gop35yR14rVl1i4W1eKFJoQfl8wNgMO4wOv416a5UU6beiPSILk3cAIfkngA8Y/x9qzdWtVa3laUbk2kYUYJrnvBOopExsndiI2XMTDg56HNdhr0QhsmJG0nKsCeAe4BraMk9jhadOaR5zPuXE7ySSyQjcZH6kDucV80eP5k1jW7i4llV5nLcg9MHoc96+iPHd+NG8PzyqxjV0KgDuO/5V8meI9UNzfPIDk53bsfePrXl46PLRcj63Ax5ncrvE9sSN4+mat6P4xm0S7gmcti2kWYFfY5IrEm1N5CEZcEc5NVhcK6Fgec4IPYV+fYqjGtBwktGe1UpKpFxkr3P03+FfjCDxr4P0/UYiA0kShlDZOQOSfrXXSJuzkAkDjb2r4G/Zz+Ll/4b16PRpW32chJDqfuL6Y6da+xdI+JNpeqElZopeMqyEZHrX8+5xlssDiXDoz8ZzTLqmExDSWjNPU7Uu7MRtK9Pc1mQwB1YlQoPHzHHQ9f0qzd+I7a8ICHaMH72OfeoFuonAUMGPcjvXh+zseZG8dGQ38CCLgAdxn2rPaBiQS2CQDkdq0WzcuEQ8A8c9K2dP0ONrWZ5DmdsLHgZA9SfWtacOZ2SHKaW5nPcxPbxwRIFRFC8nknuT71mR3kX2swBwWHUA8iuii8PiMh3bDjqAeK5LxzcRaTfwXMaokxVVICY3qOp44z7mu2UqiSvE5nKL2O60eAWcRmAzkZBbpiteG6MirIGx3wDxWXFKE0LTIEV3a4wxY9lPP61Yuy1tlAAcccdxXXCF43OeS1NRL8ISSORyeelZureK0EbpE+4A7S47GsK+u5nQgPgZyQvUYrgvH3jODwzpVwTIouWUhYzxkkcH9a3opzqKnHVm9HDurJJI81+PfxllsZb3QtOuY3u8DfOudyKTg47Zxivl68muL24LF94YgMzHqM10muyS6nqckzktMxJZjyQCc4zRpGkDzAWHznJBIz39PSv2HBYNYLDrT3j9NyjK7JXQ3RtLeaYIEyCMjJ4I716j4W0aO2gASMAnBzjIx1Iz9a57QdPVVJLAHJU+wrvNItkSIAkkYAGK1hCpVleWx906UKUbRNFbRIeVBJPUDnNTNgBRkKAeh7mpFiEMSDOS2SMdqQgMM5JX+6R0NerGKXQ52yaKNTkFST1JBq/bQlwCxCIO55xVKAMCoLgbiB9fataOIjAGUI4II7/AEq1oYTZNGoVQSdzZAFVprKXUrgWSgGWQlVznk+uRVvAyATg9yR3rp/hNpf9seJLtpRvhtEDAnoXPI/Lmsq2J+rx52eZi8R9WpSqdj4g+PWkJo/jiewgAlaBVEhY8h88jjt6Vx2jaf8Aa9SiDrvhVgxc9yOcY+td/wDHKxeX4q+IfKJ2rOdzk5yxOSPpUPwl8JS+KvF1rpSoogUh3k5O3/OK58bjVTwjxD7G9DFP6p7WTPr34UfDu18Q+Are7vQltJJErRsyk7TjJPHUHOKq6N4bsNE8dzW8ADSRwB/MCYyxNez6Doi6PY29tGgMNsioFAxkADtXnHiMLoviK+nCEvI2VlPOB6fga/D8VnOKrxkr2TPy3EY6riako82h32ngsA4OHzn6VuxRlLQgDkgk4rxpfiDdw5CRhhjauDjNbfg7xBqvivVEiLuLJT+8kycAema+dhKzu2eRLDzj7zNDWtGlbVZb6AsrphmyAAQOT16/hXQeGPG0VwkcE52EnIVuorWuNPVkYJgoASBnPA//AFV5DLcwzeKrmzUqojKkMD0yM/pmtfZOznHoYpKqrHvMVxFcR5Q7x2buKhnJAKg5GBznOa4PT9Ru9NVAxLxYxuJ60+X4tadZXRsZ7iAXQGRG/UD39zWuHpVcT7sY3Zl7JrY37qI+Y2cYB6GuY1uIlGwpyDzxVw+O9Ku1LmVgcYIOBk+1ZGq+KtMijeQysUxn5iMiirlmKvZUnf0OimpJ7E/ge0WTxGLiQFY7dQxZuAck8fp+tdDr3xSsrO4W0jnHnsTyDwB71414h8eXRt5reycQRS4IkAxnHv8Aia8t1PxbLbXzMJC0qkZbOe/XPevu8l4TrV6PtK14HcsK6/Q+0dPnS8iEocElQxGemavLbqxAYgE859a+e/g98ZTfu1pdjc0TFQ7KQGHGB9eRX0DZXiX8CSocLjccV83meXzy+s6c9Tya9GpRlaSJWjG7PO316VQ1MmC0lkKs5VSRggZGOlaCgvg4B59ePzqnrOG0u+BADiJgO/OOMGvPoL95H1MIaySPmDxN49XXL17VoTbvCzEBQdrAEgHnvWEgjZxIQSM547Vn6rFJFf3UUyEGOVuT35z1p1pOMEEkEnAr+lstrqWHhC+yPrXhXSgpW0NkyRqrs/CgE89a8y+K2sLD5aREIqRlpD2JIB5HtXos96lrCZmwVQZP4V4X4gvZfFHiWS0hCym4cgqOgQdT9K9eo1Royqzdkjsy2mp1eZ7I634MaFLq7GcklfvA56qTX0roNnGWig4DYwq/TrXlHhHWdI8FaWlvbfNdOixiMYGB0P5VsW3jeeK4Z4BtJUgtnpn2r+bs4rTxuJlUlougYuFTE1G+h2HjjxGXgGm2kuxFBEjLxkexrH8IaOuoXRndGESKFQkHax69awYpW1G8ij84y+aMEFeRXq3h3RxYaZBBGoCIoAGOg9Mdq+dm/Zq1zzKqWHjyiCzL7QCQRyMH0rL8QaZaf2dcI5xCqscStuPTuT1NbmrTS2EMTvFsic7d57Y6jHrXgvx68eXVpIdMtJytqq7jMExu9QT3r0ctg6lZco8voSxNZRTseR+K7ezTW5UsyroGILLyAe9VI1BUEvk9cVhjUVacu0uGbJGDkEf5NXYZTkhRg4wBnrX61ByUUpdD9pwlBUKagiO+gYy5JBbOQT3FLDBJwVTJPNWHtyzAygb1HO05FOR3hkWRgSgGAAK6IM9WJP8AZiY1KsFYZbJ7GrUbFkKgkkgZ/wD10xnknKAMoReWGMk56c1Ztoy7YX5QK64tF7EkS7EIJySMEk9PerSJlV2sGAHPNGEC5II4weKREKzAqMoRz7e9a3uQ7FlY8naFIGMlievtViBhtKlQw6An1qO2QhiQ2QD+BqzGUQ5PGOcA02jCTRehVkVdiKFPat7SlCKEEW1OWJBzyfasO1AdgQSQcEgdq6GyUqCUJIz0NKKdzimzQRQgY5yCeKrSseckqBzk1ZOfLJJwOuMVEYRh2L7l6gYzgV2QsjJOxFPMJbdEAIQHdjPBPrioAihGYHIHUZ71SOrlr4gOpQIUAUAcHrT5LsRxlSoIx0Fe5hfhPzrN5uWJaRh+Jb4WluzrgMeCp968s1LUxcGZ84HK7QOhHWur8baoDDKzEkKOleZzXKyljE+4ZyVxjrXoV4qED1MphFK73HQu084IIYDOB61eVSwCOuV6bQelULJx5gCDbg9D0zV0DDk5JBJJx2rxJ6n18Hce8agEAZHQ5qN3WMgKgB6fhTQ6EMASQeoNOcIYypBycENXK0ehSVxARsYjJGevtUiEEqEIBPQE9arbSQYwxAPXHFXoIAro+xXYDALDpmsWdmlrF62Q20aqUId/mII9atpapeIFZ/vAkLUMEJLKXJx6itaygAUFAUUc/N6VPPY55tHM6j4blSN3QB2AyB071ifYpbbG6FiWPBUdMetet2mlrcOpLBouSVPXPb9aup4Xtp3BaPKjsoo9rfY5XV5dzE+Afjefwd49sIlLLBeOI5jzhR2/rx7192fGHxLLP4Ija0dTPIqbGBGBk9fpjNfI+jeDrC1voblYVL27CVWzjB+nfFeq3/ixtYsbaB0Iigj2FmOdxHP9a+eqZZz4r6zE+Px+XLEYmNeJzFpbNbXPmyEyT5PzMOueteNfHDRVs5RISGAZZRIOwK5x+Ga9kuLvM6HGRkj5T938K5D4zaZFeaRFcxurmJSzKOGwBgZHvz+VfYYOXJJJs9GVPmjys+fdLcHkHeCM5PPFaZgJIYgY7EHpWLaRiF9jOWYnIJGOM1s7WGQCAowSM9a0rxu7noYVWioly32ySojhgg6bO5/rWvbMyhUJZyDjeeMfWsy2kGAQNwGDj1rTt59zIApJJwT2FeZNano62NzT4i4ADlgByc8mtmGNhwxO3oPasXTZHjkwFAOcDnIIrUhaUyFWBJIyMcZFEY3MJtmh5/2eMAgZOR9RXmfi+4e6aUJjIJA9jXS+IdUInMCuuVUNwe2P8Qa4e81GPJMpKqTyVGT+VethaLg+ZnyeYYjml7OPQ5LUVDxOkmHPrnFc/dq6gkFg684A4/Ougvpwzk4B9OOvpVa70+dbFJWAXeSCPQdq9STueRFFHQJiZWJBLHkEnpXUq4WPIBJI6ntXNaDDtu5WJJQDgY4Brq49hhBAyPevNrNXPosDG0C1bKMIpBAbHGe9advgAkMGUDBXPP8A+qqNuA5AQE5GQcVcRW8sFEw4G07RyRmuJ2PoKceoSucEIGUD1HSqc1wVljOASpyxP8X+FacLgxuHwegI75/zisu9RcEhc845pWOi1hrXztIWQ7BnOfWul8P6xIzqTkgEZb0rk1AdA4JA6E461uaPGBOVU4LEYUDOT9e1YThdGctT2Tw3KL9F2P5hPAzg4PpXeWVhGFYgqEUAnIwfyrxnSfEkllcJEdhKgZZQBg+nvXr3hrVoL6EeWoc8ZkXqfwrKF1o0YVHobtvYhUBUYLcg1da2Q4KMwK9T2qWAAoCCAB6jpUsrx2ttLKxBKA4AHUmu2CvZHC5XZ4V8Zrt5LwsWyFGFUnIB45z+deP280sVwXZtozgA13nxP1pbnVZYSxBQA7SO571500oaUkHJA/Ku+tHlSS7HpwXu2O2sozcwlCMgjJJ7Gse+syjsVOTnkegre8DzRTw7HYFycAHtWl4m0BZJDMAASACVAHFedHm5rWOdytI84lgYbyASFGTgU20YxyQPtBMfzKR2z6+v41rXlv5cbJgnbzkd/wAazJgwIIG0YwQO9dLTW5V7nsfgLxH9rtIgxZ3IGQTyPevQ4pElAIJIPXmvmnw3q82k6gjplUIC7QcAY717r4e1uO6sYZHOSx28cmvOcHGWiOdxaZb1mIzW2CAHGT1wOleN67GrTsxJA3ZGOMkV7bqEQuIWUpnjBHT6V5Z4v08w4IG6Qkkn0A7/AK130ddDbTlszkEugsgYnDg5HHWp5dSmeIoz7jkkHoQPSsmaVlkJGDg96jjuQxckkE8EZ6/StruJxzoxluU9duZbhdrSZAHG7/PpisuxiLKQBkk/d9av38ReYEjcD1I6CpLO3MJdSQVIGD3BroVX3bHnPC+9cltw24FyWAAUAAnA9PpWlBGkxChWC9MsOtNsv3bAqCADgk1ZMjLgIBg9Md64nvc7YRaGwEW7eWELKTk4PSpMqJGTaXLAHd9e31pjBo2JLFGIyRjtSqSw3A5PXj0p3OyEO44Q46DJHIHvUijIJK5PT6UjHaqkHnHf0oiY7CACST164FYydjrjEkWRoo2EqF0JA2gZxz1q7FHE23Yu0e1QqylypBOFyF9fb61cgRUwpYBRzgjp7VytmuxYSN2LZIIxkH0FWLdRBhyCwI9e9MhAIIHAPSpo8h8Agt6HpVxRm2ZGrI53uHcEAntyD1GDXNRANdbwmHU89uPSu41C3FxC6kAHGTgVydzGInIVcEdc11xlbobU5WL8UqlwUyoJH4Vqw3borCIEnjJPesaBVKIQ+SOuO9aUN7Fs2AZJHB96rmFJohvLl7nKsDsUHp2NZapsYkggE8YrW2kkqCxzk4A6VYtLBJfkJAJzgmspMz57GNbo3yg5kxyuDjH19a6Twzc3tvdpKqFFYbTnnj6evvU1josUWEUAc5PGa6zT9Mx5RVQpBBDemKyvJvQ5KklJWOi0WZrzajgg7SxYEgkexrqnUTuspJDHHGMA/gK5+1gW32jJBIyM9cVswEyxKN+1hghieuP/ANVdaTsee9D5F4Vid5Cg/dx1P1qJXX534YqccHoaSW5ZyyEKCOc1XeQKQhALN6Vwo9we145iAORySSBnI9MVE8+6MgjLg8AelNeQRDkDGPvE4wKryTJgbMMo/u8cetWkO49pNjHI4PP0qNyjZIBbJ696ie53SbAgC4zuJqMXIEbjOD1A9a0jEhyJnuWhwoJPOQKhnmbYHLYY+gzVY3BycAk989qj3k5JPI5x6Vqo2MXIdncuWIJJ4yOlWLS1Z5VYsSnYDvUNvHJNgjAOcD6VuWkKRxhAQDyTj9aG7HPJklvCCTuO0Dnj0pZHZpiyEBOgGKSRjHhwwyeOQen+NQm5CKSMnHHArLcz5R91IDk7MsOw6e9Vp5F8wCIbkwM5OMGnpKsi+a2UKnODyf0pJQshDKQCxwCeMfX0rSMbmUroink8qPLEAds81iXuoS7igkYJnop4P41fu5EVnR+SM475NYc6OqMC+SeR7V6mHoxlrI+RzfHzw3uxHXN4JFBIJA6jNY107ygkAkZ+73Iq+kQ2EucHHOKoYJkbYAACQc88V7MIpaI/NMRi5VHzSdzPuUDEnZkYxkdqzxE8QJYdeMH0rZdOCWYA9gQeaq3UYILMQBwCK6VZHkyqORnecDwFAH86RY3bBXkHu3anzQpCSwOQewp8eSmSQFPAHequZNtlYkAHJwaijlMqkA5Uc/WrU0aEcHA7jHWq2VhJCct61O4rkkLE5LHI/u4qI+W7ZAYE8AYxipvN8pPNBAPo1QMdzGQgIW5wKgpMY7iKNwASwPU96rmQuM5GO4qVnMuRISMcDI61C/l7hhuR2Helc1TERRJuKjHPTNPbzMqM9T09BTBlASBg9QPWpVBYAk5Y8EDsKlu5tElZWHzk5HbHWum8ORt5alWJLHd8xziuYiYhgoO4dK6zw6g2oAcsCa5a/wADPpcnV8TFHY6YxaJH3d8EY6Vv2ESAs8iCUEbVB6Anoce1YulW4BBJG0ngZxkmuhihYoChAfpluQK+Xq76H7th4+6rluKIcYAKjjHpWna26TxKrLtySAPXHfFZsUjwPGCQc9eM8VrRSqYw4cq44xjt2Oa4ZHZy9i7HYRSEEkZPygKOSRTVsYEBRkABYg4HOfSmw3hIQA7mY4Hqal+0hA4Y5C/McDnNYMlpkZ0OFgwVAD0GRUd14ctmBDAA46evvVw3oiRzgu5GQoHJNSSEcOZFbcoOB2Pf/CknJE8vkc5J4Uh52nBJyTzjHpj1qpL4ORpAQAQRgk11aTDaExk5wPagByQDggHI96tVKi6h7JPocHc+C5XniKFfLyQxIyQP6VVPgWYM5GGDEsApB49x2r0lYzJvIABB6mnqgDgFQMDn1q1WqLqQ6Mex5a/g2dlIcEgducU2TwjKIQVjwSfvKOAPSvW4rIEEspKkbqbLbpkHAAIyQox0+lU8RVI+rw7HkqeGJ8bFjAYjHzcY96d/wiFydpEfzsPlyeDXrJtQ5jiEWCRuBxx+dS/YI3CgopGM7qh4mqhrDxR5G3hCdcoY2BB2kgdTTE8MXFrJtUORxwQOh75r177EoL7DncMNjuM9KhltIt5faAQMADtUfWpvcuNKKOQ07T5YIgXRioHVh1FaaCOaM7iIiBkgngjt+J9K1HjIQIoGR1z3qrJAgcF1BAORx0NYuo2dMXpYrNZlCFBKAjODxU9tp013IERWJz6dBU4jSXC7dw4PSu+8GR6RpsYnvyJZ2wPmOFI9CO9efi8R7Cm52uzmxVd0KfMlc1vAHw/EG28uYAZuqkcAD/GvT90NkgaWRUwCSznA6etcRqHxFgsIWgtowCRu3qc4AHSvPvEHj291O4SIswgfJLdsen1r4KeDxOZVOaSsfB1cNi8xqc01ZHp+s/EO105w0AVivA6MPyNebeI/iJfX80jK42kFVBJwB7DoD71zNzeSMoLvknn8Ky7iUyEKBkEjk9vevfweR0cPrNXZ6+DyijRd5q7LE2pTzugYsxIJYg8A1RdwzKS2drZAI7/5NLIGUHBJ2nsOv/1qrqu9wTkDP5V9JCmoKyPpoQilZD2kJjKlATySR1xUYhe4ZYG5BIYMexBGBUIBWZnDnbgDaecHuc1YtMyyjL+WAV+f056Up6RZpLSLaPefhxp8TWAkIYyYVhxw3tmvWNHtRuUsinBBAI6Vwnw3tsWCkAodoOCOnoa9Ps0CqQRgdflr8QzWTniW7n4tm03PEy1LMkIQHJUbhzkVmyQIzkOSAOgA6/jV+4k3DYDgZwT1NMdCsePvH0FeMeHqUxGEBIAJPT6VHk73PHykYJ71JMDGAScHrtxnj0qKPLkLnJ7YHWhMNRQuZJXztJG5sd+2aQNuABYKOoB7gU24d0yQMkHpUTzvyAhYAZJHYVpzFJXLivGhBKjOOuc5qKW6IyA4AIwMdqy5bh3IAOEHJNSQ7mYMXBQnAGOtQ5DUbGxZksFJO715rXjTCICAGPTA6ise1UCMAYDe9blhnGCAScE9+ayaIldCtCuCWOBjPSqaqJZOQQAcgmtGcqqEAEjOMDtVWCPc5IyQOvFYvQzbLlmpyD0GeR61adMIwDgZ5zj9KhjU7Tg4qbYWjwSKm5kyjsKEDJJB5J70yTcWJI2k9F9KtmMBjk5AqAxHzS2MnPGfSmgRV2qVYFcju2OBVe4hEYJByMZzir8gHIyVU8FQeDWZql4LeN3fCKoJIXoBWySNI66GbNMVywwSRjn0rlfEvjSy0K1ZhJ5lySfkxwuPesDx98UbayheKzBSUjaJCc5OM5x29K8M1TxDLfu7FyXb72TnOa+yyjIJ4606mkT6vLMnqYpqU1aJ0Hib4lX2t3BJnkMTbsKT8owcdPwrhLq5mlMpMpaNwQRng+/1pqoyqiltwUEEnvUbSAqSUAIGAD2r9gweCoYOCjSjY/SsPhaeHiowiZ0kLQsASc9QQamWEBPMBIwOnv61JIS+GIwcdBTpdqxBi2BjJUV6aOptmdeHytrk5yeM1VfLoSHKN1AAqe6jMmSz5XOQvp71WZwMgAZ4APXNaIkjeT5SgOSOTjj9aZ5qu2QSpX1qc4ckgYIHSo3hIjAIAH3i3XiqRLsQHJGScqPeq80RldQH2DPJx2x0q8kJcs8WGG3gE4quw35BPFBO+xE0KoWTcGOOSeoqOSACJgDgAZJ9BU0i4XeoAJHJ9ajjkEkRBKgZ65oTBJsY8JXagAIKjAzn8fakVMTRoR2OQO1OKnjaPnPUipIrQvMoYMQTg47VqmXGIsETkEsoKk4GK0lhO1VA27eSfUVFb26AFSjMAc4yeasR8snOBnp6+1O5soCqQ5JIIAGM+lJL8qlQc553YpVUtI4bBHJ2jilcFcAjAPYHOKYnFGFer+9IV+CMk1nxR+WhQsBnJCg8GtO9tyrkgcDkZ6n15qmRGVAxk5yT6e2aFoYMprlZEUYO48n0qykxhYAAOx+U57VFPAF2kgsrE4IOCCMVNGvmMrEhRjnPt3p6kXNBtjhUYrkAZ296dHAzHagBODjjqfSqlvIdxI5A7etdL4YsXvL4OyAwgAsoBLDk4P0/wqHdK5tTjzOyOw8I6M9lZLM6hpGAbGckZHSuwVQqAEEZAwV6D2qlpsRt0VBgAjggZFSyzKGIBztOcivKlO7PRirIkYENhiCOmDVeaZJbhyCQ7YByeuOlRG4ZATjPOQSOtMXMzlgQDWV7mqBmj8x0LlSuOCOD681HJtZSucHqADjFRSF9pLjAzjnrj1qB3CcjkNwQTSuPcS5iDggg4Iwc81zmtWnmW7uGaTBKjcea30cs7pKCq4yCxrOu0E8ZAGQRnPtQqlmSzzqSWWxd3jQJLjaCwz9K3NG8WS4ImbBXAB9aytYhBunUEKg6Doc/SslMKxBJJx1z1Nd8IxqRVzglUcWem2utxSqEDggc4zn8cVakZJCHR9wbsBjFeWW95JAwILKcYIz1FbmmeJyNquSACep7VTw8LaFQrq9mdttG0gDHOMZ6EUz5og4Q4dhgEHpnqCO4IrPsNbgnkEgYj+EqfWtBJDI4Aw4xzzyK5ZQ5dDoU77MrkgYUEoc8n2HaoSDM5w2NvX3q1NCklwXBdxtAVfQimMg2EopDHBOe9YpI0TRDJHtA3HHf1qAITtd1GCe3cVNcKXQFM5xzmoyYjABiQzM2WJI2gY6AdcmmDZVa2xkEkOTnDDkD0qCaBn3KSMHmrQQsWAOAO5ps2Z0GMlhxkVcTCVzHu4SoICgHHBYdD2rLuUaNxuGXb5eBW7cOGcRyHEgGQPWsq6JWQq64bqM+h6V1QZyTuzn/ABDbn7OxGM47Hqa8/uyYmYMD8vt6+9ekanbpLEyknOdwKnPHpXnepRMLtyRlVOAvrX1ODd42PyDiSly1ucjt7vy1YMMg9sdR3r7k/Yn+MMFpbf2Fe3AjSNQIlY/eB/ka+FIbcKSSxyxJA9BW34b1+68N30F7bOVuYHDo2SMYPT6V5+d5VDNcJKi9+h8hRmk7S2Z+3drcpeRQvEQwYbsg1JdIrRDGckd/Wvlj9nL9piy8T6bbWOp3Ki4CqCA3IOK+obLUbbUohLFKJCQPmU5yOwr+UM2ynEZZWlSrRsbVIeyduhXhiYFgVyT056UskJwSRj096nliKuRjIJzgnBFOIWUZI5HFfNuJMZamFfxMxJwCAOSe1Z0uApOMHpmugvbUyKxAyp5B6kYrn7w+SpCglyeVpWsdkJGNdsHlKEZB6+lOhsy7AKAFxg57U55IEkLHDnqQOgPpULakC4C5AzTjG+5vd9Dbtre2tkBYB3AwSwzz61ZW48zcFyijoSeg9K55L4+YSzDGOMmnC9UqWJYtnGD0xXQrJaGbjJs3Lm6CqMkOBz16U3StRSW+jjyFZyAASBk+lc7dXgIBBBBB4znB+vtUOn3mNSti5C7ZAMnvmqU2nuHs9NT1eK18whjwQcDn9aJkC7lJOf7wPT8KWElIgiOUPTKY/rUc7gE5OM/rXWp3OBx1KszAbkDEKeSevTp/kVlXJXgn72OtaFzIFUlFJOMAE9qw7+5EYcuyjHJwelQ1JmsUc7r6JHufIIHPWucmuYupGG4AA7VW1/xhaz34t4mVW3FCU4BPcnJqlBci5vkhDhmycYPGB15pewnvJHp04u2p0VnGfIQgkAnIGfWrCxIhAKEADsetOtkHkoMAnHT0p/O3oSfX0rNqw5MiaMHABwzDGD2qeK3KqqA8AdT3NSQW7swJUFwMEgcGtC2sCcAjluBzzUJ2MHJDrS0ZigAycZOPSuitLUbQSMsAPp/+uo9PsRGBnk4x9K24IFhIJGSRjntVX8zlnJMpSQK6kMcKw2nqM18w/H/w0I/EguVLB5QzFwB82MAfnX1c6iSNVIwADzjtXhP7ROmLe2lhPGWhe3JEjA4BTk819FkNf2ONhruezklZ0sXGx83ppsUybixDDp7+3FTwacsUpJUFShHHYmtDy1UAqAD1GBSCNtxJGDnO30r+hIJNJn7gpXRElgOAqjJ7DrinvpYAKhlVueMVYhwcMeRnFTO4SMgg7QOtacqLuzHeyljcAIyoMEScAE9zj61UmgYbgUY+pJyTXR8NjAJJ4OR+tQywocgKXbHY4rNrsbKRzoR9xJ4PQE9qYdrhj5pEo5KAdRW1c2YaMAIAcggjtUUtg75JTJA25AxmsmVe5jn55EBAKjk+tRysI2OG8wg7SVHQ5/lWiNPeLBILHOc4/Sg2AUnC4U8nHY1nZg7GUEYs4YhTnaCT14qG4tzkhwAMYODmtpbVS5ym5c5APelNvEiuECgEhiOuKFEi6OQ1JY4oWBGOxPtW1olqzWokKAADIHtUd9BFPdRwrGGzycc4FdJYWwihUAkggALjpitoqxokVfIcBWBKFiMZHXNXoIRHtAfLd+KmaAyKCxxg5GasRWpePeRt4wTnGT61oN2COMAFB29qxtWgEUpbOGJz0yMdya32P7wchQeAT3PpVXUrZpoXCBQ4OQScZGOef6VLbJsclJGkhaMgOrjOSOv4VialpawKCuEjDFmIUcn3PWtGa4EF28WN4JHKnGfUAnuKne9t5icKSVAUZ54/lmnFk8zRy5VVYEE8DGfWnLgNtBIHTcRWpdRws5BiSQqeD1wfwqgygsAFCAcharUXNccu7y8RjeByR3xQc7yAdoI+8e1MjR/MEgHIPGKlAJUmQZPp60XBO5ds5MwhSQARgO/UfjWja52ohJdBjgntWDGoII6AkZVueK6KyYMpBVVCgAY7AVaEUbi3HBQ7cE8AfwiojEpkKklmwG4/lV68Vskg9TmqoUlspyykZxSNYsQR4jIIwT1BPSmHavJOQTtqWclpnkckMzFiB7//AK6cTFtCgNvzySOBnv8AWpZTIfJVmA81ogQSWFMibzEDOChHBBPb1p/luq7Sd5PGcdKUK8OCQCSNuOtFhNA6jeSAQijv1pJVJwkSb3HIVe/40+WMswDnaCAM5xzTFcq+xc4A6k9adibDnVkut6hljKgeWwAwe5zRM5KB4iQRnAA6EUu5WlxMvmAclSSOlRu6AO4BAzkAHA+lUkS0CsWIYcBSCMDBz2NVNQ1RbUOzKAykggDPPr9aZLeHJCHIxmsi/tZbgeagJGGJGeuOScV2YajGtUUZHjZriamCwzq043aIb7XjIwWMHdjG7PGDWPNOZWOVyWGSpFOMaybADgHOSQRgilZRGpOd5AA44wfWvvKNCFKKUVY/nPH46vjarqVndlK3wGdACvmfebPUDoDViZUZBgAEdMdqckI8p3IwxwAc9u9N+ZsgAoQAD6MPXP8ASuqyPGcrkQtVZySOcZzntRHG3IfaSvGMdf8ACpljbOcMD796W3s2W4WKMbnYkkZzx1JqJK5UHZplaJiJCAAK1LZiCCSQOmRxVFdqXDkptCtjrnIzVlJSWYAh4hkkjtnp+FfIYlWm0fvuTT58JB+Re89VhYhwVU8k9R702GUzBtjlj1Iz0qnHhpARwp4Iq7AggJIJCt8u3HGexrzpH1dNmzbQFzvGCgGCCcnPrWtASiqCSVUfnWVaM6uCrARhAG5wSx7AenvWvbQnJO4k44965J3Or1L0RDRnjJHJJ4qzZW32piELEg8gjtS2unmbYi5LsOAfWuusNJNjHEZE2SMAW45B7fga+dzLHLCU/M8fMMbDCwdviIrDS47RVREATO4DJPJ6mtaO0JkUEZB/Spra0bIz85wfujgmtS3sxhVckr7dTX5dXrurNzm9Wfm9bESqy5pvUzltCWUADYM5Udc+tTC2feCuAqjaeOorY+xCNiyxNgEcDnA9T+NPe1cRs6RgqOpI79q4ZVDFVTDltAF4OAP4R2FVZkWQYHTGMHrWlMHy5BAJ6+1UZ2EbOAMKWG1u4A6inGTZsqjM14DlFByDkHPrXoPgvS3stPDyIys4DIx4J5PFcfo2m/2jqqxRhiZDuJz0UDJwPoCa9FMkVvFEhPlgKFB5PFPESbXKjKrO6saBfahZmBwOgOagaZTyGwG/HFZFzqKKQgkUDBPzHFY114xtdMinYgzFRlADkDA5z71yQoynokcqhdnVXEw8ksJVXgk7u4rl9RvkG5wd75yRnHFcdH8SZfNPnQjyyxILNjg9BisvVPEsbRoVJJJ4wxOCe9ehHL5pq56NLDX1NTVvEKx7wjBEBONx6D0rM06xvdblXygRESQT6E+gqxo/h2bVJg8yCRFAbGM5Ne3+CPAaWsUU8kMYHBGOcfh2p18RSwcOWKvIurWhh426lT4f/DEW8cM8sQXcBjJzu969t0uzis4FjSMRD0HTOOtUdMto7fawA+UYx/8AWrQe6SDg5YkZAHpXyVStOtPnnufL1q06srsu21w0dzCAcYbOTxxXwB8VI5PEPxO8R3SsHjS7ZQScnAPT6V9zy3u+C5AjBcRsQCc4IB59q+JtZhB1q/lKCLzZnbk5J56mv0rgXC/Wca3LZImniqmEvOnucu6G1EYMYxt2hgefpioJIwMliCeuCOgrWv1LrEFAdkOc45+tZ5BVsk5DevNf0l7JJWR4cq8qkryeo6yYxyxhHKEsAoZsAk9q7T4hXVstzYQW4xCtmhl9fMPUZ/GuIs54La4We5UOiMGVWGQGHTin+I9fOsXxnwEDDiNTwO2f0rkdGXtU0tC/aJx3GfaBkFCykHjvTUk+clxksclj1J9aoxOeNxxz0qyJGaQIUGcNg+pPSvRSOa1yzNmIiXIKM20Aep6fhUasGVw6FB0JNV/NMeHb74G0KTjJ9frUsLGQfMdoPU56VTRSRKgRipUBhkcMODirDSkuXBC44IHAqqm6PAUAg88j3pwyWO055Gc1mWkXIYTv2kYYnoa2rVQkvJwME5Azk+lZEYZ50JJAzzzya37aNY4wSuT147msZrQ6Ka1Rp6PrtzpkqSRSFAp5Xuw71754G8Qx67pwcuAWXKjP3u/HvivmyeY5Kx/ISc/Wu08GarLpVlG4cxrvLEY6YOD+BAFfnvEWQQzWk5Q0mj2HC61PofK5ABAU8A+9OjGSBggg9SKyNF1i21i0SQhWJ28AcADGCPet1WVWATBXPBIr+d8ThquFqOlVVmjFws7CtgzFjwSenpUokA+UjC+tQqp4CngE85zgn+nNPQOqHePlB4b0HpXGK1iaQ7ETAIQkqMdvfFZGuWgkQODk4I2qM5PatdVDYIOcA9uv+FQzIJFcEDOcfQ1LLi7M83vLee2UtEWikI3B+Dz9O/StDRNduzsSQqSAAWIx9Sa0NTsXjnIYZ4+uKxXiNtcxOmCAp3A9yehP09KScdmehC0lqjUl8XqC8c6hTkgcY6cdvX3qIa9azyINwBY4AB5NcrqkXmykgk4OcetZiI6ygOSDng+lbwhFrc6I0YtHpX262XLlwGIxyeTTHMNwmBKpGezA4/KvN9QaYyRbMlxkKRk8n1x2rp/C+gXEbW+4yvqU8qosCSfKXOeMHqMZOfatVQcrKOrfQidNU1ds3LW9Gl3IQuyRDkHOfw5rq7DU4b3cEcF1O1gDnH/1q474q+GIvD9zp2kQ6g1zq0oMl6Ub5IVPIAHrnis3RbmXw2rIjEodqlm5yT3z6V14jAVcI1GsrPscto1I8yZ6lGQFIBJPOcGmXsYewCkgAHIGMYI4FVNNu4r1FaNyOeAD1zWhKBLC8eeVyDjtxXBF2Zy2admZ+mbllGTxn73rXP8Ax7sTc/CTWpWLObcB1BH3Mg5P0OK3rBQkyJkkghQPXmo/irbLqvwx8Q22WBa3LBuxI4x9RnNfR5XPlrR9Tem7TTPz0uDst4wqA7gMjONvFUty/MWXIUgDPrWjdsqMSzggnAJ9uP6VRYAtIxJIPHSv3+jbkWh9rS2RRmILA7geelUXCvOxJwB61akiKsADuB4PtUBwrMpXBPG6qkfV4CNo3GIoYBQDtHXHenuCFAySmeoPemRSMqgKMjkDjNTAZTJ4I6iose7FAriZSmeFIAbGKRjsIUuCMZ4pdjFDgcDkAdTUEyqNoIJ7kNQaom3DcWDc96iZ22gqOR0B6EU4kFzIQCSOc96hSQ+Yu8jLfLjsKEitScSdAnynqMUm5nyWII9zUTsnmFFYMR6GmFznanPP61Vg1FEhVQVU5BJGaYQGYI6ZAIYjOM+nNSRMSw3DGe/b6UjsQpJIyTgDuKROo6XDurYwMYx6UM6wguwJRRk4GcCkjckg4wQcYPSlUSPKULKDnJwcA+1NyshPa59A/CW0jt/CTuEPmXThg/ou0gj9RV/UYzGSgPyjjr1pfhqDZeDraM8OVBI9Aef54qvfmWSdmZ8Ak5I7ivjMW1KTZ+e1pc2Im/MqyW4dSS54GQpHU/WqU4EcjODtYYI4zzV9FaZAQScMACO9UdQyZHQgEk4474r18lqyjU5G9Dro9mW9CUNeAlN4UbsHvzyM+/8ASrmpRsQ7FvmY9TVfw0St0AxXYox1yQT3x6YrV1LEshEQAjA+8ecGu3GyUcUpX2Mas+WqjmYljkMgQjzEGCMdAaFUhSRjAIBJPJqSPfA8owACfTk+9Nk37sjC5xkkZGK+mo4hSSdz04yurjoUQEgjkDdV1VXyywfAzyKpLE7ghHAfnLEdR6VPCHjhdQCSTnHqa9KM7lb9SVZTuViADnBBP61chcSW8qqQQTkZ7ewrPCsXAIyCASR2PpUnlvB0Ylcn7vTmmxW8y9BeJtCEADOCR2qzGBLMRuCgjGcdAOlUbK2Dhw5GCcjIpz28pkCR5GP4lA4FcdSRi0u50OjxRS3YCg5jXcGx1yea7KBFRVIUg54wM4rkPCEbK8nmjd8pA4zg5613EEDGAsQQzLwc4wa+Fx8G6t7nzuM0nuMnV3ywGADtJ9TUUlmHUOQSTzyOCKbiReCSzE9+3vWjBKFhBJGBnJPUV4c6VzzeZoymtCzFxkRkYx6mkjtmjcqr5UcgHtVx5ogQQMsQQMkkD8OlQwlndywXgZDDv+FcM6KRrGcupl6gr+YFDkJ12jHNV/s8kiKikk9T9avyF5y5kCgD5hhcd6RcAFyMDrjPJrmcLHXGrJFH+zmjADnLE9hkCiSEiNlHb73GeKuG5L7QQASQAQc8+majvQYFKkkOpII6ZPpU8t0bKpJmRqBaGIqgBGAQSM8d/wBKyZrGSRoZUYBDksD1Pp/KteUArggsc9T/ACqLyXaUBAzEkAKO9QnKLujqhPlQlrYlkR3j2RgYXB6gdTV9YySgViEXkLwATU1vCggIC5Ock9wfT86sxW6uwIGASTz0reEpHPUrXLLm2ltEillRVJAz1w2P881yep6jFAXtIQzsGPzNyCM8c1p67bIlvkssfG7r94dMYrAttMebLkEAHIwODXo0pyhqzeg4pc0mXtOla1kBIKg4Py8V0J1AXcyIowGYDI7Vm22mm6SNScMO/T86fNZyWOHBJJGB9K63Xv0FVlTk9SPxJqMUeoSwwKAgAA7845/WuXdpEUucEgnBB9TW4mmtJIzuxZWO4Z9O+DTRou7cTyuckHv7VyzqSvoghOESHTdbUZSUZOM4Y446GmaqY3ktwHZlmBwvXGOufT8ajm08REhwAee1WLVVRAHIbp2rP20mrNGsZQvdFeJEgkXODgcn0B6UmrxiERsSDkfdH8J9D9at3UQjid1TAHGew9ATWM032hCS27nA44B7c1vTk30OuDuW7K2NxbONvOQRxVK9B04yFwDg9u9dT4U025miBKYOcYI4NQ+PfDh0+ERuVaWUhiOhHtn0r06MW2rrQSxMFVVNs5iC9PkPKflRSN2TjGapz66ApQA7uTnHFVJVIuCr8KBtODnJ+nT8aLnSX3BkO9T36V6yoKWyPZiqfUbDqgyzSFiMEADjmrlrqm5RidkQ/eTtn1x/Ws+TSZDglMMDxjuPSj+zpiCQuEAGT2rWOFafwm1qTNGCZpXdy28liQTzk1r2arwCMEDAPoKzrDTHjRHkBXJzjPUVsQgKpBUADjIOcV6lGi47nn1nFaRAQjhgcg+g5FVnDtvUFgFOSAetX40V2UEgIM5weaFEcUhIUsSeQTXaoI407My0EjkFeQvUdM1JFcGFiwGXPWpmtlGFiIJBIye1KlqZZMAdDW3KkbKSZagvkIAdmBJxnGcVYm1C3i2ERiUlgoGcZ9aoDTSkjEglCeBnpThpsi43EKOu7GcVk1YxfKyzNdlVxGQpxnJ7VCl1uIAYEjqcdaetiJmyrZHQjPSibTfKAKlMYzkHpU3RF4oEuCysCcHFNgRGcM4Dc5GaEtpEhCjLZPX1py2rybQiEgdfes5OPcpNdGOnsQ+MDJySSO4qJIBbyBgSABjrjNWTBcKAAMEk4XqRim/2ZczEB0YEnAbHAP17V42LUHFq5TcbWbNvw1svg7oCBkqN3qD/APWNeh+HwsSBJWwO+RXE+E7V4rScS5LbioA5yODyfXPat6WR4UAO5OQc56H1r52g1SfMz5TFx55tROyKIGIAB7jnkVRuZmEpIPyngfWud07W57aUhm3Lngkcn2NWdV1syEnZ5ZyMAepr1Vi6bR5f1eSZqC7w4EkgXI5J70sGpOJAclEB6HqR/wDXrkp9RlkfJlAPpjrUsUxkCHOWHOSKxliE9jX6u1udTLrABILYPUD1FX7C5e9VUDEZXgdMCuUtbVriVSRl85HPWursYDartDnB64GM1EKk5MyqRjHTqaVtpYZHdnZz1IJyB7YresPsmlwoJVVJ7jAUHkgVR066trW3JeITSY+UE9D61iavcSyXkdxJklD8uOxNeiq9OkuZo4VCVR2Oj1I+SxMWCOMDOMnvVMShpEXdhieRTdN1+wubCdriUIY1+YyAckEHj9K58TS3GqLeRN+4dc7OgwTkHHbjNZzxdNpTizenQk3ZndW5JUvIQQPlGeBmuS8S6h5U+xWBGSCMk5PYAVRvvEF3NfAOwWPO1QBjIHTI9aqa3NMoM0owcZOR0rJ4unJWjuejQw7Uk5amNrXiuVoWtANiHgqR1IrnbLTVmV51ABBGQCATTNRmS8ncx8busmBkfhVzSmMcyxs+FY5BUd/Q16OV4eVepzS0SPr6dNUoaaMmiUtGseAGOdxzkAZ6flVi4dVEYICjIBI6gevuaL+ERsUO7O0McrgEZ7Hv+FRSIyxI7qCD8w55+mK/RIpJIi9xhhCOQQ5OTgEYPtWhFLvgClCG756UsUJuYnkHz5HUE8VUxJExBVhjkEnqa1uaIdKJLJ0ulO3aRnBxkf4DrXXvrJ1HSoonYEgbiPU+/wCVc3DEt1AyuQXx+dUo52tZjGXxjtjtTUpRKVFSMn4oea/hCeUhSyZU89AfavkTWMw3DDeTk9c9q+sPitcrF4TcFwplyQc+lfJOqyC4uW2nKBiBj1HWuPMZP6vr3PfwK5bopMS7lgWJwAT14pGCqTsJJzliPSnElFJHUnBHqPSoVIHBBU18bJXPaO5+D3ly/ETR0LEpO2zaBzjr0r3G6+I0dt8RtW09nUFZQiYOAAOue2BXzR4X8QS+HNbtdThA821bcqkZBPvjnH0q1N4nurrWJb95WeWWUzM4ABOTkj6V8nmGSxx1Vzn2PnsbljxdXmex9tabraXMQdXUZUcnjP8Ak10NleHIAHYE8185/C/4hR3jCKdlQryFY5Y57EdBj1r2/TdVjaIBD5gI4IyMV+WZhhXharpuNrH57j8DLDzcWjttPuRlCWCnOCSM11Wm3gKAk7SeAK8/025V0BzjB6Zro7G83SxhSFPJOTjp7V47k47Hzlam0daZNykgggHHSuC+IFmt2tq4BJWQbgO+TxXUx3aeTJMWyi/M2egxXLa9rlk6M7qTAPmDK2OQeOayqTvGzMIU23oem6LYB7C1Z1+7GFAA6Edqh1UqL2XJJBwVP+16e1XdAv0k8PxXGWMZj3hweNxHFcxYX8moPI8hKMzElc/zrphKKprQGtXdD7i1CksVA3AnB9fevjD4keLH8TeKNTvDKRaxSG1UHgMynkj8c19eePdYGheFtSvWLKIrdn3LyQMY6etfnV4k103CpEkhAYtJuB6EnJP1Oa+54ZwkatR1bbH1uQ4Z1Z85patrNvZ+Y8Q/ety2D2xxxXN3Pi65YlFRkYccnH6isueZ7jJJ+fGCfUelUiCd3GT05r9XlGLsfqtD92rI6i2+IOoWiiNLndGpG6OMc57jPevRPC3xaDxRpKAiEjBY8++fTnPFeGQrtkJYqMngdc1cNwVyo4x2B7+tYSpq90b819z610jxTY6tGpQ7OMklgcn2xWtE5csCAjA53E5AFfJ2h+K7vRmAieSUYyfMYnH/ANavTPC3xfRGK3b7SAAQy5Ug9fxqru2xjJI9utpghKnD7Dle4J9RV6yuRKxLH5veuAtfGdpfktFIAO3tWhD4jKOCJI2HPyg8gepFQpXIdJs7xZjhmZCwAJOO4Fet/CvTWtvDUl4VERvcunGCqgHH1614Zo2rjU3trZFZ2mkWIsp6EkDH1xn8q+nEsV03QorSNThYCAF4wdpr5PPMQrRonxOfVVBRpdz83fi1Is/jPXLlDzPcsQCfQ4J/SvoD9jj4fH+yrzxDcwAi4jMSowxnkbWwe/B/OvHPGHw91TVPiZFpssQZ9QuiGUZJSMt1z2NfeHgbwrH4Q8MWOlIigW0YRipHJAxnjr0618pn+PTw0MLB7/keRmOPVLBxowerNuGIBSSSSfU8k15n8WrBY42vWxHGEEYI7En0+teqKiAEqS4HOSMGuf8AHOkrqeiXEYGWKMeegOOD+dfAKHLE+HpVOWopHzxaQyGZEUF97bVA5ye1e8+BfC6aBoyBz/pEp3SDp+Nch8PPBUj6vLf3wASJQ0R24DMeuB6CvUpZdgABAJHUDoa5oRcnex3YnEc6UYlPVrwWlpNKx2oFKjHckV81XeotFr76nGcTFsb1J5A4xj6CvcvHN6RoV1AGIeVCuR1B6gj34rwLVMwyfOpORgEDGff613uXu2N8BSTTue++BtYg8SaUUAVpCuMsORjmvAvjGIdI8dXUWwLI6Bg4GNxA5GfbNdX8L/E50nW4o3JSBhtz0we1cz+1C6weIoLo5ErqVAUdAQME19bwtyrFqMtToVBQqcq2ZxOneI51lBWViPukZzgfjXWafdie1LlyNxyAxJ/HJry/RZSoVyOCcEkYJNdNc+JY9J05i8qCVgVVD1PHXFfudJRUtUayoc0uWCHeNvEccCiGCVgQoJZBnnuMDt71wqG41OV2imUlhja4PHvgd/8ACsrUtWe6mYhgQxJJAxzW/wCFbYtmbaSgIUHrkEdfzFbVan2YbH0UMOsJR5up1mkeXpfliBpJUQAiSRQrEgckgfyr3b4TfFGSYLaX9wRIGwgYYAHYe5NeDyMm0AnAAyOKfaahLFeRTRSMhjO4Eev0rwsflVLHU3Ga17ny2JXt229z7ihuVuY1kjddrdVWkuohNbTZy6bWyo5JGOcV4/8ACz4lm8KWV04WUYAJON1exI63trKkb7HlQqrA4wxFfjGOy2pl1fkktL7ngNeznZnxf4muHh8TatFMpDCdmDA8MM8cfTFYz6kYySx2oOQfStLx7Op8W6mwGDFJsAJBAGBk/XI/SuXa7RELHbt7E9B71+65XTTw1OS7H1lKc5wSbJfFHihrDRLpCwMsqBYweOCwyfwwa4bwbttr+W/cArHuWKTBHzH3rM8X+IRNcBMsApwoJJx64PpnPFJZXUdpohYFhKH3Nljhgec4HGfpWWcznCg4dz63B4RQo36s77SgZp3lOHlY8yDsM5wa7OxB8sALhmxhs9K4TQJQqoS2QwDcDvXd2JM0MQALuSAAOx7V+HY6PLKxjXiqcWz0b4XeG/t2sTXcwDwW4CEEnknnr6jjivYksgihcEgnt1NZXhLw8mg6Na24DGZ1EkpBzliv9DmujESlAjKQCcnPevl5XnK9j88xld1arfQ5fVdKa6MUJBeIMSwY9R1FeSfHPwGur2MtzbW6oFJYxhcgDHIxXv7W4OeOT3xyK5rxbpSXmnSqVyTzuPt2/Gu7CVpYeopIvBYt0aqaPzn1K1azmMUq+U2doGMVYs5BhWMu45wPfFemfF/wQ9lPNdIhYFty7h29M+1eSwSLbytGBknjOMAN/Wv1zA4hYqipxP3HLcWsTSUr6nSlzJCGTkH5cZ5+tSQ7iQjHJJ4yao2srAKAzAdCB0NbEIaXYAhCdC2O/bmuxI+giTQoqrgj5u+0dasCNQyjJznrTIocYORn1FWI87gSA3v610wLJpAcYL4BOT71PDEWGSCVAzkGokAfLbcqD3PSp8jgBcbRkAHvXVEzkPijCtt3EMfyAq2iAYQqMdN3NV0JkQEnkccDpUyzl0jUrsIyCM5z702ck7l+xARiQQxGM4GK6bTowWIyxfPIwMD6EVzVkQ+QowB+tdHpDkEjJLjnFXFanFO5sG2y+C42Ac5FZHiO4istOncOyuqkrjoTW47jkKNwAz6Zrzz4n615UDWcRAfG4g8kDsRXoUopvUzgm2YWj6uHu3d5AVPzDI6e2K0L3XEhJYgMvfnGa83S7aJkIlyWO7I4z74q6+oO6h53yDwpzx+VelhqkYto+VzbB/vPaIi8Q3puoZpWfK7iQT2HpXCyTBJHJJAPb1rpNWuA4EYlUkZJUg8Y9+lcZcea0jsTucksOMYA9q66k+cywadNWNjTgHlV3YkKCFHTjv8AWr24iTIJI6nI6e1Zekv5CFiMlhkljkA+wq7uYkHeQuccivIqS10Ps8NG8U2SSEfMQTyOCO1SpIphiBBDjqx71VdmBQKTuz3HapthlCqpIA561zSZ60IpE4csCxUKFHOO9adnIm3kZOOB71lREhTGeQTyK1rSMhwFGVJ+7iuZsqSVjWsx5mBt5AB5rasLQSMCVyBwAT1PrWfY28hLgxmNguBk9a6bTLNI0CbjKAPvN1rO6kebUfYuWMKwLhQBIcDn071tWkJw7oACByAetU7O2AIJIK9gec1av9Ug0izMoALEgFQfUgZxVwik9jierIdY16203y7ZpArydSh5Htz0rc0/V0GnspIKkBsgZOMdq8+1ZvKtzd3Z3SyMzKD2XtVbTfHEEchgI3kAAM3GK7VKEOhp7K6PSrV0kmH7wYb5s55HoMU3xjZRaj4duo3B3OjLuAznI5Oe1Yej65DexgBl3A9f8a7ImK90OeIFSAu5WB6e2O+auM/eVkck48p8kwQi3Co58x4mKFyOTgkZrQYh8hAWOCxH+yOpq14ptRHrFyEiMKFiAGGCDk9qqwkzABIiHUY+oHfFdmKtGxeGs2y3aGIDCv8AKRkVr20o2BAPcE96xbdvLZC0e5erKpwQPr61rWYMsi4VlB6biOBXkydz0normxpm1ZHL7mBXAHTDdjVwzraQNKQxlYEFi3ygDocdqrpGbaEu4yF54HJNZl7fPM7gELuOAAeD9B2p04Xkm9jx8VXvHlg9TM1K4di5LGQk8lu3tXOTWk9/Myxrjjjnqa6Y2DuzPIc8dKmRIbKAlozjnBA6HsM16nt1FWieRh8tqVXzT0RyieH1sSJ7yTeCOYzgY/Gue8SakZpmSJgsanhe2O1aPiLXpb28licqEBIwvb2rk9QRyAY2YEHIY9T7VUbt8zFWhTg+SBraFEWjc5wWPbtXSRRCNFGScDAz3NZOiQsltECFDMpJIHft9eK6CCEvGpK5I5OT3rjqyvI9jBQ5aaJrZWh2lcA1oQEKoLMdwOcCqtujRqSRx24q4kgfAAyfSsHI9mKLEMSSMzsAjMMggdT/APqqC4s1dXcEAKNwB5yauRwKRkNggYIxUsVuFIBYAkc5GaXMN2OVNlLvLOrL83yqVwAPUfWtG1c7AC2wLyD0rbu7M3iBXfemMBjxn2Fc7d2tzBKygBoe/ByBWsZJmTVyW81cRqQrjf2JOAPxr0j4XeLTLKtqkqlxgnBzjNeLXVtLKZC4wrfdOO3f610vw7u30rxDaRRPlCGyX64HIH4mpr0ueHuvUwqRfKfYdlKZzGSRwoUnPB96yvGupppmlyTSFVA+UkHBOe1SaFeJHYxyKTKsgDcnJHrn6V5v8ZfEw+ytAJQ0hIQMvIGDx+HWunBQU2udnJSi5yTZ454s1Ge7vpZGAd2OeewHaudUl3LMu3jnFWLm5EszuX3lSVOe/vVNZ2JwBkgZP0rprS5m7HobHR+GL9LC6V1IAJAJ7nNeweUmqacJAQSFAYHt/jXg9uR5Z8sElgQM9jXrngDVvtsCK/DquCDxyOvB615cpckuY5pp3uc/rOmqu9FIDFsjccdK5u4tHiBUnHfGK9S8QadGRuEKAk5DY5HrzXG3elxFzJGGJ6NuJOfoK7Pac0dEJHLtE2BjOQRyK7fwVrL6eEgkBABxuPeueurFmKh02lTuAxg+3FOhQpKJANhUhseuK5al5KwSi5HvVldJdWgZDlhgZIyBnpXF/EC2JjAaIEgHfhirAEcHHvnijwhq3noPMcoCR09PpXS67Yx6hbsVbzEbKmQjB4HAx7ipo1GnZkp290+eJnCksgLLnA3D396qxN5zncNpz2rtvEHh1k3yxxEg9cjGK424gaIuSclTjHQ13uS2Rra4ikOWiA3D1qysStGqypgfdOe9UYZgpLhgqjA5HJNaduyyhWclkznIGcGsWzOUGy1HCFXG0hMbVye1LsaOQIM5GARjkE06aeISIAS5YZyR0NDyFSMZC/zNRzAosk2Aq5JYleSSeppsZBywQj0PvUsZ4O45JHJNLZuxLhlBA4470rnRFCeUkkgcnBIwR2qWGLymJAwc9M9qGACkqnPuelT2uWIDJwf0rKRuhUgbDbgVOQc1dSPzUwBgDqR1zUKRqs4OCFBDE5zkjsR1wavRKkbgD5gxyNo4FZ2Jk7E8cPlqgHJxkg1LHAiFiSC5Ocg9PaiNSyggZPJIx0FSmP5VCEEk8k+lUro52xDCWQgkEEd+9crq1uLV2OC6Zzz3rrmBwUAycgc1ha3amZCoGRntWsOa5UJHMNMPmYDap4ABxiprSYMwQRykgbixIIA/nVe4QxSkAk56j0qxASWUqDuXrjuK2N7pmpHl4SIjhzyCe4zWnYxPHK7OMDAAHpWTZszygKMjit21jZGG4ZTuRzisZM55mxYcsADgAda6iwm+VTgEkjOK52waKPIByT3A61u2LIuCxxngMOcHtxSi0jkmrnVadAj4AbIA6nnNWLiEo4YEgdAtV9FQoxVgSTz16VsTIk0QUAEk53DqPaumLOZ6Ox8TXUvlyKTkEgn3wKdJkFSByBnnqKiluCXAKgnGcZxx609pEIBIyCOuelcSPZuxskrTRqFYgnruHaq5PVSuD7Upk8xQRjOcH2/GmSxvuQlwoJ4Hr61SJchqhlIBJIPPPaoZFdo3xkIpxkjqKnRcYLblGeR14pCFlGCPkJwAO9bRZk2V/szlQyNk5yAR2pYLJmbKKXLfewelXEhZhgLgAYzVy2jW3wASC3AwOvrTciNWLa2wVAAACMVLJEIyGBwBxTkcpuIOPqOtOjAmQGQExhsjPrWTYuVle4AZkYA7sdOopsTO0bgDCOCpA4BGatTIMgqMAcfWgEIABy3f2oiVylPy0QAgYIGCB3pjwou8hyM1baEJkk7g3OQOlVZAVByQQOa6YsykjNnSJmdiCWA454qjPGJ8kgqg7jr+FazQk7sgANVGZfIIBOVzgD0r1sNO2h8Bn9D2kXJdDLmhSKMqAxOc5J5OazigwSgzn+dbErYnyRkE8Z5FVZAWSQCIBi2AfUevtXsJn5VVUupQltpHhGACMgkevWqz2QeIhhmQn8hWvHG6KYyMEdzVbBQsHO7qOnSqucxi3Vk2AQMgDqPWoFtHUAkEHuDW8EjjUCIYHfcc5qjeHzQo3YOelVcRlT/u1IeNih/hB5qjMTuVVUgevrWnMjKxDHKD+I1XEYkLkkKF6A96LklN4hsJJ5PRSelEbqygFdxHUkYp7qfmIQkdNoqBtwXKgqx6c0ikLc5JIPOQMD0FU/LVCxYYNSWySb2D5wOcnvTyAVIAyxzgmpNYkaSDjI3DHB9KC4OSD83QZFRbGjOAcnvinRMdjEjBU5HrSOmBZttgYZOSBnHTNdh4VQEFgMg8j2rkLRdxBIBHfNdz4VhcoCQFOce2PeuTEaQZ9Nk3+9ROz09E+QEc8Hp0rdQDylBO0A5BHU1l2bILfBBD9AvetO0UCMM5JIGOe9fIzlqfvFBe4i3akLMBIhAOeQOgqywdsRCPYFHAJ6571UAacsyfKFXc3qRVu2h3BXUkADJOea52dasiaPckfKqGUcY9e1PzK6sxGGPQjvUXO8kkuAcgVZEoAAIYHGcCs2h3HgEkN0YgDBFOnLMu0x7B0yD1pUEkgKjlfvAkdM1JHGzAIxwB696QJhBuGCqggYGT2qcRsuCDnJz+FSQRAlkJyO2DyakFsVQAuHbOAegpBdAmFZyQCp6YqSRzE0UixYGMHB65qIoI2GZABnAye9WM7VCsdxyM4FK4tAacxqGwc+goR2ZWJXGR3pCN04JbKAYP9KkZgjISu5SefpQmNJMkgZwQQcAdx2pZZQzMMhAeg9KhcJyAckk5XPSoim1AScgZLHHOKiTHyosyMFiV5JAqk7VyfvH0FV3U/NgD5u+e9SmIpCoZi0ed2B2zUTRhYyCQoBG3ArBq5Gi2ZTu4yrK6OQcAFcdTWdJvRwHyxzzWy6MzAgAup6k9u9RvbxIWJOD1PelylqViopAAwcBR0NWre5IwS5AXt2qKS2BUuDkYyM96pShtwIYgHggd6XInuh2UizNevdMfnwASAB3qvcT/ACISMlTkKTgmoSDG5ZQdmOp7E0rTHABGT06VSjEh07E8cjy4LnAxnH9KHi3IGBJJBLD0NRJIY2O47j03YquZw05iBJi4JzwSfrV2Ri4Poh6BtjAEgL3FQKjKrBzkMcAg1MzI8bKSyxZwQDjNRoyoN+N4AJC56mgauiCWHyVVi2SoAA9u9X/D0H2rVYEwCjEBt4yCO4x6+lZ87q0RQgh2wck9B6VveBYftGtW0RGQrBgfTFcOLfLSk/IxxD5aTfkfT3gOxIgjEaMxSNS5Zuo9vp6V3aBAoIUgDBJGRisPwxZC0hQAggqDkdDkVsu6kFQCQuecV+DYqalWk1tc/D8ZU560mMCnzMuGQnoCOop7wuMkHA7knpSKhZQRkHpgVOkZwMqCcYO48E/TsOnrXImcNyjPB90kZ7knvVV4gXIy3sVGK2nQOACNo9B2pjQxbWJOSTwe4oJ5jBeEBScMDzyT0HpWZdSEgo52g8EDtW/dqluCNxY4JyTXNXM4MhJOOehoujaNmTW7Egq0YA6YU5/GrMQeNlQBADyG75HbFVIJcAFRlmAySOw/yat27Bipc4b37VDaNGi/HIRtAYZI6VtWchUrlsAEKT2BPqe341zxYEgbgCTwQea07S5CKzMMg8knqancxaNtg0spjJGMcleh/Gr0NuIwF6+4GM1BpKR3IBTJB6c5rdjt0UZJJI5xj+tVynNLQzRbMWAK4BPAqRrZ1ycAg+vYVpeWNw4wRxmq+pXsOnRB5WBJIUL3Of8AChQMtXoio1k0ijjA68HFRizZMELtOec84rSs7lbhflDAHpuGKjv7yPTrZ55j5UUYLOW5BAyf5VrGlJuyEnK9jC1SSGwtXknlEYzwCQMnB5r59+KXxPSS5mtrSUrGOMt1dvrVn4ufGAasxtrQhbdTlccBvevBLm+nu5ZJGkJbJyCcgL2r7vI8jnVkqteOh9/k2TOpatXWg6/v59RjYuxLEnr2+lZ7gw/IRkY6+pqcSAIEUZJ70wMzMUJxt9eh96/WKNOFKKhBWR+jwgqceWK0FVCgBJBBGcZpskaPGSqBiTyM9KcGPmIHO1AMg4zk0SMsTKpwAwLD3rqTQ22igVkEuAyon+0OvtSiAbHQHqSxJOf8irvlpIpDnHGahdFERCjAIxzVXRN2Y04QOUVtwxglR+tU0Bh35G8E4HHIq5cQtCWKnI649KpyMxViDgY696dykI7MuCQUB6cdaIgWBIJB7DsfrTyzvCCxLbfu57U2ImSQFsoV6gDg1omSyBUMZIlO45yCOgpjoTI5XoRgfWpJi8jBMEg8dKZGHG4MQuBxzVXJsRBSwIIww6DtUZjLOQTznjAxip9pLFRkj+96U02zlyCxxngj0ppXKSY5VQMoIIAGcgdauxWybY3AdSct16j/AAp1tAQq4BKk4zV8IXYgjKqAD7VSRokVo8bSwIA6DJqRYTDhwNxPUCpPJHzDZlCOKk8kx7SQU44GeoprQ0RWjR5HcoyqBliG4FMlUg4JUHuB0JqcwIbpWBwMYPJI+uKc0WcsCMA9qtaESsc5qsjJIwPIzgADoKyWdXcIAWHUkDpWrq3yySllIJ4PPWswmNA5CkZXB55yetUjFkUqkEMCRjpnsfWoTM6qBnJJwcipdwEe1gWTGCT3pjSB+i4AH51RKVyzpgZ7kBFy2RgAcV694d0k2dsheWQtkErkAZx047f41xPgfQSW+0SoVXOVJHWvVYmMcYdAFfGAFAHGMYrz8TN25Ys7aUeXUeWITajlBjn2qPz90mCflx0Axx/jTSQdxdMgjGCe9QzSlISSAozgH1rzrNnStR5mAyQuTnoxqEOdxAcByMioTc4AYpkdQB3qub3eclREDnAbnFNLuNFi7lljhZ2JKblAGfXg1Wn2eYTFKSpwNuOn40NO5ViXBB5A659qqi4UKQwKsxyB71TsVqSTMWAR/m49elVZSY8hWCnGQScYFIZG80F8gKQQc4BH1pZpgVcoN3IP0xWW5nJ2OO19C8kj4Dtxliev41z3ysRldjD9K6jxFslYMARgAkA9TXMSBc5dthxkLXp0fhPLqfEyAZkkYgZPQH1pyMcAOMDJ4FORTuwFDA9GBxik8vyiSwL8gZXJzXWjG5Lb3ksOQoIAO4H1PrW5p/iR0k3PkHGN30rBTIJKnIJJGe3tTFSQMTkEA5DA/pT0e6KjUa2PQrLXobxN29QeASOMVpmRHh3lt4IBJ7k15hHdSROAAWBGTW5Y+IHVEU4Dgjr6VyToX1R1wr9JHVXas9uTGCr+ucZFQ/ZAHBKgnGS2ent9aqf2tBNIgeQgkfKACc/lVo3QjcKw8wE8ZHSuJwcdzrUr7CRurIQUIfce/BH0plztiOACAeT9afJIyOQEO4gY47VCxJckk5zmkrkvUq3BMjJtQAA5LEdazL2I4ILBjjJJ4x9K15X8sucZUjABPT3rM1KBQQ24kEAcHOK6IHPJXRhTwNIgIO0Hk54rhfEVjsnLrnPII9a9HnQMoOM8Y571zup6CLh3cO+CM8jB/KvocDLWzPzvibDuVHmSOCUnyyuCWx69KFDLJGGBIYEkjsc118PhOOaSQbiiqAct1PrU9h4PErSEclTgqB1Geoz3wa996K7PyeK55csdzE0HXb/QLpLiyuHgeNgxKkjNfUnwm/bEv/DkMSal5k6RkZZQSceuBXjFn4Ft50lHBKjLY4I9vrWlZ+FbazRcICSMnP6V8bnGFwGZRdHERv5n2eDyTG1IJtaPoz7r8L/taeF9agR7q48gkbj5g2E+/I9TXa2vxs8LX3lTW2oxSKQScSA5NfnVHEIeNgLZwCR2q5aTOLpGjbMqEFXKj5fTBr8xlwDhq8r4erbyZWJyaphY80oOx+h8/wAVrGYKIiVCnIkY4AH0GT+YrF1LxANSlOZSMsHZUbBIzkfga+RtL8S6hHGiu7EoQQSTjPriuu0fxtqsbxIn7x3O0gDgnPBJ6ivIxvAWKw0XUpyTSPCjUpKfL1Pojzy8rMCwBzhc9PSmq7iUljx6GsbRmuWtEe5HkThQWRueo7H9c1pQzB5sDGPrk5r8wq0/YzcH0O9WLLu7KGCgADaOOcURyb9o6uARj0qwNPuLt1REZyQSMDpWjZ+E72dt4AiUkA+wrkfkJyijGIdiARknnOOtaGl2R86KUgAq2fmGcVrp4Xe2ALEOc9fT/OKntrN4yedyg56dqEzKVTsdbZXANshJAIHTFMuJPlBJBB9eMGoLRgYFJGQB0zUc0oRic4BPcZx+FbX6nE11Klxd7lDBgVJJ+U54+tee/FDxcvhzS5EYqs8owqnnA966/WNRis7aaSQKFA3EYwDg9MCvl74qeKp9f1e7VSIYs5UDG05OTgV9lw1k084xUVryrcxqVPZx0OKa/uYZ5S8rOhYv+9JfOTXq3weuX8USgRZIUYBUA8jsPyrw64uZIMxFyzEYyeTX0P8AslaA9xpeo6k6EBjtG/qpzg8D2r9e4uynA4LLOeMEpIWExlRtqT0PURZmMjILPjBx7ewp9tpzzNlhiMnA7Zz1rr5dLEaE9SMkEAcjtUS2AIBRTkjnHU/4Gv5vnK52usmZcFiqsAQFOeBita209chsZY9ant7NI40GMMwIJY5Jz/KtBI9qrxkAAAAYrNNswlO4yG3GF2gAY6etWUHUNwemPSmAlWYqMEcYJzS7WIwACT1z2rROxiSD5gAxAGcA+1eT/HTSxP4buSBuUEFjjquRXq6oFChiCSB0rnfiDoo1LwxexnIJXGMdT9fpXdgqrpV4T8zrwdX2VeMvM+K8k7yvzLk4x6DpQ+NyglhkZAU1NfWktvezxuyogkKrzg4B7ioJ3SAF/PUseiqeBX9J4OTq0YyXY/fsPUjOlGV+hNlskKARjNPKsi4Iy2M9c81RfXLO0XDShmOMc/nSHxNYGRUjkBcjkY4H416CpylokbSrwpx5puyL8YlKKTgHuR2p6R4IA64z0zWRc+I7a1Uu7gBQWJYkZH0FcnefExEMgiTKjnnjj1pSoyjpJWMqGOoYh2pSuei7lTaGAJJwvPJNR3UsdvGS7hSDz3x9RXltx8TzdIGQhABkFgQPrms248d3tyMrKYs8nYc5Hpmj2F1ud6atc9X+2R4JLqWPIHas+41eAEIZ1TnGMZx6mvKpfE91KrEyMpxlWJAB+lZ51S5dcPMzBhksx5zSVK24+ZHqt34gtIyVWXKgHJIxz7e1Z03iiE7SpySDxjt6151E7yOxLlxtLAk9ParOnySXV7GiqQF4BJ496r2cRpo9G0aA3M4nkf5SRtHtXWpIiqABkjuK53SgIbOJCgJODnHIrYEiQkAjIYc1yT0ehd+YvLIOCoBA5A96nEjII8AMCSWGegrK84sCgG0E8EVbjlKDcQCMYx6+9QmOxOwDMAACN2Rk9D60joWjMZJY9STyTmoHmJIdQAe5NL5zOQFODjpjvQ7BY5XX7ExBpHAKKScZxgev61hLMIWAjLIWByw4AHTFdtq0CSoHcZYjacjjNcXJbiN5QQQu44yc5pwJasQZCYRW3KCCNvenOgZhIGIOMFc8D3qQbVV1C4GMED+hpFweYxkngZGc1rYxaI2QiIhBlsZJz1FPWIeWA74OM9amZGd95AQ9Co7VXJPmMCSQB2p8olvcLeNhkEkqTnNa1gx74xnqe4rOjjeQoIiu4HJVjwR/SrtjLmQLgKB1GeppFptGg0WQSAADVCVPLcAA8dcd61CoMRwCM5GfSq1wF2oCSC3IK9/es+YpEasTKkropAPIPUilQq6MSCDuOB6CgIoYgkbsd+/oKYFKl8nGBwfWmmU1cjQCKQnJx70gKOwYhjzkAVM2yRAFIJ7+tNjATKAgk8lqpNMNiJyHYADLDqCKTaW2gAAk05WEcjEgl+nI6e1U9Q1hLZRnAlByMGmiWT31wLaMMQAT8vXrWFPevNG6KcZOc+hqvPfS3ZJdtxY5BHpSRQgHk8N15qio2RbhYAAkYOMZqWSRWhZMkHnIFVISvmlCW2KCRnkk1MzoVSRCykctkA5rSD5XdGNalGrFwkrpmZqFgADJETgjkehrPFu7IzAgDHzAkDj6d+a6GTkKCNoPcd6z7yyEmGA/2seoNfZYDHRrLkk9UfhXEmQSwVR1qK9x/gZpiLIFQFj12jtTCCFKFSSTwQe1WGQRbiVBP1PFQq27JQkHGcGvcTufnc42HxwEBy8hcEjHsO/1ojVopPNDlAw2ls84pyqGQKQVJOfrSx2ZYgknaD0zTZCMq9uds7DOVHAJGM06Jzw4bA+6QO9SavCFmBAUrnkA5x9arxShZCFQNEVGCezZr5LFq1Rn7jkFTmwkUi/CGyWBGOwq3DL5yEY2Op5DHG4e1VIkkCkk4BPBq9ZRsjiUlQ2NuSASR9T0rypn29KS6mzpTB5FOzjbtO4966TT4S22MgtLk4x6duKwtMtZHUkZHO4nHWu88P6cJTBJOgaUHKqATg9jnHUV5GNxUcNTc2GKxUMPT52a+hWMaRRSu2Cw4APPuMdq3kgDuAcjsB60yKIs5LHBPU47+tbWl6e90yhUJBIAIFfkWMxVTFTc5s/MMXip4ibnNiW1sWUEA4HU9MVdtVLMWIJCnaAav6nZDTCtow2ShA0gIwRnGPzHNQWcJYgLljkHaDnArwKsmjynO5YtLZ7u5C5CgnLEnoPWtHVbaKLTXVGAIOSeec8Dj8DVi1sorfEhOxhwxYcA+3qKt3sTG0kQIGLDG0jIIxwfqK4W23oY82p5tcHapxzzgH1xVKaRRkuvXj61Z1J/s8zwDJKdSexqlbIrMJJ/kj+b943TIGSP1H516tODex6MVob/AIcZdPgM5H75uhU4KgjBGfQg4qLxH4thRtpwkSAnGcfhXHax45t7G2QxP8xABUHOD7V5lrfiWfUZ3RpXBz8oB6juTX2eVcK4zMJqdRcsPM8rEYylQfdnU+JPiIXaUWsq5jB3Ek5HHb1re8B77/QojdKsjyNvaQn5s+gPpivIJFmmjcxKHlIJC46nHFe1+C4fs2j20QXJ2jdxX0Wf5Rh8owadHcwwmLlianvaGf8AEvw/JqFtZppqpAY8luPvk9zjk1J4E8BT380Syxbz3J5ANdBfEy3kUZB2sQPpyOPavd/CuhWFjp8U8SxlhGGJUDj1z75r8zxGZVYUFBdT6aeK9jR5UZ3hHwNBp1sGuVy6nIGMZ/Gu5hEcFusYQKo5KjvUCzCQFFbMYOQD3qB7nB+Y4Psa+SlzTlzSep83Uk6j5mXmuBErCMksOxI5PbmmNqWcB8hhncuQcH6ise4vQryMSGDDOCOOKyLjVAgIQ4AO4+9JU+ZkwpORvX+peTBKUcoCpUZPODXzT8TdFbStVaWJCEkGcgZAHWvbYb2S6kkZkbygR8x6E1yHxT0oavpfmLHtdT94ngn1r9A4TxTy7GRcnoyq2Gk6btufPq3W2Yl0HTG/P6YqnNdRHcq9QSQR1rSbSJUv2DoyoclcjriorrQXVshPmYZ47Yr+o6cozipRe58pK8XZmNN8ySkYEpXABzge9VtroiAnJGMkdzV54XRmVwAFOMmoTKiMAHDL0Ix0NaWJUhpUxKshYHdkDPbFCz7HBJJP94dqWaKKf5mXlTgEHt6VHPEIsqpyDztz0pM0UiXzC7kkAheQW55NTcQwgZJYkEHriqMQdWLbsjGdvfNWFmfcCFwTkHPfPWpaNUy1C7vGWkbCjLE+tWYpDsVgPY571U3rAyLKAkT/AChetWIidxEQ3DOBnsKydjRM0rZ1bIAx3H1q+t6xIDDJAxwOMVTgIUAEAvg8CnRuPNwDyAMj0rnnJWOqktUXFmUzIScngYI6HNdZZyhbZIiwAI5x6d65ixRY5UdkEoBJCk9D2NdDoUJkubiSYFgwUxgc4bJzn2IxXnu7eh7DlaNzsNF1yXQntwHK22QpHbHavZdK1aDWLWB4Th2VQyjj5vavD/GFkE8LgRAiRmC/J1AOM496wfDvxMl8MXKGdnltlIztPIUHr+VfnvE/DH1+P1mgvfX4mSl7RH0+AiqBtwc5LD1x0qYEqDjkdQG6flXIeFvH+n+JrdJYXKhwCAcZBNdVFcJIAAQA3AbPFfgmIoVMNNwqxsyZJrclYFgAScccA+lCAybiRtIJJB9PWlIPJwQdoGPQdj+NLBlQAzoDtJbPtXDJ3JKF7ppkiOAASOAB2rlb2yeN2DDA7V6AwGMPwRhiuOvpWNq1p50bsOCeox196SVjenKzOAubMpkkZHXHv2rPt7drm8ERBLAbiSOABXVXliloqxzukKZ4JYEnB/8ArVUhuYSSIhgZ+YkY3YzXZTVz0I1B1vpUFiocnzJWOQSOg9BUsE0sN1HPbs0UkTZWSM4KHBGQexwcfjRdTEx8AbsHGT0PaqzOSuADjIJANdsX7NqcXZkyfNuRywSXE7TzM0k7HLPIxLHJ55PXrWXrryJD5cLoJCeS4JAHp9a2S5YKc5IJyc9TWfNam5k3sAFyc55yfrUVq060ueo235jgraFjwnrF3AyyBdwiIGegGfrXp2i6hbamoQSosrKSBnOSOo+tebi4FpaiMAKp5J96h0vWZdOvsKWCMDkdMZ7j6+tc8eW9yJ0uZ3O+t5QupTZJUI2VwM49vzrR1y3bUfCWqQONoaBmYDnBA6fjWFps8dxCMtljjOeorpoUE1jfQRnaGt3OM56DI/lXtZdJRrRfS5z8ri0fnLeBN8ilRIgLKNwwQQxrIDkboweMZyeMmtrXLdk1G/QDYY7mQSL0IO44rEucOpcHGBiv6Cw8ualH0PssPrBFC82iRAHBOck+3eonfcCAMj3qWWIsgJIwvVvWq80yLuMQ2nsDW7PsMCrw0FjDJnOAf9k5xSbk5dSRkc5702PfK5BTcMZbaOP/ANdSSbAOASD/AA+9Qe5FBExSMkliGPB9DTRISA2MkHvSJNE2VbcSDnFM8zaGAIAPP0pM0s0I2/cwzkdfpSIHKERgBuoXsfxpC7nALAKD1JpEIZQQQSD0FCY9RvBbKAZ7k03ftbpls9qZJdrC4QocMTgAcEd6lJRMEDkjIwe/pVJhqMAMeCc7P7pPWpHw0eCMntjrUTyMJ+SWjK5Cjj5vrTY51GQ5JHY0FEhDRuSAfL6g5qxZwG6mCpguxA/WqzzjcB1XHb+VX/DrhfEWngOQWl4HY8Hisqjai2jGrdQbPpjTUXTtCgiYgOI1YADqSBx7VgT3AaVkbjce5rb85l0mFZBmRY8MQMZ9K5W6uDFKSwBIORnsK+OVCWIm0kfnsKbnUbLsUyWjMhcsQNwU/wB3/GobqRLlCCMZGNw4x61TuJDPJ5pIJIA3AdcdqRyCAqglScGvpMFl6pWm9z0I0uVanS+CtMN7KZRkFWI3AckCtvV9KFhAFAyMk/KOucVf+HdsWsZiRllHUDGBkYrU8QxgRAMN5x3Oce1Y46FuabPmMRinHFcq2PM5VVZCQVBBpr24njKjgAZB6Z56VsSWaLO5WMqSckMc8+3sev41HNZSsAI0CEnhFHT2FfM0sxqQloe3TxCMQK6ylQrDHOPUdquQMqEBiCoAPHqex+lSrGWcpuBGDlcdD9ajurINESpAK+hxnOa+8y/NaddKNTRnZCopaMdIUjw5IAPTBzj6ilzGYScknsPUnvWY7ssZBTcB1VcAn2z61btb0JblHQHJyM9vavp1JNbnSoCRPKWBC7QDz7ipFvX80AEAUywnMcju+COgB56+1XnijnjClQPU4x/KsZtClZdDofCerpHfMJ0zGU+XGeCTzXbPqEDRFI2DIOpHevM9MhNtJuyoGcDae341vMJSqMM+X1ZwcY9BjvXx+ZzUJ3sfP4ylGU7o6TeHdcHcCc4HUCnXF0ojKkYfvg9Aa5+2ulhjLO5JxjcOTj6UwX5Du5YFBzz0Ar5qdZSdrHCqPY0J53KlAzJ2BHemJcuik5ycevWsmXxAkalI4owwyVckkj3Azj86z5NXfaSpBJ6gcDP17ViqNSq9EdlPDyfQ6OWeM7iWEbEZLHkbRyeKz73xSsivFGqqm7IY4yfTmudOozXCl2ZgCcEE5+X/ACKqklJiVXEZOVU9v8ea9HD5dJv94dtPCpfEao1FgygE7Q24L6Hua3ba+a5iYbcvjPXrXLwZZhlCScAAAnNdLHA1ssYRCHwAxPqf6U8ZhadCOi1CtGEENLgMMjAzg+1Mm1KK0cEgkg7cDr9aoalqKQ7dg81mJBOfuMKy5LjeXYnLHnntxXl08JUqq9tBU6XOrtHTS6mscZKkFxhuvGO9PttdDZaMEyqPu4/rXMW5DqDKwx6E9a3dImjjlDFQwA+XI7jpWUqMabtJmdSlCCJBp11q8pJLBD1DDIGf5V1GjaH5EXlSqGyMHI7VW0ed57pipVTIcHB49uK6uGAR7SQXYAA47n1r2sLShWXoeJisRKK5FojLk0iLexRREOwHeq1zpwkQDzMlc8e1bN9GxGSCgGfwqhIXKszMSrDIYcde9ehLBwXQ8+NWT6mRLNCsQhIVBFnAx0Jqo80SKT5ik457VT8T3DmUCIhVyMkjp6/nXPTseCzbgpyG9c9BXgV5Rpy5Uj3aFHnipXNjVpY2lJCFTtAwT0OOf1qvbunlMVCMUALbu/0FUFuHRiXJBwQQecA9fxqibs22VVcqB0Nc0byZ6dOi0aN3O8oIjKkYIwRxgjmszS0Ec0aAHaMjg5GKpfajcDbKyocgnPfJ6fjXaeGdLtrqMhgVmByFC9QPeuynTbZtUnGhC8jStbm4htUMEzRqpzsI6n1rG8Tavd3cBRz5x4OB1P410t1pyJaOS5Q9Bt4xXKakBbWcpyAB8xZjgA+pNdrrVKbSueNSqRlU5onMCJXcIB8xOMntWhbMdwic89qz7iWJJEQyrO5G4mAEqB9TipBcoYySGJzgHGMH+or7DCQcoqTPqFdpMvXEYUh3G08Y5yB61Ha/NM5J3xjk4HQdqZHKskBXeMHJ69aZHcFIlRBg5+b3r3IKyFYvTyiQAHIU5UEcZ/8Ar08OBEVUbTkZPpVSOXzV2FdqKSwPuev8qc07KwGMn2FEiHEvQSKA6jnkYoYsZVxzu5Hviq0dyVViFAJ746UqzYwS4JIz1rFsjlJoljQNsUoxJJOc5NTpdpE5JBzjr61RBLkgAg9iO1Dv0wMgHFZuQnG5rw3KzNhiQg54HWke+G45Rhg4CsO3rWVFN5UpbPBOatTXKGRSCOnTPWsJyRLiWVuI1IckgE4OKWS+hQEukbjssgyDVaBRJuJQOp6Kx71JFYC6z8u0Dpnt9K8utilSXMQ1FK7JIrxEB3BVOM7Qcgj0FXLS+hUhygQDnHrSW/hzG5UOFbkksev41ZfQjGm0kAg4O0g8euRXzmIzRVI8sTmnOFty3bavFlViUKxO4l1BA9wTyKuC5je3JEiurKSMHGD25781nppCxrGQ+Sx2gAVLfiKztJTIu9ANxGOoHbP17V4EqtWbOB2k9C/ourDSYQwMbnlmJwASepA96jv/ABG95cxqCFQksdoyRnoMCsKESXaDCqWOMLwStaemaJMj+aVDIjAMSc4zTUq1lBGbhBe81qb2mWiGETSngNlQwJyT39qbeQPOS44HQYPStS2u4rdSrOFBGAM9RUKX9tJLKqlQhODyOPpX0NHCWieVKrNS0RhW8UsgAMRB54I56+tbtno8s8AjdNgYYODyPxrTs40aESkKY843LWzblZSoUADpkdh612Qwab95nPUxEyrZ6fHYqBHGB8o3ZOcn1pwuX805GAODj9K0nVSgLHLEZNYl4B5jY4A4612OnGCONS5ndmgNVVGwBkg9aL+7E9sSOT1x71jqqkqBwF7A5plzqKQwncwCMMZzyK8zEzjyO+h10o+8rEP2llyGODnOB3GK0BqyWyJEg3MqgnjHUVzsl2XckDIbjkdvWrKpIXUROyEAtuXAwB1OfSvloVLu0Vc9tU4vdD9d1JY4xLna+M9elYb+Nf7UtRbAZRJF3EngkdvrWV4n1N9Rvja20rNChwWUAZP1pmjaS9iruVUgjIbqc19hl2AlUqRlNHuUMNCMOaRq/YjNG9wigYI+TOMA9/eoIi9jISTtYngDkY/xq5bTN5LAqR7EdKzbkuylGIbac7uhAzkV+jUqMaaSirHTqzp7jNxZROABORjBOQPfPvTb/JiRFCggAHHc1k6dqboiRKmUB5J6GrpkM0hC5AbkD0rvVjLks7kVrfvZOEIZkJwQKuzsQQxYODzjriqjiORgAM+mexFT2xjkJjdsEmqTNEkSWKiRiVfBB4HqPWnalAI8uFwQMDvxTHiaznDqAScYB71PLJ5sZEq4DcBR6fWtkrm8dDxz46ak50WKIqYiigSKO4LDBr5vacecwJyeue1fQXx+bbbiOSMKfL8oqxI3L1znqDXzzKh8wAAKwwMDsPSvIzNyUYxZ7mCWjFeUFkjJ+c9FHemAZY7zkA81aBSO3Kk5mYEFsdB7ehqihWEDLbiAclj3r5mR6i8iQIAcqcY5BFROwChCvyjIPGBk9afFJtdi7Bgw4A6CkJXccuCTziouVc3/AAnrJ07UUIJTgDcR1/zmvpPwP4zS5jCBiVwACxyT6818rWgElwjkkAEfjXpXw2u5ZvE0FpE7B5AGVeoCg8jFfG59gYYii6nVHz+a4aFWm5PofWmmXo+UrzkAcHqa3bO7YkOQRg9KpadoMVpawBH3lkDFsdCR0qO9nNuxABAAwMetficqvI2mflUlFyaHeIfFsgtDbQHBmYAt6gdRiudutSFzalHXEYIGRzz9PSobzlwATuycj3JqlJAJopIxIYyeCQDwfXjtXJKftHdnTTpwgtEfQGjX7P8ADqyiYNE8wClV/hC44+nQ/jWfBILeV9pyx5Jz1pmi3RXw7ZQEAiJTlvUk/wCGKkZ2cKqoGPUADk0KrOUeVs8ap8TPMv2lvEg034X6nDE7Ce4AQMpwVJPAB9zXxOnhHV72BJLfTLydiBkLGST6kZxxX3p8QfBaeMoYIboskMTB2jC9SOgIq38ONJsLPVGspbWIImGjOOXA4P5H+dfW5dxA8soclON5N9T38DmSwFJ8iuz4Ft/Busx5jk0u4gU5OZIyCPXIPX8M1l3nh3UoSd9rMhB4KwsQfyFfraPCGkXYDPYQEMdwIjGR+P8AhVa5+G/h+5jkEmmwMQMj5Rj8K96nxdit3TVjf/W2qnZwR+RT2DJKA4MZJxlwVx9QcYqJrccq4IBOAc9a/VXVPgV4S1AsJdNgck5z5YrjtY/ZD8Haq7ytZ26O3IIUjn1wK9Wnxcv+XlP7j0KXF0P+XkD84ZEeI7QmMjGc9qdalpJjlthUZyeK+pP2iP2e9J+GvhwX2nw+feSMFHlg8D6V873HhjWPsiBLCQhjuBIx1+tfUYPNsPjI823qfU4PNqGNjzRdhml+J721mGxwICMYOQxrutE8Qya0Eit4pHkICkpySa88sdCvr26W2jib7WzBdm0kgE+lfVHwV+DTeG5Ir+9Anu2wSoPyqOvA9TXJm+cUMtpXT997GuMzWGBhe92dd8EvA8mlXllqmoN50yOGSPn5AB1A7nPc/hX0leX6WOnG7kYEIhbb6ACuD0LSxFcoxQIBnoMc/TtVv4kzzHwyLa3kIkuWMRUDkA9SPTvX43PMqmMrOrVlc/K8bjJZhiPaTZ518LtDb4heP9a8X3UIjgSQRW2VABAPBH5dq9/G44dgCxGCAMYxXCeB2s/DGmw2ER2hVVTgde55+prure5SaMlSCBySDXBPE/WKjkePjJylKz2Q7I3HCMp6cnrUF3bebCyud6MNpBGcirJxgDPPcUwrlcBShIJ25yTW0UpHDEwppUtQFACqnAVegFVv7UUudjgEjHPYV5T4p+J8lv4wl0aJ8OJNvJwQBjNdTbM9xEGJbawGM9xXRiMK8Mk5dTt9lbWRW8W3v225RUcEIrK2DncSRg/lXA6lpwuAQRhQeCec1293pRt90kaEgdATnH41iTQBlJCFnycgEDI+prypzuejQkobHCtbSR3cYQmIBwWOeQBWL8edWTWoNMKShmjjCNJg/OQeCc45rurzTXLMzhdrZxz098V5j8RYGtoIGdFYL8qjpvBOc896+g4fquOOhrY9Wm1N3e5y1tOghDOwDKu47unArmPEOstdhSBhMbgc9R7VD4g1VWURIAVIIYE9R6Vz7XJdlDNgAYHoPav6LTSimfR4HBu6qSNGCVWjG4B1c9G4zmvQvDriPT4jGm1VUErnGD2ry6OXJUKQCDxnoDXo1rebrVCUCbIwFC8fLjr75qE+aaR1ZjT/AHRszXW8ZUcZweakiYlwAcggcVzjeJ7S1DIzBQASeRyagXx3YMoZCUIyGywOcen616EYR6nyqwdSW0T0Ox1GXTSkqsUdSGDe3pXv/wAMPilaX9o6Xk6ERRlwgOMOBkc18caj8RbMwbYnBOOTkkj8KyIPiO1pcNIlyYSRtHzEDH+TXnY7LKGOhyydmQ8oqVHdxO98YXfm+JNVuUKyG4uHYbT0APf8cn8a4jxTrgsdPZYpAJivB6hW9/UVk3HjeyijZiii5YZMquTnPrniuL1rWnvpyd+VIwRmuyhQjhaahF3sfQ4PLnGS51oiDU9XkmvEld2KEKuMAgnPJ9q9H8OLFNbx2xCMeGwvOPbNeSWzCS7CP86k9K7bT9efTfEemq7iKEsvmg8ZGMde3avBzSEqy5bn0s4pJJHqFvA+m34hdARtDBgeK9H8FFIrpLqcYhjIJXGcjPPFZfiPSVvEg1G2RRBINykjGB0x9Rir+m5jsIQDhmJ3c9B2r8pzfDyjG54eOp+5Y+j/AA/4jttW3FJFiBJI5zj2rca6SEPvkwRySx6Dt+FfPOhatNozeemTGB0Hb3+pr0Hw/wCJn8SbbcEkOCpUZBIPBGe3WvgJ89N3tofnGJwkoNyjsekWs63KCQEOh6MDkH8ag1G1E+QV3A9gOnqao3Gs2WiWoklmSOONQphVueOM4ri9b+MUCB4bWNw4ydzKBn05r0aFKVSNzipUKk37qOa+LvheCfSr0Im9sjyyOBjvXx34m0+3stWmihb51JVl7Cvojx18SdRnt7ssYwkYLbRkkcd88V8uXuoSXGp3EspLPNIXJz0z2r9CyChUi276H6lw9Sq0tZvQ14pSixF2CKCBken0rpbUpgEPheeD0PvXGxXAlVUJIHAJz0Nay6oFiQMxIU43HqRX2Ps2fotKd9zqY7dMqXLhgMgY+Ug1YDR5KA4ZR0B71iR6zBJHGglJI6KTwBT21NZ1JJwRwB3PvWsYWOpNdzZJDEEkgMOvQE96sbWZiWYEgbeCDyPcVy5vTvL43MwAznoPTFaFpfhFBDMCPfoK00RElfqdAmVAUjbxjcBVlUO5RjO7qfQVn2MrykMSCDg81pKpJznPPI9KpNM453RbtlVgQCVJGQOldPpOV25dSOAcd65i3Ri5I4Ax1rqdIQIpBALjBGRkVrDc4Zk+qyyQl2jOEAJI9q8W8Y/aJ9Yku5AcMgjBP90e1e5yIlwwVwCCM4A5FeXfFiNLW8CxICdu4YGAB6e5r1qTew4S6I8qm/dSAlgWXO1Sckj/AAFVJr9pyADk5zgnpj0qS6nEqAqpSQE5LDkDuMf4VQmIZ9ygAHqRxUOTi9DWVKNT40JLcmWYhyS3OSO9RKhZgxGABjBPUUOixqWcZY9we1SlD9niUEEqCMg9BnPPvz/Ks3UfcUcPTTukKuwRsoCg9RnoalinPlsSoIzxgdBUESBShLAgdc1PKEDF0JA46dDXO5HZCCWxKik8EEnqM0sWUkDAZOOcdqYJfM6DBxge9SwRuyMFID4zzUNnVFWLG07iQMk9vU1taegCoSdgPAyMZqjYwKQgJzKMZxziuhsYQjKSAeMcjNc02ZzasaekQDbJJsLYYKN3c4rprJNwAAAbvt71hWyupQAZB7elas2rQaPELiZVdUIOCelaUldnnTjzM1by9t9Mt2eVwCoBOT0/CuZn1J55xfXGPIDARRkcEDuR9e1YeoeITrUztIQIFfcq4wDWXqmrtclYmJKKPlA4AruaS0ZkoNMj8R65calcSEy/KTtCqMADtWFJI6kEtyOmD1qdpg6ncNpBx64qsUAcEkkHg1SstDthZKxd0vXJ9O3GByjMckEnk133hr4nm3gEF22JSvAHPzfWvLyq5HHAOanW3aUApGzAdMDqTUJ8rvczqQhJbGj411ldR1Xzw3JyxIOckms+1dpMBQQxIAJPT8auWXgOSdnvZgEZQNoUYyB0z+FVlJ86UqAqxkggCt6taNVWPOhT5JOxeiIiJVyCwycYzn6V2Ph3w1POgnuQFizlVB5I9T7c1ymkQiK8gnuSDEThl68H0rt5/FCCxhtrUkJEcBSMZHpmuXluzLExryjyUluGuSQW6tEmAwXIx39q5dhH5oc/MRzjHSrF9dmaUuRgsfXpVbeSCF2qcfexkmtNtmPC5eqS5payFchpnYSAxjGF7iub8UamEieAsQTggbuCR0OK3ri5SFGM4KgDlc4J/GvK/EWpvLdzFjtAbGfX3rpw8OeWvQ2xtX2NPlT1ZVkmLzli2COpxwaZHtmlwSDjtnrRGge2kLDcCOPf8adpcWZwCuDnAA5r0JKKVz5qEXJnVabH8qgjAUYA9K2rY5QqvXrz3rPtogcKCVPcGtS3VWy6JiPJXI6bh1H6141R+8fVUKfLFIkgDFQXJyxxtPYVPHlZQkgwRyCOwohgWTJySR7VZZFYqSCDWDZ2rQmQIhLDJLdatxsSFwBn6URQRmHcHUtkAr3x6/SpVTynBIBApJkvUnwkzoXYRoccyHhSOhNOuLZLwyPje5PzNjr71HC6OWwoIPvwPetCJSsaEgEHggdqtM55XRzN34XV9rRAlWJBA7VDoujy2OqRszF1D7VAGO9d/ZQb2C7VCqOBjrW/pGi2zsWaEFyQVI4waLt6IydXSzOos7mK08PKZASRwCD0IFeCfEDW31O4ZUf51bBCnpz15r3+ew8/T3twu0MCv7sZyex9+3SvAfGXh240/UJ2dMucjgYzjoa9jCqmoN9SqTjZnDTsJGIBG4dSD1NQxOwYk4yDipXiJcgggrznHWmyZDISpIPJIGc1jN6m+hZinK3CMRtA6EdjXS+GdafT7gyAnGc8nGBXLEM0iIRgcHBHSriK770YkKRj0NcklfdE8ike2PqyaxpkUiYfcu0Y4z9fesWVdm5SMcY6Vz3hzW3t4RbEYjB3KOuWroI783JLKdy9CuMYP41mpcuhzyp2MqWKRMjAYdMt1FQCCRiWRCVBwx9DW5JErZJGD7DpUD2ZdQqNtTIYg9CR0OKzlIlWHaQ4tWJJJcjAAPT3rtbLUluLcLKxDDGOf1rjI1IkHyAHse1XIbxoJAAThs8jtWalrqPl7GhqUYN2wYbwAGDZyCT2xXOa5ocN3CXCgHqcDOa2JL5HIUrlieCD1NVLi8SPcCQB3z2rZS7GkTzrUNGaz3sqFh1AAqeyts2y713NjJA7GtbWtZhiDxtgEZ7cmsm21EABgMI3T3rTcbi+haht4ywDscHGfUVLEgiyhiaUHcAx5x6GoobiKfJBC49Tjn0qdJGAJViBjkg9aloSTBowoKtwQAafBEEcnIwf50sxAiiEigGQjGOv0xSCVgQAjKQeAeOazvY3imWQFxIo6jg++afb4jwQpIJx9PSokLkEkEDuasRIXjUZLAHJ5o5imi3CoVy8gBJGOBxmrKKRtAOc8nPaq8Snhs8d6nZSED5beTjA6YpXMJFqOMFySwLN1INPeN+XIBB4GD0qBIzEoABBYZz1xzUzsWVFHC9+a0iYO44TLICGIDdDj+H396iuoQ0QRDk5zkdCKldEyAQCCcYx1NAjQNsBKKOgx1raOgHIalYNFKzkAZ96rQRFHDk4BGDt7j6V199ohuUJQg9cD1P0rm3tHtJRkM6A8hhgg9/wqnJGqd1Yt20MoUvAQ5BBEbHrnvW7EREpMhCBcAkc81i2odcgElCQelbVjEmCyICTwAx4FZkSRqW0MkLgFAACCO2ARW1bRAKAcEAhiG9QeKyopTHChkxlmK7R2PpWlHICpJByCMg5GM0JWMZK51Wk3AmcyOxD8DHqK2GnRYsIxJH4VymmXAhDuCcHHBGcVfkvwuQAxIHRTjJq4nO43PkEuskhMhwQMcdR/wDWqCN90ZBYgdM1KyEcEcngkU4IJASUwFwAQKix6Fyv5YdSCcpjGKmyPkJOQoAHtUjiGZ1kC7SqhflyAcd8epxUUUJdiQSBxxjtQToxUYScltoJwMjrUqqHkjUDaOp96d5BllUBS5JAAA/WrSWAOI5CyFW5ZDz9KlsOVCx2yJIGKk8Y606JZIpiAqmJuTk96dHEVuCgdnUnj1NWooGBZHQhicjPGBWdykkVzARgtgg8Yz0qwEIiVAARnv2qWOEqSCOc9+cUpWRnKomFwSWJ4z6UhlbMUyKZIAzqx6/pTdqu7gEKMHHsamUBEYnpnJz0FV544xtJIx35rSKJaHRopjOWz2Iz1qndqkcTDqxBAGelNmYmTAOMjgA1UmcFgSSQBnNbJnNUj2ZX3OqFVJHy7cA9qa6SPEQrgDAyCM9KJCGIcE5IzmqzSvuKISz4yWHpXZRlys8PGUPaxaGTQEYckMR2qtIj8kDBJ6elJJdGAhXySx54JzU8GCCWBbvjOK9+nJSR+O5jhJYeq0yjLnzCrkK3bNRshVXLLgdAR3NXPI3EFkJAJCkjpTRGArIMDPr3rdWPBkrFOCNJuAmCozz0JqtPEgkViOORtHeryrIrEAAD19aikQkkkqvUYPemSZNxavFIySIUOMgMMdapyW4ijBJyxzx6VtPbGZoxIMAHLAnkj61FcWiPuKjp0waq4rHOeTIoYZwCCOvSq7xujBSM9w1a/wBmA3hiCOowOlVrvaVUYYMMdutK4yjkI2AvJ6+1RPllYqASMgEVIVyS27BB4FRp87MF6dT7VNjSLsVEwofIYsehHQetRKX8wE/c7cdasSISSQMA0CIBQWOR2x2osdMWSWuWkBz9BXoXhkeVGCyMDwevA964S3i3FSBg5HI716N4biKKpC5UAEnrXDitKbsfU5Gr4lHW2BSR1d1IAIAJHXNacu0qCBg56CsuFiBGgJYY4JPA/CtK2UOCGBJHf0r5Ce5+70VaKLFvkOduQWXDAHgj0q/C23IB2dqgtQUUnaFcHHXqv+c1YEAeRCTn5g2PWsnqdKdhfJbeAHyfWrKQHdguCemRTHQvLkDBJ7dqs28Sg5IyTwcmkMkhQqoIyQTyc9KngcFyXXAOQPb3pqFQhAGAB09amjiDISTwevtUtCGnYjEF/mXngVOmx4xuJAHAOahFsGfeDkAYweg96e8QRRuYNz1B/Ss2NW7iLCCCwdWJ4KkZI96mYGQcdMjII6j0qKNiylguAKnt58Evt3hcEg8ZFIaTHpsZxHkB2HAPHApsqFGXaxI745xSsqY80lsk5APQGnIQoyTls88VNkCuDqGQHGSD94DmoVUkkEsWOMt0zVlztUtgtg9F6n/OaNygguMAngd6NCtRjuwUqW3EgtgegqNZA4Kbckjg4qWRwCCoJIH6VXeUxFwF2gkEn1qHoS9RIi3mZ2qQAcgnPFRMwDFlCggEc9s0twykq6LkkAE5/Wqc3mLgggLnBwagaiTMV8rLsQ2cDA4qq6ohZSPl+8DnOTT5Y1VQgJJOG69KbsQgB13nGFJPT3ouXaxCyDZgk46kZ6moGLBgcZGM89qsyBYwztkhRUTgEKSBg9c8AGrTB6EClwAScjOT7Ux2VcF2BBydvcf/AFqllYKoXG5gMBgcZ9ePyrFv2kSRABliM59BVWM7XNGSYNtUDIHXBxUTTDlAcq3Iz2H0rIhmmRyySZOMVYjmeQEkgEDv3qbE8pb3PkZG4Z4+ld18K7V5vE0DCMBACzsRkY6AfWvOUuZFJIwR2I7mvWfgWsl14qBdAEhQN8wwST2I6dq8vManssNKT7HlZjLkw8mfVOi26xWMQHAABx0x9PaprsmVtwHUgAAYxTrBS9shGSACACelR7mW4EbuNueFHUV+B1XzTbPxCrrNsmiVApIOMcD2qRiEIDPgkZGe9Iq4YjGD+eaJJFQgEAnbyD2qEYsbICcg4wPm5qFnL4cndvJY9ifemyy5G7IIzjnvTJdjAl0BAGRmhsVmUdYmEVu7gEADdkckAVxF3qMbyB9xYHkEjGK3fGepz6do80kUrwllK5Ucn2r5x8TfE+XRJo0Quw5JMZAKmvWwGX1Mc7U1qejhqTq+7E95t9UUoBncegA7VejvFbALBW6kGvl6H43yIxV2kBBDbs9T+HWr9v8AHbzGDu8jIwyHI7+5NevPhnHdIHpPAVeiPpsPETEC6jBJOeo44q6t6gXAfAbj6GvnCH42RzRhklUykcZNbkfxeS4IVZdygBjjsTXFPh/H09XBkrLK8ton0hpet7JgGwTgcIAK7K0vIrhFAO4EZz2r5Lg+LJKkRnJBznPX1roLL46zxWLJArGUAgbzgY7msY5PjL2cAeSYqe0T6K8S+IrTw9aebdTKpYbgucM3414rqXxCm8VeNdOt0kIiQtsRTnjHc9yOea8n8S/Ei+8RXDedKzA9Pm6D+lReE/FkHhbWG1SQGeVoWiijIJwx757d+tfQYfJZRpu+sme9hMg+r03OoryZ9iwX1voukx3V44ijVNwLMDux2+leB/GD42DWLo21lN5UDncFiPysQMEV5/4s+Lt94gjCM7JH0EZxge9edzzNczGUzmQE8LxgV7OVZE41Pa1lsGB4etW9tiV8h2r3ct7cNM7YVSSV+tVI4wCXHAZR8vqO5qVW2sS43A5yKjldgDtOMjAzX6LCHLZI+7hFQioxWgz93FkM3DNjBGSP/rU1XKgl1BBPAB6CpIkBjIbkg85700cyjaOB6jrWtjRISYjcrDgY6YpXzhVYbsj8hSkF3BIAHQn3pzRlQGxnB7VdhtD1iiIBKgkDA45qjeIIgCgIQdec5rSgQyKC3BPYdqhmjDQu23eF+VuOh96RnexzF65jJYElWHT0quQGAKnK9SD3q5eJvIBAduwHGPQVTyZNxDAIgwVHYimkUrC7VJQg/L0IJ4zUMpbJKSs8X8IIxj14okBMe5FII5Hanof3YJwT1z61aD0IkZmQgEDb8xbOOKg+Z5CWIYngAelTMxYEngH8M0i5ERKjAzj5uvFWgsJAXeN3IVADgAHOeau28BZQxjYhjtUgZH406wgMyjevyE8c9a27O1VCHV1TnA3DIPtWi9CitbxCOEAjBzj6D0qZLUBCxYdcBc8n3x6VJLhHIZMAH86kDosqgjOeQ2OlXcFdlc2yZywKhQWIxUT2+1hglmAByRwRWgN8u5t2AcqpAzg1aaH91GHU5xk471Vx3ZhLEskqBnKOSeQAcD0+h4pXwHKk4J529jVua2wCVGCDwaoyRyMpJJJJ9OgpXIepz2sxSqSzvudyWUEdRXPyvJjawwT1Wuq1aAGNCCd6H+fX6VzlxCY9xjPzEcFjnFWmZ2sRR7pEK4IHQjFaVppLXMsSbfLDkAHrx3NV7RPOZQoVCTjGep7mu68MaLBERPImJSQCQc4HenOcUjenFSZ02i2IsLWOIDkAEFupFalxI5UMoAOBxnGDn/DNVlxb8gZJ7HsKZNOGjJJGByM15E1fU6/QJ5JExuIDZwQDnFU5nV2VmJQKSFXPGT1OKGuBLFvJ56Yzz9apyTGQgHp/KsNi0WYpFCkEgnJwary3BmYKAqkdTUHmBXAAypHJznJqs772BGSVOSQam5a1LYlKykEhVIzx0FQvIZZQMHHUEd/eonYOx3nAJAHGMVH5wzwwUAHPPJFNNidiWWTdIAWyB0qKSRguECkZwcdqj8yMAFTx70iuqlgRjuDVJGUmZGtlXkRgcbRyo6k1zdwqncWGTjGCOldDqbAyZHI7n0rFdRI7gDAxnJ7130locNSN2QMxjRFAAQ8dOc9uaYzHkqWBAIPbileJpCQDkg4xnoakTCwCRiFy+zGMkkf5611o5WiNEZ3AIKIRyWHT8KeIw6MgOAPTipSpKJhzvJJ59KUncxiBUtgZPSmSlYpIGiIBctk7Rn19KmEcqEgLkg4OTT0RQDuIAxjkUqgvgDIA4GPSh6FLQlgvpLeNguWLEHAPTFaltqzBT5g5Bzkdh/jWMsIQqiKcjoCe1TLgKxYYB6+9Yzhc2jKx1dperOFlDABsgZ9BVhkGCcZIPFchb3JiUFCSo5OPStZdZ81QpBGODk9q4/ZPobKVzQnVwxBAGPWsy+XYCTy+cYA4q7DdLLGQTgZ7nJApLyNfLGQCevStYxaKckYcw8zJ5ByMDFEVudzlXABGCxGce1Tb3t545EXLIwbDDIOOgx/jUEcLxMSSxLksMnOMmvWwcrTR85nVP2uGl6EqQpJ8ikMQcEir0VqsESsykM44J7AGnw2peNXK4LYBbPer0kIMqohBfacA17OY1XCjoflWQYP22PSktEVrZRHv2FiXxn046UuJHEjsGCIeSO1TIhRTuUKckcGkbKFRvIUjJGOtfCSd3dn77GCSSSEDDgFcAjjNSAhMBhjJBBBokjy6HOCOR7Ug37CWGMD65FTGryO6ZNSlGcXGS0NzTNaVJlDqWXAB2/eJ9AK+gPhj4PDxG9uI1L/KYlYEk+9eNfCrwHdeLfESuYmWytSJHYfxH057c19f6ZpUVjYWyouGjUKQT2HoO1fJcTcT1I0vqlN6vc/I89wOCw9b9ytRqWO2F1UBQcAhuSD3qhbxpDctIqBOTkAY6d66Ax5BIXIIye1Zd1bESkouBzzjvX4hNOTvc+cVu51fhu6hkZCwBBONy9/au1zHEHAAzjGM5xXkukCazmRgAsGSz7iQT9K6lvEaQqQASSM4Pcdj70o0rmM4XejOmeJGBJOQO1Up7dVUuDsVu4OMVys3ii5kJBiRVGcbXJ47Hp19qoTaxczxYabYQMnbwfw9av2EerJjTkdlHfQQR4Eu49yTVG+1qBgMMCfUGuMfUJZAxLnk8nHWoHmZpAobnbnOe/pUexijVUb9TS8T7dXtkhilKgrh8Hqcnj8q8q1f4UtcBhb3OCSQGbDEe1d6ly7OBkggZbnpTorgRTCQnAzkH3r6rJ8+xGTO2HtqRPCxmrHit/8ACK/sZBcTQtOincBGhBIB5r6F/Z60B9D8HqHiMXnsxKv2BOQfXit/QNXttTsgk6LLEpK7WA5JOPxrqLJY7GJY1UBVGAFGMe1e/nHFVXN8N7CqjzI4d0Gy61ogGSxHHII4A+tRGBgCipyc4AHSpDekkDAI7Y5qOV2ZyzHAxwFB4PvX5pOMU7WL1K5yZCVGBxwB0Ppn8qnGdrckMRwM9KjAAcg8knoKlAwCcZI75rKyRSYRAEAcgkdSMU5UOQoJLdeD29aFwQCeGJxg8D86Bg5JOGxkgdqdihwwygEZHXNMu7dLqwuYWO4vGdvswHH8qersUGYiF/vE5zSoB5iF+EyOAfeqi3FpoFo7n59/HC/vPDPjLUgARbzyBo9o6DaP614/qXiq7ldiJmAzwwGc19CftlaItr4qtpY1cq8O8FjxufnBPoAK+YgoCDBBI4A61/RPDeKnXwUG2fsGTYh1sKlfYll1C6nhEj3Syvu2iJWxIAR1x6e9dD4FilubpriVpCcBAzsTkj2rkpMJKuTjHJkC9fbFek+ALaIaSZCpWVnDDPcY7/pX6Ll0eeocfENd0cHLXc29R02Ke0dgQznJdcYwOxHryeleXaxALe7kiwUBzwe4r2GVDGjANkMADkdR1x+deceNbGRLozRISCMlQB83PI9q7MzoLkU0tj4zhTHKGK9nJ6M5IbpFYBlLqMFc849MVIJg6hQMEDkYxTZA6ZwmWPTjHHelYqHQkFjXzdz9xi7j96sCWUkDjHY09AWyxwFPAXHT8aY2dwAOQRnaOOalRZOAwADEcgdB9ai6NCVFYqDjaTxtPXIro/DVgSBcGPaWIUKTzx1OPf0rM0zTxczRSysRHEdyjGOeQTnvwa6gEgAIcZHOODmonMm5v210pAXJQdzj7vvin/aHUZDtIR0z3rn1uQjyAlmdePqe9aMN0glDMrCMpkjrg465rkZcddjaS4EqqHfDZyAO9WUuSVCDOR0Pr7VzltdMzowXBjJAA6KD1NaENy3mqDwvJznr6Vmaq5secMAsck8kHjAp6ShizIMnnt0PYVmQXfmguQCOgDVYjuZAAIzs3MByO3equMuXDmdV3DJAyRnpXOanATKQEwMZ/E1smdDI4PyljnPpTDbq8jDqAB19acd7kM5mOJtpDx7UI5Hv9aclqAxwdoAHQdK3zYgEggBB2xmoZrEQKxB3gg4JGM/hWqM2YLwAPI0bOytyAe1V2hCIHywB6jHNamHVsIxAPUHvVWaN0k2kZGcimCuVPnDZAAH61Lbl0ZMrwTkHsaftTcGBJHfI6VagVGwdgfHIzUSNEzVjRnCAkAcMBUE8Ba4LuRlskAdAf8Kfayf6SiOzBdpyVAOD261Ykie4cAHLscLgdT2rJxQXZSMIySRg5GT64qJom8xSCSpOWHoKtqu9Rz8wzgEdaj+zvzl8g5JpJWKuyssIDsAuATkEnuaRkEA54HZvU095FiywOccZbiuZ1nXAsZhQh3DZ5PT6VtBXJuy5rOrpaQARMGck55xg9q5WSee8YmVsOCSADwfzpm55wXcEuTyTTo0dwWUEE8AdzXTypFLUtRElgzgAAfdAq3sjKlncKOo3HGT6VTjDqAGOT79qlWEz4aRlcZ4X0x0qQ5fMshfLGEOR1I9M0sbiFwhBI5IOOBUSYUEK2COaWI72JY5B54PWpY7EhZpCSCAB2PeojIrMsYGfUYqcTKVcEFB0GeMiq5YRzB0GWz0I4I71rSm6U1NHJisNHFUXSmtytcaajOpJYKx+YjrUUtgYpztOUBO09Mit6yH2zhgCcZPbFTJpDMxym5c4UZxmvvsJiI14cyP5szvLKuWYhwlt0MAWcjmMEFT1Ix09qupanBUqQM9a6S0sIxH5ZiAfO7eeSfarv2aCN1YqoPGOwz2rv3Pl3JroeceK9Me3FsMhIz8xUH72en0+lYkIRZDnjHAB712XxChdbQFBhkPQD3rird90Y4yx6818zj01U1P1/hipzYY0FUB3CSM4IBGe3qPce9a+noJmAK9u1YcJljAKAMSefYV0FhMElhUggnAZgei+teDV91N2P0SnKyOz8OaZLeI7LG0ccZGMnJceo/8Ar16JpMBikDbSuBw3b8q5nSNU0y0hgjFzGrFclgQcD3759q6qyvrX7UYY7lWCgHLZAORkY/8Ar1+VZtia9abXLaJ8bmWJqVpNNaI3baynuSkUJUFjuyRXeWGnppOnma5CmZgqkgEAHtgdqqeFdNtIFjvJZITLjIXIJH41b1TzNUcQrKI03BssMgEc5xkZr4mbqJ7HxtSrd2RkbrrVrqWWQMpcgLLtBVAMADj2HQ1vabpkVlh3O+dlCs5AGcfTgfhU2nWEEEbCPKMPvKB1PYke9RahqkFvOYyRHKoGAw4GRwTXnzc3uRzXLE3lRqxyvrhuTmsy/vfLgYBiS2SOep9Kx9V8RQ2LNJcSgR4JxnnPbj0ryjxb8UpykkOnojnkEvKFGMj/AGSc9elexlmR43NJ8uHj8+hlOtGlrJm9r+oW1rPPO8+XLbjnPznHIz6jjrXneu+NJ7icwwIEgC48wHGT34/KubvdXuNQuxOZWEpGDlyQOfQ8d/SqvkG4dWJyFOCSfzOK/dMk4QpYFKrivemvuPKr5jOfuw0RMxaVt8zeaeobGPpTo7RJC05BL4PAH45zUcEYkDAuQO3uKvW26BQrDYQeM9QPWv0aMFFWWx5DlzO7JbK1DSLMPlEY3MAOq9xXqfh5z9hik37E6A4x/nrXkWqXwsLOWXI3YJVl6k9h+JNeqeEoHXQ4Gdt6CJSXIwS5HPPcV+X8cWeHhE+kyehdubJNUvTLKxQA8dc4rtvh/wCP5oZE0+4lyhUAbumM9M155cOWkdguM8c+n9Kjill8xDHII2UglhyBg/yr8anh4VafIz7d0Y1IcrR9SxXyMAUY7SAQR1wahuLo4CkgkHnJrzbwX47+1QxwTkGQEq2R17D3rqby9aN9h+82Dgc/SvmZYd058rPCnh3CVmi1eXhkUkHBGeCKzYVkuMEMoCnJJ5Jqhc37SuyxkMyj5jnha09EZbtWEasIhwHIxz3FdNOlbUuMOUuxwFFBBZRnGM8Gqutwie1ZHAZMZOexrTbCccgHj61WnxHkEBipPHUHNd1GfspKUWO6Z4xqdpFbXjqSGABYDHIFY8hSclQBjrXQ+ObqHS5H3DLOxGRjK/WvP5PEiQsFRAQeS3c1/T/DmJ+tYGEpbo+Px9K1W8R2uaGJsuoYgAZHpXK3dkbVyGCkbQQfSulufEpeBwF25BUkHqDWNeSC7BE7gkABdvYdq+obSPNUWjJjcSICAWHbipEt3QB3II64HNWRbiNEAweeMd6cIXlBBGAvpUXHYrtGqsTjIGDTZYSGJQ4UHIHrV6G0VGAL53DIDcmrX9jvMwCKx5H3Rmpeo+axmRrJM4wSB0Ix2ro9M0sLHkrkY65xV3TPDQUOWOHPAwOorbttKFsg3Ag+jcYqeS41PsYV1ZSWyl12lQKo6fA95dFiQGyBgCtbV52dgsZUp1IB6+mKtaNYBIvPZMOyjK+hIriqrl2PRoX3ZLDpqKoADFhznPWtvTCIdgU4yecVVtI3T7wJGOntU0bras4JweoH8q54x1uesm5KxuePLpIvCNq5lUgsWKqeVKkYJ/OvFdRmlEDF335Bz7jt+ldx4yu5dS02CNHCJGCACPvZ5wT6Vw2ssi6UkKqxmkiC/KeUY9Rn2rSd2rGlKFi34c8TXvhmOCa2kLx4DKgbHGcda9b8J/tBwIqx6ick/LlDwre9eDXAaOFFVQoUYx0rDkkKtIgGCTz7E9/1r5PMsiwOY614a9+p60KMZqzPt7TPjToV40Ya8Qswxt3DOPTNdLZ+PNHmUEXcIJHJkcAAV+ftohlliZCyBcHAOOQa6SO7ktwPKkKsOuWPIPavzjF8EU4zvRnp2PYw2QxxUOdSsfb9x8QNGhjd3uwSMKSRwT2/CsPUfiXaOpFscs3BPUEV8gN4jvYDl52f0Zjwo9PpVi28f39pH8rbwec56DFeXPhCpBe7r8zqfDbhrF3PpeXVTdFWlII6rk5qeOfCLIRyM4HTIr5ztfixeW4IkQu4xtBPUDr9K7Lw58Tf7Xv4UUbzuAKhs7QRyPrXj4jIsXhY88oaHFVymvSXM1oeym4UqGDEc4IPamGVhIVQ5BPX1zWRZ3st5EqhtwI4B7DNathp8ssi7wSuepr5ybs7Hhzjyu1zW0y1E0DsRwOg9euf5VNcQW0KFQQXIyAKtO0VnajGMAEY9Se9ZE88qlzABJKw2jPOAe/86wszJX7lSeI3EhVFZwoyR1xT9P05gwklUn0BHSuh8PaOyQl5PnlPDE8cela0+mISzRrgenpUale0sc7G8lq5YAhewHYV2WgapFLBKA4DyQuq56nKnA+ua5ua0dFIAJOeBilsPNtbyKQjaob5iTjA711Yas6VRML8x8Z/Eu3GneOtcjCAO05cBhwQev45rjEZApDsqAcncMgV3XxnIuviDqckXzl5WUNngAHp9a4xYQylVXc+0k5HUCv6My2XtMLCXkfS4fSCMm+kiDEJIGGP4QQAappGpBJJGeAQO9Xrphl/3W4kfhVJ85IQhB04Ga9KSsfcZdd0kEchjVlLbS3GPWnq5jjTIAI6Y71GiBzkfNjrnsaaxIYjGWzx7Vme0kDsDlW6gbsiopFMmBnGOSAetPZWikDEkgjlj2Pp9KYZGkBJTJJwBikWroZsO0hiCRxg9qYVKAAAHuT3FPmzKMKMKOuPWmByQBnA6c0WC7GSKeCAScflTmVzGARgD0GcmomBdioJK4557U4uWwVcoO5H8qtILhEyeYod8HB+UDr6Usq+WOAACeg9KjfcSWJDEnBNOD7twcfIAPmBoGmNhQ5I2/KQcE9Aa1vDcBGt2bthhG+Q2eh7VjoSwIByPX1ra8G27X2s2YcssKv8yA4z75rKrpBszqN8jZ707SzQRhnLoACPfI5rMu494cAkk8YPY1ooHW38sMQ6gYB5wO1U2QjBc7mOSSBjBrysqp+1qybd7HyEPiZEVKRqMbSRjJ7GpAAgTcRsUYJ7k+tM/dFtpBYHsT0p07BIgSFBAwecgV9iqaijSSuemfDA+bo88/mFVYD5H4JIbA4+mSP/AK9aHiiZIyqMdjMAw46g9DXn/hrVZLBHVH2hgSAx6H0A7jGTzVm71FbmQMxIYEkMScAn/wDXXxOZY2nHnpdT5OvgZSrupc2YrcSzInUtg9OmamudOjgjdW3AMMnB6H61Q0DU1guFMmSWAJI9K6G+xcWck4BG7KnHFfM0YxmmyJc1KSRx7wgTHacDGKq+WWlIKBowOd3r2q9GUkcZQgA5wOMU6SFXbAwAe5OMURnKL0Z6lObRiyW/meYA21iMBiOFz3NZ8aOg8t3DkHG8DGcV0X2UsQOCT3BzmqkejvqQlEQY4JBZV5BHbFfUZfmTh7tZ6Hp0q6S94x45SJyinLDuf51bF1KAELAEHkHuKka1XSDm5ZASNu5xg/T61NbXUEjEIVdugI7fjXtyzGEvhTOh1YvZEUV5JG6nJABB2jvjtWnceJ9kMQETJIAQxbkH6Y6VmyKJZCACADge9Hko4CHhFGMY5B9fpXHUgsU+aSOaUI1HeSHSeJLjJCOyAjJIwM+g4pi6vKd6E5VhhsntQ9nGnIGSRjPpVeJQSwC5BGCa1hgaXYahBdCU3oA5IYrwBnr7ZqeOWPkFsvt3bfbP8+agGnnkggHHemeRtkIJwoHA9PU13Qw0I7I0XKi4kxKkkgAHCgDt71NEizTRhzgIxIB7E9az42AKohLBRgM3t1/GrJLgHamQTu3Z71q6Wlog1dWR0dtdQWe0oQr42lgcHHaobrWIxE4VzvJxnrj3rnDMchS+5sAY9DQoBdQznk8nPQeteZLBczu2c31WLd5MsqyyOWZ97Z5OMUrHcxUEBscH0FVnYLkA7hnGfXNBkZCuACOACT0rdYZJWsdShZWHec0JBOGIPQ1t6VcmWEOQqbflJA4Jrn5gJVIHXOKfpEzCYI5IhVs4Bxn2xXi5hgk488FqctenzRujuLG5XcDGShXr2rs9K17EaxyOMADG0cgV57DcEFyigcHrzj0rUtdQMcMTk4c8YHc1x4OSou9z5bEUXUO5u7gTENvYkjA461l6jeRWhMUpKsRjgeozWIniKeDc+AHHUE4wa5/X9ek1O5JDtEhUKAAB09u5+telVxlOMW73ZjSwc3K3Qsa7dARRQ7wWyz7u7g8YPsMcYrMkcGEbFAZRgms+W5czfM+QMcSDk469+KgutfiiheNAvmsSAWOMHtzXzVlXqX7n0tCk4pJakoMssjAHGOTVaeKXacAkkgAY65NRaXqJkkVJMBGbDDGRjuc16Dp0VtJGjARuxGOBx+Rrujg/M3rVnh0k0cXZ6bO8uSFQ/dLOhII74HrXXaNOdMJBVnIGQAcZ9s9qt3sCQqhAySc/SpbF4I7djJGTN5pAJIK7fXHrVqhOOzPHrYmVZWsS757tRvTap7E5x+Ncr4xu7aGA26r5cmCCxOQfbHSup1C/FrbuygEBSQWAPPavHvEerPcSkEMRk5JPSu6hRc5rnOjL8PKtUvbRD4rseYFcAqBgN0OKux7SxBGAQdoNYemMGYHORjIJrX+1Ogx8pwQeO2K+zoRutD6uUeXQtWqxKCCCADg49akZFimLFyUckgAdPaqsd80hAGGKnGcdPb9atJeNGpBIKHnaB1P/ANbmu13RyS5izHgLkEkE5AI4FIZFBUk4JyAfeoyzSKgV8YBycdT/AEpMHCqVwx4JB6Vi5GWrJWYSAgAqynOR3FIcxkFQCTxk84oViGKsQB7nrT0YOAVIIJIBx19azciiYnhQCQ2ecVDMoOFc5B6gHFN85QSCMDPNDkeSpUgEkNgjt3+hrnlKwmrjkI24ZMAHp6+n8qci+YSQBkcAnqPWoWZwmAMsc8nsM8VetYGIVyQAOgPevHxeKVGN7mcnyrUWESKyE/KgJYDOQM9ea07W6EmcNkYwM8VXFuXOFwARgiry2ihEIAQFep7n0+tfHV8W67OGpUTRoQXolUJnYFAB4ySfXNTJORH1AHY5rMjjZ8kBgQeuCM1OsbswfBjGO46VxRi2zz5NPY1bRn43HBwRkUmqIJoAisQXIXKrkgHqcH8/wqnGXdwrSMEGMBeOnfPfNU9VuGSWAi4KCXnaBkAA859CfSu6FFPoQoNuyZsW2lrbWwVCzEfxE9SR37Z4qrLrclnvgiOSTkj1PrWTB4mijikyzFgSoTJG7nFYsOrP9omllYBSTtI6gHsa9nBYSMp3qLRHVToSbvM0tR1a480q7tuIzheKqJezybTCZGdR0JJJNWrOyS5mUzzAbujFhwP6V1+jWOn2xRYiJJGBBJ5yR7/nX0dSrTpRtGNx1q1OgvhuWfCsl6LMG5ieJdg25OSGJGQfbrg+1dto0iQIXkILEcZ9PSsCa6tNPhEpliLsMbFYEj6jtVCPxQksgRSCeoA9K82Em5czZ81VhOu+aMbHcXk6GEMpwceuM1jlCQ4wwdjuIPODUVtqUd9agxAuBjdyMipVZiCSNu1gPm9K2qSUlocqpyg7MhktgIwSAScDkfrWTqThfLi2ZQnLOf4QO5ro5YZUyCpRwNxCjHH/ANesK+nUw3U8rJGsa7izYAx07d+lePXoupHl7nbQbUk7XMPUrpLcw4cKXI27TnjPT2P1qDxXr0a6dbWkY2TMQ7OeoGORx2PHWuS1DV5JNRd0ZWtyAMNySR3HueKz7iSe/uDPI5YgbQevT+tPB5O4TVS+p9hQoKynI2oJA0Y8twgzkcYrZs9WSMLC8gIHPua5uyL7QChYkjGOwrWstHMo3k/Nuzz29s19/hociukds2nub0+swSWvlQqQSch+5x2rPiglu8OVZkOQwHenCxCEDIJB5Nb9lpJ8lCHEQwQQT1r1ouRg5RjsULW0xtBXcAQdoOM/jW0kKtGMgqgGdo7Gli09I4UkdxgHPynoRV8i0t7eSOFzIXO4sxycnqK1Vyee7MYRDLkAgDofWmshaVSq5I+Y9qnkO3k4wckAdqdEVjXeScdwfelc2jdmpazRzxlCik4xkjoabLbgBCVIZASeeDmq9vmOYMqnaRnmtGSTzYwqDJJyCBnmtoSFZo+f/wBoCEm+S3Y7pXQTMAOi9MH0J446kV4BcxFZchQT3I7V7H8Xrlz4mvX3M2QsLbgTgg8cfQ8mvLr6IyEqFwPvZHQ//XFeVmrs4pM+lwMWoXZlSBGAyMHHp1qj5AlBLAkZrQmVwiBxkjpk0IUlypyD69q+bbPUtYy2gIAIGSORgdD6U3aR85GARggD1rV8ojAZiyKMAY6Huc96hktw7HaGIyRgjkCsmxcxHAQBkkxqDyT6V7l+zLoNtf8AjJb+6JIjTFvtwS7d8+2K8ZS0MUR4ySM/MOK9A+CvjE+HfE0TmRQZpQAq8eVjOT7Zr5vO6dSphJqn2PEzaE54WSgfdl3A8oM5UKX+YqB932rk9bgMCAkkqcsD1z7V3Gg3kWs2MEoO+OZQ2QMg5681X8QaUm5dihY1TaAB05zmv5/qrVps/FVV5KjjLc82WykuHUEFVxn60k1i1rIpjXcAwBPoCef0rqRagIiEZIGC2Op9agljCOUIJXOSAc5NcV+U7lW7HUaMQumxRbwUUZCgdCevNaQcEA9MnBJPWsjT18iBCD8pUMQOcZ7fWtOMh8HO0YzyOlaRlc82o7u5KwSZTHncSOAe1YDWctlrcE8RMZUlW9gTz/Kult1LEAEEk7sjt6iqHiKzla2MsACzBtxzzx3NXKN9TBT6HqlhcC4tIpUAwVBwKsxOMOSSR90YHQ1znhK88zToACSirkgVumcMThgAB0x1PrXpUWnFXOGa1CWMAM54OOcHrVaSVo1ZgMlRuAHU4q0zEq2TyTx71geIbwBoYIEwW+VmZgAD6+1dN7Cirux538VL/TW0e51TWCqW1upctKBx6de9fFuv/ELUfG2vvp2j2AS08weUAc4U9HIGDg445/KvY/2mNduPFmsWvgjTS7Rld98V5CsG46cEGtL4Y/COHSoxMIN106qNzdQB1Ge1fQwxGGweFVWcbzex9rg/Z4Wjzt6lH4X/AAui0m5S8uBDc6k4DMXQtwe3t+dfQWgaCIbaBZQqvjnauMVZ0Xw4mm2sYcCNiATjn9a344lVQOCCMGvkK9Wrip+0mzwsXjJ15asgjtVjgKhcEkEnHXFc/wCIUleaBUbkAlh0GDXVSMFAUc1kXah5SCMnpgisnorHDCpyu7OQMbISFYRYO484JOa2dJ8QPaTBJHBGMAEYzWimmwzuhaJNwyM1T1Xwi9wPOtyBKvIYjOPwrlamtYnb7WE1aR11neJehSnJ6/WrakRYcFQemeuM9a870u41PRbgiVD5S8FwccY5rttHvv7TtBOSEiJ+UkHn1GfWu7DVbtRktTklCzuj5Q+IPhO/0341pqEqu9pKx2sQCCTwa9307TJrYBZkCNgcBgc8eg6fQ11vjLwLba/9nnMeJYwGzj05/Gs5rXyXKlAnfCjAr08wqzrWT6GtWupxSWljPuLFJUdSARjI9j6Vyup6Y1tgqm4MecD7prtngyrIigKeSRxiq13bC5UoRgEY6dK8NK26FTq8u55jf2zAsuSTz26fjXhvx41dbNrKyQgSlPmBH3v8CK+kvE+nJZ2skyAr5YLE9OB1r4o+KHiU6/4murguDEjFYx16dcV9fw5hfbYtTtoj63K6X1iaaRyc0wYkMxyoLY9aijbMrDoh657VBN87CVzls49MDsaTzQsj4YAkZHvX7mpn6JTotWsaMRVXBxlQQSD3FJrfi2dpHithLEhwEfcMovofXtUMU5bIJ4wD0rC1MBLh0BJOd2D2H1rWMtbo7PYRavJXG3OovO+XcljwTjJz/hWeZBApYqA2CBtHapiysSTgtgjFVJnC5DYJ68VrzN9S1CMdEh9vctI5ILAHqc8j8KWWYjkkk+9RRkGQGOPn0NEjFmIdcMe2atGUlboMN6JCEIwT3zVaSU78knGODSO6JyBgg5ye1RTSgYA3MwGcEcAH3/Or3MmXbJ182JiSjE8Ed6vuslzqCONxEbq+0HJOCMj6Vz28O2MlSegyRk/UV698LfBw2/2leBlkCssSqMkA9SSex9K8nMK8MNRdSbOarLkV2fRfgxf7Z8FRJKrgRgZkyG259B7mi5tpLV1IG1ARggd6qfDi5YabiUbWU7WjBODjpXS62WQ2bjaYmcM4I/hGRx+IFfFYqn9cwTkldnDioc9C6RQuY3jiQZAYjPXOAa7j4SK11eyoqlDGuRIe5Jxj+tcfBZTaleKiAKjnb5nXHpxXrvw7tbPTbhLCN1MjY811OSTjrjtX5RODjLlmj4DEytFxsU/iRcx2mmJEiAys+Mkckd68a1GQ71cnBIyO5H1967Hx58QbO88SXumFvntpGUkEcN/hXG6qDkLJ8o+9gEHIIHf34r3aKcY2YsNBwiro4TxcDNYXYBGCPmOcZP8AWvny9uHXU7je+0BsKCOAfX8a+ldZsHubC5UAGIjkkncBnt2NfOfiW0EOpzbBgg8hhyOelffcPyjJSjc+5yiV24ktrO2wAujMcDcBgGrxUtEVc4bGRx1B6Vz9heoryiQhCuCN3Q1sJfKSGJBIGST6V9e6bPs4SaLFpAVQuWbIIzgcAVb+1SbhkMpHr3qISh0RwxCkZA7EetCSMUOTk+tNRsdUZXJX1AqGJPyryRUsGrsioFIfdySDjFYk8sjOUIIDDj/GnxAxfMWJHTgd6tQTNEd7pGsxuqo8oV2ACqD0P+FdTDdo0QcSoQeDg8g9xj1rxp7qdSDEVJAJKnofxp0Ws3Nso2yYPfHOD60nSSIcWz3a1czONqlAQOSRg+4rp9FUGREAJbrtB61852Hja7i8sPlznaGJ/Wuy8LfFiaDUIoHOZGO3co4H4Vm04u5xVaTSuke3s482V1Owkkhc8AeleX/GyZJLi1ZBtlNvkBRgcHGD712mmTvdgSl8E/Nj61y/xmt08iyJAUtEuGHqCevvxXZhZ80tzmpu0jwueJwS5Jyf4fSkiQcgAMG4Oe1WpjIshDICh43HtSLE0YCgbVzuxjqf8mtJ72PRuQMhJwAFxxkio2jCwnD7jk5IGKvyRMq/OAMjdwc8Vn3WIIi5OEYbgRzWD1C5HGquCChYggEZxkfWrjiJQBHHsiAwFznH4nrWTaXpkYAYAPFaYiaTnoFweuM1DVjWDv1HOp27guEA+8D/AEqwsQ+QhiATge9U2kZk6gAnC88VZguSuEwAw4BNZmyua9sREEABBzyc/l/SuhhumyWkYkgADj8q48X5QEk5AH5Un/CQSFdiE7m6Edc9qORPcylFs7e78Sx6SiNmN5CMEE5yf6GuUudXudavhLPmKBSWVM8P+FR2emT3KiW7O0kZEbAEg1pvbFIwoGRjPAxgVtGNKOq3OOdk7FRpXKkghR0FVS75JJzgHrV1kBJXHGODVGYkXAReSVOc9TTv2IGKW2EsAF71E5STCpwAS2W6mq8k7ktCCy7uhXn8609I0h550Mo2pgkg9Se3NQ5OKKukLZ6S+pNCQcIzdgcEehrvNF8OxQRkkKXJzwOgFN0u1jt0Ty1GFAHFb9vgnCEEnrtrHSpuZSfMUtZAttJnCgBNhUn0/wDr157pVrE4eUnIcDBYdTXeeKIi2nvAVJD8E7sdevHriuQ+xJawrEjMEUYVSeldkEktCYq42dFUoM5Uehpwc7T5asTjOAelIyFYATgksFx70s8ACoVJGQQ2DjHvWc2dMYhM4+UEbie9LvEbqh5IGRgetMGGGGySOhX1pywkAngkAnGew5rDnbdjaySuc14wvwpEEW4SkAnPUDvXCzhZJQrHIzgA1u65dNdXkskbEuPlDN/jWbaWy72ZwshHzH2Ne/RXJFHx+KqOrVfkV7tDBbjoATgdqs6PDhjIWAPHX17VXv0DMileM8ZOcCtTSYXQgFAdwyF65FFSfum2FpXmjdtN8hAABPU59K1o44owpQEEjDDJxn6VQtlJdnBCufQfpV4RsrLInLgZC5wDXiTZ9TGFkWoFCzjapCg5+tXVZWbBUA9eBUMCkxLIQcE4GfXvVmKNcFiDknBrAclYsKiKAFG09lqYbnAUjIB5NQK6gbwdwHFS7wux9xIYZ246GtEYtFmBBGpUMjEkZA7D0NWwRGoLtg5AAqnbNAhlEZLyZy4I6HA4zUqqu0MTnByFzVXMZI3bVoyyFnIzjkHoa6D+2IbKBSDhsgc9MetcR/aMcSguwABGMjoazvEOvO0RTLIcZ+U5yPYVcYps5ZU7s9s8NaompAFDkAhiD6jvVPx54ZTUYXulQF2JY47Vzvwu1JLfTlV2LS5B3HPOST0+mK9Ia9ivACDHkjOM4ArooylCprsZQvGR8pa9pjaXdSxNEyoSWDH3rGnGY1G8AZACkdR3r3X4i+D0uUNwgIgJ2gsvVj2z/SvG77T5LaUxuNjg/dJGR+FdtR8z5orQ77xexizNtYq7NkkbSvXFXYpijElsgDq3c02S2JlC7QXIyPYVFGEmdgVLqMqwPr6Vz8p0RSNu3Yx3MAkBUkjqDge5xXV6PdhpHAOfMbIXqB6gVxUBCABgynjB9R6Vv6ZMYXDg4AwSPX1rCUI9QlFNHYguWJIGO2D1HpSXM0BVSrkMoywxjB9PeufvNcECOUjLFiSApOQM8Vh6l4nnNuFUAknB9QKjki9mcM48u518+pW6KBvAPcZ6e9Z8viK2iALMCe+D1NcLPfy3ZLGRoyAAMHr6/nVSa4UKMMQcYxWkaSvqZqXY6688Yc74jgAkAemDj+lYWoeIbiZ2DvkOMAZ/Pn1rFZz5YCkEgljjtSFy6kty5ORu7f5zXQqcVsNSZbuLuSdAXyTkfORkn2zV6zVzChDAEdj3rHt4jI5Bchsg47VpK5j2qGIIPX1pNFpstxzNHEHODIScAccVowX7KqkDJI6A96oCJHQuCSqjLE9qFIVgEOEA6msnG5pGSZuQy+YIjKQHzg9wOeKtly8zrtJKjJPbFc0b90XaDwPatTTNYMZHmIsqsMZJ4/SsJQNPQ2EzLkADHTFWYEQEBjyOwqvBcxONwAXJ7VfQhkVy2QpwMDJOfWsdtyW2PiAwQBwe7dDVqOFxh8AjpwelV4ySMAcZ6etXIYSUIICncRz1I7VSRzyY5t5wQASDnGetKwEfUbg2CRjoaHVkBIGCOhFWYVyFVxknJBPat42MrkKxCRQAAD1+lWUtSQS4yAaI4z8pCAL0z3/KpriQx27BAWYg9BnitEr9RXb0RuaPbWU1vLHIFSYIzLKD3A4AHqT3965rXNAETPIyEEjnByRWRFql1psw3vIFzu2sACc/0rpYdWGs2eVVMgFWye+OuKvla6XLjFx1ucjGhRiMZAOORWvZR4RHydp5GO9VtStks52IJZSeSOn5VNZzxBFCSfKAMex9KWpbNJc7wMEAcnjrWlAQwDFyTjGKy4yJVVi+BnJ59K07WQIAQwAPGcUtTJ3NW1ZkCsEyFBJOfWo3vCZGAOMdTVQXDuCM9uKrvcOuQxAI5BH+NGpHLc+cUeQgBeFY5IPapgv8A4OMYqh57rk5wSPyq3DKNqF+XPXArDmN1G44RjDAYBH8WelSwQMuQDuJ4z60bEMiqjBVJ3Enp75qUQgyKA5ZOuc4zScrlJD7RXilBkIQE46dKlkUrcybATGDkMT1OanJDljsIHv3pgChSCSCTnJ7VLdxoSNCQZV4APXpipzcMUAc5I6GocjBXOT0AHeo54jImwEoeCWA/SkjRJFwXIjA3EEHjNLNcxLGCCSwGABwKhwhBVQDjB6VXuJ0D5A4PY0w5UTSyB0JI4IwQDVKcvcuSwGMYG0YAA6DHc+9BAkYEMVGO56+1NVWOQQRgHA9RVJszasVQd0gLHIHA+lOuYW25YbVHTipFjIwzAuRxnpURVfMYAMQTyCcgVrFnPLVFObDNnYFyOg7j1qlJviychSe59K0biEKcA4BqC4jQLg4JA4UjNdUJHn1Y3MvkyANyD0yc4FTxqhL/NyFyB6YpQBgAKM1SedlchBg4xx0NerQqW0Z8TnGB9snJFpS7KjAsBj7p6j61FcQOkoLZAIzz2p8bqLRjkIQRuGeST3FRT3asAA+7tyeleimfl9aLUrWHHasbSDDICFDZ6elVtyOzFhuPb2NU7zV1tisakAOdpUE4P1qg2ttDIBGFYDJx6VSOdRNyYLyS4Z/aqAAYlw2T6VkHXwS7AhCAcqT1qCPVwCADhD71pYvlNOUGRWAjw2exwCaqG2wpQjLAkHnNRS6mPlAHBJ5zVaXUWhZiMkHnNJ6CcWQzwCNnyufT2qCJAAwBBLA59qnmuDOAcbWPXNRSKRgqNoNTqCTRAYwAAc49BUTIwIIBIPAHpU4Xa2Cc89PWlki2MSCeOlFjaL7k9nlZVA4II59K9E8PsMRjAJYc84rz21JCEFslu4Heu48PiUwIQMsSBmuHFfAfYcPK+KTO1twUbJAcdhV2HCMGAJfJz6AVTgYRxB3OQCB0q9bYaYHnJ5PH6V8nNK5+7U17qZoQsZCSRkn9MVbiI++QSOnXGKq8YwVY98CrUUR2HOR3xWBtZFtHZAhPRs4JqXYQchdgByTnOc1UgJIyFYxgkEle9TI5jDHdkEdh09qVyrF392UJBIQEDJ7k9KkREYZDEHviqsCRMMFQSBwfSraLnYdoUEYOD0FLRku5InyLknIPcU14iz7yCU74HAHrQGJjUhMIWIIP86ckgYshOQeMe1S0JJinCxEwjzCxAAB/rVoW6xgh5IxIBkqpzkH6dD9aii3HcAAFUZGBjFSCMBixjw2eWx19qh+Y7CQqXUgnODmnYU5w49MEdTTowzxCWNQIjleMcEHBGKhLAM4Xkjk1DZSVywJ9jAsucDkjpmopJTISRgr646VG6o0QCgpg5xnvUSgYbcTgdKm7KsSM5YEDqOlV96lSJCSD1wORTxIIyZCSSB0ApsgUxl8MA43EHtmpdx2K5ClSASRnAz6UwoqhieT0wOTU9sgjV5SchBuAIzn8Kjmcm5353yEBmAGMVmwILgZZC4y5AX5R0A6UFSr4U4BAwDSuxlZiCFGev8ASm3IAdWIIAH51Nyb2HSKViGSCD1rNvZzAVR1BDDIYHoM+nbpUt1eIkJIJAI4LVyt/dSyuGUk5BIJPbNbU9SGzfSZSTtbccZ+lUtTJgKsAHU45xVXTrwq6K5AA6tVy+uUunEZcICeC3QD1reyM+cy9rZyigDGeKF+UOTkjHAHrSqTFIQWVlPGBnP1+lLGofIBAAJJA71lLQTmhbUksQDx3Fe//s8wmS9llIXzkCsRj7w6fpXhdmqKuWCgEdScgD1+tfSf7OemNZ6QSUDyuWIYjkLuzXzeezisHJSZ87nVRLCs91gUeSpJIIAwO1VXbM5J6g9auyuGj6kMR2rMx+8cjJAwT361+Ht6n5DuyW5uFkVgyuQDxg4z78dqhuLhyqqflQd8dapXVy4lAByPTpVZpD5eQcjOSGJOam4+UuPMWkBXAP3c57VYW4EikEbewPrWZHMzclcKDke5qaMvkscEdRj1ppk8pxnxau5hoUsUUn7wKRGf7pNfH/jq6drqME4KjDHHUD19+a+t/jFdMvh1EILyI5ZSgGcnsfavjvxZcme8nVgwIYp8vXPrX6pwhBNuVj6HKYXbOaefbKxU4VgQB71UMuOC5CZxgnirT25TAQM5A5J5xSwafLeOkSJuOcnjpX62pRR9ZFdiuJmhl3I5IxgEGuw8OtNMEBLBBjkk1BpnhFMgzAkjkjOQBXXWGnQ20ShEOQOvtXk4vG00uSGrPbwmFn8U9Ea9n5cNvKUiLTOgTczcDkHOPXgj8akF80akAgHGCQfzqsJTtOCWAGSQMYqIyusLbEV2PQMTg18+58zueyqZdSYbATyG+UHPSnRZkyxDAj5cdjVa0VnZEcBSRkhTkZrbhtAyFcEhcEMO9ddGm5K5E2oGRcQkuuASTyMdqrpEVyQO5JHTJroJLEPGXAYANgEdajfTynyhcZ/WvThDl3OZ1DC3KZEJYe69DinEoAxcHYPm4HIFXjZOTIpCnnhgMYA7ZqHyRswwJHbIwTXTFx7jUrlby2YABScnIA70qxlSQBkZ4Pb3qeSMxFC2UVjjkdD+FIjM2DjbtOa10KTIDC+53JyoGQOwpEy8IcDjJwCPTv8ASpWJ2sCMAkioF2Qjbgh2OQc9fwpWuVqTxzB5dqqVI61YlV3jJQFSOozjNNTC5D7VZRkkHr/9erUU8Tw5SNmjxgsvPPuaFEykrdDltWiETGVwQCQDnkZrAu4TGZscIxPQ9CTnP0ruNRtVuo2VCyjHBPOK5q6sGGVll3qpO0BAN3HJJ9vSqtYcWZyugWMGTeQOcZpLidQoZRkAd/WlWNkyQm0EYGB2pFh81GHYdQaZaQwuJIizKAT/AHexqSOAuyJgBieCe9XNP0/eoBUk9RxW1aaWUYgjAHBJ7ULQtIyrSBo0BYEE9sdKvBDOjJu8s9mz0961ZNNItSgASUncH65Hpj3qGSzMLI4OwBg3PQ47EdxWilYpRYyTFyI2lIcIAob1xx9aht0X58kuQcZPYnoPypTcrbykSpIUZicoAAPoKtWkqMASgCHpk8inzj5WhqERDBQgnkAVcK7BEAGCAYH1700eUCDkkgjkDOanZUddwOAB06jNNMh+hRvoWDICm1DzkVVmthHGzsSVAHQdSe1arwo+0qwLDqD396iYD7oXAU5yO9MlnN39kpR32lV9xnBrmLmxe2eUEgsDkY7A16T9mWTJHB5xnoPesqfQ0eQPJkjrn1rGU7D5UYPh/RC8pkAXacMVx3rt4I4o0AOAwHOOKo2sS2SIUTMbEZx2HrQ7BSWUkhs4LcVyTqtmsUkaK3RLkliQc89aq3FyDlTyT+FV5ZykRClc5BLentVeW5GwBk2ued27qPpWPNc2RK7ogGHJDZGfpVaS4EbOUyzLjIJ4NQeeqEF2ymQDjr74FMN0u85HynnOKpK5WpNvaOQ7ztPXHr7U2e6J4QBQO+OtVHceaGJJPv2FRzSHIAPyHnHpT5SvUsC7L5DqQB0J71E/7ws4ICgYx/Oq3nszgZBQdB70ocxl8AAPwT6+9HL5CbsStPtUEqAScBB6D3qt9vIYAk4OcnqKjluCX2AFj0pm8JuiKEnuScgirjEyk0yK8nIVSoycnd7D+pNUlw5OARx0x096sbd4JYkHOAvb61Pb24VHcjGB+Y711RRzzsZ0VqxDFjx3PrSCIyoVQAEdR6VZ2YUuo3AcqAaQRjcSHw54wPWt0znZWWNg4GCMVIIguSiqHbGcn9anjhZsKxUEAgnORn1p4ykZyA5IxkDk/Snch3RXeNJzg/MjclvWgKSGCKCOgIGSAKklz5CAoEOMYAxhR0/GiGEw4wcZHFK4ESxtgsCQzcc8YpSAqZY5Uck9gasTEqgAUEnqxPSmIg2kAlievGOab1BWIZFLqrkkDtjuKYQUGSeDzVkW4baC+G7kjgfhUc6MuSwIC8jvketTojRMkgnKgkg5OAPer4vcxEkhpB0B6ZrObem0E9s/TNJtfaMAeuaQ9y6zAMCcE8EgVF5ab8hMMer+tNhmJJyA5HXnoKmnMc2GQlEGDjP+eK6aT5ZJo4sRD2kJRZqacoVVLjeRzz3qbzS0hcKSfU8YqHTHMNuQBu7cDtUwkaIl/vj0YVeZ1+ZKKZ4OR5d7CtOpJDUQM5JO9mPpjA+tdN4Y8FzeJ0keKNnCMVIB6n8OgrmVyHJJwRyAOgB//VXYeBPHFz4VuCVZgjE5EZwSD1FfI4mU1B+y3PsMT7ZU26O5q3nwe12DYJbTySRlMk5I/Kiy+D+tTSIptm37hlW4+XPOD9K958HeNrTXIonVg0+FDb+dvtXaMhDI6qMgZGR0H+TX5zi86xdGThL8j86xGeY6hJwmrMzPAXw+h8HaXb2saBPkDEnqSRkkn1rr/IG0guAAeAB09qx21CZyWLEqOB7e1MN5KwI34frya+Kr1HXm6k3qz42tUqV5udR3bNhjHCgDNkYIAz+VVp7tF4UfNjOAfzFZiTvtJc5GeDSq6FiWcEnoTxgVyWSMlAmuLwBSRwM8ADgVEjMxOASSMkikkVXKjOVzkCkdghAQAEHGBxU2SFaw/Z0BYgfxEDJHuKjLfKwBBGRnIGfz7UGXaCCcEnANRSOoBwASw555FJy7FobIdx44AGcAdTUbAlCUUF2PQcZHc59aaSFQksQCcnbzmoHuDwHJAI4IBGahs6IoSRigJLhR1zUUhDsAGwDwB6VDKzbgpUEEYxnkUMW4KnA6kAdfas2bKJs6JqH2O5QO+xNwDc5zg8frXqFjcieEEtkkdz1rxRGCylskgEE57V6T4YvlmtwQ5YjAIz0NbQ7M5cRD3bo64sQAFbYOOSOvtUonPrkVRSUydBx7nrT2I5GcEDgDtVuB5DRoRzB8kDBHXNPLZYAcDrVBZAdoXLBuOB+tTRlxnAyc5rmlGzFYtM4L5QEpk+mFoiY5bA3A9MjFRmQ5UgAjPNSGTJBJyB0JHSue9tC7Ei7lxkZB5OaRy20uMADnHXP4UisQAB8wJHIpkrgMSCGySMjsalsnU+T/ANtuAQ3OmztIPKe3MzZGMEkADPqB29xXx0yKjKFJGOQB3r7I/bbBklsLbZiNYwGcEEFsqRx2GMfjmvjqUyJO5fll4BVcCv3ng7XAo/T+HV/s7uRCIXDqmMjPJ6Yr1rwxbmy06KJkCgoNpPXJ9TXlEClZoFQbi8qptHfJxyewHrXtVhp4t7WOEph0G04bIOOmK/ZMoWrbPD4xrclGEL7itEHnlkb5JSuzy85UkdxWJr+mjU0QquJFUqT159cfSugaJshgdoGAARnFIsAjzIcEZIz6+te/Wpxqx5GflmExU8JVVanujyW40V4ZirEgZ79OlVpNPZFckjC9PUmvV7zRoNR2Ywqljk47965u88HSmWRYzuG4kN6jtXxuKy+rS1gro/bsq4uwuIio4h8svwOCkjDKAVw4OTj0qzBBFKUEoJBGAoPX8K1brQ57bJePBB5HrVRkMJ3tHjHT2rxZKcXZo+2pY+hWSdOSfzL0LxW7RmIeUnAMZOc4q5HNuYOQVA53diKy5LiMqFZMEDAI/nViG+xblCoIUBQSegqLXOyMrmhE3lXAeFyXc5IJyACMYFWRI7u8bsAVOCAeKxoJDwPlVueCemP/ANVWEJBLhgwcZJx1pcpsma4nEMZCEOTgYzirMd55cqEBlXGD3IP1rHE5IjIAC8YGOn1FTRySYLyEEk5OBjI7cVLiWmbi3qgs5YbT0X1qyl+ZGUgbUPXJ7VgRSFmEisVIOcDB/nVk3RfBJwWOPTFZtWKVjaN0juQQSQcjcOPYZq9FMCVQgk/1rn2kSUKY5QFHOAevtV+3u0XAJJYHgDtWkRNG2bcyIwL4DDHHYVW1RSAqg5AAXPvjrV2xkV4wHAIIycdTmqmrFXcIoIPAAx0966kla5hd3MAoBKT94dCaaUO4nG769hVxFYZwAT3yOKguICk20sMEAkr057VFkarUqmDcQcY9qu2UKpjC5J4J6ZPalt7Y3DuDIiBRkAnBPsPeriwhCigAkY6jt/jSsim7EEOUkYMpBzjI5xUryF5cE4AwQqjGMd8+9PnXy5FIBwTk1DJKFmAJw3JOO4qWrkqzHMXdwSCSDySetF/JFaxhpAFDcZBwD75pt7fwWdsZCeNu4HPWuH1rxC95lAxCZ/yKXs79QVmSa94hFwwW3AWME/MOp9vp71zrOkpLkEEnBLcU2KEiTMmXQHIBOKlQl3ldicMwO3HTHTFbKPKUOhVDlSSCDjJq1GhXDE4AyFwePr9aht4izOGADYJGT1qcRB4QCwLA5wD0NS2aEgYHJIyBwfelVjghRtJPX0pBn7gAPGSwpqFEQgrhsknHf8am4WJk2IoIPY89eaa0w4JYYJwT0wKaHYxKQABnBPvSA5GAgIxgmmmFkPb58KcnAJJHbFIWGxCBg9QT1INNJKhiAQcY60i585QxDYXJz3/+vVlcqLFnO8MqFBkg5Cjua7GApJakkZKjgVyumIA7kgYZRhu4Oev5V0FqRGoBYkE5JxXrZdiJUatujPjeJMpjmOGfKveRPDMkedoBIHApskokYb1BQ87T3qLUgLOR1JAIIAUHk5Gcj1FZc2pRwsFwSuDznoa+6U01c/nOrQlSm4S3RS8bODZFiTgEAnPQk4FcKihmIAYYOM11+sXoubCRCcoSCQR37VySSPmTYASOc+nvXg5hZtH6VwrdU5RZftWEeCxyc4JHp61BqF67sQhYY4BU4NNjYpAVJOSOtZrKzrKVcjB5NeK4o/RU7D01C4t2IErEk5LE5JNXrXxXfwlWa6mi2sPusQcZrGMR3qSQQf8AOaUsIpk537iAQR71i8PSm7Simc1dRcHdHvmkePtQi0wE3DswUbQBx7kmtaD4o61bsSssUsceBGJMnk/X0ry6C9liiSEupiCggAjk04ak8iNkMEQ9uxr2nkWArQXPSR+F4rEVVXkk+p623xY1M7kkmCueTsGcn6elZ178RdRuLhiJVIxgEgnBrzuLVwxxkZ9T/KpI9TMTgg8tkADjPqKzXDOWJ39gjk+tVl1Ok1DXLvU2zJclkUgbXJJ+gJPA9qxZbdTcl3G44JxVGS/dQ2QAsgxgdR+NNkvhs3I24kEFW4xXuUMHTw0VClFRXkYOpObvJlpBG8oBwhPGT2pPNjhmKsCWYHDAdR9e1Y6XLZQud20YXPYelSTXbzMrFsKv8IAFbOJNmzYLB4nICgjjg44qtJevgP1A+UjHNUbachccICcDHepDKBG5fK5zg+p/x5rN6GkIXaRR164Wee109yWMzICF6qC2MnH9a+iLICDwzZqAAGQKFB64r5lsUe+8RCYHzZ5JlILt0II7/ga+odRt3tNP04O6kNbq+1SDyfp34/WvxXjSu6lSMb6H6bhMGsNh4X3ZhSAFgAvBJz6CosJk5IBHUAdB24qwVMuABlmOFBHf6UjoqHJwGP3jX5umejFkVrey2dyJIjsZmGSO9dzpXiySS38hUHns3DY5Y/WuHMDzSnB3E9yOprufBWgJZTyandKWtYUMrKeAAB6nPtXNiVTlFOW5FX2bV5GloEi3muyWLKMsoeXByC3p713qGLTLQSuBBAWK7icDNee+CIEbUbnUFIV2djuOSMN0P0Ga88+LGv3za8bJLlhZgEhg2A59K3wOXSxlT2dNXPNqKG6dkey6v8RdC07IfUIC4/hOSQB6YrhPEvxng3PFYIpBBAlznP4V4mb5n+UuwYHcSSST/WlwJ3JALnqK/Vcs4Ow0Ep4l3fY+er4qUJONPYv61rV3rdxNPPdNKjDbtx0b1zWd5bblOcgL19qlMeFIBHTBXOM1LFavKAqpnHABr9MoU6WGgqdNWSPDqSlJ3kQvGZ0yRgZGAO9MZCzkyRFnz/CucCum0/w1c3UIxExOPmMQyFHrzitqx8FyxhTI8g5GeMbh9K3cr9TntJ7HE/YZVlQkgpjOB2PpWhZ6PdXsxSNAoADFnOAfYetd7H4atI2JaJsg5OTkE/0FalpYW0CgrGEB5wBwKlXuUoTfQ5CHwf5Lh2TcxwCcdK2LXSDZMQ6AgAhSp5OfWuh/dbgTgA8dODSSMhChRnnB9hVppGn1dvcxinkqjIuHySTj8qo6jezrlMF2bkEjNdHcPCsZYgMy9iK52ZzJcZAwF6ZPWh1bI6KeGXVGPbaY11dtLISBj7o6Zrora2Me3HI781HFbFwuTgEgEjitpLMRKCAAW4wP51ySfNqd8aaiQqgY5xhcY+tZmohYJCWOFxnNbz+XDAWPzjHQ1g36ie2djjJyOewpKJrHQ5/VLkXkccUbr5THzWJPUDgYP41y+uBGKxBShX5gwGM4PrXV6Vo6yyBXUAOTtTHXHH5Vy3ji8FpfJbAFVDlQqjIz9foDRPRHdRjzNJGTfg3NsGIYE9exzXOXkIY7i5DgYPPUeldLeO4jCPhGIBOD044/Q1hOsUxZ3cRqASGIJBPYcevSuCbPfoUpIgtLswvDLnKBg2D0I9K2DcF1Vh8o69OorCuLJ3UqgJXg/KOQPWpbK9fe4ck7RtKntXBVjzan1+Xz9muQ0JJh5jljuTHA61UmmSN2IJZmIbFCFQxckurDCqPX39sVRb92SQSQOcdcVyvQ+gjK6JmuWeUKFyM5LA9K7j4P2z3Ou3pRSdgRiD0AOefxIrhU2o+4kHPGK9Q+BQSa81F0IIBEbOB1IwcH6Zrwc6lbBTPOzGpyYeTR7lazRWroVBXIBO49PUV09jr8dvGDIA45IycYJ71zMdpJJDtEYMhwqh+Ax6dfSui8O+EbnU5EM0R+zjbuYHge3v0Nfg9ZRvzNn5TV5G+aRHcavPeyMHHBA2p0I5/XOa6LQdFc4nlCgdBu6kDtXRxeDrG2cyjaSFCj5ckY6fSrS6aYwuBkdQMYria1ucUpxfwkCRhMkDaAMZqViHAJ4JAzxjNTQQGSVFc9+3Q1eNkhBGOcYH+NTe3Ux5jFntlKgqcv1Ix0/wDr1yvjbW4PC3hjUtVuWwLeMlFJ++TwB+ZruJrdLYM7kJtUkk9gK+Vv2gviAPEV4dOspimmwEq+DxIw7fTNezlGXzzHFRpxV11OrDRlVmkjxjxHeG9up7x2LTTMZWz2Ynp7AVii88wNEsuwsMHAzn8aXVbp1OGZVA4IJ5H4VmJMImLghxnqBX9F0KCw9NU4bI+ugrJIS7lKEhCCDwMjqaoiX5gSmGY4Iz1p93KZZBgqSDlR6GooiJCSy4A5z1q53TPtMs/hakiOUDAKFJOev6UowBkio3AIBU5HXJFNZyAAcjB7DrWR7iFLMQSwyvXk0xnV1AY8kdV44/xpZpSsJDcg84Hp6VFldgDAAAYAFNFpWE81UTaJCQAcEjk1ApZSWyQcY6ZolwcAjgc8UI6liATkdcitEhiW+YWKk5BGeaWRyQQoCgcnAwCfX605HBJYEFxxk9hUc7CRRGTn1ZeoqgYHcQQflJHT29aXhkKhmKnj601mMkjOGydu0cYyKVVAUAkg5z+FBOwbNuADx1A9TXXfC21F94sSNmwqxGRgxwCoPPJ4zXIlgFJI5B6+grqfh9MF8QxM7AIFK7e757fhisa6/duxz1/4bse4yQslsChIOcA56cVnOz+Uob73Unrk1sPIJNMiEaDB4yBgcdh9KyUiMUoBOUIIKMc5Prn2OcVjky0kz5Om3rcrsmSCONo6479uKFwOCcleT3zVpcFSB8wA3YPAAzUEqIyORgkkHA46e9fTM6E7lzTLlgrgxB43biQgcEDBAPX6/WpJGchxtAOSQG6EetLYltiKFBJyc56UsyFGKngH1r8lzTXEz9TzanxBZ3IVlGcISDj6V30upWk/huyEb5um3mUZIwN3y/pXmksrLhRGysCFw38Q9Qat2t0QCoYjjjJyM15tKt7G/mcdSiqjRsXLshJRSATkZOc+9UvPk8sggZ5GBU8V0JzhjgAAZBzUxszc5wjNGuSTihS5nc2hHl0Zlx6oYnEbHBOQCe+O1aulXESs7BxGWI3AnGfw9ayrrTRh3CneSOeufese4kuLSSJwWG5ipyO3c+1enhqftXZHZChGpomaniuWOe4UACQIMK2Omev41mWsKxrtiB2nqoHeop2kkiYgFivYnrTYbh4yhBAIPIx2r7TDUOSCTO6NJ01ZGolwYJiHBJA6CrsVxHOEKnDnIwf0FZwvEOCwBY89O1MWZDnYcFjnFetCkZuHc2GkiaNWQiQ4+YDoD3FQRJGrqAwQscgHuayzwuwuVJbcdvenNcFIw4G6VTlQTXUoWJ9marXau5BOSRtqsZkyUPVQOarxjzSdxwMcDPWrEio8YAGCD371LVhcvKRyEMQYiS5ycHjpU6yusYBVg+CR6ZpzoLVSHAQoMlW6getVmugzEEErnBwKzuJK+w8IAxAIJPBPv65qJk2MRknB69qemxQpxkA889vSopH86IvGcHJAB45FUjRXHhlGADuGcE/0qQyRsRtB4GD3xTFQbIicEkFmHoaVwWYsoCjPIXsKpoq4xSUbKkk5J57elNLMHDgklSCPc1LEh3EE7R2yaYyYd8sSw6HsBXJVp8yIdmaNlqzRpKjneVxlgecn9OK2bG7jlWMiRWDNtwD0x/KuUCbSCAQzcEjvjpTbbUzp1xuzkEnIUevWvDrYK+sDiqYWM9YrU7jVJliQ5AYAYAzjI7H3rjtR1JlnOwAnGACeCal1PxOLqNoo1JeNR3x16c1hySvPHuICuvJyc8Zrl+oynoysPhnDWaJLzU5QoJAUHhgvasF7m4nuS6hUKHKBh5gPGOh6E5J+tbYg89QrKQpJIY1JHpiQKxC7ht2gk9x3r0cPl/L0PUjKFNbFOyuZ4bYIyqBksSuRnPX+VdHoPiRrV5zKN48sCMHojA8kepxxisdrYFMkYxxg0yKMlwUGApwc+tep9STVmY1Y06ys0ds3itdRZQBsAAHJxk1fi8Q22wAnDjgDrn8a873PG7FgWU8YqVEdVAUlAo475rkngnHY8yWBp9D0S5vYLm3bdJlWHIznFcBq2nIzMQMpknJ781HJem1CAsVDHkk1bTN1GASSSOmO9cjhOjLmsXSoyw75k9DNWILIgxjA5A7CrcVsqBN7ABieSeg9/ati28LyXOwhwGIzxwCe2apXlsIi6SkBFO0+/wDkmvboYunLRM7vrEZO1yIXEaqCgBGMj3ohIkQndzkmoDGAQoAQDjgflTkTYwUMc4JOO2K7faKS0HdMnjkLKQTtYYyAelSxzMgck5CjnNVgI5CCSSccEHtUoQbTnkdMetYTnYdiZG+0BAPnJ6bT1pISSBg5XPWqkk6zTo+QEAChVGMH1+tbenNBKCFYMcY3EfnzXi4rHewV7XMak+RXsV2sndg4DBWBAHQCpY9HbzA4LFwNoye30rV2xqQCdgHJI5yR0+lSrdQqoZjgDgACvmKubV5Oy0OB4mXRGcmmSysiCVYQuC3mAnd+Xerf2YoAqPvIOMg5Aq0TEQpG5mPTnGD/AFFWLdE3opOCeScda8udadZ3kzmnXk9yO1QqQCSHPX3rXtmTagIBYHPI6U+z0pJWyxwOxNWxpkKhlZsjnHzYya0hT6s4p1E9yCS5RsgDc44HvVWS6BkKsOQORjpUd1bSxuCjlASMYPQ+tRSWzBAryFjgkn3PWtrcvQiKiyybtMZBwV7CuV8SXITUPJjO8YBLDjJPb8K07wpZ27kMQF5G48nFcy8hu7vJDEA7i2O3pmvQwdOVWV+iPUw9K7UhvlsWDEkdiMdKeIo1QKA2B/Ew5qeSNmQ4GAwxyccULbEKAz7h7dBX1MKK7Ho6IgEjqBgswwSDnr6VMNRuba0BRGYD5iqk5GKkWIKwBIAxkZHX2pXxgFQC2OFJIyfr6VpKimK0X0K6X17IGkJKA4OAOTVq0E948YDOjkgngjGPcUi4kkAAI46DnFb1hbDT2SaSWNSRuADZIHbJ9a8jGOGHg31MqjjBbGvo2sHQEIZhIc/Nt5IJrZk+IJ+zkW9kjk8F3cghvUADmuTutRickmNVUdT0z7k0aWGuLyCNQqozYcscBV9a+UlmFROyZ4lShCbc5o6jTNTv9QBUiSU5LF8feyeAD14rN8Za0/8AZx06JUMjArKQeozkjn2rR17xI+i27RQOrFRsiCgAD0Jx1rz25llvbgSOdwPJ719hlmEniLVKki8JQhOXNbRFCO0BWNEAVBgAk8kDtXR6XpwkjWJEUAYx75qnbWbNgBdw64AyQPWuj0MC3lLyAhAQTX2lOgl0Pdb00JpNFWz+YjBx92lhzvBAwc8+9aYuV1W7eeSTEI+VDjggf1q1LpVqpIikLykBiCQduegr0I07GDkkU47J7lXEaljgtnHTFJGks8SMCXRTuBz36ZroiY9JsliiYi5fIkjXnCnGDn0JzWfDC5JD7Y0HRVPAFa8jEqnkUltDI4JJJPUHvVpLYxYUvsYnA9qvQSWhbALrIDgjHA985psgCzYByCSARxk/jUO6LU2QDEhIdCGBwGBxwDU6xoYGjYbXJBY49OnPUD2qIkHcPmB65qaFlk2kktkcZ71JrFiwABzgEjpwc5/wqZco4XOEBycHH4VE+PnKnDkjBHGPXimXkgNlOTlW2kq3qa1he6sbxVz5t+K8yX3iO/8Am8ss7HYCdy5Pr6dK8/aCTcUJwAQAR3Fdb4xmF5rF3K0eSZCpJ6kg4z+YrBW2WXbufJBzgGvAzWp++t2Pq8MuWmjCuLVBcMGDFCCFY9z3qp5KmUqAQQOmf1ro7uwTyZGRMhsbjnrWXdadNkOw+fkEjuOwxXhc6OlsoljtAVCxzjaT0q5bx7C6sQA4GPWq+wRyEEkPjIpYXcyly/zAE7c9aTkkZM0XRPKIAyQOB70lvG9tcwSoUyGDSxqM4x7n9RXTeHPAOra/ZmW30y6uiQrmSMAKqntkkA/hmthfhB4likLvpbGM8qQ+cj6YFePiMfhWpU5TR5NbGYaN4Tmj6f8AgZ4pe+8L2zCcmHd5ITJALADJA/KvWblTc2zLtBXvkZwa+efg/o+peH9MiguYpopFXJYYGDn09q9T1bx7ceH7MCKya9uGXKxg8E+pr8KxtKmsVKNN6Nn4/j6EZYluk9CzqlvBZsjTuIQBtDucAL6fSuXi1WLUb+JLYgwLncw7sDxXjPirXPG/jLxCpvVa0sg4xEjH7obJH5V6x4T04wMScCINhAeDjtXNjMJDDwT9om32N5YRUafNOWvY9BtImVEDhVRhw2c5/wAKtxZyVIwQeMjqKrQgQwyOFJ24+UdSfarUZEixnBPoWOCB6Y7V5MVqeLNmnbIQMgDPA471ba3EkZUjJPNVrZgvGQDgHH1rWUhI2JGAoBCnvXZCKOOTKUBe0KqjFCDyFOAfrWxa6mHABbD4zjPUVA9nFc2qOQULA5989qr28TrIAgPBxW8Y2I3Ni61NbaEyseB2J6V5r4s8Qz2YmNqhkvZlKptPBJ4H0xXT6w8rF9wwT0AHWuRunIlMgwCDxnrWdSq47HoYeC3Zz/g34YJHNNqFwY7nU7j5pJH4yQTxn2r1XSvD0GnxhgiCRsEhDnJ9a5HStcay2K4wjnIJ57//AK67nT9QiuUXYyqDxwM4rn9o6svfY8Rz9dizIgTYAMjqTnpTDMiKFx8x6cU92Z3ZQuAoyTUQYHkDPGa6UlY81obnJBJxjnmsm9mQ3ao7AMQWAzgn3/CtQk+WCc8cgkVwGrax5HjA25AlKQB1Zhjktz06elRLTU1hT5jtLM7mCHBZQK3bFgQU4yAMn1rk7K6MwLMMsADweSB2resLhj8wAAP86qla4pQaN2XS7a+Vd0SSAchsHI9RTorGKzSOKI7EDFig71JBKrvgOWXAbJPfvz9aW/k8uJ5CASFwPavdoU4u3umVm3YuFomUIXAJGACeQK5zXbWNJh8ylScAg5z61wmoeMr5rm5SKQK8ZKs2Og7U/R9QvL+V3mbegGV/qaWJr0ov2djb2fKtTbeMHIIJGeKikiZckjA7Cp1Y8A5IP6VwXxh+Kll8MvDrTyMJdRmUiCBTl2PqB6DOa4qOH+tVFTprVl0aUq01CCu2eZ/tK/FT+wdJudB01lkvLmMCZwf9UAeR9a+Pb2V7or+9CFf4WHL+oz6961PEXii91y+u7m9lMlzcu0km7+Fj2H0rERRIqc5IGAR1J+lftWUZZDL6KVtXuftmTZbHBUVzL3mMuYGUrgFkIJO08gjpTLZssBggqM4NWACQSwDBiR/9alFsN+4Jt4646ivePp4wQ1lbKOCVGdwway9TUrOrk7tw5Hp71sNHIsqAAFCM7ientWfr6lWieEs2TtYHkgetXFlNaaGHcYLMEORjoPWqzRnKqzYfnIJ6GrzxMFLhG4OM47mon0u8yzGAoCOHJGAfpW3NFbnLKMuwWLpBKSwBOOGz0OfSmanEBcJKjhwy8hT0rRh8MagZItlq5Uj5ixxg9sDuKtyeDNRuHO2AJwcBQefr6VftYLqczizkpFeXJyADxgDoKaLdt5ctvJwuc9QO30rqF8CapuIMDZ7MT1/+tTofB95byRh4G3E7cnkZ/nR7aD6icWyHwz4bfVb2GMjMBYMwOevavo7RdLih0tYgrIoQLwehHevPfCvh6TTIYSQokHzFSD6161pdkkmjFi5ErD5Vxjr0/CvzHiLFTrVVCL0R8tjasvaJMXw032AOhkJOSOTnOTXQXt2lxYlRKHI469OelchDHLbZWZsOD0Xoa6bQPINo0EpAUuXwepJ/pXr4Nyhhdex7DVsPd9jR0zxBLYwBHgVQoHltjDZ960vC3iz/AIR9tY1W5n3PFE8hcHG/A4AH9Ky7u6iiDqCGJ4BPb8a888c6wLS0dPMKswJKgcEe5r4KGGnjcXyQV9T5KnhfrFSyieb3/jG8l1q51N2ke5uZWlcL2yeOK9W8I+LLfXLUJcygSBQFJGSxHAFfP2oXjyTyEsCSRygPFWtF8SS6XdBi7JtwQM9RX6Jiskp1qCUVaSR9JVyqMqSUVqj6RvLRvIlJUiLaQzYzgnp+NfOnjOyA1O5JHz7iPqO1et+GfGcWsWgiklJ4JIz7V5v8TrQadqwVHYxyRiVWbBJB7V5WT4apg8RySR52X054fEckzzySweRw2RjOCtW4YhCCCdwPAJ7VA85EgIGBjApGmLxFZAUBHJHGPxr9A1Ps4yZqLP5aRKhZgo2sSMAH2HpVqO6LRqoBLHnArNhuS2C+WyCFJ747VPFIFYZJGOfXFQ0dUZFx4t6GUHJAyfYZqDb8/IALcEkVat7kKQEQvkbSqjqD7VWYDzHBLAA4HOcimjaMiFwVYIq5DE5JPSq4CBmJHAOBjnNXJCSAEGR0AqBUH3iMEjGCOKLGyZFgRk4BBHYim287R3AliO1w4yQe2efxxmpySFKFieAAT/jUUUIWQKAQCeopSipJotq6sz6N8D3hvtPt7gnhgFx68VH8TLYyaaA7EBsYzweOcCsj4XXcktlDEzbADwM9Md/rXR/E+V7uxgKhndIhG27vyTn68iuXArlm0eVKNpnhNxARcAMBsOBg9M+lLdRulw8RGJEO1lPVT/jWlcwq06IF3MSBljj9aqTxSzSgojMB12jJIr0ZrU64orxsXlAYHYpwwx1H1qrqccOwhEyW4AA4Aq7KzoSB36f4VQlkaRAGGCOMelYpWInBtWRiaREINTcucocKc9/Suuj03zoWIGARwc9K5ZYBFeEuHdWOSFGcf/Wrq7HVVRChGFwOvXIqanvWsYU4TgU7jw5LGAAMD73Hc1TfTri35ICsMsQ56Ae9dCNQa5QoAQvBJIxj8adBpzxzmRyrEjdknIAHsf5Vhax1xlIwrPSp7hyX+UZ6fWug0/R7a2Q70LSDOT2/KrYWOJyIwCrAfMT1P0pwtpNyIgyCfmJPapv5jfNMj81GQwhCoIK7s4JB9+31qrIzxEROwJjULjOcD0zWqmmPcTHeAQnUDgGrieHoVm+VQVYZK5zt9s0c9mJUGzkpDLIAoRi+cjA7VG2l3IYTHCpnbluDnvXefZbeyAdwoReDkf54rhvFXiQSnFucKGIAUfzrpgp1NkTKk4kmnQW6yM7cyjIC9utb1tjzAQoIxjgdK5Xw9aT3bGUklCeT6E13mkaeACAcn+961jO6dpHJODuWtOjKsQBtHXJHJrVtwYyQMHntxmq8NoVABlKuDyCM5FaaKdmdoJAHT+dVBEPQz9cVjAB0GOc9q4ifhmJ55xnPSuv18yxxEtEUHABzkMD3rjZ2jnypYEZ5GetditY0pxuwViHDkggdQe9PaQSRkE4B9Bn8KjV16BdxJycdhUsSIGyOR1A9KxlbqdkY2RGsDqCUILkgAEdB61pazaxWulyvkBwm4AH7x9AauaPajIkfAfrg8/T6VR8b3KhGRRsBQKFz3HU/Q+lKjCNSokcWKq+zg2eT3jEzuyD7wwFcYwc88etT6XCC+4FdynJBAOfw70y8QSSkk4yeoNXrGIRkBEYs3GQOB9a9upHlWh8jR/eVTnr6N/twSR9uCSMDgjNdDplpK7kOgjC/dBPJFal14YJCSlCUZQST6+lPishaESFNztx14A+lebOfMfU4eh7N8w5kZdgICkCraQblBLFSR0BpI4xKA5GMHAFWIIwpIByG7elefJHros27BAMndjjaf51YMZEYJO4t8wOeg9MVUjwSVABYGpGkYOSMA8AkdxWb0MpIsoVaIIQUAPJx1pTImCFdiBgAYqtFIxYsSCuOFPrTt6K5d5RGMZJIJFXEybsWY5RGCck9yPU017geUko4ySDzVP7ejufLdXXkZ7Gqct/ggKAB3HpW6ZO5pzzmVQVYDqxJIGMVhyBnnLs4YMfWkaYySkgjYCCAfUfz+lR/KsjlXyCcsc5APcY7fQVV7CseheCruR7eSMysiRqSMDIA7Zptz4vvtMvJAZCiKQQNxO4fTtWb4Jk27oANgbPQ9aoeKJP9L3KuCx2nb2A//VWULqTuzFJXsdva/EaPVrYQXMflHIwC2ST649K4/wAT2ds0xmifcWBOAORzWAkgjkyCTkYqb7a8iusrAkgqMdhXWqzSsXyW2MuYEFgMBscEDtUCJtJBJJbjIGMmrVwmJAQeCOTUaq8DBw2B1Umj2lzaIy1uH3hnBKKcAHvjvW1FcyzTZICRsPmA6k/SslHefeQRkAk5wBV7Tm8wAdWHBqJSTLex0FvaLcxjchPoF6ms/V/CtygdfLZHIDAkZAyMjpxnHauh0FDLEAQBg9v0rtE0xDZncARjJJ5qFe90ebWk72PBbq0eA4bIIODgVRliBUkHJz0ruPF0cSzuIzGQD0TqD/hXEshGEbBYsWGTXaonPexXEROBnA6nNIu7zGVWBOeGParD27MglAJB4z6VLp9kbqfYCAQM5P8AhVaIpMtWVkfOlL/ICoKsOcse2KbLGzOSSAV6HFbDxPaxbSRkAY9RisS8mKklAQSc56jHpS3BXLNsTIGiyNh4IPcVPKBtRSFBUkcdTWZFI7sGBIHTFWkQhULsWfOcnvT5TRXHuoOTnDL/AAkVHl1VCDhycjnqB7U7eOSTk9ahEwcAnGQccdqXKupsmzRt9TliwWOTnIA9a27HxEgclm5Ayea5ORgXB3BQvc8cVEjgyupLKuAVZecnP8qh0oMq3Mel2WpRTEneASeAK2vPQnORkeh615BFNLbSsVdgeCMk9fpWrY+IJ4iS0hwMZZecVk6SvozKVJs9PBaRsIFAUZ5OMD+tTRMWkVApZmOB2x71xlj41VUVHwQTgkgZP0rZtvF1skZJTdKeAc9PwodIwdKfRHSsoQqrEKx6nPUelaEWniSNmBAXHr1rz99fa4u43UcKMYz15r0fw/eI9mhYkDGegPXtWbhy7j9lKOrON8R2cYYBIw8qckk9AcjP+fWsXT7+WyguIomyZGySf4SPT0rp/FMiI7pEuGIyRjJAzxXEAkyEkMBn0PNdC0R0xhdWOhjvPtVuxc4IIGD1NQZWMBV5BOT2qgrsbcxoWjJOTjjNPZSyLghQCA2TnI7ipvYpQSNy1mG6EsATHkLjg89fr+NbEdwSPkKgAE4YAkfjXK20xd8qSQowpY9BS3eoyx25IJBB4IOM1PvMl0zoTfBJSVcgsORnv9Kd9rD5JGAQOCc89681l1e8iv0c7gh6YBNbtlrjEK8jEkn5jjA/KtOWSV5HI52dkjzEwDJ43EdSRjmpoFKsWYkKRjpUkeJ0Vwcoe4HBq1FaNIrEuAP5VwG5DDb5YhQGB557VYKBcAYJx+XtSoTGCFIOeM+1N81JCQFAdeCaLlp3JJJioU7wqAcljgACmFVZgwJKkZBHemGJnGxmyCc4I4/KolEhYgnBBxx0prUaSRMsR3EjrRFO8iGNo3RQc/MOD6GpABGp43kA5OaheRupOF6YzVJFXHjMaMWJGTkVHLGNu4jIAyKVwfKDg7hjgZ71Gk2wnkscce1VYl3GLGrKNpyw5OT0pskxUYJy3TPtU1uuNzEbiOc4oOwSAtGHzxyenvWbIkrkaA8schT0HrUIQIGJJwDkE81a2jzRGCQOoGelNEbNndg56AH0ppmUo3KcjKzAgZBGMkdKrSAFiSdp6dM1p3EDRxvIBkAAkAdBWbLuGCwyTyTiumEjmnC5QkB2jGCVzk+tUZ4hGoI4OdxHrWg8YkDJImVI5B6EVVmjaV1Ugk9vp6V2U5O55OIoKUbGNNcnJyCqg5BPesWbUmMsu3IPXnjNbeowEeZGQVIORjmuVvkKSYLHg9q9ylLmR+Y5hhfZSeg03rO0juSCueTxVf7SJEJJGe2arzXRLEOuV75NJ5iNECFx7V1pHzM42I5HG4knAPfGaWGQvkuQir056ionAdScYI7ZpoUyJgnjNPQ52Pmu9uUR885pTcO7AAkgCkKCOJigGccE01ASSAACR1HY0aCLwkTyxk4IPFKs4lUqpwQeDVSSNhEqkYOQc+opfNKACMAnpxRYLF1FO6Ikh3Dc8dRVtYd7OxIC5zgVmxyyK4ckkr1Iq8t0AgBOATuFJopItFEhAIA+hruPDZL26BXAOeSRnj6V5810JioAJxwB613fhlyIkiHHGRXBi1aB9hw6r4ix20EIJIB3A8c1pRReWiDdknkex9Kz7bcqZ4AI4HvV613xZBADE5xXyU1dn7tTXuo0Y5DlFYZbGOlT+aqyqhyGODkdqrhyoIIBJHUk5BqWCFTsLMGfAJPoawaNtSwiuzHLEjOQfbtUkeU3lBg9M+uaSOURPsILKe684qdFAfIGO1QNOw+GNkhXCADnOTipYicOCMk8D6Uiw/uyAxAzjOM1NHBsJZiSDx9KBt3JEtwAASQvbHPNOigZSQ+1H55zxRs+ZSXPJ4U98VZEQkDCTJVh3HU01qAyIKsm7OCyhSQeuKnkzgEHgHg03YrFjtVVABGBjNM35UEEKScY9PepYhyGOIswG0sckHuahIZgSSASeCBUjbcEltxPFIvIBIAC+tTYaGvAVKnOVI5Ge9RSqjgAEo4OCc5BqdrpdwUjjFVJp0BCqpLtk5HYVNh6gwZFLEbwOMU1pnkUkJnjAUnpQX24y/Azx6mnrcEbAiqUYgFsd6xbsDbIl3NwVwMc1W8plzzgE9T3FXpwFmaLeC6kqSCMA/XpVfKHzBMCx24UqcYPrWYrshc7WwwwuOc8c1QuLyGGFzLLtk/hyOPzqe7uIooU8+XYinljzx64rk7/AFEzuYmGVPSnGnzMznKw/U9Ve6ySRhV2ggAAD6etZRnUqDkjjBOev4U2W4bzCpIKkD7oxn/69IuDyOQBge1dkYcpyuRMVaOTIIZccYNTpOWBLrweAarhsMFI6c5pDIVJLHdEOMA9qvlBMspOrOxPJIwPaljnbeCAAVPBFVkKLBKScvuBjHTC49e/NTRSlSSEwOx61lJA2i3DM+d+zcq5yMckjpivrv4BwyQaAJ2BQyxbV4wQSVJP5fTrXyVpuLieNGB+ZlHToDX2f8M5LfSPB+nG5niigUFQx654znFfEcSu+H5UfJZ/VtQ5V1O6nlEcZVgFIGQSAao73Zg4IBPfHWuR1bxmNT1BI4rlXhQ4WNM5AHX6Cuh0xzcxKxBKkcE96/IXSkt0fmns5RV2i7PAZFXKI7DLGQjoD2x61jyJtJGcgdK6JYVdCpdUJHGRnFYeqosLkEg88EDGam3cpNMoS3QQBDncQccfrTPt8kQKghSBwTzx9KqzTKQSWBJHGO1ZV1dlCMkEZwBmiKvojqjTizO8bWd14ghjtYYy7DJxEAC2evXrXml1+zhq1+4nWFx5pJXAJ3ewOOvtXuHg8rcazFv+dixB3cBQMYwe9e8abp8DQKEXHTjPBr1qGaYrL1ag7BPFVMFb2Z8IRfsr6vC6kQyuScMuQAfqOta1v+zRqUALRRGFs4JKkk+wFfdUWmRD5lUA4xx2qZdLRyWdQWyByM5H1rplxHmU9HImGf4qm7qx8QL+zlqyEIqqHbgo7ZJB9h0q9H+zdrc0jkO+cBQHTC4A7H6V9urpgiUEIo9DtHNK9gjbNy8jgg8g/hXO85xz+0dX+teNtufFA/Zy1Vi8b28oQqF3N90n1B9qmX9mTVXkQmSRE6ELECT+dfaf9nIVBC5A/hPb8KRrBSRxkY4yelT/AGtjb/GZvinHP7R8d2v7NF2sqyOjsw+VRuKgexwK3ov2ddQ+UIMOQcBx1/HjNfVH2bam3GFPUDvQtsGxhASOASeg+tdEM9x9NWjM558R46WvMfLFv+zrdyI7gkBsKzxAkAg/THtVn/hm65YoCyMwIOS2T+GK+oTaKoxjB7gUrWiAYKhW/hGMVbz/ADB/bMXxBjv5j5fb9mthGhmZgAzEbhjn3Hp6UwfsxG4yWuTGmcEhcgD6V9OSQxgF3TYACSSR0HfPpXmfxA8fRWMUkFowQY2ls9feiGf5g3ZSKp53mFaXLGR4R4j+Clh4czCkwlfBZmU5U5Pv0J6157qXw9VS2yNl2neBG+AcdyB1+lemajqct/cOWkY8gsD6VWT526qVzgg17GHzzGRacpH0uGx+Lp61J3Z43eaBLGFYAKhGeRjms02xR404HltuJxyc+/oK9uv9Csr1XQhmI/AH0JFcfr/g9oT5iKfKJ+8Dzge1fc4LPaVW0Z7n02FzdTajUPPfKCBixRySWLHrg9qIFdFYI5RDzjPB/wA5rUutPa3mJdACRj6iqLQoYySQWByAeBmvsYTjJXTPpoyU1dMkh2OZEYZPAGe9Z+oaUZI96DLAkEGrPltGu8sHIOalTc5Z3JCk85qpWasPl1ucbLpsvmsdzZ27QuePrVrT9GcIDjJH949fxrpjaoxkJAIYEKV7HtS2sRhRGxypGSo6e9YcjWxqiCy0tojll3EgMNrYH5VeFsu4M4K88AnrSxJIymVSARyVJ5x61LJudQxJyewGTWiUi0rieSFY7Cu7sGPFVnh3qS6EkcgHvU5jYMQQw46EYzTGO3glUYcYDZ4+lVqikvMztS09ZChGQmB90Y5/wrPFs0ClnyCCTjrW/LHmMEyYJPAB5/KoZ4EAQEkA8E9cVN0UnYwFuHQttJIBzn1qeLV18pkJwTjPpmrj2MSghG3tj0wCfSqP9lAckbSx5U9/erUrFXg9y1BqGyHcSAwGACOT6U9bsOoMgAc8lV5xWdLYNA8ccjSMx+YHAwB+Hr71VG5XJ3kLnG7HI/CjnuQ4Rex0S3ChTgAMBjg8D3+tVLqYsoAAx6+tUEvHhiYEbRJglgoJz9e1RDcAMuSc53E9fasZNMjksWBc4GASRTPtas5VwSyghSewqo8727IHIG5toI5BOM9fzqG4d3BcyYxxtHpWPIUrFo3OFKgABuuRmqLuxlLZJIwCcVFltxI+YcdPWmNdBAwY4OTjNNQKvYtGcRqSEww6EjPPfrUHmkIrE5HLAgdarPIZAGDM3POOcio2uF2lXAK9BjqB61aiHMWS24HcQMjIJ7VHJMRDGSBgkgHPJxVONx5MkrvkKTgAZBXsc+vt+tVfMDkEkleoNaKJEp2NJp1xwRnOMe9RPIyMNzc85qjNKC4YnBPBwc5p3yFQS7HAwB7+tUomTqFqa7BXIGeMHAqsLh8YUkA8cdxUTs8SNwXGcZHenRs8mAMAdSD3FaKCQucsRhnwMsF6H3rVgVtmxhuBHAI4qGwjUAHAY4IIPT8q0o4iiEh+eykfrRexLlcxry2MhcKFUDAwOMD6CqogC5Ykhj0FbM1oyuGwWB5/GqrWRXfknDDBHoP6Uc4LUpQxmPDEZZgRkGpCTtwMZBz161JDG4l2kh16gjjA9Pr71IYsAlYzIWJ49BT5iWisqCQkkgbTk57+1EgAlBOSD6dqeluxByhRT0p3kCcnDsko4OR1pcxNiunLBcbgT3PQUOXgII49/SrP2RAVYYkIPBPrU32RihyA4YZOe1HOFkZ7ucAI2CRksOhpDvaMsWztH5DNWRbMhKIcDOTnuPSmSZiQgjPpSUi0rEMTnyzGcMTxnHU02RHjUg9D3z0p4jIIYHk5P09P61LERNgnkk88Y4q0wsU3Qt5Tg4CjbkDr9aSGYFgSSOCoB71els87woAGMkg9vWqX2cNgAAjgj3PajnsaKKkbOn747ZELknABY960A6IxRzvAGPl55qvb27oiEHgAA4PQVJiKGUoowCNxwa5Kk3J3ZvCCWxNmMRSO4bCjlQMkn6UsbeWxVyTITlQB0HrmmlD5g2cE9SK6v4feBbz4g+JrOwRS8IIa4fOAq5GBkdz6V5eIrQoQc5vRE1qsaFN1J7I9S/Zx8BX+t6kmp3LNFaBMKoyd5B4r6VvPD5TIizwMHNavhXwvYeE9HtrGzj8oRAKCD045zWu8Y4KnBx2NfiWbY765XcoJWPwzN8yljcQ5x2R5tdWrwfIBnnBwM5PrVXyykh3DJHceleiTaVDOxcqGZvf/ADzWJfeGJ0kYgrsbkAA5rwVUfU8iFXuc2gLKcEKehB702VEClsKyklT9fStQ6BOiGQRs5AyMryaoNYOZGDDBByQece1T7RdDpU0+pDv7KMD+VI68AjBpWicNtAAQcfhVSQuAwyVGepqeYpWYSyu6EAApnkMcYqIgBySACeCfpUckokkBY8KMDHrTmJ3pk5BByAOtLc0jEieUK6sArfUZqNpS7FiNxA25HakdR8/OOwHfnv8AhTI423NuYBAOCO59KlnREQyEZIAz1zUYY7SAeM55HJHpT2YAkDj6ClQkHIGCelC0NR9vbsXABJLHI4716P4U0U2WjwzsVDTElo88g5/rXn9mHecBHBcZOT2Neh6TcyG2UOCBgYOMURvfU48Q5ctkbAkCIo5BBzn2p64cg7gADk+4qoZCzEdD/OplJUYJAz1IHeutM8jVFvzDvBU5HUj1q5b4wSwYD69azo9ykFVLlumOMfjVsTeUoVxsYjpnofrWFS4ak+4jJyAAckN3FNe4XzCQcAcD3/Cqb3paQKAAgOST1J/wqBDJyVIUZ/i5yPb3rzpOQJdzRM5cj59gBzx3qK+vUtbaWZ5FWMZYjPQVVM6w5MkmwLk8DP6V41+0N8VF0HQ0t7eRI5LklcqR8pA45967MHgp4yqqcTpoUXWmoR3Zwf7Ut0Nd0uDUFIkOwFCOjpnH49BXybctIxVSoBCgtnua7XWviPqWo6OtndSLO8YYhxkEjsPTtxXC+aWIBdmHUA/41/QfD2Wzy+h7KZ+r5Vg6mFpcskaXhq2Mur2wIJBYAovOAOScV7Ise2MFFIQfdUnn864D4RaDJrfiUlkwY4htKgkEknOfwAPWvbp/DCrkLIAynG4Akfl3r9Zy2j7Onzdz844xr81eNNPY4lUkkYhjg5yc9qa8L+WqkcE5yD0rrZ9DiiDhk3kgDzAcf/XpP+EdeRQEAIJxjPJ9q9tN9j82OVcFVQFMcY3DpmneUQUAJyTycV0reH22AAgoDjnnJB/nVq28KPLkBTJIT8oBxik1foNPlOMewhvYJYvLAbO0ueoIP9ap3Phq1njIeHDEY4Fekr4PMWQSAWOW9zVj/hDo4hIEJfkEbjnrXJUwkKy95HXRx1eg06c7HiN/4HeSIy26EAHBGeT+Fc5e6Jd20hCwNIM/OCPuj1xX0bL4RG8mJt6YGAeMHv8AWqN14KkMwcRAo2FLd+favIr5LBq8HZn1+B4vx2Gdqr5l5nzx5bqFdxsB6KRyR/SmvO0xUKSgzgE17td/DWGa3lV4iyElVcDGR3OexrG1D4TGdC8MZCgBQBxgj+teFVy7E09bXPvcLxtg6jUaqcfyPJmn25jLMMHk+pq59tLxBnnLNnaC5J/AVr6l8PdVtnlcxbiSSCTuzXPy6ZeWpJkhIPspA/KvOcJrSSPuMNmmExSvSqJ/MtrcJGFILZ5yCMZqwtwzRAhgwHOQOntWUkhLKsgPAJBPSl3iJiwLYIxwf6Vm13PWjJNaG7DeeYI0IBOSemKtxynJwQMds9q5+2nVmC5OR0q4bk7wQcjGDzVRSRa1Oy0PUwtqUkkyAeRjOcE45+hqaRxc3AlIJIG0AHqO1czpt8xKISEUHqeK2o7k7wQ5Uk8H1rW+ljNxZKAxdjgbQccjnOefwppRSx+XJB4FPWV1LEEBSMFcZ59c+tWI2R1BIIJ5OR0qbC1QJYhlVyAGPPSpzArISeWHFSO4jiQIhIJwWbsKYpIJd+F6celNIltlW6jXYp3EYI5xwfbPrWBq+oR6YolcbncfKQegzzV3X9ahsUCiYMSc7cfdPY5715zquoyXkzMWYhjgAnIAzVJdzSPmTarrkupsFztTsF4wB7VmRCSIkliQeQD396dHh3ORgjgH0FPkQxuCCCBxj1/+tV28itBv72QhmkyQcnOMken8qssrK+c4BGenWoApZ1CJuJBByepqwqu6gFskcAelS2Uh8crIqoAcfdJJyT+NSxRtJ8iqARyaYpCsFIJJ9OcVPaEtJISWRAMLwOSO9ZFK4xwYXJAyCMYz0qPYSioSc5yTir4RH2kgAEcn+tVpEAJIbCjIOO4ppDTCNggKEjGcg0kkrq4C8KDimKU2l8MM9sUwuXjIEbAZyQTx9adi0riSb2Yg4OOMA1IkKzlQz7SeMetPtYGkckrg5zgDPFaFvGftABjUIcKCOpouVsWbOA5VAuQFyW9MVcSUhQoO3HTPaq7RhAQhZD3I70ruRGQDgnGc9/8AJrWE7O6FKCkrMj1KOWaUOBnGGBHNZzWzykqCA3uM10NshZQQMjA4PQevNU5IRH54DgMGGM9cY/lX3GCqupSVz+duKcEsLjZSWzOf1WzMNi52/MT68Y71yYYCQkDIxyRXf6iVubGWMLk7ScjtivP4mR4yVbIbJC4xXHmD2O7haesojmnAUSLlwowVNV1V3yXIUkZIHQ1MYyTkAAelJJCrIATz2rxeY/SEyrcldilAQSdpNNjVgwCIHcEEZHX1qw+EwRglfUVDCXZ12Elt3G0fNVReqOetpTl6HUBk8tSUIIGQDT5JZXjSJGG0nJHvVl0QpGVjYBVAIYYJPekmeOCNZBE0gyBtUcgGvrYTtFH4Niot1pPzKkpKSRGNiwB24Y9zU73JSM5GGDbWyOhppYKoCEAA7gSOQaYZdzkhyWcFWyOoPWtPaI5VTbHG4M+cHIADADsKfvBIBbHpxkE02ODyoyigE4woHbHr7UyfeQFQkAHJB9qPao2jQbJC2ZWDHCgf/qpsdwhJRxtAOSxPBqBiPNBZySe3rTfNBkBIwM9c1k6qN44ZsvtcbgEAAIAOQAMVS1C8a2t5nZTIWARVycAnjOPbP6U5blDcqisJFJAJB6eoqtcyRXUzxxhwsRBYNgAnPB/D+tclevyU20z2sswDrYiKktCTwrZg6rYEAsfPiByOq7uTjsea+ovEEaRi2gjChIokRAowAAoH4180afdJZgzHcGTBBxnJyAB+dfUbFPFGj2F1EuXjhWIgdeFHb3r8R4qlflnJn6Xj6HsqcXbQ563272JI47H261E8CtIGJAA56dRWyNEu48HyivOOlXIPD1xOAHjIGMDjpmvzt14Rd7nhe0j3IfDWjpNOXYK6nACsOgzyc/yFdX4pc6T4QuEi4+0ERKmBggn5jnqMDFP0rSGtlKAbEGCSwwCR/hXHfEbX/wC0L+C2jYLDZAxblYgOSck479a4qblisQuyMeV1amj0JfA2pC1eW3eTFszAEEYBAH9K4H4i2jT+Jbkx7fsu4NEoGdox/jWvoV+dP1u3dfnLEAo3K9fTpms7xVOlzrk9wGZgRtG7vyT0r9R4bVsSRjqdopHMRacBI7yICxAw3rVq3slVlAO0ZI3A9DVvcJckoFPbJ4qQKWwUIBIwOOPrX6upM+edFMhttMWNmMgUkcA4ycV0OjaXFApdkDsBnLck1QtoiJI1JLPnJY8V0sSBI1wOoxiuiGpn7GK6Fu2vUiwETacZx6VOb12JJOCTySO1UUQs2QOe9PDAOu4ZBOM56CtuZoHSj2LrSyyEAE+pweCKVJBkhgSFGSc81DK4RQ6sFTpyetOjYKhZzsB65OM0czF7LsiWRz8oYAjPHepsqkRctge/esmTV7SJyRICF6jOcVn3fjLS4wVknkdgCQIo9wBHUHkYpuWlzpp4StU0jBl7ULksxUj5R3rPVMyhi/zHgD2rl77xwtxKYoDvB5IIwfzpG8XSBgWjZ5FAAKrgAfXoa5ZVop2bPZpZLipq/Kd5axjzApdiuQSAeK2y8USAvKqjGdzGvJD4vvJCVjUKwGQSKi/tm/uWBlc59Ae3c1k8ZRhuz0KfDOJqP3nY9QvNTtYoWdpAF6AZHJNc1ca/bGN0LAHnHPFcjIktwqlnZwORyetAsjGkvmoeVLgE9ffPpWE8zpp2ij2aPCkY/wASR1Fp49stHinnEQeQRGOPcMEE8EjP6GvNPEniW11m8tpSjGSNi5XOMfKR+PWsDXNSlfUnRCzwgDBJ446ishHaEOyqZCCWxnk1jLMJzVoqx7VDIcLR3VzoZ9UmuwAHAJOB3wB0H5VTa+kRsITkHDDHBH9aqeeCQUUhTjIPUVJ9oCSAAYGNuT3ridWUnc9ZYOlFJRiaFrfICyB8TEbiueo6VQuFkRi8SkKw2sc9B2p6v85A4OBkgVJh5hnPAPGR1FNTfUzdCEdUiC3vySAwU8Fc+gpTMASEG4k4x7etFxb5VimCzEYIHT1qryqgvkHuAeRVvUFGxOHO4ICM4yT6V7v+yzoc2qtrUUcQl/eD7nOBtUkkdvxrwC3mR3JxgZ4OK+xv2HrVIvBviG/SI+ZJeGFZnGMAAEj3yTx9K+O4lk4ZfO3X/M8DPKnssI2ewaN4QjSISSqxY8FSc4rqra1jt4wsKhAMKUAwD7/WpAh4KgAEgjA96sSIOABtPQnPSvwlpvVn5BOo5O7COM7ctgDpTzCrEEnJ60hUqGizypyRnFSBsAZ600iLjFtkBJC8+tLJlsgAOOBgcHH1p2FUEg4B5zng+/NeMfGX4zxeG4ZdL0iUTagwIeVTgRZ759fQV6GEwFXGVFCnG5pCEqkkkZPx2+LEWmW8uh6U7PdkESlWBMYPUZ7mvmS+u3MckhCoMnOTknPc+5qa5upyXMssktwWLPJKcsSTnk1kzyuxYc7+pz3r92yfKKOWUkofE92fTYWj7JHLazbhrhnA5PUHvWc0rxIVABBwTntV/WZCkhDZDMcgDvWJNccNk89ee4r6danuU9VqS5idwSxPPJA70iyLGGJOQeMHtVe3mEkhIGW7DPSrDhUB3D5QcnFZTV2fZZdpSFnJHyKwXIBBHOaY7sqEk5wOD70okQhUBy3LUwSPLnA3DPTGMVk1Y9tIJChACDYTyR1yahJMu/BwByRVoW5ZiQTnHB9KspYncCpWM9QzDP6d6i6NErGSkrrlgd6txnHSmOpLB9+05xtIzmugWxSdwCNzDvnGSfao5tMjwQq4cdunNCkirmKAwDjIx2FRGMsjg/IxGODV+7064spCk1q0TEZYuwJPpwOnHNUZ2ZShAIGcHI6mtUw1ZDGhCgb2AHX1NSfNuDljgHAB9KamfNJA+9xx70s27GCBgfpWiZLHOw2gE4PHCnNdL8PYBc+JbUFwqDdlyeQ2OK5bbGr5LgEkgH1FbvhW6kttWtjAV8wMq5YZIGef5VjWf7t+hhVu4NI+h4Y45dLEsbSoQ2wq3HI7j2Oc1jsxknZCxIXlSe/NdDoObqARBWkAXc3BwMDk1kanavBdsAVQD5iuOSD0rjySopc0bnx9OdpuJAwVcBiRjjOKk8sMpUEEEfez1qJ2Dq7uM4AG0d+akR1dAY4hAvaMEkAegzX1Mr9DobLthtRorbBZ9pJf156/r+lX5tPLKTggdjWPaTiLUEIYocAEntjvXa2rw3UEbMC5z8zdCR64r8vzfDTp1+dbM8nEylTlc4zUNOLq+SQAMDBNZEUhBCAsMccgjNeiXOlCfzQi7hgkcYwK5nUtKMDw/eMoyGkJznPc14Si18RlTrX0ZnWV88MhVgQM85NbltfCRgQ7ISeSDgH296xXtSqAnA5JyD1p1rK/mCIgbSeWY4xRzWOq6Z1ltskkCuMqRk461R1PSo9rhSzAgkDuB2p1nK8RIJyCQu70+lbAt0ulUFwG7e9dFKbjJSi7Mwc+R3OD+x+WCgJde4c4JqtHbpNcMpYIy8knv7V2HifS0trhWQAqQABnp6muVvrcxuHjOBjP1r9MwFVYiipdT2aFX2sbitp4PAbIXg+1CaZNlQuc9VPqKS0kdUJILZyW9q6C0uoktkDnIIwABk17MIXNJOSOeNqSocv1JDLjpipTYTOgDrgE4Jz1FbgtYJ1BYAhugz1q9DbK2VIwvT61bi1sYOo+pzD28yKWUlyMAduKcYW2gNkDNdE+mplQpJX39KRtODuFGVDEEkc/hXPJMj2pzkkU7uCzM+Rjc3JNOht23ZyVB4I/vGunGlozhCSFHzfKMg05tNRuBxjgH0rHluS6nY5xrdlZwEIbHJxxTjAzKrBQDjBGK6J7EsANuAeBu4+lPfThGAyvuHTbjpWsYeZHtDnzbH5SoAPQ4pzW7QgKMtznGK2zaBVIjQKDySTk5+npUZtAoMhOTjGPWteQPaGO0LkEuuR0xilkiHLBCD2H9a1wvAAyhzwR6/WnfZQNysBnsaXsifaGJbI+9i6EjA2kd+aJ9MWeQlQA2MkkYrTeFMhkIA5BDDvVVoyikoxOeMmo9hFlxmc/PZlHZQM4OeB1HpSw2ZvbeV0EgkyqqgHAGOc+pziuz0nw/wDaYg7hgScHjgk5xkmtFNJWK4UogDrjG0YAYd/r1rop4FS1Rr7Q4EWzwIDMrAEhVx2pBOQrHYSFOGY84rutc0c/ZAfLKhcs2BnPFcy+hvDGpCMFY7iOpI9cV1LCOGpPMVre3V442ZWZDkE5xk/5xSGw8s9ie4FXbZvs0DB0J28AAU+wJa4IkAKnocVqqdtzPmadzGuYDFEHc8DqcYxTY45ZATsYKBwT3rdvLa1ur9UAJTABXJIB7k1uf2DHJCiIwJAAJXoaTpX2RSqrqcQtkDEUdN5PZhmmxW00KkoT8pBAzyPau4Hh4RKSAcLkYPNQSaKzKFwAT3PGB9a554STVmi/apqxQ0vxA9iqvImXxtGfU1Vd1vZpWAJDD7pHfPNWJtLlByUYgHIIGaWKzAILNhvT1rzJ4JJ3SOZxhe6M+XTwJ3QHcgPyn1FQmwePBYDCjJwc4zXQtZBcMGBJHBBzmrUFp+6YsVBIwQR1pxpchSnY5YQojDCgn0Ck5/wqVrQMCUcgHkbhwPWuiTTgw5jdgckFWwo+o70qaWDKJWXAClQuOPr9awqTglqX7TzOdl05pEIJBK9MACm21vOZY1UlVBKkgEEH6Hg10slgCAVHI+bpTY7cKoYAk8ZwO9eFXgp6RRLk2UbpTDtUO5CgHJA+b14qANJIwGMjJOAO1bJ015mJHJyFx3JPtWhpuiF8l02MpBA659T7V8/Xwk4rmZxzlyK7MGJnMiMUJwODj8xWpCDuLE4HUe1aFzozRyoVAUnjLHAApI9P8vgqUC569D/9avK5WtjhlVUiOTUXMLIRhTgHBxnHSoRq0jOCWJYY4NTXUDoAhOAOcY6VWntonViUKjIxzjBraLqdGZpKRK+pHcMDcecA1k3PiFI4UA3PIkhLE8bgeg9sc8025MhleNQAhAVQOp9TWTPZb5ijIQQckMCOa9nCYCdV81TY7aNGLd5bC3Gty3cjOIthyWIY5AAqGKYpliAMksMVYNp5MZI6qc/T8KBbLKVcnIIwQRivsMPho0o8sVZHqw5IqyQxronIGCw7qeoo+2lck8IOcKOaUW8afLGgAx24x7U1rdYlDFMs3BB9O9d1lEv3RY7wSRKzArkZAI5HtT7USzuFCbge9RMgcjeDuJ4Gc8VdQxWVug2CM7RkDOD6n8a8jGY36vG0VdmcppaIt2+y2DhgobPJxk0yW8aYjAP49qyJNVVpuOB069a19ItWu3RmPynkgd6+DxUp1HzzbOOatqya3BuNwYggHHTrWzokEpuZZFcIsUZZWIzlh1FR2lgY8q6EE56jpXSabpxj08OwADEgAHt6150KalLc8+pVS0OJ1hZri/BckjGOvc0y0tgoBJx3I9K079IzfTtGT5QOAWPpxVScgQgoS4J4H41+wZRSUcNHzPRoxSgrF6EIqiQNg9MA4J/+tV5J02FQc7u5rFQvhGC4PQn1FbVjbyylQOQeCSOnvivoY6HQtAjVoVZFZjnJCg8VMGddjI7FmOJB3Ixxz9amj0t0yZG3HOAVPT8KsJpziQFdxToOMfjVqTRXMkS6fdOJAJSSBwAxz+prTliWRVJJbPYcYPbnvVc6UVRRj5gckrzz9avaTcQxz7LmKWR1G1QCAoHuMZNbKTZzzfYqRxulwC27OehORV6SRJM+ahDKCcA457f/AKquXlkqSpJE+V2kFQOpJ4/KqMiSAYY4OfTpVMyjK5Ta424ABD9+OB+NW4wViRyVYnsDyKpyyIrkYIcccHrUsTgKhBA67hWVjrhqWwhaVG4UE9BSapav9juZUcALGxYHptIwT+GaEcjBAJBAIyOlZ/iKV7fRrucPtTZsbPQhuMfrW8Nzrgnc+YvEckf9qzNFloOQq4xnBxn8aycjqkOBjGSc5P0rT1siXUZ5FwoDFSw56HHT8KzyPMO4Aheor4zM5XryPrqKtTQ9clACcjNKVMgJKkgnaT396kVVVQFOV6jPaltEbLB2AB5BPQCvEdzRqxnXGjxsCwBBXvj16cVSuNACIHQ/vQQyqTwSPX2rpcbnUAZBByfWq7WpjmQsxQH5uO4FYzu00cdSWjVz7M/ZrvrLW/hhbhbaOOeOTy3GMEPzkj2OOleqXVik0hO3IwPmwBjjpXyF+z949Pg3VjaXLmS0upWZFkOBu2jAz2zg496+ybCRbyJXQgqwBABzkfWvxXNcNUw2Ilroz8RzihUw2Ik3szmJ9HjRtscSgN1JHJqTTtDiSYAxh3A3kHsorqX0+M5YAf4Go1tBGXdQxOOM14d7PVHiRqPueea14ftPtAaSAEMxJKgZ/KqdrZRxbAAEPXB5rrNXUF2UjJ6gVzLz+TJs3ZyehHevNrSVz06cuaNi6l2BhCcc5A9fwq3a6lDIxWMBnJwAOcn6VizRv5e/OR9K5q7u5I5mWIgkk5ycZ/GsI1LOw3QVQ9Xt5opFRwmxCQMkcZHUZrQu8TRsgblxwR1HuDXk2m6vcxkkTM2QBtY5AH0rtPAj3es6vO0w3QQxZyDjBPSu6lVi2kzjq4bkV7ndWyFbOJAM7VAG7nB9a1tN0sKu+QAsTkjHX2rHuZ/JiMaHDkEDPrXTaNOJbOPevIUAknqa92nCJwXaOH8UqIJXGcEDIWuAupixYEYJOTjnFejfEdVhKPkIj4BPfJ6CvNLiIhnUAtk8Edq8zHQ5ZWR62Hs43I94ByTyOgFaGj659kmEZk8s/ez6VlvGY49ucEAckdfWs65JdsgbV6HB5rxNYu50SgpKzPZLK9W9g3o+QQMEnmpgpVAM/wCJFcL4X1oxYinIEYUKmcnJH9cV20EiXEKSxndGwBBIxn8K9SjNTWh5FWDpsc53RlQNxxwDWRrfgdJkjv4Y2aVgCWA6j0+lbKRlnAIyR7da6yxgWS1SNh8gXABHYV1Rpe10MY1OR6HlVir27+WTl1Jzk9B6VuWV0SVAOAeMEdK0vEvhyNXeSBQFB3hugJrm4boQyNuYErgY9KxlTnQdma8zmddZ3gwMtgINoA7irGq3IGlTEnBYFQ2M4NcVJq78pEcE55XqK3bq8d9FgTaMMM4Jzg9z9a9GjiNLNijB9Tz64DXGZXTAfqCuCSOpNafhC+gvrG5SIgmKYq3qGx0B9KkvBHaWl7cSHaIYHkLHthTyf5fjXlPwI8X2wsfEEl9cbVE7SBifugZPXsKh0qmIblA6lRlVXunqvivxbYeDtCu9Tv5hbQwIWJkbO5uwHuT2r4H+KXxE1H4ieJ7nVrsNDEflggJHyp659TzxXafHv4xjxtqJtrZ/M0uI4j2nhiD1HqPevE7yZpXZiST7noK/TOH8p+qw9tW+Jn6Jw/lHsY+3rLVkDSgkICQud3PNNVgSDnhSSMetEYVxkgE9x7U5YkVt4bHONpr7lH6JCyJd7I6gDjqTVnzCeQxweDmq5wAcE56809WBKKQST2HemdCsyXCuCh3deStadhpsGoOokKISdoU4/A5rOt184AjKY6AjrVpFMJMiIr7TgsDyD2Ge1ZyNEjpNP8OWRIRlUhRyPWuhXSbItEywQgIANpGSxH6ZrkdO1x4GQFNg9WIOc9vpXS6fqf2nCCIIw4DBjz6nn29Kx916MympWubCafb5RRCgXOQSoyM+/UVom0iypZNw4UEiqsWGdASWAOSR6/4Voo2SoA4+nStVTj2OWV0Nt9KiBZUQDnnjpU9v4cgdDK0AwDgnAwD61ctZSsqOrB1AIYEdSf8ACtG3UTwtEzFEY847Vapx7GMmzKuPCTrgoQAMttxycgVnXH2yxUxuSBjGPavSYirlAygnCgk+gFQappK3gIYKxHAOADj0riq5XQry5pR1OSVOlOV5xPOrJQGXeCUJ5PJOc10C3KW1uAg2k5IOaRtBeynDsSFB3EL6Zqa4xdszOrF+gzW8cKox5baFtQaUUjCuNUnldogm9e4YAbj9eoFeY+PdZe8nERclSMErwAe4r07xBNHo2lG7IAchkGDyCRjP614LqVwZbqdXYllO4g989DXZh8DSo/vIwSZVOEY/DGxnPb4kGAQM4zntUV05iYFyHboG6ZFTSnKLIxCbhnGa5vU9Q3zGJJACo3FRzmu2KTY5y5DYsfEc2mXgmgdsn5WCnqBWz4k8QQa1YwOzgSEEBSeVPv6ZrgWmMbArwDyc9qrm4KylwoZmGMnk0pYWnOSk90efOUZPme5pxnaSEJIBwB6VOZ0UAu6qBwcnoPU1mNdlVAAO85bOOKkS6SZFVwoJ54HWrdOx0RqmxblMq5xjqCe3/wCupjcEkqMAZz/k1lQFpVcHCKgyCT1qWG4afIAy4xye/tWDjY7IVLm3bhvMRg5QjncpwRViYo0YbOSCTuFZSXReNQHwQ2CM9cdqvW1wqFlwMMQSCeg+vrWWp2QkIAJHBAyp54706JWdnOAUOTyelPnUi5j2kBW6AdhTZswx4AwSeMUXOyDuVAysoOcHsCMfpUsI8zCMOM5J6Z9vpS/ZxJyeM+3INWreERsCBngc9aGdGh3fw811tPvIoMA5OQW6AfSvSvFCPe6UsqEujMwyOMjHp/SvCI742l7BMQzOmAG9B6V64uvR6h4ZtY4pMOpLHHv2rKm3TqcyOOrB3ujg73Tp97gIMdVB7jvVZFZI2BLJwRleorfvdRCk4IEoUgZHArDvdTzbI5OXI28DFdLm5amcXLqihJAikHcxGOBnPNUbiz3h2DgMeQeuTVsyl1RMYGP1qtPPEgAByD3HNRfuXZldrU2483eUOOWBxnP9KryzrBgxsA5IIDDOR3onup7oSwW+ABj5mXOPpV7TvDDIpMoDOAGP0qZShHcaTIor2YSgxKygY5Izmtmztp7xirMdo+Yk889q0LLRkgVHKAA9yK0YrURyEoByOR6iud1YvY2jHQqW+nsuA7EuO49K0raAsQMhSM9TyadBFuwSSCOQKmSIqxOQTzyw6VDmmVoieGJQSckED86WS8S3idppAqopKnAGfQe9QORDAzucAcn3HrXn/i3xM8zGGN9sQPOK0pwdR2QpTUSz4k8Xm8YpCcIBgkGuWjWW8vERMlTyTjv6VQluTIwAOVJGcjrXaeCvD7PcreMSsgYbVJyCPXHrXbOaoR03OKdS+50Xh7S2toow4IBAxx1NdXZ2zFQXTYQT8uafFYt8hOCcjGeMCtERhWUAbjjOa405zd5HO5EYjJAyMj+lWFZ0TCgYA6CnR5Azt3AnoO1OXDMVIwO3GMVvEi5zPiiWR2SNZBzxnPArlJlAmOdoJ4Jx1xXReL7dgwVZVADEqQOMnr/+uuUkTIyCQ/fn+lbq9tTrpxVtCwkZ3ZXCg8DAxVmCIyOu/gZxuAqs0uVQocdMk966HQ7NcGUhmDEjJGQD6e1YydjaT5UbFpaLHCWjQBSMnA6V59481JZZCFCgKMZ9QP616HPK8cRVTsOM49R+FcdfaAty7zzg7pOWBAIBqqE1CfMzx8VRnXhyxPLNxupEATcCcrjqPevRvB3hB7pIHkRmiRwzSJx16g564GTxUbaXY2KBxb7nThWBwPpivWPBK28ukhIChLAMyrzhvT9a2xGIlPSK0PPo5e6UuabOUudKNtvSWMFWJC4HAHbNYdxpiBiTECp464xXpur2RIcFiE6kADB96468tk8kKR8ytjNefyts9+lY5aOzCyuSCV7Z9aYPkYZAAB4rckgy4CjYgHIx1qnc6egBLKWB7g4we1VytHYmjMMIeRXUgBTzntUjwSliIyCo54p6xcgAhTnjIxnFXokEcJJUYJwDjpSsRJmJJK6SFicjONuMVC0zSBgDgkHg1vPYrckEBQwGDxVS501IcMowy8EetGxi5IwxcbFABBOcEehpyIfNLMuASD+Nay2KCUPtAGMjHc0fYcs5I2g88etNMzckZjxZHKEKTkiiKFpZSqIcdeK0BaOwIGSBzgnmoJQ8FvKwdgWwAAucYznntWiJvcvaHeCzucggMO3qai1Z3nmACkBuSAc4NZ1gyLcqH+Yf7JBI960WiZZSCSoPIYUNom1nczUUwswcY7AEU9QplVtu4KQSvr7Vcli84gDJIzkt396hC7GwhCgHBGOSahalXIb6MqQdrbWIGB2qrLlpAmAuOMjmr18oaIoQVJ53Z5qpDDEuSFy7c5z1q0aJkKRRnzCcEj7o7k96t6WTvCONjE9aWK3jeTDhgg7r1BqxaxpEAQcNkknkk+1S9AlLQ7vwxZgrARyJCcD1x712Woq6aQ7KcbhsyDgg44rA8HWgVFcZ2nGcjOK6G/QBHOVxn5eQSfw7VrQl3PLb5p7nimvROlyUKqHOd7Y5PpXP3FkpcMQAwGA3pXdeKtKYXLyByDndyOCPSuRmgM0qqMqSeh44r0HOLFLczYo5JHAILDOMCu30PQxawmfZl2G0jGeKi0Dw8yETTRlhnIK9q7e2toiioGKAcgY61yTfM7Ig4nWLVEjchMyn5se1cLeMUkYDkk9D3r1LVY1fedoBIxnvivO9Ut1imbJBGTtAHI981dN8qsWnYpRGSQAoQCpGQT2rUdC0SqGDEdDjpWagfMRQgAHk+o9DWxaqrykKw246Lng/jVuZSkVJECYIGecVF5RJyQCOoxWzLbFiyEbsfw9cZqmdNZUAUMoHr3qec6ItMpsV3IpUOSMYUcUisRKxkQuvqvb0qy9sRtAAGOOKkWIwpyRg9Fx3pORukVIoi4GSSPfrinwKPtAjHGTxx1q2I5XgLhfnHAAHJFPS2MQMwyZWwPbH9KnnNEiu8I2OqABsnn0NXoYWkgBQgkAHceOajhtAGeVVMfmHJHJGfbNXxAgCCUs6qMgLxzS5ythYCmEJBRmOSuSMH/Cu10PxI8Ns1sCCCA+SBwR7n+lcottE6o8qlh6Z6itG3gVwAnQcc1D3uYycepoavqjXLk78uw6D2rH+dZhKrlSM8AdTVyS0dUyBuJ4wKp8jBIIJOMsOQad2QmmSl2PDuB3J75PfNSFEAVG+Y4zuznNQmMbmVzkgZ6damjCAggEcdM96FqaCoB5vHRecCpiA+QRkehoj2bjkhcc4pQQoJxnHJNJsZFNYRzLsAIJ9B0FRw2LQkMhVgpHUZzVuKVuHKFR2I9KczBASFJDdhxU8z7mLueaJIWIDKNo5x2q0k6gAAqp64HSuXGpzuhxs2KQCC2CfcDuKQ6rImV3YUnPXpT9lc8/2qR0ctynMhIwpxk9M+lOUAEqCAW5+ua5w6i7xbSFcE5IIyCPp3qWbVHjRJCQ7kcKOCAO1S6MjSNaJvkqzkB94AwT7+maYYm2liCoOcE1kw6kWCBTn2BpRqxEhOSWB6E5xS9nJGiqx7mk8ZAjZycA5KqcZp37o4IBCEcgnPP1qiL/z8BjkAZ47Uv2hHyQSABggmjlaL50+pdEYCZyCgPAXvTFKbiQhBJ7mobe6L7wBgKeATniniXA3EDOcfLRqCdyTyygYKSGJ/ShCFyXOTkDB7VIXCvwQxOBk08OFKg4BByBj9TUjEMaCXBXa5HPtmpVsxIpZFIAODnvTARIRKw3MTjOeTVlbs8j7oH8OOlIl3KrBYzsJDDviqEyojHcpAJwM961Ww2Si8AbsetU3iS4clnJZfmK+laIwl5mPLlmCgYJO36VRlheMFXIJyRkd/StpgFaUKGZlySWAFZtxl42YAq2eO2K7KbscVUxJ4GwQRkHgmuY1KJLaUlwV3HaCR1NdjMChVSMggnjtWTqtgXQlxvGflGOh9a9ShUSep8pmeG9tTbW553eLMk0kbLhM8H1pGjIjQg4PoK1dUiMTFXYOR1C9B7VnMGwhTAHcH0r107q5+W148kmmMSIoCwHBPelWEBiSceoFTICytuOBnAHqaaxO4ZGfQDvVWOBjLgRooGcEioolLKCQSvrU1wpkZSy4bGDUyoduMYHQcU7EkaBpc7QXI4wfSmRoyyEBcEjkGr0dsWb5DkkYH1pfs0hZcjDAYPvTBaFbY8MZHDHHK+tSfeVW2kAY4NWntxFnKMX47cGpFtJSgLIVU8gEUzaJUhJMgHQZ4b0r0jwrEqQIWOWx1ArgU0+YTKdrNkjC4r0jw/b+SkZIKnaABj8687GWVM+v4e/3lHURyYVVAyODk9q0VyGD5ycYB9qoWkQYZcguehrStZAqlWOTjA4618fJ6n7tTtyosRqSSWOTn8qntnDElVxyRk96rrgKQDgAbjgdf/r1YiDyhQoCgjOaxZuh/wC9VgCu0A53Z61chwzAyggHgBWxg9j9KiClgAeT0HuasLB1BXewPIJ4NTcpOxYiJTeA2SOhFWkXcBxkHk81GIgzFUBAOOTwKtR2zISgClMfMxPX2xSJdkOOCFBAG05BHpT/ADXIAYEAE4PqKUhNuEO1TwdtMIAwRkqORRsCsJI7FXUMwBxn+mPSowxVHJTDGrMQRkAICkDJ461C+TICDtB9uvNTcpEQR9gYggdOKIoHZWKkFCemetWByGyQQDwoqW0O+4RHGyLqzdMCpC7KrpsTAj3uTyxIGPwqssSrkhcAk5J9avkxzHKhggypDDHOageMsjgAKAOB6mpbHzFfycgk8PjC/Wlw0UZLDkcECrSQIzKS2w45J7VIEQxsAwyOevX8KxlEhzsZH2cfMWUEE5IYdTVa7uorVD5mBgjr39q0bySK2jdy5CjqSelcNrviAzSYjhCAdt2c++amMJN6GbqJEPiHVXnkAQqwHHHAFYs05EgJIyDkcdaiNwDvDEkFiwB9abGQ+FfAOc4BzzXoRhZbHHKd2SO3mbpCMliWz7062Y4JByCcE+lRqA6EE7QMgE00OI0EYYADknoD71skRcuSoysQSSAM4z0NQwSNDIHc5A6gDr6U+bdyFkBGO3eolKSt8jZZRhgPWkLmLBQTIZGBy38I4xSW7CCMRqWYZAGTn9aYshIwSQfTNG8KcE4I561m1cTdzoND8xr6JAc5cDA749690i8T3P2BIAvlKoCqgOQBXz5o9w0N5DKWAAYZzzkH/wCvXrWlXaywqcsXI4ANfFZ9R5uVtaHz+aQU7XO78I5vtTLvwBgEDsev9a9q0m1SOBGJLggDaDwPUfyryL4dW7yzlgRtBPzHpXsmlpugXAxx271+X45Lmsj4LHvWyNCIcE4wAMcdhVLUrRZY3YDIAwM9xWlHIjR7dxdhwfQY9KhkYyowxkZIGRx9M15EonjXszgtWhjiQqBgn19RWBcl03ADI4OfWuy8Q2SBSWJAIIHFcdqVuY5RtJBwMjrkYFaUrXsenQmmjU8H3Aj1WNncBgQ209xjp+dfRWhyZtI2IwCoYD1zXzLp4IngZHUuXAXggqfXPf6V794a1QXMEZU8KApJ9hV1bbI58aueGh2seSowQCODVy2UchmBOMEeorMgmB5AyDg/U1eimIKAkE8g+orGJ83JF5FVQQpySeRnpQeGA9ePpUKSmNSoO48nkUw3DoykgEH07VpcmzLq7tv+rJXpu7U1gNw4BI4Aqt9oGCV5OMFTxihZSckHJ9M0JomzLexcDJ4bgqBSLsCkDBCnGGHFVhPuBGDhTj60FzsILcdeKOZdhFng5xgY6ECmSbY/nYjaAdxb09ahEo2HOB9a4H4kfECHRreS2t5o2kUbWOc9RnH1qfem7RRpTpubUYmd8R/Hgs4nt7dwUVSTk4Mntx2rwO/1W51GcvK25SchSOg9Kg1nxQ93dq7y71ySpzkjn9KoRSCVi0bAknOAenrxXfSw84K8lqfXYXDfV467l8FIwCATycgDkVNuwECjDkduelUPPJceUSSeCM1Okwl2lDmRcgDuB/ga25ZR3R3Nl6FiXAPBxk+9Ss0MpEUsW5GOC2e30qtA7FWIGCBkg1LG6SupHIAzxzn8a0jNoz5rbGHrnh2KZZZQBgc8joBXA6jootpiAQUxkAgg/nXrzuuxleJnB4OO+etZOs6BFfQYjOHwcDHHsK+vyrOqmHahPVHuYDMZUWozeh5GbYRJtlCk5PIHWqzuqDZyQeM9hWzrmlvZEqx2MoOcZ7dea5iWYggBiVI5xX6Xh8Sq0VJH3uHmq8eaLLwwVyDwRw2KfbMZMhHEQUFixGc4FZX2iQoN0jbBwq9B9asJIDGAGAGM5rsujuUC6JAuWDfP796e0zOANwJxz7VQe5AYlhz1OB60nnbFMrNtiyF3DqT6U7o0UC5Jc/OCAScDvUfmnziXKqBySec+1VhIN5IwAeQSaJGeQEkYUEDPrSbL5USiaJwXC4bJAPXijaTGWwSOoBNVHcxsgCkg5PAzjFOjymSSSTyR6VBLS7lmWdfLZ3ICjAGOvNRGQY3k5B71S815JioYCNTzkgHB747/AIUx7mNEZASRnlh1o5LmTii3PcpsMhwRyM/SsO9uQ5DgYyeRnv60y+vvMlUAERghcKOMf41nyyjcBkAY7jtU8lidEWvtIGFYH2HrSvfKUPzAAcevWs+WYonCs7E8BRnr0FG+VW2rCcDoWGM01BkOrCO7J3uWZSAcqOgNV5JicgjJ6VZt9Jvr3JSIxHrgjirn/CITTTx7rnyJVIJC4OR/Suylhqs/hizxsTnWBwv8SokYzXbwsChwuRkMp5/GoZFeViQjEE4BHevQrTwnDAgWU+aPpWja+HNPsoVCIQFH3m5Oa9WGU1JfE7Hx+J42wlK6pxbPO4NKubkFEhYI3B9qv2ngq5lYlo2K4wTjPNehRiIB0jhCY4Axzmo4WfzNhQgZzntXpQyikvidz5LEcbYqrdU4pHMReEYPLIKsZ8Y2KOorj9fszZXBhEe1QTnHY17BHbIpYvEzgnBCnBPtntXmfimMwajcB1K5ckK3ZfSuXHYSlRheCO/IM7xeNxPJVndHKCIHLlwEBAJbjA+lM4kBAIUKcDg8j1+lSshlyAML1IzUwhbaCSQmORnrXz5+rRkyJHYgKBlCMf596nBUAEgAcAZ6mhI9kSYGcEkD0z1pjxCQl8AgDOPemzZMuWkoikweQ3QEVsJKhAw3zccVzqtKNpOCByParkV0dqkgqR1PrXPI0RqTTGQEO+EJ4A7H1qszEuBnIIIJ9+1OjYS5GeOpFSShUAK8nGMY61FjREeSkZJXAPCgdqmhBAztAf8AvDgUjBAwCBsYB5OcHv8ArQzDJHUdcCtEirXEaJt+SRsx0x3pTGqxgiMliSxYnqPT6U6Vh5hAJCkAYx0PrT5ix2EcgkbhnGB6iiwuUgwQ4GwAdRUqgJG4A+fHNSFEYEDg+uaiYjdtBD7epFTcViKZiEBAAPTJFZlwAqsMDBPLDsa054Q0LoQQDyCOxrPIASTgk44B6D61SsCsRRBmeOAMIywLZxnJA4/OiDzDcqdjM2Sdqnqaa8WE3k8eoNSWsZkcgsVH3gM9TWiRaRecKysWBBxyO49qijtVJBQ4A7Yp5U7UcnGODg1JHlXUYyzcAkgA/jWcrmqQ+PeqqGbIOc4Hb0qURLJK6MpIboRxxTogoUODtZjkjr9al8obmlYlUAznqQPrXFPRXbN7qKux+m2U99cwWdqheeVhFHkHGe1fdHwL+EsXgHwtYPOiPqNxAGuSR/ESTx7DFeYfs0/CGRZE17U4RKS+62iccAY64PU19SRsFJTZhcjBHYelflWf5oqsnh6eyPynibOeeX1ai9FuIVIABIKjsBjFKUO4YHPUVYWJnLDAUkgkelWYbQIcEZI6k96+DlZn5s5lWO2eXAxgkgkgdTU62SbgHdWIwcH2PFX0QICQAPQdM0kgG4ADB6HPNYNE3IJYUdwzqrEnnI61SudKgdGAREQ8cKBnP9avuAhILjnkAdBVa6uEtoi8pIVepIwB+NZOxSvfQ5jU/CcDuXjOyPOM46E1x2uaGdLWQvNGEj+UszdCf8ir/jz42eG/B6Mkt3HcXIOBBE4fntyOPwzXy98SP2h9V8ayyw2zGzsicGONQrEDsSev+ea9XAZPisbJcisu7PpMBluLxbXKtO7PYf7WhaURAgyclgD93npnvV+KTdgIWcsM4xn/ACK+efhx4lv9U8QwWMpMofkENk49xX2F4S8BQraRPcLtlZQw5JOD2rTMsunl8lGWtzox2HeXyUajPPHJJ5XBHU1E7HOAfl5IA7mvY7j4c20olCjacDaQcZPpisK/+GcoSQBcL0xj1968O7i9UeasVTuedRKyhwRvYjjPalClWAY4GK6u48C3tuAoQkAZGD2rEvNBvLaTYYyDjJ46Clzps3jVhLZjLFhG4K8gEFuMfhmug0i/MYOSSWboh4x6n3HSsBLd7cAONo6kEVdsZgSCeFz1HGanmu9AnaSO9inRlUB2Jxzxxnt9amgiw5cKwJOc54P4VQ0udZYCSQCoGO+TWvaqWddy4A4yR1+ld0NVc8qouVk6bpAVBwCOR61Q1K4MLIOQFGMCtu2hVWAYkoew4qpeaVHPM5JJAOQpPI9ORWdSnN7GKmluYIu5pZCUHLEZLVppmKIeYAWBPIqc2qRYMaYA4yR19aq3cyIv3iRgkn09q51TknqXzp7GPq135SuzvsGDk9cV8TfHvxcvifxU6Ah4LUmMAHgMMDP1xX018XPGaeHPDd5LkJJIpjgbODuPevh7Vrs3c8ju6s7MWlOM5J71+n8KYJTl7aUdj7Xh/Cuc/ayWiMsgCQ7eR0pjxMVJA4BwSB0J6U5iEyV5/wDr013CRAAkcjJB6Yr9kp2P0duyPXfgmn2Zbi5UYBOzOT1Ar1b7RJImJHzzxt4zXnnwltI7Lw6yJ9+eQzfMOceufck/lXdLM4jYEoxJ7DGK/RMJFexij+feI6ntMfJ3HiY5II3nIIZhwKkW4ZhlgEfJwByQPr6VQlkLPnoc847VIsmXQkkDHIHU13KJ8kyf7S8booXPzElgelSrdurEqckc4Jx+tUo5ShAlUiUHcSBwVJ4OOcUkjNucgZGcgZ6ijQlxubMWqkvHk8H+VWTqx80gHCg9a58SEKAAABxx2pwnJHByAO3Y1SaGoo6WLVCJgSyhcccdD61Zhu1lLuSrsuMnOOtclHIxjALkDBPA5xSieSIhlJIPGAMZ+tO8eo+U7aOaN1EaFCCed54FKyiMEoQCScEdq463vbnorhGU5zjOMVeTVJHfLvkHkkdzWT5WT7N9DensraYO8qCV5Dli3dj34rmdc8GWMpJMO0t8xA7A1abXUico7goOpz0NULnxOjJKVDSAsFDddoH9K5amHhUWqR1UZ1qLvTk0cZqnwl0+5jkSAu0pG/y3YAAetcJrfw+u7CQEFwAOEJ4/CvVbjWndmCkkYxu9RVYXRknXeOSMAk5zXh1sooTd9j6zBcTZjg2vfuvM8SuLG509wGiYnGcgcimJeYQssZUKwUlhjB9Pqa9im8PRXKtKFyxJBjUZO3157Vn3Hga0vIXEcWJ2JCEj5c+47fWvFnldSD93U++wXHNKTUcTC3mjzaO9ETA4IBJYAdj3NdPZXSzQAghjgZx2qLUvh3fQSuYnXKAYIXgnuOvH1qGz0e7tWKSpl8Z2rzgD2rjnQnT+KJ+gYXOcvxqXsqqv2NdJyWKBgxwDwOntVpZT5fI7ZwOo9qzY7WUKwUurADllPXv1qwqvHbo5YMRnIHqO+K5dz17wezNbdIihXIC4z8x5x9K53XfEaWcLxRyAEArkjoaq6v4nSBCluMuBglm5J9RXG3t1JesWIwx5xnqaVrE+6Mu7972QGU7z396pJG53hgQCcjJqZoBjYSQxHJHapZMIgyCBkKGPOaFdvUNCLiOYBhhNvJ9+1Juc5JOQDke4p8xzsUgEk4yf505YjIhBOGB+8OM1oUrMdAgSNi3AYdfUVYKAKUILAqAQe4pqgBwAMlcEH0qVgYQQ5wSNw56g1k9SyMhUwCMgjgDtUsZ8tQgGAOMVXkBO11YEA7SuOTnvSG4aOQgnkDJ4qbD1Lkky+WBkgg4PvUKo0hfjABIweKFkGC4AK45zSDLZBcAMc9apaDWgiuI8qcAHg4zzUkbEsFABQYwOuBUMhRcZYKg7nvU1uhEikHZkc45zSbKVmW97RZKMQh5IzwTVi0l3bQSxBOQemKpyIFyQCwB5Hr+FXrRQxUdAB0rFsqyJ1YqxQuCfU044+fJDY654qOdgWIIDAHOSKVsSIpJAPUmqTK0LtpcgqqEZOOBmn3UCzBMjD9cgcj2/GqNsxeUPkAg4444rQnvIoiVIyWGMEkcf419Pldd2cGz8r4zwTqQhUgtSheQKsUqBgCQcADnPpXndzGUDxgHAY/MPbtXoEt9EXmDKZMKRuzggkcHnrXn8yBryQIxAY7sMc8V0Y+V7HznDVCdOcudEW47goBLdBSBwsgB5JOMelOuUCxEAYbqKrbGwHK8EDkjH4V46ufoqirXCZcyuCfl68VFAmbqBskbWBBBwM+9TPHvjUgnk4J96dawt9qjV8KCwG1h1q46NHNWjeDSOzW2aeIBiSCB36ilbT32nA2qvAHX9a3obVVt4sKANoBHvTyFICKAD6GvZWI0R+S1sGnUb8zm1sDwSoIHUnrTTYqpZyuRjIx3rfkjjwDjJU5GPWqlwwkkdRyMZ2n1o9vciODRkiEowYDBxjj+VV7hjuAK4BPU96uzyfZIy0gyGIUY7E1WlXzgpMmADnb60vas6oYVFZ7ZBiVjk+3aq88Ik2hTlVOSM4zVmTYB1JI4xmq7qNoIGRnkHis5VTup4bsOgtVRJJAyk8HHpUMcAmlkJIVzjOD196GdIyZE5cjaRntToIQWCqGUkgjaeOPX25rz8RUvG1z63J8Ly1OaxqafDGSYCQTjIB74r1n4ceL7nS1WJpC4BwAT0HcCvLrNgsYONpORnGTXT+HLpVugMgcZwe9fDZxhY4jDyur2PsMXhlVouMkfR8PirTprWOR9gkyFKs2NxOcn8BzxV+PXtKjZiznbjIwAM+grzbw9p8mt3EUUbKB0G7AA969IsvhLcy2scsIhfapJLMTkkHBwOeD/KvxithqNN+87H5fWo0aUmpSsY/iXxzFLbta2EbRqeC7EFh6846GuBa3FxKXcFnJLELyST25711+s+BNX0tmkMBmiH3tinI565JxiuRupGskZHVkct1C5OPr2rtwqpxVqR0Yf2cV+7ZkXL/Zpj0Yg9Qc4Hocd6x7+7E07ICCAM4z0q5q17Bpls8rpsU5JPTPTNecal45gSViiM4yQGGBkdq/TOGqTdRz6HRVw08QrQR3BddgGCWPTB61LHKFKqWKnoAOprzRvGE8zgoCoYYAOOKq/8JFdykgFgzHBG7t9a/So2W5EMlrT30PZ9LuY8sS6KygnLED+dW5fEttbsS0yNjglZAQPbjvXjsV1duhRZSxxk854pnmS42M5J64zWn1iNPoejT4bvrKZ63P4/sLdSQ+SB1A/xxWTL8SEuzsgtjI2QBg4P19MV59FBK+0ZJ3cjjpWpaaYAhGSDnkj1rCePS6Ho0+HcPHWWp01146u5ZBGqNGBwMrgiq1x4i1J0YrPgE5BUYP8APmrfhLwrd+M9Xi0jTIi92+ACykqg7kn+lfQzfs26Pp8MUNy4mvzGBJMwIYMByABwB7EH618zmHEtLAaTlr2DELLcuajUir/efLc098zjfKwJHJXjOfftV1LQsqAgjC8bu49fevoqf9mywmUmC9YqT/q8lcH1z6fjWVcfs43MTgQXJII2qhYY475POPrXgLjDC1HaTaOijnGV/Dt8jxOLTyGRWUkg5Bx0zU76ajr5TxjbnJZSQT9favWZvgZrdqwIidwOBtjbk/U1Un+E2sRsS1uEBGCrkjB9fauqGe4Ss1FVD1aeZZdK3LNHnkVhsIGwIAMAj0q3HpKu7EqCSPl5xk/WuvHgzUbdwGtmdlGNuQQce9QNot3Huke2mjKgrtK9B+Gc13xxNKe00z0I4rDv4JL7zn7XTfJjyys0gGSc557jFUvF92lj4fmlLl5VyFB64wf0ziukEbCUJg+YOSpBB4rz34n6gPscFsACgJJZRycnkH1xXVTcW9DVVYy2Z5ejSKyiTAJAJHcE1NgFgAdo4/CmMQ0hBI3np9KmEflDdgE9OTXcPmH5jMpMZIiACgsMEn/9dDRkzhACASc7j0IqxpyjLO4GE5HPf+tIPLyAQwc8AjsfX/8AXSaEncISA7DCk9Ce4HpVmIgIBvLMGJHHUH+gqvBCEldiSRyTkYp9o4Ygg7jn5WHaovYUoplq34dUbgE4yTxmqV5bkrO6gAplic4zjoB+far0FtJLMkSorkEtljgAgHnJ6cZqvczo0UgDF42G8MuDjA6itFNJXZyTjYZ4Y0C98Xa1Y6XpNu1xd3LcMv3UGRlmPYDNfoh8G/BEPw88HLotsDPGpEskir8rzEcnPYdfwxXhH7Mvw0/4Rvw5Dq95Gp1HUY/NUYwYoi2QD7nrX0v4b2fZWCEuiscKMgbu5r8c4pzb63X+r0pe7Hf1PyzPsfKvL2MH7qN0oSBx1HA9KdsIG0uPl6bVx16c96ZFITuYjjqBin8sASSATkCvh0rnxVheA5J2hj1AHJPrUgV9pZVyFGSQM4FRhcMhZdseCWcj7gFee+MPH4Jlt9OclU3K0wGMjPp3qkktzanTc3ZE/wARvHSWOmXNvYPtYRF3lUZ6DoK+Lb29lvJrie7maeWaQyFj2JPA56cV9FeIYpF8G69fuoJitSxYnB3EjGMd89sGvl+W4X7RKgPK44z1OM1+rcHKMoTfKfQYOiobDZZPKY7ScE5+Yk8VSa6dnaIna/QgdR71Xvr9woAKn0bPT2qlHPjagJJ7HOc/jX6hFHswptlTVmdAQG3jGSTycfWuduZiAQOSw4OO1dBqcoXYxfYGyAzdDXPXEEkrmRDlRwecZ96taHq0KDkJprb7gnBUKQQSOh+tXJpGDEAEgnvzUcaiKAryATuxngn1x606NH3kEgg88nGKyk9T67Cx5IqIkUTtKCoI/DrWmltLGqlkwWOAAM81YsrYY3FDkDp71ZG9SMgAk44PT8awcj1oohS3KqU2ESHqD2pxiMKlTlmAznHT2qdVcgMCCSeoq6IwVOQAfUisHqaJWKsVuTGCQQTgjitGO2QjBIUnBBxz+dOig3qCCD689Ksi0DyoWySAcEelZWDQrGyE84MqlmbgM3OayNb8KEM0qAhcZCjHWuuitikiOQwPuavNaJMu4Ekgcjiqi2hXseKPaSW7kOdjD07fjVZ5mZ1QMQpPPv716R4k8LLcxiaIbWycKBwTXn13p5tJWSRcEsVwf512QbaIbIRhAEUqx65IzWhoc6xaxaPkCQuqA45ALAYrMbKEoCCAflOOSPerdmqjUrKQjd5c8bkA8khhUVdYO5nNe6z6o0I7EgClkBVd49W2gH8M5NQeJbVvMRxgkcBj6dx+dR6XqBWJJVcnjlv7xPJJHvmm+INQNzIgjOEwPmPHOP8A9deDlUvZ4m21z4CUJ/WOZGXDt6FjknOTQFJViOMe9V0cBQ5BOTz7ZqRmVHJRjs7ZHWv0WykemrobGCqSOSxPQk9SfWuu8IXJeQRMPnYAKAckk1yXllgyqcDqea1NDnWw1S2kU5lJCq4PIrycfhI16LTRyYlc9No72COS1uZzK5KMu0LjkHvWVr1ussedwzjiuyXSjfW0E6AOWUnB7c1y/izSZdKjjLozEnO0dge/0r89rYV0020fMUa0XPlvqcstqgUkkOO9VpLXMg28g8jFWHmRnAUcHrUsQCkjGT0rxXY9pSaJ9IspLm4WNjgA7gAePauqi0WVQHx8g5z64rH8PlHvUBIUjkZ7ivStPtt6A7MlhwMda6qFPmOKtVcWeeazppcBkiJIBJbrgVyWqQOmAQQFOMEYxXvM+lCC2MjRgEDOMdDXl/irShlpdhDFsnHoe+PSvtMqqql+7fU7MDim3ynJW6ZBRSAQOT6inG1W1wsIba2SxY9CeoHtU5gWwkDhCFJyGY5AP9atyNFOgyAMYyK+0irHuOTMy3mlhZyQzKOFJPQVZTVZAxHAwAoA6H3+tJdFWQJGGI9hnmqbQspKOMuDnHXk8USkQ7PdGqms+VbwFyC+CoYnOSOSKtQ6whOTgZHNc9tYKQgAcHADgYx3+hpksUm3cGAOecHIrnepnyxOpg1OOW4IBDgHbtB5q2NSgZSyuCCckH1rhyCpIDtExzllOCTTzJNHGQJWJA5Y9TSUUL2cX1O9FzGwOCCDzwOhp8s0DkAAKuOgPSuDt9YmjzGJDKQMEt1NObX5JA4DEEZU5HX8aq0SHR7HcgxeWSDkDkE96jaSOQhCVBPQN3P+Nce3iArEhAJxgHBJyfWpk18bxkYIGQPf61aUV1I9kzp32eYoAXA649aVwNwYkEHsawJNZCoXLHIHbFL/AGsWIBAC4yNvU1SSIdORqmAeYFzk96YsEcsix7MKTgg96zF1dQzKrbmIyG9Of502LViF3DqCef61cQVOZ6LFAkVkwUZIAOAep7U+CIKVyuec/SuFtvGUkFuEMquxIYNjqPT8u9XofFzTbSjbTnaCRg169GUbb2K9nI7yW1jmt3QsHGcj096oGwikXy3jBAyA3oK5+LxS6B0L7hjg+/emx+M54pCkyBouv7sZz+ddblC25m4yRBqumJbzuiKSB+tU2t0RiApA6ipb/VZLtzKCEB/hznA9KiFwSFycknv1ry6ktdCNURmMDDEAEng+1bGm6hJhEKEEHGT3HrWcHQKCCGPp6U+zkkF7EBgoTkjHUelTTnZiuztHt/NhDYJIGQB3NI1oDDiWPBIwynqPUUQXoMQicBCBgnPap45I53wXACjJPrnpz07V6kNVsJNopz2SLGFQABhgAjIFctqWkvCwfOxsZKgcDJ/nXbThRgk4GOMd657XpyzRITgkMQQOlYVoJxu0WpM50SFSCGwAfSrhuwu0HGcdhUDIAoIAcA5/H1qOXC4CkDJ614VSPYe5pQ3pbJDAAHkHvVjzWucIsbIARjdjBPrWMkbKQAckHt61aF24nbbyFXBHofWvHeD55XZSsjU+zbuXAJBz1pXtggIKYxgg5/Wq0F1IykudwI5z2qw12Ci8YBAAGM1rHCqArsmigAkWUjEhB3NnliT1robOOOKzilIYsWKuPQD37nmsKKQSqBkBs8HNbbMBaqgIIAz1r5XOZ8loI5K65jOvrtSSWOE6gg9qxrrXAoKFckjAJPSp9TJLAKxBOcntWRLp5O87lYkAFQcke9ePhcI6+troKWHjJXkW31keSSQCR055rNutTa6YFjkfTv2NMfTZRk4IXGA5GcHtmoxp8wZkMeQCQGU8HFe7Ry6MdbHTGhTi7octwBICxJOO55qOS6SWRncnIGcsc5pr2DqwJJB6n2qjcxGNBEz5EgIHuM/oa92jTUOh0RgiS7vgqEgZHbFQxXL8ncQOCM+lUJYJdzj5ii8LnHIqd7eUwIQACxAIBzgV6UZJI3UYonkuXZs4C98rUZlLnLBic5C564p628gHXOeCPQVPBaGPZO5UBTwp6mvNxeJjS3IbSIAzRosrnErE/KvYdRUIMt0Wcg7ckDcOoFWIxudiDwTtIxV+CIJgAZ/GvNgvrPvJAnfoZS6cGkQkcjkE9q6jw+B5yAjIXr2yKoBgTlxvYcDtipo53jYMvU8DHessRlirw5TKcHVVjtrdEWGSQyhm3EBSemB0qreeL4NOiESqJJfulccCuSNxcmR8ysOMgg8g09NPlulMjOqqBxk8k9+K4sPkfs5qW5zRwcU7z1NW21tJ1cxooLAq25Qc56mq8VuTtSNSyLwFHOKlsre1gMYOHLEKCozn/wCtXV6dp0MEnmFVCgbiCOvtX6Lg6bUFG1jaTjDYx7HSHYEvEwIG4BhgEfX1rsdB0+zsLRnfAiYEqCSS7DkgE/5FRJqVjfB4o2VCDtYJ1X8e1Zmr6rHZSPbiUMqkrlT3Hoe4969hUklqYczky7PfIGJZAhPO0HOPUZpjXkSowD4I5+WuRm1R/PkIk3A4woPT1qut05ZgXyQMgA1k0jpjTueiadrto+Ul8sHoA7YyT7025u7fBMTKAOjKc15qL6RZ9rE5yCAewrajmuGtNzJsDH5Sf4hQtBOidPb68ElxIQ3TBz05rWa5gv8ALJIuT1x3Nedv5lw4DEKwXGF4/Gr2j6hJZ3JjLl4upGc8/wBKfML2Ru3n7iVRgbSehHU0kDszFQoGeT9KqXN6txMjg7gCCB9O1XRIJCCFxkclexpXNoqyszRtDI+TjIyME+nesrxlOsfh+6kaMmPaQcdu+c+2M1oWs4CBQSSOOe5rJ8XzCDw9dPIqyxkBWQ85B9vpmtae5009ZWPmbVGMLyu2GduTt4BJPWoYowAAGDnue1W9TAu7+URnKKdu7GAB6fSiGzGQoweMk5r4fHPmryZ9fTsoIZbEefsVSSRxgZFWvKTcAQQx7YpkSLE4CIRyck/41cRDIOARyRzXnWM5sY1uZIg4GQDycdaiSEzuiucLk4welXYrdgrrklGBDD096hsbd7dS4HmAZQsR1H/1qzcbnLJ36kErm3uU2OyLC4Y4OMkEEEV9W/s+fGAa/ajTr/8Ad3MR2gMccdj+VfKc0bZJAyM8hqvaH4lufDd6l7bhwVIOUPUg9K+azfLY4yk7L3keDmeXwxtJq2p+j28HGATnkcVDKTg5GB0BrzT4M/Few8c6RHmcGdNqyDOSrY5H1r0qQ7yxwAh5H0r8br05UZOE9Gj8cr4eeHqunNWsYWqW5aQtkYxwc88VyWpwIGRgpBB5z3rt7pQ24gEkccVzOp2xABB27TkkDp7V5FSzNqMuhkTyD7GQRyc+9chdQgTMX5AyQuODnvn2rqHusIWGWJJBOcEjuPxrnrkhpGAGWz6VjFHpQdivYyMqDdyQOPc9hXtXgGwOlaOk8yAXE4BdSOMdq858HaEdRvo7i4QpbRMQQf4mHT8K9C1fxCtjZg7goRdoA4Arvw+H5p8zOPET5moROX+Ivi+fT7iKK1IB8wNLg9F5z/Suy8BePLTU4QjyKrKBwx6e2K8N17UzqFxPKo5ZiMk9cVn6bf3Oi3K3kEmxxgHAySPpXbUnKE/dex0xwcZU7dT6Q+KUKNo6XKDemDIdvYD0ryuKRxgqQSRwSOtdro/i6LxV4Va2ncTS9cBQARjkfzriLcvFGgLliAAdwwa6MTOFWMZp6nJGLp+6zQSIPGxJUtjoaINFgvWwzomOAxBOfYVEsipgk5J7AVoQuGUkBckZUk9DXm8kZbicmMk0dSoEb4K9CBiui0e+SNVtxgso4yetY8k5VCA2Wx0BqDw/5t/qk6oNkcIyWYfe9quEIRkuUwneS9472GYMQRwM10ttdqQg3/KB+tcTLcmBC3QKM/WseXxreWisIY4hgkDeSc+9evGHs9ZHKqXNsesTIk8RygZCO9eZeN9Pi02Yyh1DsCAqnOB7jtXOXfi3WLwyKtyIiBuGxcE81mXFxftCwuJ3mRuWVgOPbPX16VlXxVCUbSVz0MPQUJXZnnXZHnMWC5VgGGMcZ6ivSrOdZtPhUOTgZ5HSvLYrRmmyyb1Yjqccelel6Qp+wRDbtUKAAOwHavnqdR8+h0Yvl5fdMn4gSQWngfWrmRNsi258uXGOeuPocDivgdfGN1p2l3tjZzyQrdSEzBcjBz0z3FfcPx0ufsfwy1ULLs3xsG3DoAvHH41+fk4DQxO/yOVBO3ufWv1vhXDwnCU5K59Pw5ShUvKauUbqcvhGYkL1HSqkwOSQCygcgVYaNGmAfkYJ3elNUIocqN2D61+kWP0qE4pWRTRyrg42gnA5qRCXuQQC5AJAHPHeklKnG8YBOR7VHJOIcBCxH8QBwWHpmnY6YzuStn7TGEYiPHOfWrcEoEgQJvyeGJOQR/8Ar/SqKOMCTOM/w5yRU0VwkKuxLbW6MAc4P06U7HXDUv7wA4IJPQYHSlWVUJCggsRnBxVYgYQo5B4AP+e9TpARgGUg5yFx0981lJ2OhI0LeN58FAxwcZ7A+9bOn6dfidJWYgsMEKeAMen9ap6PJtlQE7lBzt9TXTwnLhg5Bzyo6GufnfNYibsbdluijQlvn4zu9K17aQEBi5APOQM1jq2Y0UgAZBLdz7fStSByEBICnGcV1RdzjlqascqoSFBJI5PrWpaTBWAIynYnv9axbWbJUkgAdfetOEmJcggknIBGcVujkkdHZzpIEKkMOoIOciteNkYcJuYEAg9q521mDFSQFfuwGAfoO1bFo44IYgnk4Gc1ojnkia9tEuY2YRMoHCnpkjv9K5S/txaFiSSSeM+tdqLgGJskhOpFcV4gv1+1bAAUwfu9jWsbl07nmvxEupfsQjBJjRiwX3PevI7hTkkvlsnJHOfSvdPE9kt9p7signaSxYdD2rxW/s3t55EC8qd2SfvVs5rY7Fsc3q1ykahA4YsOxzg1zbsGyFwHPBPqP6Vqapiad9qlApIyD1rJaMs4APLHGT2FVFHlVpczsQNcGRdgIIHG7PXFQmZEYkrhzkfhU09p5gZQdp7Y46VBJp5Kgncc9DnpWqZwyVhyXQUYLhhjgEdzQt0c4YbdvAwaY1iWCMhyO+R19qgltG80hASc8gHvTsQro1Y7ppcIxAZj8pPGPxqVLwwMFUBznDbTkZ+tZQSSM7Sc5HJ9KEdoQAh+UZ460uRM3jUaOgt79WkMcuUOAYyFyN3fJ7VoRXTglZCgBxtKjGP15rl4Lto1Z8EBhgk96ni1Bskkh07EdqynRvsehTr23O5s5RN5QL5PQZHX2q4bcM5JOQBj8a42w1MKyKHIYggBTz+HvXWafqcV6yIXChiFIHauGcJQPZoVI1C3Fa5lYkknHHoKkjhAcgqwK4J4wD+Naj2cUNxGDMscWMszc5XHH41Q1K/QqI4mYxjvn75FZpy7HYncxdRdpZipIVMggZ9K2dC1qZLQwMwBJAwDnGOh9jWHMu4g8lyO/amvqcGio0jsquSBtJznHek4ym7IipOMI3k7HXyTFsFiCT1OetUb27igjIcAnqSx6f41wF18RLi58yKEAgEkErg5Pv1xWa2rXmoIDI5OCGOO/wD9au2GGmleR4c8zpJ2hqdhqvioQOiRYJAOQDnB9aoWE93qTiQgNGzYDKOB9aZpWigzJPKA+/gd67fSNMiiAKoEUYBGOvvWNWcKfuxV2aUJ1az5paIl0O1bKAoBnnBFdFBah1IIDBeRx09asWkEUTRkgA4Hy9M//Xrdi0mN4fN8xVLZIQHv9fevOvKb1R6kWkYqwM0e0EYPRWOAD6018QncwBdQN2znitGfTHtznPJGTjnFVSqqQCwORn3q/Z26GqaZFbukrgruIIIGRjGe5BqbBBAB3L0PvUMcgimcsAAQQew+tOabyYidowB3GcUJDaOe8YauNPs3jV8PPlVBOcjqa8turrdL+8PyudoH+0a6HxXqZvtQAKhgmVBBxjJyTUXhzw1c61dEvEVgWQbcjO4DnOfwr1ouFKmebVm3KyJ/CfhqTUbsOUOxccY7V7LpGli0hRTDGoA445qvoGlQ6Tb4jUAkEED0PbNbEeQxwcDaNvoDXnTvUd2Zaolhj80EEopAyAxwP1o8ncjkcnBAyeM0DccBxu4wWPf14o2jGCSQeAR2rRKwmPgULGCwKEAZzzz35oBGCARg96khQzEoSBgdz1xS+SpUnIUkYBx0PritIgjiPFke+4ERfchAPyn365rn/IVpVAGSCDjOBW54sLwXKMACdxVsdAO1YRllZ8gZBHHHWrlKyO2F7aF/T7FrmcIQAGb0xn8fSuvt7RbKEKXYBT1XkH61j+H4JXQOTjGOM9K6TbhQhBUAdAOBXBKXMzCpJ7FScLJkggxkDkDGT34rKuZVG8pkIMghhW7KVMYVYwhK9v51g31qXjkQEgkHJqoPUIa7nE6xdy7hg+UAScDnFangHx1NpuoPFMVaBgVC4xhvU+prN1a3kSJwkTFuSM9Sf8KwfsxtJBIQRKo+YD1runC60NWkz6WWWHVLFHQKXK4ZQcjmuX1awCliq5Zc7ewNcx4B8WsrrFcPlQcAZxmvRbuGK7tElQqQxII5yp7ZrkUuV2ZyqXJKx55cK+5A2VJHI9BUUiIXdQS6AcMRjP4Vuarbkb8jAXoQOtYy7ghBJAY5Ge9Vzp7HbGVzIuFOXBJ2dvb2pY45I1KHJBwfvZB/CrV5bu0ZdQCAeg71WViZioOCFUlPQfWlctovW6jAJAzSyWwYB8YBJGM8/lSQzFArhVVNwUk/yqaYk52AgjlWxS3OSSM+WFRMQAwZRnaRTNmXDEkYxwO9XvPZox5ozJjlvU1HHEkhUkEc5I9apIhlaVQjEg4OfzqtqMyQWoIKgg5fceoPYD1rWk2ZAlYJFuz6/jXNX0iTtKrodgOMHvjoaHoVCHMxLUQqwdRHEuQACMZzW+LUyAKSduMk4wc1z9myztGqkEFgoBGcV1diDOoUOZSp2sT2NRzdxzhYqfZExkkgjoMdag/s54y5yCW5CkdK6CCxE3DhlKnaSVxn/wCtV6XTFEBOVZwPl46Dvz2q0YWszzbVy/nLEGyCMlSvPHvVYRMqoFYg5ByBnI9K0NdUnUXQjcijJbuDnpVTzQpAAwe3tWvLpc6VdIuBEdQQpAP8JrQ03TvtFypYfIpBx05qlbujrGSpIY7QAM8+v0rqdCtmdigCgngMe3vXNOVtDmqSsjt9BQRwEIoCKB165qW7cYZj1B5FXtJhgS3QB8Oq4bjJY/SqV/gZBBxnsKcNEcMWjm9Ztku0DlCRjBAGSK5GLRHa5lNxCU2thec5X1r0FlEkqjbknsT1qrc2zQwAFWYsxBBHBHrWt5FuzMyyUxoIgGCEcEccD3q9sKRlmTagG4N3xSNGIdigjJHQdqsQsyeYC5YMuMEdPpVRTM9tjl9eSSMu6HaCCcEdR7VwOrIPOIZSoIyT6V6DraB5HcnJ+6PY1w2sxs2WIIOeTmuhRNlrEwFlZVMY4UE8AfrWnZSLGACNwPXnvWbsLyAlwSO3rVm1UlgB1zjNDViVY3oiWUsnBxg5NSq3zE5LkDAUngVJp0EckYBkAJbaQByfw71ffRUilLrJJKcYDMMfoOKy5jePKZUqArgIqHqcHNQIH3OjxAHjaQck/wCFbT6G+RLGmATtdiO3ah9OVWBdgHUbVbBw59PrTbR0xsZUcMzSKmxhx949CPrViOASKwJJCnBI4rUFgWiSQkgHjB6g+mKl+xKwGRgYwQP51k9TTmsZUUKxwAElgDxk880SW8q3MiMMDhlPYj61fuIRCuwADB3DIqCKIGQuHJDHJBPQ/SmmS5FmJSQAVBOOADmrtvEsQwHyzc4xjFMgt4GKl08wjIAZiOo68enWrtvBtIJXOTwT3qkzlnIeiNJh0BBHIwcc/wCNObSC+5id5JLbvrz+daFpbqJCjspfG4Y6HFNe9RQ7JgAHBz0raOpxuo0Yb2xRmaRQoyQOe1Q+XulCKuWxkDHXNT6nfmaYsi4jAwR710PhKJLxYp0ILMCD05Hfn+laShZXBYvldjFi0SeTJZCDjt2NPm0W4ii3OwAIHQcEV6O9pEu1ACMD5TjBP1rFvI4pUYAngkemK52mzrjXcjinBiQI5IVQME9h/Ss641RIWCFi8YOcD1rY1eyRQxDkHBP1rj7+AOoADBgevY/SrhBPcpzPMXKRLvdATjCnHIqLaNhOSc8kYzU8lv5cTg5z3NMixtCMmQQfm71qjwrkEVwH3hNwCnb8wIxU24BUXO8Acs3U0rwHADFhGeCM07yxyDwMYHFUFxgkKsSBtI6Y7ULMQxJYEemP61JsRYskEjP3jQsOZMgZI6Z6UDUrDfOcMBkhfapzduCFV8nqB61Ft2u2T8me4qT7OpXzD0PAA7YpWRakKL6SIgA7c8txnNSJfyIFYttjB+Yn3qu6MSxJwMdAKcYY5owpBYegosjVT8y+b4wTEOcP94A9qk+3uZAzvuHQntWSylpAC+8jgE84Hp9KlTfGWGMoOgFQ4o0U30ZqR6i6M+0lg3IB7VNDet5jNPIRBtJUBSSW7D2HvWMZyJCEPHoaWWZxgDKBuhqOSJanJmwdXc5Cx7WI5wcgD/Cmi8wpQkKSdxYdT7VjRIxmBMhYjgirAU+a0hyeAv0pqMUS5E9xdkyvgEJgHce59KglmLICGwf50SRsUIMmSx4IHSo54vk3l1jG4LtPf39KtaHPOxHNlip6euKo3EUrxYc5BJ5HYVrJARwSGA5+tRFTJKQAAAOAK2i30OCry2bOM1eyXa4ABdunHIrIh0yRcbk5IxkdM16ovh2KRTMww5Gd3Qj1oXw9E1vGgiUEZw/JJ56+9fQUVLlXMj8ZzStBYmXs9jy4aFO7mMK2SMjAJxU0PhyeM5xuPTAFeu2ulohBRRE+0qWUbSc9entRHoinKwuol6guQBj0z/WutI8F1vI8wHhZ7nKlMHHPHWp08FXEhR3lIQkrgrjAHuK9Iht0tsFQCQ3IwD+tTGRE3AIoc55x2qlEz9qzirTwaIo3eQI4cjYQCGQAc+2Dx78VpWPghJZFeUERIcZA6+ldHDPEiO5XcRwFP86mgvQkbOJRCMHkc44647mqUURzyZlf8IhYKCHHmsOfmGMVYXwpbyw5eNAgGFbcM/TFOa8AjZQWEmeMjqD3zUaX8pyhkLBTzkY5qrItcz6kaaBaQOodFcA9ua0HtYkQiFVQY4A64qokjStuJzk1ccPwwGQB9K8zHJezufY8O3+tK7FtlKsCenetGKY5QALtI5OMEjtVCFiJFBHy9T7VdQBiCTkjk+1fEz3P6Bo/Arl9THFCXDAlWCsq8nJ56VY3vjeoBJGQAQMj/GqcOzKkAAseQe/vWhHGVlG8gL0GB2rJ6HSrFq3KtEAB8x9R0NWVBjbBHOMAf1qrasrMSoJAPcc1ooU80FmyScDjpU2BoswMDhSQgxy3XBp+GZs5APr602KI4cggknNDgAjII4xii4WQdioG1R1I5zTmYeXg5BPOB2poYcIDwOvtSbA7EBiBg/jipZVkTJMNwBOQB1PeoJFUyZBALHgZqYAoEBAKdx7UAqxA2kjPXGSKSDQZGEJIYEZGDk9PfFKCxYKgJJGcnt+FSuqmQfIzOF5PXjtxULgMQQCNvOQaooJGVZGjySQBkgcZNI0ZYDkAZxj0p7RsQCHAwMnJHPt70icxkjBIIyT6d6zloTcbIAVyRjB4PrUF7JBEqzjKADBycgHvzRqMohUhWJT0PXFcT4h11iCIVOwcZJx9azjFzdonPUqwgveYniHXRIHQEEDkYPX2rknneWVieOxBqO9uzI2cBye3aoLly8qohZAFDb1xjPpXpUqKgeTKreV7ktz5bOdpVwBw3TB9MUixAhWYbjjpmo44MhjOC5blWzjmmoXLNsAIUY4PQ+ldHISqnmWBI2wjPQ8j1pu9QQSDkjj2qJJBgIxzKcml+0KWPmKzHHGDilyspTLKTJGSQevrTgWVzsIUsPvCq5CxguTkkcCmxzrkE5BwQVB9ankDnJxkKTnIXrilEsbbWIIBPfuahdssNowBznPWkLgoRuzwcgjpQ4BzF6KZ0YGIAuBwCeD6V6D4Q1V7naCAJVHI3ZwteWBnQAgsB0zjNdD4Qv3sb5SW3gkAk9T/APWrxczw3tqL7o5q8FUhZn1v8NFT7PG8eEDHJPb349TXq9mOEyGUEYHTivOfhnbgaMgAwjqrEqcHnqPzIr0y3XCKCMADPJ/KvwnHaVXHsfluOf71onwkQBU5PoBTDITnJwBwB6U9nO/hdoYAknk5+tV3lba2EyAQCQK8pnkMgvYw8RDjAIwD1yPXFcNq1q0TyEAbWJIYDnFd35ZZWVcyE9AetY+saYkiBgTnpgVFmnc1pzszg2clcAkKOGVDgn39j9K9T8Fas7Ro/wDyyOFAzjJFea31s0M7ALjsOK7PwGA8Sl4i204Unsa3m043O6bjKDR7LYXYkjBHJI9ehrWiZeMAMR19T+Ncxp8yxKoyA2Mn3rUjvixJHBxgmuVSR87OGpsG4CjA+939qY82GBzwO2azvtQHJBYjkYOKT7WGYEAjsc0c99jGzRpm6BGQOD2PakNwu0sD8oHPsKzGuAxZRkKAMkHvTftPBKnjtS1FZmut0NuOGwOGHX6GmC4IIUMWzz9Pasn7QOCWIHXI7j0rL8Q+K4PDmmTXs7hPLBMajksewFON5OyKUW3ZEHxJ+IcHgvSJZXlC3JBCqTyD6n0r4M+J/wAY7zWtVuTBKzb2O6TcQCxwBgD6YrpPjh8T7nxPdzw72aWdih8s5INeW6J4SL3MEl2GdV42k4wMcH3OfWv2DhThn6w1WxEWfU4elRy2l7fEPV7I0dDvNXvZIZZjKsbHJjB+/wDj2rs4/ETQMqliJR2z07VmW8AiVii4GeccAfhUghBJdlQowK5YZJHse3av2+jkGApxs6afyPlMZnFXET912RtReJZDFISREBklnbH45qzFrk8n70lTkADB4IA4rmvLEbgNFkYBCSjOfwpwl2xnI2YI4rkxfDGXYmNnTS9CcNm9WlL3tUdlaeM2UukjMrH5TvA5A9MdvrWrZeK08wgsAhHzc4J9OfSuCgKTA5Gw9yRSmKSLIWVQc55HbtzXw2K4Lp07uEb+h95hMyy/FJKXuvzPT7XXUkJIkUEevFXre+SUgAKAP4q8aS+u1bKvIB0Ksf61ZtPEs9lKHkd2JBUBSRx/k18pV4bq0neJ9BHLqdVc1KaZ6Fr2kw6taylSC5bcAB19a801nQzp+4LhwDtJHQV0Nn4wmQxoQDFyeOo9qm1e4tbpUngby2ySA2NoJ7H1r0MDRxWFmlJXR62ChiMLNJ6xPN5rZgAUGVOfm9ah8hwoyCUHfPeuiuIoixQAA9cjoD7VHKkcYjVUAJGTz6cZr7OMXa59lCpojnhuVgCSDnpRIxyAhJAPIxx+ta8sAyWJUE8AjvUMdrDlRKSEGSSvJB+lOzNfaFMMzYGORwAO/vTo5nYlGGFHIyepqWSEZGwnIPH0oFnKzgxjLdSAMk1SjJ6JGU6kYK8hrXLqA0ZCkcHNUri88nLKwJfjkdDWvB4d1C9kBEWBkkgjqMdKv2fw1nvGUXNyqEHdg8Y9Oa7KWCr1PsnzmK4hy7CaVKi/M4m41MxQEKyhxxvZQSTVRUu77cYlZmJJOAea9Zs/htpcL5nBuCTuZic5I9q2bfw5ZQODDCoC8KccivShlFV76HyGL47wkHahBy/A8Wt/Dep3DAiBgeGZOu0dzWpbeB7mTEkj5H91h1r1u4tjEpCAJuG35QBuHvj+tUWsiqBCMIBjdnrXo0snpxfvts+SxPG+Lq/wkonAW/gqG3Yl5GcZ3EDnHtV99CsFU+XExJwQW6g5ro7jTCjpIjONpJ+U8H6iq0thK5BAI5AwBXr0sHQp/DE+TxOe43FP95UZUEQEgc4QAYxjj6Ypos/NjMYkywbcpGBgelaH9nuwD4LIBg+xoFk8TLgYLDcAe49a6lGC2PElWlN3bKjAxqTIhwOm31pYV+0k8bSMDDHGfx6Yq40c+cgqUxxk54+nrTlgkMZwAi9zjOPX8avQxcu5UMAIbOBtPGO9Kkm0gAAkDsOtTpYSuQWVlGTjJPSpodMMqgANFk43MDwKTsJMqtI8uYo0y553ZxivMfGzMLolw6hm2hmHU/WvY/7KClcthTwCO1eW/EWAQalPCjSPEDuXJwAD6DtXzmap8qa2PveE3/tiRw8ZBhYOQRnAHpilO/gEAj27UECQjKhVJxj1xUoxvIJCgdPevlj93QIHiQMBlhxyB0psZKghgASSSSe2afHERuIYgMcnJzilddjggBx65/SobLEV48FiCQeBg9aeikptLbQTxxnP41LLES6EgEMMgjoBT0kIADKCAenTI+tZ6FJsAVh2kNgdPrSrdefcllOFK8L2BFQFSXLlhtzkKewoCBsZIAHPXnNUkbovwyGRQCDvUls9MgVYiJMQZjlsdcY5rPRhGFLHPfAPWrUMykBySAeQCaqxoOkKjhRk1Jausu9WONi5we/PSiSDf8wGSffpQZEjBGMEAZwc59ahodyREUsxY7QOQRzk+n0pihdx8tCCTkEev9acC0iYACk9CafLGy7CAAVHrjNZPQTKs7kRbQMkHBNY1x5keQRkN29RWzeOHRmAAHt3NZcjCVgpGSOT7VohojhVC0fmyFEJyQCDkVchVHjMjLgqTgD0HSqQjEsqjAAHI46VeMLrbkR4Mg/vdPoau5SROREWBOCCPuZ6+9PggbywhOT1BNQhBcsE2gH2PpVxZQpCoQgAwD15rORtFCqgOUZQSRwSSMH1Feo/An4V3PxL1mKWW0lOjWkmZ2xxIQRgfT+dcn8PvAV98RPEltp9pu2KwaaVBnYpOD+PNfof8O/A2neBdAg0ixgSJLcBSwHLnAJJ9frXw+f5pHC03Spv3n+B8fxFnEcDSdKn8TL2laFDp9tDBbxiKNFCgKuAAOMYrUis/LJZ2BGMAAYxUzzxQAs7hB23EDP0NYGtfELQ9FWRLvUIUZfmZQwLD3xnNfkDjKrK61Pxe1XESbSu2dCFUEEEE+lIx25PXHJHpXh3iT9qzw1oqSJaGW9YDk+QRt56815b4j/a71W6LQ6ZEsQI4kkG1gOxxg161HJcZXs4x0PZw+Q4/E6xhofYE99Dbrm4kCADdyQMj8a5HxD8WvDGgQ7rvVYI8ZGFcMc9hgc18M698bvE+smQT6xcyIQSozj8PauFudbvbyYzXM7SliSNw5H4969qhwvWm/3zsfT4Xg+q9a8reh9heL/2tdKtSYtLtDcMo2lySMe+DXh3jD9ofxL4hlkijvDbWxJASNiCfTNeUfa3mBMjgkY59aqSbZZHLEqB0PrX02D4aweH96UeZ+Z9bhOHcHhrNxu/Mu3uq3N9LI93O07udzO3JzVdbgtAxQeYYzzuOMjI/Oq7gKfvZBIA96VY3jmMedhI3H8uv0r6qNKFONkrH0ypwhGyVj2f9ljw9Jr3jS41SXDRQZiKAHEZzwCfU4Nfe2mW6RxoEHO0df5V8x/sh+EnsvC5vZAGe6YXAKjGQQCTj6mvqS1UqiKCRjuO9fjfEOI9tjHG+i0PxHiPEe1xbinsWAoyMjI6ClZCVYAfLj7pOQTTxGVJA6Acc1KsRC5ByT69q+bs2fHtmeYg+AYwR61WudIt7hdpiXnrgYOPrW4IQFJOPrQYgpJxnPt0rJ0r9AU+XY4u+8G2dwAUgyykMGzyK5vVfCRRpHgGCW3HeOBnqeK9UltwVJAwfbvWXeWRmIXIIPGT0FZOk+h0QrSXU840q2kh3KMg7hgHjjua6O3Qoiuw5B7jrim3+lyRXKNENqclwf0xViBMIu4HJHTPFVCMkaupzlqK4TaCFYHODxwPxokKkswAQYwcCk3FUHykEjGTTN2RjIPpz1rdSOfqVpnKAKG3gDg4wCPr3rmtY1EQRkAAtySpPWtnVJjEASxBA2gAdQT1rznxpqptrK5EZMkxBEaoMkk9Oe1aUk5SO3DwU5I+df2mfFf9oa3Fptq4dIWR2wTtPGDgfWvDbqNgSXOBn7vpXuWq+EpLGe71vW2jadkKqncHqD7EZ6V4jfsJLm52HcA5YMT6mv27IXTVBU6Z+rZPKnCn7OBQIGSAckDJPqO1Oi5OFXcWYKAwxkkgf1o2u4JcYIP0NXNDtzd6haiQgbJVxx1OeOPrX2lCLlNRPdry5Kcpdj37wxAbDRLUCPChQobHQgf/AF60NwaRSCeTtI7fWoYJ4IrRYlcOm1cjOADgZ/rTvttsJZo0dGjjxhs9SeuPpX6fSjyQSP5szCq62InN9y0I0ZiAwB9TUQIOQG+YcYPGaje+iEQZCrZO0rnnb61BLqkAlIBGQMYHY1bZ5Wpork5y4LY4wQcUGJ5eAQ5PGc4z61ltrFrEcyTJEgPLE4A/GkGt24IKSAjPGD196jVjszWYqu9BklQrEDoc5/lTXY4JA5NZR1pCSSwcnjcRjOe9B1vbkF9p6BgBkUWZaTNMTFFwWAGcYPerEcjKCBgoTzkD/IrBGqhyAWLn+Jlxk+5qy2pJ5LADAxxk9aaVyrF2e5EDEkYB6E1ny6lKrsUbYuQDnoc+lJ9viJO+Xcu3ABGcH6VMt7ZRERuVD7c44II70mhp2M6eK7klyhAifJYMec9gPU0QaGYiQoaMtgkc8+9ajatZsqlACFGQT2p8Wt20sbAFVOAu5j0HbmocWzRSkVBpRdVUHYM4J9vWr9ppi2sUcRczImQJCME5Oc1EdRiWJGDq3JU7Tn8ab/asWxiHAAIByepPTip5Lhds1I4kjIAwQB3HNPePy0dUCqDzx2NULbUQ+QXBAHU1J9viJK7wCBuAJ60cgkmxggKsSThMZPGc/hQLdSxcRodowAEHIOf1560ktyGwQ+GB+YY4ANNinVw53EDPIJ61m4JqzRrFzg7xMDxtGlto9xPaRsvl8srHOwnvn1OOleNT63PLlWcgg5Pp9K9q8WIW0u5AVlVlIYE8464P6V4XcRxLEzht2T94/Wvjszpwp1fc0P2vg7FVK1CUarbsxkkwlYuwycHAFRljlSMBTwMetK8JTLgg5GCB2quCViQk5Ck4AGOT714bZ+lonYhxw2W6U0gswADfLyxZuD+FIwAVCSFbOQPX1NSRFXJ3HaccH19vpQapDQUZyCpUEYBByauBEREGST6kciq0ED7S4YAgkHI6/SpC28AHchGOSOpplWuSM5WNipBcEBR60xjFDdugyEKhhzklu/4ZzS+X5eHI3Hqcmo3YOpfJVs+nahDSsSofMkRAcIBkk9/am74wCCrAHI5HOadE4ZlUJkkcEHp70I5uNxYAAEqeOuOKdhgMMo2kgdKeGeMAHDIOcY70CIKrEEnB4z2polIyXBB6CpaBagSCpZkBXPSpI2fdlOUz37UiMki4Bwc06MO+AoAOeT6ioaLRaTLAZGQfTvV63A2qAMDHLZqG3iSJwHBCYPIGeanUE7QhCKerN0/KosWhWQvK4wTwMH+dI4EKAuSSRwexqAzOykk4XJ6cZxS+YHwSSQRgA0rBZksLhXBK4U4J57ipLvMyAjAfoc1CMOACOQeAKlnjMSgMckjPA6e9ejgny1D5bP4p4bXcprkK4bkEHJXsO9cnqKlbp/KDKAcJgA5H0rqmuAVYFfbArnNUUecAEKEDdknrXrYh3ifGZX7tWxmPMVlCv8+OlRyh5cqDhSevf2FShwxBKgkcA00LK5YEAAfMCO3vXnKVj6+xWZXh3KU3Dg4Azj8KtwQlr62IIBDBmHeot7+aVJwetWNLSWfVLZkYDy5N2COvHStYu5zVtINnpdmWkhy5AUgEADoajmVvMAJyPUd6uCAhI3JwNo7frVK5l+UkEkg8cda2TPzqpZybRE6bBkkkKe/aqdxIsVw6g5IAJ9wferEjvIpLnBPYVWuWEeNw5A/OrUhKJWuJo/LGQXDH06GqVxsjXIAAbB5Pep5w8kTOAAQeAe9UbnMhAUBSByp6n3q1I2jFELEu4IwABnB7mkZo5IiHQtuBACnoaaVCqCxAJ46UhiDRkrIASfpj8als7aUbtIgeBI0BU85yVHP0NXLEhmRwCS3GB3NV7dPLkMiAs+3G71FXrKJmcui7Dg8DgD1NeXWnzOx97l2H9lBN7mnbE/MjIzgjGQOma0raZbSRH/iDBgM+g6VUtVCKxIyDjoelWNuWTnJ5I9q8yqlJNHu2urHp3h/UpzAJ0IjJVcqpxjH9a9b8C/Eie0MVvdzsYuAM9s+9eF+E79GtjHIcyglQB0x2/GuojbaVCsQW67eoHrX5JmOGUa0oTR+a5nh4+1cZI+sLW5tdZtFbasyOueue9eYfFrwNbLay39oAjYLMiDjAH/1qwfAvj0aAyW124W2A2hicYz716/qkUWraOUYKY54i4ZhnAwcfma+cVKVKomkfJKnPD1E1sfnb478VS38s1oGYQDcpI4IP0rkLW2M5QFOAQfUEj1r074teBJNE8W3yJFiGSTfz6kZIH41ytlpq2mC2Tznaa/ccqdJYaLpH61l1KNSgpRK1tp4bLMAjAjGBVq2sjA5CoXG7JIGcD/Crvks+AFAPQ5q7bW373BOBgceteq5+Z7UaESsLF5l3ICFJG5R6etW4rEs7SEAt3Yjr6VrwWaPESCAD2qWOEpIqAgAnnFYym+5uqSRThtkYbgu0jvjGa1NJ0W61i7S1sU824lIVVAyck9cegq5babJO8W1JJWdwqpGMlj2FfVHwL+DyeEYF1nUEzq8g/dqQCIlPb618vm2bRwFNuT97ojwc2zOll1Jyb97ojX+C/wAKYPh7pIeaJH1GUB5Zs5O4j9K7HxDbgyJO7MznOCR/WuhgA3EHkr1GOKw/GcbtpqFDkqc7gcbRmvxyviJ4mbnN3bPxOvi54qq6k92ZUYBXIO0cEgVZRl8sMpDAj0xVC3cHgEgdz6VdVAAgzjB/OuS5kwyckkYJHQU8kSEEjLAcnrjFLkcEjBzxmkyThw+fbqDVKT6MzcmtiKWwgnwRApx8xLKDuz79h9KpT+H7CVSTZwggcnnmtIW4kYs7ndwdqkjGPas/xJ4l0zwrYS3moziKNR8qg/Mx7ACtoOtJpQbNacq05KNNu5la94P8O2emm+vbaGC2A3DdJuDn8eQPpXw18Y/EsPiTxpfTWmEso2EMSqOoAGDn07fhXq/xP+Kl54mjvJ5ybexjBMFqG4AzwWxjJPpXzZNcSTHzZGBkbl2PAz6fQZr9a4dwOKpR9pXkz9UyTLMRQSq4mTv2K3ku+HDjdkggjn25qRXc5BBJBwRn9ah+0kEqBlSR8ynip23BF2kANkZ7knpX3qPs1oWVBESswABPBPY0IGklIJCBVLfMepBH+NFyrxiCFzkxoFbIxlup4psaBJA5fJ2kbMDAOOuaGPmRYEoVCwyS2FJPU46fhVmwjDzorxukCsC8gGCAOoA7n2qrY20t1HFCjbnZgCSQMAkZOfYZrY1MrakWiOGhjG1SnRjnk++cdTUMTktijcnzmOCYxuyMHHGfaoiiGVVnJMckkcbBTyFLAZx6CmnJUgMAxOQDzx606CJJLuAgl5VlRpAQcEKcgA+5HSsKj9x3JnrBn3X4GuBB4e04uBKfswjXJzhQNox9AMY7Yr0PwfmPQIEcYw0hDE58zLcEe3b8K8h8IagsXhqwUAIUgVgq8gE5IDHoDya9f8I7ZvDtjIjh3ZNzkDqT0+gr+eMZTksVO76s/Cszg41ZPzN1SMEkYPH40lzcRW9pJNKVCJjJY4IHtTLm8isLJ7mdxHbR8tyAc9sZ614v44+IDa9O9rb7orMZUgH7/wBTSjB2uebQoyrS0NTxf8QpNSkltLA+Ta52mQE5f/63+fSua0yIjAclyx/iOTisa3VpnbBLEdB6V3fhqycYLgBCoA9Se9c9V8iPZ5I0Y6GZ8SkXT/hhq6HJHysxAGVXBB/mK+NprjzbeKTcQ7ckg4yO2a+zPjRmL4aaxbQowkmVVMic4GemPf8ApXxNFBKYUjVHJXCkd81+t8FTg6cnex3YFKbbIHkkMLh4kSIEtkHue/PrVOG9ZDiNyCOjDtVqaCcEKdxwPm9CfYVMkCeWNyFT2yK/UXKMVe59ZhsM6jtYzpbae4jDFRIpPJY4NQyWgiUEgKRznFbflFUK5JHbA6VKLZJFO5Q5wAM549655VT6OlhFFI5toTHG2ACTk4JxzU8EB+UOoGQGIz61sTaXGWV1LEY/hxnNV5rVoIhIRkggHjNc7m2enClyli3haLAQZ4zg+lWYgNwLjA6YxnFO8oLsG/ggEHPUVZjtifmcgc8gDtUcxvYjjgCuWUgr12+lWY4xcMCx2noBnrToVKSkA4QgY461Zito/MBIDknj2qLjbsCwuu1AoCLyMDnB96ttF5q5CYCnbkjrUlvHuVxtIYHaO5NSwW7DIJJ5INTclk1vAnkBRywwevSrSwlQQDgjr9KihRlwpGABgH19queU5QlGG4/3ucVomZu6Khi3hXAzjKjPYGuR8Y+FDdRC4iUI/JAHOTXelUjDbx5hXABAxk+uKQ20M8DCRA4YEAA4xn/CtE2jO587zWrW18Yp0YOvUY4H40+2RI723YtjbKrEdeAwOPxrvPHXhN7dGuIVJXg7evfFcNZRAahHE5wBKqMSPUjj9RQ5c0WOT91n0poFuDY2wxtLxK/JzgkZ/TpS6vGguHQJkADJHGSBjP5Vb8MwI1jbSAk7gFJPqAO1WNdsShEikuACWyecegr5DCVfZYu/mfA1KyjWaOYEJTALZHbIqSOI7iSMBgFAPanOjKEPyumM4zyCf8KVXZXAIBHJGexr9Xpu6TO9SbE8spI4xggbiR3qQB4mjcHAVg4J7kdAfamGYyKwAPTgY7fWnxwG8xAG2FsEZ7gEZq5RumZzvZ3PoLwncJc6TZu8BjIXaW4wxPJxWB8UB55S1SMuWGSyjO0DoDirnhjX7aOwghCjy4YxuJbkt6j0NX5rEXkT3JUyCQElfUGvkcXFOLgj4CUXSxDm11PFbjSp4wZQjIQORjgUluGdSAQSOpFeh32krJmAK0aY5XdkCsK/8NLbo7xJgdcDua+Dq0XB6M+ip4iMlqY2l37afqaOxDJjYCRwMnrXqWh6qkwABBGM7icZHevKr2yRoxGwIbjAI6U2HXZNMkizkkAIGx0GfWrw8uR2bHVpKqvdPd5pV1PyrKGQRGQgFiM/L3Fcj4y0K3/4SaKztkZ3tIsOwbIZiemPTANc/aePrS2uElMmJlG0kg8H1BHH410+g+NtGubuSWdBJczcNLKSwc9jxyCOec19Tl8oqspSZyxpVMM+dLY5i80WLUWQEBI1YYjIxkjkACln8ECY+c8RROuwEggfzr0S71vQra0SdYlIZjmNSAQR274zWLd+LLS5lQRKIwwyqBg2Oeh9/bFfoNJqptE7qeNqVHpE49vDkSlmWBlZjk5JGc9sVQk8KO7PGUwpywZQRgema9Htr60uYwPtEYlxuEZPJHIzj04NI9pFOhJBYM21ChPJx/8AX6fSuv6unujpVeXU8hvNDMLtGhJKkAknJJqCXTnSMBQdrEZGMgH1rsdcCQ6o0aZcyAk56AjA6989azwo2nAxngAd64J0oxeh0xm2rnNSabIcErgA5zjr7VGdLdmc4ILckE9a6sxBiBjGetN+ysJtrAAY5IPesfZvoPmORj00pyVyR1GabJp7s7ZQAMB0FdhNYpglRlh1JFRNZKQcDkihU5B7V9zknsdm3cBgdhxmmvaFmJ2YTqGH8q6s6ehySOBxVdrEeUQCUOemM1XJJDVVnMm1k2EAHAOfpUSLKMurEKD1+naukGmxCYygsWAyoJ4z9KZ/Z4CgBApznC8A5qdUWqlzBOAC7HaOpPoKjEjmN0BAJ4HNdA+mIu47TtySMjtVK604MxZFAG3ACjv60RuWpmdmFlLISm0cqOg+lPS9COqhsAnIJPWnRWsrRB2i2hmKkehHUYpYrSRnACqAOcnvzXTBlKce5bW98uMOzgAkgc9T6VHNcsEBRsZ5wRVa+0aZnV0Vmbkhl4xT4rWW0AEibgBkZ9a6VId4tFuO9kcKhILHjA71Mty8TOHOCOxPSs/EpUO0YQg5wDwBTzE5wcAseQMZBpGTSZpJekKSDjIzmpF1Akq3BA5BJ71gPI1vyVIYnkZ6ZpDKVkMQJDkbgPXPemnbqCppndQ+IQ+D5oICgE9wfT6VKPEAtVkeNlcMAApOMCvPw0kSFCpVQTnI689fpQJpPMDDcRxhewrZYhw2G6SPR4vF0U6CKQklT8pz0+vr1qK/1GKeMOGAYHgk9K4Quck4ILEjApUu5MmIhmxgDJqJYq+5HsrdTpZL4ICxcEZwfT8qZHdRsQWIHHU+lc6ZHTBJJAPSpkujIdoGCR2rklKMuglSsb638aEkAEdOT3qWO+R8HOzI5OOtcvJOY0c4wQcfWk+2vtGGJPcjtWF0ug/ZHWNegEFTjHUZ61It0pwS4I6AZ6VyD3r7lJJJPzAetSrqhO3ahJZgvB6Z75oc3bQn2djsoL2CIBiSUJBOOorROuoixkHKnqPWuA/tggMrAhQccUxdXlVgVAMeepPNeBisE8RLmtqS4NnoEN3HPvdjwTwuO9XoxAFTLKjYOARXnsWulcne0ZHOR2rQj19xHEXKuD0KtknnqfQ+1b4XBex8g5bHYSxKykEqDnPHQ0kVnE7gl1DAYK4PNc6NeEahSwIPQkd6mTWCcAuoOc5Fet7KyFqbV3Zx+TI2ACB8uO57/pmuemtEGAU3HpgmtCPVDI5DvkcY96jco7uAQSTx7VDgkOLZnvZq0qqoAGBxipjp43hUXKYyWA6U+4AhK7Ths4IrYtLXzowQNqgdB3rKq+WLlY3UtDEa0VWDBd5UgYAqvLB55IK4b0A6V0f2I7wGIOSSDjBFWodHSIlsZJ65HSvm3h54id29Bcy6nNQ6ZtJBRSpwc45BqwmjPsBUDcTk4HQetdXBYRLyACQe1XPs0JBUgA8EEcV9DQw0IRUYolyicZFonmgiU5IPBAxxU39iKm2MHYgyVOc4NdaYYioYAAqcHPFRSRpIRtIBGecdRXUqJPMco+nKoIUgt1ORVZ4HVywUgYxg9q6iW1DEgEHJzkCmPYDyQAASehA7fWrjBRLUkcgJZo2b5iCCCMjoPStVvEssmli2AJmzliD09qvPoYIYg8dvX86kh0eFAABh+5x1NdUG18JTcHujm1ju45TKrMCxyQrEZ/LrVlLWe4cmVJAM8bwRjA6c9uldH/Z8W4ZGQpBA9D2qYoJSd4y2c7mNaXk+o+aPYwIdNO4ngHrkjr7fWrZtkiiOyMBmwSSPStFIIyxYEgdgfWmtbi5YBCVx157U1cm5kixWVt6JuI7mtLY9yqITlYxgDPT8Kv2elec6IGKAHBbGcfh3q/PpItuAACTzxgk1rFNkuokZWn6LLffdgJKgs7A9BTH0zyZSqKMt0KjBJrotJgQxnazMVJDEjv7etPGnD7QZJivlckAHGfTNa2MvapHNLiI+WwAAORuA4P1q8kqeVgMQe9U7wl5pV2KNjYO05H51GZJIsYTJHIGanlOmFpGrbOfNIL844Axyc1j/ABGmkt/Dc8pQbQu0oDyfU1o20ZZgxIDkgkmud+JN4q6Otq7AoWLbuQSfT6cVVmk2jrpR99HiE8Y8wYJAYg49jU4UEBVUMAeGzjNRTyPJKACvXBwD09qsxIGUhcLxk5r4SvK9Rn1S0SCHfuZWAIzkAemKnUkrhCVPc4ojjCwvkZckEE+lTWse9WJPI7etcdzCcgjiJYFXOMYPNWbhRBApZgASBgdqsWcO1ACmxj2YciknQheQDg/dYA5weD+lNanHJ6mTdkwSM7qQMYXIxkEccVhTvI0pCAbOgGe/0rZv7ppnGQCAecis94grHABPXOKzkjSOxs/Dnxrd/D3WLeeOVlsWctcKBkknofzr7s8BeNLbxfo8c8ciljGGJJ5II4Ffn0FLsMjG0dQOtd58O/iXe+BrpnErSwEgtEOefYV8NnuS/XF7WgrS/M+WzrKI42PtKS94+654QVIBwCOQB1rE1GyWVCCNw7c9K8eh/a40GO3C3Ue6XA/dbCCD9RxWBrP7X8VtbTCysTsUEjzOST6Zr81eR5hOXJGmz4FZRjYv4GesahpYh5dgBywzVBNEinuw0rAEHdkHkn0+leAWv7TF/wCItVggnjjSS6kWFUVvlTJ4PP6175pM0r7BKwdwoyVGATUV8oxOXtLFK1zOrSq0NJm/bSRafCURvKReQvrXN+I9VN6xjRiFI5rWvSfs+SxA54rn5bJ5ZMIec5IPORUc/KrIxjJX1OenhDNyckc8nrVSZHRg4GR0PtXTT6SWwQuSD1A6Vny6dIQxZCCDtC9j71yzkmehGoupU8OaxLpF4zrI0aMCpCHpnuK6bzSWDoASW52965ldKlmuEVNyyk8A+g7111npt3GqgxgBQCS3U/hXNKfmY1ZJ6onjmBkAIwccA1cSTaQAcZ6VT8siUEkZBwatEkqAq5PscYpKozjsAklbLZyc4wD0rsvDelrbwk4wW+Zj3JriY4ityqb9srfdJHBxXpulxsllF8mWIGSO9etgpR57y6GFZ8qsVdUtC9q7K+GAwEK5yCD+XOK4S4hCuI9hV0+UlznI+navQ9Wz9klG0h8EBc9fxrkI9PZpBlg2R908kfjXdjazmlZmNOXKZkVibgAE4A64Pv61cu9MEFoAASpOcnk/Stuy04xNlkBX065yKku7ZI4CAhVBnjtmvDm7p3NY1G2cRsSKRCSFUEZyP0rudLliksozE+fVa8c+LfiR/C3h248hhHNPmJCDySeP/r/hVz4C/EODW7AWkz8xqE3E5JwOo981vhsDWlTde3unp1cJUlQ9t0E/aivpbH4ayvEAZZpBECxyAD149K+Hr2IuQiDaUA4A4x/hX2t+1lcJH4M06ydSfMuFcjHYdj+dfIGowIsjkDABxgdhX7NwvSccL8z38jrLD0r9Tmnt5WUKwwzHGcYwPWqM7GGRlH3ScHj9cVt3bFmVWfJA4GegrIv1G0ncQ4GAQM4z/WvulTPqY41syZpJe75IPUdMVJbt5+Ax3EcAk0SRl4nxE5BXawXkkZqVLRkiBUbVA4zSdOx2UsV5lmKBnEkYU7cD5gcHJqzHEURADkjgnPWs+z1EREhjvJ4HtWzZzpOpBIyBx25rnkmj3KFZMcmd5AVTGBjAHQ1YKjaoYE7u9V48jIA2gc5z1NWUKpgZZyR0boK5pK56kdS3ZTBG2EZQEHjt+NdFp84mtwxUoQxU56EcYP8AOuTt3LM6bSWUAnI4wffoa29KvA4AYlwQMhu3sawUdSnHQ7K0mRVAdgQBkc5/WtK3cSqGJ2kjBANc9prxRkoEVEJ+UAY575rajZRGFBJDEEgdsV1R0OSaNeAAEfN8uBwDWrC2AMvlTyOOgrBgb94CCQB69607N33HAyD1A7D/AArojqckkzobYq4BHJHQeta9ncAErtKjHQnJB+tc9ZTkqVC5I6+1atpcMpIVlIJ4XAzWyRzuPc3GkeO3eVWA2IWBbBA454715ZNfzXVwJUjdnZi2AOBzxkdjXW+KL82GnOhfY8oyEABGD3NeYyTopdYnVFPJxxk/h3rRycI7FQibUl221wQHVjyrDIPtivN/G9q1ss94Idq5JAXgHPtXXx3qnAHB6msTxurT6MSi7uobJrCPvySNXojwu7lc3UsjZAkbOxh0/KqSh94QjIZi3NaFyCrMHOXBOT61Xs4ywYygAk5UZ5Fek0krHm2uy2LNXbftIJXbgUq2TNiMIQMZyf8AGrMKhigY5QfeAOCR7HtV3YPLIUkketYylYpQiY8ViAwATO3kDsB3GKiuLELIrFQqYOPetcxtgkggdc560wQhuDkknueBU+0ZqqUX0MUwRk425OcZxSf2ajyGLyMgjcJDwF9vfNbUcYkEqeXkFSAOnI75q3BEjxbMEEjFL2rRpHDxfQ51tFL7SB+7I4PrS2vh9ycgnB6DsK66000HaGQsq4+VTjgds1u6Xp8GwiSIIMkkKudq/wBTWMq01sdEcJDqcTB4HnmcGMKQpGXZwuCR29+lbFn4Dv7YxjOJQckY5Y+1dVaokpAeJXQH7uM59DVrVNWisYAFIyRtXjnOPSsvaVJ6NnVToxpu8TFOiyxw4nlbKggqe5/nxWVPZzRNGc4RTkk9h7Vcm1B2uMu5K4wMD9ab5hlUgkOQeF9fai0l1OxSktzH1G/isYCWIJI3DBxxXnGta8+p3zEHEecAepre8W6VeyTPOXYqMjywcYHoBXJ2Vr57NkZCEj3Br1sNTjFc17nxWa4urKfsbWX5l+2gaSQAjDEgE12eiaShZWwzvwGJ6e2BWLploqIpcHA5Oe1dbpYKRsxyASBx2Bp1ql9ELBULe9NG7YWi2s5JXKkYA6YPrmpbzxGlh+7hADrhi5GQPaqV7f8AlwIqkg9Gcnt61ylxM+8jIYknk545rz1TjJ6o99TdtDXn8W3V0DIZdjZ4yTyPpW5ofxDurFYoJ5mKA5Lg4Ax04+hrg3mCsQUBU9OO9K9wFQMRwflJzWvsoLoL2sz6E8OeK7bxEQgdQSdpx6Y6gdxW3qPhotATBHuGOGXofWvm7SNdn0a6inhYj+HJOPwr6C8AePINX04pcKJAIyCGzkGuWpFK2haxEl0MieJohsddrDKgH2OD/I1leKLx7PTf3SGSdsKFXsCcZ/Dr+FVb3V7q61+WJEEamQsjEEgqD0rQezivbgMqsrhSCrNwMdaLKm7s9LnvHU4/Q/Br6jctPcktHkABjnI78V6NZaRDpyxpAAFUBsL2p+l2McaAqMEryD2NaKwCPLsGcqMDk1hJqpLmOV2Jcj7OSpJbHBb+VWGEYKxryQoJwc9uT+dVVKyIRgHjIFWoUBYeWQjdC3t6fSmjCViVVPlk5JPPIpVBVVLDaM4I/rUm1UJCyqygc4B69xSOF4yQ567WPBrRErUduUEnHy+lMOCrtvIPQL/Wkk2FASTgjH41ArmLDbPNYEEIehFaI0jA5HxcGaVgoV9wySGyVP0rC09S8iAE4xnB71teJfnvWkYBXY5CpwMemKoacym7UMjYx1A6VFXY6ForHbaRZj7IhGSDwdo6n0+vStLyACTkggY57UuiQNJbEqCEQjJz0Yjj88fpV2SJFBOfmPoa44QVtDz5SuzKkRWwgBAAC49qo3FgJgQdyEHtW19mDAEHcpzk4xj0pFiWRmJXIXrzgitUrBzWORvdFEux9pyCclhyRXO6hoQM0jlCAylc+nvXpj24lAByDg8AZzWD4kQQW05jIWUrwM8E110oc2jK9ozzDUYJdOa2WI4Ea8spwTzxk967rwN4snv2MUw3LxhGIBOOv6Vy16BcZJxgj16VhKkkFyHLk7DkKpxmtatCL2ITu7nuc9uk8bBk3BjyOvBrF1DTE5AXAwAMdgKoeEfFaziKKQAnoQTjI78+tdZJCZFZ42BB64OePwrjUFE7ISSOLukMSnAweg4zmsyUBJVAJxiuuv8ATi+SpBOOR6Vz9zZiNwTwQcDPc0PXY6ouLKHnMrYJAHXGK0IJUkXADBs9SePyrOurVnUlQQQcDFQESxPw2Gxg+1VFDdJPY3JdnkB2dS5JwD1OOpqu97DbnIILAZAFZLyuiAkktnp6VXS4Luyg7CD39PX6VslYz+r+ZavtQMuTghTxkd6yI0RnJJLgjt2q35iupAfeBxgHoaSG34DKDknGOvJrGTNFFQLmj6cWnRgspzziIAnH4121rZpAgAQp3ORg++azvDemgKJCCCcAHJ4I/nXRpA+CQ3IPPHSuS6buctSaegRoWCMCCfy49qZcRlo3KnJxkmrMduZQATzng46Gi5hVkcAbnA6DvW0UjnPL9ZiRrudyCX3FML3HqfXmqUMCKilwEI5Gea2tfQJMCECENkkjg1nZZSJnVX3EEBuFIz0zXRLQG0jQ0mFZp1QFWOQWGcELXZaTYrb4IIwc4H/165SweNJ1cIodhjjnHtn0roDqz2dm4c+XIRgAjBxXLy87OOfNKSSLNz4gbTtUUJI2WwAFPCn1zW81600aEnJ5Y+pz3zXj+o6vJJqhlUbUQDC+p7nP412/hrVZbuNDvZn24XJzgdTWrhybM3nScUdMFCsrAZB/Sq88Ts7kuSGboegFRicuWO4lgfug5JqzgMuQTjHINaRRzONjMeMowIOAOASKqaxrcOjWxkkdSxXoDk/lWtcQ+dFIi/wct7Z6V5h440+6jiaUoZUBJUZIBI7Z/GuylTU92TLRXJW1gauzypld3XIIOAfSsrVwzRFQoYZyQxyAexx6iqWh3bxk7s7hwQ3fNTX84aQDBAHTJ61s4KL0HCcnoYzIEUOh3DoTU1mxb5AWKD5hzkZNJIAucDIP8NOilfyykETF8ZwPapsi9TSt9SFkyAkAA5JPWu50rVEu4lJQEADnPWvIbqV2fcwIPpnpWjpOsS2wCJIQByBms3Si9blQckz12UGQKqZRW+8Ae30qOWxVioAyAd2DxgiuPs/F0q7WlO5hgjHUEVYfxdKz70yfm+6ec57k1k4WO1SZ0s21Y3dwAF5rIm1JTIVQZHTg9Kxm1O5lLnzWdCSdh7ZqOOVzMzBTjHNYtItN9SzGZC29yXkxjGetW7bLRks+M98ciqtrscrlWUdCT2rQQLG690xnilYmctDSgtXTAyMMMgnvWhaRERFiQWUFsE9BWYtyIlDs+0DkqeuKxNZ8RAu8SAhc5DA8ke+Kr2bexxuMpM7zT5Ib+JDGCZWBztHSquq2oUOqbmCruYAc1yXhjWpY71SHKR44Geh9a7C5naWJipLE/Mferpxkpann4hukjk7lSjYOQCeM10Hga/KXJCEFI8kKeBnPNYmqXDiJ2Eas3Qc4x7+9VNKvRZ3kZcDDEEKT1Nem4KUTxFVlzant9tP5sSvIcA9MdjWLqGC5UjAY43EgVd0y5ikt1jjlDxjkFcjJPXrUOowq0RLDIBzz2rz7Wdj6Gi7pM47U1ZVcqN6tlSCP1rl7lWQgOoCAAIc/pXXahGTG+CSOw9K5S8gcA4GAOSCc4rVaHW4XPJUTcHSVvNQkEc8gjvSTIiKDnAFTzDyyXVcKOMKOlKUBwxABx1rJM8ixVcOigMhyecH3pRnAUgc8VOygLjHDHAPoKSMJuG8gjOM+laJgQGJ3YhWAUc4IqVVIYgkkHnHpT3XYzHGR2NOMZwHAw5GAQOlO5NiKTAIAA69u1PKFIicblJ656Uq2wXJEQlDDDBuhHpTtxEZVV+RR0x09qOYLEQwQABweCTRkxsAigk8kkdBTgodiDyPSnBHYEAYOOAO9K5aQhgTG9F4znJoeEsAQeDUkOV2lxyOCKfuTc4AYd89iKVy1cqxoIi5Cli3B/ClkjLbUJGeoBqw6psCgkgnpnrTSQCCASB2x0qWUrieWsSjao3N1HvSbJlJLKDnoFNSBssoYMCeQ3oP8alWJ33AnGPXrSQbEce7BJAU4pYsqzsSpUgjDAEAH2PensAOTyvf2pHCKu4HIJyAO1bwVznnIZ5YiCKCxIHUnNWbS1HDKCSTyarliJkJOUI59vatIXAW3IUMEOAQvA74OPzr18LQTfM0fD59j3Sp+yg9WWNuwEsoYHg56U0TJEQcjI6D0qqbnzgAjFUHqOtV5yCyvvZx3OMYPpXrqB+WVZXdy59qMRB3bhk81FNdCRgFAY5POcVV89mAULkg9x0FPWI4DZyOQQRjNaKJytkq3IJIA+cDk+ozUMsryOSqYKkAgnGaMkg7FwMlSQe1MkjwEJBwoJLMf61fKToDyqJSCGYMOAPX39KdnyySVIYdBmiEJ8528t0b0pzb3VkURlFHJwd2afKHMMeRN4RSTnnJ7GnNG7OTLLk4AUAY4p9rbiXADBWJOCTjJHala3ImMjghgACd2c0NGsZIWC5SI42lgMjB7EjrVyJnNugkJIPUgmqkCM8+xCCOpOK07lDHAu35ieNvce9eXjlekfZcOyX1pIlgYLEXQKWPB3dxVmN1JUYyCOQBWenmKUDDKAg4xV0MFIIQhjzjPAFfFTWrP6BpRtFFxIiR8gAY9MnpWrCDJEFIOR1YGqMKxnOwMoOAATk/nWhbIwQgHIPfNc7OkuW8YIzgKM4yKmaMDkLkg9cdaZCoWMZBHParI3oAWPBGNx9PpSsC9RBuC4AG4nrU2CIADJuCnnPeowoCEkgcEhgalUMyR5XGRyKTRRHuGQcYJxjFWSoQqGJJ7jFCxBMkKCccexppmXLZAyOpwe3aosFh5kK8DG7OBmopHaPDYB4pVcyKCRgAdCKdxIgCurAdgcnP0o1BKwzMm4FDwR3PWm+Yxwu3AHP1FSBeBk4yP4eOabIhDkBsgDHHaqVxNoJJN+DsyR046e9NM0dtGSzCMqCVGM5PvVbUL0W0JYjJA4xWHe3gbc7NhsYx3NdmGwk8RNK2h87m+a08upcz37CardPNjdJngjI7GuavbFZgULZyfXp71O1wXLkA5J4B7UyWcxkkKoGMHA9a+upZdSpq3KfiuL4gxdeo5qVjKk06OSIIFLOvAzwM/Wqg0kOXR2IABxt7mt4REKc5APOfemPGdyvkk46etbPA030OaHEWMp/auYX9lvCmCWLjoDzx35qGe0liiJCkkHJABz/8AXrqYIkLAucEDpnFM2g3DHBAxnPpWMsui9melR4prR+NXORW1mdTIsTA4wWYEYFNSJnfdtICHaSeM12EkaNETjI9AKrQWMU27a23aecjqa5pZc1sz16XFcftROXnDAkgEgevaktSJH3kMAvII65rp5dIjnvIbZF2tJwM8D6k9APrTT4aKAhQQOwXv+Nc88FNHpUuJcNP4tDnX38oTnBLbj3zUazJwpJJBwR3rcl8L3DXcgchAiggdzTh4SumkU+SQpGc47Vw1Yey1noepTznC1HZSMQSMrbCuQTkZ9K6HwdavqevWlsiMrtIGZsAgAf0Oa1dP+F2pXjoDbSeUwwJAMY/GvWPhr8Fm0vU7e9n3K6AqB1yuRwxPJ9c18nmOc4TD05RctToq5nQUHZnt3w+sRbadCFBwBz3xXoKImwKSCSM5z/SsPSLJLWJBEDsIAXBzx+lbiFQrAqpcjg45H0r8KxVX21VzSPzrFVPaTcxSB5RBJ2jgkHkCqfCsAGJA555qaZyqndnaByF6moM8ggAg8kHt7V57dzhYx3Ls7jAB67e34VXk+dSccDgfSpnUKoQHIByD71C8bHAHB7kVk2UijcadFOASoDDoSOpre8PW62sIVmUHgkKMc1RRG5HBCjPJq7ZuUBcdCMEEdKxbuadLHTpcrHlhwz4BJ7gVZhvfnIdhgfl7HNYqOQAWKhcZ4OcVLHIoU/vAyZ546+1Te25zONzdF5t3FiCByecfjR9tG7PABGOPX1rCN6VVhkbCc89zULXvGQ3Ppmq9pFEezudAdRVCctkemegqGXV4lYFCWK8jIxiuXmvJGYneQcgZBxn2qpNqJiV2ZwApwcjGDWikpFRoXOlm19LSzkuJkMUMLKCCR8wOemPp+tfPfxa8fTa5eGK3JMAyAgOMV2fibWze2U0QJaL72Qc8gHH6mvFNbWZJ3dyCoPyjBGSa/SOE8kpY6uqtbZHXCUMEvayV2ckNCCzvO5iYhiwDnkev61bY7tmAqqAcADvV6axaVVADRtgEhvenf2JcvnaMtjAyOtf0vh1Qw8FCFkkfMYzFVsbNzmZxYlRhMFhyDSw7V2MACQOrDIyD6dK07Pw9dzzSF02ADap9WPcD0HvVmXwzcvEQjIXAwoYE8+4FdP1ugt5I8x0p9jGDI0rPKSxIJGD39aOGjLAZUmtiPwlcyxfOhEqHaNoO1h/QiqV1oz2OYmYo6jdsPHHritoYilU0jK5PLKO5QVgXIBwD79KJpHdwAAAOM5z0pBAIlJQMzknJJzn6DtUpAYF2IyAARjGa30ZPNYcLh8gFFI6ZIpstvDPkqufcHioTcICcjD44BNRG7MQ25UDOCSeK5qmFp1fiR6eGzGvhtaU2vmSyW4Qq5IHqwz+VRyRPgxkkICWAOSCT1OKi850LOkrBgcghjx9BVa4upJgImUqMAswbBJB/MCvMeTUG72PraPFmOppJtMsyxvERhmY4BwKiO5wWcYDDAPoKY0rlkUNktwCp4NTw3kkTFHiGV4DDBGPxprJ6SO5cZY1dERrBJIuAQB1BJ6Cli0x3kcscpuwGU9R6+1PlnDEkZDHqMcH6VLCr+SpUNtzg7u2auOUUOphV4yx8k1GyLNppNmoyZC7qcDByPxrpbK1hgIMUaLjAOeprmIbNtxIfAI7djW/YziIRBhkAAZ659z616eHwNCi7xifKY3Osdi9KlVv5nTJOSilIFQN0CjGfzp7RRnG4AP2xVZL0HaQwVABweuKum9gdAVARP9ogn869VQifNSlKTu2RLaJCpB3HJJBB61NHYNsVUG5iSSwPQdqeuoQFAu8Eg7gMZwO5zStrECnYBkevSodNGTbRC+lld7HBb19aQ6cuAckn19KfPrESoEYgNjIHrVZdUDk5OU7HPX1qOWxLbEmtf3hchWOM4wMA/hUH2YPGGKbn5yFOMen4dacLxYQpaQAHqe30pn9oxkMN4UE8BaLAm2OazDbQPkCjJ96RbMbzhAQerN2FMXW4RK+QS4PLHvTT4gtg+15kXJxhmA/Dmla5pFSZZj0yGNAoQOp4C47VMmmRyKQuBjk8dKrx6tHwQ4xjOM0jauApMRwOSxJ6+1LlsXyvsSvYjDjC4Bxn09j70k6lLYESNvBACDHzDuBTTqLyIUDhSSCff/OaeksKkE8n696ycRpMQWxWMjIJJ4JryH4lRr9tIUEEEhmAzn/CvZ0vrZ3QOQI1YFhjOAD1xXifxOUJdO6OXcqF3K2M+vHrXhZn/D2PtOFr/XkefsASSSQqkgBu9E0X7tShAJ6d8ClJRmAAbIABz0JqRtsakFMj+8PWvkT+go3GiAuSCSoOMH1qURmFRD5omwxYMFx17fh/SoPMlaRABuReoIxmnxyFcg4Ykn5vQGpZpZksQDAryoHJOakW3XnHIx1NRRwYIBG8HtnrUwnBB2DavT8RUArkCrsBBByCQCR0GaWMbmJHAzgUqM3DYyQaVHREwVyw5J7kmqVjZXInVlkOW4wcg9qltrhVw7AOFPIPemS55kIGTx9Kf5ERQEZBxk+1Vc1TRdiuTIpYkA5wMdqljlVt4wG9WIrNiDSOAGVI8feOT+lXI42WMEnDsT8oHQduazbHoyVihnDsSi52rz1+op28SEgnK+44qF7dmG4HJXnJqIKykHJPbAPWsylG5NNlFUkZVjggdqzyCHZgMfNgk/X2q4YJZXKk7cjIzRHYSSt5eMLwwOMZ9qNEPlsR2yNLNKWEbIQPv8EEdwasGLKAoDgcZq4umlUC4XnqCKka3WNMucL1wPancEUo0CgkpsfGAD2Hep7YI8wXADZ6sMiknKPGCAcnpx0qOEFkJcgEkjGccVhN3N4q6se6/BL4oaJ8KNDCzoZNTnkLSNEuS3PA9hXaeJP2wb50I063MRIO1sgYPuBXy2N4cEsSCMYFRGZxIUPI54zzivn62T4WvNzqK54Nbh/B4mr7atqz1LXvjr4n15WefUZUWbcDGhxjHpiuF1DXri9m825lMzg5DNyf/r1n75HZCQFGD97vjpUZldUG8AsTjjvW9HLcJh/4cEj0qOW4bDq1OCRYuNQmlRWJyAeWbnAqATPuBySxJAINIoZl44Gc4oNwWdhsAKjPTrXcoRirJHaoKOiQ2FDIxLABATnnnP0pLkErHgkFSSMd80vzfOwOA4yR6n6U23DgFihAHT3p8pVrBCpml8pIyWAz9R3NPkwWU7ArfdINMjQM5JBIByMcYNSTxloiGCliQRg44qkjNqxVdFkyjJnn16AVYSJp7iKMhmNzJHB35BYDHHsTSLkSAnB49eldf8NNIOueLtOtthYJKJzkcDDCuTF1Y0aMpvocWLqeyoyl5H3L8FtAHh7wpZ22wZMS7SB0AGOP89q9ThQ4AwMe1cx4UtUtLOBYgfLUbVDenf8AnXUW5ORgAZ6e9fgmInz1ZSve5/O+OqOrXlLzLiAYyTyOD6CnhTglgq4OMA549aiBOMEZPQAd6mVRwoOT7nNYo813HqgAPHagkAZxkik3YUDqc02RjtAIwB2FAETOckn0x9RVC4nByNuBnrmrVxIOBuAbGcHqRVCZhuAJwScc1mxpFG7cSZBHzK2AR3FUmcEgHIYc9OCPrV6bguCCR6gdKzbuQKrLuAPOMHpTSZtFDTcAFgcgZ475qnJqZTBAAIznFVnvQZNoOWAwccZrOuJWKkFgCVOTjqTWkafM/eOiML7kWsaqZBJuYBscYHU/0rzLxb4ktdGiSW4ZXJYrtY8kgc/T6mur1a6+z29zKWDCONm5OCSBwPxr5L+KOuazq+qSkQSRxKxAVSeQe5H417+W4GniKvIpaeZ9DluC9tUUL2Rk/FHx9L4ov3WEiGzWRtsKPuxzxk8c/hXnfnrG7Bl2k8kjgZqzeW8iy7nYEsQoyMHNVpIfLkCOMgnaCD1NfteCoUcNSVOnY/V8Lh6WHpqEBrzEoHDFgeA3p7VqaA5fUISRnDA8Dkc1kJnBR51fDHEaA9fXFdD4Vszc6iiiPICklixHPp9favfwfK6sTHMpxhhZvyPRILs28KssrurZI34O0+n04psd24UcYUnqO9WTaI5QFQkQAzk9OOamFlGisCcADIIFfcqqkrH86Voc02yj58quXRC7dMqeg9aJXldwQCHYZyPWrcxihwEyUBBAPGT61Qm1IQSsAu48Yx0HqKftkQqEmTRLK6sHQOB2IyM/Q9aelqSS5dUI5HasyfUpJz5jBlAAGM9MUx75nZATleDkdxS9ukarCTkazFUwZHOO+3ue1Sy3sUUDEYLggAE/XmsJ7ouSCcAnj2qK4cyQMgGAwwWxyah4qJqsBUZtC8R2ViAGXoc0Pqj72AC7TwSf8KxonZgi4PYE0txG3mDYWA6HPrWLxnY6I5c+pfn1EgkxbjJ0JIx19P8A61J9ud1QA4cHIY8kDFVt8oXYRggHBPOPpUduiRAM3LtxyeM1k8WdEcBYvrePKQTJ1+UjOMfhToZ2iJDS5VgcZFVFtwELkjA68dakJJQIEIUc8nNZPFPubxwceo+LVXhkcAAKwwAOAPf60q6gxkIZhliDz61C0EaOCRwOvfNQzeScsDtKnJOegrKWLmupvHB0+qNH+0nhOwsSCcjnrSnV5Q4CsScc89BWcQJVBQkA9GPNIZBG2xAC5HLEfpWf1up3OmGEpLoag1qeNwCDtPcVLHrksXBfjPGTWYJolUggs+O3amssZYAjJPODR9Ym+pvHCUv5TW1DUxc2s4MoG5OWY4yR0FeT30aozohwmSQPQ55rvjMIsHyhKFPCHo3sa8+uw0ly5YEnczAY6ZJryMbJzs2fccO0lTlJRWgkUgdWG4cAZPrUQQ8DGAScZHUetR427lAIcZHI6H6Uod2BJIG0c/WvLaP0GGgMScNk8HAqQRmSMAc4OcelMMbSuoBAXBJyetTHbFlQSDgH5e4+tTY3RPGG4TrxwMd6QsZVLIwcdMjoKIcq5Y5TA78YppYDGCQM8470yiRsKSAwK8AGo58+YVxlcAnNG4FlRiACMg+lIkciRnc0YOSSRxkduvfpQtASSGLK0cibSSpAUKBjb75p5lIySSQTj5Rmk3sqgIRszn6GiHEBZvvdf1p3KsiUSMUwThSARx1pd5lwAoA7n1FM3qygAYAGAM9PalRghwTx6ik9QsyaCMKCDkHOKvQxAEKAQQOveqVvITLtIyuMg44rXtwPkYghgQwcn+lQNXQ9Sd4LjkDnHSnOkYiYgkMW9eg9MU6VRNIH25GckjsfpVWUGRiS3APUcGpTLQTKY1QAZTrn3qJQokL85AzjPSpS+FAyDxnpTComBCPsPcYznFNlPaxLbSnzAXGRyQPU+gqXUphkDrxgc9KbbIjTguMbVJGR1PtUV0dqAshLkkZJ6DtXThlaR8bn9RKmoGVPK8UZJyxzkY71n3c63AYuuGUcY71p3ERkc/wpjrjOfas14lBwGAB4CgdAOvNepKV1Y+Ow7UZpmc4+QKAqjGagJMZALZB9e9XZohyxBKA/eI4z6VVlXzXwRgk4AHYVw2PsoNSSZDLIFJJOCRzgdB9an0WUJq8EKHJPII6H2qDURwkYfYg+YkDJ+n0q94ZjSbU4gEJcLkMBlRg88+vStYbmWJSjTk/I9LCS+QNrZXoVJzge1VJldgFCAJn05J+tWRKIERQcE4wD3qncSEMFB5JPQ1sfm7+JlW5+8yk4YcYz0qpMSzqAMlR1zVu4tgmeckjJ7VQkI2sA2SBkc9KtFxK1yrx4EYLsSCQOwqJ3TBBIDE8H0qNnKhmZyR61XZwse8gkYyDiqeh1QjchmzvYBgR1qDdsXAUsCe3elaUZBwCccg9DUlugc5GBkcY7VzzlZHuYKjz1I6EqkIQgfBYcleMVr2Q4ck4wAVAHU55H5VmrCZWJBB4CnA9K07NVi2oA28ckk5GT3rzJan6BCFkkaEb7YxkYz0z3FTK6EDOAfu59M1VVSyNuILDJB9farasm8lRsDKPl9f8AJFYtHSoos+H9RFpej+9IxIGfTAzXXax4wh0OzMgkG9lI2ZGSK4LAi3OibCOmOoxXJ+KDdXdxK7zOqE5VSckD0z3rw8RlVPGVlKeh42Oy+GIfOyzr/j7U9TuWlSaSOEEYhRjgjPX64r7q+BXjSLx34CguUk854lCkDqFHB/AYr88QWJVUYAkcH0r6L/Yz8VjTtd1jQpJCI2QSR44BJJzx6YGfxrlzvKaLwidNW5T5nNcBD2F4LVHpv7SfhA3WjW2q26AIjMZFQcgZxnPr3r5ijnSWQOrEIOCSM5Fffev6JF4g0q4smAeKVCQzcAYBOcH1r4V8U+H5fCfim4sJYjHEJCFZjkEE8V5PD+LdNOhP5EcO4zlvQmOsLcSyq5G9McDpmtaKyG4MUGQcdelS2lqqqPL+ZSAdw4rQS0+QEDLZAPNfZOTbP0SMo7oqRWrBVTI2gYBFXrfTwpMpIYjk54q3AkQRw64wpIYDoRXp/wAFfhi/jLUIr+/t86RbsGCsCPNb1PsDXm43H0sDSdWozgxuOhgqTqTdjo/gR8KJru6h8R6pEyRjDQQMep/vY9K+jygIG0hWxxgYptpaRWltFBEmwRgBVXsB2x6VKpBJI5P9K/FMfjZ4+s6k3p0PwXM8wqZhWdSW3QlAVUQkZPOT6Vj+J7YXmhzooy54Ct0A7k+1abSFV4IJzyMdKq6iJHs5iCCdpwvr7V572PJi9TjIJAsakFSMYGB3FXLeYFQCjknkN2HtWfbOMjC4cdvSrls+CsajAA2gDpn/ABqYq52allAy795UhuhAORUyYbGeR0NNijIZiXBPQj0rkPiF8R7DwTalN/m6iVJWJSCQPUiuilRqVpKEFdmtGhPETUIK7Zp+MfGtj4LsmnuXD3L/ACw24Iy59fpXzP4y8X3/AItvjc3e6PBO23D5VPQ/WqOt+Jb3W9Qlur+ZriSQkjJ4QHoFHYCsW4dYlBO5mGcYPOfc1+rZLkv1WKqVl735H6zk+QwwUVVqq8/yOK+IOoyQLbwICBITuJ7AdP1rgfNLbiP3gHYYxW54y1YXl3sjO0RsVIJzn1rAwnAAIA5JBr9Dp0+VWPrZSB5AZQjDI6lVGDVqEiN1IVgnUBjk+1VCN8gODjOc+o71OJGE8YA3IRggevY02jO5NLOrMSWIc8AAcce9IrdAcksATxTZXVCQRgk9uwqveeaqlYkMkq4YLnGRnpmsmgR2GkWccGlyX7lUkI8uJcZDZ4J/Ad/WsoykEs5ZgOu0ZOPXHep9V1MrFBbxgNBHEvC8YYqCR7kEkVUhdiVIGNw/L/69JoIRle7EWQFnAVi+Mq2eB7Yq1YRNNe2aH5GMqklexBz/AE/WoLeF2QM4AYMx69Rnj9K1dGtjJqlihOY3mBc56KATj8xXPW0pt+Q6rUabPprw1OW8PyRpIsUhj2xnOACQcEn1r3nRNYttI8HW8s7LFFHGDgHk+3v0rw7wlZpJYwiRAYmG1cAc+vHtW14gubmW2RJGYW8X3VA4+v1r8IxclKvJtdT8axsI1qrv3JfGniufxJKYstFbqciPOM+hPvXIhAoJjYkDAIx+lXFG+PAyTjPJ61b0vTmmYqwIOd3IwQM1xOdk2zOCjTjZF/QNMYyB5Bxt3Y9R2r1PRtJSCyViN7EBl2989K5/w7pKSzxwkEhQGZhxxnpmu9Eao4KDZHu+VfRewryasnN7nm4mpfS5i6l4dtNYglgvIvNjYYOOCO9cDqnwM8NX8jvJYKTzjsST06da9YkbZuUnCD5jx0ppUbCVGQfbtV0cVXwzvSk0cUasqbvFnzXr37McEiie1fyQchY4+ST6HPSuD1X4Aa1ZuwiSOWLGAWzkH6ivsprcyFFIADEAk9B71WuLCNwxbAI4AA6ivfocTZjR057nuYfPMVQ0Urnwre/DLWtOkRDYu4/iK9BWVNo8+meZHcQSREkDLISPz7V9v63bWCWii5EUQL5AIAYn6da47WLXw9OGVo8Dudo2/lX1GE4qryS9qj6fDcSVX8cD5KMTxE4XnoBjrUb2Z8ohlwSOQRnFfQ+teCNEv2AhhCowB3BQPx4rnZPhZbEMEkZi3A2HH0619NQ4kw817+jPpaGfUJK8tGeMCwVI+AxC8hmOanjhLxM+eeMAd69K1X4VXNvHKAWIIGVz0/GuUvtLewnELxmNwPTg4969vD4+lif4cj26GPo4j+HK5kxWpZiM8gckDpV23tgkeAQDnrjr71JGAZfLJ2kgknpViNQ6naMFegI7V6Sdzu1ZCkLI4cghgOCO5q1bEeUwKEHPGT1NKqFc703FgNpzjHr9alWIhgAARnhj3rQzZJsDqpAycc+xqcAhAAvGOT6VDIEjIAGex5xipkKshQEADgn0pkWBojwCcFQCT/SpEQKoYDAz0pCwYAh9ykZGO9L5hAwwwOwqlqZu6K95ZpfxSRyA4bjGOnpXkfijw+dI1JHCkxLKGI9wcgj34r2RwCRiQoepx3FY3ifR4dYtXBTeAAfl4II70+VBfSzOs8KSK+j6fJkEmMsQPXPHH0rc1SHzoGCtgleo7ZFcz4OG6OO1MgEiJnbnOFAzXWSW+9AWAC9znkg+g718ZUUqdfQ/O8ZH2ddnGTwEEoFAOCAexI/xoiUKgMhwQOMc5pb1mE0g2sgDFQ5GAfelsYo3uQjk5bBznAP41+rYSTnSi32PQhK0VcURvhnMZIA4wKsx6XeXKRmOPYSAcntXVppZt1jgdE3HDcEEEHpzU6KWYBUKlflGBjGK9F020YSxFtjI0WG4tpQk4IUEEEE817VoUiyaXECS525wRjHtXmWnsZp2R1G7PLE9q9H8PMIbURMcjHymvj8bh3Qr82up8xmc+Zoy9ZQLcuzDaT1FU1WOVQAwAC/dIyCfXmtTXYgzAlSBjlu1YbAIcqCWA6Zr5rEQtPYxoSvE5rxLpoinV4jgH5Sp5Bz39q5nUNPd8BiAg6ADr+Nd5ft55UuFXnOB3qld6BJcksAVXG4cda8iVF810j06dSx5teaU6yCZWBAwoRc5B9akspLiylDk5QDGM9DXaHSUvLDzUQBcsgPqQcH8sVg3OnNbggqSSflGM5NfS4KUJpQ6nv0a3tIcrI7/AMQyXOERHYKQudxwPfHr71Xiv5C+RGAcj5wOT6811Ok+FftEBdgoYAHpyTnpU1z4Xa2IAjBGeSBwK+0w9GtGKs9DG9KGiRi2er3EKhZZXcgnBPGFzwOO1atrrlytw0gkZGJJJyeff61FN4dliUsEJcA4GM/hVG+insLQ7QWlJCgkZx6/pXqqUkrNgnCRc1DUTM55wcEAk96iS8C4Bwq9vesONJ9wJJIwD+ZqYhiCgJY+g7Cs5O/U2UEbgu0ICqwQDgE96d5yM5LNlCQRWIvygAZJI4yOtSrM/wB3JBB6HtWaVyHE21uGl3q0jFCOF7CjAwCTkrxmsqO6cuQVIQfxdM1ZjuVyAxBGOSD1q7GTTLaqUjQswZjycelRso5IPOe/pUK3SDg4IxxT0cjBZdoPYn8qGCTQ97cQIfkyDyRn1pjqGX5eSAMGnifzGK9QAaVWREAzyDyccYrN6lq5BtKYAXBYY4Pr1pv2QMRxj0GO9WXI8wNuGGxkY4A/pTd8eWySATjae9A7sqtZJu3lWfgggHGSe9ILARqd20egJ5FaBwqj5QmecDniq7xgscE4JwDVRYmynEjKxLnJz0HSm3KGdwpQFB2POa0CiSEAAgAc54yaYsSKpIGc9B3Fa85PMZ4swrAk7sLnJ9fSoTbMJkcqpGSSDWztCquBhicCoXTcAApDZGSe9ClcFK5Wj0kXIyI1YkdxgGmf2CImQSggsSVIHX2z2GK2tKuRa3CecCY1bOR2962ZLZJIldCHB5B65FbQUZD52jkJNBiLEqSwIwQwxiqS6aIyyEblzke3tXcraDawKYzzn0rGudOfzSq5Kkk4AolStsNTbOZ+wOkgYhSCcgU99PkaRDG4TIOVK5zWvPF5LbQOPQ9qYqFlZyMbSBXHKPKVzMyzpgG0s4JyMgDg0p0tck52jORjtWmylMsRknHPaleLMhAGBjO70rBtj533MSXTicnBZQep70Np5SMIPusd3AFdBLHEUUEYJ7A9aZLEm+BzGCEJxk8EEdMd6mzH7RnPy6Wf4M5xgEdj61G+mmCMlwTzk4Pc10PkCIkDBJJJLDk5PA+gqY2sSjcxyT1xRqg9ozlJbFmUAjBUcgdRUEsEqYAxtHIIzkn6V101pHIhCgbl5Izg4qqbFHYjaASOuKXMyec5QI7K4BycEgDvQscsO4b9wxgstdSdFG1yRgY4qr/ZYkUcewx2HcVUbsPaGBHcSqSgJY5zuz0qUahJEyksWA4x71qf8I8RMXTOSNvtge1Ml0lo2GSCo56dTW8VcFNMig12RSWJUMRtA9PTirUWvuzsWOHIyQeADVEaUgkcgYAOenWmvZgFiW3HHT1rdU49UaRcWbZ1cyNGocEnBJ9/aty218RKSCSMYwO3vXDWlpIZ4yxBKkHb6Dsa2JsxsApBGAMr39qynRhLRm2h1cXiDzsEBTgE5Y8kelaaa9vVGZwCRtwRgivP/PKFFKGM55J7D1/GpZdSwxQ/M2Mqcn8OKKeGp0/hIZ2x14EsqtkLySB19qlk1U5QxsC/Gd7YGO9cZaSySqWJJJHbPFWlWXYxUlmxnBPH0rsjCKJWh1Y1SN5WBJ46c8GnHVFWMkMASema5WR3j8kuShIBI9RUyRkOpGSCcjHb3p+ziWkmdCNVDZCg/N/EvarP24R7QzZIAHJzXMXUD2zo8QMmccEnBGeePpVlpLiZkMcTMgOCfQUnTiiuVG/9vGCA5A64BwDTVvwXGflB6VjLbzucgM7HkACrsNlKcB8knocfnU8thWiixLegMFB5J65qWC4AeQAE87hk5wD7UiaSWBYHk9DUtvp5U4ZeP72OR/8AWqkiW4jw20ZIJDEE57Vp6bElzchFIJIwVx0/GqssaxKFDAEk5Y8j2pNPvBZXiO5UgclQcZH17VpGNzGT7HS29mLS8IBycDJPUDNTXbxqXeUiQHBPy5PvWBc61FPqMUkUsizqCwwAVHIOOc56dMd6sHz8j5w5boGbAHqc+1dcYHM1rdkNtftHO6IpSLdkBBggfSr883+hPKjZAPIY8iq8QPzuw3vyzOf4j9fWm6lG6WysHBGMkAYqnEEk3oZE0RlmLK209SAetJANrgOd4HVfWmFiyhwSckj3q5Eq+WuVUHnL55PtXOzvhcSOMnCk7cnAJOBmvMPijrGblIpG2iL93tHPPrXpc8oit5GAMhUFiGPAArw3xZdNe6lcsxD5kIyDnGOgrmxFTkpSZ7OChzTv2MeMqXAIIHUZ71NGpUAA89QTUS/KiAjLKNwz3NaFrEJMMRggda+Hqe9qe9Kw5FZn2jGAOh71fjjkMaAlQQeAqjgf1qNINxJUYIGRVu3wRkkL2yT0rnUdTjk7iM5isi8g2jJBBPIHrWHe6slxkIzFF465x6/rmpNd1WO4R4Y8gdCxOcYrFSaJYwhUFz0bPI9a6FCyuTGPVk4lBicgHPKjI5NNUnbnGMep60fdAJ9McUwIRJgnJ7D1rGSNGiyuYFXIwxYEE01giFspgk8fWnRyebgk5PTB/nSsR8qlxISCTk4IrPluStyhPGCjKBgE85HWuV16d2YQREIcjkfXn9K626vFMokwrxouGVu4rz2edr7XVkBOxGIDA/KMnoa6aVPW5liJONJmrpN1MNZ06VUG2O4j3YOONw/PkA19/wCkrJJpdhMCJHkjDZTuMccV8DnbDMkqMXEciyq0XRiGHHbg1+gngnT5ZfCmkTyjKz2qyAAYwSOlfnPGMb8kj8pzaS5lIVwJozGwyOwJqSC12MpYgkDAHTNbsOggRJIdobJGPX39vSpTpWCxIAOMcDoK/L/kfNOojFMKxtkrksNuMZA96rT6aZZCoUNjjjvXRDTtoATJYdMVImmrIXiTlmAY8+hz198VhJ9xqqZmn6RFayBygcqOCRkgkVPdSIiE7MuONoHX3zV42pZCEdlOcZAyRjtVa4sp5JCCAo6AjOfrXLLyNFK+5yep3LQXIeIYwCCPr3rPGqTuCQhQgZG49q37nQpIHd5iJQThWQYyO361QexBwHAKZwOxrnu0zvg4W1LXg2eXVtejgCBgFDEkY2kHP5H2r1fzCibTgBcnA9e/NcP4C0xYXurl4QckKuOw96wfip8aLPwPeWljCQ08kgWZlOfKHXp7jvX1+UYKeIpuUVf8zkq03WnaCPRbyBr4NHkAE5BOeKdFpYjVQQpUdayPAHi6z8VWSS28qOCpbGec966tgA2BgnGa4sTG03Fq1jzJqUHyspC2I3AHvwQO1c/4s1e18P6TLeXtwIYVBwWOMmuoYMdwUhSOjYrwr9pdJJLPT7aZgLbfubnAPHGRWuX4GOOxCo3tc1w/LKolLY+efi58S5PF2tvJAm+2gBWIH+I9z9O1c78N/Hd14a8XWswieOKN1ZogepJwQe2K2ptBtpDlArDPPYEViX9rFZK5jjWOYNlWzkAZr9np5JClhvq8VofoUcXRdH2EYaHvf7TniGLxD4X0CaIqp3CZiin5Rxke45r5jumSQuACFI44wcfSuj1/xRcarp8dobiRoo0KoCAMA9eRyfxrlpXCu7EMBnA4r1ctwX1Gl7NHHh6MqadjPu1UKCQcDp7A1jXQZ2IIGPUmti5uTcXGzeFTbgMR1IrLJDliGD8nkV7sdj0ocyWpUkjMZAVuSOoqc27eUqlN4IJJ/rT4FEsi8bsGtpYI4Yg7KCCcAP39se9a2udEanKcRe262kgdRtVeox69DmiG4KNvJIXIIBNaeuQvDI7yYLMcFQcjHYfl2rDmKtghtqjrntWMo2Z7+Gk5JM6Kwv0lLiZwxyCIwcMB6/p+laO9J2Uq6gA8Lnk1y1pK5XAAxnOcc/n6Vq212IsAgOQeQwzmuKcEfSUZt6G7bu65DnKHAVScYOeT+NXrC4EE4c4B3buBxkVjrKJEJLggnJA7elTrON0a5wCcZ9K45I7ldnc20gmKSOFBYZGOAM1sWjAbQCWP3SM9K5DSbseUUVi3J+939/pXR2UrpGCUJBIG4HpRFoxlFm6SSQARheM9jWhaTFUGAT2+lZUaYJAOcHnng1fgckEEAjH3q6Is5Zo27beXBJwDgk+o9K0EcxkkHLjnIGeKw4JSgQFiAR8ue9Gr6kdPsi5kZXYYC4wQfWumN2zmkrmP4t1lp72URllhUBQc8tnrXJG5WOQkjeityMdQe9M1PVYXlYPPhiSTuHI//XXPT3k15PttxuU4AKnpRVm1obwjob6XYO/I5ySAD19qsX0IudOmQyAYRmCsOp44rGtYJbaMvKVc5AyGzj8K0oroSLIxBHyFSAM8fSuaM0ncJrojxzUreRbu4RwMA9uOaqJGEXBGW7H0rd8TRhL12CMASTlh1rHtYjLh3chjwExwffNd6nzI81qzJreFhIpbgdSat5Lhgo6dAT1qK3xLCSjb8MVOT0x/SgFyxyOB0x3qZamkSZmPykOAACCCOtMKkqM5DE9uwpRn7u0k54FTrbjIODkHv2rOVzqgkPgshtILZLAgHH61eS3iRUCjPbJHOahgXyWYEZyM1bhk8xmAXAQBiQOmTWDujrii5Gp5VeQR61YEm2E45JG3b6jvVSNxsJ34bPAx1H1qcHfyp46HPesWzdIsQOVUsg2hQFx6Vg6le/arsOSCY8qPb1rUvLk2dnLIBhcc8da5iRxNMroAgJyfc+tXCz1LViwt2JXZAMuOvtU0b+WyuDlRzgc5NV1ha3ZpVIAcbTg8mjzQZCigbD0x61q0W7M0Lq0h1aEiRSjkdcZIHrzXIaj4ej0uV5UVUBOSTgZJ7/WutSZlVSc4HGD3oDLcyiNwsgOPvDIBqoSlDY4q2HjV+JHL2it5R3ABl5PvWjayv5gKMQOcrjqKlvrAW08hI2hsHA4wPYdqjt8rISp27RkkmtlNyOX2KgrEeq3bMyIFIGMlx0Ht9ay1kLTEAjylyWK1Z1DmZzuzuALe+OlVURbfeSSFc5YDmtYuxDjYgBMhcADBJIOaciYh8vOQDgketWLG1EzOUGEB5z3HqKsOIzE6qocqCcg4x+VXzIm5myRFgoBIOcjB7103g7WJ9GuWBOEYYY5yfyrm0YAgHoTnHqa09GEjakGRcocAqf4hWM3dGsV3PSUuftjGUqEzjBXv71qacRbqAy7sndu6nFYmnRFG2OQDgELntWxAXO0knGD7ZGa4mrnZZWOhtJAWDgbQOPrWgMNja5wcc+lZujHcBu59B6mtWJBIQQuOc49vpWfL5GUrIZAGDsMEDJ6jHFWlAjwVQAeoPU0+OIAkICxPGOpFPVChCEEnsDVozZIoBjJIABHUDmmBCCSTkY70YMZKk5Q84PallZ9oG0EZ59xVolXI02mJiCNoJB+tR749rIDgkbfcU3epZwuRgZII4P8AjUGEDAHBYHkDjP8AhWiZtFHLeJA8M8ZUqzHhSTnP/wBeodP2w3iEFJQRyDnr6VZ8QqXuSCvAOQARxnv6npVPT4wt0gVQwHOM4zU1JaFtaWZ6HpTeagBRgBgH5T+HPatG5hPkuQCXx8voD71m6NOmxAzNGOBhSeTWy5ZVKjcR155ripyutjz2UoTsiTejFwOQOlNKAFgQcE5FTOQhAIwTzz3pjBmwcZGM8jGBW9xLUqOQhJJ4U9+K4zxLema4aBBuYnBAPTNdZqVxHbQyBiA+0tz6fX1rzO+kkmunLHcjHqDggV0Ub3uw0KhhHKFwxUY64zWXewofMIABxz7GrpR/NAVGJJ27gOAfrTLi0YjlgFYZ3Kep9K63PzKjbuUtPu2sk81AUjHJ9/fFegeHPFoCCLeAsi5IIxn0rgRERIwxhSQMY4Aq7BmMEpgMOAT1GPQ+lcs9TRPseuEi72lCFO3OQOvtVC4s/kLOm4Adx0rj9J8U3Nu6xsWdQMnA4H412FjrEV+hLKzAjAC56+/tWMXJPRGsahgSWUyRhihI3EkdMjPFZk0GyZyTiQ84J7V3TJHIBuAA6gA9BWXd2UUzgbASe4q3Ua3R0xqI42e2lLEIN47kdAKDaFogqoGI7E4roJbNElZGUAdCScYPals9EeePBAMu44weo7fjWTqm3tEkYL2Y3om0ZIOCorY0jQyCJGUbR2NdRp/hkrbo5UOMkHjpjH+NbSWUYjWIIojAywYDk/4e1ZyjKps7HFVrJ7MyYFESAIgBJ654x/jV1Aw6AP67RjNXYtNAIDAEAdMcVMlnsfIZSMdgeKUaLRxuRSEDsQyj6j0pLi1LCRQSW25YHgitVLcRqGJJDHGAKnucSAhAA2Cu8novoT6V2Qp9wUn0PFfFEZWeQPyhP3WOeKwp78IqoVyOD8x9K6fxqvmzuEUBVfhgOuP6VxkkJL4Y7gensK7KlNdjrjFNXZfGrsGJj4DcdegpH1WeYkTyFmzwWOcis1rd1JAJI6BgOtW/spitxNLgg52kHr/9euZxSNFGBFO/nSgg7do5rpvBsrXE4VFIZTjBPXH0rkd/zHJ4JJzXUeAy885lTICsygZ6kGuOtLlQpqyuehmEiMsAA5PQnHP1qeLfsIPzEDJGetW4LP7RApbIfGSCMYNNjtwuXBBOcgk1UJXPNlIaoKgAkEHG7tVHUdGjv7R0cqX5Zcng/wD160m2gAsoyDyW9PpUEtwHkcBAAPurnOK1U2jF3Z5Vd+Gjps87AkhiWBbgD2H4VhXLqJCGClTxycHNeneJIEnhIIBbHHHevM9VhMbkMMNk8jtXXCfORa2hVChZMEAn0psbhBI8ZDNkgj09qQb2Q7xuYnAKjt6+1RtKYY2AUKhOckdfxrZuwDpoRLAcIqnqcjrVJrcxXChCACORjkGr9jMCWMig56A81Ya0jYrIABk8gnk1FzaErblFBiUKRjpk1Y4T5xkAnr6mrL6cuFYuQCc4q0kKeSVDc+lQzuhNMZaRkrkE4/lV1EDggde5JxUKxGFSU5U9Cal3FIwTyTxgVm0U3fYs+YEjCCQqM5xjIJ+lTfbBGA4OcVnwSJLMglKxqCAWJxgZqvLfttZShVM4Of5/SjlJUWybVNX+QkEgd8VjW5Nw7sQXOMj3FWHjaUgAZU81JBEfNLq5jcLgkHGRVrQ0SSFsPPgmWUhlYnG0EcgdK7m0vJbyIEuEYqPlbAx7VxqxDYNsjNICTnPBH+NdR4djDLgoxUHOSc4Nawld6nj49J07jdWtHkh3l1LdGCgiucki+zSIzuYSGyGxnHuBXc39sPJcEkEggdsZ6VxGuowiCMwYLkFiea9FR00PkVN3PSPBeuwXUaxPIxYLxJ6YPce9dZfSpLGUGCMZz7V4V4T11rPUGiVCIyAA+eD7V67Z3xubVCVJJ6E8A15lWEoSv0Z7uBqX9xlO+hYZKjIz+dcnqcYcuTwRnAXvXa3IJAAIUe4zx3rl9UgCuwGCD09qcWe/HVHikJecAjhSeOetSXCGNDknjkkdAKesUbB0UCFMYAQdD6j3quDJGxAkZxt2ksAMjPp+FYHkpJjQzMoDIQjDIb1/CpYohwdoJ9xTwFdVVjndgDJxSgGMgA5UHBxQNoURHLErgNwpB6e5oGd+zBwP4qlkztCg9sj61EY3ZWyc5HOD1p3J5QclXZSy5BIK55B+lJM4VTk8gcAd6jjt442BAYse+7gfXNKylSoAxuOMjnAouNRHCIbSyHJIBBHcUuQyEMuABtBzgk09SYSSoBJ4BJzTCwWYBzgAZJxxTuNJodHasys6uCFGSGOMewpnGXIGQAMcU7ckwyDuB7joKeF3kFRkKOR60rjEQrsBYBcDI96j2uGBPAPPI7VKv77kkKg4x6GgRs2IwMknGc9aoq41YwwOW3Y5wO1TwgnCgEHB5zUEREaEgEMMjHrT1mKksgLHocdQKaRErgwJ3IBgDkHPWmIVOFJy3YZpxyzALkA4GW7GpbOw8mZzI4cn7ox0ruoU3N6I8XH4qOFpuUmOWzwSSNxHJIqwS0sijYBtGA3tUwlEIPGwEcYGeajaISAkEgnkkGvoqceRWR+OY7FSxNRymypLmN3kByANvtRG4cgFOoyQasMB5bMqCQgHCnjJpyLuwSgDADIHQfjXSjw5O5DhFwSoUZwAB+lMkJdCACo9G6ipTEXDHcOuQPSkwzBQQC471okYMZFAxdFGCuMEAd/U1JMysrIUDDoQehHpUpYFhsBUgYPvVdHTLLtK7SRyOvvVJENihPkIGFPTjtSC2JcopwSMgjufSlRkZ2UnJznAqZHjYDCEEdeatIm5XEBjYAkFlJHHY9xViCUsCSmRnA9zT1WBVdvMCDOdp559M0xWRQFjILE8ZqJI1gyxHA8eCybST6YzU9wOEKjDDkn0qGOYGQsWIlPJJ7ippl8uPJfBIzXk412gfZ8Of70hu8yOVzk4xVuBYlAV3ImxhUxwR9fWqcLjgsAPTHer0LmQB3UCQ8ZUYH5V8TPds/oikmoovxKdgBGDjoe1a1oAYokUYAUYJPas6zCy4LjO3kfWtSPJAAABJx+fauZ2R1JNlskEjaQy9Dz0HqPWnmQrkk5AGB3xVaNCCUGFIGAQc1Yhh2RsGbPfJ7mkgsTbRJGUzgMOSOoPrU0aCSRSQSuOB6+9Q7hGigjBI6+tPDHcAHxx37VViuUbHKEJUZfGWJHpn/64pwfdLtAyCPypuPNDEgOc88dachwQGBVScEqORSY7EqEbSACB1/8ArVHtCE4QAnvT3kMWAASfX1ohJZixGTgnafWsmyGK5SOJAEBY/Lyep+lUL+5FuGG/Y2c5XkCq99q0SymPOH5APpWJPeBQ7OS46Ag9TXrYHBzxDUvsnzGcZvTy6lv7xLf6iEKkyAgkDJOATWU0q3Uz+a6ogyTyMn6DvVa4f7WwWZC8aneFPTd6j0NMNqkkgIIDgHkkDA6kZNfcUaEKUbRPwPMcxrY2o51JDQ5kySpCKSBkY4p+wbQCN4PTmmRq5GCTsPQ1LDFJICmCSTxt9a61E+flO4zJwEYkgdqmdAkYZtykDIBHb1pkDpKCAASM5Ppg0Mrs4IHPQk96pIzuyLz0jbc4LgjHy9hU0LbgABgdR9KY9u7MCIyATgKoq9b6bPKgYQSlgdpAQkj2OOlJ8qLi5MpzASMAWzJ0IA6DtUkVsUAwMA8k44JrqdK8AXuqywvEAAx24OcnHYetekaJ8FmnQi7CiNfmUMeSfTFfN47O8vwH8eqkdUKUpHjtvp08mWCBz2jIyrn0JHb6VraN8Pb+8b7PBHJMjEsxGQFya+g9E+E1lZohmiVzndgcgZrsrbRLOy2lIkQqNpcDkjsPwr8yzPxCw9O8MFHmfd7HqUsJ/Mzw/QPgfK6I1w4jbklS4wR17854rv8ATPhtpelRElGmccDeoIJ9a7p1TjYisRgHHGBUU0YLEggAEAD3r8wzHivHZgrTdl5Hq0qKic3HpcEbBY4lDKoySOGPrjtW3pkSIoDIwBOAFHAP09KbJGCZHK4YnJIqxpswSVSRtQ9SOue1fGurKcryZ2JW2N62gMYAQEnIGM9PwqzIhUElgXxjr0pttJ8qZVckc896JGDkgHB68c8Vq3oYSuRSqyRKxBYkgHA7E9ailkQAgEcHBbOQTSSsASFyG9A3B/CmlVcFChKA557H1rklUsZ2GCQlCQNpyQA1PRHOCQAcY4pRENwBGB2qREIUkkA5xtP881g59ylYJOFXABYdB35qSOMjGXwT2pgVBISMBz1LGlcLgEnGOTWbkUTmdYWIAKkDB6YJ9aY16G4JIHrVO/uC6kRqQcYJHeqVrb3DEGQ/KecD0qW/MpI0PtUjSkD5kOAPc1YaN2nXC7QoIYHqG+n50xYVgjJAySOD6VDBNNcTrbQDdKx42nBGfU9ABUp3ZSiNvLtIFJOWKnG3oP8A9dc9eXUtzlskLnBDdh9KvamXtZJAzDeSRk84NYL3LSSEM5G3rg9a9OlT6s2hEjuYhPvBZSD2AwMeuKzJfDVqZCykuWJbDcAew61e3LI7Atgnn6VZjI2ZQZAPUHr+FfR4PG18GrUZWHOnGe5lJodtFkGFSTzkjrUn9mwRsgChHP3QAM1cBd5CwAAHHPNKWXLsxAHQFjgD8a9JZtjpu3tGc/sqUehHDplrGw8uIAYIweck9TmnSWFlaIHlKQEKSWIySPeue1XxnFpysodTKWxgc9PcV59rnjqXUnDAkIjFMITyfU//AFq+zyfJ82zOSlUuod2edXrUafwnfaz4usNOgcRCN1AJVsYz6c15nrWvG7kN0Z2luWG11I6DsM96w7y/e4ZkI3pnccnvUat82SpA6ZIr9syrJ45dTUeZtnztaftJXJnu3lKvjLAZx0IFMluiwG0nJODz1pI4jKWGSCP1ohtGmnBQM6dAACOfpX0CXKcl0VXkZ8HBB68+lOaRLgExncMYHuavtp8oZjGSj4Khh79atwaDEkIKQRxMgHEZIB9eDWiJ5kjFg8xWAR9oxhgR949vpUgtZpiDgDB5PrW82lRq0YZC4JycHGBVs6WsiKwG0g5HPUVpuS6tjD/s3cpJdgB0Ud/xqePTyyKq8E9Qx/rWytskIYs2QB0I6mnIsRKIxALnCk9AanlJ9rfqZUVmJLjzHTbIq7Ac8Y+nTPv1qwLELIpC4QHaxz1X6flWiywqCAVDL1OetN+3RRxFWcYJwQD1ppW6C9o2Mt7YjKsmBnnjtUxQwAOBhlOR7elVbjV44MuHBBHTPIHpWVd+IEcoUJJY8gCqVyea50BuQ6kMSCRyAear3WpCOIRggrgKeelcxNrTXDs6uyIchgowQfQCoEmlnURISASOOuTVXM3qddFqkJwjNkLzlv50jasjbx5pJUZLDqR6e/0rDjgU7UO4spBPParRsPNBIQj3HGaLmkVcnfWZHmCZ3oo4kY/Mfb0xTJb987onIOORnNKbOO3iDBFAxgg/qfc0qRxTKyKpQDnIHWo0NOWJE1/PLAAd2N3PfI9KbEZEf5CxbGN2ex7VcS3i5AyDjjnofWp4wsahNoYg8seKV0ForYrF3Zhl2cAdF7CnwwM8byOAiFiq9+D9e9XCqMCMBAe4pjIFwVJdFHTHANTzAkLbxsqAEAFRgH2/qakGRIQxI4wCO9NWbIJcZIBY7Rnp14FHnAoJAAFx3pcxaHmQnBAIZQfm/lTvOm81FIOzaWL56e1MW4Lx7wqkE4Bzj/8AXTHK8uSD65ocrF2LQdWYlnAJ4wOuO9eX+Pcy3DMDg8gV6L56RksCAe31rzLxxMZZ5ARkEnJUdK8DNXeCPteFl/tiOQjQtyeSPSmvNuQ5JJBpyIUyp6Edc9qYuPMIByB39K+QZ+7xY9CX2gnBHIHvQzlclhk4x160OpikJJyDzUMyhmUKMAnPFI2ViyLn5AkrBQoyuB1Hf+lPW4AyiAEAdcVGEAUttBIGPmGaemZIhsGHPtSsO6CPezAElcjOR3p8SAPuIJBPGaiiJSNg7EkHkgc49KDcSh9igBMAAnqaNi0ycuuWIJLE4wR0qFZQQ6sSQDg4PemkMMA4JxzipFjBzyN2PSkUiRGTCFVYDpnsTWrYykK4lA2EYxjNZtvmIhc5Oe3ataBdqAgZLEZU9qlsqxJ8jKy4yCOMU2SJAmCPm7Y7UAmJ2IABOOnQAU6QBxkHjrk1FykiLkOgXBOcHJxxVkQtG6EkD1xzwelNjgLtGUQvvG48Y2j39K0NvkgkMBkYOaaKYixlZMuQR0A61nTMkt0TIcJb5AB6Emp55iQAnyhTjg9RUFwENrsyck7uK3VG8Odnl1MYqddUVq2UGcBwckgcgA/pQWMjDKgjORkdKVIRgZIZs5DHuKV0PmAEDaBnOec1wH0EbDxOFBABLDge9I+PKR2IDg5GOozTViLxqApJJOTnr7ilnJRQAuRjAx2pM10HtGWQbiSMA9etIrOHAIBTGckcg9hTfIdY42ZGUEk5buB/kfnUwUHJAyD0qbXE1fqCqmNxJBwQFz3o2uyoCVR8ckHqaBCWcRls45+XpmllQsVAcoyEMGAznHWnYBFXYI8gvnj8KnbG4quMLwD61HgTMHeXZuAIIHWkGWkAAAA5BPcd6LGbQjiTcoAOR096SSJYg4bKMQDnrlu4x2FTyl+gYZHII7CnSzI6AEYcjGcVDZnquhn+cGYbc7hxgjGfxr3L9mbQn1DxbNOsW8RxqmeOpOSK8U2MGOTvwSwwMcV9W/sq+HWg0UXJQl5iHLYxjH86+U4hr+xwj8z5nP6qpYSXmfUmmQrDCAAAMDAB6CtKIAggjAPA9qp2MYWJQRgnHOOlX0z1AxzjB71+Lq7dz8Cm7tky9Qc4Hoe3vTxkAgJkY5IPJpkQLYYjAx0JxU0eCG5JHetkjEcqcYIyByNx6H+tEmSemR7CljfAAIyB0NNlDKpJYE+g9D0q2kBQlAOQSSM5HPNUrhSxLZYDoFwCKvz7VJYkoGPLYztrlPEPiu30xZI1IkkA4Kk8e+BWfLdmsI82w7UtUFkp3OFJ7CuZuNXe5mAHCZ+Y57Vj3Wpz6lODI3BJyAeg9fpTo5gu1AMbQAB6+9bRjY9CFFR1ZqxyKwBJwQcZPpmqt7GkkhILADkc9BSI5YcDAB6n9adIQ4yCMHv6VbdjXYy5bCKbJlRZOvykZH1rFufh3puqrIZLdQWBUkAHGa6YIS6YGQTyD3FaFsgjjAVcJnJ9hWftJRleLKVSUPhZ4Z4q/Z2sr4M1qpUbsqBgZ6V5N4p+AOp6YS8VuSACwPUYHoa+0SoLl8ApjnI61Ulsop1KtECAOAwz1r1cNnGMwzTU7nrYfOMRh+tz86dU8MX+gMTPaGHnAdxjJPvWz4DtJIb6VzFs3HJycEn6V9t618PNJ1WM77VCSPuFc5981wF78CbayuJLuzEaBxnCKcqfc9K/RMn4qh7RfWVY9OtnyxVB0Zxtc8o8pxkyFXLD86SM5EgByVGDg5Arpta+H+p2Qd3hk2KTuYjgjtzXOSafPZq6mI4U7Sq8Z444r9aw+a0cSk6c0/mfKfV6b2M+6jJBB2smOTnnPaqNxaLIAwXf3NargsMiNnJHAxgk+nPeoJFBSQkbSMAAHoa6/bNmsaCRiS2yhgHDKGJ4qJo0BGRtA4zV6UiSTA6gZ/xqC5KrtyACT09al1WdUKSRXl2RgBGDjO4MvI9xRksAw5Vlzg+/ehSnQDAwSFAwKnZsopBCnjBxnj0rN1LnQqZFEDEoJJxjj2p+15JuGyANxB7CnPKkigHjnPFNkkiZw4TLAYJB61HOX7NDmY7yBgEjABHShxiJQx5B6GmJcAE9DxjmgsC4BOeM5PanzB7NC4KIBuPJ5BoSdzvAbBAxn+lRrgsSSZEPRc9Kah8tiADjqSTxRcFAlVpJsgkjkDp1psihQRkOCcMMdDSJPvcEFUAP3j2o80xuy5DgMfmHQj1FZstUxVkQJgFRt6gdj2qMHc4ZwCVwwwc4qF5NszqACrD73pTIXfa42sN3H5dD7UjRUy2XDuwXhiOtO3MrqQQ2Bzz0qojFSSCcng+1K8LBlAYkEZ4PWjnsaKBPO0gDoxAQ9QCOc1wGsI1veSRkOSDjcT09x7V3oj+8GHG0k+tcDfWpjuZXLEBm3BiScD6dq5K8r2Pq8jVqr9Cvbq6CQgbiy43NyQfWo0k+UKoyTwxJyTUuXYEpyQOcelEcByXCEk+grjPvYak8IxtYHdxjn0qTY7ZywIzgH0pLe2k+fAIQrnBHf0p4t3XaoBUMcc1PumySBQWRgWyckAetRqCsYJOT69jVloJYgdgU8jBIzVaW3dVKumSRkqD1/CpujQaCSS4O7jGQelPlZXiCsQT1AI9O9RxoCnlKcKP4QelEUZyQSCASB6UAyQAlFBYAN0A7012cEgAAE4wKRwcZAwvIBB9KVGBG7G4gA/X2qyR0aAKAwwM85709l6bl3qwAKg4yM889j700xiQkYIA+YAHvT0QxyKAN+BnntWbYy3BCHkEYYoSMqMdh7/StWFHZgCQoKnjp+tZkNy6MSgy4yoOOcEc1OlyY1GWwc4x15qbMdmXC7qSpXYSB0NQvjcfl5H60mSSABlm5znpTX3sxB4wRz60loaRVivK7o6kISCccHGPerKMTwgGSeTSTHEZKoXfPCg44qSxQyXCBgQCQCB2prUqT0uaUEKeVkgZI4Oe9Zl3IGuXiIIZhkZ9B3roriKO3wiDKDgkjmsi8CswIPzdPoK9GjHlVz8uzmr7TEGNKgIc5IA9+lZ1y4ySoyc5x7d6176LgkcZHPas6SLC5ByAevrXQePTlYqRssiBSCQxyR6VWkVQ7IMF+TjPIHar/ANkHmJtJBB4Hqap38UscmCFEpzk9cisZ6O59Lg6sZLluZtyfN5JAZRg46HFaXg1PM1VEU4dVLDH90n/61Y/lsJCGOQCefWuh8FQI2oyuAFbG3d6D0zRB6nVjLKhI7afO4EqCegqpPhAQwwQQQQe/9ankUsThgfp3qlOwOSxAKA9/yFbn5843Ip5S+7MgJAJ9Ky5m3oFYAcY+tW1uEaB3QAOOTuHT8O9UpHBDFySMZwK0joaxgQz27hDkjHUAdqoSOqQlN24EnJznB9ParWEYFgSqY4XPSqMjL9nbK5Rj1xzTbOqESBo0K8sXI5ye1WrePEQdTkEdMVBC+4FdgA71ctoCQCpO0ckCuCs7s+0yuhyxvIu2duyrlmyvJx6VpIyB1wAGI9agCJGo2sdjAEZHNLLtjYBSSCQTgdB61yn1MEkiw8rRA4UEZ4z0zUyISUYAKVOTnjNNjjVthBWRAQQMnnFSMGfzAWByTgeg9KhmysPiid2YMwIyQWz19KztY02O4gdmOCgLbc9fatKLKOUBzxtOfU0ksZlDIULADknsajZ3Ikrq1zy+dUtpCCGLhsFR0A7V2Xwc16XRfiVpl0ZFihKFGA6v8wPTvj+tY/iCwMcjlSVdiCTjqB/Ssb7TLavFLCCLmJg8e08lh0roqxVejKPc8LFU+aDi0fqLDfC+ign3rMs8SMzAZUnaM8dvTFfO/wC0t4LeeCLVbOFEnUMSIvRep/I16V8DPGcXi7wLpcrvtm8ogqSAAR1Huc8fhWn470ePV9MvLaRBtliZEJGcNx/PBFfijlUwGLtLoz8tjN4XE32sz5E8K6ubu3VG5PAJHf0NdFFb5yCSRksB3rg9Vs5vBHidVnJS0ViinPXPABHpmvU/CGk3XjC9tNPsIjJczEYK/wAC9yfav014mksOsRfQ/WKGOpyw6qyZu/DXwPdePtejtIlZLOMB55wONpPQe5r7K0Dw7Z6FpsFjaIYYY0CjaOuKw/hr8PrT4f8AhyGxiGZioMkzDlj3/DNdecBckHIHGK/Gs4zSWY1nbSK2PyPPc3lmFbki/dQ1cMVZFJUj7x4zTSSCQRxnqO9O44GMd6bIx2kqAcHjFfPqyPlBp4JA5HamSEIpAIHB69KRncAYGD3z2qNj8hJOTnOPalzD0OIP7u8nUYYGQjPTmplcpIAfmIPQetR6koTVndTglgQvTFcN8TPiMfDUEltYOj3zggSDkJ6n613YbCVcTJQprc9bDYaeIkoQWrLnxJ+KUfhe3+z2im51CQHIX+Aepr551DUbvXdQe8uyXnY5Zi3b0+lVb3U7m986e5uJJXYkszHrn+lUJ2k2Y3kkHOOgIr9byjJ6eBgpVNZn7FlGTU8DBSlrPuT3EhZiVICqDwR096x/EV61ppsjxSbZAvDMM/N2q+87BwMbhgZArjPHOrRLELYOEfOSTzgduK+uppN6H00lyxOJ1OVp5GdwA/Ugdz3qpG7eSjyDDMSCPQU6ZS8gcsST60iKgyS/zdlI616XqcLZLtNuyAEkbQMdc5qaKQb2QjBPIJ56dqrxFlTJAIOQCKmjWRUBAyG5BNZtDJUBXcXXGDwBU1ttE6ytkxqPm96YxUxjZnJHOfWpQx8pASFBABP0rMpA5LhwFywOR71dt41kOASpxioII8jPLNnkjtV9ISMAAhgCcGpaNErCsuwgrgjuBzirWhyOdf02EISJGK+YvYgEgH9apMwQEAZ/rXX+CdAZbuG7kbDgBlU8gZ6n64rzsbVjSoSbfQ48XVjToybPobwgALdCqsuwAgt6+3611N1Y/abGUvkSAEKo5BFc14eMQWIAlQcADPfFdrDGTCFJIHHzCvwbFSvNs/HK8v3jZwsVi8d08ckZUDkBjkkHofxHNdTpdskKI5fMjYBTHAP1qXULAtKZSAX4GcdQOg/KoYZgJAATzwePSvPlNvczc3JHceGcIZGJCk/KSvp6VvLcJuIBx7jvXO6ErJZb2Gwk5UZ6j1zWoJxsHy4IPr0rCUUeVVj7xpiVWPIBOMfU0r5wgyu4d6z0l8tw2CQTjr0rI8WeMLXQLYA/vbsruEfpnoalQ5nZGMKTnLlRs6hrlrpcby3UqxqBwCeprzbxD8TJZTJFYAoDkFmOciuM1fXrzW7mSS5lZ0JGyPPAFVBluQBn3NdsMMo6y1PapYKMNZF+51Oe+zJK5Yk/xckfjTVDSoCwGQTkE9RVeMkggnjPSrcULSAFOWOQWB7Vq9Dq+FWJoLc3DCNMqMZx6mtW305sIjEkdNvpSafZPlHVGJHAxxmultrMYBxkhcn6+lc7qNPQ551bFSDTYgACu7I6MM5Ncr4z+H1tqMEk0EQWUZZxnOT6j0r0GG3YY3YBPb0pJYyQ6Oy5J2njtXVhcdVwtRVISegUMXOhNTg9T5Y1HRGsb10dAGXnOapCNdwfPIOMete6/EDwPDeQC6tlIdQSzKPvegrxq7tTayMkilX6BSOhr9qyjNaWY001pLqj9Uy3Mo42mtfeK7Qggtks5IOPQetSbMMoIJHYjikjYOCwBDY5Ld8dKkVi+ATsHcV9ErHtNjPLIJDjBB4Bp8Y5G4AgDseuaGyQSpBGerHpSKpY4JwPVaYtR6KQzFRkHofQelNcqrEId5B6E9DT1lG5VclcjBIGcCod+/kENjoR3H1qkg1CRwDkEMcjqOoqv9qBJGAoPGBTrjDuDuBc9icAfj2FZlzMTIHI2uowFIwAex/U02iJK51GioLe6RnB2OMkL1Poc11hLlwSdwXByeOBXF6W5jjich3PB4I4rpbDUVnBAO8Hp7eteLjsLJ2qRWh8PmFNufMjH163Z7sqhAMh3IHOAc+/pmn2UQW5QYBK4V1I6nvjHarmvW0cUQnAOQQMYyST/IVRtGZJ0JJAUhsivs8qnzUIq+xlTk3TO+gtkaEFMuVxgKMZH41NPaCAEkkg8DHekt7gXMCODsVxkbRjFX3jZ4wAykKe4PP0r6mKujgldMxwotnEpDIAQSV6kDtXoWkCG5i+2hQlxKBu2gAbccDA6fSuMu4j5Jc4AXkFjjFdD4S1ESMIJCA7DcoXjI9a8rMsP7WnzLdHmY2m5w5l0Ne8t/tCEAEgchSMk+1YKQqGkDKQckDI6V1dyhEfUFTwCDyT9Kw9ShNs4IOcgnGelfDYilbWx5GHq68ph3UDowCBA4PRhkVesVaeJo3JJBKsPQ0wMJMOVZWAKknqa0tP2sgUEIT8xUcZx3+tedypndKVtznp7Z7KQbE2oSTwOOetZ2uWJa3FwiYSMcsOo9R+ODXpR0KG/iRmGQB+Z9TWbqGhg2klsB8rMCMjIyMgfzNKhhpU66qQOqjjVDc4bTrxotijGOmfQVox6lG7RbgXy2CB29z7VrzeCZrOEGJGcYIbsUA/pWC+nywS8DdzketfqdCqpxXK7npKrTraxZozsjJIAdpXGMdj1rndZQXKpvAYkkkkdTWkzszBWGB6dM1UuVHl5xkZOcdq6rXNI6bGLJp6rHlVAyOapiyGCSRjPPFbhAWMEISM4PsKhZUYDAzznFZuCZ1Kp3MSWIAEB96g/eAxioAm9iQMHOee9bj2COrkDYTyf8KrTW6RRsAvJ756VzyjYtTuZu1gxAJyei+lMKksoUhsAkqD0q2oTggjdjGO596VYI4skjGcsSegrNysUpFQgh8g7lxge1PW4ZWVAMKTk5PpT5oiykggJ1GO1QkBnQk5cdCe3tS5i00TrOWOQMA9ecE/h+FWIZQFckYJHB9KoyIXIABA5yQcZ/GliXYHIZyGOSGYkA47U0xpJlyMtIHOcEZqRC3AAyQMnjrVZcLypweu0HrTTKcghyCTj6D0qrDLfmhcAHOfXtSxE5ALYU849KqxuhBCFhg9cYx+FTcEMAMnOQfSlYyki1LJGpJXoRjOKRJEGADjaMgjk5qBZDhwRkHBye1CHD8Hlql6GTROSMcE7Qc5Pf8ACmSbQUYbmJIBGOmTTiQEwWyc8ioRg70DDDcbvQetIpRHzqcqA2ATg/T1rofD8am0BV2Y5IwRwMGuenClVBGSD1zW7oN/bWcLK5JfGSM8D3ropO0iZLQ2zAJSwxgKMnjHPas66jaNWbALAEZI61DqvikyssESAR9CynJHvn3qWGZb6IgH5h+JNepdW3FFNbnMTRvLMx3Fj6GmmNgWJOFIxj0qa9wt4VGAR2PemM5yThWGOteXVSuajFYMu0gkdAB/jQ024kMuAOAfU0zD7iQc56DGKkH3yrIAF5ODmuNq4aDCx3EFeR0HpUh2SICyADIzk55oQYLHByeQwOfrxTFnDKwPzFT8wHQZ6c+tNILIfOwEg3AknjOKajFGOAxB9ulBcBiSdw6cdRTGkkOAoJHqB0p8pViQgZLEngZ6daWW5LoCEQEnjAxkUsMBCyEDBY7ix6A082JmAUnBzxx0qo0rhoQo5DFWYsCM4x0qRmVAFBAxzxUi2LswwMAZx+HemtYlQXLE5HGelbKm0Q0hI4w6h+x/WoriAuwCICD0P86cssibDjHse1S2lyizYJIBIzu6CrjAVmQf2RMqOzoAvY561mz6e8SOdhJzwAOtdvgSRgIAwPb1qs1sssgJbAI4wOmPSt1Rutyos5CysGkyChVj13HkD0rQGluQFCEMFzkjAOPeteKCCHUzH5jFSpbMi4LEduMjOOa2tkTxhcAgcAisnDlZvc4GXTnLBShwwySeeacdNeRABGSF4LY6e9dhJZIVDhcbTjgZxTPIVVKAEowGR1yaqMW9hXOf0q2a3mKOME4BA5A/Gtq4tVUr5S7icdPep3t40UAJtA7kdSamiu0hnXCq54yPWt4xkFhtv4InubUsGDtkuS5xhfQVGunlbmKJhtKEFjj+H0rp4/FdvFCiFCCBhh61l3t5HLcTXMY2mQDOfboPpWvL1IVybVLKG5J8hQoB+VhwB6DHatWx020t9MLStl24IHQe+a5b+1ggOWIFWh4gSXTBBI5B3FhjvU8q6j5Wy0Y1WQhDtRe/pUyXKRIAAAB3bpWI94VsHmMwWNm2BiO56D6mseS9mfC72x/KoaSNI0+7Orl1eKLnIwBwo5BNUn8RBJgAdqsCeehxXOSJLI3Llh3A9alt7R2IV1OMYHc5/wAKi6RoqcV1NObWXlQkHBJyPan6e739wInfaCCxZugxVOPT5Hc5GMHBzV22sXty5IABHGD1q0yWo9B/723vAYHdHBwGU8kEcj8ckV1lmZZIgWAYHGD6VzYV02uUwO3OeK39M8RRWsEqNGJHAwoYDH1rdHJVjJ7I2be3iaAg884Iz1qHVGSG1CupAPTPORWNbalI+oIiEEyHIUjAz/hWzdaTdXi4lCpN0KhsqPpWlr9TnUXBrmZzqIrEkAg9jjGRVlYgUJIALDAz296mutNksQRnceBgDpSLbkYLnIwMmsnE9Cm10Zi+KGaz0yVw4XgjHqa8HvJWN7K+BlmyfQH0xXsXxMvDZ2KICH80bQuepPGPavHjHH9qd2LB1AAXHBPv6V4eZS5YqJ9LgFaN2SworkFztJHCkdTV5YCyu7khiwUKBgD14qGKIFwXVXAIYDHT8a07aCaR1yFIx6cflXyst7I6qtVQi5MEh3IASSAO1Zeoyy7CsZZVBHHvXSLahcqo+91yKpX9rvGAmCOSfatoUm9WfJVs7UZ2pq6OHl8yJgWOXJJweaiEp2gEKwHGQOSa3ruxSXcCMHcBz3HrWPeQJEzhBgA9cYz74rR0pM6qOcQl8SIWYttAfKg5IH8qsJdESB1IAHI9RWTPcLDIQvykjLFqpnVoXYAOAAclSe/euWVKonax69PGUai3sdIL1Qhj2gAknjqSetTCQbRg5yMYxXOJq9uHJ3AE8jJ6mrcOp/vEMcykdSvPFZ8rjud0XCXwsXxB5kGmzOj7CylSR1A9f/11yWm25NwJQuEwBtHOGHU/jXQ67eotrKGcYYHK55I9KyNLYSypGCFUjINaxehx4uLlBpG1GpkjMgUB1IIA74NfoH8NIJW8FaK8pYj7OpAJPJwCTj8a+D9JtReKYFJZyM4GQQR3r79+FEhu/hxogbLtFAFLnvnkGvgOLY81GL8z8iziVnZHRBDu3EnGOB70pUNypyw7VaKJtAQHOMZYYwaqXV9BYtGJ3WME7QWOM1+VKk5aJHzCdyRojtL4IyQCAP6U+JUDnCkN06Y/H3qa2ura5DLFOhcDgbgM/h3p3lqwV1GF5APvWUqMofEvwKENqjIWBIOMZzg1UnhCk7QQPc5rSDM0eMYYHI3DrVa6VwpIQuD3HY+ma55JGiMmS3QRuSpI5JGf84rktQYm6EaAxq+cbuo/pXX3CuyMApBI+7nGfavOPG3iW08KxteXbqsqnbHH1LN6AVlGm6klCK1Z6WHi5uyLvjzx/b/DTwO3lHztVl+WOIHGSQfmP0r5L1HUrjWdUmv7mZ57qYhmZzwSPbtXT+M/ENx4n1N7q6l3Fl+Vc5CD0+tcnKApIBwSvBHWv6H4cyeOCwkXJe8z2sPCNJ7anoXwi+Jkvg7WUinm22cvysT2JPH0FfZWha5BrtjDNE4ZRGGyDnAP/wBevzijmMcwLPkDse5r3z4B/FuSwuhpmpTna8m2I7uNuBxj65r5niTJ5a4mlqd+ZZSqtBV6S1Pq9lxxjHGcDuK8C/almFpZ2TyBpITIGOBnI9Md692sbtbu3WWMghhwRzkV4T+1rbtJpGlOgCxLKG3MTwR1x65ANfI5LeOMi7anyOXU1LEqE0fN914kiEu0xFUwCCeCT9Pasa71BrpmbAA5zkZyKp3b5dt7h+TgA9BVBpRHG8YJO7GGPav3OOIlbU/WIZVQtdIsMyMGfOBzwB1NZzyGVGIUqD1GOlStcou3A3EDApjOSo2jkdSKv21zX+zkvhMyeEIjOFLD09TWbIxMwSJljTGCCM59vat+STKFQAATySO9VL20RgpVA0hPDd8VpGtYl4CSKenxSPdhAihMZD57+ldCYhsUMCAMfMOR9Ko6bDIhEaEbu4zjFblspTeSQzjBAIyCe/FdEKikeXWoypyszjvFNovkxswBQMWXcOh9a5N87yQMqOoPeu98WI81s7kAr6A9BXBElZSSMoOvvWsrNHpYS6RIszFjtcYJBPvWjbMd4OMJjkep/wAKyldFjAUbSMkA9hVqwcIjLk7iwOc55Pb6VzTR9DRbOit3CMoKEgnsenvWhBEGIIbIJzyMc1lwOVYFyM9gO1adq25ipOwHADZ6Z71wzR7EW2jV023khuvvZDAMeOo5xz/SurspRygJZQMgdia5iymVXQEkhfl/KtyBkYoqnBJ3AiudvUUm2b1tcbzkEALgEA9K0YiFBOcADPXrWRBsQqELFD1JHJP+FaAkUEAg4I61rA55I1UkQQo0j4ONwJ7D0NcX4n8R/aHmdyApJVAOh96n17WC8ZhicMFznB5HauTaFZVQvKzbSSEOML9PrXSpSgjHk7mdPHcapLvkOyMDaG7kdq17G1jhiUKApUY3EYz7k0booCu6RQT0Q9SPb6VKZSQBGoKscEE4AFYtuXUJS0sSts3gYwCdpA7n1qZINiFw52R8sc4yDxVOZvKwSCAeOe1Ry3IaPYCSf51CizFpnH+M8fbwqM2w8q79fYVgwqFBBGGH8QrY8Rzm4uyAchVBzngH0x+FZaMEB3EscZ4Ga9CEbRRytalbYkLYIA5yecd6sJIGcspJKjGMYBqFFM2S4ABPB9KtxRAB1DAgAc+lU2XGwB9rA5wcZI9KuJIrgEZBPAx3qowByDyBwcDrVoMVIBAAwBUs64pFmMhogMAEelTRzo0DbTgk7WHTkVUhVUYHlsnBUd6nWONUJ4RQeMnOB6VjJHXGxPHJ5gUlQMDqO9TlgVAU5JHWoCQyEggcY4pId8kIKuEYHJB5yPT2rFo3TEv/ADIrUAs0iAHG45wawDMjMEYHcRwwPA9sVratLKkChQTuOMD+dYWxhl25K8kA5rWKsUi0MAIwIcnIyD0qYFHaMqMMAQSO59apxuCSSMEDPI7Vct9ij5mJyM8Cmy7l+OfESI2HfHXpgetOiuRHISQCOlVZtuwgHaSCA3cVIjR7UVTuBAByM4bvWbYrJl8QpeIxbknjJ7Cqq6OiFgCDIRjnvVi2UhUCk4JwQamlPlggMQc4+Yc/ShTkiHTTOVutJuQC+xmbdjgYwBVea2lIAKYGcY9DXbEMQCcAEdT3pksSMSCATgZAFaqszN4a5w8s72kQhDnYx+50A96hZipyDhT3HPPpXXzaZA02WhVgMEZ6k1BNoEbSq6KFTOSF9ar2xjLDNHOWdgZGeQMXJILDHSuq0bSmhcO4KE9R3Hp+FXrLRxbZ2KpfOSMcgVt2lnGlwkrBjIORtPf3Hf6VzyqSeiMXTlFjrSzWNWckgqM7eufpWtbWwKAknnn1xUUEBNwxYEM3zFh0+mK2rO3C8kEr0OO9EbsfM0WrIqkAUIxJOSRxWrDjJODjAx7VVtY0jhfeCQMEHPSralo1LkAEgDBPBB71rYncfgNMCCQBgjHr6/rU6uJTwegzk+1VfNAYFRgcgj+VSNIjIwJwSMAY4OetNJDSHswUMykE8kZGcGofMBJBJB70mWKNhV2Dqwbkfh6VXkmW3LA8Hr60MuMSRmCjBO3H8Pr71RnuY4GCA7mxuwf8aq6hqKIpCsSTySTnFYN/fZG4OSR0ANS7dzeMRt/fie5cISQO55/Wm27MJEdQDIDnntVDzAZA4GCRznmrCsAhYSMGDEhQO2Kyk2No7jQJmaBi/wB/cAB3xXStKu0Ydht4+bua4zQroNsAcE8Z9vausVjsUEZB5P1rKDd9jgqLUlyZQFdshQSGPbOOPpxQjJHEC43Ac7SetCujAgjbnjmua8X+JU0m38oSKSc8Dt713QXkcrMvxTqrPN5C48sZOB71ybsxBwCM8dKgk1tptySHO5shs9DUrXqSQEgnzM8gDqK6XKNrJEpNhExWF0c4YMCABncTx/Wo5SYwUcKMcbU6U9mjMYYkls8g9qHkjXYDguxwM81yyZaRWYDcCqkJjGTRzuGASBzu7H2qyEaQYOAM8YFKYioUMdoznHrWdzRaEERb7pCoGIywGcDvV+1na2nAV2CA5DA9qURO0yJhBGwySByBUro0bEqmQCBgjjHrRcTaNm3vJNityVPIPtUF7fT8mJtrD8aLW5SRSjDBHAI9KmeMbcAEjpmtI2e5KdmcdqerXUU0qidmyp4IGc+ta3gbxGcx28rb5T8oZjjJ9cVV1zSTKS4VVVepGASKwbZHtrpGQ4KMCDjqO9aTjTcbI1vzLc99tRFOFkVznGOpx+VW0VcHkODxlhg1xfg3XkuNkTkKcgY7AV20Mau0hAJDOWBPp/SsYNbGJLHEWII4Pf2qxGoXJYAZ4GO9N2lME/KDxx3HrUroWXCYO04yen1rpsDAEN0GSMsKibAikyhOFJJbv/jUsgIw2cxkYU5zg+gqOd3YCMJuOCR7j0poaPI/GEUr38qImEBzuAyCD7+tc3HpxcgupUAkc13WvT2ySB0cuCSWjI6H+tcxd6gqso8vAY4BHatZPTU7YN9Cg1igQOWwFPrWbqEodwVJIBChW5BHtV24uFaSTyxgsxUgHjjv9Kqtnad+MA5z2rnbNUu5WhVIpAYWKIRyOuG/wrufh7aozuBGEG7cW7E9649YlJACghj6eten+B9P225QKFfliRzwBzXPUjF6SZjWslqdabgLayP5bSNt2hyeFP8AWsaK7MoUDAJ9OnvVjXZDbWCGJwsrnaflztFYpcQxbg5KgdPU1rTpROFqJpXN6hkKnhRjDHjP4Vi6jqapgROQ6g59/aqt9fIIS7Lkn7p3dPwrjNY1lmbapwRyMHqK19lFsyc4wNLVfEICuN+D1Dehrk57gzOpJDhjnNVp7lp3csWcYweOPrSW1uqwIiEsVHVjya1jTjT2Epc5at8CUlOCo59s1NcWZFqXC/IeBTbQtvwgyp4Ibt61smBmtGUA7OoFSyKi5Vc5iMLGQHGPcd6uwsiL87MRxjdzj0FLJFnLkcAYIpYrXcAScDrx3oOSFTW5YjQbTtPGc81KsDFhkgHINJDEnkyuZMFcfKByamjEZYMNwTGCByc+tK56NOV0W5bZQgIIKDqPQ1SudxYAEA+pGK0JJkhRUHIOCQDn9ay7yVS4JyOccUHbG7IbgIGIbDAjkGopI3MYLuGJH8IwMelPbZOxIYgKO46+1MWMrIFB+X0pHQrhBC4BK5JPXFWrdAqkMNwPcdqb5bnCKSAeCcVbS3EaqrEkjnA7j1qWJkEieSpKnB7Guv8AAKNdeaXQgABee+ehrj78GeJomOFP93g4+tehfDdARsZCiAAgnn6c96z5rSVzxM0fJh2zS1TTQsRLDJIxXmGvw+W7xBAEXPOSST3r2bW4THGxGCCOCK8o8SwsshkYcE7QfWvbi3y3PhqM3J6nMaXat9ujP3Yucgdz2/rXo/hzU0gWVbjdvOFiO/5RjuR2HWuQsAkSsDh3B6+orRLBsSFFiVvfrXNVlFbn0eCpTqTXLsdpea6jKqgKSMgYHU1z13ck7gSSOSO5qhJM6kAMAcACmtOY5IN8mBI20DGSWx+gridSJ9fCmoo852BMZO0scA9aDGBIXYqyFcFSMZPrUg2NA7A4cDhfX2qJnZFBKgDGAetRc8FRfUEhBeGQDiMlvqMU1sbyQcgnJGOlPiDjIzww4HpT2BRSrFSwODjvTLSsR7S5BBGcZOTzipEjKHe5+XGBio0bEgJA2Ad+uanbc0bB2AOeAOwpXEyHygwJTIUnI75FDmNEUdxyPrSRs24gk4HA7YoEYZ8knOMAVSCwqsPKLMpJPp60wAuFJ+UHqDTpEXC7Gyo6DHU07yiQC52HtV2HoJsdpAgIZ8cBRjimIX3kA5A4JB709oYnYMrYPUAHpSCMxEkEgdwO9RcV0OeJdxVWwOuD1piESSkMSuBke1LOgyJAVzgZ55JpgkYkZClfXv8ASmmA5WjZSAct61JGV2sARgjOajgQR7yBgOCBmrlnYmYIgBZy3zemO2PeumEb6I5qtRU480noiO3iZ9sgywXsOhNaBjOAXXDHg47Vp/2alpbBAuGznpULozBgeRgivo8PS9nHU/Hc4zNYus+XZFQgiFsYyAduecmktnDxjAy2MN7GpGyAFJwMZyT0qOOM7HVDtB5DAetd6R8pOVyNcqSCcsM5B7U3eRgEYGfyqcWDtGHMgYg7WyfmPvSNEkcccCAtECSS3Uk47/hVo52ysygqRuIGeCozz9e1PWMxIpI3E557GnuoAAKbCx5XrilCiNzEXdxkkbzkD2A7VVzJshRGLOQpU9j60ySY7kiKF2Y4AAzUhdzuhIIfJyD2HrVmO1RMOGBdeAy/rxTRkzPuIiUVojsOcbgO+asyAhhsACnGR3qaSVViEQUADp7nPWoVAjJbOTjGSatK5I7AXjGQT0pv2R7iZxFKkEkalmSQEEkdh70juSqgAhwc8GpFzPcCUYD42n3pO5rEktmKwrE754yRtAIPfml1CJx5SRkGJl3NntjoP1pYoHWYuHyR/CO2asSo4wWIIHQZ6V5WO+Bn2fDjti0RW0IRWJbIxwDxzWhaybgVIGBg4PvWbaZmU7hgE9COhrVs4TkAnBFfCzerP6MpfCrmlbMhcBAdoGDmtCJV3BgpLDse9VrfYNxAzjjPvVuMBuS3I6gelc1zp9C0hQIGwVYnlcdKcm1EIXc6Elvn7MeoFMCrgkEqo6+9SCMOSMEgilcSHGFtwJIx1wTTmDNK2CNwGcegobCmIZBx82CevoD/APWoYBX3HBJOSB2FIpscu9VPAwQOOlPwAASSDnigFJFBJIBH4ilnKKpYkKuMZPahMlyQwuWIcFnwcDaen4Vzuu+JxaZVGG7OOM5qt4l19bS2ZElDnH8JrzPVtYnuZwokZwfU9B6V006Dq630PNxGLjTVovU2brW5ZLxgX5JwSpzWvHdNNFtD4DYJGO9cHbOwkDsTvzjPt9PWuv04u0QIGSeBX2eAiow5UfjvErlOfOy5FvZyqkgDgFxxSXCrPOYSgAxuwR1rZ0fRbnVZFgVT5h4CgdTXoPh74K3upLGkkLoOjMG+Y/Q9q0xeZ4fAK9aVj89lScndHlEMT+aqMuAfu4HSri288cbYt5GbqFUcv9P/AK9fRWmfs4SgxNKJHGcjLYx7Z712OmfAqw09iXALL1jC9M8nn8a+RxXG+XYfZ3M1h3c+S7Hw5fTsJTZyRO4yYmILEduhIrq9B+F+qanIrPbPEmeN2CT7Yr6ss/h1pVmiYh3MGyV24yPQHPB/OtiPRbeCMJHBGCP4QoGAOgz1NfGY7xGa0wtP7zqhho9UfP8ApnwOnQL58ewgg4x09M13OkfCay0sIpSNiwLMFGBnPevTDbRYwAwAAySep+lVpSq4C5znuK/P8ZxhmGLbbm1fsejTpRirGNZ6DbWWYkhiCEDICAYx6HHHStJbVPLUBFAX7vHTNS8MrEEDqPqaikDmKMHksCWXpg59e9fG18TUrS5qkm35nRGnFbCGIxyEEYA4IPGKgynmOh44BPtmnhsIQCRz1zSNIY4zIxVwvJLAdPxrjc0bohMAQlScEDOSeo9c1E0exSFHzE9xn9atpAZY2AQYJ6McAn60jROyFgAW9OlYuZsmZu3DkHkkZNMt4hFjCkKDgdTV0RvnLLhunAqVUOAQDkcEjvms+c0voPh1A7VUIQ+SCSe30qyLjdkqoGOoUVRa1A3HJUg1H+8jBwSB1OD1rVVGybXLkjgOSEIB565waRZl2A7hgmst7mXazKfl3Y5yKydQ1CeFg4Klgc88ClZzdkUqdzqpbmMAEtuAIJXPT3pZb6BFADgk8gMcfrXn0msXLzbwwViCCFPBHpVcJd6k5jiaR2I/v4AHc1usK38TsarD92d9NrVuxARldzwI2HX1/CnfazOWKJsHpnOKwdF8MGxAkmmmkLc4c5x9D6VfvL9LVdinYOhIJrlqU4qXLB3E6cYmnHMkKszuvQ4GQST9KZBPLcOqoSSDjiqelaLe+ILjESERd3YEZ+leo+HvBMVhEzsuZSACTzjHpWbppepzVKkYIxdD8NXl6weZSkRGBk9R6+1dBqNpb6HoriOONJmbaMgEj1OetdNb2ioqADCgYAHevPvHuqkTyxE4eIYMWcZJ6D61pTir2Z53tJVZpHm2uXpup3DKQQTkA4xWMylhtYAHpuBOSPX2q5eSMzkFVJZs5PX6UJbyhHIUMvqSBj2r2IJR0R70fdSRFBCMDexIAIGaWVjGAgBCjnPv6VOhSNHaXO9VJAHr2rzjxn4ruwxt1uXtUVshoiACPQkg/WvpMpyqrmtZUqbsc9atGmryOh1XxPDpxkQFXkI4OeBXn+t+N57yVY0JRH+Yr0wPpXNXmpvdyM7SbhnAOcfU+9Z8xcyFi2QTlc9q/fsn4QwOXpTqLnn5nzOJx8p3UdjRvLwqjzEKCOp9u9Za3Pmos2V2OA6jpkHvimzTl42DkMDxiq8sqtsLLyg2qAOgr9ChFQSSVjxpVG3csyBECsihUY85GAPTB7k1aACoS5AOeR6VmTTq8IJJBA4XsTUS3ARMBckkEgDArZaGdzo4WjIVipVccn1q6dQg8pFUgkDGVGDXLxXp2EeZkdgDT4J2iyZjyTgHHX8KbdieW51omhZC5cADnBPX2qOPV4lJJOGzxjjI+tcy1+SSC+09gf51XNw5IOdyNyCO9NMlxSOtudatoceYGYkhVSNgCc89arzeJIPNMccq4RcmPIJQehPSuYklMkyMxCnpn0qB4BIGR2IPcjgn8apTsTynRvqyTEkPnd8xX0/Com1N4myshBA4b0zWU5KASghAAF25B7e1QC5dgAQQGJPT+tVztjUS7LrcwlWMFmGM4x2+tPa9DhmUkHjBbuazZCynIBAAznHWlMjiLI4B7elTdj5S3dTrNhC/z4ySv8qrJIkYIDsQv8TGoWdycEFU+8CDUUglZzIhYqOCuODR8w5S4k4nZiTgnJJPc+tPF09syMDh15GOv1qrGpwGOQzDO09qnDhQAQzPjGfaqTQcrNGDWHLu7gsXA3SY64zxj8TVwa0+1owcpIMEEVjAkIVOFDDGAeR71o2cMRKKME45JOc0cwKLQjalOZwFG4L83J64qWPV5fLDFR5p684AqZLaFWJSIAdGIOQOeanisUacvCgdwpBHXK/Sk3YtKxUfVpY9oAJLE8gdDVlb6YqGXOcZIParKWduWTacr0bjGD6VMbKIkhMMRyQOw9T7VLkuwyrHfzyBkdsR4DAY6t9ajNxKHBEjADkqDwfwrQhtBJO4YAYHABwAPXNSpYAEMWjKMMhlYH+VQ5IE0ZwnlkwUdoiDkleMj0ps7TkAHJB4wTWqtuuCzoGTuAeMVMIt0gIjUY+YBj1FLmLTOfLTwuCAxToRnoPb0pBNdlC0ikHJwOvA6VsvseUoAAqnk46GncYBJyCTwe1DkVzGSEuXiVgCwYHIJxg9q4Pxb5kbASgIzEjAOc16SZYrcPufgnIOeg+ledePpka6VlYTEcDacbc9eteHmTvTPsuF2/rqOSkc7DzlhgEZ7VKrpGxGA4IwGIxzTfLRY95HJIBJ7e1MSVGBwWJBIPHQ18o0fu0WLyW4GAetOyQygEgDOQKTy92SGyMcj0oEQJG1iQeTn0qbGyH7xvAVwQwyCKe+5MjBLjkc4qGV0OSi5IAAUcYojxgFicnI9xSasUTRzfIxIwe/vUcQy5JGXAOD2waYCNxBBIHT3qfbwMgKccDNS9AWhHHlQ7EEEHBNSBizOoJDj5jmnbyQUKnI6nHT8asW8RSVVJ3Ajkgdc0rG0WLaIzbHKYbp16itCGchgCnHb61HGF42EBRxxUuNrAumQQDn0pM2jqSOjy5CDcx6j2ohQFQCQ5PT86gaYzKwJZDuwCp5I9c1ZtYgAABnByD6Csimmi9AHiyDJhD1UHrRMQxCg5J45OaY2IoyWOCDzn36cVTkLSMSTz2+ldmGoutNK2h4maZhHA0XJvXoPkhaLIUhmB6Z6+tVLwGaQAlo9oH3e/tUqqYC0jgk4wDmq6SGdjkbXU4Csf0r0cxmqcVTifM8PRqYzESxVXUIMBACuSD69qTaxcu2M7uAPTH+NKI283YFJlI3BR2FK4ZWJxlQMkmvnWfpcRxIyCBtA4A96eXLocpgg8YqAFzg7cp2OetPll8jhm2rjJPoKhlkhw6qMEvtwRngmgK6kEABs4Az1NMjG3kMSM5yw6g1I8jvkBBj1B5PvUivYIonbdvKqc84P6U98SLheD6MeTjvQsRwTjPG4qvYU1hiLcASM8euPTNNahcIo3f5ZSqqT19fansoXIGMDgH0p4dAN5G0jGFPOKjixMzgnAHIHPNWLVjlJjZCV8w9Sp4z+NPeMMrgj5iM9enpTY5XkU70wRwM96aZCQTgLx1rNohpkQt2mZVGS7sIQDyDuYD8ua/QL4LaB/Zfh2zVFxEsagYAABxz+tfD3w+0j+3vG2l6ap3l5BJKOmEB4P0ziv0M8DWS2ujxRlJIwvygMOox1HtX5pxZU92ELn5nxhiOWEaaZ10AZeDwB2FXEDAAgZPQD1qpAirgjJPUYPWriZMYBOBngEf1r82SPyBknsc5P6VKvHJOeMdenvUUYMeQDgDjjtSts5ySOOSSMD6mt0rAtSZnwAAMkjjArP1LVYtPjDzSKGXk7jjPsK5/xN49stGzDHcK9zjAUMOa8j1/xLf+IblhcXMiwqwZVUY2jPr3qXJXsjto4WVTVnaeIviG9w8kVhIAh43A9R9K4yW8kuJN7OXPUse5qBI1UIcAuQQT0ye1PVVVwgGWwW69a1jdI9SNONNWSLEMxCnI54G70NWY59xLAFQDzk1mSbjghc8gEZ6e/wBKnRlcMSAMdSp61V2JmzBcoyECQF8fdPJx61YgfeCWGSfUVjpKPlOCRgDKjkVo22WVQo2HI4znIqZPS5k9C5bxAuxUexrShtyIyueO9Ns7ceU7MhBPQHH9KlbEaKM7ccH/AArBzic0pakTRcAg5A4pwjUkKrZYH0xnI6fhUjxdMHAJwT6e+KZgq4AyBjANZ3uZ3GHHTGSen1pFQq2SSSeh9Ke8JL4IySMlRxwaiu7qKzgDyuI0GcsxwB+NaxjJuyQtyC9sorrIniQjPQgEH6iuE8Y+ENEtrZ7iUJEQCyljz7jNR+Lvi3babFLBYPFdSHqFOcH0zXiviDxZeaxM7zSs6uclNxwD7Cv0jh/JMdVkq8m4x+Z006M273sZ+sxxG9kMHMYJ2kdcVjXEgffgkHsFOM1O7DLlSTuy2M9KqSsyoHIxg5FftVKHJFRetj1oRskUpXMchCHIx19/Sq7ZLAkZIGc56e1SyEsnyEZ5Jb0NV23goQwz3xzVM64oXyniYlgCGHBx2py741YMMr145wKidCcHO1euTk4NK0wiQkuG45IpGlmK0RdWaJlCg5YE80iR+WGGSSfmBprTnAJIBIwcDt/k1FHOXYxEgHOASeD6c1SNIxkyaFCVKkjcTkEU8xneVyCe9V/NWOFA7HzQMMB0471Wn1iOPKqMHHBJ5NU5pLVnZRwVau7Qjc0WkWDBJyBgnimAQQh5UkBDksVBPH4HpXO3mrNtbMhD9QBVD+0ZDGxzuJH5VzSxCT0PoKWQSkk5ysdPcXUAYBJFVSBnB4qJdUgDKBKCp7g5xXIeduOWGQeD71BLdnpv5znAqViPI9OOQ01vI7fz4pHDmXYc5GT1q7DKlwqMrlBjqAD1/SvNm1CTzUTJKY5qxZa/cWVzKhkLJnCMB/n9aUq11sdMckoo9Jj08IC6kuh+UjPU/SphZA4cHHYHHSsXQ/FUVyRFIjGQYJI4zXZ2qJPHvRSVbkd8CuGdWqtbHZDJsKuhkJEV3RAKzsM5OCcfWsy78MLKxySCTkgj1rr3tVYBSO2dwGP1pVtwELAF2B5wccVzyrTl8R6FLAYeg7wjY42PwjCsIDAKW6YHJ9qefDKW6YSPDdSCeo7V2KwqzbSpJxuHfFQrZqdqMScDAPfjoD/WsHO53KnFHLLoyqAoRQAck9zmpH0RAuQmQBkgjofat37AuXJJ9cGnJEJI2XgDHAJ5JrJ6lKEUc1LooYREggE7hgdvQ0y48NpNIWTgkjABxgfTvXUBCuADgnnA9KesWAxEeQBnHoahcy2YcsTgrnwy9tuIUOSDnFc/d2xtQyEEEDIHc164LaBSSAzKTnDda5TxZphmzKkIjAGCc9hW9Ock9WDXY4gDMQjJOAd2MU5AQwUnII4+lONueCRyTxzT5FCSIpTkDBIOc13KRmywkZVQCchRxntTZMcMQR820Edge/8AKpI2EqkHGO5JqGcOPlBDjqAf5VL0JQ5XRGG0kuB+ZqeOUKyOhwRz9DVR3QYYKwJJAz09qWFd8gAJAz19aDVJGsLguyFznccEgcjPf6U5mIIAYHB7jtUUZCrkAHHOaY0iSLkM0YIOcc0mh2JiGTJjActztYnArW0ezDzkspYADJ96yrd2cRDGS5CoCcZx2rrraAwWgACxuRjJOMmmkY1pcsWRTQHaVH/j1Y8kISVwQS/Uf41u3HmRqpG0nHJJzmqNxE3ls4Iy3YDrXswXuo/IsbU568n5mJcRKYG8xTvJ2hs8E/Ss26thGqAKQVP51uOiYUOm5s53Hsaz7iJm3tlnJYnJPWk7nIpFNIi0qKCQWHX0qrrlmBGhTO/+IqM/nWnbAA4YEEjJOOgFOuVWSEMg+SRcqT3FZSO7D1nTmmjgZUO5gTwPeuj8EpLNIWRlCgH8Rg5/HrWLqAEUpTgEtye/B5rofC7wpHOyHIjO1sdj/k1EN9j6HF1ObDt9zoncNHgLux0KnHPvVKWELy/zKeR7VIsokgLwtkAkfMuM1BNvdFV2yAdxB7//AFq6Uj46xXlIQkhMjPFU7tA5Kk7AwOcdvxqfzDNlVPBONw7VRuVdwQDkA4qjSKKsq7FZQcqB94nrVV5huCNymM4A/rVr5dpBJJA9OtVjCQAWGQePwqXorno0KfNJIfbgSHK8DPOO4rWgDqgEaYB9DWfbrtJGVII6AY4q/DMY1cKMYHFcEnqff4aHJBItrK28FhkA9MU9maIkqmdw5OcZHpTV3SFJAcOBnJPJNSxqXyWcn3rnbPSiP3K8YAyBnJx1FPjVXkJXcWwMk+3SotpLhQeDxwanjjaNMZZyW+8eM+1Q2bEiQnBJchucHvntUtuAFZc5I4Zj3qPZ5kwJJBHTnANKykEAuGGDjaMEH696RnLUz9asWvIiygO6KQcNjg9eO56V5/fwG3Uh42PIBXuBnk+5Fen+TE+cDDkcnB7ZwM1y3ijSgwRogQWGWycYHb6mtlUscdandXR6d+zF8QD4f8QS6c0jNaLkxbucs4OSAegFfWs9yL62jkJGfvAjmvzt8EaidH8TafOXZDG5DMRhQp7+5yPwr7z8E61HqOjWjhQ4xjyyTgkDk+oBr8w4pwqjVVZLRn5rnWHUJ+0PFP2hvBL/ANmT6nbRFZU2ttK53ZIzXtn7KHhSy8OeBbK4nAl1W9AlaZmyyA9FyemKveMPDVv4g0ie3KhWkAOSchSORjHPWsTw9a3XhzTrNIC0CxHAwCNwBycjuD618pPNG8F9Vv1/A8f27qYd0U7H0fhlJAcsATlc5p4cHBGdjHhmGM1wXhPx/FeSi2uCVkwMFjgDPfNdyrF0BJGDyMEEfnXzEtD5SrSdN2ZIxwDkjjI4qIkBSQAAR0HGaCRyM81ESVYbyCD90EYOe9RzGNhm7CFmDIueM03qQB0JpWy2ecnPr2qN22nuT6qOlQ2UkebfEGe4Oqy2NoWhfhZpCMbPcepx6VxnirwEl34Xmu4ImkniXJDNy5J6kmu0+IryW+pCRDkyKNobsc9a3tOsHg0tIJApdlG/PIOa9bA4mpRknA+mweIlhlFxPjC6tJLa4lBBAyQFPYioTuKKM4IGTjmvWvi74COmzy6jBG2CPmCjOR64ryI7kAIwpI4yOlfsWW46OLpprdH7Pl2NjjKKknqJcMohJyUCgsz56Y715D4o1Rr3VXlDl1JwNx6Y4rufF+rGz0yWNWy0ilTjr+frXlZkeVGDn5+zdSPqK+qw0W9WdtWpZcpobQsQIYh8Z5Hftx6VGrFMFSBIOTkdDUZl6HDHbjAPOa07LSJtRiDxfKM5Oen5V3HBKajq2VYoSZULHCjDEetOMTh3ZATgngcc1eOmyRylTglQDwep708WTqpVQx3cE56Cod0Sq8O5FZwuWUsMKuCeevtVu8iFxKxwoXAxtOMjHSk8o2ixIgJAOTnkkn3pWR5JwkSkykgYHUk9BWDZvGal1JbYLFwowAR+NW1V2KsiFs8tg9qrRCR8qEyMAADqWJ6VdeCS2SN2RlA3AsQcdOmazc4rdmqkl1M6YM0wOSApORnrXYfDjUrt9WitXJKLJuAHZiMZz3Brj5bSWWUukchckLkA7fpnpXZ/DPS7hPEsDshC7D8pPBOR+ozXkZhKnPDzV+h5+PlB4eV2j6R8OQjEUjIHCHdyOPT+tdpaSlwQDz15GBiuQ0cghIkIAQfMMYyc9a6+yjRFTGWPPDHAJHvX4RXb5mj8Zry95k8qiSI4Qkn14rH1C2ez2ylgiYLMSOABXRRxcISRlhkDuPY+9S3WniaJogRIT1J54rh5n2OdVeUd4VkafQ4ZXLZOQozkY7YrSLksAGPB5B71Ho9slppdvCCAIxgs3cfhWHfa1JaxSyxHEu47QRyV7fnVJSk9jP8Aiy0Lev8AiCLSImCPvuGTcIycYz0NeVavey6pO01xKSx6Z/lV/Ur2S83zzHJYlQc9PUfhmsib5gAcKSMema6acbO56+Hoqnr1KgQZIDEEHuODT41I3bjgkEADpTkQMAHByOQfepI0BYnOR0PvXU2drEiUnkZyD6Vu6PZF2LMDtxkHsfas+ztXklAVSV9hXY6dY+R5fBAB6etcVafQ46rsXdPiCKAF2n27VeiYRqwBJBbOCOp+tNiU7wFGQfmPGceoq4y+SgViuCQPXmuW55smRjJUgn5uxpBGRneCCeN3XFSrGikF5iozwABgn+dLIVfeBknH04pp3M9SBreOYBWAZO4J4NeSfEXwCyTPdQAkAliy/wA69iyPKChGIAwWJyD7VSvLVLy1lhkJCSAgj09wK9XL8ZPBVlUgz0cDi54SqpxZ8tvEYQATyTgnGMikd02lSdr9cV2fjrww+h3hCKWDgEErjIzjOfSuMmRe64OQpA5P1r94wOLhjKKqwZ+vYTFRxNNVIsYJCygMQSBg4HWlcqqgAlQO+f60LFJEDvVAdxU4bkDscUoi8zegO4qCxHoBXonemhiyAZVWIBGCfWmn7yoCcDqPalKh4kwMcA5z1FRlCVCgAOWzkntTuVoRbtpbJyecEVm6m5UCRiCOAfXFa20BnIK7TnBPp9e5rE16HyrKUrI25vm+XkgDrxWbJZ1eluJtPixggrke4xVjT7g2l9CgDLGpxlR09frWfpBP9k2LPEAdhIIb76k96sByswckkAbgp6A17FGEa1Ox8niI3k0dld2Md9ppdSXBJJXpgdj+dc4sZjHI2so4yOldT4dvlns2QxghlwGB6GsfW40t7sBRl2yQMcUYGEqFR03seFTcoTcGa3hu7LECQgkD/PFdK9wZXiKnO3OeOoNcJol00NyS6hQSACD1rtIHXHmoOCOR2zX1tKWlhVYpSuXX8u5wgAX2Her2n2ksc6OYtwA2gkdqq6fbm8uYoFbbLIQqgevrXrNppltZWUdvIFL4Ac98j0NYYqsqcLPqeRiq6pK1r3MOCOTyQxQLjnBHT2FUb+2M8Tu6DI6Yrrbu2QoCD83cjpWHfMLONgSpY5AJ718fVpJ3Pnov3ro4S4kNrdYJypPHtQmoJFKhcggMCFI754qPWL+CG/EchAdmwAxxyeaoavdiOyEoIUBipIGST2r53klz8qPdhS50tD0HRdVVrcoSC7cjngE1oamsX2YzKQNp6k4x71594Z1B32kkkjGfWu2mme40thIiuwBBHUEdh/jXoQm4e7Lc4q9H2crD0vzJAQx3IRknNY97paXRMkeFGOoq9YuJ0KbUU4wEA61ZFm5DBCqgDPJr0KOIlTd4s54VHTd4s891O3lt5MgEDoSe3vWcXEkbqrEEnJPY16DqGkm5hfcfmbJJA61xN5pr2OFfG48gDvX0mFxsaq5ZPU9vC4iNXR7mYM4IJUDGAc9TUcgMewdD6+lWVtRtIIycls5pjLghXUkZzwOteunc9ZMQANlXwCQMt2FVdW8qNAoGQePlPT3+lX3RWjYsWQAEjjqa5yaV5UIc7SSRzzisajSRpFERZHlUCQAjr7VOrCQEkFj2IOBVckIAHAAOBwKmicAMg4OcgAdvSuB6myVhNocBGUkE87TgkfWnxWG4khSCDmr1nZs7bioBPTmtu0gWJA0gBAPG3ufet6dHnE3Y5s6YwTcBzjn0qAwHAAwCx2gg8Z+tdo0AOSFUKR0UAAAcDgUjafAQSFDk811LC2QKdjjFt8gsCrEDAOOQDSCAbhhskHJBrY1iOG3lCxqFBABHv3rPZAFRgcHkketYyjyOw+e+xG9uGclSFOOfQUqIMkA7h13DvVjePLcEYHqBUaoBwOBjNYCbuQliXC7OcdAO1OyPOGOmOPansAGDgkkgqRjpSLGRkE8EdKVhpXByWBBGHJIwtICMklM8YHbNSFWVCwQsO59BTIsMqkggEZG7r+VFhilRu2AgpgHPv3FBZUlOBkKORnqPWiOI7nY8OfX0FRMhkZgX2hRgk9DVJIBPLDH5SSCeQT0qxDe3FnIXiYE9B2wPrVZt0TRkEKDwOOtTBCBgMCSM59KrmsVYfIRLKCQwdvmJ61GoCqRjLE4IHQU94QCAGBcYJK5x+tKYTgkgEZ7VDdxaCvhOAcrjHNQB1bKAEAHJx+dSspcE7cgevamoVX5iMnG2osIapXDFOQcHnIOR/KpCFkGwkKemVHeojkNwMjpTS2CQDnPOTVJBYuW+mBkBJ3nO0HHWte30ZFUDOTnOO1N0tdypkAk91ORW3FGMlQcnvkZxXfThFowlNplAadHCCSQwI4A5BqwtrEwCIAWxkkDpx0q55JUERpuxyDjj3qOxtSlwXJwjDLAnOT2NdKjFdDHnfcpzaaAQApyRnPrVaTTz5RypZ8jAx09a6WRCULdQTxjtzzThZoyBlGSBjJNFkCqtHFX+meXaMxUhwR83tWUyHKADIHByK6zVpGc+SuHAOGx1rKWxAO3PA5x6VjLR6I6YzvuWNJZGiZXBDKOMdvSnTWspJcZKkdP6VHLbRxYdCd2PXFN/tW4tYvlAIycMTnn0x6VcW2jaN7lDLpKwK4GcYA6VZzJHGxUHAGTV3To5dVuWnmIKYAG0AAVvjQ0miOAQQOjDANN03I3UlHc5WykeZthJI5zg9a144QxAAwAOvcVYXTorfIQAkZ4HOasrbRrgKOwJ9jWsaVjJzTM3UhHBaPI/G0Zye9VLKximKSEsD1G3uf8A9daWrrvtZIlADkcMe34VkjVIbWJBArFwSGbHBrTlSEm3sS3kKC8AcAIBuIz1HpTNSvYrgRIIsoBhtpxwOlZN7ei+uPtDsWbGFA4x7/lVczlQCGyc5ArCWg1GXUtztumVGQoAoIB647Gs+5LKQQCctjjsKsLdPLIryDJAAJ74q9PHBdkGAMYwONy7Tn6Vg2jS9jN3TStHESDGpyAex/rWvZ2CCEPKAT7UQWqDAcAHtVlH8sBdwC5JPQ5qLXDmuSCCJcqCCp4GO1OQCIAMAxPTJxmq+4BSFbBJ3BT2pxlMiA9CD1pqIJNk8irC6kMCxGSvp7e9PSQEEEE989MGq8QLuHYAjOAcc4q1DjaVJ3NycmqsAvmFyoyAGOAO5ra0fw0NVj3tMtspBIZxnGPQVm2KLLcopAO0ggkcg12MAAVRnAA+761cUzkq1HHRFdNDt7LDg7iBgPjmtJLiNVQnAbG0e59frUN2m/y083CqPujjPtUSIFy4AJHQkZxXXFW6nHzOTu2Vb3fNcHad5JIJB6D1qo0LRqQQTk9RyM1e02yECyuXYszEjcc4z1qC7jKsdrZIBOQelJ2PRonlHxNnIlhjDuJFJLbgMA9sV5/FE0uNzEuOST3rtviBBNqOsIkREjKdpI447cfWmaL4KIVJLgMc4YDJ7HpXyOazbqKCZ9BLGUcHR5pyMrTtDluDGyqRGDuPYn3ro008ogIUKRwa2FsRbLiJQrY4UDpUMsTscsuCOSQeteVSoPee58Fj82qYx2WkTKnhMRMhUBscADise7LtgsFDd8dD6Vv3ZMiZAJUevWsi8tSx3KwUEEEMcHI56fiK74xseNGZz+oWyrINoOSOQeobv+Fc9dqVmIcg5HBI6V1dyWiUkBQOnJ61zmoRLIWDDOQc4/xq1od1KozltVgKl3kdQCAQScZ9BXJ6hIIpSAMsckkCup1KERIDEgCA/MCf1xXJagy+aTuJB5PNB7VCVzHn1CRRkHJ6deBRa6tcvchRKQu0gMOx9cVTvHjkkcIpTacAdqk0m33zh3Q5Hygg4xSla2p7NBtySTOhkvJ72JBIMAHOR3Pr+NXdOmaOVMHBBAK4zkVnxklduSDnAHoKvQhcKF/1uep4xXmSt0PpuS8bM9l8AWi3iPOEwsZwW/DtX2Z8GbyO78BWjKCULFY+owBxgivhr4d+J/KY2zEYXA24xg+ue9fYf7OOsjUvBWokzEMtxllIG0YLgkE9BgV8jxBh/aYS7V3c/IM+ws6NVto9M1a+i0qxmu7mVYoIhuLMcDNfP3ivxu3ibV3uxLi3ifMUY4GR3rP+N3xUGva2PD2nyF9Ot23TTo3DuOwx1x3rgYr0opYNuB5rn4aySNOPt68dX0PEo0Eld7nfW/j/AFK3YqJy684AOAOeOeTkfWuhh+Pd3o1sjXkQIXA3Jkk4/DGa8gjvHLghgyk7hjt7UX8jXVrKgIXKnn0r7Wtk+CxUeWpTR0RoQbVz2fQ/2uvC13K8V3crBIDtPnZXb+ldzpvxq8KalGG/taMk4wfMABzz0/Kvzn8VW50zUXQfvSSW3EfnWfDfl5xLtKuoAEm7AwOgwO4r4bG8G4Zyfsm0faUeGaOIpqpTna5+kPij4q+GtH0uW6OpxOwBKxE8v9PWvlHxD4vuviN4kXUWciyiZjFCMgDnrivJYtYurnbFLI0oyNuSWPPpXoHh9DDaxFUZXByVII4HtWeX8MQwdRSbuzSplVPK6bd7tmjduFLKORkcjt61lzyIjEMcg8A4qxeSMclSUXkkHsax57jBILZI689K/TKcbJI8eNNt3IrwglAqZAYgY4JP9aNM1Ke0u452UAxPujYZBGOBwOvarLxKyDJIAw2RWfcMHJZVIAPWuDG07rVaM+zy6rGVL2UkfYnwC+MA12yGnXkoa6j2xyFgOc9wP61P+1jGW8Gac8Z3pHMWTvkngn6cg18i+GfFNz4V1m21C0kJZWBkQnG8DtX0h8SvHth43+EMMhlBIBRXU9HOMjHqOK/M55W8LjlWgvdZ83icq9hjI1qS0Z8qXEkrs7bMFWKnI4OKjlAZQSPm7kH9KmuMvLIxYhBgBS2Mn1x3qlI6lgSpx0I9Pevu43sfoNJ+6hsiF2AUhT1xnGPxpu8gAqMEEgkd6dKypkgruxwCe1U5pfOClGKKDzWyR1ImVmMZA5wcmmSXYEhBOSABtBzg9+aajABsttA4B9aiIT7SxfqBg/41aRfKmSi6PBUDORlquQ6wbR0UykEncDjI/OsqVlBcKxKnBUHse9IzICATuUDnI6n0rSOjuZzw9OorSRp6xKt1pzshySSSuOo7muAuo3WQkEAZzjPJrr5ZzHEpBJBO3HoD14rOv9KS5DFFQMBksOp9q641L7nJ9UhT+A56NlJ3gY7c1cjcbS6AEgg88cVXmtzFkEZHT5eKkTAQhpMAYxjvVySaNoRaZp2l2zbyQyv1BB4ArRgnKYYgsMAkjqazbKMYREYyueeeOK1Y1MKjIwWIz7CuGolc9ik1Y1re5JBKqSD0yOa6DTZjs3dQRzg8j3rloX2yIwJJU5APetmw5kMqja+DuIPUHtiudxNZWOitLojLE56gDPapr7Wxp8AaVlJYFF5OckcYFZsFwtshdjgd2PQVn3+oG5yztvKngsB/StIuxztDDMGfLOWbrk96UOhBJXJ6Yqoxa4kLHMpI5Pepo8FiGUs3Y9gP84puV9iHZD1CSZdiMLwd3YVIpKJkHGDkgdxUUaRhwrpjnJbOc+2KneXCKUIODgj2pRszCXkYvivWU0i2RHchmIIwc4z2rkk8aPvKAsTjKjHX2zWn40tX1EoM7CvAAAIPvXEtpU9tI5kYEA/KVHT1r1KUaajruedVnUUvd2NS41N7iQyA4Y8kEDinwEuQ7McYJwDWGAyzHaxYjue9X4JiiDJwScYPpVSt0RinJ6s0cHcpAwCMgGn4XcMHBJ5HrVMXCxbC7EDOASalSdJmZUcEqeawZtFl4EtcHkJGFJOT3qcxqzq0gZgedqnGePWqMGWBywIzwCKtpkZAJyRge1ZtnbAngUgglNuDkAnOBUxO3BwSTxxUKsiK5AO/bwAerf4U9cpAGA5ByaxkzrjcmClEwSSTk9elEchijOBtY8nJzj8ab5hMIkxyTyKUhvvAgkEfKazWpqVtSlaW2QMOR0x2rFDjcYw2eCSfeuhvoi0ZVkCoPmznk1z6xDzJCqjb0yOxraJorE1uEZgnICrht3OT61bgjVpAQwAHPNU1iIcLjLEZ3Dqas254OOTjIPam0VcjuGM8zEFSqnvkY96s2s0u9kEjOwAYkgjI9arMhKCTJIyQVHXirtuwCqBwW4OfT0rJopMuw3RLBx8wOCMd/er0QjeeIyqWiY7SR2PqTVKJXHCKoAwAG7VekcMVRAQe+ex9KzdilqPmQAmPGE/lTWQxMpJ3jGOKcrnJBUMB1J5xQoLk4A2g8ZOKh+Ra0F2hnRiFBPOK0bXRpbxnZA0acHco4Ht9at6H4bN9MSzbEHzZPf6V6bpujxWenpEkYIIz0zn2Nc7nJvlic1SqlonqeVwo0RMZJYqcHcOTVyORLdSUUAk5JA5z9a0dZsFtbqbAwGY4yentWFIrgsAQQD19RXVZpasiMPabmrFfpDIGU5GMHIq2mtB5AEHlR44zzk+tc6qvI+xMlsbs9AMVoQxp8pJODjqMU1Oxp9XgtWb8WqMwCggg8HAq3DcNOAAwAUg8nHSsi2gwpZHLZOdoH3fUGtOJAoADYHBIx1NaqTZlKEFsaJuDtDkDDH7o7ZpWlKAHIJIJGeciq1ugDbgQQcgqegqRkUIc5yP0FNM5m0hrTDGQACw5x3FUL2aQggDAY4A9BWjHGCSc7lOMcdTVlIIEmWWcZjU5JxnNPViVWK2Rx89rKYmJO5OQT6Y61j32MRIJBGS3JxnIHb2re8Q+I4XLRW8aliSu5eMgHqe1ckXLOTkknoaJRa3R0xm5K5ZcASsVyYweAfSpRcKFBAwM4HbJqtEUVSXZgMdcZxU0iIEwOh5GRWLYnruXdPvHgnVs7QTzg4xiu60bUPtagsd3oCeRXnkUQMRDnAIzuz19q6rw0xtbVyo34jLByeQByT+VVFNuxx1bWudDq+txaTavJLIQ6jcBxXjGqaxLq1/dSlsxSKVCkZwCcn6dBTPHvjCXWNSRIHxAjYIU53fjWdZpmDahwxOc5z9a9RRdGOr3OGM4ydoliOQYw3ynpnrU4V+pJAPAx1zUcNuGBIOcckVfhJBBIwBwOOtcsqhttuNi3RRkOSx9+cVPDh4jkZIPU1K8ZX5lABPUelSW0Q2OCDnGQxOAKxu2VuWoHQIpYYGOMikf53z1U9MdqYYy0YYNkcAHP9KkjQxsFAZg4yBjqahhZD418uUKWJAOCQc49/cVIFcwuHIIOSQuT/OnRxddh+btkVYSE4BJPuKgnREdqqhvOnLlEAIVDhmHcflWvBITGAh2MeVIHQVmpB5zNg4AOMVoQwmNMgEMOSx71pFmMn5lDVrU7QilXaXIOeMe+a5W5sWVgA2w55OM13Zs2eEgvyR6dqybnTASRgK2MhjzmtE2OM7bmXod0dMuYgSSCCPrjnP1r1jRtThuLeBiCilQCzHlj/j7V5qLILglcP2xXSeHdQMDlHXJOMEjr/8AXqbSvcTabuj0SLElqJoxujLMoYnJBHUY7daELKC2cEHBFQ2k+63AQYGckDv71MZQHIOCOOvQ1onYuxK8h2AgnOc7sVUuJiqFwenIHoTU0UiHLbgI+wJ4qrfsTE5AGzocHGTWikOKseYeJ1L32cbSWOcDAArnLi3AcMSSc8YNdfraLdTvEiAvjkM2APbJ4rnNhXIyBIuV45AP+FXOR1xm7GY8Yi+coAc4zjGTUYY7ypOwMMEEZBz2q5cQ5k2sCR1IxxSxWJlkQhcljwSOB9a5JSa6mvMO0TQFub+NlDArhimflJHTivVtHhWIRooCs3yjHHJ7Vzmh6W1iiuSjOR0U8g11FkH2EMM7jncRWKcpOxxVahna47SjYGwAaw7khkABOFIH/wBet++UqThcknvXPXTFZdiqwduAAM5PYYr1qVNpXZ87WzCPNywMDWbgQgoCW9TjiuOvboGRwDnj06V0HiO5U8K3PIOOnFc0EEgLhS/PbvVuyYUpOepDCxUksCARgA960LbJiQCJVznJznA+lQ+QXK5GAp4xV63iJYIMEYJB9KybPVpRJIMqmQmcn06VvRCN9OCNuD/7I7VmJayKQQNy46ZxWusJjtIyhLEgkhuoOehP0rnbubVIRcbGGtoDcKiqHBPJZscevPerr2AiUARthxkEr1/GoktJZJXQEFyQUD4Kgg/yrfEbLCQzq0gAJwOCT1x7UnUscMKVnc52awEaAgkEnHI6E9KDDLb4VgUJOAcZ5rovLWRQrjjORxmklgV41AOQx4OKalc7YWic3OzqDng+uOtUriB5CpYE7CG+U9faujvLWJZmTc0oHzFlU/19KjitInjDgMAexGCKq9+p2wqJGKsO92wMBjkcYx7VYjjXKowAPXI6mtaLTgpYHliMj6U9dOiXcxGCOcsM4qkrmntEURbjaQpBI5PqBUUx2qQQS3rmr9x5EEbMpLZGPTBrIklZ87wSOgPpTcRJ3K8iGS4jcnD4wMfyr1PwBbObRFbdGwGMEf54rzS3gM9wEOUGRtcc5r1TwzMbOwDO+8KACzHp/wDWrHkbktDw815p0eSO7NnWXRIGBIAA656mvLNfhdpwrocEnIPGK7LWvEizgxJBhG6FDwcfXmuQu5i7EuGGecZ4FevzKMbI+fy/AVObmqozEt0gIcKSDnODgipd5mdFwQmMAdhipgEZSGJRQOCBmo/MGMojAgdCMZrzp6u7PuKMI01aKJDKRhhgHoeOtLHMEmRyQApDA9cGmO21SXyABkBRnmp4NLmurYPEAg6kkZz6j2NcrXkdDdle55kUIU4BxnO33oSIsoMpOC2TjsPStkW8SkEDgnk0jWYLgqNq9Oe5rdI8d2M0qCWKkIQOCRmhi/LbBnHft61PNCYZmIbIXKkDkGopZHcKAoUqM4z9/mgi1yusiLG7EYx09zUkSjOwrsB5GT0/Gnht4OUAA657UOvBYgkkYAAz9OlIErjWkAJA2k46E9ajDlMlwAF55FSLbEqXCgnPLUjo2CGXgY59qopRGuzpIm4AOCGUD9P/ANVRtvlkZmOCSSQe1SmMuACpJPOfSlEBUbQMAjgHqT/hQ5FcqIJgcAqdp9c9BSoTuBBzkdDUzWsm5SPxGKsGzE5DBcEDnFYuRDsZ4iTzWyhZydwY9j3qdYvNYAkBlHAHGR/WtGBI5EIBIJOT+FOhSJAxKE5+VjjnFaQbZlJopMjRZcjecgYHaun8P6aQqSlMBjkEHPT+VUNO0trmUgAFCRjIzXbWdktvGqx4UDqB2r6LA0HL35H5zxHmipR9hSerKN8iMqiRcqMgL6/jXPiJ0llUkKp5Unv7V0t5E5ZgTjg8dMCsWdV2o7dTwPf04r3krH5ZKV3dmfNbnamVyd3JHpUkqo0oCqylQAcnOR2q01u7YDAqBz1601gjAqBiXJwc9RiqSM2VIwQCNvy564qvKCZnUjBx0I6enNXZo2iBUgleDn1NMeBjGcDL+pqrGTZSwS6q4GccHPenXFsAm5QVJPJB5+tTi3KnEqnPBDHtSyKXXaDkZ61NmSU3XLBs5Pc9zUdtOiyyIwIGOOOASetXHQQkFeR3OM/pURU7GdRhG4Oe9aJENCRxIGBY5OeSPSopUQvgIQAcBj3NSCQbSgAK4yCRnpQqo8rMqmMM24KTkAVT0JsKC0bkFcsBgrjBBpLaPdM7hkROdoyTk96WWMB3KkgAjr3pHiVWiKkkEEsPQ9vwrNs1iSxAvI+0FmPJ5xirM2GI4AHApsEJeMFRgHqadcsYADs3gccV5WOdqR9pw5ri0EEQibKEMmcY7Z9a0bSMbsgYyck1nafMZNysowOenSti3YlQp4A/lXwdT4j+iaN+RJlyOUybUIAAPGBzmrUASNiuCewOenvVJHiVtwJBHByOtW423MCEKt1wawsdBZcNsYK/zHgN6VY2hVBDEE8nHeoowdhBG098UQSKGw5JGcAUWAn8whQMKBjgkdPenjEmCp3KRjPrSSKJAFHJ6j3qK+vU0y2LPwoGQFHP5UcsnsS2kSSMkBDOwCZxuPauM8T+KTbvNEjgoOUKn7359qqeI/FJmhIDbODjnua4C6vZbkEucjGBk9a3o0pX99Hl4nEOPuxHanqz3Uu3ewJO4gDI/P1qgzMBkOGJOcDtTJCTGFQgFupzmmPtiVggzkDJPXI6mvWgktEjwpXbuWbYsAQSGAIP0ru9MKGBfKclQADnscc159Zs53EckDdz39q7bw+I5LNjDHKDnfKWHAJ44Pp0r28HKzaPi+Iaf7nmO78MatLYXAkiCySBg2W4AAPOPXivd/AHxNt3ZUEoVsYJByR68V812eV3nJA4xnvWjpmpSW1w6ocjg7f51x5tk8MzpuMnZn5xTrezdnqj7u0bxBBe2qETbto9c/8A6q1PtUbISpGTycHFfI3g/wCKt7pDiGWbchG3047A+tew6N8So76IuWUOVG1Aepr8FzbhbGYKbSXMu56MVGprA9RklLMCAAfaoDMTkMBnJ5HpWTZ+IILuOIg/vGA3DPAPse4q4JFKk4zkkjPbNfn9ejUoytNWNVCzJHcMQuADyQxzxjvxVN3ZwWYKp5B9/erG8qgIIXgjBqpkb3YHkDBDc/8A6q5GjZRI0lMalSwxn+HkZ9j3pFdigEgJB6mo3ndSpCqQRhhj7tG594wcpjFYyNFEQhVl2gkBugY09bWORiCA5YY9qRY1dhg5cjAA/lVizjLqGIKjsCMVjoitiWKAplicnHJI61FMQikjkE8EetaCxM6EMmwnsTmqktq7SEKDj2rNsFoVkgMuckkjtnpViO0O4jcAAM7T3q7a2wAO4ZOM5Persar90gEev/16mw+YxWhYsAR8p61G1u5kCugAbhSB1FdGun+YC7IAR3FTLpwWIhgAx6ECqSJVRI41rDEpBOVbOQD0OOK5jVIVlZsgjGdwx1PsK9Gu7ExhiACcZ571zd/pJ8wvIu0Zyf8ACtY+5qdFOd9jkbDRZbyYmNWSADcGkGCR6Y6g10sFtbWKIgUBwPmJOcmpfNjViiEEDC8Dqav6d4UudZuixWRUVSRgcH2x3NKdR1NOhrOpaN5GVLdtdTpBDucngDHT/wCtXR+Gvh6Ll0ubveSxJ8sHjPbiu08O+DrbT1UiABhyWZeT+ddUlqkKjAVAOmBwBV04Hl1MV0iZ1ho8drEiogCqRx0NagU7iCMHAP1FPRQ21lwQeOtOYrk4GWyQeK6FTiuh58pt6sq31wbK0kuAcGIbufQe3f8ACvDPG9+ZbmQ5xmQOWB5POcHPavVPiBqkdjopZj+8Z1VYhzkHqfyFfNXiXxHJdalIpYBkJxkZwO3XitadHnd0jvwVPnfMzRlu4wQ7FS5YscHoD0HtUkcomQOMhc8Y7muJluJdpcOSO59TVm08Rm0ARiHTptHBB9c16EaDR7rpaHYyB5FBRAznAAJxzXjnj1FhvbpWjLNvGQTwDnB5r0mHxBHcR4ZggOQDnpgd/wDGvLfGeoxGeVHVZIpCV+bkEn+tfpXBVN/W72PDzKLjA4YMyyviSPYT8igHPHXJ7/hUk8yKheQMExgY559Pz/KqszqlwcHIGVAHY1A0hfAB3E8Eg8V/R8Y2R8a9S2zgFGwGTAJHp7VDcPM6FoCkj5AEbEDOff2oV+qZGCO3ao3jSNjgkk8BR3qhWFknCbc8OwwV64P1okndojkDA6Cow0aO6AYZCVZWByrehzTBG8km1QSzHBFUgSFSRZpAyMARwQOMH0xVh5iCQQSTxknIA9famNiNSQihlHQDvTYwAhLkF2GeB0rSxXKOcq6KpAYKQSQOaWW4c8YyMYBx0qK1B3uWlKAAgAc5+vpU0bRiMZLF8EZ7fWpuCiNyHVXJyQOM/wA6SKSZ3YjaSD35zQ7PEVdQM4/iGefp3pyocxMpCDO4lsjI9Pao5y1SZGlsYJTLIhlkI25A5xnoKlyElYBgwPTHOPb6ipnBLAB1IB3Dj9KcUCKSFUBjwe9T7S3U1jRk9kVzM8TAu4C9hTmjZ4nK8c5Ge1Sx2rrKZWI3EAgH+EipYYgluQ+DuJIHTFQ60V1OmGCqz+GJRQF2OTk9OakiKkglGBI43cHH0qyHRsBU3kfw4xk1KZYDMV3LvXgoDyB2OPzrGWMpx6np0shxtX4abKcpLISeQo4wO1J5hlJKD5RjnpV9wFALDaGwQDxxWRqGrRacHJdQeoUDOfaueWY01sezS4VxU/j0LD84dzg/TrQdRis3JZsOcH6Vw974uluY3RQwBbdnoR7fSsmXU3kYu8jk465zWTzFdD1qPCC/5eSPSH8W2oyEl34yCfemf8JPG88cquY3QArhsZ/CvNWucsNhJGOcVEbhzMXDsGAxgE8Csv7Ta6HeuEML3Z61B4tiEkokKs7HcFU8D8K0l8RQS52ShAw25B/SvForx1YsSwJ4GT0q1bapLbKVLEgngdcVvDM77o56vB9Jr3JWPaU1kSFUD7iBt46kVYttdhgDWyMBGAMbgMn8a8esvFTrIm7JGdu31966az8QQyTFAGd2Ubdv8J969Gni6NQ+WxnDOIwvvJXXkekrqUToTkAHj0xTo9QWMFB85HOQa4+O8luoY1IUu5ADbuMGrkzPFbyIh8uRRtABzgitXOPQ+bnhZQdjbvtWjjjLgDLdQO1ZsmrvIiiENllztIwRWa0gkiTzFUMB945zUUsu6YSAFCOmCaXOiY0WTvqTTqolJjzkDHIJ9M1w/iO5dp8Ebc5XB55+tdVNNKCyiZWh4Zk2dz3zXI+JkP2wGN/MQ9RjGK8bMpfuz7fhej/tepmiRoowGYhevPNPaZyyKSpjA5yOfzqPDPHl12bei5/rUn2QsSThmCjIORXyuh+2RgOJGTtOB6dM00ylGBwAOcYP86UWTtwQVHXIoj0+RicHPfJ4zSbRsoCDPBBPPt1qQKShAJA4ySKQxsHKJuD4xwKsQ274CFSHHUkdaltFcpWDqGCkHAycin/vXAKdMgADr9atDSZbiQ5ARQvBUdTVmHRLhiFQEEjk55zWTl5gkivB82QG+fOD7VejyGyBkgZ6dKnGkMoDIgiIGSvXJ78+5qePTWXBJ27hnHqanmXctIgCh1YBCHPHHeidmDgswAAAIPtViWxlYONmQMNkHGMdqa9kJXid0JZQRwM4zj/Cpc0dEUV4YxLtfGM8Yx0rVt0AtpCCA45x7U9LZoQsbIA2N2Mc47H6Gq96DHgR5JI+YYoUo9yZ3toineXZQhguTjoe9Z8U9xM+4AAE9PStEwCQAuMjqT6H0qv9mdXBI2LnBFehSxMaStFnyGMyqvjanNMlDSraFJnQO5wYlJJxnOT2x0piRIrJIWLkZBUcD2OaneBA6KSxHXKnAGO3vUjWIWTJGCQCCDXHWqOtK7dz6PLsFHBUuRFQK5cuoLEDHByQKXaJWUnkdcE4Bq2LIbgTwDxyarzQEyZUMEBxjHWuZqx7KsMWIJgttLA7cKcgGpEjA3tIFIPTI6UzYsZcKoUHDEAdT604sWwhUEHkn0qHYl3GeWVL5Ygdge9TIRHGDnk9vTFI22SMg8kHOfpTPNdInRSCGBGcZIJqLEtkqMWUtnJxx708gCFEZyxxluOAaqhHjHmkEvtHGeh71NHOChDNg+npVJBYlchmyoGTwAR+ZxTAp84qDlDxux0NJEymcI+cbSQcenakZyZdoJQD/OaT0K16FpYxEpGFBXpnmowoIGRheuKRWLKHOQc4weaVSNpJ4PTJPSs5SsJ3R6x+zjoo1Hx/LcjDCG2KgkdNxBP6LX3Ro0RjtYlJ4AGPpivl/wDZe0FILOC5EQaZ87iRywOc8/yr6osU2Qx4UgYAwe1fjnENf2+Javsfh3FFf2uJaXQvxErgEYPbntVhc4AIwCOhPaq4UoQQQAOTWVrvia10qB8uplxkZbGK+UWh8QoOTsjV1LVrbRrQzXEqxRgZLMQABXivjj4wT3spttMIRMFd/UMPUiuY8eeMrvXZ2hMimNTnapO088ZrmVjLZfYScdT09+a2S0uz3cLglG0p6ial41XTAst2NznAZ2xjP17CtDQfGen6ojK1woBHTrkVheJtITVNNdQg3HAAI6+vPavKZ9L1HQ7oNBMYlJzsZSQQO2MjH1/SvXwuGo4mGrtL8D6OjhqVWNpOzPpeO7WVEAIKk8H1qZsrhscivDPDfxE1GwlSK7LOi8gkfIBnpn1r0nSPGtrfFAZ1Ep6rnkelTWwNWnqldHnV8HUpvRXOreUkZwSOhUDmlhYHcqBkKjJBGOPWoLe8S4QsrAjP3h2pVwwIDMGY4yOCR/hXlNNOx5zVnaxejlJ2qeVXpirlpNiQHJAJAA6VmoSoUdcDrUqP9pDA8jIO3OO/NHvMiSaPRrNAbbJGSAOD1pBGMkgYOc8jNP0thcWSuQQCqryOnHAPvUtxEcAk5OMVyyg+p57TuU2CkFuh6ZqtLMkakOVVOTknHSquua9Y6BYPc3dykaLwVJAP4DvXyv8AFv8AaYu7sy6dohWG33MplkTLkexGMA16uByyvjpqNOPz6HbhMFVxcuWCPcPH3xs0HwZEiSXqm9diqKG6ntn6815D4m+J2peJnJmuNiHGY4+FI/rxXzxp+v3msaxEbqaR0Em5dxyAeuPwzXo8TOyoznGRnBGOO1ftGScNUMFFVKq5pHv4jLFgUk9WzTklLAtuyeflX0qtJnaQBhgcDnrTGZuWTaVxye+fSo1J37iNwz0Br7yMeXRI4bCSNltoGGH61XuLgQgFkEpHBHSnyyKJHcAqwyMe1VbmVAC7EsMcBRyc1RpFFEELvYLlmPAz0o3DABGCTzntSyMfM4UFRzn0pkrvKQDwh54HQ0jrhG4smF3MSAuc5JqqJ0lyWjWVB2IJB/DvUzyB9wfAIHyjHWow62yKxOC2c8dKzbSO2nRc3aK1HykOsjhASR0BwBVK6v4FbYD86j5h0wajvdRJ3qMAEDGDWLLMqxsGAO489yRXLOt0ifWYHJ9p1vuJ73UXLOQxAYZAHc/4VTluDuUOAWIzwegqN5PMUjAJBHPoPSonZ0BG4YA6eorlcpN6n19OjCmrRVkOe4fzMKikY4J6/wD6qg8wK8algC5O3B4OOtJuOwuDk9h61BcEMRkZYEEAdKEjflQ6SU4YBNqqcZPeqbuQ6OFyM5I9fx7VKZFlQkgqc85qIEbOeT0FUtCdhNwEpDDdGBksOOvaoJZCAQPl7Bj2zUhYgFBgliAFqPd+5L4BI6ZqkMs2k8kLlg7LxwVOCD613PgvxdIZBFdykAAYIHUD2rz1JW27mOB3BGKltLkxYO4hwcg5xitE3sUrn0ZYSx3MAdGyrHI9xUxjO4AsSFJI2jGPavOvA3iwSGOCYlyowCDgDPqa9JjmSZA5AIArhq0mteg7yInjPlkkAooyWxg/nTPLQMH5DZwc1Z8xWAUjaCep7UzIbgcnPGBxj61y2KTZVuYNyAA/NkknPBHaqbBEALHgdx2q7MSVYh8DoCRnBquImILE7iRwBRY1RBjIMgdHQ8AryQPf05pyARsC5ODjnsB600qBwhAJ4wB3NMUlUBYsWzjB54HapsU9SR13jIOMHgYqLULOO6Ty5huRhg+2anBXYAAWI6EjBI96Vyuw7kICkEqe+aXLcV7HnGuaTHZTOuQqAEKQccCsgAiIMqbgDg8/rXo3iTTILy1MqKpfGASOleeXDFFdGBQLniuiDexMtSAyFOnAI5Hp60sZbJKMGUDPXoR1pFdTGcjKDGPamBQWZUOEHzdO1dBNifzRLHvzkH5uRjilWcLsdFDggHAODUSwGRmDkJhSwAPUAc/pTrELKA4GARnFFilFGxDmVCSi7yAAQeAKjaMMxG4AAE49T6VEx8ld+ML0PP61JZwfa3CICSx/KldI0sjX0O3eeRGkQMi9D6V00sY8sEjcFYEc9CKi0/TlsoYhyMcHn9amneMMAASw5PPAFEJpySPKxk+WnJ+RFKQCQUBNU5gSMA5BOMelWpGG8PuBHcelRzRgxZDgHOcDvXuJaH49UlzTbMi5IQhFIL4yB3xVScLHGA5wCccdj9K0ZpBkFQMjgnFVbuPzioI5PJB4wKlq5mmVDaCNyC+T0Bx09qkADbVL7hjPTp7VbVVACkAjpVdozECYjjn8qXKbRkcf4l0wpOLoD91ySy889hgev9Ks+E4zBEzgFVJJOR1+tamsWbGEKg2kgk496qeG43bTpy/ALkEZ6gZ/wrFuzsex9Y58PyGq0q4AyNgJIBFUp5z8xGCM8Ent3q2QpALABQuACOn41nq0e6VhBsRhgqOce/1rWLPI6kO4o+VII7fWqUrGNgCCx7kHgVMWXeQ7kkDtx9KqzuFJOGJ7YPWtlodFNXK0kj7iT1J54qNTIMkvuB4PFWd6cgjBx0qIRhpQRwccisJux9Dl9K802iXySjBi4+XHQ1bVxuJJyCOPaoljRRgjBY5yD+VKCm8gnAx271xy1PtKa7GnbFygwNzjknHarCsxhJKAEAnr1NULNiMAkgHgHP5VbXc2QASB1Oetc8kdSRLFltrECNyMAelOeT5gQMgfxCmxujxrsOXzyPalEciy5U4BrJmhNFiRzklRxg/XrU7ISpxk444qFEKNuAIfOd3pUyrIynYQzdDtPSpuQxrMYiEcEMvXjp+FVr+FZ0MQYtuYnn6VZkjlDZdmLYAJPU1C8JASRWIcHKg9iOhzUtidmcNqml/YruUMxdFfBK9wO4Hevp79nvxa+qaZHA7s8sZKbieSB0P5YrxDU7FLu2YDBcKOcYJPfmt34HasfC/iVbaR2SJmXYQc5JODn+ea8XOKEcVhWpdD5nN8Gq1CTXQ+29OffEGJDkjGc0670yO9UIQMZIOORj1/+tWfojpLCgDAHAOQetbq4wQDgY5x61+HVLRfKz8ek+SRyl74YltXFxDIVMZHIOMH6Cut8JeL54gLO8Q78bTKejDPHX+VNYjGwAcgqc859+ageFS4IG3b0KjrXJJvZGcqjmrSPRI5AwGCMHksDkUjn5QSCecdOlctpmrPZxhHcOcYAbHP41sWusJcHLnacY2qcgGsbHE4PoXmDA8AHjI5FRneTgELgckkDj8aZHMjtlTnPPPanOVLFyCCehY9fpTUVcSjZ3Oa8RaG+sa/ZSygBIhlio446CtloBIx3AY6c8Zp8wYsAAAP72eSfpTzgqB3OBzXfRtDVM6YTa0Of8R6BBq+nz2sxKEgqNwyCPT6V8nfEbwlP4XvpWEZltt5VQOMDucmvsi4XLEklAP4q84+KfgkeIfD90sMSwXJBYykD58+g7n619PleYLA1ueSumfS5RmUsDVu3oz89vHWtPcXxghbIBIJH8JH8zWBbAoQWZmLYOXAzmug8a+Frrwtrtza3KNlHZg7dwf89Kxo1BWLGSCc7j1Ir9ww9enWpKdPZn6lCuq8VUj1JVZllCnKOOcegPetvQNZlsfNjLM/mHG5u2ep9+Kx5hFuKByGIB6cfnSpIYxv+ZiPunHAx2roVTld0RUgqkeVnbvpkt1IJbeOSclQcRRk8duBmtvSPh1rd75UptjbIxDHzxwR3OBkgj0NdR+z1dR+Ir2SxMTIFjaWSUg4jGDgk9uR0r1pm2hgQSRkYPqO9fGZxxHLCVPY04q/mfBYypVw9RwizySw+ClxduonmKRsN24tjJB9O35111n8EtIiZTO7SyD5gVYHnHqDz9DXYWtzv2AKQFJDbjwR2xWhGEQnylC5OTgDk18Bic9xdb7dvQ8763iF9tnP2Xwm8OWnyGyiljVv9aVwxIxg+meP0rorTwH4ft28oWREQJJ3PlmGODkjA/AVJER5mCdx4Jx1q2oWM4UMq85bJPXnOSfw4/KvnqmLrzd5Tf3s55Yqu95spjwZosW9DZRuhbIBwcYHAHAGKzZtAs7S9DwW0QAwFAUDbzzz3/8ArV1kTAAEHIHPPPNUXiTzyACEU4IAxmud4iq95fiQ61SW8mNsIQMEAAE5/HvXR2GHYNuBA6AGsCDZBIyoh+RRgkj3yBW1Y6xbbIklAWYnaAqkk+nSuaTbOSd2aypucEHBPTPY1fRSq5BJJGM/1qGBBMFeNsqemRjj6dqt7VUIqkErxn8aw0ucUhmT9maMDacEADtWWvhcz2eZGLlgV3E8kjr0rdR1cEA8E4zjv9fWrMZAYEAA4zt6ke/0qufSyIjOUdjj5vADiIAPG6t2K5K/if6VlXPw4mJAiyxwSWwTjHfHavUSOhIyOpX19gfWopF2gkEAdR7Uc0lsbxxVSPU8dfwXeIpYg5A2kEEY96rWXhW7nunDABFXJJcDH0B616yRuclwxfOSWBwfx71A4BJLcgjAzT9rM3WMmzk9M0GOzjDkszDB6dTVxrqOJgZCEOOSxxj8e1bLxBypVQAFx9T615l+0PfSeFPAEN9bymK6nnEQ2nBAPQ1rhsNUxdWNOO7NKV8RNQ6s9I0y6tJoi8UweMjBJ7etSxvDKxKMrhTtHPf0r4Ltfi94qtS6Q63PKyZ5lUHB7cjGR7Vftfjp4rt4y89+bl84IfCgn8Of1r7H/U/GrVSTPov9XcS1dNH3MGUB1YgsGOFIxgVGWaMgrjB75xXx7YftNeIYGgeSKOdeQ7byGGPTjn8a6zSf2qYoZovttqZ4icbFTBJ9CR0rkqcL5hSV+W/oclTIcZDXlufStwu5kIUBV53E4IPpiohkkB1wScnjoK8m0f8AaJ8Pa3cFHc20pOBbxncPoSc4x1rvdM8XaZrAX7NeIXJwAf5Zz1rw62BxND+JBr5Hk1MJXoO1SLQ/xfoKa7p7xSbi+0gFRk4/+tXzhrM02k6hcQSxpCiN8rE5Jx05NfUryDDIxwR36/hXjHxz+HaXumDWIIADHKFADYO44/TmvqeHczng6nsZ/Cz6DJsweGmqU9meapeIzoVkyo7dcmp1/fNkEgv8uTxkdxn0yK85trvUbO4MbowwSCOoA6AV2GhLNeBFuWIjXOVPYd+K/YFOMknFn6elePMmb01tL5BmCEhEBPfIB7Dvx2qvMpKgiF1Y9NxGMfQV28clsLElFDxxqADjk4FczqKNKxdQQMnA9atJrqYQqylKzRjfZzKWVTtGcnPYgVT1KERLgYDsNo3dz2rX2sBjqSeR6Cs7UX33VtA4BMjArkcnHf6dalmzk7M14LcWml2KMQZREDIQeNx54HYYNJHkhypBHqPSptTJe5VEQKyxrGDnPAAGajgi8vKE4QHJI7+pr38DDlpXPmZ6ydzU0a/lspyschKyDnjgV0Os2LXumm6iTIjUEnPJ9cVyEIbcyo4ALZ3NwBXe6Ey3OkSQOS52gBh2xXfKGqkjycTFRamjinDI4KtgEg12mmXJltEQnhRjd6iuTvIAJHBBBU8Ad/wqfT9QazlKliwIwB2FehB2RMkpxues+AYBJrD3cnKwRHaPUnpXUtqRN4xDZJPXPrXKfD+eOfTneNxu5UjrkVYub1o9RVT8qk4r5XNa7hUu2fK1/frNPodPqusNa2UsjOAEQsTnHTpXmsvxBmu5ijgMmcgegq747uPN0yUCUlVUq4UkH6Y7mvM2naMsqghgRtAPb1/SvK55SV4s9XCYSnKPNJFnxBqL3l5I4ycPkMTkgDoR6ela2iXcuo2sqOVMaqGyeo+nvXOkiVi7DBI2lvUCt/wbboplSR1dAw/dgHhecEn/AD1rrwuH556o9hwjCGxraJMbTVIxLL5ULEKWbgDmvRLHWrWa3dI3RiTsOTyCO+K4jVbRJbnERyF4yO/pWXdS3UTIyAoUZV+UfeGeR+prqxOAaneKOKphYYlXvZnqL2UsX2aeJCySMFV1GAwJ6/Tg10cWn7gVIDHGCcZzXOWF015ceHELl3DgshyBtwwI9+cf49q9Jjsl2rgAE9AK4/YOLsz4rFv2MnE5qTTQDgKSPTpmsjVdAiu4TGYgHzn1z7fSu+itQpLgKwHHzru578Vn3lqtu7SAbie2OlbU4ezlzI5KeIcZcyPHL3w3LaTSAhjzkAjG0elZlxa52oCA443YxivVNe08XlrvG5WOcjuP6Vwl5pqxoSGYuOC5HJPfivq8HW9urPc+vwWK9vHXdHNz2rm1IUeayk9Tjj61yNysi3JDAAA5ABz19a7rVf3Ni6xOQrKQzDgkd/pXCu370DGMc8fyrprQ5T3KdxkiNtAABPQ+w9Ks6daLJdoSxBxkAng4qMKCxAJJPIzUykwMHx8w5yT1rkjHU2d7HZWmnxqEJGMAMD71dFvH5UqAKd6hQT/CdwOfyGPxrAsfEaRojSxeayqVEZJGQc859jzVqy8QWzKTK+wqOS3FerTStuczUi6kLRQDIIDAZH+frUZR0BZcBD0JNSvqEMiFlbKEAjJxx61TuL6GBVJIcnkg9x/9etmrK4K5z1+fMujKScHoD61GgDZLE5AyMDrT7i4FxcyMsXlQgYUDnJ7imxRl1LkkEDABry6mjsa77jlXKkOwA7cUKFDEBcEDFIIyCNoJYDJxT1UkE5+brXKwshpQkAgZ56etRkHeSRhPbirMYBGDgHPUUSFFBR0WVWGPmzwex/ClcNCBlDEIpI3dFz1FOlUB0wML0z6DvT1BOT1HGMcYHcVHl8sGJd853N1I7/nVBcYMHJB5zgZPUU6GAbGVxuA4Bccn8KeBhthHJJI56VFudmYE4IP50XC4nknaoIGeeR2okjYxgAAAcZHepEhPmKQSAeTjpQ/yuACCM5pN2KuRsCqAEfMOTinyfNtVVILDp2H40p+RmMmRu6YPU9qe7YQA4B6AUCuxixHhGJUHJ3CopIgEzkgZ5z1BqfcUBDE57VIIB5eSQQSW/Gi4rlVogJS45THb1qTyEEQOASeelSKOgCnJp/KkgjJK5HsO9ClYVyXTJxbsCdoXPAz1rprWRShYHqQea42dQI1yME88VYttTnthgBmAwMA9K6adVJmbjzHZb88g4JOCBSs7bSUUI2c7iM9PasWy1qLeDOWAJzkDPP8AQVqJqVnIrZcLgbj35rujJS2MZQa6EiXm7zN4IYHGMdR60S6qlhbF3JJB+VRkE56c9sVVl1OK3YugEhICg56ADj+VYV9cS3j7iCQTjjoPeqcgjDyJbrUVmkdwBk8tg85qAakFUgkE54AFZ08LRMQD17ii00y5uwTsLKeS2egrmerOuMYouNqImBBOD2CjOahETOW4OR2rSt9LEWFAB4GMD86sXtl5NsXXKZIGMV0Qhc3i0tiTQpHgjAIGR2PrXQG9MkLAjaWGM56471k2CAIpZFBwM8fpT9WSVLSR4CAVU8YrqirCdmTXFzHDGvzhnH3j6/4VRGsRTSlVYliCSMYGB71Fp1i89uHuCXdiPlA6DvzVfV9FaO4ilgBRFU7gO57Y9qbkkhcsRfEN0AoiZt5KqWAGCAelYKopKhWAB4HOasypIzkzPvIGAAMkDtmrWi2JtmkllHmSt91R0Ue3vXDOd2Uko7FFNNbyWcsUfoMDGKitbYGQBwTg43V0V6rSP5UIEgAyS2Bz6Z9aiXSJoEaUkJjBHIzWO/Ualcpz2UcLoQvDdsU4wbMMCVQHoO9XTEZCARgAZzRFAjrIxABbChs9MHr/ADpBcoEszgZOQcjPUVNDCW+XhdpyQR1qw8GJQQcgrgn+VPhXkFyC2OvtVK4+YiNuQdwGV9qkEJRBhMe2OlWAgKAkYIPQ02WR4FJYHB4o5hczZKE3wFyAFjwCR6mq7BG3EZGeMepqrJdOyEoDsxyB3NMieR1LAED2PQ1SYWbNG2uTaXCFiAMfw84FdTHqQnsCITlgMj2rh0Uz7wSQAQMc8e9dBokRgUBSX3dd3atYSsc9SCSuy3YS31/dx4G8qCH4zwP5c4rp47ceUQBlwOAehqpptiEwSdpZsk+g/wAK6GGzG0DbgE8V0c1zhc1cxgpjcEEA9gO1UrmESMwTg55BHWtXUIGtHLsMHB4HNZ9qXmcFhjJyB1zWMmdEZWV0c3feE4LS5NyyKZ2BYlh69Kr+QEYAABAMZ64rqdf3NgBM5HGRXPygLhSmMj5vc14NampTbPi8TXnVqNydzMuIxghQQ3Zj3qjNESh4+YjAzxmtWZBkgggHvVO+QbVUnAwcKe4rm5bHKmYUq/MABsIPOT0rMulWTJwrPnBPfHpW3Mq4IwSw5DVjXSDcwVcN1zUHRBnP6kgaIxEBh1xXMX65BjUADBYKDjAFdXeErkuAMA8gdTXLaqS8bMVCknhTwR+FZ3sepQuchqGCk4fjC8Ejrz0HvXJahmQgAAADn2rqdRmDBw5+UHr6VyGpOQxZWwOcHHaqufQUUc3qR2uyglS3GT3NbGiIEhjDkue4Hesq4dLiUock9m9DXS6ZbJ9nJJZShAJxySRxx3HqawqySR7uChzVEWIVXzWABAP6VdjVTkuMN2NQgE7QBsYHGAAQffNSgE4BwpHBDVwtn1MY3L+lzCG4BJAZSCWr2vwb8WJfB3wtvNGtHb+0bu4dzMH4EZYkD1J56frXgsEbjzCXAUn5QO9a1tM/2cIThQcjvg1yVaFOvbnR42ZZdDFw13R2dnfmWXcZCzsSzA9yTya6NLoRRAHJJHJbsK890u7Fu6CeUPIRuAAxgVuvqIALbtwIwAT2r2cPS5UuXY/OK9GNOfIdQlzkqUOSBtxTzcqNoMgPrg9K5KTWGUoEdUcjOM9aiuvEUVugDON45Iz1r043RjCi5OyRlePbVFkeXIIwTnPSuFiIlzg4XOQFOc10fifXheW6hfLKABTvXOAT19utcvA5hZ3VQ65+Ug8n8K4MUru5+lZOpwocs9zpvC4C3guJyESMgKT0PtXpTa3FBa7lZSCMkk153p9lLLpLv8xRxgoO4q1bGWWAtIGBB2gMc/Q14zaUua50YzARxjTm9joL/WzOdkYJCjcRjHXrVK2t57uZchiG+YnsB61a0a2LqS5BOMHHatqytSI3RGKk5G4dxWqxnLojKOV0qcLRRizSizlZCSUAxz3z3rOa7WKBzn93ztB4IHpWv4js9swBIBVQpI7cfzrlZrseSYiFcAnBIxj8q2cvbx1MKeGdGZNNfLKI3EQCE55PI4/lV5fEF0tmlkkxFoTuEZOFDeuOnpWNuRURByQOQR3/AK0uxCCcED19Pwrjlh49T1YwhJaoszSFnKuT5pG4Z4+X1/8Ar1XMpAGX3EHHzDrTWmd2ORyqnBPoKr/aAE4GQf4sd6nkSOqMbFhgTjcAikEmRuw9KhVsYAAK5yCO9RIZWGxySgPAJ6io5MrgBioB49DWqVjVIkMhLhMnIOcDvUUsigMGJBPpTfMLjCnac5zUcpR3AZwXAyeK0SNErEu87cg5HvTHlyoBXaSQMZ703cVUoRkdQT0pkspKZK5IHGD1p2KFuJ1jRN7YJbaAT37Cn/aAuSDnjoB0qOLYI0fBaUHcynkAdiKSRVMpCEgHkKR3paIGrhPbxXMYH8fUCsua1NqGB5IPfvWssiIyAozrnBK9qSWKGctlCpAyWJ6/h2qlKxKSKljuykhXgdDWtazPJISyknGAR29zWOiCzlAO4o53DJzg1p2Lo0sgByRgEntWcnc6Y6G1GqZAYZOM8HvV62cxLgcZOTWfEyquCduehA6VajLGMgDAJyD6isrlu5amunlYIHAiAywPUntUXySAEnAqPgqABk5x70LtZM4IxycjpUmTZNkxK7gkAdAOpFTQzJJKjYLEEMO2D9O9VlZGYDDAg4yasISmCgw2cg1LMXqKXLO+QCxPGOx9KmDIsZJXkHGBUYhDO7gYdyGbv9af5EUkDeWdwycEc5pxMtDl9TffeuM5QDHXpWdcWkUyMAcFhkkdzVvUVWK6kA9arRg+YrSHYM9OuPyrti3Y5pROfudOENwzFSCf4vUVGbcZBLgDj3yK3brbeAknac8VjXVq8cyhBhQcZz0rRNmDiPjleJjggIVKgsoOM9etTG5klkUO4BAwMADj6CqcjMhCZLjsR2NSw7AMsckDg9z7UhxiXosoA2cjvVhGKncwBJ/hqhE7BySNysCSD2ParkYLKHAwM4PtWb0O2mi3tIwSuB1Oe4pY5W3bUAZMcZ60zhQA8vPXB7CrCIiYaMkjtkdKzOxRHYRdm7IQHJx3NTMTK+wIAUIyDkYH+NV1dipJU5Bzg1KJ2dxhSWJGT2FNIuw2ZJAGDEyEbgCf4R6fSsIwiJnJ5TG5sf4d66U7nfBIU45FZOpRFCcnGCPmUYzn2rVKxaKETqZSpOCBkEjirUg8pEXIIYbuO1QwoCxBwRjrT5VYMmArITtyW5H4VDZTQ4qnAQ4GMVJFMAwBXOOmPWmeURhWJU5zkfyqxbwA5cDBBxyetZNjVi+gbIIIJIGQOc1ZUhskjDY+8e1R2iIHOSFfGQDntVgxltuQCCecdjWbHzJDooHaNJY2VkY7eOua2dO0l32FkAAIbgck98/himaXpkMcpmUFnYgkA8flXRqCgQAkADgAdBWEm+hz1KulkbGmeUkSqFwRgdOlddYNmyVBgqxOOO9cdpvJ3AZH06119hKDCBnkDjacEVNNannPe5x3ja3FpIyFfmAGSx4BJ6j36CuNkUFAA5BXnHr7V6F4xtkNu8oLSnHR+vtzXnpG1ipO05wDjpXXKyR6lCScR9sobDYJHT6Vp29oJSC3CDuo6imQW2FVQ+4Affxgn3PpWrDbn5EK4UnkgdRWFtbmsp2Vie3i2Z2AlcZ5q48pOwMoKkcew9P501JFViozsGAM8E0+QpwQu4dMDqa2i7HnzncEKckqWQcgZxUgAfBOdo7YpI8l8eXiLGSe5PpRNeW1krvK+0YJA9T2FWtTmd2TTSRQRF3yqAZIHU1x2t+IXnLxISEB6cZrO1rxHLqMjoHxEpwEHUD3rE3vLvJJJ9fpWq91XNqdNrVl3khiMAE8cdKjUjeCEwnAIH86hgLuApIx3z1q7b27TEoDtIA5A61lOdzp26kbBmUlFDFTjB6fj7VaEL3OzLEADBb0ArRg04IgAJZGxksADnuKtWdgstwqsCEB6A4zXM5Poc86iRDp+lNdyAQgOMBSegNM8ZPdaXpbwwgRyIN2M/TI/EV3+kaZBBbkqOT0BHWuD8fyCSSViCXIw5J6kdB+Vejg480tTxcXWbjaJ49EWub8FFZEZtzA4P5muns4YxGCgwOm30rGtFLXLyW54VirHGfwratFIJQH5+pFdeKdrJGWBi3dsu264eMsoKhsEeoNXgqbyScDPGT0Hpiq0R3FTtKnHrnJqyAyAAgnJwWHUV5cmeqo2JV2bmGcnuR3qYKGQKAFI6DFRw24j/eE5OemP1qzu6EIDxnGetRcpJIZGDEzEYyRgtjNWYlkQq4YgY6YqNcFSQgUDnBPrVqKUqoXIU55yM8e1Nu5IiISWJJGDwVPWp03ykDBA96RHCNlCpxyCec/hU6O6zK7ABuxHbNK5i5CJCSGVuA3HHGBWhbqYQkTuWiYBcZzVYBuUIDHOdwHatOJVVASMkc59K0j6nPKRJHbEQuVOzHG09SPWqN1boHJIyo4J7irL6hAI2COZgTtG0Emg2ck9oCpAPcscZH41uiE9TC+bBLgADOCKjkuHhMTkyAFgo2DP5+1XGiddyEAgDJ461Ays4CAhCDlSRkA+uKbZ0rU7bw3qwliBYhip2nBHFdIdhUYUKfUd6810q7W2nRmAUZwxA/XFeg6ddxXFugDZcdRjt2rJtE31LWBychiT0UcCqt7H+4dsAKoJxmrTqVYHBAGDz3qhqzEwOVOCQQSO1OLuzRHnurZkmkIJZT/AHuPwrFuICAuFwQcnb2rW1BXaUuAzkZJUdPyrJkeSV0ABQMcM2MgD6etbu7N1oQSRGUZUneTWxpVmsQJkJckZ2/1qlAY1ldQQGDALkdV7n69OK0oUM7FVBQY6iseS45SNm0O9l3ABR0xWt5xjh+VwTkADuKxIXMSAjgAdD1oTVdzsM4A4ya3p0W2eNjq3sabfU0rqQrETks2M89q4rWruVGJV1QcknOCPxroZtXEEUjjBO0gk/T/AOvXnOu6i10xC8DPTqSO9epGEkj5LDxlVldozbidyhL5KMTgk9aiRs7doK8YyKUqXALrgEYA96kS2ICPgFh0FYVND6ajTSJ4VAATcxY8HI4x9a0ILcbRkEGoYFCAM5CocHJ7GtO2jE8jdCgAAI6k+9cMpWZ7NOKSJYYCxKlskDJAPArRgiHkBAC7HJI/pUdpbhAzgEqASCO5Hb9avCFY4UUYYE7iB1BrPccmjNazBkUEbWB5Vv5VcgjKEEsuOwBz+FSXVsOCF5Ydu1QIkdtbqgjwAxbcck89eaLGLVyy6BRu5B6jFV7gsQTkgnnnqadNcHjBJOMe4qN2U43kjngtzTSFaxDgs4AG3jqTxS7QhZwdpCkHHP4Yp8siOhUjawwQQetRCEeSTnBJ3H2NbJFJkTXzwEgOGOCAQOh7cVVlv550COoUEcleM1IVe5wAo2IDhjgZ7nnvURj3EAnjt7Vojoi4oozzNkI4yc4z61VkfaQFOcnv3FX5tiByxy2doGO1RNCpiG5QWySMdqbsbqSG2ZKsCSSV59CK2YdWl2uC4D4wAvGRWVFHlsEHgbsmgIWjBYgHPUdx9alOxMoxnujVbUnZAgOWzkt3AHaohNvVi4ZiTgkDpVPy3DbwxUY2kZHNS7hkISQeoPajmEqcUTrMuw5GTnA7YpnmhSScu5ONueinvSfIM+Y+0DjIGaRMOuVGT0yazk9DdWRNbgpKvG5T8uM9PevQNF04fY4iUAVgSM85/CuK0awNxcIQwJz3PBr1LR7VIgrkgqpwFbniuN1HzWSOPESWx88bCXHmAEH04ouHjEbgAoqjIJOcmmTygbgTggcYqgJTMSGB2rySe3vXTc57XBpEihJC5OSTjvnuaikZxjYQd46jtmnqpfeXGE/mKkhX7qouFNO5KSRXhjOCf9YRV2OBoVWQjCkgc96lt4SjYVSSx6DvU0bPOjjcVQEqSRnkdge9K4yCK3AypGxDzwKRrVJeSDkDtxmrUeeBg49+1BkDsQDlTnp2NS2PUqi2Y5IG05xgnt61IIkIBfl14BxSSNKwGZCSDhV9BUce6XLkbScgg+1ZO4uUmMRVBlcD1PcUkf7sgqcDvjvSKqqyoHAB67jmoo7j/SSgI4yMevvTjG5m0SJsVxgbQD16ZqXDSIAowSdq46mm+WZNpyChz16k/wCFb3hXTnnuYnuYwwCt8qnADdjnrxXp4XDurO1jysfiY4Si6jZpaBpT2ao8pYBgDgjBx64re+z5UsgIXqSRWlFZARxByXYD5iRx9KSSF5CyLgDsWHT2xX10IezjZH4DjsY8VWdRnP6nZwzg72lR1AKlDwfXJrJmgEeCmAM5GBXWXFsyqQME9N2OtY17ap55tmBMhAbCjI575HArTU81MzUhEihXBGcksOppptI7YFwhlcjhgACD3HuK0zaSLJGSQcEZ9h0qN0zIQRikroDJubd54woYqchsY7ClaIIgzgkdfatDBZSSAMcDAwaT7DK8G4qAMglieMGtU+5DRjyxCQoVXKHI5Pc96RLMMhBOG56d61PsIRSGjZgOnPeke1cxkxIAdp5b1qk0Z2Zh3NpkgbmBA+9/SqMMBDPGSYwDw7nIOe9dI1gJFAbKuygMD2PemvpA6MMAjAz3FHMNRZzksLgnPA6Ajv70vCoCeCOCSK2TojTSAqCUHVSeDUj6YwURkDB53EYxScjSMGzDCF8AElc5JFOKgyM7uCoGFUDGB6VoGzEMxRiFOOCp4pzaXCIVZpIyXJ+QSAtgd8dQPrWLmkdEKMn0KdsAp+cbB0xnIpt6ZHuCkbBtvfPBAq3DZpbKI9oCk8nOcCi7ijikIiOQBnnrXj5g709D7bhum44lXRFaKyFyQEU4yQeTWrasHbbkYHGayoCTICeA3GRWrHEeqHC5wTivipbn9A04rlRbiILDBUnkDnkH6VdiBIAJBIHJ9aoRxRROXAUkjBZu1XY1cqGBBAHTI5qDRrsXACtuzEgDI5z0zUmxBsLEEFcZH86pOVljUOrE85yOM+tV9Q1eO2gwGyy8EdMUJ3MZOyuXb3UorGN3JBAGAc1wOu+JWvDIhkZuuMcD2qlrniB5cmMkqPeuVurqd5QxcgHgAd66KVOTd5HnVq+nLEdcXklzIQxyOTxUBJOT1AGKjll2gHYAwBAH96mZMfAJZTyMnn6V6KR5UrsljReSU56c1FMiFg5GMdRUgmLMrAkj0NOY73JIAz1brmtYmMkyWAxxsuFBJ44rofD7I8rebI6kA4C5Iz24rl97FwSoJBxkdhXS+GlT7SCSdrYyxPSvVwt1I+bzmn7TDSv0OphkxGAAWAGQTxUsLLDIHjYh8enWo7iOaMByGccgkevpUcCMrAkktjOT1A9K9yzPxuT1sizHchXIJIbqD6Vsafr09tMmJQA2V3EdB+FYCKTdIMFiTwM9falSZwxXO8gnAx09q56tCNRNSVxRk4u8XY9o8M/EaS38pHcEdVAPGPpXrGg+NlvfJd3ACnaQfQ/zr5LS+a2dQoxjsD1rd0vxbdxSRlH8kk42E/rX5vnPB9DHXnSVpHqUMW1pM+vIdUjnQlWBGeATSLcEs4Lglu9eHeHfigV2xylT0BOcnivQtI8WR38LyFgiYyvqfTivxbM+HMXl7bnDTuezBqaumdYpK5BOSepp8bkyAEBVA6g9apWd0skaFmUk/NkEcVcBDyqAcsTgYr4ycWnZGtmixHbo8quWIIORg9a2rePzAcADpgHvUFlp29FBTcRycn9a6GztEOAEyQBndXNJSMZSsUxbnk4A4weOtVzCd4BIA64HcV0ItggICjLHOBzUM2noGBCDA67s5H41klIx57maIljhD9WI+7jpVmytSSpIBJG4EnGAOpp0ygSohUkDngVs2dshjBYDbkDFWoSZMpNkUVuQmAuQOCp4z/8AWqU2w2FiQAOat3E8VtEZZWVI1HOTjFcH4j8fh2Ntpi+aTlS+Ov0FPlaFCEqktC14i1W2s8okoeUckDtXIpLd67MVhjZwSQznPFaOheErnW7iS5vUdAQGALdTn0r0bRfDkWnp+7HGPTkU0nI6nOFBW6nK+GvAUMRElyWuJMA4Y8A13dlpkdqAEQKvYL0FWYoUjUjAUfzqZAo4bIGOhrojG2559WtKpuKIgrsS2TjbuHoKlVAowH46g5quWAJAZmP6VC92I0BxkZ24B710XijnLjuEGSeAe1QS3CRgtkscZ4qhcXx+XBBGcYz0rMvrwrG7KcHGahyXcaVzhfjDrhMKIfkCnIKnBAx/Ovnx7kz3ErscqzYUnqQB3969O+KGoi8v7mMblRQMKoJwcc5J9a8oe6hjYB22kHAU8de1erg6bafVs+lwFPlhcuSKvIJzgbgT2xWLqEqhwQRjryetWtR1uK2VWjxOwBDDIwB6++K4jWfEInIClieDuBwRX3mUcPYvHSTa5Y92b1sdDD6bs1r3XWtmARpAT97j5SPQmuYuNUN1OjTRmSBW3bQMEN2PP86ge9kyWJLAjhSetVPPlycRkemDjFft2T5JQyqPu6vufJYzF1MW9dhqxxuC5GGDEnPBJPf3ph2IAEGWJ5x2qVbd2PzDO7nJqxHZpHHlEY4GWbrn1r6xSPKVFvZFWOEHcUGQvJ9qU25yCSCQMjBqeSaKIEggAnBAPJ+vtRNeWyMCSCRyGHQ1EqsUtWdlLA1qjtGDIFjkjcBSquTndINwI78Usv7l2MZKvINp47fXtSTahHJGHCEsORxUM15IeQoBAzyM4rmeLpR6nqU8gxtR2UB0peNoyRvMh2/Q1Y+xB9gYtE/LAEcEVSSdyQQdoHI9qWSaRgWfqTwAeorJ5lSWx7FHhPFzfv6Ie8eyYoCATyT7VYIhSRSGwW5GPaqCASrkYJHBOeR7Z/Gpzbl4wVcIeg74FclTNY9Ee9R4Mj9up+BPNKpwOnuP5UizxnaBklR/F2qL7O2Mqd6ZOCe+KdboEkAI3MTwPX2rzp5pJvQ9ujwhhI/E2x32pWw5QHkg4H6U9HIJKoTkZw3GPcVb07TmETOVCg9QQD1qxFpyQ4YnPPU+tc08xnJWbPosNw/hKHwwRm+VKQuSQSewz1q0bUvHtkJyfQ+9aT2pO1jwO2KlijGDkEHHcda4Z4qT6nswy+hDaC+4zUtVIBkOGU/KQP0xU0sccQG8qpJxkjp7n2q4yJGhdyDg5yeAK5Dxb4jiVnjViApGCDyfUVz+0qTehpKnCnrYqeIfEyWysIiHAyCRkkfQVwV1fTXjuS5AxgFj0qKe6knuJATh9xYA9ge2arEFiFY8Nn5v6V201JLU82crvQbEwVeSxLE5B55qVmdGOAegwSaiXC5ByCD930pJJnXABBGe9dKZjoTLIVJJ4OOmOpprhkbIbAJyeetRgvJGwBw3940xdykFjnHB96GVYuqjYBJG3sKMjJAIyBwcdT/hURVthZwMkZAHp2pyqCAWOCeMZ6VKYWFMaF0KnDKcnHep4rjyXaUyFCB2PWq64RmBOAOij17movJaScBCWbrtHOapTsS6fMrM6Cy8R3KALET5QGAw7+orfsPFBPlhyd3f3rlrfTp8qioyk4GCMcmtGz0WUuxdyhPy4Xt681vHHey6nmYjI6GL+KNjsG1VLlQ6KSQeF9BmpobsysFAIB4APNYlqwgymMAYB9cU43DGQgjao+YMp6VMs1qP4UefHhLDt3ZoXUxUPGeoPOeMc9KxruFLm4JJ2jHORVjzAS2TuAGRVO4k3CQg4wuTjvXBWxdWvpNn0eAyXDYHWlHXuEtvA0IAGQCD9eakaeJQXABYjJIHSqpmMUYRomBZdwYjjH19aa0gwxwAD1ArlUj3fZFtbocgkAAZHFRQ3gUsmQQQR06fSqgILFiCARgDNRFkWQkFtx447U73F7NF6S8eDKEDacHpgk1A+pssoIG3t65FQSSl5CdxYZ6k9aYzFMDaWH3s4ppByJGr/bTg4AwFAABHpVr+3wAhxgk8kdq5lcl3cZBJzjJP6UkdwXYgnao4Az1/Gny3JtY9AttZglAXcCD3xzWlGsMrBycKBwPr0rzE3YjUojkEdAp61fs/Ec8RRDIzjgBT+lZumila56MlshBIHzkFSSeopPsaxBzEWUgA4POR0IFc9pXiYkFXGCT94t+ldFY3yXQYBhkH16isJU2joiuxXlhPmvIVw5UAgeg6Uz7MI0BIzn1HNak8KMhCgkn+KoJLZgBnBGM5zXM7mqM42kbI5IJJHGB3qpPY7QCASODgHvWzkSgFgEdRj5T196Y8IZWABZgM9etCk+paRhTRFcOUORzx2p/mrsUEMB1G7qa1Ft0lwjOAW6EDrSS6YibcHPUDPOau/mOy6lBQd6uSCDgFcVaISeMKCQQc5HHNRGPy1LAbiAcD3pqSbFJYgDqVPc1m5dCXFW0HT6aJQGQAP0GRnNZt7i3ADfIxznPtW0LpdhchgFwcA/yqvfoZYnJYBQN2cZP0zTTM72MTeQoKDKk5JpW24Uk5OQ2B60x3MSYJwT0FLFKjSIHYKx5BJxWqRLRYmYo4wN6tgYHao4o3mlByAQSTnsKc1yJAQgOQOSO3vSLMQhwRk+laCVyV42BZlbk8fQUsRSS6WJwxc4yQMgD1zUCSGQAk4PU81KpeQgYwR1I9KhovXqTRAmRxkAR89eD6VNYRC7vkRiUBIAAHGScc+pqpbguQSMyEkbfUdq6HwfpU+o+ItOtkiJEkqknHTBBrhxL5Kcn5HNiJ+zpuVz7P+Bvh4aXoNsxUEgbQG6t/nNevB47dA7scY5Oelcd4SNvo+jwPOojKx4Huaz9Z8XPq08tpbfIihQwViMA5/wDr1+C4tudWUn3P56xznisTKXmdHr/itgWtrJow4PEjg8juPrXnfi7WGAkDDeT8oYLyc1rgFIyTuL4+8e9cb4iulmbYWAIyDwck9q4vUmlQUWcs8YllYgjdnJAHatCCIkAgYHp1BqOyjUM5Iznq3fNattCSUySQBkgiqcnsjv5mhk1kskeFUsxGAD0Georz3xHp0QlkXG5gcMqn7hr1HyjtDkbSeQp5zXM+I9JTeXQgM3zNkY59K3w9Vwne5rRqSTPMH0/qAoAxjkZpFguICrLKUcHGB2A7j3rqzpoKkFRycdelVZtGPPBA7YOf1r3Y4vzPZjXurBp3i+WwkVCT5JOME812+l+Kre6WNGlUzkYweDivPZNIberADaP1qaOB0BMZKkYyRxg1zVadKp7y3MKlGnU20Z7Ak78AjCEZ59amstqyJvJUO3GDXmela5dWgBlJdAecnJA9K7DRfE0N28UQDeaWAztIAHqT61wOk4ux51TDSSuex6RcE2ABcEAZ3McZA6ce1cV8UfjBpHgKwIlkS4unj3JEGIYH6D+tHiDxI8WlQ2emgvcLDtLHucnJyPYj8q+fvGnwn1PxDdTahdySuWyS0jcDHUCunCUMPKr/ALRLQww2FoznzVXZHk3xP+M2s+N9Rcm8ZIQflXuF9M15wsxuCS8rMwB5fPUV23i34dy6QshB2r1DHqDXBXUjiQrKcso25xjpX7nlKwnsEsKtD9RwUMPGmo0UdL4Mt2l1YsCGAUcYyRk9f0r1JQWjAADYGBu4wK88+HkJFy1ypDgAH5RkD6/nXfqXTOQcE896+spaRPl83nzVuXsKIjEGBdiDyFA6USeYpDLIEPHykZyKcXPlkhykmQAQBwO9RDChN0plYfLuIALH6Dj8hVvU+fYhCO5LElx6elVXUDcQrEg8e9WTuRnYEs3Qkjk1CyMI0IOBnnnoaybNIK7KUit5RAPJPJ9BVRZH3FAflJ5z61fmQoCmclgWBHrWRe3qQFkQ4lPylT2rKdRRV2evhcLOvJRgiS6vI7PzY5Rvkx8pB4B/wrFmvZJmCtIAh6gjp/8AWqCa4efO8kspIBPcVGFBALjIHWvLnVlN6PQ/QsFl9PDxTkve7jXcgqAcjPLE9BSAsjvGRlyM89xQE8vBPyqM4B96iAdcuXYk8AegoTPZSSI2t3IIU4HqO1QvnIOC3YZ7n15p5mZWIOQMYAHaom2jaGDOAc+laI0IjJJtYsgAzjjtUMsobBJGM8Cp5GXjBIGSOSeKgnIjG8AOfccZpksbLIjKQFwDxmq8mTgAZJ569Kldw0RBOCegz3qPY6MBt57g9qpEEewNvBALEdaQbGiCOuB2OetBJSQYVgGJGSPzpxJTBHzDjoOntWiQ0CoDvUqcDGWJ6jsKaULSlEO4KeSBSi4LNsCMBjJY9KswBVJPRj0xVLQ0RLp+dOmWVXJYEMBnGR6GvYPCPidNQgWIkE7dpGehHevGslo3JzuXOK2fDOrNpl7DKSVU4BUngn1qpvmXKy0+57tFESoBJJHOafKTzkj3PvWdpeovcwI4YAuOMHg1fIG4EgepHqa8uSV7CehFIo5AOBgggmqruY0YkEKpwfYetXZFR3JJAZjknPvVG4cl8kEjJOc9aixUZFaRghBxwwx1x8x7/kDUZ5aIFsgsFLH+Eep9vpUsxAXcScgFsdc+nH1qBSQwdhkn1HFI00JFdkyw+YdM4qSRzJ8oKgqPmOOoqCRzJEEzkA4BHH8qMhIwGB6g9cHHahidh8kcNzbuFORjBI9a81121SG9lDZZs9McY7c969MaSR1IJxgYACgYHbPqfeuH8YWu25BAAYgMSKINXEtOpyaoy71LBUBBBY4z7D1p8cILFmJx6Z/ShmDREEAqTkAjOD9aEuFAAIBJ9e9dgO7J/LErCQjI4GBUqxCNkYAgdgO1QpcGJgMqAMYHYZqzaXYQb3GQTkZGMYqWCuhXkBMY3ZMhKhSM5PpXXeH9JFuplIBZwCoIxtx296ytI0sXl5HNKoKIxZRjjJrrUDbVQYVQMA+lYTn0JnMtYwoAGAOTz1rFvZj/AGgLdchsbskdR/StdnYqAMEnjgda56W6kbXygIcCME98HPStcP8AGrnhZjK2Hmy8xCRgEZ+gpjEBgASQwz9Kc4eTGeDjoPSq7qfMABwOhBr3HoflErtiTWwXBCZI+aq+Eck42uORnv8AjVt5CGKgjK9fpVB503sgILgZAzyKklJhMgba0cgwD1HY00KgUEtweBz1NI5AQBQAW5wh6e9QtOGUqQFHGPak3c1SYtxgqY3UDHynNUwqWyHyuFJwQecU5madxkZA5DDvVW5Z1JQAEg5O3scf/XqLXNVFizMdzEtuB5we2aqSvGAoJIGeqnqPT6US5VFkbcTjB96ja3MsiFAXyvI9BVxstzaNJsiYJ8zZUKRgZPOaoTMWkAwAo5yDya0o9MnuXAMDIgJ2uf7w9uvepV8NXsrKqjDk7cngH39hV88F1PSo4StK3LFmJIiHBUMg9+f1qQEAAqMt0P0ro/8AhCpwxckkgduRnvxWvZeCkfY0jgPt5VRnJ/pXmVq15Xirn2OBws6cLTRxCqJTgg5ztPt6VY+zMN+xSxAHHWvRIfCVpG+DgrtBJI7ntWlBotnC+ETkddyiuR1p9j24waR55YaZNK6M0bbcZBx3rXtfDtxcTFCjoCdpwODnvXbxWUMeEEeUxwfQ5q1JGgwE+XHWsnVnIpXOJg8IXKLhk8plyoxzkZ4NaFv4VLquckg4P09a6hDyWJwMd6miC5LA5A4PbiocZS6hzMw4vCMLRsZmIKkbcdST3+lWY/DkFuMrgDGSa10VFcMXY5IAFYviTWv7PgljiCs5OMjqP/rUKmluZXk9Dn9eECXAWCQsEPQHg561juF2h3Py4JwKbNOZmLkZB6Y4wajSRxbKshBcj5sHj6VrypLQvldrsC5cAggoRkKByD2qISPYMl6nWKQMcDnqM/gBUqyLA6rjI5/Ckl+Z3QgruGCw9DWNSKlFxZjOHPFxPrj4faumo6Lbs2CSFBAPtwc++K9CO1ZSmVJzncvT8K+efgZrxuA1sZ1EaIAuW5JHUV79ZspiDRjIYDPfmvwjNaLoYqUUfiWbYf6viGu5aZ8TFSFBCgnPbNIxHzODwPShY/NJJOCOMnuaV4zGMEgt1OK8XXqeJoJtXhsAgdMH9akjkG0EEgg5GDjioi5AAI4IpQMpGEAJUHJY8ZzVxSNEaVpeyjYSxyeqntWmlycgsMhhkVjQMSQEYA4BPGOe9XwTsAJJb2r0IUoyWwWQ9L5ZLkgHBB5FX1mD4Ckk+voa5+2UxzTvwXYg/MeAK1RdW0IBeeNEIwWLAAn8acqXI7k8ti46FsDOTnkHoaqXsIeNt6EhT0B6/SlOp2wQASB+wIPApPt1vNkGZEyMAk4/lUL1BJnzb+0X8Ik16ylv7QKs+0ttAOQR2PrmvkaTSJ7eA+ahR1yMFemOvNfppqdtb6hDJAXSVD1GRz9M18ufGv4XfYo5prZBjljsr7bI82lhWsPUfut/cfb5LmHJJUqj0PlWZUWUBXBI689KUuISJVYkLycngD1p1/ZG2unQj5gentXR/DLwbP8AEDx7o2iRRZhmkLTseQEAyT+lfqVSvGnSdVvRK/6n3VapGlTc29j61/ZT8DS+HvBM2r6jBm81hdwY4yIxnYMdBnrVjxXGdN1ye1KlTgOD6Z7Yr2bSLRNP021soUVI7WIQoAMAKOK8r+O9i2kLZ60j4jYkTHGBjIzk+1fglbFvMMbKcvtPT9D8mlifrOKbfUwrNC+xVC7s85OBitMqluXKkggYAB4IHt0rndE1BJ4keNsqwznOc5rctmEuCAV2nhfUVlUjyNpnRUhy6F6LLIGV/mIHGOlaVooKlHcFyeA3sOgrPjc5BUAkdcDpV2DDYJAxkHkVxyOWRct1C+YSOGAUAjpjv7GoZgCcLgEDlvT3q2myXJDkBMrz+dVypWQOFUAnOT3/AArGTMm7BHCGiwwDkHPIBB96jt7BLi+ETqRCse4yA7cHngHt0q3HOFYhiMMPun+VWY4w8TuoAByAAeMjtWSkJyaLF1ryRpGkBIjjQKEC5JbOMAjr61z1t8QLmbU5FFufLGV3kYUEe1Xp7dSgLhh7jHJ9ayP7PRM7ejE5JA496uCj1VxRjGR1+k+M7S5cRMw3g5IU9PU11UN1FIwKnAOADnjH1rxZoXguI5kTDoc4HcdxXe+HNTXU44ow+DyGx2I7VbgraGdWhFK6O7S4DqAR8x44Gcmo5yG4UYIGDn1pLNDCoB4I6ZomccKRkHn6GsGec1YqtgDBBAyQBiqz552lSfTGamZyrOWOQcAAdqrzxk5bkjrgDpUloYIpGJCjAPevAv2zdVFn4d8P2SNl5WMpUdSR3x6V9CwjJBI4AxkHr+FfJX7ausxP8RdMsQxC2loqSFT3IyOPrX1/DVL2mNi2tj38nh7TFRR8+QxkThUjwCCxwOh71CwkMpODtAOT61PaO6zqX4Bzlc9ameHcvDbSD2r92TsfskVYrRlYowrsCRz16g07aXIKHB75qxDaAAF1yOnTrV2K0iR4wRk5JPuPSjmsdCUTNWKXzcKuR/Ec4wD3HrXSaLrGq6LJm1uGQnBCknqDUawrydoJB/Kpo1Vh5gkygOCB61y1YwqaTjcidGFVWlG56Z4V+M+safGTeyLOykYC5AOfc5r0rSPi1pWtWxtr9wGlXhCQce+D1xXzVv4coTleckU6GZ0cOhw2MjPUe1fKYnIMHXlzxXK/I8atkWGqu8VZnpHj3SYNMuUubcRtBO52r1J9x6Dg1m6NcoQuVyCck56g9q5f+1Lu8iVLidpSvALDoM8D8K3NNuTIQAQiEbQccj0r28FhvqtNU3Jux6dDDuhT5G7no2jOxSIABgDlgehGelGo2BjLOgwmerHpnpVfRpPK8lQ4KvwuBnJ/yK6G5SOS1JYBgRkj3FevGMZIlqzONnhEe4gEke1cuCLjxzaRAl41QPuPAxk5X689a7XUoTEAcEEc49RXD6YzTeIpWiAdkGSAemDyM0KF3ZCm0otnV6lG807vEACBkE8DHpSRrtIcsGCjLBe1JJcyNGcnAHJHoKRGVs7HADL2FfUUYcsVE+ZldsmiKI+8jKsCSM/lWrpWsSWaOqOfMYFSR3BrHGRlQMoozuPU1JArckAgAcV6EYoxlBS3LUkoklAIIds4NJOFO0gAsOmKjA3gOSSelSxRmR84LhRnavJPtihrsYtJHo3wTtpnvrwEBoIwWK9gTXS69ZIszgoPMbk4PJ9TjsKq/CazGnGUEBGmZZGDDnpj/IrtPEUBnlQnaduScKBmvj8zo892fFYypy4pnjfjN57fRJXQl1BJAAycgfnXAadepcHJ+8w555Fey+L7IT6VOhRQFXcpxg5H06n614bdwzWd5i3IRmbLNgAZPXg8Yrz8uh7SfJI+py2pGtC1tTo1kGEAGR6HtWno12bK6LhQC4UNj+LB4/nXJ2urlmJkGxdpQcEHI6EH8P1rShvRujUAg8ZB9O9fZUqEYPQ9GdLQ9Qsw96iTg4OcjjFOuLCRTGyqoGQcqeQR1696bod3GdMVxPEgY4CbssMd8U3UdQCEgvtGcA565717KjzI85xalZGn4a1RV8W2UTK7BUYqBwMnGOfrXs8F4kEsYcF0VA2VIyGx29MV8z6Fr7Wfiy2ljZwA2xpFOAQeev1Ar6L0mdbvToblWQxSuVG3+9jJ/nXzOIhKNZux8rnGH5JKdjSW9LImMqWOSM4x7Eiua8U+MINO1KK2eNnDnAdQSM9MZrfkjbeyo2ABzjuK4PxdaFGLuCSDkEdq4a8/Zw5rHg0qUZSszqoBFe5BZQkgyec4wK43xDYGJg6R7Y2JC5POfTFYdrr13YM5SXcrfKMjkD0qPxD4tv7uycI6wDbhtqgFh0/Ooy7NKNOdpyse7g6M6M1roc14gv0igltxglgVYDqCDXKx2JZQ6oQp5yewFaCQy6jIUJIBIIfv9K6Ozt0jjERQMVODxwK+2UlX96Ox9nG0UrHDsVLggNtJwAwx+NOyChBOTk4z6V0uoaIXmcgAAnKsO49fbmsS4smgkAYYOcYPFZTpOBsrMiV1ZUAGH6ZpZYi68D5RwfekjUR9RnjA9v8AOKkQlzggqW5wT09qyu0S0RyWxuWjGXLKOACf84qT58Yb5mAxmnEPHNmQZUjO5R09sVLJGispU5I5IPepc33M2yEEjaGJAByVPc+tKsm5mUHJz0PagBg7HZknoQeBT2xjJOD3rFtsFqJuSXJfJIPJBIz/APWoYASEkMy9cA4JHpQ2woB0zxkd6aQzzhsgkDke3Y0rDsSu6qowCBjqaGLeUiAqyEghQMEDvz/SkbL8YGBz+NIW8qTAG4twT6U7ENEqkJkclu2fSoMgMZNw4OR6VOS+4EFShHfsf8KglQ7yz7W6ABRjAp2JsOLcgkDJHBxTcEsckAnnNPMYeMkEk54FIIsMARnB4osXcavyIXByehHpTxJ5gErL5YIwFznGO9KVflSFAzuAXsKjELlGwACehNKwXBwzZJOVBGARU0cQnuIkY4UkAnHQHvUbMyIoIORgHtT+WJUjOTwfQGhITY8bgxKjI6HjpUigMjAEZxjrUeXBypyCD16ZqKNikq4GDndwc80WJsyzCPJyXbIHQelRMdrDCnnpxikdjmVSCcjafcH/AD1FWEBlMYJAWMYwe4x61LiVYglVmdXALEgLgdAM9alS2DBgc5z+RqSJHfI24HbHercEYiiLS8N6eoqUgKawMcKVUADAAGM1KbF1U4TLHlfmwAeucirtuEkVZgmU3bRuOM46jHX8alUiRwA3AzhcY/8A11vCTQXM+K3YzIHLEDBIHcemame3IDqA3JzxV1w8DBcgqRuxjr+NRDfNKAoIGdpx61upNi1GWOkC8nRQrFFG4kVux6Kcg7SEBGQB2Famj2hiiBVRj34rTjZSVXGGJxg8Ae+a7KdO+5lJ2djl1sHgYB0wc5I9BWf4hDw242Bi+RkgZAANdROC0zhxye/XGKyNZZPJ2gkFjggV0q0TSm7szNFvVnaKGQ4c8gHvj/8AXW1qSj7LJg5zlTzjFc00TwMJYnI9ABjFSzXtzLGQXYPjOQMZH1qfapvU7HC+qN6ytglugAwQvVhnNTpZi4Q4ABweCcAjHI/+tVDSdXScBJWWIlQ3LDr9D0roLNEmjnYHCwruPbJJ6D1ql7+xyzbjocLfWg+0FAm3H3cDt/T6U1bZkw4Yk45ArY1FIxK53ZJOTk1Re9ijYIOR781yyjqOMmyO0V4JQ7YIJ78Zq/e3IvEHy7FxgdsVn3eoIqbgAB1HtVM6iZlBB/KsrGnK30NB5vLBUcg9utQrcImQ7ADPYVmXV4YkGc7iOuelUWvgynHB+vU0rFqDNuW5QkqDkZyCD1/CoDfqkoQsoI5Gayra+aRyWRlwdoDDqfXNTSOrkkAg8kj3pqyBRsXrvUTLtKkgDAIHANR316diMx+cY2gH86zp3dyhQAnjjtWzpekjVL+AsGDrnbxwSalsdralS1lxFghkcnIBOcCtEQtCqxsNhB3EnPftV/UdLSyYIFQMp4IHB561AoOQgXcPc5/WkrsL3I4FcTworBvMbaAR0r0LSfD0W6Jym8BQwDHjJ4rhZ1AwUZkOQdw7Y/lXofhPxFZLaJ9rdlYjoMZFbwi2zixKko3ih2ux/wBn2SFQWKsGKjjI/wDrc1a0PxRZywhGfDKAGLjGPxql4s1qwv7cJp8jSvGAzFjjJ7j8jXHiXbIQANpzjP8AKu2fLTS5kc1Gh7aPv6HZ+JNQgkZo4DnYMsSeCPY1R0SVZrjJkXABOzGMEe9YyyB4Ac49vTFUNa1Kews3NvujPDMRxk1x1JqV+h6McLeHso9Tq9enSRQQwJHBUdQKwHjRixY4GcKfWuCl8W3sjkKwAJBJHJOOuc/lT28VXLESSERA87QSQBXz9TEwva541ThrFLVNM66fGQCMgEcgZyKzbjJdgByOmRVeHXiYg5cMMggrnmpzcpcZKKS3Uk1h7WL6nh1str4f40UJ2ABJbnkEgdPasK9UMGDFlPXIHWuinjQg7hgnkD1rEvt8ilQuCDxTepyRVjlr4FCSdxGfrXK6wql2Ygu2MDPp6V1OpSFX5JJ5BHpXJau52lSeeTkVzt6nqYe9zjbyYI0rIuSpJYEZB46VyF/M043iIKASWGeB6V1GryOc+SAVOSVzjPrXJ6pOIhgAnJwcDOc+1Uk2fR0tUZFpbiW8GRnJzgHtXVwQJ5aCQuV6HYxBH5Vg6Pbk3plVmZdoRcY4OcmuogQEt5gICjcCD1I7VwV5PmsfV5dS93mFWEI4SNiOMjnkj15p4VX3q74YYIJ6gUiyNKqkgIRwOeQPSpWgDDcSGz1Armue9GNiSEDymYEEIceuauQqNxJOUK4HtVOBVTkAgE9KthhtIJAx0FBMotjZ2e3VmXIK849RVG68VCNNmSRnHHJzj09K1FxNGA4UyEYbnggdMVx+s2ptb2XzlZQSTheMfhXXSqtaXPCr5fTlLnaJzrssgbMu8jowqi+sv5jkyksf73OKogBQxIZARwV7mq8wYquUySMfWu6NST6kQwkIbIlfVXeV1Lkj09q1bBw0atkseMDPWueRVi3gkDjPTrWt4fcSXaJIQYyQBn1zWVSV4s7ILl2PafD1tEdIiWV9iE5Lbc8Yp/8AYhhJRGLDOTnnIrW8OW7RadCQpzk84zkcY4NaM9mdyBEyT97PGK+bfvN6ncmZ1npRWMFAAepA6ketakEJCAFCCSBj+tWbaNIlCggj1PGD6VYQB4y4IK9CSOTW0F5j5rHJeJolS4VIyCu0MxK9Sff61x2pQFyXCYBOcgYrrPEMxe6fAyyDG329xWFcoSGAcupGAD0X2Fd0W46GPLzO5z/mL5okQfMg/IGnRXAVlPJAOSD3p01tJvBT5ADg8cEVUOUOASR6Y6Vd77m8YIteYFeV9wZiSwAHQelQeYCA5GMcj60xHKxsQQVJIz6nuKhedR5SIPNDEkgcYx2rJlKIslzIybkAJ75OMVEZDKoyc9iP61AzSPklNhyTjOcUqgsTkYNJGyROSUyRgDGMVE8QEwcsSCDkEdKjklwoQtubIBA7U8SZDqBuI4qitRQDNglgB0BbpUUpJbYACQcEDoaezuqDAAAHPHSml0JRkGeMHPrSuMcWEBLBBvwFz7f5NNYkAOrEsDnOeaVyHO0jJYZJIqvKxhhYKpZidoC9Qc9adxpXJ8FQcHggkLjHJOaYuZApJJCnnHrSSu7uAVIOAQPQ0sIIJ3DAIORmkOxNJGZWAOChPIFOtwI5CoJAJ6moY5BGF+b5DjBPpVqJDK4Cjv2PasmzRG3EpZYwQGBHLE9D/wDqqwAVAByPT6VWtLcLCwDYYnGB2981bh+WMhjkr3PepsJhHKGmaIjJVQS2Dxnpz68VIQEIC5OB1FQRsxUuep6EHOR2qYEAcEg5BJHek0ZtDWwp2ufvcZBPFXk2qFDnBAwDjNQpIrPl0BB4x6e9aNsgTIU4J6nrWVw1IIrd95ySxxnd0yPpVhVK27qg2LtIOPQ1JbxMZiWkEgAODjHHpVlYi4lQcALlhjt/WrjIzaPM78mO5ljc5cklcnJKj/Cq9uVZ13sEUnBYnIAq/qcIW7cqMsjE4I569PpVDkhnIGCeAK9BWsYsWFSsUqsQ8hbKnGMD0qvdRl0AKgOTggHP41N5xJGBkDg4pWYKSAN2RT0M3EynU27jAVj0BYZBpjNGyDIBJPH1q3fW0hIKDIPJBOABVEKvRV2BeRnsaGxqBYiYKCCefStjTkE+VIIDDn3rFtiZGbJwRzk1vaMSsiMTlRgc1hN2VzeKsXrjR3iiIdF3ZyAGByKrywgI8hDZQZJJ5rt9PtYrqIFwHUDjI71HqfhhJAChwGBIOepHauaNSTN4trc4oOXiTAyMfN708LtCSBsKDyAOtXLnTpoVAMWTnBI4wKjkh8qP5SxBPQjGBW6bNU7j1xgkcE924zVK6t3njJcAgkqQD0HrViQyFQCFKnGD347YpUmG0KRg+hFaKRRgyRpHIUUgkdPaoiS7FAnzg8E96s6lZh7pWjLKmc5HG76jtU9tbkyE4wMcH1qtGXewttAwQEgEdevSrKK0ZAZCDgEjrgGnNbMQvOCCOOmRU0k4jCFiDlQRg5yO1ZOJHMT7Vi643AZx3NSWciyyMFQg46k9TWU1yJ7pyUIBAAP9K0dOYEKjEM6/NgHGRng/Ssm7CbN+xlMYyoIQEZI6+9bSNuUOGGCMhgc8Vk2IV4mZQpBOQVHHNXrZWXdkkA8Aelcz1OSdmdFpbloVZCEYHBDDqK6jSpCpGCACMHA61ydnhEVAMlhxn1rpNMURGMlgxKglQehqoo4pd0W9f09brT7l0ZQAFAU9TxjivLZ7UJO6A5cNgjHSvYLuFbuAAgoGBHrXkupMtnrBQ8PuwcnpzxXao80djqoTsrF20tSVBIBUdRWohyhIAJXA2imWkIeAsBkZBJAqeKMRkvuABJ4x27Vn7MuUyQxIrqwJJJBz6D0pUGWLAEHJUdsilRc4J+cHqxqHVdSOk2gnAAwcDPQmrjC7Odu7I9V1uHRbYvIcy5+4cYA9a8t13xo2oTvhsRclcd6q+Itbe/vZCZS4PAGc4rnJ3YoxVdxUHGBmvXpxhTj5gm46o0bbWWKRuRlursO59Kkg1i4uJykUZkBIBWq+k+GLjVQGCshYZxtORXo3h7wxBp6xF0BlAwzHnv1A+mOK5K1RLRI2U5sytE8PXNyHluZdsRPCEEED2IrrbDT4bSFI1XLY5J/x71aii27i2Ci5CnGOKWRkERJIJHQivPs5PUG5MiliQRllGcckZplrueZCgwAcmua8QeKhptxDGBxuw/OcCuk8MXsOolHUFwRncOePTFPk0uYTVjurGR10ssVwUUFjjoP8a8f8aXRvby5SMbkPBIOOSOea9aviYtMuIgBmSMrgkjHv9RXl+u2geJygwxGMkd678NNU1sedOkqhwdpYi1yVkZDkhkB4I/rWtYxkOCXyGGCVPBFRmzeIneAVwV3A9D34qW0lSGVVOWZgQFx+uaKsvaam9KDpqyNZLZFVQgJI9T0qWMDeCeh4JqFZQwOSAoGSc9KkEscaZLjJHAHJrjcGbcxOWcuBhRGPfk1MwxwRgHnB7VSlnCD5n3AjIA6CnJOrRoFfcAO/b8e9ZtMasW/lcAHk5x7CnFQXBLFExgsOfyqoHAUgYBPvUbynCnJAI5U+tCg2M0oBtYFCzKDgE96ti5XhpDxnr6VhHVVgKrkBR1bPA/8Ar1A+rhmEbqXI53dAfwraNLuRKNzrV1RIsMGTGM5c4rPvvEzXcqW1swWRj1AzkDGa5LU7t3jCx5cZxjOMZrW8JWY+0CVzkDBBP61paMFtc5p04JX6nc+GNOit4HeYlnDE4YZIz049K6F4Rc20hXCjJOBz9R/+usqGeFgCz4JIUc9faugsVLxEqMHHOBUwTPPTd9TkLi3OWKKCCSp3D07VSNq0kgdidqDaFxXS3lmFmcE8E5JPaq/2VA2QQAODu9Kto7oy0MgRqrgZwwBbg8H2re0DUNuQ5w24Ac8Y75rImtm3FyQADgAd6I3aFtwBUA5z61m1cerPRyS6K4cuhxjBOCKztdx5IYEAE7T25wT/AEpdIunnt0DqwHYnoaPEE4+wsGwjDgYGCOOtXTimyuax53q7tCZJQQCTwpHFc+2pmbO4gsPStTWme42hyJB0PbP/ANeuVDtC8uRsYnCZHUds13TpcquZ08RGbsbcNx5bIcKQ2ACR3rXjkeAuQQUUbiRzj/61YVuDvRHAJ2gEAd/X61uWcBYjcrFQDk4/WuZJI7dGivqeui3tic5c8BTx+Nc/H4kSABMksRkljjNS+KoRbhpZFLlPmXAz/njNcHczNLMyrIQMcZr06Xw6M+dx0eefL0OqvvE5m3KCSuM56D6Vix/6TK84GXPBYnOPTmqEeGygbBHXmrUattCLuUDqc9acpMwo0+TY0V3XMRQHBA4I7GrVrBKwGCQemT/OorCJyBgbj2AGSa27ON2iIdCjg4ww5rgrVGtD26EL6iNZL9mjDnzQh+YAcsKuriC8gSSJ4o5wCpwDtB9SKljhKIQAc/zqxHbeaAzAgjoa813buejdJEywhJGjRg4zgMOKvQQjIAAwo6nNV4Y2JJAyx61o2luYokfOSSRg9qpOxzyaQsVsJ5AzEFQONp4Jp8+mhYiRgluMHpV2xgDzgHG3qcDoK0Ly2C2hcoGwcY9RWkZJmF7nHXEUUTgEAvjkiqsiDglwpBwAw6/hV7UYUM5CvgZx071WkdwcHLrgKSR+ldCiDdiFLYOTuIIHoccVHc/uoSAcqe/pn3qcRbYGdkAAOAAaqzSMUKDhevTOKsSuVxHhCrEAHnrUUq4UcAHPHNTlQ5XIJxzmopJArOPKjkQjGWJypB60nodEblK5beAAASD0pphPy5HXg89Kc+CQcZcHjB6CommdGBALgHHPNTc3jcW4QrtJYhjxhTkECljcx5L5IPBHrVVIZFYkMdhJIBBz/wDqqyhLcMMDOOvb1pmi03HRYEpcAEHpntTzKro4KMzFvlI6Ad80y4wJcIFCL0x396buwCwO0nnA7VDdi4u+xIWCuiMGDEbgPUUoYyMVAZcDII4zntTXlJ2jG49ckdKsWyAEAknPOSOlS5XNL2Vje8J2oDqzMyBSVCgZyT/IV6NYqiqoKkHGA2entXE+GkRCiI2QTjcexr0G1ULGFJBGcn61KV3c82tK8j5fnE8m8pEXKnqCAD/9aqhAkx5ow3bB4B/rV9vMXLEAqRxtPWkSEFskALjJzTuS0Q20anCFjkruAYYyKsp5YQlxgKMEeopwhBAGNq4zn0p4ijVQSdw6elSFhIdzyhYwx4zgdh609Apzjdjse3/66ckxiOYjtOMZHWmSyhYcZJBPQDoaaKSGzzYIAGVApvnk5GBgDgjvUfmAKQwy3b2FJG4j2gAMc9TTCwpbJUEZJ5HtShiQSTwTj6GhnO/BwPQgdKaULsSMgNwQR096FG5m2NZtwkI4ZMEj1yegphxkMUwx/SnmFdxIJLjvmnGF3KgEEjmtoxMJTSJ7O0kmuECEKCfvHnFeoaHawRQKDEwYKMsW6n1Fcj4T0p2hVnG4qNxJH512sZjjiWSNlckjAB619RgqPs483c/IuJ8z9tP6vTeiNSLYMKCQOmM1LIo2hiAD0we9VBNFICFba2B14wamaYgCJmDhTwQemR616q1PzZoruxJYAgqvQentVCaQJK82DE7LtJXgsPT6VfmgO91xgYyAD3qvNbrIgDklx1z0ApmkUZrNGZCAfmxnBH9aiTABJAY54z61eSzjZmKKEHJLE9T3qRbSAncfmcDI2nAz71N0johTcnZIx3tyQWOFDcEHsfXFOiiRIxGWIVRkYPU+lWLgRBgWALA9T1x6VXnurWOQgSDI+bYOSKylXhDVs9KjluIru0IP7mJIY2wAWVvf1pdoyAxy3XPqOwqpPqXnkLENpB5OAeKqXepERkh8YODxXHPH0lsz3aHC+JqWc1Y0ojACFYZJJOScAClmu7GPYWcAgZIri9V1c3GVDKVHqe/rWFqWpybE2EgggMx7iuKWYv7KPeocIxf8SR3174rtLWXekYxjpnO38O5rm9R8YBg4QDDHj2Fcs9w8zEZyOeh61EWR48hkJJwVBzgiuSWOqS2Z9Bh+HMHQ1cbs1pvEMsrA5JOMY7VWn1xyQ24b+hAHQVmLIoAJbJUHG09TVZs8E5yTk1j9Ym+p7EMtwsPsI1W1u5mbAnbZkHbnjNathePI43KGcDkDnI9TXLbir4CkjsQOtbWkllYFgSD12dcVhUqylG0nc9Ohg6MGnGKR08GPJ3lDGoIUknOSfStKyPmfKXwByQTx/wDrrNjUNGAqMR13Nzj/AOvWhGI0VXUgg9FOcj6mvIaPo42SsXUypJU5HAHfjvWihUohPGQSe2Ky1Y7VL4TjLAHIB9j3HvVLUdaWC0MYbc+cDHGB9aztd2RnNpK7LusaybO2BikYucgkcYH9a4XVtXeUOBOXBHJPBJqvqesPPKUBOCTkk1jzMZGAxkDrXRToWd2zyatdy0QjTFVXLEsx2hBzk1DPKVkbIO4DG09qlXLYKEg9ARwRTBbrKQHJDcknr+tdyOCTGJsZlc4zjk+tJKQzKAPl/vClhjMcwIAABxk8ge+KdLKGfaFwvYYxVJmLG/ZwASSQeoI9KR3CxkFWcEgYU4I9/pSpkEgkN3+ntSKWDkkcD9K0TM2OG2LKB1duhI71saDMYbhAACued3PNYoRPndjhjzj1rV0ZkjuSzOVQEZjAzvPqT7Y4rvw8rTR5WPhz0JJ9jtHuZE2HJJY569KQvK7gjoOSfQU6HDQFwqsBxgnpTjC4dHwAmORnJr6hbH4fVVptERmSSYsQVdehA61YABw2VDg4OO1RtH5hwoxzj8KDG8X3Rkd8UnYwsLcSiWUqoIPbA6eppYXUAOCHOMZPpTUHJKFd2O/UDvTkhXknLEKcAetZSLSJ7S9eOdiGChfm5NdRY+NLmwG8yHyjzgcY/wAa5YwbbaNiVDAANz1Pes/Wp5CkSJkqpySo657H2rwcypUqlJxqq59Hk+HeIxCitj2rwl8XYJRIkoZHjGSGOA4/CvafC/iSC98swSrJnGQDjH4V8KWd1JG0qoWj9SvGa7Xwn8SL/SchZ2lKkD5uMD+tfhmacN05Xnht+x+oYnJIThenufoFpccdwEPGTyOa6i107eqgrgEZ+tfKvgL9oO2by4rlyqKME9wfpXvXhv4taFqtszLfrGduFBYE5798j8q/OK+XYik3zxasfCYvLsTh224noENhHggEF+pGMYpslsEjaXapAGCp4JrIPxC0ONQBewx8ZIMoYj8BWRd/E3T7wPHaTJMGO0yqchMd/evMlRlHVo8X2VT+UknmRpGcFkOSMDOOO3NVNT8ZW/hy2O8HzXBCBkJBP17VnTauZMEPuHJB9ayJdWiuNUSKcKRGAVL9ieuD0qFdaHVTpfzIGutW8XyqAzQWpOMYIyK6zw/4ISx2PMgQ42lmGTnNWNK8oYdXDlhzt6VtxXREQABJzk4PBpNJ7lVajStDRGjbWywIAgTrzxyBVgkJg4yBz1xWUt6fMJ4A9Cae+oDAAORjFaKy2POabdzTeYKRgEZ756fhULXJyQeh9azZLwScqSSOMVWlvSM4PHfmk3LoTymhLdlcgEYOelVZLogEZyO2azpL8sCBxj1NVpLksQpbjvgc1KT6jUWWrm4AwQ4B7jNZt1dsIZDnJIwAR+dU7m9C5BHI6c1Ra8MjgE/J6VooX6G0YHAeONLnnkkbzpHUNuVGOQp7HHr714vrwmsZmd3aR2yW8wDIP+e9fUdzp0F3ERLGpcjhieo+leZ+P/h1Hdl5baJpWAyBH1Pr/SvtOHsTQwtZSxK0PTpV5RXIfPV3fqVKqQHByADgE1n3F9D9pG9cyEAkdq2fE/gu7tGdAHSTPDAZI/pXKR6aIbhw0ysRwUwcg8+1f0HhMypVqadFqx7NDKKFdc7epPcXsYkDJHkDBNQR6iTI4dNiE53E/pTJYxGQEOQBwG5zSwxiVSjoocgkrnIxXc8ZM9mlkGGW8QmvnclQ5IPTjpULXErSlHfBUdFI559akFmWBAGQRgAdqsCySEFWABxg85/CsXjJ9We1RyjDQ2gipvG8kklsYyB1HvUSlywBXljwfatQWTFRggL7DrUsVoGYnAyBwK55Ypvc9eng4R2RTUOiqgTcp+UkjgCp/sx2vkgk4XbirSRsqAgYDHOAP1pY1IkOTjPeuOWIud0MPFdCmsRjwCuQvJGKdBE0oO/Gc5GPT/GrsKZLuDkZ2nPqe1TtEiuVAxkZ47Vi6rZ1RppFQ28aRthBjoARnIz39aEtw/AHPp6VdijGQMDAPX1qZYtwOUwAcjHU1m5NmypoqCzcAAEEgZx6VYs7IeZuCguPm6dB61csrbzAXdSGXKgn0rQW2VjgDGSDxxgelYu7NoxSKltE2wgAMMkAE8j8Kk+zJGwyQST0xV17UB1KjByCT6j0qR7Vd25eTjHA6VKVjS6RReAMHIYYBGSOcD6UqwbFJPK4yD6irQthGpABL5yQKwfFGtrpcMiO4D7eFJxjPQ0cyQpSSV2zA8Za6ILaWCJsh8BtwxgjmvKLvUWmlJfLAt6/rVnXdRa4uJSCSZWyTnqfX8hWVIqmMEghx3z2+n9a76cWkjx69Tne5IrF2LMcAioJGYMckgdBjsaRH7sSEHelbbKQACUzwa7Io4mxqSFGDFQxyNwY44qVZFMoIBCE4A9KbJGHZUHOFxkd6NoUgA8kflWgIkuFUsoAIYcdetAC+WGdcgc4Peo9zq6kkknjjtUpVmwdxdm7E9KhmiiIx85lYggAcemKeIzJIAilgRkntn0rQsdCnuwoDCIA5LNzx9K6Kw0OKJWBKnA/P3rlnXjDQ6qdJy1OdtdInuAJACRkDPtW7a+HreJwzuXk25+U4wa1III44miUfICFAB600FBuGcANgH3rmlXctkdkaKW4NHsACnBA5FGWSHcMbm6HFRAmJiwO45zg9zTYXZkJYZOc5PODWN2zZRSCFpC4DjOT8xHXHc06UuobYQSASPeo5G5JJBHTgVGXeIEH5lPfPSmikrDWdniyjYLDk+lDdBzgelRO5hBBIYdOBUInUkbDkHjPvWpexIGAyznocYzxQSW3EjHpjpikyCmAcgnniot5ORnA6VKRDYGQhVDnC5+8B0pC4mchQoB4+UdaY+I2A3lgTzxSOyxkKhGcZq0jNsUkHIAwcY49qakpRATyMc96bs3gtyCevtULTFf3YwRn8q1WhDYrB/mZRj0qHBbLAYIGPx9akM7KSAAR0z6VHLjaSGJOOAe5qiLsZJHhwSSNo3EililJU7QSOxbgClAJKsD9cjqaU+Wu4uGB9jwBQNOwLdybie2cYrY0zXZrIhiSRWOUARTGMrk5I7UsYcsMcYyTn0popSsemad4jWWQZbI2g4x1roxaiVSVYEnrg9K8Vs7+WC9BViCcZGeijPIr0Pw54oDQLE77icZJ74rnq0pT1idMavRm5NA0QYDCqe/pUCsYlTnIAORjrWmHS4j35xu5HPWqs9sY3Ylc5HUc15ck07HTCVypERI5YoVIJwSPX2q8EErIFOQO57/hTIh+9KhMEAEhu9X4YCyAnAYdSP5VKZTt0Mi5sWRcbdoJzzWNfWzozEoQACcjp712TIGU+bjA5Gec1j6npxmiZoz82QQDwBTSuJM56G4eJgMB1I79hU0c7skuCCGY4HoMdKiubWSLccKHz25FQxsYJNxAII5961SBq5W1KzMXQlgfmPPTPaqBcMhAIAxgECtq4kSdXBBzjIPY+1YMiiJSSRgHlc8iuiBmy1bShIySMDoaeikgShwXBHyY6g98+1U1dmlLKAsbAZA9verUM8eSucYH61o0ZsnRgZGVgQwOSR6VYjJeRwpwFXeSew9Pr7VU3FmLDg46ipLeRi+Thk9ayloTc6TwJpn/AAkPi2ys5ID9nc7nIPJA7Y+uK+h/Dvgmy0jxOJ0i2fZiVCg5XGRkg9+leO/AlEPxFilY7ltbV5yeykEEE+ucYxXvulpJdXM07HAlZmAU4A46fpX5dxNi6saqpwlZWPz7P8VUVRQi7I6fU9bmuwsRcrHwAF7CtHSbIRREkM0rHcGIxx2GKxdKiE8oLHG35iD6V1ELBUBBwe4r82qS1Pz2o0nZBegrbgDoRyfTmuE1pGllZVw5J4PTiuu1m7YRnB2jA5FcjKGuJQUOS3/66zjIiF0hlvCyspCqB3A5rSAiQBycO3H1qARBULg5UcYxnmrcQJAAIJGBn0960THJ3JI1AQAAEH161n61py3UeCCWHIx2Fa8MYKMSSWA49/wqQ2jNH8zAA8H/AAq9tiFJI4BbEgDI4PQ0DTjuCgE9eo4rp7mxQTCIjao5zjpVYQKGIByQcUe0kjoVRswv7IWUkBcP2Bph0YI2ShPfjsa6cW4YZbIGSeB0zTktg5KlMsRx7j1o9rND9tJHLf2L5+EhUjJzk9T/AErovD3gl1mLOmQPQgg59u9bmj6TEWYyxMI/4dwJBP1rsrBYNPt2ncqiRgE5xj2FbxnN7sznjJpWRVTQLLRrUXE6gBEzhuDnHAFeX+KdXe+uAsR8qFedh5JH9K3PHHjR9cLWkLtHaK4dVAOSR1BPQg+lcZJG8jllAK9wvp6Ctoxje9h0Yte9I5nxLokOs6fOCgfcMYIzgd/pXzR4v8PSaJqEo8gsFyu5j1B719dyQOPMILEEBQXHJHXJHr9K8L/aAsQk4WEgQswxtGME9s1+gcM4qcK/s76H0+XYuUaig+pzXw/gCaQ2CAWOWYcZx0Arq1mJygOMDJNYXg+x+xaci5yNo981vTJGrLtBJ74/lX7VHZHNjZ89aTHllAIVixIGcjGPaofOAkCoAwxwcdDUhd/LLkAHJAX2qsCTgnIA6Z7U2zhjG5L9pKhiMh/c9qrO7SBgAFJ6k8E+lSFkt1JIJGc5JzisXV9TLo0cRIBPD45rkqT5D18Fg5YqajFC6pqbRZjTlyNpJGcDpWHKFjYPIGLkcEnrSyyOCC+4nPGTUUreaArAnB3AZ6GvMlNy3P0bCYOGGjywQyUuE2qADn64H1pjzF1AQgADketKZfOJwQSeuB3qMqFwpwB25qD1YqwxnKuAzBweo9KgebGVPz98jtUmNxG0ZOcE+gqHaI95GCc8HtitI6misQyRu+4k4A5HvUUTuQSxz1wcdMVM0hzypBY4BHQ1E8pEpBTGAAR61qkD1GAxMQXIDnOGPcdqZMByoGSeQD6iopseaDtyAeCBwP8A69OkDyNuIBA56dDVK5m0RSqjEArhsc47U1UO0qhyR0Oak2k5JwBj1qOCN/MKAAnBY49KokfsYAFzknrn1pjNtIAGCT/DTsfKQxYZ6Y7etACIAFIb1J/lRexSuMALMSRkE9u5qwUKOgAycE4J60qhQoBABHIXHYUkLIyuJDk5yCex7U+YauIwJcnkA9RjgYoDOSmThVIYZ7UryymR3Z/MIGDjjOOnH9aFClQ5ySw6A9KEyr9z0fwXr3mJHFKcKOAQe9ehRTIQoLAjrnNeDaFcfZboOASBhSFyTjPHHTrXsGh6il1YBAgLgj5u5rKcew9DabEhBIBAOceoqB2DEqiAjnknpUauVLBgAckA+oprMxZCo2leTzw1criFrEU4CocKCQCoBPSqkhfCKc59B6VcmcHJbAIIJA7VWZymWHAJ6/TH/wBapKTYxJGKkshKA8he3vUquQADwh557VEkhD7MnBBIU8ZHrSjayklwSDkAelSyixBIySZV1IIwQQDnNcr40jCQoQSXJI5HWuibCkBUYsR1XsPWsrxLCJbAO5Iw21WPQt2H19qS0ZKdnc88ABUIw2nOAAOKaVKOARkE8Z7U9nO+VA4JwQW9D6UQ4YDcckcZPeuuLuaJ3I44whbJDjOeR09q09I0ptQuNzjESgMd3Rge3v8ASotGsTqk4CKCjblxuwQR9a7bStMXTokiUkkKAG6nirb8xOVi/p1tFBGhABAwMD0q62FZSiAkg+4B7fjTYChQuQFJ5xjkmpYAXV85OTuwOwrJq5zPVlS6bAZwwVx2B6GuS0p/M8Q3kpIywAC5xgAdfzzXU6ttNpKWwBjjHauJ0Ro7W5upJoxhm4OckqOlXRjaaZ5mPhKrQcYq7OnhndwWYEBTgZPWmCYMxJ5yeCRWe2qR7wUOQQeDUcmqBI3wAWBGMd69RzR8IsqxMn8JeG5mckkdRionMfnE7ACRgEVT+2vKMoctnbg9KZJ5hk3ZIIHIB4FYOqkdlLIq0vi0LUgDZJbBHAGKheFmJBHB71G2ZMEE5HPFaVmxkUMWLMT3HasZYlr4T1afD8N5zKkFlI0qKuIxkkFsnI+ooWxeZuQElBK9Mgr3P1x3rYjUBQAcdc57j0pI5FJA2ZHrnpWLrzl1senTybDQ3VylbaNHLGQWGwHBIHQ1Pa6HbrI+19wJxtK9vrVxmIACEqAeSvrS2qJHnackg5APc96XPJ7s9KngqNL4YlmHTbbI2pyDgZHH5H6VIFVfOUQNFLgqCwHB7ED29PalTGA4YggY+lSeX8iOS3sfU007HYkkPjA+zhOrY5wOp9amUJkLklQOcdQTUIU7dwGTkDGcZHrShHMqgEDsD6fWoci7Il2hcrxIV5PHf1xT9yLkhGJx0pqIysSQSCcE+lSJgblJwT6jr+NRuGiI4GCvkHhex5xmpBgSswLOp5KrwSfxp7BIk5GfTHeo+FYkAknipaETQqjqxfg5xgjge+alJVIwAMsTggioxIUTaOuchTR5oaIysQoBx170lZGclcS+vYbC0eVnCMvKgjr615tq+pPf3bykkKx6eme1X/EusrdXLIkhKqSp5yCR1rCKK5yrlJQcnuCO3FaKVhJJO4CcrH5RAIz1FSTOHUA5CDqRwQKZFCDEHLc7jlGHoeDTiRI28I0QHATOc+pz71DmU7B5YhJJJPGcsfyoO4EkEKRzk01sgknDE8j6d6ZKRIxRC2CcFj2FZOV9iWjqvhxrkek+IAgYR7ioHGASSc819feHLlbnTYn3YPQcdsdf1/SvhazmntnBVzEisHLADoGBxn04r6++E+ttqfh0SuMkhcdMBcHmvzXifCbV0fnXE+ESSqo9GRtxIxz04olzEAAQRnkmkVTsIPIIwfpT5IhIgBGAAK/OWz81eg1WL5DAA4oDBCONwzyKRiWiJ2gsMdD+lMXMABJwW6gnoPWlF6lIuwsWIJC7iSCo9Kufa0iUqASSMfSua1DxFb6ahK5aYHIAPWuk0SAatokVwwDuQQ4PHX/9dejRqO+hpayuIbFGALSgHqGzkZrznxJHPZapKGkkIJ3Asc49gK9OitUhhEI4QDAB5yewriviHbv5ULxqRIG24B4OeCfwrpq1HNbWNKT1OHn1C6WVSt1KV3DO0kZHpTRqE+8hZXKbtwyx4P1pskAVyWJPPalSAKSAWAznJriuz0FYujXrtFBMmeeDmmardNrlk9tcgSO64Ur93kYBqoIssSnCA8DFW1RYmZ3GxfLYhs9GxwMVrCU01ZmsNGrHx38QtDPh/wAaTWMoBQfMxOAwyele/wD7HXgJbK3vfFd3H811KYLY9CEHBI+prxvxzpdz4+8eCGD95c3FwId45OwdT/Ovtbwb4fh8M6BpmlwLshtYFQAY5Pc/jX3+cZlKlllOhf3pLX0PczTFzhhY0pPVnYR/IhHP0Heuf+IOhx+JvDN1YSAyI8ZCgjOGxW7DnIycjrg07zPJicBCSVZD3JB4J/Wvy+nNwmmj4SDcJqR8T+GfEj6Dd3GnXLHbDK0KsT1wcD+Veu6ZeR3dpA4YA7QxKnr7n+VeVfH7wo/hDx7cFExDId/mDgZOOPx61T8DePWtJlt7pwVDAKT3z0Ffo1fL/wC0MPHEUd+p+jPCfXMKq1Lex7/asoyoUANzkGtG2jDOCQSeADngZ45rG0m9ivI4jCeHAIB5IPf9a6GxiLAIW3HPX0FfCVoSpS5JqzPkKicHZj0hDLxjIOB71LPFtCZUjHardvaBiCVBIG4Ajoe1aFxYGW33bcOeSfWubRmHMjnkEck5OeOpIGcH0/GrccqYwAFUn7pPQ1nXE6wzsiEDGQT6kVDJdhACeMjP0NJK5ShzGpccqMDA7DPSs90O1nLKM8hTwT7D3oGoIMAkEgZ5NVrvURIw3Bd4BwCc4NbRRpGDQyVfPhYMgCA4O8dPQ/pVLRNWOga5EzcwuwC8Yxkcn6U+fUDJG24YIOSFHWs2+cOodlBxwvtn3rdK+ltDo5bqzR7xZ30F9bJKj5BGCBSzKEABXAPTFeaeCPELac9taXEmQ5IDk/lXpUkiSxg7gUA6+lctSLjujxa1L2bIJFAb5gD6Y/rUBJGATgDGTT24UueSx4HrTDkEkLkDqc9KyS1MUWdOtjcS+Ug2tu4Pr718H/tJa7Hrvxf1dtoeOJgisOSCBgjNffOjyGG4ExyBGrNkDrgGvzI8ZaqdQ8Y+IZ2J2tfSsGIzwWOB+lfpfCdHmnKfY+x4dp82I5uxmyMFlUqSc8A1M7EgEvg+mKpW+TgnIBJAA5q7uRQGPKgYOR3r9UsfrMGixBPmMDbweDz0q1C4YbgPmHc9qpQkEBmGOenr+FW4pkckKSpPynNQ7nSrFqOR1ZiSAB0JPWpFIeMgABiecd6jKAlQFyMYOD3qdI98gIXDcDg9RWTK0FhBwBj5vepERJEAJIAOPcGo4iSocAq4657UqgRu7uSHJ+X0IHX8c1NgLIzFLGincNudxPTnGD71saTIY3VSwCM2SPTPU1z43uSVIL9QScAjvWlpjPDIkkhDKQcqT0PQVcdCZRPT/Dl2q5DhQgTBJ/hGc5rs4IyqKpOU2gjPU57/AI8V514emLxnEqZJ/wBURg5A659D6e1d9ppBto2EgJcZIzyPwrqpy8jzqqs7lDxLZN9lLFSCeVYcY/zmuM8Baegk1CaUD5Cck8E9hXoup2IuLGYIS7BCwA9f8K830zUG0+eW3xiWYZbHBOP68V3Uqbm7rQ83EycqfKi/IjRPIBwjZByOoJpViK4AwBjAGKduM6MJAAGGd5znNCjyghDbwOoPevfpRaSTPHs0rMkiYbQmCAOpxU0RLIWQ7MHAHqPWowrHlHKgn+E4wKni8vYQnXOPqRXakZsYxAIIyB1/Grvh+J7m/SOJdpzncTgA/WqLANIwIIz7cV0HhW1Ds8udojGenU5rWKTdjGb0PQ/Cd21lqccc4RVIKkK2ec9c+lej6wA1srgBywGGA6j1Ge1eVWkKPKHlBZDx8pwSe3PpXp1vei901XclyFChSc8Y/kK8vMsPF07o+MzGiuZVInHeIowYJEcqqEcEHOK8C1ry5r+fyw25HIPPDDpnHpX0H4gwlnI4JSVcsGHbHI59a8LWzL6jdOFwJWKlcdVDZ/nXzuV0H7RtHs5PpdsxI7d5IY2IKgk8EcipjbzthUIKE/QnHvXUWWlGV3TZgdfpVO603yZHQJ5ZBPA9/wCvevqfZta2PpHUuaPh/UyGZNoBBVSpHORwetaPie9VxGSWyAF578dKw9PQWk6mMFsAAZOST3JJ611F/YiZIi5EhUbj6Z9q1i5WsjjkrSuchHcOkglQlG6Lk9DXsnw98dAWNtaTz7whBCk98YJrxzV7ctdFQCEUA4A6UafdS2cokRyhUjj1rGpTclZmWIw0MTDlkfW1trkdwhUzqScbSeCPaub8ZXcf2N3DKxXrjua8k03xtcFVQylW6BicVDrfi7ULlURrgvHnHlgA8+uf6V5NfCSlFo+Zjk84yumdBOhh2MQBnLcnP+earT4dDuXAZcjB6Gubn1udY0JJcgYzTYPELLkEEknPXoK+Mr5bXoyulc9BYScB8cpsbza7MA2WCnoex/nXS2SHyy6ZOR0x2rjr+6E8gdDkdcVveGtWaZ2jlYBMYXb1Br7/ACevL2KhU0Z6MOZRVzbW2IkAcAkDPy9qi1HSYpo3dQrvjIyMgH8KuoyhSCzFgOcd6lWVEOT8pxxgV9La6DmZ53NbeXM6IQ5BJDAcHmmKN2QCM9T2xWp4jtzb3yNGQTJuJGemP/11msGHJUEE8Edq82rHldjdSutRVbKMANzg45OOKRoym0EgAnqDmnx9SC6uSecDrinFlICkZUnI9q5XqNakbxFSQX4HOc/pTHjPzMjZBXGMfrSrmRyn3h93mkkjKDG3AB4GemKQxIkbhiAB3BqXaSSSOnAOO1V+WbaxIBGc1NCyrhAMDtg9TQJsdtGMk4Hc1HHhpid2UA43dSalY+a+0nCjIOOx7U6NECkBQGPrQTcjywO4nIPA46U1WOXLDcSMH2NLLlRkEAikhwwJYknjjtRcNB6hwwwQTwcZ6U4MDuUgkA0Ngv8AuwRj1prMyqpVgBnB4z1q1qDVxxwsgIOVPUH0qMOSxIJznA+lPkjAQgjJHSnbQNpAAOOopNARsXl3KDhemWHpRCxwQMkKMEdM1HIW2hiCBnqD1pUjIcgjIbk85x7VIWJGjLsdrYGMgevtSRYJyUyBlcg9D3FSBQchVCkDIH9KlggIYBh1HI681SKeg6OIEkMGC44buamRF2hW+UZ5YcnH0oMZ3jICgcH3pxO+UIVyAM5FOxO5PDIqgKBgjuakP7x2AHI5BqssJD8jAPOc9KsRsbcbgMjpyc9aloehMjt8pYhu2B6VIXBXccgLhQe9QKB5ZwMEkHn070seArkklMZAPamlYWjJXkGQoBZQOW9DU+mjzLkDOf1x71VLvgoo4IyT7VNp0yW86FyFJ6n1rop7g0dxaqsVsCcHGBk1FJsJLykoFBPB6+1VoLtJIHKsDGAC2O4/rVDX5zJagRyA5IAYZ4HcfWvYjGyuc9m2WrmeNfuPsODyecD6etcbqt9PNchDIrqDxkcj8afLeSJEEJbKrsBByR7n1P1rNcl5wSGDgDIbjNc9SqmrI7qMEjagcbd7IAhPQ88/Wo7t3dN4UHnB28cVoWmlJc2iPkkEBhnsaZeQtawsAgJ7E9q5km2btpGEJvLYPk5zjBA49qtxeJZbU+Xv3cEEZrNmmEasCMuevtWSQ5YEA5J6elaqTjsZOPNubd1rPmSNKxJZjuOe+BVCTUVlfJU49u1MCM8YSQYYdBiq80QAVEBJPBPpUym3uNRSJ7m8QBVBJLDPtUX9pJbfMBlB7dDT1tTuQEEkeoq2bOExPmJWduSpP3j2AzWV2y7xRUuJp76MHy1VBkjAOTSQWTOSWQkjoDXSSQ2/2KNQArA8YPfFQixlwSMkAcEjGR60JS6kcyKFtZtLCxIZYwcg54LfT1qGK1kkkKhQccdcZrahQxQCMAEDnaO9EFurAlBtJPXHIquUV2UodOZSpBA56epra0S4XTbouQFY4+ZevHvTDBhsAgHqPWmR2wfCq5YNkgk9D0NK1guXtRuDf3DucEfdXb3H+c1BEURsKuAeDmoYwVcoxwAMD3oaRo+RkAdCe1G4JWJp1A24GVY4Ix2qJhskAXqDgFe341oW9i0sAdsqSMkEVXlVlfABK9iBwad7AixaSMylyM7DhgRnGenNSlQxzjJbp6Cqdu7ZIK4+neriTFwCrEgHBGB/WpcmaLUsRRuYwSRk5GB2px0F9ZVkdgABgE9/ypvmDIwoA6A+lYHiv4nnwRcQ28QZXlUMjDvjII+uc1Hs3UurkzVaUbUdzUvfh5p1jEgCsjE4yrcZx6VVHhSygRDEMk9Q5zk9/wAK4q6+Nd7qTZdAgI3EsMkH1rPm+MlzEjquGjB3EDjJ7mvBqYSgpP3jy5YLOZfaZ6UugwKNwQBCeg4A/CoJrOKBmEC7SRggDqK8/HxbuSquEjdMjrxx3P5Vp6d8SIJwDMyqGOQCACPxqFQpLZo8+tluaKLc3dHRXFuzkjOJF6A9MVgalEYVwWyVzgg9c1qv4js7yMyoVJwOScmsTVZY3ZwHBOA2AarRHhOlVhK01Y5XU3DswAIlUAtnpg1yGusFYBSQ2SDgjGf6V3FwhuJJXxgkYOO4HQVwniVBIcAYCk5Hqax6nq4aPvHC6s4bcMZIJyQa46+nAkcEcDgk+9dLqamCWUKgBP8ADnGDXJ6mUiIMg2c5bvk+lao+iprQ29Et08kYyGzuBraaMhhn5T0PoaqaTZm2tYkcBg0YcEHqDyP0NXDGiARgbQDwCen415VXWTPtcHDlppEgtgcFeSBk09CUUEgAk5I9KRInEjhWAUqMHPU55oZv3LAHBYjnuMdhWB6aHSHAjZOST8y+lTZJRWYgEnGBUaRB48K+G7jvVqGIMgVhgjlTSbG7DowNylBhm5UDsfWqOraSLuEswzIOfetFVXeAMkj9KtRRqJGYqS7JtGO4zRF2dzGSvoeZXNtJFcGMkqAM8jgioyD5YPIGeG9feux17SRIN8a7WAOQOua5eVHjBQhgCMEMOhFejCSa3OZ07GLMoK5BycnJNP06ZILyKRydiENkdODU8kIV/LwRuGQSOv41EYnjK+WVBJGGZcgHPXFE1dMy5bH1Podmsmi2U4cmVwCy5PyAdCB05q0EMjBgcjPT2FZ/w3vRrfh6yWJg4VCvA6kZJ5rovshjkYBSV+6OMZ/Cvn+r0NtUVzEFRWOEJ6EjvSSRmJDgAAnJyeCf6VceHCrvAOP0qneuqwvzk4OBXTAFdnDa0RPduVXDjIO3qMVkyY2kIDnPPvU+peYLqWQfKpOc96riU9yCMgfj2rom10NVEQxxyyiNASQodiOhH+NYmoQGK5KbdrNkqvc10EcZjcsBgn5eKS70wTKzIAGHVjWadilZHJEMVIJ3sDggHpntURkwyIWyFJyakvbV4pZU3AqxDH0JHSo8+YQZBlugIq7my1IVy0jk/d6BR6U5pDyAcHvkdKBCUBbflDliemOahukWUAhmHIO5T1FWkikkRnMcu0gMjMDuHXFNQOsxLnDg4p0incCDtBHApCG5IJJ7E9qpovlJfNDKSBg9CPeoFkdWKuuWz1x0qbKsCSgD9c46mo3k+fJUg56jvU2FoMJ6tuKknBpxcAjLAt6mklVXTKHJBztNQgGQAjCnPIoKsSGRQCMsB2PWhZsuVJwcYyfSo5FIBAGcc8c00hyAXG5Qu0cdqQtB5AYhSxKg9K1tOnBCqgGOhJPUVkFAygAZA5qzBcPAFZBkrztwDn2xUtFKz2Ovjw4Vok2jBBGen/1qn27EQkjLHG31qrpeoC4jKldpIByAAB7fWtJSu0PjJAx061DuiG2Vlsy6lQCSCW69qb5RRWDAlicAdMCr3lO6l9pA6bs0iqThQd47ZGc1DY1cW2sHlCZyDjnnrWhECoIBVl6HbTI0YAIHYDrx29qmWJUUlIwoHzHb3NRYdieCNBsGCTnrxk+5qxIgSOVypBKsMA85xVcZKqVODmpXYxxOW4JB5J6+taxiQ4nl+rSlL6VsMRnGSe1UFZd6Enkk5HYjt+NW9bcG/kXqWJIPoKzFUlmbfuBbIGPSu7YwfmXA6xyjIDoAQQO5NI+1HGw4GM4JqAMXJBG4nrz1q0ZY2kUkY2kfLjjHcZ7VDFa44kyRAkYPcVnzwq8hIwRjIweCauR3TLMSACM4GOce1OlVJVCRRgEksCBjnvUAkZ8cYi3NyVbgj0NaejKPtMecsgIOPxrOYFSUJAJGQSeB7Vp6VAAYnVyHztIHQn6VhUWhqkekaWwVERVBx2HauihG6EKQCGGOea5bRJwSqEgOSBgDOTXVWoAI2sHXOAB0HtXJAc9Bt54eg1EgMhwBwBx0Fczd+DrkHzYRlATgMu7iu7hViQACBkZ561uaZCj5VwApJ6Doa6Er9TndRxPB5tNmssxTj5yThsYArPyFfBTBzjNfSV34HsNYhceSGJBxg4JP1ryXxx4Cbw1KShEJLEqp5z7VpGNzWnXUnY5G3sluVkcqCsY3N7DOP5mrMkFv5QSO2UEc7gSSPaoLayuLoGFgUB6lTjIrq7Pw19jSJ2LOCA2G7j3pt8vQ3lLlOBvZpgShHlk5+b2rKQkRmZnLclc56kV33iXR1VJCLbyw2JAxJ5Xpx+IrgdQRY9PmAJZt2ODjA7mtIrnWwKppdCWM4kZ5Q+5wQrKT09Dj0NdHp8cirhSgBO7LDJz6Z9PauV0ABwSVAC4O7Odw+nrXZWUW/ITDgc5Hb2+tY1I8oc9zXjZw8OyTC4JkjAGC3qPTitO1LM4L8EdDWfCiREKgbIAAZhV23d0lQMeCcHjPHfiuUwkbtpKNoB+c+/atzSx8xwAgPHzc4Pc+9c1b7jjCnryfat7TZnSYfKCh5DYyCa0jqzlmjs7by5bCQK8co2MQy5OCBk+leF+LL4rrM8oKuMERkHBHNewveCHTZgrsiqpyFGBzXiXiK3lkuZZmXKs5wQOnPSvXw8bRZNNWdy94Z8TmacW0kpJIwSRjDenvXb2zh7cE/MAMEk9a8bjZ4LqN85ZW5C9RXZN4o227eQxznhiOvtWc2kzSo9bI6LU9fitcRoAz9diHrj+Vcp4w1vz9PRN7YX5gGPRj2rD1DUzIqMQUwdxIzkk9ab9nl1QKHbKAYC9AOefx6UKcYahCNzn7OzfUrohAwYncQB+ddNpXgswqZpHZwW3BWI4HpWlp1gmmzAIigsNxB7D1rS+0A7VJ5JrCpXlLRPQ6FSJreNIVUKoyBjOKs+aGdXDEKOME/rVL7QQTjDZ4JpDcRLhn3EKuflGcGsYpmygaryhlCbuPWs3XdXi02ychsnGSRyc9uKhfUUVDLnCAFhu4yBXA6/4gGoTukYwg5+UcY9K7KUeZq5jVfs43ZmavqDXl27udzP1FbPgzxI+n3aRO2EVgR1GR6GuSmdw5bGU757U20ma4d1Q8xsCfY4B/ka6qiTVjyG7u59NnWlu9MRyQQRtC55BxXObFufNUnDYwoIzuz/KsrwnPPNpiCTJTAxkdCK1GVoX3AHAPJxXGrLS50RV0c5e2OI2VAwJPUjB4qk8QjUAkg88Cur3mTL4ztOSCODWPdaaVdjjliW5PTNNOIXaMplAxtLAsM4Jzn8KA7qoBIB6jvir8dmvDkDeMrn0FMksQ7JtOQDwPSrTTHzpFGSVwpByR6mmG7lhDiJypIxwOx61oT2hjnKOhQEbguO3Y49KjNkGLOAckcc9KLRFzooveSggA4fG4ZPSkk1KRiAhKnAyc4x71YmQAEOQSo4FQyQZhQkEKDgZ7VfurYfMmU/MMmTnKkcMecmomDknLEH3NXjEqbRsyO/PQU0Q4LEg4zx9Kei2JchIAykB23AHoK9CstB+zeFjKhInLk7iMEDAwPpnNcv4ZsBeatDEVDFSGx6V7B4ksxpGkQWxKb1jIkMZzg9cY9RmsrxcuU5G3KXKjyeDUJ7VV3yZPT8R3r03wpriX9oUVtzDCllOMHuDXlWpkqHIUOTnDDg9aj8O+IpdKvAiEjPzHPTPv+laTUUaez5ke5SaYk+4vkEcgqeh/rVB7IuhwMAHBOMVt+HJTqdkkrncWXdkjrVh7Axs5ID7+uR0FZ0/e2ISV7XOSk04BT8gdcgZHUGs3UPKsVLuQSeRz0roNXvINORgWDPgjBPTnrXmOra6b6cgggZIKkEYA9+ldLpJLVFz92PMdHpPieJJ0gEnljdkAt1J/xrrNXdLvThKDlskEHuABivHTKsF0ZYgN+RtYjOMV2cPiGO509BMwMqgfd4AIHUUoUknc8V4p3akQXNq7KTEwDgFgGGRn0riLuNI72VZvkDdSOc/hXXQXQlDEPg5zn15rmdfUXGohAm5COfrnj+tds/gMMNVftfUu6PF9oKgnecgZI6D1rr7OxJEoYcqAFyeoI5/pVXw7oqWtvHI6ESHgqew9c1uvEygAfNEOS2CK8BSk2fUXvszkvFmmg6e2w5dRkYFeNmOR53LnLZycfXpX0Dr1sJrV1UFR1PHpXkWr2HlTsAmCWOMd69OjUtGzOHEUedqSMy3tVV0cnAPHNa8FkWIDLkkA4PcetRWlsSBwXA5x1/CtawhEe9yWJb5cMcgfStJT7E0qOupbt7VEjVlHI6CtFQyICEz9ag34RAicjg+9XogzxR7kyFO4gnGfY+1cE9WenGKirWJUkAVEJx3JI6Vaj8ssoSXcMckdjUJ2tERjaQcjbz+FSwxq8iFMIWxlRWNhSsi/FADICM7TyW9Kvxoe3JAzj1qCCFsEEDGMVqWts74OMgcU+VnHMuaRYmV8gcsACWPJFaeqwCCwcgZUnbgdsg81d0+0AgAIAIGcjqfbNUNbuBFZOqsVc8AMM4H+NaQRMVqcNe7Sx3AEA5GO1U0kwxcMACD2zUmpOVI4XB561DbIApBXcGGMZrpG1YZK0jkMQAuOF6Zx1PuaqzIWBIIAzyMdqtzZUphGZs4wOajnUyYBXa/YZ6UrlooBHSQYzsI7jioZl3TsQoWMAY9z3/CrEiSEYXr0x61Fcb4UQvGQSMsf7vsaRsmUJj5Eocx5ypG4Hgc+lV94coCSgBzkCn39y9wgCISg4wDyPeo1jkVEJA2HgnPIP0p2NUx4LklRISq5IYj1pyKRKxc4BHHINJtKAgnJ6bvWo2UR4ITJ6EjtT1GncmXZI5dFJyMHI7U2PygCqBhz0ft6/hTFO0rgsBzkj+VKrFyzFSgHQHvWMjZImRSATjIJwKv2aHzwDwvp7VnxuA6Ou4EDn2PrV5PMaQFACzYyScHFQkEk7Ha+HIwZ2UoRGAArtwCe4Bwc8EfnXcWsBeIhECnIwxOc/h2rifDERDI7nIGOB3ru7RAUIAYhhg0k7M8ybs9D5lKchQMpjGKla1V0AQYHQk1OPLZQVGGA6micyAqSAAw4IGBxxQb2ZXggYRkMQSDgDHQUxoNhKsMnOQQf0qdZlwdxwc8kd6cZEIUk5UZJGOhpplJNGfJkEBSMDt3z9aiOYirgkBm5I5IqzJiYsFAB6nNO8svExBUuBxn1q00F2VWtwxebcS7cEt1IFMTnBzg9AMVIqNsZWBLjnj1pn2Z1nQhggB3ZA5FVoS9RrMYyWzyDxTfOWTcN5IPBIPU1JOqGcoSTECc+pqBlhjG0lwCeCBmmrENBuUksjEt93IqaBw0wQnbkYyDyT9KhmjCEGIEKRkcVc0+BVQSvHiUnkk9q6qSTaueXi3JU2oK7OutLxLG1VEfIx1J/pUy6wgQCORQBkEKOhrCLRbCE4JGRjuakhuXWJUNspHA35Ofyr244mMVa5+Y1sgr4mo5uOrOntNQMyK5kyTwWxxx7VftrpI35kLFupxxXKrM3RAQmDlvf0qwHlmiARyn0olmEY9TrocHVp2ctDppdUhQljJsHYjBP61nT628h4JKEHaxPWskKZFKuSc8HPY0QWJEaI5JAPyn0FcE80d9D6jC8G4alrU1Ln9qzbQASSTyfbvUTXUokDJKQOcjPSp/suQDgEAYzSC3Qtkhip9O9cNXHSqaNn0WHyHCYZ3jBFT97KSSzYPPJp4EZLRuA+QGII646VeS0BXcMgDoDUd46WdvIShZmAUHsD6VxSqOR6qw1OmtEZVxMluTtIUtwBXM6jqbISEAYElSWOAfem6vqRMhYkjnGDXO3t9JczLuJKKcEHsO1RHcylCPRFgM2CScc9D6VVuCHkVecYyaPNcYJbORxSeYSA7gAgYz0rdMyaI9h3kxHAxjNRIqwuzgYc5Xd069afEx+dlIbeOT6VFKXwA4wRkcVqjJgbYxTbgCyZDBc/e9c45AqKQkqATtOcjNSrLjaSTkdcGoLg7nLuMFuAfQVRmpBFIARgFyDjr1zXQ6cBlQnA4HPvXPIkakYl3nqOMc10GmuJYkCEFmODjtWNTVHXRdmb8QwpiMu9D97AwGHp9K0oW2sCxBBHT0FUrfEceGByvCseh/xqHVL8WcJAOXYY9Me9cbij0HUsi1qWqraIgUgliQB64rltU1A3QCqWQg5JHcGoLq9IZnZi7Mu1fbuT7dKpYmkieYkBFOCM8j8KFBLU86rUclboRzRs251dSeoB7D6+tQwxM0yudwAzkHoamBBjGAQOmc9TSliuASST39a3TOOQyWM7goOcDPFR5Kn5GwRUrbx5gIwxHGajj2qBlckdCK0TM2hEj+Uuy5bOCwqMhCu4gl88c9KlNw7EhThRn5cdfemIGEgLkYA4Bq0ZtEYYKgYph84OD1FSvskA2jGBSNAJGMhBUjjGeDSbCh3A4bG0kHqPSrTM2Qvg4ZjuKnjitPTkO8Ss+AcAL6VQBDuTKoPQBRwR71dtG2sQACcYAJ4rqoy95HFiI3pyXkdxpcpWMBgGyOARkGrW8H5AdrAZx61l6fkW0aFhhRgY7VdePbgKWLgBiT2z0r6qMtEfiOKharL1LMcbsSAcbfmbHYetQJMzu6sCFBwCD1HrTJZwioScOx2k/0xT8E8Y5z9Oaps4rMBggyHIbOMDuKlM5CKCMHGMmrMOnTtGCI5Jf4mCjOKzruRlYkqzvkALGCSAenArJyNYwuWIsTSYkIZRyNw6Vh6zKySsQAx5wNxx+Va5lEVq+4Yc8D2rmbuaV2YyABBkqQOT6189mUrpRP0XhjCNzdXoVy74JywBGAWFLBMoAIbBPGPU1WkYNgqzY7c06KTcuWBB6DivmnFH6ka0N+0OREzRsTklTitS28V3MaeUkrouMEKxGefauV8zZIST25yetAlIJIIBPTB71x1MPTqaSRE4RkrSVzuU8e6nDEI1nnCKOI/NOCP8a+j/gvDOmhq85dpbgrKHIOAuMkA+2RXy54YtTqmr6fAcYZwGJ6AV9l+BLJLDTIEJwkcYRVJIz9PzzX55xKqGHpezpxs2fKZx7OjT5YqzOmu7gR27EMQAOMjrXNPqLmdTkEgZIPetjV5QVKEkOBghf8A61cxKm4jD456gV+XpanxsIq2p6N4S14sqKCHkJwVPTj2rt4rwOQVIA7hexrxDTrySynV1JBBzjP9a9B8P6ut3A4aUIwG4g9Sazk2jnrUr6o6+S7ABbO5fb1qtJeHaWUAkdFJqlHLvQkEAYzTXk2khBjPr6U0zz3BIsm8Zgu4AE88HpQ94Ack5yMHntWekhQAEEDHGTnP41V3uxABUknu1Ul5k8qZpPOASc5J9KrT3gRiD1HQ56VTeZlYhiu08gg5P4jtVC5vkjcnIcgHg9jWijEagTXtySWOWYEgDBxTbIrLKQCHYHJAPIH0rHuL55dgHBOQD6VsaNEGJbBDngAHtWkUuhpy2NuBFZMuqkY+UkcgelJcRLKpUAIhHQDrUyg4CKQT346UpiyQSckc59TW6uiWcD4o8FQ6lFIUiVGIyTjPNeD+MPh9LYzyvFERk4JA619ZyKXBBAOcjAHQVi6roUF9CVeAMgOSMDkfWvUwWa4nBTXs5WR6GDxk8NNNbHxBPok8MkhZMrnAI5IptrpDbCx3Rv1G4fMfbFfRHjX4cwKszWloYUYkjYMZPWvJNY8Pz6a4R0ZThmJPp0GPev17Lc4jjYK8veP07L8dTxcVrqcvbwKQWAYA88jFBjBIYjocYqVDNJIIyQCuc8dR608wkEAoQwOAc8H8K932l+p9FGnYasLhMq6g5xtNKUZJGcjnvinrGd+SpBA646VOsIkGRlxnOemKhyubqJXVTJggZFSyxgYBTOckEU8ROgbIBjPTHb3qaEhkCgkJnnPtWVzRIiijCwjCgOTyMdPSnJCrSZLHJ6rjqPrUjxnzAAAY2GCCOp/wq7aWYlfB4JPHFaRdyloU/JCsDGOByc9hV23tTjewJB7AVoWdksLEAbWz1Jzn8KseR5aEl8Edz0Na8pSlYpJARghSFJxgdquJbEbSBhSKmXGRxkdvepdmASowc85PBGO1Q0w5yj5biQRMjFSMlh0+lTgDzQu0qBxzzipSpLEkE+nPelliWKIySN5YALEmp5Sea5m65qsGk2cs0rFFAIBUZy3avCvG3iNtRviSdpOGIU9a6Xx14tS9AgjLAIx+QcZI7n3rzC4meeQliHLE5JHQZ6VvSo31Zy1pJKwn2kyyAkAgZ61CzfMSxyvSnoFTAIwCevrSlQRwdwOQRiu9Kx5rsQM2FJxuUjGB6U+Nim0gAhecEcGgxqCMDB9qVQWUqTtx7ZrROxNrhETJGXYbGJPA4wKlEL4VwOB1ANWNMs3v2XaCR0HHWumi0FbVUWfJKkHgZJP4VM6sY7m8Kbkc/baRPcfOYsAEck9c10dhoiWQHmRBxkkk84PpWp9lEKlVOARyR2pj4hBVWJU8kVwTrc2x306UUTK8CxvI5KRRgs5ijyQB6AdT7Ux2SbDxAhW4GQQT+B6U2OcooAIQHrSNkTyv5hcMANp6D3Fc7OuMbEUyPGFZQQM4Izk/WiBiqsj/ADMPmHHXmiWYkkEksvHzdh6UxiWQMH2gD8/apWhaVhWmUShAud3emyl9zbDgKASvSmxsmQDwexpsjIrMpLE5zz3q0Gg26dhEQh2k4P1pjyszLKVBTAyo659alnQSRqwIzjvVcgqwIBQHiqWgmxkjGaRgF2p1ye9I4Z1CYwW44HWnSSrtJCknpyetCjapIJVuox2qkxXsQxblYr0GOlIWMblDyWG48cYqWRQCWBAA6sD3qFpAw5PGMAjuatIi5HkKwUrkkcEelKd4ADEbeSQO/wCNNVSASpIyMZb1oEgZWw2G6fWtEQ2Q+cXJBBTnAwe1MeILkgZIH51NgIrEAHFQ7ypyFIHt61ViBVAZACpBJ603gHaSMH0qQxsFZ8FgBgqO1QBhwScDOc0WE0yYqAmSufamMryQscA5OcY6UNlCCSSCMgUb2OxgCEPGKZOobDGqkcrj7tK2e5yf50TTiIDd8oIOT6VHOAFAUZYgEEHOMirSE2xGuN8hQAgAcnFWrO9IlUA4AOQelVlHlqAR8zd6rtNtnjRFJLMAcdh3NMltnqvhvWEMcSSuQRxuJzXSpNG+CrEj09K8jE5gYLFJjBySAefzrtNF1U3Sp84ZMAZB6EVwV4L4kjroVL+62dU0CGQ5Y5PoamOFwCSABg4rLW6Yk4GSpxuB6H196Q3bRxgYYnOeeprzranejRBBUqQQAeD1Jp5SIBtwZ1wQR0yP6GqX24KpJILEYHsaE1EHcjg9ODjrVBZmNcRCSN1SUSOSQWXtz0+tZ0qARMWRtoJUk5GDW3dSCVwVVUA/ujGcVUeE3C4yCGOWLc5o5mhp2MCWJowCrZUdCazrkBWBK5LHP1Fb89qRkAZUHvWRe2zKGYMcg8A9K1hK5MmikWKOCDsHYmlQkMSxwSelRTAjLOckEFR1xURLBskEkjk/yroMWaDSOFAyQGOCQOtXYVHBByD6isu2dmcIpIJIA9jVhZyfkB3ENg1lJGUmew/AayM2tapOjYMEG18nG5W4wP8A69e+2FmlrAgE7Efe2RrgZPr3zXh/wC0+Wee/nEsaIyqrBTksQcgf/Xr3SdBFauT8hwVxnp+NfjfEcubFWuflmez58Ta5JbajEH2o5JJIOe1dHpt2hjcuwJIwCTjBFeWrdutycEADGCeCSc9uvat2DWt8QDMQcYGO9fGVKXkfNujdXOh1S7WfcFfaCef8KoJCMBgec8Adqq2srTKwdxtzkLjqfXNXI952hcAdye9Y8luhzyhylmBSYyFOSCamSEkKznCnpgelNiURKCCMFiGAOSPWpossc4JJ9O1arQ55OxZSMvEpXgknn2q0FREAIye5qO3hIDZJVgcr7+2e1TDC5IIBPAz3NaXM7mbeWzykBGDHk7gDzz71BHokryh1QkDJ2r3z71v2yBJVL8k8AAZzW3bhIkJRQOfu46ms7cxLqNbHOxeG5VBEihUIBBznj/Grlv4cS2UOSGPGApyQD7VtecxAywx/dz3+lVrnUYrSNncBgATjoT7Z7VtCnchTnLQimEcNntdxGiksNxwAa4fxR4onvXlt4gBakglVP3iKg8Ra42oMQkjGEEDA9R1rDLGYA5II4Oa6FG25306NtZDDKJWcgYOcc9Kaiuq4KAHqcHrTpFCAkgHnaMHoad87qdxCgdh3q07HVsAhUAkDCgcfX1ryz44aKLjTYneIkHDEAdR0r1QIGRQpyCMkkcmsvxhp8Wr6IYkQyGMlwzADAAzjn6V6uXV3RxEJrTUqlUdOV0eF6RCLe0RSmMAYAq8Jgu1ick8AY6e1MWQtLgpgHkAjpUZkEhkCEEg889DX9E0KnPTjJHY/3juwkkZiSVwFOMAdKYsoCM75Kg44pwM2DkYQjkjuKytV1FlUQRICCCGb0qqlRQV2ejhMFPE1FCKE1bVQ6GOAA4wD71jmJ2jBIIOecmmiQspwcEnr7UkUrlCH49GJry5T53dn6VhcHDDQUIIawBKlzuYcCorhYzKSqiIHGVUn+tN8wCQ4OCTz3yKJUJKnOVzyKix6CViFyQCqnCAkgdgT1P41C2Y8N1Oe4zkVNdIS4VCVGRnPc1C7BWKknjue9JIpOxCqyKpy2SSe3QdqbK5IIJ+YjB96WaUKSRkkDcVAzxVaVSzkiTnHAHT8vWtkrFoEuDtdgMlRgAd6Y5yxxy3T6059pUDGRgZJOKhuH8pQAhYk4DDvWlw0IjjAQDkEsc9/T8qdGwVSXyMngZ61C+8bdylSM9euKlTDEfNgY4GKpE2QwOGYggEH17Co9jqzlXKFhjIPb0qQhd7AHOD6UkwxkLweOCOgqgECgqSRkgdaaIxIgyGDZxnOBj2oXeN5RCecAHqRV5UCxqSMHgEehpNFAMFAXUADJGRg1CwBfIjAVlByBnIz+lW3wcDHHQ+9QHYo8s5APAIPSlYkjKBCxw2WGC2etMhiESgkFAc8A5wKnDBsqSACPlz1BzUZQquMYGc5PemkFyazBR3dDuCkDH1/nXa+EdZMEgjkJJ67Qa4mFTn5OBnJFaGm6ibadJVGC3ys2MkjPvRKWhSPXFnBRmJG7AOM5Az70+WVWQLvJJPDe1Y2jXyzwgjgYzgirxYxkMFV1Jzgnr/hXC5X3HcmkYBgGIcnBwvNVpC8mRKQRnoOAB/nFTMyMxCgKQc4U5x+NQzMxOCOGOQfX2paBzDGkKzLISWOCo74z/8AqpglKAEgKM4AJqWRWKgBQGwMACmzFNoUkEjsae4cyJPtAKgkgEjj1rL12VJdMZQ2SrbgAOpx1zVidxFjnaDnqc4x0FYOr3reSUCgAnt3NRa5aimcq8byMwJAGckY61a0vSZr+TC5Kg4bHYf1q/p+iSTu8kgKZGQD3HrXS6daC3gCdAORg1V0U9B1hbizQBUUnbsB2j/OferyysMlRl855PNNUMhXJ2jBIyc81IiuACWA4OOOQKEzN2LETDgEYOOnuamU7MbySCM/hVdA0YXcOGOQc9RU7AmMBCSWPToBVpmbsZuvyIdNfDlHycgAklcdh36GuKkYLIAoyCMEkYzXS+JSyQMoJBAwSOoNcmAZmZkJAH8JHPFbQbBRuLNIPMQAEnv7CrYx5ZdUGQetVAshCABS5POTjA9fc1bZWRCg4GMkE96psGkSxOQBgYHU1IZhKDleOmPXFVogVAzknGKfbgjILEtnkE9KzbBRRaZi7BwME8YxWjYxnYAWwRxn0rMWNVjOZGcseR0wK1bRhtY7skjH0rNlqNiwSCSMgnOKcqBQSRj3quIRKSGcg45296nCFIyoPA5571JSFjjOTJnCjqM9al3J5ikAMWHb0FRpGjSKCcAg98Z9akggTzBsBAU43t3HpVplM0hEFQnOcnp6UnlEghSVOOO+DTgJTKhDoFALEOOoA6fWnKxDEkZBGOvU02yLjo0MRiJBctyR/Q+lPtmKM+8gDJO4joD0FLCZGVyowFXJ57en8qRVDoxU5OQCCOCfSsWw3JVGFRQxfA6+tIud+QckjHPSlwxYqw2H6YpV3IxUKCBwST0oTC4u1nC8LlT1HSpCskgJAbAPUHgU3KoSVJywxj296V/3eCSQegC9KdyWxVZt+fvAdcjqa5vxPrQt4hbREO7Nlto+7WjreqpaWjiLcXyT15OPevNpdQae6Ls4YsScrkA/nVLUNydVV1KsSxBJJ6nJNIsqbwFdVGcEkc/QU1ZWDAsuSeo9afAVZwQikg5CkZ/Sm0Sw8xlJaUBBnAGecdjSsSkanOSTkHriopPmcEn5Mge+TTvPHIIIAGelQ0QPYKrE4BJQqCexPeokZldBkBcYPHX3qQ7WBBBB7GpLO2e7uVtoEeaRiFAAyST049KwnJRTciZSUFeRb8PeH7vxTrEGmWyZM+VMij5UXHJPuCcV9b+EfCi+E9Ls7K0VjFboFkZjnewHJz9awvhN8Jf+EI0NLq7jV9SuBlmYljGDyQueQPevSrNUWJ1dMooJY4xgdj+ZHNfkGf5x9aqOjSfur8T8rz3M1i5+ypv3UTW5WZQVclgeRnp61NKScYOAB60WkZNuAzAy45Pv/WnOGMboQAAME44/OvjLnx3Krma2opE7IcAjk89qxb26luVcx7gCcDIzk59KsarZ4JJOCetY/wDaJtgCVbA6AdRSV2dcKatoUr+1YM8rl2kAK4x/SvR/hvd/bdJWQqQAMYPGMVw66gl05RzlyQRnqa7r4fzQW2kXcMAypYKWJ5DbiTj9a78PfmVx1Ye6dNcFVJbAK4OPr9a8+8b3haVIgwJA3Bc5xntXY6vd/ZLNpScIPU15NrWqSX14ziMBAc7iOfpXp1GrakUabKe/IZShAByWxnIpJFJ4I+UjjHYetIrlVBJyM55PShUJBJO5skgD/GuF2Wx2bD7dREjF84JwAByR61B4tuVsfBWo3eAJgVRCTjBP/wBatG1gLkOwwP5VxnxvZ4tK0+xiR0uZpQ4XPDqeBgd+/FdmDpqrWjE1w6vUSZzvwJ8MwXvie51y4i+S0DRR5H33J5P5Gvo+3KAADhsZC9SAK4LwLoQ8O+HrW1CrvGHYkcuSOTn0HpXdW0mVAA47nHSs80xX1it5LRGeYV/bVNNkX1dtwVCpbjBY4FXQWCnJyT6VnpGCgJOSTnIq9DgRFiSSBgD1rxdDw5I8S/ai8KNq/huS/ijIlgiO5sc565/IV8nW5b5C3DKBkqcYP+NfoV4w0pda8LajZOPMQxlskZJYDp9ME1+f2u6fLo2v3lhIgQwyEFeeAeRz34NfqXC2LUqcqF9UfofDWKvCVFs9P8G/EGW0vbOK4fZEHGRnqB0H1r6C8MXsWr2vmQncVG5sdh618f2TiWJHYqCvAIPOfYV6V8IPianh+4gsL64cRMTCJZe6knAJ79a7s6yRYqDrUl7xlm+Fi25QWp9QW1jKxUg4GOQR1z7+1ReLtai8LaQHmkAkk+WNDxlj0/Dr+VSf8Jxoml+H21W5v4EtYwMqXBYHtx15x1r558f/ABVTxLqZuzKGtlf91GDnafU++DX55h8pr1525dEfKYbDyrzs9kdJca9vnLI5JJJ57mmvrm4OPNUBACVJ657A+o9K8mu/HEVvKZd2AMMoJPXPAqlf/ECRpAIPLYYySqkAE9ua+ip8PYiWiifRRwUV1PXZNddsnIA6ZJ4Ge1R/28sAUMQC5454IFeG3nju9ld0RgjoOWYZww9B6YrIuvGGokCVrkNITyR3P07V6NPhevJe80jRYNI+hrjxFFHjc+0bc7gevrUEnjTTIGRJLlSDg4JwCa+foNevdQlBaVjKeAFY4APbFVNb1Bm1FoGfz2jxyRnH/wBeuuHCzXxyD6sloz6KsfFia3qkZtXBW3faGB9TzXu3hjxALy1SInAAxn+8K+Zf2fdI/tLR9VvShEQlVVLjoRkcZr2awupbC5QcAAjJ6DFfE5vh4Yet7GPQ8fFwhL3bHqZYhhg70zkBh0pFUO5IIBx9096oafereQqQTuIzx0xVq3YtKRnjp9K8KMVex4MocrsP16+bSvCOu3sbeW9vZSMnsdpFfmDd3guJ5ZGGWkkLFj/ESSSa/RL9oHWP+Ed+CPiO4WXy5ZY1ijYnAYk8gH1x2r83d5wpblgMn8a/YOEsM1Sc5Lc+z4fjyScy0kxSQqCCvX8amSchgFPJOSCc1mpKVVSRkZwAOuTVqO4aOVE2jBJJb0FfoLifpFKpc0FuSUAcYOeDU8NwN4AKlACSSeQfpVGICQguFKjOD61JCu1mIXk9welYux6EJaam7DIJWAViCOw71KjOjh8gBiBnvWOyiR8EsVwMFSRn8qntrkzHBO8Rtk89Dz271m1Y1fkbtshiXaDuA6d+KdIr7i2A2BjA7+n41nLeGOaIqrIoGN2euf61oWl+jW4AjIUncS3c/wA+OPzqLXFqhgBDgkYJ5xjp7VYtd0bMQGdWByrdAe1SzrGI95IUAZJPeo1DjHOAehHNC0Hfudp4UvCMq4+Unqw7/WvRtPmLwRgBiFPC56+v515T4aZw6gu4IP8ArEAyB3HPr0r07RZhKqhXICnBOORXRSeupwVUrmxfSpJaTPnYFGFBOCcg15JpwM+vTujeagkK5B6c9M16prd1Ja6TcyEoQABjAyeuP/115J4Jchrra5KlyNoOM5bOfrX0WEpprmPKr7aHXSbHyAflA6dxUKoBvAb5c4JHOD6VYEYjAIUBSMVEy7SwIwrGvWirHkSsyYOm0AAkDv0pbckEgkAHrzTPJCKXLkr0xmmQt8xAJYE5x6VskZstgFpBhsEDkeortPDNu1vpMgSNVEjb2ZuS2O1ciMbQ3O/HQ967rw7LG2lwbgFAGcE8gkcitobnFWukX7aST7MrsMA84x0J7V23g2SSTSpEmOWUkAdWIJ+U59AK4slpFIQgk/56V1/gEPcagLcqNoiZ8Z5JCk4/Ss8XTjOk0zwsXHmpszPHDNHYTqDtdgFDenv/ADry3SbEg7VYEgnk85B6GvV/HyLLYTKpxyMkAnCg88DrxmuF0CyZisrKAx4OOmM8fpXj5VT5XKR05e+Wiy9ptgWRlVNz44I9axdesAzhkJYD5sgdT3rsIrQW7hVPGCxIORn6+tZ+o2oYkBOD0wK+jnDnVrHXGpaVzj47cKAScMTz7V1UVoQsKk7gyBsn1xyKjsvD7X0+AmVBJPHBxWldYW7ZAuAoKlQOVHb6VhCjynQ6sZaHM6/poa1fIAAySAMGuOJNoQGBwcYGK9SGnicElsoxAB964jWbONb50KZKZJA70qlJr3kaQn0M35ocOpLEDIJ96ls2u9VuUeQhEjXbhV/hHOaltwjKQT85PAI6D0q9DamEF0AB9zWCi2U5FtLQSwBVABOeWrIuLeWNnfGSAcEDHHeuht3LxHgHI6+tQXcAlUgEgEYI7H2NOVBPdGamzlmdyihsqeuAatQXksGHicKQQSTzkd6bPEEmIYfN1GTn8qbHGFds8jsAMYrmUFCV0jW6Ok0zxSVIDncQRntmth/E0EjISwBHJA5BHcEH61wbRLIQSQwB59DT0hPmgkgkDbuXoa7FiZLRmTjE6DU9QN3OGXhMYBJ6/T0qqSAACMHOOaqKBlVPKgliD1BqQsOh4HY571hOfPqybJD3j2EsCAc5HtTlyCGzkDrUCgxnDMWB6HrU6FljCE7TnqRXM2O4qE/O74U57DGRTpCN4AGVI6H0pjoeVBBJ71HGGbAIJI45rO4hzkPlV4C9RRHzkE4IGAMcinLgkggEnHAphXYSWDZJwDnmqTEEpMZCk8qcnFSLhVBViSeoI6UzZsChRg+/OaeVV4yWYknBOOKoBZHBKgjJzzim/eZuOByPekdzwQASTjCnmjJjJAIA75qRNWFj37wwXaCcdalVgsmMADPJPaq2Zfvk4QdCDUscucl+c+vammBLcKzIzhsgdRjrUYcrkAHBHrT2L7GZTkYycHoKYgLJkHJAyRjpVXGtATsCAoIPDHgCrUG1Y2yu87hg56D0H1qGHGFLvhsYOQOR9PWpXYrgA4B5AHc0A9S5Hs8tyE5xn1xTMlskDaMdj3qKK4O0phVJ44PapIwJGAI2rjg+laJWFqSogKjOQc5FLhVkJAAJHJ9aN23hSCAcUySQBWIGOxpiuPV/PBUkIBwMd6QKDtQ8jIJOe9RxYYgICRgDcepNSoQJWBGFwCGz19qljuTOxLgA5U9xRJKgyFySRjIqFwsrFQcEDjHGKiyQFGNrgnA9am9h3L8e5goJKgjH1qCSE7ygffg9f6UscryADk89KdggEhhhByx6k59BRzDu0QyQSxkMs0iFTkqrnBPpipJ7q5ljG4b1BwAO3vTlyGPGQe9SISSIwN5JzwOmK3jVla1y07lWa2YkoXIGAeO+arQW8kk6nBYrxuJ7VcupXyxACgnr0qPSY5ZL50QF2YgYJ4FaxdzeLZ12nb104uAAF4wT1P0rC1W7lvd0eSqj0GCcVrsslmzROSEA+bYwwSR0rNtWR7gqw5JJI9ea6loS3bc5k2zGTJLYBI571JIolkDAEiIbQFHQV1FxpMYvEQqSSu5cHgjPNLe6fDFKFhUEgckDk+30qJSuTzpnOQQCR9hG1jgYPJFb/wDwhKmFJ45TuIBZSOD6496z/LEV0krQsoUnBz1rrdM16GS1ZGXY2MHccjPrxUqz0bIlKX2Tl5NEdI2YJ8qnqTSW1qIogWIWYFh17dP5Vdu5DJkYIAJP/wBeq0EBbJdsDPPPNTothpy6kSWw3SAAAsBk4roNPtIptOKucSr1wc8fWsZH2uQTge4609bloonRGI38EjihSQndg8KpMUA4B6460pIEpJAG05+tL5yqoJOSBwT3qrNcBoy4X5R1NHMNJk9xKksnmhFDjoRxip9KhSeQkhgckAZ6AVifbA6gAHIzgetSad4hNm5VxgjJyBn8KFZlcj6GpqqJFkoMYI3Fv6VSkiLg5XIIwcjIIqpd64+pyxJLAqhmCkK2cDPX3rojbILd3EqMnKrjgn3warQXw6SNHTNVsnsrgTsiSiMsBJJlgAQBjoSecYx3rHnwZCdwZuTlScEZ461lqGRzEUypJOavghlAAywHSodhqCvcmS3IwQ2BnFWmAAAJ4wBj1qBYS8a/K2Bzyal2NvLHICqBg9BzWLNok9uimeJiAwVgcEcEZ6GvEPi4q3GvxlmZ44gwQ+hB6/jmvcU8yMoVKnK7gB1xmvPLbwNJ4y1/V2u5RHFG4RYweSDySPepqy5Kcn5HTTr08N+9qPRHi0c7SJ5jnLkkHJ6Ci1kcXTtGQxiXceM4zwMj0Ne73XwEsrZ0EMqSIx3HAIwPcnv7AGqn/CloQGzL5TqMDb3/AA/xr4iUqrekTX/WXAdzxcK7KCwwAMkL2/CmrcCZEPmbEPG/0NezN8Go1DSGZnA7k4JH0FQD4T2kKABTgHOPapUcR/KH+smAfU8tgup4o3KTsY1OMpIeSPb/ABrQtfE043NKWd9oGWAORXcXPw9tkiyDlSCCD1rHbwPbKxUsTH0I9PWrTrx+yYVM3y2v8SuZba8Joiijyyw4GTxXM63uuY9kLLuzkhuv4Gup1DRY9ORmjOc8At2FcVqt8baZ94ChBkn1rojKs90YKrgKn8NHLa3okse+5YEkjJA6kD0rhLtRc36FSwDfLsHp3NdrrHiGWRnQP8vIU9sHiuT0a0Wa9IRxKFIUsx9enJro5pKLcjSEKc5pQOvsGbyVBG4ABRz0A6U+VNrOSAGIwAe9WbS1jjt8ICD0POagfAclSSBlT+NedzXZ9hSiopISKcRIUCAhcYzzUjqRMFBGwqGJx3Paq8UYaRkIIXHTGMVKqFyChyOhqWdSsPhYBiFO1h1HqKtRyEAgAn0JqrC5lQoBtGepHTFSqxJUAZb271i9A5SeLe024sAvTArUj2tgLxt4zis+2tzuABwWbOO9aKBssqjBUjPHXHUVKZLSHPZLKCWQcjhj3P8AhXD6vpz29zKjnDB8bCCCD6GvRIGLMCwyhJ4J6E1U1fS0uIzgBvUkZIPbFdlOTXUzcbnl9zETE4BYAHG0+vr/APXqgUZSqABVHOfU10mo2W2diQSc7enp7Vny2ZWTLKFA4JHY118y6nO0er/ArUyLP7CXwyMcEjHfj8817WLMsyqAC5OQT3NfL/gfW/7Dvg4fDEhCcds9cV9LaDqMN/aRTRuXDKCCevNcMlHmJSbIL+F0YADBGSR6iuc1u5EEDgEFyM7emB613d9bIWOzgYySeDXGeMLEtEdvIClhgdRVRgpGsUeb3QaSN43OGkDZYHOAe4pAEGAuFIx364780hjlRiGbJYlgTxgen4U1GcE4IyOc+tYT0NVEuoredFKDgLgkdQfrUocMz9ixJGegNRRgiMuSCDzgcVOmAh3DAA7VncLGNq2lh1LqMnviudlQocHIIyMY613RVWQg55GBxisPV9LYKWQKAvPStEzSNjnm3LtBAIHYd81CADlhhkU42nufSrZjBnQHluw6DNRvZum8hAHJyVHY1opGuhTdwANi4IByT701MhCpOD+oqx5boDkZDDpjpVVlZMgAluvPcVpF3HoMclmIIJU8ADjNG7HJBHAABpEJOCxwvQY9aTe+1g4yM8FT0FWDdhkjlySWAYcYB60YPllQQSDy2entTQAHJIDEdAB19/rT5lSCMrFtDSHLY6k+poFcjc7ZFIIOTggUkrO5KA4HHQYp3lnCAj5l5B9DQpMYJJIJOD6H1p2FcVlaOIliCPanRzElSgwepyKjmQwgkssoYDgHOBSLIEBAPHUUDRv6NcLDFswTg7mYmurt+Y13gAkAgk9q4bR7gxXZQnBYjlh93PT8K7JZFRQEcEFSD71zz0LtcscKzlHyCckE5yfWp4UKIDsB5ySp6A1RiUGFAE2bcgknqK0owoAw25CAMjvXO2PlsOjyQAQxJOMjsKtFQGBJYHAGB2A9qbAFDgg4OOvrUzkSF2KlABtBB60kx2I13gkAZGcn6Ul0WJB6naWKrzgUQrtBJJUEcnOaeiDLopALqeSeD+PauiGoM8z1199xMoYAAnjA4I7VjwHMZCyhyDk47e1aWusW1CQHJKnaeOlZWBGd3Q55AGOK7Wjge5PCVLEbiRnkk9T6VMQMkE4IH51W8zYcgA9xmp42JVSwDEjp6VmxpksCqctgBcnAHc1IZcrsU4JHU9jUSsyKdozzjGelPVg+AwwcflUtmiRFPCZSse8RuVyHZcgkdvbNWLYiN4g7Aqo+YZIJPbBHSjAZShyD2IPFKoWBw+BnODkZzWLdzRHfaDnyBIVO08jPU101pnYCpAJPQVx3hrc6LhiT1x7V2Fi5IklGAc7dv074rj2YT2NuwlPljLkg8EGtvTzIW2xEDBG4nuD1FYFnKpCljsbHRu5Pp+FbthIVbAOQOgroicMzu/DsqkiMLtIUkEdPTH1rmfjFpUV7FYsFUxheCOpYDk+/fmug8Psp2EnBIz9Kq/EdSujSygAlARG5B4bHP1Fd1D4jiTtO6PF7G1COAkeFQAkHnIHrXQR2wmiKrHg8ZIHQVmWm+KZM9QcEjvXUwuZIVJOTyuKmsnJnW5M5jVtG32zqgLNzgnnH/wBavMte0U6dMHlQKjEMQwyGPuPQ171FaIzBpQWQgggda4bxvoi3+npKQMhmUqTgqo6fzrCMJKWiNYSvoeJaSi217JEhIXcSC3PBPSu107IQMw2hSSTnr71yHkPa64YCVVCOpbnPpgV2mlKEiACKrNyxGSCfxqq65bXNabTNVJt9uEjwXz94nt9Kkt1PmB9+SCMjNVkjSMja3Ge/ANWLZ1jnaSMYA4II4Oa4dCtjYTc8qKGOBlgAcZrWsJTuDEkDOMGsa1fJBU5J6Gta3mEAbep5GfxFax3OebL2sauIrERA7iwIIX1IOP5Vy0sEd0mJA6gj7q4OD7ipru4N4zuwDEgAgkDjtxUkSkkyO7O0gAJI5OOn5V6UKiSsYanB6pp4triQoMoGIJwRu9x+VU3YGAxEELncAT0YdDXe6loZvbdvLGWBJzjGDXPSeGJA5DoSxGQemaxlUBMw5gJUCoSRkZxWhpU6oPLIBAJOR2ovhFo6orAGXPyr61n2bxPKzqzBiSdg4ArJyudVNX1Oha6U7grHJ4BJ6D1zSy3RkZCeG7sO9Z1ohkVjKGRcHBbjI9R61qw2IcLtYbegyegrJyijti4xIROxyAMA8YHNRNPKC20MB04ro7TQkkAYLkHgHFWxpMYdlaLcVxk+nvWXtorZGnMjz3V3u7wCJNxbH5+1ZEnhW7lGwoyhj1Uc5P8ASvYRosW4M0QOMAZHIq3HpUasSEYL25HA+tH1qpHSCOecIz+I8gt/h5dzAAjK9Pm4xgc/WtrSPhz9nk3yqrKQNwHcivUYbRJCUAyexIqX+ztudrFnB5BGMDt9abxFaSszFUKaexjWtiY7ZIYlVAMcbcD86mXTi8iBxuAYFlxwcVsW1nKNwHTvn0q0lk7ADGecg0RcmDUUYQ0dOQoCnOR9KydZ01EaJCd7csGHGK7lrMDAEeT045OKydfsVhiLkKWxgcV1wUupjOzVkcTJp5RMMCSRuXb3qBkZYtjqAfUdTWiJTHOAW5UZBIyADUF26tcIUclQQWOMZ9q2u0cbTM14W8pVZMKDuHPP5+lK0SuFWJgoOMsegFWPL8xyAAAckn1FSQ2plViBuwMbcenap5yOVIzbq3aNkCOIpGyQ2M5A6/zqCSMTkArk4yeOprbnhZ1VmjwxGdhPT1qK1tg0rgoURSMHGcn0o9oIxJrUYVgCD1OO1L5AcEooLgDjPWuiOnDe2EAU8gH1qax0iKS8ALKy8DHYH1oUuw7mv8P9JFlJ9tcISxC4OcgetWPGmus8kiqCzED5lPJJpbzWDaQJAhOI/lBx1HtXK3M8txcllLFRyMjkGtYyUHfqSoqLunqYN0hkdiGwuSSG7etZj27/AGhPLAJLAEHuK6JrUPIylNwPX3/CqdrpnlTMHZlJYkBuo/8A1VEpqZunpY9z+HErPpEZcM0oAKr2ArU8T+JILO1YyEeaFxgYGD2+tee6T4sXS7KJYCS4j8oYPU8/ma5XXfEU93IxeQylcjDdq1w6jHWZnCmt2P8AEevvPdeYVGSMHHTFcil9PNfOqu8i4wVOcDPf+VFzdOTlnLk9efWo4VxcKA+Dn1xn8a6JVG3psVJaGosRRFLHcfWkEjxSEqSAVxnNXJYwLcKrZJ5z15/wqnKAUYZA479jWkGfJVlaTLtvcBIlBJIPAxSWEYl1iMuQ0OPmYkjByMcdxjP6VhyXD2FpvIJAOVAOS351HZ+IiLtC5IibGU9+xNbN6CpK0kz2qzhR0CLgqehHSre3y0CAkgdyOtYvh/V1vYIyWBBA5HFbxUNiQkEE4Ar55yTk2fVU17qaM6/hEluUJ5YE8815v4h04wzAk5BPQCvTpijb1AyQefauR8UWZlX5HUE4UFh0/wA5rops6OW+hwccQgYvGGGeox3rSUFFAAMjghsDsT3xT2RRJtIUhBgsOmasxIBgxjLY/Md60cy4wsSQxsikNkEdSDnP41pWbAYPzEYx161T5WIggYPFWrbEW0Ac9PpWe42TqwMoUgBehIq8hWNVdGKhiVZVXJI7c/rVSNo2lIByRycDPJ7VpQMCyMDtOOAOMVJyydi/Y2gcKSx655rZtdtuHJIC9Wz2qlbtFEMuQrAAkEdRUM15G86EHIDcgDr9K3grmFuY69NQWK1G0gnqc8Y/GuO1nV1u2ldGDojbScfdP+c1jeJfEz2ieUHKAnAx3FYNnqT3KOEAAJwWU53fUV0ctlexooWVzVaYFmBAJx1x1pkIAQyI3CsBjuDVcnewwDngHHepl5yVIB9B3rJsTQ9pXySF3AHIIOPxqF2cSFgVK9DzyD/hTxlsKTyc5JpPJIYjcDjkYqLglYhMMq5IGQTnJrPv5gAyOGJAOMdjWreXAitSWYBgwwo7iuYvZvOnZmlwT156U7pmkFqRyXGVBAx6+9MMrLg9VI4FQSeWVUFWck4DKen4VZjUGIQEEAHf75+vXHt0p3OlJEaMX+c5z6VOJ+QBgAjuKTyAAoB5PUelAVhwRkZwP8fpTuWkhyBsMWIYg8UqZLAkFQeBnvUMspXOBgA8Edj61KquyKGO5sZGahs0SJ1QxBckYPQ1YiRGeNGJaQncMnGB2qiBIHxIQR1AHarduzG4XYMliATjrUNky9T0PwvD5YAJyDyc9q7J5litwMEKB1BrmPCcbR29vO4JC8BXPIHofWrmv6oIo8I4L4JOO59KzguZ6nmfGzw2SMo6gEbmG4AEHA9/T8aUkBWySDnn61V4DOwGC3JOevpTwHIU5wh5PvVaHWosEZeQRkdzimyxRAh4ywJ6gnI/KkJClgRgnilVCAoB3HPPsKaNFC4OA8RKICO+D3qONH37AcEjcSegFSpC0QJUHA5JxTkjLADBUg8j1qnoVyEBQgszAn0Pr71HNER8ykkkcHHQ1pfZ3zgDIIyAR0p3kqBsK5Y8jHas5SsCgZQgZwCUJyOpqWKzUEqEyB1BHBPpW4ls0qDGMtgY9PQ0kcRUCNyGkGfujjHasXUkUqNzIitTOgcqOW2gZ6Yq4LZcBF65AJNacFqsQACEgkkE9Ce9XUtU43ABumT2pKrI0WHj1RlraobiLZGypkDtkgYyQPardtpx/eFyXJb5QfStBLIjBJ79cVOsYVlAGCTkH0rRVWaqjFdDOW0EalShRFPIPr3qZIXWMYACg1oQRGTJch2yQ3mZORQLdjuGMIhCg9M1LqmiikUY7IPHOS7K3BQKMAHvn1qfyzlI0QlSOT2H41daNY1CYySeZPr2x7U5YFT5VfcTwM8ZrByv0G3YqrCHVSeCMgHNPhgM8gABAB2gYxk1aWLZdJG8bBCDh8ZBb+nGasFRErZGCDz71SMpSIdqWyEuAPqelcZ4k1UMJUUAOpwCp4A/xrS13VEgjlSI/PgjBbIJ9c+lef6nekuUR8NjjB6VXspPVM4aktdzNvLstIC55B/OoJiN7BwUzggYxn0pjMDlXHOMqeufrTogRGUdSc8gk5IroimjndxoYBQRkgZHPamqUlJLkr6Ad6GDMCYlDAAscnHSmpMVxlQC3Jwc4rVMydyTYFckYC9xnmoJjvyV57A+lLJIxJYnIzTI3aXOBsHPXvitEzGVyGQCInJJPHSopVefJCMFHRj0PrVp3XbI5AOO3rVQvvXKLxgnjtWpKdxIGKkELnPIyMV0mj8xhwQgBIx3Jrn0IRVJOT6VuaVFLI0QiiaVmPEa9SPWs2bwdjde6NuoLSlVzuCk5GcdaxdSuy+5nO5ifvHv706/l8whW5APA9KzpWMrkZyvv61i4mzncY7AlQcnOBTp1CuUQgoDgMBwaWKM5YOMjHB9KbNFI5AQYUDp70JGEhm1HDhQcggAevrSbRE24sGGMbfQ05FRZSTkPgA5JpswAlYbeAPXr71XKZNDCQzgseDx0zQy71yAFIPXPWnxJvGMAAd805hGqkA5P931osQ0QeUAwG7JJ702WJYyN2SW4Bz3qVCMgFcHGR9KJArkFiSV5GO1WtCGiGKORTiTIVjwT3prgPIVUkYPJ9asjBUFssewPaoShYthSpJ6U7mbRWlUuXCjIxgmrtrENikt83QDNVyVSUAjA7Htmp40QsMcEc59K2g7NHJV+Fo6jTQ6xoyqSgHJrVWQysMHCnnH0rGsQ4jjBOSeR71oxW80gYo4Vs/UYr24YhJH5li8C51Wy9M7zbFLKioOuOR9PemRPLNuLBsKcB/73vilt7OXBLyGR8YKgDA+h7/jU8VtOwDAbR1CqetU8QujPP8AqNiGK4kkKAuwI529AasNeSwMkYZgGOcKcDvyf896mt7ICQM2SAfyq1Lax7jhcnAIJrmliUjeODSMTU3WKHbt2Ox+UAdfWuWuQfMIY4BOOK63xGgto0CTHfjJAHTjpXGyEvKC7nA5+tePXqe0Z+j5HSVKiQTblJCAbcgZ9P8AOaUBo2HzbWI4pcDDoD85JOQOp9aViVKgnnGD71wtH1F2RyBWYLsyRznsKXyyeQQSBwPekb7xKjJPBFPhG7BJwQcY9ayaE5WPSvgno5vNeDS4dMrhT2xznPvX1zorpBp8bkEKG8sDGcV8x/AqEvqYhQrIzHbhj90npmvqSwU2tsgDghFweBgE1+McVzl9ZsfA53Jyq2uUdVZY9zu+cDOBWYHQMG2kggjFXrsOHIKlzjrn3qFbYKCQuTnP0r4NS7ngRdiKOERqM5K/XOK09NvxZ4AAIY5NVzgKCBkHjFQNhpjtUBgM5Jx9aE23ct3Z6Fp+ppKUjRgSRnHU+9XJZiASRkc15rZaxLbzKQFKg9GB5PpmuqsteS5QKCBjqMdPzqkmtzgnRd7o2DdBkCE4Dcg/0zVaSVl3fKBjI6/rTJL0FEB2nHI46VRub1WO1DnJ+Y1asYKmx9xdIUAHLVnzTKyFDGIwfmLAHJ9OTQ8gbCsML13en4VA6gg/N1OACeKs2ULBHG7ZCtg+p7Cuj0whFBAyOhJ4rnraOZpABtJBAJ6A/TrxW/auSgLxjKkDPUjP9KalYmWhsLICVwQoxjJPQVOpOGBfIAyPeqLSxjKgEj1bvUkLknJGD0HtWql3MbFsscEksw6bRjP15pWbzGAXIAHIqFJAzYK89MnvTg4jIA5JPQelS2iNSrf6cLqJ1kXKjA9c5z/n8a8t+IvhO2i0+e5cqhAJC45Y9gBXqt5rFtYKiswZ2YkgjgcdTXifxV8TvqaiBXaIK24beMHNexlXtHiEqbPYyyFaVeKpux4xqdkFnJjRQQMZB5AqjbLLK25wy7cgAjr71flQNJ8+SQc5PU0vzGUBGA9OK/bKScYpM/a6ScYJMiOWIyuCOhzz9Kf5bHdkYQjnB71KBtckkEnjgd6VNwDNIuEBAA9feupI6LDAFZQuecVIsGIgFQlieWHp9Ks29irkttbGcKOuR6+1asVqIwAQCcHtVKA72KNpZKIwGXc24kMeBiri6Yu9HBYAcsAcAj0q15WVHGQBke9LhSVDg8cgZ6GtkrIVyPyw0gAALD07CpHWOWJ4xkA4IOPSk2BmYq2SPTjB9KIhuwCMEdcj1qroBFiCKCTtUDrUiqDhs54wOe1OCFYyCwJHTntUSuFYE4Kg52+tQ2iWyRHByVUng9RjGO9cP8QPF0dpGLaKUyBoyWI6A+lbev60ml2c7OzGQoSqggZz/SvA/EmtS3czqjgktyD2FKNp7MzlJRV2zN1C9Nxcs7sQe3uKpGULE5xgHgDHUetLIqmJW3ksDimth2TAGAMA5zk16UFZHmyd9RFYuAuDtXqaUK7OGUhR0xSEHLbTgDgjFXLDTZrxgGTYM8c9R61TaQkrkMcMjsSFyB6dzWtYaA87GV42ESgZx6n3rc0nQVhiQFgdoySf4q0Io0iDIp5zuIB/LiuOVbsdlOkupX02zisiuyIDbyB1yatHDM0hDFhxgmiQhSADg45OOlNOWO0HL4yW9a5pS5md0YqwGUKMOdzMcgYJxTXcljvGRknI4qIkI7uSC59T1NEeXlCEhc5bJ6DHb8amzNOUlIyTKUyDxgjge9NZgMl1DAg5HqB2pVuhLHhUeMZKtuxyR6VFI+VJI2jnGaLBqAUyORgBQc81G7DcCUBQHG0gnPpUYwYzh2BznB75pTJswCQT3qQ1EnlEyFFAjXcCAOo/z6Ux3HLOQGPGcU2TEiEjaArduxqIoWdAzhEzg5HJPr9K0SC6E3N5jHO4Hp7UMZHlBJAQD8qasiR5MT70LbcsMc05t8JKMpBzyG4I9q0UQcrkRdYyMnIzwp9aR2IJIBJxnA70F03glSCM8E0O5OCoAOfTpWiiQ2hwJQEZBJ5GexNMnJZP3ZGScAkYx+FKyCSNgc57Hoc+tRgmQESKoOcADoQO/wBaWxm2IxKqBkAkgH0NRBRghhgLnbjvUsUpiYHaoIPTORQgEpODg9+apMlsYuYgoGGyOtQSl5gozjJ7VI8LNMQDk9Bn1pkULsWEYLleCVNajTBlPmFX+UAY4Ocn1oEJYEAAcZ5psaGQEsMN3GafFlAVc5GcZz2oBsSZT5aqckqMgKeBimupMCIH2O4DDI5A7cU+WYKRjDEYA9QDTXCyHeNwxxU3M22QSoSAhBcKDnjr70NKRHgHLjgjHQ//AKql2iMqhBLld+Aeg7Gh3JTO0OSME1aYm7EcUjsoDjIwRn0qS3iBmLZyU5HbGaZkqxjIAPTj1qWOMqoLnANO5A55y4cO2HzgEc5xwOa0tGvmtpQD8gbgkDGKySgjQFTkg5zTknLRLvILg5wowOKiWqsXBa3R6np9xHJEQQdgUY55J7k1MMvje7MATgN2rm/D1/8AaolIITAxknvW9BJ5yIhLblJYu2Oc/wD6v1ryqnuytY9SDuiZlDMdp3Ef3egprsBjAKkcEk9abJIyszKwHt0qFslix4J4A965mza5MJACSVJJBxTQrnkEHuV9BRHgxAkEEH8vaoQGeSSQsAy4XCnqPpUAxsnLgIcgkDnoT9TWZqpCW7ShVZw4AQnrnPP0H9a0pGS5UBxuVCSAD0PfisbxBcxpEoMeQOFOOhPfHrzWtO9zGS0MWVzI7MygHsAelOZSYwQMgY6mq7OA+0glgcE9Bmpt5CED5nHOPWvQRzMWJEZWYlmAPG7iuz+FHh5fFHjCCB4t9tDE9xMR2wOP14riYwSgAJQdcnkCvp34B+Bv7B0M6ncxbJ79dxBxu8s9BntnGa8PN8fDA4dzlvsjx8yxSw1Fu+pa+E+hppt7qxdCB5+Y8DoD616J4gd4YSqyGB2GRjqR0PX1qHw/pgsbm4KJtWRjwR154NR+KHzIuPmI4FfieLxTxdXnZ+Y1qjr1Ods5sACQkAEY5fPNIkpDpkEAHJx3p4ySSRgf3fSkJJI3sCT3rIeli/Y6q8DnefMAJ4z09s1vWGqJMAWjIJONmRke9cmsflAkKWOM4B6e59qngu3jIJYKeuKwnTT2MJ01I7xCjn92QAeTx1NXI4mjwMZycYArjrPX2iYbgrFSCVbgEfWuj0vXILor5hCHp97GPTmsOXlPNnSktUdFFCAikgg+mafHAzEkDaOxYA1PamKViA2R1LA5q35YIxnGBzxiiyZwt2KkKN5oA5J4OKle5dSNoBGcE5xinAIuNuSSSeOw96bNAZlJAxxgj1zS5bbCVmVNQ1y106Ni775QMmJD8w/OuN1fxBPfknzWKHorY4H1rcu/DC7nYSNISdx3np7ZrgPFV+mh3sUJTa/zAgHIPHBNdlCE6r5YK7OyjGF9CxIxLlAQSQWHP+fWkVWwCWAPTArGs9ftrjBMmHxyO2frWpBceZgoMFvmIBzgf4V1Sw9Sn/EjY7bWJ1wJAXcMR1X0HrT18tnYEsRjt2FIjB3ZAfnwGIHXFORwrEBTnHGR1NY2IY+JNrDb2ODkYzS30IktpQI8kLn261ZjZjGFkOGIxnPQH3qR8qA4IYA8hTkEe9b0rRaZm2eCeIrL7JcyhifvEjjnr0rHSNJQwKKrNgBsZIPtXa/EO2AvFwM5OSV6DjNed6nfJCDEBsfPLA8iv3nK8VGeFg5dj3cDRlinyQJdWlitIngUkIwy27oSOoI6/wBK5p3GWIDNnnI5z/gKkeUXBJJJwcfWmbUcgAEnodvFdFSo6jufpuAwccLDl6lfA2KBwSMlR2pBCfMZJCAgHTPINDIY7suGYEDBAPBHoahuHG0nO3kk9STUHrqPYYYck4Tbg9znNSEFWVWBCnnd1qss5RcoC3HGaVWZ8MxIYdVouOzD55AxJy3JI9BULKGcE8Bec+lOklKZYfKDwcdqQyExYJ2Aj60ySJ8viUkAZIGO5HXiqUqozjnBPNTxhIWYEkAZJH1qu+ckDqRwfStEx3IZn2AoASD3pigkcsWPYY6CpZkL4LDAHGR3qNSVcDGcHGfatVcsTeGLhlLDHAB5psKKxilAI2HcoJ6fX1qUEebgADPQkUh3bkJXCcqD0BPpWiRJXDAEtjlmwD16mnMHGY2CrLyTtbIIHvUcqmQheigkHHehhkFickDABPX2FaFIdaO7sQVOQec96vb1VwgB3E4GajgCoQcEggHAGSKdJsOw4beCckDoam5Vhdyh3yMPjBJpoZclt2TjgAdfWpJFU7QBkjr7+1MEBCEhwrZGFx2NIWg3K7d2OcYAqBbhmcAsBwQcjoalG3aSQG5yD6VWcglnIweuBVJ3FoXI8BgyqxB64PBNW40OVYnHOcCqQcrg5AG0Hb7VoKwdARGEQAHGc80mizq/D13gcvjJ2nJ610rSbAAhDDuxPT/GvP8ATpyLmN0cDIy2f8PWuntpzPIpIKKoySp/pXNKNtTNo00cLmR2xjqM0n2kPKCBtAPFUDLhAGJIzyB3FOWaNeVGFPOCc4rIi5da7C4IJB9RTVkRyC5GCckE9MVlXd2olAjLeWASWYAZPpjrWd9rnu5NsQwgBBk/unuMeuM80WZcbGpeXqXAITawHTnpTLPTxerb3DthHG4Kec84/pUunae8MYLsoXO4fLkk+ua0Fjji4BAIPA/+tS95D9rbYa1kBjDYIwpHqOwqVYTtAyBGOhA71K77gCBuPbFIpcjGQBjoTii5HM2C7WUbCpAJBz29vrU0eSclcKTjJqJQYQhABBP3Rzz61IG2hgBnJyR71SGSjaWC7s/SnyMYACOnT15pAqMABwe/t+NRSYHAcsACSD60WDlOW8T3Lvf7VfYNq5x3GOf1zWDMku93MhcMApBAxWtrBWa9dySpHAGeCapJEdoAG8+/Fax0RS0EwV2EnPHAHr2qRXMgGDh+pzUbkOyoCQQRnA7VaLxKpUDAJ4OKGxXuNyUdQSCCMsD3p20bkYcgnGAKbIC/3ACRyc+lTRhuAQFPUYOazbGheecKWIPQVqQ2+3bsODjIJH9KzrZj5gDgAk5NayzxqxDsxAAGFGT9KLlXaCB1ZmUEo4PJxxj1p4cRuzk4XuT296UOglCxrndyOeTQ6gggEEt1qJMaYpCqAzKCB0JPrVmEhlC5BAO4D3quI1SJkY5J5HNSwKGmQgEDG08YqU2XoaCgnAJycZ5PQd6UK6nIyQOxpwQSSEAgHJYD260bmDsc/MQAB6CqIbJ451KoXBBz06Z9qWKRTISDuGOV6ZpiKSDkbec5NSRH5jlck8HFSxWHKxOSTlu2aVpG3KSMg8gimswAAQZB4Oe1PBBxlsAdB6UIB0qkHk89TzTLm7WK2Z3GAoNOEhlVmOAqjJb0HrXBeLPE5lk+zwSbAMgsvQ1Si3sS9OhT1nVri4u3MUrRoenuPSssAukb79zHJwRyD9Khe5EuA5JPXj+dSwkIBhuT14rRRl1M726FkSMAp6AHBJHJpwCO++IFCQQT0JJ604EthFxkDJ+nrTbpyiAIcccmnaxLZFIWSZAXIjHJGMgmgBADtYEDOc96MhkAJOOmcZzmnJAZNqINyryS3U1DsO9hrSDy2Ziyqozx2r6N/Z2+EaER+JtVRpHdQbKBxgIp/jOOpPYV5t8GvhrN491mC4mVhYW0haUgfexxt9we5r7P06wTT7OK2gCpBGuERRjA6AV+b8SZt7NfVqL1e58DxFmvs4/V6T16i3FosoAAzsHOTjNZDRyW7MjKACMZB6jr/n6V0KIWA4wehBPWobu0EyKETJIx075r8nnq7n5ipnMzX7xuygkDGc44psmpusJBJckY289fXj0rRutHIyjIQevPY9qzZdKlwCFy3cZ71jzOPU6IuLKt1qomdo5ItxOQSxyCfY1g3SFpNw4IGRg9fat0aLcSOQFIcDJwM498VYTwld3hBKMDjnGADj36dqpVV1Z0xnFHISIxnjZFAORkEZru/hpGYtGu53O1muHRR15yc81Xj8ImNyWCqc53Ecj8a2mWPRNMyg2RhmbrySACT+NduHrRlNIqVVSVkZXjbVGkhNsnI2/MQckn0x2rgIt7l1JOeOG6gVevtWkvNQmkeUurHIVuo/GqdspWR3ADljnJOK9CrUuzWC5YjzbhwVkJAIGeKu2OnMxIABXHBPr7060tlncM4+U8/Wtm2t9gUgYx2rkvfYiTIbCBpJAiALjggLjP4Vwus2EXin4lQrCGFjpahnkck75T0A9AOw6V6JeX0WjWdxes2wojMCoxhgOBmuX8E20iWFzesmGvpd7kAnPOQCfpzXdh6vsYym15BTk4pyOmtYDuUMSSMZbA5/Kt21gJxGhGcbtvfHeq9pCiIAFyDweeDV6BSgZsAHqAT1/GvNnPmOKTbdyaKIqQSeM4AqysDMCpAXByCDz1qNEBBIfHOMYq3CiocIxZlwCWFcrdjmk7EkNubiVIwgKscMOxB6ivh/8Aak0KPwz8XNQtomzEYlYDpwTx9SOlfd1nFtuYXUhnyBgE4Izk59PrXwH+1NrY1f45awobCWjGE4OcgYwP1r7PhOMp4+8drO59DkEpfW1ynC6DfIcK7KoOQAwPX/8AX/Ote+XAGACOMZHQ9zXJ2N1tmIJIUnG0DOea6qa5RoolIYowyDjocV+6Qinoz7fMYPnUh9xq93IBGbmRiw+8XJ47ADoBVCZ5ZG2s+SOefUdKkMgUAqTnoABnHvUEkhcKehzyfUVXIo7I8VRs9EDSuDhzk4HPfNS2umXN1lLeB5H5yMHrVaeVXGQcDI4HJAr0H4V3qalfvZRITKhBw4wTkZP4CvOx+JlhKEqyV7DlJ048x53q/h++0p8SwS7pAGyik9fpWS9uS5LAgg55GMV9gSeFdNnhJuYlYkYJHB/OuN8Q/Bm0u981oRE7DBC8kj0Jr5LDcV0ZO1dW9DGnjovSSPBvD4jYTXCSKjwgtljgnHXGeprKlkVbl3ICF2LFgeee9epX/wALNR0TRry0tY45POl8zcVwQO478GvN9a8M3dlFItzEyEA8Dg5HavqqOZYfEwvTkmbqvCd2mfTn7OmnJD8OlnyVM9wzRqekqg/e+telXemrLGzN8oPTA7VgfCnSU0b4f6FHLG6O0CtGpPRTzz712XllmIYYUjIJPU1+G5rWdTGVJLa583Vm3UdihoeqHSHAec7MbQHPGD2Fdxp8y3RDqAT1yOMVw19ZmECRACwPA9a2/CGp/wCkLA4VZc7vlPX868uF5SUTjqR5lfqefftq6wLb4UaVpCyEm9vN53Y4wRkcda+Dp8Zdw+TyAAMDrX1z+3dqwudZ8P6QHIj8k3G3ptYdT+NfItxHsDseQPQ9K/fOHaLo4NXe59RlMfZ00yK3kLSEE4HQY9avIx5DDIx82O9ZkEhZvkOBnI9qvxSOzFsgEDJGOtfSyPs6FQtKP3IAHHYVdtXDAxYyeKoIJFmU5G08YBq1GDISwJVgcAg459awaPbpSui6sZwSOFB5z2AqaJ2UAkhhngAVUgnc7w5JYDGSevvVq3U+YBkBccHPf0rNo60T+a6IEQEguCQTgfX8Oalj3+aTglT1qBpQACCNo5y3arUIywDkgMMgVD0LNS1uyoJcgHoOO1TuMKQGAK4OQMjHpWaX8lGADHvVy3mDqoZCAwxgdaVxWNvSJx56AnCkjAA5J9K9N8OShUCDOWOc5ryeBxCF2gk56ntXoXhG4IZAxyxwMdc1UJNSOSsjovE0m7Q5gQWdTkDtjua898J20FjA6wjeGcsQTkgk16ZqcSz6ZcRkDeRx9O9cPoukJpluWL4kZixXb/WvosJNvRHhYmSsax3OoBTAHIqu4Z2yWwM8DFWHlYqNoJI5Iz1qCWQhQCATjPSvdieUI5DqCxIHTFMs2dp1ByE27s+vNSKpZeAMkdGPWgx+VMoIwQOBmt0xXNLAK5dS2BxzjIro/Cs4uLedd28cDjtzXMxuXQgjtjOetbnhaZd7IHVSw4GeuPX34rWO5y1VodVA5iY7Rz2J5rqfCd1E+rRQTEgSIy4U4J+X19PWuRhkEuGPUnCkHqfStTw/MU1JZUUksCpwccZ/z0or/wANnkVY3izV8c3BtrchQWJYKSp7HjP05rL0KNPsEUYjB2DbnufqfWpfH1w32S2IIWUyKOTjI7j64zVTQbk7djHCYBAHrXn5bG8WZUI8tG6NSJSIpFIwCckE45FRLbeaxcqQV+XOeDVq5YeWSAC5IGSOSO9RJc7cxkFQx4I7gevoa9yw02wGLbBjGDg5zzj8KybVXeW4nJLF25LnOccZrUvJVRS8TBzjB9jWbFnku4BJJ2k45/rTUbnREnONuAcnHp3rjvEaxidQThmzlR1GK7KciK1ZwQjAEn3FcJqjtPcmYkEqOTxzUVIpROmm9TLmXyyrxgnHYd60YNUi8siVW2jggDPH0qoqgIAQSSfyNQKGVWYJuGTxjHSuFSSOtK5rprFqxUpLsydoDDBJ9MVO9/BMp2yAjJUEH9cen1rBis5ZD5oQFMZyfXtSLpbRnIQgE5KqcdTycVp7RFKC7lrVDG0qFDk4xkdqhRQCRjOfX1prW8rudgBIPrTvLMQIYdTk5PeuWe4WtsAhPmEgYGOlSY2Dg5J6Y7GmeYVwQQAcjPpQMkZ3Y6ZHoawaMmmWV8tnABIJ6nOacyABsEnPTFRxqRk9ARjHrUygFQB1I/KoZAwMpGMhiD0pxwsZAJJ64JzSRbEBAGGBxzUzFRuXAJz97PSoeoXK8RZmBJwQM4Pc1OzqoJUE460zJQncBjsaOWKhQCM5IPcVNguIm6MKOpZiQSeuaVJCZdrnAzn6HtUrHBGQAF6H0NRCNt4OAWIwW9aLgrIdIjHBzkkgcdhUbgyZJcRjGCSM1LkrHtZgozhTnk0ojLBe6gHd71SY7kCxBSCpUtzjJoKlsgjJA5J708AqSQcZHB9KQo7Rhi+AegA5J70CFDgxnHIPUemKbG27AI2IOAB2HpSFDGQGDAEdB3qfyl2ZAJbpx1oAYVVSQCSTwcdKl2F8ZBAHPFJtJkICkhec+lO3feUEqG61SQgWMM+TgFQSCe/tQpRQADkjkc9KaN0hCA4A6k96Yp2HBGAScHHWrSGidcI4ZiCOu0URTSRqBISwB6+tQ4+YYUE92ockyBSCoGDkd6ZWhZS7JOduc5GB2p6XG8KVI3ZIww5NVNwidSBkEkkZ6jHT2phkfkoACTyPQU7k8pahnRfMUk854B75qZAVhDFgAxIXHt2rNRWYvgAORwSOlTRTPGxBcsf7zCgmxoEjht2Bggkc01ZvLQAttX19Kqu53jcDt6k46j6U4MXVMjAPX2qGikrmkWcoCpYEc5BwRRGB8uSTu6iqpnYA5YDjgDmnoxSTeTgY5AqLBYthmViMAqpGDnkn0qUKXIK/KQcnHcVWjuA1wwLBQQMZ9f8A9VTpIFI5BXPJz2rSLaErjGBUt8u8Y6N0Jq94VthIk90SMISoOOh9Ko3c4t0BABX0PatzwqI10+UAiMOc4J689a66epqm7Fe6klnuCSML6+p+lQG0lRhKqyEjJIAOQB7VvC3Q3yAgM3LBh6DHB/Ort04gYBSDnJPPTGP8a6OVlOdjmG1GVwAS6Mpx8ykfzpBduJSzsSehJ7Vq2ka3dzK5CtGMnJPf0x+VY91IiXTkoQoOdprJ3RlzXdrELqTPuAOM5HHX60+AsWYYAHJPGBUU12dpAGGznPQU98QQhixJbv61ztl6mlplmb4SyJISEUsUIx09D3qnJuVSRgyAngDAxnitTwzLFLaXG+dYnAJDE8AY6fjXP/bmKs8pCnJOB2qeZmabbHySlmYyOCT1HpVaS9EZIwQuMgj1rPvLnexdXJbvniq3nAsGLZHTBPWp5mdCjc0HumkYDdgN/EKkubhI4ykb7lC8n1NZfmZkxkKMDHt60+eBxboUUtkliR2+vtWidy0kiWFFlcsXwFB6DrVOQGSRghIGc5rQ061zCpJJdu2elWodPDTEsBjtxV6j57GPsdpQFOGA7VvWTXPlAyMSg4weagkttsjMq5AOAB61aS5eK0KEAtwCRz+NNNozc7kkaPcMFhVmJONq9c11+h6XFDCwkRTIxySeoNZ3hvSpJbYXJAAOcc8kfSuns4gCFJU88kjpWq1OGrV6IX7FEylAgxjqRWJewCG4EQUquNpI5rqBEUkJAUqc5z2PtWJqsTNKCC0a55IPWr5EKlNt6lC1jRHR5gCgO0gdSM8c15NdeMf+Eb+IFyiuBEzjay5wST1x616lqN49jbSyq4RlHGRnOetfL/jy8lXVIrtziZJS3BznniuTEwtSbPbpYZYuMoS2Z9gwajHqljDcrkrKoYMSDk9+lU2KvIwLFQOhI5NeSfBfxmt/Ato+wyDksDgnHt9K9cmkWRAQCy5IBPUf5zXgUaqqLQ/LMwwcsHXdNhOyNEAFAPQt61kXkRjRWBGMdc1ff5AwIBOOuelZl7KSoIG4dxXTa550THvcsC5ACAhc+uax7iGKNncnCkHPsa3rqMvwB8o+baOmRXO6k7/MSMAHp61m0d1J6nF+L2cRgkKEPGQemK8t1qQvJIjjKEEAn1rvvF92ZpIYWkbY0mSBycjrk9h9a811+/EjSxGUOVZgoCgFV7ZPc+9YO19D6jCqyVjjNUaL50EgJ5AA703wtYBpXlIZm3bc54I+lVtVCBgM4kBJIHcdq6Hw3EPsoIOwn5unU+lctduMD63L4uVVamshCsUPAHQDvTPK5ZkGR3yelWkTIBdRgEEH3phVF3c4JJYivLTPskVHhdEyHBLdcdqkhJyMde5pWxHtBwA+cZ7URhUYq4wCOcHrVXNQQnc4KKTnAx3p0Eam4RSSEHBCn07U4IS4KjIAJp1kiHDAEDJyCe/esm7jLpSPzgVDiMkYzyRV+3BTGAQAfvetU44RDsKlmDk7Vcg4Pf6CtC3kGAhwWI5HoalCZOoRBkHIIJ256mr9oS0QJVcMMDcM1VgiVyAQDxkGr8EPkRhUbAOQRnpmrvYxkzmPEOjnaSqgkEsSByc1yEtkIQV5wD/F2NewPZJdxMm3HGRXH6t4dIcrHuMp7EcAfWtVUS0Zi3dnITRvDbQgBTKCdzE4yD0wO2BXoHwq8dG1kSyu9yKXKqSxJ2juf/re1clquntAwDqwGADkdDWQsE8Lh4mAdWDAg46GtdJalKPY+voru31K2RonVgQccEY98HmsvVNONzEAAGKjIKnr/wDWrgPhx44juIY4bh8OPlAz1H0r1CRhcRiQH5SOAD1H0qU76EptHi3iLTzFeSsoODk4x0PpWZDGW52Z29QTXoPjLQn2rMoGDlsdxg964cRSAOAuATxjrWU4vc3i01YbvDjYq7R2JqSKIDhmJckcCmNtiEZ2Esx52nGM1KhGScEkdwKySt0K0Hq7BsAblz0Jzk0k6meNoichucDpmmw4QODyTyCe1Im7cHRyoYjI7H3qkCRzWo6Q8DhsAjOcHtUaxMsgIUuWOOBnFdVcxb3CNtcdQRzioI9PMEzSDI3cj2GKiUmjdWsZ8GlmdWDoolOCu3gH1zWLq2hXEUruFB3dAO1dotqRhlbB/mavx2cFyFEoyNp4A7+hqo1ZIlo8jNnKhUFcE9B71X2EybCPmzwfSvQvEXhAmPzEBDkEsVPH4DtXEXGlvbMFJIIP3vUV1xnzIkpmFxkqct2YVJGoGDKMkd6ewIVioAGcbfSmTEeWwzyAM+1WSxxQMSwPJGAfpQ8SsApGR2+tMjDOQXIGBgMe9Sxq28ByCDyMVa0J2KUtuI8EnJJ2j2pqosQBbBOa1JYlmJCBVIB681nXEJVQSCT3qWaJj4bgJKAkjAggkDoa66wYzxoQccZPvmuRtCGwQgKqMFj2rsvDVubmIKTl88YHGK5puyubJmxajbGAQGyCNp+lXIVKYQABMcY7VXjiMTHcp4B7cVJHKVwCcgnOMdK5r36mtmy5BHvwTynUAd6dIxdQBwB/DUa3CCIoiEEnls9PwpoYqSSCQBwR3q0hqLe5I2WTAwB1IJ6Co5Ig8J3qHRQSQCRkfhTfnCFycBsgD1FDXTRQkBd5xyo7+1awdmDizzXWwXvJVLZBbr6isyRCQVA4HQ4re1cJJM7hWDhmDAjH5etZBYNwBhQcZr0XqjzpN31K0UeAS5LA9PapoGKJtcgAngg5+lPcEEkAEhQxGev400jIBAwOpA7Vi0CBVDyAKSfVs/pU6OctuQFRwDVSOcoTkZHUYqUTNICAMI3IJ9qzaLRcFwCMBMnPGPWpMDg4IccnNQK6bBgKDgck9T6VYjKthgwHYA9zWTNEdP4ZmcOCSCScke1dhAhDmQEoWPOO9cL4dkAlDk4dyGKk52n0x0H4V3toG8rBYMWPAHeuKW5UtC/pxaKYguTkABSOMeg9K6Gxl2SAoASRzj19KwIkXcpzyMHntWjFdLB87uAAQxKnoPWt4I4Z6ndaJemHG8hCRgk1z3xA8cxSxLbEKoTKkjoT05FY8/iBn3ou5VUDDEYyPauN1GVp55AoLFmLEMc59a7qbUVqZwpKXQ1LCTzZA4IwegJ6V09irKoAUAdfXJridOIRwqgAegFddplwpwoBAJGWHrSbuy5Q5djoEQzKVcbT1yB0qhremxrpxdiDJIGUqRnAxwfrzWrbyhiRtVdw4IOcVfkt90D4UHIwBjNVGTizBM+QtXglsfEhgZlEQJKgL8xPck12+m4+zqCdzsMvx0PpnvVP4l6G9jr7ylQoLYU+p9afpr7oIRGdgUYbPOfSnjE3FM6KCepoogVixO5AOF9DUoBEZEZDgnJ4xj2/CouPkJGAvIC9z61ZQlgCD16j1ry0dWxeswxA2EK3UfWr8czuCHGCOvOc/Q1VtYCoLEEueBnsKsrE5fywdpBBOfSrSZzzsSRWgcFyMDnpVq1tfMyc4C8dM1ftok2kFd5A+70yfTNWoogpBChehIrZRZyt9iulrG+QSyqRwQKzdcglgtJJVBIXuRxnsM1uBhsORnJ4yMYpt1iW2eJyCG6KTxn1rRaCUmmeBatdz3d2/ngE5POCMDPAFOsZgCETqRjFdZ4u8MiK4aYJgFQV2nHIPf2rkvIeCUHIBHOKuco9D0aU00a9tJKQA+WH3QCc4FadnO8LBicoBjGetZkJZ5EKEbMDcCeTV9bckkA4zzz2rnauaXR1ehauJjHE5CHOABzn04rqIo0niIwWLYIYjBGOcV5rbCaIgxuQ68gsOn5dq6/RNeZHjR8SOxyQRgVny67EOXY6RrVWCkAAjtip47MMpIBUk8Z/WrdqizojeYrMwyVXqPatCJG6MkYAGFIHJrZQRhKo0ZsenxqA4OG5P1qcWsfAOVB71cKGMgumOM9KXMYUFxx1+tXyIy9o2VVtlXJwSpOM4qdIkWNkBG4ZI9ialBEiDBJGcgkVE8/zFNmQB1ArRRM+ZkgV8IVA3qNpIOM+59/pXM+J2KxknnJOc9zW+1wAhAJ4/umuW8R3qtkMuR/CCe9dEYlwTOImd1ZwSHGSemPwqm05faWUlF4IBwcVcupC0jkKMEngdqxZ5GLEBvmU8gVlI2VO5tJ5TqwQlQ3CseSPrV6KNowqxAAkjJbuO/Fcxb35iJJYqBx8voa3LLxDBnYzqCBgZ5yaxaOapSktkaP2Ylskc0hjVVJUEEHk44qvJ4gg5jBwSOorN1HWZr3ZFaKQMlSVGckdeBUOLOdUp9UXNQ1KOOdIIHMpI+9jAB71paSr20RL/fYZ3Adj2rO0fQzG3ny7iWIzuHQV0EcRbIC7QDgH2pwj3G1GOhj3KvMHUMSwOQzfyptpaO4KyuC4P5j2rYks3aV9qbx1JLAED1yaqyW4TzGcEH7ufpW1kSrMyLq3eAy72XIY4A9PrWRczO0ikLkbhuIPIHrVrU7gliSSo6bSelZckyxuQDuI5PuKOU2jAle7ERfDcc7T0wfX2rOvbl3UbXAHUt1zTZHL75AMqOg9KqzgSYUEAt69BWkbo2jBEbEzxk4AAPBB605VLFGAwQeTnoPWoCCjBUfA75Hf60uSGAR8M3BzxgetNscl2OisbpbiBUBJCkrhuoxUeqMIIiSSS3Jyay7a5VEkRXZwmVLYxk1Uvr2WVEQtuRTwCa0pztueJXwnPLmiVr/UCylQ+duccdKyvPG4EDJIyTmp5cPJgjA74FVpV2AnaCDwSxxj3rrunsZRw/Idz4R8QSodgcBcjBY9hmvWdIvo7uGNyd5zzg4r5ys5Z7WUKDgAgjgYAr0Dwt4pNpcGN5dzHHBB5/ziuCtRv7yiejRly+62etMSDjgknHTrWNrFqJI2ITJALZHepbTVkuow6sC+ccDpSzysY5ELqzqu8hSOR6fX2rnhKz0PRijgJbU+YQSShyWPQn2qSAkFSgwvQe1N1e7Fncgg4R2wQeMZpYL6GVmUAA9j0xWki7N7llXAYgjIA3HPanxzoWBByT69Kq/aEMkYJ4LBSQe1NEwEjgAgDIDetCTMmkbkbrCAWGAepHapUukMR2thwSQexFYMdwdrhmYk9s9Peqk2omMEeZ5QHGfatYpdTnkje1DxCUDRq4BOMMx6cVL4cvZL8F0kIljBYDbnJHXP4ZriNS1F5kjQbc5IBAxu9M13nw6sSLZ7iaNgpUgsQNoIx26jOePpWt4LY5pXRyviRJ5blzJuBJ+6e1J4fVoQwZyQTwucYrb8Z2i/aFIJQZ3AdMmszToG8oy4woYLkd60cny2OhTfLZm7BErSEoAoIwcevepWibIEY49B3pltsEYkJwPukHgEnpVuJBuBkPlDpk9h61ytmTZGkYwcjJHAzSPCyqzsfkwATjp+NXjbrtITLkc5zj8feszWL/7PC4ZtobgqvU/QUlqNK7sYeq3JeRkAxGMDOcmsGVhO0pCDa3ysozhgOx9qsXEwMrkMXBJOcYzUMUpVGKAEHg571rynXGLS2JI8KAChAGMYqVy/nLKrAgnBB7im/aVkAJTBxjAHShgNyOSQOhFS0aqPkPkdnlAB5I5A7U6JgAwkOD0BJ61HuEcbsxy4GVGOp9M9qlAXKMyhxjOD61OpolYT5Rgh94Y4246U05OUJIGMAjg0bzIwCgqq8EE9D3qZFVvlJ+Yc5I7VDuDshI2DKoBLFeCT1q3au6OCASwOR6VAqBF4O4YzmpoMxjcoOCeDnmotcylqejaTera6crmRS3GcHIB9KwtZ1Z5JsIASfmIHbNY8epOsRH3Sw2uueo/rUfnh14YLnjgdKuCUWc0Ycr1OWjhb7QUJBiUYzzkmnRwvIXIyAOAvXFaZtAhUg57mpRGpkYBNg/nXLzHckzHs7eZpncgqBwCR19avRQDLEICBwTjp+NaMMSGMiTcRjjHJpqW4jYkBg7Abh0AP+NPnK5TPFscsAGIAJIz2qW3tmeAFE++AyswIIH9Kv+SUkLgYZRjcPapB5rsXYmQj8M5qHUKUSqbY4DO+05wB60G1ySSNwzwavWtsSzs6hwTwG7Cr0VkAQAgCEZ5NRzFpWMhLNgU2g4zniraWo3A+Xgk9cdK0re3AcqQABz161J9mVd4wWPbPGKTY7lMQhVBIwo/SniCKfDg7h7VbaMkopTAA5/xqSOyO4NkAfTtWbbKuiI2wmcSgkDGNvampCrElMkdc1d+yjexU5OKFXyiNo2sBgjHemmwuU5I3VQVOD0JAzipVgYbEJV3JGGIwAfx6VbhckAEYIB5xjmhoUfAIOc5INNIGyKS0ZCwIDknJIOcVNFbMWUsq4AyMHoaekTEgIMgDkA9ql+zvIAVfAXoM9qaVjOUvMgmlESP8+AOvtWDq+qi3t3y4VgBgZ61sXzLbQu7vgr82AM5IrzjxBfmWYgsAW+bI6D2q4JN2ZyznZGTrOpyXBkwwEp6E9vesWbYxALBiB1Hc0Xly4vNoJI9T2qF5AoGRkY6gV2pWVjibZHIP3hAGRinW2dxBPA6k+lIrBOgLbhjrSW8ZnmMQcRnBYFjjp2pqxk2StITkEAEnANQyqVjBAHB5I7UhKx5YsApOC2afkspwcgckdciqVjN3KzSDaoIDEd6RrhdpU9SeCBU+1ZCRtXA6bahKr54BXlSM+hq0jNsrOC7bF4BHPFMCiMAEgAHGPWrQ2ec8bHBB+8OlQMwjZyEIQNgMe9UK45kQ5JPyjqM1pWrKlsDHlRgcA9KyDtmLOUwOuB1rQt8CNQpyGA/CkWmSSOzZLrxnIwetJ5bLhgMA8/SnupZQAQAD+YoidJAAhIJHQDgis3Y0TGv/AAkE4PBOOlHm7G55BPFPlIdVQDBOQMdjUaYCgFSH6AE9TUi9RJVMwcoArAgEEdR3x70rW6OrZ6EYK9c+1O8v5jgEjPOD3pwkJO0DB659KpOwiJkRVXadoAwAB1qJ1WLDFAxPf0q0oJIIXI/vdaSSNSOCevJqrktFTfg5IAB6VHkBic4HqR0qaQATAA4HpilERMxOCRjhvepJasQAEEsp3Hv7UOzylgX2jGAAOQKaZhbBplUOpIBxzkmllkD5KKBJjjJ4qjNogeMeaCSSgHGepNSxgq+8EAH5Se/0pixvI4YjGDyfWpotqsxkAJI4U+v0q0ctSFze0uYTqiyMRGFwCODmuhXbHCjIMA8HPcdq5LT3CzqHkYIRgDHAPYVt2VyFJJAAB5IHWr57Hz+Jwt3c6GDOxByrE5z2Iq/AoYuS4AUjCnv71m6dIAQ7ruTHHFaBUu42rhc5z61PPfqeNOlYnKhw2MAAZwT19qh+eKTLtn0AHQVYSNRgkYPTr1pZIyFDFckngVjKVyIxijnfEbloyAMAjJJFcZNhGADZwMg5rsvFLlrcBF+TuT2x1riJzuAcLwPl+nvWN7n2eW6UhkZMxLMSB/s0lw7DAUhiOTj+VNEyDaEOV7nPU0oJLAsuByCP/r00rns3I1YoxI4DHk5p8Cky8uQFIY4H5VGsLMzZGBnIqYSEKFdwAThVUdSfek0F0e0/AK6ji164LNufAAUD16GvqNR+4OwhxgYAPUV8d/Cu/Gl30U5KoSdpYnBJ7fWvrHQdVF7YRuDkKAp2jgHHTNfiXFtGUcR7TofD5zRaqc6Jtu6QkEbF4APc08gsCAMjrj1p6QkuzkkDOcnvUmVIO0gkcAgenWvz21z5hFN28shSQRk59qz704JBGOc59q0HjEgKMuWPIOPSsvUPnUswJ29RnGa1ppXRtHexmzT+UwJYgZ4IPSp7TU3t3AMmB1JHJAqhcuzkEjA6CoixEgBXB9SO9emoJrU6VE7yy1ZZ1jIkL9CDjr9RV4kSsRnJJziuAtr6W1cEE4BBwBxXUaNrKM4YnEhOPrXHOm46rY550ne6NYW6mOQBSpJ53ZAJ7c1WFo/nkKM45OTxW0pRosg5YnJVu3rVK9nitnKIMHgnPfNZq7ORq2hPBGIkB8zYB1B75qcXpiICgYA4wMEnvWIl0Z5grHANXo5V2kSMMAcYrVRM3E04rwyEk8k9FJ/OtBbgRgHZvYHgE4BrnX1W2tFwSMj361QuvExyEVSc87g3T8K0tYn2dzr7jVoraYswAQ9FB6fjWRqPiMghIGwAOWJ5zXNNfveKGckEjByelPSBQASGJyCQODStzFxpK92S3F08+8u5IwzE59Bk15F46u0nugGJJyWUE88dfw+tes3+yCGWUwNLHtIwCARkcH8K8O8RXLSTEOdxBK8Dpg19Xw/h5SxKkloj6zIqPPXuuhhFyz5JyM5IYVKqAZORkjI7fWolUbjuHXgD0py7ixUg4xgfSv1+KP1KMUhVJ3DPJz2q1FbSTsm84CkMMe3SovKBIBIQKcjt+daloQIQQ4PYqD1Nbop6FsO7SAjBfABxx+NDMS4DjjqCD1pygqA4ABI5ycZpGkTeMnoMnI61dyLD4mAcbumc5HNNG6SUIqsWY/KOpNNkkA2FQBg5DZpNx2OSSWIwCpwR9DUuQ9h0xaJ9gBLHOR6UgnRMANl8c89KiUEOoAYnqSTkkfWpNpcEAAZ6k9BUuQ7olM54OD0OD7VVmvIoYncsCqAsc/yoDIpBLsSOTjnIrifHniSG0yiMGJzu2jGfwqbOTsZzaSOR8c+LnvbiWJGZlU7Q2e1eeuWnnZjhQOBk9as6hqH2uZjt4LEDHpWdIh8wIEzgcE9fzr06NONNaHmSvJkqhY4yhG85yTTAMbQvAY7Rin21tLIzKBubglfSuj0PQlkchgAynJLHp9K2lOMFcqnSc2UrHQmmILMAe4ByDzXT29mYwhdQABjAHWrEVnBEgwNhXgEDAJ78U4ZcMFGSp4NefOrznowpKAny4BzhVPU9qa5WPAD8scAZ70ksjLGqsoxnJ9zUUsoXCiEEkffzyPasbm6iSMnIZjhiNoGc5A746U0korOX+b0HpUKzfvChJPOcelPwoUFoyAx4Yjg+1UtSiIkzBGUYGc8+lSRQAXZDy5iY4BA5H4UhlDkAqSen0FLHjjAJIJADDGKpFcwrymMGMYGCcjpzVUlpCWZ2QHgA84qRNrSuzEE5HBPUd6hnbkgnaBnk07EsfuK4I57Z7VHKxLklecdc1HErAOHl3IfmXPGPb6U3Dg5Ygk8DHpRYnQF2JcB3BcFSoQdAexpXZ9hOMyDnae1QsChJDZIPJI96RiWcEDHGMD0prQTHiUvKpKhQrbh7H1qISt8wd9zg5JNNMisTg4A/nUa8kEEnAwc963iLQcpJIVuSTwQOlO3Ms5UcgAH60s8gSIFCocDbkd/emoqrzuycdatktoepVSN5JJPaoIsK8z5LAnp/SpGwHzuyDwB1waaivHIQSAvXA6Vi2ZsZJGAGMalBjIAPSorclZ0RshiCcjpVlGWYkk4HQ47VEqDLB+B1B9RUpk6jmXepYZAJ59qjIEag9A3B55JqdImc7SCRyxYDgA9BUZiaRggBBIOMg9q0UgTuV2kaM5UcEgfLzU+BuBIBB5OKjEUmxzsJbGQuME4+tRqwkRQhzkYJ9D3H1FHNcpajmbbKVABDHOT2FOMpAGFwO+ajaNUwXOADjPv6VJvBAAAA7HHUUiRr7gpbGCx2nBoVwqqChIBxnPWkXy1JJGDjAz2NKSCoJGD6mqTJbImUys23gZyPfHepp/mQkMcAZGe1JGqYJLHOP4R3pJ88EHgHGCKq5OhGsjbdo5J9ulDyFWKpxxkk0sMgUEADOfvY5x6VIygqTkZPSnc0TNvw3cA/KfmIIxzgfWu2WRVgLY4HJwelebaYRbXSOjliQFIH1r0KznU2ybwCGGcetebiY/aOulK+hZldMRl9qkqGCHkkHvUYkDAkDHpzUc5BwcYJHA9B6VDvK5Icgn1HSvOZ1pFnzDGDk5PXGcikSU7nlc73Y5JUYyag887tg2spHLEcg+o/wpn2tYCCDnP6c1SG0W8AbyRg+nvWDrrrvVnJBwV4GQPfFaVxe8EgnOM7QO9YOuXomdSxwegx3OK6aS1MpJ2MXMjTF2IKHOMd8VKkx3oACAfaq52bsEsDjjFSWzqHjVyTubAGOvtXZLRXOSUkk2dr8NPBf/Cd+KLey3Yt4ZBJMwBwBngEjoMivs+0shFGIwFCqoUbAQoAGAADzXmvwK+Hq+FPDv2u6gA1C9VZQwJG1T0GK9QyYcBsgD3xj61+F8T5j9bxPs4v3Y/mflWd436xW5IvRFi2t8szoQAeOO2OK5nXlbeQ5IGdoz/SussygZiASckFTnBrmNct8PNKAcEk4J4HsM18lTdmtT5+nL3tTmZYRkk5UZ4GaXyxIC2MsKjeRxwQcipoXLKpUZOOc+v1r0tbHoJuw4oNpZgQxPQelBCsCOQRzknmrKxgo+RhweQR0NV5UEYBOTnI4rNO+hLGl1jd3IYq2AAhAwfXJ/z9KLa4mbBiBjYnADLu6/SmxIzMvyllBJIHeuu8LaAY9st1EAThgOo4/wAaqTUVqjOUklc6PwvDPb6WJ7kMshAxtB2n35q1HrLS3BQIWZeduQDii41FVhIKZTGBgYH1FYL6vHZtI2CzHkEHgCuWT7Hkyi5u9js4NzYcjbnGRVp5hGq7V5JwfasTwh4kh1ONUK5LHBYt93nrjvXTz2iEggZUdx/OhStucs047oy75guCV3oy4Kjqa+fviRcLc6vOEO0IxAUcAH0r3/VGihjcupdApzg4xx1r528ViVtSnLgMu8shHcdq/R+EMOquIc5LY3w71uc3btJtIKkMTklePxq+ur3FrGsoOSBk5YgAf/qqsIncbwCCTwBROXUhHXdxzxX7DWwVGtHlnBNeh6Kdzo9O8VhZIWlkMUu5WAVsq59OcZx9K6ew1WC/kARgXZ9uOnzHtn1ryW9tRNIGeBHkjOUYjJQ98URa3qdphxPJgr/qcDys9sgc5/Gvicy4XpVI3w2j8zTk5loe2tGGlcBWKqenU59PepTGIyQMBe4x3rzbRviJLbwQRP8AOy/8s2YhC3cDHTNdbbeKoL1WcNGuQNyFhwfSvzjGZZicDK1WHzMvZTvaxzHxNsE+wCcDYI8uzLwSAOh9vSvCZsXE0k7tkOeM9/Svo7x7FFqnheVYWSSTLAkZ5UrwPzH6186XduI5ChG11JG30wea+6yDEOrR9nLdH6Dw3CKjLTUpoXVcAYXJ7UoWVWVyeD096lkR0yS2FPXI7f41A2YpVLElR0GcCvrLH3asE/yKCAGduuTyBVRgZcGQYAB4A79qmmcyxlkOTkCoi5zk8kAjbnjHrinqVYjMgSIkRgswABPUe1QuRtAzz1OKkDAozPhBnHPYVGTyQBkHnNUkIbK6gBTx/WmO6hCSuwdACc1HKzuSGIGOhx1poZGYo4yBzyOhq0hWIXlTcgZsuxK5I64qOVSELAbiOgB607crMQFCgdSO9NdwgYk4G08Dua0SBuxF55MfAJIOcdqAoaJiBgE+vSorbbLAruSCDuAHb8KDMY1J3gJnAHrWyQrjgQ+N5Ygdx2FI8ytkbcoDke9Qm4ZYhjBPqPWgSnGSDkcnjPFXoGrF5kkAQkFicL6mnx2u9wScjpxULuWw0ZwScgkVpWrBFACcngn39ahstXJY4BGVYAgH5ajkAEnLbgOn19KkEplnUMcEGo5QxBDAjDE8d6Ck7iyMHVGeMg8lcnp+FRiXcxJOT0+lSvBIfLJACsM5zyPTioo4naQEHEQ4Oe59aiwnYhfEDAnByc4qu7IynOSxbPHcelXbyOPbwQx7VUBCKhZQWB7dq0Qk0KJS5UBSq42knvV63chATyCCev5VTkRyUDFSkJJUD0Pr61OMupDAkFdox2ptmisXC210ZTtwBx6muosjIYYiSygj865OGIkIhxsHHJroNJm83EZYoE43HnFc8ncmSNFp2fKMxAPBxzUDzmIEDJIHGD+tKshmMhUjKtjBHapo7J3yzIdvv3rO5ndIq2scuoyKHOEUbt3Y+orbtdNgh2IB8rcgFgME+pqOCMQRgqMAfeAXH/66s8NsLrkgjjPWhJESlfYfBKJYwFO7grkjuP8A9VLuO8ITjjOcVGVxOyA4KgHA9+nNSiIoQ5yueDkZxjt9TzUyBIkILo7nBXjGDg+5xUbOMxBRvBHy4NDKCsioSytydw5HtSxxlpFIQBl5BHb3rLqaJEiZkIHCL3J65qxhASATjrkjqartHukViwOCeevWpkBLAMCQDnjtWsfMp2JjKwVQ54xkEDFQyXCPbvIhDqMgsBwD0qZYgoBLArz8p6iqWqyEW0jhySMZiAwCPWrsTY5LUZI3nZw+W7qR0981A7uI4sjyQST1ByD0596mnCzOxKkEngYpBGC4Vl3kAYU9j2q1oVYcqryACHIx06f5xTTkSKoYDnmnIpVmZshjyD2H4UBELpIVLEEEgHAI71m5BccoJkVAcBs8jrgdwPanpgkuGyQdoHXPvTbeNIwzhmZwWI3dsnoPYDFSIo2kAYB5x3JPesuYFqPgXdMBkE9eO1aqQAIo4ODnJHWqFowLqpUEgYI6ZrTxtGACB6e1NO4agVJwDGMHpjtT44mUqDggHPNJ88jAbioGMewpS+1wcBsdz2pgrjmdNylQGIbaAQOT9KsW5LcMcHrxxUBQFCRgA85/nzVu3REjUOSx6AiqSKTsToRGSQc5GADTlLkF224Hde4Hr70ojPBPIAOD/Sl54VQEB7E5AFLYNB0JWVgzjBJ3DccYqVnKKSCGcHgA9qaCibQyg+/pSxMu4gjhuhz2qbB6D0Aj75J569M44pdoZRkEc8nHWgkKrjGGYjOec4/lVTU9VXTbUsxCjBIUYyMVUYNku/RGV4r8RxaTGbWNsXTKwKnjGK8vecyzs5IH8RB9TSeJtYn1LVZ5ZQRk5BJzn8aoW845L4Y4yNx612why6GUps0XkMYD5BY8AULeGMEMMkVG/wA6qAOcZGBxUDQyMQ8xK5PG1f0rVxEpdzVh1UsAScAjHParKzBwWL7k24K+/rWCIWGCW4zx9KnDvGpVWyT79awlEltGxHdpCxG/gj8q2vC2iXvi/W7bSdPQm4nYBnx/q1J5c/SvOpPtZuEWGNpppHEaRjuxPA/GvvD9mr4LP4G8OpqmroG12+jBmzyIl6hF/wAa+YzrMIZdh3O/vPRHzmb5pTwFJ2fvPY7rwL4DtvAXh21023TLwoBJKBy57n8TmumQguOQ+7gf59qvfZgACCQDxz7UxoxkFccEHIHT1r8Kr1pVpucnds/GK2JlXm5zd2yExkFMdzgY7mp44iGGF5GCPrUmwFEGzIVtw29QTUoX5ySWAVdxA6nnGPrXFLU5nISO1V8eYASR0NSjS4MElATnOD3p0ReVQxTyye3Uj8atRoSRgZIrnaI5mUYdFjQuTnLnn6elXfs6KvOPlABx3q0EAkAAOM4DU2VQCSwUkDAI61HKNSZiarAroSAAF6kDGRXzh+0T8V/7B1Gy0SxmDRRES3TEAhRxxXv3j3xNZ+DvCmpavduBHBEQoJ+85HAHvmvzs8VeIJde1S5vLuQSzTOTknoD6ivtOG8s+t1XVmvdR9fkWC+uVG57I+lfDOpweIrK3ubaQMkigkg8H2rqrWxVAwYAY5yT1r50+DXjQaXeHTrhwIHO6Nc8YGcCvoCLUmukRw37sjI+lVm2DeBruPR7HXmOFeFq2WxrwPtdgSDk8MO4qytwWyAcKo49zWSl0MqcZ/un1qyJwsbPIQqJ8xyeMV883fY8bluVfFNyTb2mm+YD9tcFwR0UHr9K39Hslt0WNAQFIUADg44BHtXHeFS3ifxPf6mfksUjEECgZAOeSM+9eixwrHGgTgj1rWvemlTvr1M63upRJVbygSADg7cDtVmACUKoBIHP0NVF3KQAjMWJJKjp71btIyhBByDkAj1rzpSOFsuJEUJIOcfrWjAobaQOT1OOlVIg/OTkDsexq9bsxcljgEAHA646VhKTMXdkss4sQHOCMEFSMgjvX5yfH7TpNJ+LOsrK++4mJlfj75JySPYcCvv3xDezfbLCxhKrJdzKoyckqDluPYCvgj9oi8Fz8X/Ek6MGAuXiHcqQRkew4ziv0XgyM/rUm9rH1nDsZRxFzzq3cPIokBAOMqOvB9q7mOINDECSAoGAPfmuDSV4nLEZbOSB2Fd1poMrwRgb1ljLbicbT0AJr9uirH3GZRbimR+UFeQg7T90sT1J6fSqN7mPIQ5cAEYNX9USKKMEuJA2QRnGP8eaxrmQAAg84yFz1NbRszwIlZpTvYkkjHPHeuj8G+JD4f1QXLOSjBUAAyRzya5tRlGJPH9aiiIBAYkMp3bh19qzr0YV6bpzV0zdwUo8rPsPQNUTV7SORW3kxgktzkntjtxXRQqSTukYKwHy4GAB0Oa8a+CHiH+01S0J/eqQrAn8sfpXtUKBH5BBB2kE8g+lfz/mmG+qYqVNbXPma9P2cmixFbQSQiN0SXB3YKgjJ74NYmq+A9K1RxLJbRgg5LBc5HcY/wAK3IwFYAkEE9qtSkJCSoJHrn+deVzzi7xdjibZFZgW1vDEigRRqEQEdAOgGelXfO3Agkgnpx0/GqMUjHggHPb0q7DhVUZBGMc9q55XbuzPW49QuArjcDwRnk1X04yWOqQyKARvCkY6AnmrCuEJBOSOOe9UNSvodNsJbuYBYY8u5PGAPerppOaGnd2PmT9sXXhqXxcuURy7WsSQRA9ANoJrwC5YlAAApJyR2Nd38UvEEfifxpqOpxsTFcP8uTnCjgAfh3ri73y1hIAwOxr+isppuGEgmuh9Vg1yQRmEmFyGB3Z5q1FLukbAwCBge/eqhXewkwScYJJqxseN1AOVxnIr2HE+hoyRdWTBXJJIPBHpVu3czZVdoZcsR0ytZkUx84A5OR2HQ9quxoXICHDDr7+1YuNj3aEkX4TufIGFPWrUTpHkHkA9qoRl1PQBAefWriQnJYIQDjHPX3rCR6kdSZUJj5IG4nIbnNXbeEsyOz4AAAXHX8aqBQDhRkgAgntVy2lXueD69zisXc016F5ojGQSQSRkj0FMWZVZQDjB5NIHEpXruGcA+lOYE7VOCecAelJDSuaNrdB5ASMKpz9a7LwzeF5VU7lcn5dpxXBRvscqcKCAQOma3tBYCURks4B3Ak9Px9KdkzOpBNHs0ZE1uCQGzwcmubv5lWd0GUIIHStbQ7gfYpmZwZVUAL2Geh+tc9elvNJDZBODzX02Xw93mZ8Ti5XquPYuWxVgGJwe3vVedgX6h8Zzii2k2gEFQB3P8qluJA6sQVDEY49O/Ne1FWOQqBTJlQ+1gMgZ7U9oySCBkg9z1pkcjoxeQLzlRnuKmt08xlDjBz1B61smUnYvpARCCVAGOgpbG8FvdISm4gnKnv7c1v2enxywKHDEAAj3NUdS0mG2zLkgnk7hgD8a6I3IupaHT28hdVdSrq3IEfOAe1XNPu3g1WyQAhDIOSMhQBkfTnFcpo+uJZxrHKUgRRgvnGR6n8K6Oy1aC5mUK6lCM5z/AFrSrdwtY4KtJq+hofEeMHTrUTRGVQwmVVbBBzgEn+lZ+kyiEAgkggEA9vxqXxZq1pcxCyyrOFwzISc/j0/KqNrLGtrGocMFGOTkgVy4Kn7KNmZUYONOzRtXetxQqglJQk4AzjNWMm4MciNggZAB4/8Ar1514h1f7Rd2oByqyhSrEgjg844r0Hw60c+n285nCbhjy2GSPUn0HtXquUXotxTpOKvYnmlfJQxEbud2B8x9OKqbik28g4Xrkd6kvNStYbh0ZwShyWwcY9qx9V8QW0eEtyJVkBIkOVIH0qHotSYq5HrOvK6mKEkE8kjjArmGdXyiDB9RUtzIZZSwBIPQjrV7TNDN4cup2Y5BHWuSdRydjsi4xKkOnXE8gIiLjA2le57109hoKLakyJ+8LZy3QLjkY9fetW1tvItwpQc8dOcCtBoUa3AUghhyK1p019ozlW7GFb6PDEAoQFRgBadLpMWSCoCk4I74rchj8pQ4GQMA5NRX0Ykzk4B9q6o0oGaqswxo0KrIxQgNxleCADxVG58LC4R3iXGDkegz1roltiAAHyo5JPYVI9kEJYEkqcjb0Prmh0EylVa6nn174buYI9yozICSFPBqnFaNECXTaPc16S0TOXZyBGBkknGK5DUQJJnAUBMn5vWuCth1FXuaxrN7mREpckngDgEmjc25Y1HJPX2qd1KIQVIHUZ7imIQdrfdJ/SvMlGxpe48gFcEADPI65xTRt+bYBknJwaPLDAhSQTyWB708MBIABnjGMdayaJEJSUhWBI6E560gfGcqQoJGO/FN3lASVyCcEetSmQSqUJy4wCPTjpU2EJGRITk4TIA9aUs23cuSRxTEhcgnvnp607jaQcA5PC5osPQbv80FQjLg8sxByfb0qaANsIDYAG0EelEQVcDpweT2qKVHYKYgQCQD2x70w0JgEJAAyelOIR3ABAIHQdqd9mWONCj7m6E4xg+lKsRQgFeeu71pjsIYiFLkd8Cnx2xVidw3cnk9c0jSfOVYfKBnr39KdHKNxJOQOCD3q0idRWjKlmB2AjkHvQEjJABBJAYd8ill/ehmDluxDfwjsPypoURgBQSWwCevTp+FXYLMfJF8oIAz04qMqjZBGSPQdKlUSB0DKQDwGJwBSEeXI2xsckMcdaCXoVXURyBVJYE8g9qf5JYEgZXGRk5IqcMu8ELvAJzkd6R9y4UjaTySD0HpSuNOxWNuSwfoe+D0FHynG0HIJOMdqsBGcE44I4AodSUAU7iAcZHQ+maQ7lMEuQQOT29KemCAACzjrgdKsiINgEc4zx0zT5IgVDKcEDOAfWmCZU2NkEZcnsTU6H5SAOR1GelMVHOcD86kQPGxDAEkdSOOaLXGtQORhgMjocdqVI2kYkhsL39qeCQzADAPWpAhEYBOT7dhRyjQxpUiwTyDxwOtQK5ErxIcxfewfXP8qmMYOFAyCeM8Y96RlWIEs3HuKpRLQ+cPdqQ2Se5q9pF60AERcLEpz0znHbNS2kaT2ZYEMMZAAzkd6ri3TgKvzrznHWt4Ll1RqmtjXfW2jkEiAMcYAxgH8R61Qm1a5vWLOVhBGCq5Jz65qpLveUIMkEHPYCpCVC4DgNjA4rbnkU0i/oeprulEzqqKPmJPOPp3rIvb4NdOXZSuTt2nqvY1mXYbzSVBwpySO5qI4G0nDHvg1Dae5nyK5pwyG9nSNMkE9OpFW9WleLZEeMCsi2ujYzpOi8g9qmv7qTVpULDa2Nox0IrNpCsR27mSQoHbByOD0zUt9HJaoA4IBHAbvVMCWxmGCCDxkHv/AIVLcXE9ywaVSSBgZ7CspaFoo5dUAcEAnr0zSxEvKhJCIuSSTySe2KR4AwYuxxnjvzQbYNjAw4H51jc0VhxIlutqKxyVAwCck8dq2pLB4rJkclCDyQMgn0zVfRECTBi3luCACDzjvW1q9xF5ISJ8k9Qv6/jXRTMpS1sin4ddpGdLhVUD5VIHUev1rR1OB7WQPGg2kZBJzn8KwFaWJ1kR8FRkHHX8KvCaW8YNOwLFcAIegPQY7Vs2iHFt3B53kUFhtbGdoHBPpTosjrnJ6CpYo9u1SMnPQmldCwDEEBT271lcpJG94W8RvEj2jxhTg+WrdCfqOldZYQu3zsMFjkgHIFeWpdmznRwuVB5HpXrfg29g1axSRmCHoFJOSe/HaumnPozhxMOVc6Rbt7YPI6oMkYO5m43dxjt2rL1yIRKWcYBPOPWu1OnI0JIKFDnOGHP4da5DxWREBACUcDOB1x2rpdmjioVeafKjkNTRLzTpUbcgzyQOcdxg18x/FCGO3vbsRE+UX3LzyFA5Br6W1QumnzEvggEjPf1FfMnxDKCWdmOHLH5W5yD2rhxDvRZ9vlyfNoU/hfrsum+Krdo3xE6hfpluv6V9ewSrPDHKgZFYbgSeue9fDvhxJH1nTBA21xcKWHqo5x789q+1NNQJp8Tx5KGNWYHsSOa+NhNLEWPluLKcFKMluX2KoSWcMG4247fX1rOlZWJQgqueoPX2qw8sRQ7hggbgWPH/AOuqUrxmQENkYyCO9evE/OEjJ1GQqrq5wOQAO/vXHaxqTpgcn0B710usyARjDnJJGRXE6nKVLEuXIJALDBrSyselh4nG+JL0TSB2jKAEgjPX3rznVSW8x3C5ViAAMfL2z713uuzpNK6bmIHRsY5rzzXvkDqGIdieCOnvXM4pbH1WGjocjeyCS9UEfOWCg+tdrpFuVhBcFe42jHHauNjjklvVUAGRWyQpByo6kV3Gixv9nlIGAcEHrketcGK2sz6/LIe9csTMViMhkyoYKIwMk571HNAXwFChyMkFsYH+NWMMspYjIU7lPpTpYDIpYDAHJGOtebZH1USjLlYVEpCAnAY0gX5yDyOCDjpVmZCy7GwyjHBGcfSoGYDJA284yKTNEJHMScL98HgMOKsAl2UqI1IODgYyP8aS2hRwSoAPcn1qaIBDggBQeT6VlIqyLELRcsFYNnaSR1xV+B1bAdQDngqOo96gjQlQMZAOQB3zVuCGJmUlsnpjpUENosQShgQrLkHaAetaEMbtKCyERleHB6n0ql5ALgHAGOCoAx+XU1eskWNSQ5kAODnsfSncxfkbdntBI34J6qD1qPVNELmJ4B5xZgzgHaVUdeas6VksmQqiUHH0BrbS3UvErrkA/MAeoqk+xhezPMdW01555gIGA5wCM4A965a+0cxAgIwbBx7Zr2m90YIshKsAuWPP6Vg3mixuzuACcdh0Nbe0kWpI830uzewmjuEOCcbsHrXrXg3xlHJi3lRg0eNzseDkdq47VNHe1YSsCFYbQoHUjr9azYJJYpQ4JiCfM2B1FNTvqU2pKx7jqMSXunl2AIbgEHOK8r1iF7LUHQLwDkbTnFdT4R8SpIqQyyZRhk7j2qr4ysSt158LRqjNw3BLAVrZSW4RsnZnIZdQHOXJJxmpYpGJJYgDGCB3pMMrsNxKY4z61Au/cgBUAnJLnBrCSt1NtC0HCAEgkdKashDlCcgc8d6QhkGCGcMcZHamxHGSowc9SOazBWRPHnnIA445p5ZwygkAYxj+VQuoBBEh345FNnYxW4lA3uCAB65qHctGxaojZVipJXGT0FXIrZyMqBj1Hes22m8i5jTPJG4gjoa6KGJJFUElEPXb1BqoxM5OwgiE6FCowOCWrmPE3hWCWAyRKd5BLYGAPTHvXXxxGIbQMDrnrSyoZowH+YYI4/wroiZqZ4JeWrWsrxlNgB5Y9zVF1JIBHU7c9a9P8a+FCUingQv5oOQOqkdzXnMtqYWZHwrA8gHtXVa6ua8xAkRAJI4I496VGCKMnGTwfQ09WldFV2LhAVHsKZtOA2Mpnj2xQFrkv2iNJACMPgZYinXkIJXYc45PFMMe9WYnIIBwe1IGLEkNk8cetTqUkiokckcjEAAc4x39K9D+GRjuXnRyHZVJDYxyOcf0rgXcGYrngHkkY5rovCOrnTZDKoXeWBAJ6YOCPf1rmqwlNWRokesyaVFcRsCBkjoBzmsC8s5bK4XCKqkEDJ6jvx/WpLbx5bOxLDGDz2qxNr9lqEbuZFbb0Pc+1c0KMo7oqLkmZUbA4AHPqadvZAQ2CFPBHp6UkrAt8gAUjcOfWmM4WFyc7z93j+L39BW9rHUtRS6NnAOM9Ae9MuAWRsoxVVzkHGcdR9aSMA5V3yMZOKbPN5cEqoGcFT0oW+wmjgdWbddSgHBBxg9KzCAWQZCknaFA6t/QYzVm9Z45pC53EHODxkVAVDOSBkcEEV3J6HFJXY0RvguOQW2t9akACck7QwOM9xTWdgGHcdx2qM7XUAOASc49cUmQ0EkYbaQcjB6ClUGIAEZHQZFD7goAOG9qRZZFmDAhscYIBBNZMSViWEBVCuQCOnPWpoiXIwQHVsqD+pqqIWyXfAJ6YHAH0qaHKgEnJBwMVJojoNDcJcgqqiRjycV6JasAqgEhAM89q8s0mVorhQDhzyB6iu+t7l5Y0LNsDDBX36VzThdhO1jfXUolRMNwwIGe+OtVTqClyCykkbTg5xVB4WLOVQFsAYY4BH1qrJNiMq6AE5IA7+1XGNjFQT2NU3D3DlhxCFIwx5z6j29qhSMBSxBJ64z61nx3bsEQDy2YbiD2H1q3A7vGSrbiwAGO9a3sWoNFyyVGuQhBRTyfWugsoCmSjb0PA4xWNo8GcndufqC3OP8AOK6KyhEoDOcEHoO9RzESdjc0qRCQGOT0xjmuosQN8QcYHcDnNctZwomGIAc5Gc4Irp9MnICBlySB+IrWOpxyWp5N8cvDhkhhvYwQiysxCjGBg8H8T1FedaUsscIAOGI7jgivon4k6Wl94buMKHZgUAJ6HAwf1rwPSIRERBM+XQ7cH2rvxHM6CZvRfc0IrdghO3AOMD0Fa2n6aHyXQlCASCOo9KksLEyEEgqnbcOv/wBat6GAkAHoMKcDtXhRjc0nIqRWAKkEALnIGelPjtAs4kccAAZxnNaptkIIQEDHb/PWmNbADaASOOCa64wscsncRGKksACCOpFO8wkYJwM8Ad/xpyxkgqV2kfjQ+Fj5VjyAABnHvV7EaEZVZZASGAHQ56/UVI8YcgnkCnbNrEDAX6U6QMVKAYBHLUtwujM1fT47y2cAfw5AI6n0ry3XtGlsboOVGOo4/SvZdo2gPyAcjA7+tYWv6HHqUDk5JA3A8gk1SSejNqcrM8utXDSogQgE7enA960oo5QzKxwBwMenrnvS3Gnm1uhGFODwCe5qSPOAAcAHGKxdr2Oy9yykggXJOSeDnvViG6CSRujqR1IHUVQliLxkFgWA4XHOPWufuLi4tZztU7WOGOeR+FKzkChzHsnh3WDKqoz4AOcGuvgdpAhUZGM5Jzk18+aL4qa1vYhhiSNxGe46817Roesi/tY2jLbMAlmHQkUo0/Zbvc5atNxd2bzg7wCCSRyc5xTRIQQSPlzjBFM8/YAcZHfntUJut4LhhtPQAdq6FKxx3JZpizOQcbTjHrUQnHKE4B6e9QPcBQQR1OBmoHv0VggcMV56dD9a0U0Um2SXMpVXZyAgGM5rlb8i9kfMrAgZQDufT8qv6hfnDkMCG6rWOJc7mUck8j1puojaDaMm6sJ7eR16GQZBByRWXe2jyoSRgr8vTBJrrZ4/K2GUhGIyMnOKzmEbylCVDnozHAz9azTudUZ2ONSwlDASIxBHIBoWxQSglmAAIJHeuultIhGZChLgYyDkflVdbOMuXUZVgM5Hf1qW2U6iMSKxb5mBwFAIGCSR34FdHpWjJBGsmz5WyQFJUgnqfrk1KsaIQQoDcEsOpx05qzCxGSxAGeMmstWcs5t7Goq74okUgjcC2eQcZxVt4ljYuDuGMcdD+FZqSgAsoJQYDfWrS3BWIMRgZyPf/OauPmcbWpHcsChR1wrDafcVl6zcC3sjEhIGML3xW2yqYg5O8gFiFGePwrj/ABHfJI5EZBVRghQRgj611wimOC1sYc8g3/vXJJHAIzk1QlmRySAcNwQeKnaZTCxfcSTgAdveqEioVyCQM0+Sx1pCXEpjcAHCYxjGSKrM6HBJYEjGPU+tNaUtLgMASPunsKj37S5cFAp28jr70FW7ErQgoGZuc4PFRtGgcBnIwM5H8qb5gwCTgE85OMmjIMygjAJA3DtQw1Jd6YIBJbqSOMiiRIJFBJwcdjim7QzkdMHlvWmlEYsSCMcD2NCsQ4Nla7gZXQoAEJyc9TVVoldiHIKHt6VqI8cqEum4DrioJ7IJhwAVboAa1TOeVOxn+Uu5UwQEHyn0HpWjpt6LZgrHDDnn+6elVHQMpIJjAODuPAqLZ5TAISx7E+9Xcz5Dt7DV7iB0KYKDncpOa63TNcSSMhwBv6nA6+ua8306RhEGbgA4x61uQXPlkFASfQVldbm8W4lrxQI5I3KMd+eBiuXEzxOpBJYcA11TyfakYuAT2qhLoiKQVySTnGelJzXUrn7lGHU541IZgQCGK46ke/4mp4tUZwWYAHPA9qadBlLsIxlScnJoOjXC4RULljj5e3v9Km8WS2hZdYEd2ZydildgUHA59vWqd1cy3DAKoAJ5+v0q+vhS4uCqNEzKCOPf1rq9C+HI3pPK/mt02MDwPSpbRzzmlsc54O8I3Os3sSvmOBQWDyAkdc8e1ew6TZLYxGMgAkAEDpkdDS6RpVvpFsIlDKo4AJztHoD6Vbs5YJ71ISQrSNt3E8D6ntU2TWrMVeTuzkfGulp56ySfO7LhvQDqCPeuTi2QOFUkLwSM8flXe+PNL3MoQOrIeHzwf8a84vt+XKjlSFJHFbq1tGaT0WjOmsJFdSmxZUOCVJq/HEWyCQSTypHQexrB0G7UcZBPQn2rf+0DA2DBAyfasZKxnB82xKFOwkAE57elc/4lR2tSyISwOQP5100aPLGHI5J57cVT1myJtWbdkDgqVycHqalPU64KzPNotrSb2BA7gjFEZMoBAMYLEYYdgav3FuLKRowjBQDhmOc+lQIhwCSMHkV1Jo7YvyAqTGQFJOByKekRYkuMjAwPWkBcvgHjOcjuPSp5FkAyBkAccVMmWiuUDOxzyvG0/wA6mjJZgGHXAIA4FNiSbd80YznIz1ANTOJBIoIBJxxmsmyhgRXYxbWKk8kHBP41ZitmYhEGUAy2TyP8agXzFkAVQSW2kjjHuT6VM8zxg5GSAc49Km5mxjoCCAMkHIBpyoQieagkI5K9AKkigkmdVRgAfmweMe+atLZvI6gMobOPm7/jQmZN2KMS71II5Hp25pJmMWCBhR1962EsHadoHCI54BjOQce/Smy6K7EADc2MYPb3p3J9pFFZYGUnjPYVJ5QIIcABTnI9atRoPNBJwF7ev4U+ZEXAIwxJ56Z9Bj1rgOxu5ThQBCFJIznJpGgJdcthcZyelWVhEEylgSH647GpkgG87cEHjmi1ykVkgV8KCcjn61djtBsAKkEjdk8ZFSQwBcnIBweo4Jq/BbK6A5wcgE9amwuYopaoJUIGTkZweo9Ktw2w+cOCAc4B7elWSiByAQAOme9PCh0IfleG445pWsTzFWGAxsSxyQOv1okQOV3Ag9RirckRZCinacA5xnFPjRACQOPekkxcxV8gFQSxB+nSp/s4SMneGRSAzAYFSSKrKEGCKURMQATkE5xjv61ooEuRHGp3EAELnjND25yGAUjOOD0qyBhSCPukY9zSYDuVBCAdh3q1AOexDHEUBJG4dsUSbl2hCHGMnjGD35q5wAFQqcjIPWm4IYLgEnr7VaiHPoRwARsSFyMFST2yCP60jlYUMYIAAzkc1Y6OoKDHc+tQXiLHbSuBgkgA+lJxM3JdTlPEF+BbOqKwIGMMck15nrU6CRIogxHUknOD6fSup8W6oSzxHcjAkhl5OPpXCXBJySSwI5I4JP0q4RitTlnJbIgLjzCdjMf50xkeVS0YBQkgqT0qfcMMcbiBwD1JpW2xRqzkqG6KBmtNDncisJG2ksCQAcduaaqBgHzhj2zzU0rKAqkk57VHDFEsgUKQ56A9SKVxXuIjrEoXAPOQKGcqcgAljx7UskaNJgHa3XPYUnkjlgTkjOSeOKtMTQ2WQwjIySOSAKgSQyROzOAQflBGKsq2YVIUl1PzHPQVBcRIWVmCkDkD39a0TM2iJQVBOMk9PrUV0rMpDEkg5+WrPmHaXKgDoMDFReWOpOARnrmmZvQZCC6BVGR/OrcBKM6EKCBxk9aqxKYnCoS69zmrEQBnBIyakaZcVQFGR196RI2V1IwAM5x3p4UlSAmSehJ6UrQuoTAywGDz2NSzVMZJGACSSzE8D0qGYjgDIIxnFSsXXexbA+7jFLIiMgcNz9Kk0uhYz5SDcx55XI6U1SAWAOcjGCKQIpJWR94I4BNECuJOWAIOdxGcjsMe1TcnQdGJYyQGVEI2tkZz7D/GmO7KSuM9waklJOQMEdjUTueABk4qkwsMiy2TgEE8n0FSSqAhRTgsPzFRK5iwCMDGTUb75SGQgkHoT1FVchoFTbhCBtz19KY5WNyQMjOMHvUrqGAUjGeevSo2VHQOG5BxgetFyLIYCWkySVXHQHgf/XqSKCNpA5O4HvS+UXIGMAc89qnhQeYQVyAOTWiZnKOhYsolaQAKSCclq37PSz5RcjcCcjHp2qppdoAy7ADxgg88Gt+KJ4coyYHUEdvahnhYudnaLHwAwxBduR0P0rXTbFGoJBOAVHoKoQRsDkHAJ5461cMYZUDnIBBA+nSpbsfPVNdSTB8sMV2sRnFSbhtJPJIwO+KDG8xLyPkscDnkn0+tLMm11ADAAAYbtWbZirI53xEp8sjcArEA++e1cRfxushiDKhBwQa9A8QRokaJLEZAzBm7Yx0rzy/REuZ3CMGJPJOa53ufW5a7wsVQoiVwQCwJXg5BFRi4kyqKpAIOFJ6n1oZQAMEg57HpU8YRHAKYGCcDvW8We8lYjYMcEsUwOQD3qWEpIACCWGOvaoZWma3CAqI94YhlBJx706NJTOAAqoerZ5J7U2wOp8MmZ9TtYo1yGkUEE9B3NfYHhUpHolu8YBKsFbPUk9PwGK+XPhjo51LWVnDZWBhuA6E4PH4ZzX1H4eiEJtpQcGNlkCk8bgcivyDi2rCdSME9j4/Opp+7c60bggUgAnrk5xUbLiUKc72PHvTlZ5AzgBgTlc9h6GnSR7WDZDNg9RyB6CvzKUT41uxTliMU53OEHOdxwM+ua52/dAzFGEgIwCORiuivghtgcruYnAzzj6elc/dRhiqBQuOrKOAadLfUuErmXI8mME4AGMgVCxeREBLFicDd3NaMFpNKdrx8ZyD1z7Y7dP1q9b6DI+HZwFB+73rv54xOhTsYcMMrMUz1GcA1padp0sjEOTEMnBzz9RXSW+mRW0CYUO2PmJ7VJG5UFFGEJ64HB+tS6nMJ1n0FtLhY7cRAsXBAJfknHv6VBewy3jMAQHADFhwMf5FTypGEY8K+fXrU1rIJTswFAA79aSaOdzuzn5ftdlh1cqScZAB/Somv5XLBzsKkggHiul1GGNI8FQRg5ZT0NcxPGwUjayv6njIqtC4tMgEvmSYJJbPU84q1bQFiOST6n0qO3g+YsQVPUAjg/jWtbRh1Vy4JPKkc5qHYtuw21QFUfACnIB9TmryQhmJJIHaljhwuAAQOangQuzDbwvX3PbFSjByMbxhKLbQJWdmCOSoK8E45/rXhWrSF58gAI3I9fxr2n4mym102K2DBWIEm7PTOOPfivE7sl5j3Ujgiv0rhulJQc2foPDtK0XMpgHOSck9hUiMSVUjhSWH1oMiHACshJIJboPxpy4O4sAJApIGeuO3pmvvYs+7iSffYInyFiOWrVDqrvHtG5ODgYGfSs+0TIRskfXt9a0RnBZQDubLd8muiLuDsT8EpuO7A3D2phZY3KoM8ZyxqMnYxwATjPWo3IKHaSHzyc0NkpEmSS5JAXGP/AK9IsxcKcEqByR7UKQFJIye5B6VXJf5mTcykcZGMVk2VYlErlySvBOCM9KQSFZcgMR0x2qGKU5YMpBPpRJcCAb2YKAOQTx7VPMJ6FPVdai020nlkIEmCEJ4IbsRXhvibWp7q4neZw+G6qCOK6vx94iNzI7I4CxkrgHjPrXnF0s12oIdiGb5oxx+Oa78MrayR5VWqpysiJZAQCoJY8k4xxU8cEtzMoiO8H5eB0NPgsJ7iaJItoBwMbcknvXVaPo8Vou5QBkk5AxnJ54rsqVIxjvqKnT5yPS9INquZDhyMH61rQ2oTLbt7Y5JGMmpTGvIAyMcNTVU7CAc56e1eXKUnq2ejCKitAfHyqxwAM/jUazBGBAID8/jRIpC4K4bHIHNVFInIQBgR1DcUI2RZl3TKQRgg4PvVbecYI3HpxTnd9yoACDwWJ6VHDwHBJOR19BVWKELeZKqgYwOQKmlYhQS2AOAT296qsGjcFBz04p775Fw5C5yOe9NIQ5XdJSCAQRkEdx60faArnADKOCGzyf8ACmGQtGifdCLt4PaoQSWIIJPY1ohaDi4kd2IwRyFUdM/0poLup34LE49aao3So+cqDnrgH609ctJkjJJJAB6VaQr2KzrjA3cg81MVC4dG3AjGD2qu7kM4dVA6kg5xSiUZAAyG5B9KdiWxN5JdA20Ec4FRRysNwByRnBPGSKJGACkEnOeB3oddy5wd2Mg9SPeixDZDlhkEYXOR/XmnxS4Z88Koxj1NNO59m4ggHApmwYckkMOBWiQXQ8NmQEnIPtQ0mIyGG1twwQM5GelQh2RCMkDsTT4k89lIfcpGCw7H0+tDY1YtQ28szARoxIGeRxWrb6FJKgckAnkGprS0a2wzkkMNwK9xXRWtsX8oIdqEZKj/ABrmnOx1wpJmNa+FgS4ABKjcPQ596vr4PS4MQlQY6gdhn6V0MNsI0KhVKZyynuO9XoQMBjuC9AEGcjt+Fcrb6HQqUF0Oci8IJ5aRO20hiz8dV6AfrmrH/CEQCJnL7CpBXA5Jro4FdlBkiMRBxhhg47GribDjJBweAO4qOWXcTpx7HEz/AA+MqOZGIJG5WAOD9aoTfDiaOYeUQD155xmvTUDlmJIKjopPapxCJHIdMDAOfWmoy6MycIo8el8BXMbOEi3AfMWxkn3xWNqHhm9t95lgljHVSo5I+npX0CNPjddxznHGKZLpNtMpzEpbHJYVopVVtY55QvsfOUujTglCjZU8k96hkXajRv8AMG4Yf0r3q98JW17IHEaxFV2jC4zn+ZyK53U/hw2V2bTkE528A+tV7eUfiRk6djx5IngDeWNsZ4x1p0ruSrHBYgKc9h6V2uq+AruzySCcAgA8Z/CubvdEktiCwLEHpjoa6YVVNXRDjYzBnggjIBJIpYduSGBAHOfU0TWrRgmNcDOT701icAkHPQ/41upE2J42MJLIOeCB6DNdtpExlCKRtO0MBnkj1rg47gqQgJyB1rr/AA5cO0SMArlhwQCMAVzYjWJ0Ud7HQgncCRgds+lQ3LAbSOSDk8cYqY7WjAxmTnPPSq8YZJACASOQp715DZ2XI5+YY3QFwTyVGMCmmFmIJHBHFXI0G/ZlVJGQKCGMiAOEcHIYjgVKY+axmvuDEngdDxWNq6xhSGYg4yOOtdC0RiBV3Dv1yBwTWB4gVJGAc4JI4BxyO3HSuqk9UZzldGKjmUoWGwnkAjk+1ehfBfwHN4z8XWcpjEtjZSebcHGdh6AY+hNcGhM13BGQFaRgigAnJJ4FfbHwL8AjwD4NignjRdQlmNxKwXkkkkAk9Rgjj2rzc9x/1LCtp6s+SzjG/VaOj1Z29tGsEKIqYjRQqj0A6VBKzK5IJY+gq4R8zgEhSSxAPFRhBuwGAc+/av57qyc5OT6n5NKbm7s0bSAPbKSfnPJGcYHpWD4gsCxLsSCTnPr7muq0+BGtySCQoz05NQarYrcQgFSAOx71Ck0TCXKzyq6gKMzAE9SD6Gq8LEMFBLZwSCMcnrXXX2jqzup/dsRy5xz+dYVzpqxggNlV53DjNejCqpRsz04S5kS2LR3MZMbBkzgkHPP1pZLASE4ViOhwc4qgrlMhSTlsBccZPcAV1ujWLqkbyRkEDJzyCfp+VRP3HdMJNJaDND0BEVZZSQCRtGOT9fauiublbdQIwAVGBiq013iNXUZA4IHb8Kxr7U/MDYIDEcAnGfas+bW5xu8nqS32os0hLHAwTtJwAe1c/dyyPl5Cq55GDkEVoSQny5JJT8wGQPXHas9x5hYgZOMeoFOL6s3gkhdI1OfS7nfGdsQOSoHX3r1zw94jh1eyG8ru7EdCMelePrE7kqTg4wcd62/D+ojTpRH8wOQOT/TtWjaZFamqkdTt/FN0YLCYq21GUqy45I789q+f9TzLcjYCqEkjIxgduK9l8aX0S+FTMySSyM/PlPjegxkD0IzXity7uz5YOSSQfbPA/AV+y8GUUqcqljghHlegkYRIvmOHPbriowqOGwQRkZHvTCcAc5PsKkZVGME5PJFfqaOlFS6tUkLEBge1Zt3GsWQRgZBI9a2JCxYkgKCfzrPuo1Ys7Aso4z0zWdSCtc6Kb1szJ8+NGySEjHcnp+FYV5r81oX+zMAAThk7kfXvUuv3USOIYm3KRuLL29vrWAZGjhIKYAO4Z7mvBxKhV9x6o+/ynLYyj7aqr+R00HxF1A2CwOpMLqMqWyQ3fI7fnXOvGJZWneTJZiSAcYyeP1qASlgC6qCRnCjABqzeOjWUCl9u4AnaOQR2PpXn0sNSpO8FY+rpUKdF3hGxUvLp2JJAyc5wOmKhlJNsoIADYJ70ENhxvBDkZyOn49qrXUgRQoY4Iwcd667HdFEbqGJIYBQTnFMKHaAQpJO4HuP/AK1PjAEZYggE5yegqOWYMgKkHI4Iq0i9StOXLbWGcHBUik80FMg7Vx3HOfSlUnDs7l3LEkkY4qKUowDAZBOPStEhXsNZmG0kZ5647VFcXMQYkgKOxJqSSQqQS5C+mOhqjcA5YsATjgHvV2M3YWV4skxqULcYJzmqrkEAAkDPP09KdvO4RsuX+8PYVNHZmaNgQQCc7s+lUkc9StGBnSXD+aQB8vQY7ipI9Onuk5lVI8g7jzgd+latrp8cJDSqCWB9+Kddt9li2BQgIGFAxgVqlY5Viud8sTPis4YmZI2MozkEjGR607aQ4OQMcHjqKhM5DDbkZOBinTyE4HXJxkUm+x3Q53uAUecD2zkYrTjKtgDG7pgVTslQy7SM46+1XIYiHOT349qzbOlIXygGDMpJ7EdxRMxD5KEkYBIpBK5d9hyASvI9Ka4DIQCxI5HOOn/1qVy0h8yxMwkxg4wDjkCoc+XEAG3BRgHHP/66EkEyMgPzDvTJAYAS5wcAZPeqQuUimJ2hhtVWIAJOMn0+tMMY3IAFOQSfeo5ImM8RRGlIbJUtwMj9PwrRs9Cu78ECMqeVIHJI9c+lNtLcTjYpyxNHKFeNoy6hhnqRVu0jkYgFCT9P0roNO8JRRpE0hLCJduDycdT9T710FppFtZyKuxgVGRgjPI4OfrXNKsr2RNzkodJlldQyMsRzlgOlasMaWIYIMkgA8c1rzr5cZRQTIRkYHHPeqtrpiQuJZ0Zi43Jkn/JrPmcir3C0tyLhZXBCDjGKvKGUsjFiMZC+gqOW48tPkGCDgY9KWGcysRjBxyR1/wD1UtTFpk67gxIPygZwfWrL2xMKPIGDt8y7T1FLplk19fIhdYkUfOZB8oHbNWL+5E1wVBB2/ICo4IHp7VstjlcnzWRVBEaggZLZGQKcEIIBO9QO56GoGmwxIPJ4ANC3oYEMg3gYBBwDjvUM6IqRNHAohLEnJJzn+VOh+QKCcnGCetQfaVClG4J5x71LDOuAVGOcEt3qbGq5uqJgytk7SFHcc4FPjcjox25wCeoHamNIFXggDJzj9Kpfbkt7pY3IIOCcHrmqSHa+xqGEiONxk4YZAPJFUtawsJKAgE4A64FXWu0KhF+dc5GOBn1qldW7zMSXyrZ+UDkVVgSaZyiqd5JOQScYqEZVcgkkk5zWtqFmYn3AhFUc57e9Z8kMkUblFDEkZBOPxpXNNBFEkiEk74h/F79xT0UHy0B5HTtgVJAhTAJwGIBpGO6WNgMDO3njOOn8qhk6CSHaRjkZpWLgkIcAjn3qWOJlZw6Ag4K4PagqNxAXJ7c4x71mkUizYqJMFgQRgj61oMWZyQpzjAqjZhgAQNpJyT61pEjapZ8MeMD17GtUimuwwI4OWAx7npUe7OASCM8g96keQBdhJLgfnUZQEhSAMjOKdrAkSYiaIqchfY96uwE4VCMrjPWqUUbOoUDAHBwOpq2gkCKGABBwc+lS3YdkWw52FACSegXqTTlxhN/BBGccHAquqqjRkMSMkHP6VMYw0DMSC+CBis73ExZy24EYIJ4+lToyoEAIDE4x61EzqREcEOiqMsMj1xj6k0OGJRQu4HnpnBrSKJZaVliYyysCi5JBI7V514p1f+0LwpFgISVAOcn+lbnivVGhsfJjOXYHJz044rhmBJAYYcjP511Qk10Id0Zup2TjcqgAg4AHasPY9rIcgA5+Yg9ce9dkbYXIKqQSAep7/wD665/ULN8sHAU98HNaRkYN9x8MriEc8nBBIzxVlSZQpA96xoAIlwGJA6knk1ftbkCMkkkg/nWlyHoTuzZABDNnnHanICWCEYGckdMD1ojjAdWBwSckZ7V6R8D/AIT3nxX8XwoSY9HtWDXM5GNwB4QD146152LxUMLSdSb0RyYrFQwtF1Zu1j0r9ln4DHXNVHivW7RfssDhrKFyTvIz85z29Bivsz7KnGFIQYP09qraHoltoGm29laRiO1iUKqqAMAfSr7EhSAcd6/AM0x9TMa7qz26I/Ccxx08dXdSWxUdACSWyD29arFArEKMd8etXXjy3JwR1qF1ywIGCOhBrw3E8srL8ilicPk85p8WDtOTgnnHODTmUAAE5yeh7ZpYsDggkemcZqLAWo1XcQrAnuQMVcQ7VDA5K4UD1HeqkYJfJHFWlA2gAE9gO1JwYWZI5CupLYHTjuDVW+uI7dXeWQIFB3NngD61S1/xPpXheylu9UvYbe3jUsxaQAjHbBr5S+JPx41D4nXh0bwmJotJDFXulBAl5xgH0rvweW1sVLRWit30O/C4OpiJJLRdzK/ae+LzeL9VOh6a2/S7OTbK+cebIOmMdQK8J0n4c6z4kkJhR4FZv9ZIvBB9DX0Lo/w2sLSNHvUWe4GGPmHIU9/x9615RHBCwSMLHxsAAGQTyRj0xX3VHNYZbRVDBw1XVn3lHFU8BT9lhlr3PItA+Dc2kXcNxc6gXdCPlU8fXPbFe7eELeC98ixmunAQ4BJAXnp7muZeQFiAAw6ZNRRXDwyh43KvGQyjOOQa8PF4mtj9azPOxFarinebPbl+HbSwrIkgYk/Lzj6806b4ZNdWtzELllLoVO7nOfftT/AHiZdd0tCXzJEQrL1xx1+ldul6iHcxwuDlc/lzXkrBy6M8OfPCW5x2keAIvD9hHa2hAVVGTjGW7mpptINuCruCPrXST6zBGFI+Zx6EcVi6nfRtGTjKtzwO9Y1cLJe9LU525y1ZQWIkrwQFzgg9fWrttlmIkbkggnHIPasmK5YuXABDcfSr0UyCQEgknHI715klYlxZrxgoqAHeQMEkdferCbmR3DBYo1JZu2B/WqaTgtgEgHrgVx/xO8ZL4f0a6gSTaRFvcg8Bfc+tTSoyqzUY7jp0nOfKin4M12Txh8WdSmQb7LRITEoz1kfjP6mvh34xyyXvxM8SyAoY1vpFDISckHBJ/EfrX2V+y5az3ngXUtfYlZb7UXmGTjeiLnBPpkn8q+JviS8r+PPErghUbUpm2nggEgjA9K/aeHMMsNXlTXRL7+v4n22TQVPE8q6I56EsbhARkgjBJruUhR7SIgErtIOPXt+lcFCztOGI64BNfR3w0+G1p4k0OO5meOIhRuWRjwCOTx1J5wK+7xWNp4GHtKmx9LmdRU6fOzyK6jMygsN2GwaoMA4JUEckAntX0142/Z9sNK8Lte6ckcdzIpZZIySRjjJz6ntXzjf6ZJb3EltK+JEyrqFxk+mO3NcuCzejjW4weqPAw1eOJ+EougQAE59SKibDAhTyMgcVatrJ7izRwPKYkgBj6da6TwH8OdQ8fa0llYxHCDdLIThUXPJJ9fQV3V8XSoQc6jskdk7UlzT2K3wv1+fRfFtqoBEc3ysw9R0/Svr6FBcwpPFIJRIFZmA7nkj+YrwxvgGdBvVktHlldNysztnPPp25r2fwLBPb6KLe5UgAKCe+RnFfk2f4zB42SnQep81jK0Kr5oG0keCCQSoPGKc5/dMpcu3U8Yx7UyYMikg4JJAXNQm5PlkSDA7YGSPrXxDdjzNx8UhiZcLuGc496uyyhNoAwW5PtWTE5ViwJIJ71fiYEBiACSc9ycVjIlosPMGZVI2lu/pivOfjFaanr3hme10ZJTGWCu2eCMc12s15Hc3Atbc5fBLt1wPSu58H+HoL7RL+J7USxqMqucEnGSc135bGf1qDt1Fzez94/NPWdNOhag9ncHa0YyQw6ntWTOyzKQw5PSvQfi3LM3jHUkntVthFKy7RyQM8DPfj+deesFjYsSSWOAD2r+ksL71KLbvofVUJc0FJkJhBwFOSO2OoqxLaH7BHOjFjkhlx90+lRAAygA4GcEZra063M0RiIYoeRjnArs0R6MKvLqc/ZyEurbQHJ5BHatSEsh3EqQSc81U1OyNjdkA7BnPJxnPSozcDyyCcr/FisWkz6LD1OaKaN+3fzDgDg8EYzVuNvK3F5BGMAbm5AJrLsQ0EYAY4AyQpzkdhWnEF8tdxDbjnB7H3rmnGx7NPUtBAoHz+azfxAdatW9qh2sVBKnOGHf1rOjm2YzgnPbvzWpbEHa5bIB2kZ6fhXO0daiydrMlmdSuMgYzyPw/GkZBu+UHao69cmrVuE3uXBdDknacHOOP6U/yU/dnJWTqSDgE/41BSZnBQFBYMSBgEnnHpWjZ3XkSr8jOAMkKcZFQz2xYhuST6nj61peDNJfXdce2hjaV4ow8uQQAufQ9fwq1vZGFapGlTc5PRHrGh28lp4Mjmlb99clZFU9kI61z1xIm9kVSDkk5NdPrLSW+jLAkqsY1CjgIEUdgO/wBK5GWQPJhjnd15wSPrX2GCg401c/PIVPrFSVRbXJ7OX92ElwH3ZI7fnWiyBlZyFUL6elYUJaNyAp64BBzkVsJIYwvU8YIB616Njdx7DZIQ7De2SOQOlS28ZM0YJAXPftUM0hSYZUEY4bPQ9himm4cYKjLE9AaaRPKz0LRy0kCYwQBgkVflsxwXVZQTxu6GsLRHaK0QFgHJxjuM9z9a6m0ZlhQOFfacggYzn2rqiefNtM8+1vRxG8hUESM28biefX8MVlWFxcwXBUsVA4wDXol/p/mOxcDaCQrHnj+nNcdqVpFb6hkAglQGx068fjWNdyUWdMK11ysr3Vw0BUkHDdGBGB6j61ft9TiWMM0mFAPAOO3rWXfxF4m53AA4LcZrMtrSaaLAfKj1rgwdXlTN6dmtS1PdS3l0ZJT5suQS2eSRxnP0rf8ADuqzWl6jyMwQEZB7isKCA28hGMgYxkVfUgugYgYwcg/pXoOs+hckmrMv6xqU097LIhwhPHPas+1kYygyNvAPAzVYoxuZG3MSx4yeg7VOAscZZlIAHOKl1HI5+WMTW0uFrq5HGEBwx9BXd6YqW8gRQSmCF46GuW8OxFY1cjAbkFhjFdLE+JCCcAAE88810Uorc4qnYvpk5cgYzjGelTJMZJECkKigkBfWqBYBwCSFGSOetS2hKsSORjPNehGxytGgSIwXlbAGWIPcAdKoyX4mYuiEoV+6RjHuaslwwJCliAcVmTuxDYOCp3M+eT35rZSRVizYyTJEpKhjnIJOfzq0ZWBczFQRjHPUn0plnOFgVsAMeRtzxUFzfpaxuzjaSCR3p3Vg5b9ClrOoJDbsA5BORtAzmuSMpnkBcE5/hPGKmvdTlvZgGOQcjoBj8sfrVVcPkMSwyeRwa8qvUUnZHVCHKhrI4+UgFBke+aU2w2AhsgjoB0PpRsDMMAhV45OasHEcSEDBzyCK82Rd7FfIi3KhxgDnPOaZuKhQXZ0HIHYHvVmVMjJAHouKZDH8hBIJDEEY5Ax/KsmguNRlyCFz3J9aIsAuxOwZJIHepUDugeJA4b5VHQE/Wo9nzbAMHuOtZWDQUEeUNpwR196azDduUEkVM0atGCrcg5wB1PpUbRPgbCCc9PSqSHZDtpYFgMAnuelPdI40BUknGTg96XaAxBIIx096haIIXAJO455oaCyHCQsGJIA4x65qUMWcBQwwMls1BJCgjVy2QOcA8gigPnLkHHtyaAsSlVZlLkKSccVIrI+XABUHHHeqzOHlCEEovIYjGTSmTKNgkEnOAcc1adgcSykryBzFlgeigUwSmNyzkgkYPPSqwnO45bbxkgcZpkrFoiADkHk+lJsOU0HnjYAknI4470sbkMGzvA5AHOaz0A2hiScdc1YV8EODgAdPWkQ0iVWEhLbzwMYB6e1J5hdSoBLEg5J9O1VhKQxIGBnAA70qXBiJQjJz600hGgu1VBLbHJIC9cfjTSwCgsSQOSfWqS3Tk4JwKtR3OFbaRjA69z3qrE2J/wCAlRkEZGB0pqxhRhhkkc57U2C5EgZhgBTkVIbkOhYMN3PA7CnYEDRhGXL4B6ds0/Ifkr6YFRLcqQJGA4G4FugFSG5TyQShPPykHGCec/zprQ0Vx4iDuSGAGO46H/OKb5ZJABJBIzjjNCzKMA8jHJNKsipIxAwvUNnOfwplak8kKfeIGBwVaont0kJYgjtz0pqyksSzB8nsOlW4bczKPmADcZPatEwRVTUfssJiB2k5AK1o6YFe0VyhDEn5R29/xzWVqNksMbMGzJuwCDwRV3QrseW6ufujO0/kK6o2SN0la5pGxXJkHLDkKKwLmzkluGcMVGSQB2rUlvykcmw4HHJPTHXn3rPjuzJOBjAYgD8ab1HdoqLE/wBpCFgwYdMVHc6ebeQAqVJPJC4H510EOkKl1HKQDg/zp11Az3xjLs0ajhWIwP8A69ZOPczcznPsrYIJyoPA9feowvkOhAKknIBOcCt25VDmNSQAeQR1/Gs2aA+YQQSACMEdD61m7DTuP0e2GqXRkMZCRsVO4Dk96n1W3RZQgAJP3VHao7GeWyULEF2tkk45BqwCJHQuMnIyT/OsmrkNNFX+ymgVHkGAwyOOtQvZMjHeNpXpk9Qa6i7cXMkKu29FAUADsKpataqnzAZPBxUcgKTMKWIxkkZU5BwO1SpGX4YEHOc+op5YqpAXcg/iJyRTFkLZBDKRyD609jRNsnKpEQBgjvntVguiRhkGSSQDjrVF5kIyWKueOBmpLNXmcRoMnsAeKV7g0bNhbLMQznDAZ471dntkkiLRoVB6gEnB+tJZWTxICwJJ4we1dLYaYxVdw4POMcGtoQuc8pqLOFuNOPmAkYT6Vd0+C4iYPDJIo7hHIwPwrqtQ0UbSI0UDkkKMAVHounDaVG0kE49uK25JLYPbJrUrWPiTUNMWQYacdAWJymT196e2oS6nctLISXIwT6itpPDhufMJCj096zbvTXsZCCDnB6DtVc1S1ghKnfQyNfWOz0q6uJRuiVCp9eRjNfKvxAuxcyS4i2q2QpJz0/rX1P4lgeTQ7hQyqZImUDIJHHXHrXyH4tlninltpwBKhOTng55HNc2InyUXdH0eXSsw+GFiup+NNPikIMccgYkHlCSBk19hWzMYyC4JX5STwCB0r5x/Z+0KNtVuNVnQsPLKBmQAFuRjB6jPf2r6FiLKqEsHx0GOlfHYVe0qynY+N4prc9ZR7Fm4ChgM7CoHXvVW5iByQclvQ/nTproHqQcDjioJLgcEEkAZ+te7GJ8KkzntfRlVsDOBtwDx9frXAavK7ykED5RxXZ61dElwThTkge1eba1eC08xg4QA5BNE20j2sJBtnL65cytK5CYBBGB2x3rz/Wbl/LJLZIzkn09a6fVdRNw7EMRwQSMj61xWqTRrvRSSqAvwc5I7fWsL9T6/DUZJEOhwOdRW5RgroCQwGcZrutMif7GrEAEnbsX0PeuN8PhyVkcBVbkD0Fd3ZAxRoVILFdyg+3evJxMuZ2PssBScIXJFQbSQoBHHzDrTdrqN2Mg881NPIH24AUdWboCT2psr7lVAAO2K4rnsJMz7sFZQjHGV3cDtVfymNxEUIMRAXb15yf6Y/KtC5jMYBKZfGMHuKihibfHIOGU7gMf0qWzZEaxP85U7R0GDyKmhiE8bxkcgYLE4zTix84ylQC55UdD+HanxRM7sCAmeRzUjepYadwCrBEVVC7h1+pq5FGfJQhiGI6jtWfDEC2CeM7uvX/61X7fC42jgk5JNJozaRejZlAcNyMADHetCwi3biwG49eOtZiAlgAcmtK1d1KAKcnHUVJhJdjp9LiKmMsmEUZBB6eoro7RRIW6FQM9K53SwASCMMeuTXVWsaQDIGARg89a1hZnHO6Kl7aHJYnCrggg5yKqf2cjMSQsYPJYr39cd62nVpCDwD0K46YqtfyLFEQ5GB0rqUI7sSOD8Xy2dm0cBkidpckSrkMFGMj261ys8cVyEcSsyjBVs8Y9Pf6VB4zivfEPi26SwgdreNtqsBwQT1/AVYm0OXw/ZiKdmMgBO1jnFdSVJ2jHVnBj1UpU/aU5FKXUTp2ZQ2SpOOMH/APVSj4hJqlrFHImyVRtIPYnr9KxdYmD22cZIywOcYrldNSS6nmmIZQAXbdxgDvXXLDwhC7R5GFxtepJJndrrURkIYgqQVxnv61ML+2nQB3yExjd3x05rkI5xLIFQ7wBkMRViCzuLpiIg5QclgOAfT2ryZxiz62nUk1qdemrwygoJFDDB2nPIqYXCDALgjuwGOTWBaaNI8aFiVkAwcHoa3bLRhsUPNuHAOR3rmlyo7IrQld0XD5JGSpHfjvmlMpdFIQrjkA9T71oW2iAx7H5AOAPar/8Awj0khUIVBA/5aNgY9M1N4lKxhpKQ4LPkDqT1rodHvfOYIGB4yQTz9cVRuNBkc5Aw4AztHIGeTTrPT5ra7MrIyFl2kAHijnXYmSTR1QiOAQSSRgk880wKXBOcMCVORg8f0ptjv8sFwVBHQ9astGn+sYkjGADWsXcwtYpTRhoih5ODjI4rzfxj4aa3lNxGAAwJJA6V6dyArhN4B5B9KoaraJd2jwvGCCC27+LJ7fQVunYuOp4asckTZK5PXHtTCwJcqpIBJIA6c10GuabPBPKyRFkQZyvoOMn0rFMJkTOAO/A5J+tDkaIQESEgpsGOvvRt2hAeBkhuxI9KVYCyu5ySQNzZxwOlOS3QQEoWI7ljk0rhoVrlUGQpx6Z71GhZbYgnaxPbtU0qg4VjyBxTYbfeCCCRnOaLmqQ2OQ+ZkyEgDHJq3DcTBQI9xCj160kMKbwgjJx0JHWtvS9MjiUkgksdxDnOPb6Vm5GsVc0dDuH8lftEUkZYDBk7+9abMPmweM9M1nQ28aTEhmAJzg8gVc+UFdxAAGSR6Vjds2ikBcbgAcnPJFLKwWFwhKsQVyeKgBLIGICknhR6Z4NR6lMfshCsSQTg+lUhSOYvNLEjEOeCT36+1MXTf3gbGScKTjsOnFXFySC/I781o2UaGJmJ+bP3SO1HNJHNY5+XShHM6qACRuwOpHc1nz2RhUEjAXgV3kVmksRkZFcnIA6Eio5NAFwPnAO3p+FWqkiGjg3yrIwPy45+tJknlyAT3x1ro7/QCIyVGCSSCewGM8flWNdWrRoQxHlg4PHX39q0UrkMr7iXjB4APT1FKZsE44PUetMaV/kLYCgcsR096bGqsS5JAz/EMZFNgkXrS5aOUOTgYGPXNdvod4tzFGQ+9xgjPUEVwcRIUAYcH26VvaDfraXCByACcD61k02wlHTRHfKyueVJJ68ZyaL8QpagkhD06dT/AI0lvKGjEsbAhjkc81Q1m+YQEFMooyTjgVoonGk7jbKGMq5Zt4f5Qp/u/X35rRsrdA5VBtA6D0rK0+5aeOMH5woA4GMc8VrWkhS5LkEgDHy9QfWspLodavbU0rG3MchIUkdyR0ratGy4LZBXoAePrXOy6rBZJLLK4BVcgKcZPpXFa58UXV5obcGNVUgtjGSfQ966qOGlUOepOEfiZ7BNr9jp+TcziIZ5GRkGqt18ULbT0VogzkHAJPavn3SNauNe1KNJpzIN25RIc5FdTBYSapfCBBhHbbgjhR3P0rplTVDd3OP2ql8J7he6zc6xoJcR4R1IB9yOteY6BoMq6lILlVOGIyD09OtevaPaCTSILQowEZDb+OeMcisHxbp7WMpuoTGxYAMAMYxXIq0q0bGkKugy3sBHbIpJkYcE+g7VbitCQTt2A4zkdfwrA0vxVbtKYnbD5xgnOPUV0g1K3utrBgoIwFU9Pap2B3YLCEJZRnHBxQ0IVioKhh0JoYsI5AwwGGOOwoOXUMRkgYBHcCquQyuYyXbIJPY9M02NCjkE5AqRySVZ8gHnGelJjBGScHnGRnFLcBjKwUnjOOMjoaRVLRIpOTjDHPU0u8yxuACCDjmgELhckk8/Sq5SmrkkQA64IAxQqAhwqkFiScjrniooy4YKBvJz0qxHHKVDrgAep6GjlFZo4/xJpG2NyFIDAsSozjHb2rl0hMYIxz1yPWvU7q286Nt7sCTkgHOT6Vxur6YIpnYrtGenYfQ96ynFWudEallZmTbqBESBknggiqmsaMLlAyDbtBJPStWFVRTzk9qsqkbsI2XcDzk8j6VhsX7SzueZSWktndAEAoBkMK9L+H2qNLb+Uz5GMjnGOeOKo6x4bS7jDWwDSICzg8AD19qj8G2z2N2Y5UCsuBvGcgZP4VM5c1kzWVVVIWPUVIktlYkkrxuJ61E0oEuRkqBmqqSTMpwCIwcDPQ+9UNT1NbKPLfJngnPWuqEGzzmtTRurtcnc4BUZAJxxWDeamjZQvkH36VyuseIJbzPYjjINYC6lOpLbyCexNauFjaFO53pZHhcElpicKwPQdxSk7VUR8t1Hua4201mYSHzHAXgKQeSe/HataDXkkclmw/U9hWLVi3FosaleyrA8mSQCQV/rXLpqEsl8oLkksMk+la19qrykxI5C9QQelZ9jahLxJWHKncD71vGSUdiLNHSRyEoASWBHOKcCdgYHBxjr1qISoFQiQFicEenvQXBkBByAMbR3rGTHcnZf9WQwwR8xz0I7ClwWch5GRMcsoyR74quJiMkElCOAR0oM0iuEGGQjlsZ4qbCNGBmMZUuSG7561fi2YySSOnNZ0DkgMMHjgetaNqjsQAASSMj0FWomE5WV2Q6pqa6ZbhYpCJHJDKBjA7c1w+o3T3KOHc4IOSp6Gur8ZoYoYvLVmdiVkUDpgZBrjZAdpPTJwQeK7IRUUZUqik7plFFYfLuJUDgtzVa4ZwDsOCDk5PAHety106S5lQKMI3BJ4xVPUNJMMpQAkA4IJ7/1qW49D0IyuZIhEZZxgEjO49xTGD4AJABPBByau/2RMz5QEpjGe2fSmPpkqpvKkleflouUVQm5HRj+NNiZUABJDDgHHU1ajtZVyWRssMjIqF4iSFJ2sDknHQVI0KYlB3ZIGM49aY0haZQDgudoU9z7CljlUzEA5IHHoaCqEkKQWzwc9KSuaLUFIgDsBgDGTjOc9qcJkyDInB6FRyDS7NpIJyOv0pCFUYI2qB61omyJRTEnhEsZkRBtBCn3NN+yggEgAcHGKsRygBDGDg8EEVZhhM4y4x2CntQ5HPKNiGBQ4AcEjOAB3FaluDtIRWwDtCnqRVPypLVycBgvOAc81Ml0zgbgAT1571le5lr0L1uACQhYFTkgg/zq3CoMhlLkk4AQjp+NQCRBGAqlRxkH1FSxAoQwfIboD2pNEO5pQuCCMBhnkY6GtK2SOIjIGc9SOv41lo4CgFiSTk57CrsE4bac5XpnOc0loYyTN2zmAIKIQOnHJNb1ttUAAgHvXN2ckQdWB2FOAQSetbUEiuoJJOOfzrTV7GFh3iO9NlY+aG+QggMB3rgbLxa1vfIsspYs3LZx05/pW/4v1RDYrbLy+WbOR044/SvKZjK07kYB6jnpXRDSOqO2nHSx7HqmoDUdM3qxZxgqc8H1rg9WwckYweh9aqabrU6qsTSFVB3AA9T/AEq1l7t9oXeo5J9BWbaiZVac2rIh0i4aKZIwgYMcdeprt9Ks90G6YYbkOCc4HpWBpNnEWDAEEHgkdxXTW10AoTGSOua55z5mOhRnHc1oookRVByAABz2qC8kDsACM4Kg+h7VR+1HcQHyMc47VCxkLFQzEk7sDnPtWXMuh3Rp2MHWNHLuWRMyHq2eCB2x/Ws86OdoYlmHVQeCp7j3FdiqCZyJYiDgBSex78Uj2QiUIQCR0Ze9CnJspvl6nMppSeUGCkHv7GiWwkOSvIHatmVCZCqkAeme9NjxuIQA44P1rWN+pzuo0c1NbyQlSCCMnK98/wCFRkNvVghc5wfYetbt5CNwGMEnP1rOltNpLMSiDk8UzSNVMYiDAAO0k8n1FSyRosiFQpZuM4zUDyQoFDOCW6ZOAPTmo5NXjicowCsvB74NNK4O72NWKJY1OAFAGBxjBpHaKJFGQ7scBfUmsOXVpLiMkOEAOFPrTopWfy2VyZAMhgcYNWkZuD6nRwSJEQQAhU85qHUNXe3UlQADkAA5J96yf7QciSMuHc53OOuarTMZ4w5fcM4yR0ocLiUbHUYIZmIBLHAPoO1PCKzYAOOhZvX2pyKcgS4B77eQKGO5mUDcueDjGK4Ernbca9sjOFBIAGfWrD2IeQSA7UIGAO1LEA6KVIBHXvirkS8AEbwTyfarSBtiRRBVQY3AnkH1qdEIA+VVHTIpjEZACEAcA/1qYrL5TBUG4D5ec596BNjUG9iCpwOM1JsyQSSxIxgnOKk2BcEDAJ4z3pXU5ABAPTpU8pLkNAjjQAAhjwKQK4DOQCAOAR1/KpUQ7sEgEDOT0p4kBAIIAGQcHJPvWiiZuQwIEZCBknBIxkA9/wAKRwdzFSNhJp7HKkgEKeCTQFCgMFJx2A6VaQuYjRXwRtwB0JPUU4qrOW2jJHHfFSgEkB+D15pzR7iR1LdAKdh8xBDbBIURMgLwCTkn8epqWMBiSwO4e2KThSMHB6fSnEo7HecMOQw7GpFe49Ai8Dj0Brn/ABDeC3gZSQSTnB7ehrZmnClypycZ5HA9a858W6uHD7GLgkqCp4HvWbkluRJ2OT164Lzu6vufhSRnkZP+NYOXkYFySwOdxOT+dT3EjSykFs/1qoiOqYMgdgckitFK5zXCcYIYnHsKFcug3HLA8H2oMRIR5SNrdAeop0aKoJBBUnj/AAq0yb3IwzMAMDAJ5xzTs+dgDIKjlj3NI7kO+DknGB6U5SBGCx2nODnvRYBQnYrgY5zQu4gICAM9x19Oanjh3YJUgjk+9PcDIIjIAPTHSmnYkr3SJGCpUq44O4Y5qmADkFMk9Mirt0Ac7jk9RmoVZMEEsT7CrTMmyqFMaEOmAemTTZFLKUAAGKsSxnYCDuPIyD0qMvlwAu4qOR61V0YuVirs8lQAMAHnHepIpjECoAY5yM9z9akt7R7ljtgKuRjjkD8a19O8N3twg3oqSZOSTkAf40nrsZSrwh8TMuGd5pyoBLqBhQeBVzZISSDkdOK6nT/ByxhnIAlIxnHX2zUWoeHzAgiQspJ3HA6EVm010JhjaMpcqZy5+QEMMnOBznigKCgAGB1571Zu7KeIrJ5ewM2Dn0qGcFiyAjgZBrM9GM77ETokcxJQh8AZp0OHYEA4OQQfWgEhQMZB4zTkDxKcAAnk+hoSKImIaRFB2DPNI8WGJBLLngCnFB5pJHy4yBTXlMaA4wM9AKpIdmVxKZgT1Ck5yOoHWkBHO0bAvJP9alALMCPlBPGR0BoQYkcKQQeMkVQWZGUAZCSQCM89xSoiRgsQASc59Ktm2DkgHBPUntTo7QZOTtC9xz+NTcWhEWQgDOCwxg9zU0MSqCGDMRx8poGn4wMhjnduxjPvUwjSNADKwkJxtxkEfWtYsyna1kXtNnMe6MDA3ZBxyPx9K6OASvEJ5JUAzgRkHJHrnpWFpUBJQsM5PBNdHtPlBcAgdMVqrHzON5bk8EpMQUEK38qtiJMIGOTwSRVWJEEYLA5bgADOatNlUVQwAxnB7UmeBULQgJVAACqnIJPSlLlXKgAkEjce9QwTuMhCzqABwMdfc9akRFkL7ixYfdwODWbRilrqZWu2zy2uwfOAeT1x+NedazbuJJQMkq3Ir1e9smNs7I/zA8r6+9efa+ohuiCSVZdxIGBknkZrnkrM+nyuf2Tk0kRlDA55x0olWSS8jiiBYsOxxileNopg8YCICQFK8c0hiBySxBPUg1SZ9MtR8eDDyc7SQec8irFtF52ASQfSqcKBnCgkoDzxXe/DzwwPEmtwwRAOkeJJMjsD0zWGIrKjTc5PYyqSUIuTZ698GfCJ0zRSzgO8zCUkjkH2/CvYrG2KRxEoQ0inKNwTg/4VlaBpcVpaohXaqjC+30ro44cEEEkDAya/AMzxUcXiJVLn5jjcR7aq30NBYnVFI5Xg8VD5zAsZSqnPbgAVo2g3wgBSSByPWm3NovJAEg7jbwPY+tfPyS6Hlt3M0qlyUCkZPY8Z/Gmm0ii4KZB9CMCm3rAsSDgjIJAzn8KrzXbGIMgODjAzjmoSGk2XCYkJIAB6DHamPII/mDZ+tZj30iElQcnrxmq/nySuVYsARnNaJeZpGDfU2zPGqkBwTgEgjpVb7eXZ1AAUjBAHU5rMeZjIckkHCk59KsadEfmZgSQ20DHIp9LmqgkOupHaMgk5z0B7VNpAl+0gEFkYEEnHBGCKW8iDZAXB5yfSn6YTE4GcL796SkJ+Rf1IqsIBJAJwc9BmsdIGMmJCTxxn0qHxR4mgs9VFg3K+UsgYjJOe59Bmp7K8S9gVxOpmP8JzkL25rrdOdlK2jI5Z2vbQtrEGUAkgDkZ71PApBACYyMDHb3pEQFUQklgwbPqPT6VMh/0gb2BBycqMADPSsG2jJtgElACg42nJI71qWVrICpcEHHQjqDUKWSSOFUvubnO7itizsSSEdioAJLHnGBSXN2M2zyL4sXCzXAQFh5CFRjuc815K74KhyVP9w849q9D+ItwZ9UmJYEbvmCkkcdxn1rzqUL5jgrgE5B9K/YshhyYVNn65kdPlwyuNafe+3G8+uOo7UkcwZskYJOAMdaREKglQAQTgGmR7w4wAGJycdvevqYn1KSNKAlSQBkk8n1q0Wfy8KcHqSDVa2RMMXnKOThRtzkD/ACKsMzocqFIxgZ9T1NbITHkfIWJyfccioFYkMCOnPvTtzNGQCQVOCR3qCYMrgByAVDHbg8Z6E9vp1qWUibduAIGxs4wTSXDMsLEEs4+ZQO57VGsgKgEAknAz1zSSTFdqgYIPNTy3HqSMWULkAPjoeK5PxVq5hBilIiAIJ2vnr0GR1rY8SarHplkTMwLMdoAOSK8n1nXTPcsAAozgKDmrhRu7nHiJNRstya701L++knK5JHc8c98etMXw6N4YMAgGSDxUul3JnUknaQQMk9a3WBYKSQSevFdcm0ePChJv3mUY9Pgt0UDAJ5PHQ0sluDhYnKBTwwPX1qWYFmIKkBTg5GMmmNldrAg9VI9BWTd9z1qceVWECkyKgIBxnJPegKVba0gI7gd/Ske4EWcjIPB461C6o0isHJHU8dBUNHQkx00YGT5pUjnA71WRwzEgE4OSSMU5mNyCMYwcFgOg9KQuiAL1zlRk9auKGtOokwVgCpA4yeah86MRqCCpJwcdR/8AWpZsopKjJIyAahICqWCsxxzjtVWGTLKmHKkEdCT2qudsmN2cDkZ/nTtxCPuTn+EZ6ioMOIy5dWBPCr1A9DTURtImWVPLOQcAc57Uzzgm/AycdfQVHJmVODgnsO1NOAMAA5GCfWrSsZuwgwWIBwp5Oe5pCzZiGcDd82OuMUwzL5igHaT2xQwJOQSADnPqKE7E3sEjY3AAYzjJPX2+tMVHCgqcdznsfSp3QzABVyV5Ax+tOWxlMZRUJYndmhTRm6i7kBV2OWIBY8nFMkbDEocHGAfWrZ06eEAtExLdqcdInkUSGJgCePfFWpxMXVguplS+aqEcRsScHPfsaaGf5C5y6nJ962m0SR2CtGzAnGf5U3/hH5wQQQSOvHSr5okfWKa6mQ7mQAMQAO1XdMU7uQApPGKty6AzRKGOwZycnrVnT7DyXCZwAMjHeok4s2pVYVJWizb0yAAHJyD2PatyJBxtG0KQAOuKz7OIbACpyOvHIrSgKqQTkAEA4GcZrhlue/BaF2DJBMi4YHBx6VdLFS20cAcA96owum8kA5HT0xWkkR2A53E8n2rMpqxLECI1wCQcA47GpIhskAALFjgAdqWPIUADIbmpYVeFxgEMwOD7GmToTQoCwJ5A5ye1W2+YgHjgHjjNRW5XBUDJHXAzzmryoZIy7cPnHTrVpHPNj4GcRhSMnoMjoKlBB+VwFGcgjv8A/WpEV125wVyOT1x3pZezEZA6D1raKOV6jmnViAxO1QduecVG4E2Ax4wDuHQ09gWZSqgAryCOc/4U1YSgVQQAOAO9U0mRsUrnTIpV3S7XcDAOOn4VzWreGLWaL5VUuCScd+K6+RQqKQMsSc47Vj3kwRXCoSQSQueSfrXNUglsaRdzy7WPCBhkZ4wQhH3ccA/SuSvdFeFiSpx1OB1r2a+jaZPmXJY4JP8AjWJcaXAUKBMoTk5GTmohUlDQHRT1R4/c20sakAYLEAfTPP410mhSvEqIBmNuMgjIFb+oeGElBKIoycj2NZ2keHpYZrlyrKXPGeMAcVrKvzxaYQhyPU2lhEUyEOGjKnK46HtzUe8vJuAPXAyegzVqONo4QhAYAcnoR/jVF5xHIF24ZuwPFeczpTuSeYfMIAJOMZ9qkAdkAJBOeR7VXSVZCVUhWzz6ipRmRH8o5deCRzj60kwaGT9yRg5wD7e9cvrMweUgASyjIHPXFdDeS7LQBhlzwxzx+FU/BHhO58a+JILO1AcpKrTyDOVQHlf8fpWyqQpRdSb0Rx4icaNNznsj0L9nP4ZS+J9ROt3scZtoXzArqSCy9SPU5719bwxFISuM7iGySTj2rI8FeH7bwvo4tbSLyIQoBB9e5HpWzhxGSASo4H0r8UzrMp4+u39lbI/E8zx0sZXb6LYheLaCcZI5OPSoypcAABSOgIxmrSoXJOSmOCeufSmtG+5XYgbeARnivmGeQmaekEAlGDAMeuen4Vt/2YZkYAFjgkE8ceo965q0LQuXHzEEYB9q7DStRS6iJdlRgpJLYGMjp9az5ebYyne+hyuqeHVuYkcwM5YlSSeVA7kelc7eeF3aYocBB0OOv4V6Xe6jbogAO584OO31rnNWv/OKmJVAOcn1FSlKPU1p1KiORtPC8FlKksgWSQEkAjgfhWvJO8lyrsQygYIA644H4UsqmTBBwc4JP601Yh5xAIBx0J6it+Zy3Z0ObfxMiuLdbggKSCByR69h7VQGnKsrPIiuSMZYZwex+tdHFAvlBsgA9T61k3+CxCNk9eO4pbBFmPfSyNIygIi8Bcck+tUo43ibaQCHypPqfStSSJyMKoTjuM4qL7OCYyxClScLg8kjnmhSN4syZoijZQkgDkjtQ8DMFcDBBDAHkk9jWk0IbjGCOnOMVHPCdrFBggjbjnNaxkaxaZS8a6wR4etoHIDgFWIJ4Bxk49685RlaNdhypAwTxx9K6jx/IkdgkW0jALMW7n1+grh49REYCsPmPIOO1f0Lwpy/UU9jPl5m7IugGNgQ24Ed6ePnUgHBxyT2qj/aUfBZwMdB70p1SMqxDgg8fjX3aa6MnkkW2JEYLndtHUDrisbWdUhs7OUvuHBYKDnGfbuaZc+I4rJQJUZASQo65Prx2rjdVvJNTuJJnkyrE8DoPb/9Vc1esoR03Posqy2WLqKUl7qIHna4d+Tgjdj6VWunDgEEgZAP+NO3hApIBB4HPX8KgklYzYUY4ycjrXzz3ufqVOnGEVGPQRiQMuDwMgg0wlgAWyV6ZA6UkjOHAPAIzSpI6MUcfIeQ3oaaN1oRM6tHlSxJ9ahkUsgKqWwDuORxzxUyg73JG6IA8+9UxcsJHIGA3VWFWildisz7CMcY+6TTPLCRhhySOCOw9KYsgcbidpDY2kdfelY/MUQ9egY9fXFO9gbIZC6sWIGG/hqB1JVcHKjnGO9WZLdmnyQT8uB3yantbGaVd3lGPAK5I/M04yTOWrWjTV5MyHBYoc8njA6ZqaCze4Y4TeewJ61pR6KsEkQLNIFUhmYjJP8A9erAiKMQBsOMDFdMVc+exGYr4aZlWunfvnDyBgTxu/h9s1YhgJjckYIOOalDGMhAoDE4yfT608OGVwA34DrWqSPIniZz6ledQqDAwcc4Has7V4ZC4BYlCg2sR2rWZF+VQSDjnPY1FPCJozkEgdj2FKbSR1YOf75ORziKAoRFwQOSe9RIrxo53kgNnGAMVsPYxySKEyrgDOKspoqTyFyck9feuX2iR9vFoqW6jyw5wcgN9akwxYAKQCByK0oNJBYg/IikYAq19kjKkFmUrzlRyPwodRGqsYi+Yud3AzkClW2mkBJQhS23JHr0FdMmmQfJI7byQQVYD8Oa0Y4IpI1QqAQeOKzc30KujlbbQ5GkY7CQAAQOMVor4WMuDIRg8bcdB/jW+qo0oUDgDGcdcVOIy0QJOFB6Cs3KRNzLtvDFtGBgAOME5Gc1rWlrFF56ldhVAylR1OcEU6LCnCgMFGdueoojY4bI2KwII96zvczlcd9nPzMMBiBk+oqMg4JJByevpSuxOFU46d6ZKxADAYI55ppCsxGDq4d2IIXAbPPHSq7xvJE7FgHUjaQD8xx+gGKvtGXHIIUgc+vtSKdgI2hh057VonYd7FFbM/JvJcMNxJ/WrUVulvvkVSMr8xHOcdAKnUKuUBwSOcHtS+WXJjIOwjAIPJ9aFcT1Jmljg0oW6MHeYq00gPJHZf8AZx3qs4RACCQe+TwKPskbgKpJOe57euR3qG+lEYKFdxJAAX+dVchQXQZHCHclyShOOD0pPsg8kncQQ+Vx1IBqzbBQhLsy7uApIINOkeNQAODySMVEmUrxKwsy2SQCRxnNSxWSEAb8NnBxzipTKjDAGFAHTue5qVZEmVSgAI4JA61lcfNIiuLUyRyBCcqASPUdK5GW0eK9KtGVTduDZ7+tdnv5JALKODkVWnt0nkDEZA6ZrSDLi2tyLT2yApG4AZJz0rRVSXyxwB71StECyOF+UE9TWisYBACjHfmuhNgytc2gmQh1AHv3rClshFcCJwy5UsMDII9M11UiAqMgkjng1m3sDSMHAIA6AUrtCTMCaPY0YAyC2evSo5YPMLgsQCcDBwTV26RmRwUKMSSXY8n2Aqu0QdRg7sDOQepHapKHIhc4VWdwNoQck5//AFUiQ5LkkqR1BHSgDPQYHBO08+4zVi3tzIwJbBP8qVhliC3eKMbwAOmM55+tW47XewATBPA3kc+ntSeWxwN7EccDtUzMCQpG9Qc7WB5o1RV2VXifABQbgSGIOQD3ANODlACAScYyewqUxnlkAAPOM9KOXILDAIxx2pcw0SJKSgbAIHoKlJLAZXHrSRIOAowAOcnqalclUIcKSTnIHQUWuDRGqgnk5A4+lSbAiAKMgk5pOChBAxjIA9aRA7p87bU7HPekh2JSRIA78KMLgetVtS1H7LHIVcgsPlz2P+FSORCpJJwPmOa52/uzdvIwHyAlR7VvFWJcTPuybxy8xwSevpWNdW5RkxkgEkEjr+PpWy4J5IwAcYx1ps1qHCEOSehB6CjmaIZmQbVfDKQD1Y+tZuqxJJvBUg7flweM5q5qRltXyG3BiFCj3rOu90+QSyHqFz0pqRg4MyJLceWdy5YnBx3qKGRo3cAZAxgY6CtMKAo3EhcY55wapvbFiWX5SCc1smTbuX9Njm1S/trK2A+03UixRg8nJOM/gOa/Rz4MeBdD+HHg620+OeB59oe4mlYKzyEc5z1APSvzZ06+n0XVoNStmKXsB3xyjqp6ZxXSf8LM1y6Vxc6ncSAncCzZIJ6gZ7e1eBmuW1cwSipWifK5xltbMLRhO0UfpnfeP/D1iZftOpx26qMhsgnI6+gA/GuXvvjn4KtAZH123cAfwsOvp1r8659ajut8ryySEjIBkJwe/FY+p61K2NzEjoBngfhXza4QjJ+9PQ+chwnT+3M/RCb9prwLgyjUAYw4USRkFQR2YEg8n3rIm/az8BiR1OpxmfOQka5Ue3B4r872uTLdyMAylgMsR9/H+FRz3BLZdN5zgDHP1rvXB+Ca1bNv9VsPH7TP0Il/a78E2zIXuQGbK4lQkH6EcfrUVz+194PiBZJBKq8lhG5A9sqCP1r8/wB5ZN8hEjmMAHacceuKrGV2jJDHJOVUnGDS/wBTsD3Yv9WsMt2z76m/bX8KRLFLAguBjO+NGIGegYnAz9K43xX+27qeqW5i8O6UY0f92J5cqSScZVeSx+tfKnhPw1qfjS9NlpqvJMMBgnIRT0Yg9uDX1V8MvgfYeF4Ibu/QXV+ADiRQVjJBBKg5wTk15GOyzKMpV5pyl2OCtl+AwTvJXfY5nTPCHin4t3gvfFFzNHZo/ETEZkA/iwMBR7Hk16vpmg2Hh23jtrK3jijQjkKMt610EvlQqURQgIwFAx+NZV/8gJQEgcnHYY5r5LE4913yxXLFdFscE67qPljouxUu5BtI6HJyemawr2VwwVVyR0HrWneDdGCTjI4HrWXPhyN4BK9ucY/D1rz+fmZUNShLcEMF4BPWoWwWBGTmknBdicbTnoewqJ96EBwVHXpziumMV0OlRPQvhLfG21SeAJkupJAYAuAOceuOuK9Ka8l2k7gyYOGJ5/KvJPhhbudXmuY/mKKcBiABnqfqQa9FlulQbQwLA8rnk+uK56mkmefiILmJLm/xkgAMeDz1rO/tCSZgoc7V4waoT3BlJckkEnBB6elLEhhUMQSa86pJt2ORKJoQ6gxmZH4UHg+hrUs7vJJGSQcbiOtcP/aRS6C8ElsAjnnNdNY3EqxmWYKrAcADg+nFcU4NkyirHQXerJp1m8rjJwRnOO3WvmT9onxg9j4RvgJW+1X+2PpgeXu69c5zivYvEOqm4eNRKHCjbgAnAPuK+T/jnq8mueM7LSo18yESRooPQZYZGfXJr6nhzBKpi4t6pav5Hp5fQvNyR9pfBTRl8PfBvwlYP/q7q3Eztzk7xz0/3q+GvjhpH9n/ABP8QgoQsrggk9CBg49uAa/QhIF0rw/o1jGnlGys4oxHj7pCgEe46V8gftXeGTZ60mswxDddMECqMKM5J/LpX1uV4twx7u/iv+dzvy+qo4xt9T52VGmnSBxtWQhD2+U8Hn6V9P8AwOvJDbxrvYqpaJTjgkHA/Gvm/SLKXUNWtYWQOHYbwOMADrn64r6V/ZzhOo3nkiXJe6aMq3OCDjtnsM+tfQcRSUsIz63NEnhW2fRfieGGxhfSZn3PHEqnkHDEBj+FfKXxf8HSWOoNeWsP3yRI/wBOpzXt3jjxE8/iO4vQwUyEDauccEjofam6b4Y/4WZaG2lhxa5wZ0OCScZAPpX5lgcVPA1VVvofC4Or9Tl7Vu6PnP4YfDXUviDqcaWsR+yRyFZpOgA7kepr7X+Gnww0zwLpUFtY2wM2fmkxlpCeu4+tbHgnwDp3hDTIrTToY4Y4+CVAyT3ya6lIgudoKgdcHFc+bZziMznyrSC6f5nDmebzxsuWGkTyvxRpT2Wr3IkAJ3ZXB6D3/HNNs7ZX5ZQSQD9c1vfEOPM0dyQVWTbGAvJzkjP41iWauoAIORz16CvBu10PNpzbiiyNHjuCQUwQOPrWbqHh642lo1GepUnFdZp6BkJ68DJxWnBArKoZQ7KCDkZ3Zpc7B1XE8sksZrZwGRgDzyKpXMssjiOAMp7uo6V7HcaNbXEDB4iGPQjt+FYkvggIkr2zxh3BXG3P6UKq0bU8XH7RxmhaJFaxO8hZ7qQ4LHGCD2r0zwzENPijIXIAwQx7YrnbLQ7m0uoo5VJbHJHTIrq41Ea4IweOK0pVpQlzpmNeqpbM+Lv2wvAh8Pa3B4kjgVrNwEl3ggEk9eK+abtGMwCAAEEAntmv0n+PXghfiF8PL2zaIM1uhbcOvJBGPoQK/OPxDp1zpmqT206KskR2kAk4Yf1xX7jwvmaxOH9lJ+8j6PKantIcpnWsJMoDjLk4wD1rpPD7FbhApwucEY6iuet1cyK2MDB5PY10ejKiSISMseK+65r9T2qiaRd8e6IRZxXUURG1dx3dSfTPtXBxuJUKOuB0I9K9+OiL4g8JJGBum5bbnkLt6fXivDNRspLK7lgkia3YSEBS4cgZOCSPUVUk1qd2U4pTbpPdFy0uAxwFADDbgdiO/wCNX4ZdsTqVycgbqwIZRGV2sx4OSRjkf0rWtDuhOHwTycetc8z7SjJM14vLfyyRkqQCfStGHYZiQMAcYPesi0YKxIHIGCPWrtpOplUAEDOTn+VczPRjqjaAHyFVAww6nII7jH0qUyB3KGMhQxIbP5VWjwm4EZcnIOTx7VZRJHGMYPrWTEyXyjIBjL9AAvU17B8P/DEWkafJdDm5nQFiw+6o6DP9K4nwH4VfWNSEkvFpAQz5IGD1BrufFPjWHRIjbW5jeVhj5QCBx6VvhaLrT1WiPhc+xU6rWEoat7jvFd5ALdIsKZGJJZT90DsfrXGkgq5JwTwAe/0qpp+oPe3Ussz/ADE5DE5BH07VJdSHcXPJzkEV9lh7RjZHDhcLLDwUZbliOQKyqDhzyM/yq7bXJdiHGCOuayhJIXAEW4E53Z6CtCEL5YyMgHr7+ldR2OJZuF3EMwynByPWoyizYA3ByMADv7D3p+/7TGyAgBeMilicLOhc4VWDBvQgjFNMxbaOvtnKwRuRgqADj24rpNLn823BByQM1yH2uIJCInWQv1Vex5z/AC/WtnSLt0YAABGJwPQf5NdEDzpxubt0pO04DDHOO1cbrzr9s8rZlyGwccDH/wCuusjfz8Ix6nPXoT2+lcf4ptxDNlSYyCSGznJpYhfumRTWtjIuyHQK2QcfdX1rTsdKWS2BUANjBwOKzLEG5dRKOCRz6Gu1h08xWqohGAOg7142EpvqdPPyaHIXtuVkYgEAcDmoQWGCSM9iecVt6lbFJSGA2kcEHrWPNaCNgTyCeAD1rvtbY6ozuiBJJAz7wNoIIPpU0coeUoSw747GtGy043tuxBGzIwe59qZNo/lSgkkHODg1pGDJk4s3dFuEOA7nAHAOa1VusSZDgqTkD0rk38y0KsjkBRnjt9fWnR60WI8wEDuAOa9CnaJxzhd3R25nV1LBgDkADHbuat20oEZHD4GNxrnrOcTWxZWycgYPBq+lwUXBfA2hcZ7AYH6V1LU5nDU11uD5bHO0suDtNZ0spSAKBvfeWLk9F9Mf1qOe5dIQFAbdgAE4z9Khe4CyEuNhA5A54qldFRgXzd+RbOzsoCru+U9fb61yeq6813KNhDJ0LA1W1nWQ7lIiSnIwPXvWZCoXAzgdQB2zXLWrW91G0aaTuy2sjM5+YE9xnpTyGIJLYA5zmoEQiTBO8HgZHSpFUMgBJBBOWHevKcjTQsJLIu0RhWDcMHGeD1/GpvPeTeXPJPIz1yajV9wB7AdfWmpGxzKRwSQB6Vm2Q7F8spQluOOOKg8xdzEghyQAfY0BiVJHOeeT39KYXDFd4wAdwPTn0qH5E8pIwBYRKdoX5eD1pmAqsVJAHGff0pu0iQMpJB5waWM4jCk5APOe9Z2GO2BYgCc+pPrRakISAuCTkn3p7FppDlcjGcAdqGlTaqoBkcYPWqSKuE/3gCcMeeKjfdh5CdzAcAnqanIMbBgdzAdfrVd5AWIcgAnANUA1WLqwzg59BSbiFYAcggimzIgcnIXPTJxmmu4RQAQWOGAz1FQUK5DKzuMDPABqOMDlAWHGQfWldicAIACd2c8gnt+lG0qCCeelITGZZpCcgr06c1JKh3EgkgDJOetAQoQwA6dx1pvOSGPyggiqsQ2PSVwSSQAo4B70xTIysXcE8njoB2pTGV+YkHnpTXYxu6MeSARjpzTSJIy5jwScdqlWQLIMEMcZPt7VGsZGCSu3uMUk25tuPuA5G0dfamikxzB9gCHJzkA1I7lAuSAxAAGe9MjYsxIGSO1QzYlK71DxnORnrRcksC9WNSCwABOQTjNMS5OSVzhh69RVd0RUAQbBnoBwB6fSnW8isGJIOBgY7UmxrQsfayVZBwABxihbxlIIOcYwO1Q7k5AOSRx7UzcRkEZBOc46VndlotNeO+RnA744zSRXpdmDHIHTnpVMsAckFgehA7Um8JIWCkc9PSndmisX/tjIwdWI2nkDvU9trEjuY84UckD3rKlYuhKkK+4AZHBHrWpp1rC0ayM21uuWHA9a0hKVzRWQ64u7iWRcZcE4wT0FT2c06uWBJUdQB0/GobF2uZJWiHmDBUAcnIPIx2P1rdsrc+QoACHHOetdcW2XzIoS+Y0pGcK3JP1q7ZWRDKw+YnpikvLZnYRqQH6A44/+vXSaDpqRwIgIbn5jjgGt4q5lOokig169gUi25lYE4xnAqobp/te8qQp6ZPQ1p6kIzqMaggFTjjHNZ+rAI8rxruCAnHTrih6HKpKTuQ3jkzMvljyyoIIbnP0qqyrGTnIbHU1N9nchHJO3qTmrVuIJCRKQG9COorBmikiixMezDKQSMFf1qCZw5yHIIOcU3UJfKneNSAg+7j09aqSTl2Bj5BwC2Ky+RvE0LW9K3VuHeQqHG8KRyCcH8s5/CtPXbiCeUwwSAlOCc9+1cozP5gG7BJwBjrVq2k8vhiQoPWkpeQOPUsMjR5JGcHJIqN5C7hsqExwxPerVuyXcwck7MbQG5OPSori2AmIUZB7AcAVIXsU2LYBHzKc844rT8NJ5l8pAyRyRnpVMlY4yqoSAOFx0qTT7n7BdpOAwPTC8DHbNCQ3qtD1GKyXYN4ByQeR1NaVvkMrBvmDAc9MVn6NqlvqFpG27dN3A7fjWqsBdwCmEHB46n1r0oQVjyKl1K0h99h5FRVGSNxI6AVX0+3P2kgqEbIAIHWrzW8hKRxlUBbDMeQFwcn1646VVIe11eFDlo8Elh0zxg471djDm00OijKQqAV3dPm9DWH4uMaW6kkAsM88Vus7KinKhepGOc+ufSuS8YSM9uxYl9vRh3FHLdahQu6iucwJBPbSxFQ6OjIABk9D2PvXyX4l0K6vfFklk5Lkk7+Oqk8DH0r6ktbl7dyWOSuSpx0P+TXmd3oKxeJrvVGQeZMAp3c4x0x6V5eNV6Eorc+2wceWV7l/wPokWjWdrAEOY2DMp9McA/nXazXqxlhGMnJBHp7e9czp7vbkyBvNBYA5HQ+lXLjUDG5JIB/xr5vAUXTi3I+Czr97imi/NeowQOzDJxxUL3g8jCtuI6GsO51PY5IK7VGSfT8Kja/DxFUfk8j0Fe1HlSuzyKeElNpRVyj4g1BxlVBLnjA5rzLX/ADLjB3bz12uBlSDxXW+IJWZgCxQcHKnGa5e+xyzjg98dTXnV8VGHwK595luSTsp1dDjLy3kcO0hZnycAkDn/AArEvNOS8Yo6B/X2rsLu1LscE5PU461kyQmJxtJ3A5xjpXnOvJn11PBU4dDKtrUQ7I84KsME8Z9q6q3iIiiOMEZxjtWEfncOdpwcEEfrWxa6jFiIA4LMFAz1NcdR82rO6EeTSJbEBKgMNwBzgjrUs0IJL4wcDj0pTNE+VLgDJB55B70qRgkIhZyeVAHb/Peuc0UmVpLXcWJJRmABbOfxxSMI7bBZhhsLnPJq08LgDLZ9cnGKrzRMw2hcgc9KZpF3IJwZXARsAEHjvT2XfkKACTnA7D0ph2KQSSAWCj6ntUxgbDopAfI69vUU7Gmg6MbtuOcDHFXoURAQ/wBcDrmqaSBnU4CEHB5zmreASGOQ3c+tBmy5awrIpZGyQM49a1LUlIwCxIPOGHSsu2VVAOSBnPFaVu29gCcAnt2FSYSOi0nEe3cAD0BJ9a6+yiAtSpGSSDn09a5LTGDBSFyGPTrjFdjYMqxxByCuSNvrnrzWlPRnFUuh5hcgKgJbPUVmX9o8k6iV8hhgKO1b0qqAHGUXkcHoKpzQAMgAAGdyuB1H1rrtdWMYzsULXSIYQxSBSeuQMHPeuL+IMISPzCQBjBGMFQO+fevRLfcXcg7Qcgn1rhPixbi3sYnR2EYwzAEZK5557dK3w0YqonYwxX7yk0eMatIm0RKcDOTuPqao2Vkh3gFsHkn1qYK1zK8jEEjOPfmtOFFiVAgLFhzgdK6sbW5Vy9zzstwbUrsh07TYgGyzAAklmPT2xW5Z2w8nAGxznKqeCc8GorKHbGC+C2ScAdu341pQxmSUOASAOnpXgN3PsKUVEtWsBGMDBIxk961bC3G4BlIAIywGc/hVe2wzgBSAB1ArZtoSGDoQx6c8Vlds0lKxPDEYwUABXqWxjIrRt4VcDeNyjnHpUEW7fuY5I4JIH5c1eQ44CbeOmBVxhfc5pSFZNqgAZAOTxzUjWyfKx+Y9vanx4yu5WB9ccH2qTasjmMnGenbit4wRg2yvJCAuVGTjpURUAoXHB6cdPrV9RlBkEEHjcMZFNlVJFAIIYrxjt7GtFGwlIpOhAPGRnAGRmq0uRIRkOAMdM5q75ZSEEqHlxzgcmq0mA52IAmM5J701oWpHMeItBS5jlkUhGC5AAxn1FeZXtibCdUHCjjGK9ukZHwrDIYEBT6964LxbogYCUR7pVJKqO+avm5lY1g22efXHLZzkYzjNRwSSSO6A5UgYDcAfjUk8TRFXkTALFQQOhHUU63UGTCAj2qHc60h32MKzMTk49c5FW7W38+EEAqg+UsRirlpp/wBqkVSpIOFOK1Lu1jhdoVBJRQD7GsW+grpOxkpbpb4U/OBjB9fatS0wUYg4J5BPb2qhhuFfkDGCR0q9bAxgAnIxySKnc3jEmAV7gyDIOAp75AqUz8kHBbpg8VVtZ42LBW3Bcg47GkZiXJB3AnJJNC0NlGxbmcMwkDEgLtCjp1/nWfqM3mREIdhwTjrmrCOVhZgNgGW29snvWLc3JaUkcnqcc4q4mM9B9pCZZF/eFAeMgZz61uWNtGZNoORkgEjGR9KxIHUFArEEHJ9q1ra8SPErPgDKsCMAe9NxvscblZm5FajcUUcjBx9aueSDtIUAnCn2rn5PEsMGCHLnqcHtVYePFV8+U0YyR82CSPWs/Zz6FRkdTJowmQqED561g6x4bTY6omDjO1Rnmr+neP7K4UKwKspGCTge9dNa3VhrA2qxywxwRkUuWcXqh2T3PD72zexuiAAUwevP1qlxsIJyCcgdK9j8S+B4R5xUAngqqrwRgc5/z1ryfUtOGnalJE7sEILDPRQDyP1rpi3LZDjZuyK8YMUoODgHirsMo84MBkZzwOlUHIUFAWHO4L1JBPWpoQUJIGSRQzS2h3fh+8E7KjuUAXK4HU+h9qsaxulwC4AHOM9a5fR7p4bjIZgqgZU4xiuh1K9gj8uUMPu8DOQx9aqLd7HLJKLuS2UgtrQuDtHUsRxn0+tZWs+MkijKwklwMEr396wtT1ma4kZElaKLG3Cjg+9c5IxMxRmxnjJ/nXZTprdo46tdpWia0mtT34AZmC5JyTnNZ2pQKymQZcnBAHeorJsEIMlc4zWnFB9qmVAjAjkcdSK6faKJ8/Vb5rsr+Frp7K6lkKgHgKpxl/YZ6GvbvCFpCxFzIjRSMuCGUHn2/EDmvPvD/gdJL+Ke5QgowcIxOM9uK9X05ViJ3IFBOQR79q8jEVoVHaJ2YZO12dppNy4iBK7ABj5Sak1Szi1GzkDsFABYBj1OKx7e6MTRgOQGIUAnjNajspwkhEiqcnafSsabcXdHXs7niWqWP2a8uMB4mDEAk8jPvRY6pPaOmZiyggjJySe1b/j2AR3bSmJlgY53Z468D3ryXxD4lWFXiiO4jO47sY9OBXrRjKorlSqqCuz0RvjRbW0yQSqs+HOWyeD0PIP6GunsfiLYXmApEZ6kBs4Jr5sgspdSkMhUqA2eldJZaW8SsgkdWbB4PI/GlKFOOktznp1p1Xe2h9EW2pQX0QKSKSeSAeasO4ZiAMMAMEDivC4NVutPUMJyCvBB5zVuw+JF3ZTvbPLISAOeSOe/pXNyxvozqWp7SC0fy8hR3NIVO8lhyRjINcLpnxNWRgsgBBAB3qDg/Wujs/FFpeoMuFYHcOwI9KrkaV7mnK9zZijU4IJ+tSxsM7AxUHOcdz6VTh1G3uAVRwvcHNWkkjLBchj6g1kRJMl3EIQVy2e3OKoX9ilyihhkj5hgZ5q8kZ3MQQcjGM8fWkZNqbVGSOeKGiU7HFSWMcMkik9CTg1PFEnAHKnnkdPWte/08SguwyDwcjrVJYwr5cYJOMDvXFNNbFN3LcdvFuwq7kI6Hqc1ZttEXkpGAD3Ip+nKGZAyqNo24Ax9K6OGBBkZI7dODVQi2c8pWKGn6eTMiHmM53Enoa5j4iafNFbRCKMsA2MqO3PWu5XAkCE4wAowMdPesjxrZBtNfkhdu5SSeT0P8q76SSeo4P3jw28BDsG3IwPT0rPmLiXAII65Bzmr+oRmOSRQ4GTuJ9eeRVCNDG2AoKjge9XI9ODGzR4cOAHTOM+ppUuUEoRyct90AelJNIttje2FJx+NRl04YEkj071kdC1LQuhHOSvLgZODnHpUkVy0KZLkhjwD2z2rP3yuBvZSq5ACgAn8ep6VIqu4JJJABAUnpUtD5UzchvhsGSGA53E8itC3l3oSG2ggnPrXLQtwMfLgYzmtG0vTJiIOCBwe2KmxnKn2NlZcAZbjPY9/SrMI34IYAYyM96z4Mu4ABaMHLHGQvvVn7QsWCQC2MntRaxzONjUgX94iDdkkBQOma6WwgFtCbghHBPlkMxyO/wBfx6Vy+n3CzmJjg7WDDmt9iJ9wDeWnXb61pCcYy948vFRqShyxM3xM8l8SIyYgpByACCO4FUI9AWQrIyEkjOM5roRCA6h1Eq5BCg098FiY1CDPCjsK0r1o1UoxOPCYeVH4mZcemokWQu3AzgjuK529CTzBgTjOOR3FdZqc8sViDwGbOCPUVzpVG5JyRya4FFRPfpXGQWj7duflPOAO9WVsF5ZlU88rjjFTQguVOcAdSe9XYbYs5ZDkHirXqatlODw/ZTbgyPGSCdynIJ9Mdqw9Q8FXDQi7iQsPMKYXoPTPqK7u2tgylSSD6itCCyMmwF2wvJUHjPrirTfRmblY8UudAltZCxj2gHLE9j7e1UWKxknYSVPOK91vfCS3yMGQAMN3PGa898TeEntmZ4kIVQQRjGapKVi4z5tDigwaQsT16A0KPm5GB1wfSnSRBQWZGRgeh9aYrORgAEE5GT+lUm0bFyKRI0KIAWJBDHkD2q9bQBxl84IOcdjWXYWDymRIkICNk4PUnniujS3dAFAJGADkfnQ5I5p6FOa3+7sJwKqmMKXDgkDqMZzWncIRcAIG2MdoHUinvYgcEBmJx9KE7mPMV0IMaEPwQcqeMVLbsFKoTuJOAQehqKazliJCkkDjnmoZJDBlgNxPAU9q2SDfqb8IXaQz5IPGKsJIFWRc7SwwMdq55NRBBIIJ6Er3NSxakWkBIIxWbgZuDOujudhCYw3finXuvJbxFIyHI+YMeCK499WlCzPFIwIB+ZjnA9yMcVWkuHuVUuSTjsaUYtMIwtuT6nfyX0pJORjjB6Cs0Rg/OwBXGSD61OkKhiSCVxgn2p0yJFGQBlfTNbOXc2TsOiRJTGcEAkABR0PrXU2FkY4QVweMZbjBrmoXEs0BXchXB7cGu4slLw/OMlsc+tc8m72RpF6jY4JCigDAHQ4/r3qWKMEFSpOGyTkjJ+tXxEPKUhSARgA8U8WocKQACeeDmoSbLc7FaOAKcgHkcVZWEsqknBHQ+1WI7TJAIJPXFWPKKxkMhA78VSgYSqogtIShJb5+Scnnj0pt2RbxY2hhyQTUzKkahk6NkcdzWZqM5KBCRnOBWihY53LmM4zOM5C5JJwDninQkoW3ERgDOTzVWbf8ygYJ9O1OVmZQWYsR29aXKZtItgvLbxvsADfNhgMj/CqU0Qkd8khe2R0qWBHBDA5B6qT2qRUPmEsflYZXHINVYWxy2r6WwDqAHUjOAcmsae0a3KxOMjAOSc16CYFZCWQKSdpBGf1rOvtGSSNiQFbqCBQnY6YVraHEqrmUqygIeBgVp2xESgDnHrUsmnESKCCEycNjp+FBtpFkYEEAYIOOtVzI35rjBKwRlcKRncpC8/QnvTvM3MFZgW4JGOtNliLDIJTaclh606P/AFYO0F88sR1FWncyaR2ToCmQcvng+gpMlZSAML6+tRM8uC0RG48HPYHrT4C+SBliOME9a4jazLtogIYJGFBPGO59TV5LcrkghT1696pWh3IQAQCOccGrUUgdW2higOCWPQ0iXcsbRuUkkjpjFSBMEEEEE5HPSoo5Y2LqzFQDjPXNNA5YhiRnAPcj6VSJV2WA5XJBJHYHoKQSA8qAAOTu71GhBUAAsQcEHoBSnDqQEIA4wRih6FJDpCCCxGR3FImW3MOEPA4xgUsLnqRgqMD3pMl8gHDD9aExPQUZwzZIVeuTwPepDjywQxIPIINRGBInEg3EnkjccZPtT5nXCkcqR27VakLQUuSSqgkH+9SM7LgLKDnsRj8KWOQtgEjYBxxyaY5IZiFLEcHjsadwFDnlc4z1FOyBgkgYHPNQNuXBABAOcetMlkMYdiMLjJ56VLsDKGt3otI23OdpBwB2rynXr4zlyU8oJk4U53e+K7PxHfM4ZUBYY5J7V5zdXIeZywJwT2rNJNnJUd3uVcLOFwWUE9fSmEiCOUIm58ZAI6k0kaPLknKZJA3cZ/CnFndQXkMzABdxGMAdB+HT8KpIzSGMTKiFgQV+ULj9aYVDqAjAAY4zjnvxUqq+AWUhTkc96VYQTgLk4z0qh6DFtA2SCSTyasw2oZRvHyZ79qdDGw2KhJB7noKnMLnAAyR+tITfmNlhKYUEuRyCxxu+uKj+ckY6gkEetWVilcAqMuOoB6Vet9Ee4KZXBycljjHvQtTmnVjBXkznpQZ8EqSBkEgdxSiILkFGJPcjpXbr4cjijGGDnA5HqT0x6/41ZbQ1t1jQkSFucBeAfrW0YHj1cypx+FnGWGhM5y5DKTuwxwPpx61qW/hmMKsrgo5OPLxnA966JdNEZwqhR1OOhxUiwlVO8ksT2FaqnE8etmEpfCypp+kRRBnVQAeCp71swQCNABEqg46Co4rR4/3QlUk87lwRz25rRt5AqKpwABjce5rWMIo8erVlPdj4rdchSAD1602TT1ljKkZPQcdasxrFMQ4UISOfXFSuu1BsIwOhB5FaWizlU5J3ucTrejpFCxiRFX726Vj+Qx61yN9ZPA4AQIp+YsVOT/8AW61646EgopAVsZGPyrm9d0V5YZJUTKpxgjP4j2rkqU4x1R9FgMxlTahPY845RWJIPOc1HHM5neMLlAMAnoSe+a2fsgjJZlweeGH9KzmUR7Mkhl5OO/vXMmmfZU6sZ7EckUqhSFyoHzMD0qC5yUDDII5H1qy5DIC+QBnpTUAbg8r71aOtIrKssibSckfMD9akREyRjDAZJ9TVuKFGViCRximCIxcPknHPvQxiMQqgnIA5pFlVsgHJIz16UEg8E7iRnB6H0qDcVcY+UA8moQcqLPml+Bknofaljmj+SPBIAySTkk1XEgaQENg559xSqApGzJOTnI6Ct4oynGJ1XhiXzHYyjcmNqDGMD1966lYEEbOOmMAVznhqRg6AqGiIHTv7V00mwqCrKxJwMHpWmx8Xj3+90I7PHRztI6ZHSpTB94kZJOAB6U1AZBggBqt2gII3DLLyR7VLZ4kmEUEohWNXIgUlhGDwCep+pqyIYocB5VjU8sW6CljkVI5AgDEnJ9qglZXBBUYI6HtUGSepHPeqInCxNIvQFev1xXEeJLNJXYqGBAJAOOTXXm4KIThSBngjjNYOpFJVZyMnBJxxzXPU03Pocrd56HCzQ+UMNkDvgdTWa6FMZOTknIrpbuzEkYc5YDp7VgS2+yQgMJFLbTjtUxZ9gh1tGJHVUGSeBgZ5r6c+DPgw6VpdtI6AXFwN7OxAyD2//XXjvwu8IPrWsI6x74oDuOfXvmvqzw9YrZ2kQCAkDgelfn/FGZOlD6vDqfLZ1ivZ0/ZxerNaGIRoqAYPWpAgyMsxOc8HrTwhCAscE8HHekiA4ABPPA9R6V+SO/U+AepsaXMScMcbe471omMPCwIAAPC9KwLNmj2EEpg8qxzk+ueK0ZbgshAcKePxrFku5k38L7mAAIzkHGMGqDRlEdAMFh8xzn6fStG5Vw5IO5c4JPaq4hGSQcnoai5cWUfIdWJ6Aj8qhEJlcg/KAeG9a1jEeSBgdAT3H0pjWrMC2MsOTt5FHMapmeoxIRgYHf1rTsLcNvcszDoB2HvUCWxLh8KE75HWr6M8WBGeSOw7UuZFcxXuUcggnB7cVWWR4Ld5ShZkBPl9CcVdKF/nJzk461zvjbUxo+jzzBw7FSAik7h6nPataMfazUV1BXk0keI/Ejxq6a3PL53lO/JHdRnoD9c12Pww8ax6tFEkkuSQFBJHHoc14B441KO+v5YhuYB+QTk4HIBPftTPCfihtJuyTI0cSY+UcV+v/wBhxq4JQW9j7KngFLC8stz7htik8QKnODgt3q/bwiQfIAR0yea4T4feKk1W1AYgzNtw3YDv/MV6dpdizOXYhlJ6jp9a/LsXR+rVXSluj4vE03QnySJ7O0BZdwIC85B71Y1eZrPT7iRJORGQxx0HfmrgiCKcRkk9SAKwPHFwLDw/K8jMsU2YQFGdxI6H+dZ0V7Sagluc9Fc9RRPnbxXfG8vJHQ4RiW5OMAfzrmJCIxvkILEY+la2tzBr4kEgjgZHQVmzxEcHB+vNfteBpqjQjHyP3HAU1ToRj5EceGyCPfNIwYuoU5HXPrQWO51cAqVAUdMGnwsFAUjLZGK9OMz1Ei6hdjkpgY454GKWR2wAoyD1z2puTHGQx3n0PfPakRmLAEEkjhQKtTuOw9wFBBIBAGaiGxY+oGTyfWpmkiZCGyGzjj0qvkEDjAHrWikPUlETIoBY7QfyqO7mitomdm2KBuKgZJxTJJxkKxyCc/hXNeKddKjyFCrweQMcfWrTvoS2cv4x1Y3MpCZRUIwBySDXJW2nyXd4iAEMx6mtGSQ3l0wJJBPGa3LDT1t0CnLk9z2rtguSJzOnzvUj0qyECEuMEnIXHWtTciAEnBJHy46CkfEYQ+XuKnkZxkVFIx3Ehd2Bk49KylK5pGmkJdOPMLkFNzYVyeGwM4x61A7nY6k4QkemSafMAjAkb3GGCk5AP0qN8Egtw3UlR0qLmijYY7MW2BCUz1J6UyWQbiQQSBjANIzfMAARk/ezwKryEb2Izgdcd6SVykkwN4w2hTgEnOBSREkMTyByMioRKrcomCTyT2qTzlUksMgDoO9bxQrWB2eXJPQcAelQlnQEAkmpSTt+RSc8/SnQWs8+FUFi3bFF0jKU1HcpO7MQHJBHX3oRysbADAz3710Gn+Db7Ut4SKTC/MeP05roLD4YXRMQnQKBgg7geD6+laxTeyPPq5hh6XxSR5+Y3AYqNwxVq20qa6KeUNzkZCjnNesW/wAObe1AV1BAGcjkZq2nhyKyRQIlBIABUdK2jSl1PFq53SWlM80j8FT3OySVFRlBZcMOR7j19q0tO8DLHboJXAIJOWByR713i6SdoyOCefalnt1gyFBMZGQQDz+FX7I8mpm1WeiZytr4Rs0UvhiGwQR0J/wq22m20TqI7cKF6sDndW2iqykAEDriqzAkHIIByOlRyJHE8VVnvIxbuyguWZimNzE4HGBTDp8SqFRSR3ya1GjRFBU5PU1E8aAkgnf1HoKpQT6CVWT6mTJaDcEGB7dKhZFCuhXDHjNaUtqk1wrlAzgbQxGcA05tNd5HCo24cdP1pOn5DVTuzAvbP9yUVA7kZUHufwqlb27qchcuOgropNOdJAzgqAeoPJqpJCNykEKck8dTXJVtA+nyafNUdmSW4CKhJwD1OOlXIFKJkDqxzzjr3qpGCjc4IJya07eIOFJGCDwM/rXG3c++hYniG2MADB6njpV+NlIGM9s4OM+1VUQ4CgZJOfrVy2VSOBkA5xUtFOxPb4AByCeSRnp7VejAkIbOeMFfQ1ThUSB8cDoCePrV2CNQykHI6YNNGMixDFG8hZAYzgbh/e9/rViMMVVSCApOMnpmkiLsSEXcR29BViNXdcFQvc1tGxxyYqEYIUEk8Ek9fpTnBwQRjHaljTaQAee3vSuFOCQcg549a3SMGMAO4AjBI4GajeUq8gYZAAII9KllDbQQckDkgHiq0rOSoI5APA70OwIikctlgxOAcY9ax585LlsE549KvzO8UQRQCcBcnjNUZS2AW4A4yO9ck2dEUZ8sgdADyRn+dQSQCUEFdo7H1pZyygMUJG7vx0PWnwOigop3opPzHqaxuW79CpPCcKoHOPzqvLGfLZiMDOCK1ZfKXDI4cnke3tWNeOVZiXZgMnHPA+lDkjO7M2VS6F2BRdxAB4Jx3x6VVEO5jk59K05EeUkElwQMDGeBUMzAKAFAOMDiuWTLTZHDGACFAOcZ45oW0c79gCqepzgmrVsjnDqARirqRsrAbNwYgYUZOSa55z5VcUpWV7mSugXerKlvb27SyytiIL1Y+gr6U+Dnw3t/A9lLI6RPfzqDI7nJJOMhSO496zPhl4Ce0RNQvRiQnMUBXBUdyfrXqQXYpIXB6kDnA+tfm+d5vOo/q9J6dT8x4hzT2r+r0notyVGdlY84B5GegqQA7uuBjJPtUG4oAAmF4IXpUjyAOQpBH1r4nmv1Pg7E6yggoCCxx+VL5ZyBuyB61W80RrkAEjnGaRJwxJIIGeATn8Kxk7glcvqoRSC67xkg+gNIr4wVCknqc5Bx39qqRXQXJaPcenBqxFKm1VKjrgDuKzvYqzRO0ryYOcgc8HiiRRIrA5/ChVIYqBkHvVpIAIiACSBnHqanmFexmJEAAhJLE9BVuC0G4OxyAdpBGMj/AApy22CS6lW9+KnWUXHKsFUcFs8cU0xcxFMqH5FGAfSsy4tyjAKMgcDHFbKRlgHPBUkkE+lRzwpPEdhOTkkentWm4KRzbQDDA5Ln09aY6mGJY1GM/eZumP6VpPGkbFQAR7+tVZsFCAAT6Hmo+RopGcco6lhhSPXkfjUlpbxu5LuIoucu3QVJDA9xIIgN5ALkDnAHJrmfH/i+20m3NtbzJ58qjIHBXjtXoYLC1cXWjRpK7Z0QbbskcL4+8SLqF7cIgBMZKjIOCBXETTu53g4GMYHOTV24mF5CZWlOWzk4xjn3qmqFWJDgRk8Cv6Zy3BLBYWFK1mkejCFuhnTGYqCwwNwI/wAabJI6jfvGFOOvrVx2D4RgoHPPrVWWaKFyMAkAnaeldk5WVzvoUXWlyxV2UtTErOgZizxnhWOQgPXHuaqyERqqu3LEnAHSpmlM5AJ4B5OMf5FV52JJIOQD6V5058zP0rB0PY0lCxUmJaQEgEjgY7DtULyJIQYUKBSFYHPJHU4NPlkDzkRggY+9TJZ3WQlyXYAYLHPHbn6VmekkRuz7tshUk9ByDTJLgoSWORjkntUpm3MpcZLdKbKVVQAMknnjtQUlYrNOWjKq+FI3fUmqUimRwQTj271elV52CqCTjAUDrWhp/hue4giTYVfGX9AfrVpS6GFWvTormm7GNFGVdBtJJ6fStjTtCub5jKIv3QU/N0wa6ey0G3tZYi6rIRgEMOvtmtOTbCANgCA8BT/SuiFHm+I+UxmexXu0FcwNP0OKJQ8q75eBuJIGB2Aqa/gjj3bQCPvYUcD2rXfaQAOQT0HaqFxGPLbAwecZHWutU4xWh8tUxFSvLmmzm5Il8wuTkN79KquGDmUoSgwCKuyqYiAEBCHKhhkZHt6VWlmWPYuwlWADgnPOOT9M1XKaxvYqSKEYlBknsahO+3IZl+U8gitBym0gDIHQ4qsGLyGMoSmM7jRY1TaKkgLbnRdxPQHoBUUjfuQD0PcHqKuFXAJ24QfLn1NN25TywoMSnfgjqRWU1oduGny1Yt9ynbqGkJBDNjrVqEmHhTgep7VUhjBYhRgk5AzVzzwXKsCDnnHc15zR+hwaaLSsWkBdskYzjvViN0WUYYMCMkZ6+1UrdgJXU5IBHbrVwLDgNnHNKxqkTuSSrhCoPyjJHPvViFSZkKsSc9Qenpk1XLoxULkqOpPGan80biiqUGMEHuf8KRViyriNyWOQ3HFWifKiIA2vnIBqGyVVGHQDGcZP58U8EklgAWHr0qWSx+4KoIXDsMZH8qVcttJGeeah5OCxCk87Qc4qwqhEJBYnGAKzbE0hGjCMHXp2BpwAYHAyf0pjlshQMqep9KdIJNoVdqpjtSUiR4lx8pUE/Xr+FL5vCEjGCWOD1zj+WKj8ohgUYEADJx0NIEkABABBJB56e9UmKyHggEuo+Ycc9qeisDgsdp5+gpqx4kAJwBhiM9aelzKZmmX5M/KCOoUdBVxE12JGwfukA471ivcK87AnIBI4NX9SuPKjJB+Yjkj1rCsmMly5ztYgj61qrsF5m5FkRAA5Y8j2qLypHw3mAP0wB0qKGV9uwsAPap1kI69MfnS5b7ju0PChQc8kDn60+G4J5JAIIBx3H+NMWQMCCOSOagUhp3QoQoAO7sSc1DVity88ssi4QqSTyQMAj/GhjhADwRzgiq7yiIBVycc/QUrTBQFcksvBY96YWJFAbJ4BJyADV+OIIgUHcMA5POT6VnxyhCXcZQDIq7bztIgLoiOeQqnIx25rWLJdy75apgk5GOcCql2j7V8tWDZ2kEdAe9XkwTgrwBnOeppW8yNy4IAAxhh1H0rR6kI56WNmQhwGOcZI61Ra3McgGeDkjHatia1MRchi4JyM9qoSW5VyGPOe9QaKxSEW2YooBfBcBj1A61o6fApjwQAx5JI6D2qFIRNKjFQCp2gjuPStS1gPmFVRiSCwwegHJH6U7FNjIlKkEdelSKEzkEEnIAOeDUvkGRQSDgHJwOlKYUVwzDdt4BPbNKwkynGriYl/lwRgZ4OPapGi3vwcA+lTbVd3BBOTkE9amS2RSWB54xHjrzyc9qi1jS5AUK4GRhR2NSmIbQSflIxxUrxrGHKDcSp5I6HtTCkkewE7wyhsjoD6fWkFxvkgLko7seABjj3pifIOApXuCMg1IRInByQeT7CszUbwWkZVcliDx6D1rNNvYClqN6QzITkDk4PFZJxgqoyp5I60NOrZRyxLcEr82PxpQxViACoPYHgiuhXsPYYiuzAnIBOMeopZAigAtgjI2n3qVQWABJP9KiYD5sqC4OBnvj39KlmT1My+gWWQOPmIGQP61jXSGWQ7QVJG0NjvXSbCS4VsnpnHTNVprNGyQPmBJY9M1USrHPMhjAQ/MSMkgfrUboFAIOTmtK7tyHwowCOKqFBCpDkkZyWA/StEzOUUVRCjSbiM54HvWfPaMso2joScVqKrhwMYIOQPWm7g7EEZOfyrZMxcTLJMUOQOc8D0qjPvDB3GQDkg+lbcloSxIbAbqpFVZLEhwVJYt2J6VaZjKJTR1fJYYCg9qj4JBJwevPpU4tiu8AcA88dajliZmBIyvTFapmEo3IuDhlOQemT1pHgUMCyKSCSpz3p4iyACNqDoPSo5AhdCOdpznND1MXTPTvgt8T7H4ZWmoTXNspup5PmlVckoOgx6c5/GvYov2pNOmiDPDEIguSojAI9/UmvlElWCkgGM5yc1FPs8s+WMAHg/WvBxWS4XFzdSondnj1sro1pc8lqfXEf7Rmj3EZjiTy2PzfMpzg9Bk9O9SN8atMugUd1UMARggY5r5Gju2JGHII+Uc9v8irqXTpgs5b/CvJqcK4J7No5v7Gon1xH450++2ATohxkEsBn2ps/iCybDJcggnaA3GDXzta3AS0MhBAJyFJ6j61Z8O39zqGtWkBcmPdl9xPT0rwK/DVOknOM9ERUyeNOHOme++csqlwxbvVMkSShgxfIzivWfCvwrh1rw1DcSDbL5YZQV2EqeRyOSR0rgvF/hK88OXJyCYwcZ46dq+NjKCm4Jny6rU3PkT1Ok+FyFYtVnCsGjZV25xkH/ACK6m5mEjgjMTDJOe/8AhXGfDO9b7DelDuJZchTjjnP16V1m9rh3BBBHT1rzcVK02jjr/EOjaZ5CciUEfK2MgipLglLYgZLuCoIB4J70/S7R95AQg5J9eD3ralsE8tCCAcHJb9K8puTZwSlY5TTdCSGUSzsZJQOFPQe/Hf2rXu2aGMkks2eA3YValVQApCsw7isjUPNERRCSOhJPNO8pPUFJye5y+v6mNNgvLqQq2I2IVjgZAPPpmvkvQr9tU+J+hTTkyvLqkTlSckkuMjnqMV7z8btVks/DIsotxnvWKqFGTgYJ9+leG+C/Dupw+LdDvxal0trtJmOMfKD6Hviv0zhynCjhp1qjSvovkfWZdCMKUpSfQ/R/WY0MzhG3hQoBPU/KK8N/aL8Nt4g8D3RRMyQr8rd1Iy3HscGvZbi7S7tYLiJ96SRBiSMYOOmPpiuQ8VQfbtGvbUoCJojGM84J7/hXzjxio11Ug9meBCbhV5vM+B/C0BSWa5RCEI2gnt6nNe+fs8yNarrOoKjC3t1dPMzgLK4Iz+Wa811PQB4daezQhzExUbR24xx+NfR/7Mfwzu7PwXL/AGlCY4b6cTvFIOXIyFJ/Anivrs7x1GWCc299vM+3zLFQjglKTWpo+FPh9d+NLlLy6LwWCkjJGDIB3wa940jQLbRoBa2sRjgAU5wBn8u/+NXLW0gt0jjihSJVUKAgwDjvVonZkOMEcYzkV+UTqOs9dlsflNbEyrO3QjSMKcA4FJLIMgEZQdMnpSNKMkscAnPXrVOS4EjMQcADv3xS0WxypMwvHFulxpcjuFZEKsQOCcHPH5VzdoVMIZdxBAwT6V1HiLfNpExBUuFJQHHNcjprOQI3IJHXIqbtnfSWhv6fIARg4HTFb1oCuWKthvlGR/L0rnLQKrqARnrj1ro7WX9yCTtAPrRa5NRF1VO4ICAR1BBP61MqDJIOTjH4Uy3BjTYCAp+YgHis7V/FFho8LSTzgkdgeTVqm7HNySk7JGkUVWDZAOeGxjFUNT1O30+Ml3QydAo5J965iHxVqPiW4MdjE1tasOWIxuH+NbFl4WTzFlndpJR13nNQ1Z2Rq6Sp/GXLbZfgwzKxhlUCSPPBB5H5V8QftQ/DYeGfGX2iKPEMrsoI6hj0OfpxX3fHAkMZCLjA6ntXlX7Qngo+LfBl3JDGDcxRELheWIyRz6/4V9FkmK+pYmMm7JnqZZilQxCvsfniNNKSlANoxkg9qv6ZgyAEFmBwMcZI7VLdwSWszQMjRzqCGDDnIOD+tQWsnktknBBJNfv1Ct7RKaejP1d4aNWF4Lc9p8Cj7RaLuKsiSYZWGDggcDHpyK8y+LfhkaTrMkkSMbNw2SwxyWGP612Xw316B4VUupcnBQnJ4OOvvXR/E/w7F4j8PPLGA7ohUY6gjLAn1/8ArV7llOnc+KXtMBjPfVkz5njcGUgggkABu3HatC3naNgCMooJC+mep9zWbPbukxic7Zl+8voauwy4wCCSoxmvPmfo1ComkzXgcSsrI24EBTz2rSgyuDjgnGetZmiabPfzJBBFJLPJIAqRDOM+vtXp3iz4fXPhHRLG4lQteynbKmOAvUfzryK2Lo0pqnKWrO9YqjCSg3qzmYXO1TjO47d2ep9K0rC2kublYVJLyHbwemazLfERJbr3A7VcikkEiPG2D1JHat1ZnTN3TsegS+IIPDekRabZRq9wgKSzhs7m71xk2pPNcFmTEhzknnNVWZ3cuTk5xnPegbgqIMB1O4d8H1rvp1I042grI8OOChTk57tnSaMp8ogqCzdhWiIEKlickZBUjvVLTwRbRluHbnOOpqwsjM5UsNg719Nhl7iZ5lVe80SsvloCjFjjkdMe1TJukgLHCgdcnr71C5XzQVcEDgn1p7k7QCcgnt2rvujGzLlrEWQFCCp/iHpTrmBiyhedp796rwswjVkBCk9M8GpYrjzMkDgE4z2pJkO5LaRPNPEqqCFbcRnGOtdlYhreQjAOTgk8Ae+PeuU0pm+0sQSBwdw5Oa6GK4csC7FhwAfWt4Oxy1Fc6uxmDkrwTjsOlcv43icTKRwOrZPGPb3rcs7pIIicgMRgk1zniLEkzEEuDyAea1m1KFjmjHW5l6KS96qgYVTkbu9ehxFQoBGAVHA7mvO9MSVbqJQh2E4LZ+6K9GtrQeSgYlsgEmsMPTUQqpIzr6zTaW5b6DOKw7+LDAAgge2M12UlojwldxA64xnNY1zpis0jPxtBIrocF0CnIqaJIhPluOSMhcdas3NsoZpAAeOAo5z6msjSLtmmco4fBIHTAIPNdLb2y3DIMADBLc9cU4qxU7oxJbYHYzlQv8RPQVl3tgXYyKMBjkY7V2NxbIMgDep9azJbZHBOCM4G30NW1YmMmjloNQm01wsjsYwdxJOSR3rcg8SRGXdIzA4yCBjFQXmmtK5xGDgYORmseWxMJAc4GSST2pe0cTb3ZbnRS+LYJBiJWcoQQWGM1nX2qSXQILFBnI2HH+RWYkJ8xgCAAM5PerEMRIUNjPtWU687WRk4pbAluz5Y5JznNWdhYliqgjsO4qWAAEKTk5/KngMJWHBB/SuGUmyHJoaIF5JJO4A46YpQoKAAZI6t61IYmZDlgp6j3qaK2JQADOeSe+KgE7kGDDCCo3ZJqWMu8YAJAGM8dqkaMksFIbjjihQ3ljI2knBX0waTRWgZG0hRkZzk9qYsO9SSVbBwMnkVMFBYqBwFz+NMjUxZ3DJPQnqKVh2EJGAhOCMAEUkiFGHGT2A7VJIoYqSCT0zilOGJOcgdcUnoMi+c5IGAvU5x+nel2O8gYkZXvinPE24kNkHoD2pUUKCjDvnI9KQrgZBuIU5PfNN8tYgzthye2Ogpr5GShyufu46e9TBQyrtAJzyPQUXE1cimZJdgIBA7VCyLgkJ8vT6VZZUDMSNvHBHc+lRNBIYypOSxycdx2qQIUUNKoY4UkYx6U6WNvNcKMgDAYd/apY42XAYKOwJHNMODI2Gxu46dTTWghPLZ0GTk0027AkEZXGM5qdVUKwAJK8D3NSDbsVHBC53E96q5DZSMLOAoO0enrSKuCVc45xnPQ1ZbYUBYYYnAwKrqgBJY4TOCadyRsygnAHHQimIA2ADgZxinTTfOAj8dDx2qXcEKsAAMUhXZAy7SEIJLZ5Hao3Zl2ZXaOhx2q2DgEgjLcVEsaSIQ5Jx8wHrQNMjwChI5I5B9aZtZ4yQoUkgkgdh7VbEK/KFHHf3p3lHLkcZzgHtSZVypGqO5ToygEj2OcfyNK8ZZd65AHB96nZFKKcgOTwfUClMaupDnAzniswTsUlDvIWwQMY6dql8rJCnhs5OeOKn2nBCnp6U4RvIAxIGDjApopSsVhEfmJI4OOnUU55GZAmNqjoF461O0RDAscDv71FdqiI0g2gAE4z1rWKNEyxpN6bZZAI94LDJJxn15+laq6k8rkkhUwAAowapWkaRW6bwoJG4sR61JKqJ84IcY3ZHrXTHQ3Vi9HeRJdAuxUAbtx/lWpP4ngt7URQvvZhlm6Yz2+tcNf6ghcBQzKQWJHY1RgvhLvAJyOSPbtW8aij0IlHm3OmGrFb1Hd94wFyfarlxeLfyRAsQTkkA9R71yU10tyq7BgDqc0LfSxsAhwfX1qXVUndmXIdbLdnhS2wgYwDxWY100bMxlIY5HTgUzRpYZhKLmUBhyCx5yemM9fwqCcpNMYkIdhlsL1xSunsNRtoPeVpiSX3NjOSe9b2m6KJrVXIIBIbOO2Of1rnYozvCMpLHgDGc1u28d9Y6cr3Fx5SMWZtuGyvYY7YBFTZMqWi0ZBc2Ie/8AJiJkYZUEHg57gd/xqW5sPswxIDnHTvn0xWr4bRWYyIQ3GdxGKnvYjqd26rGQsYzvI4J9KXIY87Ttcw7S33IXQ7cHGMU6HBnKksM5GR2FTkPbyPHnAAwPemMQroUIPGefX0rNxNL3RqaHogvpHDg4A2qR1z6/yrUl8EwJAE2kkggsSeab4U1SGzeRJXQEqcBzjv29T7V2KTxOqkuACQdp5wK1p0PaOyOSc6kXoedxvP4YuQiMZFB3ANj5T6cdRXURePgsEJCK0hGWBOQPas3xb9nMxEDRyORuJU9j0JHUGuQliCyRqE++23aoxlsZyT9BXcv3C5WjdQjXV5HpMfj2FJIlVQxY4brjB/8A10nirVZ7IwXaHLLhljJwCDjk/hXn1sxDAAEkH7pPIxWpPcTXaqJMuQNoyc4FJ1Lq1hfVYrY9Y07Ujq1ibjJIlAyCRyQO2O1ZmtKZ7ZxIMkgjA5xXO+D9cWyVLYgoEPyjHcnkV3V5p8FzAzxksWGCQeoqU3LY45Q9jM8onjeG/QbMREEknseMf1rl/GMZsWViFw2MEHgZ9a9C1fTHtriQBWaNc5KgnP09a8/8aoyW3zIGIZWUHjv096468bxaZ9LhqiaTTMqwuwMYbKHksBk4+hqOa5Mu8EAEE8Z7ev1qtbgohYDGeMelQXClWyDkntXgxfLofHYu0q8peY+V0LAZwSQAMdSaP7QRW+zAK8oGcegqrI+4KgOH9auaNZItxLKyb3KMoIOc5HWs67c4aM9TKJxhXV+pmanbO8RLICScYHGBXJ30TFxFgk8kY7Yr0O5hMkLKeSDj6+9cteWj7ZAFzk5IFeLpE/TYO5ysts5LO4yx/Sue1GRknAIwcdcV3UlqyI8gG4AdPWuT1G3BeUsACASMjOTUJpmnyOf1COYAFQDIcYLDt3qKSTBJXIAH3SetWLiEb1lJKnG0gHOPWocqxEbKoAPDY5FNlJoaly3l4JJJ4HbNXoNTuVIAJAAwCD+lUxAZCUI2AcZqx5CQRGTO4KCRx1pEtottqUrTIGOSoxn1z/OryaiNoLHI4yKw13ZVyfvAEKRjFSGQISQR0yKpInc11nR5w4HzBsge+c1aVlMhLvyTnDVz/mhCrE8AZDA8g+1VftUkSuSSpLYAOSSPWq5blr1OqhTy1ZyCyZzkDgf/AFqsI5kwudxHORxwe1ckl9KgViS5HO0cZ/CrVt4jJYkIFPcH0rN05AztbOJtrkuGB6D0FXrVAzEhcnPJFcfD4sjGCVyOhAOM1taf4vtUKqXCqx5PqPSs+SS6GUrne6UAvkgDk4yOw45rsdMCmEfLkA9fWvJIfHMFq4JlUbgAEOcke3YVZf4wR2QKRRCX+6HYgA/UHit4Qk2cjpSmeyoVLqCAy55ArP1GULG5MqxgHILg1wvg/wCIR1u6Kk4ZTjbnrn/9ddleSC4kUb2c4wNxyR9a3laLtch0XHcfaXAdQAQWxkECuI+KeZtIYKMueCe3J5P5V3+n2sccsQkJQE4Y+grl/ibG6+HnlEYIVgpPrngfrWlOXLK5m4p6HgaKkDFEXODwcdRWlYsXdgqYzjB9faoRbmLLyjEy+/SoluHADKcuTwPbv+NY1pczudFOCilY3YXVI2VwMDnJqdL+KNgC2BgdO4rn3vjglyQAAPrVW1uGubl2jTeVAJYHp6CuNRudcWkdmddgj4EpTBAwD0NXLHxRA8zKzhBgDLHGRXGyxu4IdShbB+me9UmR1bOc44x6itIwj1L5kz1KHxPbSptjdTICUwOmK27LW7VlCF1JHBLHpXiPnPuABII4BHatK3klX94Z3QY6KeprePs10M5RPbYr2J2ULICD6ngVYAG5SXBPYgivJLXVp41R8luhLFunpxWtaeLZ4k+dI5UXLESsR09Peh3+yYOLZ6OxAwrH6cUhI3DccAjAB/nXI2Xi9LlQZWIwchSeAD2rbj1mCWKIbwCR8xznB9Kzu07MhxNFyoQleGIzVDIdCGAAGc5HarBnTcFyrY7qc5prlSGAIBbqAaV7itYz5FKqSpDAjI96z79IrmBxIoL4JAP6VoXLEZBIwOmKy550fJyABxk+tTexrF2PNvEOmyWkxZRhBkkAZ5rKgjeOQF0+ViBkd69J1rTke0MxYFQdpI7E98elcqmkGS6BLgRKcMAec9sD0odS60OqM00bnhfRg5knlcAqCykdMg9PwqtfqInuCxDuzFsnrn0rpI5UstJeJBiRgApIyBXIaijq0jkEHG48Hn8Kziru7Cm+aTuUBOMEOwLDipUlJJYEuFGeB1qrJbzvIuIiVbncO1WksJzjy0IA4yeAa1sjvTiluMjIZwCdgY8n+tSRo5cqjYA5DdePWlukhslBldS/VgOCKxtR1xcmGD5ASMEjkDn0+tVGnzGc68I9SzqepPtaGHoDlj2NV4+QcEEHBYY61mRiSRgVJJB5GetbUMEP2dCEbzSO5zk+oHYVfJy6HJKrzD/JJyYAAD1DHFU715Y3CoQWI7jIHvWpcOlrAgBw5H8Qzg/SsffI5JBIO7aM9xSUmiE7lSaOV3CCRULcksDgY7cVXcPhggD4GCatyrhjg5PpSyg+RkEIGOMj1rRSFJtIxGkkXIJKNnP1rU0jxFPo8i+VKSCQWDHk1Bdwb8E8gDGPWqjWQwDjDA5z6UnqZ3PbfB3jKPXYBDNKpcnADHpWJ8QPC6wzG6gOSWIYkZBAGcenXFed6RO+m3qTxMQVO4BTgEnvXr2ma2viTRyjgNIw24YZIPrRC8dEXCcos8bmR0dTnDZxin4MZHPzZ5Gav+ILaS21F42TCrkFhxg9qzCAwB3ZYHIye9JnfF3VzQgkkOCTjA6ipL0PPGAWyQMnPrVOJztwQwycnHQGr8c/ykFMr0HFZKXK7mM1cymh8wEDhgPzqEaVLJIX2EADqe1dAkCP8wRVJHNX7eAK4IIYEYwe1aqu0efOnHsYOn+GS8YmmbCnJCgdMHrmup02xgsQQgYpIQxyMnNKJDnagAIwDWhZJKgMoQsuCNx4APpWcpymrMw9nFO9jatoTDsYlgBgjHf61twSCVQWZgo56cZrnoZXeNWQ/eAYHqCP8itG3uHMwDFgqjLKRgGublsJI6S0aN8M8hB7LjjFatvcFQQowuMZPeubgm43g4GOlaNldBVZgCxAyFz1raAmjj/jFqS2cbJAquGjUIpPJYqCfyOa8Vh0mS6nE06gMwyygda9i+I9ompS2zOmx4QWAJzkHvXB7FikLjLsBtIU9BmvYVRxgoxH7CM7NlSGAW+ECqEA4PenySum0gKRkAHOOKbLJufAGXOSBnrVVpX8sq48onJww61zPV3NlBRVh11M8quhJVSOo7H61RmkXzFIABIwTj0p75dhks341DctmQKo3Adx2rNotKxYsbghHAPJbO709q1rXVTC6kMT+NYEThiSTtA7VM25SNhOCKnlN4nbaf4kuI5QDIoIAwTzkeldRpni5iCzkEjOQDzgV5MjuxQkEHocn9a0bO7liJO5gVGQ2e9RZrU15VJWPaNP8WRTRPyqJxnIGf15Fa0GrxysiKV3EZAPevDW1uSMEk7nPX3FaNrrzrsDyEbcMNpzj2+lHOzKVFPY9nkkEtuXJAGTgZ61iGY/aSI8OxOADwM1wtp4umWQBi4HUDPBFdbpbi7jR+Iy2GCkHkHuKzleWpzTpcquzp9IjMsoLoFJHIPZvSulUqkILjB6ZbsKxNIRY8EnABxjrmr2s6tHZxxGVdquxUA9/eqhE4ZK70RIhDXBBVienXj61L4miW70hEIyY1Ybsdic/oSaoWN6kkmN2xycgHvW1e26S2Ts8jpkYCqAQa6IO0tRxXK1c+cNetTbM8SnJDHJPcVh5OAATkHH1rsPGtsEv50C8qdwBGMf/XrijvlUGQAEHAwe1aVbX0PXpK6uPLhWBd+g6GmiRQ+AQD1x7UyPErsGIIHX3qVwglLso54Ax2rA6ErDGYxo7nYADgbj1PanPIzsjgBBtAYe/wDhTGiV1LEAjPRucGleR18rYoLIQ3Pf6juPagpIninVCMqCx7EcGpI5Y8hgdjdCAe9QpIEYMFycYPfGabHblXI3nDHr6ioehVkbMc7qoCHA9c4rU06wnuJmLgFAcKR3HvWPpSIt4qu29WYLzyAff0Feg2aJ8ucKemfU1i6jOapZbEOn6altnKKH/vZ6j0rUCBQVAAzgg0mJAu0kbQcjAx+tOkkaQqCAqgcY4z+PeotfU8+SuwVQjEkMTjsafLbkNGyHAAIYepz1p0QDyBhgHp9RT5nkRiAB0wQe1aRiZa9DF1uQRxGJnJxyFzkDPf8AHFYduiyMOVJPf+laGqbHuHQsHVsDGenrUAhKSKqBdmM/SqlHS51wdkW7aILDjGCD0NaNnAQcDgZyfeqtvG5QbiqnPA9q2rKJJAr4wc7ayT1KbLVtblWGAATj8K17W2cgqVwcZ/Cm2cDlh8gA47VtRQjC8Yb1A7VvE5JyKa2xTBbJJ6D2qlq2lJqEUiFANwJ+Y4rpxbAsGQbyR19/SmPpkkwBAwByTtzit4toyjNJ3Z8++KfDBsblm3EJjgMOtcrBpzzzBQCCTgIoyTX0F4v8MG4sJHGJWUkEAckH0ritD8ItYO006Yc8gN6A8cdquU42udiqpq6Ma30JdPt1Lx4Y4y+44+mMdfekuFHkkIdrKdoPfGe5710GtmXaZAcIST1Hzeo9qxJ8tiIAFVO4nHQ965GrkK8imIykuVYY27eeue5pjxEYYHIJwcU936kcg8nI6mmGZGhOAVJGPTJpxE0MLFSOMjGASetV7hVKq20AnqoFWXZdiAg5HYd6qtMWmHyFQMjntW6Znqio8CISXTBIzgHv60qxMm0MVYnoAM8dqtOsewhjncMDPrUXlRIoAJUqOD1JH1p6srmsVJIyzlAG8sjB7ZoS2w4w5AHOPUVYIZhkDHOeKju7g24IbAOM/WhIXO2K8kUcLMCHIGcA9/Ss1pnugTwgHO0n9KqNcmWT51CgnaNncVOkIVwQTjrz3oaLTN3R7Z55EJGCMEf0r0Kxtx5SElgQOg6flXE6DE8kyZQoi9WPevQ7dRFEgxgEAgkckEcVly3ZLkx8kC/Z0DE5znHYDt/WnpEgjLhdoY4Bz1ppAwQWJ59c07zVj6jIPGKpInmbCNjEUdiQ4GeDnBp/nFlIAPrzVYAeaWLsQexPAonfYRg5B5wTxVIhq4tzeGKMAnIHJJ7Vh6hN5roQQQF3cDk57mrN3dRRgLIwBI4IOcntxWJLMsRKgkEnrmmmJRJknBQkd+ORUqbiowuGXOMjrnvVRVAIIORjpVhbgI4+8V/WkJosQodpJIL98GpQCoBGDUAkQhgQQT0ojUB1BYhScH2pGZYEgYgEZA6j1qVIluZFILAYA56ZqtLtUkKSRnBNOUqpBDlAaT1JaFltonLAKpYnO9j8oqKTT0lBQptdiCME8f4ipUZ8uBhgP1FSRSkOXYgDjg9jUvQV2jLvNIiiQgRb9x6Y/rWDe28ttOqgBI3yVA68Hmu+huCzOykANwQcEe+PSob3S4LlQCmSQcYIFaRkupvCpbRlFV2Fgw5OdwPenQlAdynAP6U1imwBCTngetIsIBBKAn7wJPT8K5ztTNOBSgDnBGOMDFPJBRihwM9PeoMgYYMwBAGPf6VbyFiYOMHOM+tFydCOPIXLAL1yakjYMB820d+2aYJAijjJPABppZiRlVLHgZOBntz2FLmsNK5IXIK7SQucEj+dPWbaAp5OSOe49ai8wnaoIyTySegpk0jsyKqqW6ZPaobGkWslQSDkDvnrQJwuGC5Yjn2qqXAwoGQB0z3p43HYxwDjkCsm2gsTEmXO44HXGehpWcqABhgB1B4qOKIgEnJBbOfwpvzNIViG9gM4IqlIRMzMFTB4P45oaZ0cEEkHIIqHzjuADgEHkAZz7Uu4s4DfdHU1qpBYle6AAKsCfYdDWdf3wjjLOQW6ZNPu5Gi25YDceBjtXO+JL8Q25ZpSzn5VB7e1Jt9CJWSOT8T30snnFXVDkkY4zXMM580EjlueK0tUk89WBIIOMknoaoIDuAByccVrG9rM4W7DhGZQRgqeoYjiq+DHJJs4DYBB5z/k1fS0M1uwO8OcEBTjGKv6d4bur5xiNgO5IrRJs551ow1kzJiilYodvyZwR6VoRWhklCqWJb5dmOPzrt9J+HYQgyuTk45HP19K6y28I21qq7UPoSa0jRk1ex4OJzujS92OrPMbfw7JOpBVkA53AYFaNt4WEOFILj72S2ea9In05IYSqRKRgDcRzWRPAFBbAwvB9jV+xtujwamdVZ/Cczb6HGJ5S6bAFAU8YJB6/rVgWKhkJyVB6D0rRkgD5JBJ6j2pkIGwgpk5wM9qXIcEsXUqbsgW2XJwCFz09Ke0KqXy2T1BHarawAZzgg849Kb5DEsGXG48YINTaxg5t9SsgDQ5AyfUjvSfY3XBZQQw3DBB/wD1Vca2KSA4OAMY7ZpRAEcsDlm6g9KaYKVypDAAQDgdTj0p6ICCNwODnOO1TiMtKCwPPQD1p0duFkOEZwTyB2rZMLk1vGDjBGD3qWRYoyVCABhzx1NVUcwykAkjqB6CifUTIWATaAOCe9aXI5WyzgRlHIBdBg+h/CqGpXKrG5dyyycFV/w9KqSX9zJHtLwKobjAO4jt7VnXVzI8juWJKjAUjIFc9TU3p03fUzNZWObDoAhJ27SM/lXOXtgYwzyDCgZ6da6sQ+ZbI5KLIeSnofrVC4VZc5+YjpnsK4mkj6jB4l0ko9DnUtQ2CTgY44pvlAAZzsB5wcZNaF1EAxwcDtWe2WwCcKvX3qj6qjU543GEFcqnQnoaWRnyAyhxjH0prYjckkljwCO4pjuM4U5K9/WkzsQwiaQhETfnpzjFQKoERQ8uCQcmpi4EJcuAAeT0xSMMzIWJ5HTH60JgxixgsrDnHUe1TxIPNMYO1DwMDHFNKIJAEfcAeaniiDSBlOH6AjtW8WYTZ1+j5toQqKoQLkEc5NXrQq24gcE5Iz1Pes7TJE8kjLEhcdO9X4C4jD42A4yf51o5XPicUvfbZrQPGzKhHlEAHOc5NErsxkIYqO+PSotscxAIIJG4YOOKsRjCEKuD6t3FJ6nlSQW9xtQ4IDds+nrTd5yQSCMdccmj5dpJGSTjgVA8pjUjAHbnsKlozsgcDILgsM5x6D6Vi6ukaOQW3EnIwK2FkZskruOOCBjisrVUHlhwApB655Ptj0rkrr3dD2Mr0rWMaTY6GNSCDyR3GKyptPWfKImZCwCso5JJwB+dbOAxARQWPBIrqfAXh1dV1QMYWPlEEHHBNePXrexpufY+1nJU4OT6Honwr8JDTNPQMAryqGbHOfxr1m2t4mhKRKMDsT09qzNCsBaWihAylvlPTI98elbvnGFEDHexPJCgfoMV+JY/ETxVeU5s/KMfXlXrNsaIwVIBIGMEVJbqGRCRtK5z9KUKFBY4xy30zU8KjJAXJIztA615conmCR4kYYVicHAAz+tX0RFwACcj72OlNithKADlAOTg4zWhHaH5ATt3/LjrmsHYnmSMm6jKuQAdvZSOv41A6BCSBgiuifTBIVBbPuegFZ9zYOVIRMlT0XsKhpsFJGSGaThyFGcjntU6RiLIYfKf19KlW1CksUyQcH6+lWIwTklQCDwPSpasXexAbUtEVwFVhncfWnRaYTCrElXyQQB0H1961rPTi7gAEDg/SthdOjij3iUSEHlSCCT3xWTsZuol1OMktTCGAQgdsivLPjBrA07T4rcoPMO5iRjgcY/XNez+LdU0/R7WWWRwsRBIwRkE+xr4y+KnxCOt3s8UYjL7iu5T0GBgfp+tfR5FgZY3ErlWiPTwFKWJqKyPLdYvTqF9LLGCAXOQR0A6moIZAGKugKd+epqJyxLkMcEk80is/lgAgueoHev6DpU/ZwUF0P0mnHliontPwc8aDSrxIp52aMEcuegP9BX2L4V1eK+t4mRwE2g7Rzk+tfnb4WctdruOxz8pI7j1/lX1F8LfHjpLHbyuwQYwzDr269a/PuJstU4+3px1Pn81y5Vo+0hufSjgyAsCD3Jz0rz74v6lHZ6esAkaWMKJQAD1Pt+Fd5pVxHcWyCJlcuoBVegJ7V5J8Y9QTzwIyzgLsO7jbj09q/N8vi3iYxt1PlMtoOWLUWup4pqDvLcOCpxnq38qpSoYVCRk4GScnP1qWR5NzjJALEkn37UkSNnJIyOASM1+1U9IpH7nSp8sEiB2ESq8hXDj5RnJ/LtViGJ5FUqBgYOT6Uq24Yo7IA+TzgZFOjd1YgjJzyMVo2dNiVUKybSgC45JGcU5dgYELg5OVz0qOQh3AJIPYA05wWCsxAz8oY98UJi5WMY/MQoALHPHanEhwTlQBxgUzBThnII64Haq9ySkRIIVD83Of1raLJaRV1e+XT4POG0sDxkd+1eY6rdvezsZJCzueRngGtTxP4mDl43kCKCVHOMt6fWsTS0F4ys4IAIKhhjP4969OlFxjzSRyp3lY0NL0nad8owAAQfTFbmwYEmMEnIUcVFDmB1LAlCOVJ60KNxIUsHJ6H19vapczZRuNmVlwuclju9eKY7um0FTtJ6j0pr3CoSCckcBu2aa0hcAhxgDAHp7VO5SjYW5LO+84Axg49BUKyhQ8YGDtyDmlkO4FGyAcHdj+lKLdpQpQYY4BJGcCiwm0tyrcvHDDuVHJ25OTnJ9h6VABubJBDHnAHFbkWhPPDiMOQOpIxit3R/ApuJI2nkCLkAsOo9K0hCUnZI4K+OoUFebscIlhcSBjEWiEhAIK5JGfXtmtzTPAuo3ThRFtVjli+c+2PavWdO8HWkQVRkoG3YxgE+prcS1jUhVTAA4OMZ9K9SGEuvePlcVxD0oo4DTfhiiWxW7Y7mAB8vsPrXR2Pguw0tC0UIchQgLDOB6/WulKhUAHAxjr1NMdyFC8EnjGatYSknex8pWzHEVneUynbWaLEQiKM4ycdKtCEZBABI/h9RSjd5RBAUU1pPlAwSOmR1rsSsjgc23e41k8x8nhT0GOlBEHzF8sM4xjpSyglVYEgA4ANAiB3Ang07XFzPuV5LZNpwgIJyD7elRzaeDhsYOOmKubcgIckA5HPQ0PuUgg5INLkTLUpdzGl0wCMhE5JJHeq0mmN5eDkt/d9DXQGUAjJGBxkdqYyAkkYJznPrUOki1VaOTfT3UEMgLf3QeRVCS0MIZsY5AJPeuyn08SszhgCAD7mq7WqMoQqHJIB3Dis/YmqrnO29gXkUqoA7k1pC2C54AB44rYSyRIwCigDkbfSqLIEkODngkD27mj2bRLqXMq/son4C5J5rj7tALqSMEAKTkehrs72QQ20srsQADg5rjMkSAk7iQck98mvHxlr7n2/DsW25klvDhgQVZBwT71fj/AHmDgKM4+X0qtZhWYjJIxg1eSIBW2rjHG4nOT64rzrn6LDVFtVUyAqcjaBg+vrV2OJNoQkEg5wBVK2Qk5DAL/eA6Vat380OFIIU/MQe9XzXKsXFmCqTsAUEL8p656cdjkVYjKtIH7gfd9Peq8aBjhhggj8/Sr1ugZiGGcdCBjFUo3MZaFi2Ygkkg/TtVra0rgBsAckY6io41CkkEgY6Y6n61ft40kCqZkikAO0SAnI79K1UbHFNopyF0yA2CMZPoKRZGQk4JYc81ZIG5ySQSMbe3Heq2ACMHIwSTWyMr+RHLcSnBJIQZyqjg59agkLNlgccEgnpipWkQElzjjIx0GKrPMqliDlRgDnrmomzWOvQozz7ZQoByRkHHBqjcSEk8nHbJ6mrV2WUyLnBJ5bOTWfIxEQYckDnIrjlK50xRVuCSCrHgjgDmqy4gCqWPXH51akG0Ag7iOSCKozXCo+CCBnIOM4rNM0dyVw0YIJyM8HHSs65JaQuWJI4BJq5JctMCAMJjqapmGWRnUsDnoCelRJkPQqpGqW7IpYEkkkMQTnvmnlQy4AwNu0ZPU+tTGH5jznB605rXO0oMDBJArFoWgljETkKCTjHXqa9L+FPg1tZuzql0geyibbCD0duhP4HiuJ0TS31G5s7OJHD3EnlMR1APGeOmK+m/D+iQeHNKtLCCNStupiGMknB6k9Ofavk8+zCGFo+yT1Z8jn2Y/VaXs4bs1bWMW8RTAIxjJ6j0pXmEIIcnnGCP61GZTuABwD1qvcurbkJxnn61+Rym27n5I7zd31JZZ/3xyMMoGMnGAaY8gOCGxjkmq7kKyDcCehyewHFRO4ZwBwMcDFRzXLUSw1xyHHJHv0pTeHC5JIzkjriqe5lThNoBwMikDDBBJBJyM85/wFRuXyl2O4Jxg5OST7Ctewie5wYgCvXf3z6ZrK0PT5L/AFK3hjBZWcLJgEkA9/QAe9esWWgR2MAiiiDgHqFxms5y5bGFWpGG5yaQyJglWY9MgVoW9uI0BcHgYAHU107eHXVipAOOQyjj8qX/AIR4EEkEA9x3NZ3ucTrJnHXbkuQF29v/AK9V9rBgQxAxgjsa7Kbw8SjFeZSDgEdPTmqcnhouuMZJGDjue9NSSBVYHOljtBAJ9femS3MUa/O5VjnkdQO1a82hzQ/u1GAo2gD09K5+80S9mc7otyg5yp5PoAPWtFUNoyi+pmXFw8jueMLwCO9Zs1ykZlLyqhjG5gTg1e8T6lF4ftYiY5LiRwQPJQkqR0BHr614b4v8W6rq5KYaDcxLIDgkjoD/AIV7WAwFTH1FFNJHs4LCPEv3XodZ4r+KVrosclraOGupQVLjnA/pXiuveIbzUbgzPIS4HMhHakmSaWdlcP5pycMuCB3PNV5428o4Bx908de1ftuTZNhssipRlefc+9wmXYejFXV2QjUbqZA7TmRuoYnqff1pTq10GXJQ88gjGfwqLYkKFVBYHjavY011Rl2eYFkAztPJr6x1Jdz144Sg94Ie2pzyIyZAO4MCo6AdR+NK7Ox3kZBGDmnQ2sSIFDMXPLMTnr2p8wEShHGVzt7HIxnNcU5N7nZSo0qesI2KcvmoylRgtwAT/nioXD+aBgEYOec5qVlXcXAABycLwBUUuSilHCgHkdzmsEejEreUFLkkk4AA6YPrUWwch8MAclietTv87rznP3vcf0qWG1Ey+WcgctkdhWkYtluViqAJdoAJjUdhyPepxYPMUcDC+taFuEt2LJyBUd/qRgkXD7EPLADkj0raMO5zSqPZFi2Njpyh5E8517PkAH145NW7fxbaAEoMDk9O/wDhXDajqElxKRuwpPTPQVXt1cyBixAByB61088Voonk18BHEu9Vnop8Q29wuCShBzlRz/8AqqeLV4XIJHIGc9q46xtXmwWLAE5OB1rZNsmQCMYORgmmqiPPeSUDaXULZwWyQQcjA6mobm4SdMK2ST9MVllkTaEB2jjgdKjmkdGIIZlyAdvYHvVe1sQslpx2ZXuJBJvYPuAyBjuRWfJG7gOeD6VptHH5UnlgMsY6Djr/ADqtGS+MAE85PrWsJcx5+IoxoS5UVASSV2kAcBulMeV1eMFcIuc475q2+x4BEpAC5B9s+n40yKBMOWJYIucHqcVpY4GRld6FyMjnI61XnJETMgLhhzjjB+tKswlw4VkGMBSKkW0Jjd26EHv0rKSuaUmlJMy4c7GK4ABJ4FWEwcAkZPIPpWdEjiSYJlQTlhng9KuQsEILnAxgqeg964Wj9Hw7vTTLkGVRZCcsGIxnr/8AWq2NrYLNyTk1VRYxCrxkO7fNgdvb+tTxlZQA6gMDnPSs2jsTJsAoVPQnk1dhKRqCTkkAgn09aqRRhUJY5DDjHerkG3y41ZQ5XoD2FZsd0WUImwQSMenGalaRIgCQeON2epPbFORU2YAAz09qU2yfKSSdpLc1nZk6CeQJfmAZTjnNSpMpmUrkhTg8Y5HemOxOdpG4nnmmnHyk8k8ZFLlBaj2BjmJMhYN+QpCUJOQwPXrSiUZySAvQmpJkKqAXABHDAdRUcpNkgRo4/lwzEjJ3DGM09yqglTg4yR0zUaAsCRyAMU8xiQgAAnGMepqkiLIeNpTecAY/SkBGwlQdo5PHU0Ku3ABySMcU28uUtoXYnIQBiB2GcD9a0SJfkYGs3JldkiZkHq3UfhUUBXYCDgqOSR1rPnkeSeaRASrHcMnpmpd8rbMPggA/StovSwGxG5IAAJBxzUzAeYGiceYpG4HkGsy3uiHAJyxGM+tWd+yQEkqSOM96tsktLdEYG3aRgH3p7SnYxOAMcknoPWqfmEEMoLHPT1NSHKghlwW5POc1i3cq6LsJGAi5LHBBIycfSo/OEgJEu8rwSeoxUO47CoJ3gdR6VGXQwgSDaVyxx0x2rJ3C5bRTJGCCWAOc5qeMmLGHAwOPY1UjnUooDYBHA9KamxEIQuxJzlmPWnG5V9DqLSbz40DEKwxkZxn3q84DuWfkkZ571ylrffZ3ySQSNuw8fjXS2l1HPCrE5yOhI7e1dkWmjGV9yrdgDLBcEnOT61kTM8jSY5c4ycVuX8yKpC4II43d6w5AGlVFYEsc8cYpNX2KjcltbfewDA4UBj25rSiQowAJJ5O7HYjpTra3HlgMSxABJ6ZNWxAsmQCQMckdqhDchgjCogZABw2M9zUEqmdnJBByW4HWrbHaVUgMByMc/nSLGEYsAzZHX+6c9K0WpSZUS3PmIDxgcCrgtDgkjaQeD6ipYY3RQWG5yclj79KtbW2gFsE4I4zx3ocblc1im0XmAowAUjHA6mo/KCYVug7g1oCMFyMcjpx1olRUQuVBCjJ56e9YOAlIxb+VIIGfcoA4wTya5LU7g3DEbcjnvgAVa8QauLi9McRxEmRwOp9ay0YuhP3hj+LtVQpW1NEtLlbaUAwMgnJI7ikRhHISXJc9VJ7fSrBIkIODkdB0qCcMZg5GDjAJHUVo9Cga4AkAByMjGDgH8aRrgTEuuSTyc9xUEuJS2Tgc/iKYZBsAVwpGMZH6Vm2KyJoZEHBySCeh79hSuWuHJUYAAGf8/SoAXiUByHOTkgYqZZkjdQxwCMZz0oTBorXNszoWAYADcdo6VkyoXTeyFOeQ3UV0XmK6OxwUC/KAepqhdQeaCCMDrz61pcRkG2BQFjxn15qIgrIQQCSeo9KtBHJJZdoHy+xx3qJlGcuDkHggdaauS0Q/3gVwAeM81GMBCduWI5J7AVK6bWJAySc8noaijUFWYglyTnnqasxcUMAUqWCFiR0HGagMI3Esu1Sc5q4CRgMmBnAIFMeMLgZLDOMVSuZuKKMlmkisFGCBnPrVI2R37MDJPIrajULklenBpk1qG2upwMncDwT6VV2S0ZMtltjKAZZc5wOoqIWROdvA9D2rXeEkZc5OMcdqbEqoshZcknjmtEzGSMpLNkYF1IOMgketLy+xDwWJGfTirMt2XkCHlBz9fbNQ2677iNCSHzuBI4wCM0SkTZnXwIItLQOd5AA568961vg3o82rfEEArvtY0APcEs39AP1rI1a7S108FE8s4BPHtXsf7Jvh4TwXGo3C5luZy6MR2HAH6V8tm9d0MJUn8vvPKzSr7HDM+zfDVn9i0KNcE7YlVc8AADpXLeMPDset2shfaDg4wOc+9dlHGsOmogLchSDnoD2/Ws+9hBUkgFc1+EOUk7x0PxnnfO5JnlPgv4eN4dtrhFYuZmY5PUAnOMe1dpa+EFSJSZi7k8kjGBW/DFEqEgEPjIPYVZLLFGgCnBHLdiaznUnUlzTd2y5Vpy6mZBo6WykZAznn+pqCay8xSVAJxyT1+mK0bpwyEAkAHnnFZV7q6WKE5+90A5qUjNOTZk3sBtg0hGTjAwetYN1KXjYscE8c1bnuZrm5eRm2oRwCcD8KydSlYxkA4k6jPT2o5UjsgmtznRoVtquqm4uYg6W+RkjOCfT3rCTTYjqIQRqrF84UdTnrXoSWz2+nFNgWUqCxA4YkdqzdP0HdLvZOWAAbuOc8V2wxLirX2O5VbK1z0fT5idGtIwQSEIz6881lajCWVhkoTkcc59qtaTuWBEBwRnAHf1pb2F5OR8pJyc1wSm2c99dDznSPh/pNr4luNU1G0W5ZpRJGrn5VAHHHfoOte8+HtTsp7aOOExhFGFWPBAPYce9eZXtsSSMcjOc9xVKz1KbSZzJEdgXjA4APWipVqV7e0d7WKqxliFaTPeFkXBI5PUg9qrTTlsr2HOfWvPvD/j9JmRJ2AlbK5YkjNdhHqAmiEyqCrKGJHIHb+lKx5NShKm9SzLc/KQQCc8GqTSlHG4ZQ9ecYprXACgngk45qrPOBGQTkHrz0pEKBBqMkbRy7UCtycgnpXK2bH7WcjBJ5Y+lbt1OzI6sQFxjJrjb7xDFpd2SjBwAQcrkY7H2NOMeZ2R20oOWiO5hQAhcAE8Zz0/GptQ8V6d4ftXa5lUSD5dgG7JryPVPHF9dTGC3ZrYKSHO3DHPTn0rJFpcTSvI5ZpHOWViTyO/1rsVFR+I61hVvM7jXPirfXxeGygEEOCPN3cn8K5TTPP1jxDaWpeSee4kyVY9QOuPTirekeG31Ha2GCt3xx9a7jw94JOmX8GoSuDKikKuCCM9896ylXp07oHUpUVaJ2tnbwWLLFAgUINoBHQCteBiyMcZPQc81mRlXOTyTzmr9s6lSpQkHjIPSuOm9TxKkuZ3LSNv5wMd91Ur63imtZ4JUaWN1OV9CRxV0H+IDDDpVZlZH4JI7jNehHTUhOzTPz5/aB8Ft4Q+IU6AMBLEsgZu+SSf5ivLd5MjMwAHYEda+1f2w/A8WreGY9Zjj/AHsShjIBgkAjcM/SviiTduVVBXccHcPujPBr9r4exqxOGUW9VoftPD+LWKwyi3qiXTbx7JjKi+SwLHCnjnv+PWvRPDHxEaO3eynBnEiGPcx6EjGfrXmwR+EKkkn6fSuv8HfDrXvG0saaZp1w5Y7dwQgA885PWvqKmPpYSHNVlZHqY+nhnDmxDSRwniK1WLVJ5EXKPJkDqfc/nW78Pvh9rPju6Nvp9pJKNxDTBDsQc4JPftX078P/ANkaGGRLzxLN9oYdLZux78j+tfQGkeGLDw1YC1sbSO2gGAqIoGMCvzzNuM6UbwwUbvv0PisZnUKK9nhXfzPIfhf8B9M8A2yTzAXOoFQXkbkBvQegrC/agaCx8OaFGseLmS5ZxIDjcMAYI68Y/WvfrmE4ARSWYDIHOTXy7+1L4iW58VWGlYVpbGBSyg8ISBnmvisoxGKzDMVUqts8/K61bGYyLm7njEKmQkFcDu31qyoKEKDtycbiajhjK7SRkSdcGpmjd2OWCgjGB2/Gv3KKaP1xvSw9ERFfaSSDg8dfcU6DAlQkFiSPu8kVDtQEgtnAyKsWGDdIBKEdjkZ/w710wV2jCV7N3Orix5eADtCg5I5z6U2PBkABAA/iJ7+lNLukbAHeccbRjP4dqfawk5wvJGcH1r6ynJQppHzs9ZNkkzpDlmIC5AJzUiSqIGcbXjzkMDkEVCY285eC46c8ge9LM7ysVQYGMAkcZ9K5qmIkpe6YNluGYSqGUcHHQU7YHkKqSE7Z7VAimJECsxZVG5iMfN3qWFd23a5LMcfWu6lNy3ZDZaiv306ctBK0bqpw6gEjI64PerFlqRkmyBuOdxye9PtbGMMScBzglsenaluIPsVsTGmFJJ4Hfua74mbcWbaXJngcAkMpBIB/Sq9y4nQBgCwGPofWsGPWJlikjL7GYbQwHUfTvVixvnliKTSeY6g8kAZPYcU3ch03Y2tPgU3EZJywOQATgj+td1EyyJGwbYQOwGD+FcLpWVnibsQDg9q60yukYITBPPHataZzVI3LT3wDGNCxHXaO9Q3sweBmIGAOMjOKyZLl/NQklACScHGalku96KhKlX+ULnkmum6M4wMbS7ZDqssBQFCd2c4BB6n2Nd3DpsUYVIkKAAALj2rg9PPk6sru+UOefTngV31hPmQLLJlAMbwcngf/AKhTjrsFWTFlsyikMmSBhfb1qk9qlsdzjB+6D6ZrYlAlUyBlUjoGOM1QuZkkTLLnHI74rSzOXmZnrpyy72OS5JwRxxWBq2kHc43K390jniuoBlZAAiiLOCxY7ifp6YqK409GiJJBGM4PUGspRujSM2jg0jZHAYjOMdO1PRfU4HareqwiG4QIpKnJJHY1AoLAADnsfWvOmraHRq1cXcNoz90decfrU8Z+UhRkdc+lJDGZMBRkEc/WrIg28E5JHQVjYmw/gIPmUexGc/4Ukwd7YBTsJYZIHIHcUz77qMFgOfpVgxqkQYElienpTSBWQ1cKFI5AHUjB/KlKZQsGwckgH0pPkIByxJOMj9acSqjAYsR1z2NDHoMUnOSCB6k09kVwCSQRzx60sS7lIYjgZz606MlVKkbQ3JrMBhzsJPI7Uqrs5JXkZBAzTgwyTjIHrTQxZsggDpikwHLKIzMW252gKCM5JPNRhW3gt09fX2pzRBVAJUZOCc9aQEq7Bxgggj6Vm0AMm1SSd56YHFBUBAoYqCeQBkkelKcyEEggHJz79qZtKIQXLZ55OMUhjZERckEkDoD1NCEMSxOBjGPSkZSuSDuI5IAzmkj2ygkHPOOPX0pXARmdZFAOT1yaQvtkLAgEdM0YCuxOcjP4fhTNqsqkDIzRclj/ADQcEnBByQO9OYnbgEZIyBnrTWVFLEdMcUjAY8wrggAY9qtEOw8KvIBz7Y6VUlyrGNhtXOc4qwqnaCGIQ84x1P1pHiZoRkBgOS3fPoKokgRANxdQQeB7H6U91RVUAZHTr0pHOMYBJPOTTHfqNoIJznPegklXCnDKCeo5605CWZgoCqBkj1NUjcFmLYPynFT28jmdA52j2IOBSsCuWUXggHAI6ijlmyCSAcHBwaYztGo3kAFj36Anj9MVGZSqsw7HqRwKTL1JpIlGASFA5IPc/WomAVjgggjpnrSSyCTknKkcAHv61GkhwMAk9M4qGyrE0UiIpJGD0x61JuKvuUgDoCBiq80iPnB5HYjkGgzkKoA3djQmUkPuLhVjJlJJJ5YdSTWZcyNK4SIYIPAPORVyebexBA244FGkm3W6MsvBRThRzlj0z7VvBnRCyJ3WeO2VpUDDbkHt9Koz3s9ypBcjnnHHFXpbie9Doy4UEjA9KgtrAlypOWx0NdGr2Nb21MuY743KAgKcFiMfjUlvYmOIlVLOzAHHYY610Wm6Ol2RGwCMx28nHJ6VZ/shIIGJIIBwSByTU8rOeVbsc3bWBDSAnaGGNzdverkunFcMQrKqgbh3rorexikhBIBI4waiv9OKQMV3DOOO1DjYzVW5zKxMJABnGeBjp+NbmnQCFPMkOeo6cgUlvbAybCAD05rShgQTRRAbyODg56d/ehDc7odo9ibi5DsoAJJA9u36VY1pYo8w7xkDIA647Goryd7ScJCMIMgkGqhDSSEu5ckcE9a1SM0uZmho9/Fb2roSA+O/c+lb3hiRLsOHBIySfpXF+WfMJAwQDlsdKv6dqDwYWBw24YGTjP41qmN09Lo1rnR9r3EqklQzMAOcginad4cFwgeQAEYYAHqK0YL0RaGWnXdMwLMOMEdgD+fatTRbu3u4IPIGRg7jnOT2x+FHJqZOc4nK61pIjKlE2DgdO9VmvbnICyYA4AXj8Peuu8RMUjcFcKMgfWsDw5op1S7fznCLH8wBOAT2xVrmhrsaRqXjdkdlbtf3UEUmQZM5YL0AUnJP1/nW/c+E41sUkcZBG5cj07/mKGvbaw1NTIVjiXIY+hyMf1q1f+KxsMMESSIQV3SZGAe4o+LWTM3KbtyI5Ce1CzKwIBJwFx94DrU7ZQAgqpHXHUUquMsSSFBOMev1qtKRIxJJBzkg1zydjthfqPjc7iyguSDnBxXc6H4mAR4rkyxSBAQu3g+n1GP8a4e2iGEOAQSc47e9aK2J++j7gBuOMnApRqcg504TVpHQ6lqMdyrlOSOoJ6n1rhfFdrJf2jNJGrKg5JbJb049q2J7hIlUH53PU561V1DZeac7MMOhBB6Y9f6VUpcybsK3soPlPOxlFVmDMTglTxj2qlfAsxAOMHt2rXvbeVJflAAOWBJwDjnFVHhAy5AZj1weleBNanyspXk2ZiLiVA68dAR2q/pExhvxEDuLHAx61A8JYMUfaarvIbWZJVco2QNw7GsJq6sdWFqOFWMuzOjntleIuImST1zwD3BFYepQqqksgQdmFdNYuLmFAVUHBGSTknvx+VZeq2TkkgZAJGBXi1IpaWP1ajPmSZxlyGDFVIKnnpXNa1ErZAIDEg4NddfxBd4OQDnI9KxrmNDC7xqruwAUsMkVlBJM9GOqOA1GFlkdSMLjAOeorOGwockgjG3jqK6bVLN2LghcqcniufuItzADCrnndx9a2aK0CBTIHIBBB5yevFWUZXAjJZXAySRxz0570i2qbgQCTjnI61J5SrtYliGPHtRYzlYJMSZJIJBwDnrUMqBFwQc4I4qwqCJi7gkdM/yphJdjkgrnjnr/AJ4oM0UUXDBcZPTBpxj82ORySQvBx1zUp2liCApxwfWlR9qlFAYc5PrWiKuyo9sWcABsEDkHGKjngMRDE5BwCcdK09rlFBUKSOnofSq9zGEhKEZLHI9j9Ku5KkzJkXCOVViBk4HeprWRJYlKAEEgkL1J9PrTirM4Mhwo6dulaFhCslwCwCLgtuHYjp+dTfzCUrEN47Hyo92zaMKzc4HU1mSykswcgndgNngj/GtC8wpZmOcdOetZMwjfbGDtBODntTKjqbPhfWJdG1mF4mO1flbJ6c+le0aj46iBinjcMTGHYDsccivAIYXRmkBO7P3ia2JdUkithGGyCM/jUWadzTlj1Ppvw3rMer2MUgkyWUNtPJB9D+FVvHUCy6PPliVUZAH+favEfh542n0+9jtriUuXKgE8ZwTxx9a9x165jvvCzSIA7Pnbg/dA67v6VdK3NY4alO0rnz9qk+GkAQIM4GCTn39qpx3IkYK5wcdfSnaxEEeREbABPIPfNYjTOZgAcs3GPaumUY3Ib5UWdRvxbo+wZHsc1H4ZmKtKQxYMS3Xpmqt7FMFyEGCOcnqO9J4fmW2nKMckknI6/QVlKC5dDiVX94lc7PfK7AcE4xg8cdqrSqEYo4IkUZbHOAe49auxqABsJdTjBbgmkuYJZJApG5Cu4k8EHPT6Yrzuc9lGXaKZNxLAFSAAerD1FayWwkODwAMjb3qH7KIcug4UfMferSEMqFW+bgAetWpEyFjIVCCcKTgj3q4xjmxGyKNoA44zVaLG10KYYnJI7VZgVnIyA4jHBI5Fap3MmOKDcASCAOB2FNa6niVmE2VBwFAxilU4cSEEDkYPFUpJpHDiUBTycL6Umkt0EbmlZ+LprYlCS4ABODgYrds/HUE5SIthTnAIGQPcjqa4cogGcYKnIJFVTEYSSGwCcgAdQaSmka2TPTzqsV1BI0R3EH5VJ5A7k1nxSCSQMyeYcgqM8EVx+ltdGVEi3pETtO4nit+O4khRQFIKnkk8Cpk00Q1bY6BkSYEbNgPOOuKhks4AASuGJx0H86SxvV8xRMGUcZGMn/Jq66+ZESFLMCeg4A7fjWSVznlJopPACAqHK449qhFjHJkuMtgY9zV7Y3klkIR+xx0rF1DxHa6VGVdw8o5wD0q40pT0SJ5n3LL20AUs5ERAyAx7CuZ1zxPFZhktmEhDBSR0DHpn0rC1nxTLqTyqr4Qk7ccYHpXPRO7koBlifXqa64YXl1kYupLuXL3UnvZXeQEZO1gDmmOUW4bapMXG0k8jjniqqFygwMEtggnpip2kLTlScg/xY6muh2irCjzN3NTTYwZAy42scEt3rWllS3KP1KAAL61QsisMaF8HIyB6VKYFnkyxJA5Arkm0dcPMhluTKWkJwRk4PalSA3CgoSyHkADGPersdjE7EEDBHOehqxHGocADAOBioSNvaJGSbJmwAcnOQR3qGO1kjlKFTt6nPvXQPGEdQDgZGeKc9tErylijuDyv930FFmLnMNdNMhOAAQCee/tUA0sgEkAHr0610sIV8/KAcElu1UZG2F1KghhgE9jSvISuzO/s4MVYIC4BBPqK6XwlI9ldwjBCA4YDrjsRWUkbPsUIGYYJI710miaULYCckmUnqx6D0xWbcpaFW7nPfEGyj+2vMhIQtuBx14/xrkUUs5AA4+bJ/lXrnizR0mtA5jEgAAIJxjI9vpXlV5ayWErArsY9s5wD05rWMJW1OqlJWsRB3aF1U4LZHFWIG/eBWJJHI96rK+2MDABBByKniKyShwOT6dqTRtK3U0ooxMAScqOQR3NTwsRC7BwWQ48sdcetR29r5JRlckDJA7c1KCQ6EuAeflAqDmlYuQyl0BByQK0UEo8pwxMeME7up9MVkQ7UBDO3zNkDA4H+FXYyGQKhLEnuOBVJnO0bUMhCgh8DpV+0kYxlSSTnJ5zmsaFwgAcBzkDk4xWrb3AAA5UHHI6gVLszJo2I5TFgYx2Iz0q5DKUXJOT2I9Kx4p1KEMSXBznHarquYrcZYfNyWJxgURRJz3jLUcXCo2QNuQB0b61xLyIVYgsp9QOvtWx401JftpjDb1UYVh/F6j2rlJbtShKuSc/cI7fWvSg9Ni1YiurkxOUB5Ixn0zVQZSNIyzEKMZY5NNnxIS+SpPUHtUbTBMBCCSMZYZx+FNovmHNOACA2Qo+97018NtYvgDng1FI7S+aHwysflbGDjscVCcsAqgkAHJxgUrEpk0HEoBIIbsT0q/uIyMgY6YHWspv3QUkZOenpWhbvuk5GAP0qGjVE6Y3FChII6jpVqP7pIJI/lUCkMRgliOSBUsOASC+c5+X0rGR0RY6Nwqliu454x6VaXYAOcA9x2qHZhxkjGOoqSIAEgDAJ/P3rBo2NXSbZ5JFKIzovVhyQPpXYQeILWy8tFdWK8Mp4x7VwCahLaglJGjyMfKcVA8xlJJckt82e5NCSRlKlzbnv/gjWotZuViRlQlguCeAScDn6074nyrHCI8AMoGR0xgdfzFef/Be8ht/ESxO37sYkkDknIB4Hfr0/Guy+K8zXiuUZUlILKQOPYY9K7cH70/e0OD2XLVszg9D8bz6dfFJSSingnoc/rxXrXh/xfBqtoVDq6sQuSehr55upGaUERGMnqDzz3qzpes3OkzgxSFIyclB0PvV1UnK66HTOgp6nafEKFItQlKsChy2T/jXn1wgJJIJGenrXS32pPrUYDxEjHIbnNc/dWUoUqoIK8Atzx25rOc1I2hHl0ZWyBHwANucYFRSksu4nAxznvUzITIEHBK8gngn/ACKgt3V1AdSjcggnPesTbQcHyXjIyMDmnAIzgscbTnIpQzcgHC56+9RHaFIYnIOQRVJoErjmYtqDeXzARkMuevpirIcmM5G0jp70y1YKpDYyRkY709P3qqpG0g881Lsyh+myGKYnJIIzjNem6MjLp0TEAhj68ivLmZYGVwN4BBO3nivQdEYmOPYxORkkHjkVyz01OetsdEqhwSBztwOw470ixuwQsc4yuc8E01HEaghvm7YFPhXEasSSnPPofSri0efJNDrVwMqxIGcYIx+NSXMwjRypJTaSQxAxjvn1pI4wzHBIHOCf5VU1BlFu29jGVPTHUeua3jYysjBfEsocAgN83I6fhU8Kh2yRuwOD71Um1KJULoQXBxtPeqcmsEyfINmSScD9KJJyN4q51mn2xeIO7BiDnOK3dOgI3EEEMRk+lebDX7uBSImDKDkKeBk1qWHiO7EivtVSp5JOAR6cVjGm7g4u2563aW5ZlAYDkA89a2YrURKQDhjgjPvXmdh41MUux0CAAMCpyPyNdppvi+2umjLuoH3SM5Oe1dai0cU4yOlitjEuCvJ59MVbhChTkHkdRUEd8ksQKMrjGTg5qteag4gYoQHBxjv9cU0vI5uVsj1JLeVWByMc89a4bW7iK1WXBBYDAHf8K0tZ1RTcRRq4Yv0bPQ+mKwb5TPNIs4DKDtU+p+np70NxS1RpGKW5yN85mlJBIY8k+30rOkk8kuWBdSMEgdK7ldDglhX5v32DkY4HpTZPCsO1WllCAnriuZzR3KvFK1jzuVVypB2jPU02SF5ISSMAE8Yr0K88KWdtCTKoPGQScZHauN1t03FIW8qNT271pBc2qH7W+xjLE5YdSOn0p29lIABIzzk9am+0hQACQuc/Wqc12JWwgwQeq9xWyjYhtsUlvObJwh5INRuVJHBLE8Eenb8abuleTaUDrjALHkU9rmKCNnJBcDAXrVWM5aEcsoiJKnL4A5rDurh7iQiTcxJ42+tTXUr3DGQjjORg1Xt1LSOwYlc8AjpSJvYkW3EmCflOcEVetokt1BwXYnoeeKihjYsSCQDyWPOKtQgRqS7lnJzgjoKTHzHS+Hg+cA5JO7OOldnBOSiF1BKjJPrXD6JdxNIFEoLcKR0xmuwgmXywC2TjGc5qG7AWfORo94QkknIPr2pvnBgVIIHcEd6jSV0JG1gcnOSOfeohI6uMrlc7jx1qOYLj3cgkjg/WoZpH8ssDgr196kebc7Egc9MDGaxdY1MRKAJAhJ2kEZz7UK7KRR1LUS0hd0VmXhSo6D0qqbtdiysQpY4AI71Vm3TOSQQQeg9auPZ70MYCytgYB6Z/xqimiCPXEimdSjKFUk55yB3HtWta3UV0sbqVYEdc8H3rh9btJ7dwSCoPBwayE1u6tJAiSEovVfWuyNBSSakeXPEqEuWSPXYliRSxJY5654FMe9jyVLAAcDPevPbbxNc/ZVKgkgZCk9farR1Oeacs2QWA49BUSo8u7NadWNTY7GfUoox5iyqEUDdkdDTrfUVuTvTbIoOMZxmuatiJwQQD9ep/Gug0m1VlAZRwQeO9YyVjd2sbdtGs8gyCgxkDuR61cgsDPgSLu64I7gVJbWyRxjYoDdz3I9K1Y5SyqCgVgMDAwKztfoZNdjMh0oDIRAoyTgZ6fjUgsgg3AY5xj0rYCkHkbWIGV9KikiUHOTgnnFHKCOBSUI7EHJPbPSp4/MlAKk59CcVSVUwSDkjgEHpViCRuikrjHOM5rnPWuaKPhMFsEdqmSdZEOSSB78GqcspOMDJxzQkoAIxyM9KASJ2mLAAAgA5PapYyhUqFBQe/SqwuZp0wxBGMZ2jJ/EU+IDYcHaAOah26lWH7SGBJLAHv2p5cthskH1PeoWk5AUFhjJ9qCTvyoJAH4UtB2JmAJUkEF2wDj/PFNkykgQNvAyCR61DFNE0gjkkKbsgA88+ntU6sq4AAI7HHWhq5O5MGCKQSc469cZqJnZ97A5KjAI4zTZwVYBvlH8WDmo1kCRsEzlhz71KiCRLHIFIABIJyT6U/ejMQHYM3AzjHvz2qpE5dQpGDnj3qCdVlYqw6HIB7VY7WJbm4CxuRy3QEjOPSuO1mZLucxuSGBwOMgn2rob66aCIK7bx6njFc3fatHbuSQjk45I6VtSi5s87FT5I6bmZF4auL+QqF2rnk9eK6HT/hmojV3mZmY7iCOntmnaH4hihyXKgZyD65ru9NnS/iVkfLEZ2L2Ar14UIJXaPhcfjcZTvZWRk6V4KsrVS0iF37AHg/pXQ2Gk29vkqojGCQCP0q/AGVAwYKhGCAKRZEG4A4JJAGa6Y8sVZI+QrYqtVd5yuNtwrBcDnPPtU7KASucn3FVo5VTcqEAZ4471A14ziUEMpjbaW7H6eo96bkcd7j72UCPCjdjj6Vz9yg3OCSA3zHHetJpScA5O7PJNVbmLcSQckDpWMtTSGhmSxgEIgIOMAHvUZwIxjIbOCKslFDAuxJ7YFR+WHckkAHnbjgVi0dCYixlwwz93AOO1PWMts3cAd6nhQIGckMpHams6vkfdXPGPSspI03HfMXYDkHnnpQsAVw74JXsDmhpUIAUsCR0HSoxOikBRxjn61nsVZj1VcM2cEnIA7VXlxv3ZOQcYBwDRK5BDYwSTz61Xd2yxIznilzWNFEbPMEdQWySMgKeQPWoGxyQSc9e9K0AV1GM5HJNLuMeVQ5DcHPpTUjZIqiIFmBBMeeHYdaryRBJCAN2euew9a0vLDp5ZchQcgZqvJCEds8sOBihu5adjOeFeSXBXPA9aqmMEOAABnAyKvm3YMRKgC4yAD37VEIRtJAJcdsVi43OiFRxe5kPZR5KsA4X5mBPT0HtWbPpf2eImIMVkJOcEgZ68100Fvm4VyoIDAsCM5/CtFtI87zSgHlFiVUj7o9KXs2j1aOOdNrXQ8zmiaFCCckcCoN4V1LAGMHkZxn2rqNd0fYHZCCQ2CBxgetcrIjCX5YguDnHXJ9aw1Tsz7DDV41480R0kRcYA2g88d6bsLEAAkKeD61MZXwoHOAcnFIrkMABgHse1B2aiRsYySwABPPHQVPbMYymxMkngHuKqy54KnkEE9xjPIrWdQ5JQHap+UHritYs5auiN7TAfLJABUclQOorQgYOcI4IU8pnkfhVG3ikt4I5HACuMrz1AqeA7CxUKrsQSwHJHoT3rVHx+JtzNo2FyfnJ3Dp16VM+4KpVgQx5HpVSJlKctkdfrTy4I25IHcjsa0SPJkiWe4ZAFAAzwD6Gmu4VSWAY45AHWomkBwSAABg59fWo5H8zOAAQeo6mpZCVga4bcQCUI6ZHSs++tzcKZVfDnqCTzirzsj7QTgZ5J7+1U7tx5BIYI2SMA5Nc9SN4noYSXJUTRmJC8bEJHhtpYbe5HbNe3/CzSlj09JQQkrncwU5IJHPNePaHatfXscJJcuwAHoM8mvqDwjp32exiAgjIChSGUHOByeeh96/OOIsW6VP2Se57Wb4n2VBLqzYihCRoqMA/GAxwD756VOqiFpGIDkckg5GPb2odBM5BARAejHqD2qzDG0inCbiOFUDrX5bKUT84lK7uNS2aWQFRg43Yz2rQtYDs3MWQgEoVOCCfr29qZAT8wCjI6GpiSybQNwz0rJyRky7EimOMgsRjksACeOeKkWQrKAQCBjj0qra3QDjzFLqOACcYqyJ1LAYLEHACjOTWLfYyaNMOFUqARIQCDjoDTXtyUJYbjjrjGajt5VLqVIcEYJB79xWrDsVSWJI9PSkrmd+UwTYs5BAUg+vai3092wr4Ld2Ax+laF5cQQEs5Cw4+YnjFcr4k+KOh+H4mkS4E4QgEkgAH0Nb0sPUrP3VcqEZ1NIq52MapaRElgVXnP6VxHjb4saf4XEqm4ieWLI2kgjIrwb4l/tJz3Ili0+6SEk7T8ucD2AIrwbXvGN7rsheeZpWySSere3tX2OX8MVsS1OrpE+iweS1azUquiPR/ih8a7vxZdylZth3cCMYUADjivE9T1Bpp97lpJCSST1Pv9BUbSmdi5Ro1ycqTkgfWojGZXGSSRkqR2H+NfquAy7D4CChSR93hsHSw8eWmh2AcgFuec5pYz5W0EkketOKugI24OO4qUWpPluMuh5Pb6gV7CO3lRf0yVkuYyjKvILAnBI9q9Z8ManLC4ljcoQFyoPGB7V5DYwtHIpdR14JGcV6RokrCBSGBbAAYDqB2rzMfBTp2kd1GmpRsz6g+GHjsXluYZpRFLEocvnoB6Dua4j4i66NT1O7uM5Mjd2JAA4GPSvPLPVpYGBhJU9TzVx7x7iMGY5Oeee1fD0ssp0q3tUjho5NClifboi8py+QCVJBPNTM3lxqo4ywJBqEFQCN2FHJwelTbiYxkghuAT619FFn1SQ15VYoCcFTnIPWm5BcYBAxkH1NImMOjsCcZ4HU0jO2wgKCQMA+taXKQ5MJJkdWGCR6UksByCoBJxkljkY6YH4/yqN5fmCg7iBkYGMnv+tPlLlFCDAAzgDqfrQpR7iYs0pGTjDY6muP8Wa9JBavGsm1SM/U9q3NSvpIoAQhZzwVzgH8a8x1u3vdavmiEUwVjgsFJAH19a6aLpydpOxx16nJZIx4Un1e5JcFvmyT1xzXaaXpa2oVx8z9QpPQVPoPhae2hB8hgwPccsK02spkcmKIk4IOe2a6KmJh8MZXRy05K+rKcj8sWCkDkYHSqzbmbzFPAGcr6Vbki3b4wu5xwWU9acImhTaSRuXp7d6iMk9jtizNiWNyweLevbBxhuxpyosbgsQSRwCOlOdyN5RGTHAyM596rTwzzFAQd4Hp0FdEdSmmx886IxJG8rz64rSsJUkVNqnAYFivGfQE+lYzacwcuHbOOR61d0fNvcsHyyMAFA7HPWuqlbmVzgxUf3b5dzutPiMhDEEIeu0Zx6V1VlZRRohzkKOSeKw9BtgqAlySRkgHgfhXRwRDJUvwRnb6178IJI/LsXUbk02XPNYOAB/+qpXkKqzggNnGKYwEaAAcngZpu0sACcqT6d62seQ2PETbQgK7AOBnkGgowwScAdeAc0saHziRjaAAPc1IsJkIAOOuTnrUtGTkMUrMjABgq4696QgDgAhasRIISQ6FgD1zQ4TJJG0A5wOal6Ep3IRGShBIAH97vUGwiQYJJ9TUknJwehHHtUURKliRkdPpQjSI8fvJArAg9d3QCnSYbAJJCnAxTWcPjcSAPWnbRwW5XHatDUaFCEFcE/yprgE4DAZ5zih0VshTgY9elMSPchDLgqfvZ5x6Um7iGLIBIQTlQPzNKjhpCAuQOee9IwTcQo59afEgOS/H07Uh3G3IChdqkZ4IHTFZ06qzbC3sau3jnKgMSP5Cs+cpyC+5gM4PasJjRka4I0tHBJLYyF65H0/KuQhjLYDchT1x1rqtbuiEUOQABySOp7CucRkLkYwCeSeMetfO4t3mfp3DlNxouXcsWqCONt7hgTgMB0H+c1fMCgbVO8g8Y7+9VYwkL7GU8cDir1vGGkYkhVCjHqTnmuLlPtkSRKTlGO3A6AcGtCJQYgHUbRxtxjNQRqSxyoI7e1XgrCQMAMEDBbu39RVRjYlssW8CPgHr646VcVAoJRC5/urwTiq1vvcBgMAgZyMfpV+MEqxIyc8YHQY//XXTA55snjhWNlCEFMAkZ6e31qwm0OHIDgdQD29Ki8ogoAQSR0zUqQE8kcZ7d66LHM7FZ2OcsBnJwB6VXuJCjKEA2kYJI5Ht9Kv3ChVyDyOnGMVlSuFcEnucj0NKWgkRMhwUK72JJAB6jsPrVZ1IJG0BcYweefWnTyAYDHAJxn0qOQ7HGDk1xzZsipIpKkgZIOc+1UpQYwAWGMelXZYSqg5IA5571SusBQHOSPm4PXPauOTNVIhlC7Qw5JGTWddQ/KCGAJJ4AzircuBgl9oUbiM9qxtT8QwWcZAALEgA56UQfM7IfNYnljZFUkFSQcDOc+9ReWyKS4LHORjtWEniiXU70RLgICOV5xzz+YrpUYSqQQSMA7vU1c4Nbk89+pDbksWMikKRwfepVXzMIH2Dggjg5zyKVt2EBdhGDkqTxn6U+PAuFcY2AgkGuKTFdHofwX0+C98XvdOGKWaHaf8AaI6EfjXvfkLFEcEAqMj3rwn4L3kdprt/uOVmVQoz3Ht7c175I6SAk8Agc5r8r4l5vrC7WPyjiTneI12MuQoqsQwKgkEgYx60yWRQhAIZccE8E0s8HLgNnad3HQ57e9VjucgMQSOSF4wO1fEtnyqQgeP94ryKrNgjKkkY9P5UwqHOSORkjnGfenS/dABbA6be1JwYgSAcjBJ6j0ouaJFZFdsFnLAcc8U9pFWNgxyBwcVIxUrjOCQMZ4HsaTamMMhJBHbgH1+lO99wZ6d8JtBjubSa9lB3ljEoz0Awc16b9mAJOc9tvoawPh1Zmx8NW4dQJJCWcr3B5H4V1TMuCQecZ6dapQT1Z87iZ3na5VSEADjJBx9KRrcAnJyQOnrUqY3MeQM5x6VMsIOCCBn9Kfs7bHHexQaB2IAGBgkH0HvUZtAASRk9zWg1oWwSSVznPTBHagx4yDgjHQ0nSuVzGMdOG4gAFSSST2NRNpaDK7Qq8tuPUmtsxAKVx34waZJbnAIBYDqKydIpTOTuvDcF3EWeJS5GTuGQD7+orAvPhdpWoqS8Ea7QcKFxn6GvRREVBLkAE4xnmsfV9dsNI3m4nWMqOQcZNa0/aUneDsdNKtVT/dtnkOsfAPSr1w6AqT0GMH6E1xesfs4mMgwzMwJJEYwQB65/xr0jxF8ZLS03i0jW4JJG5zjH5Vw2o/EbUL9y4kyrDhcYz6c9xX0uDx+Oj/y8aR9Jhq+YrXmaR5frnwevdGZykEcgD7WMco4J6E5ridR8F3kFwVSLBUZLdc+gr3CTXJbjKzHYW9DyDTJLmF7eVTFGx67toLD6Gvr6fEOIhFRlqfTUM2xdKyqangk2kXsLLuhbfjjtVGa1kjjdBGwIJOCOpPWvfZtNs5NhdVcEBjgZwD2z6+1Zmp+DrK8eR0ABPzEDjaD0rtpcRXdqsT3KGfxvapE8MnAQrGQQzDk4OBTJLVBEqM2Q3zNx0Ir1LUPh4d5MEhMYHAI6++a43W9AnsrhgIcDrgDgZ6mvo8LmeGxGilb1Pfo5phq3wyMNlihSIFlklYEgg9R9Kri4lhDABQp4YZ6CnSo8WWMRBBxnHWq17LGsQRyAzDNe9BxeqZ288ZbMLq9EaAqSwB3AZxz/AFrIvb1p7jcBkdvXFFw5lUqSdirtJJ5Pqc0sVqZmVo0JGMZJrTmRaRCEDOMjJJ5zW3p2lh2BPHpn0p9lpqjyy6jKHcc962GQbVKjGegAxigTsGDCRGoynHbGTQxdXLBS64ztHpT5AzKAGypGeB09qMk5Qj5QATn17UuYjRDSp8siMhDx8pGcjv8AQ0WUKzTkl9gUZO4EhvbjvVmKwluikisEjDBWOOTwa0jAokVUTaFHTNa04czuzw8dmMKC5Iay/IyL21WKAogyW5BrF2mJsocNjmukv42cEncCvGOwrEeN1LFiWGevpXWmo6I+UdeVR3bKJVFREXlwSSe+DTfMMauRnngEdqtEMMkAEE5PtUBwmCAdnTIGafMK5XVXKBGbcwAAOMZqTCFfKldgCMqF7n60x1EqcqQSQQakSMqATIuCcYPaobKizDuyY7tcEJGcrtI5b3qdUEmASDn9KXUCJJnXbjafvHv9KrsruPlcAAYIriluz73AVOakrlyCV1UhMKCcAdcY71eSNnhJR1MhHQjj8+1ZoceYFEnmYA+bGO3T8On4Vett/l7AQzHJz2IrJs9mLuSwkKScYAHTPStK3xjByH9D2rOt4xFEAWDOGPHXjtWhbK7sFOCRzxxkVBoXIdwAUDeM5JY4xipFcFSC2OcbT3FQ2zGRyzITGvUBgCT+NSqNrHdyoJIIGKSJaHL5YJckjAAx705Tkg4CjORj1NI+xgGCbgefm/SgSBgCiISCOG6VZLHeUsoEZIYscYPc0xodm4g5GMAehqQgNgg7DjPy881GwO4BicE8fWsmSOBMeQ5BLcnFODMOFUEHjOelIzBWwCSD09qZErHcgYkZ6/XtQkN2LKs8YYLGSQPmbGQBWBr94UhSLdu3HduU8YPQY6/54rauJxaQGQOVKjHA9Ogrhb7URfSSzgNLK5JLZ6tnkn16VoombQ4SMWBc5XoMdqnVwWZScgnhqoysEZUwSSoJwehI6fhU0MqJtBPufYVaRJbVz5wAzxwMVcSaRtowZWBAXJ/Ss9pEiIcAlcduuT3pYppGmA3YBAG3sK0sPfoaNw7iQjBQ55C9AafvlcgZBbggk1UMpBAA74IPOaVpRguhwEO0g8nFZtBY0xIqpk9T3Pem7RKACVII59xVBrwIqsQHJxgCnxXGxi7DIPZepqLE8rL7FsA4G1AAD0wKcjqyO4ODjPPrVN5DOjIVIIGQ4OQDkcY96RSUZlJOAAc54oUUUvMtrcuLlVJDEKCW9M9qu2l6kDlHVSzHgnOR/SsjepKuUAYDbkD9amjuCyMFG4ZDE+mOlaxVitDaa8DIAHwBU1ognUMy7XzkmsBJFkBDvtPXFa9jOdsYBJORkk9fTitbjsjbRosA52kdM1LHclGIBIB4BFUGYFirgoCM9MYqN7oqg2HeFIyCeorJsShc1HnCx7hkhmAOBViIq7gg5GBWN9uCu4YbYgSeD0A6HNaEUwyCACG5yOlCZap2NLIZgY2JA9O9To5Acs6sAvyrjGDn1rN88JIoDFVA5AHB/Gn/AGhdzNng88c8VoiXTZpx4kLFSAQCTk4zjrXH+L/EaWsUltFKC74zt6gelJ4j8VQ6UZCGBmzhkYdOMdO1eZ3eoG7nM5YOWPBJ6/hW0UrahGFjQSYsoLMSxOCQa0YHLAqBkAZJ9BXMw3BifOCxBz8x657VqWl6QQFcBDyQP5UnY0fkazRlcgnORkH2qrdsW8srzszyT1zSm7Mm0kZI6elRyuWLAnaAOAO5NYSRCuRiEYGwgFuMntVdo/mUsysM9B6g1MrDAQknacFvWgIXlJUbs/dyOlZWLQ3ykjwApWLduOOoFIShEjEEDkjcKe7sylMnB4b6UplIeIgAgYBHqKdrFq7IQSiAIcgdcimqrzOGOCuOTT7kiKMkkgdTx60gQq4IYBOoxTQWIHhZkOUw4zg/1rPlLRSKpOQeCR2/CteRjKzFiFPIGKrXUZADoFBHU461ojNtIxmlEQ8piAoJwxHP50C5DqFXB4645pl1l5SDgrjHHrVZgTuGMEYGRxWiM3ysne9TO0DAC5z70wzq2HQhg2AcHOKgZCu4kAcdaj+ZOCAAxwGHqa0sTZF1JY/LIDHJJJwOtNa4TaMlgEHHP6mqcsoiAAXIHBPqaasnmg4OwEdc9aklxQ+WQvCXUkndnGeMetV53Z4SM5B4w3QmpTbPHGRwQeQQapiMyFVJOQeRjrTUjNxQxFdnBcdf7pyB+P1rX0C2WW9WZwWWNWDL2BI4P4VWjtSHUlSVPGV7VeuL/wDs22lWAgyyptOTjjIP4Gr3OeXkVPFWsi5kW3Zw0cziLnqSeM5r7c/Z78NJpvhnS4VGx4YhkgZy2ckn1zxXw/4K0uTxJ430WxQ7yt0kzlv4QvOTnqDjGPev0i+GVgmnWtvgcrgYHf8AKvznjGv7KjCjF77nw3ENeUYctz0G6YRlVU7RgEgHoT1/DrVS4gaRFUkMQxZe2KfdhpHDAjrk0zeFQL1PvX5LY/N1crpEYzjHBJySehqWR13oAwDAYCk43E0iuWYDvnpWT4g8Tx6FbuUTzbhjtjUqCAfUk+lS43NFFy0RD4h1qDTkRM752PKKQcCuWe4W+lcqS8mc7T2q/pujvdxPeXLF2kbLFj3PtW9b6fFbKEEYAI4JHeo0iaq1PRnD61etZtCiQtMCMuyg4X/Gq2kafLq12pI+X7wPbI7V3Oo6LBqMZRwRsGeCRk96Zo9jHpabY0yByM9/xrGVR20WpXtElohn/COE2gZwWyu7pyPbFYV2Rp42I3XocYIr0GAFsODgA52jP86858ROJtRuFjO4BiOKxjKd9SIzk3qa3h0iXTA5JA3bFI7+pz9a0yFaMI2WxxuPesPw2UgtDCn3VzkA4CknkY9cmtcg/KSMZByBzWy3Ndupl6nE2CVQklgoC9cev4Vy1+dk7MMFM4I9SO9dpqgBhKEEsGHI6FeprAutMicAImFI3AFs8Hpz3rRJp3OulNLc5aa4MMvycEc5rpvC/jdoG+yzOSCRnng1gX+kzsC4H7s8hh3ArDlhljky0RA3bgQcZ7549/WuuEYVFZnY4wmj3aK8WfM28spUsFB4J7Us0q5ZAQ5IDdenHIrzTwl4kmgkWCeRnLNtUE/dHp9K7wXKuhbAArCVOzsebVocg2b99mPeFJBxkjisDUPDixWTuBvf+KQ989s+lbJdXORwOe1X/sjXdi4KF0CkEDvmkoWe5lG8fI4nT/D1vJEVCAuy43E5wfrW9pfhu2RkLxFyBg44z681ymn62NJ1h7K4fahcnYDwcfXp2r0PSr6K4KGJ9wJxkjHP0qp058vMy6qmo8xt6Jp8VqjBI1QEYwRyRUl7IBKigggDAwelWbYmOBXIUMzYw3THrn19qJLcu5YqAcdf/rV5bV9jynK7GQZyQQQTyQR0q7CcgIQAAQSR1I9KrxI2cAlQRnP48irCIdwCgZ6nceP1raF0Z7k7njKNsIOcEbs0Ng5DcHAyehwazdT1yz0dDJeSrEoB9yD9Otec678VpJYpI9PDQksQsrDBHbjHY5712xu+hvToTqvRGr8Xb3TrrwjeaZcOszTKcR5yQOcgehNfJHhb9nbxN4xuWnMKWFgzllaSNiQCfUdO3WvfNLum1i5kedzNNG2HZxnJxnv9RXq3hqC4itojOCMLt2k5znnP616uHzavlsZQo6N9T6HD4urlkGqUtWeO+DP2RfDnh/bLq08mpTht+wk7QeuR04/OvatN0Ow0W3SOwtkto0AVQoG4cc84BxWi2VJIbJ7gngCjhlIwQeu0ckn0ryMVjcRjJc1ebkeXiMZXxLvVm2LsBQMWzx27VBIq5UN0PQ4zg08LyTtCt3K9/c/ypMjBUHJJzhj0rkTRxIzpdqLLM5KQRKXkYjjAGcDpzX56+NPE0vjXxxqmqOSDNMUVf7qqcAfkK+vf2kvGh8FfDu4jimMeoalm1jIHIUkEkD6DtXxdpYM7pNjcWbbkDBz3J9q/UuEcJyqWJkt9EfofDGH9512aYjcg4HCj8hVhY12Bg+DjueKWQoiEkZbOMg8UxmLKAQAR0FfqCdz9G5mwaE4UFgXYkZA4/Otfw9paXUpldVZ4hwAelZSOVwSNxHYjNbPhl2NzMShCFONpxg+prrwyvUVznrOSg2aMm5VIAAIPU9qfp5OXcvh1B4zSXJJ3AjOetPt9pVip59fSvoJaLQ8Nu5ES7BiDk5yRnGKdZMSxBcnnJI5wM1CoaKeUAGZOcuB1z/hWhZIsQLgDpytYQs5GMkPdkVDGSSCcg+lWLK1ZmVgSQOwHrUHVSxXAJOARWpo9yI43QsoLMCSTyMdh7V7FKOhyzdjQijdEBcK5PBKjpUvkq0TI5LgZOTT5MPhUbGcEgDpipIwVJBGAecV2pHOpsxtV09BEronPXgVRgR0cOFAB7gdfat66R5reQLgSHIXJwBVW2thtQPy2ccHqadjeNS24+xu/LnQKhQk8knr7YrvrEiaxWQkEkY5OR7Vw13aNjegBkX5hjnpXR+Hb5p4QjgIQAQoPStIK25FXlesR+oRMoAwA5P5VRuZWEyBAAVGD7NXS3luJIC4QB2yMnrgd65m/s5rXypnOQWABHGD2zW7RjBpmXeMyzqUYKzEZyMiup0C+8xAHO519D1rmNVBZ1Z3VXkJyMYBb2HbrxVjw5cm3vtgXd0+Xt9PxrOM+WQ5JNHZ3dyyjGd4PDAAnGfaqc87bVAIZMcnofwq6EJ3lh5QAyVI5HrxWXcSJJkjcg64ZSM/nXRz3OayLMdzv24J4GBk9asSzBIwCCcjAxWVEUiJJ4PbmhrklSEJ3gYBI6GpbHyoo6tEFlVwwBxgn0rOCEoCzFQCSDng1Y1e6VrowOys8YBJB7mqzzI0IUPuJ6AVwVEmzZR0sXIJ0S3IUgsT1zjilF1nGQA3TJ7VloWVioOAB9cVKueB1BNc70G4mgkjFSoIDHrnvT7diGIkcYxkgCqUcgWQeYQwB4x0qVGEYJV85PU1NyHZFpnCkhWJDDjHb3HvS4XywpJYg8k96pmb5gCQB2qVZU8vKgsRU3EW8AZVmAAXIA6mmzMHiChsHsQelQmVQQSecYzikjlTJYAgk4Ck5AP1qfQZZ4+VQAABgn196RRyVQgEDOfWoGk3MyggkEjIOQSKZvMeQQGPPJ9aA1JZCQyKQS+fwFSB0SNsKWJbJLHOP/rVSE0m4EHDE+vT2qdZ3G9Sg2gZBI6+1LQLE5kLR4TjHpjNNlkQygqoIGAxI5P0quihnc525GMZpJZ3PlgfdAIznpjpRYdicTeXckKxU4zkdhUKssUjK+Qp+YMBnFI0ijBIG4jG6kkYnapByeSe2KXKA5H3hyT82cg+1PVkACqpUr696ZIFVQEUAAg5HWntw4JXAI701EljAzPhyOcYAxRvJUl1z3C/0qQyKFCsMADjFRMXwxKgjGeDzVJE2GmUbQSCAOcUnnuFBQ4BPTFRkmQEAkDv/AIU/IyqgYPqT+mKoRE275SQcjOdvaqy+ahDEqwzzmrUjDcwAyc7cA9KijhBYqSUAznNAiNSNrs68E88UsMheTcAGOQwzjHPt0xVjZ+7ZC2Ebn3qKOFIyDnOOAD6VLFoSytLJtG4YzzntQUYxMSQOMgepp/3mCKgCryF9ajOduwtkZJHt7VLKTIkjdgAGVB1w1J5pjYqMknpiiQMCUD7sdB0wKfDGNgyCT0rJotO4uQy5Jx7DvT45AAwMX7voGz0PpULEqxGdhAwwIzmmecCSMZHUHHT/AOvSSKQlzKQuRGZBnkAgfjTdHha8nY5wM4BxwfWmXVyXICnAIAB7EdM5qxos8OnQEJE4Ococ5AOec55NaxTOiKOu07T4La3IdSQcgkNjIqrBDCt6zg/OBtU+g9Krw3090DkcdTg4wKihlEV+hJIG4EgnORnn867Y7Eyi9x91HJC5MbbRkgknBH0qaK6BjWAtg45HtUWqlpr5obfDocEk9vXFXtK0cxyb5QzEgENjitrGD8yoZZbIgiQsM9MVrvq1pJpuAWEvKlTgZOOPwqebR0u0laIgugzg8ZrAlsTFId65YdMjoalq5KUZFjTbKXUJSMAdOc1ZvNOaxdXSQiUAqGXggd/5Ck0zU/sCEmINJjGCcfrVmIT6tO7sm0Dn5TnAqErMTun5FGCOS4MxJ8xowGJJ9f50/wAoq8bE5AzuGM59K6jSbK3NlKgQF2P3h2x1FYt9ELacooyTwKdgUruxUMYBJPAPT3ojSIEEJtDYyMdKl5ZShGCOQw6kn29qjXcjYYkjPAprQ2SJZ3lmkjt0LMSeQBnHGP6102iaPc6XAxBZWHG0jGBWFo+JNUQu+wg4Bbv7V6Bd6mLS3RmC7W43nufSuiCuYVZyWkUcXrWrSmRrSRiWBDEeh96v+FbwxPKAAzEYzjkZqjqMtrcXpnJJLEbiBkn8utaEX2azuo5VAXcQhIHQetEk29RJrltYbeaZO00s5IRGJZgRnJ7c9qy2VULZJIJ4UGuu1uQHTYzkFG3YGR8wHXisjQbETzpPNECoBO0nOPw6VMo22KhKyMYZdRgYXONvc05YVlJ4yxOAau6wkUNywiDAjqAeB6VVlJtYt5OCcHHUisGrnTGVyW3tmiUkADA4BqnfatLHHJHbsFbHJb070yW9aVCATj1z61Sn2bCoOSRjrTUEbR13K1jqsly+JTkqcZIwSf8ACt2SBrmy2AB0OG4PINcxYny7wRlc7jxjsK7fSSsQOBk4yQR3rSSSQVny027HEX2nzo4VgxPJBI7VRexIQZBDHnGa73VIxPI5ABIHPsKyfscZJLKAOxHQ14E4O+h+fyxDUmcWbaRXYqCQAQAen5Vm3UTqoOAcHJB7V389goyVVQD1OKyrnT0ZyNgJ4JP9awlCR0U8RqV/DWorLbyQkqoZiwLDocAYHoOKv3kKmJwSMgZ471nw6ctvKdgwTyQO4rQZw0ZCj514Oe9ebOnJPU/R8qx0cRFQejRyGt2bMwcIAoAUnpnNYFxalAAFGB0wcV2urQhSuMKWBxnuAOf1rmr+Ly5drAFNu44x3/z0rlcLM+upybRyWoWhYk4IJ5I9a5nVbFEmGUcPjnnIIPTjtXe3UWYSy8sSB1xx3rndRtis6uo3HDKSeoHYfjWeqNrGLCheLYSQFHy57c9Kc0ayAdwvA45JrQggVwC6YAOcVXnRUlZwcZ4AHahGLKU8ahVVjgH19aaERgQBkdjjkU+TEpyQQBxyOtRiFoWLg4GeB1zWiM9uowxoeSQzYxgCkhhjgwoKkLliB1BPWplgOwuCAOvA6VH8ibznJPI4qiWx85jkYBSRjkc/pVdnQkggqw4Bp5U5UoQATyT6U4oq5AII3Z6dc0mw0MydTJI7uSACOSOpNaGmxrJHO+cMIwoB4zg9QPWopgjpngkMVIHY1PaOi+aJDsIXCEDOfakmHoYl/JlyQcqRjHoaoiAvJvPJGDg1ZugBOA6MRu4YDg5+lPS3Mql2U4U9D3A7VomdUFZElnamSQAvlCTkEVHeqCxRFwBwB0q7GrCJ5AAoHOM9KzLm4LSqHOWxnJ9KLl2uyosstrPDPuYEMcAete2eA/G76j4cubCc5l25zjgkf/Wrxloi7MC4JIwB7mtXQtUm0yUYYrhSrHHanB2d0ZVUmifXmdbqZkyQWOAOnBqhpETzXBd0JA6kCpblzd3QAJ25yB2571vWFgLe3YA5zycDqa2TcmeHjayow8zI1CN2lVFAJwWGeAAOvPTPsawYbeSzkV8sGHJJFdbcxDYST0OcVz14pZsMSoPQHvXSkrWPnadV3udLpV+Z0VSAWAHetVcFgQ2M9R6e9cNZXElrIEUbEHT2NdLp+opwrHJP8WeteXWoOLutj6nCYmNZcr3RqrAPnOTk847UseBICIyAD1Ixn8aljdZIyUfkjkZHOKXzsoiGRiuCVUcgHuawjFo73cayKFDAENnnnvTo3ckswAIPGO9RtKhYAygbeoA60j3sOQpDEdwB1981qkZu/YuvIJGG5gCRnn1qLywqlzHg8gMecimx3UTsMJvI6FuwqXerAEDg5BHpUyEVxAs4bZjaxGSOxHWpP7JgUgsSTjIGeBUkREbAImQO3aryIvy7zhmyB9aw3FqhbeIKAUAAwCVHGMd6sGMMHDgGJgcjHI96SKEtGRGSrFgSwGenpWlFGJCMhSMfMfQVcY3MmyqLePTZEiMnDRLIhfup6fiPSrNzfQQqHScpGflaQ8L/APqrC168Ed6T1KcLnsPSub1bV3uYHilI8tuQAOCe3FbRg0OMHIseMPiBLp6SQWZCHlSchgT3w3vXn51SW+cyyuzyNwWbGSPwravNOivbeMBw5IwxQ5CNnke4/Cs06WljIWJBwdoCjjHrXp0500tEZVKUr6EABxuAyOuab5zgAgbSxxladKpyQMoOc4HFQhi5ILYI6VbkmYqDW5djlDA5OUzg7eo9afburSAjkA4APeqcbFcImB6kjrVu1UeeuQSM1zzZ0wga6AqcMcBvm+gq7A7sBGxwCcqMf1qqjctmQYHVTyc+v0qaCYBiqsGOQM+9cjep0cpqj5IVIAd8gbc4IHrTGcxuSARyOarLcFYzn72cHnpRLKGKgHKdDzQlcSXcvy3YChyoZuBgfrThcpgOpXeeuRWVI7LIoGQpHPtQs24nbgMDyPT3q7Gqgi/ZwyruBclCSVBPQn+lKlrLMz4XI6ZHc0+HzP3RDYLHJz0x61qxbIpCAwYY69MmpaLtYZpMIhYB02noeM59a3IysQCg5C85qnbKsQZmBZicgentVwkMwIAAxgjrmoSAu37rcWasjmRs4II428YrzvxXpxVpJVQiZyCxxwQP616Gi4jdBwozg46n/CsjXLcNbOCoMgAG0ckZ6VpHU0p2R5JI6MgXDZALEbTgn0zUls5KhYwEHpjr7VZvpB58sYYkg7SvYEVVVckFRnFS0dNrmvZPI4AZgACQQf51MrEyMM7hjgjtVbTWWUOgILEAkE9KtwFImfBx1HPY1g9DlnoyaFcuWLZGO/arsL4QYZQCcDPf/wCvVG2mGSHPI7gVLDLuXaEyiksOO5qOYwepq20h3EDkkYLEdav28zswDsAFAzhcZrKs5ZQUPm5UHJiYDAH1rQhcMVAIAY5J9Pxpp3M2agfEiBRuB/iqS8vPKtyTyQMlapxsRuLMCATjA7Vk+KNTEFkQhDsRkgHkj6V0U73sZ2ucrqt2J7ouy4jO7C+9c/LO5JDAAjoQelPurqWWVmLHOOOOB+FQbw3UgkDn616OxOwkgMygFsFeRkd6h3OkgyQcU5pjkEkBScZx0NK6RGUMSXbBBC8VIcxG0xlVnyVIJAx3oUPtXJxkc1BuJbAQoCeMnOKlyQoOST7elKwkwumeHaCDjIAb37Cr9q4kj2MmGzwR1FZs0BmdZJdxKjAOTjH0q/YurqQTgDoc9ah6m8WXYyBuBJDqBgkcGrAQKox1PU1EjAEE9c5P0qdAoVyzMAc4J5ArB6nXBio4yFIyTjAzUiMYy6kYI7HtTPKR8k5ORxjI5+tPMTKSVUDIxu9qg6ooaXDKQRj0NQhgSd4LFe+etTmLjrkDuaURhIXYAEINz+wpGuh0/wAM7s2WuhmXETAEse2O1dr8T7lp5AABGVw52nIII4Ax61534bkltNatd4xbkEshHfsfpXSa9qTTuQWIZgMOO2On5VpTqcupwVY+/dHKXC73BDMGPJBHSm2lkby5BUsQBggH06mrYiLuS4y5xg9z61q2VoqM5jUKQcll7ZrGpUb2LUrFnTLQBAp6fdPGa120+JlKPGCGHJUdPpVW0HzoqdV5PvW3bxlAS64DEAE+pPArlinLcVzkdU8KoAJVGEAyCK5m9094iQUAGeG74r2P7KDFtC4BXbtHGfWsLUPChu5C0cSxgDaxZs598dj9K6YxaRUWeZODF8uA4HqelQuDJIMrtOMgjoa6bUfDE1uGQgA5yGA9KwpbJ4pFVt2Qcj3rZaGyt3GRQNIACcHpkU9YHjIAJJXkk0qMUcjPIPp0qSVyVJIwQfzFIp3GqSVACLjPAB613nhsmK1jJAQtxg9q4CELcSIQmYyMkt0zXoWjxolnEdgwQDweDXPNao5arsrHQJGVCq6ZC8gg5J9qk6qMKVBOcegqCMhmCqNzYJAz0A61YicuGBAyAcc1pCJ50ieN1CqwBx04rm/FN20LmMZ2sAxA7g9K6Lcfs+3YF4xk1xniy5MpjUIC6AL5gzkjPAz6D+tdkI3Isc/5haR9qMiKcqrHJH40skpKkKMPnJyOtSwqZEDBACDjg5JqGSAJKWJLkHt2FD0JUyeBDyXOTwelads4JCkbEPRj3NUkdI4w28ZIAGeOfSld5ZCECsABnJHFZlc1yW8vmhVVGC3K57kVRHiCeyKSI7qcgntii5ilYklGC+pquNPnvZhEFLPjLYb/ADmtVKPUzbPR/A/xIlumRJ2Zh90lRjIrs9Q1h7mB/KILMOQwHA69eo/D6V5VpuiLpA8wEpKwUnnoR0rrrO9FwVIfc5wDWbqWfunNbW5eyJJEBIBJyWParCAzOQxxk9ajwOQRwMnNWLWBNyM4LoOQoODnsc9x7VF29x3sWrW3KFmJAOMZIzj8KvebBFEzzg/7wGfpx9abCN1uQRwT1PWsLX9XS3GxXDZHBXkH2+taQpc3QVnIzPFOoNcTruJIVSF2noccGuGu0lGFfaxGSXAwCfoa1L+VpZS5kIB5wT39KoXbL1ds+w711OKVrI6E+VGa1v5zEIcsq7gp4yfSqjRnzAQNoPpxitKSITSJIOBjbj+v1rM1SSW0ypXJA3Bh6HpWfkZuqlpcq394bLKZIcds8ketZcspnuEOWCEHJJxg/SkcGRldmZgw3DdzjNSx2qhkBOR1Iq1ZEe0uNtwMlGBCrxjGBVhFKSKIo8g/pVlYBIqLnaWYKBjoaSRFjwAQxB2kKc4PepYKVxkDbQwORgk896n2klWIyuM5NNVD5m0nG7gCpxE7BgpGDxyO1JanRGxF9s+zSF2wEyF4GSa67RLyOeBRghjjO3gEevsa4W5iMUyxkkISfmHOPxrqPCswcohIJJwVBx9KznHQqVjrftKjI3EDGc+gphmJBLHYACwOeuKmFuImwBhhWfqEbSoQBkk1gkZbkF3q7IFMalyxABJABHf3NS6FoU/iDUHnMTFMbWUHjg9cVQi0/wD02FpjhF4AzkZ7CvT/AAjDFDhIkVXI5J4IB61SlrYU3yrQ5XxD4UNgVeGMGPaAQB3xya5yO2cAOEZOSBuGDx7V7T4k0uOS1jYPiUqeMYIA7+9ea31n5Fw6OpfA3Ankc/1rrUY2KpyUkcP4hskkt2aUjAGck4rzu/hkhkYoAykZDHqR2r2W8sS0ZwuVYZOe49PY15zr9mbSdyEADZ257iumlpoeZjqLfvoz9HCogMoYluBn1rXhDrdhmkzHjAXHesSzEikAgEk/lW5AhYrk5I7VNa6McI+hvaZGXYd1b2rrtMgKbAEYgDJbHA9s1iaBCZo1YqEbuPSuzsYgsQRjtA+Ydhn1rifvHrLaxatrcKpOcseTuNXRErhSDkDk7T1pFCqo28t3p8JIUkrjmnYlocFePawYMSQBnnH1qwIGUHAySecDg0vlbVJ6knOKsxA7MDChR36GnoRqeQIWfdjgntVyBiq4JwcdetZ4U53l9pHY9xVq2l2hWBGfRu1eej2GjQDkoCTnnj1xT2kTaSFIf0xwKriYbiCNxxwfSlVsEkHBx0PemTbyLMUoX5WUBjycVG8kQlJZyGb5QuKTzxgMSA+MZA601+gCgF1+bBHX2pla2LKMwUjGVXjjtTCziIhS3XJTHApGkcyBwgTIBI9KbE5WRgDkNydx6VA7MdCkYYuQyDoRnOad5iR5xyDnHtUKThXZCRnJb6U4Fp9rFgCOhPepuFmW3VGQZGVPR8dM1EWHyhUyCcCogXaQIWyT0z2oljljmdMMhU/xDB5Gc/rTuKyHvO9u48oKATg5XNV5CzhyqM5PJA5xjvSl32YYnAOD7+9UryQ28LlgScZGDjNQ2hN9jB8R6oIokUPtKktjHSuBvdQllmLIASSW69fWtrxBetcsyug8tgVJyev+e9co5Mt0oJwAAq84H4+ldtGKWpxyXM9Tb0y8lDR5GQSCQegr0jwrr722QHKbhtYAdAetecaQMOSIpHO3HA4rqbHFs29SA23aT3I9K9JV7Kx5eMwsK8HFo9XttQEiAI7Mg6FxgkeuKk8wPhs7SCce9cvoeomeALKwGBgDPQelbqSBwArYJHU84qlUUj8txeGeHqODJlYoSM5DEnHWmyCVlAQYQnBB71HEDkk5JBzmrEbnHJG/GePSrTODlK64ZhyMDjbnoahnU7iXOFwTle9WWcuQSFDA5BHHNMyjqY2BLA5LDsPSpZSMzzFZixOCBimyKwAIwARVm4iNtjIyWHJz2+lQhjsCkZIGAT3rN3NFqSRkmDaARwcGo8gspIJI4IHemCSTjJK4PAA6GiSPyxkOWIOSaxZvEamZhI6A+UGKgjsfSkkYFi2QeMfU0bxGCGBBPYd896hGEwoGw4JAPOfes2aj3JcqSchRgD8aiIABPOMZJpAX4APAOKc5dgUA4HB96Wg0IjAgkAZx1x2pjPsiYEYB656/nUbmQIUIBjIwQO4p+TPlACAuBz3+lK5aEMiuqAqAwHbvTTEMghsDOcE02XZE4JO0gYPHX3qUqoUkYJI4yelO4XKxVuSzByegHYVE4dWCOMHqOO1TPv8AuhCARg4PIPpTU3vsQPuCdM00UmJBAY5NxXOeoArYgZVQFl2gjp0qhGQGAzgsa0HjIVTzsA5I61pYOa5zXiGJGicAblbIZcdQa4i6sTChlUjC/L65HpXda9D5oMYyAepzXNzQoUZCAR2yenvXNUTufSZdiXTjuc6sL5JAwQcjnGKbECWKE4z825h39Ku3hdCBGgI6tn0qEAS4Ygrg9+5/wrnZ9dTrc6Q2ONfKQlVHJyynqfWrtshmBKyEEHG3viqzoxcADgjsOBV61RfORAMMwGTngetVHcqrrFs27WIrGuSxIGCGOasPh0IGUPQHFLlAgBbOF4PsKqyyhSXDsSwwFzwB6/Wu5WR8XWTm2XQ52jOSF4AHU1NJIwKqoGcjOfSsUakYnQFw5AwcjrUV1rccBBhkMzE8gn7tDaOdYectkbzyqjYJGMZOT0qjJdId5VypOMZ7Ef0rDutcMuSBhieoPSsqfV8vkEhccE8E+vFZNo66eAm90dHc6gkW4FuDgkdcVAbyPA2zByTwo6iuXecyOXLnbjkHtV/TkE00YBIJIAGepNYyaSPTpYJU2pM9S+F9it74hgcplFAVifQ19Qadb+VaxKuQFHQ4yMkn+teGfBTw/LFdyzToTISBGFxjAHJP5GvoGJWMBlcqSwwSB2Ar8R4nrRq4jli9j5vOa/NPkKs/yZIGQOvsKlACKpB5NQuySMpU5A+YEHg04NhgQhIPfPQ18PZny71LMfKHDYJ5qdCFwCMHqTVNGI3Fm68DPam/bFjbYeQRk89KuzJsWjKsbEkkoeee5qaC6MeGBwD+lZrzIsSDOQeQM5IqIXYOFIIbOc57Viw5bm4+pxWSGeZ9seQpZjwPfHb8K5Hxb8arHRA6WrNLOuABkYPp161a1m78+wlRgCGBHPY+tfNHjP7Ul0xlRiyk4yO2euPSvdyrB0sZVtVeh62W4KGLqctTQ2vHPxl1fVlYpcNbuzZOecD0wOMV5bqGvX91KXllco2cx54JPcjuf8aVmNxORgncMEnkDHahLZpZ0iKZdjhRjrX6zg8LhMHHlgkfolDLaGHSUUctfRN57s7ctyPaqqWr78KzY/vGu4m0bzGMToN/XYwGfrVmLwfcSQ5it2YscDCnmvW+v0KVk5JHS/Zw3kjglsJEJJXKkgAjgA/WlW0CsQrgEdQa9Ft/h9qNwSphYEnJUr2+lacHwb1G5CMkbMAPmG3kH+lZSznCR3mZSxNCHxTR5Xb27SShGIUnOGIxg1NDbIzFSSCuRnHFev2fwE1eeQs0LsowQSMA/wBc10ll+znqLsDLbeXH6sCMj6GuefEWBgviOOeZ4SG8jwURN8hVS2OwrrNBmIgGQwOQuFGSPevarX9mi6kAKHyyDknbn+ddXon7OkVjHmV95CkHcMA59q8XFcU4GUbJ6kx4gwdLqeHqwRQSNoA4JOM1fjicpt2EgDnNfRNp8CLW2EbHYzBdwHBwPXHrWrB8FdKhKSPHG5YZfyxhj7kkdfz6V87LiejeyiD4rw0fhR8vCCdyfKQk/dxgnmtC10W/urctsKsBxhTgfhX1Cvwv0yKSIx220gZ3kDI9B7/WrUvhLTNOhQvHEm1txfgZHoaynxI5aU4mFTi6L0pxPme38B6jdeVcojBsYG4EK2euR/Wty3+FeovHCJAXBBO+JSAw74PoK9H8QePtD0SSVLaRJ5FJVcEEA15d4g+ME7IIbZzErNtAU4I+h7V1YfH5hi3aEDWjmWY4z+HGyNpPhpAFjeecZHCiNgWPPQjt070tz4W0ezt2L3kSzn7iFhj3z6V5fqfjm/uJnaS5d1II2A4GfXI5rC1LWLu5UotywDDIRjkD+v517tPLcbVs51LHT9Xxk379Q9S1GPw1ZbluZlKgZAUgnJ9/TrWHDfaDAHEEMUi7shscjn2rxa5SbUruUCVmYHDMGP4/Sul0yAwIAMgnB616McmtrUqXOmnlak+apUbPQZ/EGlxkERM6DIZVwSeewx+lZGpavaXYmSOAiFhiPjBHrnuayreylYB1TIz8zZ6CrsVsseSxBBIGfSu2GApwdz06WBpQaauZaWb3GHRNoxyQMHAqydOSUAyLwOpFae9TldqgA7g3p+HpTWDKTngEdfWvRUbKx6aiZklpCCBsyOuSKrGOPIIOADitVoypI6nFVZolRArqVJ5BHU0zZRKE9qkqoSowOw4/OqaxIJc42kHAxWuICW5GB1qo1umXby2c4+Ug4APrWtNtMUqaasdR4XvomBSWQBycKD/EfSuqRgHztwB1z2rzLTLr7LMrEHggkN04rv7G8FzAjE5Zuevb1r6mjOMoJdT8zznAOhP2iWjNhZzM6EtlcDgd6maQqTsTAP8ACBVWIjACMCQM5FSNOWPLKAeM963PkJRsWYGIGCNpHOCKkQ8kg7cgnmoRgqSHO7jp6UolKYJBJ7YGalnPYkFyVAyCfwpPmfJBAGec0PKCoJIB6Z9aiWYBiDwTyTUWKUQnISRDglcc4PWmqw83IJCnO7nP/wCuieRCuA3APNMcjYHUZjzjPv6VSRskS7gCgYKEwCfXPemO5AwDkZ4oXDxg44pqq3QjIySTRcqxG2TgEbSQTjPpUTs5UgNgdweKnYEjcxB5xn096gZvvZ5Poe9O4aDi5IAIC4GSTUkZ3kKp69faoWG/aSMEc+1WIMZ4ODikw0K2oMU3EAhgPrn2rMuVJUcFgcZGOlad+7kbySQOAATj8qzlm3IA6sSMkMPX0rjqXLijmfEkvmFAvAUYxis63QfZ0nJABbG09c/5NXteXDsSVIJwFzyD9KzVtwxT5tuTyfSvm6z99n69kkFHDIvR4kd3BGQecVejUmIkZBHfPWqkMCICCSM8Z6Zq/Ag5+QOuM7cYyfWoi+h9ItC5HiQEgbQDkY6CrcZdQpVgGJ6kdKghU5VSSVAwFz0zV6FAc5GVA6HkVslciTLEKSsQXYuzckkdferUIXJ3AkrUdohTALlicnJ4q3EVZATlTjJIFXHQ5ZsmgQAGUjcFOcEcipTcEKTGOM9COtMhU4ARwyE9SMZqQMdrKEAwefWtk7HM9ypduAAVJzgkjrzWTcE5JIyW7ehrWuARghSAOMk561k3cxjYEnIzycdKwmy46FaVdwIJJJ7etQygNEXY/OMAgelNnu1hJYsA3TBP61g6j4lijV2WJpJV+UEdPeuOSu9DRXNSaZIYQSwUA9DzxWDq+rJblgXAXGcjnFZdxqU12pALKjEnnrWVcKZ8I+WAyNrHrVQpp/EguyvrfiCW5dlQNEMD5geSPQ+1c3cyyOSHYsuM5PeuilszJFJ5o2NtO046GqbWZdIwVUEDBA711JQSskJ2ZF4WsQ9yZAmB1GD1r0GDaiBScDAPArG0CwFtErGIgZyff6VtBCCxCnAAIz39q4a0lfQm6Q/yVflhmMHI9ab8m5ivAbrn0pyb0ADrtGcjvgVIzkox2gHqD615s3YOZmh4Y1F9G1OC5Mpt0RwWLDggnqfavpfRtTh1e2E8RARgCNp4NfLUaSzRABHUsQCwAyoH14wa9Y+EWsXYme0dXljAJWRhleT0HuK+H4hw3taftb6o+Sz7CKvT9rfVHqd1ECAFOBznB61TyNxwQD0PvWvdW7CEELk43AjtWEUKTklgc8nHrX5e+x+Zpj5HITHBA6jvmmrGJFCncmTknNSWlrLNk7go+nanzqUYlRk46DtRezsUpJCHJlaUgOxAXOOw7U2KA3kioARl1yAcDGeQfaoVYkkliHzkDGav6NkapaIEeRDJkknJCj1J69a0juRJ6H0DpLqLKDaNi+UFIxgdKvmVNo44GMVj2EreSijkBQowe2OlWjdiNCGQFRjnHSuuNj5yp8TLy7du4nPuTTkcrvBcsSNyg9hWebgDOHyB1GP1oWctggknH5U7IxsjRE2DyePr1oaVWAxwc9z1rM81hkkgUJcnBBIzzjAqWrBymiZQpOcA4wOetNmvIreJneVYgAWwTyQOtZl3qsFjC007hI1Gck4z7D3ryvxf43m1OQpbSNBBnA6ZP4ntWXMdFHDuq7dCv8XfjPd6Rbyw6LCkpAO6dhnGPSvlnVfiLreszSy3+oyT7mLANxtHp9K9S8fqz6PPIGyWJAYn8c/Svna/vC9wwEqTIxIBiBwAD6n16/jX6XwzgqGKg3WgmfpmRYOha3Kr9zopvGNwAQJCdpzkHrUcfjm7jIYsQmMAA5zXMMWQAknaOnvSAGSGTJALHAx3Ffe/2Ngn9g+1jg6T3idtY+Prl1KShmG7IJHXPvWlD47ZplRm2ryDwefx/wAa4i1jc2sajDbQF471ZjRQrswIYjB+nfiuWeRYN7QG8sw0t4new+PRIChIIPJA7Vcg+IFhEArlmkJ5XoMfU15k91GmXDgBRjFUXujI2QcE+/WuV8P4d7HHPJ8M9j2aLxtbzMCrgICOh6gdeasvqml6k2HMYRuCcdK8Sa6JYKkvlk8biCcD6Cql/wCJJ7YIYLje5bb8hGeD/wDrrklw+k7xnY45ZJFv3JHq+teE7a9hdoCF4yAO1eZ+IPB9zFMSNxHQbe1JD41v7O5y7kuMAktnP+Nb0HxAF9CkU0CAZzkjqfc110aGNwq5Yaoulh8bhH7uqOFOmyQyBSpYEkBscZHWtnT7JYoyzIGd8KCP4cd67CKCx1PYQiRO+QCTjHtirFr4Qe5kAtowxIC5B6nPHFexTxdl++VmevHGWX7zRnKrGMHKgnPfr/8AqNTbA8hfGxSACoORVi9jisLqWIv5uDggHoemOKgG1o1XkZOSQOa9KMuZJo64z5ldETuEVo4xkd8dqdYwu8pDgsh4yfar1vZJM5YkqOCOOT9auFBCpCKPfA/Wt4U3J3Z4OYZpCgnThrL8hjN5ahVGF6gClQuIiSc4GQfWmgEupYkAHI9DTJJCCQCcEfnXelpY+InUc3eTGXLpPbssobBzjacHPasGWMwAKCVH+0a3TsiwpAIxkc5xWXeMzys74CejDrWUo3LhJmYxiVgApJI4YHAHPPHemB2jfYSCpGSvXNTSYDqUXIPc9qbIsaOCCSQeeetCidKZBITvOEAjByD3+lRvFuJLHavXA5yamlTBXJO3nNPV2G0hSCpyD6+9Vym0WZGoYADAZPTntWeuTgAgc5IHetnVIlKOwjIByTKpGCfYdawwh3gpkj1PFcdVcrPssqnzQsXLUhDKiAbpMBjjsDmrcbl9yLkAHHuKopIEcEllB4LDsKt26u7yAEldoUtkYPt/Kuc+kiXYCU2EjLAjOK0I5AuGJJJ4GB0NVreNio3DBxnJ9KtQ/fIbrjtQzZNFiHLncWAOeBUwlQMwKsRjjB7/AOFQLGN6gEk4ycdjUpjETkllY+oNS3YNyREMijHIB4qSONfMABwyjIFM847SigL34/nToy5idnQr84Uc8lSOTnt9KhszaY5kGCQQCKYWJIAOSPUVEgeNwARIobPzEnA9PzqYNuLAjAPA+tTclocAGBYfMO5pjhQSA7Kc54qUfIFRVwAM8DAqK6ulhiErDaASCBgnHrWsNzOUlFXZi69qQEJhBKk8k461yieVENmck5bPrzVnUbw3czu5O/uvbA6YrPJzhiSBklR/KvRVLQ8OWYe9ZE8rASBw+GHIx2qV52fZEhDFiD05J+tZRmKyEupJPUCrlrOHlQ7SGB4X0oVFsj+0UldovNMYgQRk4A+alSYphx0A44zzV9bSKXDlcbiASaytXuhYAlCCp/h9Kbw8krl0s1pzkoWLEVzIHdwMK2CfrUv2gucE4LDOSMVzMupyy4BZigHK+1Sf2mYpHMgM5kUHduOVNYum2exGtFnRxsnmHADEAAZ9ak87Y5LgAgkdeh71zKaw4cKFwT/EOakXVgpKADOck471Los150dZazNuQocgAqc85zRNONoUnOTgAVyTa20RPDMMdjyKb/birg5OT82Cc4PoaSoy6EOcUdWLl0yTyOnFSxz4RSQQSQSM9a5QeJAHQMFZV5KEHB9Acdqd/wAJDuLFiFY87QcgVapSfQSqxR1K3EfmO7NtBHB6/hVq31J3ACnAAzn1rjIvEcXnKASpzgljkc+9Xo9dRVJjYEAkfKc8d6HSn2NFWh3O5hv2MQIk3MeMmrCysGCkgEc5A4Oa8/t/EyGQgDCDBGT1Nbdn4stvLwzFmJzk9B7ZrN0pdjWNSD6nSb/NZ0cAqflIPcGtG1lYAqSMjBGM8D/Gucj1WKZUYyogJOCSM8VNL4jtLViWk5A5qVTl2NueC6nSrfqgJA3Yx17CsDxL42j0NX8pw8pXAUAEc8E89+evauU17x40MTxWhOxjk4/xrgLu5M100shO/O7rnGf8muinRldORw1sQkrQ3JNT1ua+v5bh5GLE9WOSAOlSwa2VhQ4MrgZAJ6nP6VlOhfJzgEY+pqGO0KnduIX0B6Gu6yZ5qqTvudtFMs0QIIDNgnHap0VkcYbJXv6/hXGrqE9sEVHI/r7Vq2utkyQqxwoJJ3cHJ/nWDg+h2wrX3OljnaJgpcsO9SnUOVTqO5IrOhvYpYwUkDsSRnPT2oD5JBIKqSB65781ztNHSpJmzFKqdDk9ee1S7sMoBJJ5GP5Vix3ZkDKAVOM4PcfWkindMFpXlUHhTzj2GO1ZmiVzcjnVywY5JO36VI6pDuAAYsMZI6CqdsuW3qAoY7iAOlXDECxV3JUqckj9KhspIhd45ICuMjoGPYioxb4hAU5JO7ntUsiKJANuTjJUGozv5VhtB6nHQelK4DRkEFhlTxxWVqF0UbYhJjzgj096u3c3kq6IQ4I2kE9R9aw23zKNxCkngDtRqTuN2uwUjaArZO49RUKYEsgG4lzn5u3tViQukTIcEkgDjGRUCguQSSvsRVqVjOwyWQINjqN2M5pisCoIHOOKsRW7zK2X3HJBGOg+tWra0VUIYAEdAaHMOVGetssqAOGMbH7w/WnyQRQRggAnpz6VekUJCFUYHJGO1UpLaS4YhuD1znt61NwtcruQ6fIpYL0APf1ojtSeGIzkYzxmrlvaHAC5IHysVHersdn/AMtXBOOcAcADqSapMymrIoyb4IHJO3Ge3IIrmbmY3bq7Ehtx5z0Fa2rXwuJWjiYqobjHcVn/AGNmbCjkndz610Rdlc4pnqP7NOifb/iFcXjjfBawKhaTorOSCc+2B+dffPgi2NrAxVigCYDqM4z1/A18l/so6K66XfTyIpM9wGVmHBGAAG9uDxX2RoNulrpSlkIc7sD1HY1+JcVV/a43yR+V59W5qrRYk3HIZiQPlBqGQkZB6gcH0qd1OEVmwG5LYziqGoXcNrE8s8ohjjBZmY4AA5z9MV8bB8zUe58rHVpIZdXsdjH58x2xjJbJ7CuJmu5df1FrqRSEziNSOAvavPNe+MEXjnXG0vSZidPiufLkK9JSO+fSvTdMBdYzgBVQKAOMAD+dd9fDTw6XOrM9P2LpRvJG3aMPKjgJOAcgA9DWi4DAAEknkZOcH69qzokEZSQAkk4AHarfzYLB2wOSD0BrzZI452HSOiMCVYtjgqcAn3qIqCwfGCD0pkrjnqxznGelODoV3AEKOpPWsZK5FkVb7XXtCE8olFPKqMfn3ri7tw4eXLuWLHJ4wTXaXdos8ZcnBYEnnOa5rxHZDT7BHAy7EkAnoAP50405N6I6KSTduongmUo8sTMMnJG4ZK+gPqff3rpmkEZIOMqePY15h8NdXnuvFesQzvlVgDxBh2JIJA/rXpDuFAUDeG4JH6V0VaUqcrPrb8japTcHqRXUrMCEGBjkHue34VkzyBSMHd25rTuflcIxwx+UA/59qxLqdbZQcjOcZILd/apimKKAoJMAuArDBz0PtUMthEUACck4OBn8al2mdgCARk8Y6VOJAfkIGAM7jXTGK6o6U7FLTtLhhuTMVSVlGBuHTnrz3rXmnDZjQEhsZOOn41TEoCMXcKVGFUDse9V4rpUlMjPhhkAHoRXSoRsTK7N6DIQIG2sOhI6V0umrtiRSSCMEEZ4964C01Oe6v3CyhIyRwozn2NehWpVolXeDgAZU9a4KyV7I4qiaep5L8TNJNvq8dwg8osWZiB98HGDnsc1jeGfGt1pV3DG6PPGWC5HOK9a8YaINZ0x4hhXI2gkds1zWkeFLHSCJLe2QTMMMzLknH1/pWkK8FT5J6nTCtHk5ZHoWj6p/atnBIAUckMQQBxW2pO4ktluma5PSp1tIUAfBJ6ela1xqD26GV0AQDjnlz7CvMad7pHk1Iq/uo2HZVJXOcdSe9cv411++0rTgbKIyuxyX6bR3HvWrps5u0kmxhN2057cZxTr+2W+tmjZCVPYii/K02jOFoyTkj571DVbzVrgSzyM7McgNk4zUNtZzXD42sWZuCO5ru/EXguSK4R4VwjscBewrb8LeFYbYxTTDMgJJU9D6H613PFRUfdR9HHEwUNEReCPBJsS1xclRJLtYlBxggYBB744NegQKIwFL7MfKWA6c9MfpTIgGG4cqxDHJxnHSpTIPmIG4tkn61505OcuZni1ajqSuxrBC4DDAB/EAmkUMVO8hXyQGX07fjikYSPtDKAc5yD/D6fWnbxkrwD1/GhIwY1RuQ8mQt0cnB/KmuywgknIAySRjjuakGFUgx5AOT7V5V+0J8So/A3gm6SGTbql/G0NuinkL0LfgD1rvwuFliasaUd2a0KUq1RQj1Pmf9p34jnxt47ksbWUvpmmKYUIbID5+YgfpXj9rfmEh4ywGMEetVruUzSlmcg5LuxPLE9STUaOWYgcqRkFe9f0Nl+BjgsPGlDoj90y3BrCUIwS16nb2V3HeWyYbL981JNMSyxlcEDHHeuRs9R+y4A+YEg8Hmuus3E2xiVBKg5HavTt5Hp8vKR+Y8pIACkDacnpW74cLiUqz5IGPrWLKWecAAAg4zXQ6FbnezELuGOR6CuqgrTRz12uRl+4YruJbPqPQVbjRYrRBkljyST0FRzEwYcrg9wDyfanuAiklcrjAB969me1zwdxlmw3SIQSWBAAHQVYgcq2NmSp+97UW8gRQ4bL4O4jqAfX2PSnxqQWyMhhkAd815tDExnW5Njnkx1w25CQSADkVAjPJKMkAEbjtPuatSxlcEkAEABcdKgSMecCDg9wBX1NN22OdtHT6LbMIPMJLMRkt61ObkoCXYHnABGCKxo9eexjVFXenAIBwKfbXx1CaUkAJjhQOldqd0c7TvqX2lTYzKxfJ554BqO0u1eWdR8oTG0k/ez1/KqU0phQoPkHTDDAJ7VnxzEMeMOP4/anoWoo6pLxAQCFLfXAq1ocyQXSB3AQkj5uCcn8q5iwDTyElgTjnPPHritjg7SSBt9DzVRauNwR6DZOLlyMbRzyay9e2OCimRGQkNyOfw9Kb4ZmF2qoGIJOMselUNRvUNwzFySXZSG749q6uZctznULSMHVmM0qyO2HVQoOemAP14ptvMLWSJ8qpPzAk9QOp/WrOq26yRIRyCcnA61Q2IzIQcOMrgjoK4pNXNna2p3djeLLaodxJI5JOcGoLqTcAB8yA5x6Gua03UJbCZG3ZAbBx2Fdavl3aeapUDG4A8k1cWcclZmVc7o2jKkjaDkZ61Wur426EAl3bge1Xpoy5YHDIDx9aytVjWMoxPUY+lNysaRZmyMXZ3Iy7DnPf8acF8uMkgZ9B2qJMvGxRixzgA9zVyDAQlxk+hrklK5rcjE6KCAM9s1esoDPEXC5x0z3qjLCXDBMLnnPpV7TL1baNo5BwDknHXNZJifkV5HRJG3YwSTih9mEBJAB3ccZz2psnlvOXcKydBxTWLTqCOXBCjJ6CpZBM2Bgg5UA5BHWiOXZ1OR9OlN2/OMkYAAJp6x7iUHAzknHUelQK41pXLEAnyiPu9gfWn5KklDkAYI96GUJhSTgHjvUzRhUwpAHUgdzVWC4xHIUE5AJAIHapZcYCg8+uagSRwXYhY/4eueKnVQckEEYzz15pMRGqDzACgBUdR3NTKWRx3QdR601lI2hHxIxwMjgUihjIwIwAOCPXv+FRYaFKhZAckkjOelKdmwAjJJ7Ush3bSSCF7imxqhbcR0HbvQmN6CXAB2BeD3GKbGGX+Entg96mSMyOCSCB2B5AqR9yYCDIzye9Uh8xCyuzjnB6YxSSFmIUnBAwCanCK6ZGSQfu5zTSrSqQCc5yB6D0qxXRDGxIIJBIOMA/pU4UAMxAH1piw78kDGOcDtQluFDHjaTk89aCW0RMyhmAIOevFRhAcE8Z6Z4p8sG2YEZVevBzmmyMSoyMlTxn0qbkFZoSJwQdpJPIPWllYxOCwGDyallYYBA+bGc0IvnIC3Pbp0p3HcbGgbAJGM5wf1olkQsMAAjileE8jBIPTtSCAOuNoDDuO2aROgISWDZyR3oM5SUEpvGDnPSgxY53nA4IBpywhgCCQCDSBWI0AiAQncSSQT6UsspyoQ/XjtTTBtIGSQeh9KdJCsakk5PQYHBqWjRWI1QMzuSQM8d8fjTWwgABCsOR9acqdDggZz9KkMDFS4AxTUTVFKdTMgJGT06dK2dH08SQq5G515HofwrNkiKsQDgAbifSuq02PytNSdACGAIJHX0xW8YmquUJbc28RKkhyeVHeszyHnnWNHCMxwCa22DyFnkXBPPXpVZYkXUIpGAABGMDp7/qaqzQ22jp9M0e3ijEhjy5VVJY5GR7fWt+0s4xt3jAPHXGDU9hawGBDE6yggbiueD+NadtYIxBAwoORnnHviuynG6ueTUndmcLOKJyAMZPOK5zxJp6xMXV9gznJFdodKKJIxcMxY4KtkgduD071jeIbXzIgkbmUqMspUDk9/0raUE0KnJ825wr243K5Yux4yT1Peup0ZhY6ZKFKoJM7sD5ie3Nc8As24ocDP61ZtYppiFVmYAjKk8CuOyR3tXWpp6Hq/2K7mEqAwMDhWOMk981BuF5fED5jkZz3Jrcg0SK608kL+8AJfd049DXM3EJS4ZEcKFJBNW4u1zNKLehYmtgX/djcVJyF5qJ4DgHYQSejDkelPtbgQENkl8Efn1okmLMSWJycljySax2LV0QIpjlypwwP61s2Vte6wAkzqkSY3HaSSvoB3NZthAJ9Ri3gldwBAPbvXo9rbQRR7wNq8YB7VvBORnUqcpx6eH3F3MoLLCmADgHBz0PocVkapDLb3OWdgy8gAnBB/SusubmKLXZyHYpIoJVm43E9hXPeJiHkLRuCCcbc81u4tDpzlJ6laPV5bhEicqAgIB65GetdJaB4LZXiAbjcSDxmuQttOeTLqWVRkbj3PpW1ba09tZR2zqcKpG4jkn3NZO5vKHYhv7oBXycSbgwPXgdRWTc3e8MQcFznGelMuJnnlbLhx2wMYHpnucioQodQS5JXAJA6E1LZrFJItooEIIIIzzmq0qMzHAxwT+FTAAMCCSAMfWpAQWw4yMdvSkmVzamPHGF1ETqChwBgsTwPbpzXWQXBjjQYAJHLAZz/npXKyQt9oJUfMxAGT2z/hXU2loZhEMsGHGPWlOfLG7CbXI7j59jZJBGV6nuapK2/K7OMDArY1a18pYV4DFQu0d8f1qgkJGGAJA469K8NTU/eR+cVv4jKs8LBAMEDHIqobV/MY5BBXAHofWtG8naR0UfIQM4PpUCGQyNxlAMggd6T1MlKxmGM4VmGD9OaPIE65QFCMZJ6GtVLYklmHzc49xThbl0wUAc8cdDWEo3OzD4mVGanF6o5rUIwAcEDjgZrlNSg3MwYZYdgORmvQ77TFMDFkAkHTByQK5Ge2UPIhMg4zmRcE+1eXVi0z9dyrMYYymn1OPmgC4QkjPQCsu/sztII569K6a6tmbIA3HIIPTkGs25hcMC4OcEciuN+Z9Kpo5OWEQnBcsc8r6ZqCSBZkcgHA5B9zWvfaexwc85JPHX0rM8qeNjxlSeKLoiUl3KUsRBTJ3DPT0/+tTUgIwWAKk9Kklilizg7geck9KIJMrhxgnqfSqUjCRAcq5QDKnk57VBy0xRQMY4J7VfGx8upDJyD61XljjRcnheSDnqaZCM/YACeQCevoaQXBQoQuQPmz6VOxRUJckAeh6j6VmPKJSURGDsSc7sj2OO3GKVjVK+5duLpSVMYzxg8Yz61UsPNkmLONyAkYIxmmNFIo3ZJP8As1r6TbMbed5ASoUFfTPr/OixpyqBlS2SCYFScE7ipOce1P2KqHK+WqnJI71pNEseXfBHY+tZl7csVAAAHIAFGpSdypdYfMZACghhg8g1Rl2uQQc8dD2FTsC+SAWb+8D09aiAAu3UrhgoDA9sjI4+hppmyIyqtyQAex9RU0alwQHzg8gdqa8SHaS3KnAwat6RaNdygqCSpyu0ck07kTaUbs19C0sys9y43BcKFIzj3rclh8xsENgAA4HQdq0dEtfJtWUEKWGGUjqfSkvImVnwCDjBIPT0FdFOMrXZ+a47FutWZg3q7VkQJvBUqeMn6iucmWUEEkZXgEjGBXSXjbo8pKUKnaRjp78c1zmoPhnIDKTxlj1/wrsijnpttlYworAOS2Rw2cYNQBxasB5pwOjY5I+lE165hii2fOyhmYduxANWtN0d76PZsbI6d8fjSkj16FRUnzTY6LU5oyWVyT0+grQTUpfkVHIGDgduetU9Q0eXTcYUngc4PNV0lkCoHIQjj2rllGx9NQrKquaOxtR3DyvtLBSByPWtCCRNoJByDgj19Dn86wYZF8wAtkk9RWjDKELLuBweD2Nc0rnYtTUWYtIAOPqanjG4AhsFTjOazY5WBB3Z56Y/XNaUO0oCxAJOKxbY3oWoLN1m3GffgZKirYBkmhIchY23Bcd+lVYpCuAvIPGauw4EgJVQAMfj61Kk2Qy/bsxdipIPYDoKsxssETlySADnmq0RPllgcYPJHeoNTnUQshIKSArkdq1j5mWjdjmNVnf7TLLMpODgIRjOOlZjL9r2k/KRyFH8qsy7YtyNkgE4LHORUAYJMAFwp5yO34VbZ0xjoQkGLKBQSDyelRXNqkwIkLLllOFHPHbPoe9WCQ8hAYMOmRxmja4IJOVAK9eo9aSlYHG5k31q80xkA2qQFKjgEDpxWRNbNAwJYEZIwRyK66GzTI8xmZQdw2NjB9/Ue1Vbyx+1OzIowQQRjp71tGpYydNHNLICCD0xwp71f07eMAkBCOB1wfSqlzpptGckF1gIJGev+NXLKYPIAQFX5Tx0Oe2abknsy4wsahR1jDggN64zTSASGB245PHWrBIFwoIAiYdz0NOhtI2kJdCyE4KZ4Pv9az5kjVK25Xa6LnKHeoAyemTVhLmMriQBF6Dd3p39mCMHamBkjAHQVD/ZspJIG5OoA6ij2kew/dB5pCSiEBWIJ49PfqPwq7bwxRsSByR1PPP1qOOzZQoAIAHIqyigjBXHrmjmTK9C9ayBIpEYghlwpPOKLRyj4xuAxVYg4Ug44/OrtuyBgx4HU0wRtpMqRxuDkvwAe9Sl0iUHORk5qpG6NGpUc5wrHsalkAuFCkFXA+bByD6Ee3SsZMHY1YpVmgG1yVA3Eg9RWXI4kLjaQWOSc8n3NWIbfy7cgnPfjtVVpAZQEfttZcdfTntTiOLSOK8T2cdrOSq4GMkj1NYMUpSQqOSRnHoK67xbCs0XlhiCwIGBnnHpWJp+jy3E8ThTHGhwxYcnHU5ra6ZU6sIRvJ2KsRNqpBVQrclgevsauxSrIgAGWHTjoafqyJJNIUQKvZQcDIrMtmcbhvO4Hp6UuS6ueLLGQlK0TX8+WCIBRvO4ZB449auK6mQEdCMDjrVNWMpjZ28xlXaGHYd6sSgxtGDkKx+Vh3x2rjmrM6Yu6uXbQIwZ3cBxwF9auwg8MBgA8jPArKjQqS+cjOSD2q9EzKxIIAbBw3cUoaMp+pqG4QW7sH3Y53Ia4LxFqUdxdyqnHAAPf3ya6HWLuKOxk8x9hxxjua4C4IZXc8luQfavUoxurmTELhVBIGR29agO0ZOCGYYzQT9oGG+QgYDdcfhUKyF3zEwdFODk9COtdFiGTqpcYAwqnBLevrUEx8x8A5Gex9KbuL7pCxJ7nPWnNEYUACgA88HNIkRRMxc4HlKOSTjH4USIpdQpy7cHngD6etOUgRMu/BYcgn+VRw/vAGU7W6DPODSYKxv6bpxv7V7dHKSABskZBHp7dqgm0trBmDHLdMCum8K242qWUYIyMMDkfTsa1ta8Oq1t58Kb2YbgCTx7VzNu+prCdmcRbxgIRnEp6A85FXEAIKds8e1Elu9uWBXDDqc8iogQ5Kq5DgAkgZxRuelCzL9srSSFQAE6AmplYMChK5zgkciiIZiACMB0JPc1YhskYHcCE7kCsHodKsVEgdJQQAyZ6EHpSsFjBVywLHjb0rWjjKAbHYADg55qtcWzlWLDeTyGPfNZ3KbTGWcpJDqdpU4BJrRdjKoVmLHGcZ4zWfbwPtlBxuQAqP759KlVpchSMnGDg9DQjlmkupYWI5Qg7iD09K0rIlSSCSScHnFZqkxhWbJIODj078VsQeUFJQ7wQORxmqaOZS1NGwAafBQFhxkjp+Nb1qGtpUlIDkcBWGVJ9weKwLV2VgcHAPJA5FbqyE4iUnbjduz0/CotY1XkaYDygscEZ/hGADU6RB1A25J6GqltKFQhiAB3z1NattC0hCdAR1FNS7GbdjMuNKSRSXXeG6Z7VzOseHIAQyR7mOcHHQ16ILRpcopA2HkGs++0dy2SQO5OK0i5IIzszw+400WMaR4k2JhSxBJJ9zyT9TVF/wDWMrKHTBAPQjNep6xpgKSxKg34weOma4LWNMNrtC5yRjgHj8a0U77rU6o1LmZagGdIifkAJAHY16ToMaR2yhxhAAAPSuC0qxL38AJBduvy/eA7Z7GvQYrMxpECrKeGA9Md655ay0Oau7miJIGlKBGBK55BxyfXpnjpU0SlN7q2FGOMdx2qphgETBL5yT6CrMbkwmNyCSTyO3pXTBHFYmWdV3OAWVQSVxkVxGsuJpCxfYp4JA/Suu1G48mydSflKckDB9/rXnsl5uuXG5iuTweldMXYaVyqZlt9xQkMTwfWixaR3ZhyWIDA9x7VBqDiVQsZ2sD19D2NXdNjMcKhmzL1Jx1rOQnFJGtaOsYKBVy4wVZQePx6VpLZSMyu2DEQQSTzkDgVXtmTBJALfeBxyD9avIwkTDEgGueWhzPyK6Wb+SS4BOcAL0q3pmleTMJVILkE4ParNkpYbcbxnovNbduifKvl8jt0rO6IuZkOlG7GJAySHsf8ais9Pl0yScISAzbtzHJz7Z6DiuqjtioDA5PselVNSKKCVPzY5yeuPSqjJrYpC2MmWQP98EMMjqff1rVihEpLg52856AVlaUqyxxyE5LDIB6jNapuUtI3AGSRgfWrTfUiSs7DdWvFs7cIeG6k5rzrUbln3yAlkZiwBPQk8mtDWNVN9I4UMpyd2SCc/wCe1ZDRvcvsCttA5I7A13QXKroi/IrlKSQumck5/u9RT4bMy4VlZ1zk/wCFa9hpIt0ZHJAAJUEdT6Z9K1ILVfKBVQrgfNgdanVnl4jMY09ErnMT2pjToEUAnbjkVzOoJI4YlySM8E9fau01dkLFQMEDkiuav4nwSBlQMk+lXyHDDFSqO7OdMYyoK5HcHtV6CBZCihCXPAI6mmPbmXBB2nrgdqkhV433DIHYj0qb2PVg29QmYbmQBgVPX3psQJYFlwTzn1qSRy5BJOc8KB1pkzOjgYYkDoBWbZ3U02SKgYsCMHORk9/WnqWICAkOeMgcCqs8jhUlSJjICFZc84PU46cVeit2EhRX3uRwyHg+vH0zU3OpR6la7tfMBCqM+wxnFLotw1ncg7gGHzEHnFaMdursqIAiAhTjtVmLSN8wAXKHO5lHOKlu4m9NTtNLu0v7aGQcgqG5PY1Bfou5yoAA7561X0PS7rTbWOd3wjZCE9x9KluZAwCMCHBPPqO1Z2M0rleCQrKFdARjGTnIPqPeuy8N3Rtrq2A3BSfvg5wRyOD1ri9zeYMn5MZJIrptAlVJInALgcZxxz0P6U47iqR0PTLl2vdKWOXbFKDuDKBn6Z9K8y160W3udhIU5J44zk969D02dJYgjDLEdD2rm/FunRiYzsAOM7Rzx7V2p3RNGy0OIkYKGRl3AjGMVx3jLTla0klcpGYQDzzkH0Hf8K7ZoAGKvkqM8nrj0zWRr1mbqFyVyFXaOOMAUozszoqwU48p5NbqVmGMkHkEjqK39OhL3MahGUsN24jggdeaqS6ctlODg5YkgdhzXQaHZyzYdshU4Kjv6VrN6XPHpQ5JWZ0+hxhdhILFuN3rXVQqERW2liDkgjgjtWNptnKsCOg3ZOAcYye4rYDtGBkHPYGuNXbuehzJrQvoHVUyMEkDAqzHA+4Mp4B5BGeKoWl68jhCBgdOK2LaAMysxKkKF2qcA4/rWiRFxdpTBHIPI+tTC4KkBwoYnnjqKmgWMsQVxtPAI/WnXMGY2YugBGApByfpTswunueEPNvlA2EEdj3qzDnyvMYEhmx/kVTZhJMHY5Y8dewq9FtkBBOCM4HvXnHuXLNq5VSSQSDxxjinkhSXAJJIGc8CmQFHiKEZJ4JpXjj+RVJVB1JpXFdFhSHxgYU+velwkJJ2ZDdh3PrUIAZwAefU1NF8pIYZGDjBpXFYfGSADngdc85FDFRKrAYTOee9Ru5JYk4AGDRuDBQDn39DWTkAs4LsCijGQSPanhX2EEgMORikUZBzkvjr607ynVAQ6gscckZ/L8am4rsTczsMH5v71OhyYnQuxIY9Tn681XeQxykA4PQ80+MncN8nPXk9alsltiFwmUJDAjA9j9axtdkMUD5LKcdCeB71pXUwABQEEd8dK5LxNeoxOZN4AI4GOaIx5mZSdjjL+aa4nIJwhOfei0tEu5XGAMEYXGc0scb3E2R8xBz9a6jTdPAVGKBcjA6V3qSirGSQQWpUgld4AAxjpitBgoUAphWGcVMyPGoAQNwAB6mmyKY9gcglh0z0PpWfNchxuiWzuW84AMyhFwhXsCeR7/Wu00mZbhNpIygHBPJFcHBGFiIDkuDnJPWtfQtWMN6oZAgXBEvVs+mDxj610Ub3sfLZxl/tafPBao7oBQSyruTGBg4IpAURSzgAnjpVO0u4yzEMzDOQCOuasOwkZUxhT1r0+Vo/OZ05RdmSR4kzgqg7E8496aWCvgkO3TIGM/hTFfa7EguQAoFK06yqSiAsOM1DZi9CrcIDKjK4Ix8y+h9KrTSEyB422gHIGOtXnjUSKoGCc5J7Cqk4UsAMEjoR3qWzWLGPIXwmcBgdwPeoWd1YBRlccgjrTZ42fBHBH4U+RGWJSGAJHJPasZanVFoilkLElzhiMLio3kMflhkBGMN61JIo2kqVJx+dVJZnVQVUFs856YrKxstSZ8q2FQBc5BBpQ5LIynBXqQe9UXnMYDOTknaPYntT3keMEH5WBIP1ppDUbk8km0Eg5J9T0pGYoACfm6jFVVcx7gRvJwT7GnCYIhBQODycnBFNFqIDLy+ZvwegUjIJqQfezIcgdQvequ5N4VQSSMg56e31qN5sFy3AUcjPSlyj5WWHYMrKjYBPJzTkyylACCBjkdaoRyrkOCSCOBU8VzvLmV9oUgggVaSDlZfjYxsCQpAHOTzWi8xMKkAAdDVeziimdQApY8knvVqaMwxgFSQfbrWyRlfU5/VgXUOT8vIxXOTmJG9c9FXjFdDq8yJuAIyOqntXMXlwGIdo9o6kg9a5artofQYGlOcb20KkrRxZBZgxyMEdqoplwR0YnHNX4yG3u4IBHA681B5QEhJGWPQ9OT7VyXufVUKbS1GSMIiqJ83PJ9KkjlWKRT6cn3p3ls2QFDMDgkdzUc8ZVCMrz39Paqi7PQ9HlTVmX7nWAVAUAgj7w7Vky6u7SFUYuFO3gZyaqTyMHKoBtA4FQRhnBIOwg5Brb2jOf6rTTvYkkuXWYsCSTwRnrSODKSQdrsOtQDfIpIBLDvT8naFYYOc1Dky/Zxjsgt5GWPBz1OQaFOMscY5PzDrxwKaYH8wYBIzkkHoKkITByRgDJPpU3E4jYMyqBgIScYPau/8Ah34DutRv0lnhzbRENkcBs9sdePWs/wACeG4tTvS15sSyAHLHknuK9xttW0nRLFIrZ1QIQEQDGR9a+QzvM6uHj7LDxu3+B4WOxUqX7ukrtna+ENKj0xC6KEjXC8DpnoPrXdxODAVCADHJx2rxzQPH8N3qhgSYAsMFRxnnrXq+l3ZeEFixIGVdRwT+NfkON9s5c1Zas+LxdKsvfqiXIUbWQEY5x0xn1qHcSWO7OeTz1qecMYn3DkjGB6VV2gQku4BBCge1eRc8tK5KJWkwCwHGMntVaWZxwoBPTJ5yKjkG2MAgSf7JJwR6VWeIogUuw/HpTuVGBZkuXBRQMA5Jx2x2zUTzIwZGdkOMgjk5qrLK4RAyquAeQcluep96heclSNuAehpcuuhuoXJri7aWIx7iFyVyR1rnD8MLnxNfFlAdCMM7+npWqzkMAGIJ64r1P4ZQySWKxyNgZPKnqO2fWt41qmHXNTepbnLDrng7M8itf2ZIHYmV5AhOdy8EfQ101h+zjptuFUxfaIhwplJLfia+g0tERACoIxgd6mW1XYnALkYIHY0pZljJK0ps4KmbYt6ObPFrb4HabbbESyhgjQ5IXOW+vWtmz+FulxMCbRGI6bl4H4CvVFtVUElRkjGD2pi2qYJB+YdRj/PFcU8VXnvJnDLHVp7yZwsHw/02HYFs4wwGCzLya0U8LWka7UtIUwMZC4P19zXVi1KkEnIzxinmN8kAqoH+zkn8a5+ao92znlWnLdnNR6HAu1BCCApxhcc1Mujxxkgx5JHPet5Ys4AIB9R2pVh4yBuOQMHuKGpdyOeRjLpqoAQg3E4JbjApRpygKWJfcQPWtqWBZJCBhV7c0PaqygFQSDnp0oUJMn2kjJFgiOwAAbp+FItqFU7gD9K2GjiDF2ZIgB8zkHgV478VfjJbeFYZrSwlElycqWUjAB/z2roo0J1ZqEFqzpw9KriZqFPVmz47+Iuk+CrSVp7mP7SBlYgc5PbIHOM18s/ET44ajrN0EgnaFN2SIRhSPTnJ5rh/HXje717UblnlZ1kbAzzx9e1cc8w8wFjkjqW5r9VyjhyNGKqYjfsfp+V5DGjFTr6yNu416W4lldQAJCWJHUk9TxVMXU3lktucKNxIHT/PFUhMR0KhW6VPFKCy4yCPfrX6DSpwglGKsj7WEVBJJFmKaSZcqoI6/NVo2e4h2JJbnCnoKIGQqgJwuPTHX2rUtvKcIHIIBPPfBrsikWn5GRYaeqO5Rd7ljgAcAen1roLHSWcBzwp4IxUlnDGGJGDz1B61s28scbK4IGBjB75pSV9jaL8isLRFQqmSAOOMZpVswwIZNoYcZPWrgfewZSHJGMMegprkEgoQwU4wTwK5uVp3udEX2RXFnEoRCCCPxyPWmzWaMwUMQR3q2XRGQs4JPcDv6UjkSsxAwSQSapGibKE9sBlQoJx1zioPs5SMsQC4GPXitGWJnIOcEdfeonOEJAC9s561L0NE31M6bLwqFABIyfoapeSwAUkAZPWtNbckEk5BGeKrvbh0dQcEghWz0PvVRnYpu6sZTwByCRsAbPTrW7ocojITcSM9W5xWX5RVWDkkqOSe/vSW9y0TgJkg8/SvSw1fllqeVj8P9YpOKO/FwAgMe0Dodp71OAoUM5VSCMFjjFYulSl4QTljkHntWyjnZliTk/dJzjtX0ClzK6PybE0vZycexa3YBJPPt3pMnAJJz0xUKnzEKkYC8ZA6VOjFMliWGMc84pNnBYTJ2AHJ+boR1okkUIxIJAOevamPJliE+YnjjsaHlAO12A6DIHQ0i0hzMZY9m4EDpxzimoAFVSdwByV9D604EBmAAA9RSLhMkHkdRjpSuA92CEgAKOoOeoqFZDJkhjjNNnYEn+IkdRUZ+QqVOCBjHr70XKSJpZCDkDKdBz0qB1DHk5HUkCoXnSNCS3OckDuazpdXYuyIQBnncM5Ht+OKnnSKVNs1XnAATdgH07U+O6SI5QgnrXOnUnMpQkKp4JHb8avWrhgSOQBk4HWjnRXs7Fu4uQ5KluGOcD1qlKSoYocgdzxUsipEAcAH7wGc5zUU+1YZWc4BU4JPcjisKjTTNKcffSOW1BzNcSFgG9CBUUQZoiskYGGBVlOTgetQ3E2y7dQAzDjCnOTnkirixN5m0kEYA4NfK1G3Jn7NgIKFGPoWEYygAJkrzk1q2yj5SRg1nW5McxVkYAAEMTwfYVqQhiVIGARn1qUei32LiKoIIIB4HNW4InwCWyuOQBkA/WqkMcpY4hJAIALEAHPf8Ku26PgnJBBwea6YWMpepdiQ7AFGD3yKtRohU7hz3FVI3dIgmckHOT6HrUrTrDvBIAHJyfbNapo5mmy4+wxg4IVcYFRM6nJDhPUk/nXMan41gti6qFc4xuLYANcLrfj65nllSL93GDhdhzg9+a0V3siGrbnouseJ7TTQV8wA56HnJrgde8esUmFsN4wDw+ASD6dDwTXG3mpzXZd5JSWIzlvT0rFv3eSIxOWRSOCDg4PetORdjNzVtDsYtanvLQSCU5POGHC0kZkkilDlQ4BYkE8t7fWsnT51jhTJyAAB71dju8sdpwT+gqXFISkyeEtsAc4YjIGfSlf5sOoyx4GaI9jOoUAkDGAMde9SR43NkggcgAYxWMrIrmIlXIKlsbvlIPegWqSM+BgE8heMGrMUTzSoVQOWJAUDqa6LRPAmqagVEVswJYknByfSvNr4qjQV6kkjKpiKdJXnKxRtCERN4KxqoU7Rk49cetW0iErb4xLJDkYZxtJHuOxr1Twz8Cb+9KG9Jt4sjDKAT+Rr1vw78I9G0TY0qNdSqM7mIHHpgV8djeI8LSVqXvM+cxfEOEw6tF8z8j5t0zwnqWsIqxWrM7DACjIJ9M12+jfAvU7lAL8LBvXcEVskD1J7V9CrpdtAoWKJY0HRVXHHpU0NsCAVAIPADDmvkcRxHXqaQXKfKV+KK9TSmrHleifBPTtMw00plZQCABwPY+3FdlaaDZadt+yQxo4ABYjJP+Fb7IGyFHIODVa4g8oqF44IPuc9a+YxGNrV9JybPm62YV8S71JtlGYP8yB2QlThge9Y7afKZyAgOTnk1tT4yQ3IxgCoQTDIctkHn6V51nI54yfQqy25t4gASFUYxisq6AYEklOe3euiuwkkRCNk9BWHd2ThwCN5zxjpStZ3NFK+5nOqbCAcke2K0vDmP7WtHYgpHIHx3J6AfTrVEwM0pQA5A544H41Z0gPBeRyEHO8Ku7ufT8q0iVKzW57ja3ZWIOOPTBwKm+1jGcFj356H61zx1SIlxGCQOxPA+ntVY6uwVgCRz+ldCizw5wuzpzcsMkEEg5IByAfTPeg3jNgZ25OBiuTbUzHESGYHrgd6mXUSxK5JK/eI7e+aLdjP2bOka+GdoDEjnnjFRT6pHbqXmcJEASSTjPsK599WW1jLyOSF5G88D2rkta8SyaiSgIEQOQByD6mny3N6dJtkvinxBNqYMSyN5WdwAHyk54P1A/nXJ3G6SQPISzqpKsOlX5A0jDeTgjdmmugETBiAc8ADtTjA9ekuRWOK8esqeH5xISUKEMAOx6/SvmySeKG7KgkRjIUNjkDvX0j8TUY+FpwIwysdrsT0WvlHUJpXuJTsAKkoQDwvoPr0r9Y4T92nLU+/4fV1Jmo1+I5y5cGMfwkZ5qxp0i3E+AcoevtXMIxZSXIDAZ+pq3FrFzbkJFBvLDggYx/Wv0ZNPc+2S0udedQhs0ZQ2X5C474rAk8RtMxAcsueGAxkelYsupzTSsjkgnqBU0UaTKkaIFIAUY6GrtEuK7mhDqQYkMu9ScbTnB9uKuRBpFRmIXB446D0otNPMEe4AE42nnqaslQqKMgseAMU2hXV7IpXUg+dovnZQVIJxj3rHnBfY7rkEDLAYrXkjRnLEBQDgketKtgZsIoOM5BA61hItGbbwB8oV3ZIC8dDW1pumOWLODhQOMYxVi10owKCQM9s9qvwQsjFZCQcYHv71CVwlqKLp422gYIGR2xW7pnim+0+AxJKUJHO0/1rDmjBYFRkg4ANPht2V1dwSSMEDmh0090c04U2veRPcyfbHZ2UB2bccDqamtLV5nlB+RkIIY9GBHX+dS2lkTlpFIXHFXgFCEg424XHrXbSoaXex8zmGYxor2VHf8hscHOA2COpB6UkkQwwJ3ZHU96FhJXLNkE5G3sKOQS2xuOB7122SVj4qcnJ3bIlZTlSGxjGQP61CxLF1RAQp556H0qVmMmQTgA85GP0phDMjKhKk/xf1oJTKsqAFiU2gcEdgT/jWdeIHDFVw2eCT1H0rT8skAyEHb3z1qncRnlycDoQe1I6abMoSGLDuBlRkcdPeobiGTzHAwRgNgds1cuUYyqCDgDGc9BVYgqSSTt9PU1J2JjIoyQgYZLnaMdzTGZWUnPKnGOmany4III2+o7VWlAEhIII5JNTzWNEMuIVeAkE+vXNYMGQ7rIAACSNvPFbvliaFkDkMwIBHrWEFKZQHDg4J9a4q7vqfUZQ9ZIkDI7SRgYLY+YdvWr8chE6pGgVNoJx1JrK/ebiVTLE4wBWlZ2xEJ+b5m4PNclz7CCRrRjLAkkjsB2q27h1QIdjA7en3x6fWqYyiKcZA9Kmiw4O1ST2J4xTudCRat2Azkc5wcdqlKowIOTzk4qKLEeC5LHOMDvVhCu8BjkEcA9fpUNkiIR8xJxjp708AYXLEjGCPShYxJuIAAHTBp0ShVGQC24liTwB2qRXERuWIU4HOTRu4U7cnPWnEkyknARQCMDGfWiRsMCBuJOSc01oZNkgmLwkOdoB49vWsHWrgKBECASDnngfjW1ctHHCSWIOMYzn9K5DUpxdS+WSEcg4yeuOvNdmHV3c8PMcQqcORPVmZNgOWUAMRjJqi2VLgAlu/OeavyKUcKGBOOc9xVaRQxYgEnHBzXqp3PkXMojMcj7+SevtVizfyJRJgtnsB0qPCIxBAL4znufT8BVqxBlkBxgfStopGcptrQ3TkxiQlQoHQnpXNawRNdsw4BAHHT3Nbst2iQNESHUjoR1x/SuZunMk42gADPQ+tVUXumuC5vbXZXEWc5POMDmq4kcEgAgjjJq8kQJJYYAPBFQzoEDgcAc59a4Gj7Gm7kQJRiQQx9R2pB0cYyWxlqZE6OGCoQfXNG9o5BggrUrQ3uwkUnO5yAvXBxn0qo2VBYMGx2B61Zu4w8LYbdk5Oao/6raNoIGSSatMlsezsGBYjGMAAYwKAwV9xfgjGB3/ABpEUyzhR91sAe+ahkkVXIRGATIII9Opq7mTLahXBIOPbtTogYcpv257CnWWwocuFJBz9KVbYPPgZJAyCTxRcSFEJkwFcgE554xTo5ZFDbwQVONpHX3qXyREAXPy9Dg0ryoFIdSB2PrSuaJim9lLKRtfAwAR0z3qOa9kaQKZCXUZIJqRog8YI+XHOR6elHkiQAtgk9SO4qHIZGZRIuCcliAKjMA3FeCcZJq1HEAwCAAnjJ5qQxrFIw25cjrjPFRzhy3KHkqqIQuTg5pYYUWQo44bn8K0EtyyEkYHTkdaf9jJAG4KBznHX2pKqChcy2tSXJVcrnPSiO3DPtdDkEHPrWyFEJAC5wAQexpyxgsXC5OMlQOfaqVRvobRjYy5oZYtpgbYQwJz3q5HqBDKCpBJwatG0Mj7QodSMkZ/rSPYjhguCAeD2pOXMaKVh9teRqChJBJyQK14LdJIQAwBbqB/drlrzZBMER8kLkkHjH1qS31Ke3dA7lkAwDnOKxlG5aqLudvCgXbFGAiADipkYKdoJYjk5HT2rmIPELhgzEcYB/xrStPEFvesSWCAHaWPAB96xcWjRTi+pohAzKW4OevTAqveSBS6k5GevoKiuL5DGwVw4B6qay3uXeQkDKgdT3pJFp36kdy5IA4IHTFVEytwygEZUE5B6n371ZILyAEYHPQ9qsQwoHRn5PYe1Nl3SKcdozbi4YjPBAqWK0B++MDvgZzWgQ4kGANh4yD2qSSMCEBVyxJ3AYGV7Ae/vWTKuUre0CxsYzkknBJpjqdxDcnGCa0be1ZSflCAjOM9Pb61LHZxeYcupOOSCMA0gvYyxbFwqEgEjOaWHTWkyrAgnjI4zitRpYIMMXVip6A9aqXWrLEuUIcngDGMCqUWzNyJUWC0RjIAAB07k1zuq6q7pJFE5EJJypGMmlu7hrzJkJyTwATj8qzZQ5cDAAJ5FdEI2epyTuyrEgAJflvX61OtvKJ1KEkEBVHYH1PtTlgImDEZwMYHSt7wppralrmnwAblacb+M4GD2+uKzxFX2dOUmclV8sW2fW3wD8Oppvh6KIoVLKrYHrg5H619Covk2sYwUCgAKT0A7Zryz4Z20VjBCZZVhgRF+ZjgAjrknoPes/4uftJaT4RjNhpe/Ub/AGkLhR5QOO7DOOfxr8NrYXE5liJey11Px/GwqYvEuNNXuz0HxX4y0rwjps17qN5HCi5JUnJ4A4xXx18ZP2hdR8bz3Om6cZLXTNwBkB5nX09h7VwXjf4g654xv/P1HUJGLMW2RnCAEcjHp9a5Eu+S2CEXjJPSvu8o4cpYW1XEK8j6/LMihRSqVtWepfAqR3uFRAR5dyVYD+I819g6OTtXLb+MFsYzjqcdq+Jvgzr0eh6tLFPKFQyCQMxx719FN8c9As4cvM5fI+aNTgnvgd814Of5fiK2KvSi2jhzfCVZ1bU4ns9tc5YknAHAqd7obVAUAnqQa8Ll/aN0a2UuQMAbQmeR749az7v9p3SoQiiOV3bncoOBXzqyTFyesGfPLK8TLaDPoBZ0UEEEMfbpSiQHKA8n9K+cV/aftZmBigkcA4+chR9c96ns/wBpPTprsLIJIgBuZmUgH6Hoat8PY1K6gweVYpfYPo7awiXAyc857iuV8W3Nv9naJ5kDLnknGT6V474q/awtTpr2ujxN9tPymSQEbB6+/wCFeE658WNc8QXsiPdPI3HJJAbPfHrXZg+GcZXd5rlXmelgsjxNWXNJcqR7h8ONfh/4WzNCZWMUtsYAQeCd2cD2r387UlZFIZQdocHg4r4u8Batc2fxM8PSM+9W3MTn+IgYH86+yICCxOAVDNkY68msM9wn1SpTjfp/wC81wUsNKKbEvSJcspwR8pY1h3Ei5O4FME8HtWjdqUkOGIJOcZ6Cs24UeU6FxI0gIyTnPPGfQ18wmeFEbHMpEgYnG1SpB6sTyCO2Bzmp1lwg4yTVMBICwYKgVQcZ6t3/AKVBdakyApCQH46jOR6e1aRkbJdjXkh2oRECTJwTWJcM1uSJDnGQMetdBakzaRDI5UySAllA6D61jamqrGAAc56+/rVubsC3sQ6c54YMMKcdeT/jW5Br9xpoR0LPt5GRnpXNRQPBtlOdmc4q9NdCSJQMDdg5z2rnm09WgcFI7KHxjFqaBZ22PjoFwSKqGcvckK6uh6EHIFc1awYG8rnPcntWhCVSQEZwQFCjoKxbT2MZUktjq9K2rKDIA6+ma0GInnjQglAScelY+lqTgEMpxwCOvvWvpkwkmmcHaFbaRjoRXLNnDUjZmwkhRFQcoSAMcYpd5BbByAcZ6ZFQtMMjYQcntTjIdhAGCeOOo96zWpyWElCSRkOgZB8w46Hsar4W3dQFySOo7U9yOVBJXoSepqu0pBJBJGMAZ6CqsaJF6GdtoLAFjnGOw7VL54YAryG5BIxn1rFacIoAkKEDll6k9cgetS2l8hVSQ3qM/wCFTcvlNTeFJJJ5OAPQ0AIxKtwcccc1WM+6MEEF/U8A1De3q20TSSvtiAJY7gAB71pDV2RCjd2SJtR1W20ewnubshYIYzI5BxwB/Ovgr4++Nb3x34oOozBrezVDHaQhsgx56n3Nes/Gj4yjXZ5dM0ubZp8AzLcqf9dj+AeoFfMviLWZdXv3eR1YDCrngBfT6V+u8LZTKnL6zVXofpXD+T8lsTVWvQxJ5CMhVDhhtPv7fSmF3YxopKEDBCjGPbPpTpHi+0FI51lKjkRnp7UQghiQpIJyT6Cv1I/RI6D4lFupfBL4we+a6HR9TKqCSoGMjecYrnpSPOCkncpwRjBPpxU1rO8EhYgFRySRnNDiaWTO9giLKHB+U4P1roPD6SoZXK7I92EPXPtXM6Vex3yR5ckYHAOcCuu0OLzPOSJvMEY3A9OKINwdzzcRpFouXThwEDAkkZLLnkc9f8Kso2FCkAgHIBFU7h23RADDM2Dxnr0GP6061JeZwDk46k8A1tiMR+7sjwnGxPKXjwBEMHg84wKG3BgUOAoI5HJqOSVkOwsGOf8A9VSJI7xvj5Nw2nHcV8/hJOOJi0c0k0TeWEiIBzzk5OcmobNhh94xhjg5Of8A9VPIHAQk9sHtSwBky+FK5wVPU1+lU3cyfmDRqxJC5LcFsdBWl4fnNvcABFYZI4HXPFUzauyM5AAJ456juKj0+Q2uoxEKRGdwLDt6V2xMJK6OmvrNHiUkgkDknuT0rlGBSd0JzjOSePpXaG5eGJZ0tvtAwQAWAwcdea4u5dZJJGKhApyBnr61o00iKdzW0iIpbmQjkjqavQrHK2OQcAHNVrN3e1AADDaCMDrRC7x5LoFXOOO49T71F7GyNvTrh7U5VtgB5NUdSd57h5I0wN2Rz1A71LPcnyQEPzkgcjjHf8cVCkhkViACM4AIx9aTmyiE6lPN+7eIhFzjnkmmxg7CzAkk9hUtvgEM53ADoe2f8KuLagqpD5AyT71hKZjJlRYxJlSeAOSa2fDt0ZiYgwcAlc46e34VlS2zNkOcDORjinWMr2NyjE4UHt0IpRqamMtTrXtyuSeCDgD196wdbJMwRU3npgdq3PtkJtWkdwq4zgnP5d65gXLzXJnlOQScdyB2+tdTaaIimVFLiQjcCRyR0xU0Sh2DOSSTgAUxndyZAoKE8AryKnQsGRwMhT2GK5pI0Jbm3MMjRAknknNMVNse1hgE4BNTmcXMjv05ACjsAOfxJoxlSSM4OQKyZNyBrcgDjB9PShUK5CsCRyc9qm3uVLZUrnH0pIwMkNhXOOR0NZiuEUohkJIBI4xjNPWQZyTgnsKcyI64BAOc5x1qA25VQ5PIOB7VSZOjLaIrEgEEEZFN2Bt244HaoBEWQgndg5HOKs7AyKAMADHXk/WqDQjWIRnIOQORk1Ku1gcgEnBz9aiyAgJ6gcjriniRAgBXOTniiwEnyByFHQAjnpTXGQSBg56+tRqBuZ8HBP5VNlAqgsVUDk/0osARqjqAWJbngChUC5BOT60kYEjFVXk9NxwD+NPBMTAEgHkYJzTsGo4FIwRgl+MtngimCNlYkcrnI9aZg8IScZwMnvT9218Hk9RjinYBUTEhwADk5xUrMFYnOCe1NLIoHJJJ6Y60yTKxO6YZhnAppAtRysNrZJAxyo6k0qoNwbOMDAJ7ZpRCGCkn5yB+Ge1XbuyFpBAxdS5OSp7CnYHYzpUQIT1boRUBUFSQChI+6easT5XLHGQeCKABtLYJ7/MMYrFohlRYcAbuRmncKCAMDttqUKXyQMfSkEZCKEABDYP0pANCGWVQeQRtAz1NT/ZijurjbKAPY47HFFuSkykKGAOTuPSrN7iW6Z0ywIBJHU49aYrFBQhySvzgkDjrSrEWjDgbcHBB4NWBGpyQCMcD396jkEqMCoBBHOaQWKs0TJIASSG9BTkVlIIHHUVZ+aXh1weMn607K8IT8oPGR2popOxW2qkgYjIPBq0sSumQOMU5bTDZJyvcU4qyOyryRgAE4zn09a0iikyhcMIIXeRMRqMkDliPYVvabNNfWSEwLFGMCNAeqgcGsuZCyP5gwVONp7VqaPITAQT8oHyhe1X0OiNrbD2t40lKyxBycZUnI9e1VJ45IhtRMs2SuRjpWuvzEZwCBnPvUEzFFJJ5wcZ7UkwbOs8LyiW1jjcIHGFAA65HJyO/1rpUXyCSvBxtznt6V5PpWryaVOrxuTGzbmTPJJrvdN1+G/QEyBRjqDnNenQtJWTPPq05XubhYbwQASOC3tWdr217J3AKhQRuXjj6/jUgvIgQhdSWOFB7/wCf61n+JbgixeNSQCANvYjv+dbyjpqYwjZnJRpBCsjuNqg9/etLQrXzreSUKxGSQCMcVhieTexXGAMDJzmt/RNZRLeUSMQ20qABjn/CuOMU2d7TSL2nawsNtch2VCrlAowSeOuKw4Y0vbyUAZDZYHGM1QYyz6m6IQkchySf4T0zWjcRtoV4Y5SWIjB3DBBJ6fjTla1kTZIry2hWcoV2jPHOc024tfszB9xOR09Kim1APc78kJwQSepxz/Wlub8TxhA3A5IA61z2NFcYt8bSdJgQiDrk9a6qTxdE2jL5bK0rknOc5GBiuJmKyZLAtkYwOafaWplAVV5bgD0FbQq+z1G4Rl8Rckupby9DgkkFSCTznHWtFrH7TOnnkPIcMATjnNUYIDZODKAg75OTmrS6gZ71ScIg5BBIxRKbm7jei0Ni9SLS7SMzDbET2HIH0FYmuFW2CJwYiTkr90DHH4mtHXNVilthaWU4FyuTJKrZyDjGM8etY2qCVI0CgBcjcPQ4ppOxMX3MouFIjBywy2Ae1ECDcC0eWPfPWkZVMoOMsRjd6VIj9QeWB4I6is2dNy0wJO0LtI5IpzQhoiCWzyAR2B96FkG4uwyTgZz2p0rugBRMnv7VFzK7uUmQCZGYcrwD6V1ekoJZIFZ2JbAyBgH3rmSpZjuUk9wO9dDpc7RxoSCCP7vU0pe8rFSTcGkb/iawMLoSQznbkg5GMVhoQqlCoAHJNdRq/l3unQvE2UGMk9iBz+tcZNcFZnUMDg9uc15PJGF0j4GvF+0aYySMPnDcL93I7UqopVQCR3z61H5w5Bxg9c96sRgSRtjgL3z2qGc3KTIAIhvGR0p8UA42k4zwvbJ6mnW+AqguBx371YhjVnKq6gr8xAPaosQ7oilsgyMHGDjt2rA1Lw3Jd4aNQSFwGI7fTvXVFCZh828HtmhmXkFgCDgAEEg+mKynT5+h14bHV8HLmpM8tv8Aw5OkZAUEgk5AwcHpz/n/AA4/VdN1K0MjOm+JechSNo9ya9+dYYonEgUMByhGOPWuR+IsUGm6MxKgCRCQcjkVisE5Pc+pwvE2J5kpq54TPcucBZAQTyCetUpJXjVi7GQ8kAdvasXznfUZWDkbSQE6gDPH6VtWqEoSQzE8jvxXBXo+xly3P0PDV/bwU+5XYOwUuMAZwPaqywmW4CE+WMFiexA7fWta5jBlVSxXjIIFRJEAoO5nY92GDXMdimZrW8jksgKIckDpjPtUL2EzRBQ+zuN4JAHf6VtXCIqAAnPUmoSyuuScDpzTuUqjXQw1spZCVfD4PylTnIqSLRRMWJBRAwZiDjAzWvHDhgUGOME+1FwrBWIfAPJHqKz5maKoZn2QKzIzARgZBp73cVraGKJs+YwJ98CmnL5cHA6CorlEJIVsDHJxj61tF3GnfcoXF15isWyD/drNZdyElycnjPatCdEUgAAnOS3qPSqsqqWYAYA5xTZumisVYEAnYBzx600RlmLlR5jcZ6ZxUko2uGYkAgYFGDIBtGDjnms7sp6EcMCuDtAzn7vb6103hlFtbhBgeacjaOu31rH06wdt8ikEAgEDqD7Cut0HSpwwuZEMQAwu4DJHr+NKKcpJHiZlWUKLTZ0Eh8rBAUEjGMdKpzJE/wAzlnPscEVZZgcsUw6HHzDr71UklZy4RcBeRnua9eKSR+bPV3MW5sBCrAHcSSctWJqWhT36hIotw5Y+pNdNOxeQl8IuDjjqa1/Dmn3E1sJpIMROSIzkHdjqf1p69zT2rpq557Y+C7uSZDIpRcDJFeh6P4ah0+0REQl2GS4Pb0xXQpZIihUAB69M1LBAwmyDgAYxjqKPZOWrZy1sXOppc5jXtBe+tSASuzkkfTpXlupWr20hRgA+DkDkD8a9w1OEJvR2KnBPynrXkPixydQBUqUIHfkHuCOxqpUtND28mxs4T9nJ6MyY5BhQqAZAI56++auwyHcoyCScnHasy3kiywByRwCe3tVmKXEoK4C9yO1efONj9Bpy5tTehuYy4i3Zkxkgd1/xq8kyrjaORjGPasPT5QJgXA2nO09yfQ+g960beUI/zDkHOM/pXHJI6OW5uRSDYj4AfOcY4GB1Iq/G6tg7cjHr3rIDjJYEAYBNW4bjHUZHTjtU2RlKLNIXQ8ogIwOcbT0NZ2oXasSuCNozwe9WlnMcEpkGGGAgxnINZc6iOJ5SSQTgjHP5VcVciKszOnIlABGRnJNRYEYGVDHOQQOgqYrhm3EAkcDt+lQyTP5YVCEJPJIySKq50pEQhQFzkgsc4B6mnCAEEAYUHk57UISysEG7cOG9KnsQwZ1ZAQ5G5j2x3qWy9Qt4zGoWMguxzuxz9KnSNVJONpPf1p32YA4GSpBy3TFXIAPMDkAAdiODWbEzJ1DSRcqAiglvvcZBHpWNdaabJk2RhADjAHSu0bC7sFQc4qG7hhbYHQiTnBPQ0K6HF2OcERd0LNkgc8YwauxRFcDduAOamFmiAknacnLH0pImMcQYDKBiQ2OSfT6VVymrlyMDkFQfT608WzswJUIewB6iq8KiYAkEgnJ7Yq7b2hjBcvkkcDOSKh6mT0GLGzbw6qBnANTjT0KAMVDgYLA8GrCKryfKxLDtinlH3oY0UHIDE+lVF2MrtFGXT4zGxYZfHHtUw0xGjj5I6cA9Bir7wqWBQ9D1x1qaNSxBABCkk++TWvMyPaOJQjszFGAOCSTjPWq9xdtaMoAzk8DPWteSNywC4BzkNjoPSsvUrBZbuNQpMjsFGASM/Sknfdgqt3qb2nq99EEVTnG447fjVG8sninD556YBrSjWWKIIBtZAFbHHIFV5WJBJGSeCDVWM/aO+hUs9MjupjI437CPlbuc81NfaYBGyEBYySSAK0NGiLOSRhfYVf1S2YwMAFBI4IOT+NdOGhzS1Pks5xMlNRueW6lYpGXDggEkZAzxXLXayWsyGMhlJwyHg47HPevQ9btH5ZSvI43DgCuO1KyVtxbAboNp6fjXouPZHjUMU07ti6fOGQBVKdflq/E7rMElOUClgVHGa5yyvDazmBiR6EnJP41txOSOXJJ7dq8upT5Wfb4Wsq0EzSRlmjZTwDxj1qUXIiiLEghQQM9qooo2hwxBB5xWT4h1LyYWCysAc5x0NZRp3Z6Hurcq61qL3UpUE7RxiseRzIojZcAe/SltpBMoByFJ+8e9bFpo8c7kEbgcHJNd3tFTSQl72xmQ2Mt1CGiByBwp5zST2bwSDamDtBII7967mw0eOJlG3ahHHtWpdeGra6DtD+7TkAsM5FT7ZSIcWjyyOI+WQwAwcjH60MhVT2HvXU6h4aa3TKJnJx6n/JrH+wOGZfKYjO0Ajr6nHpTVWJLVjEaBCgdxypyB6UrMHKE4APVhxit5dIDEkgMAOg9fXFUrmwQOFiG5QSCfU1XNzbE3Ol8LXSQIikgK38RFem2ztfWiiSUSrjCn0FeVWsRt9DeWQ5dDnAGPlArs/BmtxXdjENzO+AvyDPT3rkqxktUTdNmf4g0Q291kISrDduxmsN4wkbxhAD0ODgkema9QvrJ5ogGBAYcAjP6VxOr6PNFflBEzbSMsBkAdifQVlGppZnp0ZXSTCzsUSBS5JY/NkdPyqTyXUFQMopzitPT7X5EDDI/lUz2URV3LYUHapAyCe9ZuUm9zvijEEZ3MQTjsD2ptxHIpCso2EDDKQcGtdrBEkLSBjleGDce3H5VVRAI3RgSV+YADAJ9qSfc0e2hkxIYpWJBAHXvx61XiuWE5dCwKnGSatatIIjFsySVySD0OTwfUVHZhLlXIGxkGWyMcetbLuebWqWdmXBIHAYkEYBNaFpg7SRkEZrNhgCEErlDyDnvWlb7XAIGMn8qbZzRaZrW0paUjr2BxjNaVvKApyhJzjIGQax4XCq5ByFG4YOCfanDU2CBACCew9amyZ1RZ00M4h2EjLdh6Vu2d+oAGcnjoa89S6ulAJYsTwHHJFWTqE+wDzdhJwcChQiOSueoWt0jA4JY9T71qizW62/LlG5B659ea8mg1aWPYTISQcjnqPSul0XxU9lKrl2UMMYIyBiqvGJyzi1sa2s+HgC7ZxuPYdvSuG1nS0uEdXLcZG30NevaffQavGNyByR90nGa47xNpJtbqSMR4buD/AI1q7SV4mSm76nmmhaHJ/aOCjIi42tjgZ/wrrDblGKbywHAOO1bGjactvpzkgGdmJIIzgVQulYzFlOVIIIArBRktwcnJ7kCqIyCeSeh9KkRXfYBGoJJJIPb/ABp+wNjsOg4p8UIABORgdR3reKZDMbxDM8mnsgRARlQcnkdz7GvO7rERKxqAoH4Cu58YknT0hiTLNIWJ7kHHH04rgJZ03FMgbsgFj1wOldKWgKWtiosubnJyA3UjnFb9sgRB8+8dARxmucgIVgU5DHOGBGB+NdNHbgREEFGUYODnP+FYyub6WNS1jZMuCCSOhPSriB1iJdxjPBHGfQGs21uAyqpJOeCcVpoRJlQAe+AenpWDMWjX0wgqxXIPQjHQ1qwKUkYHIJAIJNY0FwV24I3nGRWvbMZUUk5IHU9qlK5i0aiSiJVCvvc53D0rL12RvspKqHZcsB3HvVpSyOCBk54yKy/E5As1wSGWQElTjIwSf1x+dawWpUVZk2gaqn2QuxRgVB3enuDWdq3iJbq42KQyD7uTjfXIHXZYUmgRcpjkE4+lP0G/SbVAZEBBXbscZGc9frXRbl1MqjUYuVjqLLSnv5l2DYrHlj0FbdtoosVCLySCCcdRW7otrBJCjBNgwCQORVq48t1IAAbmtYR5le58Ni8wnUlyx0Ry72pViTgDsDSGMmMrkBRzkirskYkLMMYUkHNUbqbyo2BGRj9K6IwseZ7SUmczrIkjYhdpVjknIP05rn5Ecq6sep5x3reuwr5IBC+mKzLpWebcQAFGAoHatGtD2sKm7IzZtPRQCSwBGeDVMLtUAk5Hoa1Ln5rcHk4HGKznYxgMEycZ5HWuVq59NRpldZXdwig7j3p3msZCSSSwxioUkU5yNhJPsRTzOGkADAsOwrCSO6MbDktyuQDkHv6VdtIimMnDjof61XiYhgCQATirkLbn4HA68dayZV2i5Y2yuN+SWJyMHqfpXQWatGiEOVdc4Zf4T61k2Sn7QgICBgSCeBkdq1vtC2yAscgjJNVFJmEpNuxca5RECOct97JPasq51FvOyCCg6k9qxNa8QkzIqnIHGRx+FPtLw3lsFDBZHO0N12+5/wDrVsoXKi2ldo0YtShlbdlhkjh+MH2rq9EkEjhFYFwM5BwAO/FcFexiOQDeCR1xzz61W0zxJc2BlfzGByVDEYyPSodPswk+ZaHv+kXqjYFYAqfXg1Z1ixN7G7BwrhS4JPGAOn1rzXwp43S6KJIVWQYGPX3r0b+1YNSsY+QwUnAX1PX61KutGYR0ZwM6GUB9u3IyM9T+FUbiMSoydDjAHrWzqluxunAby4sHAX7wPr6VmLGVVk3H0DMMnNQ3ZnYndHJTaK8upwq1uTEWIJk749PWu703w9BBADHEEbOQwzk/0pun6elxOuSCRydwxg12FpZC1iCFc7hwT61rGTZ51WneV7mN9gjVCAxZuxHHNVZ4CIzwWIGCT1BrbktVgUgEqCc5zVaaEmPGCAByfWtC4JIxInaEgggc5Oa1or3CJtcEY49qzL+ERsADjAzwKz1uXQBi/AOABVRR0Kx29tMXCuzg5ONvrVqS4jYEOSpU8A+tcM/iAWqKjFsgZIAORUUniuN2AcsSRnOcfTmt4wj1HyxOBWFQSzNg4yMjOT6VYjkLMCpKEHGV4prBHGQcjqRSpsVgxGQDnHrXgnqJtmgkgTAIyDUm0TFsAggHH17VXSQtjamFI6ehqWJ2JIK7Co6+tTqPUkjQqgJGGpzbdwckgAY68Um8ttwMjPU96a5YOwcYRjnBGOfoaliuPJ4G8AFjgDOcinxxOkgAA2Acc9T9KJlWWIqBt4GMGmqWUZySAMGs2K4ShmmT52BBydp6+x9qYVKM4BZiTnPp7VLFiWQLnI6kgZ4xUTS7CGZwsanIycZpWC7HCAbQSdoJwWPY1CUj3l1PmMRgORgmnyXBfJIyB04qJpBwAMH09KpRYrshupB5RCnBJ5Jrz/WTJdTOofkHAYjvn0rr9Wup4EBiOd2QFzwTWHptg7ndIpBYkkdce1bR93oChfcg0fRGtMFzuJwST3rovsqIuY9wJHJPODU1vbhEKAHdjJJ7CrKQGLBB3HGQPWpdS5PKU5I/LwTkgAdeuarToXywUsVrSdCQ5IyTzj1qJk3hTyBjnPekmPlM+YqEDINrDGQ3ao45XEoIPB5471cngi4DEhScgjnPtUHlhXyFBz0FdMJ2MZwudFol+FIYESkfKwzxn0roY52ZQVxnOMVw1hdm0uI1AUKSSUx1NdhpszSSoCny9Sen0r0KdXnPzXOMDKnUdRLRmj5JKAIxBA5PvUUhZIn2gM4IU44xVtwFySQRjP1rNDFS5cljnrWzVz5JxHSEZ2kkZGMnvUDQkZJPHQUrsmFZm3huq9Cvtmqlze4AQHIzjNS4lwix8m3kgqvPIzzVeWTDBmfC9xUbMpkGOoByD3NRljg5QHnk+tYSOqMWPlcYJBDEcj3qF5AygYwepoO5iQkbF8HCjufpVXAIJJOW4PPQVkbJCGQ8+pPSo47gyMVKtgsScjpVdiUJXBC5wCT2qdNiAIHyzAnNOxtGFxZ5drggEjP5UR3SFmGC7MMfN0FU5pPLyXkEYByXJ4A9SfSohdIpcK4dAcKQeo9fandI7aWGnPZFyN1M5O8JgZ3AdKjnfLgqcrgjPvVFr0BtqnC9z1zVUX0sgdHQoN3y7hgkVLqpHqUsrqT3VjRmnaFIAqbgq4LE5JPqRSRaogADxZGcknt6VQZSF3FzkjBAPSmx8REsMjqCO9Zur2PVp5PB/GzoD4jjVwsMR34yWJ79+KqP4knuWZg7IBhQAehHU1lR2wdncFlduCc9B9KatmVnIDAHHVu9ZupJ9T0aeV4WH2S7NfvdShmAZiCCW7+9ZboUQggkg9TVhF25LDI5HX9aWRg6DBGGArJyfc9CGHpQVooqPG23d93joO9V3ickHOG/u46VdChAMt1yAT64qGRQ2HL4K8nnpSTNlBIiDnLkqVIx8x75qrcTJBEEU7z1LAkkk1NcklEO7JzmqDQlWAzkHr9adx8qK0h+0sSQy7eoHGc+9OZMqAGAAGBzVnDrhQfkGTg1F5IbczHBHQYzTRm0V45CuARgg9h1p5Yyk5Ocd8dKd5DOplPQHnPXNSrGCrsDkjoBzWisQ4ldQvysTkjgj1H0pjbI8qAEXOSeg+tXDAmwEABsZINQtExJAXeuORjpQyeS5o2OtT2oVYpMADJH8qmm1u8uJQJ5cjqAOOKz4I/lIZcDPHHb0p5t/MYjcTt5wK5Jwi3dozdOO7R2fhTVnj1GFkODkBi3cZr6v8J6gt3odowIYtk4xyB/nNfHfh4RxTwPKf8ASAckA4AP0r6V+Guuo1ssQU7Tz8x6Hv8AgT/Ovz3iXDQlDmitT5jOsPzU7pbHpE7FxjAYgY4rMuISqMQhIHLcdPxq/JIJYlwMljzg9qp39usmCHII4KgkA1+UtO9j4FR11KrFWVCTtB4PqPwquhBBBIcMcDPpT5Y8zuVBGFBYk8dcYH5dBULQgyEhw46h1zikkbpWIZGwpC4G3oAM1Td2Ei7hy3THb/CrFyVc/cJxySPSquwFtxDEnnOeK3htqbpCqD5gLck9/X/61es/CZT/AGcQ/DI7Ke2Rnr+teSElGBBzjqfWvUfhBKyia338El8ZyQOo605JSVjOuv3bPY4o0Kqcc9BnpmpUjCAgDocZ96jhuV2KMgkDn3qUXKiQrwVx94etcrij5Kb1DymJJxnj0ppEjurEZIG3JGMCnm54OCQTwP8AGmm6QEIWBOOmMDP1pcqMtRzxjacjjpSBB2B4pv2okFSARn7o9aBcBSSByeue1NJFakuwHAxkj5vwoMIb+MqCeoHQVD55yST379xTXuyFwBkn0qkohYstbouUUknOdxHNNlmWBCzYIxyfUU1rlIiGMgQYwWPavG/jV8Y7Xwvp1zZWVwssu0jzFOCT6CumlQdaahBam9DD1MRNQgrtlX44/GqLQbCWysmjyVIdlHI9getfGHifxbPr2oPcNI5Mo3YY52jv+dM8XeK7zxLeSz3TsJSMbVbg+1c+hM0IZozG5OCD2xX6nlGSwwkVVmveZ+xZPlEMDTU5L3mOeQkbnBY5wAKh8nzJGJPA6ZFKS6jBGCOlKJHkxgZA5Az0NfYxVj6xDUJiUnYCeQoJ6k0sbsHJcbWIxxTvLLuBkHByQDyKfCsUhIYESgnnPQVqjWPmSxSyqoJBccDNa9pIwwQQM44JrNYBcM+SByAD1P0q9uAWNTktjPA6DtWqZorGpDIHkJAYKPl+YY57/h71eiLlQAdzDOR656VStIDIFV0BT73OST/Stm3VSxVBtHTB4q2+5V7EtujLCqNKZWHBYjB+n4etOBKOQRtXPQDrUsakFjlSFABwep9BSRgKgDkkk9fWsnYpTFWY4KmPAPc9qbbyNKZEKlQCACRgHNTiEtgE8Djr0p6IykoAXAHAB6UlqXzIjnUKoIIJxyRUbRALhgQDnBFT7s4ZUKjAGD2psiNGhDAkFs/Nxj2HtRa5aZnlDDGSX3EHgEYquyAoQTkk7iPUirUyF0wwChjxz3qOaNIgpJVjgqQO3uaho0RQkUyAk8gDB96rTQvIY2BKRx5X5eAc9jV6UBUIKZyep7VDIAkDR5+UsGwBySPf8auGjFKN9C7oWqNG4jPILYO7jn/CurgO9QCMkDgr0NcASYpllBI9FPQGum0fUXmQhiyHoFz+fPpX0GGq8y5WfA55lzj+/prQ3mGHGCCewB4NWIk3SAscDByR1HHFUcmUgAYHUY7VZjdixyQBjFegfDSiyaJB5Z3/AHgM59aiGyUgEAehPenBihIDZHamSsFwzEYHPApMSVxFQMGOcAH86Y8xYOAwwRgY71HNeom45AHbjpWJPqJZ2KPkA8gd6wlOxqoXNdpAsYJYqQMkA1RfUzk8+w+lZN1elkBDkFjgYPSopGdlQq4BHU+tYSmzeNLuT3N+ZMFWwB6VQWUF3bkkg4PpULOUO0DamME0xZFXJBBIGfoKz3OlQsW7EozEkEtnJzXQwoY4g5wisODmue09FllDqMPtxknA5rdSRFg5YHHAX1rWLM5ofc+auyQOhjA+YFck+mDnj8qytRvQYnQ5KHkAnjPrU19en7OY0O1uoPpXPyzzSM3mtvfuSMfoK569Tlg7HZgKHta8UyONF+0Oxi3O5AU56GrcOEY7wSw4PtVfC3CiNlZweuzj9RV6ALJK5C5Vj8x7Ejt+FfPPc/XKStFItW8Zm2tnGMH6e1akLv8AJtUE4IIJxiqVoA6PtO0Ljn15q/DhQTgAKck+x/8Ar4qlc0ky4GAxk8jkYq0LkRxdQvuT0rndV8S2mmRsZpQRtIAB5zXBeIfHEuop5Vs5iiAByD1rrhGTOeTseg6v40sdNTaZgX7lSDmuE1Xx5c6k0pt3KAArjPJx05964x7yW4kL8MgPzyMSMe1Og24ck4TOSwrrjp0M3I0YL55nIkOCeSc8A1C2QzZG4E5PufWkYJkBMMcZ64oyXYbzjIwB71okjGTB2Com5MEnHPPFY19IJLgZLbj8uRnpV+6nKuQikAHH1rIS4Mt8gfABYAcVdjlm2joI43WJQV44UBfTHWr1jpdzcOBFExzz9a6jwrodrfPElzNHBEq7iXySTnjGOa998K+BNKjWN4RHeqgwpC44/Hn86+SzPOoYGXI0eFis2WGWx4FofgbVNVwEt5EbOBuGMV6V4V+BGo311ulljtokUM6SKcuCeqnoT14r3fS9GtEjVFtIlGQTgYOPrXS2EEUCEFASD8vsP85r89xnFGJqNxoux8jiuJMRNWp6HB+G/gzoGmRQvPafabhOSZUAKn2PNdvpmgWVhIfJhCKBtAVQTntWpFC2/IGVPb096sxRLESQMk18biMZXxEuapK58jWxlas7zk2V4oBGoUDB6YxUjqcHIA4xVhk5PORgHP8ASmmPeCwySo59xXnOTZxuTZXWNwQC+4YGTjGKazDJUKeuCRVoRnywRgKw455pNiqgJXJIzx2NZ69wTK7xk4BJAAwCO1Z9zIpkYAlwOM1oTylVOQCMdKzJfLcsSuAeuTUORrEqOpLBwOQeAew/rTJoSSpAJdsk56CrQVA4CjJPAI6H05pFUupJG0rwMnrSTNkzOkRlwUUA7hkdMCml1aUHBbGeKuTwMpO4gAjjFVmiwCCpI74rZeTKIDsViCuDkkgd6YjIsqllIwQRjmpo0Jc7wCOgx6VJMoKgIANvetVEls1LO5SVeCSCCCB6VL5/zA4yAMEEVgQXrJkMoUE4Bzgn8K1beUyIpAyQMbu5NapNHO0WQwkRsjPPT0pr3Yt1Zg4VgPuse3pUEsvlRsd4PXliBzWBPNLfsSyFUByG9ff6UN22KjG5b1LVHvcqSAPuhRxk/SqUcBGDjJHakFsGJJOSx49jVmGJyTkkAdeKE2dMdEMRRMpBBIAOAPUVEwZMl0wR0z3q8tmzoCDk+nSoLm2IXDnAHA3cYNarzNYtHnnxOw/h+4JGFYFT7d6+VdSjU3cpIwT8xC98dzX1X8T45U0eUEgqQVGB0r5av0EN1Ko5UEjce4PbNfqPC2kJH3+QW5WZuA2Ag5J2gHnFFvEwfIcnr07VLb25ICgYJP3cVsWmkLsBAwSeQT1r7+7Ps02jFjtyXJIBBPb1rRtIMFAiRoVOQ2Dkk9c9jW7BpKMpJjAxwGqOVoomKhAWHGQKuMmilJsiNxsRQuCo4yOc+tVkcSyO2SFU4+oxVqWNcEDqBwAKbBFG5AZSS3HHY/StOa5tEIYhLMoVcD09TW7Z6aIiHJBJ68cgemKhstMMJjIDE4xkjGBWtGiBCScYwCT3oWvQtyQ3yUbaRyF4IPeh7ZXZCAQQc+x/xqzFBuBcISB1PYUnlOQCCCB3xV8tzGU7dTMltvmIJOCccCr1lYbHBc5VR0zVqOHapZioAGTipo1UEHPBGCPSrhTV9T5bMMwetOmyXeCgwQVXj3NQxAKXckAAZK45Gev405dhztGADknNEql2GFIBHBxgGu9M+Mnq7kaSARkKSAvyjnORS26HcQ2VXHAJzmmlBEgRRg8krjoaQ796sTkgZJA6VLZiRzZyQRlTTWAMa7TkDsOoNPY7gSxJBqNZFVSCcdz61AWZWeMMrgqVOe5/Wop18yIgAADjIHWrDuX3MDgkce1VbhZMAJJwuCTTubw3MiUSLIAAXOcYJxUOBI4WRSCOMKcVdkjkIkcDIUZJz096p8tg/Mcd2PJFSzviMRRGrLksO1Qu6KWBIXI/OpSGNwADuUAsRjtUVxuGDtGG6H6VDNUJHE21VADkDJYdhWHe4hnYId4HIJ7e1dDFIVkSUkbAMEAdcDGK57UV23DMTgHoB2FYTjdHtZdLlqWYsHzsjjIIOceoq7DKVIIBQE/dIrPt3DIQgJHcjtV1UMmQgLKBgkHoa5XFn3dNI0toZUBLEAg4B6mrETFOowT3qhA20YIbI6Zq4m/Iwck8Cs3E6Ui2rDHUgjoB3qeNDIM4O4c59KqxFQ4JOXU4wemasBsKUUYAPJ9agH5ErP5YChAATyc9acuSchgSByD3FQ5YoSwDEHIx6VJC6SfOFZD0APehGb8xwZjnn5jnCnjB9KZvfYVOA+OSBn8Kl6uC4yWzj2pLiZbVAzYKgYPHQU09bGFSpGEeZ9DK1eYNgIPLCgqAD09K56clySQCegzWpqTiS6ncHERYtGMdFwOPfnNZcuz5EU5HWvXpx5Uj8/xmJ+sVXJbFW8JcoyqpIGBxVWRgGBJ2he3vUsspcggEAnGTTJUJwSuSf4a3SOJMz7jltznliCMccfSrVpcBHGCRGQVx3B9ahmtiWRiQcZP0ojypBAJAIJx1rpiWldlvU7hf3UZAAZQQATwQeufU1lOwMyoep4JXt71JqkvmXACgkgZBHbNQN+7AwQXxk98H0+tTUloelhqaT0J2ykZAfOzAwOpzTJEIi3KQ69jT3VWXIBJA+9069aCoVUBDEHLAA8VwNn0lONkZzkrIDGAiHsTSnHyBjkE5PGMUSqmcxngndknrULupYliRgg59KDZpjpSCMLnHcHtUEihYyCR0wT1qZtpjODkVSMpySTmPoP61SM9SR2BAABBA4IOKdCUdcFySo59/WmO0flnBzkDgmoxH+5Lo4BY7eKsOUsFQgBU5B6Y5xVuGVSBlc8dR2qjCzRMoc4bgnHQVatk/eggcZ5B75obsJJIuhRIoIJPI5IprQmZvu4A7E9RVyFE8wIpBz17YNWWhXyiNuOecdz3rJyNFboU4bQBSWcYx0701kCuDnBHAx3+oq/5KELkbSvIyMEe1OW3QyFSRkjIOetZNmijcpJbkR4RsNyckZA/Crlvay4DbeGUEn29x2qSG3ZcgHAzjnqanQMhcEBiRkEH7tZtmiiVVtyGkLgEYwB/WlW1K4YHIzgA96nLOICjIHcEnI6n8amERZEQkZwCQvas7lcrIUtydqscAcjvn2qzBbjcWYYwMGhGXYQpBJJHrg1Lb5fORnPUGmpDsJIh8sbAuQxJYdTRcxCK3Erf6sDJ46n0q9bWJUkOpxngg5xWf4vukttPEKlgzEAqvOB61cZNuxm7HI3rJIxwCpzkD2qIhxGSACeDzSs65AJy44/8Ar5qOQNvJJJ9vSulIyZMZWZAD8xJGcdqbbtJEZSThS2cA9fQ0kYC7Sc4bgn0qURozAt07EGrWhm2OW5YsSCVyO5p63slvHKqNuJXbuJ5H0qB1AbgZJOMGgoSuXG0r1I6U9GCkXP7VdYAQMsVALHqKlTWXjRRjGQAG9PWsxGCgqCXJJ60pOEBYbiDwMdPak4RfQr2j7msniFYowrADOcEUR+IndXLvGApyAQQT7ZrE8pWYk8DOSPemylAMDIGev0qlTj2Idaa6mnN4mnSNZELb8kHHpWZc+KLx1lV3CAqVGBjg/wBfeoYw3JIBTPUVVuoWddwGQavkiuhn7ap1ZdtNVllaNXcgkfez1rdUNIqMSSucc881x3mmJwcYZeg64rqtMu0khhU8nAJ+vrWVRJK6NYSb0J2QNuRgMED5u4OarzZ+0b2ySOCT3xV+QgjCYBPBzVObIiIU/vN4BJ7jvXK2dSTYyNETJHJzk98Zr0P4O6OH8S3N84YJbwgnB6jJOfoK4vT9N88kkEKe59a9Q8IiLQfC84Cbprtt/msOdo4wPbivIx8/3TinueZjrqm4rqWviT8T9RupTpOm3ctvYYw8kBC+YM8Dd1A78H0ryOa4fa8aljGpLBSScE9+a09Wke4vpZXcjLFQM8AZ44rNlj+cEjLtwMZ5A/yavBUKdCmrLUWEwlOhBNLUp24EjB3Vjg5OD1HpTSgZX+XCnIIznirEeWBBAQYOKURnexbBQjJIHX8K9Jano8pTjUEghyFHPHFPZpGkR33MwBCsTkhfSntCskyMFKoRgjOCPSlOI5cbiAOCB1A9KpLyIcbkbOPKABO1TkjJySKpmR3mEhYgsO54H4VNemRLSaVFzFjOQRuPbgH0qmkYl2ESbwBwR3q0l2M2rFtXcuMqygHkHoKes0sRJQB1bqGPGKEOEK7sjqRnqabGDLgkgL2UHpVopWBrkDOQCGGBzzmprCEtfwMj5ww3D/Z9KrSRjfwMleQK1/DUQ+2+akYZ0XccjoKxqtKLZpoj0fwBpU/iHx/psdumFt2EkrnoiAc8jvxX1p/bsTsFLEkAIWUdcADoPpXn37PfgyPQ/B0erywkahqfmGXzOSi/wgegINdLqlu9ndE7gFPQA9K/COIcYsTinCO0dD81znFRxFfkWyNy5lWVWIkBKgMwxyo7E+gP9Kqi0PmYY7XABI9j0OKZZSExqjSGIgfMRgk/XNaiwghhIxfrg4xgdhXx8qjTsfO7HP6zZTCQFlOMYwT+VYTk7yg6ggHjkZ7/AErvp4AYFMi4BGRuFcxqdlG8pMYxITjIHQetbUqmuprGRuaVGw0e3QkFgmGI6A5OcVi3wD3SoHZhnnbgH9a2TcJZ2qKrZAUdegOORXPPcNLPJLJHgk8EYwB6Dv27116NXKRHczAyGMA4A5DHPP1qextBdAMMkdOD1rOZXYlsckk57Y9PrW3pLPEsaoIwg4IK9v8AH3rGashS0WhqW+nlYjuGABxmmzgJJAEyoUEk56ntV/eTFgDJPb0rEugWvoygY5+XC8knPPFctjnu2dDdap/ZGg3eoSSExwxklmIzzwMfnWn4LkFx4ZtLhmYvLl2DjkqfunPfrXC/FXUm0/wtp+jsjJLczB5ATghO2R35rX+GGri60RocgPE3lhDyRjnI9Bit5Ye1D2j7/gYzpycebod22EPABA/i9KSS6yBtJ3kHIx0HY5/OqkzsVAwBk9M9ajnlEYAJ46jI61xRV3ocajcsCYlTjoOMVXlugpyQQmCODyT2P0qtPqMUCF3cAAZPIriPEfxIsNHjZnZZMc4MgGMH0rrp0J1GlGLZ1UsPUqO0U2dddXsbo5DqNvzEZ59Px69BWDqPi220rDtMACCDzjB9Oa8T8U/HqS5dodPWOFgf9YBnPrXlmteMtU8QgxzTYTJJwDwfUe9fVYLhutiPeq6I+swPDWJxDTqKyPpi/wD2gdI0YOHIdh8o3Nkbj3GP615J8QvjvrPjaE2FipstOYASAYDuM8jI6D8a8vt9PlnyoJyOSzc5q/PCmkWpZhl2BVQx6nH/ANevtcDw9hMNJTcbs+0w3D2DwrU5LmZk+KdTWIJaW3GCGkZjkE+gx0FcgpDyMGIJzkZ7VemtLi5mLE4c8YzVQWUkLEMC7Dgn0r7ujCNKNoo+gUUtitNEYpQVUENwcUrZVyQCBjBxUjK/PAHvQm5iCGIPQ4FdSLGHIAdW5HQk96dtYRFHYgnk57j0pJAQpUHIJ5GOlNYjbnccAg5NUUdBoFwbdo4g4jibABPr2r0zwuBLFdSo5McIBYDqWJxj3HINePwSDIBBKkcEHBBPevXPh/eu0EpCAK8exsDqOP61y1pOEea5wYxWpuRqSNmUsh6nH09altFAZioJOCMVN9hkXL9BnOFGahQOoJYbWB4xXlTxMZ9T526lsJIiwsADlwOc9Sf8mpICxiJZNgzn6mmBRkvgByctk9DU7syRqAcnqMjiooTvVil3MWEe95C7AAEY44/H61PMBBBvUbgCMj1qvDISQCowScj0NT+Y3IIzggj6V+nUlojFx0NF7f7NaAuSzNyQRjFYc8kkbAKwYEngDpXUXzxz+HpLlJFeVCFMQJBIPU/hXJrIhBwxJHQeldyXKYxv1N601dP7MdXxlSFY56ZHXFZNpah5wCcoxyd3bNQrK2MkgByAeK3rO0VYw7FTnAyeBVqQvhNq1hj+xogGNgIBAHA9Kx78PFl8EhQQAozyT1NbMSGMkFRgcHaTg+9OnhjmtnVkU71KnYT34OD1/Gi1zK+pQ06E3dojk5DfMM9x2NJFYRWIZEJJyWJZi3Offt7VNEPslv5aBkA4UDsPTmmRsZYnJkBZWyVI5IPTA/rS5C7siOFkJVTnP4H1q7G+dq5AIGfSuc1rzYJkniZkYgEKzEAj2H9as2l/uWMMFIHJzxiuecbC3NoSLIAXGB2Hc89cVFLanJYPlc9DTkYTBSD7gg1M6jymU8ljxz0rFaMlWKMvm3GFOSc4APamvDMi5IOF7kZ/D61dlH+kwIVAUj5u/NbM9jFLFE44lAyeeorojqFzFlgMFupOd3ofWmRXIhImYZcDAB6CpdQZzIQQNq9/SqjKCAXIYEjH4VMtBEi7BkkEAnP596kJKtkEFeOM1ESGDOcIc8ADApfugHIIOc+1YisTMA4LFdoGSQPT1prFG2sCSCMhqbbs7sCgx2CmrRtsgDYcgYAHQUuVk2K5mUgAZB9TUheIxrvLA9eBSJbiORVkOR/ER2+gpGG3BABGSAMdqLWE7DlkRwOMFScH1qXdtII6Dk1GjBMsy/KRyT2pXbaC5B2deRTQhWYGRQvBY59eKkyUk2hRjGTTBkqHDYJXGR256U6NzuBJPPH1FWkFiQMOASCDimtIAXQDLKfvHpimjZkhgzZ6AdqfsJ5AwoGDmrsFh0ChgQRkkkk+1NlQKQCcKOhHrSBygBJ4HUDvTfPOSQOOo9qT0FqWQpwCTluuR6VHJhc5YkHnp0FLGzBS5PJBBFAkxGxBDBiMrjkYqLjsxyOuQwHIIIPpQPv4C/ePWo8DzSoOSTgCpJC67AQSwOcHnFWgsLLKYJQpTIyPwrS1K9iujEqAFQiqWIwdw7fSsty0jAk4J457Vf02Xy0kDqAM4+YYP1qmyGUpUBUhm4JzimyShogCQR79/pU8zKxIUgg9T1wKhEaNGFRAFPQHsKxaC5XRuCAMgjHBIz/hWvBaq1kGKBZCMEjnB+tUTbCCIuBjHzbeueelWba+dLPyST5RYtz2J60JDfkVngaNiobnGcjtUsb7EwCS56jNTyQEwE5znvmoJLYqoYdMU7AtNxqOACTwDnjFODB1AGDgcY7UwAFCwOTnnPalzsZAg6nLEc5pWCyFVByASXAyQOwPQ0bUG7JbIGAQOQfXFRyTsjuSQB93pjPp9ajjlKuGADtjoehoSHZlqJy2UJLEdyOtPblUQksFyck9Kqxlw4we361K04KsVwATgn1xWyQ1EjndVDkNkY5GOataZMEthsBCjLEHsT1rOuHDwsCCc96ntJikKg4AYZ4okjpjGxqfbSASPu9ary3G9SCcjvjvUP2geQQyg9uO1U2JySpAAz8prBpjaLDhFAJJAPYdqdbXj2zIImKoTgD39faqBly4JJIxg04OVdQBtQDrnOa1pvl1Jtc6rSPF5UgXEbIAerEEgDvgdauatrKXULEk7COMda4raBvI6Ec5PX14qw2otNsUkkLx0rvWInaxPs1e9iwk7MGLEoO3PNMDv5xlBI44wcZ/CmEk4JPBAqU5UKc8dAK5+Y1dkdR4Pi3vNKWDPtAJPO3B/wDritfxLahoGJUHA+8R1rmPD14LabJUhjkemQMZ4rovEGrx3FgIouZCM5B6A9q2i7rU45qXPc5EQLJIATgKd1PigBlKlsKeAxp9vCrMSHIYD5iw79/wpJ9St7LeF2zSDgDPr/XNYO5urkv2DY4yQDnGTRJfpbRqImAlUnI/z2rDvfEFxcAbWRIk5Vdo3Anrk9wcDA7c1Z8PRC9uxLIN5GflY9jUJA7rclN497coCCBnBA71p6vbNFahIyUOQwfjoByKqasBptzG0CqVXBK4ySfr6e1N1rWH1doiSIkUAFUGM4rrpqxndvYZpERlu4hnC8k7R1z0/DNdD4gQJZhlAJGBn1965ixuTZzxucFFORjOR6cenWul8Q3ttcaeHjJRdoAB5JPTtW25LTTTOW3K5Y7jnPTFWAx3BgMkdSO9VBhQVIwQc5qaNfkcZKhuM9xXO0dKSZajZWIBQZ67WPepPMG8khgCM8+tVAASM5IPWladtwBAAHBH9ayaCxet2LSgDgE555xW2IiIgVGcdfeuf0yXdMEYEk8kgcCultAzgqpOOvPb/OKzY7EGoa62naJPvTEUS8AHALE8E15TqHjSe3mYRAE9RzXf+LraR7CSIBmGSzA9COMDHrnNeMalhZwxHD5AGOmO1eNiKjoytE7MNg6FXWUbmxJ49vsEmIls8AHIp8nxCu0jICFnIwASQBXLRMHIGCAcg5I496bhnyp+diTjA6//AF64Xi5nd/ZmEf2Dpj8R73cIyWI65XGBSp8TdRRHAlK4OQqkHd9SelciQHwqAggcn0qIgKQFBye/rU/XJoP7Kwj+wjsn+K+otgHAIwcNzj1+lQf8LQv0YOG2spByD1rkGgZ2BCEk+gqIWxyVI4PXBo+u1DRZVgv5EdhJ8UtVkJ+03JlIORk9M1T1TxffaxbSRyndEoyMnOAf5VzsNg813kgOjYXG3Oa3Na0pdIspUV0MkijcoblhgEexA9PWtaeMlOXKzzcbhsHho6RVzgLBZJ9TnZnBiDEYx0z05rrtOkG4JnIU457VyOjsX1VkIUkfMwPTH+PtXW2seyQOPuEg1x4pt1LnpYLWkkTy27CQysgIOcGq/lN5mQVCA8k9TWm+ZYmIPPIIPas14+VUNgZxkmuex6KIZ0IDgkMeo+lMSBfJII3ucAL2FTCBZmOTwDgmkkjEbBhkoAMgHk4qGXuMEKopUAhiMEegqtJGHYM4yqjAAyMVOzyMBjAJ49cVEWaPCylXHqoqUilcqSK6ZAjADd6ozBHbBAOBgj1rYvUOBgjDcdeprNlXzGZ2CjvgDGK1SNoyMq4iWJTg5yOF9KgjiVgwJAJGdvrV27QSMABkn1qNUEbocYK4INDOhPsVZLRlC5AKMAQ2c/8A6qnhsE5UDbkD5s9atPKmw7E5IIyP1FOssuYgIyH3AlW7DI5rGRE5ySub/hnQTLdCQAuCu7nkADqa6S6tUhjGSQCeCDir3hzSUs7MFCxBJJDHOSeoz6e1RalGEQ7iXGSSH7fT2rroUr6n5jmWKlWxDV9Ec3qeoC1YBH3LtIY9iQfX8qyLTWEmuRCrb5mOMLyPpWd4n1LLPEp8uQklQORWFp87Wsm/cUYYJcdjXoWUVrudGHwftIc0j1ey0KSYo2AXJGEc4APue1dLaW62sAijJMYJYBhjBPX9e9czoHi63voolLRoAoXK55Prmuqs5kuVJidXC8sAeg9acLy7Hz2JhVhLlktB6hVY4AJOQeelR4AViTlhwDUkrq2SvXsV71BcssMZBYEjmuqMWziSZia5dGO2dmYEqMj2rwnxDqLPqMrFyGMhYZOAfYV6n4u1dLWynCHdJgkJjOR6Z9c4rx2/AuJd4QeWegJ6Edf/ANVb8vLHU9vAxcXclspizEHGeSDWtCVJQEZHcg9KyrOzdED4y5OOTxirKyNBIFY+4xXi1Y3Z+kYRtwSZu2zLG4C8rnPXoatW4JZgBkEkj2rGhuWLAPISD0GK0EJZgCGOBk7Tj6VwTR7EFdHQQlJgoTBOACD6jtWpFITGFUoCpxjuKwbORowQVGAQQRwfxrVs3VmWZE3ODjOOtYETiXpFebAIyOnXt61Ru41jJQE7T3NaSbkcueCBnPrVKZo2DAAhsZGR0zW0TBXM94gQQWGfaq8nll1BOAKtxDfEXAAAPJJxzVVgqFgwBLHjjoaGbxQ3yDLMAoCIAcsSev0H5VoQW8hUOYzg9D0zS2MIZACCDnnNaIkIC5+7nHFZ8pbbKzRny8BcEHP4U4Y+UbQBT5C6sA0g2HqAOtNlVRwDvGe3aqSBXIXUo5wcqe/rUhj8yIBxuIOQT2phxwcEJnByOBTnJUgKGIxkEjqKRQpiAwXHBHAI7U0WqlgHGEB3YUdD2OKsMy3GwNgIcZPXI70sbFWYo5EXIC+o7ZpWJ1K0Bc7iSygnlR0OOhx61PwQCAQSducdKRQN4ABAAJz61NEGMRCNtYnt1qGhMURvbkpKw3g7SUPBPerKqHYAAklQd3tUcQLZVkxg4JI61OsDIxkUAKq4IzjAPTjvUamEiV8ohAXIAyCOpqzBEGUFSASMnrke1QJvRkd0yudpI9fX2rrvBfgrUPFN4BHbhLUAsZnOAwHYeppOoluediK9OhFznKyOWCLFIS7kHocjgVNZwyzzCZY2BVsAgZP1Ar3O1+EtiIoHkTeWyrjaOCOn4VuQ+CdOtYnCRL5uQpO0YIHbiuyFCrPWMT4+vxHQhpTVzwGDTb68YmOB13ZYgjk+pqRvCeoXa7FiCuRwxBwPevf10e0tQCtpGjjgyY5A789Kq3NkgwyoF2ngAY4rrWCqPqeNU4lqP4InkVnob6ZCTIm47cH2NUL62diQDsBG7juB1r1TVNPSSItgAkHnFcFqVux3b1AAyMDv6V6FLCumjyKmY1MVPmqHmuuwkSbAuUY8E9q43UrQxGUrgBQT7D1r0vVbLdLtA3ZyQD/nrXH6vppld1jTERUgq3du/NaJJOx00q1jzW+nMUxcAsex7CtXSb83SkysA6gKoXuD3pdU0gbMlDGsQzjPBHp61zC3b6TO5KEnOVJI5HX9KmVJVIn0mDxqpO529xdPDbyEhWYKdozjJ/xrk7oSXcxUqctgsCetZt14iubsFFcqDxkHp75rd0q2do1MoySoIJGc1wypOhrc+qoYyGKfLBFjT7EOqrEhdCcbQOpFdLYWTQkAKQSQMEdKbYWYYIdgL/3TwCPwrds7ZjKFC843Y9RXnyq3ep7MFyktpBkruGRjFacdrKzZQMyAYI3DGPoeajs7TGSxIIPHPWr8SIWBIII5weM1HN5ik7kH2NJNysNqgckrkD0rB1HRVQSSImWJ6AV10ahASHIB5IbvT/sySKQyYJHGKqLOaSueaSWkkLEgBSo5CisW+gWOQAKQxOT7mvRdb0U+Q2wEZySBySK4HVtPZ3iQhgsbAnacEV2QaI5Wlc1fsjx+G3LxEhgVZSBxnp/WsHwtrB0jVkty+YXIG0noa7y9tFPg53AOEYDcO5IPBPsBXj08oa4ARSDG33ycBsGt4r2isc3PY+l9PEVzaxESiQ4IODnGOhzVa/0dGt5J2MxdiIyFOAwJ7n0Fcn8PfEpurJIwohYnlcjj/wCtXopUNASPnBORzwa4JLllZo6aVV9Gc1/YrwByASAOFH+NMe0KDaxJ74HY10mQoKEYYjselDxRtgsgDY9OtJQTPShXfU5aS2KgAjcjDg1ga7qcWn27lnXcOCFPI9q3PFupxadb5Tcj4IAxwTXius30t7fl3cs3TIbqPQiuqlhXPXoZYjHxorlS1ZvG/N6xdWzg9K0bNFaQsxCtjA9/asjTogIUBGHznOeo9K2bdArgKdwIBJ96VWCjokedCq6ruzS8uIMCy5BGAR2NXrOErgq2AOuTVK1jYgsVIHQAjp71ehYRsQTkdTgVwvQ9CEGWJoyQwXAB64qG3iUKUJIHQc+tKrFkO44JPFSW8LSSsSu1AAQ3bNCZ0LQtRMchAQVAAAwOv1qWSAhVLAMSSAFGMD39TTYYFRCACH3ZB9RU8cLDLHkY7npWqBsSC3ATBGACDWhbiV2AYgj1qukZjAcHIHJA54q6UDZBDFThgQcHntTsYuVzX0bV59IuxJGDOmQoTPIPr7/St/X9QjvxDKSJJCct2INcJeiVI3EQIcnaOegrR0qKWC2RZnMh7knOfxq1JrQ45pPU3vOeKFgi43Dqw6VmXBGcAEMR1PerTzrJGEDYOKrsgLgF8gdRjpTuZqyI0QghSCCB371Oq4wCCATggDNG0ICSSwAyBUyOqbTwQRn6E9q2gzRnGeOHEUYLOQ+CNoAwBnOc9c8151KfOcDK5bgZ7+leh+OjG6EhegxjJOfU8157sImGVyF5+ldbtykxSTuFigjmIdd7YIBJ4BrWhwMPI5Jzyg/nmq9nYGWciJSzY3MAeg9aimQxyEu+CTwM9a4527nRFpm7buH2leR0xWlZSr8xIww4z6+1c5bzsVRVxuz1HatO2mESEynJ5yQelYuw3E6C1lDSHIJH5cVsWtykYWMhiGBxz0Nc7angMSQCMjjpWikxkUMOCAcEngmqRhKNjet5DtIc854+lZXiWRBZKd+XYkYweOnOfen205kZS/yjHJFZviaeKSIorME3HBJ6jsSK1gtTNqxwN3cGRnVULEkg4HIx3p+nXBiuInTgrzjpmq9/GfPIRsA88d6W3JV4zjBBHSrku5m1zJo9z8J3b3MEUTDErAAKCDlu4zWtdRLnK9Twc1594K1pvt1tCCA6nccnAIruLq/McYLlcE5BVgePw6H2rbDy53yrQ+Dx+EnTqtoy7p3RnDEBSenrWPfujkjcCOehqzqt2JCTuKsT0xXPTmT5yTgetdbUomVHDye5VuZjtIOQR2HOKreY+ckDJGMjqKmuklkGduEA5IFVFilWQbgQjdDXLOofQ4ajy7ohkik3Ak5U5BGOtV7iGJsLuETAEgE9T6fzrSMe50CN90ncpHX0NH2YSEgYBA9O9Y857cFZHPTWaSwnIO8fdYdjSRWjOqMOOuRjkVvxWSBCgQKV5xjtVxYBJEqBQcnAx7VLfMdCbRzEnl2ERkmbaOuSM4NJaaqFuHQAOUG7B6H3rbvbEwNtUfOW3cgEg+nPauWuoxDM6hcOSSQKSViorm3NuHXVuUj3IAUJJIOcn1qK81mW5QtKACvy4XoR2P1rChTnLEk53Y6fhVid2Ch1Gzcc49BWsQcEhk7CZgcY3DINXtGmaFgjcnPUdvSsmeQyBVDFcccVOkxiu0dD5Ybau0Ankd6tszkdxJZC4swxALsCDx0FcjexlZDGCwRTn5hjNdjpTme3YM27gYx29axNetHjlDFRsP3W7k96ybbMY72MaGcQEsg2luCV4rrPD3jCWzWOCSZpQBtAPYegrj2LKrjqB0wOvrVi3l8qWNgORjBxms+W5o43PVRqi3cG887hnPcUiMoOQc5HftXPeHLiW4JiUF5MYVTxn8a6CIo4CYPmq+11P8NZy0DZF3T2EkgSRioJwQOorukvWuo42eRWCjCsEwcAcc+vvXBIpidCAQA2QfetzT9S2MVkdix67j1pxnYwnZ6mvcxxnIQMUHQk5zWbdTEYCIxPTjtWspEqFo14BHI6VFJAWYkAexFbXuJWOYu4SrEsSeMeuaoXFmxjIRBgckAd/WuqmsC2CVyQeFzxVSawZUJ2HGMkntWepqnY4DUwWzMAQxBXdk9uorE8kIFKcA56djXoV5oZlBBTdzwc9M9Tj1rGn0NICQOexB7V0U5LZkubRxiTBVAAIHc+tSrccBQAMc7sZIqFmEM2VZXiK4245B9c0gkTcD3J4ryN9z2E09jRt5GlYHOBkYFWjG5ySwJzkGs22ulWX5ycEYJxVuW7V1VfugHgk9RQ0UW2kWJgGYLx1olcqC6hnOPugfmahVA6kk5bsT3pySbVAzkjgkGsWwJo2Z9p6exp7TIImC5XcRkE5yfWoknVHVSSR1OPSkjcSsZShAByVI6gVJLiSblhGVLljxkDj3pqyApkYK57ijzAWJztJJ4FR+aFAi3oXPO0HkD6UkCVx8fzSFicJ7CopYQyuxJIHOAcUjblUgNwD81SWuZAxJ46CtUyloZ7aebiVJ3HyA7dpPc+34dav2umrgkqMdR7VdS1SRSuCSvXPGKkFsjIQxJORjBIxj6VV2JzKjW4XgkMeRnHWopIjkEDLHpz2rTljI2DyznIAH9aguIQuB1GSDg9fxpCTM+WPaxUhg4XI44P41Co+TDgAZzzV6VQiAdc9BnOKiaE7VBUE5JzRsVuU5EGVJQcd/aq8uJgs+zYq/LjGMmrzBFjOSQM8DHUd+apzhjkptEfABJ5zQmQ4ortKuQ4GCOAcZwa3tG1SWWWPzSAqrtXPGQKwnQKQhOSecY606KZ7E5ClxnBAOMD1zXXSlZ3PGx2EjiYNNaneS3ImQlTggd/WqRbLAk5yDzWfY6q7RvGBGQ2GBA5X2zUv2ohgC2TnkV7MXGSPy6vhZUZuLWxMFbcQCMr1z6U2SZQ6hVBI5BIyAajklSQkKcntjuapXl/HH8p+VgMEE96mViIUZN2SJW++7kDJOSRVWSZlAHGMVmSa1FE5B4J6Cqb6055JAbqfTFcU5RPXo5bXqa8pq3N+YmRQck8E98VTN+EZtzcfWsVtQeaZ23Y4OADwKgctKxJJzjGc9q5nLse3RyfrM1JtVCgooDH27VCuozu4RYyMAkuOgFZ6SEEKTn1IHaphmCNljGwPzgd/U0+Znr0stpU9bE4Er5GD83XjOR6UgidAyMCA3UMKdE0shjVXaJFGCw6mnB3cZnbMxY7sHIx25+lZSdz04UVFWSFjWSL94g5XpkU+UtcmMhcyDC4JzmnBwpQBiQeuO1V52E4VAmwg43A9T61jzHTGHkKPLkZgVyQCM5xg03jaoLEKDjA9Ke0aJCQ2SQOdveqrbsEIhA9fT0p3NlAna4Ck7CSeMYphmOHI+diOMnGDUSvtyHIGAck8dqqpctJkBCMng+goLUEaEkoIUABDjp71WklG/IPzYxgdPrUDgsVJ4IOQSeKUYLFgCT3B71DYuVIdNcsFwRj3Heqzb96gowDevrT5BtyQSVBB4GcGpHmeeM+bIpI5UBQCPxpIZGYzjJBJAqsYSWDENnrg9jVp5GlXPZR0HGaAhljLMdqg4A7mrRm0VSMyEOCBgc9c1ILWNULqThjwDUiggkKAT3yKmZDJtUDgjJ9qpENXKv2c7cEjHXg09bUoCBgEjANMZ/3zKCQAcAYzmppDI0YwoYHgj2pj5WC2bOWAIYD+HHJqGOEOjgEAkHrx+FWrV2ZiT8pUcA96hEab2ckg/TqaV2ZuIkdsI1DE7iPU1IsYDhgQcjkUsaJlQ2Tk7sZojBTcuM8nBPas2rGbTLVsheYOPnZTwT6ivZvhrfPJBAilWkDZYqcAmvGbU7MAnAB7HvXqPw0utjMJUCFCCFzjcD0Ir5nOoc2HbR5OYQvRdz3+yuDPGrMCO2B0zUjozseQAOMDtWXpEshiUs+0cfKOQfx9q2iu8gk8+3evxOpD3mfmc0lJmbNGJFbcAVUgYPXPY1Vl3LKoU7SBgL1BPqRV66Q+ZKEIwBkH+8azZd6y5zgAYIB6nvzWFrMSIZCEbkgjodo6VXwGJJPyjJwTj6VO/Lu2NoJPA7VTlkBGQDnGK0ijVCK6SOwJyB0bpmvTfhk624uZ0CieRhkDoqgf1ry63wGUg8k457V6F8PZAkU6mQmUSBgCMcHtmqqaGVbWmz15dREqlSSiYBGOue/NKbzdgFyFHOQeKwJpiQCGKA4AyOppY7tonIYYAGOT0NcrkfNyibxvyC4DEgn16infaw6AOSR6YrAS6ywIbAPUAY571MLtwCchz2AGKVr9SeU2Yb0ZADYIOPTNPF4XJAcN7g1i/aOQSCD2qWOYAYUYAyRnuTU8r7i5WbBuB5ZUFgcHknOTSpcEsgMiID3bjgf1rNt7gvNHHgIrcEk9PwrlfG3ih9P02VYCROJWTKHooONw9T7frVxi27FQpuclEyPi78Xrfw3p0tnbSiSUMQ8i8ED0x7HNfG/jXxXP4i1F5ZZzIhJYKRxn611/wASJLu4vZJnmdy+7O7nJJ6n3ryl1ILFmygYjd1yfSv1Lh7LqVOn7Zu8j9TyTLqVGCqXuyBWV1Z2iEchJYjcTjPYE9qY8rIANwRT1z1qV12sWJwD6d6V4g4DHp7192n5n2sUNjkBQozbsDJ7ZoATau0FSDnbj1pfJEUoLKxGB8wHB/GiUAqTG2ZByAefrVqxsgVzubCDPqe9PiJBJYYPXC81lTayYJGQgHPHPYiqy+IikpDEDA4OOBW6pyZd0dciiUw4UMR7dK07MBGIYghfbpXHjxE8CIwONw5YHrSp4vihxkMWZgDgZqlSkg5o9z0AMI1AUYI5471ZhlPl7wcP7noK41PFIDglspsyQSODVm38VxJIAwJDDA9KfJIace52UZDHJIU9Bx61ftwqQqpO/ByCR3rj4vFcBJBYA47npWhH4rgdQN4BwAD6mmqUn0Kv2Ok2hmAzgHk0mzbKigEFjgY71iL4qtHBVXJlBwQRwB/jU8XiK2uWCg+URwSxzn3Ao9lJdClc0pHJJGcLUO8OxQgnad24g8j0qA6vZ8uz7GJ2hWIyRzg4py3QdijuEdQGwxxkHpU8tjVMLlSoIBClhkAjOfb2NMlgMeFdxIcc4HH0pzTxZAJUt1LA5zSPcooGxgWOcH0qWkaJshcCUkOGUAcYPU9vwqi5O8qYzknqT2q6zJ5wRzgkZ3VXuFZJggyRgMGxUrQq5XniJ2DGQcnPpjtTtPvTA5QHBHAzT5WUYVxyfQZwKgkRIhvHLk9uw9a7KNXkdzjxFNVoOEjrra6BRDG2DgHjtV4MpAJJDegrl9Cv0WV0kcqhAIJGcmte4v4kjJD4IGc+le5Cspq5+W43CSoVXG2hom4Tk7sgDjFZt1q6eYQPunOcnpWbcag0wVozgE5yp6iqLXKrJljkZIYeppOdzjjRtuTPfPJgOcjJ59qgM0ags4Kg/hikcFQCcEjnB4qEyBmihJy8gLHHIGD+lc0pG6ikOYgBsDcQM1CmVjIDsSTk57VKQfLcBcdiR3qHaFDA8k4xnsP8+tZcxohjzAAEqZADgqDjGe9OCxMCEYhMn5iMZApkaILhiGJXGACO9OWUGQRBdyk+nH0oTuD8jUtNqkYAAIzwalnn8uFWyNp5xjpVFruOLcSAgwPwFVZrsTAYYgdvpTuzOzb1EuLnex55zxVUXOcggc9D7elMnIdyFGcHHpmlEBJUOACfQ5xXFXb5T6DJ6aeITfQs2eY2APUgsPpWimHJKDBPJx6VTtoy5CKMqMgmpTOlghLtt4x1rzErn6NojRjuUghIPA/LFc1r/jNLVXgikwWHIB5IBrG8ReI5Z1kjtnwwwMDiuWvGMpy5yxHOO2K6qdG1mzCdTohb/V7m8kd2ckcgZOQAe/1qjBMxwAcgA8UnGwsQSCMFQaRMHG07R0wRzXaYNlo3ERtg5RkbduPt+FTWsoUkkEIQCMj9aq20jAoVOCCSQeee1XMPJktkq3JBPSgjmLLMCv7sgNjIPXNBZGjVnGXY5AHGPeq0WUUDGAPlxTo3BLDcSBzimnYzbI7mRoiSXWXAOAR09veqWmx+bdoQAXzkD3qxdttjIPIqtoZWS/BILlTkDPSrUjkqysmdh501nbmYtiTaShXkgj0r6r+DkMz+CLK6kVneVEeOVyOQVyQR164wfrXyjPcC3mglONm4b885HTGK+u/hhbta+GbcKcK8SsYjxsGOBjt9K/N+LuVUFbe58bnNT9xY7y1Y5BY4JPJArct/KeIkuA4AAGOvtXLI5kTORwegPQiq1z4ok087UicMBxIwBXP06mvx/lufnrpuWiPQYWG4lWyD0x2NT7dgPBJ6nHrXEaJ47tJ5BHLIvmDGcEDr7dq7KC8S52qrghhu3A9B9afJJdDnqUZw3RKqElyAQDzuz1z7U7aHiJAy2cEkYPNTIhc5UZBHrUcpKEknioce6MLCKgXcCSo25Gapz3arhArFiMZA4z9aW5nOfkYA9SCc8VVZyGBwXLHt2rCZcURXBOQWBwaY0bByAgHY7qttFHvdgCwB4JJ/OnKhZ/mPPXFYWZqtCt5WVBK5A7+lIbU7iQvHYmtq3tUkQAcEDJ46E046cdxwSTgnH9amzFz2OZvrZhckZJC9COhzTk06R0YhS3y5OB0Gep/OtptNVJA5GRjOOxqRbIKYnYYKAgY4zn19alOQc7Odk0dyBkEDrxUEmmugyCAOhDeldi1uGyQM5GD71ieIHS3AixtcjIye1dMHPa5Sk2YH2RJpgCcDPHH6VpbxYQAlCpPC7hwaw7a/EV2TLIoRezcY/Gs7WvEAlYTBz5CnajEnv0/Ou2LkaKm5M3Rp8l8SWfd3wvYVYi0IgEBmZDwdw6Vwv/C0bfSmEAcS3GB8mcc55z7V6JoPiiz1eJDGw3ADcD6kfypzjUik2ip0q9OPNbQb/YywKo2BmA4OOmfapBYBMqUIPckcfn610UMKTsWADEgc+o7VY+yKXAYfJgg465rn5pI4XVl1OagsQWIDYOOFx1xTLzTA6ksMntXUGBQCVAIHGKp3UXygOAxIJAHGa0jJdS4zPDvixAYdEmaU5ZVJUKvQc5r5H1cbp5SSVIJK7RnIr7W+Mlqj+G5XUFpSpDADpnoK+OrqGWfU3LFnO8GPA+5jpX6lwrPmUkfpXDT5kyHSrVpo0YqVYkEZGSPwrpLPTAocEkIOVzySf85qXTbFoYfMcqJSc4IzVySREDknBUZ3dhX6OfdvyMzUJUhjMSSeYCSp2jpjrzWSSZM7Rk55NWpJ1nnk3uxjChlI4BJPp6gUyNN5IHyDNJq5tGJEkW9QXJDZGPatTTLFUcuRk5wT6elNtNPJBDguDyABmtm3tgkJQ/Lgd+1UkNjwrKFUcg8jJximxqoYOSShHPHP5U4ybgFEW4A/eJ6j1p8bSmJ1RVYkjaccg9+fSqVkZSdldkp8mQoFBUAAkk5y3+e1XzHEIguCDjJGKk0+yaNRI8YBbuO1TSQl9xQ5A9sZFdcacrXPj8xzBNunTZnFUOQVBAIwvrUIR2c7iAmc4HatGRSgBKYY8jjpUQ6IDgKODjtmrs0fNSqOTKyhVGAOM5+tKwfJ2kgE+tEyLznkE9vSpPJYxB8jYPl4PP5elbRMG7jZQfLKZALDBIGCec4z3qLYdpB4OMH6VYYAAbCCAMnd7VXCNOC5456+9XYi5FKoVSGbCjoKp3UbIA6pndVyRACyEg5OQB702RSECHp79hUtFIx5JZUZXC7gSAcnpTw5lD5GxehHvT70CJQykOM/MME4H+NUvNEhMhJSMHcoJwcY6n9eKi6OmGpDdCV5FVXAAGDtHUdh/wDXqu4LxkMCD2x1q7cmNQjh23k4AAySOfyrOmY70IJLKSPrnvS5rnRG40qY3JDMDjB96hBJAwchT6dKe0x3sjjBPIYc59qhFqHO4OSB6Hr7UjoiPZnjUISCgLMSepzWNrKrE8ZJADnAPqcdPrWuxD8OGIBGcH0rP1qNZ/KMCkxgkgtzg45/nUSWh6eDly1Vcz4XJ5KnJ447VpRSDBALRjHO0cms2z/cyEMNwJzmtOTEbIHIQnkA8Zz0rjkfoFJpliJt8qjBKqO9W8llJQYcHge1UI8/O2cODx6GrPzkqQwJzgqByB61g7nYi1EpLgAE4PJ7Cra5AAQ7gepzVSGR0DKMhcBjnuTVmB2EZIQAjPTvUidyYEhiBknt7U5QSRh8t0OKjVnDIC2AOSB3z2qd41VN6AB+vB61LMZMlyRkFsHHIz1rI1G4ZAySjIk4YKcggdqvPvZQpyHI5JHQVmTlZiCjZUZU5GMV0UIKbu+h83muJ9nD2cepmyZdhhiV6YI7VSklUq5QEkEjGMZ9K0blhEqkDIOVyD3qj5e7knauD0HWvUufG2KE8ZZQWBA6gA+tINu0BiCTxj0qVi6sA3JPYjBz/Sq0qbyWLMQpBCnoD6g+taRKRDLjJXdgZ5A6iq7SOWKA4HUHFS3AjYgksHBySp61HIFIJUEk/wB3nNa3NoWKpOzlslznPsKZGBJkk7gDkY71IYi7LkYJ4we9KiJECAeQcYFYVJHuYKKkyRc7MKMEkZz6Z/wqyyptVBkkDqTmq8al3HBXIwfbmrUSBCQeTXG2fSQiije2ZRS4BKjkn0FZEytySARnoO9dhBBm3KOclhgZFc/f2j2shBHU8e1UmW4lDy0AZCCB1I9KimVQFAHGccin3CGNyrZUk5POOfWoZFdXDDk5wR6VujmaGuBnAXp3x2pwwoUYCnn8akKlIyQCR1Oe1RCIyspIIBI/Cncm47iQ4UAnvUv2pYyAQwcc8jrTFURSNhwcHGf/AK1EhDyEZyMH5jzg/wCFS2VZG1psofDEAsRyRzgmtZYXOGByO+O3vXN6WrwSAqSQ3ygdhXTW4BijQON5O7Oeo9PasJGiQkcLOxDHcT+lTraISFcAup3DFOXdFklQWz1FWBCrMCMqxGc5rJM0RGWXAOCWQbc47elKsK7g4Hykc471IFwSCpA6kgd6lbiZ4hwNoIPqe4odi0VJI1YqMMRkZx2FPiQqgKIHYHjccfj+HWpCoTJBwT1FSW8TsqhSpY8jJrF36F2RC2CwRRg9Tgdav6bYs5R8FwwyO2fwqxb6buIYgbwDyPTvV+2UxcAY44PoalJkt9h0kYhiJjQhUXcyAYAHrXm+vXgvbuUElADg88H0rsfE+qfZbCWCJiJZACXA5A9MehrgJsyuC2HVeq9MmummYSdhot0fAzz3IGcU8bRwQCc4J9qSIGIMFIjZ+GYd6FXghhuIPLV1JmLZGSDlcZQnGMdadu2KAyEDsRUjIMkrwB0ANE6ngAhiRwCelVYgTJuGzgDGMEU2WVpAwCAZPCsafExCs7MGYHbtA5qMgux2Eg9OlSTYSKIhN4+VycEEZA/zzSiJSSQwLe1SFvLyMEg9x2qM5lYkYjZfQdfTmtEUQyKRuI5xwR6HtTJYi8Yzyc9FFSLGTKHPzFht5PQCnOAzAK2CDwQetWjNlK4JUjYuQMKQeMUxiWY8ds8VPMhLsB85Prx+tMdBIoAUBwORiqM2ZrqdpIAKk5zWt4euWNzsIyAMDHr6VXeFGgwCQ2cHHaorJDZ3cciOxUZJTbnJ9c1nPVFQdpHYNbB+VyDjkeppFt2JRSgIU5H49at2dv8AaLeKZAZUPUr0FacVoAqnyzkHIYnuK8iU2mexFaFdLaTZsRfmOMDPau01udbXS4FQ7h5YCrno3f8AWsOxtS13EckAsCVA6g9RV7xE0bSFIkYKAACT378V5lZe0mkcNePPNI5K4AlYrlQykMfr/kVWZiCQflJOM46CtaZfmAyCVyRn1rNuVDjcDgr+tekkdKStYplAZAQ2MnJ46+1DxmJyCcgHgH16VII2didwBAyR6mnEGRGVjkE7tx6n8a2iOxVBJfG3J64pj7GZiBkNkHAxjFTlVB252kqQG9D2qNI3EZ3lSw67ehNbKxDRnak6iNIi2QACCD2qKLYqkK2C3XsBTb9i8jjHA6f4VFaxkMwJBJGcHtVWMnEvJAApJIJxwfWljiKRjaR15PvUiqgiBBJfGPrTSxjjAHB7iqsJEYAMqyq2AAQV9a2NKjMWmXbxsQTkAtn055rFnI+ZFYAAbjkYArpdOiFvpaSuTIWX5QnIJ9xXJiPhsXZyTR9x/CrUYdR+F+hiAgoiIGXbgg7cHn8OlXtV0xLiQuOTnjPpXin7MvjKVNNl0K4nBgVi4XPQ84/LOK94mxmNx9yQArnuORn8wa/n7OqDo4qasfkeZUHh8TJMwhaPFhgrKQQcY6irolleJWYYJHT0rZgiicqSMjIHI61sW+hwXG93VSmFUDHTPP8ASvlJy5TyXV5Th7hppA0YUgYwSSR+tVY7C580OUIA53DnAr1OHQLZMs67kAzgDJPtXO/EO8tvD+iXFyhCzBQFAH3iTz+Qq6U5Tkox6hDEc0lFI871/UxHPHAr7nI3FVHTHas97oKpLnaCOFPrXMtfXF7es5cs7OTuAxkduK144mugI3YgjocdK+geH5ErnrOnyq7JrKV5rqQud7SMNoHb2/Gums1Ebh1LB87cenrWbpOnmGUMGBIIIbHINdBbwnhwAyk9c85rmqq5w1JLoaSk21u9wWJRVzvxjPtTfBely6ldJc3RZ3eUurMTge2fp2qvrMxlNppkRJMhDyqv8IFbc2ojw14dmkDb2ijPlqBj5iMA/rXLs7HNe55J8StafxJ41upw26G1xbxEHjI4OK6P4YKtnFMHBUyfMAB37/nXKCxzjEe4u2/GM4JPNeieGbEw2ILJ5bgZx3xivSrTUqapnbOUFT5Td1TVbTT7N5Jp1hfaSNzYAP4968z8S/HTQNIklgguDfSsCAMEBCO2Qay/jhZahN4auJbcv5kQL5UnJ9B+lfLNmk93+9lZi2A2TwSx68V9DkuTUMXF1Zvboe3kuU0cc25vY9T8TfGnU9b86ARGKHJRT0Dj3rzm9lfV5XlnZpieGyTjA7Vdg015lBIwD1+taFpYhCcRbGU4ABzxjr+dfodDC0MMkqcUj9RwuX0MMkqcTIt9MKlXc/MMqFU8H0/lWtp+lFNjygOynkDgH2+laNvbtEAAQFc/MCM5A7e3TNWLe3XzgeoJwQO49K7VPsensQRwJbB5RjYOS2Onr+Vcl4l1E394CrBY1OEweoxzmt3xTqy21ubaNtrk547j0rijKSG3Hec88V6FGF9Wc89SRSIgrA5J6+1SrGWkBCjBHPvVQxMWAIwM5q0pEWxQzEg4B9M12GLiNuNJR5AsYySOFql/YsmzKoUXkHjnIrXQYdSThgOG7itNIxtKEFiRnIOeDT57DSscE8PlOSAd24Ag+lEqq6ugGDjJPYiusvNDjuSQikEEYHfNc5fae1rMI5G2sc4UnrTVVXNVIhtsBjk5IHQivUfhLIblZ2YHYFKlfRscD8DXlu4w4IyxHFer/CGIpaXD5Clnyp9fXj+tcGNqWos87Hu1Fnou0rGATkhSuBxnP/16zHUBQCASFIPHU+tbLxjjGAMZ+Udf881nyqsW9lADZycjOa+WjzM+Pg7mWuA/B4Ht1pskn7wAvkA9KGmJclhg9SfQ0sh3yRv5SIB8pwfv49fTNe3llNzxEfI6ojimWJDYGMfWpbaXcQASWIxg9xTDkAnhQeMAZxUkQZSpIAIHXFfqEGKSJZElEBjJIBBOCeKzmjJUKFwRj8q2A8bkEjDMNuR3qG4thGGIGQRjd6VrzmL3KOQyoSA0ZJGQcYIrotLvYngJeQK6kAIFBB/H1rn5bSWPALEDqV9D61DbRvDdKRKQCRkH0+tXGV2ZuFzv4MtESgyGJHA5OetLLIIhvJwoHP1FNsoytopRlYKoYMD1BrO1u8iUSwgkpINmc+vfHaulJ7nMlqXI7hLm2lLryw4weg+tYV9r7W7NCiBWHAJGeOufbmr4ZbayEYyQq7VUd65W6hMlyWc4IwuM8kCm2aJIkmu5b+fe5wRjAz0FSJwxJBIPGB/P6VXEKRkEEA5GcVYVgxJByAACD1rBk7bGpYXrYVC2BjBrSt7pZJCGOSDjnvXOxnaQQCpAwPerSylGQBy7seQOMVm4olnSRuJGDHB6ge1a0V2iQgcF8YBrjo7o5Ck4HUn1rStLxcgA5X60lJIWnUszI1yxCjnJz71UKtFkEgAHvWpGAkbSA4AIGCeo9aZJEs1uAqgrkkHHJJ96hzTLVkZnLEAbQmTnJpxwoJUZA7E1dh0lJVBdAxGSpIzipbjTESNXVmdscqRgCiKuTZEemTxTygghAPXqR3PtWnPLbW6gb8sTkAVzqp5DMCSo6nA61MNkhGAQCMgnjitNFpYlxLU05Z2cIcE4+UZxUWEKggnOeQT0PtTUYKwwzYAwQTxQWBYEEgdxjrWLZFiRlHliMklCeefWk2bWc4IU5UHPbjr75pjyI7FSuCMc+hqSJ0JAdyAxACgdaaFYVpEKhcEgelNSTggngdBQW8rcQCfQEYpABknABbpmtEVYsgEnAAHualkxgjOcjke9VFAKkMWyehBqaVQHBUADABA7UyWMkBRDhQfTApQTtBPK5xwO9DSbgAAMdDUUCsdxAyAfypAPUGGVy4LoVIUA4w3GDVi2s5Z5AFUscEkjoKiznIYZZcgHHatTQpCxO9jhckD0pqJLlYr32nG3hRyMPkDrUdsCCAxwenNa+rD7XhVHB6VVt9JKRl3OCBkA9xWvJ2Epc25HP5apggAnoaruVUAgbc8DB6UXCsHIABGehNLbwo0xySwz3HUVFguRSK6nICgHnI4zUcUzByMEkc5PetHUxBtKxEPtwpKnOCRnFZ6uFJKnJAI+lQxJplgzkqExhT1FLyqAkgqeoAzmn2NtHcIXI3DOODjFPkEcDlHBIwcEHFFirob9oeOABXCHPRhkkVA1yX+Qk7QcYA7mgBX+8SQDkZ7miQIDkcEjHy0WBWFDCMhGOCTjj1pY2GTkgKDyfaqzoGK7ywTple3vTlxGCC2MjhuuaTQ7diaRVwTnPPH0pgQM4wBg859KaJlIAY5XrmkFwC5ABJPpULQZKkg8wqAAcYz3FNkQFTgEKDjk9acqhmBB56kk9Pb6VYZdwZWIQkYB9D647itUy4sxr/BAQEkMduPTIqeNZZYkLyNlAFAUAZA6Zp93glCSFUEDAHf1zWjFbBogVOR7jrVc6OiLsUQzhlBXIUZPv7VG7GZmcRshPQnoPb61qtbKEBAy2cYqCSNhnI3EdsVldMbZRW0kzuAOR0x296kSLMhBB3Hn5quwwvHGAvzA8c1O1juySOScjB6UtEZu5QW3JMhK4YZGMdacliQDkEfStyCyabKkYAGdx7mrMGnDOSC79gRx+Jo50ibmJFbHJULvA6kmrkccyJlBsVxgkqDwfftWz9lt4id7oARgKRgc9qyNX1yGw86EKTLH8rRKAQR0xk8Z601Lm2BNvYVLQIGYsA+PlyQvP41Uu9Vgs0VS7NKflC5GAB3z3rC1HxDPf4V8AbSqqo+6D6+p+tRaJoc99IXmfhWKlscf/WreMH3NLWV2XZb25nEhjBClckDgmsl3dXJJyQcgg11kdlFCJEyC2do9xWTrGiCESuhIJBwFPAq+R2JVRXsY4UO/ykFifXvWnZ6pLpoIQDcR1FZjhIsnbtA5wDnNSo4YjKEHuD2qVoW9TWlvzckyu53lQBz0q9oenyajBLMCJVQ7TxjB/rWRGFIJIyB3rW8PalBpxljLFAV3c9yT0rRSMZXXwkYj8mVllIbk4IFJ56CNVO4ov3cj+lFxMHllcAMGyFB7D/GqpZ1CgAuSQDnsO5ocgSfUvKoJYk5J5x6VESyksxYlhgDPAqNZDuIUgkilMY3AkknOeTxj0xU3NLE4nCRqmWUbt2MZJ9acDmYknlgcZqMxjeCBuZRxg5xSqsskikEb2GAp4zUNj0NfSYHALgYY98cDHSun0+RpbhE25OMnIxkDrWNpUUnlttVQoxu3HGPp61tabGeWJOAcn3FZtohkmv6YLuzfYPm25+XtXz74n057e9lRnATcWXvkn0r7Q8J6ZZ6nok8LqrySrsw3oetfMXxc8LJpPim4hgDGIAshboPUV4WOfMro0y/Gr2zpM8veBDgEZKjIYcc0xQNwwCSvIya0ZoQqjJwB3qn5ZVuD97j6V4DbPrU7kDL5eWQEsxyTUbuPMBGAQOp9asqD5oQFSfUnioUYOXDxkOpPcHI7UrsqwyFzGAxOARkAcHntTNkfBOSTxgc4NOljV1cMSq9iO1anhfRX1a+WN32wBgdyryVHXIqW2ZVqkaUHOTskdB4U0JofKvmQOUIZVI4B9M1gePnEk4mQbTFI0i/iDx+Ga9UmthY6eUQlVQd+47V5B4zuJZbi5zgB23KvQKMV7WFoRj79tT83qYt43Fc19Eed6PKRqZymDvz9TXd2rllwwIHUjFcLpE5GrqCuSCcADjNehQAiBSeSVzyOc9ua5MS+WofeYGyp2Y9ZQU2g8jIwD+VU3RsFRt256jruPt6VZjQIzHGCeoPaosJJGSGwwPQ9zXHz3PTsiNYnIIOQe2O5pFVixBGCo496kKMuCz5AOQB1BprOI8MDuJ6j1NQtRalaSQBCAnzA8mq0uGcuBhj3x1xV51QrI5IBUbgM9fb2/GqssTsSUdR9RmrTGtChIzK4cgMQwYAnpUNxhCWAJVjnHoTVx4S7FiQADgjHX3qlqLBFyWCADaD05/xrRMpTKE0wMoQjyyGCkk9amlhCeZn5ivBOeKxGu1utUESPkKATk9z2rdjcPCyMTl+DxnNU9DojJPYptG5UCMgE/eC9RXZ6B4daWCKYliSVUHGcj39K5/StJlvdUggBEaOwUvjoAecnsO2fevX9PtY4LRFVRwAoA7+9Zwg6srHzWdZhLDQ5Kb1ZLZwpb2yRbQQoOc9657xRILe3dwrEBScAZyfQV1KukaEsMHBJYc/TjtXA+NNSLmSLkRMoBA6gd+a96lCyPz+jzVqqbPML9hJetKwPJJ6daoy4UkkZPUD1rWlKFiGJKqMgkZJqq+nJe4lRiU68cZ9a56iuz7qFSMIpMi06+a3nCL8gYhevWuzsNZmskdw+EABIDdfbHeuYtbOG1VWMe4rk/MeOfarf2gMgYqFxzgDpRTTieZipwq7I7O18ZIIyXYAnnAPWq+seKy1sTEQEK5DEgEHuMd/rXENdgpjGMCsqe/Z/MJP3eMHjINdsZPueYqMW9hPEWsG4kJDsS3945xWFYoLucB2LLncWPPNM1SdnQDo5OTgdParOixMhJZxtbkA9c1E6jtqz1MPR95WNmC2H2beCFG7GM8/lUclsSm9Rls4AJ61ahQlTkZAI5HenRqHZwT8oXGAM4b61wOVz6ukmjJgnYO0b8MG4JHT2/wDr1t2c4lBYDDAAZz1rH1C3FqjOykKQGOe3PWptOnE+BEpDL1965Zq6uexSZ09qTLIFBw3YHvW9HFLbQBQA5I3Ejsaz9F09yqyPkNwRkdD9a6FY9sRDDDNya4nLUdSavZFWOYFwMjDDJPoainkAkMZAJxnGO1I7LExY5wOp9KjlnXcrY2gjg+tWmYxaZXb5w8WMg8AEcCnwWRVwXIIHAxzk09GRHy5GD0Bqdbi3RyxIITnnscVokzZSLLRBYt6oxx1CjNNmAnEe1yiggnA9OorNk8Q20cjiKYksMhSetVJvFcCttw2/IU4HAyODmqsNSSNfKMWGSWJ5HpTpQrIwQqDjBK+v+NYv/CQIJEIVWK5I44OfX1qvJrzysUAwoAA56c5oKU4vY6FstbgpwpwNp6k+tIkoiUb3IPTJ7Vy954gmVnCO2zOSuev41Vg1S7upVAdQRkjJwD+NK3mUlc7UKsiKSwKsMr7ikBWJAFfI56965+yvpFgTeWJXIAPGKvW8+6BUxkKSxbuQe30/xrOwOLNFnLYKEDjjvg1NHJ5YG5Mn1FU4pFRwoIAP3QT1q8AS5JGB2GegqbmcrFwsXAJIBJ49qswRs2VVS+edvr7VJoOkXGuSBI0Oc44HAr2rwD8KjYoZdTWOWQgeXtGduCDgnueazu5O0Fdnz+Y5nQwMfeevY57wJ8MZ9RMc1zGxhZeYyM5Fe1aVo0Gk2UcEEQgjjHyxgYA/+vVqK3SyjKKAScAALgLjtU7lSpO9RxnFe5h8JGD53ufkmYZnWx025PTsQKWUE5wew9aqtK0b4IB4yTjABz0/lVp1OCCVYjoVPGKoTAv8wOQ3evVirHhvUbzkvkEk9M9qpSzguxIUpyOfWrDxttIJKj1Hf2+lULmEeaS5IRflJ65HbA6GrSISKOoRCSNwM4Pb0rjNT0t5MAELjknBzXZ3TAZw24evp7Vh6ncKhG0Ek9Qa0SujeDa2OLm0ILM5d9wxxXLarpFraxEbQQpLKAcc/X+ldxq12FWQDgAckV5L471kGMxxS7XRsnnqO/HrTVK7vY76LnKSTOI8W6lECVU4XcR9B615xrdyJCMAkjpgEk/hXSavemcbgCSSeTwQPpVDSdIe/vY2dAAuWJPIPtWM5Rpq72PpsPRcmox3INJ0pERDIGeWRgpXaSoGOuR079a7nTtNMnlpIpBAG3BIA+tPs9LFvckoAkZHA9vf1rpLKzI+ZRweDXz2KxEJ7H6Bl2F+rx97cS1syvBABzyAP61uWFkUVTnLLkYI7GpLPTjsQkgEngmtSK0jiU4dmkJywIGAfY9xXlJXPWk0QQ2uwgFcAevORVj7MpYhVJKgE89QauRwgADGOM8UvlFcFgAD09q6FE52yp9jSM8qCD0JOacqgkogyAOTVh1AI3ISpPJz0PbipI4wXdVGBxhj3P0qg1IPsQ2EFCxIABIzjNcX4n8Om3eWdWDovzHAAOB7d69LhhHlA7gecY6n61BrOjpc2jIIw7nnOMkHB71tBpdTJzex51qMWPCkAQ7QyFmBORyfT6AV45eQRh5EkQSITkKRwOeOPbrXuviixFtomGYJhTnA6kdsV4hdRlpXcHcCOM16NJaHJUSH+H9XfS9TBBKAgd+uK+hvB+qLrdim0gkR7sMfQc1807QH5OHUZI9K734e+L5dMvEheQANwue341jWoc3vLcmlLldj3NrbcEYlQpGBt7//AFqbPaO0TFQxKgkkd/aprGZLyGMh1cEA5HuKsvDgkE4AGK5Iqx6UWzxv4myvE+0koFXkevvivJ2XdcRlhv3Er9PevYPixaslxI4IK5OCRzXkcCsl0XADKD37e9ezB2gjy8UrzudDZJ5ao6nJGQR6Cug02HdsBGF6g96wrGNriNBvKjOPlHUeldfp9oYoVZACQO4zXm19HqdmFXMWTE5QgsWAHGOwp0YVFAAOexIqQL8mVGT3PpTYzLJPgISuAQcdD/nFcFrntRViWNQ+Q4J9AD+tSqwAMRBKYxTo4UOAeHxkkn+lLFCQWOQSehPamog7E9u/mFgQwCHAyOtW0IljYgg9jg9Kit8BwFwx7irpALBQAo6EgYqkjFtESqhJU8A4wQTzWtaxS3UioqqQRk9BjFZQiFtNHEA2XJwQM12XhrS0CByA7kkkE9B+PerTRy1GkiKDw40waUISoGWbHT61De2rWjMCAQAMAd67yAKUKRjYCNpI4B+tcprsYFw4I2nrjsBWip8xx8z7nPMriQFX2kjoDyDUkc4WVSBluhzzTHBWTcsgIAAAx0P+NQvH84kDYJ4PvWbTRopI0jKAhIAdvyzVc3BVDu7jiq6yqpI3ZPXAqEzIqAl8k5IDHpVrmOiPKc34xuP3SDOSTgD0zXGsGRgzAEtnv0rpPEWopJemFBn5MncOpPAIPTsa59nJ4RBwcEE/nW6cktQdrm/4Tt0kuXWYEh025B9elampeEVFnI6DJHOO9ZvhbzZL0BE3HggDqa9G+zi4s9rFlc5LHPUHt/OqhF1D5TM8XVwtVODPIFRrOYqQcHnNaFoHClyCVPIPpWx4j0coxIBAAwCB2rI84IpTqMAYz0rGdOUHqe5hMWsTTUlualvclQAQGBHQHH61cWRpCQoZEAwQSCD7E1giUx7TjAI4xWpb3mU2gZBxnnpioTO+1zWhuGWMgPlegX0NY/it3jtthA3qNwwf0q3C6Rg5YkZzg8c1g6/eh2EZBORjNdMXYzkramBJIrFWJweuR2NTWe2R2LHbg8E9xVRRlXZl+RTkkelW4nSOAEnIB6n0okzOLNjSy0F4rh9owDkGu2j1ZVhBcueOMDgH3rh7EKzqBkgY6jrWs7CNCELAAgnB6+opQlyu5nXw0a6tJGldXxuZCVxgccVHJyAFJYngqOcGqdleRWjpIxyXICoVBBz05PSuxt9MikQNGwRyMkgdz2raVc8v6jyPQwIgY0BIJI6Y6iq08Rkk8x5CwUbRngCuzXw/5oDbmJBBIAwT60weF4mkcIruCc7XGR/+uuVuUjrhR5Tj/sRbIACnHBHertvbGMbnQKM8nFdM3hvbhwRgYAjwQwPr6YpP7DdMq7llJ3fMAcH0oStubqJyzwI8oK5AA644Jp5tyJI5QBkHdnoCPSt86KY5gwGEz1x0qQaRnOVyM8Vaml0DkZzF5CtwHZlGT0A7fjXJX+mFpnwpQZyCe3416qNDj6sCAOcD19Kz9V0RTZsEgDkE43g4P/1x1rVVIvRlxUkeROnlsXyTjI6UM5mjJIJA4Ax1ra1jRJreR2K4Ujg54z6VjLAVidHciUEFBjoff2rTToy35lcg7ixQAD86bNEVkLAkAjgjtVkAnJIB7GkltXk4BII5454qGyDofCN8iQrE8h3A7WLDj257dan19S0zFQCo43A5B+h9KwLCT7PKikkq2FNa1/OXzECAqnqP5VlInlsZKREZJGQDnPoadbRb5sMdpUbh75qSaMzTEINke1ec9+/4Ve0+yeeUFELkdcDJIFYydg2NnQozGnmSrznAXuPeuntlwpkJxk4zjqao6TAdhBABxtwRzj+laQjKqcjAHXHOKSZDZKrkEkDJIzzWdqmoPa4dSVweMDp/9atiFVVB3OOmetYviMo0aAgoiEsc9T6/hW0UZuxveFvFQlJRsDjBB6V3dtFHPCjkgAjIx3FfPsV8+mXvmRjAzkBj27V6r4R8VR3KJG5ySACPT3q7Iyk7WOyaxOQSMjpxUcmmmVXVhlMYIA6VfheKUFllKgDJ2jP6U9I3bJSQFSQQrKOfz6UNdgTsczNYPCQrkEE84HWqk2jrPFIUAG3k5HSul1GzZVJBwCSfxqnZuWkMTKACc9c5FJNxBs+YluR5IBABAxgdhUkDFoiSeMnGe1UhhUJwCSSOasxurRAEAjGeD1rzEz21IuM4Tbjdhhyx9RVsMEKEhmz0AHQVjPMhYAA57c9KsGcqhALKpwCAeCfSquaJ3NmJyzl8bEwcDPWpVnVocINoLbuQM/SseO4JwxODVhZSSACNvela5VmaiRgkkHOOvfmp2DBcAHaepPpVFbkRxgKu4EjPOKuSTvkBiWXHBz1FZSVguxoiU9CTjuaBBHvGAN2OCewpY1LyMFRgDgZ7Gpl2EnIyQMHNQCdhkQCs2DkkdKnVAxwMKOmBUCIGwxfBxjAHWrCgIQwBLgbcn07U0Fye1AKPgliG5JPXHbFSFAsWAe+Tnio1uiRjAGeMkVJJIshUkAEceuKu5Go5UGzYHZz1y3UD0qPC3EYdHwASpz2IqVGUMWBwccAdqZ5a4AwQh/iAxkmjmEinMgjXCEykdsdfWoZmDooYbB0IHers1ozgMCFGcEZ5NQTIGZN4BI7Yz9OKGaqxRkkM8hQRYjC4DE/pUAiQMQDg4yQR0rTeAx4AYOPTHOaqSFVJAXknrjpUpMHqVpYj5aumCxO0g1VkY7zuXaB2Pc1oYEkAIHy5IJ9xVOeEyDJBBBIBPPHat4SsYSjcq+Y9uwcswDHI56ipZNbl2KgEYGCSccn8ahltwEIkXJPOMmqEkIGT0zwCa6FVaVrnnzwVKo+acbssXOsM6KEbBBw2DjFUb28M/lhInSOT5lYtnJH6j6GmSKYVLlS5Py8d6I1BULjBXpS9pJ9RRwdGGsYkMjbCDu4brmmyxlgMkjPpVqQqrRlkUkZAz6+tPZEdQpYqepI5Iqec6VBLZFPyBtBBIIHHvTJQ6oMMFBOASat+VGs42BmwAS2eB7YqOaNWJLEFDyPapci0iAqmw5BRzjA65oPmh0ZySAAAPapYWZlAC7gTjHrUscJkmJPA7AH9KV7mqViS3Vt7EnAPIOcYFIArM6q29xzj2qcwCPBBwvTaeSffPpTcbHZ1CkkYzjtUspWJNjJAjKQQTzjsaURLgljhvb1qJS20EMADzt9KFB2kE4BPWsilFMUsBGXAODwQev5VAFJDgnJ9B2qVVflXcuOisepHYUQRLCXKjJdsnPGCKZSjYqG3J3K7lxjgEdKjS3MTCJMyEnJY9q0ioViCNzHsOgpDAI8EEgscUtQbKPlKxMZBAHPNMIaMAlSQTjArSFsJHy4GR0NMeAK5JBIPWk9CLmXNCyXIBGYSoP0J7UmwuVAOSDzWiACQSMpnH41MtomxyVznvjpSuUnYxRE8zOUVgikKWxxn0pVjbYwLgjPHPNXZYcKAgwDwQfWoAkaoNwAOc4A/WtUJyuV48M4XJAB5OO9ThFQq7tkZ5I64pJFRAJDyvTn1pJmQADG44wCD0p2IBI1VmckgEkKCOtLlmbaQAeuB3oWUsUVvu9ivamSSBpCUGAMjJ9KdiNSU4D5xg+tDRiP5wrMCeFP86ggBbcXTJxwCeuammEQYiKMRDoVUmnclkWTHIwAyTyDip2TeEYEjtimxISxABABwCehpyZJZCCwJycHOKzlqQxWjaMqRgDjJFdt4DnMN4ED7gWBLE9vTFcYFZnGQGAHyg8ZNdh4H0u5n1OJ4lL7TtAPGAetePj1+5k2cWJs6buz6C0Cc7EUkgHgMe1dLDLtBQEluu4iuZ0OzeCBEByinIyuD710MIaMBiMKeMHvX4fil+9Z+UYl2qNErxhmBCnA6mqktm7s5wAoOVPcj1PpWhHG2QjAqTkjJ4/OnREOWHUDjmuBxucamc64ChgRtPTHr71nTIQxI69j6V1FzZLJnYmAfXvWTcaYyHADFiSRg9KUU4m8aiMXywjKS2RnrXd+BWZnlOAAMJuHf3rlBauMkqCBxzxXZ+BpWMwAHK8YI4q5yuiqkl7Nnd71lUENk9B6AikJCg+Zg5GNw9am8sqikAZbrgYwaikg3EkxrKyjIDnA/OuO0kfPtkMaoVID4AAxk9T6VIZSoAHXvVV0AJAVdwGQOoBpqySINjsrYJIwOtCv1ErsvSXLEYUZPenCYINxYMO6jqKoLMyqQCc881RudTa3BEQYykjdKT0HfGO9Wqd+pag2XtW1yO1twsEhMxBOSPu1wus3D32Czck8e+au3kwllcIcJyQScmqUlurqMSYIGMEj86uMHF3PRoU1T2PMfGvh8y2skiAAnJOO9eKa1bRWTFFBSPHCnufpX07q+mb7c8l05OAK8W8aeHXgYytHlPmycZwM8V9zkWN5KnspvQ+zyjEOM1GT0PNVRhgEEgjjAzinLCxUFiAD2IrTa0CIBjDEZAPb2pNg28qDj26V+lx73PvoyXYpmARQhAuFYkgZ6k9arSxOinAIH94da0mhIckZII4HoainUgBCc9K3i7GyZx2t27tKxZtzEnDY6jtn3rC8ohwjZK5+Y+orrfEEIG1fNZwnIC9BntXNuozuJwCcDAzk16lGV0ZTl3E3uCpXBUnkH0oeJ1dWD7QDkj1FOJJQknAHqaRNzZIOCMY4ziuq5ClcvCRo3VQyspGDx1qdWJmADZAHIz0qqFLsQACR0qwkSch1zx1FO5aZYWQqCxGQR+PFNN0UeJWBIJzgHBA/xoZYiAMkkDI55puxZ1AOQR154ApXLRaNzKxAQsg9SetSi/dcqs7FlALe1VlhfehIOOxJ4NOeAjIJUuOuDkfnSbKUki1Fqbz4dnwRwDnk1I2uXFuVUOSAMhutZ6RsHDAgsBjFV7kkvsIw3XP8ASodmUqjRsW/iyVGBJ+Y+p71cj8ZtlwVwnGGJ6nv+FcfJGcjjAHNLHMAjZJByAAB3oVhqrI7qLxkCAysGIIVs9vatJPEqOAXkCDHU9q84U74gASpBycjqfWnC7lWQMSdrHAPXGKylBSNY1X1PUV1KInYGV3wCSeCP/wBdLJOkuAAAx49q84i1Gf8AesHJJGCc4z+Natn4kdnSRhhh8pIOCMf41j7F391lOae52W42aB1l3OCBsA6juc1OkrXLqXICAcr61y0WsiUsGcKwyRuPb0+taGn6kruqu4AP8XUD2wPWu2gpQ0kfPZlRU1zRNwsQ7FchRjaQcZNNwwlAJ564YcnPNQrcO6GNl2PuIHuPX61PxjcXIYdM966tz5KceXcdcEpGDIFPG4EckD0qB92V2MGBG4FT69qkIV0GBuwxJHqPSo2UITsG1QM8dqhxMHoLI77VVRznnHanSjeQuFYgZI+gqNWDyEAAAjqTVfe6OxA3DOOvWpURpXFeTcqkAcdMd6YS6uhU45yaeSSSgAA6570xihUkk5HSqSsDVhr3C5DO25sY6dT9KgmIdRhwE5G3FDNHlGIBZTkZ6D3o3Id5KhweOalsaRJBgqGYDI7URDMoBIJJzSQoJwUU4HTApbQCLeGIJBxn0rgr2bSPpsnjaTkWpLhLSN2J2nnHB5rktW1lpQwGUQnnLA5P9Ku63qe/KB8qBs2g8Egk5+vP6VzEkSFGJUDdyTWMYxPsea6IkDsdxHJJOc/lUM+S2OAp4PPWpdgYgK+B0NR7AQzKATjIyc/jXQjFkLiNCoB9h6mopEPnAjJA5OO1TTRHMAwGkwGHPTtTlxuGVyB3FWkZNkUTKjyyjl9vQnqau2twQAWIYkZAB/TFUcgzqAQVJ+bJ7d6RSsbErgAnHFBm5F6ScbTuOATj8ajilRWwDyTyRUEzpxGjMXxzuGBn696gSTydpOCwPOOmaa1MpMsahulBIOVFM8PKVvCN21SQMjuarXdyZJFBIC4wcdCav6CxW9RCcg9qtxsjhqyai2al4z3N/a2oXzCbiNWA4yuexPWvuDwzCYrK33DYfLXGPpivkLStOe78YaQtyjPFFMjNGVzkDt7AD0r7C0be1pGXcMzYwwXaCO2BX5ZxdVTjGN9j4fN6vPBI0nJgYY4PJx2zWRqYLh/MAJxnGK15cq5DnBxnJHWs6+UFcswXceAO5r8qufKx0Z5v4isrqzHn2shVgcqCTwfU46/SpfDPxcudLuBBes5KkAZxz7DJH866m6t1kD5hV16lSM/jXnfjTwu/ledCoDEEgY6Ee1fQYGvSn+6rI9/C1KVX91XV7n0T4V+INnrkEckUygng/OCQe+fSulmnS5jSSKUbGPPHT2r4gstevfC8rywZjC4woJCg/Qdea9R8JfG1pvJhuywkbAwmQoI6nnoPrV4vK6kU6lHVEYrIalnUoao+hMD5So4xj60+MkyhQqqBwTnt9PWue0DxXaaxCrRSqZMDg9TXQwSK+BwWJzuFfLyjJO0lY+VnSnSlyzVmSKTGxwu0dAc/nTyBuOQVPHJ6U8RgsQRgD171L5TEqQ+0kgCs7MyZf09B5edo69R61fW3JIBBBAwMHtVOwjVCfmYknPJzW1FjGBkAndzTSM3cpmzUxsduAP0rJuZAJCuMjr9a6baACSAQOmK5nU4yZQQ21cnJIzis5Ll1HHzEZwFDY2DpkDhR6mvOPEmtDVpmlYsoVigYNjJBwTgduDW14t16Oysnjc4ZsqHLEYH0rwbxz8XLHR5BawuJpSOCo+6ff2r0MDRqYmfLTjc9fA4WpiZcsFc7LVPEVvpsckkk8aMozsf7xHr9K8l8SfE0363MdpKwgVCxkHr2wPWvM/E/jO+1qWQu5ETHgA9KwVvnhSVgSx8sghv4/wAK/SMvySFK06+r7H6TgcgjSXPW1Z3Wk30t3fTXEsgLEgn5skHpj9a9G8N67eaM6BWZxuyIy2AB6ZrhvDGnrDaRySEMXUMABnBPY11lqFK54JJwR6V5+YuEpuMVojjxqhzuCWiPevB3xKhZViuXAkwAARnNekWWoLeWxk3qMsAhQjgY5985xXyjasyOrxllI6E8V2vhfxrc6VcAkED+8TnJ7ce1fK1aMXsj5HFZdCfvQ0Z9AgjcAR8vsMVTuAdxwM4PGR0rnND8bxXyRCd1WQjJC9D75rfkuRcKGBwrdGHauDls7Hz0qE6btJHn/wAT4ZJdBu4kGFYbicdMc18qiyt4mE6IA7csAc4Pcfnmvrb4hH/iRTKFYArlsjkD39M18s6hGi3DgcIOigYwT2r9Q4Ud1JM/ReGdFIryFFjBUAE8fSsbVbkFY0XJBOGFXNTuBbQFgMMMfLjk56GsZt0wUFiH7j0r9H2P0OEepBGBPOUj429AelbNno4AWVywA5I7H+vFRWOlAktkls8+9dUIvKhhDuFhY4AI5B9/arir7lzlbYzYrZolGCVVhwRxVqG3ZoiSAQeBnvVk2yqXQvvcDnJ6U5YHdFWI5ftg8CtFFHNKryq7ZAlqcBQMsxAAHatrS9HWKIuyAup9egqXT9OjiUEjLIAx7c+o9avwZG4kkgnkCu+lQjvJHxWZ5pz3pUXp1IhbrxkkDuKjIAzhcJ0Iq0CGBJBAB9etMKHdhcluoB6V1OJ8nKbbuUZYAGCt1I4qrJbBQ4cgpg5GM1t7A2NwJPTI7VUkQM33doBOST1qOS4lIy2gGQQowBg8VGRglQpIJ24A6VpvExBVeGzkEVD9nIkBJyQOfelyWNOYpSWyFQgypPA4qv5DWybM5GcEk5zWjLEwYFjwScDHSq5Uy7wQpQcYPY0mrCuyi6ASEj5uOlQsxdXYDaQetWGR1UgEEZIP51E7FG2srAf3uxrMaZQlyGK4yxGSMVQmiBDknA7HFbRXLsWAB9QOlUZwDwF4OQSRU2OmEjDwU3su4E8l89aryDdjgnBySRjmtF42KSYQmNDtZgOhPSqkz702EZIPDA9BUbHXF3KIbzCWI4AwM9qcEEZAJyOvB6094zFg7eCOfeoFnGxyQWfnbxxSubpiJcIC6FSCvfHBqtdgPbMF+VwwI+nfj34qdULqGcqpxyT0zUdzGoVyrYO3gdiaTO2i1GSZjC4XD8Y2jcferKruRGZcZGQTzxVB2UyhDEzMeSw4A9vercLGbc0pBbJBHQe1cckfomHd4Jl+B8OA+SrDqOxq1CViyVRVB6gHp71BHEkcgAlWVSRtIGOKeyjkglecHNZM9GLLqSmSAYXbk8E8ZqxHI6MwVg5PIHQYrN+cRDJymfyq/FIZAAMkAfyqeUpotIhYgkgEnjmpFmKxkhScd6hhK8K4YjoCD1J+vQVT1HUhbxlEDM27BXpgZq4wuzmqKybReWRJoWcSksGK7SMYxVG4YlMHrksCB1xUtkkcsIQPhiNx4xk98VBcApuAYMQMg44H/wBevQhHlWh+Z4ycp1pOTKc4DAgjG7nHpWfdBY1JYsEU5yDWgSzKodgQCSOOn41UkCMwA54JzWqOFFOSIfKWIlVlOVbnOeKpGMRxOsSbdoztXt68VeuSgUqTkngYqqSrs6KQSoGWB6H0/KrRqipLGhAdgQx6YPSm7CQApIOO3WpJYT8hVsAnJNQKGwHKlcsVyT29ao6IK5Vl3FcISTk4YjOCPaljUB2cjCgAjjJzSTyFSQj42nBx3qUMwVQFye/uK55n0WCVtUOEokUFCxyc+5qxAWMJZBvG0jb3J9KrRgAkE4Ynpir1up4zgEEMAOMHvXK9D6Omr7l0uESEg5LKGxjBHsaZcWYnOTgjsTUw3MpAXaTgYK8Eeufyq1BGjYQggEHI96y52jblONvLQxzSM4LEHqRwaz5AEDBuDnkiu7v9DNzFKEJLFTtQnjIHFclqlhJZMRLEUIUAnqM4ranUUtLnHUhy6meGVkOckDAGP60GbayhSC5+6KbAAUwTkk8mh02sGAy2ePaug5rAChOSCHJIKnqTThCNoBYAjksfTvTV2JIpIyCc575p8Zw2M4AJIJ9PSmNaB5jhggGSSOvTHeui0mQFD95yRw5wMHPSsBVbcWY5BPBrU0i6EVyoKjaXy+OCVPXHpQ43RomdDEplJ3Aqg6HPWrO8AYIJAHcZzUUGI5VLghM42E5H51NscswAztPJPpXI7m6FhlO4qACWOMntTiHDOAAXHTnIFMAbIOAfSr1nYSNlyNobqAazbLSIBau0YYgMcZJx3rU0+BI8BgQgGTgZJPpVg2yRiMbiSOpA70rAMQFAJJySBU3BkR+SchQ21icAnoKsMd247yiIpZsDJAHanMuVKlAzkEZHb3rO1yaPT9PwHInMYDMOATTWplJWRx/iG9S5upUEhcAjOepweBWNKTuGOAB09fenSzM8zOOTyOR1HegBWVgTjIwdpycf411xicurGx8kZG4A4zip5oxIAQMDHGO5qKLBBBUgAjI9afGAzAhiDnjPpWqRL0IwjckYH9amF0yAkxxh2wGbaM4HQZokIRyR+P0pDsnYrkqRyoI60AI7BQCCMsckDvSSxEnKkgkcE05lEZBchQTgA9zTnUqD8xIHzDNAWIhMA4iIIO0NnHTNIEO0tkY3Ywe9WSpViXGWxkcdBUMYLlgTg53DI6CqTsJuxHGAmd4wc1UuCHZQowOpweSc/wAq0Z4xIoZSBj9agSIBSyg5xjOOmarmE2V3BjDgHeT0IqM5UYIBcnOasTqRIdq4GOSex7VFhnYkqcjoRSIK5QEEKMkdRUe0BgMkDPJHarA3swQnHOTjtVWXKSHGWT1pgkeg+EpY7iyZWYAqQAuc7h6+1dAsSmcAAAtwAveuC8H3nlXfljBB6gnHFdwXBZfL5Q9wen415tamk7o9Wm7xNPTIZf7RVmRfKQby4YEAD19PpWdq8/2i6lldQSxLAqemT0+lX9NfZFOI8IuCrE8ZJrHuo2VC5jIR2wGHQnv9a82Mf3l2jK15ambI7MrAhSQQTxyPQ1TYBF4OACWOfer0q5JCFSMdMYOap3KbGjwQsjKAwYZ2nPT345zXoKxtZEQjVI2ySoJ5Ze9Oyn2dySAmCMn07802ISsMHBAJI460jsInicgMc/dB7Z6Yq0JxI/JQxAEgE4yR0H0NQXMiRpIpYKCDgt3PpVxmDKTkAnJKnqBWPfzNIwCHjrg8VrFmTuZ0hOASckngDufrSxbGc5TawGMk9BQZfLZlcfMeCanijGQyEbiMEZOR71sidBG37AVIQjnpnIqe3BmUsQAc4zTii+VjcqEDAB7n0qTYFiAA4xyB60MRBIyKVQRGR2YAg9wTyfpXYLGsUUaJgoAMDHFctZq8t5bRojOpbHzH7o7n2rq5UVFCoWwDnJHUelediXsjRanQfDzV10jW0kiJgYEAFRwSTxX1fo+spdW1pKTkyRK78Yy2SDx2zjOK+N7J2t9k8eQVcNtAAzjtX0h8P9Tk1TR7YjCttGCeTnsD6AV+acSYVTgqltj43PsMpL2tj2jSf3kRKMPLJGcc4PYV1NgFCgOuQTgDPftXKeG7ZoVRch8AEhuBz1rrrWUJkkAc4B6561+Q10uY/Mqz1LjnylAIJYdcD868H+MHieLW9SSC3YpDaDygDzuJYE5x+I/Gur+OnxRtvh54SnuVYi+nUw26A5LOQcH2AANfN3w68Qy+INBaWaQy3OC0pOSd/frz1r6HLcrqyovGW0R6GCwk5L2zWh12mRk3CMozg5x6V0kakOoI564B6Vl6Hb/NvAIzx1rfjjcEkoigHIYZ3H2NdkztqS1LGngecWYsFGQAR1Oa2pLoWcLzsyqsSlyWA4A9vX2rMsUDlnYkuBnrnp7f4VyfxN8YJpMNnpUbBbi6YM56kJ7j3rKFKVaajHc41Bzdkdz4J1GXUr251cqJTJ8oMg+6p46etHxBvy62GlqSJZwZWwMYUHiq3gC6V7RIoQMEKpAOM56VX1e5Or+I7q4yQsJMI2jIAHUZ9CfSuafuyemwpQcZaoh0vS2u7goqnYAMgj+td/aWAgTAw8jABsjoO1ZfhKyLEvI+Qx4Ujlf/AK1dmsAQggc9ORXmzndnFWqe9ocprXhlNb0uW3mbYJCVIPOFwefpXx1qWgHR9YvLaSHy5IpipHJIGeD7A4r7xUCSRFBwMgEg4OPr2r5R+KumPY+PtWXkoblgwyThgOuOhBz1r7HhvEuFZwezPs+FcW4Yh03szgktxyFAGehx0NTCERhBhWYDkjgmnyN5TMXQ7cYBXnB7dKEDxYV0YMQGwRj5TyOPpX6emmfr97iopPKkDjOPSq2pzxadYyzuXj6YZTnB9PoasvMAgZRtIBBBGcE9s964HxXq5u7gWpDNEAcqvQkHqT7en8666VPnZLdlcoapqLX10ZGwM9AD0qBYy6AEbQR/EOtUnfE4BOQB09BVsuZNhLYXpgCvYSUdLnNK7JSyogMjZHQADNTxxfNyQT/snI/Oq0ETyAg4GD+ValnaocICd3dVFJskfawb5QXBIAxu9DWhCnlKRGFOTyRUSKFIABAHB9//AK9WIlCgsCSgGDnrSRO49CpkiYggg8kfxex/+tVTVNOjuhnADk8N6GrpVXCqpKfxZIpi7pmKkZKd/UmnyoFocFqNsLK7AkbYC2zpwTXrvwigeDSZ2csT5hUkcgqTlRn6dvauN1XSluoSSATnOMdPxrvfhiv2Xw8sbIzOxyCTjAB4yO57V5eYWVM83MW/Ys7QJtPXAIJ56fT8azLmMl3YnBGMgnr9K1EOS2/BIGao3ikLKQpDgHAJ6ntXh01fofIwdjAvsptIOSScjuBTolfahwGPUZNOvLdpdpJPJ2kjjHrTxCAhJJI7belfbZTQjFc/U9OHw3DlSoLhiTyV5q2oEYUONxOMkVBDkshWJWIGNrDg1dRSwAZAAO9fWw01JlYBwSSoJHIINOwXiYFsAkHBqUxkgbRj60k8ACkED/A02zn0AJ+8I2FhjG41HPpytkoAHJyT6+1WFLAA5yMYIPGfSnRStLkBQpJxjOcehqVOxEtClJLdW9rIApeFVLbRwRj+dVvOaSVGdicjPqK3HiLEADcMYPHU1E9ii4ZxweAVHeumFbuSi0tyP7PkZQGd02gYHHv/ADrkJo3SV23llYjaCOQABxnvWpcu8cYXJAJJ47Vmuvzrz9Sx4Nbc3NsVy6E1pC07GJFLueRgdMVbtbL9+AykgdcUywUmbKAgMADjtW2gFndwuxwkgKsTz16ULU5p3RnahGISGB44AqhI7Ag5Gc5PHauh8QoHjVVAbcBtI7CubltJomBds+2egq7Ex1V2W/N+UgtgcHGOtTJcyB1CkLjgDFUWYk5wAOgweg71Z3opJQkjgKT3PepaKsai6m0fyAkjOSpHFWxdGXyAhAVjkg9x7ehrBWNvOZgxc7c7c9PWrOnOzToDksTwPSs+VMT0O1gdIgqFQCehznFEkoXkjec4AB602O3bbGCCSRmqGqXkUCoElAbPJB6GtFCxF0x9/ppcF1Xk/wAJ7GqEcD7QSPlB2k+tXoddjnj8qQh5DjJz0p/nxSPhRnGCB6msZou5VaEsuQuD296hG4AxHgj5ufT0zWmdu4qDkY7etVgyPITt3HGM1zXEUBK5yQvBOSMdTUqEbgxIAGc1YkhEZAxgnkkc9aQwI8ZJJBz27mmpBoMSYuxBKnPAx2qKVmEoGQATjKnke/NDWxBLAlWPQKeBUYRyQ33wAQRiqUgsidSfMUZJCnk+tJJO7zNsbI6AdjVjTYmdzG65THU96ux6akL8DJBzzWiZDaRmXNu0dvkyFGk+VTxkE9DWw9mIrFWJCEgDHv61Q1J4pLgElTsA+gHX86dc6l9piRQoUDAGO/vVrQjfYc8a2kQbDPxgluTn1qxYEhwQpAIBw3H1qoLmORo4gSDnnPPNbFlbxSHy3DK64ILcA+mPWtIkO5dWHdIhJwOACeBk9qZfXcFujqXBYcKBz9anuiY7QgEE4x9K5GWRmlKDOC2Dz0ro5lbYlK455tzEgkDJOR60+J3UE7sHOAc9RUQUgZBALc1H5oUODkk4+grlkzRIuKWIO4qCTkEcU7yIzG67QCeoHeqSSEsoUEgHcPY1ZihdWaRjgHkqT1rK4WLFhcLZPsY5BGfXFLqNwLpoiBkITt7dfWqJcctu2EN0IzkU44lfIB2DnOepouhKNx7Th0ATG4YGPSnzSL5oIGBwMVX8yNJcBCSxyQOPxoy4bJAAHIJHX0P6GnzIqw+aQKr5Khen4H+tQmcMgUAl1GQT0IpSd5BAyTkk4pojdpCQDtHrUt+ZSiCsz5cqSe5HrVhH2rnHPr6URwykkxqFRRkkjIFW47B5WI2kA8jPrUcyXUqxEFXgspAPIOan8hyEy6yDrkda0bfTtijfyCeatJYozgBduRkD1Oaamgi9Tl7r90QSCV7AjpW/pVsz24bAKnoDVLX41hvIrYjqA4I7j0rZspwiKCQTjFTKT6I6LOw46dmMleGPPTrQLNRgFQfXdVlr1UVcEAk4J9BU8apIhJAP1pR5mRdoox2sRJUnII6elW47ZIEGU3YBwCarXOxGJ6KBnK8kVzV54wltVKCMkA/fOflrXkkxWudPNdJBGCGUL7EHFZVz4qht0cRyZ29dvPP9K4m/1iWd2dZHaM9hwc+tUvMd0GZCASSWI5NCpreRaiupuahr91eOQGCrnI5zx/jWS0+HILZOecnODUcUhJJ5VgBwe9KsLyvkICW6DHU5rdcq2KskWdNtftFyCB8mefeu9sYIra2VAwBxkHPWuV0+0Nsok8sI/BIB6/hW7ZXHmEEoCScjI6Ct4tIzleSLcwbe7hckAk8deO1V71RNGMkAAfNk9P8AOavgNKpIIDNwB6UxLYgEErwAAp5JP1rRyRhy2OM1O38p2BTIJ4IPSoogyspA+Y8c12N9oqyoWAy+egFUzoUduwAJYgnJJyK45SsdEWZFvEzkKASGHAAzg+pqSaye3lRjGSWO0V0mj6cGui2zciKGIBxnnH6Vp39mTJvWMEnsR1rH2jRLkr2OU8hymAhUgcDFNWzuHAJQqfQiusg0xCAzBt2cjA4P41ZawjkxuUAg8GsXXnfRBzI5iy0mW8u0VQodsLycZq3LpQiZlcElTjKfNn8q3YLCCIlQAAMsCSckntmrQKQxoEARlBGRxnPrUqpOQuYwoNDQgKF2huCQeTXSWvhuH7EgiQllGCW71S8xkkjRBuJPAB4JrqrK4EdqS6AbcAgnnPXI9sVvGLluYzlK1zPh0kQxgFQKljsHQlySQBgAdq0N3nEYTKYDZ9KtQBJlMYOTnBolS8zn9pJGl4IZ1hkZyySchSB0PvXk/wAdLUR3gkiRnG1i0hIzuPb+f5V7P4fiW1DoOCTnr0rzv432bWVqlwCHMpKY25xn/wCtmvlZScaklc48PO2LTPme5iSWZAzMApz1xmojGFBdCSCCo4yD71cv4Ejk2noo79TVNIxHhQCFz0J6VyPV3P0umrpEDRHI3HHHXpULwuspAIKEc/Wr0kIdgHGcdx2pEhbG0gAAFsnqfap9De9ipaxPNOI1IIYgBiM856Yr2Xwj4YGj2QnmSNJ5hk5GSB2HtWD8OfC8V5fQT3QBtIiHAxySOeK9C1G4EvmoihAXLKT94AdB6YNb4WnKrO72R+ecQ5hJv6vTfqcp4huXVWRBkHgkHgD1rx3xbIHaUIMEV6t4nMn2aRkABAx9D64rx/X43LPlxLIMhmUg5NfQtKK0PBy6mnJNnFQgR6kkqkAqx3YPJH0r0ON9qYYkrgAVwAYW9yrhSH3DkDvXcWe+VcM5ERAwp9ccnNeHi1eVz9IwXw2LTKzpxwOhpAigMBGCSMEn+YqaQhMBQSAMZPp6UwASbQhJAGSVHAPoffvXClY9RNFcOd+FQ554PrTJIyqhmGMnnPap5IREqKmVYktuU5P0PtTwDtJcbhjp6Uy/QpTRtF1Hb8/TioNjNGzIAAMDHTAq3MpOXIySenrioIo3uVYiMqMkA1m9CJO2rKvkC4lCLlgBk47Vg+ICDKY4yZIwAdxGMt349ulej2ukRWVkHcESmPdkdx6fX2rgddtnaQlAZCCSWAOBk8DHt611UofabPDlj4zqOEOhy+m28cN25kViz8hkXP5mt0BcxLK0iITj5Vyw/CmxWrRASGMMMYIXjmtHTLX7VfxICSCwbkZyARmnUld6HrYetam5M7XwfpcJsoJ0RtkwLBm74JA68gHFdlEgRMA7R0HvVW1SKG3iKBUAVcgDGDjkY+uatGVNqgEHB5z2r0sPS5Vd7n5pj67r1pSZDMmWOW47c8GuN8TaQbhyyDIxg57iuukkCo3zgYO3B71l3K5V8gFugANehy6WOGnNwd0eaz6asUzAKQG9e9U5LRInIUMDnHpj8K6XVbRHkckbWBztNYd9Ek2Blkzn5gcdOvNZclj1YVpS6mReYQscnOBwO9Zk9yZEcB2G0gnAxz2Ga0dULxbQSNoGBg9f/r1h3N3J8sQwI87jx14qWrHTFtjJLkkFtxBxisa5u2YsUbeScEGrDySTSmNCD1yAK0LTQniQSzr97kZ7isZVFDc76FCdV2SMW2tpbuUF1JTHJwf510dvo7qIwHMQGCcjn6VYE5t4jHCoiIIYnHJoe8kdgxJJbnPrXLKrzn0uHwipLzLgjiijXBBQnkepFNmmijUBE2jHJFVAVGXLbMnnPrS+aTzguT8pPtWe56EaVtxJr2OZNkiBx93JGal0e2ghmDkDZ1I6E1Vlt2YOUABILBB3NUoLl4WBlRkbBGMYINS1c6YwsenWmtRQ2LiKMIdvymTn5fUeuMYrJufFDgnJAUDg1yseoMqqrMyhxtIJ4PtV1kEygY2gDkdcVHKl0DkSdyabXp7wqQNqkHPv6U6O5kyCzkrjBU+tVFWKCQh3JXGF4zg01JZGcozDA9BTRpZI0fOyCZdzjPBJ6VDdXiQpl2IJ6MxOT+FPVi6gsScDAPXisu+mBGCcqOh9KtCSuUpJ3FwyoA2MM5B6A9PrU8sqhAN+AxAIx+uaqDdl8JuJIBHfGatW5AYgEEH15oaImh4kOAiNkdiO9SqwjUlnye/tU8EMUaEZAGd2COhqJlUtwuRnLY71myYvUjMDtgKjFSASPUE9anjtArFicBRwB3//AFURRvvQs7kA/JngY9KsSKckZyRycd6R1xloT2yEqAc888VpW67WAB5I9elZlhKEdt5wpGAv86sSapHaybAuCRkEntUcpbbZuxIEYZCkZ4JHOavf2ja20imeRAB13Ece1cNJrUsjsAwUKeCDnmoPtDTAkPk5zz3NEYLqZSpOe57t4Z+K2keG4T5ECzSY5DJjJHcE8E/Wu5034/6bJOYCVE74cjBBAxjtxXyl9oYqmBg8g0LdSwylw5J6AivQo1adFWjE+cxPD+GxMuad7n3LpXxK0zUtga4JJI5Qjj8O9bMWtwTRnEgIzg4PUV8M6R4luNNIkRyCDu4JzXpXhf4jzXmwC7kUYK4Bxz7gg13LF030sfNYjhW2tOR9SHVBKoWMqQORuOBnp1pAwy7EhXOCAO9eL2ni+9RVLPmM/MQBwQPXv69K3Lbx3LIBvVgMjBB4IraFenLqeDX4cxMFeOp6JOwcjB59c1nXUzKjBsbexxWBF40ilIy2M8A47U5vEEE6YJ5HBOetdKlF7M8SplmJpfFBjbyYK5BfBJxjPWuf1KdAxQsG25YHPQ1Lqd7CXcICRjO4nrmuQ8QasbW3kKBVdhgMOoNbqOlyIUJp2aKHibXHhjZEAJPAJOOa8c8SX4Z5A5JfO3KjPP1710Ova2ZSSr7wBzkdT9K4nVJZ7t1WM4iLYI9qzqVbKyPcw1BrdGIqNq1ykMDb0Y/MpGBkHp9a7iy0pbaJYsbiB26g96h0HQY7ePznVRK3zBu3/wCuujjtCXDRjJPLV81jMS5+5Fn3WXYPktUmiKC2TaAQSeOcdK2tPtlYIM4OcEeppbfTztBBwSOQeorYsoki2EAHb047968ZRTZ9Ix8EARAANoB6HtVmFFBBBBU8HNIFJJOM5OamSMhlQDIPOR2rqhFIjcmGOFA5Pf1PpTyigjI6cHB6UxlKMHZSzEBSAcEgelWI1U4BBUdcHrWoN2Kxj3PkjPbI7irNtGX3DbjsKcFIfAXk8jjtV21tQSATtOCd3v6UuW5k3YmsbYqhyOTyR61cnYRQAqAmFIx6gnqaQNtVAgIboTWTqs0i5aZFRycbY2JX9a2hTXU52mzlfHux7BigwVGeD14rwPUd6zOzjJJOSOB+Ve8+KI3vNPOCCpJAAPQivL38IzTwSzShVRSSRjBrvg4xVhSjexwspIUMO3JyOtFrcPG6uvDqdwOKtXcEYLMBkBsg56CqSxMjmRSWXk7QOfbitfiM3FHtHwy8cR3DQwT8SZGAx4Ir2aBBcr5i4A68V8g6JqElpdxTpkBG3EKelfT3gHXBqmnQEthyBhSc5OPSvNqx9m730ZvB2VrnPfF3SBcWxnI3FgM8YBJIHavApohDeOBl0B4AGDj3FfV/jXSkutLnLR+aVHKk8AjkfqBXzLf2hhvXcqTucsVPUDPI9q7qLcqd2Y1lfU0/D9uRcJ5oHlEZxjJrtYE22w5CqemB1rgbLXo9LcbmyAc4I5xXXadr8V5FGznZGw3x9DnNclWLbudeFlFadTQEUcYADZJPIx0qaK32EshLL6460zz4XhBB5znbjrV+ze2FuAxw4HOT1Nc6iejzNEAUFlBIBHGBT/sqq5cOCDwQT0qrPcxxzhlfBBzlfUVUk1MiU5JERySAAcn1z6VdkiknI2oAobdkKeg9xV6MxyICQCp6EdzmuVbVwxQbFUdB9fX61fsZ2QRYO4BssGOcjPQe9ZtomVNnUW04VygIIPXIBrptJuYwsSRrjBOWznJPQj0rirKci6jw2Bk7VI7/AFrpNKvVjlCAZYDLAc4FSuS+pwVI2OzjukjgcEESMRggZyBn+ea5vX3ZsSFWL5wQeMCtW0nEjBgQMAEZ7GsTxhcZ3hSS5A+bPU130rSVkck5xpx5pGMQXUlBkZyfc/TvVa5c24LOxIJxj0q1ZzL5LtO/lLjAKjvWbqyEMCTkAdu9VGld6o+enmfvWgjPu9SDoTFOoIO1hnpXPX+qSMzqZCMHgg4yKmvkiiYtkIzHBI4yawrjLSkudzjoRVOKh0PQw1eVXW5WluDczEMWCLxnk1Iq+VKroQRjBJ7iiBVkBwSrAkbff1+lTQR7sJICFXLZA6GsWz3ISurHQ+GET7aJELByOSeAPbFekRu0alRgkjAzzkeuO1eZ+GLzZeAhgAxGVIzkD2r0yEL5IYYckYyB2Nb4eWrPjs9T54syNWAaJt6bjjkgetcFfxPA4QoNnJ3Hqa9B1iUJEQORnBBHP1rjNZw6sQpc9snFdtWHPE4cuxEqM0YsdyFcrjJPA5zV6C4cAPgkcAkdqzDlMEAhs8+1W4pHKlC+E78V4k4OJ+hU6kZxTRqyTHAIJfOOB1Nc7q7lp8kEnBHI6e1dPpKfaJYwFxtwASetX9X0EGJ3RA757jIA7n61nCduo5q555bOPJB4KE4xVyOFZYy2FI44B5H4VDe27Wty8ahWDEsSvGD9KS3iEUinAMmME1s2YxizesYEQAk5BI47mtaBImOJGKhs84zisaxDI5JOX245HFayuroQRkgDn3qDoUXYgkgVW3ICyqcj3Aro/DOqyNLIHdTEpBXPUr6YrIXzXXEaK7n+82BiobASWdw6onkiVdriM5BAOenfHBpc1tzGS0sz1m2ugIyUOFbnmp2kidVUuAx5ABwa5qx1AtGoYFkA7Hv9K14pUEK7iN4HQ9RTjUucrRpqUXOVyyjrnrSSrHcKoUAg4J9jVGK5HUjcCetSxXQTJBwB6dqvmuRZls2UZckjPHbtT0tY+AFJPUVVS9DOoQkbiFBY5walacjOHBKnBwetCD3h00MeC6ruI5IHf2qlqtqFt2QnaDhtoPQ4/wDr1ehnGCFAUE7iAP1qhqV4JMAkIwBGSM5P0rRWKTaOB1uxQ5UHcMnINcZqenkziRMFW4IPXHavR7krO7EgZJwRjrXP32nJJISkYGCSQDWlkti+Zs4eaA5KhcAdeOtRiFHidd5R24yDW7qEAR2QoYxx8xHH0zVOS1jBwBtI5PNLUpFAjyn2ZzkdcdamR2jhChdpGTz3FTi3WZ0JBOMAAEVZFjudTglAccmokx3Q21QXEaKIyhAwcnOfeuh0eyNugIj2knjB/WmWViEiYAAHAJ4rWtFOGJBULwDjrXPJmEpdi1AhViDyTjmr0Xy4HIJ4571DFEXiBHANWobeSVVAJOTtB9MURuYtonigHAI2jqcVgeJNr2yOMEOD74x711M9uYbQszkzYIIx09D71wmsu0sxBJxggjP611LYnc5+4KRyAkAeuRmrOlag2mXRnjcgMADk9MVC8O8EuSQo5wM4PakihDxhQQT6EVLdirK2p7N4S8VRTWqK0oLnoG6mu3gdZlMrAshABwcZ+npXzvp17PaPHg7nBGcHGRXrvhXxGLmKONE2NjMijpn6/Slz62M7W3OquUDRPgcAfKpPI/GsZFFrKGA3MSMr0xmt9gHUFlxkZGD1BrDvlRZnkEZQnGVB/DNapAtT5UcHKIWwWJJFPhJRwQwIB4o8sBAXGCO5p8ajagQcHkgdq8c9e44JubkKAOhHU07akOzcN+Dkc9DSIwAkQ/K4GQfX2p/lq8ihpSqcZIHNUi0x0cqSOCxweoAq1G5ICkANnJPqKrLbCOUuTlWG0EnORVpiFH3AFABB9atK5fNYsRk7WBG7HJU1cjctsDHIA6egpLBCyuwwMjBB9KkaARgkHGB09aloh1Yt2LCMFViXAReRzTAwbIIwCOtRRfMpA+8T3HWnGNjIgU4Gckmp5TaLTJUJjQYOQDirKS4UbiST2FVoXWRSWGADgY71NGwZQcgEckAdKTVinYl5OSVx2z6U+Pc7OhAAxxzjB9ajSRS4BDFgOAO4pxlCuuRjcwB56DvUXFYsJIAioAScZwepFSo5fagG1F5A7A1XjILl1QkYxnPAqaOQqhGMDsR3ppisK4d2yBtBOOaryoYm3FucYGR1qcCR3AyWI7093VgQeaYJmdJKS4BGSQMkCoXhJcsow+B37VbdgGAVAw6HJ6e9MlUq5IUAAc1JadymQQMkAtz9KgMZJDkg844q4QzsCRhQcn3FQuBGSAo2k5yKEJoz7wZYZBI7n0rOuyjRgqwx1GO5rWlkO508ouT2A61m3CBmCpFtVTjAHAq0yeXyM6bzVUGNCeeTnoKYXOEABznJz61ovGNoIPsazmhME+8sGDAEAdq1TIcUOKiMkE7ySDlh0+lSdFyqbmJAyD0qKRgcFyxB5yB0py48wEEqAMhgevt9alkMlVo0BAUbuhNVrmJGBI5GOMU8FODkg9CGHSo5VCZYHCdB7H1qAS1uRQgRYwSW5qzEdwwV9wfSo0Q7SFG4gZOeKnjVtoYrhRxjPWrRorCsWmC8nCZAGfWkklcKeOFHJJ6imSy+UgcERJuyS3ens8JdVkbyy/RsEg+1W9S15D0YlGBUYIyOO9N8oNGXZgTkDA7YpZAFA2EkAZ9M055BMpcoEYDBVemO/FZtDG7C5BIAGOKftBBycHtULBmeIpIAm4E4Gcj0qeeINK7g4BOQuelRsO4fMcBQDnqT2p7SF/lYAAdz3qDzC8xIBUcD8afsbcSWBOeM96TESoolkdVIXClssQM4HT6+1NKyEAoyBhz8/TFIIiz7iAfYdKVowHCgAc5AznFTcjQeWjlEQKLuUEFh1OSTnH44+gpu/arAkHBwMetOYyLKQUQ55LjkimXBCKMHLA5OO1aISjrco3M+dxbg+gFU5JA4AA57Crt1tAIABY8nNUH+Qq6AKM4IHf3q0VYSQkgjcSAMgYoDB5EyjBQuBjAGfenSjcQSSQOce9Pkc+UAOe5GKdyGIxEakxjIIIPbmkiQpGqnlcknI7n3pFkOCSMAdAB3p7yBAC5JDYHPYmpuRqRvsSZHIJKnI54PsRSuo5JOGJz83b1oeNxgFQRnk0sjYIQAAEZORzU8whI4nA2byw6hT61ZigdVGQCGOMdz7VJbWE081uYirqSVYYyQOx/nXrvgP4cBoxc3UQeQEHJ6D2ArzMbmWHwUOao/kedi8ZTwseabOS8JeAbvXp4pGj2IDkcckf0r2Xwz4Oh0hEBUoVzyDz+ddHZaLBYRRiJAHXrj0+lX57VB5YSYEMMtlcYPYZPevyPMs7r4yb5ZWj2Pz/GZrPEuydkRWluIcFCQOnIzmrxj3MQSSQMn6f5FMSF0QgjAXGSakAOcEkAdxXzrm5bnz05cxOuWVQrYPTk9uwpwjJymcN1J9BSLjAIIJB9aWNHk3MDj60tDmeg4xlgSDg+p/wAKeYFkADIcEDj0pY2A2oTk9yO9W9oc4A5Pf0pS2tcz5uxnSaUMkgbQea2vD1mLaYkHLE8nPWo41BYKxBwcnjNXdJVIAigZA5yewrLlbJc3ax0vml4wB8p6nnqaa0mYygPHHUdDVJZwGYnJB5xmpWuF27QRk8jJ5+laexk1c5JWZDNncQRjtjHWq8mNowoUdMAYxVwQOxyTg4yM96hNvLMSiruJznHbHesHDleootLczry9e3ifyojK7AAKDjHPJ5qh5Dum4MxzkkEZx7Zre/shpGGcZPWpP7FVECFMjORxgCrjNROiM4o5c6eZSikEBgTn6U86I5XAQNjGcnkD611T6SOUI3FR1HUe1Qm0K5UKQe/HWm6h0RrdjlpNCaGNi5BByQCRXA+L/DUc0TlAS5yeRXrNzDuJBXBzWJqtsGjKEEIRggd6qnXcJJnbRxM4STTPkzXdKlhunRAw5IBYYz9Kwm3LlGyD0z7161470V/OkcBgmSAD2NeWTROlwUwAFPc5yK/Y8rxixNFWeqP1TLsUsTTQxVChTjJz09KlNokpDsCTjOR2phU+YWOcD5SRUqXAG9QMk5A56V7qbPYsc14hjQtlEwM9PWuSa28tmCHCMckHsa7LXY5QjFpWfI4Y9SK5B3DKQj4OTnIr08O7rcxne5Eynp1IqWzRdrs+Q2OhPQCoySnDHLHkYFCgSoGckvnoK9BEK7Jkmj3HJJJHHbBq0qFsEZKkcjNVFBUOQQMnPI6VatCJAQGLADIJGM/hUto0RLbopm8wDIzxx0FPMTb2VSGOCSfWpVVcYKFMjB56+9KsQXJUkDGPrWdzRMSPIwHPGMY9aeSyhiUCoMYI7+2KjSFznJzirBDgKhG7I79qdwduhFgKqtnJbjp2qvL5ZdiRtcjAPqasrjJLgYAO0d81BNGHkUyAA47dqLhYz5I8KQDyDTApKFiMH371JGZMv5gUAE4IOQR2/GnTKPLDDAA556AU7hqhiAshGcgnBxQkPQFguM4BqeHYwKhQSRkfWmonlOWkGSemO1Js0TY5SfKIAwOxPrTTkYJJUg4GO9Sh1VSCuR1KmhlBUORkk5x1x+NLmKuCu4Uktjdx9KsWt60BQBmTb3U8g+tVseYApGB6U4YRlYANg8NVKT7ilHmVrHa6PqazRImSc8ksckn61tNKCygjAPGRziuB0fUDBOEQAAnv3rs7WcyYcjAx0zXRCV1Y+Ux2H9nK62ZYt5AUdQSAWII9OalYkAAjP8OB2qDzjjgDLHA46UrO6TgMMk4BYdDWqPDloPKhV5XanRQtV5gEQrGMHt2FSXMqbwASNvTPb2qMsNoLEHnkDtVaEjshBtyGOBkkdD3piokikKckHP40NGWYADOOT7ilIBjBjBBODjPQVLDQiMSs7AAAjIIHQGq7jyioJ4JwTU06mEkhQM8n/Gq7N5mDnIXnGKxkXEsQRhJCyvuHXiodTulhQxEhXY5GOcH60RSlYXPAI5PPXNYOoSMxABDHPJBrgqO7sfU5bGyuVb2UOG3FQASQQM89+Pes2SUluue+cdateWZHIJK8nODwfSmlBJGuAAASBkdSOtET6RNW0KrBQcqcjjIA6UssQiCopwxG4+4NSyERkgDJxk4pjTHapIycZHsK1QmVimSTg4xgnPSo41KqcnJJxz/OrQZ3JUYKnlQO4pgXbIBkAj5uRxxSuZspiJcugIHJJPqajlD+SzJhZACVQ9SRVtQGVmIwCTgetV5OFJxuK9PU0LUzbEc7EXIyeGz7+lV5f3gJyCx64qVtzYyOB29KheUrgqoIAJOT0rROxhK5AF8tipbcASSM9DW14c8tpQ6fezwSeorKEu5QSo3sOg7g1r+H1iXUId+AUP3c5B9eO/41ta6ODEfAz1jwTps2peJtORJAX3DHPzE5GP0yK+q4ljdFCAqoIwD1GK+cPhLZi+8UxSqAVtwHXaeVHv8AX0r6PgjCoHJJJ59cGvxPi6X+0qCPzjMJ3lyj3yeSQvqSelUb5Ap3oMkdcDr71ekQHcSQQeKrsflbIJHQ47V+fs8cynQSEgHaTzmqt5Es0QinXzYwclRxz2OavzsIxIXwAOQQO2apyzKAWJyMY5pJtO6No6O5594q8Ircws0ahWJyB2xXmGoW02k3oRjgjjKjivoS7MckZ8wgqRyD2PpXnvi7w6twkjoAQcsQe9fW5XmLpPkqbM+uyvMXSap1NjjtH8cXOizKsc8gIYMAGIyfTPpx0r2nwX8dDdMgvXUyMoVpOOCOMV836jC0V5tKEMowBjFZcl/LGykEgBgRzjB9a+tr5ZRxtO6SV+p9ZiMswuNhdrc/QnRPFlpqVukqN5uRgsDkH8O1dRDIJYuSFXIYKOMEivz28N/E3VfDsoEE7iFXCsXJJB9MHp9a9p8MftNmJUTURK4BA3AZwPfPavjsXw7iKOtP3kfA47hyvRbdHVH1Vb5BJCsFGMkjqf61pQ3ATgnKkZPtXi2mftA+HbuEg3WxiOAjg7GPqDWjL8b9Dt0DNOpGM8yAcevFfNzwdeD5ZRPl5ZfiYuzgz1ia7ULgOQcHA7GvP/HvxC0jwdZyy3t1GsoHyRFgCSenB615F42/aktYo3h0i2mL9BI2dm71z6V82eJ/G2seOL5rm7mM+MkAYOD35+or2MBkVbEzTre7E9vL8hq4mSdX3YnZ/Er413mv3jpA22BiQdxycV5TLfS3sheXDkksGPJPoKiWwvJmQGFi5PKseg/rVuPRb3zUjSIk8FlAPT+vNfpmEwmFwMFGnY/UMJhsNgYKELXKsiPIyADIOQcVcs9PM11AjozDPGB0rTj0W+YYNm6FejEDn34/rW74d8O3DakskiYAGAR2z1rfEYqnTpt8x0VsVCEHZo6zRbAxIoZVQkD5SOAO1akYCyEYzxxgcHHvSWkDRlSULgHGG4zVu2OCQ42pkkBe2a/OK1Rzk5HwtafNJskh3k7hldpwQwyauxIrDIJP6ZquiM2ADsJOR3yKvWsZVSfLaUjkhCAT9M1582efORftZZYXR4nKyLhhgntXb+G/FF7HEiXQErkkkoThT+NYGh6aZIBM8flADBEmCxB9MfzrctLIW7Ejn0P/ANavOnOzseZVtLRl3xpfm80GdSMttOcd818z6zKlpLOiybgWJ257jpXv/ieVxotwiuVcKS2e1fMniC5f+0JQBkgnHua/SuFJ3jKx9Zw7T1dilKzzkgkgscnJzgmrNjpKwAl8ZY8ndnn607T7NzIC43fKDu9/StZVEKjjI6jjrX6VHU+/vy6IdAqQxkBSCvAPXI9auKyNsYy+aQASoBqnHMikEHIJ5A7e1XbSxmmmUKuARuDZ4HtW8ddEclWcaceaWxJHDJIAIhgt6DJx6Vt6dpiWFsA4BuGO5jnP0H4U+1thbISDweCxHQ+lSogTJKZAHAzyfxr1KVFK0mtT4PMMylXbhB2j+ZOAHQZ5b1PYUqllRk6Anrjp+NVkfkEEjB5FSNcNuRAOCfyrs5T5qTHsMKi5yANxPrShC0m4n5fQVG28ZIGTjGaTzWRiiknjBOM59+aTiZWZI5JYAggA9qbKoZwMYwQRikjlcrtDu4HIGeD+FQhjuwCc9cDtSasNJslfKykcAAgHnr61E6AEsBgZPB7imyMM8kg56gdKJJVSEl2yCMfT3qWWokE0gx8yZQdz3qk2MEg4HXI702a7PlZU59Peq7Tlowc4A6+1YsrlYOpLEgsA3IHpUbhniJfBUHgHt70ryuCpIG7OQB3FRSu6sHYAKxPyjPFZtAk0RkMzuCSCBkk9CaqSSHBVuVHtmrVywbJUsSegPGfwqvJAQoMuCSQSqnOPbNSbR0KsynYYzLtVsZVepFZsyK5CKAGzgE8YrZuAWLFEUZIO3PA/Hk1RuIlckjIJyMjvWUjojIyH8tVJYHcQQQe2OKg8pFUMQADzjPWrl7BlMqSj5AOR1Geaz5yYwATlQeKyudUGQGMwphpTIQScsOT+FLlJAx6HGM4609Y1kZiGBLHj3FDRFspgFQDnJ71R205WMBsecWUkqDjFWREMOxACMABnsfWoWRftAUnaT1x3Pr9KkVnj/wBUwJU8fWuKT1P0TCyvTj6E9uiK4BGCvQ+tWVBKBn5IPPPWq8SlpBgjK8n3p8cxkkYgKB0+orFs9aPqXFlEbgYOw8AVahZlYFWwAapw4YqScf0qyjCIk4LDqc9qa1Ldi19oWDDO+BknkZB9q5y51IzzhioRiOQOxzU+sajGIwFYb2JULWGHPBySCcfjXVCKtqc1SzTR2ViD9ijcICAe56e9JcFyBtO4An5ccCmac7fZ0QneDgemMipAhG5x0A5xziuyK0PzHFx/eyXmVGQSRksAAMgEHOaotGJJFAUgg4AXnP4VoTKqqAoBXuPWqb7lLkjA7Y7VWhxpFG68ppGCggEZJPrVaKEbmJREBOcjgt7n37fgKsSQmYkA5GMHJwQO/NNaHzFyW+XGM49OnH9atGyM8yhZMBcjByfpVfzQoJJODng9KtztwVBw2epqnNGeSwyB0q7HRTs2V5IxsL7cg89eppqNLICQTjp9Km3lYirrkDnA7UJ8yoV6E81y1HqfX4KLVNXQsQJAYKQcYJar9um7YCeQck+tQMmIiAcZOOB2q3ApZmIG1c5Az0rjke5BeRcWQbShyB0Bz0q9A0eUBIU5wA3U49MVQXGxkAOTyfertvGFVCyjeB8uR0zXPJGqiaKoX5Q8Y4yKp6ho8d7E6CNS7Ak47Dv1q1b+ZgAjeCeBjpUhHy8p3xhu1Zap3Qmkec32jtZsUii2xoe4xx3rLlR1QAnrkCvUr3TFukIUAu5C5Y4rmdZ8KmPLwICqDkA5wR7V106r2kclSkt4nGxuTIcgYUVIWwDg5BHAxVi4sGgUkIQ2cnNRMPKG4jBHQYrsjNM5GhY5Q6pgZA4IJ64p8MriQ4yoDA5B6gdqiSLJRiQAec+maYkb4lJJ2KcAf3h61rzCVkdlZX8s8KMUDjsp4x+NaUcgYgozBgBuUjoa5zRrkhyjgqBwc11thaq7kBsr2PrXJPc6YWZJp8TvLtdQSCTnPT2xW0gMW1CAQe44NQW0R3ksoQ54wPvfjVwI0hzIwYngHGMVg2aWGYlOAi/MG5b29ae0DnJVgSDjbjk+9T7FjJBbDHrg0Iq7wBwcfnWYXsV1AQEyZVgOB71wni7Unu7sxIRsB5B74Fdrrl6lhp0spIEuCAf7p7GvKJZy0rSAlAWLtnnJPpXbRXVmM1cegAQAEseSeOlNAUlGjOQeRinf6rjGMnLe4pYVTcXTkgDHvXUcskx3KoSRkkHv3p0URdfXPp2pZVXBc889AODQ0wRUwCMnp7VDJJhEiAAjt3pCFVcrw59KYUO0ZLYJ6k9KeqrHGA/ODnIPalYkhnVJWB2ZI5Bbnn1p2SyIAcOcgE98UsrR5ZicBsEDPIpoJZwAAQBuDGpKViRXyoBb5gcZqNGAlJzk9KkVERpC+8kgYxjgiq6x+a+FJU549qLg7D3kEZJAye3HSoSrI0Sg4TJLg/xeh/nUjJJG7kHcDxyOgqNyHZlBxj5Sx7+9NMhoazyNu4wCQCP5UnycqxOG4wKfLGxAXkgncWB601UB6DJ/vGrTFZFZ4zuGwEADmqzxtjkjaGJB6Z9qvkOAShCtjGD/AIVEQdqlwHI9R1plIfo9wIL6N2UE5Ax04zXpsEyNGjhAOMhR6V5T5YhlWUMSQQdoPWvQ9GuTPaphsjGCPSuaukkdVLXQ6GAo1nMSvyEgnjjNYlzIJMhzhV5HoBV5JnjQxA5iPJA/vetQXEDzAqoAQjq3Az9a8zRHQo6mOxQYbsDgMKiMQkfJBz2PrVk25ZSqkEAYb2PpU1raF5kTBzjJHooqlNGiVyNYXgtiDy+4ZIHQc4H5VTaEeYzEAk8jjp7Vs+QSDk/MOOlAsgMFxhQefcetaqQjBaAfMzNgHue1c1db55iRhQCRj1966rXrhYLV0jOxzxkDOR3rlZWONxGSTjiuinqrmMmQsCpwDkHoe5rQtoywGMBRwO2BVSALuXAwVPfnNX4OSwVxt6ggda3M27kpUx5VhuB5HFN8wAlc5PXPTFPZjJtXGSO57Um0yNtBCtnBJGeP8al7FJGn4bg8+9LD5wo3Djp6nP410dyiAJECA+P4uP8A9Zpmk2xtLZcKAcdcdav3QIaGQqqvGOAvbNeXVfMxpWZnoyIAq5Y9Pxr2r9nq/Fzqs9vcxABeEYHDFjwM9gBzXjV0pJRwcOxIHuRVvwv4jn8N6sl2sjAD5ZAD95c9Me1eHmFCWIoSpx6nDjsP9YouC3Pu/TMxSFN6lVJUFR1565qr8QPG9h4B0qW91C5jgVVDCNm5cEdRXg4/aZttJ0hIrSJLu7dSQXXODjGCe1eC/ED4h6r4yvTPqV28oJJEecIgPTA9BxX5vhOFcTiq3773Y/1sfneH4fxFWr+9VojPix8Vb/4j+IG1GdnW1T/URE/dHY8dOO1X/gnrTpqz2BkCpOw2gnqT2+gxXmEkzHB4C5Pb0rb8E6o+l+JdLuicQJMA4BxkEcfrX6nWy6nRwEsPRVklofbVcDTpYR0qa2R9hW1s9u5jQFByCuKvuQnlkMyMO/Y+vFMSRb21tbuN8iWMMCvTPf8AUU0t500aAksvy/jX4zODi2mfm0002mXpr2LStJuNUnISGBS0jscdBkCvkXXPG1x4k8ZnWLxnJaTagPARc8DHYV6f+0D40Fpp0Hhu0fLT5luyD0AIwK8DBPBY7uQAGPav0Lh/LF7N16i1e3ofV5NgFKLq1EfZHws1tL7TvmlClVKht2ACOldTaacJ5ATkMWJyxPOTyc968S+AGtLfRC0Y7yDgAcjIr6R0HSFuZklAyUJAz096+BzvDfVsVKKPms0h7CtJHQ6RYLBCgBDHA59K0ppUjIyMDOCCcZpyRlIwAACBgE1SuZS3zlM+xH618ulbc+XbbYyTgkkgbeQB3r58+PsI03xdFM4DvdqfmU4HAHb8a99LbskAMc557e1eN/tGIGv9DuEhA3oYZOP4sE5/ICvo8kaWLimz6bh+ahjIrueLggsWlBCdhjkntStMJndiTjGMk559KS7kJkCg8Y4PoKqO7xxsUBLDnJHB9a/Y4RP3CKVrlDxBeSQ2pigCiSQnknoAK4C4V28yViSSSCcYzXWXylyQxJBOcntWPLARI6EGRSMcjr716lJcqCRhSwqo3kjGMk1CgP2mJ0ACx525GeT1/CtS5t1MaKByx281RZGhQgDcAdpH0rqTbINOxMVxySN/IyOOe9akMaoVcHJUYJ9a5uCfy5QAOO4/nW9ZyiVAAQVquUzcS0ZllYlIzEgHIJ6mrHDKADgnk1EzoQQF57mnRAnADfJ3zVJBYnRRtZUIEgAwCOuaaryIpAYKGPT1IpkZfzyq/cwOT+tTBBMRxyPlBHeqdhEUUvmOEc4zkniu98N7La1jVuEGMn0FcNFEdzsqgkEBSx7132kCJ7dSrb+BnYM4Pf8AWvDzJ+4rHkZi17OxvMFzknJGOfWqly5lmLEKUCkAk5ye5NTIpVCWYuRxk96pXOyCIgzqG7Bs5JJ6V5NKR8zFK5SEioHAbkDnJ60qkSKp5Cg8gds96zptyykYJVj0Ayc1eRRGUcqSdu3aOea++ymLVPmZ3RjZFgKfvoAAMgnvVtEIiBwSCMk1TgZ8kAYJ4JPetG3YuML0AAI96+kTsRIcqGOMDjPYH0qImV3APC5ycjrVh3LAlzl+m496YcBQS2T0PPQVLZlexHMCqkk5GQR7U5CVXOCz8kcdaVVaVgBgqDyfWraIxlQIoYNnJ6AH/wDXWTIlIgjmIUDaFyckDj8ae8rPEAMHbzkCpmhDMHCdFKlR0PPJPqaoTkQ8OSoBA3DvVxFGzKciNJMpJABOSPWm3GnCUEqcFTnGal89Tckp86fwj1FWZAoYOIsAjDEHrXVGRtqkRaWosyruNx6EipNXvDPGGjXaVOcEYx71JaW4Mm7HykdutPa3VWckAADuOua0Ujnlq7mfb3ryyDzjkBSAT296jmxcXEal8qMDI7itB9M87EiqQQpUgdx61UisNsyPuYBTyD0rVSuRZEN1p0lvMBklWUsTn7uO1RWytMXCHCjrjsa6aWH7SA4UYCnJPc9h+NY2jRp/aEyFGAyWYkcBiememfpVaMFoVXiIypJRWGCR1pxIAKAEbSMHOCTWrd20f2os53jAZVAxgf1qG9CRYOGQ+p7HsaELcRteuVh8sFgSCpZiTgeo96one6kB2ZS24+59frTd298O2Tng+9LKwGMlmGedvBJptsXLYmtd8hJ3lSD19aux37RyOAMOoB5PBGaqQtsJCFnOc4xSy2Tud4zkZzWDVxal1tbJyAhJ6ZX1qf8AtSOOISSuEIAA3c5JPQe9YglMaEMMEnk46U/zhsRXIZlOQT3NR7NMV2bketx3LAg4VflxjH86sJcqcESK4+8QPT0+tcxdzFgDuwcAcdBTor5hgocD27VLooR1gkTyzkgHtSK8YQuAQBwR3Pv9K5uO/lxktgA8HGafDrTiUggqQOntWTpPoUkdEl4EkV1BP9KsTak8gICgKRgkDrXNHVupU4GOM96mt9WQhi5AOOhPB+lR76FymisChiXO4nkAelXrWCJ8RkjIGQCBwPrWEdURwFDYYnnIxj/HtVi11yKCR2Lb2GFPHb6VSlIlxLrQxrdEoCwz1IxWjdXQhVPLcFwOSOx9Kwn1RHkBJzuOdopzMSnnEnA6jOM1pzSQ1G5sW+qTtGyOQ2Rg57CoPsKsWaMhSRkKO5qmlyjpkBSMAE56VdiuYYwCOXxgc9DUurMHFIhexcOu47SxwMc5pxsDMxJIABGasfaxIPmO1qWGVJJDhyHwcBRkk/SlzSYWZXt7OOLepfAOcqe4zU12EZFUMQOgx1ApfsZlcthlYnkmo/JCHbI5JBzyMU/eFykUdmsu0MygZwST3qylqIwScbM4GO9OJjQAgcg8D1qWS4UZYkAkZK5xg1m3JCSsVTaRRSEsdoOAGJxg5wOfXmrKafHHuKBgG5ILZpjXqBiQQgHQEZPXn9KR9QV2UmXcRkgsenbisW5MpIetoql3UEjHCnvVqO3TyyWXG0dPWs5dXWNw4cOuMDFKddg3bCctyRz+tJRkzRGlDEPMLBSEPp3H0qzC5dwXJI6DPpWA3iKPawL5Ydl4qF/EjbFKAsMYBq1DuLlbOwjnRAUAATggCmtqCRblUqGbncT0riDrV5KjrGhVsghyeTzzimzyX84kJcIx+6SK2hTKjTu9Sz4g1NBqkUrOBKMqOeoHanR664YZIBIyM9hXOXFtP9pV5ZCzBcAdvrVuO2JVXd8gkA+pzXVyK256EYRsaGoa1ISrHADncxBPFdr4buYtQ0+EwkByNxYE5Y88n0Pb8K4qLSllBIBcr1GOtb2h3H9jSBkTan8QHUiiDUWclWN1odJcadKQxAwccgnrXKa3ohlU5bDnkkCuxttWgunJYlQR8uetJd21rNEGJw3POa6JSXLocPNKL1R5imhu5ZQQAvBHr71oWvhyJXCOxdTjp0HrW+9vFHKwUEjBJYDI61GrLbykgYB7YPFePJ1G3dmyTZUg0C3iYuYgdo5LenrTxYRI4QBSp6EDpV4ThsAkkdfrSRxh5BtOBnJJGcCtKakaJNDfskcRCrg+nvSMqxPlUDMOcZwD7VdWNHyDwQDVGSBsk5yAc5J74r0IJoq1yxa5k+V2UITkEZBB9Ca00jDjCHA6EqM59q5/cd5IYgDqDxWzo93DuBLtnG0r2ye9Xdmco6FryCjYcfIeoBoa2QMygBUPQdcCrssYwrkgLnn3qtcNkldwBHBI/wAKykjNauwkLLCVVQqgDGRxmrEt2m0A4yO2awpXcyuSTtAwOetWrJBdyRLuZUA5IXOfTmuST1H7PTUvx3AWMgYzncScmmxMbgMIiz45JYEYqzcWiRRqCxLHgZP6VXtCFuACCATjB7ms7XZOi2B4po3jYoXU5zg9PrTdm6QFySOnBrpruRJLUAIBhcAD0rHKGTGyLevIO04x+daqDJU32IogPtCApyflA9Sa6tLEKkYJ4wSCeP1rmhO0bKVAGz5SMZJ/+vXRafeJPAoZwxAyFJ610U1Yzk2O8s7eCQM8YPWn205ikABUnOCQc4qaSHzYt4JAz0FZsiSks0URkI7EYzWsrNamcUm7M67RbiA3aszg7SDgnrS/FzR4tR8NNOuGkB8zgZGMZAGPxrj9MDPfkOxUjBDA967+aze80nyNwREQttY8Mcc18XNxVdqx5+Ip+yqxqRZ8W+ILcxakyAASYDFfRT0qgICXBIAzxycV23jTw+9p4jvJMALJgJnjpnIrnZrYbgAACOM9eawqK0rn6VhKiqUVIz4rMGMhThycmtHTNGOoXsVsXbdIwXzI1zt96cbZwoOAQONwPX8K9G+HuhNplmuoToI2kVioAz17/WudKUmkjnzDFxwlFzZvxabFoltbWcIJ8pSWZwASx9cf55rOvmJ3HAABxxWtNciVSS+SO54zXPajIyoc4BHZTmvoaMFSikfjlWpLEVHOXU5DxO7OTGGIBBG4GvN9WRIRLGASyjJ9STXoXiCTBOwlnP8ADjgVzKaC94WlkLRFjzjBzV1Ly0iezhGqaucjZaB58xncZABypGetbCW4SKJc5KsDkdjXTLpibdijBA5wOvvWZc2S20oAAIJyM9DXl1qVRK8j6jL8RzVOVsqSbSWZdxPCkY6E/wAutIwEOI0OQo4IqaaZmkJHChdpX1IPWo3Yk7jgN2x2rz7tH1kUyCOOPc8ioAWPPGOe9TIjkggBQTzuHFJAHlkPOVAyRjtU65kBCsAp7etK5tYzp4mICqCSORk9/wDCum8P+HnCJLOpKNg7QMYP1pui6OL+7jUBhHuHmFSOR6H2NekR6UTECoCxqOFYckDpVwp87sfLZzmCoR9lF6s4nX7NFsgGBCjjANcE2nrdXjogYopyCwxn2r0nxPAzYG3CkgAEZrmrexPzFwAQf0r1FDSx8jQr8qOO1exkshl0AUjgKM1qeDrAj94SWdsgMR0Hp+FT+IrQzMgCs4b5QB7n/wDXWto9qljboCwQjjJ7n0rN0vfSsfRSxXJhLX1ZsBtoO9VBA6gcke9BIIDcAAd/WqctyWlIZsJ6+o+lV5r0RgqSTt5ye9evCLPlXFydy3dyJJGSHBOM/Wsqa4SKIndkgZFUdQ1gYwvyggnHpWPLqZIzklccj+ta3sXGi9yHV7555HJJOTwcdqybmU7MgArnJzU93qCGYKxBZhwM4zWPcs6kguCMk5AxWTaO2nTsVNRUzgjcAuTwOlY0lnLITGDu3DOVOcAevpW2kPnkbiQijkjnApLtolQhcDIwCOM1zVJJLQ9/B4OVV3exmafYwabvYBZJWX5iyjIz/OnPcMrCQZz0APNMViJnDAqVHIPvTXJDnJwCK8uV3qz6+lQjTVookiwzFWbLnnB9Kf5TyzCNSGPQkHpTEYvjcQBjAwKs2eY8KABnk4qDo5bFlbQbcFAAMAknqaqzROrARjJz68e9XpXRkIJYdM5qKQFS3HOc49Qe9VcSuU2UM4AJ3+3eql5CMk5IbGea0liUMSTgHnHvUE6D5iRlQeapGsWZsZ3YDnj+dW4mkiUhHJOeS3PFVZNoIABDE8emKd5m4kuWJA5CnqPf1pM6FqXyVfBCknufU1Mq7ogSME5B7EVUhuAXSPoSM+2KsrcbmIYgJ2x1FTcmxI8whRiBgKOF9RWf5hfBADAjPr/k1YuZVLgCNh8uC24Y/Kq1uDJI5A2ooBUdyc81SYmrAuG5C4PShAN6AIADxwen4VPtDICFUFTnJPekiaKIs7RqZCcls9f/AK1O1znm0iUFGcBzgY5GOtTxLDbgSt8yJk4J7e9ZF5qIXJVDkDmsi51SX94DJwwAHPGewxW0aTZxSrWOj1DX4oVKoAR1XHaqMfiWWeQCNAp4UqO49c+tczdXjDAcnLcGpdPXncDhTg4rR0opExxMr6HdBleHeBzjqTWSFM0yZJHJyTyQKsWU4dEQHKAYI9KkaMB2GQo4IbHauCTsezCTe5HHb75QQWKgEkAYzVtYUaMAARlR1znJqrHO8DMFYBJAVJxVi2BkiIJ2uh24I6j1BqOY0bHCJ22PjhAQPfNJK5C4IyDxkDkVoRxFk2kYB5+lV5FQZDhlJOFYDg46jNWncSZAgIyoOTxzirlpcTWs6Mm4KCCSBTFEaJGSflI+U+uKsIpKqQcEcgGpYmz13wjqkV7BFEfNLRjLFiCCD05rrHsgdpQseMkDtXjXge+fSrwxO7FZG34Y9854r3y0ga7s4bhGjAeMO2SARnoB6/QVlBa2OGbUWYJspUbDZBPIPYUL5qZAOD6ZrpJbH5VD8HHPHX0qsbA5wpBUAkk10pPozH3JbmBLJMMAkuM5O6ub8SwSPHNICwJyDjpiu+fTPNIwABjBJ5wPWuf8VaWU0i4IPKjP19q6qM6kZLU46+Dw84t8up4PfuVuCuOA2MHvzU+nabLJJI8oBiY/IAOg+v1pYUF1cSOCWVCRyMc56c10NhEdijBB6nnp7VpiqrjGx4WFwnNO8tkJa2wIESgEjknH65rVtrQqwYgk4xT7baj7A2P4iuOCexq7AcuxIJBPOe5rxVr0PrYXSsh6Wb4UnI54I7irkcRjHAyCMZqNMmQZOMDmr8PqTg4yMdKLA2xY9jD5TjOATipoyFcDcSORg8YNKgLxAkKO4z60sRDg5XBAOCehNWiHqSbgqqhGW9fWn7WyhyGGeR3p4VZsAAh0xg4yKtG3XYpJBDYGBng1qmiW7DI4t7IzEhB12jJH4VrWtoYgVIDE8+uPSktohtVdrAjrkVfTC5AQLkgA9j61orGLZTki2MQGCHuO1c5qYaaUBmDRrnAPUGuouYFG7cmScke1c9eW5k3uCBnnnjFac1jNSMp41KbCgdW4Ix+uaxNa0BL2Fook2IRtIB6+9bsiYGCCCRgg8frTGiBCgHABHIPWsXUl0Zat0PNLj4YSSF0jyATwTyST2xVRvhRcoQ6ybCRkHG7jp+FewD5Y89MdPaqN7dLCpccsByoOM0RU5O3MRK0Vds8kvvASaTCJJW3kEFiBgmtf4f8AiVrDVSmWW3J+TcMba19btbi/SWRnOwnJDDOAOgFca1ubS4LK7ImQSV5713PB6LndzxXj4c1os+lFkTVbAiI+YrKCW/2scj6Zr568baSthrd0ASCxLAdhjgj2r034XeLYJxPbTndIBtRVOMH1IrlfihZhL2WdXCoe+Mktk5/MYrTDPl5qdj0/bRq0ro8a1GLe5DElM5qzp9y6EqpICjgg0XgJdiAAV5APepLGyaRgdrYPUiicbHJTnZpI27fV53jiMhw5OCBwAO1a1tfyPncxYnkkVRiskghLykEBec1We+G0gAKRxleMelccpdj6ClKVtTcMyrjIJOcgkZpkALBwHyST8x9/aqUN++xSGBcdvWp4ZQADjaTz9TWLZ3xZchUkA4DlTjJHQ1rWsxQqQNw6EntWTakq6k4BJ4z3NadrKZJFAYBO4IzmspMuWpt2sq7jghzkc8jBrbsiI5Q4OCRycda5u3lSN2eV9iA8N6Vr2k5ZgN2Qe9Y6djjnE6zTdRMqggbDkgg9gKz/ABK4YAqQGyCG9PUU2xlMMjZOQcD6VU126CEBgQMcknjmvRwslc8PH+7SdiTTiWjDOM45II6e9ZerMZJiAcAcVPYzAISGDjtjvWRrUzRsWVyQ2QFz0r2ErnwUU3MxNfd7cxRKocyHqFzge5rnHljkcgkkKcHB61e1O6aRQd2WHHWs+CMDJCjB6Z9a5qq5XufYYCFo6j7QR7nIBxktVuHDnKsQp6k0QQBEJkIBIwecUsSuCmBmM9C3euKTPoI2SNPQrFxfo6opXBLMxAwP8a9PtWjhtApJzjgkjmvNrHcrgkghuoHpXWW2vD7IF2xkgAcDgYq6D5Z3Z83m9CddJxV7C6zMGJUHBHPWuauArAMCScnOelaeo6iLmQugU4AA2jrWXLOHUlVUhTkqeM16d7nzlKlOnujNkjLhiiF2HAxVU/uwCMPkHgd61QjuoCgBSegqQ2ny7gFdwQMYrmqrmR7WGxnsXZ7G14Ms1u9spICEDPfB712tzYrGo2oCMZyRwazvh7YoPPt2ChZQM5/hAOa7250mF7VogjMCflPTK+4rw0pyk/I+ko4lVFdHkXiTw21wzuYkicDjaAAfSuBuLKWCVTuKkMVYMvUf5xXv2paQjYZlLg8DHJBxXBeJfDbmUuNoCryGGMk9DXXBaanZHllqcfYknIdtpHA47/Wte1YAkALnIPzDNZxt3tywlViR0JGAfxrRs0BRs5AIGSByPp707pmrjZXReUELwADnBpstqplLgbJMAEg9amhCi2Ug7yeASOvvU0cZbkjJxg4PWs3Y5pFvTCvl7nY5Hocc1qxSCVQQQzep4rMt4VQkKgUkZwKnWQ7F2nPNZ2uzBs0VvQBszkg5+lPExdlO8jIOQDWemOQTgnBIx0/GpRcOqsgIAByPlBz681tFCsjSScQDJOO+KniuWUZVwA/zEMM598VjvKWkUHJPABqYOY0DEjJPQd63UUI1FvXjkOCVBHJHANZeq3obIPJ60Pckgg4LdRk4rIvJWEhIIdu6k8Y+tDVhXI5SVJZG3DqTTTHGVTdhmHVs9ag8wggZVQfvD2pktxChHz7WXnGO1IGxLu1BJZQCPQjOKx7uxwA7AhGO0Z9a2DqsQuFiZgN/8J7L65qlqeoiSIxCIGJTndnp71SQk2YstoIHUg8etX7JY8hT8xyCTVdt0qkEgkHPHFCXRXIQKCcZJHJA96rluOV2dFalY2J2EIRgZ6n2rWWPKqVOV7giuWstXJABJIHygk56dhW5Z6pE0gR2Knjg9s9KylBI55RaNG3BdgSGAJ646f4Vr2kTuAhQgKTgHvzVCNBKXUMruBlQJAOewIHP6V0tpbKIIyRl9o3H39qhHO5WKupxGS3yDskPGcdPfHevOdUglhkYNKsrFjkhcA/QV6bdRR7QHbcc4yOwrl9b0RZ3Jij3kEnczYwK3WxcZWOGEXm8KVRmyCXOAKqrGwVgHUsrY3LwDWzeWRQgbcEHkHvVf7PFsUGLaQcsc9fTjtUstSKsZeOdFxksQATwAT6nsK6Twtq/2S9bErBAdu6QYB9R7isOSMPOHJIONoXt2q5EYkjUFcEHg+9C01B2Z7ZomuJd2yxo4C9AFHT2B9Ks6nGFAJBOB19TXnHhvV2tJY0Z84/SvQlvFubYysQwPPHalzybsYJuLsfKG4lgNhYHtmpA4BCgEHpj2qJN6kSFsE8YA6VLkZJD5OASD3Neae6kKrq8wBGQMdalEBkyCdqdc9KZENwZz82D2HSr62zAK7ckjge1UgukMit4WkyJGcgYxjpWgsAKEMRgYwCOtPt7OKOEZKoGyQT3Pp+NLJuiRGCYOcHJ6CtEzNz8wQm2dJXXMZcLtXjJPt/WrJVzKWcEDdjaDwBUCSnIYDJ7ZGQKt2LA5VznPJzRYlMciKitIHKncQMdcj29KkGGcknAALEZ6Co5lOAQpK5xuA6Unyx5LHcAOQOuKlo6IMGUliqDKnkZ70iuELoFIB756VLEHZS5GAOgHNN2Fo8HAJOeeufrWbOhNE9rMFXIUknKhsU7yxwDyc8ZphEiwJEZGdBggZ6UAiUgAnfnO481k1cltFtWcqFAwB14607cSSQcDGAe1RorqrEMS+c5J60hYhQGOAehHc0JWJRYVl2bQQH7sTgEelPSJZJAgJwefl64HWquC4TJAAHT1qa2lO5QSCoOdpFWhtDnto8tgEJ0GaqhFIKgljnvV2aMSAAPtOc4FMktkVgScD2ouJMpzIQu1lwVxgevpVWTzWALrgjngY5rRmAIOBuP0qrKdvCngjk46VNy7lB1wQQDvJ6jtVabcoeMHaPvH3Nac8XAKZYcdaz7hGXDBGZc4J9DRcfyM6dGfaoAVlyxOMZ9BWfKVchQhD4Ocng1rTKzbTnBPAPSqbRjcw28nofWqTEynIFMZBAyOtIjbVUAZPYeop7BVcBgQAcHjrVUqQ8pDEDOVzzxVpkNFqMrIXMoCAZIOM5qrIUmUKFJQncAwxz24pGuZJDuJBAIUDGOlIoZSCSWDep6VRKVixA6Rbi3JIwc9AKsOBPAWLsB1BX17fhUFuA2CoLnOCCOhqZ3JYKBgdgRjNAaCSJlUDKCvc5pyBdjfJkAcHPSkkkJAUkADtilAWGNWBJYnkE8YHtSuWI7RiEEqwdTgjPUev0psE580gDCEYwadsabhiu3HpzTboBhtQgPnJwP0qGxpoUKLgNFEhLxjccHGRSx7pGZnDIOAFI796SK1GAwOZAMlfQf4VPgRYJJOecVDdytOgwRxxsC5BJ6c9TRkAOSAD0GecU/esbxSgAyIdynuD60x85JHAJyc9yaVrgLGzhHAOC2AT7d6coCkDA9vYULImzJPzZxgilWMGQEHgDpTSAU5ZyQMD0puVySRgnjA7inFnUHIyc8A9hTJNxaNFJBDBgfcVrFWIsVryHqAF5O1iTyPwrNmtV8wEEZUYGO9bFzAsTOxctJIxdiTkknqc1QuI4pJDKSVcgcZPSmK5WYkRrwCCwXHf60oUoSpYEgkbvWnPIgIwOeg4pj5kUFArOpyQ3IqJMlsk+QRFmcAk4Oe5pJrZjhXBGQGGe47GhlJyWOAR0A70u043BiSF6DuazuZNkarwNpJI4xmr+iaXcarOIghY5GMDOfb2pNJ02fUbqKC2QvO5GVA6A9SR2HWvoj4a/DW38OQTyzAGedAwLkkEgjge/WvDzTMYYKle/vHlY/H08JT31MfwB8OY9PaGadMSqQyNJyFJ9R3HtXpyWyWyFIiFXOQQOKlmENnblndUJUqCTjFc1aa49zftbxkmNBy47GvyDF1qmMm6kmz81xFWrjJObZ04JeQEDA6Ek9asJANuNhccYA9aq20pLBXO9yMDA7fWtWwjLzOAGRAcAk5JH1ryWkmebK8QktcOFiJdcAEn1xz+tDwlSABtHQ4rWkgKFMEEd/eoZYSyhgQpz93GciovYz5jL2GOQALkHkt61LFubeMBSOQc9qnaNHJQgl8dR3qNkZQRjJx1Ao5iXqMUyJKCFwdu0t3IznFWoLgphGIy3QkdKqHDIAGI9SOtKiyNtZDtXPORnIo5rmfLc07TALMFwWJzn17H6Vq2sezLEBsjGRwPrWHYsVkJJ4Fa63YlUCLBx0JFbQkZSg0WjMCh8sByBn6mrttG0YUyJliASRzzVK2XLkOSXYAjAqvea1FZO0byqHXqAc5Pp/Ot3N9jm5G9DebEigAgnPGDip7eBcISQxzkhjjNcS/jaCBGZjgg4Az+uaqf8AC07TJiyiEHG4kHH41zuDqbGkcPUlsj0cqFdWXAx1I7+lSx4LEng47+lebzfFa3kxGikjAJk3ZBx05GDUcvxSDqQScZyCgA2+3Pal7GS6Gn1St2PTyE5YgqTyCRwfeqs0AbJQFxnJOBk57+tecTfFgFQZFI2DAA5HNRN8UJZEJjiLHHBY4/DFJ0pdi1hKp3l5ahSCTgnjHpWLqFkroSAxkzhQOmPWudHj97tTuthG4wciTIOalPiguoBBBJ9ay9m09jWNGcdzkfGuiCeydwSMkoFxk59a8H8QabJDdFkTCAlWZu7fSvp27niusqwUqykHPJOa8z8T+EUv7po4cBCxKseCR7+hr6zJsd9WlyvQ+oyrHPDTSlseIyDerpkllI5FKzDAIiwwHUdPp9a9A/4V8D5ocAoASVHBIFTSeC7SzhAnkULgHg5Kj/Gvv4ZnRZ9ss0oPY8g1xhPCRghgvKkYxXHPF8xJGQew9K9T8aW9pbQ+VG6FzyGU5yOwrzS5EiTgqg2ZIJJ5FfS4OoqseZHbCsqy5kiARBSdxBA4GO1M8sIzEHKnjHpT0VpGbHBB4OevvUgi+bgEkjJz3969O5poQQwsJCz8nPGD0q9b58zbwuepqvhlbcASPQU+OQiROMgnnnoKlsaNJQCpyNxBAHtRuZsgAgE4APao4mIfAJIJ79qsqxOQeR2PrSVzRCsQgACk8Z3Zxj8KRHMkYZQcN82WGMfhSSM7AADvyTUucxhQhJ6sSas0SuNfOwnaGYgY4qvIDskGeWwGGPSrOWyBgADkY9Peom3NcB5S0ihSNoGB+lZthZGcy7UAIySeQOw9aDGNuCSQeMdamMJCLtPfJz6elLGXKkIQSO5Hao5haEKoEKOgBB+XIPQU/IbgjP1707hNqA/PjinJCc5Y5B9OoNNMY0ghV4BHfj1pJCVUpgEj0qXGSQcgDjB9KZ5YLuEBCgZIPPX3702zRIhchwC3IHHA9KSS3dpAyDIBzipNp24BO4nj2FSqzRqQTknilcoZFLIk0bABSTkjHWu0064MsCMQAuMcetcekJYoinc+SQSeg+tdVoluXt0kGA4+Urnrj2raErnj5nFOkmzW8wrGCASc9DUq4Yglcr149ajjI5Dgk5wcdqlMRa3EYkEeD0Azkdq6kfGyaKssq+YSiEqepY8g0KoeJMkB92TtH6VMIU8sIVJIO4ZpkuN5VRtB+YnsPpV3M3K4rEBSScDH6UKwIXY2E9T2pmd7EEAjGBjvUkIGAWGVxwMdaLktkVztbIB3A8Zqq0HlohzjPXHQCtEwK0RwCGJIIx2oMACohGQBtHtWUpWNIyRh6khtwgJKrJnBAzn/AA/GsJ5niYlgBj5QT3B4/rXUanaSyRAYJGcZxjA9fpXN3Fu0cxAcOw6MAcYFeTOV5s+4wC/dK5UIEb5DFwPwzUbZ24BIHb2qa4GSATkKMk+9RIQ77TxgcDHWrUj10iHDkbgxKnKnHc96bLbOEUjhehweg+lTggMUGEPUe3vTJcLtZiWJ4q+YepAwESoM8gYyPTsMUjkICByc5zntSTsfMKg5GBRMQu0EjI4GKadyJK412TByCQOo6Zqo7KUG1QpZsAE/1qaRgXK4AHqaYIxI4KgKnrWiZk0QvGVyFOSOuD1qHylZwScLnkgdafPEyMYwcZPBz3pvAZQSHwOMDGPXPqa1iZS9RjhFlLLk/wAJDela2hwI14wCkA8kE1mBBvJYtvHRQBj6/WtXw8xS6EgQlXHls5PYHOPzrZHnYj4HY+hPglAW1S5kEIQlVTOcAgDsK+gLbKwEMQwJwCPSvBPgtKItQlJjDou04zycjv6V72jlY1IVVGMgHnFfhfFt/ruvY/LMff2obgikkhsHsc1TuWBBIOd3Oanmdm3bRkDjBOKpTylAAFJUjGM9PevgjgiijPK53JnKtkHHas9s4YIN+0bmz2AqS5lKSMFORnPTrVCScRnOcEjB9xW0ItnZBDLy5MsR3YCjBBWq6aY+pwElCyA7TgEZqzY2sl/qC2y4JYgkHsPWvUdM8KQxwpFIgYbckY65FbTqexSsaSrey1Pn28+Ecup3EsqoyRHO0Z5A+vc1Xi+Au9EKIZFALeYTnHsfQ19OJoSR4CqFUHjHappNDSThVC87j7n1rojnOLiuWMrI1WcYiCtGR8zR/AN2yV2sx5JfPWrMPwIDsA3+sIwTCSMj0zX0qNDC7CE5GQCDVi20JFyRESTwcDOBSec4vrMiWdYn+Y+cYf2f4hkrExB5OCc59c1sWn7O9jOQssRdSMkZIBPv/wDrr6Kt9IjjIAUEDqT3q+LZI4yoAA64Arnea4uX22cU82xEvtHz/Yfs42Ai8t1RFHLBgXB9APX8KsS/Azw/oUcrXAt4AgyqjC7vp+Neu+LPE9t4ZsGeQBpQp8uP+tfO3ibx7PrV0zTyeahY7V6AH0NbUq2LxDtzv7zShiMZiH8TsW7zw94etwyw22XyAWYDj1Ax2pkWh6ZExeK1QgEMEPf2z1rCXWAwJJyxGRnpWxZ3sbICJApwCeetbTjWgtZM737aO8ma0Hh3T3BYxKGJzsIyCO49hUg8L2EE++KNScFRtyF/I0y2uVZjtYEkYBrTilO0hjhgMYPeuR1anVs53UqdyhL4dt5EARVUngAHNZ9z4V2EiMgnBIY5A6dPrXSeZswVUFydqqT1rQEZG4A8gYJ9fWsvbVI7MzVapHdnny6W8LASE7iBjIxx9K3dI0giQSSsBF3B6mujGnxMQXQOc5GR0NSRWQD7CFQFSQx7nsMU3WnIv27eg+2iCoqE4RRhR6ClnwqZUAEHkjI59T+dMkU2lu9wykIgO5yeMCvNPGnxRSKKez0+TMZI3Ow6kDt+JrrwmDrY2ap0o3Z04bDVcXNQpot/FLxdb2emS2Ebbp5G2l0bt6V4l9mHmO8rbyzcZ5xVy71CXUbhZ7orKc5C4qIbJJiQpU9gDiv2bKMpWXUrPd7n6dl2AWBp26smQA+UM7FRtxCnkjHpUzXEbKAWIAPOe1QQSCeYhBnb8p9fxrotO8OrcoJnjYJnA3Dg+xNfT04Sk+WJ04rEUsNDnquyKunaOdQfBTMJIIKjqK6mKzjtotqJkjjg9KtWdulkEKH5ApG0cc4oO0ggAgtzkdzXtUqHs1dvU/Ncfm08XJpaRIGQowGDnuoPaowyySEDgA4PtUzoSC3OB1YGoFckOJFBIOVKjHHv711I8bmuSeSDuAGB1LYojjCk4G49M9MVKkpADAhQpHGcfjTSynJLZJ5yO9aJhqMU5BAHOevr7U1yqndtII4JNDOMEFgAec+lNTa6ZILD1z1PrSYxSgDHBIYjaR6CmmABTg7fSpDKkUpcvuYDk56n61VuLwKdzMACMk9cCokylcZdspUDOB3rMuboLERnO3jrxTp7hWLOHynr7VnSuASwIYnoK5pSZ0RGyXQRwAc8cY7URsWjIYZDdQD1qvMykklcHPUdjUoceWpJJfJIA6VKdy7EzucBSoA789BUZVCCEBQEk5zwT605ZU4YSiXcMEL/AAEdR9aFUFSAcKDnGa0SuTYjLHcARwOMn0qMxgEkHCf3RTyCcuxG7pj1FV8EkkE4z0qWgsOEmQQV2gHrVSYBmJC4Pc4/rV3aGbJB29CW9aLiA7CAQF6H3qHEuNjFuNpDKxwSOOazZLZBIcnO0dh1rYuEUEuACAMYrEuZSwLocliQQBjmudxOuncqsMOVAwTwD6imGU/OhBVgMZPen5dlUsMFT90HNRBS0oJJYkY9eKz1PQgjK1QNDJDKwJZ8gYHQCmQFJULpKXIOCu3GPx71d1JC7b2ICquBuPIrPt3COSoKk4BNcs1qfeZdLmpJdi6gYfvSo4POOce1SR52hiMnPH0qskwE0jIDl1CsD3x0/nU8JcrIIiCHXaSeqk9D79KyaPdiy8ikKCgJAGSfSkunfcS7AHbnOMZpbdgLcvnABKn3I61iatfvxtVpFyFAB5FKKsNu5G0zsJAQAx65FV0UklcAc5B96lwG3lXwowAT39ak2lgmBkD+I9Ca64s5Zs39HkSa1Vky53YwDxx1H51bkd13oVMRPykeoqlpGDZhYSoO7JK9Ce/454q0xDElicDqa7Vax+d43WvIrXJAwoTIBxkHr71BI6uuwEgEcZPNTSsS7KFJUfd9SKiwEIyRgjp6UWOFKxVmAIJU5HfjpVVsphedpOcDvVxiQGBXoeTVS4xvGRlTwDngHtWiRoio+HYFQARz0qrOuCSzgADn2qxK7RscICcEAHjPvVSd/wByS4wSQv1ptndSjdlYgtkkknOPqKdGRA4I3MD2OAF+lKFZcAkAEZxjpT0ClSCcHOc56Yrhmz67DLlSRIIzEqEMzA8knsavQZcAg5b0zVOJyQCQShORV+IKGDMSoJAOB2rBu57ECxGC+EByT3q1bAKWAcuVOCT29qrxsguZShYpuwpZccf5zzV6Ny0yoSCSMAYx0rCTsbaltGQKXDkkNg89/pT3mEm1iMkEgNjk5pkKK5YBdpxj0/GpfLG5QwIAHUGsmyW0PAEpUEkcdaJCgYgKQSeAelSRFIoS+SXz07Y7fjSsArgvyWAYKP8AGkmZsy9R0GC8VwoBcgkFfWuYu/DrwxkHLAcH6V3ezDOxADNwcdRUUlvGYyrA57g961jOS2Zk4Rlujy+XT5Y3KrEQByFHp61nySmB3QnKSYxnp9Qa9akso5CcRqSV5JA59hWTN4VtpSxVDtxjAPSt44hr4jF0f5TgbSUJLGpBCjCtkkZA5x78ivQ9FvYpIUMbb2GMgY4rHvPh/LDGggDu4If5iSCO4/KksNKvdDeSKWJlRyrHBBz6YPYY7fnWvtKdQcI2Z3VuY5FLAktnowPFWuUAGMkDgelZmm6g04jQAAk7QD3rQAbad77CvRl6iueWhqADOQSQADghhUykRlckcHg0ALcB2EnmjALM5AYn6VFfER2Us2cNGpKqpGWPpg8VhcSdzkPGV6t9fJawMxCnnb0Y46fSsD7CkahXAQA845xWxHAZQZCmHJJwTkimSxbw/wAnP3SfeuynNJFON0Ys8OU81RnJ2j/GqzIOCEJ2ng47+v61tm38rcjJg9cAZBz70yGEIEGVEnJIHOCD610Kdzz6ycFzGfAGZMMcFeox0pZYyDkD7vqOtassQyHWMEnoR3NRsiuhRhnHP0NWjw5YxJmWxkk2pjAJBOKciFSVVAdx5B71de1VRGQwJJwCO1QyxSRMC5yx6HpxWqRmsaiFtmShTBA+vNRO4QAscAjgDtip0JkmAKnJ7gVWuD85UjcSeTT5S1ibkjSLJGhU5OOeehpnERZjycdvaq0WE3EggA9PWpWB8h5TgqoGQTjGTUcqR006vMTK7tbRMQVEhJAbrioUKNKU2gqeBzyTUWCyDY/Oeh7+tMKOhJAII5qLHbFJk8WGlTLqEEm1sdh/jTZJXQOjLG6MxKsAQQOw9+Kps5SNsEqxzg4zj3p6HYoLjcxHQ9j601YvkLHDSDywHIHzH0qCRyDKhXB7ODxj0xTfkJBK5bj8BSS7NgBBIJ5PqKvRCUbEAkIcgrn0J711/hG6XDxh8uOqk8jNcg8ScEtkA5IJzkela3htzb6ksikYl+Urnr6VnUd42Nqa1PQS+6I4XJzzimHLREMOMcgnrSxZCgjBB4IPapwiFipGSBnI9K8mSudqILe2G9zjLMMYq1FAvLKOcYzip7dVjQhhksOPah4yowSUGMDvmpSKWpCIwqAufmycBh1olAMZIwQSM7ume3PYVYBAhCE5Y8Ase/asbWJ2srWRSQrgYA65BHXPStorUGjj/Ed4lxqGFGBGWAOevrx+FZUhOWGMHOOe1Su4+15YZVstjuccZFRtkEADIB4J7iu6KsjllvcSBizBQCBjg4q4jpGoAQ7zx9ar8wEsrnJPG4Dj2qzATKCZHD5xtZRjA9/WmCRLOxjIC9SBWpo1rLcXKO0eYwMn1JrPW3kmkCIwLjg7ux7V2ekaYbS3iJcSOQGJXsTUTlyo1WxomIiOAKCFHJ96iZme5kRwAigYIqxIWYhBxgdB6VWmlZSQRxjPNeXNBqUZC6zuh5QYCsex7mqFySlztOQQAxHY1fuJShDDax9+grMm+WUu5+c9gcg+9ZcppGJFdTlGAAwWJYgDgVkahIjKT3AwfYVpXEoYOxPAHFYN80iOMHHOdx5rqpoHErYDqCXOCOfalVn8goHETnG1h2YdDUSKSQuSQT2qyqMI84AyQDz2ruaTjZnPKOjR9f8Awl8QjXfBVkZHDz+VGpwOFIByB+NXvEWtx6BpF/qbsI/KO1Vzgluef8+teO/s168LXWE0q6kUwAStvJyBkHaSPrVT43+Npb+8i0SCTNtGxkdlxhiTjH5ivy2vk1SpmFlH3b38j8/q5dOeN5EtGef65q8uua3dX07mR5n3EZyB7A1lbSXdiRtBwBnpToJ5QWWODzSeMAgE+3PApFR8SCRNrE5KdcH0zX6LSpqjBQjsj72jRVOCglselfAbXG0rxzaWwDeXI3ykDhTjk197aDYxxWQkUgmXDAg8578dq/N/wvfyaLqVvqSh/Mh5AIwCO/Nfcnwj+MGleKtJtEWSNXRAjRlvmJ7knt9K/LuK8DUlUVeC0Pz/AIlwNRyVWnG6PS7jeGJUgAdsVlvKZC6kgEHn3qxc3iSZCyZPUAHORVFmUXABQZZSxPOSO5x7V+an54o2FRSrkZwSpYZryj49o8OiWF2VbalwPKYgHeD8r/kGNeo8gsAMrjABOc/jXmn7Q6ufh7ZTqwIjvlQxHqpJUhh3AOMV62Vf71BLuexlemKh6ngFzsWYgZODx71lX0ssxMZBG3oOcA1pXlwIWO5CT0zjp7VUgwEd1HBO085NfvFGHupn7xCVoozGhzGwOWbOOBnioWtCYshSe3PFb3klEJhYpkEEA4yPQ1WltmdCxbA9SK6thuRy1zAuFBQ5JwNo6e9VbyyHlFFwBggeoP1rp5NOMylgwVh2I6+mKzpNPdsqUxjJz1yfTH9apSMrnKSQiAgsMgDnHerml3ptTglSM+narlzYl0JAKHoRxxWNKBAdxUnnBNdMZFppnUJcrMAwAABBK+p9cVK8yRBdiEE8cDIBrH0qR7hgSAFAznPX0GK11O+IhSVPc+gq27kPRhG5wQchhk/UVZtpFijG4CXdnCgHK+hP/wBaqsADXCFy28A8g8H0GK0LdQwBIyykZ44xWYm11EjZmdFRcEkZBFd3pyG3SAK4QFQCEOMg9jj+VchbqUlDKNwBz16V19pIPk2KACAxP9PrXhZpJxSR4eYSukkbEeFxsAOQBg1n6igkmyBkAE7uwx2q1HmQjJwOwFQXKkEE4I9K8qjvc8SKszL2l5BuOADzgVYbO0bQVHT6015hgFcE55YjtTmdHUFBhD1Oe9fomXP90jrWo+3ULkhgTkdT1q7ECkTMOnQ1nwo32gEj5RV8NHkh28qPPLEZxXvxZDJVQDaAcnPAPehyEJDDG7g8UYUOQhGOxJ60zzmPAAJUgMDwSD/+o1VjFosxqI3iwduenvWhFGoUkHJ9KzFkLEKCQAc5q/bS7W3E9Bg+9ZyRzTRdSMbHwME/rWdqECxAuRwBWkJVC4J2ggECs3VbvdFsABGMlsVklK4QTuY9i6LM7tgDJAOOlXWdWwFGB0x1zTEtc26uQEbPJAwCKlhtySGJ2joK6kdTsTRLmVBghR1xVi7RPJDhcjIBGetDQJb2Skvvctjj0qEMkqBTnA7Yq1c53Ele7HkbFGCerDqaqfZ94BOcE4JA9ad5chkUIPQA1ft8FEVwAQc8DGaq4aIrWgVJTFKSNvTPXPpj2okhiW4WQy7Ygdwj6AE9/qamv9PZIi5Yod2ck9T2FU0IZwjEY7kVSkiXqaFvbR3V60zAshGAF6A1X1uyMcJIUEE4HvWzp93BbWxTcTn5sDjJqlqF2lxkMuRnAxVqoZrmT2ORkgkTACZPUUgjcEOUIPXAHWurttPExZghZcjHGcVJeaYkQIICnIqHVLcl1OXtC32jcxIX0ArqktEms0dASCOD61VTSY97kI2FwyljjGetatoQsZQHAAwFH6mnGpFmT1OO1iARsQO+eB2xVS0j84BsEgZ2n0rrLzTVmuC7IFBGMAdfeohpaxMeAnGSQK05+xSOXeHYQhc7eoBH51PBEkrAA54ORjFat5ZrhmYcDI47e9Ylg72lyS7F+xwMAj8ajmJad7otnT3aTAJIbAAHrTb+yltWCOMNyuDyQfT3rcgkSQIwG1vTGMVV16UQwq5Uu4IbA6n2p2uZc0loRJphmt0KADaOcDOTWXdabLFK0bKxYjIAHQGus0hmeCNygGeRg5BHvUlxboTlhlifzFJwH7Rp2ORfTzbIsrEh1wRkZFUkYJPK7OQrtux2HGMfSuvubJZgIgN5fJBbjGK5ybRZZJHQH5QSRisXGxrGakJbTqs8W7ozAD6V0V1Efso2g9OcHtXNmyngnjU9SRgDriu0jtsWSFyWbHShOwpO2xxxR42KKzIo5wD1NWIrl0Uhc71HUnP1q02l/aLliSxLcAZxirtzopijSREAKgZHvj0quZdQcmUTey+WQCCeQTmm2mqSwzrMPkZOjKcEA9cH3pE06WHIQAKc5UHqTUa6ZOZSDhEIz0zmrjKn1M9WdHD4vtmiAIAcnuepFY2pa1c3FwZEnaJe20DI/E8fpVM6TNuCFAMjqD0qzHoUx2qDk5wNxq3WpiUWnchfVZJIj87Fz0HrUck8ygl5HdgcgDjGK0V8PMSQ02xgMBlGce9aC6BBEAQWkJAJ3tnBxyfx9KxliKa2RajIwBcyjYPmCsRnJ5GaWaC7LAxkkEgYzjHvXTW9lDHICUVgBgg98Ve8mIMCqKARngdK5ZYi+yK5e5ySaTcIkYclEJ4IPUmrkGhs5y7ggcd8j2rdZUWIhlJJYEEdqa+CcEge69Kx9tIfKUDoUZOXO3GQc9sDpip4NOiRQiooAyQSfU1dyY1UBgCMc+lRbHkYEyswXJAOOCe9S6kmWkPjtDzggHjG0du9SyRQuvzAEDjNRpIMAAkkcc9805oyBwcAjpWlN+ZcVre5mX8ccsYaPJIBXpjA9KqWrn5EKABcACp76aWPcoUkKOBntUNsw3BgCP4uD3ruT0O2K0Nu1AKhlABHGQatFiw5UAjv61WtgVAZRgMM5q4FYoGJ5Hr3rGbsYS0IVIjlSQHBHTJ6GpFu2KksxAPAGeuaW4hQoGxhyOQDnn1qIWLsAQpJ9cda53Myuuonn/IQWwSc5z0Hp9KvQW4mTB+bjjA71X/s8sATF5foATgH0+launRBMqSFOOauLu9ROUeg6CwRioZdobg4HQd6z4pUW6lADpGG2qWGM4rolkjth84B44JNc7dzGW/C7AVznPXj1rtgkEbsdLKygkHAHX6UgAOCw4JzmnyMj7giksgywA6A9KR4GVUGSV6gkV0o1sV/JZpS55U8Y9PetC0iiUBgcHoQKrRoS2FJIPWrUcTwrwMHpkc1aVyWattKixSGR8Kq7sE84zjGO5+lVbq4RHIBGCM4PeoJbgpGxYgAHqKw5bz7RI5jYuAxXOMZ9aTRMYX1L+A7kBxhiB0zXU6dALeAAgEAZBHesDR7cbQ5JIzg5ro4MsAoGBjGKwcTOb5dBt4qu2Qu5sDB9P8A69Z8siwShiSCOenWtpoHZlQYCcEk9zWLrECAsQSWznIPWueWhgmmaVnOtxgGTYScqp71oTQBWIKFQwAx1rJ8OTgZR2AJ5+ntXcaL4ffVNpBEZPzFic5Hr7VcGmc1epGl70jkbuykMbFBuPYj0pmnW9zbMCvyHOfnGeK9el8I2FrZEBNzAZLNySe5rg9Z2wzBCyhASAcdB2rixOKeHjzJXPOp4+Nd8sUaVvC32UO5AJxgjua6PQtFiazmlIDSSLhsjOB7VxNhf5dEeQBFIKgnrXqfh6JDp8SjDvglj7E5x9Oa8KGdfWm6cI2Zx4uvKmjzS80r+ztalSJNkLKGIYk4bJyR7Gu7tIBLo5lfLbFHB7+nHeqPieyCMZSVU7sZz1HpRp1076XOhJLheM+n+Nc6tGd2x+1dekpHz78WYY4L4XMpAdWIUE4GTxx7nNee+V9omBiQvLnAGcDn1/SvVviD4dfWrxkIyXk3kMcgAYwPzFL4Y8IWWjQuXtxNcS4JYnGD2xWkmqkrUz6mnm1LBYVX1l2Oa0PwFPcHN8u0lQxQjkD0NdjJstIEt0GxFAAVRwMVqXDpaxAgEP3HX9awbqcSysASR6gdK66dHldz4/GZlXx0rzenYguJTG5LjCDIPbJxxzWHd7vJCkbwevatwRvI4JztAIIIyDVdrRI2CujBQOuM4rr2OGLOOubBpWaQncQclfT0pGtCgJAJTkA461tXKIZGKkZHJ46+lU3Z2DIRtA5HpTudsJGaIjgkNgE7SMVia7p7PIu0kE/KAB1rq4LZ2JAG4jkrVHxDZuLMkKwPU4PWsKrvBnr4GryV4nDixaM4QZAB6nrTfIYKFKnd6961Ar7QSMuBxjvSOhkdADjA5Hoa+bk2fp8W7FF7YAgBAQw5Uc5p8NuQShXY44xjpV8DYwUDAI3dOlaWjacLy+yVDqMHHqfr9Ki8iK1ZUqbmzd8M6WlvGjhCZCAScnGfXFdrZoJnQNhQeN3YVlWsAREUDYwxwOw9KstO8DAgkcH5cV9Hh6fLHU/G8biHiqzmzG8WWpkkAjVQqnJrjrmEp8xGFPB967DV7khXLkbz09K5a4kE0xDkAA5IIrvcFbQVLmiiobNJTuK5UAbc9hVO9ZLVCW3AKOT1xWhcuCFEfIJ25PQD1rG1MOUbJOAdpGOD71ko2O6EnezMu81AElVkyxGVHcis+71F4owGYg47mqt3MVlIIyVyAR3rL1CRvKDbso3J55BreMkjvp01JlbU9UlMpw5CEZ59fSo0v2aKMu2SRtBxjjNYepzGd0AcgKcjB6etWbV5Lt444o2JAJVe+e9RKoexDCNpFy4jMjo4GSp5z2pw015lEsvyIx4GecDvVmxCFip5kB5GK0Y7R58ZO0ZK7a86tiORHfhsBzO89kY0lo0wMcAIBODjvUVxp8dpCpdw0vJVT1BrpNQ8jSLcEkCUqCuOetcjf3JlkMrkH3Hv1rkjOc3e59FTgorlitChJyzqTuJ+bP8ASoxtcDAw4OGyOoocjIcA4bOCBRE5OSw6cY96Hc7kM4LlCGAz+Rq5Hv3Kg4HrUBMQRWAbzMnOf0q3FJ/owZ1LSA5O3oBUhqWbvEbLGGEhKgsR2PpTI2RUEZBYkk7/AEHpn2p3mh4ywBYk9SMEevFVXbYrIQUBOeTnPv8AWmhpXHOFyAJMgcg96hvJTEFjBBdhuBJyAB7U2dgFBTg56+tMkCZAIHmMME561aRSVircuVUMSCP7w6VAjiPkHLVda3AjBLAgHlcdqpFYvNKkgEHgZ5NS0aqxaibzmjCowLAkvnAFWvLWNMFse5qlbMUvYIixERILMByB3PvV2fblQSQQSfqO3FJIoYFdpCAgYEcMTyD6YqRJDg7E4QDJ9TVdXKRlA/JO7IHJNSF3EJhBCljkkdT6VViWr7mpolibwvI0bGMHGG7mn3mhkK42bRzgD1rpPD2mvHpKkHaFAZgWxu98etV9UYldwJBPA471rSg5O7Ph8djpxruMHojz/ULJogRkE46AYxXP3UHkyhgflJ5UnPNdjrWUUgqN3qK47UpV24DYYeh6mu9R5Uc8cXOW5mMsjXRUEEE/KPSt/TrMou1jg+9ZWlWkk9yJWAKL1yeT9K6WOIlAi8HPBxXPVlpY9jCXqPmLMKNbhQPlHXkdathSYt5BQAnIJzj3qOKMpEgdi5AwMnOB2FXssVCRIGIGSGGK86R9FCTI4o0KIAeM56d6uRwRxqSAxJOTk8Z+naq6hkjQsArHnC88+lXIGJyScjAwpGMGoNtWWIyWLEA7MetLLABGMj5RzjrgmlUu0TOkTHAydvP6Ves4A6BScMOcE8ihSsZN8plpEikALkKOV9KmWBSFYnIAwFGRiteSwTY2wYLDB96iSxeNcEEg+vepcyOa5XsIzFcRSq+Qp5DdRXu/gC7+3aPGVAIBGA2QRnIPH1FeKWsQWZdwwinNel/CrUyN8bkkFyoDHpzwaz5tbo56t2j1dLcOVQglsZyaDpu7DAAjOfrUxnUKqKQRjJ9vapEumLMCFcdACcYHrXdFtnFeRVawEbEFQASOg6D0GK474or/AGdaSxRtuAbaSB1H0rv/ADACGcjaMAn0FeP/ABF1xLq+eJnEgDZBB/nXbRUm9ehcW3ucBZ2JgUiKL5MkliMgDvn3rYiskEiFRlCvAI6msW519bFXWEhvmLkE8A8A/wAqoyeM7ssAj+WCNysgHP41y1qXtJ3uCUUdd9niDlmcIQMHd3qM3sEQUl1JzwCa8x1zxZqMsQCy5ZWG0RqASPc96t2DXE6pLdSMGYllAOMfX25NR9XUFdyN4Svoj0Q+IbSLDSyKApw3PUVOniqw4CyjAOTz0FeT6rdkN5QIJXqCelZkc0quWDkDvg1vCnSe5q9T3BPF1puABBPYZ6irC+K9OMzRjKyKMlXHAB9/X2rwz7S8nJJLDIBUkECnJeSwKQGc4GOWJJ/GtfZ0UTp2PoXT/EGnOS4lEecDBOc1fi8QWXmECVXGeMkc188aZdz3ygRy7SBnJYjIrbstOvXMcxuGChgoAbkk+3pWM3RgrmWjdj6Gh1O2kjBWZA5BIXIBOKeuoxSDcJBhsAbjgA15XpkV1EUDyEOp4bOc564IrpLFJHmQHPJwM9vU4rnjOM9iXTR1V3qEEQZZJQeOcMDzWFfagpTYhyTgkr2FTvpTyJktnB6dzWZ5TeYxbAOSAcds8US1JUYkBuUZiSWPtmpLcEgOcsASeMcD3+lMeBUYgjIxkn0qCeaKNAz7gqjdwcZ/xrHkbYSUUrlrUL1IVQgYBXJJOcnPpWZEReSeaVwoOMkYzVV5DeyLtcnOeuMCtywtAqAFO3PNepRo8j5mfF5nj+dezp7FW6iUWkihAwKlSD3FcFfWTRREwgEEkcjoB1z716VcwAISTgYxn0rjdWKRB90ioSCACDz/AJzXp6tHg0JNuyRyWlXp0bVPNRtuTyQcZPY5rf8AEuoDV7NXDq5xnnnBrl7gEykkZGSRir+lwy/ZmD/OCcD2Jryqvuy5j7nBQ5oqLOft9Flubws6FkzyD9a7HSPD6KCCgBXkAjk1Zt9PNsQpTD8MSCDnP9avRXOzeQSkuMKR2+vr9K56lSdRHsQoxh8Jk67pqRWrLCqkMMn5eh61wVxvS4KkbSR0I616hNcJKjRmM5BwCx4P4Vx3iDTmwJDEHIJGFJGPQ5pQi+p1U7oxICwdSSMnjPpWpCD5q5cMeoIPesNDLHKSy8HkjOcCtGMsSUB2kjOeuKJRO+BtW8+MBhkknkdqt2m9SoVtu3rnnIrLt3YFcAuRya04nDFCDg55z6fWuSasdK1NqEh8EkAnqDWvAxKI6DCZ25HTI6isGNhgspJFadrmMAKWKZyV681lqYVIo6OK6BKjHHQknpWVrd6eA4BAGD3JHbmnJdAMcHGBkbu2Kxb6dbiRsnAJ5xXXQdpJnzWZWVJruPOrLBECAUXqQO9ZepX4uJEcyMEHBUjGagnMmdikkdcVl30wbEZO1gMkk8j0GK9yMrbHyNKlFsW42z5CsQckgetNgRtwKgnHPNQ2QWdmIlU84xnn64rUtlCIUzkEn5s1y1nc+qwkHFah9naVlyOpzzVlWaMmFhtXGCCOKZg8AEkY9elMWMthC5JB6sa86TPYgkTrMN6quQ4OMZ6YrYs0ZohgADPOB0rHSKPgB2Lgck966zQ4y0ARgGz0Y9az5uzLlGNtTPmsDgbDwTzz2qqmnbwfmJUHkDqRXVPagMMLvJOMChNNAGDsEjH7pOD/APXqlUmtmczoUZ7o45NOliIaMuy5I2t/Ori2U/ChSc8iusi0pQmCmATnHp+FWY7BEYKFDDqGPY1ftahyzwFCRneE5LzTLgF8qepyDgj/ABr0+LXop0A3KobggHpXEeSTICWIA6jHWpEUNKWUkMBjA74qIt3u0bUsNCkrRO9YQyRoEdHJJGQev41iatpgmDov3SMHI61lDVblII41cjack+nPTHrU66tKqAE5JGa3TTVrHQoWOI8QaIYHdC7CLgqznjPcD/PesiNHCEAEBeORjNdxqerRLvMqo/GMuucGuUvJfOlGxtwPcD/PtU8qS3NdkMjBbaAcNjNXYFAXk7nBHzdP0qnBbkEAsVLE9TiryQFXBGAuOpPWsmzlmyzGrA7wwLA8EcEe1PlU4BQAAjOehHtipraNW2gg57se5qeeEMhBjOQOD0/GkjncilyysOg27SR/P601pQFAL7GJwAe9ECGOUYywPXPFOmLjKAbSxGGH8q0SsO7GoSshBLZIznrVhJjwCecdTVcygbSAVB4PFDEhiob5s5wfStVJktjzKikgAjjnnPNZ0xKBmHI5I9qukruBIBbHQdjVDUnKqUUkAjBNO99yeYw7q9kYkkFQD0xzimeYxQttJIGRnr9KQyMrsWlMzhiNzc4HYfhQbltrF2yR09hT5SeZkqwklA6hiwDE9gPT61IbYSOFHyA4BPtS2RjmYM9yIhgYQrnJ+tWZ0Ty1OQSDyB3HqKpKxk5tGfPZkSuEfK54x2qrLbGB0JBJc7QB6+lb9pok14xMQYswyAorstJ+G884zcx+aeGYkcj/AOvS51flT1ODEZjDDL32ee/2RcXRRUiZDGckKOhI/nWtYeEL6WRGMheInBQjBBHevYNL8Hw2BOISUKggsckH3rQGjxKysIwG7nHWtIwk3qeJPPHJ+6jzu00F7FTNIrF8ZLEenvW3YXA58wbjt4FdRPaRzIYnUBD8pGeualXwkqQoyRspABAI7USp22ClmTlrUOeGizXVqshiYkjkAck/QVl6jafZ4yjBw+cEMuMfnXsfhjQYgrM0AE5AG5M8/h2rmPiXoDvG0+W3qCDx949j9auFGUjWOZp1PZo8S1a1ikw6sAVJzgdqx3RBkO2Aed3pWlfW0kKhC+SBznknHc1l3EZnKois7f3Rzn8KykuV2Z70HdXuQEJksSxPfvT0jwQASRnPPekRiyAlAjKSBgY4/wAalixvBJIHUAioOhaF2xcr98AHqDjPPau38Patm3gj25ZWOVzgEHtXFW7FFBUbgeo966jw3by3F0gijJ5BJPA60Xt0MptLVngIVxKxB3AnIBPQVOsRkky5wccYFI0nmurBAGxt3Adqu2YHlFW5fPT1rzD39UFvC8UgIBAPJUdDWjEwyCQQD1PpSJiN0AGVxzgVMVUggKT36dKaM3qWtLlEczZQOhGCSM49x71Nd2+4gKMoeoY8/nUNqH+UNj6gVeZGmhDLyF61qrHNYpi3KRsSACBxiliUBS4OOcnA5IqJmdZAgBI6ZNDyFUIiAD9OelXobQi2WftbT5QEhF5CHsfX9KPn7gMMfdP86jiLFAAcytwQBwaZM0pAAPIOCAOPeplqdCVi4twqwMocgk4I9RTd6EDJUBhwc9TUHlhkL4IOMVBIHjkETjawwwLDsfasHc0SRZa9eEDI3HGD/hU0ExIZxjGPu9waqeXvwSc89PWrEMJRHLDAY5AB7DtU6jtEtpKWGSeTjpxVgSEMAw3FhnoBgVVUGQYUYA6HFWRvKHBAOMAkdKZGgqsiOQQcjkHGcU84BBCkEjJqPymiQB5EmdRksBinrI5dWR9sQHK4GT7Zq0kNaDlcq5OMhuue2O1IVXbPudlY4ZRjOB6U9C02SCCR/e4pSxOQxxkYz3ocRXGRkqAAMjHrUbxggkqUPuc1MqBMBGIFNbcUAAyWOCayaFczZHHIIwOx9TUUiBwCAAxHQd6vkBshgAACQcYzUJVXwwQgdiBUD5vIy7mB5Icou8j+EHBP0qjNBIJk2jKjO4HtWlcozuAgIKHJx2FNnU7Tn+IdaSYuYxWt2YuSSAD37VmTIQxCvjB7mt24CBzEcgMO3esu9sg4CqMq3UmtUyeZFBN2GJYIT1BHWnQsxmUEgHGDk8YqSW3JJITcoIU84x71FLbiVTvUFOhAPWtEyeZFi3l/fOF3Eg4JHIHpVlnKkEgkk4BPaq1vbyOyIqARkbiS2MD+tWptjqSHJcEcDoBTBNEODuyRhutSJEWBYkHJ9aRtw3AqSQMnAzUiqjQjIKJtGQRyD3qJM0TG7SpA3AA8jPeox8uCTknv6VNPJFJKDAS8eAPocc/rmkTYHA2EEDJBrEpakYkZQSTgk8H1qyGLwjKHOcBqhfDyHAAH5YqQSIyBiWIBORnrVIr0Q9bddx3kh1GSexpow5R0O8E4yDxSLLhTlQBkcetOTZGgAUAE5A9KtWDUcQnmAhQQPepEAyQBz/OoYWjlALEomeTtJz7VI77XLEAA8AitCXqPUEBlJCv23DOD9KY33sgYA6806JgzFmBYjk06V/MYKqbCTgDPWgTIJiJDkJkjjr1rOuojggnOeoPYVqoWywaNQ3TI5xiqVxEZFYqRnODk9qluwr2M4oSQ45UChImVWKAAuc5pzCQBEcqAp4A7j396AxWQgjAIzWTkS7imNljIJ3sB64OavaZpk97JBBFGXlc/MwGQBVS0hE10iqCXkYKoPc+le+/C34cGyKXN+GSZ2BSM4IPsT2HfrXk4/HLB03J7nk47FxwlNzk9S78Nfh8mnwpLOimdsfvSAPl64J+teiane2+kWylpQoHQY64qDWNStvDylC6rIBzHjGTnoCK8n8TeJp9VulZXYhgQoBzgfSvzN06ma1XUrL/I/P1GrmVXnnsXvFfiyfVLki2BcOcBFzx6cV0HhTRZYbWMzDMx5cg8fSsfwf4Ue6C3c7gsDgEjGAa9GiskgVFgVUQDBAHT1P1rlx86GHXsKa1ROLqUqC9jTLEMaqgIOF7gVr6bHwCudp5APWs63RFIUKQM5OB19627JAvfK9j/ACr5dvzPnJu5MY8EYcKScZYZAP0pksLSmMgFFXORn7x9fpVpNsgJHJBqX7OXQkkAnkAdaxcuxjzGV9nKnIIBPtTGUpvkVdoUFcE5yDWg0DpuGACOgPeq0sBKOSMk9geB71LZadzGBZnGSV56DvV8RyuAFAI64xyKgEYS6YIcJnoepPrW1awBsAnlvap5rFXsU7KASAk8c9xjNXbS3EEhGSC3OMZBqymnbFO8kE9CO1Vb24jtXYhskDANbQqvoQ3cTVNQNnmNkxIFD4PBKnofxrh9QvJZJHIBIduFHOM9qvandNNI8wDMSoUMx6AZ4Htz+teU+PvG6adG8KSfOMqSDnn6ivTw8KuImoROvDUJVZJQWozxR40t7TfbrLyTjceM+1YUOoTTxqUYBiSRk5z+Fedq954k1LCAkk4XcMgV6l4T8LSoI/NUNKQAT0zj69q+prYalg6a5n7x9ZUwtLCUvefvGzZQPJEB8wfAyR2rTtrJ0YhmJJ9utSwotuqkHdg9MdBUxuxE+AMjGePWvm5T5meDKo29B8FmpZWlQMnK4YnH6elWERNxChVHAwPT8aqTXoEhRQQMZqL7XIu7DFio3HA7ev0qH5GerNPIUkF4yQeAhyQO2ferUMhMJJJAHzZ9RWHa3DuhIKlWI7da0LYsGBVyABgr2Oaza1IaNEPKHLHgYyST2rK1nURArEgsNp2t2BrV8p5gA7gAjByew6VxXj3WE0jT5IskgHjd1BOBj9a6aEHUnGKNaEXUqKKOE8ReM54LhwkmTnBUHFcrfeJbmUlROwQ8FSOlUdWvQ8jLtAkLZJHOay5bg5KFcOOOR0NfruCwFGlBe7qfpuGwcIQV46iavfPKpUOMJlkDDOW6Y9uKwJJXyQTyRyPWrt47h4wxyV+YEDgn/JrPZixIOS+c8jHWvo6UVBWR32SVgKkRKQhUE8Z70pOBuPAxx7mnx5EyxSyMqKM8jPWo5oyqAFiwJ4NdNyHYRS/3ADgnJFOYPC6IF4I3kg5/D2pComURnkY5OcVLAoikCkYwMZzxUjQ6NyzqQDubgCraTiNgHOQAcYqlKx5ZMEg8Y6inhHGFcgkHOaa0NlY0YZlcEEZA5FP3HI5ySemOlUEcxuSBkdqsK4KswBBJ6E0XKsWyoVcEDn0qnJOeQQS4BwB2FPExThhzjJB7Gq0jM+SikODyQO1Q2NRFaMOQyOCp75zUdsAoLSEo5yuD2APB4/OpUUgEY5HQ0PavLGMkAggkjvUMYzaGG8DJz1HcUsTkghgMZ4PWp/K2REA5A4pgKJnJAVQCR3J9KExgQX6jI6dODSbcsQTjjOalSQlSucdwPSmFH8suRjJIwadykQ5DHJwUIwWzTgQ/ykbSRjn/AD6U4KSyuqK+3na3QHuadGjzZcgKuccdvwpGlghiffhCSc4+ldlptuY4U2ryRzXP6RaNNdRICNzNxnoR713kNiLeNA7FhjBCjGK7KEb6nzWb1uRKJnhHC7gMjPPtUce8M+RtBGQ2c8+laRhEaFFDEE9+1U54CYyqjkdh3roatsfKuaZAru+SScYwPelEJkwSTgY69qcNxKB1w5woOOtPjLpdlJCrIBgIRjBPU57+1QiGxVtw2EBx1OakijbeAFUDGAxGeamt7cPk52nrxWhaWSlUTDOAcgn1raKvuc02RwwBhkrlgDj3pVsvNkLMpCYxgjv61owwqqkygkqcZHbNE8Q8xERiVboAMAUTikiabcpJIzru1RrRkjHAJyAOTXFanbBUkjIwdwYNjB+mfT2r0GRmEcip8jH5Q2Pz4/rXNazZK0DEEGXOQTXhzkuY/T8JG1NI4gRBmJJ2oAQeOc1SdVRssxJzgHpmtK6jYOwIGVHOO1VmWJWAI3HsW7VKZ6F2U/JJQ+UC7Ak/hUaEpEWIw5Pr0qy5MQOBg5475FRSxl4g4xg9Pc1omLUiLFYwSQQTyB7VGxAIwGZiemOB7/SjOYySeF9qkEP7sMGwSOtUmSys0RkYCQAcnJA6imNKqgxqh3KeeentVjIjfJ5UclqbIFOQowWOee9WmZMqOC6YYYA5A9aYriKRy53rwVXsDTypUgg5HQ89KhmgyCD8oz+X4VrFnPKwFw7OxHLHselaWgrEL+ORoyXAPKgms77OvmEk5BAwR2Na2gyNBehVXII57ge5rqicNdJwaPfPgpOjeIrhm6CBQQAeH5wT2PAx+FfQKqJ7dSeCCCSDXzZ8Jr5bXXJECneyA89CMn+Wa+kLCMJApAJBGeuSff2r8O4ug1jbvsfmWYQtUuMuXDAqBgLwGHesx5maQFWKjGAW7GtK8IKnhQcgDjn61nSlVdTgkAYy3f8Aya+BsedFIx7x3DMCcHPH9aoPcIr4EKuSMYkbjPY8dKv3kgVQHVmxnJHU1lThnAZgoKjAKgAnPrjqfeu2klbU64nTeBLdrzX0AKvOBtAUZxn3r2a3gEQRWGT0Jryb4YRj+1/MBygIORwSR1Br2sxIrlSFJHzZXoM1w4pXlY87GTs0iubcHGFxjn6VMsCSAEDJ/pUikIxJHHQj1p+9FyFIwPSuWMTzLiKqRKM4BB6Y/rUgB3Eg49MVDvDMCCQBz9aaZTuJIJOSeTWqiTqWSxXAJwT2qvd3sdhFPdSuDFboZW75A7f0qB59iZdGQHJyWzn6Dt9K85+LviSXStPSyicF59rMEY/dB6H17U401OSitzWlTdSSijzvxp4xl8RavcTF2RD92Fv4VzxxXEXdus24YK47+9WbybzbhpCQGYjJ/p9KryS7RjOcjOK+no0/ZJKJ9th6aoxSRgajZ3dqiSiUmNSQAcEA9M59Tmqdn4gu7SQs4zEAAMEknmulWTzRtIDEnoakvPD8Yt0u0QmXcW8sjpjoR+tezQqQm/Z1UjqlVjFe8rl7w14gk1C4IMbIBxhjjFd5b3JZCwQyMOSSa4TwnpqeS0sakNI28Y7+oNdvaQGUgAbH6AD+VfP5lCnTq8tM8KvKLl7qsacUhIQlwH4IOOla1sBIVUknIOSemfU1j21o7YCnacjnGcDvWhcavZaXEySPuuWH7sKcj3zXjqnKeyONq+xpRAISeMAZ5oAJmDKcgcfUVBpj3F+BJ5DJAQWDnufTFV9V8S22mztBI4SfZuDHp1xk/rXRTw1STtGOpmuw/wARWMusaYltIcQKSVUHHJ+leL+KvhwdPQyxISkWSFyTuz2969Zg8XWkpBE4K55ZjjA+nOK0k1LTrpQrGGUdQxwcf1r6DA1MZl0uaEHb0PUwmOrYKV4HyrNbPbytkMB24IqSGGWeWERIzByAWUZwPWvffEPgfTtWlL2hiEgBZtvQD057n9K4z/hG4NEdvL4aT5ixOfb/ADiv1jK8VLHpc2jPsP8AWSHJ8PvGHpHhqK3nEs0pLAdABgn3966WNVjhAIynb2qqkKqGIbJ7Ad6HmeNAu3JJ/SvtaNGNPY+QxeMq4yXNUlcvTKjKAhx7VExPG4qVHIGKrpOVBzkccc4yaHn2EAnAxXWedZkzkiIgDHfjtmqKMFZg3HfpU0sgZCVYjjketQGbMSMBgNkEnsKC4kokE2BnABBJHpS+YckkgkdsY4qBANwwdmQRgd/enMjYUHkk9Ae3rSuaDUbl2JJBzwRjFNeZlRVAwoJyCOtJKw3KAxA9KrzTDlCxBIz17UuYuKFkuG3AEAEgnBqjc3YbCBgCRjPcD1onuEK5JGR2rNlu1ySpwPY9qxlUR0RgLIzqpJIWLOAwHBNQFw+TGzEkHJFLK6eXtwSo7Zqqs4WMgAgg88cYrmckzdQJWkZskjfgjg9OtSl9qMqknJz061XZi2VBwjLuBHGRSxO3AAO1eAfWhMfKydW6BDkjqCOlP3DcOxI5FRwO7SlTEQGHLehqUgrCpI5B4OOa2UjJojEgI4JAB5z2pyIvDjknkAfzpMDlMEg557CmmNicHLnHGOcAVVxDnhLKGBBB5IHOaeUOzGMuDu/CjYyoSQQe1OjDlCWIycjOe1BSMq/ZAxwAVI/h7GsZyqjayKyA7tuPz5rdvQHiBQLjB6d656bCZLlgD0wM4qJHXTM+RmlVgVAJOMZ6CosfKxJyoIAI70uQHAyQDz8w6U2Sd0YkBQp4AA6Vzs74IqaiyywAMgCg8N3J9KzolO8EgkKeBWhqAcw4Ckpu+8o4BqhHiJCxbB9M9a5Z7n2eVytT5SdJmbgLtbPfuKsi4MsYi6IM4AGME9efyrPeQOyEkqAM4z1qVJF8sgPjAwD6kVk0fQxdyzdXv2a18ktkAfePU1nmQvECehGQfWoriZbqBS7BADggnk+1Qxz4dAWJABAU9MUWQmWpJAigAAZBU49DShChjYDIx1J6n6VCWI5AAHbIqwjkqBgYXnHqatI55Ns2tFlBiYeWqlTlTjkA9efTOK0G3hyxIK98Vl6GQ3mZ4XBOferpQs7F+E4xtPpXbB+6fEZjFKs/MGJwSMZJOB6VTdiJIxKg8tjtL9cHscVZKKIzkZGeKry7cABuT/ePemeSrEMylN7F+O+BmqYcEEKA5PXPGKtGUrhSASTjHrUfJV1XgZ5GMZqky0ygGcblVQ0gBGCOlZ2ol40AIAOckt2rdjidsKT1yetZGpuJHAVd4AI4/nRLY9TC6zKKzEISckngVLGXdAMjB9qjQBQcYO7kKe5qfJLKhG0joK4pI+woq2iJrdTChBPmc8k9quoxkC5IIXkAmqMQDAA8c5+taSRiRUZVyQSpz2FYM9OGiLNuw3AEFVxndnOTWmIU5UvsfI2kDOT9e1UreMBgocA9QD3q8rksFODg/rWTbNLj4sRSbSc56Gnu7BuAWGd3y9hUExfzghG7cC25RgDnpUjsBsMZJBPOOPrWTJ0JE8pnBYt1IAU1J5hQElsc4C9zUWSkzBhtOMEdaWLYuQSxYnnPapSJZZJAYEkE9SR2pDtYZLc9NoNQACMMRgAkscDv60+M7AWHORjp39a6IomxKIQxBU49RVqGOJV2kZJyfrVBJX8tEIAIOS/Xj0qzHJmUknK9iKu6JaZqW2GwCSSOAc/pTNQ05HhY4UEg8HnGaW3mRQQCMH1qyUSSKTJYOVO0+h9felbsYO6OSsIjBcEkgIpyCTWmLxfMZCMpjhsd/T/69RalGlv5ACEqWAJA5A55/OoUjKyiMMrMSSAD1rN3LVmjUjmPlqEVQA3JCjJH161R1aVnKwsPvddp6CrkdoYV3F1fcAwVTkge9QzwGWQsV5HcdqyvcqKijIS0aR8IuSeeBTP7PCqXBYk9cngV0UdqImBUYGME1FLbIuVLZDZwKv3joVjnzpYLM5JBweOwrOm01o5S4PzKDuUdPzrqJbQMhAOQec5xkVTuLVQEIBVwOAO596qM5Ilxi9zGh3MhDHywDux7U2WJCwIwFzn6mrckXmZlO05O0N6EdRVdpSkwiYAuOoHI/OvRo1L7nyOY4FqXPSWhB5QjhBK5VmwrY7+lQOQ8jowy6gD2x7GrMjSAhScqwJUZyB/hTYY45LaVmY+bnCgDIP411pnzM4yiU0i3AhoymM/Nkc+1ZVzGyzhQSgx0zW5CgaKUOSVB+Q9yfcdsVkTqwkJb5SD1PetFqTFyK6gcAjDdM9eKc5VYyHUNn+Ejg0gQGQABhuOTntTuDNgrgZxn39KmSsj1cNeUkrkEhGWYAJxwAOhqN1cYYkkEY571ckhYg7wAM4X3FVrliqKoBO088eveuZs+ppq3QgdQY1jJyQSxJ9+1OaMMAS3XjFOGMB8YTBB3cE+/50KPMjRSSW656YpXNBm0mAEkqD95cdT2prJ/qUzkYOTjrVhZVIwOXB5zSPKDIAFAOcZHYVLZNiFYhyT0zjip7OQx3UbghArDBx15ppjypUNg8t9aVfkXDgEjB46ipd2VFHpdsEmt0cAtCx2hiMZNXoIU8hnOGf7oAHpWD4VvY7ixCiTcoOcE9T/jXSop2FlXHcD1rhmrM647DEXG0sCSBuCg803cXbcRjgHB7VOQWCEgbyMHA6UC2IUkjk8jnpURVzVFO6YPg4wAeAO1cR4n1AzXRtpCSAhJIPB7YrtdTmS1tmkYAAZGM15pqUhluXcHcc469q6qcbEVJWKbIjkBiQCCM9efb0pTHnCly+3ABY5xikLjcMjJ+lSxbJYy+05B5HT610PQ5RsjJI0YKYAPJxnjucURqDOEQZAxgetSralyJDkM3y59uwrZ0XSHmjScrtHIU464NZSnyoqOrNDw5YhD504Uk8BSTjFdJEAhdUQRIw+6pOB71HFEcgvGJlZdpU9B70/hJVIOQAFAPSuS7k7mt7aXLEaOVKICz4wABzVG8cYUFgzsOxyB+NWEb95uBwGGAQevrVKcmOaWIHeAAcgcc0WBFZo1eMMTg5IINZ9zB5ckbu2VJIBx1I7VddztK9Q3A9qrTSPtAxwvIyO9CibJMoXTGMEKgZTnIBwT/wDXrF1FlDhQQMc7jWvITlgx3hByxPTNZc8AuLwKwyEORg9a1irA0UoAEOxQS2SQT3NWhGpgGWDAgfd7HuPqOlWY7EphuMA5GKdIojQgLkkjPtk8mt0zFxH6LqU+kytLav5UgUqWHYVXuLuW8k3zytI5JO9uSSafblfNnCDOCF3djTEXzLoqEG3qMGpY1TV72JLSMrExI5PUinwL++BJPBBA6/pVxLcfZ8AZcnAB71MbIwOiqwZiNxyMZFc0mbqJIspIAPIJzjHAPtW9oGr32kXUclpcGFlO4BemO/FYaRllBHBzz7VoW7CIhgcBq46kI1I8sldFSoxqR5ZK6PpH4afGIXaRw6m7JLkKGJ+8a9ot9RivYUlhkMsZ5AHavh20uniAeIlJOgZTz7V6f4K+Kt/op+yTM720oCuxPGB61+e5rw6nerhl8j4HNuG1O9XDL5H0wZhErPtI43ZHavPPjsDN4FmkCAhJ49wAzk7sj8gDXQeGfFdv4igjeOVASBkZ6Y4NN+Mlobj4P+II4h+/hQXAYDgAEZ/Eivi8JTnQxcFNWdz4GhTlhcXFVFZpnx5c3RuoWnDZQnAOeoP/AOqp4LkxRIxJCMRnjrmqlysRniYEmAAOFU8MCP8A69WbclyAgIIAYe3Nf0HSs4RfkfuVKSlCLNSGcSlQvK5xyMVdkAfKqoIOBjFUIFdmJYZAPUCtCyYMCA2WB6gVpZMJWK32MsrMACOmPSq1zpbPwCV7jA710IhUjgfMDknHallswQADgZ6H1oUI9zFnB32nGJdhB68kjqawNStGQkEgEDJyOCPavSbvTjtLMcjGMDrXJ32mszMHAHBo0WzNIs5jTbx7eYxlAYyMBicYrcDgEAAncNuQawLyMW9yAR8gPPHatm1kMux2GBtz9CKSlcprS5etolcq+NvbrWlGioSQNoPH1NZ8A3ALuGCMgelX4lA5GCQMnHc1aVyGTxq3IXIYjIx2rrLQEwxFiBwMkDqa5SDLyBiCgxz7V1NsHjRSX3gjBUDp6HPrXgZtG6iePjleyNS3AfIwCAMmq95GSCQcMOh9qdbyFUIKkMTg57Cq2oOQoXOGJJBHU/hXjUnynjKLuVpSIwqkAk8/WlQYCsDtUfpVRiTKGdiAB0P+NXkJ2AuAFx1A61+iZbrRTTOpImt0kRgxIZcdvSrKMAUDHfuOMLxVSCN1hZt4IbjYOoHY/jV23GcHbkqAc+nvX0MDNkjIMFQQzAcepFMkQ7QVPAPUeoqRdoYEJyAcZ/UUqZQEAZ7461uZN2IGZwC4IJI4Udqnt5gqgknPf3NMEAWRscjORgdqekLIQGAJPP0qXYjQ0CwlwQQTjqx6CszWZGghjJzgnANTCUqxQKQBjODVTV5Gmi5+Ytwc85FJI0hHUuwlXs42PzADI4z1rWW3he0Uo+XOAV9KxNMnEVtGjggAdcdau2N2nmucbR2PrWliaid9BboGP5ck4PIHeqzqUi3AEgkDr1zU8pErsRkgnAIq/bwBrcjGQcDGOmKLnO3YZBArRK5YAgcjPeor5kR1KPvwuTxjBPSly0LBCAQfzqOTL5BG1Mk/TFJmbYrSvNbIHLEr0JOc/U+tUGyXIUEAck5rZKIISoJYEdTVJLcFiRxjqWHUVm2xqSH2dqbqJSDhgfzqxDp4edS7fIDkjrU0G2KLCcEdDSxM8ZYgnLHJPrVRfcbk+hr27rbxkkKAo4HrWO9+JLoq5BUHgMc4qG7uZ3QgttXsM1n+VL8rE5BznHf0qnNEKF3qbdzfIAFUAqRg4qOC+iifpk9OKzXEgKcEr0I9KgEhUkkFQMks1JTiaqEepuTapG5Jwuegz2FNmuY3gJYgH0B6is9bJ5QCOQwBFPktREoUkkk4wewrVTTLcYoj+VmyeDjGCev4VmX9k1zMBCArjkFugq9LbukysX3dhx09qkg2xS75AxU9Qozx9KObsZyt0M+G5ns3CTkEjk7R1AqK8uzqd0EQBUTccdcr2P4CrmrTJIGSJCSeQSMYrn4i9leo7sWQEj2IPUH2rSMu5hZ9jtrSEQQ5jJaJRnPrn2qyGDKGBBHoR3rNsNQW4jBAJAGAAcYFTSXIRkYkgAdOmatamDi+xZS3Eju5yCDkj0rOa5jgnbKEjPata1uo7iEhWAdgRjIrJ1SyMKo+QrnqCc5rKbUUaQj3CRxK4cRbSOjY/MZrYtJhJaEEYJAzkVi24bZkDJx0zVzbLCQQ58vH3PeuGVQ6VBD4oVFwrjqDjB4xW9cJAIAFBLcMCehPvXOG4RItzHHO0+5qzFfN5AUcrkYrLnJdNs0Y7KAfM0SsSfmC8Z/GobmGEbgqhQqk8nrVdb4RqUYZ3HHJqJ52cu33gMbsdvSsmJQZJFbLOYwgw7YyKFAQEDrnnPaoRP5bhgSAOlSFzIpJbnPJzihWNVGw9ZlBYk5Y4I46ADFLHIWlwRlTycHrVdo2LBhnBP6U8RvIUAXAPGelJtDsiSPGRkDJJJOentipd4Y4A2nHB7EUkFu4f5kUcEZA5NSLaT+YpQqFIxhh0NTzIzdhpO0BSMgkYPvSJEsjMrgY4bjjABq/HCFyjAFh1I6Z9adsMTYIjPbGMYyetHNcjnsVGtwFBchRnqewqwsSBcDlhzgcZBqx+6MgBIKnjrTZZUSQqcYp3I5mxgtkEYCKQT1NIbIlhwCo5HvUj3MIARHLHGSMcimrfCOQnIOFxg46f161cWxrmMnVYl8uQuhUKD8wOSfw71j2IBA3/M4wQcdT9K2tYk82MqBgrls+uaxrYEEEnH0713U37up6dK/LZm7YqXUgttXr9a04gXUIeSTgYPb1rJs42cBVOQOSK1rCApOpc5Xj8KhpNnNVdupq2eiRtGXkG5ieAew+lX4tOhiUsQI0QgZP8se9TK8fl5GdoxkjvWXeXnmMUGSP84roVOFrnBeTZDf3UfmlAMA5IHsKp20w80ENkHnn0ps0ofeWX5gODUUMQkAYkg9euKwlaLsjojFdSfULp5bh5UYHoMHgDA9Kp2zBLgOqZIBUEnseoz6GrTW42u2BgDp61UERBBCuGVs5zjI7cVCqNM30Rfld9pI+UEAkL0z/AJNFspR8gkuBxz0q3aok0TAk7iAcY64qLywswJG09BXo05XByJ4rU4R1HDcH+tWfJVVCs2B1yfSmWq8uMkDqT6U2SaMyGNjgjjPvXVdIybsZupWwuoHAZgCR93qcGodP0wggFNwHQ11+kaMl78hUuW44B4Hrn0q1c6CbCURgblIzuA6e31rL2kW7XOZ4uKfLcy7KzVUySFYdB61ehQRsWIJOOgJ59vQU5LRhuxwAehxxUM1wUyFwUOcn3FEtiXPm1LEU7Kx2LuPQZ5wKoX4EmQTgMeT0xU1szxq8jHaPvD6VGz+agcgHnkY61yysC0EsrNY5AUJBXk5711ei+IDpUoLElCOQP5VkWUYuYshgvGBxnBomtHEZVmDkEjcBjOe+KFpsZ1IRqrlmdbqnxCL24SJtpOQWBGQPSuEv7uS+G5nKkk4wc5/OqZ0q5eVxHJlOo3dv8a1YLHbKoK4HGCRyT9a56kZzVrBRw9ChrAw4/tMNyCCxQEHGeT7fjXs3w31eO6tpII3ANuF3p02gjoPYdK4D7HHGWkcKRjitzwTex2dxP5S71PLepBr5bFYZ4eaqJbmeOhGvTtY1fE2oPe6u8R/1ceQB6Z6GrGkailhCxJBYggE9j61iakjvfyzOSSTwfUf41E8zSNGCdiDAOBXHXr8q5mjijSiqagjH8RTQvPI6YLEnp9ay7fURsG/B2jtV7VbdBOxVApJPJ9PWuZuAIGY5wM4+tdWW141W9DgxNFaWLVxdSXjgAZHYHtRbWDSSF2ADDCkdzntVFdUtNPkeSeWJkIxtY8kd+KxNZ8fQ/vRbHyyrAZJwT6V765nsjOjl9eu0qcTq7t4LPl3KLyDkdx1rmdS8UwQqERw5Ylevc9K4TUPEtxfXaIZS8zkqFBJzmtjTdFkSRZdQhKSkcJjoPp60OpCKtuz2ZZVTwkeevK77GmHkuIwGGUPG3oRQFkyCAckce9WYQwABTbgZINWFjMqgKuADnjsK5+Zy6HlzlFbIZaWz5GUIJ654xUur6YbjTZCckgheO2T/APrrTsrRsITzGTneepH+Nan2QJbSFwJEIIAPatFHm0OSNXlmmjxOe3e3fGCUzgKB0H+FNiBkkJ2gEdxWtrkYg1GRSCSOmOmM1FBEkUJIA3sRkkdB3rxK9JRk7H6/g6vtKMZS7FGZCoDAZII6eneuu8L6aYIWmK58znccAewrHsLJbrUIoFViXOSQOgH8q7VbFbS3VIkWNMdAelZUKXPNXPCz7E+zo+zW7GOcYKDByDj/AD2qvqd2cZLYc4JwKrT34W4Cjg5xu64FZmpX5M8gRleMYAbOc+4r34pI/OYQbZU1XUjIjYAAzt3HtWRExMoUncWyS30pt5chpSoJBOQcDOPrUkCiNUKkHA61qnc9CNooY0RABYkgHgCq2oLuhJ25JB4rSwH2ktnmq11GJARtyRkdegrRRuRzWZ5n4ou/s0YQKAd2WAyCAOlczPfSzKcAKp6AHNdj4zthMyIAWJBxgelc/Z6A1zGH3DYMZB4JqK1SFGN5I9/BUalZrkiYI0+W9uo0UZdiF4Hr0rqLbSZYrdYIo/Kdmy1weGA9BWhpumCGQCER7yQpZzgAZ9a1WikZZArhyoIA7V4NXEyqP3dEfc0KPJHlnuUrfTYYGGwYUYBPXJ70uoXEdnbPISoJyoJ4INOku0tQrS/KVQMR6Z7e54rj9Q103UkwJ2gEhQeQR61hGDk7yO2MLjNTvZb0gM2/aMLk8Cs6WXKKpGCDznvQk6yRyopYy5HJ6Y5zih0LKysMlenHPFdSslY2jGxG+W5BKgfwg8Gmo4ZAMDgnt1qMllbcSCByQOp9qlBGRgZBGeB0psvlHOpZwQNhOD06irlupVCXGwE9M5zn/wDVUFuxQgEFieRjsKtfN5eHBIByOOh7Vm0IYfMOFQZOfrx2pk6bkBPB7k09CIm3F2BzkEnFNkkE4IJwB3HpQroaZRuUCAFWJGBx71HNsZ0CnLAZPHINSSCP5iS2V4GTjH1FQOVDq6kEn5QB1H1qzRMUyFXCk5zxz61AyKHaR1ChR1zjJqeYjKhiCen0qOfZgo5GOpJ7CmWhLcFcOwySMYHarUgLTkk/usDBbqDUduAU+RxJGeAc9DVnYHUqQHLfLzzS2HciYLgjkkjII6j3rV0bTf7SvIfKChl+VX65qrJGoZAQA5woOK7vwx4eewtY5pUy7DcoYcqPWqU43sefjMSsPScmXxELS3KM4JAHzHpnFY2pyIwZgu449Mc1v3xDxHC846DvXN6rduQEYhVA4XH9a9CklbQ/NKknUm5M5HWrhVLAjJI4FcPdqGkUIpIXgk9a6vxBciFgGCgk4DZ5+g/z2rnrGAXNyzByyZKsO2a6XZK7O3D03NpIv6VaQ20altxJ+bnv/wDWrRaJHUpuJB5II4NMgZSCEG5l4HHSrkMRIJA3EHk44PtXkTldn21ClyRSHRBEAJBBAwB6CrAIyrHJB6gVF5RaZVYMgIB+UZx6irpiSMrjkcDFc8tT0YkiqAgKgkE5ANSqjHJBIYEErjn60FRuUYwMirO05DKcYHPuKydjS5LDEwJBBJ4Py1oQqEZSxBdhgYqlYs0TPzlSMnNXIhl2KoCygEE8ZB9DWTRjK5oxYkwByw6jFaEVgkzKHJUY/h9az7VACHJAPcE1tWkiyqFAXOciTPIHp6Yqb2OWV0UxoLsWKEynHYdBWx4Jt30zVwrgkMMc/wA6uacpXO4YIbCjuR61vQWaNGHQ+XIpBUgdeaScZOxnz30OwW+K4RSAhAz64pW1Hy+Qck9Ky5pkkBJBQtzgdwe1Z8l0dwJO1V+QFjwPr/jXp05pGkYXL2s+IzBaSHIDDke9eL+KNQmvLmaTIYEnaAOldN4g1We5nYFx5S5UANnn6fSuNvrZ79yEb5cgZXsa9L2qULXNJxjCNznPKkub8bkVocfMpJBBqd4BGrEkqFBbn0rp5NIi021ImAYjkkHBNclql8wlAQZHTFee5y3sebSqfWZ8sEVYbKJpS7nBJyCe1Xw+I3LPlBwDjOSen0FUAS8gRyUJGMY60t/IbfT+GwSNpGetc7k5vU9yNNUoFO5YvO7YVy3HA5GPeoooZHIVgUGcAtwOags5w7FycMB0z1q8jLCVM0u1MgliCQnv9K2s4nMpxl8JKmlASbi4J6EA8Gr66RFgsX2/7PqPXNQxMCxIO4E8EHHHrWjFLHkJMjSIR0Q4yfr6VjKTLSbLmm6dFbqU8oBmwQSOQK1oFlilWNMGMgkjGcj69jVQSCVc/MwwBnPIA6DParlpOGmEakkld2PQdK5Z3YOHkbmnfMYzjIIwST09OK6yzCBUIIYt8oKnIJHXmuY04KjqG5x2rpbGWRXRgUAyCRtyMen/ANelB2OeSfQ6S3iHAIKMOhPasDWzHb3nlFC4I3bgMDn/AOvW7BL5pUjBJGDu5GK5HxXcmO/nVdxgABVvWvQox52csvd95lfUL5IVJOACORnpXO3FwJ5C4YlD2zwKZcXpu5nRiMDgYFRea3KNwSPvYxmu72CWp8/jMXKXuwehf0+eIMpAJHQ4FdNZsAAoJB659K5G1ZokAAUHPBB61fvfFEGjwK7tvJG0KOufTFdEYs+Yq0pVXaKNvXL+HT4C8jABRklj1ry/UtQa+uyYzlCSQPSp9W1OfWHJdmaJuQhOcCobWBFh3kFXPAx7UqlWMY2R7+ByqVO0p7kMWnnekjPgZyRjII9DWlBGiEFTgZHAHSmM6R4RwQCAaQSMxIBAUdz6V4lSbk7s+tpUlBWRda5QgpI2ARjPTFK+8FBk7SBzWa84V1JAJJAGe9WDKZASD8g7E9KUWb8pPK7IHAbIOTnGTWdfo11bAklCBnp19qmLkAurgn0qKS5bJYnPcg966ospI46/hczEKrDHBAHUVHbSEbiBgYx1zW7qcIu2BAKkHJxVCDTlikO47jztHTJxUyfc6YySFtboxkE5GO/rWvaTBkBYZBPGeM1UgtQF2MvI6j0q3HDGhKo2cevb6VzySexuqsTYt5FCkggAdiati9MIIBw/QAVhRjOQQQc5FWI5CzknJI4BHNSomU5XRq/aiq5LlmxgknJJrHvNUSKXyi37wfMQp6Z7VakwdikHk5BHY1ga5C8NyZWIJxjPrjpXRSjys8PF0VVWpM90HOSWBzySemaz3YzXjqELKDtMn9/39qjjvJ1jYIVfdw2R2p8DuoIQAOeQTzXcp2PHhheVmlaxohKiMBwDggckfWrSgLjKk56HFRRSF3SRgA20KdowCB7etWwwOQcr3HtWE5XPdoxsrCBirgY4HGcUqMqpIXGWDAqB3WmJlmPzEc4BqRbeVy4iQPtGTkgZ+mev0rlkehFRJlWNcPEd4PPFbmj3BQhtxGegJxisNABsBOXUbsj+VaFqyBgd+4gcgdqxuxSSOvEhDI6Epj+6BnP41ailBKnO5vXGDWJY3oeAnD7gejDjH1q19vQZkwQMgYAzk1akcrRrRylsjGQTgEdqsqAu1zKGVSAcc4HpWWt0CchWQEc5706O4EQJUAL0wO1bRsxWNhniUEoc59utM4LAr1+nSqH20opJOQewqSObkEHAPGKtQTGl5lgh0cEgHuaz9a1KO2QAMFcjIAp2pagllGQ0gD/3T34rgtX1Nbmd3EoJJyQp5B7datU2jRMk1PUZLlnBUuScqckY9ajsZhDIpfkA+tZJuWcnK47YJ6+9TQykMpILHrtHc1nKLYPU62FhKVAGQRnNaKEtsUAEDk1l2DAhSACPbtWtHGIixDbQep9q52jik9S7YMHc5YFO2fWtG5iURKSSQB0J4FQabCrLyygDkHGcmrt9CUjAAycZNaRRmtzDkjMRLYyOhAHOKhQIAQCT9e1WZQ6vsYHJG7nuKjEIZcqM4JH0xWhpcjVQZVyCSQSM9BxSPIuxySC+ODU8sbQ7CRkdR71h3chErkNgE7sHt7U0rGbVye41AQEYIO5fyNY1zcPLneQWbgEHpSkPIXcglOvy9qrGPeCRuB9+9WnYnlsMTJDJgEHq2O9Qyw5TDnA6VfSEJGpH3v51FcAs4UgE9cDnFUmBkSqYIyQ2WGBtPp2NT2mtywoCx3FOQueppL1CoeR+gGOe2KygwcFwcIcg4Gc1qtTTl5lqes+CPHGlw3EAuSivnDh2H4Y969X07x/o8oASVJHDDzFBxx9fWvkiNILiQF4YnAPBZQSD261qWWpTQ5iSbCI2QEJAz/WnCnTi7tHz2MyOniJc9z61bxHpMpLwTGIZwquc4/GopdStnUskwkdTgKozketfLLeIdRjcB7uZwRhfmOFH09a1NL8T6hJNHFHPJg/dAPU10qVM8mWQ+zV1I+ndMMd/M5dVcqQMgYHA64rvtO0kS2oYKCCMDI6V5j8NzNLZxO6liVDMWPSvaNBhJhBAJU4J54/Koi05WSPlcZ+491MSy0j7OqFUIIOcjiuf8dWMU1syhDkAsCBnJ9671VA3EKSMjC+tZnie0kksZUJ3ADgY6V6VOCPJoYlqqmz4z8RWHlyTSBfLdXYyLnIznnFYWzbkxAhmHWvRPHmmC3vpkU4ZiSTjGea4SclJCpGB04rzsRG0rn63hJ89JGSkaxZQkkHk7jyDUqxg5IJJ6YpZ4VBDMd2Dx6mk2BZowX2AnvXBLQ9Dmsi/aW8kkiIQSoHVQOPevbvhn4PPlxSyqxDYbJGCfTiuU+GngeTVrx5pQTG2GAI4IAr6W8OeHk062jRCAWGWUjuOnNXTjKo/dV0fD5xm6helTZ+bMCBCzkbnyQuDgAdvxrQVohA7ROoAIByMZJ61zzaiYwWIwByMd6jXUmcgAEBjkjHBFeb7M/VFE6tLtAqhh83QjHI960bUO4yo3oOMVy+mSm4uVUqXDEKfYeua73TrXKAIuAPypcnKVKOhVwByoXaBnK1cW3kgtxJKQICcAgdD9PpV82gkYIV2t3IHSrl3DHtjRFYgLgs2B+lUjje5yt1E8LB0IKEjAZcE1DHExZjsyep46VtXNmHUgNkAZ5pFtY47dAQBIeC/c+1Lm5TWLsZJYIAwGyqwuAysQcgHnNWdYKoChJUkcFRmuTv7qW2JEZIz1zxxTT5jRM6NpgD9/A9KRr6MyKSNzDgsxzgVxT6u7MFBI5wWJ6e9Qy6vLHvRZSpbA3gZIGaFDuP2kUd+t/AJAyHDjpxUpuUXBcDeBkA9686/teUtyxOepoXWZFmChhtAzycU+VE+1iz0uK/TBUPtXGQV4IPpT01VDGyE7sDJyK80h1uZsl5MDJG309DTpNYlclRK4JXBxxU8vZFe0R6PHqscmQSB9O9Ojvoll2lwrDsfSvM49TnQKN25MHjJzntUg1llMbhdrxjGMnknqTQk+we1R6YdRiO4hyFBwAfWnyarbuItzAMMAgdeO9eZ/wBty8OZQuTzznJ9KadXcl5fMJ2gt5eOp7DNWkn0BVIs9P8A7QiV2yxDdRxxj6/0pGvokC73BJPY5rzePXbjEUjzb42JYxYxjPQUJrMykMGIbkDnG0UvZ32Qe0ieiSX0chChgAeOtVn1GNv3aEDHcGuDGtP5igMSCPmBPf2pU1Z0LIDgEZyT0qHRbBSidvFcI4chwCw2nnqKjYoxyXyADgKcmuPGrBYyxXMgGeOv0p0WuzIGcIAxGSo7e1T7BoG0dLKRvAPJA5NV7lAykKCCozkGskamXUgEgsBuGc08agYI23AkNx9KXs2jGdh8SBkIYgE5ycdqglhIwqurD2H6VLHOgIJYHIzVY3SmcxAE5BbcOnHaqscUpMtYTLRo6+YoG4Z6elOMWQJCACBtBFVIwiyh8gE8c96uIxVWyQTjgelVYqFWw9HfyQQ2MgqR647mmSu6xBHIDkZGB1pEUtgqeTzwelI6jaGLE5OMntWbR2wmmEKgImw5JPPHWpciTIUgEcc/zqA4jYnOCcChspOYyMMpw3IP6is7HRGz6gykOCwBOMdc805FAwS4A96RwQ204c9cDt7VMAEjUAgE/N0/SqSsaDpIkLZCHcACTngfhTwqAA7snr9KileRghUAkk7ie47U+GMSMFIA3HqTjFFifmMYhWABOeDyc0ryiZgcYHU9sGlht8Fi5DAHaWHp6ipCioGUDII+97VadguhibkywJJJxkdqeXKbQCM+pFS2+T5SAbUkO3PoKgfIlcKTlTgHHWndBuKqhCFCsqjnAPajCtI4VRtOT+FJAzS3RjcsRtJLHAAx2+tSwECRioBGCvzeh4qJMiSsZ1wu8ABQAMkMB1qt9mcklgA2OD6VrJZibABwqnnFdX4D8HtrOom4mtyLCNtoWcEB/wAfavMxFeNKLlI5K9eNGLlJ7G58IvABub3+0byJpbYANHHIu0gjgnB56167rPiS38NWskMSRhlQrkKDjPf61zmq+JodEsjb2pRGC7CwGenQZrzbV/Es19MEd85ByRzmvz3EYetmNT2ktj4edKrmNXmn8JoeJPFEmozglzlztXbzkmrXgnw3JqV8ks6MVjYqCRyexrG8LaVLr1+YthEaEZfHQ9eK930LQYtMggWNdrcZJ7muLG4v6jT9hT3DGYiGBpeyp7ssWOlRW0AVVOSOg7VYMRJ2quCCASDWm37qN3KZAU8Ack1FcWzxyFGVUfGSvr/nNfGTbk3KW58PObk7yIVQsMY4HpWjp2ZVIzjjoR0rMETKGIOA2BgHpj/9da+lBASCARj8qxaMWzRtACpUKyE8Etgg1fWEIwYEk8ckdf8A61Qxx/uyUZTjkYq7Cm5EcMScYIxjmsttzBsguLUScqMN3FULy3WLkNkgdOnNdGluASSQcjnIqpqOliZMggOCCDWblfoClY5AxMGZwi5xnLHpWvYnKqACpwDnH58U2fT3EnAzgcgDP40kZK7VKkANklfSpTNua6N4hJICSVCgYAzya43WxF9qcqxKFfusfTrWxd3pSFgQQMHAbvXk/jjxgISEtXHnqpUlT6nn/PtXXSjKrJRgjSlTlKVkc94/8crYr5MDlXUgDBwME459ueleQx6ZfeIdWkRkcIzHBxkfhXUxeH5NdvpZJXYhj06getepeDfBQhkiIhCqBgEjoPUV9bHEUcspWjrNo+lp1KeCp3WsmYfg/wCHVvpunvdSx7dig5Ixk56c/iavXV0luG2kKvoOMV1/jTU4NCsRZsQAoLsMc5A4/DBrwO98XC71MF5Cke7CqDj8a87DwrZjN1JnNSjWx0nOR6LvzCWB5z0NP8qQorgrkkE57D8KztJvVnjUPlgRyzHP4mtHzCpKA/KehFROHs3YxlDkdhrxk7g44I4PSnw+ZGGUDO4bScdQexPpUm5FVFB3k8kk4xT1CKSQ5IPPPasWydRsalSqsoAII46AirQnEKhQ5BJwBjqaqFgrghsp3GcE+1SNkkucA4/Kla4JXL0mom1i80yKhAySwyD7V478RfEZ1K8kDMpUjofbp0rr/GPiMaZp7wqC5l+UjHQevtXgmu600t27lyyE7hxnivs8hy515+2a0R9Nk+EjOpztbDZJmMRbo/UZ5waruTtDsRvzz71WmugxymCQM4J7/hSNOJI0LDG7JBB4PqM1+oQpWPu9ivcSu9wVBJP3uOgpkrlnG5+TwoNWHtCiHcSSRkH0FRFDDwRkDAyfWupRsQxCjykAknoCSetPkgdcAqM5456VIFLIrEAAHn6VI6lgCvLZ4J44pk2ZVZBEwUDa561LtRkORubtzUzIZmAVQueG5zgfWlEAjxkZB4BFBaiMYgRgkrFjGSRnBprsdoGMk87vUVN9lJbnkepNOMRdCnIPQkdhRdjskVliLkl1IQEEEHrUzASKSQEJGD9KkWE7RHvJGM5Pamy5UEBMHtg9KnUpMbJzHtQkyFcEg9D61NASsKI5ODwdo6kDqaIFCLkckgAj0qSB/KMoIDhhjkdD7elS9B3I5ECYbOR3HtSIpG9i2Y+No96esZ3M5APbn/PvSEDBL9Pah6lagqM7nJ2AnGBzinFASQhztOCSOTTwDhQmAFHAx1/GjKlgGOCeelS1YLEKIdwY8Zbt/npTtu9jknGSeO1SriQMVGDjAz296YFdiiheehOOp9aLmiuRKAQUXJYnt3qzY6aWATLAHPJ5yasQWDtIpZj8o2kY4J9a3LCyZGTzMAk4GBnJNEdXsKdTkVy74b0zy9jMikkcHrjHXmunaBRHvyCemKr6XE9nEYj8qFst9avLIo3EjJPGDXvUYcsUj85zDEOtWb6Fc2gZWYA7sYwecGqstusZBABwMHirqkLKJAMsMjAPT8KhmxKHDA5P6VUonkqTRkXMGwhwGcDuBnFKLRZUAckA9TnB+v1q6igMFBwMYpxtwylWcMRzgDuKhQL5wtrYpGI3ZnwMbyOvvWhFA2VAfcq8AkYz+FRRYEYyMDg/U1ZWQgqSBkdAa0tYxk2yaGPOSSQoHII61DethdyDAA4J70qyHeVK7mbvnpVbUpxHCADlweRmuetK0WdOCpynXiin9qDKQx2kHGfU1n3yReTJIqKJlGc9yPSkuJegJxk5GKpyzfNhQSuQAT1NfNtu5+qUlZI5/U7ENl1Db2GWYngD0rOfTZBJkglcA59M+1dQ9uJstkswPAIyCfSq0lsxBDjaAf4e1NTOpHLmJmUoTtIJP1FQMrxoURQT3FdBLYiQEEYI6+pFVJbd0AUgEDpgdqrnE7GQ9sRCfk+Un/PFQucoVHLAgcDt3rWlQRggLkkZNUXjDyEgbT0JHoKtMkqBiACACSeMdqVkGASMleVHpUjh8ZBHXAUdaRAduARweuc1omZyiVWiIIOMBs8HuaYwRVIYYPIGexqa48wuSSMdj7VG0ZYbSQSBkH1rSLOWaKqgRhgxJXHUDOat6WGivCV3gEZOeMj1pibJJigXHHUdjV6wVDdEEgkYwc9a64s4KrSTueleBdSaz1/TZHCGzJ+dwcHJ4Ue/JFfUuk3KXVlEVQrJjduDEZH0r5E0oGNo3L7I1IbC9dwIIP6V9LfD7Vm1fT1dgXZFBZjxwc4/ka/LuMMPdKqkfnuY0+Z86OouQXYEkEA4+Wsy6RdrsSCB1weRWq8XlqQoyCSx3Gs28xtdQcEjJHTIzX5Jc8SJj3pOEYZK9eCDj2NZMrAnDAqCcfWtW7YRLgjIxkj1NZE8hbLAAe/pXfRO2Cudd8Pbzy9cIACrtC7m45GePyr22CVZIS4IAwOc186+H5TZ6rBIxIOckevp/OvdtHnE9oj5BRhkAVy4mOuhwY6lopI1d52jec54wBUjEKowACBwBz+Gapxy4YgEFBxkdqc7kcFwB1INccTx7EhuNrYBwSKikuivA4OOT6mo5ZIiiSkBCGKhueD6VTmmXaHbkDoa2T8gSLLyuivInzFFLkZxwOteAfEbUzqd/cGQiSIsVjK9lz/jXrfibVV07Sp5Xl2AELgnk54/KvnHXL/F9JI8hlLcAjofwr0cDT9pPmtse5l1LmnzMjkcAknJwOCB1qsJirFiSSRwTzj2qq1/tKgHCgkk+ue1FtFLe3ISH5mbgY/nX0ahZXZ9R8Kuza8Oac+o6kCqgxjGR1OfpXa3mnJsfjAGWA6Y9qs+GtGh0fTUDgtPjdkg4Pqc96NSnKnBOCOeleHXxDqTtDZHkVsRKUrR2KthZR20YKKQSScDjFX3WG2VZJT7rk4z9KrRuWERAJJAwB3P0rQtPCb39wk1zKdij5UJPA9MVz80W/3hxTl1kVY9X1HUZ2ttOgIkYECUDOARgge9b+jeDIbRIr29LTzEA8jJ+mOo5rd03TIrGNYoUWLBDA47CtIgZBQ4PcmtFiFHSBxTrdEXUu0j0xLYQoLeJSxdfvn1r5s+IOpzXmvyzIQkZJRgD90AcfjXv2szi30m5YnYoUhiD69q+Y9dvGOoTBjvG4kEnOc1+g8K044qu5z6F4VXk2V0vmhYsGIPf3rUstYnAVzKSPQcZrAMgcEHJUYHSmxMYmbByCegr9U+q0pbo9PU7WLxVd2bo6zMAD0A6+xpLvXX1By8rEEcAmuYF2UA3AsuOuKuw3aSsdh3KgDMfQev510UcNRpu8VZmTjfU2UnQgIX2seMjpSmXgnOQOB/jWSLpDIoHIY4LelWJZRE4AfzATgEHivRTRPKW5AWAJPPpQ0myQgHIPB4qB7oLGWxkDimRyCTBdzj6VRLViady5KpwB29agyyqVJwCc49aV3GVIxkHnJ6ik8wDJA49+oqbkku4EZUgEdfcVIZAqgDk4zWaZi8hCkkZyTjpU3nhcADJPQmi5SQ+aQjnGTnqKzru9VlB3BTnnIpbq4GGVCcfyNcprmpfZiqmRS2CQT3rnrS5I3R7GAw31mqoGzPfxksMBiB1B5NULi+t7eQEOCVXLcdc57+2BXHTavK0mQcEnGAeKbNqDyAgnI7+9ed7dvdH3UMkoJas6o65bSxEE7Jc4XIxkDvj3pIdWidCzHaM7TtGT9celcjHKOXY/MenHQelSRXu0gEkA9PcUvbLsaPJqB163yNAjM+HySFI6j6077SQAQOSOAD+tcw077iGIVcAAjkinpqsxZEyWAGCSeo9KtVo9jjqZKvsnWQ3RcoQcEk8Z6Vck/dgBmJI9fX0rk7TVo4yBI5Dg7lOMZOfX+tbsN7HcDIYEKMkk9a0jUvsfP4nLqtF7aFxCWhJJAIOfqKbFJ8wLNsHY1Ek8TIxQ5PcHioXPm4UnHat43Z5UqMluaQugzYBwRkEnufUUyVgYyAoIzzzg1TWQRBUzkCkZ13ElmOecA1sjPlEuIXEYRBtXO5iRyPb2rA1YGIssZwCMc84NbUspmAAYgkc4NZ9/ArqZAoAHA7nNTI3p6M594wzMcYB4LMSTmomhVFId8KDnJ9KdKhiDYLOGOTu7VDI7PliMA+1csmelDUWeWOKEIDgt0AHWsGMPdXflEkEnAHqK1wzFiCeAMAEVnpiC9EpBBBwG9/Sudq59Jl0uSRs/8ACOOUU4VhgAnuB6VUvtKa1iAIyQcEj3ro9J1SO5jk8x0R+AqqCwI/pV26tlleFDECWwTnsPWuVqcWfWxaaPNXtjBIwLk465HU+tLBjI3rgjJLdcjtxXY6joNsrSMibnJ3fT2rnLnT9rEAYIGMepqlPuNplHztx5AZM8KeMYqUSYkIVtyHkHHb0qMwkuyIgJzk89KTa+CEBHGMf1rRNMxcbmvpk4aRIlAIxuPoa1/tAbClepOOf1rmNOz9pAORgcj1reHllSQ2HOSQDyB64rqpvQ+VzOjepdEgi3EqXweuM9KguHTYSUV3ByCByaa0iqu4ZUg9SM5FRLfRB3O0EsNpLdRz1HvWtrngulJdAmj2IZQMKMd+5quJy5YuRkHgAdBViS5R4nJIJAJGTjj096pQMJcBMFm5x600mEYNbosW5LFScgKxIK9xXPXTiWSYmZoAhO0YHznPT2HvXQ/aUSEh2ChQSB61y90olZmDEgnjNOa0PawEL1NRY2DDJJYe3apvLMrgA4C/MT6/jUEMe5CASpUdPWpo2ZQQCDjkKex+tckkfYUoo0LTZIwZyQM4A6cVoqq8qhKjr161l2USySEFsKFB/WtFYiDsJK4Oee9c0juSLMe2N1YqXI4BUciryMZXMgAIPoOuKqxKEHIyCPpU8ZLghXwQMEL2rFlWRKshDFiOOlOjCjaFyHU8mhICoDE7xt5HYn1+tSMiqFIHJx1qHoZtIkSUMxJUM2e9OLK7YC8jue1QgOHBACgDB96cXzgEYY9cUJmdh+2IZIlbcOSpHA/Go/MaViCCqHke9I7dABg5596cGJGCeOQD6VomMkh3B2DEEEYAA5JqWKRNoU8AHGfWoEBYqckEc896XzACTsAIPAJzketDYty/DKMuhVmOAEOcYIPJPr9KvQ3BdSWG0gBfrislJi4LAcjoKtrdfuxlAzYHHpQjNoXUrcSQGRgWCkY24yM98enrVO3jAw4IL5xkHsO1WdUu4ksi5GUYFQVPQmqmmzGe0ieUKrgdFGMD+vTrTaGk9y/Co2OMYOCRUkIAiQEc9/c01YQ2BuBB5PsKr6hetpkWWQyKuTxxgepqVG49Llw5DAjII7A8GmSRl2BIyQcZrll8ZxuzgRsgBzluM+/0q3B4uhUbS27dyABwPxrZUZdik0upuT24Hy5wxHGKguoSEBIy2OvtVKPxZbNEAWGQTk9+asRa7aXDKeJFyMknAA9Kh05LoHMVJbJlwqRkKpLAEcZPWsyeF1c4GMHGBW/9ujnkB8wFACoGenPFU7mIMQUcNkk7cdKScokSs1ZmHKgQOHUI+AyqDnIPUZ9qpxsIgwJPPcDOK2Lq0AIJIckDGPes+5DwoY2ARSMlR6ivQo1L6M+TxuDs+aCKc1wikR8hj7HH51nzkysADkL6mrM0nBUDPqTVR5ANwIBwN319q7kzw/ZWZEihmYjk/wAqrsTHMoJJLHp6VPvZSWAwCvSmwBZZxIUAYDGcdaU9Ueng4tVEX4bd5DgkkZBGQOBWiuli5ChgDwRkDrTbZjGqlFJYYIx1rZ08BEUyIT2wOorypto+vjBNHM3+hm1jLEZjBzgnPJ9qyjbyFS5jKgcdOleo28cbsPMRXZiVGf0NLL4dgnIJUjk5wePyrL23LuV7NHlIGCQBkAZ47U1nCgAgjuMd69CuPBSTo5UYIJJIxkVi3HhFrcgGJnOCQ2OgFUsRAydNnNI4eMOQdw7jvTmYMCTwSM5x1q/c6JcwuuU3KzYyOOfXFVpbWfzATEeTgAjHNbRqRfUlRNTwvdC2vREcgPjGOgOa9Jhd2iG0YJIAbGcV5PZ5t7iB5sglv4SePqB1r1rR3F7bRuDg7RlVGM/hU1LSR0R0RZ+zFc5IKk5znv8ASnTWzMoI+UZByenHWp5XVEBcgEcfQUOiykkOBhdxGa50gbOJ8Z30MVsY1iEcjMCVUkgDv+tedOCwlMbZ5OCexHauu8YbLq+Zo5QJVJVh1GO2B/WuehjM42lDg8ZA6GtoytuZN3KEhPloCMvxkirECOqFim4HAAHqT1rVsvDs0oVnADhmJJIGV6jg85/nXQafo8VohOwMAAB7VMq0bWFYzdK0xo5A0iBwvO1uQc966NAqLtRQoxkKOgzSPERGjIQABzTY2JAAODnnjqK5HKUmUlYsLNtcJnIAxx6VLvCFgo4BxgjOagUDBBXBHegkgEoSSeMHtWiCyHvMeQqgAAgY7etUdrtvYA8jJPoKld2RQCAGPXiq80zsQgB5HLdBVpFIikAQKAwIHv1qhMfnATJBJznmrW5/PAK/KOCarTndK4OQPvDB4/KmlY2jchI3QumwEEkHPUio47ALESVClTgDPJHrU0SjGCWByB68U9FUCUhtqg4yeatGmpTmARipOMHg/wBKjYjBAALdyO1SOwlA2nA/hI5z71EzBgyk7QfamnYSiU7cjLxqvOeVHarmnxHz3LgMMYHsadbxhVOCBjrgdQau2tsEAbGNx/Ok2XaxYtohIQoAzngjtVu6hj8+FwAxQbdw7ipre2VVLZBI7AdamSEqxYrleprknIpJECwoXLDoBgr/AFqT7CgZCDkEbgAemanMAEYcAc5Iwe3pSRHygGBCk8YIzis1qaryJki2KBGcEd6sNLJuU5wOp461GrAEkkZYAYoeVFim8ws4SNmAU4I49frT5biem5u6T8QLjw5dRFCQ6kExg44P9K9l0b402HjDwdrOlTS4ma3OUzwdvzEn14FfJ02tG4Xc4IdgFAbqB2qhbalPa3DyQTyIcFAykjCkYYZHUEHBFcdfJcNipKco2kj5DMMupYypz2s11N99UFuhhAy0REYYHggDrSxeIxbyI2wuvpnBNcyHADASEqSMBeQPb2oVnkYsHyAMA+/evo6cI04qNtj06SlCCh2O3g8WhsMQEIPK55x61t6ZrttNIMy4JGQBXnFvEZwoT72SSWPUVoxBbb5wxxwTg96UlHojdM9ftb2KcBUcEYycdq0oYROhOcgdD6GvJrTWJbUqBIyEgYAPJB966jSvGWxkjlGEUdhjA/maOW5m1c7I2GY3YlQexIzmsHXNDElsWCgEnnHc+ntW/YanBfW4KSA7ug5qzPCZ8AtkYwQO9Zyi1oiU2meKeIdOCbztI2/MAR1qhoUpbIZCzAkbW5yOufpXoniXRDIkxIAU/KmDz+NebQyS2WttCq7RtO5vX1GK56cW3ZnVF3OnhRBGxC5B6jHb0q2HBdQFYFeM+lZttcMYmJbYFP8AECcjAweOTWqzGFQHALggHA9ec/rW1miWrDoiVkjQKXV3AOD1x/IV0yKXwQSCTnAOAPwFc3YwktvOQockLnORmunXIAwBggEfSvDzR6RR5WKa0SJoSIzkHLdSM5pLiUOQWAGOaYpIYgDAHY1FeMDbysCAQM4zya8alG8lE8zluRB1eUZIIz09fwq4ACjAEZ7A+tZFs42ghtxPoOhrTgLvEAyBSDknP6V+k4Cn7KkojcbFq3Q+VzkkehxVkBSQTxjn61VhkBHIIzjAA6fX2xVqKENgs2FJ5969yGxgx+GD5DYHakUlGYgknP5U4MFcAjHbp0xSOQdhDYYnjAzwetaGTJghwjkZwMYz196teWWjBIBJGABVXcBgDn8elWF3AAAkgd6hoydw2JGAACWJPNZOowhpEjBYoTg4rTBZiGBzg4IPYev1rM1GbF4iK5QgggjqOf50RWprTveyLog/dFQCAo4z1plvGFchnwPUitFTE0JIfJIzkjk+57c1UWItIASRyCK1sE5O1jQs7NBAA8mZBkjHGT9KfbuYiQThCOSaSKMpgscjsRSSOTBOVIbjAXufpRY45O4uFnYkkEjoSOgpkcbDIZcAjkAk5oiQ26K7gEgcj1p7wvcRFlGwfwgds0mriSI5XzgA49qfuD4BXIIweKqNDLDIQSSRxkdqmjKlSxy7f3R3rPlsW1YtWcBUFScAnOGOa0J40jhIDkycfMT0qhGTJgkFBjqe1TR4ZwjjOOpJ7UmjNmfISdytkndgZGeKcrhcAjAzgnHQVrNZIITKRgDPIqBLZN2CRg9sVhIOZIzo5dyEYIz3Azj3qVHjUFXQ7zxnGeK1I7GAY2nr396rT6e4YAcdsnvUJvsUpJhaalEjMHXaAcDjqKgnMd1OSpBTOPoKLjTWUA9QPm4PWo7WMLMS8YUZ+XnJ963g5IehaNvEihQOQMDBqhNaSEAq+xF4I25J9xXQW9oLhWyoUg569aSaxBjBJ3EdAPXt+FdOrQuZXOXa1kVCCwyeBkdB3qleaeHbA4BHOO9dBqUZhyAQDkgkjg81QR3YlCfkBzjHf1rN3RW4/SdJdIjyQg6Nipbi1e3Ul2L57so/KlbU57eNUBIjU8gmtCBkv4RMMEY6noa0UtLE2a1OYjEsF2ShGCDnPHNWjePclUkBwBn2zUtxbh5SwA6nI7dasQ2ySyBACgPIfHB9q56jk9jRNEVrkkkEgdsj0NXZmHkIqkh8nlecZpklq9soHUjrjkVCCVBZQABzgVxtSKWuxMIjtJJwPQjrUqwqVBZsnP3R3FVUSW6IUqQAeCDmrHkuqnAJ2gLnHSlaQWt1FktfMVQCUI6ZFSjT4lwxLFwMgA//AF6bDDNLMQ24YHBq3HauxBGSOhzUaoybt1ESziyckYGDkU54bbJHlhz2yM05rCUsChLFjyB24/8ArVZOnNy20oQOlUjLmXcqyTxmJkCBUBwcdvxpkshAwiZVauppgVCo5Y/MD61PDYhSFJwcZORkGq3FzxM4XZChwMdsEdacZ3bhgwGOABV8adGZTghR6dastYJHtYDJwOKzYnUiZIaZyFOWBGQQMYpskEzSI2/AAKkeprZECxsSiB3Jzlh0qRoFyoBKs3QY6+v0qE2jN1uyMk2boASDnHIpY9PZhuIwR/DnOa2iqMhIIdgMEA5xUas652hSARnPUitFdmftZGedJZZQ3AON2M9aUaaqMwkPzgBuoOAavhohMxVSiEk/ShVUSEYJUDOOmQauJUakmc9q1ukMZYgFcY571zkTMNoyT67RkD/Cur1xQbZ1IIcdDjqPSuTUtG7EPgsegr0aex7OGk3DU6zR1/cglQeMEgdQa1EljiYIpAI5UD0rD0iR2KRq4BPHzHAP+FbNwoUIwBAx94dqV9TjrL3jXhmHkjcxAOQSOx61gTSuJi8ZIDHOc9PcCr4nS4iYAlXHZTwc1QkZhHIoHz9FB7e9VzaGMYkUyu5ClyS3IIPP405o3SLgksp7elMiQrGQT+9HQ1PDAZdxIYnpj1pctzojoIskpBLPkk5x6U5pNkJc854JqZbUeTsAILHOc8iobhDuER+7nGCOppqmapopDUXicEOV4+9j+la4uEu0BX5TgHBOadaaOJQdyhCBkEjtSS2SWMilXKo+RkHBGOv51vH3Qco9B6yeTkkkjHIIIxnjP6isuKWaW7U5yQSMsRzz1z61oXbpNGQGycZOOMCq0FoHZS3KMRgnse1FSdosV0j1T4ewJ5LiU5IXIyOS1dFrWlC6hLbAu0Z4Fc74FkRIQjAl2OWc9SfT6V3p/eDaOeOwzXz0asufQ+Bx83TxHMjyi8VY3ZBkMBk57e1ZLRs5BLiQ8Y9B2rpvFdo8N5OUG4O2VwOTwP1yDWDYQGdyCGBXjbivoYzvBSZ9BhqqqU1MrXN3sjRHdQAcYxjio2kLQoUB25wTjqPX6VNdWTLeknBA9ex9KfcM32d4wdikD7oqVaR3xcWWdP1W2jQRsQZc8ccZx1H61p3DiSEMoOCec1x9nbmScEjkHjHeumt9/lFWVgRya6YxRnKCuILq3s5kecb4xknHf0xUbeJbeSMkKwUHhW/TNQ6lGJITsXI7cetc3JakylSSC3TbwSB9at27GlOETffVTcELH8248LnAH412Hg14DeIgGJQOQRwwHp9K4e1tza24JIZyATkDI/Kuj8NXTnUI1bCqSFz6Z714uNp+1jtsKtC8Gkdh4jtUmkDquATnjjH4CsaWBXRUQBwAQeOp7Gpdc1CW2JDkgA4yKqaRqK3DSoFIxxk9/evhMS4N8p5lOMoxszLMKi7KyHCHkkj+leXePNWmttSaKJVtk5YqCTlfX617BqVoXuWcFWQDO4nGT3rxz4poJLxmCkAjAcDkYxxTy5ezqN7noYWMJ1UpI8+1PVZJZcF8qAQRnqOuD78Vj2st7rt6LeBMtt3hpCVGM4wT61ZsNMm1SYOhJjY4Lrg5xXc6XpsWj2xZ0yRyec4r2ZVpzlywbPfxeOpYKPJSSci14V8Kx6TDHNMqyz43FmAOCe2f8K1NU1O2t8F5QSDg56jnniuav/GyT7YrQhYuAzEcgdzz3rk7zUhdzStKpUj5QQc5I7/rXVTpKkuapLU8ahl1fHS9tiXY7aTxRbR7nLkgDBIH5DNQP40jQFlYHsQO1cA92IkZHZgmd2BzmqktyzHKtwwq3iYx2R7MMiw63Vz0mT4lNbAIEXaMEBvr14px+LtxCA5kjKAEbcYCg+3evMpJopoiHYhhwDWeJWjAJOTnB9/epWOlHZHTHJcIvsHaXHir7Zcyu6ZJO4sx/Qe1Vx4rUSMuwqgO3JHBPtXKpMI55XkYSQMoCjHIPr+eKja4zEAWJIrknW9o7yR61OhGlHlitD0XQvHMUUsjJKFjQbm3YPPpXQT+PbS6xGko3feYA4wO1eK/aEXBUgDHI6ZpyXZwwBwACwPqeKdOrGnqonnYzK6eMd5nro1RLoyuhIQAEEHgk1RknDqwVuQCcD0715kmqPE4CSkFuwP9K1LbxLJGoUuS54z2A9K6Vib9D5+rkLhrBnTzSAbv4NwwWz1pbecSAbJQUxgj/wCuK54asXAJG4Zycng1YXUvKOEAyRnHYVvGqrXueVPLKyfKkdQiBxvfAPbA6VnX18kJUI4JOQRn/PrWa2sOyFVZlUdMcVnM29t7kkEkButU8Sor3WenhMicpKVd6dhl6Yricuflc9ec5qoxESglcgnH0FTvGA5weepJphQs6EOpXpg9j3ryq1V1XeTufaUKFOhHlgrIbhiq4BAPcdqje5eFyqKWc9h6Vc+4Dk9uBVO7kd0UsVQxglSBgkHrXOopnRp1RzHiXVDIEgUgOGy3uPSue4kxsUE5x9KNQlM+o3M5GDIxBGeAPakQEKASCQMAeo/rXRrBWKjpsWI4CrAbSpJzWvp+hm9ljiSMgu3zSFjxUWn2RunUMTlwDg+ldtotgbWNMnLk4IHp2rklOa2LexzT+DdoJQYPJwfWsi70me1Yv5R8sDBY9BXqSwBC6sCRnIIp8mlx3iOsigqRjkcEVKqS6mPMzyobxExAAAG7NLGCwZmO5SOmeldnrXg1zk244xjaPSuau9Km0+YLsICKWYEdcV102562KWpmzPsjLxoXAHIA5qi0gRwxBIIJ47Grd1I7RkKCIyOe2PWs93VlAIyOgNbKNjRJkEjF2IZCQTkf401VCsWY4Bp7vlMAkHmo4yRkOcg+tBorkkcSS5YjJX36ikuYTuBUAqOCD6VYykaRkkASHaOepouV+UIXIVsHbnrjvQ9QTaI7eBUDEAAnkACrCnYASQD3NMyqKpUnpyw6D8a1tB8PTeIb0QBWCMBlscDqf6VlJ2JcrK7NvwF4dl1q+S7lTFtHztlGA/416NfRQwqUhDKvQKTnHtTbW9stGtUsrZgiIiiTcAMkDk59KztU1mCQI8b5dWwTnIxjgj1qsNTcm5TR8Lmsq9epZLRFS7KtJkoEwMDB6+9cpqk6lZTjcFBJYc4H1rVvdSSVWLNzyOO9cnr12IFj8p8DJLBedwI6fnXrwSieLGjUT1RymsP58yoyglTlSecVNaWwQEKuHPLe9Qugup0BHCjAHtWvZQiNgoGPWssRNJWPqMuoPm5rC20AGDjLZxz2q/EBECMAHG4cdaSIfO24ZPQVIQQBggn+VeW2fUKARbpSzkBTnv3pBE5SV2ATYMhc53U/PmArjYc9RQVCAHfuXByag2jGxIrHaigAng/Sroy0a5bA61QikCgngADBJqxEVaM/Pk9Rg1NgsiyrbnAyBxjFXoSlrJg5IYc85xVGzkEURjcByWLBzyee2fT2qRmRcF8kHPANFjOWptWsqSMjsQUB4PrWqlyNzERqsYwAFOc+9c7BLGFVUIBI4WrcVyyoCThx2qHTuc8oXOvsplEgeMsyn5QG7mugj1CKKNUf5XPGSev4VwFrrOwHcwwMMQR1PtjvV3TL1/EOqRIpIhUlWAOM5HXPbFJQ5dzNU7O539tfK4IDYOOA1Y2t3UkMcqYDEgkY71dtdP8AJcIOMDCknJH41W1eB5YnGzDgEAn+ddMdDeFkzi5IDPI24EMw4bpj2/CugstJtrCxa5k2kr2Nc7cyzWk4aViwTt0ANYuueMpbhDEPlUZUjGM025Slqzmx2Hq4mKjTdkHiXWEvZAsCtGik5yRzXLK6tuMrlCCWVAuQx+vamT3EkuTuwegHrRa/OCGIXI6MelaSfQ7cLh1h4KKLCBp5FcnLnGMdsdKra8UOmNMr5KuIiMcBj2JqzDbkElG4xgjPSq+tLiNAVAQqTkdiKxiryTKxM0qbsc1YO6TgA5BOcVuCXdISWUjoQfSsWBRE5P3j1B9av27hlBY4YnjHeuupGyuePhqqbszXilMbHZ8wICgn/D1rSikIKjYdpOM46HvWXaqIyoIO085z0rUtHKoSxwOv51xSPaizXh+TZsYkHnBFbFpsXIQYPGS3Y1j2rBNhc5B4zmtaJ1YfKCSevvXPIqxr2askjTOeCoAU8gGt7TpCxABAXgYHTFc/al/NMaEk7ckYzken1rWsnQuoHBHJHpUo5po6WyuJJUCqCrgn9DxXIeLLlDc7QQ7R5G45BDEjII6dv1rqraQQxuWbBALAnklq878S6iZ7qQkZJJ59TXp4R3Z4eYTapaEKsJAGC4c8cUjExvuY5A6ljSaUFkDh3CMFJG44z/nNY3iPU/sUTqkmXPyjjPPrivQ5r6Hy8I+1koIdq+tlflgJLrxwazYUleQSzSmUk7gCOg9KxYrl5gGdgHB5I9a1bQS3SBA21hzxxnFZTqNaH1WHwcKST6mqoCqwOFJ5BxQA7bWAzjuO1PgsZpggbkccetdFa6QIVXKjbjJ9vavPlI9SMDl3Z2kyyknsTQrFZCGGRjOa7E6AkzqdhKk5AHGPxqle+GCsZWOJmI+bGc/rXM/U2Ssc4twpkPQ7R09DUTXAJckkM3Wn39i2myl3GCflPGeTVBwWBUNhiMA+1awjcpRuTy3zxogSISkqeWOPpSfaGMOWABOBt68mqcNw4iAILFflA9akL7HVg2ByCM9a3SsPlJHV5ELlwAvUZqrgO6AuE2nIz70+SMXByVG09cjqKheN2YFlIXsexpNE2sWk2wSyl5WJcBVA6fXNPtVx80rB2J4z2qsrhgQRkgdaWNS+TnCgg9cVPKK9upoxqcsATkknBNPinijBJlw44CdCc981FHNH5YA/1pJYNzwB2H/16VCIGD5Vy53BTz/np2osTe5dhm6Z5z2x0qHUka5iSNVUICSwC5J/GmRyfM7AcYyRnpUsUjFiEAYj7xPYURlYylFM5mdDaSlGQgEZUE9PerFjEXw5BKk4Hsan1myEt0soQs5AAIPAAPOfSi1RxwrkE8Y9K25lYxVOz0LUETI21sgA9COlW498bkA5ftkUkURWFzLIxJxlQg59OeopwuP3Ybytj4GEBz9eayvc6IRsShjIxBQAg5Bz3+lWGBRgADwAemOaqwyMJS7ZJPfFXtwMZfJbHBYnoTSZrawkKBpdxUl8fexwPapoljjyeofOSoyeO1T2zGFVIYLjn2z61KmbdxIGweuMdc1na5jKQ+B2iAAfCY/i7VcgmPlk7gSeM1Se3AchBhGGdp7Go5FcPjIRcg4HpVxVuhi9TRklcxu5ZiIiMgd81Ze5dVGD8xAB4rKUlGAwRgYBz1p6EhTknOSfmJNaWJ2NOC4LA7yAAM1Ib4xxvKDjZjAz1rOic5+chSOQc8GsrU5jMT5bEnOCqnHNOMXfcpPUg1nXnurti4UAnBX0rFmEU2XOS2fujg+1Pu4W4d0IcH7pqBwAwYnBxk1vqla5tFIeshZSdhHPX0FaGn588DbgHpnsapDJ4zweavWCtK4wMBcc1m5Ca0OpsVWJFQIFI6Ed61LfdKAHIJ6ZPpVGzZGjQEAtjgDjP/160rcrtBQZwRkH0rmbexwTNPT9jMgQEgHp61rTpHsYg4bGMA1naeAzsUBIHOO9X3O3JcYJ6GrijC5kz28jMDjOB+lbHhzSg8wkkQAKDwRkE1SWQyzKuCcGu58L20YVA4B5zjGcVry9jCtUlCJz/iDR0t4C4GQeRtFec65ZGJlJQjJ6ntXvuq2STwsGQlcEDBxxXj2u6cv2u5cRygbioDHIx6gV0cjcbhQqc6OXigLgqTjPrQ0BAIOMAY9cc1eNjGcAs4BIzg4wPanPEokIBJTt3rCSsdVmzGkDxMgPzHOTmqrxku7qQjkEDIyCfetaWIRkgA4JOM96qeSFl5LYOeAOfrUbGiiZU0burEkMRgNg9qzpIRkoBtHXpxxXRizILsQpB4GOpqpLE7FlABOM9K1jI1WhiGMyYVkwV6EDrQ1sMggYJA49K0niIZQ44bgAev8ASq88ZjckHAOBg9q2THqV1s0EgZ5CUIOVXk59K7X4d+H11W+huGiwgJCgnkY68ep6Vz+n6S19NGkfLHrkV798M/CZsNNjneMkBgu71J9BWM5WaifPZrinh6VovU9E8LaMtlbRhTk8AAdMV6XoVs0KMCSxYggelcvo9sjbQBgiux02MxqAAfrXXQouL5j8jxVVzepohAzEgAY7mq2oQvJA4KEqQTyO1XlUqeeBjGKGVWU7jgEZIJ6fhXrRPKUrNHzD8VNJiiuZZGOXZtqlQQMHn8CM15JeQmOUKASMdetfRXxa04y287khioJWPGC30NeE6pbmKQkHKnjb1wawxUI2TP1bKK3NQSuc9JAhUuQQyntzketdT4K8Ftr9/ah0WSKN92GXoD6+tUtF0R9W1KK2QBUkPIIOTj3FfS/w38FJYWkbi3UbgAGJwQR/jxXi8iqS5Ux5rmX1WnyxerNnwN4St9EtVBiUjqARwPb6V3SRqg44H06URW4AG1BlMKFXv/jVhGAIQAgjJLcc+x/+tXt0KXs42R+S1pupJykz8f8ALMxDncQeRU4w5DRkoBySBSBN0jbeVxwasWUJeQIASGOAVGQDXzDP6eTZv+HoFmCyOjKrEEHkfpXfWMjW0RAOQOfrWFpNuWQiUlpwfnYjB3fTtXSQWw8sKASeOlZJtnS7ctmLbyzGQOrYTpg981Y2u+MtkDjrUfloo5JBBxwKUyJGpUZBxk7qoxaXQR1khcFGUEjdlugqjdSHJAIIx26E029uYmj8uQ7iOQKy5rskFEkGwDaCOcDvWMmTyla9uN8hQspx2Fc54gYSBBghvurt4yOvNbN7O00ihcYAwBwM/jWTqkrsMykMBx8oAqoWRlJNHJ3LsmVQfMTwfSq7uwUFhk1amVfMKA4I5wfSq7ws64Jzz0z1FdCZjcFAMYR8gP8AeDHtQZlVgoXOTgEilkiZypzkAdDQhJZSRkfdBz0qkK6JMCKGTIyx6Z7VAzSMSCx3Edqc2ZZgCPl6ZB61KSEyRgsDgfSrKUrFeOR0YkvlQMktxjFSyzFQCwYK3I46ikRQ2cggk+vSljBVjuJJBGPcVDDmFjcZAAyAegFS7igO05HXB7GnjaSSoIHpTXVo2I4YfSkHMhS+5CMkFQGBx1J7UYO0ueCTzjnJpjgKBh2JIyRjAB+tSuAIUKPhsjhhnjvVJgpDIsIQxJJBz9DUkkwDrwAW4BzUUjscBBnPrTwyjawA4yDk9Kq5dxWcRxEhyWHcjqak8wooLHBYZ6YzUClQQQMAdST1p7ESuoJJA6ZqGA8s8fzI+TkcHt70nmu8hLMxJOTnuTTU2iQ5bIJwAe5qUMu9kkVlB5DKM1CVx6AlwPnQMQo464qX7QDhwSuODg9aqhV5O1o0P94YzTygCkZznoK0SRy1LGiI2fYQQCQDknt1qczSKwKhW7bScA1V00CUiNmUDAyxzgCrJwkhBIKLwGHem4o8qdXlZYS4KKd3U9ParXmo0QjJBB5OOorNKl5MjIB4AParECAkAjJPGRWUomtLExRYRA5JdCpHABOc+9D7lkJXBJAJ9qIyIyUJIGanjCshbAzyCw6ms3FHp08Qn1INo3FiDnPIAqZ0BCghSQMnnGaaAQoUDIJ5J7U6MEZQgFyc5I6D0qNDtVS4DByCAABxS7csBnA9aIwDKQSTwSM9/akZQOAcH0HaloWiWMDaUPfPenZEZwfugYx1zUIy0YJDI6/wt1NK5G7JGDjoO9O4D2JbbhiUGTgdh9KWORMMAcnGM46+9JGpcAgAHPPPQUoUKXCYlJ6YGMe1JsNBmAYwpAwTkE1OkRj6LwR2OOKikUkEkYIGTUkrSFVDnHAOR6elYSkZyZd0zTYp5wssmUJBIyRgfhXaN4litbc2doZI4IlG3JPzAcZH+c1wfmmJ0SJuSoYt2IPYe+anFyyBmB52kbSM9Rz1rza9GNZ3keXXoKs/eNW71MXEbuQXlzu2g0ukacdUnSJFLEsAM9R71i27BcDJZuuT/KvSPA8cNk8c6orucNnHAJHI5ryMbVWEpNxRwYif1WneKPSfBng2PSbKAIC7NlmAHf8ArXWCHYCFXBXn6GsHSvFUHllfmQDg5GDmtBNdSXAEu5cnjPSvynETnWqOpLdn5tiZVas3ORrwOcgFyG9M9KfcxE5cvyvIBHU1Wh1G0khAAJkXgljkA9jVmGRJ0Hz7mJwADXDL0POldboo5K8Oc5OQPStCwZlkQhsLnJU9G9jTWslYEBwXxzjsfrUkFsAVUjkHjmsWmZtnQ2QDZbbk4wTj9M/nWpbwBlyM4HJPpWVpyhIlQsC4JJ7duK6WzQCMHBPYis2mYSfYZHbAMSBgHkmrAtVEYBGGOe3UVLGpLgMuUwST6enFDzhVIBGDxispRMdTKuNPjVwGViGBAx29/pWW+kqAQDgHnnPNdBcXCBTlN7YIBzjFcf4p8TRaXEVR90hXaRnGDWXLd6GkIyk7I5Pxt4hjs/MhQsHCEEgcV5AultqVyJCchjk5Heuk1eSfVrosX+Qk59x6VoaXowjIWNGfoRkdc17NCSw8NHqz6DDr2Eb31G6D4ZBeMJGQc9WFen6VpdvpVntAIlb5nJOQPTHp9Kh0XR47SNC5UsRk+1aN7sWJwTldpAx644rkqOc3eTOWvWc3Y8O+KNpPeatO6MTCRhQD/DxkZ9a8itPBs/21Z3iJCnhW74PrXtviORJL6VR98HLYJwPSq0VqksaBYlBXnIByfrmvfwuOnhqfKkexhcbOjDlijltJygdwm1QQpUDGCegraUnCkqTk4yO1XU0pTKQAEDZJBOOfXNIthJiNUTeWO0sTgKR7d6wqVVVlzIynW53dkcaFmHII6fSphkSkOPlHPB61OdLnhUhgGKk8r3FRm3bAJRgM4JrnvfqRo+pEjrGdoUYzkEjPNQ6jerZWss8jIuwZwT1PpirLMkfLMqjnO44ryv4n+MVgV4LMgrgh8HPIxXoYPCyxdZU4lwXNKxyHj7xjLLdSqHGwkbWHGM9q8+kkKkkgsffmo765adiXGUzuOecUluwmJCYZeh96/bMDhFhaSgfcYB+ygok8ZO4MAApGSPU96WCJISxUEDryelKkBySgIPAwO/tT3VSQobDY5r0j3Yyui2ksjoC7l0Y5BbGc/WnHY5wACAcsW4+mPWqqRSJtIXzCvRQfWrQfzCwKYGOhHeqNEkyZocYAHXg1HENzugBLKcEn0qaNxJCQeHwDn0qFEcnCkrySDnikWkPhiwDyAzHG2rkcQfEYAc4xkkADFV5GCuGHygAc+/enSOhjDAkKTkkHrSK5WSJsCsCCQD0HOabmJcBQDubLE+npTYDj5hIYzghW9DUIJliIJCuDuJ6AmixPIPkjKyO6AnJzg8j/AOtS+YACQAQRke1RJNLl8qQFGM9jS5PIJCnGQMVmxpDwQFJK4J745p0bKXxjk8Yx1NNZSYgCcnrmnwqsIUklyBznvSLsPlTJUAE4+8PT2qKQE8AY55z604XA2uEyD7ikBdiCoBU9SR3FUUoseB5SLsBYj5mDHIJ749KIzvXaWGWzhcc1PDaNJghSB1A9auWelncGclOe4qW0WlYpRWshAQAg4wSR1FbFrY7ISrjDY61dgtz5Rd03sDtUZzkdqsKDkKFLv2UdzWQ2U4kWABWTIA6n1rY0dDcEtKjYBwuP51QljlusgEhydp46V0tnEtnAFAyQoJIHSvQwkHOV+iPCzPFKhSst2WYyH3jOApBIFCwjJywBPOB2/wDr0K4BGACSDntikCDeSTgjnA6CveUbH57Nu9xSQmEZQFHBYDk+5pJmjVQhTDAAjnnnvUk0gIIRcsTgFfWoQgyQy5cHBwepqWjJ3HJahsBQocg4JHQCmyxsqAkAsvAPeprcuGDttBHHPpVM+bFOyktKjHILHoP8Ki1gRNlRtyMDGSBT8KY2YHAPaoywCEDg4pkLByxTkDk5rFuxoo3JROkakuwBHRh2rn9TuPOnLA5QgHBPU+n06VY1GdACEGOzEnvWMrjYQDkEkBvQ14WKrcz5EfZZVg/Zr2st2JNwQF2oCc5A71Gxdclzk9mFPlcFEIGQCcn0pmCxZQxKHk89TXnXPrImhArC3L7NwUHOBwT9ailhdo1dlKk4bA5wDTrdWgjCRy7Q+Mhm6ke3SrQkkjR0BBLjbkelO5pqYc9uQ7OCSSST71n3sZjRpiTwMnaCcD8OTW5MpiK8ZBG3gZxxVEO7GTagJIK4PQe+ahspGLtNxM4BAdEDEE44JwD7n2qKS1AAwwBIxux0rXSMRCQAqSRgsOc+nPpVPySchsA5wKfMGpkyacySCXfuDD7vTFRPbkIxLYAGBWo4dHBIUgHByeo/xqC4VGJAHy4yPrWsZ3JbZkbSeNwYHuaifcpARSSe5rQe1EAySAPQ0skaCE4IBI611QZzzaMpUYlyoxnPT1q5pNuVuQzEAqMj3PepvsqKiHcBnkk9xUmmhY7sEoJVBz1x9K7YM8nEStFnQpOZGDAfIvOF5wO9er/CfxTJBK9s0rbSQqgnjHGPw615NbzEYESBTyDxjjuK09M1IafeQSxFiAMsQ2APw7152YYSOMoSpNbnx9eKleNj63W8+2QhgQDjHHAqhdoDy5ywXAOM4H1rjPAPjqK9gjDkT/LgoTjnuK7ZmS5jDxqQD0BPQfXvX8847A1MHWcJo+bdPklYw9RxICFTBIwAfWsWK1aVyATz69q6LUYzChYrkHjNV9Pti0BkMLOBkEdMZ71hTlyROmLsVIbVoCAxJAxyDk16d4U1AMsSvLvYYyFOBjtx615ysPlIwDEKTk47/jW1ol+8NygBATByR3Irmrp1Fuc1dOaPV/OBXIbC0jzAjG7luaxre+8+Ac59Rmhbkrkk4GemOlccVJHkuky/LKfJ8t2GdxcYPc1A9wVUsWBCjGOuM/1rKnvk84OWYIueAOpz0Oe3WkW6COWx8p6Z7Vpfuh+zsYXxBvZPsEUXnL5cpJZCoJLDpz2615Pe6I95Ezt8uTkEcmvQ/FaS6hdbIx8ykdRwM1Fa+HW2hJmRjgEla9KhX9jFNbnqUKnsoniJ0G4uNREMIZmZ9mM9z3xXsng7wEvh+BDdhJblgCWGDt9q6PTdLtrFtsMSAk5LbRk/j1rRlCKzMeC3cdz611YnMJ1oKC0RrXxs6i5VsZd6iwxkEDb1UZ6VziaVdazcvtyYScYBx+Oa6m7s1u5mAykQwBnqf/11PFCLdCqIEAIBC9K8pVHHU4VUa2ItO0mDTY/KEEbXDDaZGc5GO3pWgkRiyBgSBvX+tNAAGQQeQRxz71YhChzuYAHgZ71k5u97mcpye7LRkJf5eCOxGKbI7GTAGVAySvIzj1/T8aPMckKrEgds9KV5thbc7BBjII4JoUjFo4f4u+KD4c8LKrqEe9kEaN3GASa+bD4mjMzEvE+CQd7fMT6+wr0T9qTxMs9xYWNs+6S2jIKHgAljlh74IHNfNTXTwM7pJgk85GcV+4cH0nRwzm1ufX5Xl0a1LnkewQ6rDKgAGcgksDx7VOkomQBTxxhgepryS21yeMhUckAcjHI+lbmn+LntZUUAqoTJV+xI5z71+iqon0O+plcl8B6MN6AKxDAjuc0kbjc5AZGAwVzXJQeNYpI1BGWJxnPFXYPFFvuLkhFGAS5ABPtVp3PMngq0Oh08bHcoJwQMn3q9HMzbVICkcjHeuVk11Mo5YBsg7c84z/hWhJrKXDmSPCBj93pgelaK5yyoVFujokmVWIaRFyQFVjyTQ5JyFAJJzkGsWG+VjuKhjnBOenvVtJ8MCH467a0UjmcGjWijQKGJAJGCB1zTZjGQSAQR05/WoYrkFSM4PXae9RyzDDE8kfyqk7GTi2SgmUh14VRg4GBVS6lXcSDwoPHqaZcXAUABiqDk471n3NyjEsAQcfnWcppGsIWFupyU4OSBjrXm3ia+LapJgAAEYjJyQvtXczzrDCzkMcg5wMkV5NrN2J9QklK5YZUMTyBmuGrPm0Pr8jp3qOXYsNeOHJDYBPynGCDVkXReUAPgY+Y461iJcCZQASQpBPPenicvMpGQqnJJPWudRR9+jeEpmCDftGfmPqPaiKcO7pkZGNpz0NY6TO4JJZVGQdozj0P1pyyiMttJJBwGBxScEao3lYwwgEhic5wc05ZgqgA4TufQ1l284wGOAehBOM++Ke0h4CHKnnOaytYTsaJdmdFABBOCc9BUovZPO2xnJUjHHQ1mpcgEBsk5wMU8ziNQR948k1UW0ZumpdDoLTWwQpOS65ViRjJHpWrb6hHLtDkKeWJJwCPrXGC63gKELEnkr2NWIrgGSNDkleBk54rqhUtuzzq+X06ytax3RnRlCA7ifuqO9QlnJB27SvBx2rmZbpirsJDuwFUk/dHt6VYtdVMcoaRy4PUZ611Rqxe54FbJ5RV4O5qPv3gIGGD8xPf0x7UrgSAkjG0EH61Empo8hIO0Y3AEnH0qWW4ilAGQhI+7nrWjaezPAnhqtN2lGxi6gDAHkVQ2OQBzz71SKlweBnqCK25rdZFIAILdgMk+1ZNwkkHAGApO5W7VyST6DppooPhWyQTg87epFYN04+2El2RiOVJ6fhXQ/IxIBySM9fWsbVLXF0JgRjq2RnJqOU9/AvlnqRQarJYSoYzkAgkjBJrv9H1M3jKJMFyAxGRwK8slQRE7ASWYtnPTP9K0tI117OVIgOOpkJ/SolC6PrqUj1CZCxLleCCBWJd2RcZEYLk5OO1WdP1Y3oADFlIwc96u3MAfBB2nA4BrmlT5dzqSfU5mSwUM4EYUEZJx1IrP+z5lckYBGceldHPbuEcouXAPU9RVAwHkFMnIycYx61MR2TMRYDG4deD71Zly6AlQJAPvAdRU93D5cjAAAHpk5wDULxhljBcx7SAWUV0RkYypp7mSzGNjveQMcMRuPX2HYVVknZI2IJY5IOecVt3KB3XIAHQnHJ9qzZ7QbWCAHrWyn5nO6UOxnS3TxoCzEseBjmqxu5QoiB+Q9cE5P41altwiKHfLZwecYHaq7xLDPgo20gsWHQVqpnPKjDsVl1SadigGEHGc5qRJHdgDyM4AB61XkYrPIVAQEgrlc8e9LE5DYb+Lpik5FwpJbI0Ypi0iZAKAfwnkmrbyx+XGpTBJ2kqOoPrVG2Gx8k5JOcetXI5RnY33icYA6iuaTPRhE0rdI1RQi4OMbquRM4lQk5K5YZ9aq2yhUBJAxz9KtI3m5IG4Ace571g2daRoAKsQcnLEEnIp0ciugUDOOpHGKr2yo0aMTkHkAnkexHarOI8CQgAgbSV9O1ZtlWJlL7Cm8Adc9cU1SxYFzgEcHNNj27yVPBH50rupcBhg9B71DJsTnby4YgAHO0jk/wCNR5xKCrbgRwT1x9OxphlRUBcZGfXt60p2iYlU2IeRx3pJENEhdOQzgPjj39qehKE7uVAxUBIfIABI4NSEBXUICwAOeOBWiM2hJHKsCoJGcDmnI5fJK555J7U3K8AgnHI+tQsxXEZYOQMlsY/CqsCSRZW6KggAKBzim/2gVJydrY7+lVWuGRmJUtGAMVTubyJASTgk5JNXFPsVZEeuam0qFUYjB6L1OetdF4ZxNYxh2Lsox9K871HVFufkQkjJAOeTjrXdeAGJ09UJG5cZjIz+Oa2lTsrsnmWxvRbgTvYZ3E/h2qxe6empWkyFwrBcryBn1qQWi+fJIqFy6glR2x6D1pHt125IIBPJxzisE1El2Z4/q9vLDdSo5AjBIGB1FUAxQgAkA9cHjHpXbeNdIEaicBmUHgA4IFcYjB42JQoQSDuHX3rop1OY5ZXuSg4JZRgkYJB7UsTSxKUQsFzwVOOT1qKLY20YJ+tSKAjBSxAZiMelbBEsxX8ts3DE5469KtJrs4dACTk5LZxj0I96z3AKhVGWPFSm0IUMMgLhsj1o91nRGzNg66kjqhbAAwcDirT3kEkBwis4HUntXNbC5bAxuqdJDbl2DBz0AIzn3HtUWjczqRui9cJuCkRAg5LHPA9qyJEQO4JORzz+la0dwJIiJWUkjBwKo3EQkIIwAB1PaumMz5+rhrbFRSTKfM5AHXpT7RUV2QEtjOTio5ZBECVfI7HrmpLBEmkUE4LEc5xmqk7oWHpuM0zWscoVBZgAcjHat23cxzREkhSdwOKxLWRTcOEIdY22k46mthZ3fYCdyLgAegrzps+ohZo3YSB85IHoPTNadoQCC5G09x61k6cp2OJEUruBGfoc/wBK0IcLkk8E8Z7VyMbSZbCkMxQYU5H1pk6ttICBjjoe2O1PSUADIyB0GKHkRySSTnIPtUWJKd1bQSOXMQ3459s9Ris240iKVATGACcdOtaZiMz8OB2yahud6qEByijOM9T3NKxaSMaXRLaEAooGOi+la2lTGGMLjAziomUuoDggk5z3FOjV0cEDC5xWsbItrQ1pTvBUHA6nPeoy52SkEg7GUADqccVJFGPKO8KSxyCT0NNyOgXAHp2q2zM43/hHHmkZ5htI644qSLSIIi6opIXuTyfeusYeZlSM5HJ96xbqDErAcHJFZ8tybIqR2o5fGSBgMOuDUzAISAQAOu3qRR5iwKQ74YkADHX1/Lj86iUlTIcbgRg56kUuQzaFZxgAEEDseKbHOFJQgsSchxwMfT1puUIJKkFjxk9qQbWDEjCjvVWJ0LKOpxuJAGRuPamsw4COSF7DpUPmZQgAkZzg0nnRxoCUx1Jx3q0rhZErOAshAErhC2CCMgdvrWd5xNupAZpDySccD/61Ry6mEd3M43BcjHU1ky6i0gBQFI+/uKfKyoxNXzhJlSNwYYORwKGAdcqQSOCfaqcLlolCucNjoM4FW4w0TEgjBHIxVWNkrERi+cgEkjgipEjbBB6DBK+lSBBcNHHypY4DD1xU11BKilCCHICkkdhSvYpFJbRXYFkYkAgbTjBPTNV7+zdCYiMS4OAexFb9mjBGJHByM+ppl6qRxqXXczEYPUj8alysUmZMdgkccYySWxuI7VpRWqugAAIHA9venQQkOXClkzgAjpViOLyGKomR1J75qHIpagYjbhdgZsYOAcn9atJA7YcHCD5sk9DUMBEyHEhO7BH4UTTOmdhLL0I6fWsXqaJMdLGchkOAc5A9fWonVmAAGSDxx1NTxHcAQcgjBoEjM2RwoGMAUKLL1QKCpUugBbGMDoayfE2ofZLIoCqSlipcnpxwMDr35rZkdFid2OEUZJzgke1cR4iZLmUOxGTwoz1PauqlF82px16nKrI5qO8kW6AEhywJLE9a1UkWTAyrrgE7awLmM+cynJHTA9a1tOvDc+UjqA8aBTtGNwHQn3r1mtLnl3RdjXaHXcApbJQdyOhp9tCWABGBnkZ6ikAy5AGOMk1Yt5Qm0HBBPJ9KwlctM0rRI1iBVccU4xG4idGQbGYDaecgHrTolEOA3JIzkd6mVRuBUe1ZJXK1HSKNgKAkqMBmPT2p8LFGDuMHGBims5KKpGCTgAd6PMQIAdwIODnqPWtYpFJXNnS9dubKVQkjBc5CjoB/jXpGha1FqcERRw7OSMZxg15CbgRsCDgHgFhV7RtUksJgQRswTgnAzVzfu6D9meqanCsls+RvwCdueuPevCdeZrbxAVclQxJGDzkdv1r2y0vBdWRkIyCoBZeRkjp9Aa4aw8GtrPjY392kogidRDGig5baQT15zx+tcb7scXYbZW5061F3MChZMRE8nd2NVftrzEszZJ5zj1q34tkRLxrQEjYCFbGAQDx+NY1nIBLGgbB6DjvRdGlrq502kJIZEBJcDkj1FdY8Kw28UgJAkOB6Vz+iW7SXMSBgpPUscf8A6q6vUpWMcUOECxoEAVgQPUgj1NeTmVNWTZ8/iql5qKM7d5UpJBIxgg+tVpwXZwpIDgrmpZVdUJIyQQA3XFJICFAJyTyfrXlYWPNWil3MIsqxxImAMsFAwD7VoQljGScAEYIxyKpxhRMACzAnPIAxWmVRI1KEKSe4r9RpU7JEyJIkXEYAOduAAewqYyMhAKYxwRmoNh8t1fO4YwRxu9x7VJA0WGyCCf513RVjnY4ygeU75AYkLnoR6fSmO/lSnAPz9ABwKn3nKKMEDgYFacOnK0KyAbmX5hnsau1zO6RlRSgtg/KM4BxVtiygMrYXoTii6siuWVgpPYDOKrpKFlC9QD35zUOIt9i2kKhMq+CTyScgZ7nFc9qkjQ6mVBDqQCQAcfhW0W8pCoJIOcHPWsl0eS5LuM44AzinFGtNNO72LlvK/kqF+Ylclc4x7VoW+ZghIABOOtY6uXlCAMBjJPpW3pkWQAcYBBBJ71diaqS1NCRhFCuBkdOKooz+YuOUHCjHFXZAFcISQuQTzxT7yGO2RGVg4YZyOgH+NCRxOw11STg8AAYJ9auIyRW6ogBHf69qz4iGYBfnB5OBTzIyFgiNnpj09/rWqQWuTylApBAdzwTjGKzvnhmIP4AVo7lMIUECQnknr9aX7IlzKqkEueMjvUuJSsipE4lOFJLdxnrUgEhzsOQDncO1WP7PSDIAIODVbneFJCk/rXPKLJlbobFq8X2NldsDGTuqvLAwlAByOoPqKaFKhXUAkc/McCtGACW2LZDPjkEVk4swZSYAxoEUAdwOKTzEVxGWJOM4Jzj3pJJgsgAXDAnPtTSwac7hhSOvXFRqgSuXISjKAxBB7dM1m30KGQhWyB6d6nUmNQFGQTjkcmoinmkt1HOfw61SZcVYn0mV2Vkb5Rn5TnqPStB4yFG0lSehxnFZdtKfMB4BAyAe1acMhKF3Oef1rogDuVr3ThcWzFeHB64zn8Kx7geU4BG4AYx0zita81A2zBVAxnqDWddzrITKi5YgqR9aUyoc3UzZ4hcI6Zyx5I9KSwMtlAIt52AkADp9KmUHIJBHb6VWnWQ6pFh2EarymAQxPv2rm1RvrsX0UyXTEHKKoye5arsV2UjUFRtBPyjnFLaWpmIJGRkA46g064090YqAXIPVTipvcxlYWWcSkFE2ADaVGDjP9eaW2sQ6gMARnJGOvtTobVl4HXOTmr4ICDK+31oVupi5dh0NlEhGyEAkcseo9qgnRVIAAJY4xVh7opHggADoKqhJJZF2uoB5POePSqsmRdvqWY4Su0gAvnOB2q3DH+8IK5AG4DHBqjcrKikICg7Mp+YGrMbTCFdxyB8pJPOazcPIlomhiRGLgEAEnk9c0/cZnJIOBwSehpiAzKFckBSDknqB24q0CPKCggc5xU2M27EEbAOTtwOmBxQqHexJwccCpsxEgZYkjJIHSmKwKhScZwAxHJp8pI0FQnzEEdsc800OdgwcHPLZ6e1SgD5iACi5AJ74prA5Qrgc5wR1qJRG7E0bjeScYxznoSelBLORwDgcn1pCiKpd2wQOR/8AWpkmCqAEjJDZB6D0NZ2IaJ40CYJBBz24zUMqFWIAKknNPlkLkIAQcjkCoZHZJSXJAHv+dOxNmN3bSQQSQME471HMHVQSCCemPSpjKHIGQAemaaZQswJ6qCADzitImsTH1RgY3JG4kY5NcqQPOIJVSOcHqf8AOK6vVmbywoAUHrjvXLSKBcOCevQY6V1xfQ9eg3Y3dFjJy7lTjGBjBOe/vXQMG2ANyOcD19KwNGAKBDywIOfT/wCtXQMckKhGR0JOKzbuYVtWRRwDMhIwVPIHGDVZ4pAC68j3q7bEuzhzuGcN3yfSopUkYsiZI5OAOgoTMExLKz8yPDEkjJJB61oWqRxbg7bEJB5OcVUsXVCIicZJycdKr3dwTcvABvVQGJHQ5Pr+Fbppbmq943lNuilwyyFfXoRWX8glLggkNuC4659KjtshVJHarRZUcuEAJG4gCq50WoomnvViiZiQHA4Pc+1Z01w94QAyuRg8e9STlbhQCCDjcMDoD3p1isUc4cbQQCvPfPFJ1C7pFcqCAmMEdc9/ah8rJGAwAHzH2xV6eMZJRQHXkkDIwaZHpMtzPE0YDRZG7Pf1xXBWrJJtsTqI7nwM4JR2JGSOCa9Jt3IBDyKznOCBgAfWvPdCsRbBDgKuASAOhrs4GZ0IJwCfl9h6fzr5ihWUqkmfB5ladW5m65o7apcEIpVOAXz19fpWe2jrZSDaAAOCQO1dR56xoAXwTkAeuKo3ZDh2A6DOTXqfWm48rehy0q84pRWxyN3oFxeXDPGMoDzxnI7Gs690Ke0i3yoAhJAAPJ967H+0GtkcqDwOSO9cjqmtnVZZQCCikqF7j1ruwmL55ctz3sLWrTaXQytLhQFmYgBSSSex71dTXIzKqQOrOOvfj6ViiQ4dCWCkngHt3qKztUe4AiGwDoBX0MKiPaST3OmhmM6tKRgHIIIHX6Vi38TRsXYZI4Ht6VsQxlVABx9apaw8SbI926RgTgVtJXRUVroQ24NxAuCQVYMWHf2rY0wPFOjY3E85A965vSb5reR0deOlddpF5aSIJDLhQcEtxiuKpByi7FzTtaxq64gubUFTgFRjJ5z3rO8M24R3WUgnHc9R/jV92gvEYxvvCkiscTfYr8hc+W2Ccetfm2KoOVT31ax58U1eJ0TNFPKIvJQD1GckD/PpXmPj/wANtLezSgfujggA5wcV6NplzFPqkDyjERcKQR0Hp+dWvHmgQWmjSztGy5O0kDrnpj3rrwtNcx51WpKhL3T59trRV2jAcj5dxGM1Nq0PkWrhW424I9attapbkqkhfnIOMfpVW8lBgcuNwwcg9/8A69fQwppW0MYVZTqJyZ5fqMxgmYoMDPQ9qzZLslyxyCR9M+9LrEksFxcGVhGBI2MnORuOD+IxWe0vAJOQf5V5tWTU2j9awtpUovyJHyqtI7bi5+XJ+768e9Rs5AU5wM5znr60yZ0cZAx9KrkgAkEl84H0rl1e53pEjOdjENkkk/WozKWQDPOOlQPJsYkkgAdPWmLIp+YjJIOfakzS1yz5pICKA4GGIHNQPdHgkADPGBjNU45GUOA5UkHO0Yz7VG8+UUYJOehHQ+tIaRK8wJLmMo4bjdzgfT0NMW8KEkAEE4yc8VCboIrEJuJOCBUIugAw2YB4FOxXKWjcNuYlcOT1z1qE3juCoZkJGMHvio47kNC25cMP4s9R3oTYcEEuATtz2GaXzHyrsWodQdIyhcgVqWGqMQA53Mw7+grn5XCEtnG6pIpyhBYgD7tK/mJ04vodqJllTMeQAMfQ1Y2r5DO74IHAHc/SuZ0zVVgbyncFCOCe1dCkm63GwhwTgEHoD71m5anPKHKKYiVJULkevpnFMWCKBTwB2BzU6qCCSQCp7+lQywiRCCQQvzYzgk0cxmmMdyELgZPTFZmsTGHTZZE4baRg9605iASTg8du9Zet4OmzAgFWHHqBW8NxnnqbncggFm5YLzg/WrsFuHZDnI6fSoLeRdxA4JOB71v6TYBiHIwAeh6GtakrIuCbNfQNPx8gJJPIbuK6y1QR4JfLDGG75qhYQCKMFIxkYJPQ49q0ixVtqJhCNwZjnHtmubc2ki0rOsR2gAE8gjk1agcuZDGRhQFAbnFUYJHYAAYOavptiI8xxGuCC2Ordqk5ZRLcPzqB13DJOKo3+jQ3KyBot/yHGDzntVxT5eDkjJwCe9SLhtoB5B6j/PNaxk0ZarY4DXfh+xjeWHGJIxyHHU54x1yPpXB3+kz6exE0QCj5Rg5zXvrA7gGKkk9Mdqx9Y8OQagpVFHmMScsBj6fWtPa26FxnJHhLgllyq7l45GKeYQHUAYJPX0rrdc8HTWrOVQkdRkdK5+dVtCC5wo+Ukjo3pVRnzK50Jtj0s1uEieSMHYxIOOmByfaqVwglcMWAUHAb1FXZLgLAqAM2eOBnNXtG0GfVpEWKMBAQSxHAFEpcquy7uKuylpOhT6zqBs40BjJXLsMqCe5A9K9dt9Ih8M6W0USBJwmCG53sB1z/ACq74e0C30fT0eNVQliXGBuOMZOfQ9qqeJdQGpSOJI1KfdAXjgcD9K4oOdWd3sczm5y0ORvJHkkLZJLDLD1NZVxOyAZyCRjHpW1cKFYCNcgDP0rLvYUaQOoyx4P0r0+a2xoop9DKm3vhlY7D13daypbc3DMHDAEleK3jAZOvCjge1MjgEbEbcE8gNTVSXQPZQe6MOfShHCGTJYDtgnNJbb9wHRgOSfWtSVkt9xByW/Q1VeREIfIBPX61Em3uaRpxWyJCwO3I5AwcCk2hZAQScjOKdbMoUl5ACRgNTPNAwQcEHrisXqbpWHbt3KqQ3Tdnj6YqZCHwHABA7VGbhFBIGSecU1XjWRzFltw5yc4oGSOobcpbhh1HNPDiHCggjP4iq8spOAAFIpu9iwBYAnihaktF15wnKnPqfSpIbkSowfGVHT1rMZXiBBctznA5BqUEhApOc9M1aTJ5TRiugXUqCSDkAjpikm1VzIHyFbJJXPUf0rPMhijdVchx69x6VWYyTzIg2gNwWJxj0q1GwlBM0bjV3whQ9WG4egNeu/C/w2trp0txOSHnLOoPJA6ivLPBfhuXVtdgVwGtt22XcM4APPHevpDT9OitLSNEJJUbQSOw6D2rjrSvJRRzVpqOiKiw7CQQME5LemO1U7vy3JIJfsee/rV/VS8Om3pU7F8ssAepYdMe/NeaaR4xjkuHiuH8p1OGDHr/AIV1QptxukTTi5aoqeN0e2HmqCCSeR39f1rzGS9M4ZgN53EfSvbdbij1SwEZcBACw47n3968b1+1axuWQgBSSRt4oT1tY7IdmUiw3AFGdePmXoD2zU4iJdiTkEAg+9Vbdg6lQST1x6ip0faCDkYIIps6L2L0CSKwfIJAyeMbv/r1X1eQXUaDaMgg9ehq3aTCZweg9+9UNUIkdyEWM542k4x9KqlFOaPJzCdqLMGWIxSlzk84AzwBV+0dTGoKgN1BBqCYhAd4zxkUyOdBIoQYf+9jgV6Mopqx85RqNM14zK+QpwifMSRkn2FaljuYbc5I5PHWsqCd1Q85AGCcYz71fspjJcIGJEfRh3I+tcM4WPpaFXmOgtds6CN8DIwQeK24UCIqheF7iuesQN7MCSoUqCex9a6GwlGwAuHJAzgcH3rz5nbfS5pQYADg5OQRWzZMXYHABHQ1iWoCkqRleufSta0ymFCnOMbs1ildmE2al5eCG3cBAX2nLZ6e9ec3txvyGO5wME+p711niG+WCydMq8uMDJww4/Ig15/eXJ8t3UfNjIGele3hacox5mfMZk72giK81x7CMEYYEHjuPeuWubuTUbje5LHoDnB296s34e8uDHGxIwMHHXjkfnmrVtp8caqSmGHBJ710Tqcq2MsJhm9STSdKSTBzkdQCetdDb2sdvKjFQBjB5xis63dEVQAEbuPSnySucFGOQetedKXM7s+hhTa0OpW/t7BgzAMFGATyCf8AGtLStXtpJAsoKDI+UnGfavPZZSkaBQNg6AdjSC6aPDB2JJzj0qbR6nVGDPZbe8t5HAjKgE/dBzitT7IXTeoBXGMgdM14fp2t30FzJLGwES4IUnlh6ivQfDPjeOcCOYsXU4CsxAB9fes5RS+EcotGvrHh2K8jkCJkADcTyTx1ry7X9DbTbwOjsUYFQp6DFe5208d5ah0G9iQMAdaxfEeirLDKFiVic5UDuPQ+hrSDnsTGpZ2PCwDuZSCAOOmMU8BFXqTg8Vf1KwOnXxiJJySSGOcD61UYjgYAJ6E810NNbnRe5Gr4LYJPHA7Co43YyBC52A5wT0qVXCgscbQM496YpDbSAoaQ4XPHNZNkS1FUgsxJyOwFToA0JI43YDVWmCRbSeGY7doGcmpIpnTKlBtPPvSWpg0PkzAE2Yc+YM4/u96nkJaZyoYLk7SR0HpUXnKoLEkj2HSpYyFjAJb5uQW560yVdE0MpXJOCCKsADYSDtJ6VUWLkK4wMjkHg1OpCuFIzngAdDUtD0HmISqQOcjnHeomQRFMDB6H2qYeYgAPBzyKS7if5SEZgepUjI96hqw0kxUZSpKsQSMDPep4ACA2QSOvvUCxMsoIBOB0I9RVqGEbEJBPPzY7/SkPREseBKAAHA5we9WBsVGDIB0/GooYhuUgEAHBz3qwYHOS2CCeADzii6Mm0SIm9cDDKOhU9a0bOB3AdlAAwVHf6fSq1jaoyIEUpzn8a349sUZUgEgcH1NOMbnNOXYz7wkMu4KuckbR0z2rNMYSUgAgHkljkE1bvJGkJYnbjggntVdSZsI20pnk56VukQr2uMVdsiF03p2HTB9ae2WJIGD7UjzxLlCzEKcgqRzimW86POEJAIBYbj2HvV2ZLbJB8zqMfKT0JpskaNIcIVPQAc5qaWJnBJTGecVC0Z4IOHBzwetInmKt1YGViSfm7ACs8aYFZg53dya6QKzYJA5GDjsaqtCVkKqmSQSXzjGKdzSM2YLWipnAweMGr2nhBIyg5ZsFl9DVuW0fcHVA8X8RJBwaW0Cm4LEAgkAY7VO5q56GvZRDK4GSOvtWrCmFyBgDkgd6y4p1iRADgkkHcPeraXygAuuTjHWsrHHNNnUaLbJKQShPG7IBJAHWta5jK7cEMR047VymkakY51COykDB5IG0/wA+ldaYZLqNSgI4yWJ61rFI5+VlJLaONgWIQsxyTW5o96IHAaTCqCN2Onoa5PUop5ZRGWITPOPWp7dpYiwLsCODg9R6VspWFKndWZ6GdetjblXcPwBuUdTXA+JJIrqd3SZo/wDZUAkD/wCvUckkjuCSQV6DPX8KpzyF4yCMEd/WtXWurBTpqJkzW4ySAxyO3PNVNxLlApUdDx1+hrWaFghIPHQHNVmtyHJOCewH865ps7IoqvGZMEICBwOKgawLkk8FeQ44xVpFk3FRgDJwWHQ0ySYkFSu0jg471mVbsUHttpwCAO5Y9TVGeHaSSQCTjkVryB5mVGJY+vWoHtSwKnDA9B6VSY1oY0sLIxKyKTngiqj2DTuEAyW5I9T9K0prUNKqDIfOF56n+td54F+G9xreLmeJgBxG+3kHuc9qn2jTscWLxkMJT9pNk/wx8CvO1vd3UeCcBVBzke4r3TSNEFgEVxgA7QRwB6gdqsaV4TtNPQYV0XAC7ThgPTNbEVkHADIWcHIXIGPxPFd1GjZ3kfk2PzGeKqOV9C7ptsiMpBIbt9K6mwwQAeBWHYQiMgBSCOMmuhshgA4wcck969KEUj56tK+5cVW/uEjufSh1QMisAQ5weM4p6xKSCpYEnJGTg/hT2Q8ZOTXVFHDfU88+Iukm8sZRHGyB/wCID7uK+ZvFNu1lqUURTJkbbIVHA44NfYPiKxFzaSEscgHKjvXzh4g0wN4lEDEETEqBgncc9B74zWNaOlz7fJcXyQafQufCnwit1cCcqWAYMDjkDAya+jNMtYraFY0LGBRldwAINcb4A0VLWyiAUAkYZSMZr0JIxsIztHT8K5cNTg3znz+aYp4ircaoy5IUgdce3cZp+Au4AEA9M9QKkAIwQpcjjGe1OUZUgjeeoGMV6aR4lz8gIozlUJwGA5Heug0SJwqQAl4uFKjv7msiGIuY0JxgcH0rt/DNpEjxPICXVSAewB9q+Lbsf1MtHc6LT7UQWkIUgsp6kdf8cZrQJZGBDfKRjpnFV4T5UR4JyD+A/wA4pJLkkDBwuOg9fU1Fw5myTzjuIIXaDy+OSfSs69nBkDByRzlc8Yp0t5vXJOCBgNnAP4Vl3UuEBBBYHJx1PtT0ZSE+0GVmLgAgFcZPI/pVKQBGCoCAT0XsKmkk3S4HIIByO3rVdnxIEL7A3BfGcD1qGrhexDLbmOdthBQdPWsfUnEocgZIOCSK05ZcF0WRiAduTyStZF3O0hKqCACcAjG4UJWMZXZg3SsASCC3fFRO4UAkYJ4GB1NTXAVpSAhLYJCk9PWm5UABznAyMdjWyMWivh8kg4IBOKdHF+7Lk4yeMU5SrZBKgk/ePpTzsRghYnAyADj8cVskK1hmwLghiSe2OlII9gKYwc96dg7gFHJxk+gpjIXZ8Eg9Mn1qHcizDyArAqSAckjPWni3EZLh3LscBewpgLpsO4yA8HPGMdql8z5GJJJyABjgDvUhqNG4MWByOn0qSSQFVBIBY4HvTVcxswBBJHpjNPMYk2gAAD9KA1ECM7BSwCDqWPSgcKpzlWGQw5BHrRKCuVAyV4xmnjIVFZdqgADcaFoUtB67twKNsAOc4zkU6Yq8zFwuTj7q46D0FDthSAwU9OmaTynZQxOR7iqTCw4FEQSFA8ecHI4z6UNMrK4KBADxgdzRHGS5G/MRH3fQ08wgcEEDPGe4qWUrEEKrtBK5YU51ZH3AZJHApX25JwUToMdqeFRlByxI7+tQtR3SI133Y2EZx6jpThAXLqQFC8E1MqqSShPHOM0ksixxkgZ5wfWtkYVJNrQk062MCNEGLknIduw9P1rQjtwFJJyR3qKCF4hGZeNyhgQc49vrVtXjxwCCOpPem7nzGIqO9rjVtxJkHlCMY9auopLjYFBVQAAMdKr7V6gbRkAHPWrwDQMgYZJHHvUWPO9q09TPvZGVwG5ckZOOlEjNBIuXGCASRzirF5EQHLqAT19wO1Zzq5UOAAucf5FJpdT0KOJaL8EysCAQST+VSBmRw7gEg87e4qihdAGKKCeV9ce4qQXAEhIOR0wTWLse1RxF+pZDO86MCSi549c05wA4Bbk8ntSwkENsOT9etBtwzAg5GASTxg+lZnqwq3BUVgQTgk/pTnVYplLkuewA4/SjYvmKpJAPXHanqhjwQCCejelSzpUxgQYIQZLfMc1NtktocxkhsZBxkCnMjoCCoC4yH9RUbzFwQX3BRgAntUMzcrkhZ4iTKoDyAE4GBn2HaoHmHy4bBHB46UjXS3UbOxIEeRhjjntjPWq/n7iioOGOCfb1qJEasnDHGQcY6AU2S6CgAnkdcdaqtMIXIBymcErziq0hd234KHnO4Vm4XHy3NRblkKbDvDHJOcYFeteBYo7uxJVy5VRtOepz0/nXicBZ5FAJxXrPwvuufKZ/lU84PU9x9a+fzehzYdtHi5pT/c3R3EsEyEErgAYPPU+tPhd1QEP83crxk10LWRuLSJwQpK7mU/w+31rMudOCEhQQc8AV+SylZtH526i2YyHU5YiBkknGRnrirD6/JEEKEoVbJAPWqkkYBIYYJ9BVdlIUg8AHJrN8siLQl0OmHjZ44Iy4AOdpQAbh7n2rVtPF0DDPmjevJG3GPxPWuAaNny4GO2SOtPjDKmCoJHIzzipcIvUh0ab2R69pXim0nIYyKSB2Peuht/E9pGA5mLnHKKK8JhmePhTgjqRVwanIVLbySpxgd6y9jFmLwkJdT3F/FdozAG6RAOS27gflVW98caXAgBulY5wATgn8K8JvL2dHKq5QdcKahhhnu2Ls/OcAntSeHhu2NYKlHVs9Q1/4mxuGNoAj4wCOQDXnt7q1zqspd5c9TuJyB71LFoLyqFYZAOQV4z75rc07w6HniZlEYHBULuBPrg1KjTp7GqVKj8Jl6Nokt2QS5kQjcCBjn0rutI0RLaIEZDgZ+Y5xVy0tIrcFUAGOD8oHP0FTLMYEck5BOM+lJy5nqcdSs5bE28YALkEcBcdfeqGoXREDpgE88iiS4AzubjsTWdeymVSAQcdweKnlTOZas4XWFAui6AEHlsjkmprdB5RKAKBjg9TUeqMZ7s7UYMONuen4VqWFoWjVXRgwGdxHJrW9kdsXaNyvHEhkLMC5I5AOMGrdhADJyhx2FXE0gyEErgdxWxY+HwAGBMhPzYz09vas25dDOcyC30qG4twAjAA4BBxnv+IqC68OK7uyRgORtzjtXeWmhrBsyingMAR0NXf7KXYBsXjowHNTr1ZxyrW2Z4pq/ht4bWYxpllGAD3zXhHjb4aX7SSSxowaRt20g8k9+eAK+2H0bJIWJSGJBLDOKyr7wbBflUMeFOQRnIH4V6+Ax1TAT54M3o4yVF3TPzr1HwTqdu8gliO3OBgE1l2VhPASkkTRHJXa3BI9a++tY+EtnfJmODaTnOR0Nef6v+zrBcyO6xAOnKtkknPavt8Nxdry1kfTYXPILSoj5Q+zlQqMzCPcGxjPI7/WmzQoJQVcgKc5Pc17p4h+CdxZRymKBt6jgFSMe1eYa34YOnOUliJ6g5GMH0r7DB5tRxi9xn2WDx1DEL3Gc2EkeQOrlCSCQvGalIYgsSN2eQD1Hb8atx220MACT0xUDQmMEkYNezGdz24sSRyqDDYbHrTkuCVVVI3DqxqF4z8jGMkD07j60u3y2YqB8o4HrTuaInLEgg5A65Apqu0oAxtQHihFldC+QOAQPT605TK+AEwAcZI6irTNEMdSxVTnA7U8qQhckKw5APf2p6wOS3AJGCQOMCn/AGZ5GLFWYd/aruiroi3GQAqdpPBVafJnYyqQrEYyRnFPTTJQ4IJQHnHrVlrEu65QgAfNz1qJMnQqiMbCEfcAMBqkiQmLBAyR1q8mlvtTCMh4Jz6dqng0zc5Uk4JxyO9Z3QKxTtbETPGgOB0C46VrR6GIsFwBggjHTHf9K149PEc68ImFCkDuRVwqm0BhzReLGncoJbxFgI4lAGMsM81NIqrGQUBH0o8pllyhyMZwKkBjljcMgDqchj198Vmx2GqREiZOATkCmcxy5LYLHg+lKhEjhlLFh8uM/wBP8KWNRNeCN8tgjcQOlXGN2jOclCLky1pMQnnlkKlOcAY4GO4+vvWyozxnII5B7+1QwxC0hIRztzkkURsNpIYEEEYNe/Qp+zifnWOxDr1G+g4YSR1wRjt6U7eq5yCAOSfWnSRb4jlsE9OcZqOJArFCefSu5M8tsQOAzjduIORgdBSsShDgDGOvpSEFZmwcDOCPanSMEHOMDkk96mWhFrksVwkkZdCMDg5Oee9RS3KNKpGSG7mqc88UQK54bnGKh+1qUQBxkMOozx3FYSHGnfoaDSsSTjK+h7VQ1DUBpvlsCrOx4UnGfapLq9WNGxgk8j2rmb+aSZg7YbnivOxNb2ast2e/luBdaalLZEt2zyyLLIDliTnsearzSKUKAhXPQ55H4U6R3KqXJVGJVQ3cjtULgMzAtgqeD618/LV3PuYxSVkSl0YKCCeOMnofWm2sgZHQkqQxwD3HrVZpQw3AbiDgD1qxbyAoN2CT19qz1OiKsatvGHjQlskjK89vWpTb7AMkl+pAOc1FaRER5B47VYAOQcFiR09KLsq5VmQIjsgIJHIJzz9KyjkK6EEBuSP6VtzgswCocngcdTWYIzKW2oSyknnjmpuWtSlt2gRkngZBUYAHb8KgkhIw4IJzVqfccMRnjCgDr/jUQZpThQAijI9zjn+VTcHcoSxEAljjJzioHVGQhQAR3Iq66mR1B6EZx6Gq90h2gqACTzWkRFK5iQoMndjqDVGYCNiQMgDnPNWZo2Dlz8w7jdjBqrM3AJOe2K64GMvMRpn44Bx0PtV7SZlmlYAgOBgnFZXz5BccdOtX9KjxKz5KqP4fUV3U3Y8bGKPs2bkedxDYA7HNWbeMHeUbHPAPeq8ERmkCoMsQdo7k16H4L+HUmtlHvAI4GALb1JIPtXJjMdRwlN1KsrHxtWfLuyDwZp2oTXcTxgqoIJKjGB7/AF6V7lo8sqrHESBgYJP8qg0zSoNLWJIo1CIu0bVxkDv9atRwMJGfOCTkCvwnOcyWYVnJKyPIq1efSxdktlvCQQQCcEH29KlGmIqkIWAJ4BPB9Dj86hSZo5BliD6noBV3eWO4gMuOCO9fNO5xO/QjbRlwiN0AwTjjP1HWoho6xvwSDnIwMAmrMdwGIhQkuACcDge1Xre2lbqctjpmp1MXJos2O+KEqclscEetWEd0BJdmJP5UxcpGNhBIODz0p0bgpkkE5wfY/SmvUyvcpX0wty7lwuQQFI4Oazv7XHltJI3yhcgE5OfTFTa/bvIEVOc5Brn7OyMjli+QDypHb1p8sXuUrFyTUjOxdAVX06/jTvtzxxhiQB2wOTQ0MVvkhlCnsewrHigudTvS8A8qBXKs0mcHj2qowT66I1UYnRWt8rkMCCyjJJq0ZBJtOSGPY96qwWyQIQvzYGDkYqUExkMcEduawej0MmktiyZQqgvwAQuc9Saek7SOowQo4wxziqbkvjPzDPT0ParEDFkcOvOchgOcUrk2L0UbOTtUgE53E8E+lWFUEksgJAz0zj6e9VrfGwk8gYznv7Yq9tLIpXglgMEdvWociGOVEIBOSeMbaLhgts75aMpliw7ADr9amCjkbcKOC3vWR4rumh8KakLYB5pI9qsTgYPXn1xV0vemoiT1R8WfGPxC+u+KtQnKOQrtFEg6EHHJ9eRk155IJI2ICFlI5AFeq614LW51WeV5Q5YBsk9cf1qn/wAIfayrlxkgfdPQ+1f0jlVP2GEhGMdLH6Bg8dRoUVA8zhkeRi6BkIG3aQRipj5kylckvkZ9a9Kt/C9qqI4iBBbLBsAhfQfSra+HrMKxSIA9QG5x9R3r2VOXY6nm1NfZPKXtbnAKoxVepHGPwqwmn3Uyj92+3rnHB969SXSbRpmIhVCQSQOlOFjEFCJGBHnGAMYNbxqT7GTzaP8AIebQnUY8cFQOpb0q5Z6jfWjogDSAtl3kclj649a7w6dAuXMYJBxjFM/smKSQMFAOckgc5rRVZmE8whPeBkaVr9yVJkiLKTnCjBx+P9a6aG9O0F0ZGIGFPJrLm01JEnQnBckswOCT65+lSoBZwIkbsoUbRgkn86pVZdTyq04VH7qsbcE5jYs5Yk8ZJ6e1WBdhSCCBnkg1jeaXhQu5cL8uR29vrTGnch8Lk4wAfSr5mzj5Llya8EiEEYcnnnOPaqomDuARg9smoEIX5QOP5UXtylvEHLKAOAxGMn0pOMmbwp3aRW8RXrWemOwbDEFcDrgDk+wryS4Jnd2Dkjlj71v+KtVkvp1KsyoDtIUnB+orCQKMkEdcfWsOW259zlmHeGhd9SRcqwBxhhnOeBTY1aQEAgHPr1oLDAGQeMmnw7QVIOAKTPfUmTRH7PhRwSc9e9MkkJG0qRk4AFGdzjPIDcMRTm2pIcHJI55qGaqYkbHaXIAPqOuB2q0ZyqqB17buQTVRVKsSQSME5HSrG4YUAAE8n2rFo0UiUXRONpAbOMelWBIJFAPGOPrVHZtwQATnn3p7MS4VRhcc4PQUrGisWkmMRJQYz1OcVZhuSCTnYAMZ9azpGACk5Kj5Rg9amaQMoyQQCOM0zSxoJI0hwW2gnHPSlVzt7gAnJ9apLdM2VC7ieM1LBlt6nhgMAGhOxLiaNpMXwwclRyBmrMGpTRtICASCQC3f0rLizGSBwpGakTDqZlfIzt29wRWsZtGM6MKitJG+mqIApkG71CnB/Oi88q5VZFBCngA84+tYBkPmAM2AelXRObdihOAOCQc81oqh4tfLae8NGV57bZIzhVLE4yO9Y2rEmPYSCQMnFdC/zgtuyCcnPasfWrVnUFEx8hY5PUZ6j2o57nPTw7py1OXSUZJfIB4XPemR4BBAJGfzqZizFlVFYqCwLHGPemLL8uSASORxjFJHsxZu6Jrf2VwgBUZA3Hpj0+td7ZXSXqkEkMcHr3ryLLhiU+UDnI7Gup0HWjvjVwQMYLlscilKnz7HVTnrZncyYBJK5Ayo/rVUoGcEKQGPOe1WrWYXcKspyASCfXj+VSSQ+ZsAGCeT+Fcrg46HToc9cwszuSmRkkY54qnKhJAC8cAgHGK6KRP3hjQAHG4k9PpWbND524iIoQMEk9az5rArGNLA+1jjZzyT0NRJDtGcAnoSK03tHUFgCR1xnvVU22GJclMnIKnqapSJaMu4tVmWQKgZsYAx1NUZInMJJChgQOncda6MwBvmblQDkjuapyWRYHIUjkjHGa0UzJxRzclqPmc8nOAKiKkMAVwT0xWq9uYwWIwAciqLwvksoJOc59K2UrkqFgRQnQ4Oc81owyMSCuAMjPGc/jWS2+LqcgnOCO9XrC5X5ckgnjB6USVzeOhrwqRGzuQR0Ax+VX4ACuQNoPYDqaq206uDkAoOmT1q1BKFOV5PfHauaWh0RZOjiLO5Ac8cdjSxqZMgLgZzk96R0B4ZyAOTgZJqZsqQUVmiIwrsMbj6fWs2aDdojlfyySMAAGlcMxBBwemT2pdghYFxknBxnOKWVmfcuODyDQkS2NKHfgjKjoOtSRZ33AlfzBhfLxxjnkflSZYZ4XBwM56Co5ZAu0P8qtnp3rWMLkXHvlV3Dgj9aihHmgPIzIV5AU4yff1qKW7jVGCsC2eQT0rPk11YlcIAWxgbvWnySIcrdTWYrDJuL/JnPP8AKqzX0YDksASSA2OgrnrzWJJDgttBrPmvppJiEbIA/WrjB9TGVRLY2bvVhGhiWRgwbcAOgFYt1ezXGCXD8kkdAahWQbigAIxzg96WMoX2lcntXTFKJg6jYxXEIEina/3QoXPJ6n2+teh/DGZpTOrDIKbQSOhByT+gFeeOrxyHyzgk9a734XhzeSx52RbcsQcZ5yRj1pyloEXdnoWSVwQV5wCOCfenFWZAGGcnr71YZFLB0GFGQATniocFSWBJA556A1w77lo53xXZq9m5dwOD078eleXTr8xAOVJxgdhXsWqL5tlKGwCw6EDqPevJby3NvcuCQSSe9aQViZIq28QJ3EsSDxmpBEWZjwxJyc9qkXIjJcAc8BepqRMpkAZVhjn/ABrZslCJbDzYuDk9SBx9KvCNlRcpgdPrUNqXjmBBwByM1dZRgA/MScgZrO7ZSkZdwAhGCFbqc1FuKlTtB5BI9B/nFaFxDEMjbkt95gc9Ogx9areSgQhgcHqB0I7jNK5oncbCuVJIySSQBVpWjWNA4JOcAn1qAAEZxgAZx6U5XEoIAPA4x61SlYzlT5iC+t0ZXKEEkHI/nVGzcpJtCbcDuORit21tlYDK7iTkg1RvIwZXaMEdQcDGK09oYKhYu6exlBIXLDkkDtW3YleATyfT1rnrSMxBSX4I5ANbtjuAGD8xHB9K55e8dsI2RvW7qMKW3Eeg71eiJZgCcHOCB3rMtsRkE5YtySeprVggJUOpAPAVfWsGaaFpl+YAHAxULMEYuBlm4PvirEqjn+HAPGeKj89fIUhcSYILKc85/wAKzbAqzZyGACAccHqfU1Az7vNQEksuAfQ1YMibgrDBPOfSoZUL5IOB2IqLlohRXbY7jcPu5zVoxhwWIIUcYHeoFXC8gHA4Iq3bOCwBOVIyQaqLGSvGUAGcx4HHXBqxbWxdSxJJwRgd6fDbiQgOMD2PQ1dBSBVw2G6jHOMV0xVzNs5bXNUTTWKgshIABxggms86rBMI283dIWIZSOnGc1L4+id7QXIBKFsk9wR7CuEE8gjJJJI5DD0rWNiWdhJqETu+x1L5y2ffrSCNnJkDhYxwfQnt+dcolw5ESu5ZgMFwRkn6duMVLd3txHFAkT5CZBOeSD/MiqcTNnSLhnVMqH3chiAMfWnLPEWKh0OO4IxmuVfUHKhNoBUkhySWA9M96rG5zKNoGRkqSO54/wAmsnC5DTZ0VzrCQgkMAxJA75rButfknZ1RwgxgEetVZ0kncAgHHOScYNJDYCNwpOATk45z+NaxiojSH2yOymWdlznnGTuHarSxFweQUA24xwRT0gcMEOABztxyavRW/nwMrKfmHIzgjHvVOxsmSRwJGqEEqCvAHY+n0qWb92EVnBdwCFHOO34UxCWjCkcgcjPSpxO0cmQRK4HDKvT2rNo2WpNbxkOY+hxzz1Aq884a52swc7VJOepPb6iqkCiO3O4ESkZHPSnWSRzSF1wpB5bHUj/CsnYXL3NP92qI+NqAfMewIPX6VXlfd85ACjjJHFSA5QLklR8oHrSuAsZUEAnoMdaz0Y1FFe2cMSpJ255x3q3GkbSFQTg9+mKqJCxYEHaOuDxmrKL5ZJbgNwCDwT6VDNFAS4lWEoIQFboTwcjvRIGnnDghcgLgDgD1pskPmxsoJDA5DelSxgJATu3kHax6YHrSUTRKwskQQgA5APWmvERKCpCjGcVKqhsoDkAchuarX13HZQvwSWGQO59/pW0YkSdjK8R6muEghONoG4jue9cxcxBmLkYAGck9Kt3UxfBByzZJOc85qjLI8iMSuOMc9/evQp2ijyqjcmYl6jKzuDkr3Hf3ptpeNBIhIzu+XcBT70FVAyRg8jHaqRcZUDl+ig8ZroVjkeh0sMyDzGOWeQAA54GPanozxuHwHTJBUd6y7JyVOWBYdQOcVoxyqpQuSing8ZxUNFRZuW7nZlXwCATntVxCCTg5B7+lZOm3QlDhBkKcZIrQ83AAxgE81FjoSLibQoyeQeD6H1qGQAk8kkjr3JqCWUqCSSU9BUTybSQCzHkg9sUXsaqLLLzgQhAA59TUYcpjIU5OQe9R20D3O4FTg9cHoP6Vr6f4cmuU3OQ6bgoGDkE9PrUucSnaO51vgvUDNp7JKSqxsWLZ7V1ulzBoBeRHZEpLxSdN49/z6GvPJUk022NpbDbIxBJXkkDgiuptpzYeH0tS2ZZAP+AAAjH48VPNTZwVL810cp4hg+26w8kTjIB3IepyeD/OqEOmNFKkgO0Kc4JzW6saJIxPLnnnv+NSrahud2MDOMZzWDSbuae25VYsaEDLOTISgQgjB+8PX6V0926SIqImDjrWFpcQYlQMnGcY64qz9td5yQ5IA247D/69cWN5qsUl0PErrmncnLKDsUEjqx681FJlVORls8HPQfSpEkdjgLjd/EDzVe4DRgjOQDxzXm4Sk1XjfuZR0ZHaTEzFGwSDwSOgrSklDKQwDnHC+v41RsQJJgpBLkcH19quhSHwRg9M1+mwsXJoeRJG4Kkp3HqKnX5Iw/Vs9D6U04dU3DaR3zmpC2XCDkdQQOtbp2MJakloN7xhjkg8HpkE/wBK6EEJbkAAHgDNctaq/mqCSBng111s5mQnywC3OccCtYanNPQQwLJCoP3gM9OorOm00kFwASOcHjitubekYCAFsYwB+lV5QXGHcxjHIAyQa25SIyaOblPlSgOAIx0HXFZ9lJK8kpIAAY4zzx2rS1EB5SoyBnkmqUURtI8g7t2eSelZtdjtg7rUks2O9yQGLAKc9wDWjBc/Z+gwAORjNU7FFMbkEFyelT3DlUPIAA6HmptcymrlppjISwbeVP3Txg+lPlczqAQCSAQpPIPeqMU+5cDBJ4x0qxBIUIJAIGRkmkrnM49jRsEMSncvz+xzx2qbMhYq24rjI3HOKzoNTEcyhRgfxZGe/UVqF0LAq+4sM81tEnVFRyGIUnNSW8u2QMCSFOCAelOkRO/XPGKgUIgyDg59ap6lGqzhgHIPPesy7YLKDghR/Or0MZeBZicpnaFzyT649KhvoHlgLgYYcAetYyVydCO1mEkXzDcOh56elWBevaKcHIPFZVphXCK2Rxx6eorZigQlt4OQAf8ACsuW4nFEAWSZg4OD0JxTZZwuVLAvnAAHQVaeURYQcA9if1quAm4PlZgeQRzTdNAogkjSMoGU+p/PmpGCMuFJJ6cd6innDMSEC84GD1/CoPmC7wSBzk561jy2HYt8IwZVzzzn0qw0sxWMRspjBJIYZzn3rONwWjCgEAnBOaj+3S78RMF7kAdq0ixWL9832jaNoAAHGOc9+artbkRgAEluw7UjTiYIM4HXNXonUIGBBcDkUpSBXRn3FqoyQcEAc+tVZ4/MuFCEg8Zq6zCeQgnaAc4NRbQl4BvwRhicdPQ1gXdmhZDYCCwJNW2uFXLhsgZG09DWfKuIST8uRgNmktbdioBZj6ZGc++aGjNxTLkFyHBGMkDd16n0qcyqVUHgDnBPSqbokTgsCRjGKvRQRSBSRknpk4/WueWmxzySWxAyiXc2WGRjrT7eOK1kVmOCRjHr+FSytGjAIgJHUZzmmsylipGAcNn0PpTjKxncuxzReYm52QLzkdRTHlBLHJAxkGqnlM04cttBHRu3ersCxsoJyQOMetW5XJdi1GQyg8Adee9N2liS4BHoO1L5W1AyHK9DiljdUJDDJJxyazbM2NeLhQg2JnGSeppFcop3ITjoR1NOkIJAAOBzTQWzvcADI6UXGtQkBdFAGATgj0PrTwGiALEEr3xUZlUygqu855PQBfp3qRpBKrAnJz2HT2xU3LGs7vy2AAM5x+WTUixkxgg5PpVeING4L5xjoB1qyjCRlIIUdcn1oTRmIrnOGJUgc4pkkgjCkkuOSMjOQTzUoZSrCQHqOnamvEWJIbKgcZ/WlYLFdgiAMVwMg5NQyMDIxB4Pb1qxKolgIBAII4Y4zVOVFV8ZwRxgHIqkaxsZt6d8bgjBGcfSudSQrMQ4yOma6K/RCHIYgnAwegrm5SPNbuAcZNdEWetR1R0ulRCTJDEA4I2+ta+wLGwKbiw4BOCD65rB0aRhjY28EjAJ6CulitVZiQSSe/pUSZzV9GG9mVQEJKjt6ConIMQYZBJIPtVkxyJEVZsg9wOahIKZAGR371nzWONSKpUtISCQfXPFPMTnBOAoOfrT1UNIDyo9KfPKqjazZPQDPSi7ZtFjITImQU3nIxk4zVkrvlKgEFQWK5z061nRyO/yoBknG4tjApySMMAMxPfnBNCUjeNyTy3jclHJDActzx6VLb2pjQ8mU5ySwGRntx2FRQsXyoBOD1J6VcgDpICWwO49aibklccrotwkxMCMZUcD1B9R3rb0KeM4ByTyCDWNFCJ5QqI+MZL44+lb2gwpb3AiCKCzZ+Y8E18HmeYXqKEGeLipqzOm09H3ApGXjOATnpW3dXKWlspIJGcZUE496ktLQeUrFEDKDxHyAKzdUuMmNIiyDG1vm+9z3HpXRSjKEFI+UlP20incai3ngqcHvnvWjYSmdcPl1J5zxisMI8t0QQAuRyMVu7o9J06WdzggkDJHPyk/nxVUpTqVORG3s0tFuZfiW6isIXjJBkOT8o6gVwnmpDvdIgA2WJHcml8ReIPttyZVO48g89PashL93BYAkDgg19phcIqUU7an02EwrowV9yx5jbgQMBs8ntUunQky5BKAHPHfmq4MhwcDaw5B9aS1vjbSFBmQZ4b0weRXpQvc9DlZ0F1dGKKQwks6EYOOp/GsqOIyF5GHzMdxLHoTVtdWivLQoBjnjcMEU+2gjlhO5gB/dI613JuwK66GX9nCOz4JbnIzUsKyEGBH2bxtzknrVy6gHlnY6k55OeT7VnwTiOYoxyVOCVrGrJRi2zVNs6GDOnMw8zzCRyR3rL1XU3LB1YhVBBC9c1agmF7C6qCCB1Jxms68t5GgYAEIDggjkHtz+dfn2KqRcnK5KjFu7Nq11Vb2ztpYlwxKEDOM5YYP61614m0xNa8Oqxw8iKSpBODgdcV4PpjS2N1ZwsCUeQKBjjPUfTpX0f4RWO90JknOW27SR0Ax/WubDVU5qKPn83gqcVOJ8qa3bNY3U0bk71YglRgH6VjXLboXA5GNwzXoHxU0s6ZqxdoyrTMSxJ+UDHAA9a8wvZghlAJJK4FfWxVkeZRfNaSPO/EjLLK5QgnOcMODWC8iyo0bnCkEEY4Brf8AFLHhUQBiccnoO9czcOYgCM5yBjGa8XEX5z9ayyfPQiQmUorYO8A4BAqPzzI4CsMjBz6GnSTNIwBHzY6YqOWUkfcAI6n1rnSPciNlkkmdUxl2OBjvUEjhSQG5zjHvSvM0Kh0OXByG9/Ss/wA0wxEKOSSxHuTkn8zVWNUiae5VMEnbjr71WM4DOQcgnIpm5GYNKNwP8JpoRFDKcsfvAH0pWNEkTJMCGOQFJyB3NQkvIpKkPtbBx2z0qMlgSCMAHINNdkDq5DAg5IB607Ba+xbwASQrFiMEZ70yOVgd0YaGQdMHp681VNwQ2ACQec56GnQ3DcgjPOM0WHylh5WGSTuHUnvmkkld8MF+VsLtA9Opz70yQCTgPk4zgdqSS5G1QxyFABIABNHKNRsTCU5JVckd/Sum8OaoptQAMnJBU8YOeo/GuPeYog2lgp9DV7RXK3iKSSAQT71nKN0TOHMjv1YgBNuNx3EgcEn+tDqVALlRJjAHY0wSkPsPIAGSPWnTxvOFDHAQkggdeOlZxOBxIkBIJC5IGBVTV4C2nXDk7JCuMeo71oxplVweW96dqtqjaZOQzb0Ukrjv6f8A166Yb7kXPLrK0dLgoSCCeCexrrdFtPmVnJJGAFHTNYsEIWZhtOc5B9a7DRLZ1gR2TaecknrUVvi0Z1QTSNa3iDBzIxQqAVxzk55HtxU8JAwrEkZJyfTtUcfUBiQOox69qeoCs5CgBsdO2PSoRLZajVcDaS4PXPap7ZiJgXBYKeFB744qvbSBAAV4bjk9alVivUDrng1Zm0XYnfJDoCCeGHfNXLdhHn92CMEYPAqmjl4wwOQcYHp71ZhwQA0oBBIGR1/woszGSJnHygkZ55I7U+NBgZ69Oe5pyRllIDAj19KvQW7LEc4JHc96XK2ZydjLvNHW7AEqEHGMnuO1cL4q8HgK7wpGq46BMEEd/f616zDZi4ADrkDsaq6/pSJpkkrLlY+TgcgevvzihxkloyVUae585Wmj3Ot6uLSJCjRvyR0AHf8AKvZPDPhmPRIPKYEuw3bmx+VS+DPAgsnu9SlPz3TB4gR9wDgg+lbuoQxWQMpbCcgnPGeKxftJOz2CVdSdkZepXCQ/uiSisDyOxHTj3rkbmXLfMcqOTk4rQvdSS+nZyVKqCoycYFZsjeUCSpPPf0rrjHlOqC7lORkjcMmQSOuc9e1QT2SOhIJQnqVGcfhViO3JUpnIJLAHtk08oIs55PfJqrmyRiGMRI6uMg5G01WktRJGgQkuOTW3fRI4J2qpwOcVmupZNhUDacZU4z700ykYdyqFST8xHynB796rOiNGkSRKhA+8SSTWnf24iJVQMAjJ9ff3rPIikdWR8hDgj3oNkV2h3sABkKchs0yeWQIQpwccEelXvsyMSFlCNjcM+lUzHmMEMz5Yrtx3qkh3M5C4KhpCFx19+9WxO0SgIMHHWo5IiGKKuRjBOelBgI2kDp1FVYeg6N53UO+1ZDxwcgjNShWmZRgEg9zS28EZBIDeZ0wTkD6CtG3tD5Yd4wAeDg5yfWpsK6RnSF8EEkkDr0oGTGGzgryRVqaMJIx6DBHPequBKwRWxyDkHv6VaQlIe8oYAkEkZyRVvT4vPmRFBJYdao7gMgDJBwQK9B+HnhSW+mN3KuyKEgYcYJyOoHcUpzUYmVSairnefDzwzFptubh/lJG48ZJJHvXdxgCPLHBFZsCLFEqgAqcDAPYe1StJ+8JBIwMYzXHCN9XueRKXM7tia/NF/ZrBvlJBBY9BXzVrkqJqVxKhMUpZlIB6jPXNfQHi2cQaFcSvJGV2ngHJHHf0r5yvXk86VZTuJYkkDrzx+lerTSjT3O7DqyOt8NeMCzpBcOxbbgSN0AHb60viuxivA1xEgIIBAH05/WuEiVoZCyMdoB+XPetuy1eZrR4HO5OoLdRXM42OyzWqMBIijOA+Apxye/pVuJgVRiwYE4P0qO+UO7ugC568U23R4VJlAIJ2gdwaZpujUhCrIACSp9qp3wBuAASABzmrdruSQCUAgHAI9ahltp5ZnBgY5BYMehHpn19qun7rueJmSlKCUdTNvow6jBwp4J64qokD7TsIKjnk9a2TZ3EnyCFkBXBBGc/jTI/Dt6ML5RCdmJ7/AErd1ordngU6dS+xUhc7QA2AcHBHX8at2sjiQKXYAnAXPerq+GLhUVZFCOBnbnqPXNTw+FrhyAUyHAK5rlqVYt6M+hw0ZJaou6TMpJRkyVJxGDww9M1u2Uio+wLkfdGD0NY9p4ZuLV1CZR0ByCcVr2mlTfKHAAJ5YHpXFLVnppXRrrI6BVQK7E4YN0A9vetW3aMoSQUZQCSTnP0rItreRQVUlsdCTnNXyrrEQDlm+UAdelTGN2YTjoZHibUkkuCgJKFQxPqRxj8K43UZCYyqE7j3PcV0up6LdyXGQAUzk85yKz38M3N1cHa3lgDI46+1esqkacErny1WlWqVW1FmBZ2DIfNcgHOevSrZYhSMZOeCB1rVXQJizAhgUGTnjNTLoMsQOACDyDnOa4pYiMup71Ci6cVoZUFuzyqAAFAJYsepxxQ5clgRtA6H1rX/ALHuFjYlD1JJHT2FMn8O3UrwkoPKIByDj5s9MUvaRO1Ix3Q7GBO5iOvSo4sl2AAzt2/MOnvXTL4fCgByc57mopNGjt5WBfGeQRzip50VzWOcKIHLKAXIwSO9TwqVkVjIECjdz1yOlaMsdtCGdEBYEg1l3rHzRsGVI54q1JMFJyPR/h/4zIuY4pHVyBtw3qe+K9S8tJ4wybXYruCnnINfM1jqDxXELDCsjZXAxn/GvoHwNqiatorSF2EiyeUFYY4A610Ukr6HNVjbU898faOlvcSMUIlK/MAQePwrzzcBkEkAHgnvXqvxQYusaRARuwIYntg9z715VMo8whuRjNbVlY2pSutSEuzIcbcHgHOaWCOQxpuIL5IX2z3pVjEcQiEaqoHGRTExLiNywySMA4IH17VyGzLEgdSQRwOrDvUazouwkcdCT61aFm+Aq5IA6MSf8mnxaaGXLDJHIpHO2upAu4EsACh9RmrKJlMAc5zyasxwKoUEZK4I44Jp72sm4sBgnouOKoxckVpI3CghgHA6EdRUiwvMAACTjJAqX7MDyVMbkYye9RSGOBRiVywADEjAJ9sdqlgmTrKSCSgLdCOn8qsREmMgcDoB6CqSPuXchBBGSat20qplcgg9KzbLJIIsMRkk9TkZqeNGLAAjYBnOD1qSNkKsVAJxxjvTo438tSQACccHOKz1MnKw+JSQXAySeg4q5HEHUNgk44HrTYE3OQCACOw6VctkfcGDBNo6EZyadmc8pljT4WYBDHhSc7sdCOoq1OhjibCYzzk07TohIDIGxuOCpPP5dquT2ZEbkAknnB5rRM5+c51UUuTMPlJIIHelgtFfKxRgAnJIABJ/rV+XTzKCNuMc9OtbGgaajlW6E9cd6au9mU56aHL3ultFaOAgVQC2VGMGuXhnZHUMNwJ4969k1zT4nsWQKACMEivHdbUWl28cYJwcgn867acZW1ZKbZ0NtObhACMjpirclugI3ABhxwc1l+Hna5jBC4Oefc45rdMAMYJOFH6UNE2sUtpVgCSe+AetBCpgsSAT0PerKoGbABcAc4HIHc1E7DJXGFUYBx1FTyloh8lHbLcgH+E4wMUum2Dl52CqVAJBYgYU8dD1P0qB5ngcYIwf73f0ra0yVJIwTgnB6jODUPQcuZakNrCJAQVyB1PWp104SEDOBnjParixhMFMKT1x0IpxVjkk49AOMmp5jllNmjoOnI15GGGAp3FsZ7HHHf8A+vXeWluFQKSDu4+Ucc/yrkNEQ7ULMM5BI7j8a6iG7SNQFJUA9PQnqaqLVzK7MvVdPWGdwOQDgc5xWbMGihJUAsensa3L7MrMAwOTnNZ72pOAQckHB7HHvVb7GqZnriZEkU5VgOV5570yezHmkoTsHGfWrbQNGpCRhUBwFXt+FMMLxsztggHbkUmbIqGEKCChIPQj1qvNAu3IIbaO3GK0mRy6kHIbtULiJnKgYLDI561JomZbRHB5ABx17VFJDEHOSwOeCe1ackHJATJ6mqskBKFihIOcDHNOw7pGdIqq5KPgk5JHXNUgjSSbIySScdOhroLXwzeajcD7NASuQAxHX1+lemeD/g8qXEU94GlDEMTt/wA5qbuT5Y7nl4zMsPg4tzevY4vwR8Np9WvWmu4SYjgRjHQjqcdgc19C+H/CcWm2KRIvlIMEBe+K2NG8MwabGhjA3KOMjp9Qa2TbhI2ZyF2HGB3rvw+EcZ+0kfkmZZrPG1W76GTcWiRCIEZzzlexpkkZJJIyOO9ak6AgqpBYAMR6DsapmMEkk4IOOe9ewoI8nnuS2COR84wM8c9RW7boWiCkgj2rJtoj0P0O4frWvbRiJMA7T0LDv+FUkYTlcsgFDhCWAAO4+p7Upb5iDz6iljjIyFXK/wC0ecUskSMDvYZ7LjrVo5L6la6jE9qYWDAk5B9PY14l4s0wQeJ1VSFTdtZvRvb3Ir3J3AXLliCMjaMmuF8Q6Ibu9RniUpneGIwQ30qZpSjY9TBVvZyd3obXheONIYlA3qqjhuxPeukCAcgEn0rG0KIpCgK4IAABGK24gAScgDvx2rClDl3OKvrNu4YKgAnAJx0qbDKAgGR1PqfxqNc7grgHdyCOmKnUnnOADwPc12KxyN2PyNsoBKyISQSRmu706NYlxlVOBuJHJx0Ga47QrMiUTMWY/wC0eg9hXa277lAIAwOc18RUuf1bJGg8xVQAvOMAnuKgecglRjJGSM44qCe4fcAQQpHG70qrNIzZViQPWsdiEht35jylQwJJxgHOKqvKFYh1ztGCc9D60xsIMg7QDk1HPKrFwBhCRjJ5NBV7EcjkkEHIbOeelV2Y+W0ZYKAOx5IpZBs6HHPrVO4jKysCxAGCSOc+1WJyTFMxDFRycct/Wq89xPHBIQYDGwwWZcsB3IPah2OCwJGTjNUruV0yoRgCCC2OD7UzOWpmThHcjO4Ec8daRbc5JH3eg9qVcJgEkjuaZ5heQxqCBjO4GtYmLuhHjCyNngdB7ULC25dvLtnr6UrIWUnOSvbpzTo2HzgnrwBmtVYnUd5YLoHBCkfw8GkNuAGcMQoODz602OMu2QSW4AAqVinJJwR1B7mpaId2REmMqQAw9hj8afGqAEEHGNxPpTTE7NknapH1INTIhVGfJf0461KQEG0feK5Hp3NTjDSAIeDjcQakjyA2cY7E010CKCBg9c0aFXQzyzuJ5ADZBHf2+lTKSrl3QEYxz/hUe+V12E5UcjHapEc7SHIB7E1ICRRmcgEAAtwx7CiJTEXUsUVTxk53f4UGQmMYGDnH4U2V4ss7qz7VJCgd6qwakjAMjAMEJPWmSGQYYgsR27GljczxRHywrEZOR09jTpnKRhCRkkkHH6VLVih0pV0yQQVGQB0FRqXdhxkEAYAxj3pFjYy53k7h0PanpE8bglgRnGPSmkTcdujklWIOBLgtycZAHNNQEhiThuuQM8fSpTGFYkgZIxx1FT20DM4lOFjX5Scd6tWOKtUsmX7SN5EBZsnHOaWaAPsCM0ZUjpzn2NWI4wFA3AtjHB7U1EAZjkgY5JrVJHytad22KihOQASvJNT7ySkrgkZAznvTVZSST1xkKO5+lLCrLuAOxXOTuPX2p8pwtsklQsrDj1GT0qk+ArDOcHGMVdyNwVslccn0qE2pUAB8qCWORyfaocRxdiDhI1xxu4Oe1M+zKGYA5AGcj1p82/DKANo6Y6091aJFCnlhz7CsHFHVCrJEMcrWqIQpIPGD2q4jytgEYB54qrOpbaFyAeuRT3mlWRwQgAAZdhz+FZNI9WhiZ3saMREgKA4OeP8ACrBgCrlhgnjHrVOAPHGDIAHOGABzn3qOW+LuQxIGcAGuabse7TnKW5LNKfnQEugGAD2HpVJbhmDAAKc53eg9KbPclFYKOB69arCYcgHBPPHas+a51xYtwTOzK5JbkkntmnI4HKHAUBTnv7/nTGBKlgd5A6E4zTYFO0lTnIz65NVFXLuiTbtznlc5OKlMnkhy+0ZXo3oadFGEBDDPH3j0B9agyHYgqSR61VhomtWAwQRjGQMdTXceAr5zqihuYQBkADgg1xMUCM4UDB9q6Lw1c/ZtRVNjAdQ5PevNzCLlh5qPY5MVT56TR9M6coltkkC4XAUjqAT0yfWnT2u53yAxXqQMcVR8HXvnaeiBsEAE7u5xW/JbMQH5AI4z3r8Pqpxm1JH5DiIunVaZytxZliCU2+4/lWfcQugwR82ea6m4t2UkkZBPr0rMurI/M+WcDu3f2rnu0ZwkYvztESGcrgggnIB9hTEiZcljknB49KtSQERkhthznbjqPSovLcqpBwDT5joUiIIduwAkE5JAp/yKSA+4HgHGMH0qRw6KCjEAjAK9qgUgECQM4U5GTQtTRMu2Vks0iA/OGOD7V1en+Go2dw0QKA4Ug8H3/wD11j6DJBMyoU2P/Ou4s5EWAADLnOCD1rlqSfNa5yVZyWzFh0qKEDeBk8DsDj0pXjEQJiIB7cdKV5jkAtkjjnsKq3EhVSUOT1rLmXU41dlhrxVYjGCByT3qrPqJUgL84znb6mqMl48pww5x+nrVQ3LM5ZCA3ZhzVJroOxZNz5jlXkBcfw+1VZJDISgUKM4IU9abOrMU8sDcepbuc1GMu21htJ4yDWqfY0SsZgsnm1EDOUzkleD+dddYWCKF2sxQDAL8nNZ9haZmLKcgcE56Cty2dIwAHUAgkKTgnHU49KvVA5aWJlthlRgZz271s6bCVkiIXaG4UYzk1mQgSSADgGt20Xy4wA3PTg1m7HLUZqQsuQCOccH3qVQckEjOOx4qrAwwqMARyeRnNWYyQwGM55I9BUnDK5OsIZQQAW/2jgE1IIEHIUA+oFIjgBCDk4JIPY1IGGAQOvUmmkjPUryW+4jAGc45FVtRijSMO+AF6+/tV28vY7GAtIQFxnJry3xt8QHmuGSFXVCSuUAwfaly3djelCU2Zvj3xAk8hs4gfvFlRTwAO+fbPT3rwHxvp0c6SzO6h2J5k4we1em308s0xEhIlyScjoD71zPiawL2buQCD2x1/GvpcpvGtGKdj63LbUKiSPEJtPYM5A2n1I6ioF0sOwLMTwcgdz2rrr61TcQF3L/OqP2JI2IUgAdMdq/aqUZcqufq1K0opnL2+lyNvDgSAZz2x6VN/ZCLjCDd3x3rfCBVkIABC56feNIsSSAGRQQcMPY10pHRZGNFoRL5U7x1KgYx7Gra6Wnm4BwgXkY71ptblGLoMs3XnAqb7OE2EDI4J5pqAKxjDRysLuxDIg3EDrVqHTY1AOAB7DNX3CgnB5PbHWpFUIqrjGfUdatRsO5WisVcgCNSScDjJNRtaguQqZIzn6VpSB9pES/MBkcdKjjJaNHAJEoyCO/rRYEUoYsltwY46Vfhhj+8ccHqBjFSw2aOQ+87QQDt5x6j61Ze2WGUlVwnJ2sc5FYtB6ld1RXbKFgAGwO+femrIsiHCbT19xT5WVsgEA9x6VVaYQYJGc5B9qVi0iZbkeUCqLKASeOPqKgZW3kqMBvmJzwD6VJGyKQ6AFSOoHWmyZC5BO0nkZq4oHoNihMkLlmMYOcEda0dLsxFwhO8gbmJ6iqWnHz3CONgyTgnqK2oo1jYlTkEZGOeK76ELvmPls2xnLH2MXqRuCpAJ3rnOO1OR0kwoXZjk47mlfa0rFxkE4AHGDUixBJCr9QM+mK9SJ8Y5EakqCSTIQeFPH4U75A5YklsZwo6e1NlJRVIBIJwcDPWmHfGCGIAY8Y7VsmQWJHRncklM4J8tck47n9BUDMsqncWUHocc/lSpI4CggDBOfeq07uGDE5GckY7VjKVi4LW5Q1KQRsEzg9iKpoQhJc5XsvrVi/uyYZEBUITuJKgkY9+v4CseWcyKChDpgEbe+fevPrYjk0R9DgsL7fVrQsXF202ACUC5AVehHvURZTlicNjC+5qpKdr7gcADB96ZOwMas2SCwAx2rxJzc3ds+vpUo00oxRPJLJlVkfBIwSvOO9Rl1DJI+XRcjbng5qESBgzEHKnGMcEVFc3CsgjDeWpGGIGeP6VKjc6kiwJREA6lVUZyarpci5n2JkZxnHQ/wD16zbuU73t0cFBjGDnJ+tdF4P0gx2hluBl2JGCeQM8VtCg5dDnxOIjhoc8jYtY3jiQOCFxx9KnhkPJB49T2q0SEiUABiDgA85FQYBlZgu1TycHjP0rjrLklZEYXE/WIczQTSkJkthP7pHSst5CZnKEgZIBxjIrW2iVSpUADv61nXGMA42qCcqRjNcrZ3poq7ApDMCR2A64qIogyO3XGcYqY5aMDID9SM8CoXjZU3KNxJwR6U0xld4AjKMZDEgH+lVpAAW3DCKCTx19qum3eRSSxBHIHoaqzwjgEnI+bOe9bxFZHPTYVC6jCgbgpqk7/LuJy56ZrWvY1DAAYHtWZLErnjIAP5V2QaJkUpbgxhzKcqB161teHfMecGMgE9Fbng1lx6fJdSCJCXc9ABk/lX0N8I/g09lKNR1NPMe4AKQgfcAHH07muDH5pQy+nzTevRHgZjiKWGp3k9Rvw3+F09yIr7UgkbctGnJyP/1V7JbWSWOxYo1RApG1RgHNaNvZraxoqgKoHAA6AUMDKcAcngYGc1+K5nmdXH1XOe3Q/Natd1pNlPYuQSMAdOelRjKklTyCeSM1aaIHILBR1II60zdGMKoJ3cc8Y968GT1MdSFFJJMhUMRjjjipI7OW6XZE5TIPPp71ctbJ7mUgoGVR97HQetbFrpyBcEnKjI2ihMylUsVLawEKqSMt346j1q6sZYEqCB0B9aeELAgcjv8ASpYLUnCIGVM7gCc4/Ghs5XK5EIiM5HPX60vkFMMRkN1FaKWwUAOMuR19Kla03DJIyRgj/P0rFsxc7GDqFsZrcjb8grmZHS2JUHIPP0FegvYmYFFXkjAGe9eZ+Ki1tdSICI35HHH40U7Tkoo6aP7x2KjO19eJaoN0jkkjpgV0Vrbizt1jRgApztPIzXHeBmF7q2ozvOxcYQFz19QD75BruBahFBwNg6DPf61214ezfIjtqR5NLjJXQM2DsQjDMT09aYpUBckOBwPYUkzBVdwQT3BGc+1NjfIJBUZGOexrjsc9kWF3dSAOuAD2q5BGzqgByoOSO5//AFVQSfllDAnGMZq5AzKoIZSQcEg1nLQzasaEGJGwBtAOMEYzV5fkwOg6Vnwych2f5uwzyfwq6ro5BZ9jZ4UjOawbMZKxaXBypJDkcDtjucVyPxU1eLT9FijUb5JwVIU4Cg5Gfc57V2EUZLKAQWJ2j3rxj4760DrFrBCAYCoU46I23OPzzXvZJhVi8bCnIdGPNNKx5ZdE7xuUAj5cr398etUhFgkE8HOMDvTp5CHdAcjGMnt71DG0wOSQV9COT+Pav6Xo0Y04qK2R7qjZWEZNiImSAcjnqTTHARNqNkAc+9SXLkjlclRkc9SRVVpCsQ2jJIzgHkn0rflKWgkspg2kkksOg9KfkuY2Dsjbs4HGBjv7GoXfe0YKBAeSx/lTpHHmtxkEDGD0AqrDHXEjZyCSR0x3pVcqoIfYcgnB61TeZpCI0O0A5qXMeVY7nC9AOATRyjsidyZCwEgAYYIYcE9jnt/9eok2M5VAQuMjceh7/hUBJIO/cFyDhVySf8KiYtHJlThgec9varUUaRjctyEbSpJUL8xxTZp3jgJRmSTqGXqPp71Wknd8E5BByfeqWoa5HHFFsZXZid6qegHSrsl1Oqlh5VHZK5c/tNIIWZnYSA7WWTGQT644rntX1Uzysx+6z5CgEgHHX24HWq7ztdFyxyGPB9ao3jKgCAHI71g5Xdrn0uGy+NO0pbmbqLFpANhBzzUDsiRkEDj0qba5cl1IHTpUZgdJyxCGLGc5yT+FRc92EUis7o7KPugjqOwqBPMKsSMHJ285yOxqeORZZCNgUKCBkcmpBGUwpAIPYVDZ1RG28hJGck5xg9BUsoDsRgLn+HHX6VAAscgABBzg1O0pIAICjnP/ANapbNUPjlOULE7iuOcdBx24qdcOpB4x0OKqQKXzjk9gakMwRXQg56EDsf61L1KUScSnaRjJJ59h604NhQynIzgj1NVvMKxFiQDnj6URSFEGCTuJOMUJFosZZUIUKQDn6HvTlJVNsgyCd2B39KhDqqgDls4x6k1IqNmTeCDjaB6NVWNkyWJpGYhTgHqT2FTwE5KJkNnvxmoYiFUlzgg8L60pL4MikEHn8KXLcvmuW9xO0Fgh7kjr7U9WJhWQuBlim1TkDHfNUUkDB1xtI6e9S2rhEUYAQN9w8ZJ61Nh2uXCVljCE5Pc459qtyszlAACwAwF449azEleSZ8ERgk49hT3crlmJdj1AHWmrkSjcvrIQ4bJJz8wPepJ/35YquVIwAR0/Gq28qUUIXJ5AHerKvlgjDjtjsaOY5J01uzltXsFtwcDKsSGHTAqjGqIpLAEEcjNdrd2RltnTYCSdwYjpXMXmm+T5gGASckqOlVGRhflM1GPzK3XOQCMYFEkwRgQSCB07Us2BEUdiSSDkcHjtmqc7AAEkkHjHpXRHUSlY7Lw34oIwhkCKPlAJxmu+guBdIhUMVIwWAxk+n0rwqOdYXjKDBXLZJ6mu48L+KA7CNyQyAMSTweeg/wDr06lHnV09TspVU9Gdt5qneiR71yQTnG3v+NVpR8oOzA5GR3xV6K6hucCNQoIztBp4QByPlK9a8qVOzsdadjDaE8kDkjOCarvEQQGGVx1PrWzJbusodoyoIOGJ61RmibAQDJzknPUVNrFbma8ZIYAAY7VUljdQBsJQ8Zz0JrVnwCSRx0APaoWBRQGAJJyMVSFymbdWReIRuAOOgOefrWfcWQiUlCWOOa3pIfMAYEKc4xVea0dTKUIYZyB6jHNaRdjNo5O8gdXKg8HBx0xVdBtUktgqcD39q6G504BHATkkEkkkg+3tWTNA0Vw4C4ZRjJXqD9a6IyuZPQgW4eEIQ5xnlfarn9pyLyOBjAz3qnMhCoTjdnOMdaa3aRh8wyNtaWTFzNGrDrzlihBDHB3A9Pall1sqxcSsATwmeBjvj196zHjMOW27GYbsHsfSoDGZGUEEk8cdankj2KVSXc2114qjAElSQRuGST357D2pz6+8cQKFt55Kk9K5+FWyQQSRxuI609stknBGKpQj2BzkbMmvTMg3s7EchQev+FUjq13JMATuJPSQ4P0zVJpW3DJIIFDuSwJORxzmrslsjJyY+aWVpC6vIzIfly2cD/6wqOWUmNySSMZ3KMn6j1NK04UhdpCk4JFOWMx9DvGTj6UxaiZEjISCSRt4/nTQpLkgYONvHoDVqK2CoHBwSeAT1JpjJN5ySEBVK7SoGfxz60idyAjgbQc5JLU6MAZYDa3XPpVpICWBKEKR0I60FcLhwT/Cox1oTuFiuuXjlCAGQjAY87T64rsPh3bmDUXcAM7AFip6YPA/WuZWEQHIOCeneux+F26XWLhCMARk7sfePbH0qZLQuOjuelKAynkkAcc8/SmrsYOhOxTySeox0p5zFGBgAA8n3psxjYhB8pAyf6VyWNDP1FBJYSEjqCMgdK8mv1Bvn3NldxxjuK9WvpNlpKRwSCuQfWvLL1QLiUOeUOMjtn/9dVG6IZUGHUkAgg8ZqTcGySSqgfdz3pm1mJYHJHAI7ipHAZQDnPoO9U2CVxsG/aQxDP12j07VbWUmQhcEgZI9KRUMcQJwpI4bHI/GmIqxFnJAJ4BA6mpuPlLrBXCLjcSOSB3qhcQkYJyAegNTKVTaQfm6EHnFSfKzEs2SRxkUrlJFaCMAhWDHPIOe9TWtvhvmGRk8KOp9KfFEXVcYLKf0rT8p44wUAy4BOR0B/rSdzVaoQIFTJZWIG0AAAgdhxWde23mQHBACnIx1JrRtrOVJCCAQ3JYnFPntQUVNxQnOWUZxUjsczC5VQz5Dg9PetjTLgbgQNpJOee9ZTRtHMUdiSScEjFaNqrqisFLN0G0/41e5VkdXp7+YihyCc5yBmta2KhySCSRhT6Vj6cp8sEAlyQSDxj2zWzBGHyQSQowT6j1rKQ2kPw7ZYDJPGD3pTF5RYhcBsZB+lSKyoCFOQBjJHSklmLrtIBHTPrUcpGxAY1bJIAPTgVWl4BA56CrMjheoCjrjHSse+1SO3JwQ2ePpUqN3YdxdSvUsoSApJHPPcVm2msTTSAgEgdBWTd30s0rkuJFB4Gc4FOs5XXJReDyQBwK6oxUVqUmzs7fVThQAQSOc+tacGpqSFIByB97vXGxXjqQMgg9avLOzlSRhfaglmx4hK3loyheccAdq8ynjMU+1+VB5969BEwkB3EkH5RntXHa5ZmKZ2AwCCd3tngUIkxdoM5ZcgdgKWaVVUEDcxPOTUKhlDY4OemaHBcggZJOcAfpWtxWFR2aQkjgdvWmAguQgwQcnHY1aEQB3A4OOlJbookLKcA9fei4tLkcUW0Ackk87upqeN0jZXzyvG0jOKJ2xgEdO461EoALAMQT19xTTuFkWIXYOBHluevpWkGaNCRyR29az4P3bAHJJwqk1oJgAKwyV7j1pNGkbIk5hdSiqAeST0JqeFVDny4ghI529D71WDMQEQb2ALbSetXFleFQTGFZgAQDnB+tZM1Q93+YAEEkHHsamgcK6R7WIJJJUdyPX04pltEZSHQYPIPufWtCC3aMBickDFZN2LHpGRwoBHQ+1TpEG5A5HPNJGQ+CeDjBHrSkPlCWCqrDHGQQO2O9Z3BIYYwZASDjoWoKK2ScjHbGcn1qzLtmdhtwM5wOKhEQUswOAaVzS1hrAKCFBJPTgnJpGU7QAAD0YetPt0KB3eQkk5X29acQCCNwJJycirjqUMkZI1BHBPcnjNcjreopd3JwORwAK0/E1+sVtJBvIB4OD/WuTaRmKENyvQt3rrprqzlqO6sSyuxjWHgAuG3Ac8dvpTJFMmVPBAwQO1SJhhvIwT3p5JbaCMhiM4rbY4pJMyrmyc5IGQDjBFVTpjiMM4y54GOldEITISBgDrye4pjHIAZMH2HGannaMHC5mW2mOhZw+CeARx9TjviryQvsCAAgEn5h1PrVzyi8IKYBzwB+tKA0ZDbSQflGOxo9owULEFtC0MxULlSo3Hpn1FXpM5ABwP5U0OeCRkE5z71KzFsEEBjz06inz3Nk2hy24iQOWD7uMg9qtwKAkixrGNw5LDJA9qrRWpcA79oBB/D0q9HGkcEshOwhgqL13evNZt3G2X7NQNyhQU4BA6Guk0ZYzbuoIBiORnqSSOPyrEtIxHEwACkjIz1Nben4iRQBkHljjqayMZFs2dtHI0uANzFhnoD6D8qpXV8PMLBSVGAAOTVTXNTRtTs7OCVioQzyrnAVhuGPfIwfw/Nr3KN5bhgUbDFhzx7epppXM2ixPMAA5Qkd29DUlud+HAyqjkmsW41Brmd/KUkkbSozgkd/bIrb0y3nu4iUsJYVY5wXDhB7nv+VaqHc5akoxV2y5psgkWQk7T90jP9KnVAkoAjAQDr3Oe9Qwac9kreaVhaU7VJyS2KtxK+ApyBjGT3puhzK61POlKMtmOjnWGVgThSOaZfRROqSCYAMQBkHk+mKimYLPsJwB3NTygTxFQpQAjjtx3rCFDkmpGSVhlnEeVJBLNkNyMe3FW0VldSy5TOOO5qGwhWNiiZYkk49TVhB85IOCM4wegPUV9TSndWuXe5OjFCA42qe5HSlAxIhAJbBHPQetNID7CdxC8YFOAIYkkkkYGeozXajN2B1CAvvIKnOa3NPv45II0JKuoLbh0bJ6fWsqOATHDJkgce1NiSTzMICF9fStoaGbSZuNfGSUgnGeu2lubpEJMZJJAGCcgUy2sv3YJcFiM4HY1QvInt2JBK9xntWrbIjFNjJXUq8jHcpB/H2rGctPCShOCcjJx+lPv9S+yWb+Wm9iNoVerZNUheGKJGZQCcbiedq9zUXOuMGlc1NNYx3BEh3AjcCo6D0+tWZENywbGTnAOelVoZk8l1iwc9DnpV/S0MZGfmDEk+xpq5lO6GLYsjhhznkipxbFN7gkr3B5IxWkwDSAnBUKFIHbFKLYOCxOVxgg96uzMOcwYyUZmKkDPDMev4VuWd0uMvhh647VQ1OExYKjGBkD1rNie5VWLfIM4BBz+lRdxZVuY6BpjuLA/KO3pUHnAEA4OSTzWal3PFIRIcoRj5RnB9c1fW4WeEgYZCQSB1496fNczcbGvYXK8qWBIGBgEEfjVm8jZrfILBsjBH+fasjTjud5M5Uc4Ixgd/rzW2zNKkeMhCcfWh6mL0MCIDziwGDnJz2963YJxLDncFKjkk9arXllGAxO4LnBKnHNZ8E2yQoZCQDyAOlLYFqX5A+7LgMOmQM4PrnrVXzTl1DFQAT04zU6ozYySBkk88kYqIW+AxAIPUj1qrlp2KTTEzkNkgc8VZ88uuwLx6ntT/sy7SzLhhyPeqrIQzAjaOx9a5JsejJIiQdoGBzljSyRBI9xGQCCXA9elV4C6sqlSAeRWpboduVJ3DoCM5rn1JtYr+R8pdCWJGMYpkfmCWQNkAAAEcZ9atiNkIGcHqRT4owzHeMgdRSbEmUpMyMAgYDPPHWm2rul+qnaybTu3DOT2rQmUW8bYAC4yMjOaw7GeQXkhdcoxJBPQe1KKbK3N2cibCIAUAyQeQc/1GKsQs9vbh4xlh1P1qnHMoBAwT1x7VK14nkBV5HUmqbZlJMcsslwxBUYB6VcWMyKEJ5xxjtWbazlmDDhc45PWrTX5hJCLlxwB7GszHlkzRS28mLJUAhQN3rVVFMsrgkEA8H2qjLdSzOQ5JIPy8kAH+tT2juCQU4YnoeTT93uDgzUiKqMlSQPUVOpEqoEGBnniqHnPtycqOnTNPE5UKCOB2HFZtHPKNi8pCFkDEt1AU4wKUoHIdmBAOOCOKrrKMjBKkj6nFTCEBcmTAJwVHWhImw15BG7EMAMcbjjNLIzuiAMNrc8elMlwxAJBHvTUYHJHGOMjtSGOCGPIQAsOhp1vuyQABk5P1psJQSB2YgDOcdT6VLI5kUlQIyBjP8AWodxMlUj5yDk4pIgcLtcZJxg9BREVZFUMSQBklcZPqKZL+6USgAoSc4OTge1CbJ3JMMQcrjJBZs+lNtyuQVOE5HJJoF2HUDGAR37UnnqWGQATxgcZp3Hr2JHjUAg4JPIBGcVWkhXyyGB253YUd+1S+egZhkZAyRntSvIq5IcbSO9Cdxq6dzB1OHaSBgjA5U9Ca5aeF1aRiBj7pJPb19q6XVJg6+XtIOclh3NV7S1iuY3MgDEDkEda6ILQ9KhU5Rnh5ZAodEZkB2lh2zXU27BwTkqQeo6YrE0wRoSkRwmeVHStlAhQEggAc4NYV5cj1M68uZ3J2kbcgBJBHOajuZXLqq8pyWPcHtSwskzkMDwOMnpUM+GY84AyBg8muONS70OWKuVZp8BgTg56A8Cs8s5dgWIU85POKuGVASgGSelVLglmACZPfA7V6NJXOyCJrVixIBLDsc9an2GMhlPHUgdqrWzrbDpgdyewq8ro5BYEcHkV3xhobF63QKzqSMD+Id6fEGckIN5JyOMEj0qmk6LsAJzySCeK0dHgFzew7HbaGGQuMEHrnvXNXppQfoYVHyxbOj022KW8ZIKMQQVB/Q1burQyxIEURyBlYOM5OGBwT6cfrW/BocUSGJRvQgbWJyfz70osFg3sxKkL8pIzk+n/wBevyOrhJOq5LufG1cUnJm9pmoNeWhRyEcAcKAM/lWZd2cpcgxADswPJ/Cq9hcGzuQSSwbrzwPaugmkH2cTOoKL1IPGK+kovnpqMuh5HM4yvEwILUWcZmcDGeh7VyPjXxDcXsywRJiCMBhkZDnuc9sHPFdfc3ct+23CrCg+UKOorj/E+nxAIp3KByRGcZOeh9s134OEY1Uerg3eonJHH28TyuTgKWOScZ578VehtFViQcevvSSRBSAoCkc8d6kJYYAGcgEexr7SEbn13NfYmAjZiijlMHJ6En/9VS/Y0kdmKAEHBIPU1VZMTFgeCAMen4VdicLJEnUNkE+ldCiQ5NFW7sVQkJwx5AxVQrcxKd7lx2B4xW8UEjFm4AGAO4rO1XPJX7i8j1J+lZ1G4xKjUd7Gfa3csrAEFiT92tC8jWwQgja7cnjpWKLoWVws4YbwMEnpj6dK07qYajCsjvuDHdlT3+vp7V8zjMY7OPMbpPdl3Rz5iojkhWOGbrkfSt1tN+0lZWIJGBgnqO1ctpsoQsGjEkaEkhnxgAdffnjFdTaPOY1YHIyMA+h6CvjMTWs7SOTEtxWjLcOiRyYdlIKDcBXp3w9uQ1qFBOwghlI647VyNrCLi3jwyq2PmXPT3rtPBqHcUUqAoO0dMjvW2CjzTUrHyWOrSnTcWedftF6HLLHbX6qoiVgZNvYHIA/UV836tN5UgAyQDggDpX3D8QPD8fiLwncxSICiAs5A6qOfx5r4i8Wp9kvbqJA3lxkgsRhgc9Melfbxk5QWhzZdU51y9jhtfbEUsg4XOABySa48ylmYBxnIBGckCuy1dyYCSFAOCCK4q5lAmL7NoPy5A64ry68dbn6xk070+UJ7ncwYEkgYCjoBVWabdhQSDjgetSfK/K9/XtVaVS0yxHkspbAOOB157GuVH1URl/IYkQKC/wAoyw6bvSqCzEscAg4qadnLqqswTqyg8E9s/SmFSkrbUV0K7cDqG9fpVWOiNiqX5YuCQpIBB79qVcSAMdwJGAynA4oMYSNhgnHWgQDYQDgDkc96LI00YeaoZi4wFPbvmoZJQ2NpBBPf1qR4wImyCXALYAycDqaroCQojUFc8knp70WDQekgyCGBYkqAR0xSBnJJHBJxnFNCnccKxA5LAcClMgBKnh+oI9DSKSHpdsAAQQQccjrSeYBljCJGJxuLEbB9O9Hlg5AJLYyPSlt4hIRuOMdR70WHoI8gViM5UcjjpVqzlY3W2IYlXCnI4J9c96rHepKsAASMHHTFXLDd9qGBufIwuetZSVlciVj0OwAeEF0yWUDIPQ+tXsJGrEAgnAHt71Fp0bpGqEHOAxB7GrRXe5BAIHJHqK54Js8yV7jI7bMik8LjcMfzqW+UT28kZOVC4zjqKf5gUAkZAGB9KVnYRhohgEHlgDnPB4PHrWiS6kpHBQ2byX7sImKbuqnI59+1ddFB5KkkkOVGARgA/TuMVnWWnmG9mdvukjC+laflhQQQSAc81cpcxu3ceGIIJGTjABqSKcCRgFAGOp7n0qCV3WMuinyh94nsf8KktgrMMruBz16VBJYSN5AOCAfmBP8AKrEDF4WIIwe+MmoYlbna5IzzgdKswQEQkAY2ksTnHFUiGy3C5JIKgDA6GriEFRGY2AzuHHU1UhwxABYD1PX6VcjUKN+85HBB9K6Iq5k2aFtGoySOOAB/Or0SxtgiQkA4wD3qmn7qMAkFDwSD6/1rRtiw2oybCpOQw5NNo55GhaouwsCMEdc+lZmoH7ffxWyOxiiy8jKCc9MDHpnvWi7mG3clGYspwqnHH+FZOk3CQsxJKyMeVznGe30pxjczsa7q0cJRFAXIyFPWvKvij4na1tmsYXb97ncFbCnHUH68flXfeJdWNpYu4ypAKjHG4+lfPvii7a/upZXkBAYtyeSSemO9elTpwgudhCNtStofiBYrsrMSRndhzkD6V39mReISAWGMgjuK8keI+aHDAHIyCO3eun0LxCYmjjlbaCApPUgfSuGvFyd0dUZ23OuNo5clQS3b6VGIS8gZSSMc+9aFtLFcRxiOUsSOCRzih4CpBIwP51xXsdcZX2MyaIOB0UkZwe9UpYlMnAyelakqEMwYbgegI7VTuSEBIGCeM1SZqtSnfwCRUIBLkY+YcD0rnp7IRuo6EnB2gDGPauvhCLblGJJAwB61n32mjdkEFiQcn09KtOxpHQ5owspYYDEjaB2xTjp6LbnaeVXO0DGDWtd2qEFolYY5IJqnLEYkcoSx9KalYrcwxGxYAKQRzira2jShXABJ4OT0FWPsPBdw27HPOMjuKliAiyxTCAgKB39qu9zN3RVgsfLuUdzlFzuAB/lWmgEoCISSAQAy44/rVy2gLq0qhWdRuMbHBJq59nSSGIMSrZ3EqMEe1Bi56nN3No5cMXAAGNvofWqC2heQlMDBwG6Zrf1C2RZpHL/eAUDHTHeruh+GTfS4K5iADbs8H6Gk5xiN1LK5R8OeETrE4SZWWLIycfe/GvZ9F0+PT7dIUYgDjJrG0vTIrIKgUgrjB7ZraQlSCGJAPKmuPlc5c0kebVqOb3NISCNTzgk4pzzhlVBwMZLZ5rLeUlsGQYHIHoaZNciCNiTjAznNdcIsiCuY3jTU0t7J0bLbsggjivFb6T7RMzKTtyTtIrtPHeuvfTBIuYw204JGQB1wfeuKOCC+zGeOa7bcsbHq0lZGexcyspGQxyM9vano0iE4OBjHNPJCsUfrjIpgTgEBiCcAkcZrB6HUmmPRixwTn0Dd6I1Du6HIx1BPWnRRkNggMpHIYdKYNkdwAhIGQQ3oaYza0NOkZTcdxABOcDsfrXaraxbBiBAQBnGfmPrz3rlPDuDeIrkEZ+9jpXdW0DsZCABETlfUYriqv3tCeVPcpi0QAERqpbqp5Ap8tpkEEZBwfwAxiroty4csFGeh61LFCuwBhgDqRzWGvUn3UUY7RVOCpKYyC2Dg1N9njUBywJJwCvXjpirP2Y4JccD7oHpSpbjcAPmB7elNILoijt41LBwQCSSx6k/1pYgQpQLkdd2eoq0SJykJAAUbcgUPCsRaIuCVU52jJA7fTmrQrogte4YgbTkY9KsLKMEjJ284pscYAbnIXA4HWk8plkKg5HTiqQrIlZFaQ5bIbtjpQwQAYGR1O3tTlBVwWG4jgE9qSBWUNGFJHJJPb8a0WoaIgdUwGJAJ/SkjjEiowYSIeVwpGMH364p3kgHABKEjOcc+tNRzArrjI3FlJPIFLlQmOddxkJCo+7JyMAfh2rOvNUS3BUjJBwSO1V7+/cyuQ4X2J6/41lzlpMsG3DHJArSMEZtJi3usSOR5eBz39P8AGsu51AyAkuQwP5Gp7iBdilSWIOfoazr0Smd2kQ7ySTIxyST6+9W1YpRQqzqxIY5JOT75qDChWCDnJyKjfCsCTg+5pk0gwNpIOc59R6VL0K5ew9ER2AGQRyPrXqvw9vHisEgDME3koAc846Z+pryHLxxNMUIAONueRXY6JrA0e0IgkZ3IzuK4IJFOMktzGcG0ani/VxdyTAvv28bfU98n8K4PJlcuAATwTk8VoXxluZiTlQ2flHQmm2elTsoYJkE4yR39auc+bYI2itSmwkcoikFh+JNWrayLkOykSbsk461tRaMtjbpIyh5Wcksp6YHp171W+0CSXABIJxmsrMylVvsSpGdhBAyCVyOh/GhbdothwADwOaRmcABcgZHGcZNWo4mnTymT5iCxJ9P8mtIq5zu7ZAysQWXBK4J5xxUqkjaHABbkEenY0+K2eN8BQ+eACcDP1qzDprlneUBWJxtBBwPTI61okgsivMipAZcMSDge9YV6TI7gEEjkjPFb2uOttbrBGGYsRhl7cd8/lXLmQJMxIwTjJx1p8tzWES1DIsSkDkgZCgd6ngclUlAZcDJWswrLHK7oAUIOcdRV2EL5EbFySTtIHf8AD0rNxNmrGrZznzVKkgqQ2a1IY4o0dnQuSdy/NjDevv8ASsa1MkLhCARkEAjB5963bceZksRjBI571k4nLU0JrRWOGYEsT6YrQhjUyBSuRnB5xj3qpbFwgdwQ6nAAPGKveeI0ZmG8gZBBoUGcTNS3nWKco43DBxg8g44/DNacIaVF3jDEAH0zXIQaoHuMAbmY4yD0rstNcOEGQSRnNarmW6M+Wwqaf5zFCQQTWnYWDJIDtUEZAwe1TQWwkOQpI7+wrSWJAowMYGOlaqRLsjF1O2cwSkkAAE89q8n8WWDrMrhMZbggda97g02K6dAzbdpDZI6enFYHifw5FMXnMSjJ6enuBWybsOLtoeV6DZNZIQ7AGVt6oGzgY56VvSgxR8AlyQQM8Y781Z+wi1UI8cQIJAMa4zVeeE7ixzx2rNrUu1yU7GDMJEBUZCt1NZd0yeWA2ST156elTSypHI4Khh0DdicZNUb67RkG8BT0IA6Dtj1qkrmsIGfdTCNSpQufUnp71Fbau9mwBGWAyCeh9vrUVxKACwIx0+tVoXRy+Tkqc4pOKOlRT3Ov0vWlugA7BTg556mtewifUpCynCoNzDPbIHH515xbeb9sAicKpx1r0rwmjpAS5Csw2kc8jPUH8KyfKtjgrQUNUdLpyLCgUDn1rQYGORSRvQjJ461nGYR7VQZcnAI9f8K9D8KeGYdRZXkQSNtyueOaattY8PEYyGHjzTOWjiK5BG4Meh7ZqVrcOmzeQi8MOwPavU7bwLA4LOgBPIwOlWV8FW7LmSLB6nHBFbqnJ9Dx/wC38OtjxhrUIMsQEJyCeOPrVWeyeQhUt5CCchwwII+nWvapfCcEEiyJGGIPBYAnHcZq3b+E7SUh0QEk56YwaToz7EviSjHZHiB0OcQqzRsM8BQpJ/KnnwzeS2yBImYqcLlcEA9vpX0fY+FbCOHabfL5zuz+fFW5vDdpkbIAgHIGM81rGg3ucU+K0tonzS/gvVIlcvGFULkq33j9DWn4d8EwagUN2ZEIIJByAPxHevfpvDdrcRlSBvHUDNcprHgueEtJaymM4OABkE9q1eG0MnxJ7ePItCx4e8IabpkQMMSYxhstkn39a6yOOCOGNVCkKOMV5KsfjCxlIiCOMgE4wSO/tmuq0KXWJHBuEIB/hIPA7nPSrpezg7Jany+LpyqN1JVLncwyRSMQAwDHJIHBp7RJtIDq5HVB1FQ6YjLaoCjIRwQx5PuKvMi8lR17nr9K9ODTPAlo9CtLGWQgAHcd3TAHtVaSBFZQSS3UYGa0zHuA6jHX3qKbIyNuCB271oxpshhQvIQW3tnJOMc1qxqDtIBB75HeqMKnCjOWA3Yz/WtCNCoQk5YjJHoc0kiW7kiIOTyx7A05VOMEfN9OlSKoRGbJJyMD60feJA4JqrGLIfLDgAHDAYJPc1TurNXJLjJ9cZ4rR2gMBnJqN0AySDn69KLXGmVre38kkA5UrgZHSpgiqAS7AA5GT1p0bDABP4U4g7EyAwOSoHpUpWKHAB3BI3Z6Y4xT2UkLkkKOQMZ5pMFQMAqOzA4/CnOTgMTgHChfQ+tUiGflXpFuG3YUhuASea3PMRQA4wSeTnoKoW6G3VAowD1yOSadNhcEnqevrXwjZ/VbsT3U0SglS2QcAZyBVf7W0rlSOTzx2prSKQATkdeaqzPGoJBwRwfUVFydBkr27xmVm3qDgMDxnOKillURsdwKjoRTAxSQlyskRIYKRxke1U5GY7wDsDNyPahCLO9ZIkYBkYZLAnORVRzuMpDZEahmAGcZ/wA96fuYnAIGB1NV2dVLkuNx7AYH5962RLfYfuZowAuOc1XvHDIVADgjBBPUUNKxJDOXI5LHvVSXPJzk1SMZaFYxCQFgTsXg5qFUIICrgEZHtTizo4jbKknOPWpk2KrvjJH8NaIybZGY2VQSdxJyRjtSIAzMSAB2IqVpt6gAcDnHpUBckhR0JzmtBK49gDypIAPJFMjVfMG45ye9SOpgQ7QGXOAB1PvQNquMAEH25FJlakojKBSDuGc5/pTYwiMG3Hk5xnjHpTUIwyl2A9KWOHdjAx7k1IhxG0uSSWJyoHRfanOu9VRiA2M4HGRUUzPwiHAJ5JGen+TTskMqMSQerHsKzchNkkrAIoQZIGAB3omZFClAWbHI96UIIXLs+R1HFNEews7NtbqCO1SmCFdgIjleCM/SmJESd2cL1wacpAAYkkkkEZyMdjT1IJKDGCcA+lXc0QHKIHUnCgs2aSOZZnR2QgDIBPvSo21HBBYrnPuKihIVQQCVY5yT0paMLEjqAARxycEdqfACcoSSSdwyeuO9RyZVB820tkqWGBirMUTNEpdBxwWXnn2NNamc3bcFA8whTwehPY1r2kYW0UNgoeCvQlh1OO3as22hwQqqSc5APU/5NbCs8gDtETjAIPGa1gmzwcbUtomJEkaFmO4LjAA9f8KkbMMeGABzgH1prYLlQMAjp6U85KHeMgDv1P0rdaHz0pXYZUkEZDeo7U87CsSlsheOec1CSHhAHHOeakiZGyH+YAcHHSncgmOzeJSMqoI2565pjAsyNk5Q5wDwf8aUFlwVAIzwhH3hUxVXQFQu4gsVBzik7CSuVZGUOWwSevApmC8oJICDkDuT/hVmZDGqEAEkZI9ab5TEbiCAoyT7VzSOiFO7sQiJyzAkqoOSpHanTRIrEgNkDuOKbNIOQhIUDJLGq090ZFIBAB4ODwK5pTPYo0JaCmaVHGcDH8qS5mEoAIAIO4H0qCRpZNyx5CqMbhyQahlDRRYQguykAnnBrnabPfpQsBcowU85OGOc49T71HIMvkE5B4YHFMCjjewZ8c89TTGZ2WWUqECjJ2k4AoUGb35UXFiNxLGBhiD0z0rTWAxBQVwwGMjofoKo6LECBLIAAx4OegrakdGCBHyemSO1aRi0cE8UoOxmyhxMVLELjkEdqihBZBKr7kBIIHr6VdljbzGAIJPc96jhQQMwYYUnJxT5WOOMh1Y+M5XcBgg5yParlnfQvcxyxcBTggAjBHXr1qsJCFYqflY45FPVdiHOQScAr2rCpT5lZouWKpSVrnv3w51aI2sSNKAMFcPyWyf6V6UAWA3OSoGASeBXzh4I1k6fPGd+QpA+Y8AV75oWrpewBWbcjAEA44/+tX4zneCqYau5S2Z+cZrSiqrlBlq5idmAJ4IAbHQY6cVXa1EcZIyVzk5Oeav3Cu2ApypIyfb2ququScglRyBXyzlbqeGtDIvLEbC4JBx90AYNY89u7FdxKAZOPeusdFZCQM7RuI9qy721CgODgsNwHoPSp52bxn3MOUNsCE5XO7Hqe1QNGWJc84PX0rQuI9x4QjIxkjHNUpIwq4PI7Edq1jK5upXJbS8aCZdrlQD2711mm6wzKFyC7dcVw5XZwGz9e1SQzSKoDOU7Er3/ABpypqRbgpbnoZuyxBBBJ4JPaoZpzIwyWUL1wcA1z9lqztAFmKgRgKuBjAAwB79OtaCS70UhgRkE5/8Ar1zuFnY5pU7FlyZFfgIr8FQcjHpVcIyMChyRzxxmpFeTcC7B065UYpszkqSh5P6UkjF6DRIkhAcMCxwce9PURDKBi4PTI5ApsagZ3MAcEFgetGxMguwO37uD0rROxJdgYQZVFwpwSAetX4/ljJB2YGemc+1ZFswjclpWkJPftV+G4LB8kBEAJJ7CjmuDNqyBYoV69h3NdDFEHgLEMFK4JTkj/JrntNL/ACgEBOfmJrYjILAu4IGMbCQKGc07s04H2MgUcABST/OpvOPJHHODnvWcsiqQQxA65POakWZELMxAHqTgCpSfY5uW5qKS5wRt74FVtS1210qBzK+GA4ANcxr3jC20+OSASZnxuGxuB+Pqa8z8QeJ5dUmO/IcD5TnOPwrrhR5ldnTSwznq9jZ8WeOJ9VnKI4MCgFQp5BHrXG3E8su5nJck5IB/zzVSBlJJDFmBO7cMFie9SpKHDAEDAycnGK3hSjF2PXhSjBWSJvNZlwSwxwAxySfrUGpoZrGZAAG4Ck9h34705LxGO0xkkfxetR3rNIgCkAA8AnrntXqYb3Jpo6qWk0zzHUwY5nBIAU7T2yfpWXNGGlBB5xn8K1dejaaVTtaFwwYjjseh9jWehA3FlwcnkdB7V+0YOTqUYt9j9SwrvSixkNmsqnggEdD6+tAtDwgO0KckkVbjyjAgZUjj60r4diQMHGcA4zXdY7bshfCqFBBPoB1pHYuBkYZeNo71IMEEcluvHak24AYEE9D60xkYC5UEYbHI7VNGg7gHPb0pzYKEEZbGQKjUFAGJALcYPaquCVxzySIGVGCuQVOD2PbNRWkBQRhDgJ8irngCpMB5AE5HfPc1ZCBGQsCXBBUA96RokyWMGLKgAnqcd6V5mBJCg8c1JMxjOGXY/dT2qlcy4XAOXBG7tgVDBRuRuyT5ZSSQSpyuMH696hkhBKliCAMYPc0/c7ZQMATwCT0psqkFNxUBRjPqfX/9VQkXy2HRwpkAjIx0HamTRxlwhyMnGAaZLMAAQcZOM1Sh1SK3uy0hBZPlGT611UqXO7I5MRN04OSOmtbeKKPATkDqeaWUsrAoAQRziq1hefblDIMEZGOxq2VBYOQV2jkGvYjS5T8yxE5SqOUtyMh2jBXCk8c9qntwEY+YS7Yx16U0zRlSwfec5IIwc+30p8sgHRiSAM+1aJHFqJMyjagO3NVwwcKpVixPCg9amAY4cgjHUGlCgdDgk8E9qZSRCofcS4BHTBPWqt9ILaBi5yCevpnoKkuJlikZnJQYOM9D9K5zVb5pFOHYLnAXrXBiKiprzPVwWDniJ6bEd1cNOGBwOO9UQwjUlQAwGCR0P/1uaPNL4B9evrUTyqAVJCk/yrw5ylPVn3dCjGjFRiO3MVBBGSfmIHB/CmTziMFHOSTwc9Krw3qwSlJTkc4A71m6lqDIwIIGenFZqDZ0J2Ls95Fs3o+QMg4Pes1rvzGCoMlj69TWbql8UVApyWIBGMYPr9Kk0lkWdJJTypypJ6GuiEJXCU7LQ7Hw7oQO+a4G4sQVU/w10ySRxylQwjAAXaOB9feuS/4SiJSiEhAuB1xuz71G3iCVmMg2uQePcdq9GKUVufN18LXxUuaTO3FxDGpG4Ox7nsPSoVnUtw2QeMdq42HWZZCA5zk889K39OnDR73bCE4Azk5+leTi4Nu8T2MBhpUI2ka6zgZAJBB6j1qlclJGBJJY+vTFWty9yVU8896qyqVl2lSRzkkYxivKcXfU9hKxTkRmyUIA6c0wqdpUEsVOARxnNPdm3hcAqehFIVCIQfvdRjvVxNLELxv5YUBhg+tV54y+XwR2x6Ve2mRUDtgMQc55zRMFGQQDj/Oau9iDmtRjeNCwUAkdSe9ZtpAZyiRLvkJ24AOCx7fnW9eRPeEJEhlYnAC8kt2r234V/CRdLNhf6jbxtO4Mgjk5XpyCPX0rzsbmVLA03Kb16I8vG46GDpuUt+iGfB/4QpbQxajq0MX2wcIoJ6Hp9Pxr2+C0FsFQER8FQqnv/WkgjWKNYkTZHjnAqcoOGQgkDGfSvx3HYupjqrq1Gfk+MxU8ZUc5shlDRsAAGHSq5iO8k8AdAvrViQsGBAyDknJ71GzFlGWAJ49K8p6HEkV23qGb5cYx0zmlhtWuJ0UDIJ4NPhhMxCk4JOQBW1p1h5OMtkk8HFZ6BKSSL9lpiw27qBhmG0k9h/kVI1icAk7S3GB6VaiUGIDOAOTjvUygNgnAUHqe1K6POcrlBrAqzKTkjv61OkJVQAACRgmrkiGMEkgHJxgdajCs5QFeWyRj09/frUOQm7hsPyknAGB09KkWIu2duMHOSetPjiDvsLHPTkdDV5bYogGNxB6+tYtmTdigtsTcRqThSRnB7d68V+Mjx6fcSSyEqUBVTnqvpX0BFCCSSWUZydnYen+fWvm/9q62uLayErIyKxVlIyAQTwPfAIr0stgqmKhBvc9DL2niIxZz/wAItc/tmO5eKNXjDFShbGCD1+vevU3kXaAcEjgDNeKfs4Wxl02dyM+XcHzVB9Tz+le0S7UmIAwMkg+gr1M4pxo4qUIdD28fGMatkQOwGd3yg8Ee/rUUMpXIwZRyRg4/GmXOXUkkhcgZHP0qBVI2hmAbPQcV4i1POsaSS+YyEICFGMY61fhfOEKBgeSprGgnflt2QOnPStCK4KAbgSxOcYrJruJxNi0lyrDBxnAz3/8Arc1oRyoIwHIAzkZPWseCUsCQSAecelXoZDMAQM7RyQOgrO2pzzjY27ZR5JlcAIvzOc4wtfMPxE1F9S1edwA4WdiB6AZUE++K+jNXuZLHwzdzojPcIjFeBjBHf1PoK+VtVlaaWSVQSJGLHnPPev0fg+gniHUaNMLG87mO1wCCGOCTtyaahd1Yk7SpwM024IkYhAAMAlT29/zpDONu0nnO459a/bYs9m3YQs8hJJ3vnA46moxLjawXdubBx2pDdZfaTwoyCO1QK7BmIcEbuOMYrW40rlhyCBvJC+hHI/CoZJViUMTgk4J/pUZlleCKR8By5XGc4A6VXZjJIM8EHmpuNRuWFcmIkpsIJxk9aazssR5wFFVXldcqBl88EnjFNluMIVY4XHpmqUrG8KbZOZnWAOrZHcVWNwGUu7FD6H1qvLfKqFWG32J61lXV6107EkkDkY7mnzo9XD4R1HqWb3W1uZGjhLFIxsbcMfMOvFZiZMwCIGyeB3PrTfIEZLg5dzuye9WLfI3ErkgY+UdTXO5XZ9RRw8KUbRQ+TEQYsuwAfNz0FZt8yyOQpO7jGO1aaxo0MgchM9S1UGkVWwQCcjI9B60rnSoWKOXVShJIxk5Peq86uHDB8JgcEcg1qyIrYOcHOc1RmZcFDGcdOvf1pXOiKKa2oGMksevPenCN2I56GrBUO4KKSaVlO0kJtOQMnipbOiKIXiXDEj5SfzzTWVMAlSpGBwavLalYiCoJAyAai+ylQTIATnPynHNK5qokYiwwdDjjH19ahxtc5GD6EZxVpCGJUDBHX2qKWLaSQckn8qEy2iJclSCoAB6nuPpU4YRR4QsNw5BPX/61QSKQ6knIAwR60JIQTxnAJOfSrRDRJ5jW7eanDY2k9ePp/WniVwQzNkZyc+tQqQ6gZAAzlcdPxp+QchcHAx0zVoSLEhaRkYKHJODzjA9aeG2MQGyuMAe/+FVlnCqoUHngD1NWQFUEuNjg4II5HrUs0UhU4cE8CrDYZSwABByOepqkjsMg85PHHarCykgZAyOQCOtSWnctKpUBlQAD5fr705Jj5Yj25Bz82eeaqWzytETI4JBIOBgYzT1O4Ek5GSBSsaLUvAsqqpH0b1qTmWMK3QnPHBzUERBdFd2IiBZR6selPjlIYDBIHJb39KlkyimasbkxhmGD9etULzT1lUyEgjORgY5NSrvaMFWwCeQe1OmYywAEYI5yaSRxzpHM32nx7WlJChOvsD3rAuoyQ+0ElSMY7g11F1Fv34kzgjPoaoCyikjwQcE5JB5P41rCXLucvsZLqcu8LZyQVPUU+2u3guAUbBByQK6WXSo/NIwdhHAJ4H41C2koFUIiggklscn8a2VdIpUpG94X8T4VhJITIBtwo6A9BXcxuj7WWTeGAII7ZAJH64ryhLExXACjYMA7gcAmu20fWzDFHE7AxhdxHqR3/U1lUnGeyO2m5R0Z1EkQVQQMjoAewqBoVBIPytg4J71JbzG8RCDuDHcCT+dQ3ALhQqAFCQCB0WuRqx1K5m3UILEOSAByy9qgeM+ZGcZjwCD6ith7dtqOgAAIyTUM6h1cKAARyegNQaIzJEUyFxkIDkAd6a8QfLqcqQABjoe9WFiLgxqMEDIycDHrUCRNvYkgw4GCOpbnPHp0polpFSdDguARFuKiQ9yOo/OqOqWbOWck5HGc5xWnIrqxQgC2BLYHXcepxSPGCjuBgsQAD3q02YuJyc1nDJIEn5O3JTPBFRywgMHdmJPHJznHArp7nT4txEkSCUAhWI5GetZD24YkEfMQVU+uOtbRm+pk0ZA3vEQ5AHQ55yKjG9JADlCDy3pir89sTGARgE84qs0Z84gHC4BVT1OOprZO5DRCQSwK5xnkmnumwFuCPT3qRY3ZyHTaoAySec+mKZPvABBAIOCAO1WS02Qqmc+YcEgH2A/xpHg81wEPCjoKkjV3UhRyTzz2qdIghBBweh460BYrBWMa4GTuAwB1HenMjKSMEAHIJHartnbyEsGRUTJwQev/ANerV3ZqLdXJyc4x3pDSaKVuQkKBwHHK4J61oBE8pCwBGckD09KzUQxAPtIOOAetWYZySAQQCRn6UD5Scw4IbGFI4FRPb7ioAJwRj3qxEFZwSMoQe9WlgG45IVTwM9z6UmUtDN+zNLllBBDYIYZrtPhvZiF7mQEK+NoDDk89B9KwMeVlAchTwfU12/gmLy7MsIxtkJO5h+fNQ5Fp3OklYlSCMnI46g+9VJwiTRjJCsQMqOh9PpxirjKeCDyPlyew9KqOxIcBhgnp71m5ISsZ2qzL9knCY5yDgdMV5pcyEzsZF5IAKkcdK7vXW220sbnAY4yOxrhLkHgFzIckbiNpIzxxWalcTIApDqqJu3HBx2qZIwWIYYYdBjpTA8o85ELREgqSOv4VIjrDCp3nK4JJ4zRcVgG4oQThV5yRSbCSpOCCMgDvVlEWWIgEIW+Y801YgmHUZAOdp5zSGtBkcJCkhSZAO9TRW8tyQEQb1XJBHSnKjzqAqc5z9K2S50+xCBB5s42l24CjjGPcmmF2ZohFmNijc5O5m/u9Rj+tX7e3Mjq4JIIyCD39/agacbZnaVDuBBIIxkfSr8CooJVQOBgDpSbZvEjdSmCAAMkNnsKFiBfI5BHQ9zUphUCKMEkuMjcPzpJFEMBGMgHFRc1sjjr9Ct6SkhLZIJ9TV6xYxNGJDmMrjngls1m30wbUHJG0A4GP89a0rPfKwBIK4zzzk1olcyOnsCWYAEE45zWspaNQHwFJySv8qztMRFjAIweoI9a1MvtLbQQTxz2qWiroljQ7UVjuJGCQKTaY4y0gbylYA4HAJ6c+pA/Sqd5qC2gYnAIGQM9a5i/1yW9jLoGViMBScfT8atRuZydi7qetFUlhiYO4c/vASOM9K5+QmZyZH3DPB3YwasNg5Z+H68jvVcosjHseMnHX2rRRsTcrygCQAAcnBxU8dy6ZVRgEckdqVkAPlngAZH496rxoSpXkBec+ooY0zQjJ2kk5OeKuRXIYhS+GNZfmMIwASakgnEGSSAGA6jpWTRdzZFyQiZJCkkAkY57/AFqlqkDXVqUJJPXP0pYLiN0ZACDkHJPQ1bFwqqFcgM3CgDrjrz60rkN2OKuY2hk2YJJGdwHFPixEpJIZs56Vo6rbgF2iVlYncSxz+lZm0lwQMEHDe9Xcd01cW4d55WydsbKF2gYye5zRAyR4RSc9cnvUk6shIRsHAz7VWBKl2KLKx6KxOBVJMi6JWcEyZbO0dQM80xS2CAOvSmpIEV5XUqApORyBUtjEkkglBZwvAJGM59qa0KTQuCcBnIboOOlXi4IRAwDAAE+vvUUoaRiSgUDp71IlsQVIQFzjcxPWmaxJEiLNhRv57jg+1aFnZSyTCFRuYjcFBxgf4UlpayHBIIPXitlLcM6s43OwCsc84HQVm2bbDLKIxfeByfUYwc1piMsVUjdx0UdKrKhWQAcBeufWp2xgEj5icgg44rGTuUG0xyFQAT057UOGyoCn5eeO49aI1KkEj5eWU56+pp8kjxSRlSWJ5IzkH2qGUh+1ogSCR5mNxFIEK5IGVPQ470B3ZgDhRnGAeB+NSykFSFbAxwM9aiwalZ4ztBAyM8g1U1a4TT0MpXBkBAA9RV2KVOQWDAk5OemOtcHrGsnULo7HMiISgIUgH8+tawhzGM58qK2oSC+k3uSSTwuetViw8kqQQynggZyaRvnlV5DkqMDB6CpAvBZuQR1zXdFWOJzvuPRxJEIsBWbrntT+MgggqDgt7imxoUGQcgA8N3p4QNnI2oQGCkck461ZLaHCQcEAADOeaWJjMAuMkHIPpQIiBkgADue1I8bmVSBgqQcisZCdmWGykeQCWHTBpElMaswcRuOhbuT2x3pCxeNyTgqQMN3ogBIAZQSSSTnpWZSQu8SgHJ/LFWQS6BAB/hUboNwAJCjH/wBepEUvtAUBSSASetFwdixabiwBDFQeSBxVwMXyQu4AYK4/WorWNRLsZ9qBSeO7dhViKQPIQeDkA00zNvyNK0JkdHcsQAGIzz7Crl3fjT7RpVJyv3SepY9vQAVXtlETSIQC7NuJ69B0HoPasjXbp74iJGIQN8y9m46fStFy2IWrKMepG3825vJQ9zO2QirgqvYfrWlYym7uQjkLGQCD6HvWLNAGYOzZK4XafarEdwQFIO08EYpcqZdRXi7Ho+jaPb2tsCEDuwxuY5zXZWlqLTw0jxFAlyxUEpngH19OteW6N4icRhJMDjH0PrXfRamsmiokbMUWM7QD0Y+g7V1umvZ6H59jaGIhUbmzV1WziFhbFEGY1I3bemeT7muYuZDEzdl6jPpXb3FvEbHTiW5MSs+DnnHeuP1mFDdStDkIDtGe/vW9Goox5ZGuEqWXLIzLpU3AkEMQMEVLazBo2DkkgHBB61E0hkIBAUjge9QbmSQbSACeRXNVs5Xuewnc1LFCrFzkDBYH1q2jABXOCpxg+tVLQCRWdScZIPPU1Y2jYATgA7gc9T0x9K7sPLsDLSD5mLHKE5A9KQKGJIcgDr3zilQhQCDkEYwR0NRbCqqFbaM8gHrXsQZmy/pcgM7u4xu4C+lXjAzIHBCtngH0rJgd4XjIQBG5bPUVtqfMRH744NdcDnkXrQgFgSAh4PbJqvq8aNGQSGOOxpkZLKckg9MioL25yzKFIBGc/wBK20CK1uc1ch7v904AjVjgYwcU4aePvkkADjI61Ygtla6MshUqDwfQdx+eas3d0hUxorE8ZYYIA9/5VnyncnZaGXFEFlJyFA5571taSTI5AZW2+gxWPgmRQEyM5IFdFpSERkgYAOM1UUY1HoXOQcEgDGOPX61aiOxSpAPfNU5EEhIIx2JHWpLMsrhCcgdN3fFbKJxMlvLf7WEV4+AccDrn1qtPpgjySmCOcE9K10cKGDggkZwD09KNiykbhyRyaJQTEpWOZa3HmZABHY0+zt1juBGDkZPHqfWrs1oYJ2KFiv8Atc4rMncLLvBIPYg4OO9ZuNjS90bJgeNnPlkEHHXrmpkmddqngemapW2ooYsMSCOagW5mklI2gAngg5yKzM7N7mjeXCBME/Mc5zWUl0U3KCChOTgf1qWazkcEsDweRii0sRI+JCUjzyQM/p3qGzSMUi7bTrNGSDgAYwTjNVzeyxucNgZIK55H4VCgaAPlcH5sgHPAPB/KkUIIhKRgEnOTn/PasWw5Uy7NdM8Qyc5AwcdRVV2LqoCE4O7cOp9vpRHMoAwwAA4JOMHtSIrOSScDqKytcOUkkZTkhwDgAEc9KYl+6IQpyR17ZqY4KAAjOcnjpUawLvQg4I5IIzmjlGkh9rdMwBcYJ5ABzWgrGaMsrhCBk8dfaqX2cRsZVGV7Cp4GEqPjgA4I9D6VDE0mI8pZCZThQORmqdnJFKxOQVJ4x6U+7kAjcg55KsD24rN0oEEpjYoOAeuRUoFDS5sSSLESFBCk9SME1DDmRixJAqSe3MkeA+SMfMTVi3t1C8kMrYyc1okJ2RA8IVcq5PJOQav2CLOcOM4HHHJokgjYgIenAHY021LwSFwpUAcqTkk96LIwlLsbkOnwz2zgxhz1DEnK46gduff0rPltjYPgsXA6EjBwenFadrfJtIBxk81VvcXMpKkkY5NEoqxzNshYusbDIYqMhQf0qUHEIyQAQDj19qrlEVcoz4HXd6/4UqlAMEZPrnqe1cruhFqNAxBU4b1PWpXABAUsD2+vrUUCgYkLAN1I7YqdgGBw+0gZyD0pJkkfUZKlSOeTUUs4Rxngc9KmKCSMCQllB5AOD9ajZS5YAEIeqk9fek5Duh8MpLFAqgldwZulO88koBJGCBkjIJI7nHYU3ZEqsCMqByDzmneXiNgEQqy4OFGSPTNZt3JdiWOVVUjIAJzxUaFZGJVlCjsB09aail5iJBtBBIIGADjgYpRiDJQZJ64FK4tCKUMkgBPGOGA4AphkC4I+Y/yqaVmAOBknkjHWqckBaWNgSoB5BpNlpCmYrNHlwFPUDqRUUl8XzEBnbx09aHjH2xHUAxRtuKnowwcD35xVK4UpISrYz0Y1pE1jFEN3clmKhtygHp2NWNK8hLS5aRpFkxujCAHcfQ56D3FUZ4CDgDaTySe5ppla3iwDtdgeDXdTOmMexoaYWRwxUDLZYL3zWz5rjKjg5wR6ViaVEXhBZwAeSoPPvWisxVimWY53bmGTgn9a8vFyTkY1NzoPDtobhZpGUyIoblecHP8AKs+/tismAmcklcdxXXfD0x2mmXZYb0kJAduCc8/lWfd2gaM7JySuSHb0z2Nc+Bw/tpt3OGFT940+hxjY80FgABkEntW/BZw3EUQyC23Bx3PrST6SsqkgHOcliO/rWcrTadcKAQEPIIPTmvpadDk3O1O+xsLokTAEHhV4BHLn6etQzaKkmUBIVuODj9a0Y5RdxpKCxPUnPUnrUrRMz4DfKRwMda7eWKQKUl1OfudL+z7cgBlXAY9x25rpPBmkOs6OqElj8zdgv+NUp4nVkJG8ZxhhnFeh+BVRkBK4GB8qjjn/AArx8wclTtFnFjazp0W0aojlXYACoXkDHWrDWDXEZJAx3rZktBIoIG3/AGWOfyqJgADGAAFGNwOSfrXyfseb4j4GVa/Q5G+iNuSeAVOfqKrvdS3gVASEA27c4BzWrrdttLMDyB0OcEGsbTbYyO+D05PHbPFeNiJyozUVsbU3zK5of8esKqBlxwTnp6VyniJyLkhnXJHIHQiup1JmwSTkema4XWJS92CrjapIOfX0r1srqSnXWh7GBjepcybjDTAgEfwg05Y2YrhuQOcc4pkgeMAkFjkkjPQdqkgJmDDlQBywOCR6V9/BpH1C0JFjEcbvI+4YyCODV2BQ8KYHy43AiqyhGVoiQCBkgjqKe+opDAViUO4+Uhugq3USI1ZJNcRwxDA3uTjljxz1/Csu5uWlkyXDAZXIGCB/9emvcCZxjAPf61UmRXBBfHYjFcFWpfRG0I66mTe4mlKAZXkYz1rp/Ck0N3ZlNhYbdg9iD/8AWrn76MKNqxEY/iByTVjw5qBtbgRMwKS5wEbazrnB57HII4r5PH4eUlznbKLlCyN6W2FvdqEGMHkY611umvG0QBfBHYc5NYl3Gsql0iIY5K5PI/xpNOuJLZsFeP4mJ5/Kvl5Q5viPGqxc1Zs7OHU1iQI7hAMYAHJ/LrXbeFrld6lTyxBJ9z/LpXlguyxLj5SoxnHvmuz8B6ql5HGxdTLkhlB4BHXj869HBShTnY+Zx1G0G0esKPPgeILuWRSrAjtXxB8a9FHhzxDICcRySSEt13AZYH8hX2xZykoMEocYBzivmn9r/wAJmS3t7qJCVjlVWKjOVI549SK+yoy7ngYGbhWtsfJt5qTySzhUzE/C5H3R61j3kThAGVghyQT39a6uXSd0zqDgKACuefasTWYPspIdsE8qBXLXjzXaP1jKsXCnPk7mCFKMoJI5z+FQzltpBBBzjIHQVcdBIMht+4ZA6baouz24YOC0YGS+cnJ68V5rR97TkmUHdzIyDkdN3pUuMqpUnjpinRwiM7gS6scgnqBT8dSDgYyCB1PpUXOpEHlSFyxBIIBHP6YqVNLubpS6KCW+QLjBHvWxpttvw8jgsfmJPWtyHyreNECAuW5YHk/hUe0IlKzOQh0e5YIrgRtjYW6496hOg3VuzFgssgJ2lRhSPcV3aECNmIAIHJI6ChVjl+YEYGCGFL2j7C5zzmSxntwS6spbsD1+tV1QQuZTGQ4G3Oeo9MV6NcWkNwMlFL8qCB1FZlx4XEoKhRjG4LxgZ96qMn2NI1e5w5ZmJIOD29qBllyMYBA/GtrVPDtzZRuTjbjKgd6x5rZ0K7CSgHzDHINbGykmRurzMAWyAc8961vDqm88S6ZYqpaW4l2rgegJx9eKzio2KVbLHtmul+Htk9z4v05UTc5cYJOMHrnP0BrOo9NCKjVj0W+iktZShGWxtLY7Dp+NMUGNQBw57jrWr4k/0XUpIi4Ys52jHXHWs4E7ASMN6GpjHqzzlqriKHy5fBJwAG70KAzMhABzgHPQelGWLKzkAA8YNAiIkJHzEkYrTlBkBgUnIO0g8mo5d4kIJBUjOc9KuXLGGRjKjBcYJIGFOeB9TVJ8vnOQCetQ4ghxUhWIIK9QMdKakrRkDOB2A6012ABB6noajMpV8MPeosUo3LyXDIqgAgEYAXtU8TBowjMQcnJP6VnozuDtBGOmKvRyFSqghlIzk8nOOcn600DjY0LQHy1CcKowSTzn1q/A/wB6NuTgHOKzo5cQAnLEnGAOnvV+3hMqMwGWUbsk4OPp+VbRuYyNC2kZMBSCMHAK5z61q2jrCoYgfP1J6DHv2rCW8itVDORux0PUVTk14ylgjHy89D3q/VnO1c6q81gCIxQhXJIUsSeAeuP0qCzt4ySX+bBzxXP2k/mzAEgAjt61sWdykZUlhsBx1zmmmYtEXjdFPh8JKM5YvGOwIGDk9jz3rwHUrKLzS5GGJO0txgemPWvfPFs7XejXIdlETEFQBgKc8E+1eIapCWmIyGJJA7ZI61189qaRavaxz00JbBBBJ5x6+1DWrRMg2gMeQR2+ta40uSWQDZ8uMZ9TWtBoRCLyJGx1wf1rklUuRO/cseGryW2UOckhSvPYEc100VwkgLEgZ6A81mRWRghVQQ5PPTpQ8ZgwqvhwOeeKiFJT1SPDq5hPCVLPVF25SSEhwFZXO0ZPI/Cq32fzJDgBgT0NU5LyWIKAd/OOucCnrqcbyYBwwHI6ZodKS2R6tDN6FT4nYLiIpIpACgHBHr7UbEuso6MVJBJTGR+dAvEuzjaoEYy2OvJxmkkaEZA+8OhB71jJSW57NOvGavF3KU8fluRtJA9qpTADoACSa1iBJGGdAhzyc549az7mLacA53dP/rVKZ0KS7lRoVlIJJBUYPPWs64t5lmQIhZMklvQjpWv9mkZiAcjGRnjHtT4LaVRIDyp5VfQ9/rWynYpzSWrKVhMY8GRQXHJPXGa14ZjLgAEEcBiOAaWPTIpMliMtg4AxWpbpFBGQgzkclueaOe5yTqxfQsWelmZBJIBIinHA6++PStm1WKBfkQI2c8Yx+VY8FyAxjRyAF3Hb1A7VKl2kZIMoEhGQME5xU+6zhleRtrcYlUZyudxX1NPN2S5C/Kcgkn9ax11Bck7Tkc9aZLqY3ABsA9ST0qlboKMe5uzXaLg54OeT3rn9Z11LO1mQSZDDoe/NVrzUlRHwdwPGQelc7qMD3DZBDsBuAkbGAa3i7anVTSTMG9neSUuDkHgA9SfWqRZ8lCMk8kelblzpjyxLkGJxyCB1qkdPlEoIXLMcdeMVcqndnapxMl8KoXBLDgknORTlXcoHcnAAHetI6NOZGfygQCBnPSp49Fl3JKeXDZZfTn/CsHUQ3UiupmiN0AwM54II6VVaE7iqKCFJzgd661dIEeSABvHK5z3/AEq1DpkUbKWKk4z06e1Zuq+iM3iEin4bhCToZem3oBXdR3MCIrM4VOAev8q5mFTGzYAXnrj9KtGfKEEE8+nSst3dmLr3ehuy3NuAMHKnv61B9sVVJYkg5xj0rHiVpnIJwccAHPH+NW4I3kdI9hYEkZx0quW441r7lyO93AkOCOn1q7DCVCsx+fHQHqKbb6fFEgQKAQOAB0/CtDywAnygr0bjrVqNjVTuV40HmbSCD94H1pGi3SFiCC3XmrTbnKEDLKNq54GPSlISRSCMsOtJoOcqpCYwCCcZ/On4JRWVCD0NThVbPy4IHIHoKCF2AE45yDk8GpsJzGLGMDzBlTnOCRg9qCpjmDAfIB+Z7DFTheQCBkjgds0hUNhWGARyRVqJHMU2GJdwwAxzjHSsvVrsIQIlGxiA3OSpHf6GtC+nigQgE7hnrzxXLT3gmnXJIDc4A9KtQsNO42Z0achztZgWQ4yQO5FQwRuqOqyM6ZLEYHNWlePfnA8xOh9BThCXclMAn1OKq9uo72Kq26shJOGPb2qldaeJJBkEk9Md66GHTWkkyWKkDAGODWnaaCiiME5wQxB6g55GazcuzIc7dTgl8OXNzIiLEzAsQFwTkfh0rbh+GeoSxlpGVGGAigZAH19a9Ds7OCCRXCBAc5XPX0rq9IskkiR2G+EttLA4yeMj24NY3b3Zm67XU+dJ9DurW5kikgkILbdwGcntXQW+gLDCiyvvcDdgDpntmvUvFHh6DTZi4dcscgE5PtkiuTkRQyoQoKgjApuk5a3I9s5amOmnRRhFERKk9CM4FTT+VYwFigI7A54q08pj5UjIHcVh3mpG9umBckAbeOx9aapWM7uTuZ2sXTyeUIyTmTnnoCP/AKwqJE2kADAqZ7VhKAUdjjI9DRFZyyzkAAADPJxj2rdR8ik7Kwoy1wpAyAM7cZq+sQuArynJB+Ug4waW1tChZimGYbSfar9vbDcQQSvbjGK1RLGWtsiEFvnABGB644q5b2TyEqAVIOaWCJ0kUgDYOSQOc9q1rC3ZpC2RyQd3Qn14qZMnmsZ174blvYw+3KHkYFcfrHhG7tI5ZkQuAAQoIPfrj8DXtmnQx+UqSYAUYAHGalv9BgmikCHdlcAHBx7VEXJvcqNSx86CF1jMbZQt1JHSpYI2icoZBLzjcBgH3Fdv4u8JyWSLPEmCRkgjFclHG/IKZIPBXnPvW3K0dUZ8yuS28jAlicBTgL60+XWjBHJGcBmBCtjkH1qBTyQSQQfSs/UYyGdipLDoaaimTKKZ0EfiaMQou/LkYGeAT9e1V7rxUlxCqRKxckknBxj61yDkMQQxIB5HSnB23AqSCBwtdEKcVqc0oo27HU3N2HEhHzFcA8Zr17w9dNLbREjLqoGR3rxCBolCBkAAbcT717F8NLtb22dJOcD5TnHINZ172VjmqSseg6ZJvRCQwYEA8Z49cVdmkS1jEr5EbHaWAzg+uKgt12YVeMVn6/qzWUDoCACOR61nTi5aGKakbVtrttFOUMqyj7ofoPritO/jt73TUkDJKeRhTkg1896t4lnhvC6F2jUkkKQMn/Cug8MfEe6YmOVdkYAwMck9xnt+VdnslHcpxWljpNThaKWQFTkcDIwDmsO7JjJAIOBkDqSfStyfVjqQWSRcEjAJOcDP61jXqgZlPAjyzA/xD2rOVuhpFGTOC7FgmRjjA4z9Kyr3JY/Llxxgnoa1gSpcIxeNyDjOCPXFVZ0VyzFSTnktwTms+ax2QdjmTbSGY7mLBj908Y/GnW9uBNKQGwOqnkj8q0J4A8rBRtA4ya19G0kybHcB37hehHr+FZOothzqWVw0Tw4jzpLIQYzGHDY6H0PvXWxymJQFUBBxkdqihjCqVRGVMDDMMZPepGiKrgKVH3sk4z6H3paPU8WrLmepsaBB/aN4ibscjkjqPpX0B4V0qNLaMxgg9K8i+GWjtPcGZ0By2MgdhX0Fo9qkUIKoQR0yMcY4Na0FKdRdj85z/FWl7OJbgtyh2EZJHJA70rW+NwJ46gAc1bWMBgRkk84zTmQ7gMc9AK+gUX0PhHNmLLEAwbHPQD3q7ZRqNxKcZGMd/c/rU89p5mwodhBy2RnIqzbWwAAzgAgkUcrM+cljQIFOQRnoKdIpByTgDjB7U/bjaAcgEniklcjJBHBwSaaiZEaq21QGKEHLcdcdqlZFYklQG6gdqjYGOdAVYhxkEHp71aQDdg9K1SC5A1khBJiwSO4pq2aEYCAH0HFWcEEkjAxjOe/pTlUgkhgB1A9afKn0DmIEjyUATBzgtn+lK4+9sBIU4PFTqhXIzyaaUw2Qc+1NIVyMA4IAwD1prRbsAjLHjgdamXbvIBBYdR0xUhjO5mPIxxx0qrFXKsaKpAB+bOMVowooXJHHTIFVhGoIIOSR3FWomYYBA2gdc96LEtkqgRkAkkYyM96RpCM4AB689TRlWOTkj2okwwCg98gjtTFchwJF5G0k5IHekZDKrEcEHv3p+QGdXBBUjPHWnlNuCoJXGcnj9KATsVDA3BQnOcEjnA78VJGCp5549KmkVXXaMqe5U80IpGQRk+tSPmESM8ZQKM8HOc1MqA4B5xzQOAQSS3oozgetKCTtJOGU8gd6pMk/K9bsAgsoLMcZzSSv5gILAAYABPNJM4gjJJDPg42+tVThIy4JcgZDHk5718DZs/qWLT2FnBRsl8jp9KrTucjcCR1wO9MmuJZ0QlQh7gnp74pjMTn5sDHU01EvYjku1eQgEAg8KD0qCQgoSdx9TnpSrMUchgCM5BUf1pk0yNuJBB9+1FgbQ1ZUKbScn0FDbBEFJVnI5GMY/GoGRiQcYC8lQOopsuGI3EgEjA9KtED5WAQbTz3FVZ9zKVxtA6nHWrGFZiQCpHGD3qM2zDIJ29+e1bJGTKMbGMbtuSO7c8VI7BmB27T1z2p0zmJgVAdhySehHcYpfOMsZjIXBGAfTPWgzYzaodQ5GMHFLJC7qCCNgOAakkcuqAjJACkkdhwBTFUgnkkHnHpTJuKjMRkICVGC2epoyI9wYDJ79aXnJGeAMcelKgViAQOehPeh3AiBABJyT156AVIlwTG2xcMOmRUTySKxAOVPGDzgUsO8xlCcI5yazYWJ3wxUEbAw5x61WRZFYl3D8kcDpVqZvJRVAyoGDnsKQB3b5+QRxxjgdKzsFiKQlvmL4OOD15qQzCYLkYcjBOOvvimlTgxgcZzkioxvLks3I4pqJSVyVAiowcZJOAR6U9YRgHOH9qbHM8ZBjCsVOTvGcH6VIN0hOBkk5OBitEi1dDzEeckkDgnPWmS5JQMQck4AHWlERLBWPGcj61I0Lhxk8fyFHKNjI4iZlQr5rKN2GGQBWgjvuABVUA5AXoaiRAqlskkjgjtTolkwQWIBq4xsedXnZaFu1gkQNhSGYZDdCPcVZV3tlBcqqHgEnJJ9cVAm7YpVt4JAHr9aewJkBcZKZA47+ldCSR81Xm29SxJEVSJiR+8GQR2+tMUlW2vxgZye9LCr7AMAEdQR0P8AhUeGlkJZgW6celNnmsn2GQjDKB9QKllAMQEaeWFHQnJP41TSIDdkggGiOVxgAcN60XsXGDZKrO4CowJI6kdKntYVjlBJBfHJ7mqiKxnRUGCenvT/ADxFICTwcgn0xWUp2Oqnh5S2NGWOIYbO5iDtH0rOub0yNtDgR4yNvqOvNQS3DyEAHgD8qpkGRiCcEelcFSo3se7hsHyq8iSZzlmGAMc+9VkkCoEwQAM5x1pI5o/MaNywLcIApIJ75PapBsCujDL5yDjHHpXM3c9mMFFES3Jt1HJIdsADufpSmNZCS7sgU5JXrTZbcMoAlMRUZ4XO456e3r+FVpJyisrEkjt/U1cTS3YWaIrC7KS5znOOajhIDBGVnUj5lPQ+1EUxkUAuVRu//wBapLOOQykoA49fX866Y2MKl1F3OhtSJLFHI+YkqAewFSxRhWSQpvKncAD19qltoITEigkORk8cCpoEIBYgA9FB/nXQo3PiK9dqbSZHcRh5sDqQGyO2e1QMu9iucgDirshAJ2DJI5JHFU+Aw5woGAo/n9aOU5FWbFDoiAkAKOMnjmopcEOQGKjBXBxg98+tLNGWjUu4ZCcqueh9aZncCYzsIGAT61lKJSqmhpupvDIjrjIIOwjqPSvWvBHjVhNEhCxsMEBuQcdq8YUGKRSXV2zyVrVsNRFvISCzY+bCjODn9BjNeFmGBji6bi43ZnNQqK0j6t0TWItRtDcCMTozEDJwAfarssZduAqpjHBzivDfB/jY2uyJpQUyOCe9etaT4ohv440CYcDBIHB/zmvxrM8vlhanLGOh49XDuOsdjQMJhVjyR64qvcwK5BByMZJHQVprIjZcYyex9PSop9jZAOEI6AY5/wAK+baszjd07HOTwbXIBG08Ak96zLiEJIxIBIGCQOtb0sGAcgOQcjvj3rHuEPm7cgBifvHoPrWkGbQuZMp+dcRgqepHFIcttA4AP5itJ7UhmGQcDgg8VH9kJZSRk+g7V1KaOyLXUrpLs5UnJGOegq7DqBQAMSRnkmq0lsqJkklBnAxjk1BvdDgjIxwD3ospbF2TOkgvxNjaQVxzk/lUocoQSQGHOOa5qO5IIIAX2ArRgneYow6ng+tZyjYwlSNVJF80qQCCOc04qGPI5zkDvioUhkDKAMknk+lSs0gnKqN3GMk4qeU5XEnKhFBClvoauQbBsABKnk8cCqMRLoQSQ49+lWoCcgbgT0OO1CiRY3bIjYSXVQOgY4zWjDdIdoUBDnGGPB9/pXPwv5e8O+QQAq+nqaLrVIreIgkFiOtaKJlyc2x0TXawIzEg4GTz1rifEfi65lYR2kUsiE7SI8ce5z2FUb7X57qSFIpFKEHcCCNnPT3NX7W2jZXLJkYyMdzW9OMU7s0jTUNZHMSwXtxiSdWIOctjG76Csu4t384ERkKBncT19sV3zWC4VS5UEZxjP4VQu7JFJzGrggn5vYV1px7nSq1jjGQDIGFkBHzY7dx+NRuNyl1GSDzms/XPElta3jwnAYZO7PHHaobTXILiPCOCSSQpOetbqjU5ea2h3RhOS5rGzHlhhRgnnNTLGj4UkhyR0GcGs6G7DAEPgdOKSW/VCGLBxjkj/HtW9JNNaGkYSucnr6DziQASDzmuemJkjfCg4YDHp71va45cl8YJzuAHU+tYUgaMIyI0uSdwzyPTiv1/LdKEUfo2XXVFJiZCFdrsQQAQe3vTwj+WSCCCeMHORTcEkMEw/vUh3YQEqpz09a9a57IiblXc55zwAOtOJPGRtFOKlmIJwCM8CkaJpCADyDyfUelULR7grCRgAhIxjI70rwN5oRo2APQMMZB70oiKEoDgg8kHvVuFGbBkOTjg57UylZDba0RHBcZAOQKncE4KDIOSG9BSqhUk8kAYx1xSlk27A2WPam1YpEEjbSCTlsdT3NVZFL5JGCTnFWfkAAYZIJIGc4qlcbPMBXLjO4buxHQ1my0VyFYlVJDDswpzhbkhHPyqdw+op8hMrqwOWPXnrURjeSXAXaSdoXofr9KSi5OyMpzUU3chuoHkjZUQsT6c4rNt/DTNciWQkEH7vY11cMBtkADFwBk56mlNuNgYEk4xk9jXqUaPJq2fE47NXNuFPYgspTaRFFt9gLFVVckAdiT61ohmKocA+oJ60gQRwgghcnkikyGIAOCOBXapHzE5czuEsipGSRsGeoHT3poeONUAbeSCQfXPekkj3gggAYyR71DHhlAUAr2yMY9qq4Rjcs+YZkZkOETkgnBb2A9aqXmoJbhPNKpnnBPP0qO91KKwhIYAS4+Vfb1rk9R1Y3rFXJJA6465rir4qNLTqezgsBKu+aXwlnV9bN0wLuyLkgKTwR2/Gsma4OQFOFxkD1qtNcb3WIKSAMZ9KryXAGQdyv0yehFeM5uo+Zn21GlClFRgtCdrsncASgUbgR1qpPfvIAc78jIYnmqd267N+8AjgAHpWfc3p4UHj1xWsYm90XJNQUuHcjzEyoPpWbc3hYliCMnqDUJcEEE5Oc59aiuFLKcLkn1OP1reMbbGbkiGZ2jlwGLg/NlznFPhuTOgDAcEEHNRTKQcsMYXGM5/WmfKmApwOOPWtVoQnc1FufMxlioU8gd/b6Vo21wPJDAMxA5BNYbKVUE5I67gKninkzsJGByfQ0maxOgZ1VFctgEZFdBpE6EqXOcgLxXJwToUBY4OOvpWxpV0Y8AycghVY4yR79Oetc1SHMjqidwAZIRxkLxgenrTi4YOTEHXGSGzg1HZzebhDE0bYHJP3h9KsysogGRjPUZ614VRWdjW5mKqRu4AIBBAwM4HsKRoUUB2JJGOfWrDYjLyjOV701djEyNnGOg71hew1IrFC7kABmBPXsP8abLHK5ISMu5Bwuep9KsbCZfMIIyNoHp716P8MfDlq1yby9eJwjBlB52e5rjxWIeHpOpa5y4rErDUnNo1/hF8J1gkXWNRgQySKrRqQPkI6HPXNexXFoqrvKAkHJKjBzTItc0uKJER4UHKgKwAPsB6VDeeINOiiLyXKk5x5YOSa/JsbVr4uo6kz8ix1evjKrqTTLMjMAABgkbgcZxUMsjhQScsxC4HrWb/AMJNYlC4nBYjBXPGO1I+swPFvXcE6g4JH515vJU7HAqc+xemJdwDkEjGc8GothVgCoBzzVBdds1UEzjocKDyCasaVdR6reGGJy5XBLDnjPPHuM1lKL6oHGSV2jodI0xpnExACKD0OM8cVu29kyMRICpznHBOMeo+tWLaJIQfLQBSoAA/z1qzEmxMAckZAJ6GuVt9DzKlRsjihG4kDj1IqxGASAygD2pMFFBOdq8A+uadGg+QAFiTwuetTzM5mxpjSUkMMYOQP61CY5N5UEkd+M5qaKJ5Iyo4XcSpHXGe9WYosNnOTjOAO1D1JuMjt3VASAznGCeO/NXAp6AggcU0YzuAyRxtJxUgIOxSWVxhjjkfTNRZC3HqVxgDJzzivDv2otMSfQ4A6ZSVWBcHJRhkjH5V7ooGC6ggnrxivM/2hNKbUfB0AhGJlfAbrgk4yfbGa7cDJ08RCV7anRhZclaMvM8P/ZZswdM1IOS6yMSx3cgjgH3Feu69YvA5UjchGCVPBHWuF+A1hBo0E0UfHzFM/jz+ua9i1rSRd2ThQSCuQy8H616ec14zxcpPqe9jay9tzM82nmEZKoMAdATUBYO5YNjPOPSrOpwtaTYkI5OBnqMdBVEyNkAkBSeQB/WvLirq6JjZ6omjJDpk5UHOK0re5HluvLZJIJzxWSj7SVB3A889qnt5W+UA4UnJ9h60pIpxOgsn+0yxRKrF2IUFRn/Ir1HQPBcdnbs1yzszAkJ0zkDH4VnfDTwiIrZb+dGJc/IpHOK9HkgJbeCAQMAEZH5Vz2vqeJiqqT5UcRrPhqO+thBKmICCWUdj2rw/xl8IHdGMSBEYk8DAX3zX07LbCXIbJHcdjWVf6crhkC5THIYda9XAZjWwEr03ocdOtKD91nwdq/hufT5SzIQoOCcYyB0rn5EIJJGQeK+y/Ffw2stUjbMIL8nJGBntXh3jX4U3WmzMVhKIMkDHBA9K/Xcq4jo4lKNV2Z7+HxsZaTdjxxcoXiIBOfY/rTXAiO1xgdQMVpatpVxZyEmIgr26ZrFKhWLOSCTzkk19xTrwqK8Xc9mFpq6YMpO5twUDkseKhM4CnBGT0pZmBJRmJUjIA7/jVKYlQpI4B64rdNHZTo8zJp5yioxch1IYFex+tUb7VIo0cgkykFmG0kAe2P5VWubs4O1sknkYqlJOFBJBL44I7VDZ7eHwabu0QM0sgMbShi5OSRggnoB6U+DfgIVIAGAT396SIu7h5RuHUkdc1bGQy7COQCQRnip5j6KnT5Vaw61jRlPmsxcEAccYqVIlZgEJ37uAO9KsZXBJBKkkDNTpFFL87ltw5GBjmlc6YxKt8ojUIwwR1X3rPSJpHIIwPU1auTF5jn5skDJJyc1NaW5cqCxKg8kjJNQ3Y2UCgIC7EAEkDcSO1Atizs4TOe3YCtwWqmTI6gHJHepJNPLoDGMnviocmaKCMRbQ4bIKE8DAp8VhIrMwUOq84bqfwrWeMySISFAUDP1qXYQSSQCRx7UububqKM37OVUOQAN2SD6VRurdxnAwM5H0reVQOXCuehBGAaZNaBwGYqD1+Rsjnp+lLmNLJHMFAAxABboKjaAZCnLO3PHate4sguAoAcHketRPbjAAAUnjb601JiZkmzcqQAWA5OOoFQmMqyMrbRLEdoYdQDya2BE0bscENjIFNWKKSNFIAKlmGR0J64rZSM2YCIUGASWI6Cpo8jERyDjcD/Srf2ICQleWYHA9KqOjhyCSQOuK2UiRp3uWjBKHGQ46g9qmZ2eUb3wCMkkdT3qAMSCAcgnJbvx2qVGDMSTlcbcHtTbJehYWUKoJO49M98dqfljJkngj8qg3DdgkY7Y7U9drAkjJxjOeazZaZZkWSNXc8gkNx1IFPWPbMo3k7gAo9SaSOJiu4EsgwD7ZqYRjzFLDODxz0qTWLE8wsw3nJHHSpoLlWdQTknJGO9CKEZmIGcZxQJB5iMFCgAqCOvPWouaJpmjbXC8hiCcZAAq1HIWUFnUnGcAYArHhdYnWIggdiepFalsqLGWZdxIwCO34VHMZyimZ+oQkyl0A2kc8cVnSbRkJkEcknvXQ3ULSWIiDYCnJIHJNYk0DBByAScAYzirjqS0is2JVKuWKng4JFLsOCiHLHgMegqVEVVwQA2c89xShQzBQuQBkEHj6VViGkiM2wDDcckDBYHg0CR3kICMoznI6D2qR1O0YG4jqoNRuMyAgbQR0BqbDSN7SNaOQjPljk59PWumTY8KMjEuRkqexrzwSJbKoUY+Yc5xj/Jrd0vXpMlJf3aDAB9SOoxT0Noy0szp8l0KnIIOPY1ELcs5IPydcVYtbhZYwXIIAzketPuIw3CfKhH0OawZpcyZIQ5cFsDBxjriqpRhDHHGAFUDJz1rSuYQrqoGCw5GetVps7SgIUE8j1pId7lRoiFLOc5IxioJYHYDOOTkEVcmjPkHIwuc5xmqsqBWZggJB27h3A71QiKSIsyksCDkFccj0qtJZI4IVQDnj3q9MGlCBCAGHIzg5HvUK4VwCCxAzn/69UjJoyXhDKAxUtyRt7461VubZnAIQ5BwD0z7ZrcZIicgAueNwHUVWnQxcFCAOlWm0Q0YwtgrEkFyDkgmoJ4Cu18MSx2jaOp7Vs/LuDE/MOSMUkuC4JHBAGAOwrVSYrGK2ntKYiSUIIIAODn3q19mEjkMjBSe3GMd6uyuFOFUEj26CpFQ+ZuDAqRnBNaXGV0jRkSMnqSQXHBq28ZkIGAABgY6gUxQ0ihHOxRyParCbcYzkYABBp6mbsZc9ntLM4IAzjnpVBQ+xnSIuR8xKtyO39a1r24Mu9QMg/qfWstCCSuWQjJPPWpbfUauWon2MBkBAOvpV1XyUIUEdAc81kDzArPgkg8DHX/8AXVu1ncFTjBHJFTcdmaSBndVZck9BXpGgQR2+mRRMGAA6D39K87sw91cwJFxIZAMEZyK9MVfIt0TeSUGQCMY/Cs5u2wNhJIFySMFcjk9KoTOWVlBJB557VJLISShZSWAyMd+5rK1S+FpGSSCchRj196w1Y46GLqkzSXboHJjVSDnu3Y1z7upujvGQBkHPQ1sXkhdXcgHccHb296xpFUXAQndk4GBRYWjDcZGbJAfqBnoKlh2OApQvLnAxyCPpSkqEIABOcZA5+laWjqlvKxABIAUgnpznI96pJdSZeQy0097jdkZIHJPGKtwaMrAFHYsMhcdz9Kvg8IVKlBnGO+etPjiBkRiCFBDHAp6Iz1Y2HTxYFWwodgGI7ikktxKHQpuIAZgeRg+laJWZ5JEMIVf7x5J/Gr9rp4VQ4DBmGGOaybfQqKa3MsWmYFBBbChTk5OPqafDEsQA2gHOCOvArWktDHCxByccc9apxRSK4DIEcrnBOQAenPrineR1RZC8aysHYEKOAQOQD1qrIgRJCFLZJP5CtGRjEpTgn2rL1aQQ2sjg4wDgHnOam5pqzz66iE927BwXJLHb0NbWkqRtXGF9axCjy35aNApPGB3ro7SEoACjLIByDXSlpuY3OniKW8SbjlCMkDvWfdeIiU2ICFUkAsMYPrWfcXUhjCl/ujAGelZxcqJCcsoGSe1NRt1J1YlxfS3EgdnO0ZBz3qCOT99Gp5LHGfU9hSqRJsIIEWMg46mkTCSYJyRyQT79aq/mJotsxL5I3EnaoPc0EgSExkkEDI9DTN33mJyopJUZIyEJLN1I7UriFAJDkkEg80rMUDjblmAA6cA96WGAsoyeccj1NI8Y4VwCwO4cnNVcegyXMewA5zyagZ3cFRtJyeSOlTuEhiaVgSRyW64qMsfKDEAk9MHOahlofDMfKLE5KjJI7mrEF4QyAkMoOee1Z00q20YUggMcfjUVxOcIYjh8jcG6Y/xpKJVrmxcymfOEJzxj2HesiZGt7kMBgYJwfX0q1ZXrPcopRRGANx3ZarF4kV1I5GQBkgEdB9arRGN1E5q6uN5JICO2QxXv6UkUo2KQflIyD6irMmkFw+wAhmDcnpjkc08aWZGIccgcY7VSnDuNOLKvn7wYwOTnI7EVYjkeWPAJL4BB7VK+kho3XOwEct6YrRtrLylBC4BOeaHKJrFCJbs6oScyHGQO1bMMI2DaAGI6EdaZbLHECNgUnjk559asId0hAbBC7ueM1i2apE8KmAKCwLHk7exNWYlQFAz+WSRye9Z6Eo67mIJ5IPepy/JJGQBkAjkVg2Vylx33SMQcknJ96VnCgsMkZyahExJJx1AzUwUCFSDzxnPepuy0rDlcNkbSE5PI7VMkSh1cErghgQe4qKKVkUjZukJAGTjAzzVgIPtJAJYEYwe1S9R8whX5TKXABP3SO5707DR24cgEg8+mO1RysYmzIQEJwAfWuf8AE2ueQrwWzZBBGWOMVtTpyqOyOLEYmFCN5Mo6/wCJjcebFblUAYqzKMYI4IArlt4XajMxRRgAHkc//XoJkdwdo3A5YUox5ykrhiM/SvV5OVJWPHjiXWdyRFC5ABDH171MgGBkYAPOah3MyhgPnzgZqcksgJIweoHrUPQ61qSw4IBJ3qBuB9qeyNIAVIUk4Ge3pVePKgrnAI4HrUqjCEl8AdKm5aHIzhsO4YAYJHc1MJwGIAwAM/Wq6ncQVABzkkd6fEB8wAJPb2rGTuVYecSkgcHvk0IqrMQSckY69KeEU7gXz046YprKUlYoCcDdwKzauWWZl2xgAjPYetLbsGAzhQPfrUcQ3ESygkY5U8GrEISOJCEjgSIZJBODnuc1IidjyApzjuR1qxDKqgAqSTyWqqAoKADIJODmnSTiFQCm5s4ChsFvYVSRm1c0by7AUKCQxx8w71kzYLhg+CDgkimGZ5UBOFkx1ByAaimkYsrqfnDDORnNaDSFyTkucg8A+tSRKSihiCQeoqudykkpkk5Gfel3yuqpFEp5zh2xnPXn+QpJsGXYdxkdASM8BgOlej6IgSwiAdiVABJ715tBGzyQRLmJi4GQCcjPSvSLJzgRgEKmAVBOBXo4aN07nlY1XSR01veARYJ3kDA5rLuSCCSSN2SCR1OaYtwUmIUEqB19fwoubmG5URlFkkPIDcY9815GNU6Mrx2Pn3TcXdGVMk0bkvEQGPyn1Hr9KYQRlgScDgg960hCZSUJwBwG9azp9lmXDABVOSMZwK4Fi3szrpvSzRo6YDJbuCAWIzx/Orm0BM5yMfrVHRHQQzupIRVLKSMZJPP4davL5jqQRg5GBjqK+iy6ftImruSKCcISODyD1B9CKtRKGZRtGQR82O/rVRlaMkHhj1q3ZOI54iTlUOcDvX0UDGZsS6eCgIGc+o5/OqbNMmUIwR2xiuiadblgEChMZBFUrm1LlgBnuPeu6KscylrqZsV0WdlLbD2B6E024DYJzknnnvUU0bxvvYEhegNRNem5cbuAvJA9qdzpijPuYTlSWw5JG1ewNVp7Zwqhy5AIYFTjJHr6j2rQmVvPAGGBHJ7g9h+tTzRKLYgjJIxjvTudClpYpWrBSCASMc4rodNkBhU5wSemOlYFuwTIROSMc1r6Y4GMjJxz14ppnPU1NeNEZSCSGJ4Yen+NVmuStyyqCFUg7j3pzO0rgIAEzjOefyo8vzAQQQAcfWtkzl2LFvKHfJUsoOSM4zV+HBwQCRg1jwyoHCiUADrtwSPataKfy4uCQrYwRV3IY2eAtEwJyAOQT1/+vXN6sh3oqocDqQQMH+tdHPIeXdwEyOM9KwL64We6fYv7oE8evvWM52Q4XREqEICeQeB7mtHS0aRgShHUAHj8az4XAcgnIOCB6VcglaAkgkknI56Vyc+po7s2ZABGCRknjmofMESElQAeKiF+ZUMQbYRjPGcCoJVIJyQSOgJ7VaJUb7i3MqIhKnjOD9Kz2ibywiH5c5GfenzqVQsGAGSTxwR6fhS2ckaFFIJDYLBj0x6H6VLRpblAxrsKhcADHPPPrQkhIAPKj19fSrDkSSAop28g/SopkOwkEcnpjnP1pKw7olQlweQQfSnREo2Sce/cU22icR5IOB1bHGamdBsJBBJGeB0p6BuS7hKSqFRgg9eMU2eQRISHwAcA47noKqAhUJChWPG4dTUCF5ZcHJUcc9wazaRSiT3Ei3S7FLF9uTxgA1UsbN4vOJf58jaAOAO/41fjRAFABxjGeuaUGNdyFcseAc9KhpIObl0JrWNpEYM+CBke59KvRoiWoDjDYzj0qpGnlIoI4x19qfGJZXDsyhBwMHJ/Ks27GEmEbHJIOEwSD6nsPxqZvncEMMEdSf0pkjov7xSFI4yKczRvDHuIB3EgAd8dawlPsczZIrhZAoOM8k561YhdCpxJk55+tUmQ/L8hQAckDkinWigguGymTxjGax52Ysuo4ywc4AHYZzUO1OSAATyMDGKDuYccHPHuKTPVSQD6jvTvcESQyYwMAj1zyatmSQhEOSByB6ZrOdRuQqcEc9etWo5g+CG+fGAPWmUWVKFnDnBA69OaYWIDMTgDoajV2Lg4OB1z3plxGGxKJGQk7SoxjHrUsgnScKQCQT64609bwEAZxnKnA6iqqYJBAyemT396lTarSK4XLDauT0IOf5A1BLRYMjzKVjC5I/iOM/jTTK5UEkJIRhgp4B9jVcqVkJQksBgHsKWUHyTvUkjBJHepuKw87yo3nJAx8x6imPl1LgjCjGM1EsypgAkgHBHWneUWcOFwByCTU3KGkNIAgUDPOc9faoJ1Rc5XdjqBVm7JXBIwOBgDpVUsAASee3ua6INFpjGRNu9wScZAzWJey5kBCMTnGc9B6Yrdmuo1gZdmXHQGnaToD6xcFLcKJWII3nAOc8Z9a3lXjSjdm3tVBXlsZ9gWiiwEwWHDGrxJjCEnDONwB7gcH9a1pvCV3bMI2UIkS5G3nBPv9c1HaaM93NFEVLE5yyDnjt9K8WvUjUvJMzlWpzV0yz4f1GWxiuQ5aRJGBBYYCnHYelXB4ij+zspUMyglgO59hXUal4cjh0WOQgEleeewFeZ3tsIJQqgAknPOeM1WXYidN8sjho1IVZs3f7eV7ZgoIQLux1Jz2rFu53unDE7Vzzx0qBGMYACkLgDI4yRUctwXViMHcccCvo1XbPUhFLoaul+IHtUeOVRszwQegHStI+Kot6MoMgY4yB0rnIrUTICoyxO3ao61YXSHRAdmEPK+p9a1+sNK1jTkh1Ooh1aK7RQ5xkghQTyT0OPxr0nwKVaIup2gDHPccivEYICcAllPQYOD+lejeFr2e2tIYUciUZywOcj6etePjsTFx9/Q8fMoJ0rRPYHIkCk9QBgg4pGhLwAkqAT0A6iuUh1q5gjQuS445Ares9TWYbsEnHJzwBXkxq05bM/PqtGcCjr0ZNu5JyFBwB3FcONV+xSMFUnPUeldt4l1ODyfIR0kkIJJU5wPQ159eHaTlRjqc8EivAzK6knE9HA0+Ze8iK68RTBn+XLds9K5a71iW7ncBAj5OADjPvWhe3HyPszsPb1rAZD5wI5Hp6j0oyuvONa0mfVYWlGLvYl+2yyKGJAP86d9sndshggI4GOaa5EkqArtAGBzwPek4VgD1zivuliGz1GWFDhSzTYfHIbvUe+d5W2BAi9QxIyPb15xUbbjIzkZHTOO9WbdSyktnjnjvUyrPuC0IoIJPMAJUI5wCx5B/wAKnt9PkvSVQFgpKnB6fjUMsgikIKgDGckdRW54Z1CJZyspCDIIGMgivMrYiUbKOpnVlKEbxQz/AIQW9uhEkaMCWG7aOWXvj3rrIvBVhpGmJK5BvAeAeNo9Me9dJZatFEiNbuoIwVYjOSOvH1rndZmkmuiGlwMlucnmuTF1H7P3zxVjK9WXK9EYsk+QwwQc4B64qGK2N5IylflUAkqOgPc1YKBZS7bgpOdpHQ+vvWgssUNqVQnDgqxxg7T79RXy7fY7JTstChdWzJbOIpCjkEA579q1vBcQ07UUEcjBpMFmYcE9wKziqAKgk3OVxtIySO5z2Nb/AIbtkhvLcuC+37inJxnrRCLlNXR5mIq80GmexafKCiEgE4Heub+LHhxPEnhWUOocojKTjuQcHHtW5ppG2IgEbSSAfWrl9Cl3p1xExJVxjjsRnHFfaUHaKPhW3GpdH54X9u0N7dAoAUYoSR1weua4fxNIM5wHYcjNew/F/SZND8aXsSgJFIBJGg4A5wf1rxPxDdq126MuXU9VPOa9OpBRhc/QMqvUqxaMBrtskEYA4IB6UwzPIACmQejE8g+mKNhDF1GTnuM5q3bbTgOABkEDHevnaktT9kptcqshkVvLgl1wAP0py2YYk4yScnjvVxYn2sM8E5HPWrcFs6bS6kA+tcjbN1KxTtBJAdhGVJ4yPzrXjBLGZRkAYz39jinpbmThhsXt7VK1g0LKYn3HqpI/pSTZDaZCl5IrAyRKCxwQhyP1qcMUYAAYPPIzxUUtrNGgDKJGbgnpVfdIjKrnDDIxWsUyeVMuLIryMQSCMAADr/nip5HKoQ2AWIJ2jqPSqlq4YAuuDkkqDggetSSXUSpEFRghkCEE5Iyev0q7MlojurdJsklnibpkcgelYt/4dE8RETGPJLbx1FdE0eJCrAlc8Bf51Y8tSAQM44x61L9RqbR5Td2RsJAChyW5OOp9a734OWr3XinfsHlRLhSw6uQT/IDH1qTXdBOoITGgRwM5HtW58I9KksbeaaQsHlk3REDqOnX0rKo7pK5VSpeB0mvgrf7gNroTgkcjNY8kZiOEwSe9dB4s+TyyU3R5BByMhj6+orm1lKjgZA9T1rsjsc0LtAqna28AkHIPoKcZVDxlemMHjqfWkaQMCAMgnNRrIi7soCR0PpV6Gtri3TrNGY2ywOCT7iqy/fDODsBwatFFOMHJIzUJVvJkUoCG6HPQd+KhtEaIrXANw42fKAecjoBUE7BmUCMlzgA56f4CrcxZkBIyMYPriqjuInBzgEYwazY7ouwsVwHIUjg4OefrU0JJkGOVzjIqnGwZAUIIJxjuMVdt5HWTGFAB4x3rNO5MmaSZXoOQOKU6gkTBwdxUHp61nTaqoViDyBgAdKzEupJgXcBVJ+6vQe2a0Ryyky3PdTXMod3woJxk8k1NGXjUyli6dCAuMVQEnU7sjOOvQVet5yGCEkpjOCeh9aTdjJyNW0ZXGFBGOQTWvaku67iCuRxjketY1tcxOoABDZ6AYGe1XrchlDl+e2KamkTzE/icltKmQFQXUqqk9T2/GvMo9IQ4kkG9xx06GvS72VZrUKwUlfmUlQQfz9K5qbYZSpGQP4sdat1E0XGRjw2q7SwiK7TjLDg1YEMUOSxZDwFVVzuJ7Z7fWroxuKKd0fXBqITCKUFhkghivt/kVmmRPUldQioUGI1UABjn5scmqU0jylcqgUcAgcn1zVm5uD+6ATbEzgMxPr2HvUE6B8gDGOi16FB9GfLZrQvaojLnQI2SMAcCsi7yHcocEH5uOQK2rtCNwIGCOMnNZUypCG/i4yTXdY+ei7GTvaXcBu2g4JBwePenx30qbgCTxgbjnFRtcqm52OxAT1pflXHJAPPFZuF9zthVlHZltNUk2bXLOG+UgDNW7e7dwSwOV+VcjBGKy4oxCVIYg5JH1NW4mklcNnlepHap9nF9DoWLrLaTL6y7kDMAeMgjuPWom1EIGBOMDqeM1F5piIBdQDwNxwM1ia3dSyN5cYDMDj5T+eKh0YdjppY6vf4i9ceJkijLk5bOMDjj296fD4utYAoeQ7Tg/McEjv8AjXMvpMgVXdw5Bx0zxUdxpiR7XyHI4yOcetH1ekerTxre7Oyj8XWwmZFcAEAA8DA7Uv8Awk0cRYRzgyyDah7E/WuAlSBJmZwASMMfWrFvJESoUYGcAGl7CmjuhiLnXy+MltoHdJlLn5TzkZ71APE6zxkpLvDEHk9B7Vgf2XHd8oAhyRtA/WnnRJ4xCuFEakAsOp654qHCmjrhiI9Tpo9XS5hCkkHJ+fPX8KmW5AKNu3FSPfOP51zkFs8hbJZFib1+8KtRbopEUnII3AqeMen1rnlbodcZKRtm7ErFiQTnhR2zT45A4YIASOpPNUI0DOGGQD0q3EvkzKgBbPJ46VjJA7FqBAIyN5l5zk8Y9qsIHCkEYBOfrUDAknBAyR0NThnyoJGc4FJI52+w9I23EDJxyeO9OEKyBg5we3tT0Tbh3OUHVAcbvTmmsWZAVQFGOCGPQeuatJGZIqoAFLZxziowC8uCcE84HOQOvFOeMZ3gZC/LzxkVYggDOrEZGCuQccZ/+tTaLS8xkNqbpCFyozkEda3bKFIwAQScck+tV0iESAIcZP6VZ3heAAAOvNQbRXYtx4WPIGCeBg5pfO4CYIJOTmqgnLQgA5wcgineazAE8ds1NzdIuCVyhYnCg8DPSkQnBBIJPIPrVYTCONwQSucnaM8/SpTIOMDAxkGhaiZOCMZ5AIwSD1qNkLEjkqRUTTNtygVj12k8Gn+e6Eb1EYJ6A5rRCuTMzEoCcADk+gxxTjORESACcYI9arvOcqAcg9RUGorLJAzRErgdRxj8a2ha4KzepzOta8ks8gDKgU89sY7VjJqokzkhAxBbPPFZmpRu1yyvEZTkkxqAc+/NNijYMAU2ntgdK1lax2RhE3Le8LykuAgzhduTkep9DWpbyxRyHeeMfXFc1G7xnDDBAzmtGO5IVc8g4yc4yPSuaSJlFdDrreVSUYvlNvJB6DFaNrcJEQZGByOBnt2rjlunZBHEQAeME4B9iabJevFtUlifUGpUUcsoHdy61BGoBRpGU/dXqauWniiG3YuqkHGME4Oc+lec/wBoEyliWLEAYJqVZjLgkkAHJ5q4wiYtW6Hd6t4zN3C8StjzRtOF44IOCf1/CuYN4UIZ084Z6E1lNOwACMSuc08sVAPmB26EBsgVveNtjNlm7maYARnYpJIXOcA9s96z/sojVyTtckcdsd+auRklzkA4Pb+dOaFJmJcZ7nPNK3Ym42KILjO0kDgnnH41NDbgjIGCDkk1I9uhVCkeFbIGDnkYz/OrFugwAAScZx6UANCfOoDY9RVhcZAAJPQ8YwKJFJwQAD6ipIAQCM5JPGaka0GwFtxRASM53HvWraZDpjnB5HoKqbSsgBHGOauROQUUYUMAc+x9feptcTN+2xLICwyFGePXtW3ayIVAIzn1rl7S6MIfad4IKhh2PrWxY3DySAlQcIRjOOQOv1/zinFJGLuaV9pkWq24QqHONuCPevJPGHhJ9PuGaBNkQPMcfGD/AJ6169aXBOGMgAx82e1R6npEWpRSHI3YzyMkn0rri01a5pTm1oz54eEo7GUYVRjB7k96z9UlLRCPoB8wbv8ASu/8R+F3indCrY5w4HA9vrXDatZGNiQCdpwVI6D1ocGtTp5kzAkUA7lGMnPPenxoA5cDcqjPpU727eYARwBwDT0iIUhwAcdapOxlIhjIeRwRwDkNXqnwr+ZJQPuffDZxyABj+teXxuqZOAy9xXrHw2tEt7KSUsADh0wOueorKq242RxVXZHpk2oDTrQzGNXOxsFvXBGfwry/xTrkl7INrEOFwATkH14rU8R681wrwLI4CHA2MRj/AOtXJ29hea/cbLZS7E7c46VipezV2csqkaa5paFnwh4al8U6k8SoXCAlht49+a9Ji+Ej6bZCdIFKk4APUHriuy+Efw+l0SAPcIolcDcWHX3FeuSaSothFIgePIYKwzgjoeacacsT7z2PhcXnso1+Wm7xR8v3OkXVo/lsjCMAkfXuKz57RmhYKrM2cYPOa+k73wtZ30yiWCORwDhSo4quPhxp00IYRAOSQVAAGPpXR9Xa0TO+lxLSilzRPmxbKbaAIyD2yO9SWnh7UdXumigtpC7HCkL0P9a+obL4W6fCoIhifvhlzg10Om+CdOsZAUgAAx93HPrzXPLD1m7RJq8V00v3cT5buPhTfW9tDcXCjzWG0qAcAj1qk2nfZCYnQRsMDCjGSK+svEPh0Po84gdQyLu8vGMnPHPavnPxLpyW11PscyKCVyeoYdR+FdSwThDmkzpy3OJY92mcyWEbAYGBjJqYRi4YBWLE8Bc1E6j5QG3MBgnHWtHR7P7ReRBRlshRjqBmudxsfQztGLkz2j4SaQlrpqGTDSFQrZ5zz/OvW7eFFUIASAMA5zgdq5HwTZx2+j25WPY+SpUAABQBj8eTXcIF+QqOSuCRxjPau/CU7q5+K5rU9piJNDRCAQwOGAwPenGIleeQfXvT9o8sIowuMYPak+cKV5AUYHsK9WKPCbEWMKAMYHQA1LHjJBOSKWMiRQT8wPQmpFQ5BO1Ryc471dibikEKCcAjjj0qJl34GQB396mwSCQCQOue1McHsRj2ppWGncRVIKgEk9u+aeuewwF469aaN7EArgY4I65+lTxoCASuQAfmz0/CmK7GvGWAJAYjBG4dP/r01ch8EZA557e1T4KopJBDdx6VDLnaSCAx4BJ79qaYrkgx1NIIwTkHn3p4QbAufmAySO1CKMhskHsCOlFxXGqh3kkgDGMYHWlGRgZAJOCSegpw+diDkY5BxwT6VNGAshcqrArghh0piuRJEFABGcdGznNSggEDPHr6U8kcDGB2wOlNOBnIwOMe/XNMoVnY44yMYAxSqTuIJAHsKXA2A559RShSFLcEHp70CuHGCACR1wKMllAJxkevWnAgjABAAyST2pZHBBxgYHFAXIo0bYSDgjpk80p4JBBAI6ipACsYIIwTkc8mkYtwVTIHX2oC7Gg5CqBgk44p+0rnI570m5AAQwyehA60MXYkg4GeKBXPyeeRGZ1BLDJPWommKqQACOy+lRMDCpfJAJ6E1DNJukBCgpgDaD39a+GSP6kQPceXKpGCcdcZ/SoluQuVc7j6EUwTRsS+Mnp6c0xwZn6KAOfeqsVdEj3AZMOQSDwAMYFRLKUYsQCxHcdahJXziRhgBjB9aQs/BbG7pxxSaJbRIzEuC5wxOOnAFIwLSFSB3INRNGfmLNgHnAqVphKVJHQcEdqEmBJMYo/JIIkPRgp+99KjuGeIlPmZGOeeSKWZ281CyBSwBBUYAp8zmRgqEE4wTjOa0QGW8DjJLgru289xSMnlOSATgDHPFW2JDNuC7duAzDgH1+tVQTCoJXd3PvQzNthv80MBkAYyR2NSqThyrFiDg+1M3b84UISM4AqRQUK56sMCkjMbAMOSWVQeeT+lR8SzsSdgAOMdqfKERVyQWzxihIxISc5IByBTAXaX7bVAxnpx60ioVILkhTyDTo02IQTknk5NK7hQRkFWPBPXipauMeXDSEAZG3v296N6PsGfnA/Om4KMuBkscHB6D1qaKFJFJAAIOMmhItIjXDbgxKHBxt6n/wCtTYoDGFRjls5zTgoMqurApnB96sLCxIJIAycHFNaBZCQgLICVBA5HvRI0kzB87FJJIHenowi3F1zj2p1vCs3lMQXViVAHUdySOw9zVopJDUzg7hjnAbHerItSFVicnFSGyG4YJbHIA/nVrBAQE5JPJx0qlYzm7IrNgw4BCOASNvr6fjS2TsLNA6hZSdzE8kH0zThHGJsqqrk87RUotl84kHKg8tngVSPBxNRdSSLeeVG4kY5HQ+tP3bVCEZfIOT1zQgaHqAGzwQeg9aVwUUuQGJ46dK0R4FSSY7zBht33+/NRjCEEqSTyADSBVZhkgg8HB6U94y2CSSyg4NJswVhiojM5c4YgkBeMGlhhZioLFiBySe9PijE0QJXBzyT3FMlXyinljKZOT7f/AK6wnOx6FCHO7BPIbYhg+1zwCO1VJCr5y3OOSKlnQnIKkj7wbAqs8TEglgBmuKVS59JRoJWCUOAq72UZDYzwaYyl3znaM9qk24JDElgePakdy2xigyvygqMfjWF77npRikVmk2TBEOQSSMDr70sokB3D5gVwVPrnrU8iZZcDGRwT0FAK7Gd3CIAQS3apRpoUg74wRgn17UyRGk3E4LevrUlwwESNvXGcZJ656YqHDowUnII5wa0VxMhDbVAIBI64q1bbso0RG4nlcdPSofsypIRkKSCxY+3anQ3aOyhTgDpnvW0bnLUV00jpdMuA8BLEkgkHjGD6VfiUeW7GXAxkg9qz7CUTogGCPbvWpHIkEiYj8xwCQD0zXdG1j4PExcajVivNONilfmTjDAZB96g8sFgSAB1JHarElzl3DJuLZbAOAD/QVC+S4KKCWHPH3cUM4dSu7uqsgI2MR1HOPr2qNXXkg5PYVOA8hPHI5I9qrtJsIBTAJwD6VNikNIZclgAM5HHSiO4njbKHAJwd3p3p8jjDEgsAM5x6dqg84nbvDICMgADr70rJmkfQvQag0EqldpAOODkE+tdhoXju506RUe4wpIIGfujtxXnzSAAhcFxyAOAfapDnKbyHY4PTofT3rzsVl9DFL95E3jT5j6Q8PfEWKWJVmlDMcZb1rrl1uC7SIxTqVYEk56c18pWmrSwgEEg9APSuh03xtcwqAHYYODzjFfnmYcKQd50HqEsrVRXjufS0BimXPm7mz0HbHfNVdQsBICVwD1PHWvKdK+JbiIPLIFOApwOtdha+Mo9St0DoSQMAscZ9Divz6vl1ehJqUdjy6mCrUXqjUSNkwAAQeADWhaWbrGpmQTOc5CHAA7c98Vkx3wkWIqVAG4HHU+hrVtLwSqVDBeMA1wNOO5yuMkSXFkHU7lwB0JHArMm0dmlKlRyeK6CIsQillYZBY55x34qKUkyhcAhidrDjKisnUtsRzNGLFogTIY5I6Y7VditxbqCVyOmBj86u4G1jg4HIxVdE3uTj5T1PcmmqrbJc5MEmKDlcFuc0yWdvMAKkBhycdRSyqRhCMDoDUj7JIyGcEgYGfSuyD5jJsrrKxJBOU6j2oguXR2IBYA7uKlFqAoII9ABU6JtZwkYZRwdxxn3roURXIxqInG0Eh2GemCBWfdyNPMSTkeo55rRaMeaXKhHAwGBwRVG4SO1hzHwhJYYHr1OKtQTLiVI0SJi7kZPQn1rf0+5QqoJAGOueBXIS3YOAACQeCR1pINWdZUBO0jgg9DWns7bFuLZ3rY8wKBtIHOe9c94x8Qw+H9KmlcIHkBSMN6nv+FQpry2yPI7sUXBODya8U+MXxCN/dmIMGgjyIxnODXp5fg54msoKOhphsLOtUUUjzHxNr93c3k5kk2S7m34bkn1+lMsPGU9msbghwAMKxIwa5qa7a6nkdgc88HuKryTnJydxb+HHSv1ynl9H2ahKOx+j0sPBU1BrY9Qg+KDRAKCS5GeDwantviDJfSoApUk8oDgbR6mvKImEZJAwfStvw/cSC8U5AB4wwyK1hlWGTT5TaODpX2PVzfG6IYkgkAleoGaRnRirDgg4Jz0IqDTm3xAqBuAyCe9Tm3OATwCxYn3Nej7KEFaJ7FOMYqyHsFLEjODQrpJgAhtp6+lRYYOjCTCq2SuPvD0p4ZpJmIQpER8qsMEH696SR0qKHRzZiYkEgMVB+hqVVKkEHKDBGPWokt8SHJyB1Ip8KlsnICjnk44rRIfIWtgVwAcqw4wOhp0GRIwKZIAXcT196rGc/KA/A6d8VZaUrgggHFLYpRBXPnNgEgmnPgqHYEgEqSOvHao/MBKyrgemDwfQ0rl2AfJJzkgjANK5aViuyoFcEgE5wB1rPnuCrbAASMH8KtzqXcF2wenHHFU8xRZG4kg4JPOfxpWuVcbwBkHaTyOe9W9KieUtI5OAcL6n3qnC8c0yEupQHA3HGD6VtJCYmVUOQOpIx16V24ejdqTPms2xvsYeyjux6KRuLHBHTNPZERQmcnrkUkeJEZWXafWkLESBCCRjO4DvXp2PgpSb3EeNvKUA4BPGeoppXLIxLAKeo4z9fWpCUCkEnPXJ7U1lV1LFiAB69Kh2FFOQRb5XKj5+vIrJ1DWksf3UZxIc5IxgCq+ra4tnlIH2uQRkHsa466u2mkYgEg/xE964a1fl0ifQ4HLXVtOpsW7/AFiW4uNzbXQcHPcVntdB2YgYHIwKrXMzyMoQABRg4HWoJn25c8AjORXkuPM7s+vhSjTSSRLPKxBCNtHc561SM4jUorEvjGWJP60y4uStuShVyf0rP+0l3AI2nqT6VvCBexLcyjOAfMx1wO/pVLzi2XwSAfu1JM+dwUggjdkDHNQRszMxYqCB0HGfb610qNjNsbIxJG3Ck849Kie4CMEJyW6VPsRmyxIPXA7GjaIdxKBnb5Rz29aoycissxU4CZHpQrs04JBCnAAA4B9afIAjEE5HX6UisUAAGVJzQOOpbSI+eSWYnbgA9Pyp8CbZHDcDqDToA7lCOV4GWPOPrVpGSMOiqDk8kjnFB0QK8Mu1yCcoxwK1LS6MTgZAPX6VkzRAEFQVQdAo5A+lS+YFcFA2CO4wc/SoaOmJ6Rod0kqK2/JYZPtW3JIjRQoqqNucEZ5z61wHh243SEFgDgHHrXd2zmSNRIpJAwCPWvCxUXGWpsrEUm6MlCS4YZyex7ioAhRcgMSWxitEIjRlmXOPbrVS4gIi+Ryqk4IHJ/8ArV51jRAWcIQDkHnFO+1zqgEc8kRXLBUYjJ9wOD+NVsFmQZOzJDZPUUjSDBQAgjHI6gUOClowlTUtGh8+vaimHF3Ih4DbT1A9AeB+VZMviPVrZS41Oc8k4kOcmtJiJXIZMDt3qte2sbkkkAgcj1pLC0v5Uczw9K2sEUIvGer7CrXDBD1IJBz65pieONVOYnu5WA4XDkYFV7m1HlkBSEB4xxzUS2aTyAEgyLjOOoFH1Wg/sIwlhKL+wjSh8b63DN+8vGlX+EPz+Z619MfsxWF7deGptU1F2nubqZnifphRkEYPYDkV8wjSdzHB2FgArdTuPSvuX4Y6CNI8G6RbooIigUMSeQSMnivkOI+ShhXGEEr+h8dn6hQoWgrXOwiUgMVBII4IqVnXbtAIYADDdzUKqVKksCw9OB+VTDCbWJJJPVh0NfkyZ+XMd5ayYDHGPQ/0p6RkZXIBzwT6UoQhAcYbPJpMAHkkntj1qlYTVySMbJA+cHBUAnA57+54pQHII3/KOhpvBAJAYgYye1SKAwyBkVLFyjVbZjOCR61OjjdkHI9CelQMAxJPIXHQdKmSLKjYCxzziou0S0W0kUEAHH1rlvigpl8HXUYCsdxkBxjkA4yfxrpPIYMMjjHpWF43sTfeGL1Cu5VGGBPUEdK3o1XCal2HBe8jxL4TxiG6nBQu6SmWRhyvzEkDI4x1r3KGNZ4AGYgEZ4PQeleIeAFW1vZXEbRoSYyin0PBx7V7Rpk8TwIyMWRuVYjr61tmc3Orznt4uN7SOQ8W6I0s0jhcgAELj0HXPvXBXKNBwY2Vs9Mg/SvcdQtUvIApOGOdu4cn2+leba94ZaK7LouNxLYBz7Y9q5cPiEnyyMaVXl905qBTtJkAAJ4yP61v+DfDf9ueILeIqRAh3SMTwAPWs9tPlDFcEkdF/pXrnwg0VtN0s3cygTz5ZlYZIGcADNdjqaNpmtWtyxdj0SztUtbeKGMeWI1wBmpkG4AkkepB6VXFyMlSAGzgAZ5pRdqMqBn5ieOcH61lFpHzcrt3ZI4KnfgYzj6k9KjkjLKeSDnn3p7ShgOOSMnn+lKGG0E8nHfiqJV1uZd3ZCQYKblPXAzxWJq3hy2vYHR0BDD0ziurXJyCdy5yVPcVHLAJGcgDJ/StY1GtiuZnz541+D0OoxB1jYNyF2YHT1FeAeKvhteaPdSkQEkZGccEV96TaejREEZbqTjv/SuT8Q+CbTVoTE8KhjkBuuT7k9BX02XcQYnAtRbvE7sPjqlB90fnrfJJp8rCaLJB4B7+tZDakZVcEBTyAPSvp74g/AdoHke2iAQ5yQSTk/0r538UeCL3QZZYmtpFcHgHnCjoc+9fqmX57QxkfedmfomWYvD4hLmdmcp5g+ZSeQeQD1NOVSSAeq8g/WqskDoSSmxyc/MDwfWpwJs7VJJA4OOSa+i501dH2tKnFK5YChZEUjBYZLegqzFbl8bTkdOlWbewKKJWIYYycHORj9K0obAxqmACWORjv7VDmd8YGelozsQUxIBgZ7ipVty0QYoYyM8N3rZgsxvG8ADPB9M0t5sTKgBscbgeAKnnZqonOvpxllBQKpPJwMZrRtrYRxBCgyDjIPepFA3LKG25yOBSmRPPAALIR1H8J9T7UczNFEFjC71C5BIAyOaiSQwuQC2BwcDt9almkEcZcnJHJI5qN/nUOSQD1xUuRrGJXTLK5YBCpJAz19Ka3IJBOM84qWJOHDjIJwPekdPIUnH1rNuxqkhpCoMEknGCM9DQAFA2ghs+n60mV3DjAPJbFSsAOckAjIP9KpO4MqXMUPmBVLGRRuI244qrPHgBgSMDAHpV+dzMwJG4su1mzzjsPwqC5AjVUV1BI4XByPcmrTM2Z7KN4ZwScEA1XWBMksCRkkjPSrTkhhgnK8D2pJIA4YqxUgAnJySa3iSyLYjtnblR6mqN1a+W5IcuDzyMY9q0wAmAxIUDqacFSSEsx+XkA1smY7HLSo6TFsYAGcY7U1OoJGFJwa3buyVYQzHdkYB74rGQAsU24AOSTxx607g9RxPmeWUUBASCx9anjOG5Iwaqy3DZCZ+UHPyjr6cVJFKGBGCCeRSGr3saSOu0FQY3OM85BI71YY7tgcde4qiHWIICCpODhjnPvVmN2mbBIAAwDUNGyQ8yFZQpzg4FS7EBByQOg+tRCQbwMcrySe9WVAmYAHAJxknAFTY1Qgi+0SK4OSowQO1XYQyttDY5x161S8ozENG5jIPIB6j0q9BFk4AyBSSG2TnfswASc8/SqF9GsZd43YoADgjoe/FayktIAxAIGcmqWoBEIdQxBALD0P8AhVLQy0ZkSMD8pGWbgHHUU4KiqAFI5I+hpzowdyGBJHXHSmQxuyEgkkcAE00yWhCoAAjJds4I9Kha3Mbgg5LA8Z64qy24BSCAADuwec9qgVCVLlsgevak9SdiJ97bhtwAM5zSSzhdkiKXcFVCljtNSFDICAcr7d6e8CGNNo5OOM9/8igq5q6bqrxlVJ2jptPv3/T9a62ylS4hDmQHgk5PSvPSTGxGQTjkVc0zU2inYMWUBcjuC2en5U+W41fodqIw4DKQwPAIOarPbjLBlyQSOaLTUFuIw5Ko+4EKowSfUVckiErBy+c9ee9ZuJonYzmLrgdCnQVXuMtgJwuBnitC6jK4A4PUnGeKqsvJAGAO9Q9Ck0yhMAHDAfKO3SmzSEgyYwD+gqyyKcgHJ7e1V5IgVQq4R9wbcec4PSqTC1xpw8qEpg4+92+lREncUKYwcHcc/jU5nG0sw5B9OKi2EJguHJGSSMYHpVXM3Er3NmS5CsAGBbg4wBVCRJFIjAJA5BHf8a0iUIADbhgAZ6cVII1bIJwT+tNC2MYApudhz3GaabkNhM4BHy8Yq/PZF43Ujqcde1VLqwMccbFcEEMvvjjpW0XYpNMbHMRtAG5icBfU1K17EqNuVlcZOCMY9az3hE4ZVkcycqSvY1A8blVjEjTMOCzdTV8yFyp7Fxn3kuhyMc/SoniDIDjAbvjrUaZhAUK2QecdqtI5VMEZUHI7Yz1qGzPla2IxAVhBIIIHNOgQFSxXg8j2qzDOygJ1YAgHHan8GIYBck4wB0NZXsJcyL/g2EzX6yuGCq2Djqa76V96s5LDHQE5JrH0WyTT7VCpBYgMcjuRmrU94pAUnlTkY71MrstkM118pJO0jiuf1S8N3ICTkD5QAMf5Na8kKSkuzMCxztHf2ptzpMDgFgynIYAcGiMrajukc8Y5DkAAjrtJ6moDp8puEcICMknjp711n2SEQgRggj7xap7bTkLAyAAEMCD3Pam5Jmcp2MKDQTsYsFGGJGB1J6mpU03y94RFLsMbgOQa37p2aSBFiURIm0vnk9ccd/rUYSIGQHABPQnr60kjNNkGk6Hc3IUxRPKQP3igZwO5/Kte20lIZSyE5xjrVnT7lIrOSBWILkbwCRx25p3mMjggZHQinyXKVxY7cJlQRwcnNWDsVGJ4HfnvUEMRLhyMrnJ5qYEMZAylAvTI60lCxSXczb0SNmMHYSRnHeq8ULxqIyQSGzn2q3cMGJA5JOeOwqqpJnf5D0wST0xQ4m8dCSSEg8lSCCox3zWH4jt3azCKQHJAH0zXQiLoxcA45X19qydXtugDfJjcpzkj6is+XW4NnMQ6WlkA6tmU4O/uKtIWOTINxPRs9alkAdxnoBjNRMcYxgLnoO1axuZy1Kl0i5ZgGBI53dKriVlATCkYzjqDVuZwpIc7yRkKKpuvIKjBAx+FWJFUxvwoIxnP0pzkIxJQODznvinSIfMyXAHZRSIrSHYQEXPXNA7DRIFGVHHoe9KJJTIHyQP7o6e1B2LjAYjO0nHU5608qqLkDaRwDnqaAsiZJCULuCGIxtz3pshdmBAY4IztHOKZI5LhwMqBznsas2zlgAQAexosTYVmcEoqcL03HrUEESSkPvBGSeTjp1FX5CHXLgZPU+tUbyQRuuVGSMDaOn196LArsrzxBo3KFQMlgcdPbmqtwqPEoVArnGSD1PerFxcAjaBgdCD3qs7K6EcgDoR600Xqh+kQkXpVypLDAKjpj29a65raEugCbmVSpZh1z2xXKaMjHUowpBZiMg9Sf8K9CW2R28wbYkGSVz3xWsIKW6Pk82xEqNRWZhT6Y0+0IqkhtuAAAFx19zVK50gwyF3yDnaCoyCK66GZAAAACeBmq/igRWmkGZRly6xgAcknPP4YqZYfqjgwuazUlFq9zlPs0xtphEqYHyl2HQ+n1xT4kCrGWc8dTj8+Kdpu/UsEsQiMce7Dg1b+xhGKkEsOprn5Wj7KniYbOWpX8oiQYZmY/dxxmpjGQwDA7hwQaktbZN5d0w5I2seoqZogsqgHIPBY+lSzvVRFV1xkYwTjmrTRGF9ow5AAJB4pZLfeCUBIU+nWpECxgMSWJHOOMVDV+hXtEQquZm3MAOPwq1DMWQnGACFAI+vP8qHVJNhbaBu4bHIB7VDPcJbtgtlSQOB1qo05vVRM54inT+J2LjRhvnJy2MEZ7+tRSahFYIZJCVLZUEDJBP8ASs641ANzECQRkADrWbPdG4hLqcgdAT0NdEMO3rJWPDxGbQh7tJX8y1f6jPdIArMp27jgdDmufulaSRmfJOOvarswk3RO0hRMZKDpnp161VuAy5xlgMkj1rvhDlVkfLVK8qsuabMhnzKUJIJySV5JHrSsSgDAkrn06Cp7hQ3lEr8uSyleCfYn0quWBBQ5QdABTlpqejhanM0hyu3mAMvykEg56/hVgAFCAMADcTUGwRbcvk9AD2NWISd2CAQQQecYNcsmfQQY6PDqpG4Z6bgRSPubCoQSTg+wqRZ1c4cZC8cHqKbDGQA+5QcnAPPH/wCqsmzoQ6BGiwQASeDnv+FWFYNuIKk5wQOxqCJSzkg4J7k9KVflJGcOTnAHUVBohxITdgknPJ9MVYVnGADhcZwe5qNIxxjg9OanSBljOVJC85Y5yKQ2wAZ8gYVjjOeQBVjai/KHIUkYBOcmqasI3KogUnkDPX3p6OYmdywJA4BGapIm1y4ZTHuYjCgZx71Vlm8wk5JOOM9qge6eVggHyngZ703ztkZjYqSp5I7DtWiiCViWFgpQuzMO6g4z/wDXpMMzDa3y5zihHR8swATHHvnpTPtAjJAGT0zTsJlgzkKuSCOcikS4AJJbLAcCq/nK8eMYXHX0pA6oT8oBOOfapSE0bnhxSl5E7yFmJzlj0r0yMLECcKH7k9TXmXhizc6hFItq4iAPzZyCfXFelx7DDvK+aAAShOM/Q17WDj7jueNjF7yEvI/3e5Gwx/Ss93cEEAFs8E9hV1i6qTjO48jOdo9KqzMgcgggkDpWeJw/OjjjFdR6TOxRidrDggHgU+/txMikAsW6lRnI/wD11SjhcOQSSDxnOaurdCLAIOPu49BXy1bD8r2NuVLYZppe1Z0DMFYBTnsM5/pWojseh4HTnrVTafMDkYXqR/PmrllELiQEnODkdsj6V35TdVXEzlZLURyVVnUHPXkdatWf7zyx8xI4JParLWatnJIUDPtmqaA28wIwDnA9BX28Y2OZyTN/zWtUUIMDqT6irdpcltpLFVzk47iszzneMZYOxHQdBQkrIwAON3ArdaHO4XNa/WCVSQoyecY61zLQhGkKRZIZcMx4AHWtCWZ1YncwIBOO1UMSMDIZAFxu5qzenHl6kCSPE68ZOfvetXpYj5OEYKc5x65qsPmkCgZyetXLhDFGTnBHQetTY2vYz7eIC9TexCFWBx13diK0rMSRuQGBA+6CM5+tZiyrE5JUjnIx39a0YdUiWAPtAJzkHqPwp6mMk2W5JJfPOU2oQDkcY9qtQguQTkDGQcVmi9e8KIowOgHcitVFdYwoLBeCRjv9apM5XoQahGtvbGQqAxOSTx+dUotUkwmxdy55OegrT1SIvbbWIKlcHng/54rn4I3YfIMqMgkDjFRKTQ42Zeub95+C2F9Mdar+eVPUE9xTVtSiqSCQDkKSalhtI5pQWPyngjPbvXPJtl2ihq9d5GSOw709JyHOQSoIwVOcipZ7ZVciAYA4BPJAqttfB2kk5C4xnJNQou4aM04QC24kkY6Hv6VNIBJlime+B29qoQ3gtlZXGCeoPapv7Q3DaCMgdM4rRaC5WtixLEpUAAAdcVnyoiNg5znip7a7bgyMGAyMgYz/APXqKUqjZGAByBSbKVx9vchMAnABwAKlIZ1Zh0PAHpVe5iEZRkDcgZGO/f8ACrVrl4wDyAcms3ITLNuX8oITj1xSXAATBBBB7VPCywq2SDu5xST4kQuoAPv6fSpUyU7ldIlCBmOQTRJFGgBQnGcjPcVJEoYEkAheSSOlMPOVHIHAHqK1i7lLUjDDgA7V6A+lV4XBuACwkAJzipLtzCAgOOMmsmwgZpbjYHSMnc27n8QO9EkVy3R08amMAumRjcAe6+tSRunlgopBbkc8YrKt2kjKhpC6jIBI6e1aESAwEBxkEYBrimmZyj5j3jRpACdoI7DvTIzhSGJZgQR7Y6YpWB3jeQEABJHc+lIsiMXVHJDDaDjBx6Vgzmkh7M3J3ZOdvJpxYbCV4wOAO1QYbIUnJHYjr+NPVSdwLEEDjJ6ikkZtFlJiVQkYIHPvTZMP86jhu3pUHzOBuc5Axn0oLSOoIIYHoc9K05UKxZCjgYz7inLcCOUElQmMHPBz9KRtwjIBB9QOeaj8wPIVZQHxuwB1FKwMme4IlKkEIwJDentSCQtgkYHQDOc0kQRnUOSAevtTEwHK5JJHQ0IVi3CAoLE4GelG/LEE5CnOMVGjlVRMYxgZNTRbFUEYIycknkn0+lNoQ/IDu5B3Mckk9aa7PJEAhIPIJJ6+lBmCg4IyMgA9xUUDlWBlwUJJIPaueaBK46PYuQBg55JpsrgyDBJAIOBTWBlKKHZc/NlRn8Pxp7RmIAhNx559BUJCsJPIZZCSxI9W6mqkhBJB49B6VMwJZioBboaoTyGHgqSc4LDtWiVhpDGwS4Y56rkHoa7H4eqkFukg3OBzknrz1H41wF5cKq5AyByxz1967nwVdy3WlROsJIR2DyLwqJkgH/PrXl46UuVGGKg3TPQJHhu4DHgKCP1pthpUFq4YYBB4wcZzWWLo4BJCjsQf1xWXd+ISGYxyMVBxk8E/hXjrERho2eHGnLZM7nXLm2tdJYSnBPA284rxi5uklmlI2ghz8oOeAev8q6S61mWaBgzs4IIyTmuamsJbiSRBGEjwGBx1z1Felgq0as0oM9HBUOR3ZSFwxfCHCDOc96XzSEy2BUklkBggEHpharyoWBjIyMc819ZCJ9AlEuW14YipyB2rQk1NVh3AkqCFLDoCegxWAyBMAKTgetW7NgYjgEgN90cZq5aITijYs4z9uaI4BjIBUnoa9d0G3t/saNFEFUgEYXJHtnqa878H6WZZZrt4gJVZVTvuHfP0Oa9U0+N1jBRggJyyqMA+1fJ4mXtqnofK5pXT9xFloQYSACSfU9KyZVu4cqjsuODg8Edx9K23xyRwTwFPamEKGIJUAjgY5/8A1Vg6fY+a52jl7/ekWSfLQdQOn1rm9Vuz0zkAZ613OpW4eBw4GD0BHUVwWtwxQK7udijoB6V4mMpzvpqexgZKTs0Yk9+dhQqQTkk9vpVTzBGAQCDwcmqJke6kEgchCTgZ6Co0uAAQ4yc8j6V7GX4KVOPO1qz6ynRUUjRaTdO5KkoDkH1pWkVSRg4zwazre6ba2XJBYsMjoD2qQ3AZgCSR3z2r6GNJo05Gi9HIcnBJB7HtU6yFGAGSTxnPQ1VACxKzttU9PemSX6EA4CjOM9M1XIwUWWbhhgknJztGexqGCZ4t0g+U5wWHeoTOksrKBnoFPqe+fSn/ADtEUBAA5xnvWsKSvexoo33NPRfEr2kpDu8sRfcRk5BPoP8ACvQZAZnjDqQ5Abp1yK8UlZ7W4Vg2UB3cdjXQDxYHhhjeUguGG4HkEDqa8rM6XNC5y1sH7R80EehalEAoELK7Y9e9Vfs0rAArvz6HODXP6HcLcTJLLIzmPBODya7XTLpJ7glQADjjHSvkueivd6nm1YewVmUI7UwsGZNr9Mmug0m4aO6to0AJdsEjtxnrUc8DTswDKG5AJ5BFP08R2UyElfvDBB6VpFWd0eHVqOSZ6fp8rBFGeR0Na8DkMhYbufmHQEGsDTJhLCpB4x1ratpVMakFgCduev6elfSUZaI+Oqq0mfJX7ZOky6LNDqdsgBw0Jds85OQfwwea+SQ/mkyTktlcjA7+tfoz+0p4PXxb4AvUEXmyLEyqSOC4GRX54alGBcMBGIz5hVowcbMHn8OK9WpV/c2P03hSSqXT3RXVTJAuPkGfTrUyRFWx1II7Z+tKFCqRkgds96sQ+WihicNnOfSvnpM/VoXWhNGhwCDkHse1XosqqbgXUjv2NV9oeMFWCsTn8auWiBdgkYspBBK9RUJmy1L0ahlAAwexFXEQuijIIXjBHeobZTtLqpK989hV6EIwJAzjnHPNaKNzGQrwh1UkAgdvWqt1pULBXIyxB3ZHc+/WtIKpTIG4AZOexp2xWGTzjgjFNQM07HNT2DW8uQAAcAEd6ijgDzMoGCO5PeurnhWQiMgEE8D1rMk0oFi0ZyxPbqTQ1Y1U77lCKAqXO7gnIyegxVnaFi3Hk9gO9QtavbvliSDxz2PpU+1IypKMzEYHPvWbJeo+3j3IqZBwcZ5yM9jXW+HoBEqAksQOp7VzWm/vbhUIwW7noMV1WluY3XKAZ46URir6nNOXQTxRChjQkFyAWO7p2wfwNce7hZQ6jaVyOnfvXaeKEKxI4kZljUrtA6gnP6e9cU0oCsAATyFz612WSV7G9LVDGcxrlRgg/nTX8osGjJKnkZGCc9sdjRIx2KCcOoBYe/tVWUkAgnbkZBFYSlY7VEnE+6QKx2kHAPSrXlkqVXmTuT3qnYKk06hyCcjBIzknvXSPosqx74FyOoz39azhebsjx8wxsMFG8zmpmeBpJGO4sAoQdsd6xbm/mYyOYi4XLAL14rpr3TZixDoQPTHQ+uax7mxdGKquSfbp+Nd0YRR8ss8nKWiRkWOtTW0Mi4JEjFxnGR7Z9BUkmoT3UQQSlSSOehA9KJtEld5EEeFIypIyQaoT2VzYIglByTtDelZ2fY9qhjoVkve1NP7W8jFW4AHQHrir0TARgA5AHesG33phmbL55rQhlLg5bpzgVLidl79TXt2TBQsAfvbug96soxcAghGHGc8EVkRz4VgSGJ6CrCSM8QDkhs8E1i4kWNWJyHIDYPXHrWlbzlVwSTk5HsKx1mO6MEF2wBux2FX7e5V4grIQ4J5zwRTSHYv3MqIoJOMj17VmT7JSUCkHqGFSysHjJHzkDHPpVPz1BJYZUcYU81TihpXHSMHyCuCAAcVA0hyqDae5Y9qHlVssASB2JqKVlKjbkAjn61KSG0TlX8l13ZA5yDjHvVWVCyqwcZGc880k7HYMEgjBzVaOYYJJyQcE1vB2dznq0VOLTIZ4yVY4BIGRWTL8xIYYJHQ9q2bh22FkVZCRjBOMD1rInhc4cgYbqAeRXrQkmj4WtS9nNxZlzuEkKCNZAeAMdKbJHvJJJVh1FWJoSgJOC2ckg8ADpj3qsxYsihiXIOWIqtDFEsWzym38up+X0I/xqS3vGSRgSACQAB3H+NVVQryxyx4HvTWcQAknMhICr6/jSN4q5ZvSyBCAGjYk5PY+lU4QBlmAIJJB9KdcMoQGRs7TkAnoTVe3uBcRggFBk5DjBH4UjoUGlcnmYJG6liu4Yz7elZEpS3VFU/Jjoe1W7l3kG3KkEEgk8ZHQVi3sobaHdic8Z7UzppLUilVY7jzEHLHnJyPyqRULcEkHOQRTZJFZECjJPH0pYS0jnD4AGAAOlU0empNI2LYkGEKuFU/M3c1YuLySDeiMSTyM1SW4WOMguC3YA9vWoLif92WySc4z6VHInuYSqSTJpNcaPIcDJGCR2pLXXiCvmks2eSoAx74rDmu280huhxkkc8UeYjcIMMR1HeplRg+h2UsRNHd6dqUT9X3hjkbsDFbEFwjSq7OqEHh15xXmkDTWeMMWJ6CtfT9acoQ0gL4xtAx0rjnR7HqU63PudokwkckjCk5OB0PsKnwJHRUYgfzrBs9VBiAOQWOCSM8+la0FwUZCSC4ORz0Ncjg0dWj2L6k/MhO0EY2nqSKsQ7ChBl2lRjaw6/jVG3kXc5J3kkkEnoaS6nWOIhmVWfoM4JxTj6iULslkmEbFgwGTwK07W6JKAcADr6muRadyQxABJ4z2FbdhMVgA3ZJ6ZpyR0QpWNpJ2Rhljk/pTzIQnJOSazkZmAJGCTg5PQetBk4PztwcAZ61ibKCRqrKY1AHJHJHrSR3SyKCQynkbfT3qskssZVZEKEjlWHIp00pXBwUI5K46j1pjcUXluFJyWyAAAcY/CkMg3BA5O7HHXAPeqKTBs4GD2+tPE5wcqBheCOMn0qlbqQ0XAwVWB4IOBUm/dtBb5gR1qgLk7VEijkAkeh9M0o+RQAxAPGCetWZtGtjzJQCQCDjIAOPatwwBNOlBA2yrtY+tYGjo8k5L4AJzjPX3rX1TUltLAoSFIyRnv/nmqi7Mx+0eYapZxR30nlnIHT6VTaMqFKgHByRSXV232mQgYQk7fXFRxyFlOXIJ61rPXW50x5kSnCAkDIJyQetSuq7QVO4Hpio4o1dgd2G6ZAqR4jBh0BZWO0nsKwaHzWHpvQMXAdwMgLx9KmilEwICknoARTS3zccEDPPenRIuQ2cdxzSRnKWlyUwFiAAAcZBPHNTx7cg42nGOD1pkCmVyhG4g5XI6GnxKWkjVmUKD8xB6jvj3ppnO5Dri4eTbGQqqnTaoGT9e9G4rEWSPe5IHyjk/5zTJg0mQWygPykDGBViIFFDEEEYxzjB7HHeq5jG5NHENp3lSwONqn9auRWwTDH5lYcAd6g06PddB2XOWyT6mttUBJwoJPHToKqLAqvCEKqCFIAOAMZBpQgIJBAwcHPX/APVVxFDZIXcANuarHAYqQQG4/CtVqUrjN26XYQSCMcUvlFeMlR2yOlKyFCxjUBvr1oYudgACHHzKTkg0WKHoWWRQScHru/xq3C6MWBbOB1Haq6KnyeY5wOCfWpgTNgBAqn5eOMilYReikCwlR94nIxV20uHUqAWz0JP+NZaDyvvcAdeen+NXIpPLXBJJ6gdqSRm0dBDdjKoELHqcHrWzZTgsCWwBxg9z6VyVncMNuTg9uc1rW98qsFDBjwTx0PatIuJk7mhr+jLfWu+MgFjjawySe/6V4v4o8Py2l7KCQC2TgcYHevcbe6MzAu7IMYG0ZrC8S+G4tRhlwAzhSQTg5NU32ZrTk9meANbmQAEggdCO9VZo3ViG5B5z/Suo1jRptNd1C4YHsMDFYzQF5RvUYzyfT3rlnOUWbvQoWNk811Eix5Bb5sdR716to8EyW6wQRFiQF2xjr2yKyPCPg281PUIDFEQvQuAe9fUPgP4Z29jZxTSwEuRgsSCCfp1HWoU51XyxPlM1zWlhVbdnk3h/4U32rMslzA5t2bIJBHGeee9ezeEvhDp2hRebDEjJnhj1J9x6131no0drHFsGc9RgDFakUPlYB4dskL616VLBtr95qfluMzeviXZvQyrDSYrQgKuBnuc1YvYFHOwOB1z6VpiEx7SFBxwN3c1Xuo0aMsFYSH7xzwfoO1epCmoqyPGVTmdzEaFdy59eBjoPrUtrbjzCQCCB68U8qZCcgDB4FWLW2lVyQN3OSB2FXyml9DQSNAy7Sc4BI96tRxgFWABYcZPpSQBSgAGABnBHepcE4BViCOcHGKpROWTaK97BFPDKjjICNyB3xx+tfPHxE0V7S4lkAADsPmYEgDPb3PvX0e6BlKEYLA4BFeafEnQ0eJ5CcLtyQeRn1qpRbjZHvZNiXQrpdz52mjEchA4ccEY6Vr+D7FJtVjYku7MCF7g9/wAOKpatBJHdyAPkdAyjtXafCbTTe3YlT58feG3JJB7V4FaNvdeh+pYyuoYZzfY918NWLWtpEHALYAYemO9dCoAJIBANUNOTZEgCkg4GfStIKcYOCM4r1MLT5YI/FMRPnqNimMvg7sHrTuFyS+BjkY60uMoAMA9CaFjZcPjBA25yO9eikcTHKTyVUHjgGnKT5gIOV/rTgpIGSM9eKUgKQwAJzn2osSMfJUkgMBwBmmDCoAFw57ntUpxg5GQOaYAMEqSQfXtSENUMWBUY571ZRiMggFSMEA+tMiUqVIbJA5471LEobcDyMce9FhXI5NqKOcIq4AxnFCqMg4ySMH6dqcXBYAgDPFKkbBiMgnqO1AhSpJAIIJ6e9LwMgjIpY8soJBJzkYPSlJOCQMj19apAIgAJIJK9hnpU/CqSEBYdz2Ppio0XcQeg6nAqTJwSVynTLHk0x2E3YOCPlAyST3oBWRuDkA+tPchACQCB0BGf0pxYFy4Ayw5wMUCGuoyNzYLZ4FG7zNmRgAEfXmkAUPnBIB5z2pdwBByFU8/SgdxUVRI4IIUDI9z6UbEc5AweOT2HfilG0q5Vi5P93nFA4jD7iSBjIHBp6BcX5ASDyewNNLnODweuKUAEDjn1PYU9t4wwjJA43AdKooaqls4GABx70wdF2EEexp6EL1c7T0HYUqkZYKAAPmJPekSz8i7lpWVS53gDgE9hVVgcAuCDwQc4x/kUSyvswrkEDg9sVWurtyQ+/e2AAW5xivh0f0/zMmm2xscDIx0qvHIZAWHAzjrUPnybS7sCTxx6U9ZEWMRAYLcZFWO5IpKtuBycEFccfX60RszyKScIBkcdfamgBCUQgkdTnOaeo3yYBG7A4p2KuKMTOUVCXJwuTjmiKJghZiAehz0pjggAZIYHnAoZyuFzyecGoegXHFjI4UEED3xgU7aIVZ1fAHIGckmo3x5YO0M2ehHGKgNwjEqxAyecCgm5NLP8yFeS3UAdKryI4ncbsgYw3Yk015dvIOTnANJHMDkMcgnrTepLuOId15O0KefeiCYSjJyAOxHJqwuyQEg4x/e71GjBwDtw2SCAeg7GkSIUWRtwBUdqaiFcAkgEZJHaplcOpTb05zinJBlCSAe3XpQUgjVGjAVRuBOW7kelK0IwAQDnkGpokUABgRxwPU08RHIyQVPGCccd+aBleKMtMS6EADAPqKmDFUOFG08gjvU7W4dnYvtiA2getQxEphEAOOBtOc1LZaQjo8m0kcAZAUAU5A4IUjJH6Cpog7AAjDc5OOgqZoQYt7ZOzkkDrWbmWo2IkjLxghSQDgkjg1btLcE5YqpJxn1p8SoxTJJIGMkY4+lWQoOAAMU4zEx2zY4AOCRjIpkxJVVC4Y0FhzgEj19KZJIWJ2nLAdetdMXc82vPk6kMcQW4Lbckcc9qsQMHkZZDtQA5YD8qhUFiHIJHQ44qWErEUDklWON2OlaLQ+YxE+ZkVnve3LSDcwO0k8flVlZQZXCoRCDwSckjvx2pIgz5lAzETjp3qN1+0SORlWA/AmquzzmxGzJKWXCKOoAo6yISxBAIznAOaWGJhu3kABckjue+BR8mflGVHQkdahsqJagIQje2ARzt5zTLoOCgUYTJOAetMVAX3odrZGee3+c1JdMXUlCc549AK5K2qPby+N5MrlmViXIBxwB2qvOMRpKxGC20A+v0qS5y8qOGWKBFG4u2ST9KrtDGkiFJAwYbsE9Bnj6VwM+ohBWJowkju7MwPYAcE0z5YwMjcWOBimmcKQhQgHpgdaV5VygwMknA96SNuUjdwzsAGGOgPr/hTJZCYygwc/hj1qUgM5PQEY49ageI4wpBOea0SBWRTnKEqqjkYwSOAfQU0GQZKqrFgQSx5Ueo96WaJZHBLYCnnNRNI7xAqQp9+9apA2Rys3yMWOAeSewqzFGXQMDtUHp7etQwyiFiXOFAznGc+1SCU+WSpDAkjp29K1ijmmzqdHYFQTFlAByDjn6VsOSVCxwkg9SccVzmgXZt4iGcFFO4k9h/hXQtqCMnyEHI4OOtdCTPhsfFqs7FCVH8w/PsGcMAOo9KZI6xsVQtGG4LA9aSYggs5xk59aiLBiA2SAOCR1panmJXHL8rlwwI6ZJ4NQ3isr4IAzyPrT5MSghCFUDOFqn5xdQSDuB4z2q7GkYNkxRpGclRGMYCA9KjICghiMg8U0yurKQckHnPf2qFrgNK4KkHOQPaobsdtLDykPO1iHYAN7cVF5weUPgqV4BNKVnk805UjnbxjA7D3+tNBSRSQcAjgj1rByPcoYS1iVSShTqPvE0s1wLaNZGJKnC8e9IMxqEzv7FmGM1T1SV0VQQPLHI9jWE0metCnyk66w0TYDkqpz1rptB8YTJcohLHnOFPIBrz+VQWBUEDuO9Pt75rRopChJBwRnt2/pXl4jDQrRcZIitSVSNmfRWleIQ2wGQlBwC2AR9cV1Njq5kAcHCgYJNfOOleMJYJQc7sAjaxyB+FdhpPxBEoUTEEMAMEkAD1Ffn+NyOcW5QjdHy1fL3G7Pe49aj2WychlQqXA+8ck5P4ED8KvpqKSbQyDeBwSe1eT6P40t7iRUYlQB97d1Hbj/69dhb6jFLDG8UrOjd2wDXx2IwM6L96NjwatBw3R1qSAYdHYSdiDTijorOw2kDcpPGR3+tZdhfI4DbeT61redFOu0oEK8gg5z715rhZnHZIw77Un2E7C/OCAcY564qp9uZACDgE/dzmp72zEzkq4jBzyQSKx3iMcm8cnBGCffiuiCVjZRizrNNuBNsJHPp71qrB8xJIA6gAYz9a5DSLh0uCWbCHAK5xjFdXa3YmRQkal+gJ4wPrXRGdtDlqQtqhlzGCu9wQpyCR71jXzi2RiGJTA4Jzit2QK6MCpOeuTWHfQLNKQoygHU8ZNXGZnF2OdcN9rJwWQkEKvUD1zTXiPmSSgbyxzk9jW0dJKElT05Az1pt5FDZWjPKSEKksV6j8f611QblZI3jNN2RwHjLWPsViAr4Ykg4PQV89+IdRa6uZSSSAeuc16Z8QdYWWNiCVkI4jBzj8a8euWlJlJwAWwATnNfqWQYPkp+0mtT7jLcPyU+Z7sijUIGcgknmqskg2tIeGzgCpA0kbghMv2IPT8KasZMbggq5OTkdc19nGFj3UrDYHJYNuB6Ar6Vf0y6eO8jQtglgAKoLE+CgXIGCTWta2c8skLDaGQYVtuMD/AD3rVKxqqkUel6BcM8aLjJIOc/41sKX2sSPlPT2rndHR1hRGJdhg7hxk10VvKskRUHLgkHNYPU9Gm+ZJoRwFIywYewqeEl2AzlexqKOMMcEYbGcVej2Rqo24fOFzwD61JtYcYA7YyBgbqhjt0+dgoYY+XPPHf6VZcncpyORtOTSFfLYgHAxgihstFRYiXJCAKejKcgirAhRwCFwV9T1pIYjGMR9FBIBPUn+VODDJxkEVJdmI64IBIHPQDtTm+VXAHAHGT1pfNG0EKAxP5VWmm4IZiWznOMcVLJsyneTZKp0fls9iPT61ngtuYhdxzgKauXLI7kkhV69aq+YgkBzyCOla0YupKxzYiuqEOZmtZQIBkRqH6HcM49/rVxm2ZJHT261Rt5SB8vK9QfWrsYZi4ALNjIHvXvQioJJH5riqs61RzfUZHIZCCTtY9cdCfpTzO24rwSOMjvVWIMxLOMDsPSnrMd4ycgDgk9KHKxyRhzOxPLP5YJcqEB5Brk9Y8SSeZLFEQiDgHHUmn6vrsv7yCMI5IIO8ZB965O8vCzcgB1G3gYz615taun7qPp8Bltnz1UTXU5ZiWJL4zknpVEyqWJILDngHHNNmkLBRkE9Oap3l02TEFAdcZrhSuz6iMVHQfJckxO0gAOSDg9qpXMggRAjFwccZ6DPNJIxVGJbg9eetUSxOQTg+vtW8YDZYlnBmKBcrjvVN5SkkhABXPJPYen0pPMLMSOQP1pi7i3XAbIOfStlFIlskiBlQgnZ3x7UyRzkEAEjjIpplCIVYEAnAweoqIO6qQBkd8nmq5TNilSJi4OSTkDPSmmQurFOWAxzTgVkjBBwScDjoaJsRgFclwMEDofeixAyFSxBkfkEjaeKd5YMhIUk8d6ZsBCM77z1P+FTI6Rq5wRHkkn3qbGkbGpalihCoAp6+1PVW80o8ZIIyH9Kks4ilsm1twYbgB3FXZIjLGEAIJ6kDkVnexrF2M2SGQ4YAbVPBB60xVO4uDkk49gKvPCw4JIUHI5qFlOGUADPSlc3iyWwcW8wcEgD0/wAK9J0q9E0MTMqjIA44z715aqmNiqHJHU4rrvC+qmNVDgZHHJzzngiuLEU+dGkbtnbrlFIIzk8+wqG7jPJB4PIHqKtRNGrvESS/HUHJPoB1NLKiSKXIOVGATxgemK8hwOhXRgzxyLgq23nNBYRhS43ljg4HA9zVya3VVY5yMcc/rVWNA7NgbgowM1NrG6aIcs8jMSADxgUl1ATbvsk8uQLwSM8jpUxRwgyQAB39aY7narEADJVjnn8qdxNGPdwKpCrKzpwTxjJpLaLy5ZHIwxGCcda0GhHIY5yeCO1RGMxzsGBB25Ge9F7mclct2UaT3tgXcBkuY1I9FLDJr7h8FTfbdBRIyBEqj5e5GOTn1r4bgLxvFOpIWM7jgZJx0r6x+DPiQX2k26RuSSoVlB65GcEfhXxHFNFyoKSPheJaDnQ5ken7d5GAQR0z3qVZF4GGJGSSRxmmyEiNSp2Ekg+4oEgwADkD36V+RuyPyezLHmGRBgZ9e2Kf5YC5GM461TDMjEAYbrk9CKs+YGJPAJHHHejmCzBWLEgHAHOcdaljba2ACo6/WoBgkjoBweK0bSIMyMV3hSCAR19qErkvQkjtTITkYyQRz1q5FEqAjGD0BpsZIUlQVIOMMMEY6ipNxUEk5JrRRsYtinavUAnFZmo2YvLd4XJCvydvt0rR6EsRkY4NMkRhhwucnABPX2rOSFc4r/hCLW0LywRqjk5IHcnvVu20xrJcA7UAwoHQEnJNdNIoYFsAHoQO1RtGhGCME8A+tYSg5G/tpWs2Y8O/zAz5JU8A8j8qq31nHLExKCQjOD1wa2HtAqBSSDnn1+tVZ4QSQAAp9O5qfZ2K5zkX0kSXyFULOSFIA4x616LpaC1tY0UbWAwSO4rDht0RxIDuYHHTpWvFLgAg8AdPWrV0KTuX2nlYAK+BngHgD3zUn2h1Uj5SvYqMZqozjZkspJGduecVC9wUXBJC9Rmr5rGfLc0VuuhBwR0OcYpwux97O84wBmsj7WMEAZ9s0m8FRg7c+lNVHewuS5uC9GSQQQAMKB+fNSLehMAkMM5wKwhOFHLAAckscYFZGseMdO0eNg1xvlBwI0wSD7+ldMJOXQaouTsjtWuIwASQACSeetc9rfi7StNBE0mWPARSAc+teP8AiD4lajfl4oS1tCcjGfm/SuRuNRubhg8khlYfKWJ5x6/59a74U09ZHoQy97yPT9T+JlhdmWJBvRDyzKcD25H8q8+8S6fpPiOOR/KEYck7FGMD69qoI5OSBnPXIzmo5A5zgEKQSSDjiuylP2TvHQ7aeHjSd46HlXiX4XRxSOUJZmJZCFHHtXIz+EHs8iRTuHHTHNfRp2XPlFwG8sDaGHT04rE1fw1Bfq8oTMrAk8dGz69xX2uBz5wcadRaep9hgM3lRtCrqjxi3so49kbMCQOuMAe1OltQQhByqnBz1rotS8Nz2U7swzGfasYIBKykEN19jX6JRr06sVKDufoFCtCtFSpsppGRG4LZ28n6etU7hhEpAOVIx9a0p8pHIeMkY49KyLk7lUHhQMCtnJHakRlBsA5JA3FvT2ohZFWQFDnA2sD1+vtToSDEwQMdwAJY5xinIyJGSQpPTJ7UJmliN7kxMCUAjxg5Gc019oIYjAJqR/LkAccnnOecntTWbKkMAfpQOwq4TkDI69KhmuQAMxF8HkL1IP8AhU3BBQELtG45PUGkEJkYBV3uw2geuam40rhKke6JQDt6n0+lR3ESsuAACDkKp4ApxZWDEnhSF/HvQxAyxGAfbrWsVcNSuYSrkBck9h2qC4EiIQqgscKQecCrYkR1EqncDx9MVHIWw7oFR1G4FvWtErCszLuI9kiBuSRk4pkm7ICcgke1XJgQC5IOR+Zqsqu6xSqSqg7ipHcVaZLEkBJJJ5HzEg9PamRKshyQSCMj39OKkJ8yUkgksSTnvSYKNkElFPQVdzFofLGsoAYdB0x1rHvrEeYzhMLjg+la6M29iOUI6E4xSzQlyFcMqsDggZGKfMjI5FyAhbIIU4OO9SQE7C5GQD27Cpb20+z7i4AJJ6HI+tVFZeEYbQMHJ71otSjYjjICs4BQjKnOeKdGSGBPyrngAdapW8gRiDyTzwcirasCqHqvJzVcpcbkiruZ2BAIOee9SMrhQVYF8fd6A+1QxMkpAByG5xUrgCRMA5OBgHpUNWOiOpNbs4BwmATjI6g961LaVsY2hSOrE9ao25BlMSEuVPJHc+mKsxKwWQMGRskFWGCPUEVmU/MnMrZySMHuPSpLmNntyQcIwBx34ptrCJFJCBgMEjpirDxv5R3gAY2hQeoqGzJpGEVZ4yBwc4HNMiJVlRAzSdMDuaJIzBlgGPJwvqaenPB+QjBJHXFEWQwZgHKMcPjjA4P41WYAQoSQSWP0x9asw5KEsQCDjFQGMM6oTncSVU+taWII5SscewDa/ce1M6RAjg8E49al2hAS4yRweOlChGZXwwTJUrxgn1o2GrIhyzyBt+V2/dx0PrmnK5i5IySckjtT3RI5QpBGRn6U5MbZQ42hQWDn0p3K5ixaTGF0kL5287SetdDZ6mlwAHbYCev9K5mNQ8W5QWJGRgVPFHIMAhipweBnB9MUWT6hzxXU7UIJ4FRXYKOTjviqs0SlWkc4xxnBwKqaVNOiglGeIHazHjB9K3EIkQ7GKlhgqBnI9KzcSPbRWlzIMEYkdmOxPL3KAMksOo+hqpIoXJAyMZGPWtm7tjySMA9AKolBgjZz05FZG0alzMaMhRkMAecEUhgSWJ2Ykk4IJONuKtNCAAQSQScEnNQyFifLwMjnjnNNaGpFJskyC44AAC8YHrULZQKUAJyRkdQKneEKFJ5duCB2pB8jkKAFAwTjse9Wh2I53BCkEggc0A+YoRgMkg5pTCjxupJGSGJHU46U2SMMQQSgzkn1qkLlQjxh0ZQRkA8AYxVUWKcnOGwB9at7yMKFJLDIyOo7mmyTN5R/d/NWhPL2K32JSSGJYVMbBFhAIyAcbT2z3pI5hnGQW6Mo6ipI5XVzvGCRkMKli5WZotz5xYnAUHIPcjoKuaDaNd6tFHu2g58zn7qjHUevSpHtzMgG0MSckHuK17JYNFhDoFWWQENt6nP9KlakN2NOe6WxIEhVE6nBz/kmsZb0XMx2BlBPRj0FVrq5N3IXLAjBx7kGnWZRCHcZB+UjHU07XGn3NVC2QAeOo+tX4sysu8ELx83Wm2kiSwJ8ig+vt6Yq1HAARIwA7BQcD8qWw7kLCOWUK+4BiVBUcgDocetSlwhKKSwAzubg47Z96eh2knG49uO1PNpG8ko2sjgAkZ9elToyNClJMZWI2gA8DaOnNNiiAXDkuQemOv41bkUMwOACMKSvfFQqcOyA55GR6U0ytOhftYwYy2OAOM9z3q0rIwBDksegqrBviUgfMmOD3HqPoaljl4DKBx1B7VrFktFlGWEE7j0zg9qjaYTkEAknrzUH718jBBY55HX3py4jzjBPfNU2FhxgJyVIGeADVeWFgSCGDghTt547nNWjIGYKoJXGSfSkcA7GAJGQSPWswbsMdFKKBkk8k+lYepTF7tUX5Ux69/SuiwViYKMk7iCew69a5CdpJZXcYOGyW+nFInmuQkmRSjkIVYvvPBOeMf8A1qhZgJNgGUHINXJlG0sFB4yW7g1UuAEjXnBJORjp6UIb1IbpzEAAAQeTxzj61SUBizkgJnHPP4fWrNxgxkOcKwKhvU/Wq6ECNVjI6YBbkGquBFIp+0ZC7k65HGKdtjlYkkqRwQe5p8coSEBx+8H3sHoO1NkQM3PI6kntU8waiM4jIX5XLHIwPuioZE2SAtnaOuOasMQ6hFGMHGR3HrUayks4K5PTPvVJgiNiojBwCDxU1sQAoU4AHQ9/SolUpKFcAAjJ4zk/TtVvygMhV2nOPrTuMnQoGBdwqk8sRnFZ0twJHYkAkfdPrS3EhKFQ5AJyQarFAcEHa4OAM9QaY0kRupkY7jg5yaSTAXKAkDtjpTpGKkFgAPXPf0qCSUIDljg8gDvTsJljSmEt+mTsIIy2Peu3SUqApII6kZ6+9cHo2yS/j3qwJbJyO3b2rvXiCKpCgsOAfUVvDQ+MzlfvEOjeJpwznPOMdhVbxfeqIre1Qh3c4QKQTmnIoUlyBtUFmJOMD1zWTcuLmVpXjAK/KGzyAK0c9Dx8PSvUTG6Tm2JifKnByV9frV37Uy7ypyxBwGHFVoImkkZS5B4x2rQaBIIyAcux7nj3q6MVJHRjqjpzTW5TeSRCGK4IXOOxpXvFj2sASepUnpUk67xgEZAxkHrVaaHyZAxXIxkU5Uo9jCnjay2kTy6k7IpEezHOfWqpv3kUgnAJxxQD5nIBCdTgcj8KZ5QQbiSWYYxisuSKOpY2s95Eb3Mm3YZQSxLAZ5wKe8zlATkgYYjr0qpLCJbguqBQBwwP6VYhYGAP0YHacjGcVsm7WMZVZT1bH3MvlAO+Am0MXHbPQU2RAiA7VCNg5XuTzUk4DwwSPukZ2MZHGFAGQT7fX86ZLKFVFJJXJ4oMmyEom5gRkEcZ7VnTOhc7mYBehU9c1oOQG65B5HtVK8QgcAYJ5GORTQkZU5ZZSAchemKrb2k3hRmRRwPWr1ynlxgkZLD5R61SVDEwcYDsfmAOcVLVz0qEtSwhBgQnO4gFgexp6IMgE4PGSDUSO3LNgknGKeHLXBdWVuCuCuB7HHqBXPKJ9JRlcna2ZGJDqFxuIIzn2p2FKqSApBz+NKEZcFjuGADmlBBzkAocZye46cVgzviPDHHyjipI4y0gOAGA3Anim7EaMMCCSPu1JFGhVt53gjB56etTYvQsBCUBYbT1DetR+YWIQMcEdM8fWkiVFxhmEQG0DJIH4UjRpESTkk+3QUrCuiLkuSWzhuDjoPSnSNHnIbLAdu9QzyLgrGQSRkn1pI4WXLYJIH3fWqQXHRkt85OSPmA9PcUTMrq0ZB2uCCRycVG0u3JCbSDgj270MUDDAOD0IrVE8wtxODsEamPjhc56YzTSybNwJ3Bs5Pc5/lSHCxEggfNyOvHrmoyxUZIAAOPr6VTVikyfJMYXA2qOB0BNMkfMaEjDHrg5ojKYySTx0z3qIuZMADlTkc0kPQ6rwcWYzEtheAGJ+6fpXa2zPNLGCxMafQ5rlPA8Am3bBhC2WJ5ye9eh/wBnizCZAyRk47V7mET5LnjYma57MiuVxCFjGCecVmyIRJhzkKOQPatGZxvBQ4GMH6VQ6swznnqe1dkocxzxYjMwJIA2ADB+tRsAwBJIA5INTGMqAMkjH5VMkfmBSwCjHJHevKrYfmNLk0UouLYsASVPWp7W7ESAg4cnAHtWep8pQqDBxgj+VXYICyB9uGJGc8c1zYbD+xqKaM5RXU6G1lkeAAEEHklhUNxFECQRyOmB1pyI0NqxQ7pMfLnuabbWcrkGTKH+7X1EXdHDJJE9pE3lFyMLggGpIYpJDuAJGOpHarSQpFAEQ555B6imDzIxy+R0AAxgelaJGaZRuJDHgtGzKTjgVCWJAAUEf7VWGMjMQSqpyC2ec+mKjaMMQCWQqMnA4I9qs3j5kMDRRThyPmHqetSPMWZ3cFV5wD2HrVCJDNMN4ZVLEbWGCB61rvGEjGCCCOcnNTdDloZUwTfEgbJ6lgMZzQ1oJd5LcAc4qaNRIzMQS47dqlAVIyEGD1P0qXIzv2F0ONNwBPzDgc9ea6eNljiIIcnOcnoRXJ29wkMgMaliRg10MN6GsxIFORwT6U0znmm9R2qSCK1POV5YD3qnp8YS2w4yX+YAH8cU3VpzdOqqQCuGXHQEj/69WbeNViU4+bAAPpSZmkEgByxJLYwOenpUCMVQhQBnqe9TzYKbAMY5J9apgquQAQc0rFIseaShDgEfwlRUW0lSMkHpkdqfyyEZyAMfSmM+NoAI4OaLFpFO+tSyOQxBwenJP4d6WKMfuyyEyKACw7nFT4cldo4xgEnGDn/9XNTIokt0LghFYZHTBPTn1qGXzWICQCowQOtSsFZlyAF6DJxUzxRsSQCUB4BOSBUUaHcA7+YRwCeeO1Z2E3clZ90YAXBzg85/CiKaPeBkADoM9+9I9uspGHCAck4zn2qVbMRQlsgljilyXJ0ZbDQyKBGGDDktnNSvIjo+G2kggYzkZ9+tZaI/JViAAcgVZtdxJJOOOnqaycLCslsTMpKtxkA8k8Z96hZzwQMheR2qwzF1JUZC8HHammA3EQIwNp5J7007AjKu4WaaVyzPGSCpPp6UhIQKA2BjJ9vWrU52KUJyevFU40UyoXTcAc4zitr3NLlxAY8EgEMMjnt/jV1ZGYAEqFyAM8YP1qv5Q8ncBxxjnpVkIDbICPlznB9e1ctQzkxWBCSAMrleCc5ANRrjcuACCMggdDTxOsjvtIBfAYjuQOppHBOxcgbeuO9cpgxdjBjvfJ9ev8qkdCvRgAP1qMAckAj8etSRshUh8AAYGe5qkzJjFKgPEWDBxyB6GlEoQKEK4A2kEcj0pY1BcFACDxj1pCUDOAFyTz9aLkgLktlQcY6e49afubbkgEY5PrUW4SOgIAIGMr61IJAVBK5C8MM9BSHoLFMDhSevQ56Uu4GVwBnoSaZ5ImIRAADxnOMH605pirFdmAeNynIFAEpV9pJJ68AnqKUCRDwMAjkn3qNHCSgZySM0rMSpBJ6E49alyETMxUqAuABgk96JJgp2KMhh0I6VAbgiIAnjGfpUaTiZQSQGPIx7dayCxehwjhi+0Y+7j+tJcTcB3fZGuFBzjOTUaSuyHgbM5J+lI5jAUyuAg5yTjFVFCYs2bdjkFWA6HtWbLE9wzZPyEc+1Xp7hJ5VIIwPl5704277QE+YEYyB0rqhFMuLsYd7aRQW0h2l1xgqOc/lXW+EmaPSIlIMauFbZ04xx/OsG5VoiQhAJBDZ/Wt7wzbC30u3hyQAoUj0x05ryc0glSujPEyvT3OhRg52qSPXJrN1GzcOCqgqTknpWjDCY5MhSWPNaNvpr38bvJh9oyABjFfFzjzHguaRzkFuGiIYEDOfxqzLbLBEACA7DgjtVmezaCVSHKgHO3jj2qGa3lmJIGD2PtX1eR0VGMm0ejhppq9zCniLF0Tr3Ydj3rKOnzkqI0kdD/GRjPtXp2g+DJL5ImndQh+Yk8fpXU33h2ztoVEcIXYApCABTjqcdSTmvdr4xUnaKuKrmVOi+WOrPDI9MnmjYmORDG2CHBAIPcHpTLiKS1iEwBdidqr0yR/n9K7jxRqSWjPaxrsDnccevpjtXEXkoZVkAy4IIGaiNWdWLbVjsoV5148zVj1bwIiSWUQIxkDIx3713kUEUKqzhiinJHeuA+HX/AB6o7g7c5wTjg9sV2010GVwDwDtIY5x7V4bhyydz47HQk6zLx2MCQAM4Oaz5ph5hVHBFNiJJJznA4Hc1G4BRjhd3QE+noapJHnKFitqt6scBUtkkAZB6V5Z4m1bznlgQ5UHaxro/G+uiCMwoWVsYwGziuAt5d4Icscn7xOc1tTw/PJSZ9VlmGaXtGiWCAPhiCQDnijyEmckrgjpx1q2WCRhQuBwDtFRjkEkZJbaDnnB6cV9FSpJLY+h5mVpoFkiKEHH94GozAksilSSRjIz3qxty5U8hSQSDnBFOUiJunPXp0rVwKUmPZZCAhAKjpVUklWQqNpBz3qwbk+WQBgk44psZ25BOCQcHFYcuo02UoZDC4IGFB/KpjIZlLoQCxGCvcU57cGMHOFPXPFIYSIiEACjkADGBWyRakjO1OAkFickenrVC3O9lJQ4BwM9DW+Y1MY3DeAQCcZqQ2CzkIAAB0xwK87FUHVRvCqoqwzw9fv58rhWWGM7WZjjPHBGewP5111tqEsSowfcSRjaMVzkWmmBBk5DcfXFWrW6EU6RuNoJxuJwB+NfnmaYWUHzJao568YVY3R3Cao8FsWyxJ9B04rDXVbi/uECyNHEzBiw4PXpWiMXFokiHCjqD1NUdjSzIVcIxYZBG7K5/nXNRxNWKSkfLTgot6HuXhiUtpUBPLcAn8K6CFirZBwPYVyvhFmXT41MjMuM7SBxXSxudygDA6k19RhZ80LnwuK0qsi8TWA1bw7qNs4Yo8TExg+459sV+cHxF0GXQPFGo2xYBGlLhByApPrX6a22JJkjYZRwVIA6gj+VfCH7S3hU6b49lnMbGKRnYY6bc9PY5xXsJKdN3Z9XwtiPZ4nkfU8ODK5JIAC9BU8SICBjknNNaMF8lSiqOmafAFJCgkD2NeLJH7lHVXL3lIWTGHOMn2NXEiSKQEkBj2NUoc7SSQMcCryANKCeVAHWpRpqXYQcAq+4egNXrZgp2qCB1Oe9VITtdCigoThvUD1rRgUkYUfxDH9K2VjKXmSxYMYI5ONuPep0I4BGSB27UiJgYUYB68d6QKOhJ83GBxwfwpsyuhEQOzNj2GO9ORFTcoVVcHJVecfjU4iXcoXkEfkaWNAjgFefX2rFyJuUJLYybmKZ7iqsts8EhDKSFAI/EA/yIrpUhBICLuBPf0qabSEulCgYcjJJ4yPSkpXJcjlrMbZFLJgDoa39JnlVySAechcflzWTdWi27fu5GdFPBYYz68Vc0+78uQENyCDwOlCu2ZS1NLxPIf7PWQggk8qccA1wsrhWIOME5GTXb+IgJPD0pBDyl1AGeoPWuCuMkYJBBOAD2969B/CrndQVkMnlWOMlyQQOi8nPpVO4kVgFY8MATzyP8KkeQAnDLjggqcj86j8uFJDIyEgHOG55rmk7anoKxe0Yql1DkADIXcT0HrXq+mIslsgZsjaAMHpXjtjOzXsKhckkn6Dv/ADr2XRik+mxyFw+cL8owenWrw+tQ+C4rX7mMiK80qNwQVGWHGe9Z8+hwHAC5A5Ix0NdI6bgEUgheAT1NVJIhIzLkgjk8d69pQj2PytVGuphnRLdFDFAPoKztU8PW93akNErktkrjg46V1BiJQgYIPQYwPzqjcIVyw5A5PPWq5YM6aeInF3TPJvEOivpkmQABjOB2H19fasbzxiNgckdcHH6V2njSTzmCjG1Tlsfyrz+4BVyANpJOD6elcVWklrE++y3MXOCjVevc04JxuDEY5PB71pLdpK2XYBuME1z0FwVXDkHtmriXZkAAAwD1NedKy0PqI2kro6KF5Y0RlfkHn0Iq59oVCHzu5wQOuaxEuyAGLAgjBAOcVeDI21gDggYB60kFjTNwqEMBlCDxVNJAxMhGAeoxyKaWRNxd2DAZyoyD7f8A16btJVXyEBHAz+hqrdikhzSIzuwUkj1GAaiBJIJ5U/hg1HeSJGzhmYEgD5TiqkkzuQVkIToQB1qGXy3LjsG3DGeMcdjVBnZWYEBAD6/eHenS3OLjCnAbk/WoSAMgtkk5JPOM00w5RsE4id94aRGyBjqPSopztJYAgdM1HICCWBKnOcA5yKkZxPA5OBgdq7aU7aHgZnheePtILVFOZFlwMEA5P1qhchkgkdCAykDaTgkVfZNoQ5JQ9QDVDUI+gDAhhn6Guy9z5NRsyvLdfKgDDPfNQPcqScgnB5NUd4R2R2yQfyFWA5dDkKARjI9PWq1O2kkhZHEjbdwCE9TzipLeUqoLuwkJK5Xkj3qqoVnOA2V96sQyhQSpCsDkHuD2qTtaVtBL5mClQdgXsR1rEugFBzzuPGeta1wyva5372LEHPrWZcoZeApYgdAOtapk000zOZJXwR8qA4yOwqzGSSQpwMfeJ61BJIYshkYDGCp4Ip0I/eAYIJHI7UHoxVy6jtMihWB2nBHrSvkOGLGMAEHHOB6474pIdiKSnBHXjvUyM6tuQgHGC2M/Wp5kTKm2Yty4XDB8k8g9KQyiWUFAMnq3vWk2nmUkORknt2py6QgdggwRgHn9azlVijanRmZwZ1YkyMSTgLUiwTLlkySByfatZdMCoAFBIGcnsauW2nhhlhweCPWsHWR6FOjNdDItZriJsiRl6H15rfttZeGaMOpZZBgE+tEOmoZyXXEIBAAHOe1W4dHaVxg5jHIGORWTqxe6O6EXE0rKZrkAqMHOMCtaVAtqwZATtwGIyQPTNO0WwEYAVN/fJOMCresyRpbqCyq3YY647VzqV3odByN0pFxvVi6EcqOADWppNxuto1lOZYjkOOOOwIrPWUGZlEZJboo5Iqe1kAkeNjhcZIxwfStHqtTSMvI3EuS2SOh7A9aUNkMQmOMcHmssago2LgADgYGM1aS9URgHk8nAHQe9c7NEWoneQgEkAcZJzmrqSSFt/LEAAnrgdqoWzkwkggnuByOenNSCUoC5+YgcqDis2xNlhiApJGD14p4nwgIGTjgE8ZqB5I5AhUkjjIPY0NMioQxyCcDIxSUiG7lhLospDAA8fhU1pK0jBWTcM9cVRRiJVUAEHkE1t6NbESMSC5J3bR3rRSMpNI3bCJII42IJkJGQRjA9QfX2rl/GeqGW4aOOVhDGxIUY+c4wCfpmtjUb77NA6Yw+CBk964a4Rp3dy5dic+uK3jOK1ZhCLk7mVMqkmWUEDGAF6g9vwp0KlAQ+CGGfpSzW0pcgrn0FNYkYBGQBjbS502dDuie2YR4B5GeCPSpZXWYIGZkAJA29DVblkLjaoHBB6mpIZo5BnOAnXI71S1IehbgUZJJwMYIPep0hQZULk9c+lV1cMFKgnI61YtiyyF/48Y/CpaMpSLDQARqI2KnbtPOST6596YkZbAxnaO9SvIuwELk5BOKkw+8OCACMnAqLGLkxm8xsQFVo2AGCeQc09AWJPAHTNC+X5hdwSQCAqnHJ706OF5GHzAIR6dfxrRIk1tGRdw38k8A1sPAIgGDHOR054rPssRKoAIBA3ccE1pCSPyQQwYDgleMH0xVLQkgMaxNsBYEkkjgKCe/rmoZcAEE5IORz/n1qz5COwYjfjpz0PrUM1mWfkgEcbj3qkzWOhD5avghsDGMVCjeVMAysQeSQM5qy8YhUDKlicg9KjRPOYgZLg4AzVcxadyEBJriQBwHXHyk1eC8DL7jjsc4rPfL5KoQQSCe5xVhWZCCTgYwMCmmU1cuplyoAOCdpB7+9TwyJI7Ip3BSVPNVo9rkKXwcdu/rVhGO0lQAV/AmkzGTsW4yFGAcYHGK0rW6MiCOTBAHDYArKgdUGwDJOOvapDcRo4API6+1JGba6nQ29wqKAx4HcnGauRaraxwhJ2yefmBGfYYrkTPJK20EqQQQRWVrUctwrRYaVckkY611w5PtE+0jFXuaPiOSyv2cQgysSQAQM5rV8C/CJ/E92huY1S2YZ5BBBHbI7H1FaHwl+GcuseRcXcDRW5OFjYYzz0NfTujeG4NMiijMKgqAoUDGMdK56sZ1nyQ+HufD5zxCqadKhv3MDwp8PbTSIEjSJUOAGIGc49+9dpZWBiRSAEQAgqy5z6CrSQhW4ODwWHr6VOwYjBJIr0cNhIUVdH5ZWxFStLmm7lYKM9BjsF4oVSSrEg46nFSlfmKgEk89aXZ+7JIwB19q9JKxzXuRqgUEkY3HrUNxlgSSSMdcdatbCyKFAAJAyf1qO5jCZAOR2bpQ0VFmWISXJ6jAwD1zV6GPyyGDFieo9KgWNhKW3bTnJxzmrduh6E5wc5xUFXLKNt5IBHqD0p5Y4JAzz1HJPtTSoTAUcE8084LIozk8DFaIzYAg4GCcjoR0rC8T6ebmwlZFBXBGWGcGug2sWJU4IPXrUc0JeJ43w4Ofoatq5pSm4SUk9j5Q8Q6UbTUb5UUIZDkrjAIx0+mQa9K+EumPYwxyyhUlYAhVGBg+/tR458OGfWE2RBUkIBfsMHpiu18KaU1raxx5dFAG7PRj6geleVWpydROK0PusXmCq4JK51kcIWMEADAGRVgAEDI5zgZ7UyJCgzgA4x6596nRVbczAgryc969KCsrH5/JjAAGGRnbTwgI2kblJyRnvS7AZSuVyRuAzzj6U5VC8EHOT07itkzNhsR0AwwAIPy+1PAAyCcnORxQjZOACD3poAfJDY9/Wi5K1FlB4JGCOBUOCoBHXoPepSASApyep9xTRgMAVBHbPapKJY1AUEnGeafxjC5we4pOV+6AcDg+tHKqD374oJsRghFYgZOencj1+tPyM4Byp9aao3Oc4BAzx6UqkySAAYT37U7BYeh2nAGBnrT2w3AO3OcHHek2jvkg9Vx1FOVgUXCMhz/FzxVWESKm1QAcknJJPalckocdAdpAHrSAoCQziIHqWHWpOAW5GG6nHXHSgBmxiAxJChdpwM8+v1pdoAXIycdcYzRzuGWGSOg6H3pPlICBzu9G5yPrTAUqOecDsPWnLkYyMnvSRozsEVCx9fQU8kk4ABI/SjQCNco2FOGGMkcVJjoM8d6bl8ZYDIPTPJpWIAJKkAnrnpRoA1wQxAJJzkEntTgSMEkkE4FRjAdTywB5A96kYArkjA7AVRQj4KEAZ75pANkZBBbPYHmnZIIB6EcEc5pjYUAsTnGDilcZ+OEs4iDk5XdgkZqp56suCzFicgAZqkl4k8kod2CqBjd0J70hyjDacqRkjPUGvjuQ/pPnuX9wkUBjt9vSrCg7xtOUC9T3rIjkVSSSSBx1zVyGUqgLNkg89sU1E0UjShkCkAgA454p4kWKRyMLIQAW9qpRXBdiXO0DoAevpRKHm3jAY4wVJxn2NKRaZcM5LEbNsjDC59fWqnmiTIZyXBIJB70kjyM0bu4dlUKNpyAB0A9qSNA7MQQQuGYk4zn2rBs1uTEuoAD7hg8elM2DaCBnnoBUoQPuwNqk5HtUsaRoVDEqG5JAzj6U0BVWM5JLBRnOCOo9KHBfgKAo5yBWgkKSuASHA6cYyKdFZSI7kgCLAwSO/pVc0R6FISkxKBwTwMjrUixt8qoMEnBJ7D1q6bQRbWY5KnAAHQmiZEgYgtvO7BK/zzSumSyNYSY3OzawGAB/EB3pUgAUsTkkdMdasBBIgBbPfI9KUpgEoMNjAzUFIhaPDEkYKjBBpYDG8gLAq7fIuTwSew96kPZiN57j3p8UaPIGBBHpjpQWokptAilGGSDjHpSSx7QCoBCjaMDGTVhYXEecAgHBwc4qcW5mhAXChjndjrik0XYqQwyEjcoBI5q6sCkBVbaTwdxwKnaLkFiG2jGR3pogJckgOjDlT0I9Kz5WBFHbpIZFY71OQe4INPbAYhs5AGMdhU8EYjYjIBYZAHb2oyXk2BMn19qajYxm0lqVcb4zk5BOBjjmoJg8LRBQCh4cjsPUetW54Gt3PBJPIUetMm2cxh97gAnjpXZFaHyOMxCc7J6EaYBIQ5GeDjrUhieUMMgAAk5PT3qIlk2kHA9qmZkRQQpY989D61ep48pORCHCgBDlFP5mpo3GCzAqO4Azx9KryMCSQAE9B601S/moS5KjkgdxSsSlcuHA2gDPccdqZMEkYAnAx245piFyxcOQOgHtTvLYhSSCewNOyKirDrUKVKYJOc5x09qdMoCDLEcHII6CmoRvG3hh6U6VhKGXABA6iuWrZn0WW7szJkjuGBQEKCCM+oprtjAJzz+dW5BHsYbiCRjP9aqJEQVIy5PQmuKStsfURZCcmMSNllU8AZ4qSIBozIVw2MkelD288bujnYQeTj9cUx3CvlDzjn0NSkVoRLM8ZGBkk8jHQVHPO6wqVjLSFjnaOg7UrgsS5whIwCD3prrPE4Mjgnbtyp42mtEiNEVnkZ1KOgUfXOaAyNEfNGCO4GMn6UxmEYIY5UHIHXFRSgtHvUnBPIrVGbY9og5wGJB4/CnoRFEVTAJOc+pqkbwpkOu0jGMHOR61KHBAJPPXitYoxlc09McyTFHDGMjDgLnI78V0JuUhZFb5V4AJ6CuT0uUxaiSsrxK4G4L1b05rtdJtjeSo6RlwPlG8AjB6kg9a0lOMI3kfK5jF83NbQgmIRzuAIztDLyKhkIJI3MCBlVBxmt668OzRqUTcIgc47E1zmoynTZyHhkcAYO0ZIP9axhiaNR2jI8ilFVJWiNVmiDgjYmc9c1SutQRHYA/PgEKOc/jUNxqMlwjIAEIHTvj1rPeLcQ27DNgZPpWrmuh7tDBfzI05LwmAFGG9h94DOKUXcUjqFVmbYFLHse/4VmRMZGKIxABxnOM1I0RjQsDhu3NYOZ7NLCxia3nDCIGwCOKjlAjYEHKk81nK0hA3uDjgEDGBU7tKnEjqUI4KnJx7+9YtndGmoqyLseXlVs4C89etR3mJSRjacbgCKrQ/6PGmJWlOeSwxipp5YyAScAjPJ7VDYnEz5I/KAIJJPOPQ0WyxFZfPeQycMpIyD6g+gxU/mIynaMMBwTVdHLkseEAwQe5pLUydyEBYpD5agIeOtDSO+ASAo6DNMChzIQ+SRgKD096WCB5nCBCZMgDjI5pSUUrslpI6jwXJe3t9GfMkFqvQ9s9Ofzr2LRruZEVJCSgG0epPrXJfD3QHtbEDYSBktx19TXothZoIw44bGR7Cvy/OsVCrVcYrRHyGPxEJz5TSsr8AgMzKoGDkcVs2t+yYDuCvULjqPTNZEen4gJBJJOVJ6Y+lSGN8gk5A4GOP/ANdfHSUTwJKD2NeScOoBwAxIA/pUMtkJMkDLA5yP5VlhpHlAJJIxgZ6H1rWtpipBkxjr+NYSST0MPQpyQskjFCzDPX1rb0m7EAQuS4JwFBAP/wBaotqy72LBTjd9T6fWo1yjBwcsR+VRciV2rHQz3EaxhkQoR3zmsgK2DngZzj054p0Fw5t1jLElefm6mrTQjYFLKSQGwCD+daw1OdxsUSTtKEOw5BCnk/Q1w/xA8RPaQNZrMpjjXaVAAI7gH1I9a7XXLwaRZSTvtBKcBjg57EV8++K9ca+vpVDMWdmO4jrg4J+lfVZNhHiKvM9kevlmF9tUu1oji/FV8bgnOSMYOPWuQnICgqckg446Vt61KZJipBCgYLDJwe5ArFNtK5JQb4zwa/YKCUIpI++XLTViqBKGUk5OMnAq3DZzzMCEIB5zj8uK19N0czKHdstjO0jBx2rYs7aJXG1mbafmUDGD6Z713J9jkqYlRdkYtnoZwDIMluCenFblva+SiqgAQHkkc1YdAjrhcj+VOiklht0icB8MzCRsZOT047DtS1Z50q0ps1NOkl5UFSBgqF4xiugtI/MTfsAPU89a5vTUIlBY5OQMLXW2oJVckD29faolG2p9Hl9TmjYSONs5AAPTPpUgciIlwSFJO0DnNSS4Zdinac5JXtQqru2g5B4OaxbPeihPNRgG8vGQDgjOKZOpOB1z74p0YMm9AQGB27ielJtCggkE9j1zSuWkh4VVTDnJAyADSbFICA4BwST2PoKFRcmQnPbp1FJIQdpBxzgDFO49CCQiIgkAEnBPoKSRWZCwIYjkZHQVJ5RkDqRxn8yac5MS5YYXp0701qRJ2VzGv0j8tiSAxONuDzWYMBwr8beeOhqbUb0yBmwwYsQQe47VmJIdwBYkg8gj8ua9CglFXPkMxr+0lZPY6KObKhMkjAAA7VpQSgRkAEEc7s8n2rGtMnYACT0IHB/WtNcFwCCQOc5616EXc+XqIkRi5Ksc+uewrD1nU0gjMcUmHBPy47Va1TUBpwYgDe3SuDvp3kmY+ZmQsWYEdq48RNpWR7GXYNVpc8th9zcu0hcvznp61mXU7LuPDtnIHTJpLmQ+WCCVJOTnv/8AWqlcOXyMgtjqOK8uzPsYxUVZCySvgOzEEjpnoaqS3BQuAC4H8XPNLKXVHjBBdgAc9xnpVWWWXCghRGByFH9a6IIcmTFxLGpLZBGcelVnkRSAOvcCiM+UgCnaMk4Iqu0LruYEnvXSrGTZIwYBskIOuR6ZpfNO4k87Rt4pihpFJbAJHQ9qRIgzZjbac8H0p3JuICQwDDPOadIUbBVcHHJpgBmVtpyB3HenFWMIIIJBCnB6UXEyEF0UAAgZzzUh+bBGd5HTPaljjYyHcwA9TzipPkLFkyDjBGe9O5K0I0RUBLKyPgjaRwfen/MIwMZGfukcmmje0hUnIUcE0ea4k3fdAGPwqWWjoNJYyRqWBXafyrTVWYkITgnmsjRCZBgkAdyTit4W8cKmQsAD2B656GuSbszVIqNGWyCeB1z3NVjEoZVKhyCSGPb2q5uLqMcDoR3NNMbJgkjAHANZKRoik8R3sFGCOTjtU+mStaMXYggHpnp71JNAEUhSA0hBOcVXKCJyAQGJx16mqvc3i7HoGi3ou2jO7DqNysT0PrW8d0xILktncTnqff8AOvPPD+pCGWNSQxHXnOfau8trlLhDIinaO3oa82tFp3OhT5iO5jMKEFcqDkgc1R2mUlVXax6A8c1ruhYkg5JH1qu1uWIIIB659TXBLQ1jIylDshLAAhiKhl2xMAAST82T6mtJ4AVKhgTnJ571TnjCsm8FwTg47f8A1qk2TuVnDDaGHB565pxjE4Qs2xc8kDOac8TSMVBKnPB9KbOxhCqmSW4G7vWqVzOSuSM0cTDaWAIwMnpXq3wO8TPYai9uHLAhT6fMSQAK8eLmVTlcN0A9K6zwJfmy1aFduBuGQeMge9eXmlJ1cLKKV9Dx8xoRq4eUWfa9pIbqFGDljgEhj09qincoxCEAE8Z54rnfB+prcWkbEKjYBUA8AV0xGWBGMZyfevwavSdKbiz8Nr0vZVHEYssmAoPHTHrVmBd2QeSMZz3qv57c/KFIzzjp71YilEkiqgJJABOMZPf8K50jmfoWbdQ9yCxzGRgr6nsa1kxF5YDYb2qC2thEqrkkdScVK7lSSByD0A61olY55SJVKrgIABkknHU04KAhLsAM9CcY/Gq4c4JGGHU4qQMWJJGR1q0+xkTbg+MHcoHGDx+dOyWU5Pz54B9Kg3FCGyqjrtUcflSecFVZCdoB3KTxz/WlZitcsMg25IAHuaiCnBO0lT1YDOMfyrD1jxfZaZGTLKGI5+QFs+2Bzn6CuOv/AIlyTgi1DRocjDEjI9cGhU21c3p4ec9keiXF1FBhncAbckZHWsyXWbFUGZkQA4CqMk/0ryp/Et3dOwklOCRhV6YHT+VRSzvJdeexLTkcPnkZ61Xs7bndHB21kz02bxBZRYYEkZwQoyc/h0pW8TQdAwbOCO4FeYCV1csxC7h1zyalFw67QCcEBh+Z4+tWoxtaxTw0UemHXEZHZWUnHUHrUP8AaYfbmRgScBQM5/wrgILx1DAHa+c5HcVaj1aaM5B3P1HNQ6PN0J9hY7xLtIoiWJJ9KoXniu0s40UykvzlGIH5VzEmvTSROqjBwAWIzjJ6iss6UhLBAMlizEdST3ojQtuVGEE/eL2teNJpiwUSRoBgFOvPeuCvL43Ny8xLb+QSxzkeprp5NElEbEksuCAp7ntWS+gtHuUFS4BLEn+VdlJRh0PQpzpQWhj7xK4TcSAeWxTjJs3oAGBIwe5H07Vam01rfBIx3JrivF/ihdDdVB+djgA130abry5Kaud1KH1iXLDc7JJFcBUBUjkgmpHgLxkNzkdB6V57pvj+3uHUl/KJ4Jbt/wDWrrLHXbabcUkLlsBST1Peumtg6uH+OJpXwtWh8aNMRuqhOSTjBPpViDfuChlC55DcnHtUAuAVUqwJ6HBxU6wlXBJBUjIHqa5I7nDqiLUdFgvo3BGDjPTOa8z8R+GnsZCF5GSQyjAGfevYoI3MbFgCMAZPaqV9p1veGVXXYCM5xnJHbFfSZdmU8JJK/unsZfmM8JJdj591CMxQBkYOAdrY6D059ayXAcgYycdK9A8Y+EHSQTBSisSQq8Dj1FcYmnyxSuHO09Bk9fav0fDYqOJjzQP1HBYuGKgpQZQSEpJwM460rQlnIC4OcFSK2rHTvMDkAAj1NaEGkxbgCSWxnGOCa9FXPS2OZW3BUMoGM4yPWpo9OaUgAEDuSa6yGyhO3egJzyAMcemKfJbxABUALHkhRwDRySYmzmf7EkEpR4sOowMjjH1p0ujzBcIIwMEEluh+ldNIxcgEc42n2qNYEiJAC4xgjHBPr9aOSXcZyy6KwG5BkIC2087jUBsZpZgXQKMY2+nvXXxpFbkgliSMrgcE1WkiQTuRkrjIJH6U1GSGmco2nPF5RZMo+TsHUAd/ao2tms1d1AL9QWGcH3B4IrqnRTjAGeoGKqXNvH5aqRkg5PvTvJDTuci0DSREuMHrkDvVfAYE7iRjhegFdNNbqQQEyTngVk3lgEAZRlSOg7GrVTuJoyGJ3AKeo49qWFXyQFLHqcdgOtSS2zKqsBk4xtHFRxB+oJwOMe1bKVzFojKlpCQQADk57irsbK8YjY7FAyMDOPaoBCkTZYEbiMgc/jUwIBDBcEDknmqRzS0MvUrNZwxB8sYwc9zXOSwhZXLLyAVBByMfSu0mjEuAQM9a5zVLVIZgQSSRz9a3gxxM6EGNuTkdBVrzOQqrsHUj61AoYucAMAMAdM1OkrEnKjIPB65rdM2TLcDhFAIJIGSR3qeORhliORzg96rIOQQcA0+Fh5hCjLnqCeoqZGyRqxr58IIHluRncvGfxqaDOwqSW9STkn8ahiO2FQpy4B5UYFWYCWUAkBgOTXNLUuyJbecgsADGTxux0qXzCxIySc8k1DGR9oUEZUqcn0ParQBYfIAzsMYHrUWIdjNu3BADLkgkg+lV1Bj2AgEMeeMmppI2VyCCTkjHvTIS4dHikMRwRyM59R9KtGLS6DQCgJK8DJAI6mojG+UckDuOOQD/ACqdUcna5DOATkcD9aZMh2EkbsqGAH0yK3RNkVbnDyBTk46kHrT4lDKQOT1x6UEFwhI2sRz7U6K0mbBjHmy52qoGAB7npQ0ROSim2yDy/NlwqlipwcckmtOHRpZoBuQlH4wwrRtLGO0RWZdsrcHaO9XmZraF2LYRcZYngEnA+nWnGF9z5fEZo03GkUrPRYoyS4BORkDvWxAg80uDgnk7eMntkVRLE5BypADDnqKvQuEAYnkjAHrW6gjxpYurUfvMGIZ2UgDqxxxSJM/CRkGUcAE4z+NOdRgsoyTwT6+lVp423Ag4cdQBWnIjSFeS1uSpeea6K5ZDuAbKniiW0kLBkRicHBxjA7/pVcupdcggZBJHareqathCseAWUBT1Kj1Fc06HVHvYXHzbUGinJBlck9MquB69aq7FD52guODVgXSTFVDlXBBytOnhDsCmSGbJGckD/GuRxaPpozfUqKBuywyMfnUbRjIU8d8A1ZUKS6SxEnGN4YYUe465NV41KkBxgHgEjHFJG6dxDCpUBSM5/EiomVVnQFgCeCPb6VYlQtICSFGeMd6JFAQkoCynj1zVpjK4UJIxYEYGAaaRkAZwc545BHbmrPkgspJyxOQD3pi2wXcSSRnPTGPahuwNpDAoCg5BAHOQBTTGwjBL8A5AxwB9an8pXxgYB/WkvittCSBxjg+9LmMZTXcrB47VDIXLuegB4GKo3F490GkLgdsZ9KrtI8nJJJHGPWq5IRmJBGD068VSM9yylyxUAkYX9KuR3HzMg+TkEnGc8dKz4lYShkAboSCOlWEZiHcjKZK5HYg4P6itUNWN7SLpjGQWBO7Gfat0To4xkg8da5rT4WKgk9RuxjjFaMMjEhFBx3JGMfjSZdzRFx5cwBOADzVlr+NAQD87dcntWS29o2JILgnv1pI8/KXI34yf6c1nygkaFzKDEHjJC4zgDrUdiAzkYKgnJI6moDNtAOcgkhj6Htj3NWbRznoACMDPalyopLsaZUmMjcQwHyjHGKEBdCVOCRxn1pkb7XdQeT69Kit5JQ5LgRuW+6DkAfWk9CGmWg6BUUgqepYcn8qUMofBYlccZFNRyzlTgYJ5x1p55U4GXz64GKadydh0Tgg5wpzgAVOoywJJBAwCD1FQ+UAzIpB759amiXIwcL/s9Kd2ZSaRV1GUpamMHaHPzEjtXOvCFdACSpYk47D1+taupeZMzqQEQ8bQcgisuWIAgBQpXjI7j/Oaq1jmVaMnZMhOBGSDkElcDr+VV2jLsAGG/OAT0p+8gkrwc55poeJpSSMuuT83aobOlXK8se2cQljKANxGPlyetV54I4grhQpJ4ArRBEiowcKy8Ek9fpVO42uTk4HQn3rO9yk31KrIgOcAk5zg8CmFGfGRjHP1qQlRhFII6E9cUkpKsqqckjI+lUkVqQoNhAJIH9KYYwWLISFPOT7VZ2D5i4yVBLMDwB2pBFGcq5CgnIBPBGOn1q0gRFEHdnfO8EAj6/WrFwzJHkHJyBj0pYXVFwg2q2OB6duKjucLsRnyWYkn0FWrDKlwBJk5zjI+tU3V3RTnaFPJ9quTQoqkqScnGR7VXm4TacsCcHHGPeqVikypcuZsYJBzzmoZAM4LZIGKkcIhJLEkjAbGabGpwQQGGfvVSE5Gx4OjlvNatLYKXjeRQy+gzyc+1eleIdPGmancWqAOqEqHx1wa4P4fTyr4otbdEz5rAK2OAevJ7V6X44hNvOjEu5VyN453MepPoDXTBXifB5xP/aIxZxV9BHNIIldiSDuweB04I/OqESJGCAuACQffHFa1rZA3srnBnmGWyeuO4H41Tv8Ay4roxlCpA5GOPr+OKykZ4aSvyojjuMXSAAgr8wOM5A5PFa08KTGV0cKCCVyMc1k2iPNckICQB1xxW6sQ+z4dQMnA55rpw+zObMrXSuZUURVVDOpcjaWHc06W33AAklemB60+VFinOOB1C9adkNgHAHX8a6mrnkJ9iWz0VnU7SSCeOKW98P3KDBXYQegwc1u6TIkcSI7YJ7nsavrInJcgkHJUdqxcLmLrTizz97AQAIVwTkDaOppsdiZFJCkrkdehrvJLSC53EplTwfekOkxHaqgKo4PHapcWi44rucJdxGMAFclentVOaIJIu8YBG4FT0rvZPDqzSSjG5FztbHJFZtz4WHBLEnsAcZzWd2jojiodTkACFJxkZ4zULW5ZmVgFONw57V0p8IzLE6GfehBwCMYHpmoLrw5cwKoaJgSoxkfw0+c2WIg+pyktsCSxKkHgDrg+tZ9yihSoGD3Irpb3SJIlKY4JwccgH61jPZyKskjrtIbaF9RVcyZ3UayRTR0CAqQD1OexpyuDkAAj+8D1qK4hMUjlk2A8gDvRGwEYDEqmQDjrWE3rY+rwzUoqSLQIcgEnA6571IFQyBAc84PtUURUsoPQAADvTzNuclTgj5QfWsbHqJlxEETbWGT0GO1PKx7ioOCewHUetVo0L5Bcsx6+1R3F/FaOGkcLkbc470+W5Lfdl2SeK2UEkEEHaGHeqkl08wUAgAjmuetb+XWLtg/7oqTtwc4Gf5+1axYqXBOW6HNJ02gUk9ibyj1DAMOoNLuG0gnCngn1qB5jFkkgjGM+lDMxYbhwecdKXKD1HuUXIBJJGMmoywRyWOwgZz2p8qsMgAE5H3uwqGSVlBCgbsZVjzgj29KpIpaE4j2g4OSeaSZiUAIUkdQO9K8qkI2CSAORUZZvMc7gUYbSMdDVWHcY0pJUKQQB0FCv5chIUg4wSPSkUIuQpAYcZFC4kYZOSPvd81I27HofgO1KWIdAwUnjcMH3rv5J2njVC3IAHSsTwpaJp+gWwkQb8M+8nlgegI7Y7VpWQlllDBQsZ598ivpsLHlpo+erz5ptkBUiTBBU5xz3HrVZ4wokdDuC8kDk1dvCIsAkkkkgntVREcggEYPOR1FdbRMWx9tGVbe5LAjaF6YJqwVL5iKhgeCAKSJCzcgkHmnH9zjAIYHhieaycbjbHNYt5yhWESj7xIJOK2xYnbEAcAgEkkc1iyzH5Fcu6sVLbfTPf2rsNSitlgt5LcbUKAMCOM9+Kz5VFnNObRXtR55cqQEVtuRxgjrQEKuWGSM4Aq3apGsOUGQBnB7e9BiJYMemcmumFjmcrjFjyxIBJYVC8pZgMcgEZPYd/wBasjcIw5IJJPQ9OaY0IkBkIx2HvXUgTKE0DKSVOC3P1P8A+qoXDkA4yeh/xq9LtxhWyhGQ2OnpVbAI5bJPak2dEZWKksZyHBLHjOavRRqyAkEg9BmnCJPLAIyfrQjhF2gZIOc/0rFslsqRxGJ2Mj5A6BeCT2z7VVy87sVBCnIHOKvMxMrMTkYyeKbbxB8knAAyOKQrlWKMRKoAOdxJOaux3SRxBA20k8nOevtQ1uGBIDDjHAzis540EiFgwIJJU8fjUtsNzQEgZ3QjJQjkdB/jW3bw+ZEGByQB0Nc9CVALK4ABzyeK07O+YBhuwMcYqkzCSsTXsTmQlSBkdAeAao4cOMHHoc9619hlQbRjP8R7is6aIRzkE4XnFXclPuPtuQ6k5OOM1HNhMAHOf0ojZdxIGAPWpC4dMEAnOQfQ0GiIFByQRkgbvqKdE7cDnaeOTUoQ7QSBgnAb3HUU4EqAXAcA8Y7UmO49NqRu7AqBwQfWq8zCOY4GM8HHapHYmJwRvB5JJ6VApzICxLHOct1qGrCFWXuQfer0ILMQThQAQScfWq7RhmLgHkcgDgjsc1KTH5DBwWOOmeMdxilcNyQsw3qAAAcDPcetTQKMrzyeDisZLhndm2kHOQv6CtXTJXgYkhXXbyrjkZ7g1E3pcHEuCMRsQCMHn6VEJDHIUbBTGQQe9WEWJ2DSrvB/5Z5IBqFlKKxRAhUEgZ6AVyuRlqQPCjM5Y555z2qn8inaDk57cYNWbmYrGQSMtycdc1mWzN5xJ+YA9PQGmpFpM1ICXUpkgAjOehrSiw6sqAMR0UmqMMwTBU4JG3HXOatJblFKYIc8kHtWU5XM5CzW4aUOI/JJUK0ecgHuajMW1yScY6DOcfj3pSRtZAzcDkgZxTXdjkF8KBgDPQelYmLGscZJORwc0Bo5N2X2jGRnjJ//AFZoiw4IJG/1I4H4UgRFkALBhnBwMU7kjYpCBgYGORTipzkDJPOfSkKeXuIIKAgbm9D7U7zCgAJByeCO4pgSIqR4OCCf0pG2IGG7bkc45xTcOzBWO0YzmlESs7BQSR3PrQkC0I12yg5JUHoCcE0oARgCSQeuaWSIlC4YZTkR9yfao0wzDcCHPbr+FaLUq492RMhSSfbmmvcvwpAJUYwTjNPZU3Ak7T3HrTDHvY5GGXkH1qJINBnmNlSWwT29KmswVgkWUBSJDtI7rj/GoljZyN2FI5JFWAhVDgA/WsmxXQMzJIqhyUPUAdKk3GGRZAEIHQOMgj6VHkn5x90cEdzSTtjG44HYGpTuFrjZlAbai8jLDmnJq7RKI0IJU7SfeqstycYdwWHAIGMCqipJPMVhTDyHJCjJJx6fQVopyiaRhcddXbTXAOMKc7j7V22iultpauX8wkZ4PAHbmuBuQVUI7EnByCOOfautiugmkQqqbFCjgHkivGzOvaHLI5sXC8VE67SbpLsOpdRKi7gvOT/n3rrLK0ighJmcIAMk4/zmvKNKvZYWjVCwLEKCfUniusW+vINm5yV+6WPPB4x+Zr5enWpp2kfM16fLpexqy6WL+8xEcg5JI7D1rXg8J2tqqkPJKQMsZDnJ+lU/C8T3F0UYlUAwT79vwrtGsiMFgCCONpBwa93DTqct6b0PMqV5QfKpFGFFWNADgKMACqesXTxWkj5247k9avCI5Izk9Pl7VFqFh9stWjIBB9a64tp3kYQmudSkzxnX90sks+0l2OTznPvWZpWly6kYoQpZmOMgZ5r1G58BrLgEEY5GBwRU2keE4NHZTHGFZW3AjjBr05YqnyWitT6z+0aEadobkOjwnR7dI2jVSFAY4+YsP6e1X7W8lvZmUDC59an1K1EkjEkgkE4Pc0/QrIlmYgg9Av8AWvl60qntLJnhzqqd5s24ISlvHkYfaQ1c34r1ZtL0+XySvnv8qBj0PY12SW6JCASScYIPrXM6t4Vg1efzbgAhDkBh09xXqYe106hy0akOdOex5HKs0mJLo+ZIwzIxPU1HbwRFwYyjg/MADk9eo/z3r01vBFg90ZHZXfG0ZyRgGnXng63YZXYCOAUGM19BDEUj6WGZUVZI82lGZAFJAI61EBhwMbj2OOldRf8AhS5jlJQKFAJ5zyKw5bN4HZCm085z3NejTqRl8LPRpV4VfhZTZAWLDDDnAFBwFJHPOKcQUkCfdAGcA+tHluM/Lgg525wM+4q5M6U7jJURAAhDPjJGelVjcPAwLncM4AC4xVl3AIJUAYO7b6/1qs5D7QSCD69q5palrU0Lfy7qAsxBI6jNVZ1QsFUYBOCB/npVE77dGCOVUk5C9aRJmwMMQ5PBYZ/GriFmakcQXAHTuasF1RwARjIz7VVEp2oCCABz70krsCpRUYejEjr3rVrQW25fkkMwUA8KcgDjmqV9Zm4IAzksDgc5A6gitG2ik8kALkEcsORVyawaygimLrI8pIKgHKjtn9a+UzeMI03KT1B1VBWuXbDzPsChsglencGovtZhZi52ZOMjt6H2qbQ5SyJFIpLAYAPU89Se9ReI1XT2B2BpScbCcZr8/j7541bVtWPX/BF6JtOj3EkhQN3qa66ISEOQNxwSB6V5v8M9bTU9LiiBDOjMC2MEnpg+wxXoMTDBxk+vJr6HCT5Y2Z8Bjqfs6rRpWsjBkJbae5J6Gvmn9rrQiLCDVCpEELNNIxBySB09wcivo6EliMZIP6V5h+0lo/8AbXgC4ZY2fCmJQrck7eePof0r6HDS53Zm2VVXSxcJeZ8GykhmIIcZOD04NMgjXkAZJIAqzMjWzhGIVgAuMZwe/FN2iNg0eSueprkqRtJn9GUZ3hFoWJQZApJBRuR/StSBMsQcnPOCOgqmqP5ruoAYncWIzk+prThI+UkZPQkVyvQ2ci3DApwHAKgZwTjI/Cr1nGNihXJAH3j3xVRIw3Ccc5xV9OIwQAgPGAK0TOeTuSq+GJC5GfX9akGQTjAamAbcgEFgMkZ7UCM7y2ciqJ3LCZyCVKHuCelTIix8jkY5yc1X3MMkEj8OtW414jIOTnJB9MVDVwZoWqK6KUUhh154xWjBbh8rnI7j1qlYq8LIA3U556GtdVBUHaA3seDWsEYSdjC8QaaGtXEa4bIB2jJGT1xXIo0lnd7wSikFW4zkCvSbxQIGIxuHHXrXEarbBCXQAbSCRjtW1rjhO7sylqN+8lojOTEGztyOuO+PSuaknMjHcwIHJdRgZrS1qYsixhSVXOWHf0GKxGjYBjuAXghWGc1DbPVorQa8ZnkKKo3L+8znsKZLchQGKlwOSB1x9KjnR4QrlmAyCdgySPpVZ5iyABSrsTyRjpXNJtnYki3b3Km7iKOI2yACeOp6V7boMZXT4CVIOOmOK8d8M6ZLcapbXahfLjbkSDIOO30r16xvvKRztVEByFXJH61thIyc7n55xTVjOEaUXqa5KqMgYzxwKiZSxYjqeBVV9YBTaME9jTU1RCACQCOTzXvo/LnSmi09qYo8g4B5wa5/W71Y1EKMFlboD3rWlv4cEq28N1IPSucviZpiwOEHTIq4q+ppCDT1OI1yQ7nLjOTjPrXE6oBvYjcUYYA9DXfa+qLG6KACCTgd/f8AGuI1BgzB8YC5GMdazqRPosLK2xnKksYAUEocZ55q/Eu5QNxBIztqk0hBDZyM84P5VJG78PnJIxj0rhnTTPpKGKnHqbFtIiygSAheuM9a1rR90aOCQcnnPb0rIsLMuVLcAnqTWojC3jCgZ/pXnt2Z9PF3imTmYoTlC4J6E1CZfLOCeDz+ApiMJRzzk+vWoJCJCQCQBkCi5a8x8su4FiwJxwTUazksTjA6fSodyMNrkgjg5FNaVpMBQMDjAHalY2QsjK7MxypJ4x0z60NIroA3AAySpqtLMpLIOCvc9qrvMQm1Tlj1ycVaiUo3JmmLIWQ5z3pkJE0boxwCCMDvUKEwuEDB1znINRJP5N26sMIVG3B6Nnn9MVaTRFSlzRce5enZNqEPlQOVAxz6ZrIuJ3beS20Ekqo5KDsCe596vTurqCw3KBgjsRWTODJvyQuT27V3U5c258HicP7Co4spyxnCcl27E9aWBHLsh5B7enFSMvGSw+tRRxCXB3ggnIGcZFdDaCih5QmAiNwTjhiM5phcIv3sA9iOpq0LcFCUyCDggngfhULA7ghTBHpzn3rByPVhC6InmL4LgsijAX0PqKjcOyhiCoxkDvir8EKhSSCRnHI6U+RNso2oNhXaQTnJpe0NI0Uc7NAJwxU5PYn1qa0sWRSAS79enQVrwWSRggorxqw3KTgAnnBx0qwtqqyMY8BM/wANJ1Tup0TLSJ9uCmU4JBFSm0MwIRdvsOK1IrcnIJBJqa2iRiUIOe+OMVhKodcaCMtLEuuMnOMc1LFYShQcgnGBzyfrWtHpjtH8jAuGJyR1X0+tWbW0JJIBLA4OexrmdS7OiNNRMeK3faFkBUE8571oW1suX+QnAHPY1oSWRKAhDIScFVHIHc4qzZ2IEhUoxU8AkY4HtU8yZroioYAFRFQRxkg//Wz6Vo2emiOQESYYEH5TnNTDT38xAU3R5wRkDH4d62Le1ijYsEXJHQDGTU8qZDmVYIxFnAAAPbvWbr86MAoAY963pmjjzvJVTxwK5jWCjAjGDnI/xraECFIxCDuVk5IPVRjFWY5lMwBAUOcZI6mmMwWMFTnI5x2qCVwkiDepwR1705I1i7mgUBcLgMAM/Q9qsxo8cLsABIAWAbocdvxqtEySKxDZJ5U4xkVYikfBWRDIGGNw7Vg0zRO25JDMXlLFAM4JUcfhVglnYkJ8pHJ9PaqyoysCowD1Jq7EzRgkHKkHnH6Vm7ickIxDKF2kbSMc04MMBcgg+lMOCTg4LDtT4yokRBFuOMlyeM/SlqZtlqCISNHtJIzW6JlsrORwdj5ABzgjPpWZaqIVBYBRnr6Gie9Nw2wgBc9fU1rG5nrLQhub5rmZXI3Y7nvVcWgUOgHzE7iascYViASOCB3NTRwh2LAYPpmpeh0xtaxSmsI3d3O4yYCkZ4A+lZOoWptwwIAVhkEDoa6qKATKQhU4JBA61FqemiewcDkqSAOn15/ClGSTFJJnGW7CWPeTkg4IqYYQEgAk9QelVypt2OSAoPDA9D6Z9aillIB2NlieCTnFdcWnsYtGiLlFMcSRMC3BcnKj8KtodqluSDxWbFMCVJOAPbrVpbgbSQ2FHXPQUMxkrFmFtnyHjJ474q3BGFUoGJByTVJSUIJGARncanimWKQMwBHGTnr7VBiyzwvzkggDGf6VYgDzkkfKOABVRNsiEFsjqeOlaAQR+S6FhtTDAHO456+3GOKtIm5at2dNyODtyRkj9auwsNijGR3z3+tUVY8neXGMg56VIs4SMKM5Oc+1NFXNiFUYEgkZGBtpJFQAgknByPrVK2uiOGIIJ4A71pNGSARyCAcEVorklSVRLICRtGODjvUBYJKWxg88ZzirE6kIXIwN3AJHWqgfLDKkEnBIqrWNEODF4UBPABAz1FRAb8gHG3n61KAQSduR04pI0wWBPyn17VI27EsUhjKkqTnjIFWPNKrkgAniq1vPIACRkAnK+v41KGknYZABJ6A0Gbd9yc3QRigGAQCuOp9aRVMx+YbuMHI7URWp81A5ztPGecZ61q2lkJGVVAHNZSfkc0pJFzw1or6hdBIoHcKRgoMgmvVvDnwTLyxXd2jzICG5IwDn0HSoPhV4WkS4N2TJknACjIA9fxxXvNnagQjIGOmcYrSjS9s7H5zn2aTpP2VFmTonhyDS0CRx4Vfu+1b6qrLgsSSe4709EVCQeQacoDFhtwQa+go0VTVkfm9SpKo7yYYdAApA3A8daXhMAEEkfdHanD5QSRxQyquGUAHBxtHU+tdCjYxuRMxUlguD39qAQygMMgDAA7UqE7vmJLHnmnqoQ8DIJPA7GmUtSIAliRkE8Yz/AEqOYgHDjIxyD3qyM5JPLdz0yahmUtgFQQRyaCkU0XzGJUYHv2q5EpXIBJGOSfWmQoGYgAgAZJx0qxGzhSCMjPHPX3qbDuG3bggnBPGB0pUzuyBuH94VJgAgE4GKYWJ5U5GcDiqSJuKATIiAhQx546D1oEYLEKcjOAaHAOGI2t3IPalBEi5BwPUVQr2MfUNBivrhJXOcHIGO9W7azWHIUAEDjFX5AeD2Bxk+tMyBnbHk9ME4zUcl3cv2srWuKIiMEEEH2o7kHH496epAYAgqDwWHal2qwAIyfXsR61SVjJyFSE7wSOR0PpUpU7gSMn+VJGpBIBz/AEp65JI5Y+vTFOzJuNUbWc55x+dIVJwQDgA5HQH3oYHIYrgZxnPSnYPJzgdSfSnYRBgbgQcDBHShTuBKHPbBHIqRky7Ybg8gZ6Uih1YlyGOeCB0FFh3JlUbQSMGk2BWLAtk8Y7Y+lSglsljn8KjZDgqCcnofSnqFyIr8xIOGIwT9KFy4IxgjrT9wUEEgnGTThjBZRg45NAXHBBwMktjjFOMIZSSSBnkZ6flTVy2dqtkd+wp+SuAQcjrj1piH7AigAkgDvzSq4Kgk5B7YpVXcCxGadtO3jgfyoAYVGAW5IOR2peDgAYPB/CmEZcHZuQ9c96eUDKTkgL79qYASQfl5PpTvlDkAZOMk+tCEbc8A9BSlm+6DgZ55oaAYxO8AnA6gY6/jQoLRsSQMHHJ7+uKVnVgCDgZwKTajHJHI/WkAzJ4IAPPBHrTyobBYknuB0pAQ7FQxUL1UcZzUvBBAyp7HPGKoBgYKuFAIHXHYUmN6k5yD0BFAYqpOcjpnHJocMcMDzjGKT1A/EkFyQQgAHbHWniQ+Yd4wMYz6U15g8gKFghOMMMYNRynzJSkoyAfzr5W1j+i4ybLSAKSQpcnpjvUqSMSAVyCecnmoUcj5QBgcjFOjV3cgllHrUnQmXWZlUgRqTnIY9V+lOIWQYYEA9TnrUABBBJLDOMU8MQpJyhA4U9z25qJRNky7BGrLtU5GeOMYq3b2odGwMY46ck1WgjRokdHKMQNwBzhvTmtC2BaMsGyT0yKxsWpCxWphiSQkujEr9PwqxHsXkbQDkKDUR/d2u5julOSF7VaYRqsTAYYgEjHQ1JpG7Int0RllBZZFBHXg5qxb3EU9psdSI88n3Bps1wJbcwKoJyGLHqMe9QRkgKoBQYz06GlqaqNyxcSrEV2IGAIO4noKikxKpYkAE9AOlQzgyREgkMvSkQYAGCo4xnuaVmUopFmOKRVBJU8YyeufpUis5AKAMB1JHShWJGG5YdeKdGyjOUG1RnJOOaQWHxW5DElQc9T0FTrbAsQAAOwFCXMboABn0xU8LooYg5IHH1oGnboT28YXChQOefer0ymQAv0xtVVOMD0qvBIHAOMDufWnMCoBXkAk5z0ouA5og4VmIIAAxTigiYAhScHj0ojG8Z2jPXnuaQspyXJD54APGKuMbikSeTG0eSAGUZHerVnpyTv5rKAwGAQOtR2UYuJRGAAMZJPcVtwwbAql8BRkcYzXZRpc2rPmM0xnsY+zi9WY93ZMzBgARnljWfc2hVgSoIyRkDg11MsZZGJUHHIBqrdWgMYdHXCjdjHQ10OCPjfatvU5QRR7iNwOOCPQ1A053EKoIB710FzAs4Z2Kl++B1NZctukZUgZIOOaz5UjaM0yj5KGYOwOVBwAemfapfLVCrAlge2KTJTeCCX6k9gPrTgh2gEnOM8dKnQ1TvsNCIA5dsE8qAKa0zDDFiTjgAdAKRIz5mC+4E5yR09qe+DCwB+U9SB3qGzSI+02t84JOT0PSn3Mu0En7o5OBRGh2KqgBSOGxzmklQhOBvI6iuSs7H0WWtNtFSdBIpYcEjj2qihdAEdmJHVgOtacuAmQCjgcDH3qzTKxZiwG8nHPGK4ZM+ojcJNwlCnODwATnP41BhJPNRiyuo4KjjrzzUs0hkIwQoXjNQSSsobacIecHqTQhsRVBCgnlemO9V55EhAQcA9B61LLODEAowSOMdqqyqGYFzzjv2rRENkM0DEAjknsDSTBT8gcEDHK01w5y4GNuQPeo2YBRgnJ4OO1aIybI5kjVnZyAGHJHahHAQEOGHrTJ0EykcEkYKn0qH5IoUVFIxkEntitopGctTRs5C0wIALLzjPSu68M6iI7iKOSRjIxDDaOgHavOIGETb1bJAyWrX0fU3W7QxvsYng55PrWdenz02jzMTQVWJ9G2Fouo20cixbwvJ965nxH4Oa4aWQIGAPG0evSuj8BMb3T0AckgD5j3/CurutNM0QVFBYD/Jr8fq16uGxLaezPhZv6vVdnsfM2t+GpbWTJUmQgAtt5wDwD7DNYwtXQ4KlyTtHHU/SvorV/DUTMXaISMBzgdf8AOa841vwZJIbgoAiBSxGcEADPB7GvsMJnEKySm7M+mweZqaUZnniLsJAXBPGSOlOOA6gggnoPWr7aXJaRoWJKbRlWBJDfXvVVVVpFYjLgkA+ma+jjPm1R9NCamroSSHCFFA2sCKj8nCqC2dpwcevpUs+Q6gHJU9qcgd3BCkLnJIHSqbNriPAUYPk4AwQKjdQ2Cgy4GAG96ss80RViu9CSDtHT3qMAqxJHTkHHJqG7k3GrApjORtkHXmqpwwKIO/WrDBixbOSfWo5FMYBR8oRllx0PfBpJmbKtwI0LOFKbQFO0feP0rqvBehS3l0JXVmXgjaOlYWm2TX9wI8Ekng46k17T4I8Pm3tiIiUGACAcc9Cc+leDm+Njh6LjfVnlY/EqjTtfU3/D9gYrfETGIng54IFdHBYFcnJJIALA9RTrK18qNI9olMY2lh3+p/Gr0VuzQmTaVAPTFfk1abnK9z8/qVG3zXK8NoMuQSDjBOc1K0SxRhQdzEEjI5OP/wBdaP2MxKAFILAHHXGaT7A7mMhGck7QAOQPWuVysc3tLbsx2tS8yEBghHJ9DWn9jKjaSHXHb+X1rSGiyKxLKQAMBfX8aYLYIyoAc5PHpisuZMXOmQRRhl2uuCfulh+opfsOVBAyR1JP9KmkJhyAQ4xwfSk8x1zuUgjj6mhWHdsWGIRjJGF65bvUsYEkYVHiiLZwTwBSxI12wRUJOcda6ODweZrdld2VmQgFRyMjkfrWinGO5lKSj8R4P8RPEJuXdIpgdo2CMkkgeuOwNeQ6rJOYA0QUsSw5OOf8mvoTxn8KrmKeeVY95YfeA5OO1eP614bnsZnR4iCp5B7Z6V+m5DVoTgowaufZYHF4anRSi9TgJNLnmePeOSctjpVy204QZjZVJ6itSe0lgkUEEGkCNKwBAC5ySK/QIqNgqYlzejISojjVRkEnnj+tOLmBwqKBn5cgdKUxlpVGSApzz3p6kEbQMEHv2rZI5ua4kY3PksD6j1qOUDJUHePcdBTkj3MXZsH+7jr75pZCg5AwV7VskVF63JbGR0nRzzuGAB29662ycyKSSQBggnufSuSglAcEgADgYNdTosrMELgZxwfQVFTRH0OWz5Z2L6puKkr8uOaGjORgYx+lW2QFAVIwDk471GWI+bjHfI61yNH1kXciEZX5gQQT0B60xA8+4kgt3wMZ/Cpiiu2QMZ60irGGA6EHJPpWZdxhjOCSCAwIB9D60xtqxgOxyuCSB0FXIwjbSG2nBJBPamSqpJBAyRwRxmqQuYhwhIZSCAOD0JBrJ1O7SJMk5GcYJrVuGWNQTgH/AAri7+6kQiNmUnOSQeo/xraEebc83G4j2MNNyvfXJlYbMED+72qOB3dip5J5APY1AMOSQ+wk9PenxkMxfHKjGa74aHxVSTm2za05zk712sOOvWtH7YgTe4ZACc54rEtbkFgxJI6E0a/qUcVtHAASGOGYHgccVtKajG9zCnRlVqKKRla5etLcsCx2Ejbt5JrCuS4ck8HoQR2qS5mIOc5UA557VR+0MFIG4g5+ZjmvOUnLc+4pU/ZxUV0GPOSpLDPbBqm0gjJduCDnGOlLNNskO8HB6YqvJcS4JQR+WeCSfm/KrSN22NEmQ7sTliWGe3tVSQSDeFYnJzj0qUAsxQnaBzu7VGxxOjAEAjBDdq1SJbF8zzVLscsBgj/61IN0nJBBGMAHqPpT1Rcsy8k5zz0pVyGTAJB46ZqybkYctIcKCuMHjvTzGQ4IGTjp9aOI2KjBOecHrSk4YEkg4496lkkI3B0QYUNnIX1pViDS8sEA9uvvSoRvbByB39aJMvgDIB6mkmFmIYopFEZckg7sgkUNGC52NjH8VESCFiQucjBOO1IVTBAGC3zEVoidRTnAKkYzgn1prZU4BBPUj2p6fdCqQF75PSo8bZeSAD3z1plq5taApu4UkTkNnjp3rp5FACFgNyLtGABkf1PvXO+HUS3lKHAQtgEHg+4rqJlVmAzkDGCBjNcdXc1SKa42kYIAGOehPrS+UXcHICkdCc496mlUbCQMkdPakDvLGSUwyjOcYrmNkmUZINzFiMjvmqxQyyFRgIOfetLYSA5BCdMsMZNV2TyRNtIzJwdo6D2ovYtNkFsTCxeM7SuRkjoa7Xw/q4lQIpBJwp285NcagIUqRwO3rWlp1ybcqQNoznNYVXzRsWr3ueiJII3KsMEHBIOQPxpfKUEgEluvSs7S7g3EPIVmPI5xWm8q7XKLjAyQTkkV48tHZnSijcoQrEkAe1Zzxs7DaSBjAJ7GtS62eWpIyDzgHOKqOhGCBkA8HPSkrGyv1KYDvgMAWA6+v/16rahuSSFywKkksM4IH/16vPhWJGSPftWRqm9mIkGUBBDY4reDuD8x0LliNmCSTgntitbSr4RX9pLuKNG+eeCaxLXcsrEHBxg1eWPays6GUAhgM45+tKrDng4s5asIyi0fVXgK+jutNtwoIQKFwegA6DFenWoZohkZ4xivBvhZqIuLNUEoyhViB7dq970iRZVAI2kADHpivwzMaDjXkj8TzekqOIYjJ8pUgn3J6CtTRrB2gEpJZX5QkYyv17jinfZIrkGM87sA44yK0EfyFIAyAAo5xj0Ga8hQs9T5qVQsqoRQNoJHH1qq7iFxuOSwIHtUrsQgKkZJwM+tV5NoJOQvUncappGd7kcZZYxsIIPOCcYpUlKnBAUHjcT0P9aqz3EcMYeR8KcspPAxXN6j4swoERIzkEGsm0tjaEHI39S8QRaWkkrOCQcDByTn2rg/Enjm6vFEcT4U5DBs5x7Yqhqd491OHJIG0qQp4JJ4J96yXgZ5FDkDPJJ54pxk+p6FKjBasq3MztukLl5OuB3qNVO0Akkngknuatx2wViApBOTjHWp1sWHO0DPt0Na86SO5SijOVBEQSBkcA1KnmrtLEhWGQT3FXGtTuAOTzyxoNoOQyg5IIJPSp57i513IsqSoMmW6BcZz+NTh9qYdQpHQg5qF4wjkkhQRxk8Gm4cAjIIxnHatImd0Tr87gA4C9cnrTyGExwMZ4yTwajisnmUEZGepHY1Zi02Zp3kJO0gAL2BHetU0ZOwm+RQCTvHTAHSrNrvldzkk44AOMEc/wBKsxaRM2cKxLDBI7VaTSZVyAMPjOAMZrSMomLcSql0ZAFdMnoRnqKhniErFlTJBzirNxZPDISVwSOMetV2RzjCsB0OOCK0TjISaMHVzJHDM4QsIxvYkZBAPcfU182/EHUHvtdlmL7i3QDoB9K+o7yI3ga3Aw8uUJ6AD39q8m8RfCggsERGRDtMijJBI4GO+a+nyOdOhW5qh9LlGJo4erzVEeGfa5IrlXRl4+XaRkE+9dBpXiKex8oo7vID8ysMKRnqD61rX3w0vrGZiYJFGeRjgEfrWcvh26VwREwXOC201+j+2w2JjbRo/SoV8Jiobpo7LRvH7FyskYIkGApOQn0rstF8URXSIspwc4yvOB+NeUf2PPCobYS394Dr70tpqT2rEAsX9M4rxcTk2FxCbpKzPLrZRha6fstz6CtZo5okBYE8EAHmpJMKQcZZjx7V5VoPjae0WLaOAQGDHrzXcaT4njvmJdlJJ+71xmvjsTlWIwvvNaHyOKyrEYdt2ujR1PTY7+MqFJHc4zzXnfiHws9gGlEJKAkZxn616j54YFIjvGOCO9U5rQTo4IALDk4zzTyzFPCVbyvYjL8dVwVTyPGI4SuAAgTPB28g/X86uohi5GCV5B966DxBoUlvcPOQJCx6AYAA9ulc+AFkKEEsBkY71+rYbEU68FKB+qYXFQxUFODGBS7kg5YnJ9qkVQ6gg7COcEcmhkHIJwCATjqKVSdxJBBPXmu5HemMeFiSQAR1z60x1UFAcA8gmrQJRwSMjHHPeqVw5jBJBIOAAooKTuLOg8oEHOejelQSgeWWI4AwAPU1ZEZaMxqCQfTtVe4jOWBGMDAB7YpXKK7grgk4Hp6Gq90iSx4RyxPAYgKRVl/kcMSAGG4Z79qqzoVyAMnrzS0KSKsbDO7GRnb0/Wobq2WXcmMLjovX3NXY1DqwJABGOOxqs0YdWQkF+xzjJHTmlyhoYCwfuXlOSqsVwOvFZ7SqGJU/IOc4rpbm0RkKsMAnOenPesS/shEhZOE7j1qkYyVypIHmBBGAAMHPWiFz5qoDk5wzEcAetJsAdzGzOMDCscbT3pqB0nJAwGHPFbI52kJPKfMUAggH7w6GqOsJHcIPlIIIb5T0x6+xrQmVMLkZAyeBmh4EnRVIwSMH6VqmTojj5QUJKZxkg80WsoBUgcZwSe1WNRiEV20QTB7EcgioEhLSEAgRkj7wOAR3NbKRqmXxl2GDk4/KrS4JQFACBgEDk1URinKgFzyFXnPoPzq3ZRlsByQzHcARjGe1Ju5rE0LeLCgOcnrlamSMq2evUD3qsuVbjcMcc1Yj3bwRkD3PArNmqLEURVgSDjByfX0qzBlXdlBUlccfwj1/Miq6IXYrvYDJJPrU7bo1dynAAAOeo9ah6ES1KNyp8wEEqe7Z60xGAILLgnjJqSR0nLkHAAxz/hUbIOGByAMnB61KZixGQGViMk4OPSomDRMQwI/i2j9KlKPkFWADDp6Va0/SZtTuVd1YgDazgjkDpxWsXd2RzVKsaUXOWyKmn6fJdTMVB2ZGW6gHuK6mG0S3AQAAHGcd60I7GO3hEEce1FBIwOmeppjxBQ7EbiBwBXbGHc+Ex2ZSxMuWOxQZN0gAGBngEU1ow+9XYlTxjGc4qdpV3AkbQOv1qLgSh8Egk556elbxjY8jmbKm14WJ2Y5wO9OEjqNrAY9qsMw+YEdD+dVXmDuAFZSPUYqzWLZZQkKFwRjoc0pdipBYAk5PvVNboeYgJbAOSexq208cjkuMEd1ouzeDsVTIVdwFBBPftVG6JcEkklQRwau3JMTgoAUAyCeSTWO9y53A8AH8TWNWVlY+jy6nzvn7EsN2PKRk64zzUsGpGQqzOUVXBO0Z471SiJZcEYDcAnvSOgRcDAINee3c+qjY3FuFfLA5Ynt+lO8sSAE8n1PrWNHI8YAHB9+9Tw3jCMKSQCeTWTRqvIviAjquGByOc0Nbl5jvJxgHHp71DbXgfIYEkHg5qUXMbSF3Yg49M4xQtdg53EfNaPPEYiWQEEhl6jP/AOqmsCzAFhlVAJHoOMmie+ibyAQ2CM9xiqX2lpZ1RTyQSBXRClKR59fGxpq3Uu5jiYAhWIzgVQ1Ey3AKupbcuFbHQdqcjKJAu7cwGTUzlMja+QT26A+lb+ySR4jxk5SuYEkbw7FbA4xk98UwInmByNzD9a0r1jM4DAEKNoOAMVW8kLkoQGwRg1jKNj1KFVzRA6sA5wVJAx7g1b0+3a5jBbIULgAjGD/nmo1V2jC4BfA69M1swWctsqRlkdyQSQwIC9xx3/lUXselF3VyzFEsUZGCNuAfyqdcl8jhcYxnpTJAAgAILZ4UdxUqYKBnwh74FK9zQTa+92dsjHQAAD/69NXaGyWDlhjGCcVLsYIDkkHOT6VESPJd3BJHBHrVpjVySBGcbSi4XknPWtG1Q+W4IwVUkZHWqSKMjHBHvV6FnwpKgEnByegpuw9SRN+2J5RhnUMyg8g+lOygYFhyRn8KerAOTgYAztPekRh8zyAFmJPAAAFYMTQ4ZXcQAeMAgUsYOAGOCO1Nlz9lDRqQQ2Sc5yOmKcihypCEvjBIPSqT7iLA2klycEL/AAj0pS6AJJkuuM/MMVEnmIm4jaDxjPIqxEQzIGAYkcDHStVZs4cRP2dOUmUrmMuxfbweR7VTlsCyyGNuWGM4zjNbyxgZBG8Z5FMSBwjAqsZ5PPAx2rqdJNH56sbOnU5os4SeN7ViGyQDgn29aYqiTBYBRzz3NdhqmnLe2xdAqsyBQyjHPY471yV9ay2apHISHVtrH1x3rz5wcHZn2mBzCGKilfUYhUIARgAk5z1qrMoKkkEHvn0qbcMMcZU4wKjMmQSwLEnGB2FZrU9pFKMKHIQck5x606S3LZIwGHBPqO4pcbZpADlOoIGCBUbB5Iyofa59O1axNErgVWJHJxHH1OW4FSpKpYFsDHXcKgZhhY3AfPJB6cVatCASZF8wYII9BW1gasPaMIocrkE8EGqE6EYw/ctnHTPvVh2YxkFyRz7YphIYHA3YXJ/Ck9AsUixIDEBnHGKYxLKRjk96kUhmBBXaR2PNNkUchjg+mehoRDKrwg5Q4554qLYQWQHAxUmC+7YCSp2j3qPzG5xgMDgirRDTN3wGo/4SizckKgBBIJJP4dK9a8VSCby7OXChdsjKByAegJx14zivHvCMkltrcE+whEYMeeuOgr0zUNQbUJ3uWDPI4AOepAHH5V2U7cu58NnVO9dNlKAoL1QABngFvX/CsXWgZNRnAAV1UAkdyD0ro1s2EZlCgNjAU9a52eFFuZC7Hrjg981Eoo8rD1FCdyTSHK25YgLKSRtA7DofxrSjkzgOhJzjOOtFtAPJERcKzEkMcZx6VE0aIzSqxZ1yu4HA9xit4KyOLEVVUqORFPH/AKWSpGMYqGYFWIAycgZHcVLawOls87qoJJJBPb1pkTocEEjOetaXMostRSpHEDnLg9Ce1SC+cOcOEB6ljwBWfLGsZwy7WzndU0eTlwcjAGc0rmlk9y8uruqNk5APY8GrUOuA4JUMxxwTjH+Nc9KdzspYkZyQB3qxEiiNEBweSCRzg+9VdkunBnQx6xEl0A+XixkhWwSPrzj8qmbV4WGFCp/ECxzgfWuZjLwzELJglcZIzx6UoDQ5JOSex649aNzP2EDo4LlLjAJBQ8gnoPelnaKbBIJOMFi3WsCGZ1AOTg8AE9fwpBfzQyEr1GQCecHvRyx6kuh2NWSztp1ICnHQ4OMiqNz4atLrCBCg+8Kpw3zElmJBU5OOOal/t2SMk5OPXNS6dPqVGnU+yzmPFeiR2CCRACoGORXLBWa3IQBd3AOMnPau+1q8XUrJ1Y4c8A46GuDeOWFiApIU4B965KkYr4WfZ5TUl7PlnuSW6rGyFnzgfMSOrevtTkVUYkJySSKkgsftKgEcD5iCO+atLCEVgBnjJ9hUo+jU1Yq+YlpbyEkyMc53D7pz049K5LVrp3nOGDAnOR2FdbK+1JSAMMMZ9Ca5LVYnuNShWMDGRvYcDHcVrEynK+hd0URRI6PGryN8wOeR+VaEeGy7NgZ6VHbIkEQwgxnG7uaXygjHaMgnJHpSk7lwskS7gCwKYGc/N2pm9JHUuSCpztxwabOC5UE4OPWgxl8RscHGQRWVjoViZnTzxJKcggKwU4O0enofeoJXYTEk7IsgjPYGiQI7kE7Tillxkhn3gLgHHUfSixSsMZzgFCGOSASOAKUysFAYbwT9KRSVAIGSASf6VGWckYGCeBx3p2C48hkkLg/Ljp6U+wI/tGEgqTIwXaRy7E8DPtUAmLylTg7eCB29avaHEtxrNoSBxIuM9ueuPWrirszm9Ge3W1vPLZRKwyqqArdzx6VbgcwbQQUJHTpViGYtbxKAAVAA56iqG2eO5Z3O4dQcZAFfS09Io+ferYXxEhRyuQpIye/vSWUQbJBIApk7OQQSF7ksOAPWrkMToBghTjO7ryRkcd60DYftEeCqZB7+mahf96hJG05IINTtI6FEYqRgbsD8jilmQBiDjGeSD1/GpYJlNcgBymQpxk9sVvx6i81okIO0KNxOeSD7ViuTvZcZTGRS2tyVcOUA52kLyBXBXqcjFKKkjfs71lba/Tpn1qxJq8EDqJZAjHgAnlvpWR5hjcSvgpjg55P4Ux5SynLEAngYziqpYk5nBG1LqG8sEXEQHB9/T+dVpL5zgHoDnHvVASBFBIJUDBxzj3xUkozgAAADaeOSc9a7lVuHKkaAuQFJIyTx17VXMsW4jYAR8wAOOtQ+UChUHBPUipRbowB6Ed/WtOa5aUUTJdW8SqhlQyYztBJYfWkjmRg6jg/pRDYoELkAknhsc1DPmFwCcAEDI70A+UXGcqGwfX1py8Y2nkjg+tQXOCcq4VhyRmqqSlcljhhxj196SQnG5u25V4yTuAxj0JNU7yBWclBlB0J706zvIpEJEiAE45PQ+lPZg+AOByPrTaJtYohsSAMgIA+7jrVhGLICDtOentVeSJzOXC4CjknjIHpU6Au4YDHAGP8A61SlYGk0bVuC1sMk4A9elQS27PtKDC9Tk8n2pkTNEUyOozwc1baYMwHII5B7GtkjF6bFFo3jOUUnJxjGcetT28YESELgqBknqfc1LJKsZLk4J5zTH1ABACFCs2M46n61VhXkTTQOzK5IAHQAYxVF4xuYFiCKty34kXbkBQODnmq0hRsDI5HINSwTfVEL4VCBnB6gmiAh5F3cDucUSuOgOBn9algQBQ5IHbpWb1NRs0uCQSSc8c9qGnM65XgbgpOe/cYqOVgcgDGDjPrTIswqzDk9ST3pWHZF1ANwAQBl5Lfy49qk5XDA4PX61WjdjhwCB1/Cr9v5c8QdFICjo3Ynr1rOSJloTQSF1GWIPJ2io7ksxDONygYIFSoECkEk7TkHpTCrMC5GDjIFYSVzO6M69d3QuZFU42guOnoOPyqlZCQMyvljnAYDH4VsDegeVFALgqQyg5Hpj8aoWv7u6LKSTnBBPFZvQu+mhoW6Or7jymMntzVkF2G9yccZIFRBy0m4BiMbSF9KlySjKCcDnGawZhJkkoQkAFgCeCOtRTKVIJUHJ6+tCSMfkJ2gg4OM59qjLHYACQ+e44H0pIxZJKAkZYAliQCP5moi4ZNxfBDbQMdR61NuG4gkMe4pd4SYPt44GAByKtInUSRE2AZPofeoXQAZDEFTxmrUqh3cgkFiDgnj8qrMo3Alh1wKdik7kwcShQSpYDgkYI9vpSAbuAwBGTjOMioWUCUhCSMdcYpQoZ1VgCVI5oSHoTHMpAjB2ED5ventbMCRwWHIA6mpFV4lcAAsTnkU4SFE3gFnPRQMn6VadhXK5iByXwS2CMmlWNmzuIIycAHkUjyhwhUbieen+eaZvG8uCCCTkgck1EhK5LIAqkE5LcDFRxKSDl8452k03zWdduBxyFHrUTklCQCGHc9RXMwsy2ELAnIBPHFV5keSRSxyQu0DOO9Oe4GBgY4A49cVLGwkQOyknGB7VcYmkblR7cBg7rweefSjTUV9QhlWImWNtyyDI2cUl5MJFIDYA4Bz09RTtCDPdlUY4JGAD1rnxUvY03Js0k7RuT63YGO5VwQUYBycdD3Bqxp0BvNioSxztwDWjq7QuRDCokU4V5DkFCO2PWtjwtpcECISys4OC4GMHsDXxmLrSr+4eTWxDUHcu6H4bWMKZFyTgkDnB9K62105QoMgCMRk59/pU2nWeCCTnHfsKtywjzcg5wMfWtcLg1BXaufI1qrqP3izo1lFC2V3K5IbPXPt9K6MBUjYONpbjpzXOW5cOHDlQpBxW7bMblcnJJ5zX0uGUYq2x5VVakdxbKilgQAenuKgSUKMnJ25wfatGe2JjZMBWI6kdDVJrdEVVYZY/wAK962nG5nGQySMSAnGR3HpVC7VhyAM+4xWgJUjw8hCovc8VUvZoHLyE/KQcAjHauScWtjpjIxbiVhIEY554A7mug0uwZUDuAGJxgHOB65HGK5qVDNIjkELkEc9s11uhyJ5IKvvwdm0DBHH8q4bNy2OqTajoXnhCsASCMdD3rF1JnWQspIGcEEnity8uYYlJJ68HFY9zKJckgODW2qOWD6sw5QyAF2ZiTnJGO/FVptQMak8jGcZHetqZEGSw4I79qxpyHmIKlh1GOgrFzkup3RmuqI4dWEmEkQFe4J6n61heKVsoSjKjRmQfKCQWB7kHpW0lsu8kkA4yMdh/jWdrWhvqTRCOZogRg4AOMfX1rfDYmVOonJ6HdQqRhNPY89ubgLMXQkA8YYg04XSEAM43Hsa0tR8FXccrbWD4GSw5yKxWtlhn8lyPMA3YPp619THE06q9xn1tGrTqr3HcldQUILjkg8Dt6VFIyFtsfJzkinnb5UgPAKkBh29xUBRAAUJLYxnPT3q07nStSN/MDnJyOwHeoLhXGACFJ7+lXUUtsLOOuCCOanuLYGMYG5m43CumAc1ilA7yukQZmBO3Cnp+NWJbaRHKA5RRhgc5x9amtLN0UOQAQMEgYz71r6ZZPe4CA4HLMDnH1NOpVVOPM2ZzmlqzY0S1NvpSjaAQgYBv7pHB+vNU7q7CuyMcZH5VZulNlbMkmHQg/L3/P61yE07vKxViQTxX5VmmIniKjZx0oe0bkbMmpvZRGRMyOgGCTgn0rJuL6a8nW4uAxc5YKWJxxU1tHvkC7SHwAAD+uKs3Fmkrq6kgqDkA4FeBzyibyhGJ3nwquDDEFIwXIbI7ckn+dewwuWQEHI9a8Z+HEyW98rsQSCAqnng+or2K0OVfDs4J4ZscD2r28BJvc/O82j++uaNvMyYZAMjrmsD4iWf23wZeqUBEeZMccZGCfrWwGzgEY6Ywah1uFtR0XUbeNQ8jxksRwQQK+ooNcyueTh3y1YvzPzZ1ZYv7QuhAclpHADA4AB6nPeqNlvVgrgE4611PjnTjY+Ir2FFVUidgTn75JzkVzEeTLgEjmrxWk7H9HZdPnw0WuxdjBkjCFmAY4IHHHatC2h8rKgkp0BqijHeAyggjGQe9XbRnfYVG1MkFsdcda4T0Hc0IFMToWIJIOMnoPerYlLgAoMZ25LdfwqpE45O3OD1NWxKjqoABPfjoatGDuW42DAEpnHGfSpBKJQAowBwSfaq8bM8SjcpGScDjFTBQXSQEg4Py54NWhJEqk/KoORnJ4q5CmG4BIY5+lVokYkAICTzuBq/bKu8KWCk924Ap2QnY1bVCqEqgZTjgnnHfFXhIw3BUyBkjByT+FVLCAyYIABJ4ycCtCNzEygAAg8kDnFWkc0tSpfPstlAAGRnaB09q4y9ucTsAQGBwOM4/Cuw1RVeIklgpOcHjPtXH3jvcTMSFwpxgDGKctioKxSazS6BIXeQfuioZtMhJANv5b5wJNuSfb3qwxViFBK55+U4JNXIZBJtUFsLjCntXDLU0c5JGYvh6JWJ2YyMnPOT/T6VYtfC8c0oZ4sD6VsWViS5eTIhLHBHU1sh4lUEnYM7QSMZq6WG9o03sfO5jm0sPHkpu8jOTR4bZBFGg2qQwfGCR6YqNwctEmSSOg6Yq1NqUMcmHZVZRggng88f0qG7aGeRSQCG6H0Ne3TpKKsj4GpVrVZOc7lTzDhgCVJxk0hY8kt8vuetRyusZYYyBkDHOaqzXYQkOCAOc9vpXVGJCuy9FKeQWyMYAAxj/Gop7tIwVc4JzzXNX3ipILgoj5THBHY1nTeKTdq65DFSQfb8a2ty6s6aWGqVGrIi8R3r73CDcTkDBrkbl1lYiV9iYJJxnBHate5MtwCxkBIPT1HasK9SQPEpGFkYqo9SOf5VzTmmz3KeEdNakYQRoMbnUnqRg1dtFEzBSpUZ/Ss1ZGMgGcgHBB46VqWKAMHBAUnpXPN+6zuw9HmmkbyqPkCDOB19KRyVYBjx2qlHdASuUDZIwSO5/wAKUTFyzEkEEV5Nj6yMGiR33l1LbRngDjjuaglcLIuHJIGee9RSTFpHD4UnoV44ppeEnDFlUKcY5Oe1VY6FEd55lLgckYz9KhllaNAqttOSwz39qRGQKNz7O2T3PpSO6SIGMiu8Y47Ej6U0i16DRdjyzvjyzDAbP3T/AFpgCfKTknryOlN81VYu5G3oqAYwfWoJFZnaRWAQDp3rRGqHkkOSDx0xnp71X80GQgkEkEc9qJB8xwc8cY9fSoi5MZjCqHByTnnntWl0a6Fy2cykxk4A65qrNCrE4JJBwfenWqlsg8Y596WVQjtgkA9gOlbUnqfKZxFKUWjOO5JjgYAGR+FPQZkVyAABnGaWUB4uMs6nINFrCSCxByegI7/0rds8aimTxgNkh9pJ6k9qGJhY7jgkHFTCMbQABnOcntTZ1hQqZmIDEKRjOD2NYSZ7lNK1hkOZFwDksCduamjIMYLAkA469aUwiE7kG4joM4yKgSRgwZBtyc49Kjc6kkiZnR0dSMoeoPep7VEjAQEhfT29KzmmSKNrd9rvIcgZwfoKiS78mRCQQV4AJ6D3o9nJlqSR01pp0qpLszhyGww/l6Vbg0pwC+c84xjvUugXyX6HLYKgY5/Sujtog0wQRkAggnHTHf61zSjKOjOmMzFtrKeNy7FXU8AAYrQgs384NIgSMg4yOp9PrV0xCGQAAk/zqZITLt3lsk5yeScVla5TmisIDldgKEdCOo/GrMdmZQS2FdSAMjOatmE7FAYA+hpEiZMkHB7U0jNyGGzGcYAYDr7U/wCzCLAwWJ7DtUkWWYFiSO9WCUcYBBz1BqkjNsybwIgYMcAevNcLfOxvHUncDkqo44rsPEQMCOV4GOCe4rgp3cXCy78AcEeo9K6IaI0hqRvlkcKShPfGcU63jWVlRwCQMhjxmkUvIXYDCjnkUyPIJDnLE9RWc2dEdC2mwygn5BnG0NnI+orUjfbtbGCQAAe1ZaQAFXJyueavW75YITkYGC3GawbE2aMS7xgkE9MUqqEJJfIJxsFCBQQcHCjORzVgQrKQQCSRxzjmszKU7CKoZg5G0AdMcmtODT4UjWe5cCNTuCqcNVRAVjidgAVILDsfUVU1/WyAIUAKEbjk9KuKM7uT0DUNR87eAChUk4B5KiorK7adYnAwhORmsm2mBjBYgvwADzj2rW0+DYUAACrnAHetjpiraM2iokGUAAA6Y71MhCbS4wCOPeq9t5rKd0RUZOGwQSPcdqsG2+0KpckBCCNpwaiUTeKSLa7EUFU2jHQd6l2OSYwoKYIIYZwfWpYwHQhFXOMjFXbW3EhySVOMnjrWDiROxwfijStsRYgNEPmkAGPauUQbSMjCZ4zXsOuaV9rsHDqAQMAbc5HPf1rynUoHtLh0KYAPHtXXSi7HNzDTOjchCQBjC96WGdsAHADDJFVoDuZHY4IBwo/rSFliwzkkbsEgZJFaNAzWtpi7He2VHH0qRjGx2g4OeBms8YwQpIB+bPr+FWUVDGwAGQOAamxDL8JGcsGA+6QD1rchREDENgYBAzXPW0ghYMRvwOVJ4NUZ9ektppCRhSflHXFaxjczabOzj2y7GQkMDyAeDUgdCzEhhtOBxnPrXBReJbgktGSuDu3DjJq7b+IZ3QSMqknJODjJ9avlSJ5Wjso3CSBgQRnjPWt+ylWRAQcA8Y7CvM4dZklIZiQQeg7iui0rVncBDwG4x61PNFdSWdFchXcg5IU+nFQugQZJ5PJFP3lQCDlR0AHSlnUmFwVDZGeTjA+tO4XRCpO0AnLE9AOg7GmM5G5VBY56kdKsGEykKUKHaCMHGatx2ysBkZYHIPcVLdg5ipaWBjKlhkEcAnOferq2xt8EKHwMk+gPUVKuFIGMkcA4qzCC+BkjvikpWMpSuNjjQ4YKytgHBFbekacbyREQMshZVDqOVJOMjPFUbS1EshLDJ9PWvR/hp4cOo3xmL7olIAUjAyD0qJy6Lc8zGVlQpObPWvB2ivptpHCw2sQC2Rg12kKEMAAAvf3NVNPtyqqWAL8D61pYLKnAyeMjHFexhaXLFPqfiGOxLr1W2R7TjIUAk9zS5BYnBOSBwMGnuSWXBwACCvqfWkwclkAbA7969SKPLFERwQWBPcU05CkMRGPTrgU8KygkvkkYAA6fjSSKBy4JOOCKsFqRAAgn1705dpwFLMmcEtxn8KFIIAB46D2pSAdiM3AzgY6mk1cBMHeARgdwO4pp5c8EgDIPb6VKULEcjC+/WmkYyAoAAzgfzpWKuRkqpAB3CnkAgkg+wBpEQHBxgn9KeMEkZO4Dj3osJihgR83IH90cmlMZODyFI6GmiPdjJGOpp6b2AxhQOzdTVC0G5R3ck5IwvBp4DDIAABPBHGB3zSgEMMqBkcnHWkwMlgWx6Z4FOwrjZFLRlWJIJBIHqKEQkAkEHtUwUsARyuOuOvvQhJxkjGcU7BcQEMu3OCOTk9aSNG83AOfYnqKfwwBQ7gevGMU6KILg55XoT1osK5IuNrYPB4+lIuckA5A5J9qAo4JwT19BShAQqsCHznCnimIRmBBJBAxj6ikCrlGChSOAQScj3p0jBgFKhlGeCPWlX7oAUADtmgCPBLgquSDkk+lCDDOFO0bsgY7GlJAPygEZx9aenzYyMdz7UALg88c46UiYYAgYB65qTdsIzwOeRQEDKcAnPOR0HpQK5CEBJBOD7Uo+TeCCQBknHapUQNIAD8oHJ9KeVDrgAEHPI70BciQgA8Y9qdGoPCcdySc5obI4JOcYB9PrSox4JGSTgjGMe9NIY8EhzgYXHH1p27c2AcgjOMU4ZyF6EDO7HX2pnm+UxBViD2A6D0NFgAYySAQPQd6V8FSACA3ByeMelG0LGARg5JBH6UjAkAHnByOadgFChSApyMdOuKUkYC4x3yaVFK5yxUEdabyQSAWPvRYdhrlVBIYYHGV5pwBYgHIJ6E96RVCYARRk8AcUuQ2QSV4POentSEIqguQV5GRn1o4JDHJA6AdqNp2gkkMRjBpzDYSM5YDBzVAI27JUqCDyMdhTTlQCSAB60SKdwJbJxjI9KRsjBc5U9gM0XsB+LTwojFEGSecCmNYbiWAIc8k1cZgkgARQ+Ouf6VIkmchAzEcnIIwf8K+VZ/RqiylFatETIVBCjowpyW5ZR8zADkE1oBWMgAACdSD3onBSVInGFddwb19qm5srlaOIKvBByeKY0RdSVBIHUDqD9KvJAiAEKQQDznIoSIgggbSw645qWzRFCEhc4JIJwQexrRhneKMFXVhnGzPzfXHpUBtNpBByWPTHSpBAttMA5jLuMBxwQPSsZNG0Wi4SZFJzluoFWknMm0EDIA/OsotvRxExEmOCRwKv28oSPdnJAwPesG7my8i0bY7y7zqxbnaFxipUBWMjGQO9QQ3ayuUYBWChj9DVtyiRkqQWIGPamik2yo6BXAU5LckZ6e9SFC0yEDG0ZyecGjykBLjAc9Se9EW5AxGSp6nNXYtakpY7Mkkk9felhkCbQQCM4II5INRrMrFUQ7gepx09qmJK7jGQGIxj1qXEEPaR2Z8RoiA4VVGMDt9aW2QliSpjOMkE9TUbEMoByJVOQQe1SxDdje5UA7sDqx9M9qzeha0L6sIVUPlgedopTIYUZzghmAAz0FBUSkEttJ4BHY0sUYjDB13Pg4PXmhA5LsTLNIEwDgHovpUZkkkcHZyOM9/pUkaDcpcHb0K4rS0y2E0mViwFPBJ6100o3djgxOKhQg5tF3S7AbFkIIbAJz/KtqRUwASCBwMelMhaTBLguBxgnoakyCCJBtkAyAOgzXvRhFKyPzDF4qWIqOcmRS2qMpw5BIyMnP6VU2EAjGVHHHar80agKXBOORiq8md6hOBnJ54NRJHCnczJlKuFQAlhgcdKzbm2CtskOD1IHatl1AYgnAJ4571C0W5SWO51GGYiueSN4Ssc49ttYsDhSeARziq05nZwAQEXoMf1rbuNPZnDq4VeuCOvtVOeBwhIXj1Nc7udcJoz1LkEAqRmmea4Lho8KPmB9anlUhgxABUYHGMe9MxIUUlgWYcMo7VNjqi0yRJUEiKRhmGTg9KczlQ4DhSCAM96YkJAViNzHuD1pzoVGFYjnPyjJJ9K466PqMrSd2JLIJATjJAwM+tZt5E+clScjkKK0reJ2kA255yeOR6nFQjEzSEo8QwyjOMn2+hrhaPpY2RhrloyyLnPqOgFNOBGQxA3HGSe9TTQugYJw3IxVBml3ojkBz8pGOlJIpkjhfLIOcjuKotJvBwQpB475FW587SCQM5HXrVGNUhyWIKnIye1bxMJaCGWRBKUcB2BADrkVAct8zHkDB2jANKuW5dwxHcdxUO8M2QcD0x1rRIxYqZZzngDuaikkXax6846UkgDMWDYGAM9+KhmmLIQTjbxnHatUrGbYGQxsQuADxmpLBityDuwBkFuelVnmGC5O8YwMcYNTWchVlYggUPaxlJn0Z8HdVe3jBB3RNGI41J6DAya9jhiYwByNpPoe1fOnwn1IFkDlSNwAX1FfRmmT/aLZAGB2ngZ6cV+MZ9F0cS2kfB5pTcanMUZ9OZ9xCkgg81z+o6OEDlwCT0wO3pXcSxs2FBIPeqd3apMBkcgkZxjNfNRrSTueLGpynkGseFBMzkqGByxIHAJ7V57qnhaexuWZIyUJyVPYetfRF3pvDAKAjEE7u5/wrB1rQLe6icOpC4xlDhj7fSvrsBnNSlaEndHvYTM50rLoeB3EJF1lkVQeSBwB+FM2EykBiEIyRnj613OseDHhjEqKSGHBI9O1cpPbPaTMhj3A8ZI719vQxlOurxZ9fQxarrRlQ+WpKBw2Bk1A0yqxGcO33RUtxbFpH2KQSMkjsP/AK1RLAIzuBBPHPWu5O56EdSAsUyjqS4G4kDgH0qBnEi4xlycgZ6+1WJZHjdiRvBBwPetXwzoR1jUYIijMpYFio6Cs6s1Tg5voTUahHmZ0/wz8HSXN4J5oyqtj7wzj3r6A0jwpFFAiKAVPOQOtR+CvC8Wn2UbbQHwMAjkV3dnauQCB09q/Hs0zGWLqtN6I/NMxxjr1HroZFpokcRAAByMdM81p2eimUlSuAOCQOgrbs7AfKAuATyT3rbtNKAZQSApBbB6cep/GvD9pE8CdVLc5oeHEbCKCR64q9b6DHEpBU5yOcV1sdgkSjcQw6jB4HoKbOh4JAYL0U+lRzcxyyrXOZvdNCwghQcDOQM1w2sR/Z5XwCWyScDjFepXCkRkKuDzkZ61wWv2qpch1UghSuB0OT1+tYy3vc0oz1OaZsjcRwBnJ7U5AZ3i2kuc5Oexpl26RAl1C7QScnrium8D6PFqaQTyAMhycgZHtxSUrK7PSckldmr4T8MmdzPOrLEvzAjqTg8Y/Gu4jsQkZCABz0yMVPawKkIAQBAMYHH41Y2MF3A7f9rriplPnPJq1OaRjXulRzQGKSMOxGM+9ed+LfhpbXkaN5QQAsc4AGO5yeTXrbKQWQAkjuRUM0TlMIxRx12nnHpWlCrOhNTg2jBTlF3TPkDxZ8LZ7N5ZUgkaJYyUKgkEk8H8q8yvtHntN4ZWJHB4xzX3rqfhyG+RzIgckZAY5ya8u8afCCLUYJZEhVZB1Ibn24/wr9Hy3iXlShXueph8dyaTPkpoTgbvlOcg5xk0BAUIfkH+6eteheJPhtd6RK4O+Q8mNVTp9T6VxT2ElnKVeLCqCACcAmv0TC46jiY80JH0FLEKp8JnTRhVBO5QOMVBGT5RLkHnGfWrUmfMZGOUxkKT3qAhQSCCMjp6V60Xc7oy6iKArAgk454710ejXJkgHyhGz2JNc+ONoAyB1rX0yUKoORk9qqa5kelhavJVTOxtpQ8TmTAcEAEcZGOuKC5RiAMENtPuO5qvaRDykLEOxGT7D/GrKoFYjJxnNeez7iEk0mNfAOQMkHIwetLy8ZygJJyWHancyAlQAg4BqGVWOURgGPrzUNmqYoAIGDtGOuOvtTn24zghh/KhVEUCrkEerHkHvWdfXJtRKFbLsu0ZPAz3pxUnohTkoptmbruqkphCEZTgH1PpmuQuHMiSAENKxBDHnHqMVev7sXIAIUKhwCDw3vWXO4QgxMCM/MD3HpXbTUoqzPjMZWdWd+g6PDDDtyBwfWpC7QqxGcHgrjrUMtxE8rlF2KRwp7UiylYmBLPIWG32Hf8ApXQmzzbXNGxV2LKRkAbjyOAKy9XuxJIwdsKPu4FW/OEMRwSGbKn0z6Vh3KnzCqkEjjaT2Fc9Wd9D3cBSS9+SKkxZ1YAgA/rVIuVBY/MF42561Zm2qd4JPGMVTlnMTkjAJBOSM1EEe63cgkmWTe7ElzkYHaq7b1iAGMDqaSWMjBRgBjdn60/76liflAGR6mulGbY3aWjBIIHTb607YzFiRuJI/CrDORhQMgDqO9IQUHIGO9XcnUbMgj2gHIwN3HQ1HHvwTGSDyM+nvT4igJ3uVGCARzmlyOcElB1+tIexWeIhwxOcZ4xj605keQgrggcVK8odVUgAEbT/ALQ9KayuAY0XAx1B6VLFdkJHykMOegxTgCUwpAPYkdKRFYja2QD696RZXVXJwoBwN4pEu4+GJ3BDngHJz3pxADsQoDMOh70kV5tBd0LKo6eppglMk5ckng5J7ZrRMnUiCCTzCTkg4AHani2BjVnUNtOQT2pxPkoWBDEjgY60iz+YjAABRzj/AOvTZombnhpxLOUIB2kYBHrXYSW4iiDhSSByBzgVx/hnd5wdQD8xyMjkduK7WHdKASQwYYCqelcVV+8dEE2ipgYB/hIBx6/hQXBcIBjI5qy8G1yCuSe47U14lGCFwx4yaxubJdym+WZEALqBgk9qilgBfBUYHtWhFEcDk7+hGOPzqRbaRECkgcgZ61jKRRlLb7nJIwgBO7PcdvrU8elTuSVjIDfMGznPpXa+CdDtrm+CXUogBbIYJknNez6X8ONNmijJAeMkkFRyD618zj82WClyyR4uMzSGCdpI+f8ARp3hcISCT8uCOh9a6WCEFyxyjEBGI6EEg9O/Ir2O7+FelwI8sUETng7mjAck+hHGBXHeJ/Cr2kYEa7SCCT7A5ry6Wd08RNRjEywuf0cRNQWlzhJHckJLGImyTgDAPviqjfNk9SMHGK0tRgKHBbcxHBzWaY1QgZYkddwxXtKd1c+tg01dEc0Q8wCMElhj15rK1HS5Z5kRWaUMcEEYANbgjBQADJPeut+Hml21zq6pcJHIhII8wcDHWufEYr6vTdRdDDFV/YUnPscBb+EtSaQOLWcDDYUKfmx6VtJ4M1d42IgYFcLhlI4/xr640jw/p/2ZCkCEYGMAdKu/2DaOMGBVYHjjORXx9XiSutIo/OanFFW7XKeGfDXQbvTwTNFJEqDLKRwR2+te+eF5Wa1QudxI3DA6DsD+VVrnSreC3LJCCx6YOKTSnEDbA2cHGK+RxWMeJm5yWrPlMdjPrj55LU6uGQCRiASfQGrRdtuFIIPQZyRWfFL1ZQQuMEA9amWcRhnYqI1GWyAMD69q87Q+fa1LiXIGQQCc4zjJrM1bWoLP5iAxP8JOMVh6x4oRoylkQxUkOy87s9hj+dYogub2QuwZicHaT0qJSiawp9ZDdW1+e/kOA0a5ICk9Bnisfy2ZVLI0rg53KDx+FdNF4ZlmAO35j2Nalh4R3lQ5KDBLcHj2Fc8muhuqkYaI4tYHckgZbocDpU8WjPdqCrGIZxlxnJ+npXolr4UhXJwQOm4DnFaS6OF5YK+08NtAwPpWSZDxCPPYPDEuQxOT2OMA1bTwyxQFgA3fjGa9Al0oBQ7A4xnAHWiSwj2DdGS3TAHI/wDrVXL5Gcq9zz+Xw6Il2kKWHPXIrOvNJCBd4DYPUDGM16LNpLLGAiAsclixwAPX6+1c7qllgkbNy9cYJFCbTFGs29zgZ4Wi3kAMwOBmsa9uDDKpJGBwRxwTXWapETIxChByzDpXn2tXSiYjJBzyO4H0r0KEZSeqPToJzO30PUo7xRGxjLqoLYIGQO+PWul2RzKjqocDABXgAivEbLVZLeUspwFPH4HrXrPhDVItUVA0hJxjKnjd71pXoyTugxGHa96J1OnbeCyAsD3HFbUFhE4LgDBO4ioLOAEAkDDAj1zV3zGijAVcKOOPSsIx7njSbuZOpadAV3bFB5GSM/lXH6ooghYEYI5JHeu1v33gBSXGSQW4Iz1H6Vx/ieZrGGWWN9jqhbg4NdNGF5pI3oaux5J4u+Isfhi+8sRCYknCOcAe574rItPi7aXTBbgLuxkkEBQfUdxXlfxS1iPUNRuJXkMoZixycknp+Iry99Undhh2RcYwDg+3NfrOB4epVcPGTerPvsHllOvSUmtT67tvHOmXSu0skbr3VjjI+tZur+OfDESSSsBsRQAEkB4H1zzXy2ut3aRhTOzBQBtBJP1+tZ005kYMjyZb72WPNepT4fhCWs9D0qeSRTvzs9u8TfGGxuraSC0so7bZxHcKPnI9z0P5Vw48YJcSBwNzE5J7muKCByu58Ac7SOvt7UZBTAO0Z249a+iw+BoUFaKPp8LRhhY2gehReLIwCBIAzA7eeprR0nx2Y3j2zhWA59x/nNeYKwjbC5JxjFSpMw2qEwxG0DptrqnhqU04tHc5qSs0fQmifFKK0uDFJJvRMYZm5bPvXf6V4vtr6MSxurlgCVBxjPYV8fNf3EWIyQrA7SQc5/HvW7pXjLUNMdDbzkAEZJGeO4Ar5HG8PUp3nR0Z87jcrpVvepqzPra6EOrQkBcDGDgdc1xGtaDJpzuVAMRwFVeNg9BXK+Fvit5ixxTTANkMwPGT9K9EttZs/EcDIJA5wDk9CT0x+VeNh4V8vnySTSPJwsq+W1LSXunBlX8xx15Pbt6UBiCrCM4+98xxitjWtP8AsjkqMqOQR3rJ81WAYHDd+OlfY0p+0SaP0GhXhXhzwHqwZTk8dabkMwkjOCD9aiZXMzkN8jqM47epFSgoEBUADgDb3966UjqRE7ZyCMvnOR0x/jUQUhWEhwTwO30qwy7RsJALfMOetNljG0oXILcA46UuUadijJGFADckdm7+9VLhSMOAWBHT3/wrRlRQ44ZyTwc1WlwDjJDYOMjpmhKxSkZyqHRwmAeSwJx/k1EuAzEjkjGfTFSyIF+UZB9arHAwoxjJxTuaKzHS8chtxOP1rP1WHMZBAA71caNyQAwAHp3qrqEhMROeR6CpM5IwWjaJiQSC3t0poLsAVO4g8g9zUxJfJO4kngetMYnoQQucDacEVojkkMUlsMQEfOCo6Z9qbcSCPaztlvu5p1zglCBgDLDnnI//AF1UmcPjJOT2x1NbIzMnUInkui4IKkHIHGKy0mcAAsoOSNp61u3ForEFiQM5BHasX7OBK5YAgE/NjGa0RcWi5ZsPsxAGZAckseo7YrTtwHiD52EdCf04rPijBSMxkHJ6A5rUEZEIJ4XGMY7UG8bMsrE3mRiRgBgHPYA85pYpTMGIUnBIw3GfekjUeQioMqMKMdgOlSwxmIEuGB9PWpZukXraMMoUcnHGT0qRJgIgRg/NkhhwcdqghIKlhkE8D61LOheNAVAbHIHTPrWWpjMoXOLcglDtbJAxkAZpi/NnB4A/OrQQFGiPPfJp0FsJHSIBTKwwAPWhK5zymkmw03T3vZYoIwXMhyWx0A/lXoGmaWLCxESIAQxfOOVbGMg+9M8OaG9nAks4AduuBjFbzIUySQwY84HavQo0GvekfnubZj7aXsqeyOekXYpMibXJ+6Dnp71nTrukO4lB3IrbvUUsSRjB4xWJcyKS8ZJ3j7ox1Pp/Ouux8/F3KLKArRks4PJOP61FKm2MAg8Hue9WEV/KIYYGSaq4JYRlsr97BPemkzpQwOfNEZGSRnNQySqzO7H7owSewFWJlMOz5ck9SarSht26MADq3fIpGiGKRsAU4B4Bx1NIpxIQXLGl84Igcg7ACp47461EgaUoAMEnAI7n0pnVBXYy/uCwVAcHPXpWXceZsZguWHUk068lKzkkliOoHalQtIrEkjNefUlzSPu8DR9lSWm4QlcoWyFBz60GZJfNJQrhtoJPUetNleaWJYyQSoIB9BUUikx4jcgkYyT3/wAKwZ6SRY3EumGwQOhGc1JLICQCMP1KioNhDAA4GBnP60jTPuUjAQDIGOtQVYuQbTHhHDuDg47H0p2ArFySD0wOxqksjbQFYxAtuwo6k1ajnO0qCQ2eQR0rSKsYzvaxIollcQFWLhc7iR07nPtTfNKCPAAZSST0JBppYsoBIBzkmoGRgWYMWJ7DoMV2U2eLiKdywGRCONysO9LHOgDqAQVGRn+I0xHJQhxkYzzUiMCwAQEdeldG54004sh8ppSHICqeoNEsESMSQQW4AB4AqxFITMVZCAAfmI4/OpCkcjBSBj1xXPUSSuduFrTU1ELCyHPJIGCM1qRRLj58nA6jqKlt4tkeAgGBwRxmpGjARWIIPt3rhufURkRKuVJAA5HU/wBacyrkg85OBT5YthQhSFI6nuafEVL5wSM8g+lVc1uI0LxgqQwAySPT2+tRqCpJXGzGCMc1ZchcRR9D/eOT+ZqKOBgJctlQCT2IFO5SJLREbEmD5WOB6mrCL8j+WcEnPPanWgH2dFIypIxjvUiDDMAMZ4x60Go2IFwASC3Occ5FESklg4yAcY6dKcIXjxsba2MZAproyOTvyVOGYnOT6/8A16hskcCfL2gEHcTj0FPiwjA7sjOB9aVgPlJIJIAJ55FOMIQAA5JPBFCZmxzghtxJIbkKKtWiB2DHkgkjPb2qsqFdqlgeeAe59K2oYxbR7cKxxz3wa3payPnc6r+yw9luxiWxe3ZASd7biAe/rT5UKyKWKkY5IH9KmjdGPyDJA4I9adNCHjBdSGAzx2r0T8z5mzNdXeIpkMmd2CMc+tYuo6Ml6RkHzC2Mk4AFdDKgIJJyQeCKrMArqxBYgg8dxWNRKWjO3D1Z0pc0HZnnuoWT6fLljlUOMDvVF3jMgDO0Yc5DBc4H9K9D1DSoruFwRhyeC3TNcRqOjSWbugiZDkkjORj6150ouLP0LAZlHEJRnpIzjtJOSM4+8AeQPenuihAyOA7DBzzTMMGKEHGOB6VMYwxAQZBGATQj3k7kMVvEojVwHIycnvn1p4zG7twwIwR6H1FPgzOijblieQah5TKEltpJDMOa1RVxEQNkgAgjccnr+FNkQFSBgYIODwCKFkAyWG0g4y3fPp+dNljd1KkKVyCQe/PSnYCuVQyFEYBySN2DgelQ43EYOX6nA4NW9oDHEeMcc84FRyRheULhM8LnpQwsirLjIKAKFGCF7+/1pEgR1O0nJ+bOM5NWJUAICLjjn3qxb20sqgKNpUg7uuR6YqOYTSHeGrWSTUYCXwUJJbGAPSvQhiOYKgycdBzmuc0mAR3QYhVVsFiOlddaRq9wrt8wA429QPQGuui+Y+Fz12mi9e20cNtGC3zsoY47ZFcmthDPNKSCMPnjufWus1Iu0RHmAkgknHIAHXJrmraaPa5ByQ2COhJrvUE+h8epyWxNe3amYARKCFVAQvOQKhCHkMchuSMdKmlkCgMwBHUAdqqNcgEsXIbOcYz+tVy2JV30K+pQQ3CCJy6opBypxgimLbgqqI+ADkZHWnTTq+Qud2eTikEmCCRg54x3rKVzeN0IxEpAZiDnaTjqfSpFKRg70DdQBnBFEZJmY4GDycUyVQZGYFTxgCstTS5X3B5QEBHGTmryFmwFJ7Dn9arRkI2CCSR2q/GoXDlAABwQevrxV3C5FNAykFQXbsB3ob5Y3Zwd6jkEZwKklYoxldyVJ/iPT2p7RyPGZEIBUYxnGfwqhcxTjcSKpjOAQMEfzqxJCFjjA+ckn8SakjtQIjIWJIIJGMY9vpT9pGxkUoM8Ef41VyedIz3tpAzhhgewxUTWqlMAnGfu9a1HV1ZiWypOcN60n2fcSQADweDiobGqrRkywFFaGWCRCeVJHBrKPh8GUzDcUBOQTxk+1dUqGTcWOSDTmtyoACsEJ3MWPQ9j9P8AGsZR5tzqp4udPWLMRNJWImEDAKhg3oTVC50tTuCyhx0JVSMMOozXVLDwSec859PakuZEdWQDD7ehHWs1RsdUczrHlOrSNZRyIFJbHK+nvWJYyGUh5MjnAyOprofFbKlzKCQHUlWGO9YMICpnGBnGB2B71qoWR9Fha8qqTkzRGFjI4Bxng5pplZFBHJzUSyHACEHtSHzA5Iw/HJ9aTVj2YakzyCYgk7QOuPWh5DIhdVBxhSV6cdKhKkMd4wD2PeljZhtjJBDZPPbmg6EOUiWUhztJA4H86azpgICxPUfh/SiRxJgAZzwR61DIQ2RnBHcVLVw5ibeNwJJyeCajmmkifK4OCCCDQuDgEgZGabLKBgEZHrSC4RyBWZiuCxyTjqTW14V8xtaAIVQAMMVHHPr1rELlygVgBnB4rsPAtqLjUhI4DKnAVhkH61pS1mjOpJKLPWbILDCZFBdG6EnrVuPLQsUAViO9UIWZpI4yNsQ4IHpWgsQDAg4GMV9MtEeG3rcz1BMuxz8wGCSM5qZQHYkMVAxgetMMXl3G98hyOVJ7HoasbU8sMWwOc+woC4qzliChwRwTigEFHA5XP5UR4kjEiDcjDh+1NJSGIFScHjBpNgrMfGHlwUIwcg7h+dVjbPDMCjgJycDua0bG3WRSxJC9cetLexBYw6KRIDwMcV5WKp8+/QE76DbaRZXWADzZGxtjJxuPpntVrUdNltnWQgqhYAKe/PTPrWfDDLBILhzulzkLjp7fSu10zVk1CzMV0mwDGSQDkjp9OnX3rzIKVNnNXcoax1OUWUxnAAHue9KsolwQV8wHIBPb0rqbnw3Hfl5IChiJwNnIBz0/DGK5vUdMGmzbEJdyScjPH+FepTqp6GUK0JuyLFvGMEuMMecjpS87gQTtxk5FVoLg+Uqk7iOAtTK+SFY7TnJz39q9KDvsbNXLMRAABYjJ6HtVbVVfcgQqMspIY4z/APXqz5i5G8bcenemXOJAxQjJGA3cVukCTRnyxCWNyw5ySecVRnVWDAkkjjGeorRcbCXPO04IPeq4UyBsldw6j0pvQ0TshdMCRqECKMknOOh7mrrSEMQTx61XtIjzkDHTOaumJAMEEjGMelBm2mDEyICMMQBjPeo4lZpFGACTg89Kc0e1cZyR07YHpVUTvBISAQPegj0NlYyNhAIAPfv6irtvGHRQ7qgOTk8Vj/b3SIAnAI3D29x+NQS3U0rKqknIOWPQe1PmsZuDNC+liZgqBgOFJPB9/wAPSszLBiAdwzxntU0BMkqgknovI6Gr7W5CrkDI5GByajmFflRWiiyFLYwTgZqSXZHySCQOcnoKmdFiVG5Bz0Peoows0rFyADwBWbkTzkOx5AN6FMHOD6ev5VaUAxOBwM8ZpZLZFBCZAbkgnNRKdgIAwQeAOwpcwKQ1hyuQcA56ZqNmHlkqCVJ5A9KtqqgOSewphAjODgirTTNFIjjnMQHOFI7jOK1LaPykJ3ZIPK5qpHGkr5K7ABkEjGauW4KoQqhuQefT/GsZszlK5NsYsdzbl6DIxTXLAgBvUHPaow0shG0gjPSmyCTaC5wFz71zORCELeWRkcKOpPWs2CaMXciqSGzuYkcDNX5QZYiWdQcdPWs63wrOGIIznaR1P1rJyNbI1UXAby5McZyxApIpTGAGBGTkk96ZuyMkZHTp1qw5cQhDgLKAwXOcgdjWdzGSAEGRmIwq9MHBHuDQqfMDGp+U547D1pzoZULkhRjlRxioz/o6hgePerRmxHyGBOXBbnHUUMTuAzk54GacjlUJPOTke1NZwgD559cdK0J1HtGZnYF8FeeT2pgjVlJP8PTPem4BkLFiQal3KxIVCgHAB5zSbAk8oqm8DJIx1pkabckKSSeD6UqyuBtJyc9PSntPtUgAEgc4HrSbC7HxofLZ9xLDouetMhkljZWU/OOuDjFMWRg5AXjHU+tE078DaFXqTUcwWYXAbcWJwc5yOarAgI4AIJJwDxn3+lPmuQANpDY42jtUNwSCrPwB/D1yKlyKSHBijEFdrY55zzRHKEJyCWzjk5xUJZDKSqkA9Ae1SrIgDuVIIOMY61Fx2HrzhWKkE7jk4Jx2pFl2ghGJOME9h6UplDrgjKjpgdD9arNbG481UyGBHzAZzz0/Ks5VVBXZUdBDbPOxVAXPoOpNXrLTJ7JXmV8EjClc5Q9xn1rY0jT1hjUlQrnGSByKutCQHAGEzkMe9fK5jjfb+5HZHLVxH2VsZBBW3VAoBXLHtnPrWl4a1EWpdGY4wCB1BOap38DMAE4UjJPcHt+HWpLaQNDEAVGCMKOvvn3rwI1HGSZwztKNj0TTdVka3CksdoxnPU1fgnZiHckEHgE9a5zRiQruXBUkEewxXS2Z8xQTgqQDyev419JRrSlFXPnKsFFuxqwvJIgKFQP4g3Uj2rTs72WDlHUBR3Gc+tYqzgOSrBOMAL2x1NXhIir5i5IPHTkivWpTtqebONzU/tUyAM4IJ7HoPeq13qU0EbOsase3A5/E9KxrvUUswXkfPHC1zeo+PZo5SkZBAOARyQO/Wuqpi6dON5tIulhHUfuoZ4h8Z3MuIVQwhSS27kEHsDUWh+ImuIktSS+0ltzck56jPpxXM6hdfb7kuQSzk8Ed6uaRbmGUGSMohOeGwT718NiM1ryrWjse+sPThTtbU7yIzmZHA3IRnJ7fhW9aXKWsHzMRIc4U8GqNhLF9lVg6sdv4gelVftKhjjJHPB7CvR9vJR5meO1zOxcub1594BOfftTrSQGIF3Awep71ntMCpxx2xWbdTysCFOQOgHFc7xdmUqRvXupROfLjbJIweelU4kJBYHe+CMHsPWsO2Mi3KsTkEjINdF5ZCEAGN2+Y7R0Hp9DWsK/tdkS6fKyJcyqQBkiphEoH3scc85rB1rXjYRiGJgm48kDJOO+e1c2/jsafKBNIpLcA5z+lelDCzlHmsd1HA1aqvFHfsI3BBPOOCOOa4DxRpCRXj3KorSFQoPOcZyeOnaiX4lWxmCCN8Y+8emfqKp3+vxakHmMiiMkKqg856/0rvwtOVOeux6uFwlajPmaMRjIuQV4+lNi5cgrzUssn3mQ8MckHt7CoEkAQs0m0A7c46GvcjKx9BcnNo7y7wOMYHNXtOmhgDJcrvA54OM/jV6y0uSTTHmUb2yFEmMDocjH5VHYaNdXcsbmIMgPBxgMM8/Wr+sxitTnnWit2WUiS/JWFDHF2DHOAffjNQrd/2C+SwMe7GD0znj9a3b8LY2MnlBIiBuCk9/rXD3s51KVw43pkNtPqDnI/HH5V8vicfVxNT2cF7phC9d6bGrJ4gXUnlAkLlcDaRjb3x/WofJZXZyFRQOQ3cHuPSqFpFumclQrudxI71owwhpAHJwK3jhYzWp3qEYLQt29sFYFF+Ygj8KVLV8MSQuOgI/WtqysovsnmkDewwHxggH3pPsybipYkgY+tfC42hKFWSi9Dzp1knYteEJFjv4ymCg+Ugetex6c4aNAQFDYxntXk/hmIR3iEAKqthsjr6V6jYbjtyeMcc13YBWVj4rNlefMaoYAgA8injCpKSQQVOVJxk4OOagQtuABOB0FSRhPMJYhVc4YdsV9HTeq1PAhpJHwj8aNONh47vYwhUBFkj46Akg/XkGuFghaNQXGTn+Hn9a9s/ac042/jC3AjCqwYb+uQDkDP414x5ZjYAMcEHA9K68Ruj9/yKr7TBx1HW8Q3khiWJzg1oW0e7I3qoXIxnqe9VIYiWVyCRgYIHp3+taEUJ2hscg7iPf6Vx2Pfb8xyRlcorZHWrtuCoyQAe/vUEKeYBLsZEyRgjk1ZhUSkkAhl5HbNNaGbZZO1ApwFGPzpxjXOAxVsYLgZwD3xUaqxYAplcYHPSrMa4cAYHI71dyWy3bJ5Lby24AYHvmr0ERLjfF8pAOSKpqPnIJJLENg9OKvW6YcuWYdsY4ppMykzVt0VVAJJB7VejMccRMhyw7ggfpWJPq9tYKplHmEdVBxk+me1UI9YfUmBQEIoKqp6/j61rFdzOzZe1y8SaHYjAv0HGM1y80J8xsMxzjjNS6vqQGoQ25GJQpYhTyfU/QZFDKckqQx6E57VTUWrGiTSIEtMLkEsc7i3pVmK5gg4lIUAZyxxmse/1dbeMpEAXDZJyQcd6w5rqWaFJTKXiZ2UEnkYwenpzWS5U9TKdN1Fa52Vx4hiQBYlWQjoGbAP41k3nia4bcMkjBK7TgA9vrXOTvgB1GWPUjvUETsqiQ5xnAXHSupYjlVoqx58MpoqXPLV+ZuSapLIC8rZOBk+9aWj6v5wKTPvK4HIxiuYEhcsDhgRyCKnt3MZDIpJz3PWodebe5pXwNKcHCx19xKm0lMHBG0g5Bri/EXiKeON42PloCSVU9T64rXvtSDWjbAIsLkmMkgEDrz+debaxqBmLBXypJYn19TXs0pKSufDfU5U6vK0RPqRmuBGrAFj948ZrTgmVQFAGT1PrXM2FuZZhKAXjbJDDpnsfpW3GpTykZ1VTnczHGB/WsK8k3Y+owlGKRba5RJWQnIx1xWdqMpO93bIAAGParltbwyylWnAXPy8cnniursfhzLqduLh23xglRkjC57Y6158q0ae6OyVG+iPNkZpMEDgnkmuks4GVdgTeQobcB0z716HYfCmC2LJNgAAEKRkZPtWyvgmziCxrzlhkjjiud4nn+FGuHoezlzM8ph064cgqShBzgCtKDRZJFLHcSRljjoM8ke9eq/8I1bQADGSegx0FPTS4IMZQbcHIHf05rDnm9keopo8cn0u4iz5lvIqEEq7DGRWFIweNiuSASCR1yO1eu+ItPims5EClWCkhwMY+teV3aeTMSAoRjuGOh962gp/aNU9ivuYMAGwmACMfrTN4TKgAlu9MuCoYFFIY9Tnr+FQxyBkO44YnjHaqNR2wsxOcdyT2FNBMuRu+QHAI4zimSEbCMkE9QD1piygwiMbgc7ipOcHpx6cYoVzRCzDIxnJHPHGBTYyWUgjD9QwHTnpUgSMrkNhun1NQuoWVQXeMjnYCOfY+1VdjuXbTLyFWABxS3CYJUZJAyT60mmhBNI8m5wByBwasBg8bFlO4Hv2HpXTS2PlM3leUYoz5oPKjVx8uR+dNQt5WTuXBJIBqa+f5SAcgHv3qoqGQkgkE8ZXmtJM8+hF3TZaWWU7WYbl7kelXDEkjBichsYBH61RRi0Y2bsg9xj9DVuMFwASFI5yaxPXitBt5GIMbXLFjjB7VGtscAk7V7Y757/WrC5DB25A5JNSQqlwSFOVXnntTVgkmtiJ9PgeF5T8sygGMEdT9azZtPeUFg4ZjyW6Vq3VyGCIgUEHDH1FQhUAAYk4OcCqTt1MoqZnaa8um3BeMkrnJBJODXp2h6vHfW0chbYRwcHqa8+YowJBGFOAAO1amgXwsrgRpEpjPIJPeuepZ6ndTTW56GjbssACCerHpU4cqXBYAY49qgs5EnjiYDII+cEfdPoanjU5O9QQOmRkD0rBamjaHKSSoDBgw4fHGanQjBOMkdT6j1qONisgIAAHT+tTqF3uASjqMgDofaqJJBAuQxO0k9B/hSNjeSQCucBgOopjbn+YkKx5wvao5ZPsQUmTYWyoPUA4NSpWKSOU8X3SpKYw5QnPHXg9vpXHb1BYEErnAOOM+lafiC+a7uiWGRkglTWOElIJBAIJOOoNdDtY6oRHCZlXABIOePUVMkQdAwG0noDURBAiIBAJ5q3FBI6q4IC56H0rB6muiECMihC2GJyO9W4iuVIAc9M5xULWxnYgHg9T04+tSGUsEjEPlBejA5yKjlIkalkRJISoAHJIPGT/AJAq80ghTLgMoBJAOOKzo5RGhKjc2Og7Vz19qs8m4hjz8uDxgV0U6XMc/I5Gre66XA8smMEkMMZx6YrGM8rli7hyRg8dR6VRG8sFJJP6mtKCJsAkAEAfiK3cFHodMYqJatAQoJGRkYwen1rctHIAwQT6H0rEe3DCMqMFTkkcZrUtpUZULAR8YLYrnafRF6HRWbSsvLlhjO0VrRghVYqFBGcAZP1ri49fSxUFwXkBJJB4I7DHrViLx0EYOq+WoPCg9KThKXQWnc7W2RFkJOd5III4xWxZorAkgkjuO9cFp/jG2dlkeRUHICk989a6nSPE1lJKE83BY8MSAAKj2cosykdUunie0eNOcnJ39h7V5B440CW1muCrFTu3KSM5A6ge1e36RLDdooRwxJwAOcj61y3xJ0M3UMEiEq8RJBHHBHI9xXXSTejRzuTvY8RghG/c3CAZIx/ShoHRVIPIOQSOo9Ks3Ea2ruCxL5xz3qNlad4wHWNMEtkE59v/ANdOUbDTbI4wVOXOSRjNWICNxBOVHQ0ivG5UKcqOOamt0AlIL5B5A9Kyeg7iyA+S+OCe9ZjwjeGIyCOfc1su+BjGTnjioGtWbBCEoTjPpScrE3sZtrAquUKlSy7gCO1W4rdYQgYcvkLnoavC1bkBc8ZB9Kt21kWDxPtdchgQOnuKTmjOUjPhs3MgjAwcZ+UdK6HR7eRGKlAsjHC7RnA9afp2nI8gIJ44B966Sy08DKgsX6kgZGPrUqRzuVhLeJ2BJGSBnBOMmrv2Y7ASuSe3+e1aWl6LJeMEiiLE9+2fT610Fr4E1W8dAlhKApCksQBj1zzn8a0UtL2OOrjaNP45JHKxRllAYZYdCB+n0qysK7cMdrEkhT1Neg2vwg1SR1BmWOAEswKkk8dAe1ddonwTMmHnkWVuytgY9PrVxTlsjya2dYSn9q54lDbGRmYjKgdMdMdTV/TtJlvpj5CvIMYDBTtyemTX0Jp/wo061y7xAOOSNuc11+neF7TT1DQwiJjwQpyBitPq9aeyPCr8UUoq1JXPB/DXws1G/cySjCLjI4Uj3weT+Fez+FvC8Wk20agEEAYwMZPqa6SOxjUhwo3dcgYzVtEGAAQCOw7V10cDKPvT3PjsfndfG+69EMjUKPmRlUD7wPU1JGmzBPIJzk05MZABIwMnIp6Z5wMgnv0NetGFj5mUru40oRggA/jQwYkAlQM+lByeAAABkleMUrdgRz0zV2JuLsIBOcnGcelRsoOBjlu+elT4KoFPJHf1qvNH94ZyuMAgY5PtVFEagkkgYA4Oad5hyNgZ36YGOD+NN55DABMADnkn1pSiv1GfxxQBJtOQRtAI+6euaaXDuYwAZQMkAds808R5+bAABwrGkdSjEuck9TnpQGgwKTxng8DnFPJD5Gfm6gjjFOwQDkAdcCkVQcnHzY4OelPQTdxQ4VlDL16kCnbQCFIw7E7cnqO9OGQoB5PanIocZKjKn8qFqSBQYAbpmiSIbSGQsD1U8Aj6VKVVgcjJ9u1N2FSwO4+gJ/SmK4xFC8cjsPpTo8MCCAApxxT1jBwpJz256GnqgDMDgAdT65phchyA+DknHp/WpY8OgYA454IxTQTkqAw2nketSeYD8qMCQMk+h9KAuxiRlQN4AJ646ZobIyQTk8c9qn+bK5A24zn3pjgyyAL1PoMUBdjQpORkA4xzTVAXIBwRT/LJRy7AIODk4zijYCCFBwOQT3oAaVYNkjjGAQOcUi/dLEMCoJwR1xUhDlQMDNKiMvBPHoaCRWGcE8gjqPekAwQcYC85PanuegABGMY9TTWj2YO3Jbqc9B6Yq1oVYMsxw7Fyc4Den+FPCbScEAY6DtQCWILAEYwCRyKT5hkdFPSgLC85KgbuPu+tN8snkAocYBFSBiUG0biODnj9aMttGQSM9M9BQMFO4E55pC4K7WBOepJpMFwxA2gDjPXOaVXO7plhg56YPrQArAk5BIx2oVS5YBMkdST0oIO0BSM9SaAFOSRtIHUng0AKRycnaSMCjYQGAJ6ZJHemtggg8jHY0qY+VAxG715z7UAK8WAgABOM8Hr/APXpgUgg5xjsRT921gApAx6cCmjaSB8wBGcigAG4McEEY4pEHAJGQDnFDNtBJBI9qa2SA5GFYZBoAUp94nGOoHrTVfaSCPpTwQyqVUkZwSe1DIScggr6Y70Afi7GwaQlRlu3tWgrhMFhk9SAe1U/Mi3AIuAOC2c1MEG3zMZB4JzXybZ/S9kTMwDl0XIYd+1LDI0iAuMhflBYdBSQqNhXJ6/kPrRyjsCMp0BB5x6Gs2wsiRCzEtuBHT8PSljdySCcLUMSCMlACCecsc1KR5coRjtcDqORz9KzbK5RxAlQOrZTJAOOpHWlNsJnBKgHAOW7D61AsZUiJTiLltvuetWjKGHzAqMYAPesmikmiNLZgwIOPYGm8rkNyM8YNTRsCxOCMds0zAALkZOck/SixtFiry3lOGHGc1YjlMkZAGSRgD1NUVcs5IIJPqeant8oigkAAEAEZwD1x6U0jZO5dTMLpFJtdiMllOQD6fWntJEZCA+QBgqO2PWqCgIgRDjaeg/xqcg7AQoyQPmPetENFlFjVXfIDKMqp7n0pyqJVDk+Ux5CjnHtmqmWR0KzZGDuUL0PapPOdmRBxkce5qWikvM0o2QxklcEHr61KgDRnHTOQOtVYFcyhWAAxuLdsVZQP5jBRhB3zWbiFrEiTMvRNx6Yz3qzG58wq6ZA+ZTjAaoosAEA4P8AOlwqqAinzS2WZmJyPQDsPaiMTKUo9SxBcvcXIRYVZQMspJ4HrXX6fZC2tImC+WPvAHsv9KwtJ04FhKSwHbcMV1EO1IgCfNGOma9ShDl1aPhs5xUZy9nBjjnGQpIJ3DA60scrGQsww2OnqPSniYlAudozyCegoVFkYkAkYznOK70z4+TEdhNwRgnoMcCqcqNHIAuCoOdrDrV7G1woI2A5GDkmq13uOWAOPbtTbEmZ7wgqSQcg5Ge1Mb94QA2Qev1qeRy+8KMEDgepqnFA7OcEKSOcmsGrm8WN8phMwzn05qKaxkkWNlbPPPvVmRwJdrDJUbRj0oZlaEgNgZ5ArJxNItoyLq2IEgC7iBVBdPlWBpc4K7RsY4IB9B7VtSxpjAYkYyfeqzqJc4TOBjpzWbOqnJmdykTEjBYYOKZCRCilHK45BzyDVqVWiKFwoUnBDdT6YqpEzOkjOmwA4APU+9cVdu59nlPwtkkeEZiSwLDBAOMg1AVKDCAAHpjtUsTKXIcZB4+lOYAgqARzgcVwyZ9HcoT25VN20MxOOuMVkX0axMrjcXOQQBwB610jRbTknI7CqOo2yOoKjnPIHas7i52ctcnzVJwwC9x1qs3lrtRCSCMLu5OPer12wQuFjyBwTnnP0rNmufIwQuSMAt3reLZlKQnl+U7HJI64NQyMPlGQgz1qSaRHwSMEdcnr71BgzMQTgDBBxXRFXMmxzosigg4IPI71DcRKzxj7oPr/AFqwkbspcgKc8YPUetMkIkkBIJUVfKYtlVRGGDEnIOMGragbw4IIA5GOtU3dGkJC854HvVhBnAIwB+lZyVzFs7v4eX4t9QswrBFllAJbOSuece4Ga+rPDEYkskCjcoAbd3NfH3gq48nWElJykZGFI6mvsX4eTLfaVGqEgLtYgjoxHIHc4xX5jxRSStI+WzeLUOZGxJC7HkEDFRm0BjIQln6ncMYrpF00sx3DI9hTLm1EJLMOMdO5NfnPK+58S532OZn01JiGBJHYEd6zLzR0YliArH14ArqJYyruEQtjgAHOarvDvYoyYJoU3DYuM5HB6joDIoJTKsNwPUHmuL8QeDYiRIRsOdwjAxn/AOtXtcmmhyA2cY4HYVBNokUhO6LcpGMkf54rroZjVoSvE7qWMqUneLPlXW/Dj2yyGIOr5IByeM9vpWIts1nH5IyJAPmA9D/9evq3UPAdleRlpYSSRwynGB9Pyry7xT8NHhkYQjauSQSOSK+4wPEUaiUaqsz67A51GdoVTx5beR5FxlhkAKB1Jr3r4ReBTHBDcvGFdgCQeeT6HvXE+EvAU91rccZBEKHJOMhjnkV9TeDPDsWn6ekZGRGAo29iaWb51FU/Z0tbjzfMYxp8kGWNL0URqCUwQOcjGa6S00s4AVOwJIPSrtpY7F4GQQMDHetO3jVF2Bwj9QGPQfSvzapJTbbR+c1Kt3cqxaagRd4yRyAfWr0cIVQSAoI6Zz+FSZTeMDgjgHnPvTtobgnAB9K5uXscUpNjUypIJyCcAegpSqsSSMnpTyu0FsYxS4IypAD4yQpzSsS9SnPCWAbnORg9Oe1YHiHSyLVyFAUHnI6Gurdl3Lvxk44I61T1K18+F+csfxqHdbBCbi7njS6BdaxeTwqmApGGz0Unqf1r1vw9osem2kcSxiMAAAAe1VdO0b7KpLKiSk5Zl/iPr+Vb9qoAQEZJ6Ad6ItvRnRUxEpx5S0kYIKAHaRk+9PXBkjAGGByPQ+1RMivgBuQQMEkY9frU4wuRuyf7x6GuhROPUYsS+cBhthJLEnOKbtCHJTIIJz3z2qR2PAAyM54o3kqxIwccD0NVYLsqYyCACBjnIxzVe5s450II+Y8Z9K0GU8ZAyegPGaGiAQkDkdc1N5LYLo4zXfClnqcLIIQoxhnHBJryPxr8IYJHL20CllyZCvU+hwa+iGjDKcgAntVW7sBJGQVUrnJGP61vh8XXw81KE7FwqSi/dkfDHifwLLpDAeSRGSVBwSSa46XT2sQqSAlidozzknoK+4te8E2t+0ruisSCQrDgE+leOeKfg88CvJGgcZOxyQSD6cdK/U8s4nhJKnXWvc97DZg17sz53kilRi5YAc/Ioq1YyAyqCcZ6H0rX13wjNpd0VcMXwQCc9AaxIybedQBlgcYxX39PEQrQ5oSTPpaFeM2nFnaaY7AAAFiR94mrzBzggAqRzg4xWXpZBiAIA3ANkHn6Vpsv7kE5znj3rCzbP0TDyTppiFyVfC4J4OeMAe1ROf3SIoJYdWzyTU2WMZIOCcDkdBVeZmRSS25wACxGM++KOVnoIbdThYgHOSDnI4//AF1yOo6sZp50RjtXABz19eKu6zevGjFJg4HLITjb7j17Vy11cNJKSGwGGScYzW9HR3aPBx+L5f3UGMlneUkYAPTcO3vUAmKKfMBIJ2++fWnMzQIwJKkjBz3FQRuXwWPGMY9a7b3PmZSuS3JyAqMBEOQpHU+uahiMkjiMYJ6gnsabLh2DAlAByCetPtT+/IDguo3AA9frSZdOLk0WpTJGQZGDBhzWHeBDO4jBA2nJJzg1p3LshJcE7gSp9axrngsWk5OCFFcjV2fUUIcqKzszAKSOO/rVGckBlAyMklj6VLORzjI7iqzq7Zw3JGMGtIqx1MVTlBHnDNwWYZyPb0qa3iHKAg47k4qBUI2AnkHH1NTqu9nXIxwST39q1MmK2QSoGRjjB6U197Au2CcYAoJiQMIyQwOMEcUowYpVRgXZeMngGqsCEVRsAIzQGVnSMDhjtwT3p4GyMA5JwMn3qEwxlOHYNnOQaLDugkjYTlMYxwO9II7kOBJEURgSDkdjTydoJLlmxxiojKzMADuPUgdqLCvcaVdWBAJOe3NSEvjDHa2cEMMYprv84CMVc85x0pXuWkjCu3mS5ILYxkDpTSJdxu0gHBLjOMnoaYRlyRuyc8E5wO1EYCEqTg9QKV0KAhiQTwMdqdiU7FY5IyWwenNL8oQLnJ7kDrUjKmSCodVxjcO9NMiAgAbe/AoKR0nhOKKMRRqpDbsAeoPeu8S1ZWDrgAcEg9q4Xws+66ABwyAE/jXoFoHMRMjkLgnpXFWWtztprS5HJEXYgsASOcDHFQpbFtysCSDkc9gOatjDggjk9CTUTqRkkZCjOT2ribNlqNEIwCjMT2BPQ0vllXUkAnqT6UkgKqApwxPWmK52HOcA4Oe5/wAKi1wtc0LG/NtdLICwIOc4r1rwJ49WJo7aZgzc7QW6D1rxfeTDKASrlwQW4wB1FXtPv/srh8/OMYI6n6V5OPwMMZTcWeXjsDDFQ5ZH1vDLDfWyyqQUY8c9wB/jWJ4h0aK5t3YAFgNpY9ADXCfDvx4jg200oZwQQu7oD7fga9XSRNShAUqysB06V+YYnAzwFXc/NK+FngK17bHzz4j0k2U05KgBQVyeOB39q56RCswaUMI1HDDkE+le0+PfCzQRCaSAxlztBPOQe9eSapZtaXBhYbixyMdgK+py/GRqx5G9T9IynHwxNNRb1KizoSQEGcdcdK7f4UOTqOwMNyvwAOQOOP1NcOIcMcHB9K9D+FVuWvt4VWkXK4zg5wcHPpnFaZk26DsduaWWGkz6J0ZSbUDABDYweuO1aZjDsXICc5wOlUtIZo7RCy5fHI960cZAyc81+YVH7zR+GVZe+yF7fzIjgZI9az7fTGFyWClQOeBwPfNbtvaiViSwZe+B0HpV24iK2+xAVTHAB61zNGHOZhuRDGI1AZj0HvWPd6Zf6nKASBBn5lI5A71t2FktxdFsKChyGYZroEtAQCAd2Ow71DjJ7GUpuOxxmm+GYbYkhAFznOMZFdNaaTCqgAAA8jgVa8vyQQ6EFeSpwap3N0YHJSTC8ZA9azkkviMXKUzTi0xI+RxgZJIqdbdAcg5U9Pp2rPs9USRghmCuRuCkkZrXVkPIZWI7g9ahKPQxdyNYlDEAZGMEVKVABBUEHjGOtTCIByAAQuQ3PINKIgwJJyTzwaaVtiOYgJBwQpLYwF6VGwyCWUqSec9qui3G4sFJBAXGOnrQ0BwAevQ59KGhKRizkgHPA659axtRUlCFXJPIro7iBhnKggHg9P0rEvsqvBwATgHvWbSubQ8jzfxK01u8oQsY9u5hnjP0/PmvD9bnklvZ3dzlnyAp6DAFe7eMZjBZXLnbhlZeTjGe9eB3LB5VZwQMn2OBxXuYBbs+mwXvK4scjhSWIUEYPPWt/wAIa8dKnQxsQucYzxXOqM4wcn3qUyO+GBLnIBPpXoysz1uW6sz6W8Ia8uq2iBHVwc5TOWB/w9K6C4mCQOAR8wwcdRXzz4J8TnRrpZWfKH5cb9pJzxz+P417VpOuwarZlgzCQhdoI6t3H0ryKtNwd7aHzmLwrpy5lsS3K/LknOOQfQ15f8YtcGl+HZ2JQTTBkjbPIbuPbivS76RtjAYBA6A18zftH+Iz/aFlZRMZ7eMNvXsjkdcdzjivZyfDLEYiMHvcMFT9pUUTwLxPeI7TTB2zuIO45yfp6Vy+4OSQCMgHFXNVkfeWdgIyCeT0NZcjcghuDg8V+60KaowUD9WwVL2dNRFDkSEk5BP8v/r0ycFkKpkA8nHUVJExJLOWIOcAdj2pzRgkgZJI59hXQexFCq5ZsvhjjG4jrTmVpTkDpyAOKcqBsgHJUdx1p6Ekcgg45PrTUjWwkWNxYrgqO/eosI0okDvvBwRnj8qsuo2FskDqeKgW2ByQcIeeTyapSGtQVi7uTgjaMccde3vTxOq4RsqTnBFMCxqxCsSB04qKXBmAzkcDmjRjsixb3Dq4ZXO5eevI966vQfHt9pJVFlIiJGeMkVxkY8liDwCOcnNJBcOspKghQMY7VE8PCqrSRhUoxqq0lc+jdG8Wp4ohitkliSVV/eZYAYA6knvjrXJ6j4rgg1F4o3DorFcjocGvLbK4mt2l8qTYX4LA5I9x70rzS+cWL7z2J6muCjlsaM3KMtOxhhcM8NPmhLTseyWOvQ3CK7nC9x1xWotwjMChyOMZPFeNafrc9sUYnK5wRnoK7PR/FCXCLvPz524Y9TXoyoJK8T3oT5lY7iKUO7kDBHAJHBBHY02VU3BmHTkZ7VDa3Mc8SbCIgRyBz9TUpyQpZw7Kdu4jt2FczjY0ehCVZmEacFhnPqPSqcmCemePStJ8uCQMADvVKSE4OAUXoPas3YpMqPGjyDd8qY5NZcLFY5Rt3EueT2HYVpz5G8A5BGDgZqhcxrGShLA4GT9azZomis7EEsxwB1GetI0YdSgIXcv5CnuiRqwDbmH5GoUmeWRydpXAUADBB75/ShK4pHPyMPtMsakhkOMn19c0TKQAwYE9CPWprlQtxLGSCAfvYxketUZw5kBIJVTt6+lbxRySZDc5iMcpycgge9MjlV3kDt5YVQw4zk+lPdixKOAQDuGT3qHaN4JGUzg49K2RixtxJGVCgYJGFx6Vz7b1dwZvMAJwD29q6GdQ0TEDB659MVkGIrIyqocEnp1pGkLFrTFOxUCEHqa0N5DhCuFHGDVKAERkFijdQQcY9qu25MzgHgjg570rnXEuwEIqkxlvUA4x7/1qUKZXGScColBjAGeScDFSruDYBySKlu5rsTRKyuEBAXucVJcSBX25yMAgqadHIDCWxvUHBPpUTupAKBQT0ye1SYTGTSBZBkg5611vhHRDJG946AvGFKe/PUVhaNprXt6lvsLJwZGI4x9a9PsrFrO3WJQqqoAAA7V10KfNJNnyOc45UKfs4PViBi2S5xu5wv8AhUEzFMnI2jt3q0wAJAAKEEHPYetVrlcxDAB4Femz86cru7M+aEl3bAJK9z29frWJMpJUMhAA2hyOvr+Nb9yNik5BOOSTWBHMUkLEE8nAPOKwb1NqepVmHzsN21MdD+pqvFCuCzkghic+3areSGZyFdccYHX25qtdSI5AUhmwC23sT2+oqkzsiUZzJICApI9jVcOGLhgcEbePerkc6KrEAkNwAwwR74qlPOkTsznYpGcdqdzaOoxyowoGFyAD/So7iQQxkkAgHqD0p7srBShG04Ibsc1RuhtZlJyD1xzWU5JK56mCpe0qqJUkUbzJnIPrUkTAqSDtUEDB7+9MGWBwMA9c9qRXKAqFAbsTzXmt3Pv4qySHOgAwOCDyC1RxAByhBBPY9qdtQSbwAXIGW9cU9yeHBwW4yPTNCNdRXO91BUoSD09v8aaUPygnbgAlffPSnsoBDA5OMgj0pqkyMTnGO465qrCuxFkJkAJyxO7OO9PjlIlYgFuSPrTfl3DByR0J9aVMgkk4JGAR0zSBq48TBwRjA6ketTROhBcqcFSoUdj61V2OjkgEnv71JG8vkjzYjbseikgkeh4rVSsc0qakNjdpC2BleBgnp61ahQoQScKOcn37VGmIwMjJ61aGZVBBCEjHHpV+0aOGeEjMU3TPtCIxAP3AOh7nFWocGUHywDkcnipLG23tjKj1OOa0WthwSASMYxWcqnMTTwEIPmTJFZXiCuASDgD1psiEjJOVB6AfpUBzDcyoWBCjhvU+1TrNuhBbdvHYDr71hY9OMWhqxu4GXwQSRuPSpAV8o/KA+ePSm7d2MjcCcj3qYKqsUA5UE4xwD9aZuiIEOBuHzf3h2HpU8cYmyijeMdM4z7ZqrGxeeWIjHy7gx747VdtI28sEjafvDihXNLEoiKAKRs4xg84p4CxyEEkjHBFPKMyqW79SD19fpSlSFKqNxPTjtVaoBqsFQ5IOBnLUCESbwQMFQCSOoznj0PFMx8oVxk5+7nqfenY6ZJGcgYrNsqw75ChAwHzjPPI/xpFJCgKNwxwBx0qREDgkgH9KlS36kggKOB60J2M5WLFhGZZ0Vxk4zkDOPatlB2CZHc47+lZ+lIvmsSWGBkd/pWuv3c9GIya9XDQTjex+c5/VvWUE9ERCJUHUKSc8jrTJAFOSflI7VIzscAIGYDoTUDSb2wRggc+xrpaPlVqQTKz4AAC9jQ9uVw5GDjHPQ+9SKJTK4AUrjjPWlbCnaRwOT3rKx0RVipJgoEIwQDnPQ1n3tslzGkbkIWBI9c46VqyqJMgKCe2ag3AqQFyPcdKhxudlKbi00efanp7Wk5QwjJBBkJ5NZgJUMH5AHGK9GvLP7VExdgwAxkjPHpXJahpLQMwCsc5w2AMCuKdNxd+h9xl+PjWShPcx3LDaUJAx1XqKjR2VCQCSDjJGc+tWljIwCSQB0I71EMxkFFLrkAjPas1Kx9HFplV3EkiDZnJyVIqe4zJHuAIYn7oowDIzbcckYpx3k4JAB68elNMvQiDhkIB5AxjHQ1G6A4BGBnOBVhkj3yOAQOuSMFvfHrTQAGUghgBk884+tBIyOJd4LLxg4NWoUKKSOuckjoRUK79+QQy9ge1Tw52Eue/AFGgNl/T3JdVYYRiMV2ujIuSUBCnACsORjrXD6Woa7JZ8oOik9D613enAW0LSsOOpbsBXdQVj4XiBXlFCaxcBbeYKA0igknHQCuNgzcIZCMqRke9b2uXheOXChQwxweorn9PYZCE7RncVPqB0r0Ys+QjGxZkld1RAwWLaPwPcVFBIhxnBUHg+1CurKSBjBIAPPPpSSLumOcFTzwMYz1H503IsJBknaPlzke9KISFJOQGOQPSjCxIDnJz09qmjvEViSobAIwef09axepSbIVDh8E4AHOKb5Zdsk4OacJRKNhGHI3elPMY8svIm5BgnnGKmwXYrsNwUYDAAkVZhJKBHG4N3A9arO6zFQxAC981cgx5Yxyw6e1K1gZL5ITABBAOSCMinyIrZJIPoewNROwDjcSR1PvSyeTKoQKShIYjPcGkjJj13ICAFJxggjIx70uSmwZBHJC44/KiIqWzvKBuozwfwqOTHmgEhio446CtLEkewxAB02Anhgc5PrT4CHyQc4PfvUNw8zOhLgqAFBPYUxWZSx4Axk+/0pFWLjIMbwCCccDgEU1pMSnJ+X+7VcXXyEF8ADAB7VXe7AJJbcQOo5zWiiNRZckdWkEYbgnP1qGdx8pIOVGMZqk9wHlyWVCoOCTjj/Gqc2qiHDg7iQQVz0o5UjWNOT2OP8agtejjBJ3MT3Brngwk2YJBGQOOtbXi2WO8uEckscbgQcc+hrJiSaJQhKspOANvSsZNbH2mApOMFcVf3AKg5J56VJuAUgHJYcfWkjilYqAoLEgcnoKtf2e4YAlQ45yDkVg5I+gjErZfIDckdc07eCCpUHcM57gVrJp4mRSpJOBnPc1BPpb/extT7ufT3qXNMu3kZE4ePBzsGcjI61GS8ikAbRwKnlRtoSV95XKjI7Z4qMsVLoexAOOf1pp3JY1FKb0Y5HQGkVSioCMgnqac4C7C5wAM/KepqLfE4csSp/h9/8KqxN2yUkKdykEZ4x0r0L4SI80t+8gBjUYGOeT1/KvN4cbAoG0dQO1e2fCHRAmkSO0bETAtnIB+ufwrahG9RHPXlywdzfnRwZHyQAM/IM1pWLqgQkZZvmAPcf/rp7W4tXXBwOcc5wO3NFjEJJCAwAUnj0/GvfR4vMmJegG5DOAHIABz2HSqjTtFkKFL9sjIPrxVi6ZXmKnLjB5PUVWWAFiScKozkdzVFxsWI5JVjAlGwg5KgYAJ9qjYCQopUkdSfSnLGN7AsWYqCOelOEgDcnLAcgCgvQvWh8tQgAxnHXpVwvuuEVRkhQTx0PeqNuA8e9RuYnjHata0tw2XZQDxkjvWUo3MJSSKl6AWBRPmHBBPT8qiiyvIdWHfnof8A61aRtyHJIAB4+tMNqHyFUA+mOtebWoSktESpxZFaapc2rMySY5yeeo/xqnLqiSXDlzvY8nNLe2LhXCD5yQcZ61hXUcwZSxKEHJI7+1eLUjUpvU1jRhPU6G3lilk+QZJ4OBWo1mrxI6qAAMY71yGnXUtuQ44Vzkr1IA6V0Vlqhk4KHYBknPSvSweJi9JuzM6lKUNtiaW2KbCxJGeDjpUDxt5gwFUkkByOABWrGyzAMTvB74ziqtw6JkEAEHoe9fRRasZxm9jGuJQucKUAOCGOcn1HsagW4USDjBY7QPU1Y1CeMhFJEbFgCSMgD/CqdzhXYAZ2jO4Hg0SlY6VqWILwK3lhOQevTP1rUtXWcNvPzkcY5rAEcpIKqShGCT61PFPLEwUMc+npUKSM5R7GzcIVjIJG7pVUoqhc5cE4OKFae5AIG3sBU/2aZCQVAzyMitEzLbqVLlSFwAdvX6CmwMwQKSQoOQDVqWKVSCVyOhHrUc0QVSQMg84Hakyr3H2OVmy5wuR+dbN0VEY4AyM5B5rFtn+QEjOOxq4bsTgEnbxgDHSsmYyjcLmQTOQSypjA5qOONsADKgMSCD1HvQqFnB6nIxzV6KBcEZYg9cHFYtmL0FRRg5OCTxntS3K7jwoyABkd6k8ngBeRkjBGeKeyly6E4KjA471nci5URGDE4BOMY9ackKEgMeSc4x+lTrbODkgKQcnPepVQAAkDOc0c9iuYaqqso3IDGVwpB6H6U8ZRhl8AnkHgUoIJAAzzTXQuCQoJU8A8gY5FZuV9xEqEE5APHUetRzShgAFOD+lCF/LLkbRng56/55qJ4y+CAcDnFRuUrEEqt5W5SFBOMjqfwqBYgADnJPrUzAbycAeoNIAJGyGG3oPajlNVqSQ4wOcAZJHrTyS0ZJAGOc+gqErtwScEDgk9BUm5tpKnAIAB9D3NKxElcsBQVUknOOSe9MKllJLdOg9aaZCoABBA6/U0jOdu3PIGSSfWqRk0JJuOGADHIBBOBj1qSIHqSrIevODTMhSUzuPUZ4pVDM4yAo6j607isSuAzLhQijjk9qWNxGXJy2BkE/WovNZ3KuoBUZJHp60pGWIAAB9O1J2JsWIpElQEEKx5G4UPtB7EHjIFOt1VYyBtL5wQ3HHrnpQVUsCQWTHCg9/rWbJITlATnkHgevvTGid0JY4B5x6CpnVVY/MAPc1EWPlsCc9gB6Vmy0ymIDwwJAHXmnBUZQWyxHqTgfhUzgIhycfSo1lDKwIBAB59KhuxaYxsHDZwpPOOpHse1M847TgZbOBgU9ACpK/MMcVYFuFgDoMynkKBWbmluVddSNd8oEagAsMgd639E082sCmaP942CT6U2xsRbwK7IDK5JB68VqQKjRB2fBA4weK+Tx+M9q+SGiOCtVv7qLEdofMVxIAmOVx1/Gq890qsYkOQTk5rPutXdnKpkdgy9CabYQz3kyKqNIw5YqM4HqfSvB9qm7XOF3tdstyWzyFguQOpbHQU+2sWkjLAAEEDI9a2GtRFAEBBmIIJz0UirdpYpbaeInjwTgkg5zjpXRCk5HHOty7FbTd6RkMpAB554NdLZCP5QFChhyx7+grNt0WORVIC5GAD3NbFqAowQD7jtXt0INJI8urPm1LqRIUABy5IxkfnVpnWCEqTluQBnpUCSFEJOCB3J6VXu70AEkZGOuelektFqcWrMPxBdOEKghgfTsK4m4QTXLOSVTrgDpXYakRPKBGMk8dO9UTopZCxOc8kAYxXzmPpzqz02PTw81BGVY2+503RnA53DpW3HGpAOAQOKrRfunbIwo9qs7grKCAAeQa8tU3B6m0qnMaUF8be1MJLJGATxySauR5aMsDnpn61mZQhXIBJOBznGParKXo8ziJgqjAbOc/hWkqsrWMmrlmd+CxBQehOcGsySZ3LmMjAzkE44HX61dnug5BbCg8HjHNZN1IYmIZ1OewHSuGdWVy1Fl3T5SZEwM5wQSPWt7VNQbTLIAAeY4wARyB61x8Osx20wcMMgEBfX3zWNrXiWWXeS29m9SePavp8ipOrO8tjopYR15K+wapcrKhLSuWbltxyQe+PauI1EsJSQNwJ6nsKuvqErbwTvfJIBHT2qAu7gEDDdTmvv5UYtWR9TRp+ySSMae3uYpSjB0HysBjseQcfSpbMvbzjaSUJ6Z6VoA5YlhjacCmw2saSu5yATuI9TWCw6TudXtNNS7FKpKhgd2eDjOK2tI0uW9unXYBEq72Zj1H0/EfnWJbQteTpFHkyOflA6kjtXoml+HpksIZ3TYSNpbOMsACRiuDHYn6rD3dWeZisRGlHc0k1CC30uK0jQLFGc4A6n1Pr0pt94piSJSEW2jiHCoucnHJx71Uf7NaOGulOwHJC9xXEa9qC3TStbyEJ5mI1zg47Zrx8PPEYp3jE8ujTWIkWtY8QPflVBLozbgRwCOwPtVOJRJIPlGQMk56msq1SWfJdtu3uO9TRSPCxUhiCcEjmvaw2BlCXNM+jjThTioxZuxYilHQgd/WrkTh5sk4GKxYZwEETk5Q5Bzgg1fhlDFpCxRCBwAST+Ar03S5ehjJWOt0wyyQoJAoQcAVdWANuJwMHIPpTdJWN7VVPzEKCRj/OPpViDY7FUVmGcbQelfB5hT/fOyPCqy95hps4iulLjehYDHoc8H8Otem2qmBjEGDhDjcvevPLXSxHcq8xI8ttygdzjHPqK7nTWYRAnkH261yUE4y2PnMyalHQ27djg7yQQflAPB/CpwQxKkZJGRUFoxeMkjkHvVhW2sGAGeh9x/Svbps+XZ8+/tTaGGezu1j3FT5hIOAMqMj86+aUid3JCruJwAxx+Ga+yv2gNGa88GXEnlF1CFsEdccgZ/CvjpFMsKuo3IwDA55APSvTqPmirn7JwrX58M432HwhlQAAAdQR096sxscMSSRgnI9fSqyF9qowxtHGO1Wo1ULuYlRjJwcCuVn3Nx8T7WA3sCygsp6A+g96vRENtABUk9h1rNn1G0tFAeaMtjIGe1ZNz4zFuQLYkODwwOCKFFsl6nWCQyEEHcCcA+uOtMk1CG1lYuQhBwzDsfU159f+KrqZnXzSSQTvBzk9c+xrObV57lQDKX4yWJ6nvWns0txqNz0qfxda25VAdxXoT3+lZVx42upZGSNzCjckA9QDwK4mOVvtKuw3kDGG7VbtIHLHe+5Cdw45FQ3bYOVHVQXlxeyxGWUFt3zAHII9K63SlkeaNIyASMhicAe2a4/RoQ7kOcOBkcdvWupS8FrpdxOAuRGVjLHGXAyBn1NRrJkNHJahqqzeIprpJWL42EHgKQccVYvNaLxeXGp3Y5YHg1y8IYXHnliXkLO27oCe1XFuNi5BI3djVuBry7D5pN7AkEkjG70FIMgAEYQZJXPSo9wKOuGLuwwwPAXHII75OOaV3EgJPJGAAPasmrCSsPLnaAucZ4z2pNx25ZsCoZgQVKDBA5Gep9alMilQzAkquCAOp+lWmOw9cqiuCo5PT9OKsJcEoCxBkznCjgCqKYdUYHDEZIbt9akjlRX2lACOpU4zQZSjct38rTWhgjBQyoVLD0965VtPt7OWIyhpDkKCOAPrXQyXQaQY4AGDz0rK15BHCjLJnJJK47djmuinOS0TOOWHg3dooXl2N0qA+V1U7VAyOvasO9ukRCEdnZh/F2q1cTBlBC5JOCc1lTK0hKgYRTkk9RXTdvqaRpxjshqTTwZkWQs4wwJOMn6V7r8KPFS6laiFirXGQrcdxXgzLnJZgAO3rXXfDPXJ9H1eNhKADKFC7RzkgD9a56qdtC3ofSsknm72A3lRliOw9aoOS64AwScgimW7E2akPuyASc+valEYjZTkEHnaa5Yq4rDmuPMCoRgjseoqtcyoUIAIOOGB61JMPLkJIAbkZz2+tUppRkFVCgdVA4B+tbRVi4pGRr1y7adJEhAGCGLDscYx79fzrxzUXZriRgOSeQf8O1eta/cJBYSucFSDg+/p+teP6kHe43ICAGYsM9u2K6Ye9obLQqXNyFBJBBHUiq6ShyJWIwvTHvT5ZVkwCM56471BuSZsIPl6cjGabiaoc88qkNGQGB3KTzigOXkc5wW+Yk+vpTHAV8AYPQ80nBUgjDE8D1rI3Vid8hANuOeSe4pFwyBAGLk7Rg5JH1pHkKgKDgYByfWtPRtMMswnCFVAyeevvSuiKtRU4Ob6E9tCsNqiFCr98nJP409gHUFeQBxirP2SVn+RRsY8c4/DFWI7QrvDJsABIPXIrtgtD87r4j2lRzZzmpvthEWCSTuBA7DnrTLIlYwVByf1qW/uo5LoIAQQOpGAM1DA5VyiAFQOAOwqZo9XDwuk7EpDtOpYkg8kk1YkeNFBd9qk7Rz3qqm5yQQQR29alKCSLy2UOhYFh6VzO560Ilt0DgqFySBwT6d6WGRw5LFcEYwowceh9aCGPBJJwBnPIA6D8qmuIkKAhcEgc5/ShM15UVSQ8pURtnJIIHAprRnzCoGDjkmpcsAABwR0zULuykMCRng49Ku41EhchG27QCTnp0FOhc/OAdp7EHkU1lBnBBYhOCpNKo5DADGcEZ61ElctJI7XwtqZnQRs2Apzgnr711mS6FkcEkbQoHP1ryfSr9rK9kZG3AfKVHb2r0jSbxLpVCkqNo5z3rB+6yWjR2MADwT3HTFTKrjBU4B4ORTDCSwIzjpnNWE3bgGIIPQDvijmJvYSSNSVIcgA5JxjcKwPFV8LezcI+HAwAT37V0LhhGwOA3ODjpXn/iy8E9yIA2GPBwOlVGN2XDc5I3DTzECRiQeSBjJ9KdlI1COxBBwVHUj61t6L4WkeOS8lJEQkMa7l4OAMn8zVCeySCR1J3DJwT3ocjpjJMjFwqAYOAOBg9KtTlEjhMSsGz83Od2enHaovswIQphWHr0NLKDGgLYD8AKDkD2qbmqsWMFGKkgMvUA5zTAJUOQRyeR14pIlxIACXQjOTxzT2idsBiAQeMU1qFkXrYxtKItwMrLvAB6Dv/OsDVdNkgumJLENyAB0rYhjKzJIuBIBt3Drj/Ipl9cyzzOz5Jzgc9RW8G4sz21Rk21uwcOQCeFx7dz9a0DaCEghsg9CT1FSxQNtJBK5HNKE2xokY3KpBOfTvWnNczlJjthtwASACMjJqlf3nlAFeFxncDVucFIskbwxzg84Hp7VSlt0wN6AhjgKTkEdwR6Uk7makuplNcyvKoBBjzknHUU6SQhXJGc9BnpUr2oichjgEkgH+WKrNGH3qDuGRnPY1omPmiWYpSscYRRG5O1mxkketXLado2LB2BPyjBPBB6iqOzylUnkjoM1LH5m8vGQARtZTzgUybo7XQfHl3Y4Z2dQuBtY4xjvXoUfjW18S6KzPODMuUERHJGeua8RkDsiksX7HnoKs6TqL6fIuGJQkhgDzg1Sqcu4rI1tas0S7YIdy5LADtWUIG8xwhZgeeT0rTNwLol8YBGSD3qtHHL54IyVB3DHpWEpXdxpkMdqkMYQQgPuJ3AcnPWtKC2SNgSCSQOvarMEaLEBuwzNnBGcE9qLrhWwh39sjrismmx7lOUBnYFcYBIbv9KkslDwgsrEs2wN2B9KsR25nICDa7YUBjxmu+8D/AA3vfFdzFEts0VqrBmlbgH1I9eKwmnHqcGKxNLCw56jsjjbLRL6/mCwRCQZwFXkn0Fdz4V+DOveII3ItnsywKqWIJA7mvpXwP8KNJ0JgFtI2dF3BmUMfYkV6LFpcSEMQGcgHIGPwxVUcNVreSPzXH8Uy5nHDrTufPnhz9m0RRRC7uTcEKNxClQD74z/Ou+0j4K6Np7KDCXIwcsScHPQf/Xr1GC3UYwMAHHAqURBSwJwDzXsUsujDWWp8lWzrGVt6jOdt/B1lZOHigCMQFPA6D+taQ0mIKwVdwOACQMgCrwUjkjAzySelSR4zksCPUV6McNTj0PKniKk3eTKq2iRxgbdqMOcDAI9DUqW6AAE8Hge30qcJgEqoUH8c00rjBJBreMIxMXNsEQZ4GcdPeptgJIyRmmoAeowfanliXJYjgYAwOBVom5HswSCMLnhgRx68UD5ScYAPA9aWQDg9TjOaVM5yAD9e1Ah8ZKqWJwTxikAwMkcdqUqfKAOAfWjI8oHJBB3ZA7UyB3zLkAZBHJ9RTQpYAAEKepI6VIrHcCBkqOlDMQpJOM8GnYBhyoAJLjG3ceOneonXKFQMN1p+xhtAJIHXJzkUjZVwScbjgDHWiwyBgEAXOTnOT3pUGXwBgFcEDv70+QfMQBk9sjj86dGAclSfTkfnSsNjwh4BI2dyeookgDqcHjvnqaeoV8DIJPelKEDAGRRYVyAqOhGT1GRSZJZeNvfFWEjDAZJGfbkU6JGQhjgDJB4zxRZk3I9hZGYFQQOATjNOKuoAPHHO08GnrGWAwQACSM9Rnrz6VIPlzluTxjHX8aEhXGiMoAcEH0PBBpC6ZJzktwMDOKGYrgEkA4GSevtT44VXOSUcZ3IR/nBqhAg2kkcnv7U/aWDliAQBgY4J+tLApKKpKlcklgPyFOyDg5wPeqsMgOSxkJwc8jPSnqgkJOdpzkkDrSgFpCVHHIOe9PKOTkISegA70WARhjgAnv8AQUAMWGBwOc+tAwMBVwT1LHpSksFIJKHuVOePrTEOYArkjJI/CkQA9TgfyoKnYDnIzn60AHkEEHuD2oaAQqfN45HQ4NHAJ5Az69qUhgpG3HIwFNHXAJAOepFIBNoXg9etL8wBIO4U3LbiASo/vE5p+0yAAA568Ux3GLu2AYwPbnNPAPcZA9KTaFIByCDk0hB25BJOc9eCaATsPBAGc4GKaBuYEHHoc8YowXQhhnPUUpyQRvAOOOOntQUKGw2QMnoaAB5YBYq2Tkgc0xwRGSHYnoFA7/SgsBhySuOMUAIvygKSS2ScnrUgUMpJOCPbrQQQpBXBI4J96jijAJYAliOeTz+FIRIAMbgcHoOOtNK5JJOfQjtShSYwM857UIoXkjDHrjvTC4HPTewBPTOaYc7gocsVIOSMfhT5WjjwVJJzzuHSmlQAQSQT3PagLgGDF3AwrHgHt7UOgIAII9Qe1OVj0IB4xu9PwpnJYjJIHWpYrgi7MAFenftSlCYwA+TnigKCqkYY1IQASQMZ5A6YNCKR+L4t0GABgnk46Yp7bAMAFc859aaqkMCTk98GnTNJIBlCgHJ28ge2a+RP6WTJA4VVRe1SRgOSXJRBzwMkn6VDC4GVYgEjFPVXbLxyKFU8AHk+vFZs1JShYkAgY5IJ5I9venNKzTKWRQigKMdTioY3LSgiTLA5BYcg+xp7FkfOcjPOe9SOxNIQ6FgADjaCByAadAgdQHOSvqetMaYAEKNx7+1ELLvLOuCemO1AxZZgsgGMHGMAUhUmMcYyevqaWQRuSFJJHJwOlM+V8qSwTPY4JFLUq6JYIohlygYgYDHqKRM+XKXODnCgelSxxo8ZZBsRRkLnmhkLxZKc5yDVIpMgjAjUgkkDqT3p6TBn45IwQx6H2qMwSqoBBIPf2pBgxgBCko4AJ60zVMvMxZSGwSc8gU2LeWU5wQeT6CoEVkWIuoLkZJB+7Vq2kRtxD4APBNKxadi9bZMeWJz069amjcMWc5wB1Hc9qhRlYYLcgZP0qVHCqCCDn0p2JcifggD+JeSfWr+kxtdTgBcknJLDpj0NUolSS7igJ3SOPMAHTaMdT6811ejxx2ocFNzEYHPQmtqdPmZ4WYY36tBrqy9Cm/BCAAjBwcYxVuLG0MhGR0BPWo49qxgBCo9hgCnCIIcEEDqD7V6iVlY/N6lRt3ZJIpZi2NxAycdBUlvKGGwrgn8KaZCUO35QDwD3pYyepYFjxnHSmzlbGKh805JA7CnSRgxEliAKUR7mJZsLjqOtNmYgKvBUdKklMgY7HAzk9TtqtJIgYlgST2AqURgPgAnnjnrTSCzMCmQpwG9ab1OiLKcyorK7DgnGcd6esXkb2GJGPY9qfPu4GQUznGO/rUYlMciLyCx4J7YGaho3RUZTPkgbSp5B70rqY0RV+8Dknv8ASrBLLvUjAOSPc+tCSBhhUxxgkjJJrNpm0SjcQmSJyE3MPmZiM4FYpkTJIyT347V0N+wSFkLeUWyD2JHcVgNtMoAJ8vBGBXmYnc+0yh2psWCQbwSobkkD1BqWTkhQQpPAIqqwAcBASM9qe4OIvk2hSfxrgkz6RLQlfBIC8gHnFMxxIQASeDkZxSgJuB3YbBIB4z68d6ZIDsJAzlhjB5JNZO4WMPWNPZo9yIBnJYg9+1c1NlMptUHPXuPxrvrgDYEZMoxDHB6kdveub1fTkhIZgArngj37fWtqcujMpI5p43Yo4ZCgJDKevsaURl3AcMUIwADjAqSWEQkhPlUdz2qPeqEhnyCexrrjYxdyZAIxgjjGKqXLBshBxkdOlWvNUJgAEepNUWUhg4Pyc5FbIzZBC/lSBiTkHOfTFWGl8pAwO4NzjuKjCRuqqVJUjnPelCAK2SAgG3mkyGa2jXjQ3CEY6gmvsD4JakJrSGIvubaFyTnAIr41sJBHgEHIIIIHJ9q+ivgdrssdzHE7gDaMADJINfG8R0nPD8y6Hj5lR56LPqTzSikHGR0HTNU7phNkH7/Tg56UW1yLq2jYLg4wTnrTjauxyASDX4rUqK9j81lHlbRTVCrEjBBGCfaneQpAZQCM4JHb2q41oSykDYvdcdatxWBKnIwPTHSuSUyOaxk/Zj8pUY5wMjtVgWTFyQA2Tk57D6VoxaeY8k/MCec9h7VY8kKpbOTnAA54rL2jIdQw5dPMoJ2EjsAK5/XNHWSIh4wATgYHQV30sQRQQePWsHUoiyYOCCcAHuatVpIuE9Tz+Kxj067At1ChMYYL1FdXpHiqOzZfNjZlPcED8cegrGvrLYWIBJyRgdqwp1kikAYE7sBQexFdUKik/eZ6itNe8e16d4ttLpFZJVK4yApzmt+21G2ugjIckrk5GCDXz7bX0trKAjMrAYyMYre0rxNdWrIJHJTk78/Nn1PqDVNx6HNPCxfws9tV0bHJZxwPpU4ZlAJBAPt1Feb6T4382QLMzAgZBX/Gus03xHFMmBNgHnaTnNQzgnhpQ1NsglmBPynoMdKAiopUDAxwfWoo7vzkJUgqpx+NNnk4IXLHvisnY5uR9QDMXBABIPGRmpQwJIYgHFUoi+0g5ByQDjrVgAYUHk4xn0rHczcQKhhwMk89alhJKgjKnBAGMdKqea4YDIBPOBzxVhphEqnPJPA96FEmxZSQrgE598d6k2CQ8nKr83XofpVGG9R8GVkTnBwevvim3GtWkBcPKAeoIIOa2TsUoy7GnknnOAOnvRtV3JLFQBwB3+tczN4xs0lCBwy4JJByQfpWVffEKKNo0jQjfn5uTj61fMjRUKkuh3jyIFUs3HqfWopLtIQWZ1BIwPf2rya5+JF05KmMK+47SvOB688VjXXjK/ZyHcOvXOTn8qGaxwcup7Fca9Y2ygSzxI5OSrMOD2rOu/FlvCHOQwQbjg9q8hfWJbvDMcnPU+vrUYkUs7sAWY8sDnNJKPY6I4SK3PRLvx1AxLxBW46A5BrB1HxNFcoCMI7ZBBGMGuYdj1BIPZcdc9KettcyFSsBnf0GDj0OTWkWo7It0KcTJ13QotVDnyjJKerEjj3rzHxj4OOmoxjjJYnqRxivoTTPD7yujyxNGxxuQ9vbNV/HXhqM6RcyrFllGQCMgDp/hXvZfmM6E1GLCGI+rtOB8xWAaBAHbLDgLnNa6SkxEgZCjOPWqWp2As714QCgHIOehz0+nNT2bgYRiSD171+14WXtaMZPc/ZMrrKtQjNFtCVBJPJGcegqhqE4iinkY7cKWXI6n0q3JKy8Ebe4J74rkvEuptkkS7iAc55H5Vq1rZHp16qpU3IydUvhIoAGC/DD0FZL3GcgKCQOPaooL83SNJKPLYk8eg7VB5owy9CTxzxiu6MVFHxk26k+ZjGuHZiXBGOnvTxcMo2khgD26AegqKe5SOEkkAH1PWqkd2PJJRQZDyOegrRI6KWFc+hdNyJM5Ule9S6fOJmwEKsDisr7Q+10JAB61e06Ehg5YkEc4pS2PVpYRQ1L4WSOOVZ1BlJJCZyAOxB9xWDO7OrjaoPPNbN1naGLksOM+tYd+Cm4scEnIAPrXOkeko2KcpLZBwMDrmqhVy4AzsPUng1YAGSScEDOah81/MABJH8hVolk6ZGCF46jIp7MMkMpQ5yKcAVjJzksc59BUCgqSPlIJyfUn/CrTsZMGIU/KeTzg9CP8aIpAxJI2nPNO2hpGRUAU4xj1o8naCWG0jjk1VxqwO6bSAxJBqsuJCGY4Gcqc4A9albbGoJGA3BNJsAwwwoHTd0ouPQashVWyckHB4z+VBiRN7jIJHIpMF+QykHuKUOxiO/aSDjPc00iWyAORKgAyxBwaRlcOrgjAyNvcntUoUIuXOCT27Co2BJAJIJORVk3FCvgF8B24x6YpmGEg3sQpHUnPNSO21Mk5Qc59KGUGMEnIzn6UwuirHO0chJ5Xtn1qVV3ylyCG6gdqBEjEEkYH97oaazszlwcAfwjnNRYpWOu8KECQhVOWIJIPTH9K7vlY0GQQeuDnFeeeE3KuCVywUqGPUAnp+g/Ku+tnxbKwOGztPtxXNVO6mvdLCrmPcSB6e9MfO5ctx0YetLuXaQpJIz1HGaTaQu8jJ+tcbRtexFcvI8TBQAw+6WPX0qQodsWx1kLEEsvQU1gGfBPA5AqNiQQEG0jkY7ipHcWct5gLEOc96dborOCAF/vH1piYd+Tgjk+9KHCRyGNGdwRgD/69S0Qy9aXjQXymH5FwSXBxkivZfhr8QVukiiuFwSOSx5BHA4rwsKzLsztYnceelWrbUbjTLgOjhCoGCTgZ7V42Py+GLhrueVjcFDFwae59fXltFqdoEYFlYblDHpnvXkfjfw6IiHjj2YyoIGDV/4f+PRcRxQSy4b7p8w5+uK73WtNg1qBCYw4jU5IYDk5wffqK/M6lKtga22x8LTVXLMQr7XPm94zHMVC5IHT1r1T4LWoikLhA0s0hJJ5wNvT8MVyXiPw++mXMhBBc8sUHIr0z4I6QXRy7hVALIwGd5/xr18bioVMLdux9ZmWNhVwXOmez2tqIYgHTI6gk8Z9atIg2gkhjjoKsLAzwIQAwXGVPcVGFxIyYwB1z3r8+k7u5+OVJczZasoViViCMtzz3pbyYKhXOHAp6NtRQVAjAyCD27cVTvZQxGOR9M9azszKxNooIRnI4YnGa0HkK4UnOearWQMUY2puJG3jtmknkKZAOCMjHoaWpDsx8swUOCcA89KyryQMhG3DEEbs/rUlxOE25ySc5YdqoTT5JBGR3rFpsIxKTXbW8hc8nscVe07xhFHKYnJLAZJxx+frWTeMpGVIyDwCen41k3sJnjIHyk/3aEkdkYRktT1vTNYiucMXAVhn1x7H3rVjKM24AEkcH0FeDWfiq80tkCElAxViQcg9jjuK9C8OeNItRjgQSAuSSxz1AHI/OqSvsY1cI0uaJ3pIOATlSMZ/+vT2KkDkFgKqW8/2hFZXynUqOMVOAm59gJBPAJzirUe55rjZkE4EkbgjAXuR1rmtSUor4AJ7ZrqJc/MM4X09K57UwBE5JyRnJrOSZpB6nknxCuYnsBE0JVgxLOTkOOwx2xXid2pkmcNyATgjsK9X+KFyYUKjhGyCf7p6gn0HWvKZlLFQCCDyfevXwmkT6zAq0EQlSSTkYIHfpipI2aMnaQNw5zzUZAaMqCQOn0pzQFiuCCeMYNd78z1E0TAj7wODkHOcc13fgbxa1iYYGcEAnaCCATnJH6muAkVmJBIJzk1Zsb2SCZGD7dpGGFZSipLUJwjONme56rrKvYu0bqzEFgRyP/1V8afEnxG+r+IbqdUKhnaJix6Y6HHpX0B4y8THRvBNxK243MhVVjUA5BPJz75HHtXy1rd1Gzyyq0puN5YFiMAHtjHP519rwxltpuvLZbEZdh4xq7HJalOqSOQod+hz3qvjcgOMNjgY6U+4YuXZhyTxnnGacowqDaQ3OT7V+mpH6DSVkkNXICAjDdj609Ud5nDooQAqDuzntmkhCm4GQeAWBPT6UqOCzAZIAwcds0zviNXdGQsZyOhJPOKsQuWAUrg9AaLe2STcS2zHT3qWJEQAlyWJwCACBUvU1ViSKEnIcAn0z1FIsQfAPXoRipZE2ujMwBYYUetCFnkKqpUAAkmpKSIriyCx/IQpGDtA6is/yg0jOeMkkCtswFjkHnGOvSqtxbFeSnJGDjtVxdhMyThZHLDdx8u7oDUlnGWfIIzn86dcQeQoYkEEkHPfNNsCDINrYB6VvGRkyWcJFuLHB5OAO9IZCIoiGLEru5GMD0oudiylDIMKNx3An9aYk6YHQDOAeuRWg4khYkAKRk/McfyqxDcG3lRwCXQcBT1quFRSGBZiOdv1pWjIIIJC9c1SZ0Rl2O90DxGDsBcnoCQeldpaXSysSZAc5weuTXikV41ormMMT611XhfXVXYryF2HHJ6mspw5tUdMJt6Hp8ZwgUDPHJJ6moHLKxLMWI5G4cewxUFnfGccHIAywHcVO7+dLkABAOB6VwSXQ21K0yBFIPOc/N61j3JCjcoJJOMHvWpcyg/Jhg2dqnFU7gExbHAEiqMtjqfWs7GiZmqqkOgTYTj5h704xBBgEE5xx/Ok3BSCDk0hmGJJHJcsOMetNIJPQwr4M19KpGAoADHufSopYwY8nkeg7Gn38qC6BBwg680+Fw2wA9cAcYzmtUccik0a4AGWJOSW7CoJ2VY3LjywDkBec1rSRCJiw5OcHAzmqdzbG4tGkiQkBtrAjqK0M1qVrhFSMJGVIKhuD6jP9ayJUMbZUYbOMH0rTijZXKom5yMEdMCsol2uCjlsbiRu6gZ4qZHRCNizBbHyjvcklskHsPatCHYmQTwRgn0FMiT92CCSzcVJFEeVxknjnmsmdKLGU8lQoJQYI9jU0cCDLnh3wSfQDoB7URqJAAAAV+XGMc+tTrILZSruFBGNxA5/zikgbsQajeYhS2QhDuDMQMZz1pEQsAFG4gZAHeqMgEt086sSWODk8DHpXWeC9He5vhdSKHt4uflIyc9MD2Nbxg5OyPOxVdUKbmzuPDejxadpMTuhFxMiuGzyo64IrTeclHIBJHYnr61X+0lRknjpz2pn2gMSF79K9anHlVj8kxVWWIqOcupL5hAXaPlIxz3NRyOWUDgnHODSbxGCTwPTrmomkT5mC5B6A9q1OPlKd1lUIcAgjnHrWHcqEfgDIzXRT44bGQeRisK8xJIWMmwcgqBz+dYOJ0QVjNZmGctgE9qrXBHzFBgAZLDtU7DGQORnAyetUZAyO/zAAgAgHOfahJnbGxHNmNg+cAjHSo8l8qcEY6ilZZJSP7i9veoTIybmAwR6ckih6G8UQtblpAjsBtOV5rJknMl3MEkL5O7O0gD1/WtGWXz0BQYBGMkVnlnUkgYGcdOtcdZ9D6vKKW82LgowKggnkknvTCWMnBAGcZNStKWI3BQCfzpsrAPGuFOctu/+tXKfUIVwUXgAgjOTTWlfy1DEAA9PWnMx8nYxBJPT1phhLMCSCCAcE9KCiQllVVHJPPXpQrAAkDJ5DAdvekIK4JPHQGhJQoZduSf4scGgNthpLZUZyfXHSpNxOBkkjgcdaEYu6oAAT3PGKV3GCgO0g4/+vQTqOimBwWOSeAR2piq0crgs0g/lSBghAxkg01juYZwcnk0ATMV+YbmIAzjrj0qeyx5oTlQehz3NVFySXcBlA24J5z2p6EopcgkEZxnpWiVzOTSOu0+ONlQkYA43etW5IuSQSO4yOprA0m/Y26Iz/LGcKgHQfWuojnWeNcDjGaHFohTV7GPf25+WUEhl6r61Ja3CyQqMkyE7ev5Vbu0cwSAAlSOgHP59ax7QRwSkkMXHcnGKz2OhK6NORHQj5tu0nC+pqQlRCjORtY8kHOPWmxYeHli0vOQBx+dCwhkAKsEU8hRzjuQKVy0h9skRYCNzMgGA7DBb3x2q6gMUbIvDEgg55A7imQxImEToR1+vephERMFY5BAP1FWimOjyAC5KjOB709nVFcFAobhQD0oliDkEOGXoPakWICIbnyRkk4odhLUiRBneRk4wAaSTIAJIXJHJ6CpWAOwYJLDlh+gp6oUcArvKj7rd6jQ00HJEHAQNhjycemP5c1YVBKfk4YgKFPAOO/41GrHdkE5JwB706ESrIAACp4BPY01q7HNVlyQcuxvWVusNoRsXzGIO7vjuKdkREkbnI5GfWqiXRVQoJBxzT3uCzZC4yOea9mnHkikfkGLlKtWlUb3Y/wAzc5GQrDrk4pPKUSEg7iRiq7gbwSeSegps7KwAIJB5BUkfrVNnJGJKmIwxG4kjA/wppZd4JIJzggUxJHT5D0PI7kZ680i4jLyAE+w5zSubLQfI+V2EbVHPA5z/AIVWdiuVAyccjHWrGcHOSSRwQarySFWRVXe7EjKjpSbNUVbnIVcIQBwx659KoywiZm3jjHHsK1Gkxhix5BH0NUXAAZixAJwGHeueZ10puNmjldS04RTM8ZOemAKz/LMZOTj2rrpQJTtYFj3zWFqOmygnYCxByCB0HpXBONmfY4DMee0Kr+ZlDOSFIQg5z6j0prSKGKYzng49aS8ja2uWQOCyqCyjnGaagUOCHBHf2J6CpSPpo2krhK4IAwQM802KMRSFiSFzj3oky7gZwScgDuBTpWKEkAE54A7U2N6CA7ZSScJ0+lSxuWCDBGCcj1qvuEZBckEnJDHoT2qSMhchWPJzjPShAWdMfZfqQOM4JI4rt5NQHkmNQACAD6H6Vw2nSuuoKQodcYC9M+vNdO0q71JB3Yxj0Nejh9j4vPleUStrcu20DRjB3AHPPGRk1nW8Y5ctkMcdau6ozNHESuAByPU5/lVOGQRwghAwBztPbPU12I+RZZwEUAAFQD9QfWmrGqsTuJcjnnpQ1xGgAA4yMEjtUMhRrgklgucjb3qJMz1HSIXIIOWHNKjRpcoWQkdyo5FOUmHGEAQj5WzmmFjwwCk1ncq49ZEYPuHJJ5PcUrbNoA5OMfhUUUoEb5C4BySe1RowmcEMeOQOlaJlIez7Su4FlHGAOprQMoSMAcHGapKYncFshxxnHarO9MDDZIOBnvTuDLEewkuwYD0PemSSLGzbAASMj60huoxGQT8wGAPSqhlEsbhyARyMelCViLXLMd4zTJuACgY4pj3vJIBBzjHt61SN6IyAnORg1G1wJSAAQAdxI9auw1C/QuC6V5Qu7cR2JqE3KsSVOCuSc8VnTXsaSKQgTJ5Ze9VJL4fOc4IPAHcUuU0jTb6Gjd3YADhgAeoPcVnPeNEdwOVHIxVF7l1YNs8xTkbScVWczOUAz5TEjA7Eck01HzO6lh2yze6mXJIw204APf3FUpZZZWALYXOeO9XIdFJZy0mXyCpByBVpdHKyAIOSerHg1hUnyrc+iw2Ccuhzl3CZDwCAT3HQ0otC6kAZcDGfQ+tdYmjMHYMuRjt3NKdAG1wpIYjIC9jXnyq+Z79LC8qOXW2McYUAswAJb1qytuxAJGSRyPSto6a6Ivy4I4PfNPNqECHBxgZ4xisfaHfGnYzUi2KrD5RxwKtiJJlZXPHUEVa+zsz8xMEPAbHH0pY7YjgHJB444NCl2NLGVcaPCYyQgLYyDjPNcvfafLAriRCj5ACg5/WvRRbGRAcBQGwR9P6VmanpaXKSFByM846VtCpZ+8zGpC60OAXCx7XzmnBEMAbIypqe8sRb3D5LEFTgY/iqgkgKlSMHr9a9BWaujhd0P2gFFCeYjNtZR6GvpTwvZDTvD1jFASVWIAn69q8F8HWC6zrlpbMjFBIGbHcDtX0ikkcU0VqgKDy1YBRkADjkjj+td+Ej710edi6lkolMCUM+9vMJ5AxjHtRCEjMhUEgnJHr/AJxV+4iPmDCYGOWHY1XaNd42ArkYIJzk45r1VqecpLsZgLJK7HOCep7UKXjPByCe1X5rQuuAD8vzHmqojVQCxIck4GM0M3TQ5irMJSmXUbSR6U4hS2Amc4JIHSmjYu7AIB6nPX3qaNlkxtfBPBAPBFTcmRctgnqQQMA47VYa/ZBsjAJAzyDg0W0ACHkkY6YqO7gO9FTPzYB5x9as53Zk63guFAlAQH0J/nV2yO6OISDJVypx2jHTnqTn1/M0lvarGSdnzRnOevTvVVrrZMcIw55Ixye1FrkWXQ0ruFHQZGRnIzWXdaWjqWcZYrgegPr9aedReXjAJBAO7t61DdXzsz7RhAeCTnIrmqU4yVmbQUkzLnYIVQFWBGB7U2K6MLeXgggZz61JLai4JkI2nnp0FVlieMEElmPc9hXzVWjOMro6kk0dDpeoF12Y47+1WLpEmdSoZTxnPPGf61g6a4tnKl8nGT7mtW3vckEAHaRnJ5GOle9hasnBKe5zyhZ3Rja/H5bAAEgHsaitcvbKSmRjGc1qarbrcozn5R1O0c1jWcrLEVYFFyRtJ6e9dc7t3Nk9DTtUULgM2Md+xqcWg3F+MDn6iiFYnRQcHHQ9MmniRIlGWAA6k+npmiKOedzQsQoUAYLdhV2OWKTeJAQgB5B6Ee/pWdAwOQvBwCDVmCUsrhiCSwIZRyAM5HpzXRFHM0XGVJIQEwGx8wIzn2BqtLAgBYqFJ4xjgVLI6R4Cnlup9aR2AUoxyW5FU7CVzOktgSQqgY9+oqCOERAODgMTjJyTjrV91AZgeMcZ9arzAwurBgQPmHfFYyVjTUltkU4ymSDn6VcWNQwyQVJ5wehqnbyFcEkBT1q4EBcGJ9ynBJx1OOa5JGMkTs4VnWNcEDAPofWg4BJK73OM49qazBYwCc89akUKWGw4BHJJrMxasLGwJO/IUZAHr+NJ5bsSo2gHHGfzp+AON4YZzjGKiKuzEoiuAQxJOCvuPXr0qWFxYyUcswAAyMDmiWTbCHABJPGKWTCqdxyM/eAxk1VaRHlwgAOMMM8j61BaVx8UjOpJGFBztPekWMhwAzHIPB7UkuY1CgZJ9BUZmYZIGGHr2rSKLSGTgwsCDkZ4zzmkeZ5DknaDztHAPvj1qGfJAABJzkknp7UrbI0BAy2OnpWljVRJZJDH84wR0wR0zSrISNpGWYcDPXFRB1MZGSeOlMJCgEHBPIz2qXEUlYtx/KePmOcVM6EKzgbj2FQxOFjAzhiMcDoaljRyoJOQOuTk1FjnloN2OcOYiV5w2eOOop+4PEMhkcE5b1HbjtUgKOqqeGU44Pr60gZCgAXDg5G7vSsTcaxPyZJYrjHqafCBtLFADnJHoKZglgMZJ6YqWNwUDkEEnpUNCZIwXy+QCp457imsu2EkOAM8AdhUzEHB2YUjp6VGyqY0KrjaxIBHWs7E3K4Y9Dh8jAyOtM3EEJtznj8KlVw7pgABQQRjrz1psqjcXQ7Wzz2qrFIjnVGwSxAyCAeM1DK4VioACtx9ae5bIIAwP4T3qpds2ASCSSAAOwNYTjpc1SFMphGByQQcLzW1pFwssyCWIK6kEg5wR70ywsIRAgCAAnJwOaleApK8qHIz09K+QxeO3po5ak1qkdA0IYiRQAOoA6CkVAEY5zkHFZNhLJJhQ5Azxu6V0KASqoKBCAMkdCa8W/OeXOXIc+8TiYkR5BOMYroNC0mWOYSpwSNpAJGR7+1XoNLRiwkUsQRjjH45rRRzpkSkgAMQQf8A69EKGqbOCpW0siveafIhMihSwHfjIq5CWkhU53HAGPSrNuUv7dpN5ACkjacAn3Hes+C+EMpRwUOeAe3vXr06aOG7kWbaNkwZVw5bGCeQK2rZ41LSbwSAAFwMHFc/NO2SQ+5Dzk96khvGSEgkAE5Br0qahHqZOEma73ODkDaMHj61myTFiQpz6g0yKZ5wdvLZ7mr9tYoSA7AkgZOMfhWzlHoZ25SqFPGQCSOT61Y2lIwVAXAz65NTSxIqlUGCvb2z1quZMEg/MOCT6VzSSkLmMO7gIUl1yTnJHTNVNxQjJ3H09a6G6jS7t3YDaFHT0rnRDMSAUKlSc5/nXh4qDhr3O2lLmViwsiRxg+azE5yCOlT291uGEbdj09azXMgLKy4AHXGantHCgFlwccn19q8WcjsjE2LiRWiBbgY69cVzGqanCDKiSmZwpYFBngDJJHXGKt6jqq2lrIS+HAyoB5FcReX5mZmGB2yB2rqwuEeImubY9TD4Xn1exM2pifBVshuQQOuapXTGeUBWPA5JPQ1XmnMQGEOMgDHYGrUYGwOzfP0PHWv0fL8HDDRtFHsU6Xs9iKK2b5ndsnHBJqtKZUY7V39+D1p89wxICoxLHaFHOff2roPDmgC4aKWfcIscqoySe1evOcaMeaQVKqpR5pEOlaFJcxG5lXCBdzgnG3jjnvVB7UmZYwS7OcDaK9ISwBidEUFmG0fKAD+FLovg6LTY4mULO5DZDcbBnJwfavGeOcm2eHPMFq2ZvhrwwIFErL+9I43du9dvBMRZCJxhVyR7GooQFQEDaAOBVe/uSkYboB2HevMm5VZXbPEq1nXleRy/iUkK5yF2nqa4iXaXf+4eCa2vEGqR38jvBOA2eQwPOOvI4rIYhkAIHXk44NfU5fQ9lT16n0+ChyU9SNAYiAnJxnB6YqclHAbLBj1IOB9MVBtOTg5IIGMcf/qqwY2xnjPcCvX5UelchIYlmLDBPPPWtGxnk+QEAE4xjvWeyq4AJA7nHb2q5aIseSBluxJ6VnKCegtztdCnBVgXKgEAjPWuk04RxebIu11UZZlOcH0+tea2948DEM+FyDjOMmum0y4uZghUBIAOWzyx7fQYr5XMMLFfvGeTiMNf3rnV292J7hi4JA6AdRXZ6a5aBAD8uPTHNebQGV5oDC43PIFAJ65NeoWMAtYIg/BK5I9K+a50p2R8lmKjCFkaNpM5Ujdkjjg461ajUtgngeg5qhbdSQMAnPX8qvx+oGBnJArvp7ny7MTxrph1Xw3exuSQEIEbc9epA+lfCWqqmjXV3bllYQyMhCjGMHGMV+hMtss9tcQg4eSJgpPIBxn+mPxr89fjdpkmj+ONRUgoJCHA9z1P517FKl7WDW1j7nhnHewqOm+pizeI4YWcgHOO/FYl94lmnCIpJDH5QO/41jzFicM2T9etQooTZgkgdMngCsbKLP16FSLVy3eXrTjO75lPT0qssm5wzNhcc465pZFEbhgchhRNDHsCg4BIb1yM80cx0xaFkBAWQDAPJJNWItsYBUAE9QOOag8sZfbwpOQo7Cn7QsgOzcAOnv61m2aKxdt2KSKQMnORnmtzT22nkAluvHWsi2jy4YHA+6eOhraskAIOcEc/WsGZtI3NPxvyqYAGCcVY1m4f7EYyMJndtHTPbj8DVexmfy2jBKhvvL6+lZ2saiJZwiuQw6gc5Aoi2Ra7MySWPJLAbjgHg8VDcPGYmAJBIOMClkYBiT0J3fSmAJ5PmF1bcDwDyOcciqbubIVJT5aDdj5QOPp1p8D8EFsAn86rKAAoQ5QetI8hZgAOB3PepG0WpZHVwBkkDgZxmpEIRFJJB7kVVaUMGbJO3CnJ6Uec0UZI+YkEDmmZuI5n+ZyGx1I9SakjIFqHkG1iMnBziqLgsQSDk8Z9KtxFSVwpBA24z1/Ck1cLDVX94jn5Qw4BpuoRm6tWVAGC5wCcc96R5mU7/KLrnBK849zTxKHDADaexNXGyIaZxV68gnAQgR9GUnkGq805G4A4BGMjrWtq0KRyO4GBkncO5FYksbvKHIBBGRg9K64sVrjUypBA3AjkHvWlp0zwzxyIcEEMAvUEf/XqkuXfYOGAyK1LWEeSAQqt3NVJ3QnofQ3g2+XUrO3VELS+WFYA5DEDrj1romtVQsSQQRkEnp7CvIPhlqM8ZkjRmUIdgbJBA9z6GvRTdyZDuSSoxkd89a4Y81/eOa7b1JLqfz4iwUgH17VRkkCIQXyMZp11MSN3Ixzgd6pSMjODICEOeM9R3rqirm0DB8YMF0twThjyfcdq8h1AO8hy5IPHB6e1eleN7hLSzlCDarH+LB6+9eZXamT5weQSOvWtoqyNhpO1YwdpOMn2NNnZGxkEMMYK8UoKOyoRhsUrIBkAYA9T1NJsE7EYlAkyWyo7nsKGYSMTFKsg5AYdM1HgAAFthBzjrn2qxptjJqU8kUSEhm/h7D2rnlLlVy+ayuXdM006ncLHErSZxwRiu2ksEsLeOBTmRgBgDGD6Vp+HtBj0u3aWaJjM6ffI6t259qq3UTXFw7Sk8qFx6MDyc1nRl7Z36HzWZ4yy5EVFtDbjO0k4zjr170ahG6xqA4UAZJx1rQhijQEM+xQCcsc5rlPEmsFUaKAAtnk+letG1j5alCdaaUUY2oIEklJGQT8zE5xmq43IwcBQVG0e3pxTTI9wzu7AbhkgcCkRy+STwcDjtisJSPsqFJxiostRSFWJABB71ZgYswCJksenqaqW8g3HKkr0BA4zV9Iw6FVJByOQelc7R3pWJVLmUqQVcHsOPzqe7ilCRl0Kq2VU8cnHNRltjYU4JGOvT3qxBG6xgF8xqPunnk9Tn3pDsZUhZXIYBivQU2STbhGBUt071cnsVV57nO4heRnpg9h3PNZ00zgkEYHUE1SZS1J94VCuNxHXjpUJUSNgDAHXNQlFdUcOSd3IHHSpldiygLlSeSTWiZD0ARCMERsCAeAOw/xrrvCeolRslIJzjJH5Vy7xFZBIQArNk4HBHpU1jcG0ui4fCAbuO1ZTSYrs9dhwsZOchju4PSiORBMgLqiAHG41Q0qQ3FkHAynQGrEcBmkBK4xxgjrXJdIjR7jdYuCbcwwgiY5wx7j61h2HhcT3HnTgvICDxziuiniK3JDoyFRjBGM1btcEkKAhYZ+vvWqraWsUnZaFW8jQac8flqBjhQMYPrXmmsAC8IJxjKgdiDXrF5EohZSAT0JIzXmOvQhrtzsAGTj/AOtUxUUjelYy1dkYKRkEYBPapihKquARnINItuSUXkkd809YQrHBzzg89aR1OwZQKyByScc06IbkYyFg68jHIP405YYwwGOCc05tqAMmAR2buO9PYV0OjlQAMQd2c4I6gVYSATg7iC5G4cdvSoVAuBkEKo7VdsdkRKFcnOc9a1jK5lN2QQQAkKVPBwQKkWxCZZCQSew6jvWisYIV1IBYfdHJFPaMAEKS5Az6VpocE5MxbvTwC2BuU/NtA4HtVR7Ethh0A5BHSuj4cYYAAA8+lMmt1bKAbRnPAoRjzSOVurVZCuYsSgEhs/w1jXCkTBCgU4wSvSu3uLM7idoC4x9axrvTEkIcHc45I9MVauaRl3MLcGyHUAg4Bz2p0W842AbenHep57QeYCqso6kGgQ/PySi5HIGcfhVHQnca0jxKyKMEkEH0NVxNJ5jbcAnrmpbjPmYB3BSAGY8kfTsajSMyzhAME881MtS0bFjIJ3Ac4IGMZzWpFCRtJ4QdcVW0mzKIhcAytlWIGBiuhtrVI0JG4DPA9BXJKaTCRBDAYtwIUADcGHOBViKD7ZIMJ82cD3atXR9Fu9Wuoo7KBpizANs7V9AfDL4GwadIlxfgSySt5hyM7D3GKydWTfLT1Z8/mObUcvg3J+92OF+GPwYu9YmjvdR2xxRkMsWMFyeh+g9K+nPC3hW20a2SGGJQuMHIHBrSs9GhtWIRAEHCFRjgdK1I4ugGAB1HrXqYXANvnru7PxvM83rY+d5PQSGEQEYwin5SfarIhXcccEjg00ABScZ9qmTc0gZsMc/L7D0r6GFOMdj5xu5CVKMBnp6U8EEYAIAz1Oc/jUrIcnIVQTgEHOTUSIQSAWIznBPStkrCG4DplQADz0600hkKgBShOWPccVZ24TOc84/CoioAJxkZ6+tMBCQSQHyPQDAphUiQoxxtXjPrTyoLAZ5PQUgyxcsM881Nh3FiO4MMEHPINS7AXAI5I60iZYAgEH3qQZZiQNpx+dMLkRUkEAkAegp2AwwDgEdD3FDIc5DEZPrRk5IAyFwCcevp60mF0OAIUAnI7e1KfkwVPPTHYikIIJUck9GP86UoQBgZOOp9aQhyoXcAgdc5BxSsgY7gdpxtJx1AoXKo5I+cDhfU1JgvhcgE4bB4xVICLDjcVA6cEjvSbA7LkgHjPFSiMhgAcgeppJAA7AjIxwQe9MCEKxDl2RFycEtgkfSmooVTjkckYqTALHIyD/eGcGk8sIqA53gUg1BYhwTyR3xTnzkkEsSOg6mhS4ZhnCnn8aGzkEngnn2oJuNjQgKckMucg9x71YwSgIIJx+VMiQiU4GcnGfUVLgcgnnvVILkWSqkhct9akhyWBIwCPXpTcNuJUZz19hQFUsSDkqeD6U7DsSJvXJAXacjGOgpwA4O0EdSvqfWjaSi4B69qXaRkDiixIoUc4GOc0jocgEAg8jBzQSOVYHBHUGlRDuI5A7NimAEMSMAAdyTTW3FcFcgnOKlGA3JyRyDTdwyQ4568ZoAQAHOASuM/SkYHaUGCvp60pIYAAEgHcOOtBBJckAjgYPamAPufAVMlRwBxSJuRSSOccc9DSr8qgAggd6cFEjM5GMAKVz1PrihgKwJUEkDAycU3aDhgeMGozksg5DZIBBwBjtThKVLGRyx65PekAKACVByFHYYpGKyIAC20nOV4zUpDZBL7gR3GMe1R8nKbiQTnpgg+lAChiRkBiTgY6mlYmNyHGRgEhe9IykLgk5zzg9aRFyQS2MdietA1qSPguXBIBA4Ht7U0gggjoeue1Oz1A59fajHABOUHIXHf60LUdhp+8SowOMn0pMqMbzlc/nTmKpkhRknAxxk0NGQMOuM84p2GRnGSQhBXk5bg1IMMpIBBPNNOOFOQAcj0AoGGKgEhs+vWkIVcgnLcY6Y6GjgkE9R2pu3cwKnBB6HvSqC4OTgZ6CgBJP8AWRKMFCDkAfdPbmkG05XGWAH41JscklUUjrgnGaVSzsC4AB43KMUBqNAHKgYJ6sKcFIwVPzDswznNKABKCB5hIA2jjOKR5UViqnB6gE5xQtQWoKT5hBYAgZK4/WhpOuBx6561F5w5BZQ5Hc4JxVaaTgknBx+VBVmfjbGhJBcbT7HNOYgMAXLLngDvRRXyCR/SiES3iaQkrluuSeQKczIqho1OQeD6fhRRSaLTHwyb3G4fMDxxU6NI7SAKAijLE8E/SiismixsDPggjBzn6ip4l3HzH3CJCAwXqc//AKqKKgBxYFyQAiHpn0pkkTbwUYGM4IwOlFFUNEgJ4UjkjPXpTjMyodwIPoKKKpGi1J9wjDAk5I4B7VTlV3YODg9yaKKq5a3IN7ySOFyxAztz1qzG7wxB5kCE5YAHIA9z2oopHQXYpwkO4Jksvy7u47VbguIigR42YkYwtFFNMxkje0bTiLlZSmRgbSTyB3Ga6hIwsgyDg9Sv8qKK9Okko3PzPNa051nd7Fwwk4ySBjoaEMxI+bKnpkdKKK6bHzzdxZGJUYIZh1IHI9qUYwrAEg9cmiipIHeYrYAOD3FQTsyBDE4ZgckMM8UUU7FIkSIMwcA96rzfu8gNhSSCB3PrRRSNUVgAGYMS2BkDHSo3YspLDBFFFSzoQ51MrAsMYAAwMYpMneQmSR1x60UUmjZOxRv1EcZJILZxtJyeeprElKySAqQQBg+1FFeLifiPtso/hNjhAyoQr7SB3Gc1JChMeWGQowBRRXnNn0CZHvQMFZMMD1x0pVRGchl3DB4zjmiipua8pHLADtG/AHT2qrd2gmjZWYMo5VT2NFFaLQk53UtOEagxA7iMsW6Zz2rnJbaQyElSVAyeOnNFFdMJMxnoEkRIwAQMjgmopQMxPG+5wxDRHoRRRW6kznkxI06EsQecKelMWMyYMgyAT24zRRVMkfaSOJCAWBJxx2969W+E+ttaavA8soDxkgMDgDngfWiivGzKEZ4eSkuhlVipQaZ9k+FrsXtjCFGSqgnHoRn+tdLHCUyzEEHkD0oor+fcTFRqyS6H5TjFy1pJEojEhJIyQc0pyrk4wzHGPU0UVwNHnMkbcCQQd3Uj0pY0Q7QDg55IFFFTyoyaCRC2VGSAcexrK1e2E0IUkqUIYFe5ooqWi47nNXtixcqoADdh3NUn0oyLjAO3ryBiiipudsZtFC50cRq7q2QP0qn9mMbAlgwx0xRRVqTvY66cm2MkkxKFJODjIHQ10mk30kYUrkgdvWiitXsdUvhOmsdcvTGUiAEg+bGcDPrXS6dfXVzADcoIpOCQvORRRWPM2zyq1l0L6TfdKkhs7QOuBThIXwA4BY4GTiiiuuC0uebIcnyDJ5I5+tZWpXc5kcxggHjIoorecVy3IjucVruuXFtG4BbfnGFODj1rlZ9YlO8vI7Sk5YhiAAOg68H3oorjSPbofDcLWfcZHL7SACeck+2e9Mub8yIERsuDk+3saKKo6GyKPcjYYgluvtTkJ3liFK4OeOooooIbHAqsYCIwUDJIHTt/WrNtH5hQHpnGMdaKKcdTGTsa0WkSXE4JjbJACnHAArq9I8NBOSDuI79qKKyqTknZHDWqSitDoIrARMEQYA9O59ao6xZR3VpLHIhl4KsAcZPYc/hRRSpzakmec5Nnyv8AEfSHtNZcJDsO/aSeQB9aw4Y5NiIWJC8KPY85oor98yOpKWGimfsHDVSTwyRU1u9+x2YTfgu2dwGSBiuA1S8Qhw7kA5IPqaKK+pprRs9XGzcpKL2MOaXySMkEkZA9apS3aylWDY/pRRVNmFOEbXEMgkgIJJzxgDqKSPCoCi4B4waKKaZ6tKKHrs2ZIAPXB7CtWxHmIAoAfHyj1oooep1tWJ71Y2ICswAUBmYdD3rnb2ELwZC5PQntRRWT0EZskYwVJ3jBzTbNA24FSDgAZ7Yooq0YyZc2EIEB+ToV9aY0SqAQSwJ6E9KKKVzMbI7rggYU9OO9OeMSoQzkjHLDqDRRVJj2IngVIl5L9sk5NMZiQRgbR0UdvaiitEMSFxGCCMHGSKV134AGAffpRRVENEaxGQFQc7cnJ70bgQcnLBeR6GiirRncj81iqggFGH4fnTYw4lwTlT09qKKoLgV3NgYCA5OO9EgEbgoMg460UVVi46nU+F1E1yFdGZSQTs4PFd3CFkiKkFCOQCefpmiiuCvuehSdoiGPaoZX4IyDnrSK5OCeCAAc96KK5Da7BgTIQAScU3e6oC4wAcAgZJoorNhYWLkMRgk57VIs+IQAAPU45zRRRYTRXO/JYMCSevpTriLzVAZxKDglSOMg0UVnJWBqxe0nVpdLuhKgJJ5IH9K908BeOxeW0cM5BbAIUnBPtmiivms2owq0m5LY+dzWlCpSbktUdJ4m0ODVLaeVIld9pIC85IFdJ8LvDkumWCLIrKAAoMgxnjPHriiivy7FR5aTSfU/Pa9acaDgnoerW4KRKMAgjAB6j3qvdq6hkABJOc+n40UV49z5hsgMjKSAwweMUxscg8E0UVLYNlk3UiRrhtoA7jg+tVZLguCSzOAfujt70UVzNsybKFxeqrnPzD2PSqb3gLFQQeSelFFJSaLiUp5gQ5bIz0PpVKeZggKgMTyATiiiquddNXMTVGLKdy7QeCVPIrDhvbmzukdEmlVSMyIcbR7n06Ciitqe56tDRHo3hP4hCQrHJLkA7Tk5Ix2r1XTdViu4l2uAzLuHPUUUV1OKtc8/G0o7osSSIwIBySOSKwNUISNwSW28kmiiuNnjR+Kx4J8UJhLqLvgB3Xyzg5478dK85klVkJMZB6ADjHrRRXrYde6fX4WKVNECurZABBBwQaYclmGMr0AHTNFFd2x6CJlQqpAGe2AKsR6fNLsOwpGTgORx+dFFYyk0TKTRyvxT1ZYRZ6M0pRLdjKp3cyMQM8+2Rx7V4lrl2yysBwSx6HqKKK/XMggo4ZNdT2svhFtPuYsqCR8kkAn1706NpYgxRsgH160UV9OfWQ0HFSCSfmyOp71KqnZgHaT14zk0UUmdSJkiAkBByvQEjFP8k5ORkZwT0/SiinY3iTogYBUOD/tGpoYmEgGcDOCaKKzZd2PhVUXDIzEEqACTnnippY1EpiJDMQGLL0oooMpMguLJWRiiBiOAGGeaz/7PMUsbEBSOTjsaKK0iiSpcwFi7hWYDPPrTFdxAECKGJBz0GKKK2WhSQ+2JLNHKMuQWULwCB3J/pUqyEqAVA7Ek9KKKou1hJVaMA8EEjhfT1qzakRzBkIwSCRnoKKKopM7jQdZy4QjKYwBmuqguEwgOeeS3pRRXLV01OqnqJdEuylBkdRntVK7uBGrM43HGOB1NFFczNkZ0iq84AOxsbgB3x1/CqwjVA5D5APY96KKm4NmDqLqZcEYOD+NPsJg2xCTkHK8d6KK2ic89TSYhY9zn5S2AxPU9x/Km+SZgSABnqD1FFFb2MFoVJbUESEMCAOuOtc9PaH7UQu4kjIJ5xRRUTVjqpu5oxwjysuxBHH1FSxRgHfnJ6UUVgdZdihHllRkl/lyByP8ACodRmEcezOSvBHWiitEYTIbS2a7kjghUPukAI9F716roGlwaTYQRRRqGVcE4xiiiu6gr6nw+e1JK1NPQv3ByhKgEKeRjtVZ3JUOAA2Rwvaiiuw+LYPICvUjCkmqvmkoQTg4OD6GiipbHyoryzu0DBQQ/Zqzp3K4JQMMcn1ooqLmkUihLLmTITCnsvQGqsxbBOAhHJx3FFFNM6ooqPKVlYFsFhnB9aqyrvJQnK85OcZ/GiihnTFFWdlijRIl+UHlu9VJJG3HKkj1x0oorzajuz7vA04wpRt1EyxKgDJ+lNkiEoLEAlentRRWR6trCMyyW4JUMFJUexHBpiEoqkAk44A70UUFkhyzBSM8DgdqczEAAEA9BzRRQQMBeJgzHJzkk8809sMd7jYenOOfeiikwAsuQxII/lQQm5SoxIOpHOR6Y/rRRQhi4ypYAZpBISqAdD3NFFbRZnJFiG6jtRIS+XUbgoHUfWuj0nUExGruRkZIP8J+vpiiit1qmebVbUlY6WOVGjDbgSTwMdRXO6pDvuBKg4HGAMYoorgkz0KW5bsFAjXng9cdq1IrckyOSVOMAA9Md6KKhM6HoTG2KwguMN1Bz+lNt7d4lOWeQk5DMBke3HYUUVQuZkoQ7sYyWOaBGEUhVYM33iT1HpRRSuVckUqAuEAA9ex9aGI2l8EnOAc0UU0USBmUYKgjOc4zinxuFVGBwQcEetFFXT1kjy8c7YebXYsb0IJQFSDnB9+tJC4OA4IA6k/40UV7lj8smtR7TbZCSMgDPrUVxOmVQHBPIGOoooqJIhRREt0dwBOG7Ypq3JfADYYHOR3oorOxdkSGd2BCgKwOQT0PvTYnTJkJIfkEE8H049aKKVy0iOQDIkGQwB5JzjPWoedzhER8jPLYz+dFFS3ctOxTkidl8xQCy8jB5A70W9k05KjoSABnqTRRSaOqE2lcyNf0MRPLLGhOCEdsdD6fzrlpbZlYkHIPKk9veiiueSSZ9tlNedWnabuO3MGyBz2I4wab54UnCkEdT6miisGfRJXEadZJAAQpYAfMOAD3+tKrjzSoCnA6jv70UUITSWpc01hFdIxJJ6D2rp4mIRy7DABIBHJNFFdtF6Hxmdpc0WY2pXBMCYLBCRgMMEE0y3BUAMOD1yelFFdiZ8lJIdPKrrjHMYwD6gd6TcjYLHAJzn0ooqb33IsE87hSiBMA4DA9aZvVsAEkgc49aKKgqyDzV2bSOScY9abuMb4BGMZJ/pRRWiCyHLdFZF4BPTNTyTKEIHBxgNnpRRVCSIGkHmMwO0qAME8cdaha7AIJPDDnFFFSy0itc3YiQpGAo4Jx3qi9ydjIHIDDJINFFK51RgiBrgBACQRjHJ5+v1qo1ywkAVcA9Wz1NFFJM9OjSi9xsl4sJQSEOQeQTj64ph16OGUMYwVUn5RwT7fjRRW0dT2qVCnFJpFyw8RwbyGdQXG3aR174rstFeG+VBgFz1X0oormrxXLc96grKx0Eelh1IAwMdKY2kopwobfnnAoorh9lFnTzMrzaZnClDkHnjqaim0y3KGMxMoxkgnOSetFFZSpxjsJtkUunkxqgZgB0U9APp61G1iMnYgjIAOAetFFc0rrqZ8zHiwKxcnIPA4qvNpaQhsK29u5PH5UUULUpO5yfifR5CpIAAA5AHQ1wksAjlKlvnByQeKKK9HDzklY5qsUtTtfhWwbxUlvEfn27mA6YJ9a93CSJKcKAp44oor6nBr3Gz57F6TEu5nt4JAXxI/EZJ/SktVEpBAwehPrxRRXoWOaxNJEUjAJJLD8qx7tHV0CIQB1OelFFJouLHN8oKsPmNJFIqOiKMPkEgUUVm0bNXOjhLCPzCCpIwBjrTTH5t3G7nhSRx3OCP60UVVjgm7M0l/1b85Zhgdse/vWRPFguQ+0Ak/U0UVDBMrpbSNkKcSHoxGcfhUsOnuuUkGc8luwooocUzTmZObfyY2CEEkY6ZyDVRLFJIyzk4Ugk+/bpRRWEqUWWpMry2jwu7kDaxwDjFLayAO2BwBj9aKKzjCMdjZO+5ZmIMZlYkjGNvb61l28kcd0oc4VzgZ5xntRRXQmW1YkkeWK5CAZiPQ9xzWiAmAGG4Ed/Wiimmc8mTWzOZAAQEAH1zV354sgLtOeoPWiitEzFobOXZVkV8HOCoHX8akGGVSRkgetFFXcSRC7kqQRgH361XkY5zwcehooqZFJCxODNhgx4zjHH/wCutG1mBBwNo+mMmiiuSaM5osSoXTBwFPBqSFA6EOBsGByKKK5mczHzyZVSRgjjI71FGrQEyEYB5NFFS2IkacPk5BU9FPbNUJ5MuHAUMBtyB1x3NFFCRtGKYyS7JIweMHJ9DSGYblwc880UVvFGqSEYuGJxlc8571QjUvKVLsq54K4OfY+1FFapGiL8cQJCADJOCaTyiUKn5iMjIooptGcmSQghSCcNnA+lTKrcgNjvRRWMkcsiZQWkRhhQpz06+1SSFW4wM59KKKyMxDt3ZJwO1EeRIRuyD2FFFSwZY8zbGVD7xnOR3oZCIi+cDrnrRRU2M7lZSEBJGCck4PTNQvkEEjIJ5DUUUWNIO5BJNEZRGGYEHGAOh/wqvK4aZQU2kDv3Hr+tFFcdZ2i2dKR0diieUGRgwzjIPFT3kaxQkKMEgMQe4PeiivzqpJym2zyKj1ZJBE3kKyFUPBBNalpK7zBiACOPlPFFFTF2Vzz6mrsdJbyNsy7KFA3E+gArC1HWY9QKlCQh6DpiiiuiU2lY44xVyzpFzfW7COOUGEjOxlxgVZfTpZtsrPkA5JPf8fSiiuuguZamc5WlYp3eomHERPAJJ46gdqbFei7UICSMAUUUpVJRlY6FCLjdnQ6NauCGdsnoB6V0jW6wxq5AJYknHUkdz9aKK9Si7q54tZvnsQzxIjEgZHGSprL1OEiIbDnPJHp6UUVtJGUHczQ+AAThgOx60gJwCWCHOeT1Hp/OiivPqJN2Z1RZn6vExlEqfKufugnisC81o28e0tiUkgKe3vRRXhTowlXUejPfwX7yykYVzeS3rgSEjjPXGcVBBamachRhCTnHOPaiivqcLTjCyifRx91WRcnsRFDwMknrmq52qgUnJ9AOpoor6iloieZk+h6HLd3gAido1cMWzwG7D2+lel6bpfkW8apEAy8sf60UV89j6s6lVxk9EfJ5nWm6nLfRGlHEm9U27mBznpg9jU0qBMgMBzg57etFFcsYpHiJtlSe5WBC2eR1FcN4q8UG5JggBQLwwByTRRXqYWKlNXPby+nGc7yRyEMrvMSwyp6AdqusQAA6gjsR2oor6+mj65JXsPZlyACAuM8mi2ZnBGQCAGGec84I/wD10UV1ILIkWJ8ksqhWOcA9fqKvIQ6nKAgcHPeiipauIvaZoxvLlGcboyVOB2Azz79q6sQi2gEYwSM9sYHv60UV8pnMfdR42LnK9jU8PqbSOC/nRUi3DyyxGCc8fnXoUF011HvlQAnoQc4/yKKK+Oprleh8rmHvQuy3C4DKuST06VpIAAMgqPT1oor0aUmz5iSJQ4yGAB9q+L/2utCbTvE1pMqbDJuEgY9FPIGfWiivbwkmpNeR6+U6YlWPmlpFF0u4HaT8wzggetKmZCUAGwZx7CiilNas/bqM2kkP2uUADAgHII9KnYqxKgBgBwwHU0UVys9WLFXIYDBZsYxjtT7RA04V3kiXq+RyADyMHqaKKhs6kjStmKsUBD59RzitS3LBwWJY4Cj2HpRRWbZnI2LNvkcMdrjgD1rntRieNpHRSGByT60UVCYobmeLoSbVDbgMsNvf1pgZFyQACfQ9aKK1R1WJFlAAx09M0gkDOXOQCNv096KKuxkxqzBN+MZbr70K6ldwJB6H2BooosHKTfMEUZwM7vrULTckseB0470UVDElckScICD1zzTpWAJOck4Ix3z2oooTFJWM/WrdXtwQBtYdRzj1rlnjaLcAeO2KKK7IbGbLFpETghwjkYLP3rSt4SImDkOAeoPBPrRRVyMmzuPhzcGS+ZVOCFKnPfPGPc16mcIqgjAxyKKK5PhZzy3K9wEym35tw546VlXNzGNwABCnHToaKK3hqbQRwnjtneDayhQedvUk9q843lGcFzsB6AZ5oorqb0SOhEavtlDhsgHJGamjLzFiCCSelFFZtjaL+jaBd6lO4EQCL8xJPUE4xivTfDXheLTFLGPDdyaKK8jEty0Z59aT2Nq+yqCNThTyMnjNYku+2d7mUoI8c5Ocn6UUV6uFilSVj4bGPmrpM5XWtfMkgWEEpnoOetc3dzli5IO71xRRXVUVj6jC0IU4rlW5TSTewiBCkg8mrcEAxgjODjgdaKK5Gz04qxPGphIUEqSdozzgHtVyALsIYjavf0NFFS2bltYkdAck98jtVmOIMhBII64PeiipZjJtEscDNnIGevrgVl6npIRXcAkHJIHeiipUmQpMx2hKShclVGTjPH1pIZGyzEAFTx70UVsa77ltSzsWHAUDA9aljhErgAYB5GD1oorNkS0PRvB9wbjT0AbK52lcHNdULYIAAQABwPQe/rRRXKlc52yncRMZMk4wPXrVmIBcEgAqBuIPSiimkWmSXkZKEE845H1xXnOv2+y6IRGIzhiR0NFFa7I6KbMpnEe0Mu05IpU2gEElj13AUUUlqdD0HiI7hg5J7+lSbG3gFQSflHvRRTsTdkrl5irMFGBtAVQOnsKkgVoyvGc9DRRUmcmbdmD8rqcOBgjHFWhAGUkfO2ORnpRRWyOKbHiGOP8AeDKgHbuxnn0qI25O8yoCScLjsKKKJNogbNZgqArYYEcMM5Hes67svL3FU81uuxRyR3oopKUu4IxryIQ4AwGOcjHT61mzuNhUjDelFFbxbZ0RM77MZ5wIyQ2ejcZPfFdDZaYsbZYgnGQSOntRRRI1TZ0FhYnKkEdMYGODXaeDfhtfeJ7oRwys65BYAfdWiiuKr2PDzTF1cNQcqb1PpTwB8KdO8O20aIgWReSzDl27nPrXp1rp4hwADkDJyeQKKK9jAYanTjzJas/CsXiKleo5VHdstoBnC5IHBGKl2ZYkDAA79/aiivbSPOY7aOCTg44pVXIZ3BBOMKvODRRVkEu1UQgkAA9hTJQMgBd3qc9KKKaYBkxqF28k5yBSMCfkKkNnoTRRVAMdQmS4KEcYPORTo8FCUOMndzRRQA44BUZIPXjpmlXduyQCAPXmiimwF+Qu2SwVRuBA4JPbFLEpOVAPXPJ60UVmBJyACBkDvQAGAIzhuR70UVVhMdGGySoJA5Ix3qxgcEgfQiiimSIQDgg4x0IqCQHkkgntjvRRQAyPBYgkg/SnDLuDjLDke340UUAP437iMA9jTcA4yoI64NFFAEiKBvcEjJyRn7vsKlCk4BGSBk+wooouAwFySQcIRwpHegIfMC9OM0UVYEiuMEgZ+tLgbVLkk9i3X6UUUAOZcsWKnBwPYUnCgxhGcjn5GBzRRQAm4tglSGAxyOn1p20FQufm7sKKKaAC2wkL83bNI/IAHJzg+1FFK4DMFSQFAAHbvSjA25TJXvmiigBjIWyGIC5zinHG0AAFSM9KKKADcdqtgkngZHA+tKhLMWI+6cCiigBWJBBAwD1z60KBJKVGAcFgSe3eiigpAuVQHOA3alwSQCcGiihDDjPTJHqKbK4QbyCRnGBRRVAKcZPUjGcjp9KRC64Ab5T1BFFFSA4oAQw9ec9qcmCRg5B5OKKKCByoCQM5PbJpgY7ACuDnnJ4FFFBaI2zHjJyOvByT7VDK4DfLwCeKKKRSKc90gVQxDEHIz1FZFzqZkchHEajOSwJBoooudCR//9k="/>
  <p:tag name="MMPROD_10209LOGO" val=""/>
  <p:tag name="MMPROD_10210PHOTO" val="/9j/4AAQSkZJRgABAQAAAQABAAD/2wBDAAMCAgMCAgMDAwMEAwMEBQgFBQQEBQoHBwYIDAoMDAsKCwsNDhIQDQ4RDgsLEBYQERMUFRUVDA8XGBYUGBIUFRT/2wBDAQMEBAUEBQkFBQkUDQsNFBQUFBQUFBQUFBQUFBQUFBQUFBQUFBQUFBQUFBQUFBQUFBQUFBQUFBQUFBQUFBQUFBT/wAARCAjID6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vaMRuCo49DUUqFhvPBznr0pUUmUsWJBHIokJlKgBtncEdRX7/Zn4kSwxI58ojJA3HJ7USRAghR8g4PPU9uKVpA4KogQgY3AdfaojI++PIBI4HHWhE3Hi4kAAMQAXhdo7e9LJtZlcrsPUgH7x9aHcxsrOf3WctjkgeoHf6UhlSZVKDcD0c9APpTJYtxEFkVgxAYcgetBQlSpJJHII7U0kyEqpwcZFOicFyD1HJ5xTuQ0QBQpYxgB2HzNjqfep0A+zgDIBGGx61CUDs5DEJnKj0HpnvRuMe4sSFB54ppjsWYSeMlSO4JqBi+5iEDAcZ9qfE7kkAYJ6Z708EhAGKk55A7VohpDEkkdoCqkIpKsGP3hUmUjecqS0RPyhjlse/vTkyJDHjcwGSPQetRyBNygDeVOC2eW+vak3coA67SxIhVeCx6AVM0XmKCCD3HtVbynkmSNAGQn51PUD2p7ExgYJGBgj3FTcViZ1EBKMcsSD1zTkdjlSAVHJz2qqk7qr+YM4PBx1qSFiFMpG4Y6elWriaLCqwXzAcqxwAB1PtXQabYhpUKEzDgAsMc1j2Ugdl46np6V1nh+2fABTZFkgDPU1T0M5WRuWlkjQhmABHUCi8UruCY2dsjpV6IbLdgMg9Pr71haldGESoHYsvygMDwfSsHc5+fUrzzujYCJIMEksT1/CqFysjg5AweoFEsynIBJJGfpVbzmPJbBzjFCRVxJgsTKpRmbGR7VXkkUMc8A/wkU6aQ+YQ7M5GSWJ6e1RSOmFGQCeMnsK2SJFV2eMFTsU/KSRnI9j61EMLlQ+Bj7zdqkMqxfIpBI4OO9MZUkUkllU8HArRIWhNHePEBuIJxwT0NX7fUXiMUqTGNlIYkHrjt9K599jKYkLY7E9qlt8iM/MAB1XPJq7CsjvdN8RkMhmKyOTkseMDtXoOieLRmKAoHBIYOXxtHrjv6V4T54UkRgIBj8BWtpOsSWLoDIzJn+M5xn0oeqDkje9j6k0zX4niJkOVIADD1zW7BdIygDkHkE14T4X8THcC8yOq4yuTkf0r0/RtW86JHD71BAJz09q55wRnK6dkjslICgqdrEEHHemyQAoCUCH0ByPrVaGdJRkHAIBIzU6IRIAhAHU7hkH1FczTQK73E8kkgAEjGRioLyIyRsqgEkd60AhOQSCPT0qOSLzMKBgg8ds0JmbVzy/xhphmO4xBZAAGYEnOK8h1y3fzZ1CthSQrN6due9fRPiTTfMRlZTkc5XvXkXiexRXnBVTjopPX1GK0jyowhanO556qSMiIw3YG0nHIq/ZwmOZZSdyg5A/xHSpJtOljZCPlBwSAQSR6VZt4hEQCpA3fX8a00Z3c9y3D88iRqh3Hoe1XltwIwC2CDyPQ1TUOgf5ck/d56VMGkkQBnAU8kYyc/WpsDYqqGuHwCCh2nPYmpmiwBEAQT0HWqsMRRiqtkYxzV2NGOCW3bemT09qaVjFyJY0JQgqGK9MnGat29oXVWVQCBnA9T1qC3IDkum48gDoPrWha53Ag4Uc4z1FKw1IgEBaUDHA569anhgcsDuyvYEdDUhUtg7drdiD2qRABExbk9QRRcorx2zpIUZtwY4J61LFEELIQQmM5HrTo0fBLlQeo2nPHbPoaaFET4EjsW5+YDA+hpmd0h8TGJ5SpwZF2EA44/xoeMjDI24DggU54mRVwOQc59RSxJhskMCeMHtV2NFIZJbiQruAC46jORR5IjHyKXIPAB6irdvCTGSVwFOMUfZ2jlJBy44wOgrJxuaRepPZsVlj2qV5GSTyBXXadcn5Qw3DrjNcrbskhOVyTxnFbVjeiI7CMkjAPTFeTjcOqtN6XZ6uDxLp1FqdrbsmAyEg9DtPQGpIgVBG3AB4APUVm2V1HIwBcBgACM9a1LfC9Rlv7uenpX5biKEqU2pI/TcNV9rFNFiNUkUbwMenoacYZCGYyYBPAx2HarEMBwAV4IyPenGJixwoBHX3rgcT0EyoCNwDAkjjrUg3bgFAx3zSvAqSM4OCRyM05SFlAZNyEZJU459KxaNCPaDuBBAA4IpGbywACTKASCoHT3pzNyDnGOqg9/601mDsh24BPzMOwqdB3ISpIgcsxEse44A55P6ZpoMjHIG0rxyOtTyQ/IBEdoU447CkXLTbg4ZeuAMfgaQXFVMjLIAOxBzUgj+cMDgd896j8zaeeTnoTjjNOlkLSbSMjqGHYduKNyriPuVgSCwB4HpUhBJDgDGOe1JuLkgAgkcn1p+0qDkbgB0xRYY3yzJGhLYCksBjHXsfWpFdkiIXAPYkZpIMnIJOOeD2qUhVjC4wc8GlZjI4yFAJAz35qWMh48AkOeFGMZpRbkhH6A9R6VMsW1ixO1FGQSOtVa4iupO3EiEbjjOKGRTL5YGDjI3d6vhDJhskLgZBGMmnvao0qhUOQQxOckH1B7duKpK4XKKxMzDIKkHOOmalS1YsSUwSeeSRjtxWklliQEgtnv6VbSzyxywRcZLHtVKIuYzRaNuUDp34qzFYBZCCCSRj2rSitEGCpcnJLbxgA+3qKuLbBskjg+lFiGzG+w4yFKg443Zxn3xU8dmckkAjocdzWibcRZIwQTkDPIpEtwNxXJII6/zqkZ3fcox2akgFcBuuB0qeO3BJLAhVO05HX/61W1UowJAIxwR6/SlkZSoQEhid20DqaoOZlQxjaPl3DOBnvUcgJYq6KEx0bnP1FWXUOpQjI67fU1XmLjeHQqVOAx7iixm22c9rbmNmVSoQnJA4BrlLyUZIA4JzknpXTazISjEIH5wMnFcvclHcHgluP8KqJBXfDKpAJUg4NRkBhiUZcYb5Tjj6U6QGM7QpODzgfnTZQrJlTkkY/CuqBlIb8guFIXCcnA7VsWakgAnIHIyelZFsCHBT5h157Gtq3iygJIJI5HoK/Q8pjy0dT4TOZpzsiYRBmY8AqB1PWmR53MQAWzjnninjJGzGW+9x2FPWNRtcIC4OQfX617tz5ZiCM7XccEcjjnHpUSICQSCWBPyk4zmpm3AZORnNIqrKpGCWHXBpXJE34JABB6Y6ilUjkMcAHk4/KmgAMcnIXqB1pwG7cMFU6ZPagENaIM2WkIQYYqBkNjpT2IDldw54XHekICHcBjjAbPQ/So5VCYLkAY7VNyZMcwURgZJIIJB7YqlqF5HbRtJK+wDoD3qjqniCLSDG0h2L1JkGA309q8j8YePvtJIicoSTjJ6+2KzcnsYOfM+VG94v+IYtwyI5AwVBB4GeDkd68d1nxC7OHikKMOVZeMHGDx6YrM1TV5tQkIZyFxkDvnvmoorZZAiygsCM46Zq400/iO+lh0tZbklor3JwXMhJyWIAOT/SvVvAN1JaOgR2Z1UZcnqehFcDaWbRwqQoIXsoxiuo8PTzQyRiNMgjls4I/Csq1BTjyo9WhU9jJNM+kvDNwrRxs5y54yO1dQpDKQFAPUH3rzLwTquwJGzEHHOTwcV6PazmWFCqsWLYI9B65r88x1B0Klmfd4Suq0E7lyF8CJjHlwSGyegpwBjkIPzDngHr6UoV+CcEjjIFK8hVgpAyeAfU15DPQTImfcoDAb8jIHUCglyp3FSByMDBNSH94CCSADggetN9QRj0OahliR7wuQFPOeRVW+QyoQRgdeneri7gQAMkjOPX8fWkkjOfmXKsMEA9D2qbFK5x+oQSbmUEKQMg56+2KzmjPkSAMVYjG5eo+ldPqMIGQVGAcgjrn61z12hH7pFVVbrkdj9Khm6Y2Rg7McYQgkKSTgduargEEKUbB6FegqyUI2BxnjoD0pEVlVkPKMd2fQ1AxjRNDkkAqRknPWoCrjLkjYxwMLkmrLROoAJVwxxgjgD6d6ciDccgZxkgdB+HakNFQyAARAEk9DijhkXABwOMdKmIABJXaVJIYd8+v50iRpIoKDAxyDSuMjSIeYOckjueBStGdrgkAEgEDknHT8Kk8sISSRjGQKdtQIpDje2QEHWi4rFUwhW2hsjH6+lOKBkYDAKjLAnr9PWpfKOAG4A5z71AuXYknJB7DGKq4WCSFIwm04BGcHjkjnj61GhBQgISCDkkdDVnaolJI3AAEE9j6USIJVLE7VJBKg9aE7CsVgpaNGbgjqDSum/JQFeNoB6YqwsYCgHkMCRnvTWjVcYBGBg5Oaq6FYpuTuAcZUY5FIyiSMFBkE9xViOMiQlxkEEAZz9DSCExSYApXFYgaJihLHzDxwe9NdCcADA681akcrJgDaD696HTo2cjGBQmJoz9ixh1CMAefm64qKeMOwKBd2OGrQSES72wqkDjJxzUYUxEqApQ/LjHOT3+lO5BRuLM+ShJALHAxzgiq7wOhAL71ySB2Hqfr0rRZCcgsdwPII7etQYYqTj5funjnmjmZLRlvEdrkrkckH19BVF7UlAQFVm5PPQ+lbZBwRg4A5yKzpk2AgAZznBHUelaxkzJoxpLBJmAKKrc5JPWq7W4ERO0kg4xjoa0pmAOQDk84PaqZlV1fDbcDGT0Jrrg2zGSMi+iDQSMAM4wCR0Fef6mxDBXJxuKjA4Ga7rUGeON1JARgSD6GuH1TLucEkKe3evqMqjdtnzGaS0SMySEoQSSRnAIOah8kxyBVbacFhgZq2EMoGRlCTkZwcU1QC5JOQBgYPNfWxR8rJiQSiEIACXyePWtqCN54whAAcYKk4yfSsRISZGCjAXBGT1rUt5iNmHyF6g+tbpIxuMl0tjISpAA4I9aofZBHO4fr1yT+ldE1uZoyEIQkEH3Jqm+lNKwJGACMsBn9K3jbqx2RTt4y0oKoo5AyOBXQWOmhgshwe5Bo07RVRjlsrngkYx+FbSweWCUVS5B6jIHrxVOUUNJoqNNHEoIA+UhSRxj0qC7yysAQWPPJ6VYkTEToQu4ncMHr7VmajMhyBujI4IJHB781nzLoQ7mRdQ/vSSwXHIPpTVQsSmMgDIOKkkj3dfnHY560j8rhSSfaqTM2yoDyEc5J6H3p8WWlAA4Xkk859qkSAPHvK7nU5Geop0UDKxKIN7fMSOM+v41qtR3YrAMQD39ulJKYw7oh3YHUjHFPRWcucEMOAV5qOK2mjciUhwf4iMZqbD1K/2QTZAQliMg5qm1oGk2ZwPvbsYAI7Z9fatpV2RsACSR1B4FQJaqFO1wCDvwc8nv+VVFmcr9THuLMq5ZMMT1B4HvXT+D9XexvFiBIQYYD19qxbkIzAE8DoQDzUun25t78TsxztChRn1znPSqk+ZWM0mmep3WpCZQC2QRuOAeM9q5qeYSTFEALk8AnA/OpvtxvCvloIogoHJzk96iaJEcsCC5z2z14r4nMIcsz7PLNYFaVcSlwAXxgt6gdqls5haMJ2UkAg4FQBJAThCxB4PqKmKFioPGeoNeRzOLTR7jgpRtY9R8OauJRGGwBgAkDsK7i18uVAwfJI+vNeM6DqJgZEDBQxAyTyPpXo2lahFEFRHOMjLEYyccn+dfW4PFwqQtfU+DxuGnRqPTQ6KaERKDkkdzUJG9lG5QARye3v8AWrKyLNGDvU8ZCg5yD05qJ1TYFC7T7DofSvXjK55QpO7GWJxkDPcU1UAZuMDuD2pIxkc8Ec81LuyeXDY7Dt7VWwnZmdqiKEyMLgAZx19qwbvCO6DAYDnFdHqO11AI6ZP0rAnVBJgjaD1YjrW8HpqZy0MO/tQwORlWHIFcrqMAVmJbYoGWJ4AFd6IyEJDB8dGHesm7tVDNKY1yTk5AOfwP0roVjO7OSglTcoLCTPIYDg0XNklwHGMMwAz1xjpUt9ZF5BcINikBQoGAB247VHBcLG4QgkDq2cYodkXFmHqOkAbrlJWjRAFcEA5PqPrWRcwuJHDRAMoHOPXpXdy2oliYIcrJywPc5rI1PStsZPmgJnBcjofp1rRGykjiRbNGApYZbJH164qs7FcMSWKnI9j/AJNbt5a7cAL84JOT3FZhtHjYkkFmOduOAcc802i07k+j3EiSuGkJR23HcM4A7D0r1DwhYvMokbDR9QSf5VxnhTw7JclJJgFTOcAHB/H+leq6bGlnFFFGgAYbQMYBI964a9XkVkbwg2bdmI4AAQGCnJBPB/CrLSoEQIhALZO3gCsd7jkHgH6U5LxkVyTzjC89WHUe1eNJ3d7nZGNjXe4Ef7vduAz8w4z+FME6SIFLkKx4PpWJNKzOXYEBTnGcEHvTxOz7RwR157VlbzHympI6KQFmJOM8en1qI3KNgE8k9T3rPkmChwHwCMnB/lSLKHQO5wOAB05pqJFkaDSBGBQEuAQSehFV1ugw3diBg+oqhLccOQTjqD61BDdIxygYsw5ycg+49KrlFojRe6+bY2QcZDCoJJWDZBzkcnNUpLktGSWBAGcr3qo904U7WIJIAJFWk0Q35Gg0zYGQQATyT1qGTUfIAYMBzjGc1m3VyDHhyCwO5QDwWHf61wniHxDdQxltxiLMykEZJ9APr61vBNuxzzb7HW6t4ud3kgT5ShKkgY6+/euA1W4MjsFODz1PGO3FUYNQfCl3Ic8kZzgntS3NwZo3KDjPzE9z2r04RsYJIx5kJkDMASwOQDwD2qqsI3Dc+GyQUx1HrWk8cayqAMRbcAA8hv8ACqjRuGJBBPQ+1bJ2CxXYlcgAqc4zTwo3Arwyg5IPUVI0ZJUNyOpbqKfEoGZNu7JyAOPwq7jWgRoCCQMt2HqaVpBkEAKozk+uOopY7cQEsgYK5JIBzg/jUixpJIoMeSedxzke2KFZg9B0U6DlwTkdPWiAFkYElwOoPU07yGByWO49Qwzj6VLCmQQVwRyT61orGLdxIIm3hgCDnkVo29tvc7nAQKTyMkn0ototzocYB5A9DV5YFRiHyCecA9T/AIVWhhIbFGBgjGMZ/CpWhXK4UMO4I4NPSCNZAQCp7gHOasRQkkMiYXknP68VLsQiMBoouQpHYrzikScLMo3lR3APB/CtBLVpIihAAIyMVg3sbQzEknA44rCdjaCudHvLAOCCvQY61ha8iqoyQS2T16VY0+6WNS3mEHH3SePyrN1VhcKzj5jngVzS1W51wumcrPGsjuWOAM4FIkShUDj5WPWpZQ0kpAAHOPShwVjUYBOTx6GsErHdGZVmRdjKGzyCIscEZ5Ofb+taOmMUnkkVyEkI/d5yAR0qs6gEBUYluSx7evHekguDDMRsIAPDdjWkdGErM7rTbhzG6uCGONpHbHX61ccnbkNuI5PFYGlX5QIQ5cdywHHqK348OQQchureld8NUefKNhWJcoA5AxkDPA/+vVeYfPkZ3Dg4HB96l5AJCkHOKQv5gJUgc4Pv7Vsroi5nXmUgYopVCQCCc5OOf15rjtbmMSSuASFzhR1OBXb35EMaK7EMRuBAzkjtXCaxvmVz5ewhiSxP5AD8Dz9K5q2xtT1ZltOZcyEjJUKCOOPTHrUoCbMAkjGNp6/WqpGchuVOOF9RUr4eNtwLk8cnNcHKdqiSxNFHIhIJIORnnFTW0m+7jUy7WLBUZj3J4GKokmNtgw4XAbBxirEblJosooQHJLHk+lVGJVj2nwL4WvL2RxI+HRFADNgMTn+XtXruh+GTpqkgggAZwMAnv1rjfhbIklrAScsAPmPY4r2bTrQsmWAKsvT05/8ArVNapy6HM7S6EENoVyr/ACsAAwzyD6VUvp4tP+cIA+DkKepPf+VbN1JBZwSTSkIiAsWbvgc/yrxDx18TZ5tRmht3Btg25AFAyCBnj/PSvKlVd7JXHy9kd1JrT3EuA2Fz/DnmnfaruZgIgSAeQT0Hr7149p/xRNtIIJlIJbcBjI+ue1drpnxJs5ZYQJUySFOeOfSrVS3xIhrl3PRdNe5bcXYsDjI9foOgrooCTsA4JHGfSuU0zxlp1+yLEVDj5SAepFdLa6jFNgo3AGMHiplUjLYcZxNFdo5Iye4Izg1Iv3WwDzwM1FCWkBZWxzyBzwe1TIeQD9APQVzs6Iu4nl56ABvX1A70xogC2OB1PvirAB2NzjjGaQBGBXcCwx161Ny7XM+7QIyRjIbbkkYIP/16yNVtlkiZQOcEYJxW+UU5G/cQQCAMYqnPAu11wce3NddOfKzGUT5+8eeGQzOUGE6ksa8iurGS2ldN4YbiRgjoK+mPHekxMXKruBH3q8A8R6emn3byxnDbjjHIPrX0dKfNFNnHOK7GTCAwJAGR68Vft43LlQQ0LKO2Du7/AIdaz7cIWKE4BYHce4PUVr2cQZlAOSh49q3sjndzdtIXjZRgggbcHtWtEMMuw5cA5B5rOtFYgnJLYz9TWvpyocEnknB+tJozauaNiwdFLqVbGeDyK0LcAKXDEknafp9Kz4iUmCBcDPp0rTjUKwJG1+uM9a52NEuHaTeHyD1wBipt5XaAMN1471FBKoJDKSSPTpT4SZJGYqQgORkc+9ZNFpFkSM6gM2G6nvU2cFEJJ65GMY4z/h+dQKo2hgNwB/Kpg4dRKwYnqB3NQxpD2JwCeAOnHSntlYuSC+SME9qgyGcL0IOSRxnjvTw6FSpcovQkjOKgsWG48sgRqcE45qUbWRiikHJJyc89/oKYEKuCG8xFGScYz700OG3fNtXoSBmkUtRUZQxdwCOhJJ5FJlCeMZPGR3oALEKu1kxgZGCTTmQvImRgYwfanYCMwNLbhHKlgCoDDjAPHPf8a5fUY2tnmdkC7iXAbgZPJHHAGa6uRt4ZCAdpKgj0HOazryJJPmIGMYA61tTdmS4nmPiG5VY3BB6Hp2JrzWW4eS6liAilERDsGXgk9Oe1egeN8rPKR91R1Uehx/XrXnMjia6cvMbZFAICIDu9j/jWlVJ7HRTSQgnG52YYx3AzirEZUkAsCeAVzzz0+lVgoG5kXO45J7fl2qRWCSBgCS3B+tcbidCZcSNU2hwSRnkd/wAKmJYEBFyCQee34VVUl1BJYAHk1YZirDBLL06Vk4mtyeVnQKQQDjnAzn0qa1DSOCwz61GkoZWAUlufxHpWhpkBlIbYQOoI5HU+nTp3oUbkM0bKKP8Aelot6n5V5wR7mti3jCIQBkFeM+tQ20CRZ4+UjJJ9a0YYlO1idwUZAJ6f4VpGFjBzGop2hWI54qSKN49oIJJBJx9eKkjSPzAXOFzyRzirSoXRSOAcjAOfpWyujJ6lUpj5cknrk1bSMQRB2bAI4HrTvLJUrtAY8n1BpyxlVIIyR0HuRQ9SSKNEJD7QHBIDEcjPUfoKmVSGBJJyD36ZpBCXAbgDgnFWCgWMADcxPP0qbAtCLyDBlwCxIByTnNWN78gAFCMBjwT+FJtZQC2CSOlPwBOECYjCghs9T9KlqxVx0BZYypGCeM5ySKeilWcIMEgK2e5HvQpjdnUvhgM4A60+GIlZDnKjpzk5/wD1UWAEAyMv8wOVyvA46e/14pyy5DtnByMDHXNKCMHIBdc5p+2MkAYxnt2pWQhsJBJLAsQMZJxinGEOqqQCSepFMUGQBWQqQTkLzmp4UMO4sPmYdM547fSi9hamZd6Wkm4ADzexHSqtvYG1YBeXOM8c1vBgzZEZBA5JPFPdUcKqL8xIyWOOO5HrQ5ytZlJFZHCgADDDjk5xUsk4UKrZJyBx9etEkIEjFQTgnnGM1WdoyG+b5lP3Tx26Vg1c0RaaU7nBcFSM5A6UjSsxCg/Jj8cVVikDqS52HJGOvFOlkVo0CH5icEk9BWbRpa5N5w4CDJFSNKWOGKg5yNq4zVUzbOpU44yTg49qjF1GsSnJBbI5PT8KjUagXmlUsmBlQcsB1I9Ae1ReYGLDOzI6EdRVTzvkByQ2M/hTEnKxlgQXHK9x+NK5Vi+ZEYBAxBHJ+bPNNnudrq7SAAccjGapyzrHIQWUnaCWxgZPbPtSeaCSSQccjNK5SRe+1DIIOCRkHHWo3uW8w7SBkEHPcVTmc7CRKpbGcrxinKUMAcsWBHJAzgetFykvMzdcsDPGWQEYBI4/lXlmvaUjSsJFKgZIyOnvXrc2GUFTyDndnr6VyXiKzknkli8kkKoYucYIPYe/tXdh52dmLk1vc8tQrDKFAYkkqOOoHfjtTZ9C+2ROIw24EkL2x64FbGqaWbQCVQUc5wex9aXw8zfbQGXIIwCD0J7V6LSktTP2ns3ozjT4ZmtbgMVaR+5z1/DpWzZW72/BQoPQ17Gnhey/sOScIBtADEgfKSeo9a8+1/y474rEFUKQMevTn6cVCjSWqJlifaaNjLOUhNhQDPIxWtazF1ABIJ4PHQ1mWrNJMpYhHIySo4Ga37C12EEgFSc5ot2ORyRctLeRnEWGBzkkjpXTWoCOQVI2qBknrmse1wZCkQO/dyfT2rat8hyrEEDn0zSsZOXY0oJc5IG4sB8wHOB2J/OrkKtkkZLYxwOgqnayAHYBhc8cVoRKVkL7z0wM9/as5aEot2wXA3AYY9B6VeiQM5QOEHYkZAqkr9AEAyen9BViGQYAALEnHHrWDuaJF9TtQEDJ6ZAq5AvmAnBBHBz61TLEIFyC2Tz6H0q3A4bPGxTwOayd0bRH3WlLLCWC7gRyD1NZ9xpgkdHdcuFCggYwB2rpbQlwVYAhTgEHg1LcaeJYyyuQ4GdpHGPQUKdjXXozhn8NQTthlAYnIbGSDUFz4PUw4QtIeQ2RyfwrrUsnt2YuNpJ4GeSPWrtvGJcbkGB3x1rXmUlqjSNerD4WecXfhiS13RRHkADeBnIwD3/Ks1tMnQEtExKkgjB5r16S0Ugrt+7znFUrrSEnyXXcTwcjpWM8Nhq3xwR108yxFPqeNXFvMhO9GRc7cEZJPrxWDrkMvCPKSiH5VAxgn3r3C48MwyEBVDHrwP0rEvfAKTxSblA3MSQpIJA7H15rink2FqO8ZWPTp520rTifPd7ahFJDqeeQexqOCAlRI0gB9P8A69eual8KonViUaNGORnksCOTjpjPFctqXgCW0Wby4GKjgnBIHp9MjtXZRyqNJWhK5yVsdTqu5yX2czyBN+xSOoHOa6/TLEW1sqgADGSc8ms+00BrMhpOSSAOegroYYBHEAXAwDg5yc9uK1+r+yOGdTm2Fj/dgAg4P8Qxxjkc9e9PWMuN2SB1I9TT40DqHyAPTHX2pzDARgMDnOO+KtM5mxBGCAp3Fs9hVuNE24xliMA+h9arKTwyKSeoIq5Hnq/3scDFbJmTsPUKpBYBRkD8aeitMCCCgzkehqFyVGCSSex5watQ/uShkGRgMR7HvVWJuKFO4rgEc5pCDHKvlriPHAxjApjFi0uJGYknBI6DsKldWMWNzEjnFFmZtkLZMoBAIOSTQ0SJyASGB5HOT6YpYgqKSoYZJ5Y5wT1/DmlkzhEU8RghRyQoPXHpQCbIVhbzdiHIYEknsAM/0qneRtbRFyQVzgFjya0I1km2oBuYAnK+nWuZ1+9AJCEhQOpHOe/HpkU1KxtFX2MjXWW62tgNjJA75rI0/UbjS7yOUQsuGBKMQMrnqK29NgF4xDAHJ+U+/wDhUOqaWArnaWOTnnp/9ah2lobNux7Z4B15LyOAJKSGGSCSdh64P5V6baXIlRSWyvXIPWvmb4d6rJpk6RiRYo1G0BhnOe31Oa9/8N38bRxISxAGADnkfXvXj1oOErImM+x1ON2CxIA6e9OBBAPRemfeoBLuJBAAHTniiNyS/wApKggZzkZNc9mbplgMHYgOM5yMDt9OlRlsYJHIOcEZNIXVASODxx6Z4p29TnBwRwTSsO5IJGQKQcNgnJHr04qSJ8MX+8xGDUMq8EKpYAcjufXmnRjcCQfl9z0xUtKxWpIZGSNQoyQe/PH9aDIq7c8MTxz19qTknHQe/ekTD4BIJByCR0qbDHHbyMbuCCD0oGNxUADjn0A+tEmFJ2nLH1Pes7WbtLW0Z2cAY5A61UVzOwbHC/EjxEI4fJRleDaQXB4Pfj1zz+VfPmr3Qv7xpXO89FLDkCuv+ImuS31y9uXKRGQtsU8gYOOfz6VwoSNcxxKQAf4iSQPr3NezCKikjBq+4AscKDgDjGOpq1CxVCQCW5z7Uy2UhgxIBHOCKsW5AjYBSDk8fWm7EjI5jHEAVJ2n5iB1/wAKdvJwpPBJI460BCpJYE8Yx6e9MfDyJwTjoemKRBeRgY1YnIzgY7EU5HDMX3kDoARn8aphQJFcOSVOcZ61KhcMWU4Vuuf5VI1ctug24yCTTUJKhc5JPJPeoi4CbwcMOtIl0qklkOCAAAe/r9KauUaUTsNuW4yFq2ZMMO/c57nuayxcrtBPXr9Pep4po5GJ3MSB3BH6VVmD1NOG4YEEkgEjJNbkCgNEXkIQsAfQ89K5yykEjFGGQOh9K6eyKNCASGJGMEZ/Gpu0ZtFtAozl/m/hFTceXksCcZPHWmxvGgAZQAOBx6VLEygkgjOOhNZSYIs2wGBn5j1HtV21hMkgBOO4UVSgyXBDYIHSt7SbUvMGdRux/wDqP41zTlY6oK42+tTbQCd/3eBkk8DA966Tw5fOjokoVRkAAHOBiqWoRme2WBwGVM9R1BrIN0lpciXYC6Dgnsf8gVwzvNWOj2fY9agmRwAJFOOSueSPWpQVIBByCehryyw8aPASjKzknduyAc/X09q6S18UpchNjMQxAJxyPw7/AJ1xOE10K5rHXysxBfAJzyQe1RFh5ZHTJ3ZJ549/SueGu/OYyxDjPynjp1qGbXxtCuQepJU1rCEn0E6qR0TSMHGwAsBgEHOf6VwHj7Vxtlijl27MYUfxnPPNWdS8VR20ABkAJyVAPevL/EvieJ3LTnzAWIwDXp4ei0+ZmMqjkrIyNOuTB4pfUSmyNXDKF7Adh+Neg3nx2Gk20i2jsj4PGcE56ivHNf8AGxuS6QxRwAfKBGMZH455rjby9csGeX5yNxHoD0OPStsRhqeKadSOxVKrVofBI7vxV8U9S8RM/nz4iYkiILjGDwT61xF1rLTzKC5c4znPA9qy55jtDbsjuemaajAlXALAnaQOccdT7VrSw8KKtBWJlUnUd5MvPPLORlSijqc5p/2Js43gg9MnrUdvKMFW5Vu571HLcBJCWOyPjGeMfj7mulXRF+4kli6M6hgeCQqr1P1qrseFwrnAAzt961YrncpDHBI4I4xULWZIIBBBGck8n/69Wpdw0exSndxKS25JDtLYGOB7Vcg1JgACRx0PvVFrM20jFCzOQcljyR3Ge9V3dgwYDgHOScVooqRDOsstbdZAEIz0BIzXV6dq5mj2yBXJxyTjHrXmK3QwSoAPRcdM1u6ZfyKIg0hIjXCY75PIP51nKDWyMJQ5uh6EbkqwKOSp6gd6eLgspJDFT1JGMYrHsbwNGHD5PQe9XVndkCgkgHOayt3M+Wxc88+UxBbaDk89M09rtJI94yOMcc496qLuQAk70J5HoaeGKoQseFYZwRgjFHKMnjmY5AwQep7n3pwcxjIGSTnPpUEWRGzEDj1OMVNsTaxDMMgY4zk1DRoh4kch3XAK5wCeCa6XwXcm312N1bezEbFHUetc20MrBisSl+yMxC/iaveHZJLW+tpEH70ScMOgHp+lctenzwaN6UuWaZ9ZeGJS9vGh4JHf1roxIpO3c24cHjpXn3hDVVFirs4d1AYrnOD2z7VgeOPi3feHt72kwWVixwVBXP41+WVcDVqVnCCP0uhjIU8OpSZ65NKiv8rZ9S3WomlHUcHrk+lfK8f7SWrfa9l7a27hmwZgSpA7nA4P5V22ifFUa8iNFcGQLyQpzgf0rp/sTEQV56HBLiCjflUWe4echyQyscEnnGKha8h2lw6lcZOTnAFecW/iATYcSli3JAJ4q0L2Rwzo5KEbSuOh9a0hlX80jN55f4YndHVLdY9wlUqeRtrJvtVWRiiEE5GNveuZFyZAyg424AJOAaQTHzApPzLyTg8j612Qyun9oylm9Sa0R0Vr4gihDEZJGeCOTipz42ZFBS2jIUHcZWIx+ABrly4VGZSAWP8AH/IfzprndtBO0A5JA6+1bf2bh/5TB5niOkjo28aTSkkrGqdsE5/WqMviW6lcgNgZ4+lY+FwCQoAyPm6k5NSo6+VgIoduAwBBGK1hg6NPaJy1cbiKnxSJ5NSuHwCxPPNV52ZpA6uwYkliOAPSo5CSFwckinrmMFiQDjk5611whGOyORzlP4mZ+txpcWpDn5+fmPODXmeuoTkgHJ6ZHI/CvUr5A1rIWYKPvHJ4+teYeJSY5iwbB6g54xXpUH0MpbHLsxwSQSF9upqJ3GVDE7dwbAOCSD60+aTaxBfJY5Aqm04JO9cMCR16V1tHG3Y9G8NeKUTYAvlnkBS3T8a6U6xLcoQxBB4wO9eOafeCIlGBaM4JbPIIPHP9K7vSNQE6KASx7H1ryJ4OPPztHSsVKMeU6XOWBCkEj+I9KRAZcjymkIPBU42n1I7j/GoYJgwYE4BOeO1TIArkHOOoPrXZThZHM5c2oqxlmUpgHPOeKsKqpMwIHzHPrTVRWZSAQF6k9zVhiqYIIUAZOBW9rCGB3XAACjuPSljyxBUA7uRnjPvTWJZyYwNp6bj2pxicOHY5IG0YPUelSykhI43eQgkgZwRmu48MaLhQzLuxzg1j+H7FbiVJCCGxtOD2PUV6DptsIImUHaCRtIHQV83mmK9lHkjufTZTg1Umqk9i5ZwiKMIVwAc8cVYyvAIYYPr1qIEKAHfBAx65qSMBgARla+Ek3Jts++gktESh9gYbSSQVBAyMn+QoUEYBAOByB603aRwCSM54o8xCgcHAbue2KyNiQkcEjI6fjSkAAgsSRwRjrTNwbABIHtT15YlQQOpHrQA+MYQg8ChD1J4wOc9qUMpzkEd+KASSACMnnmgoUKRk4Bz0xS7l5IBA96RsoQQCF9SMc00u2cFTtx1FACk7gGGVB7kUuBtBDh/9oDrRtYgAjA9DTCfvMMnnG0/0HpQApJDHkYHTNBIGGBzgZ+tEbhGBYZAOeehpEAySD3yc0mA7KMCMk+vGKTGQQCQvTHrQuUyXOSTxjsKVs5Axgd+aSQDd5VcscADAFcx4n1UR2zgqTIDkMDnitrVLtYICAMjrkHpXmXi3XR5ckUS5djkZPSvSwtH2s1ocOKrKlTbI9LMt7q4lJIjXJBU53Z9vbFelaZGDEMqCR0/xrzbwNBKWjZjuwc8DoPTFeo2QCr0zkVpjlyy5Tgy3305MtkDACggYyTSsduWztyMEA9aahBHGcZzg0AmTJYEDOBXkHvpAMsASMDtgUrAAHIwT/d5zQMEkg9OoxTiCqghWIByNo6UDGjOQApABxknP6UpA3ZIzxjOaVST1PPuaNpVs5/A0ANKHgk4PYUDBxkYOcA+lIVxJuJJAPIzxQ2DgKMDI4AzxQAMCpJXgevXFIyjJJJJboDStxkZII7elNYEkYOPegA8sDJONx9OM0YBIxyP5UEfPkckcfSk3kkAAY7kmpAVSMhc5YnApqtmQjDAAYz2NPKA5wQCO+KSLamQpBXuT696q4EZ2sSASGAyD6/jSYJXB4yM4PapFC7gRyT0oYBVIOCOvHakA0FwxYYJ4ySM0M3JJIx3z2oUjAA796HAUgZJB56UgBSOSeQTjAFMORKR0HJ57UoY5GEwPXPUUMwUAD5gTkg9R6c0DQzf8ucDAOMg07g4BHOaRoywwi85yQB1pJFZQWAw/TJPSgokOQWJGRjkimFmJAAUpnOT1Jp2WZSAcnuPWhUITJABPQ0A9BpJ24L4wCcDvSoDgbEZxjccdh60YLZyoAxjcO1Cgq2ASBjtQSAkO4BlBI7EUjMI1Axk9CCOaUgHOUwGBA96ZHG4IDsrSdN2MDFADTKHYDBYjpntTyhBG0gnOc+hoBJdiTk8nNO35XBOW9PagY1mbcSPvE5PvQOXIYAkfdPpQSXckAgDjGKUYBAJCu3AJ7fh3oGD44IJJ7k0whXIBGAOgzjFPBLkkHIHU+tM2nJAGADwaAECkrgdckEg9aUEdCM4Gc5o4VyAvB6EUnQnnJ7UgFyBhyCy4zjHWkIUkFXKk87W6ihSGbbnnk0BiGKgZXryP60rAN4YMSR1zwOfzpMAgE8DuKXhcgJnJ5I7e5o4YAk4PT6UgHYUAZBB9c1HvypIGcHoO9KwL4JJIHUg4pwjyCAQM8igBAxHIOSffNIIxggHaGBGR29/rTVjXgnMZBwFUcfSnDaykNkg8EetACbADkHIA+8e9K4AYAEk4zz2qIAK4UAjHAA6VKzngDBanYBrgkAkgH2OM02PJcgpkAYDEdfxp+1WcnaPqTSFCWGwkqRjk07AfjoCEmUAnBPPFWWdQ21Dg9ajh81yBtwc5xjrVi5xcOj+VHC/UiMkgfnzX9BN2Pw4hZ3kcAAAnjPQVHK5VjGRlx1welSQqC7oPvYz1oMSRRu5BaQnr6CmmmJ3IJCeQCScZ5qRCFjChMnHGBSBxkqCC6jdz6GlS5MAw65PY4qiWJG3zb1QgqdjEjr/hTpYl3EkYbqDTEnZS4Awjc4PrT9wlTLFicHkDOPxpWJsNUAbiEGMcZNIsr7kDDA6bfWkGYpAQCQwwCQaVQGLFhg1RRKSFRAZA7g5+UYBz2/Cq5g8ubd8x3dRmnSF4gAieYSemcYqzNHIYwWXy2wGww6g01KxViAsyKdxAbkfUUyIvK0aAFByxP0pZCrOFDAnGT7ZpLdG3FQN7g8EdxRe4rEn2iOMEbGJOfnHQUGUeWQSCSRgj9ajaWNSwIJPfiiONUUl8hScqwGcH/wDVmhWZROJY8FCAWHX3/CnRzsyGLaoAORjuPeqU2EctHhyRtDDuatRiVwjgKGUAHjHH+NaKxm9GamlIm8IAQM7iSe5r0bRYUSOIMpIrgNIhMtwoRwADyCeuen1r0jTcLGCTlQoAG3uBj19qGzCo9CW6O3JHygkkD0FYeoyEyMyncW4yw61p38rMgferqMg7T93HWuevbrEAcZlfdyMgAD1zWaVzlRnySiRicBWXjA4z61S80mQ5TBUkgGpvMJYkoSxOcDsKhkJZ2PykHJGDnI/oa0jE0uNkYvIAxA39vX1pJIYjkAZAGelAnE24lRkcAg9qhXIO8KzEjbkt2rVXQiKRQZco5AHUY61MCVIBOVPHXrUbFtwIOVHWmAqshJJPtVoBTEu4AsQTyCKb5LPKCpJJOAAM5FSTsrxjYWBXnoCR61FC0oBwcDPQ9xQIm3DyygyGA+96HPSi2YebtZiF9Rz+lMLgHOQF6ktzgVEssbxCSI5yT8wPBGatFo39K1c2AdssZD0K8/hXqPgjxa6wxpLuCtjIk7Y+n414lFMZgACCB1IPOa3tE1BrJg6ysIum0nOT+NJxugcYs+odI1yGfbjG7jvwBmuwiy6goFcMMhyemOteF+FNfUSiHcCfLVsk5HIzjP416loepo8SHdg4zgHP1/nXLUhpdHO7p6o6ePchJOXQjoOCD60PKx3MQAcY57Goop1lTIbJHP8A9anxnOcgkenrXLaxT1KOoQG4twQMA54PNec+KdPAjfK7ipOAByc/5FeqNGdrjBXHBBFcnr1mJA3yliQccVcZGMrRdzxe8sxC5YgBmOcDgA1UY7CQQMA5yR1rotdtfJZ3ClkBJyR0xWAk52kEbe+7HUHtXRFXKVSLIjvlBRSQT07YFSRxmFQjnGMAc9KhMpDkKQRnhqmwnljJLAk4OfTrVWC9ywqJuQAbMcnnOc96mTbvXepdScnBwRVNMIyMCSec+w7fWr9tcI+FIBfP5CnYhlyJCHAUZTaMFuTmpRvJCqu0DknPX2pDchARtLN3wKSNkEqs5yh69eKklMuhD5YJfJ64pId+d3UE547fWo4pBIspQ5VRgEHJNS25I2sARx8wPQ0WZaZIWYwhipAyQfpTEVZlBHIHI4p6MzEqOQ3UGljUiUkuAMYwOMVOwMdEzggkZPcDtVtYSTl2w3bmoHgKMGV930HUVMCwZ0AyVOAw6H8aTGrkhQI6AkhByQD1ogU5Jc5wTjA7UxCF3E9TzxVhgcAqygcEc/pilsCY6LKlzg7RwBjv65qW1cGQOxIIOOaghaSVCHkICMVCE9PcexpEYSBgh3gEqfYjrWclc2jI67TLhCVBbdnqcdK6+xto3ZHIDMOA2Of/ANVea6TeGK4BIAXIA3dAa9I8PXCz4U4Ljr0wa+LzfB295I+4yrF6KNzoIrElCEJYt0X0pptVVCGOWzgjFXYMFiFGB6GnvFuYArwDktnoK+FnE+zhNsxZbRGJICIQeT/Ew9Pw/rULRMquFOXx8u7pn3rYa23yAlCQW2n2HrVea1YM5IBAOAfUetYNM6FJma0S8g8EEZI7etRTIhUBc7cn5iOuP61fa3cggjPpUDwBA6MM7ht+grOxSdymC+Sg2hAOvc09GEUZIGR7dTUhgWNVUjhRjr1FKIzlQF7cZpcrLuRbHck5wh5wR3pwjdsEDBHSrUcLOOTnOAARkCrUNoWyCM0+WwKRUSAq/IIOM4bjFPhBmjAGcHjnjNXRphDEkEHqQx6Vag0wAbyTu6Z9qdrlJlAWZ3kYLEY5A61N9hdwg2gHrluMCteKAIoIOPUjjFOKhp0lBDsgyp65P+e9Fh8xQjswLcnaWA/X6VKlmpAAXntmrxi+8xPXqOwP0qSBAQMYYgnt+VJInmKq2gjOwfMSN3I6VJHbA5YpsGcc9/erOwcsThwGIx3x2/GkhjXeQEIJGS5bgewHrViuOjhXGACT9akW3XABOOxJqVQU2kHBHf0pQiOpKjIzk47mi4rjChXAzkdB2JqV8qQvTHfNOVkYq+ASCRz+tJ5YYuwbIz09PakK4qqZMsQAe5x0/GlEYU5BwGHAPepI1V1JABI9f5VIyF4sgZIHAxTsJspSrsJOSRnv29qa2WIKrz147VbmhJVRgEYyR71XClSuQdxOMZ7etUtDMhZRyVOSRWdfKURiCcDnGetacqDzg4ZiiqwIHGT2rJ1WUhASSxY9PSi5LOW1aY7WIOCDjFYMwLQROwyZQWOeCD7jtWjqsjStgEqc4+uDWazSsNhOQTzx/WtYozZCzEIW3YZePwqszGSaRwzDcuMDgA561YwzvKJOQh2gnowI61VjKqHUIxIBxxXXTjdoxm7E9lEZLlghLsiqzD0Bzz+hrbgcNGChyenNYthbhplkBZXI2kqcHHpW/GqqApBJIyGB/nX6RgPdopH55mck6zsOXJYg8KBkc9z1p0aheDhRycZ6mmmNCMNzg557U0sWc4GQOx7ivSPDbHlQcjcQT6GmugVsglRjkijPzYjGRjnccEVIgI5IyeBn2pXJ0IwyKwJBcE9BwaQxrvIdQSMkBqDMF3MVJCjIx1PtVS+1SGyt2llYqh5APc1m5WMpSsTT3IjQEqCAfoM/WuS8XeOLfS7PKSp5oJBBPQD/ACa57xb48FuTFbEkkbgVYHr2x614zr3iaa+uWcFgDyCec0oP2jsYJSqOxu+JPH82pvIgmJTJMYzwB6VxFzd3c8nLiVM5ACjK+pzUEm+UBnILHsDj8fpUtup5QuqEDkscfrXXGHKd9GnGmKsBmYjblwMk+ladlaDAJXlcdarW8UvmjAIAAG7sa37KBDGSTyOpJpM7edWLtsAGCKAxHTA4IFbWko/nmQKMgcAHP51l2ybiQEAJxgjj61uaZZgEs2QcggjjFCSZk5Weh3fhW/KOpdQrjBPGQT+NesaPqKuihDjjGQP6V4zpbCFkB+bAHXivQNC1KMusYJKjgsK+bzTCqouZI+hyzFcj5Wz0CEkpwcLnPAxS5Dk4BC9M+/rVO2uTMF2vkHj6VeaLJBJwQK+DmrNo+0hK6uO8sA8tk9eBjNRhC/IyAD+dSJGeHAJHcZp+SCCh47gdqwZ0IbGgaMgkhs8AHqKFgZWDFjkVKG3uCMc+nakEoUjeWDk/LtGQfTJ7Vm2aJGXqVuHV2ySFGdo71z9/aIMjaQp5wOw9M11s6m43sRkY6DjmsbU4gLYgIzlGydoycH+lZu5aOWlKSTLjcWXgc9T7+tTuAyICdrAfNzxn29ulPnwSQiBSSByKZhwxDKMYx060rlgMBUJGQBgE9qZJhgFHDlgc+2aleM7AA3U4ANMG/AJHP8qllJCZHm7GZkBOBgZz7H2oK+XMcHBIKntkelOGdwK7S54GTxSXCbQUQc5wTnkVIESIspbBIIznI6nHFOiDGMsyBCRyAc4/GnIzjJZQFPaibCEgDnqeaoCGWJ0YIxPUHGeopZlG/jJAxz9KlRiygkYBGAWHQUkkLtjBAA5OaYmQqQpyCFY9VxwT2xSNGVfkEnPIFTiFQMAYbqGz0oO4Rkk7hnGfWkIhljJOWOUUABR1FNRMSBgCQDnB71J8oUyoCx4BA7/hRJhskvgEdOmKm4DCgjBLMfm+bAHIFNjUFiSWGckE1OyAwgEsx7ZOeKiZIgBvjEj9RntTuBA4VGJcM+Tt57ZpQgjyAqgZILA9R649anBVcAg9cEdetMuI4k3EKQTyOelMh6lbBdyFAK+ppZQOFJOFGQR3H1p4VuMKEHAx7euaVl+4CMAnBxyf89KYWKrE5GV4HTnn65qCZgUIA46fWppplAIC7jnHHamSwxqgaRWGDkkHpVrUl2KYYlXABUDjnnNZtw+GyACTnjNahUwyOXb5COnpVOeGLIYDLLnkjk/jVxRi7MyniEmXJCH1PT6fWs6aIbWUk7ckkKK1JSfMYsAqAdSetVZZS0WAVUAMRgYya6oHNM5PVmAkMcj5AG4BewrjdQwpkCtvDEkD1rqtYlVg4KujkEEkcEVyd1blWUgkDGQfWvuMtp8sb3PjMxqc0rEUCKsQBOX27mH90+me/aq5OWIUAED061ZSIlSSffg5yKHjAICgFu4I5Ar6KOh8/JEVqPNLgnBHP1qxGjGUKF3EkAEnAGT1pYLR2bCBQTkAtkcn+o61tWejlsGRySOSB0NVdIFTbLljbMSiOASDjcDkZrT+yKrEAAHoT61HBatAgZBkjkA9xVgyHcFIyxOMn1qee5fshfKIjOAAAOo71B54WEB0AdRgsOtSMW2OrsAe5BBA/Gs28VUj2o5YEZLE96tai5bFO+vA6vhQBjINZcrCZAAdpP44qzfxHYiISwZSHBPBOaqIjREkrkjrntW0YmUt7B5e1SA4BIzg9sUhjbllGTjOakZTNmVRxjkHrTsFRtYKQecA9DVbEESsY1GFGDyTjpTjEfmAOUPJU8ZqVnYrsSMSE8bWOAc+p9KcHLAKwAxyVByBRzCvYrwqFlCINgxwM5x7ZqR97Kd5yx4wxzUqojZYgKw4H0prqZGABBxyCe5puVxcxHtbyApOSBtAPYf5zUGMDMb4UjuOo/pUznYpLgg8gg9/eq27CMXOGOSPfJqkS2UwDI7EggdDjtV5Qvl5QkjGBmokhdAxCkE8g4yBViODCsAwDdRu/lTYkjR0qQMgjJw456da0SgzwBvJxj27mqOnRsGidSBIOzDIB9x3FaxjY3MoAyQOuOCa+OzOX72x9jlcLU7lbaxwASF7j1oCGNQclgG6Htn+lXY0JxuAJ/KoXty7AKcA8EeteBJ3PoUiGCQx3RlRsHJYADgE8cDtXRabrU0bGOYnJwUcHp65HeufW0aORgoIwepH604rKQWckHocHqKdKpKnLmgzKrSjVjyyPTdG8RIwAL7mB6g9fwroLfURKoYsBnJC56j1rxezvZbIIIiY2ByCGIyPr1rp9L8RBHQOyIwBJBOSQR2zX0eHzS2lRHxuJymcHzU9Uemo4cAgkqVyMc/nUgQYO1Rz82a5DTvEjtGAQVTocHnFbEGtxyACM4B5HPNe9SxUKqumeDUpzpO00X75y0R3kZHyhiAMe3H8zWNNA+AWCkr1DDv64rVS5W7QLgO/YcYqrfQDJcgg8dO/vXdCa6HOZLQEKWyQOwA61FLaljhUG0jOW5/z3rSkQZPIx1AznFQTRPGhCkIc55GeK6FPzEc5qtoZHYKoO04J6cVy91avE2WGQueelehG0eTc4ICdeTyTWLqWlh94c4BBIIHX2rROPVk3fQ5K0uwCFYBXPDPk4PpxzitKCOO4QggHnNUrrS3RiQAuBke1PsZHTcxIMi9AehpupCPU0ipEGqaIJZC6gAkYHHIFM0/wzBE7yzuZnYY2MB8vPWte4mLlAVVACSVJ6H60kMw3EsRk8Zrkq4hvRM6YQtqy9YH7JCFjI296vQXw3oZcsqnJXOM+1ZLzFQFGA5PB7U0zMpG/C4HJByBXmv3jsizZa6HmmMP1y2R29s0w3ClgVcgY69/rWWs7ZDDjcOakBIVjkA5AGR25yc/lU8przGkLkvuBJcDkknk0eefMAY5AAIx2PpWUt3GGbc5U4K5AJ5+lKl0TLkgKwA3NnqaXIDkaLzbpRIQMquwduM+nr71CZxjCmTaGydxyc4xke3PSqpnBjkkLYAOMdSc9/pUT3pDIQNhU7ht78cfzq1AzcjQnnKqoRmJPykjHX1qA3DiQEHkn6VSluA2D0J5x60jbGVTgk98mqUbEcxdlmEZGDhiMYqv55Ukkgn0qnLl2U5wV4571HLKQFAGRnBHTFHKQ5Bql8kVqxwARnHHevOdUuTdOQ5Yjkg9cV03iO7RYhEDuY+h6Vx94xJCqCT1yDXTTj1MW+pCwIcHOSOp9KEnOCQNwI4HrQVYk4YZp6gOhTKjPHHXNdaJsQiYEEFCGzwc4ApsilsFRtJODxjJqZoTtAJyT2IpHhZiCScgYAIyKu4vUj2MIyCMlRyAc5p0alVLDCggAAjIGKkQDaQoCkcZHcUixBsNkgEZK+hp6hoKiF/usQMjI9fWpYLYvKTuB+YkEHp7U04VxgZBODjtUlvjeQBgDk/jRqTctsq+mT3zTBgupAI7U6UoygdT35pqIqlQhDL0znqa0RnJFu1IaYnBIXr9K00jMrsSuVxuBHoO1Q2NiUwZU2EjK85yK04rCQ42MQOR6DHerVjBxbIBGZ1ACbiPmUjrj0q9DaKhA3kHGCcVbjsxGysuBwFwKsSIEAGzIPXnGKZlZ9SvJHsjGHBC85rCvLZ3lkUODEfmG7AOfb1roxg8bcj3PSsLV0QOWGHYHgjnFctR2R0U97HOiaW3mKs4cZwpAxgen196iuLhskDB6YHp71ZlUgliuQOc1XuYwQWBBC4Y+w9a5TvSM5o3MxAGRnd24/wA5pGw43lgCp25I6D09zViYDhCwxnn3GaglcM5QJhc5BI61OprsV5GKgFmwApUZ5z/n1qpJIxdAoDAnOc9avzbHBIAckYx2qoBghVXJ/ventWkRNmppkxCqB1JxXXWIMiA5wQK4ixlEjY4BU811mn3isFyhJA4//VXbTZlJdTQa4VXVRuJJwSBSI5DFdgB6AtwBnvSLHhwyKSDzTgBtCEFiScjPSukw3MzUyYoGKMUc8A9QAB29+tcLeXAe3Ult7hmV88ZAPB/Gu41lTFGQDkKM5IyOf681wl2GLykx7FXKspHQn+tctZXOmjo9SkjK4ymNmOfWotxUhUBwxxnPShWSKVAA2QCMKMA+nNOABbJOHHqcZNc6idqBICztggDPfvVuysvtjmJpAq9WXGdw9B6VCGDbQrZY9QvPNdt4F0lZ9zOAFDbQx/vHp+HvVJMbdj1v4U20ltpqRShg6nAY9cEYB/Svdre7iWxjlIMYCYckcDHfP0xXjvha3/s4BJJAyKATJ/CM9fyrR8TeMLiSza0spSYWG5iCRjt0968zEJylocKvfUrfEv4iCUS2tpIXRAckDkAgjGK8WmRrsmV3YSOOTnoPSupi043dy7zrJtYlsZ59B+B96zb+0EMhURkkDcMDk+1c0KfLqdkFFI5O/gCKdzDAGMg8n61zxv5rdy3mFEUkDaeT6Guu1eyJsZCwUljhWU8rz0x3rjbyMo5KkDA79jXVCzKaNjSfHd/YMCtzJsHQnhh+NdzonxtvLFEe7maQbwoAJLAHue3FeLFjI74YlWHQjAB+tTqRExeXfJxhVRsc9jRPDxmY+zjLdH1t4Y+N1pe4UzRgdMq3J+ua9E0nx/aakwYyoowNpB4PFfBCaiYChGQc8e1dR4e+IN/YTopuA0YORuHIP/6q5JYRx1Rk6co/Cz74tr+K7iQZGGGRnjIP/wCqrIQMcjGV4yTyRXy/4K+NERZIZ5CrqcAuxO7HUgntXtnh3x1banbK/moQDgqTkn0Oa5ZRcd9C41GtJHXMgLuuQDgkkDp/9eq8iDyySOSOe2RUsNytzDuEgZRxwe5705kBBBGRgGhOxq2pbHJ+ItOMsLHaGGMj1J/lXz/8QtEMQcsjImSpOMZPtX03fJ55MQ+8R0IJ4rxT4k6U3nXDhCEU7T1wcDqB2617mFqtqxwVYdUeHRhNxTLAjDDPFb1jbyfZ47hACGYqVzg8AEn6YIxXJ3QnttYMu4lW+UKRwCO9dHo7yRxhQ+FwSeepPWvVjcxmpKN2jrLMFETAyjjkY7dR+taNrH82QACw79jnrWTYTo8MZCuDg5DD3I/Ktm3kjYYHDjoc4H5VTucl77mkW8lQ0gILYAJ9exqykZKu7AkqMgA4JNQK6CICQZY88mrIcHhHJbHY1g2aJi2yBnRghAwSQWySfSrsYbBA4BBOPT2qGJCigkkE9SO1WkIZAyHjnHHU1i5FJj4vNgBEqRjPOVYk/j0waemWclvlAznPt2pjsWkVCoJYcNjkH/8AVmnqihgAd23qpGOO3PfvUPUq7JAy8HHGcg5ppC+YSD1PNSFVKgIMkUxVRwxIxkYPPWoZV2TIu+JgCQMEEDv7fSoinllUHGRng9qeVIUYdQMdzQdgQnGRgkmo1FfuNIIU4wAeBnt70qrsYFiCMEZpiKoKrkkD5ueacsQSRwxJDHOTjHPajUtMcIRlwWIUgjI5x71FeRrMj7AAMBeB0AAGT71OqiMgk4xxjFRGLbggYBG4jOe9VGQ2ed+MNHP7x9hAePBkOCAAemOvHWvH9R097aVy5JO4gEDqM8GvpXWrJbq2DKuAByApYsDxwBXj/jHSJLi4u3KvEsbFQdoUuBgDAHAzjv610J8xtTbZwqruwBHuJ5AA/WhsoQSuD3HpQzG3kIYNjpwcYphldJUwNwLYbHOAe9ZuJ1Int2CKQSSD0z3qzEpMZIHPp6VXihWe6JZ2KKcKAOCfrW5Z2oJBIwOvA61nyik0tyG0tUkdN5ZcngA4zXT2UAt1YJxgZx0wc1Ut4EDgoQABjcwyeRzj/Gty3twMBiApHOPSqWhzSfZjYFJBLEKR0wOtXkiMiKAArnr7VBAgaXk4A45rThRNp3jeQcjHGKpO5ndrcjjt0CnJDDH5GnJmGVhtJIAPy9alMbKCQAF6ge9ShEKAAgnoWqhXEVS0rHIGQMZHP51NtSTGGwQMn396SO2ypBO0AYye9MSPvwADjijQLk8YEiF2IBBwPcGnFR1Q5PTHpSlWChAN3IAA96VXHBRSwLYBA796hhcFAG0vgnpkU+XAJJPzU+OJWJMh2D1Azj8KbOpSQgEOc7sMMfjjtUgmEGQQGUcnOcZx7U6PCiVgcfxBQPvf596UwSAIyvhs9QAce2Kc6y4ZyFd8EZRcDH0oGgClCWCg7u9EYHAC5Ynp688UsSIweMZQDDkg5yakZQVBGQvC9O4pMLjshSdxZCpweKVVGSwbJ7D0FNjkMbFAMqwBye5+lOHzsQRjByTjrUjuPRQRgggE/Wn+WrSqQAWUnDeopiBHkBJYKDx7VL5ioAGIHv61DQ0DRpGpB4wpy2e+ahljHlgRjcRglicYBqZyGwMZUjmmyMRIsQJKsMBsdD6UrM0TMuaIdcYB/iA/KqyZMrhwyqOMkdePSth4izMCMEYJBOM5NUry0YOzAZUAkn1o5TeLRS+0LjJAJxj8Krm4C7xtAOOG9KdKpXLhQGGcD1rPlmGSCpck9D0FZuLNLl1LsEg5ycY5PWk87ExIGQe3YYqmAdpbHA64PSlFwQ7KpxkcDOQOazcSeYtl/LjAchgemfWhbh/NUGMtuBJPYYqoHLODktjGOenrUxuSOSd6rx+FLlY7ol3hwGUZXHPPFRvhxwWIIwRngmq4YB9wJAJ4z2FJJII0JJOOuQetWoCbSLO8rEVcjHcHnIqpcPFJ8juyRkcMFzj14qs9yp3Et8wGcZ7Vmy3uZQRKAMYK46fjW0IWIdRGXrdgWhdFjZwrEseoPoR6cdq5WZJLa8t3QfIrZZl4A9OK7S5uy0ioCHduFUHGT2rA1FYjIWYBscg+hruhPlVmZXjLc3L3xM9tYva5IZVAkUjBDdcY/KuHuZXvbwO7guRwQMDFackcToWz8zdTjrVUQhCCsZKnjIByKLJu4KMY7I1NHB+UFyUbse3+cV0tsoMyEhdikZBOCa5nTw5IOMKp4I71vwK5w2NzHoB3NaJHJN2ZsRO0crMjhHBzvXsO35VfgBKoC28gks57575rKt0IwCNzD1Gc1r26mQAEbQeMHgUMzua3+rMeScYxir9sxETMCcggHPp3NZkS/OBkttGDg1eTCQlCWYA7hnqR6fnWTGjRaQSKoyCSMY9KtRJsAA5HtVBGRIAUb5vT27VaglkVBISNpOTjsKyaLRdiw8cex1IYtlcHIx6+n41eTI2jjOKoxsj4IIUYzgnrVxcMY8jacdfUVizVGvZnaYyMhOpCntW5bYYoMZDDpXNwShGCgEAnFbti5QAB88g4x0xmueZvFlq/05XgZ4lDyrjHPH0qqlrsYEckcnNbkZSRixAyemO2etMks1AJXgDvnpWKnbRmjiU4IlljJyGAOCR2PpT/ALIigqASTwPrUgCxqQME5AIJ61YRAQuOg4yKHJkcqMv7B2wVJzllHTn+dR3Fh8wPll14wCen41tYwCNuB1zimNyhC9apVZEuJhyaWjKSeRnAGMY/+tXKeLLKKK3wOCSc46f55r0I4cMApODjOCMnv16ivOPiBdLEynzFVERgVA5LAjB/U/lXVRqSk9SXHseYahCPtDhmyob5Qvcd85qJArOGC4UDbgVM0jzAO20u3JBHSowmwAbsk5yB2rqY9kODBmCrkZOBx0/+tSNnzFAB4OCfSnEMNpQkbTjNKJBkJswM8HPT2x6VBm2XbKDuCCAcY7GrMgBygOCRjjtUcMeMgMFOAcjsB2qVY5JJS6ZKgHIA/U00SRoIlgGckKoBI5zipRHF5oABEbtkgEnAI9evXFLGEiQJvAJB4Pf0qaAEFnJGWUKVP8P/ANetES1ciOyEENkgZ5A7UwyGQnBLEjsOlWMEyKBkZOC3oKiRES5c7OQNvPQiquLlGJucBQMj1HajmOUhsAYwfepEke0VxER15yAevfmoGfYGkLlhgMSxAqWJJXsUdZvV08F9wUsPlXPTFcRcXhupiAAecnnGMmr3i3WEkbCABgcEnvWRpURdiQBlsZGeoFRc6IRaR02iopVcknaAc4xk960LyzFwrEAJkY571BpcRAAAyeCQO1a0eGBQKcgZJPcUuaxsn0ONW3k0+9RwqlgflOeB717b4G1sz28AYoHAAy3Qg8/nzXlt7pxaYyb8jByp6D6elbfge5+xzpDvJDNj5j0JORWddqUb9SJK2x7zbXQcqQQR3yPz4q/Gw5GPl64Fc9pF6t0gj8wAqdrcdD6g9xjFbcYKkAPlR+tebe4RdyyxUYwMgnnPYetAlG05GTjnPemluc5DA8bR296TJBOW+QHIA4xSsbolEoMgUEgkZx7d6d8qkYJIIxtHc0xWXaoC4BJUDAGB6/SgBg58sFiO56D8agdiVSxAJTYvoGBx7U4uV6ICewYnH6U1QCcg4OckGm4AJAOSO57mpGSyMEU5IA45Jxj3z2ry74leJ2s45THKWgyFxj7p9z3zg13Wu3wsrUuzqAeAD1NfOXjnXGvdTlSQOhQ/cJI4Pt3NdmGgr3ZlOT2Ryl/ffbp5JSzMQSCzDHPsPSoI5xkkHJA7Dr7UjSo4JGSpByB3FRwDKoRwFJr0bGSuX4XG5TtKk9QT0FSNINwUDg9SO1RwwhklJOx9wKFjwR1Off0qXaxww2k9SDxWbRWohlSTgP05J+lRCRWIYkgeg60u5yCGBAz0A61AWZFORubPUdqLEt9y4mxPmAyrfLj8acpVS5UHaDzluhNQJdNgZUZA5p0cwM0RKAorbieufY/lSsySdzGYiSzHHAXB5980xJEZQSMAcEnnB7DHqab9oKu8jsAmTnjoD0o84xTEKoIHNUkBNA6O5VwwOMgelSo5LELgHOOtUmuAjEkEFjgYGf8A9QqdArBHU4OcYHc1tyk3salnI+8hs4OM/hXTafKoG84LflXJQ3RjcAA5DA5966PTSBCc5Kkhjj171lJWIubkUpdSCAGYYJ9RmrMQwygLg+p71ENjxqUGGxjp0q5DCzMCASu0HcTk571zSZcS/aJkAFckniuq0S3AdcgAMpJGPSuf0yIsQD8xDHnGBj0rtrSFLdSWUlSvBX1rhqyPQoopX9xHEkjbBlTyR3rgdc1NYmOAAucZz1ya6HxPqyRBwJBHtUseM5IBIGPfFeQ6h4gfUCAxZcknaQOP8K2o4ZzVwq1+TRHRNqwQgMSSDyM1ct/FD7WVHKE8hhzXnraiULgyknIA56Vp2M7T3ICOCWGM5AUe9df1RLc82VeUnZHoKeJJbghWGBgAgnOasS6siQmQzKqfdyTjBxzx1/GuBl12DSkIdiWUHIHPNcjq/iWa9dwGxEU2kE4OKXsoxdgUKk9zsfEnjciMoh2FjtJGTwD1PpXn9/fzXspaVyx7AdwfaqzMWjCsSFxgDPQVVZzHeEJuiKxqQQMAjJGB78GqUWjphDkW4ydSikkAnP3fT3pg3SIRlpOOo7Ul1M5lwI2lU8l8jimecq4KZXjkZ4NaK5oR7JHUAkkk4JPOBU8cSpISEGOm3GMkf/XpkkUgcE7gfvNn36fhV6BV2kuMkKSAO5p3GrdCa3ty4GUBbstRXcTRxlGj3EHOT2rb02ABCJEYgqQCOQD25pt7EY0lYAEkAE5GT6UkxM5rYcjGV+vQGtG2JfIBAUetVpIwHGUz7CrNuSGAYAKeMAVoJXHXNuJgCE5JwDism/t1iC4BJHG3HUV1FuobCkbV7HHFLdaXG0ZdVJIBIzzVwkkU9TiQwTIAJAOcehrSsJxIV3owI52I2MehyeoHU1He2oiQAEsepFQJllIDFHB7DOBW7s0YyO10qfzVBLYG7bkdx6j/AOvXToqyPGEBMYU/MeDu7f1ridBm83aF5A4znoRXc2UYa3Cu28HqRxiuOS1OdvUlQBRs6kcjHantCzgkMBgcg9TUojGxgOAe/cYp8du8akhCVIzknGam4JkXkjyTvXJ4G1RwanhtmXBAyMYwOPxpwZiwwNgx0z09s1PGyICCMEHrnOalmidxTEZCAwOSc8dTV20jC3EALuqq4YRocZI9T6etV8BmBzlT0OcYpwUIu+R+MhT/APrrKUbpouLsevaZqcEGnAsduVwSDgkema81+IeqJeB3LgkFRtXqeR29OOTTdV8UPaobQqwdVBBUZByAev41xmq3jXzhpHYFegx19q8yhgXCpzs9eWNfs+RHJ6vbMzkAFg3OAemKgtJp7GTKOykENtViMkdOB1rbuQhJKknOR6YI6nNZtxaG5IKqd2eMenrXt8t1ZnnWUtTrtE+L9zpSKtzCZ1HGYx8w/DPNeh6J8Z9M1FokMohkbgJIChPbv2rwzTtAlvpAkAYyMTgHPOP6V1dp8L7lUM9/KkUYBJU9D7YNebVwlBvsyFTktUz3638WadOABcxBhgEGQcGtGDWLaQgCVGYHIdWBr5klttK0OdpYGD3LZywPykfhxUbeL7uKFIIm8sNKcEShSMjIAHXsfzFczy+X2WbKtKOh9Ti7jQGQsHQnJIHf1NBu4QQHkVWYZG5gPp9K+VF8fahau2LuUbvl2hyQB9Ke/wAR9Xg8wC+kKtgbI2yCPp61P1Cr3K+sy7H1SLgGTbIIzxkGJgwx65qWOVQxcEMoBOM9a+VB8RdURHT7dcCNxtKxttIJ6E/SrcPxR1WJEjS5ZhGoGX5z+I5JrN4GsH1h/wAp9MiYkhgVGeQMAYPfinyXkYcbyWJ4IUDg9uK+drH40ax5SRE20m04yVI4PU/WtK2+LkjTN5gwQcKCTyfrUrB110F9Zf8AKe2XbFoGGcgevJIrznxWhcSMWGxQcpxzjvWfD8S7m5VAhUJ1IySc/X0rM1HxBc6iSXiiRO5yST+GK6qdGdPcv6wpKxlzMjHchyVPI9qphggCCNlGPl3HJI/rU0jM8oJCgnnIGKhuLhonyBhx0PpXRYlNMbHP5RDk8ngj0rofDerlZUgJIDlsM3Yg9DXLSMXQADLevvUlrfNayAsxLgZwDjFKUbomSTR7Fp1wDGoIzzuJz+ta+0GIgkljyCvYVwfhnWTPGHkeNRkARg4Yj6V3FnOsqbiSDnAHrXPZp2M43vqXlKhSSAAwChT39TmiaRYQwIwF600ABRlxg9QBRJIMEjjHQ5p6M3TGyKQy5JBPzbT6HvmpolOCQQSeOQDgVXXccF2ct0AxkY9zVyJSAu4ZJ4wO1S2NHTeGNybCSCTzx2Fd1ay5wCCQRxXD+GYAsoJYKpOST2rvLYgRggZx3r4TN3+8Pusn/hk6gLhs4PUEDpTtxBBkbJz1Pemq2AckAdc5pWbLAKQR6kV80z6mLHB3JAAUZycEngUiouCAMj0oILYBAI7mlBPIPGOh9aixomPVSArM3XIA+lShSwGCAOhGetQ7CFBAyTzjP605SFyMgnpxRYZLggk5IbsCOBTskqecnPpjNRqoUjHOB+dOVTyoBIxnr2+tFhjjkuhIyAMkE96BlmJyCM5wepP1pm07hkEIPTk05UBYgcAZpFCr8pbaCSSOppzYB5wT9abuK5IOewo4LZIGQOW/pSAVSSpOMgHv2o5wSDkZ44puAwzxkHPHrTlbLZbk89OOamwCBhk5ABJ45pJ3Mag9TihMpH84Cv0JYZwP8ay9avxBESXwBkdcZFaRi20kKUkldmF4o1hII3AYZIztzivLZrh73UZWZyRI+QvZRjGBWx4q1VJWcK2QOPWsbSLcXd3FGQQwIcAHqAf8a+twlFUafM9z47HV/bVOSOx6J4NsPJTzQCSwAwTwBXdW6qiAng4rE0SyEdpEFXaQBnPrW+2CASC5IA+Q18ziajqVGz6HBU/Z00P4Yg5IOMAUEBSOoOMEdifWowMSAMcH0z1p+055BI65z3rjPTQxSxJBGPUnvUoPByWHGODTSeQMdDjn/PSkCFmLH5AONoP61Nhi/KuAeD0HvQWwTu6etMGcBmG5uQMdMml2HkE5AOeaoADBucjGaVQTuIAA6j3pJCWBIAHHpSByMLgsSucg8CgBARIQwOQDgkHg0u4HkjpSZO/YDgkEgnvSIhABPB6EnvRYBzsAmSct1wDTI1AUkkkk5IJ5HtTnIySQAPWmHD/d5U8kj1pWAceHOGJyOR6UmSGBJwCcADuaV3UYJBGfancoMjqPTtSegAYnKsEiLAd16imKoC4IIA64pO4YhgeSCTxTvMHQ8CgBAOCc446GgMWRSevb2pM7WIzgHjnvSkYAGMkdDQVcZsVSSx2knJOepo5YHAIH94jGaeVLMCDnHJpBIzEhs5HGTQAigMwycDvk01gGQqBhTx8vp6UrICwJJUdTjvQCeAOMGgVxIxjH3gV4GT2oIJOQcinMTtIBPXnPehcBkOCRnk5qnoMbtU85JPUjP9KFYZYEZP8AKggE8kDJ6qKdg4JAAPTipEkMGQCSMZ5JBoOGwSMj0PelZSybQcnrk9qaiE4B5NBQ4htuVQJn1OajPHOehGT65p/GTk/N0H0pFxyoIJHOKACVSHcAkKOAwPWlKkpkkEj17UrZJAHA70xSGUAHJ5GT3pWAVGGGIOMcEemKQ5YKSCDjIPTI9aCu1Tg5OOcd6VTkAc47ZPT2pgNRSQCvI6YPrQqE5JODR8sAJAABPOPWl+bJJPA7UAIAeQAMng5o3ckYIIPfpQX++AMEAEe9HIByc59O1ADeCGAOD0JpCApADBlx1Axk07nHpzg57U3cFyoGeePf3pWAQAKQCcHpinFRwAQCPalXD5J4oBIJAGQeuelFgGtITtXaBtHHvSEKYjyQevFObLZBOCOgNRluFAUgHvnpTAVgMKCcHGQR1ApQVBBHTPPel8sDIzknnBHWo1D7QWAVupFAD2kUbyAMDGT9TxSsQcYG0Y7Um0sASgKgd8cn6UpKkgsMn0BoA/HuRTArFVYLjJwKbGoVo8HJIznHausl0lVDKAGBPIxWZc6QplMhOCoICg4/Sv6C5GfhHtEYiMzzBmGBjGRUzMGcgkk9Mf1qxPaFFZRwjcEEdqjljSKZjjcwXaGHQip5WNTIliDnaEyWOAAOTUIK3AeVATGCYyfQjrUyRoJklJbcmdpViMH6d6gkt+SwYhgPXr+FC0NFZkbEEnqcAgYpqK6xgbiCx4x6U47lUZIA6f8A16kiZAVAIcEkcnHNWnYNCMxTBg+crnHFLKpEgIOMDPWnySNAryOm5V+YqMmmJMZUEoAKsMkHtRcoYGIclmAOcYJ6mp0kLkFwQQeg6EVX3P5ke1AQWw27kgeo96sO4WRipyCMgZpagRs4XDxgY53Z64qVIjIqsCQ/JAHf8KiRWlMSoh3u20jPTNEyzKzIg2yLkDPShCuSNGm4MxKsR1AqKRwcgjCjp7055HLAud7HqfQ0x0B2gthehbuKtAPjGAQOAeRRFudsE5IPbjNN3GLADYB/WnRkswIADA7sE9atO5NrnQ6AxgucqDkgMuOx+td9YXRePgYU8Z9DXnejRx3c6sZ54CDn90Bgn057V6BY/LGoU8KOpHWnY5atkJesEidVAAIIIPeubnyFZQoII+7noK39RLjCkYBGQVPauYurpTdsiFlBQEkjoRx1ppM5URFniZWxhdpUqDyfSq6sF2HsSRwKmmcKpI5HrVVpGUhvKBQnlQcY961Vy0TRoscjADhgcHPQ1GCsZKAF2Yk8Hp9aZlTMQAMAZBB4OagkKqcqck5DL6CqsWh80gUFo0yvAyTioY5FaRkc4fG4L7emakjeKZNoLqwOCrLgH3B701SPNIYggcZIxigqw8yqikBcN0z65pkMhDkMQTng+goCkyOWOVwCOehHb8c/pUNw5ZlKJg5GRSJSsTXQI3FCCCMNjuKSEHGzbtUAHBHWkZi7HJGQMY/pTQHdjluRxjPSqRRIsYjJZVChuo9akVWiAYMSM5II6H61FgxY3H5QOR1yasRyF0LuyqgGcdzWikUkjovD+tyW0ygyZHYivZPCuutuidJF3bcAueuetfOlncpvMqOSByu7gH6+1ej+GtYREDJIrgEHOf0od5KxE4trQ+htP1EvEGLKGPUA8Vsw3gwQCu5eTxnINeaaRqayW64GCQDjGc1uwaoVYM0rKw6YPBrinG5x6xZ26yFlBDZLdR6VnazEPsxYEFscD3qhZ6wJsAOCwPODWi80dzCwLKRjkZ5P0Nc/LysHqeU+K4ZjcRyABFVSCqn73qTXISxl5ADgqwJGB0r0bxfCsKOVG9d21WPGAeh/+tXDTErtAAOM/rXXTtbQxjGxkvAyMhLqpU85HBqNSWdQDtC5UZHHvV2eEuhLAEZ796r7V4zwQckD0rZFCW8gQkHDEZGCOK1LViIChdSM5yB0rNkSM7GClAxOQOnFTWkqwEA/xHue9DHY14nRdrDDEnBHTA7mpPNKM4RcK3JXGc1Xt8KCGGATU2RKxKsAAcdehrO1h2JYpVOwAIhwCcEAgEnkjtUrMTkEg84yrAg++RUUcRIAJGOpHrU2EiiAIUdSMdqdikiVZQygdABj6VJG4XJiBJzyWPJJ61BCo2kjkHk8d6sKiDGwlhgEnGMGpEPSNTkbshevsaSNHYMv3cng/wBacvljkBiTyeepqeMBcHGTj8hUsCKNQi4K7jnIJ9assAuC4BDDJx61EmMkqcnOSPSjzAJGQ4IByFA6ZA4/z61JNixFt8sqpIxnAx09PwqSOQqCXKiX+IjnJ+vemAmLZlMgjOM1DKwE5DrIpHYDrStcuL1sXre7aIkFAM5B4rpND1VoHQs4AZgoJ45PArlVQBQckg84NaGlzJ5pBIQKAQH6GuSvSjOLTR6VCtKnJNM9j0zURIhBPPGea3FCiNiAHbH3c5z/APXrhvDV20kSM4VCRg4Oc119qRHGGDZYk5GP61+W4+gqVRpI/T8HW9pTTbLSgEgEYyMHike2GSuchRkEGlQk8g4zUgQKQN5cgcE8EivHaPUiyk9u0ilgdxbAAxjA9qqvp+35AWAB4yQT+dbIjYSBlIwOR7GmiEZY4yckEn1NRY0RjiwKEcA981KLQD5sfe46dKuiMAkZBx6dqlEaDbgYbHJz19P61VrCZTW0CyAKOM4NSpCELAAMFPJ9DU7AiQkqQQMAA9R9KeuFQsScnJP/AOr6UMVyNYhhACSSM4PpU3kkggfc4z7UihGUlT1GART1xnKkjPAGakpNjolaPKkA7uAp70mwcEgAgkgKO3anCQuxUnC9z3pFByXIAIBBxzgelKxV7jt5lycA4GCc9PQfWnR42AHORyQvemgs5bIDHqHPU+2PanKDvGwqhAyd3f8AznpTsFx0ibwCSxUDAB7U9UGFwMdz705QI4xvYAgct2NOiBEhAJBIHB9O1FguLFgAKUyMcHP9KeVEZBBwQelLtxIBnGR0HaiVMggHOeCaVhMZCkbSFCgUHLDjv3NTKqhyv8QpgUyPGoOwghQT0I/p+NWljXdkgEDg0xAiBSACCOpAHWp4juXAJAAPIPT8KYqJkZ5YDjBIwKe48xwMZPUVIDApwcjK4PHYZ71Xa3HyoOGBwWJ5q4FHAGcKexpjqAS2QDz1qhMzZQQCkvzAAjjj/PWuf1mQ7Mbtw6ZHFdJdIQpJGSeuO9crrGWDoTg54pJGbOS1JgrkYDeh9apfLHkuJFLAEY5A+tXZ085SZDsIJ6+3SqUilYXUFiuAx7YzXRDUlkUrIoIJABOBz1PpVdozy4Ygd1Hep3RXiAOCM5B9D2phwkYD4LgDIHNd9FXkrHLNqzJtNVVkzuwWIxmtbJV+Qdx5xis22xkYQE9R7VpeYGjViT0xuJr9Kw0bUkfm+OlzVmOfcsZwpOOaSJSylsY570BnycsSAB15Ap6K6kAEE/XArpvY8l2IlaTzZCuOPuj+dSFisLkc5IO7Hp2qCW5jhiZs8ryT2B/qK5rWfGcVnE0Mc2yUZJJOMZqG30Rm5W0L+seIINPtyfMKuOoJGDXkHir4kPcTPGWJTJxk9DVPxF4wnvxIVYgHKgsOvqa851FpbiQliyKD3Oc1rThf4kKMW3eQ7WdTku5maKIRlmyWVsbvc+tZoY7sMCH5wc5qfyiCWJDADAyakjiCowySDyMDoa6IxjHZHUiKFTNKAVZuMDb3ParcauQIpWEidQQMYB7fhUqRRxFgQxbAJI6H2x6ip7ZQHBUZPvTsaJFq0txEwZRuzhTnnj1rRSBNrIpZj3YDGT/hUMQKFCVwo5bnrV20nDblUAqDxUNCLllAN7AneFxgjsa6SxDeYgYYjYZBHcdM1h2GCQCH3c9RwRW9Y7FQne2SMYx09aFdEt2NmEBc7RkDnntXQeH9SMEgUgOGPy84xjrzXMwBHUkhimOVlHfsfzq9BOIpQeCMD6CuerTVSPKyqdVwkpRPYdIvEkGD1BHTvW6rEYYHI6c15/4Y1EHZGQADwBnrXa28nnrkcAcnBzX5xj8O6FQ/RMBW9tTTuaIJdMMQiHuRwKbzHgIMx45PJyfX/wCtSFCCDuyRgYBqQsNoIyABjA9a8aSse3EcuDsaIYTOGypBJ7nmkdzhkAJBOeegpC7S4YZLAY69RTBguCRk5+nPbmsrF3FYIpHOfQY71RuoRgknCsMEZxmtNCrq5AG4DABPFVLuFJkAKBiDk7hkD0xUtDTOWvrdEAMYwDnr2NUowSCxcuhPDEY/Ct6/tF2gFAc8gk8H/wCvWLOpiwhG5c5GO1YtGkWV+XYlgRztI9ak+XtyTyRnpT5AhZFAII6n+XFRpA0UhIAYHrk0jS4owWwAAccZ7UxF81HAOCCQGHrTzF+9O0YPXnvTggWHIUAk8gHvT2HcY+UUAgOR0Hc1DMoeMgt5BYY3E4I/HtUiQ5UkMSewJ6UeWzIysu9Tzg9KegwiAQEO+BjkkZprukk8UcQYs3XI6mnbEeVAVJIGODimvH5gZQMAHAZT2oIHBQCcuwYdwM59qjcHcSxIIORinuXBAwpHoRSnLMABz1pMaERB5YAAQc4wOnrTT1CE8nJOenHbNPCFpCSCVxyBSCPbyMEknBbtU2KI4Q+yMuCAxJAIwR7YpzoWY4AOOue5pd5kUHaCSeMjpSsAYyFIVQOQO1VYllcbXY78K3YZzx6U072QAtkjjJ9PSnAlC+FDnORjuKe4EsW0DBBBwKCGVwjruJCFMjaQeSO/FR7lckFysg5HFTPjeATgZyN3GPambSELgAkHr6Ci4iuImYngITljnvj3qOTIyxGQe5q1EdygMMSEljgcH04qGbO4jIAweCPyqkxMz71CwO4AIRncO1UWC7CpO5cZBJ61oz5KAHntnFUJgAFAIG47VHqfT9DXRAwkUJdjEgEEkdOuRWVqDlMk5Ttj1rVeIhlAVQM4yTjArK1GQ4JLgHaW5/l+Nd1KF5I46skos4zW5nklCggAcnPcVgtA8gbcgERJySc59sVsagr3E24KzgnG08VFFp74DEYBzkelfoeHp8lNHweJlzzbMuKyJkIQnCnIPpVxdMBIJyzk5Jx1rYtrJsbnAC4wSvpVmKNIlYkZHOAeorrc7HDylSy06Fp4y7eWqENjbnPqMVfhjCq5B4yeT3GeKbsV2IQgnuQehqQIQCGkUgDhVHI+prNyuUkP3CAKxkZicKFPAA7kd8+1RTTFmbBIRiCFPcDvjsetNe4UoFdc4PUHkCsu9ujEix5GFGF9hTi+4ORd88bjgAHOM+pprKksSKhAIzuU9j7VlpeMqgvyc5PvWlCRjeyhQRx6iuuLMZO5DPYh/mHAAzketV57cYJIwxGCOua1IVAYAEkd80CNBMpZBJgEYzgH8q0TOc50w4RQMhiclsdB6Y9ahkB+8CQAcc1uy2yu7lQQSMAE9fXA7VnTWBOQzEj0x1p8wrFWJ02EM5ZsZHsDUgKKodRweKryoFII4I454zioRcsilRyGOQD0qdxNF98Ng5xg8Ad6aXEWQTlsZyOwqkt5sbBGQMZJPU0z7WgJLHKE/Kp5yPQmrjFmbJJnEm8l2cgYG4/pUYBm2IACFXGT/LNOWEXOAARgZGO1WUtWEYyrEDOGA6e9dUYkkTsUnjBXK7Mk9ACO3/16txwG5hDoMHG0j1Oc5pPI+0BECF2xuzjqB1NaljaFYs4AI7A0VGoR5mXBczsixp0JjgBdQGAOMirkMZcgsSpzyKktbXoXLM/QZHAFWhAiEMVY84IHWvzjG1lUqtn6Fgqfs6SRVeInIBwR2zSGNyC+VDjGCfbt6VdmhZJEjABLjIxySP6Gq/kgKqogTcSTIO59/wAsV5fMeokVCsuDIWBzlSuecj+lKzlo1Bi3AcnkgH8atOgWEHZvB4yPemNCUfaQwQDGD396fMOxUbbtTCgEHr60EF2DkEcEBsdD/wDqqwLcBySMMT0PtSujPKpwVB4JHfHTipchctxtvdS25YoWctgHceCBWrHrssTHYNhJBBB4H0rP8pdwKLhepBHU0giYqSVAOentVwrSp6xZy1cLTrK01c3oPFssQABIAOCQO9aR8SqsUDu4Pm42gDLYJ6nnAA/zmuNYHIZsAA8471JKqygMQpB5GD0HpXfTzKrHqeZPJaE3daHYDXoljlDEM/VXPOOeePpTF8RRPGAmWXHDMefz71yBkkV8EADHQnnnpVbzH34VsL057fhXZHN6qOWWQU3sztX12MkKGCjHBY4FUpNeF0xCqwGD94YrmZpnQR5Jzk5yMfQ1A1ySrF3IGcbex9x3rWOcVPtHO8hjHZmrcXIlZkLclSpPvVVmAmLgZO0LgdOO/wBaiSZNpJG8kEADjBxxzUUKmLJBycYAJJxXTDNIy3M3lUobFtWZgCW3EDkYp25twBYBQM4J6H6VRaZ1KsDgA7gfemyXJaRpDkl+SPeuqONhLqc08HUj0NF3JKEEnb6HrTvPPowBHOTx7cVRWQbSAxBI4z2NP+0qBsBLAjGCO9bRrwfU5pUpR3ROLktgA4IOT9Kk+1hWAJOMZwKz/MLSAggEdwaSScpMQcHByV9K6Izi9mZ6o0VuDMQSQgUHoOtDXOOSOSO3asxpwzDadozzz0p4lO84O0EEkA8+3510KxDZeFwFYqTtBHHeoZT5ToEO4ZJJznkn+VV2nLIFIACjAJPOM5/rTgAVDbskj1rRWMnIsOxkbBkQSL1UHnFPcAKcuCOwPUVTRQpBBAfvnsfrUf2klZA5Bdfl471aSZi5PqXGuNyhFAAyAcnOT6/SqF9ci0t2ZiSCMAep+tJ9qEcbHZlscEnpWBqd0124QsTGhDY6YPfnvmmoXIckUL64W4lLhiJCQC2eoHQYqnJjy3JJOAfwrQFuJuVXGT2FW4tGdgTsyOv4VtGFhJmFLl44lUDj5jxg80ioRIpKjNb7aK3dfkJ79qG0ZUwSWJI4/pWyiUpLuc+yuZABwAC2SOvtUMod3jIUhgwypPbvW1dWySghkAwcnBxWcseZwANicjGc5981SQr9hGI86VYx8hJwR6UCMMQocllODz09qneIKQEfIbqF71ftLASGPAwCMkY5zV2RLZmLG5lyTkDjgdKnW0KM05JBAC5J7dhXRJpLIAQAQTyPWrEdkhBOxSO6kdatIz5kc7HYnzAT8wY4yBnFaVtooeT7+EOAOOTWtHbpk7ogCOhBxj8Kv2lmeCSATzjHSq2IdTsR2+mrCgOScDaCfSrMcQGQmM9SCOlTG3UoUYsxGGUofT270CMbnJBOcFiRwT2qbk8zY7G21VjgsDtCntUQJyFIyDxkjpVn7KWXepAUHjJ59qkjtXlkAwQM8g4GaTlbqLcpNHIFwANhOd1YWoxBWYYwSegrq5rNlIAJwuSccgY+n9Kyb20aQhygCkZBU579T6GsJ2aNae5zIgOJSVBJAChh09TVG6tgMEqDnOCfWtq6CoZFO7J4yc/zqhPCuwEHLEjvxXLynamYc6hlUEbNuR9arSblJAYbccg+lal1bkkkkAdsdqzZoH2uAxd+oJ7mmkUiu6ARMVIBxgYPSq5SVthxkHjIGK0YbFbpliKZY4BweAa2IvDxfguUI6HGc1pGIM56DTzuDBWBY5J9TXSaPbv5gdmYAdMdj6Vbj08Ii4Csg9fWrmnAJISVG3oBjgGuiDt1MpF+G0ZkIJIH06VKdMeMkIASRwCepI45rStDGbcuQCORk+o61ckiGACuGIGRjsa39oY3scBqtpIkDoSxwxLgj7pI54rg57Ri0qEMAGIUHOSB0JNev+IIWljJJ+YDgAdT61w2p2kbzRADZKMsSD1B9vwrOS5mb05WOJls5w5RQME7huPA4quCGcuwBYEZQDFdedLZpwqAA4LZYEg+tYc9iiM0gGQRnIFJQaOnmuU7eMtPGqkeZI4CqB0J6Cvon4beGjZ6ZH5kBMxXJccYUjkfka8l8CeGZNVvo5giyJE6tkDpz1r6X0rTxZ2cSg5cDdkHGRWFWXItw5pL0KE1uLaIhQQADnBxWNNaJIzyKg9D711E0HnOQTjPPTr61jXwFqkpKYQgt07DrgV5bncxvYxmhVFYkYIGM1z2ssFjMm0ZHQHv+NdHeTRsoCsCMYK9wa5vUlBBVwpAGRgg/wCT7VJpG+5xerSRsrqAIweRHycfjXEXSmeSQ5wTkGu91kAW5jCZBOAWOK8/vLh45JkIBBY84/QH0rakuyOlO5nACMgEMwU4z60Tg4BjkBBHcdDTy7MwycLjIAFVt/mRkkc7jwOwrqVx7DgSckgEAcn096iSdg7gqFckBSO4/wAakVxuYkDB6AURQPMCI0yx5DEdK2irkuVi1bzzvzG5WZCMY7V6T4J8UajpsYD71gYlsu3Rj14rltD0UjErkmRgMFl24HbI7Vta1ImmwhHKpPjkI4IJ9QRwR9KuVKMl7yOWrLoe/wDhf4qWjrFB5v74fNtOTg+v/wBavVtI8Sw6lHGykkEAE/7WK+AY9dvIrlXguDA24EsCM4zXs/w++LJjkjtp3LuRtJIBwD1Pt9eteLWwsoe8lczjI+qnk3R7flxksCOxrgPiFpf2i08wkkYIkz09sfWtTQvFdtqCIFmzkBQpAwPoepz71q6nbC7sHACuGB96yoy9nK5TtNWPj/xXpK2swcxsEByGweh7UunWyERBSQq4wB3r0Px9pdzAzugRAGZVIfDjB6gYrz20cRzxBSxUErhhjJHBzntn86+lpSc1dHLOTS5WzpbGxLSby7B1AAAPGD7e9btrYIMqZRsA+Xj8v1rH0qQtKjlyrhQBIp6en/1q6GB0YqQMkdSe9XJyW5z6MicSgAuhKdeT1pst61uUZeGzyCO3eteAPLKAUyCMhiODjsTS3empMgTYoDHnac49/Wsbp7j9DPj8SJHGc8DPQ96uxa9b4id5REVJYbgcHIrLuvDu5WCqpHYt0P4ViXFtLAWBU5HA2ggDHt6VDjHoNXPQE1KBlGWBA+YDP61ZjuYyAFZSCMjBry8z3ZUjcwCnAYn9BTovEF1a3ABJyOAT0FZezfQ0TkeqQy5OVYFgcg0ME3gDgYJI9cf/AK683h8Yy2wSN3YSclmBHzAkYHTjHP1z7VeXx/btMwYsjxrlo1GcZ7A+hpOnLoiW0nqdzgEMxzjHAFOXHADgAYwMZz7Vy1v41t3CmSQoAMkKOQD04/rWnbeJrZkDqVCDAwWGee+KylGS3RKcTbUr0AwfpSEhMAjIHJ5ziqMWs28oz5gBJzjBJA+gq2syOSAQR7d6zNFJdBWwFJJJJO0Y7E011CqAGyR8uPSjcj55zkfwn8qRUMaAM2SAcfTt9aZSYjRsFGxmAxgsOMZ7ZrlvFGgmZywXeMA47nIrqtxYEMCfUHjNV5wDGQ5OcYJXrj2Faxk09C07Hztr+kzRTsJoVzuLKOy46Z9RWXBGzyuMYIOCSMYr1jxVoYDMwLEtkgkVxa6GYpkklJLDOQR/Oui9zaNQpWlgIwhAyAcgVrwKCxBGMnAAFOSAbVIHGcYA/wA8U8xtkYBJBz+FHKRKdy3awBgWHQdA3bFbEYJA5AbuoFZ9qMbARwSDnFbEIKOCrkHscc+1ZtEcwkeDnKFQPUYz71dhiOVOSqjtjqaiiWR5/wB6xK4AGexyc1dTIDAjgdTjNSSLh3UgMQD3A6e9KkJVwANxxyT2qWJicgDaMdxilZHCZjKhicksOtO4tUOgy+VcMBnAz3J6Ux7cJnIKPyC2cg/h/wDXqbBeSIIQwGS5Y8DHTB+tPk2uqkqSVJOCaRVyOLYXYEsAAcYx1xx+tOiiARgTkgEgDuacoG0DIZsgnA6jNLt4bJwT0PrU6kXQnDx4xgKRyvWhImUiQtjIJOeSfanwxYkKDAOCSc+lSBA0YcISPUmgLkaK74IXg8nnGB609XaRioBVR1HrTFQbkxwSOMnAH4nipkRCpKsST1GOlJ6lJiOwijLFSfTaMk+1IUeJQpYlC27rnBwf8acF3RgZILE89MUiQGRyEBUIMnOeR+NSWwAMmXUgOwK4IxjqM1NEytkAqikYDe9QDBLKpy2SxAPYd/yqRScAAZJH5mla4rj1QhGcBShBVccZweaVUDBwnJHYgc1AxKgMQVCnLDHUVZjBmAcrtOcjbxkdqHoA1CdpxgFeACakc5ZGIAB9PUUTAKoIGCTjimqj7gSmVxwB2qGzRDmw4LuFwDgEnp6Y96URBwQwBHUY5zTY0gdnRo/MIwct2/zzVgypEhJA+uDU37F3Mq908kFlHByM56VhT6aYIg5IIJJ68muvdknYKhyecqOo4z/Kqt1p0U7oQis2CC4HOPTPpVJ33Hc4yUFIy6AgnqxGcVBGWZg6gAZ5HrXRajo3lMQwKhugxWJdRCNWiwSBkjHBIq2lFcxom3sV5JCkYbdlz1xTFkYqRnjORUcpjCkKxAUYC55JqjG8+S4AzngE5wD1/GvJqZhRpu1zup4DEVdlYvzsURGcMpclVJBGSOv5VWkeJCPMmUkHkbuD/hVR/PjkD+e7kHcu9s4NQTxtJ8pAy3JPqT1rhnm+vuo9KGTSespD7zU7e2eRWHmAg48tsYP49axL7W0htWkCZKryT+hNSXNuI1aMKSo6HqfzrH1KIyQCMDCBtxXPU9jXDPNK0tnY7IZPSj8Wpk6n4muvnZEjR8AJuJPXr9DXLXfiC7mug8k8ipnBVTgVo6rlS65ABOAD1NcveIcOrE7twJ+oNZLEVZ68zN/qFCKtynfaJqz3SpE4yAMhh3HpXSbQQgBOTxx0NefeGrpkutpKgADALYzmvQ7RUeIvuXKnkZx1/nX1eCrOcEpbny2MoOjLRaFy2wsTAIVwCcY6kVqWjOUDA4AUEn0J7VnxgkgAFRjgk5zV6zDggE4XPPuK9hHiTV2a9szeaoB2lSeT2FaEJMjYD4I5OO5rOtwGViAxc4wM9ME9vfNXrUlGBKnIHI96uxCRsad5WDlwHz0zWosJ2kADJ/UetY8CrhXZySDkAdvataApKhYEhgckDjHpWUjRIueQm0RuMNjhgeoqypUup4UKoXb2OO/41Vj2ld24kgdDViIhgGJUkeg5B/xrFo1RYVQqgknJbGcVaikQxxsT5iE8g1UWQpGAzA98dMnvxUkEwWM5UEkgjPas2ik7GoshZmyMIcDHsa6GxmR5HcjaC2VA/hB7VymZJmJDAL7d62tJ8xFy5yDxk1zziXFu9jrrVwQoAIOOc81YuW2RkgZPtWXZyICoBBDcdevtVuWYpASHUqTg57Z6CuKSszpT0sU97yTAgEAnnnNbEUC+UCC2SOuOKrWkaH7oUnOck9BWgGKEKkRIPGcnAH41MpPZDSRHKingd+eKhkUBgcEnrgCrjFWUjPtj1qpPMsaMzYCgEk9MY681EWwaRk+INQGn2MshySVIGO/FeE+JtfGp3JVGBORkdQCK7D4m+MIfLlgtrjzgqFdqnlSe9eKWV4FchixJJILdSa9elScVdo5ZNdDoiwVSSCTnA/rTkhdgNq5JPAz1qKJ/MjDYJGMn3qxaSjdknABzgkDA6nk9K6dSBIndi6FGQIwzuGM/T1qeKNZGDg5XPTGDkc00PLcSEPISB0DEkAGrsEKjJzggZJx1FBJJGVySw4PQgdasBEbB3EDr1xn2pv2ZnZRuIUqTkdKnZEdNpAQjjAHUD+po0ERRoGJPDZGCcVMg2gAgMCQM45AqPaMohVgfvf8A1qkdlEi/PsUZO1RnNUITaVBKksc4x6UsGWLgJuZgeg6UrIVVQjFi2dwwOPSieIzEghkx1OcfyouK5TZyrLHjJzgcVg+KNVjtIHjGC2c8Hpx0/Wt3Vphpun+cHDeblVAwScdTXl/iTVzfXMmwDgYIHBJ9c/SkzenDmdzPhl+2OXCKSmSrMTyemK6XSLOVWSQkOSMkAYxntn0rnbGzbahxgZBrs7DIgTaSDjGayZpJWNS2jC5Ixlhtyp6GrYjIIycYAAz39agtY5MDgHJyTnoKnmceeNuTHjgdTnvzWbYkx5ij5L5Zj044A96qWkH2HUknJYoflIHQfhV6JcbA/EbNgHrz3/mKl8kDBIyPXFZuV9DSyZ6F4YvBI4wAQynn0IHFdtbHegO0ZwOmTx7+leaeGLlUZUB+bGfwr0WylGVJclcDqe9cjstEQkouxdCFVLFefbmpAFbacEE8Z7ClySDgAZHHvTVBLBQSMD0zk5/SobubJC+U5POQcAH696QRspJZTkHACtwB7+tOdguFyQTyBnr6mlRyuSCGPUY7ilqOw7KgZ25fI59PWoJJCpJCkkZOTzgf/Wp+8bXIOQvJLDoKwPEOqrZWcp34JyOuCBVwjzOxMtEcL8TPFH2cTKsmIx8pJPX0+leD6jdy3E07yuxd2LKGbOOO3scZ/Gt34h6xPqd4DFKnkBzuRslsjpz0rlAwSMjID9Qzc4Ne5CmoxRkot6lyE+XGAVAJGCT1qQOW2FFUAHPI61VlcTFQD8wGCQOtTwwkxgsSA3APuKfKGxaVS245JIxx2GTUjAkKCcEnselVzM0JVG4BPIA5Yeue1O80BQDgHH51Dj2FdFtWIRsAAr39aquzggkZBGSc015iqMQQpI6kZzSMxeJC7YBGOOM+9HKQ2Ri4IYxA4BHNFvOAxJJG0/nVc5O5gcYPenRyCRiSNwbAyO/4UrEF17uO4wNpBxxjoacSGjDYPHQ1Cqr5qkjJPJAGAKdK5eRkjO1SQBkcChb2KsOD4UlvmLE5HoMcVYicgEY3Lj6Gq0hI2MCNigg9skUoY5AVicjIxWoM0o5QDHgcE+uRium0lvtEm0rtjYk4BxgAdK5KF0eJduGUHccHoR3rqPD80jpGS3mtksWPpWU1oZeh1lmNwyBjBwcmtSyhDMASwKnIAPWqVgj+aiqN5YElRxkjoK3NOt3yHMe0twVPJBrzqjsdNNXNzR7RQULpnJyCehrcvr1dPhDhAxXqM5BqrZxr5alVO7jPPGfWszxTeN9llVG2Mq8cZzXn255pHpL3Inl3j3XljneYvhyS5B4BHI4/GvL11x9RugLSORzkkrt4JPYGuo8SeEL/AMRaq87mUoAqllbqAcgEeg5rStfD0OhxAC3V3YZJAxjgEnjpX08IqnBanlTSlK5zdpocrAz35MSMeVJ6jFJd65DCDFakAAlRx2q7rc0155qxOwjb5QCc7T6+tcrNYNHO7uSTzjHNZObkzWMbbEd3eSzMPMJAJxzzn0x6UxdqO5aTLPj5WOc4pgLhHDqd4yeB0pIXXALsFCgglh0z3/Cs7Mq76k7lWyQeBzz3NV2v1aFiSRjCjcMYyen61BC4Yg4I543DGR60u184BUEkgqOf1o06juJHIjKSBkdM+nrTsIQAQSuR0/nSCGRyRgIOnTp61KFABAONvTjrUuwAXBkQgsMLhs859MemPSrduMtkD2xmq0RUQzPKGMajJwcbT6+/ar1tGBtJjygwTzyT9DUjOisAtwgKMzAAAZ9hio9RiQIQTg9/er1gkYttyjYMDqc1n6uhRfY9ya0irmbOfuoX80mM7AOgHepIIxsDOMFT+dMhmSS4Ad9hGQM9z2FaUWfJLMgU5wD6ihuw0WYmkNtGGXCZLK3qD/SrsSF4CoJwT09qr2yvMSoIB4HHStGBCFAUjC8EscYpKRfMclrdm6XCgoBDtJLZxg9hisI9XByHBADDp+VdrrEDXAHyggZyeuTXNSWwiYkrg9DxXTCWhjM0fDIZZzghUI5BHU16BphR4VyrDPZhg/lXB+Hoy5JLFl7lTjA9sV6DYzK29mBOB29etYzd2ZFoAgEg7SemecfWnAH5QCSN24gHOP8A61M3GRQcBWPSnQYZX3MAAQCcVAE8bFgSTkZP4U4mGR8gop+8RnnkUxAoYKeA3U1JwilVGQQRnPWpKQkas5IU5TOdpPQ1JFA/lsScp1IBxz34pqoTGURFZzwcZz+VEKKGIeNiRxg5HNQ5WKRVv/NmkeQjceB6AdgOPpWQdLvryZoooZJW6gIM4/Gu80e0tp2QT24lAIJycAeh/Cuys5ImtBHFBGgB5dUAJPueprGeK9nokaxjzHlum/DLV9UdN3kwFj/q3bGB3JrrNK+F1hphSS7uDPMp+ZVyoUj6feFdZPcsQSACVA4b+VVvtaknccZ9PWuWWJqVNFodMVGI/wAyDS4SiJAiKCQViXP54zXlfjfxO6OQH3EHgA5wPeun8Ua/HaxMoBJHbPcV5LrVyLqR3cDLHGff0z2rSjRafNImfv6XOavdUnleWMEJuPBA6ew9qqm6kBBBOF6se9aV5bREqCcqRk7Ryp9M+lV5LeOMbQNwYdR2r1Yyj2MeWxS86XLuhy2OMnGPemC6eMqoYBiCceh7n2qWa1UZAG4A8A1XaBxyB1HORWyaYWJku3IJDZwefehb1zIAcAE8D1qlk5cIVAGAQBjFSBwMEjcAOTTtcll9LtsBg7RqTkkY49vpVyO/ZsoCCwGdvcD1rIhugS0flgZ5IJ59uKmWYKSMYIHJqXEh+p1Gk62Yg4BBKAFueufauktdWadFYjIbgV5rHcDzRgBC3Jwetbuj34icpI5c5DKcgAZ7cfhXLUp31JSdzuGfMYIYqcYz1xVKSR0Jc4IyAWIyT6D2qONiUO/Oe656Ux5TuYMSDnPIrlcGdEX5liS5EiEEAEHI46GokkbeAE3ED5jjJNQqzbi2FIxkFu+acsxBLEHHscVPKFy/pOqvY3yP8yxgkucZP5V6l4e1Zb60icE7pC3J46c9B0ryASqQ5UsRwfmGMeoB71saNr8sE0MZAEa42lugJIz+OKxnHyMmpN6HtFtchsgnp1Gc4q2QHCkDJ7ZP5Vy+k6skyDkc85BrpoLmOQqzoWQ4AK8YPr+lc17GkG3oSckgElSMdP5Vat1ZmAUHng8/rVRgXcYOFPQVctw0YAJxx2rKWp1ROn8PuF+VlAHQE9q7i2x5QcHj2rw3xLr19pVv5lncNbSAZVl6g+v1rhfDfxl14+IRZX95Jchl3LIwAyM4xgdq8PHZXWxUfaU+h7+DzKOEXJKO/U+rklEhIUfJnnPepRgYUEZPrXL+FdX/ALVsoGEm6QJuYoeM+n4cV0hf5QBgYOSe5r4apSlTlyy3Pt8PWVaCnHYlbBBG9VYDO3uaFJBwSAD0JpiBsAg9ehpX+bAJyB+tYtWOxMkGAxIyT1AJp+SeFOGPfGahRgACCCPXNS5JYABQo5JPU0rFJkx4AAOMigAAEEkgc/jTdzEAAZzTlBGCTgCgpMfwGAD5AHUjGaVGGSQCT2OeB+FRsQcgqCeo96cuNoJGxO2O9QMcDycjn+dIuVUAHcc859PWlDAsoAJXvQQcHJG7Hagq4A4BCjB7e1C4OCTgY4x60ckgkbR2IOc01yUyzHgngnimguQ3dwLdSM5465rzjxdrxJYIcgArn3rpfEesCGFsADAOBnqa8m1zU2uZ8bsjBP0PpXvZfQTfO0eHmOJ9nDlT1KNzM07FyCDySQa6PwNaRXlyLhUIZht54yB0rlbUSTyqGB2ltoIHU+n1r1fwVo/2ezCGMBmJYsR8xx2/CvVxtVUqdj5zCQdeqkdfpyNHF8wBOOnpV1SOxBPcDtSWsJ8tQRgY71LlU4PJ9q+Mlq7n3dOPKrDCCQQAPcn/ABpUB8vAJGOACelPG3GScjtkY4NNRhuIAwBWZuIpDZJyAOCcdaUj5HIyAoBB9OaG3B2AOR2PrSjng4H1oAbgMMA4HtSs2UAHPYn1pcFTxwvWm71jyGyo9QM4oARSSAoHHegHkBRz0xTiBgFTuHYgdaTaFUcFiOnqaAFLAqR3Bxmm/MAoYAlm2jBpTjaSeB/OmEAKD2HOO4/+vQA7BwQ53qrFTgdD6ZpWAXBJz6Y7UwnbkAYVju//AF+9BQpHKQQGI4IGRmgBGyMA5b9SacMNlVALdSQegpiMMKSSSec+lO43E469SKLAD437sYBAGB396V0wAGGR296RlJ57Y/KkYhQASSoHPPX8aLALtCqMHIHNMlLqQVYAHrkZxT8gqNgyB1z2pN+OhwT1GKTQB83cjp270hy2Mr0GBz1pFJzknB6Z9RQ5IJIOQc4PpSASUsyoAwBHGPUUj7iMA4I9OopVCvgMzAjkYGQfrTvlIwDuI6j0qh3GMrLCAHJfIJLfypXyFKj5CQDxS5PJAGAeDTcAYBGfcHJqQuG08ZwD7UoyseCSX5O7GM0gDBQRweetK0ZUEMSD3BFAXEVycYO9uhCmnYI2kDk5zn1phBbaQMjsR2xTmI25J6d6ClqJkMGIOSOPpSADJycnpn+lNDEuACPoTT1UnAA45JHvQA5sDIHDAgDJ61GwVc7vlGcD8acm4gEgAjgilCou4ABQe1ADSQikY5oDAHkZAoZWCkEBs8hc0oUAEkUANk25IABB5Jx+lISMZJx6UMG5IJYYxsA6/jRksoBBBHagBGAIORvx7daSTO0BR1Bz7UvIOegoYh2wBsHdSc5PrQAKwVQCMZwPpRyCQACPUikOSQpPJPT1pUJOd5ZjnGT29qAEKkEYJJ67f/r05WUnBBAPUjtQw3NgEgdaaCOpGOcYz1oAYAxdlbbwcg56j/GpMFBlSR6VG2N4BUlgM+mc9KAX4AIUDIO7kfnQAbSGyOXI6+tBVlBIXG7jcRmjy3JyHBAz070LkIAScDnHYetAAWIRFPJA259fejaACQeepxRxwdgPv6ClTHlhtygkkEYOTQB+Z8diZixK4B5BNVrrQt2coNynAY8Ee1dQ1vgEJgcZK+oqE24QAONwznBr+k2kfzpexxN3pZkUgqFCngg9RWLfaWPLLDABOBXo09gJASFyO/FYl5oxmnMaAhwcgMMdenJrLkiCqzWyPOrqL7OvIIB+XgdDVQ5ZSDwwOCT6V2V5pklyCQgUg4zjHSsC7sfIVw/ODnpWUoJHVTqt7ozNiSqBs+f+9k80xlaHKjCHqGXt606WII2YywI55poyyDdy2fXJrBqx2RkLHctLIAr4wMA+tOEe0Elgy55ANNeIRyhQwYDutIhMgcFlKqcHFQXccyBWJAOM8Z7CnbB5mSefakkccsoKjHHPUU3ggOSScZxQFhzhY8yCQoAeABnP4UyZGluElDEgLtIzxUkCIVkOSQxyQe1OitzcbhH1Gc07l2uRM6rkkYGOe9LHGj5JBIPTmp5LUyMCAUCx4OBnc2evtSQ2UrDJXK9sjnNU5pDUWyvczR24jdgSpYIDjgk9BThHO+87CrDkBuN1aEejmRUeWIOgYHa3QkVbXSXiLu0R29AxPTPQVKqJGsaUmti3pJZ7oERIVZEBXOSrAcgdB1Pp2rvLNES2JUFSQMKT0FcjY6U9uEkwUAIzkZzmu8i05beEiU+aGUEMhx1rZST1uceIjy7nPagzBGYMAemcZxWDPAzsCDkEcnjBrpdRswikoSCSSA1c5eTGNyAmQAAcdj3rVeR56t2KEsJXAbIfuAeKY6HGHOVxkEU+SQJlyWJznb0yPrTHcrbh2JOOg6mtVc0sQPIAhG0AAgBiccVHJDhTg/N1yBTFMrvGruXAG3J9O1WWcABVUgjOQT1qtRkG0RwFSWYk8YOMVLHiQZeUEjqWHI9BimrIZ42AIUBgDngn6e3vUBfZIwJIBIJJ71Oo1cc6hMlAACc8HrUReTaHAAOemM1MCgDMc8qSpz1bsMVGLhjsRcLgZKtzj1wad2ND8FYyTgMSGJxUSzBHBZlG4hck4BJ6VZUg5JG88jk8VXECOCjxgn7wDHqPUUx7Dp1cISxwMkg56UIWgVHKqyd9xzzSRSkOoK5K9Aecj0PrULhWkVUG1CRlR6/T0pp2DmJIpCQcksSeeAMg/TtXS6LeRWoUTSLAgIBZv0H1zisFLZI22xJtBGAC3fv9KsWdwYpEHy4HUMM0XGpK57j4cuXnhQKc4AzjsPWuhk8za+V2gkkD2rzvwXqhuEQCQFzgLwQDz6e1erwol3CoAy4UZJ7HvWUpcupnVit0YMd88E4iV8cbjn6//Wrf0/Wgtu6O4ZywwScYFYOrWLwgsEJJc4boAD0H4Vz17dzWoeRHOAMbgeoqb8xyN62N7xNqoUvA8gliDBvlbIyOh+tcoNRWaUqBwTwRXN6prkpuAELFSS2euT0PNVrTUGaVAHAfBODwDXRCnoZe9e1jrZcNjK7wDnHrVS6gf5TGNmecE5wKEvi20gggjJI7e1SeeGIAGQRnNNqxRW3NtIGQ4OMN0I71LC2XQun3eTxUgAkfCnOBxSrjIUnIHf1qQRfjkAIyNwPOalQhFZQMAsCTjp7Vn4YYHJjJxkCrEYduCCwBGMHmosjS5oRskuATtC9TUhDHIIBHQZPWqyZL9iD1KircYLMxYblHIOcbqCR0CHPIwCOBnrViBAZAASAOMGq6SMAMgYHAPcD0qzE8ZQ4YlypG3AxyOOfWk2ImIIDlSQc8k/4UNtcBsgcYB96RMnaQcHGCKftUYyv7vGRn171m2O1xYUPmLsJDsPfBFTxurbzjLDgnvmoJZgihkIijBAAbnPsP50wSkTgbSUIyWyOD6etFrklr7Sjbchsk4IHb3qQOCSwyQOMn0qIuE+VBuU889qBIVDZYjjgUrFJE4mVwFDAHNSw4MgJPQYHHQ561ViYMCCGDcjIHX0qzGAVUE7JQcE5zUNGkGz0Dwq5KRiR8KB1A/pXe27jYoByBzkDke1eXeH711dA4yBgZxjFej6ZOrxAOMEjrX5/nFJ87kfomU1eamkaaSEsCgyAOc1OgEpyTjHT3qKIDeoBbyyOh6mnRKSrEDAB4Oa+SkrH00WSsxyQBkHjA7U75ggBYHgnHUg1C3O1SSoxTCxhwyE59c8jHesWrG6ZOSGXKgEjqDxSEpuAIAIAOF6D2qITCUEuSST1P9aciqyknIHQEDvTHccGOdyHjODkdaJFKuCzhSTgY7k0yDcZAAcnuDT23k5A+cHIFGoEsaCMEHk9TTlXOSCAOwxjFNO4EkjLYyM1JgMQR97GD6VIXCN9rgHgknqKlTODtK5z0NQHKLyAcnJxU4zhHZgRjG0YGTU2KuMaMFkOTkehqaBjgo+0jOVZuNvr+J4qNNrMxAIz+tPAGcFcntk96YuYk2M2SgyTx83SpYom3EggAYBPpSLg5HIyMZHanFSAArYxySeRikxpkjZHy7cg8FgelIAq7Y+SzZOPQUZU4GcnqD605UJwMYJGMnqKQxUQbsHOatKgXIHXqQKhRHUYJ3c9SKnUEkcsCeCc9cUPUB0ZZVBchiO4p2CI9+MnIU8die1DKu0AHAJyccU5CGBOSAM9aQDABnaAxJ6DGaNp288nIOQO9OUBQCCwXPJBxkdxTUByQWyOfypg0U73eUyOM/hXKapbgOWcgqwxgdvQ5rq7tjvABIA547Vy2oyb3JGGHQe1VG5hNnLzQp5pBXcBk4J6VnTgHeSSGPAHbHpW9OhYEkgFuB7kD0rMngEiEFMv1AI6H1rqhExbMdS+SrJhFIOfftUJyVYqFaQnqRjIrSe0IyGBAOSWHaq7whzGMbsHG4DkE16FBe+jmqP3WXLOIFQcZGMZ9DVlGj2kkEAHGCKgssKzBH3IDjOastksSWUqedoHSv0WlK0Ej86xj5qrYb/JUscBOpPrVS8voYFMjAshUqF3AYPqar6hfraRuzMWAyQvp7Yrg9d8Ss80sUBDFMBs56H0q7qWlzypwk1oS+KfFcaKYgQERSGAOc4OQfw9q811LWBqEhWRxKvUMw6U/W7qQDaCGTJ2g9h6Z7iufRlIJldIyeAM9T6D9fyrqp01uzKFOzuxs0hlZ2IAXkgA9KypwbhXDKwC5xjqRWoEAAJAUelQTwkZcEBSK322OhaGQ8JbBCH0PPAHc47mp4goAUKyBT94nqKlVy+CgyM8e1TxRB855JzgU+Y0TGxwnzcgfIRxz71dtoAGODh85xjORTbazMakuTjqoHb24q9HG0KpIGAYHPTOD+NS3cq4hlw4UgkYA6E1YhVWkwAVfoAe9OiYuW5y+cknnJq1aKkzBiAGHpSIbNOxDZCMoJAHB9/8A9Va8cvzoAMkYB9hVC2KLlc4DDaWIzgVo22wqQQS+RyvTH0NKxi2XQ4Ybgcgnbgnk+9W49u1SvB9CelZ1upNz8wBG3kdiT7VcQFcDbx9fzqWiVI6Lw7cK8oJJBU9D616ZodyksWd209CPWvGIbpbWVHQEEnHHb3z+Fd54Z1IbQu8Ek8nNfN5phXVXOj6fKsV7OahI9JjI2gk5HY1JGBOCB8oA5J7VStZTLEoBAGMED+dW4gACSQD0618DUVnZn30JJ6ofsCnDHcBwCKQhec8AnIz2HpQQfnbqDjJ9aay5AGOCcZrnbNkxUCspKnYOuCaR4wCBglSeSOcU8RYJABBp+CSQB2wcHrUtlLUyr+2xvOz5s5JBz9KwbmM5Y4JA7etdZPbl0YgjGcc9qw763MbkDJHU47VkzRGLKBvGenA4qPa+QS2eTnNWJEHmFRgHHSo3KBSA2/H8XvUvU0HsgOHBx9aYAxyAFA9ScZpis4QgoxBHysD0PvS5K4VjjPfGah6lWEwqgAsFHbHGPamqSHC5wM9+9KsaqHLA4B6EUkaszggYFBI9FcO5ZAQvQ5z19RTdoIyG2Z5OBT42OCA2CwOQT1xTZGRSoxwwNGo0hWAA2kgEHOajGNxOM45yD0oWNRkJwCeh9akEbwklTtOCpCjrxyPxoGMMY+Vi+ADn6004KsQA2OeeM08kCEBkAOANoPSmMvPyNu4yRnpQA1XLupC4+UjB9TSiJZmVHIUr8wYnHIobLABQSTx1xzStH5wAZCcnnPamSRMQCAQSBknA60m0jcQMgjAPpUph+cMxxuwBnvUMgdc44wSTn0ptWAiJDEK6scdOOtI5GHCgBVALe1WCAMPuyfSoZgJInQ42SABsdSPQ1JJEJV8xwTggdB1BqCbd5hJGQeg9KldgJgyggYAIbvVe5ZnKAnADbgcdPatIxuZSdijcOZMgAoR2znIqlcMAyFxgj7uO2atX1xHCGYkkgfe7Y7f1rnb/AFcGQBMk5OB9K9bC4WpWdoo8uvioUt2STTCB3y2c5BB5xXPajdvPK5JySQuCeCtPmv5LiESMPLLEhSTnOOtZ8xkeQlgqjGNwPUfTtX12FwEKWsldnzOKx0qmkdEQyqmBwMg5B96aCVjLlFAIxhjgE/WnhN8RYnIHPUZJpwPmW7qWABGSvt9K9lKx4cnciSYhQmACvrT0LSyIcFt2VwT68CjyVlQsQR0JHQ0oQLIOSFPqP61RKdySJQJCitg45z2ApdqgkHkngkUmNpIBBI5wOc0yRhHvYqAQMgZJGadgZWvZArMccgbcDtXPzl5WZickAk89quX9y4B3kEkkkqOBWXISSGJyfQd60irGEmSW7GVnUsEXG7cTjGKvRakCqAcjoW9T61j7QqAuPvA7gBS27CIIgQgKAAM54x61qtDK1zrYJ0WMIflYjJ3HNSrtQk5wMc5rDtp0AVmYFPuhSecn29K1oLmLdyxQkgHI4xV3JcX2LLSqzRAhdykgEDGAev14qpqHlQHzVIYcgYHIqfk71Ay7EsvPVQDk1j6hdrIoycYGCB65qXqCMy8VZiWdA3PGecfh0qp5iyJvC4POOMVYcFskEkEdB2qOO1ebesal5ANwAOM+grSKLeg23hFwRk7lxxgYwe9a1roce0lwSTz9KtaVpDHDOcbeemK3ooTkgqAuODmuyKsck59EULbRUhQkRBgBkbgeR+FWE0pGRRKxVCc5UZwK0JHCKscQypGCSOhqFM7whJGMArnrnvVuVjJSdygtmEAKHEeSCx4Jx1GPyrRtrNAVMYDEfeHTGe9SJYgSKxOQBgr79jVqO3cKcAIx+YHHWvl81xqUPZwep9PlWEc5e0mtAjhKZRVycZB6k00BzwFDADJOehqygfcMDBxgEHpT44lCEEAhhtLEdcjnj8a+IlI+4jAgaN1kQEqHXkFTk8+9QvC6lABkEkkDuTVoxRIpC70bu2c5PsMcDFOGBtIUkjpnrWLdzRRKRDRghU39yMgY/OmMDhCRwThsnGBU8MMjFjOigliQAM8evPeleIMxZRuAO0A9x60cw7FVoRGzxg5Rhjdjken0pDCG2KDggdf7x9fyrReONQBtJY88elMjjGSHGCOhIqeYLFJoiuSFLEdcd6ZCN8JdMnBJCkc/SrzIbcFnOUAyTQdhiJZSAw4AHr0+lF2FjNK5dWKsQccbTxn2okRDIyYG4DnHHHatDy3ULscgMcFvT61EYN6kgZOfzpqRaRnEEyb2BdCQoA4wMUNCVyGGG/2TnB+tX4oMNKCoAOME9h3pHiOwFeFA4GOpq1IfLcoSIZAQwJcfxHvUBjCIUK8HkketaM0IGCQxOOw4NRmFMEMoKA5BzjB71XMZNFJUfkjGwjpjuKiMbkAE8DmtQwoqrwCMEjnpVcW0vlExoTgZOO1PnFYzZcjeNrFQAAQehqMCVCGIJUj0rTe3IIQcnGSoOaZsfaTtyAMc1pGYnBMpHe53AnA42nt7iopLkEMGBJHIIOMVoBQMgEL3OaryKrZRUwxOQxrVVGupjKjB7oqly0bYyvpzTfOMZyRkYx9TU5jLghiBngVBJGzNsAyR2xXRTxE47M46mDpS6A0+9eSQM1Os7y5VDluOPWqbRSFggUqe4J71r6fbwwROXBaXg4zjP+Fd0cwqLqefLLqT6FOVDFHl0JYcHnv/APqqFtREG9ARtAAznpUeuzBW8wMyCMlgofp+HeueNz5jEnDgnOCOte/gMS8R8R8/jsJGg/dOkS6Cq2H69CaR7wONufnPGR3rCM5YgHO7jHHGKuwKsmAGyQMkntXuJWPFcSdrgvEQxI7bqpRxIzYJZ1G4BjwT71ZkjLIRkcnGRTjEIAq5DkAEnFaqxk/MLOQW4yqgseBuXIreihDFkJ3kHjHGfwrBj2mRcAgE7QffBP8AStiylLEB22tnqR1pt2BMvyWhlgcAAEEEZHSqV1DshBbg4Jx9OlbEMxCEsBgc5z1rJ1bE4ZQwKrzn0pqQmupyV1DKHJAwDkj2qAozsNyBDjGBz+NbYtiVILKBuBHrjvTLq2LyAxoQOpI/l7VpcpGULc5JIwfatzSIfLQqMuSNuW5JFMjsxJtAOSOWrbtLVYo1ABIB3cdvU/ShXIk+gRZCjfwfQd6VcOxBBUHjjtU3lAl2AAOex7VGEO9wc5HI4wTWidzFkjRLLNnPHQirhjIYFQQgwCQOB+NVIUPnkk4TAO4DkVejhZgSScHqD3pk2HROHkGCC4wcj0qP54tzjdIjErgLgg554P8AOtCKJ5sEKDgYBx1HardtprK+Typ/hA7k09ENamakMjTEeXhMDaxHOO+avw25CE9COvc/lVu3jLOwQsCpK9Op9KebdGIZxznAwcYNZyaGkJZ2iXAAO7LcdMGma3pwjiKooIxz2rT0tVjJIyTnkkU/UykgJIw45A9q55S1NVoeVanA3mYCnJyASOKypyVnClCUwASOvPWu41q1ZdhVwCc5JXOc1yWoRNA5CkMByzE4yPb/AAqErm6npqzMkhKsMLkH9KmXSfNKMVwT2xVyw0uS4cqkZcs2489PT+RroYNLltUUSukjNxwMAe3XrWmxakYUGkpbKrui5bP3eo9yKsy5ZSG+QDncO9bBszIRGjDzCcBcEk+uB3qjcW4JJByo6k85FNO4+YzioEaoAQDyKhizG4YsDzwoGMH1PrVh40HzEqRnGM8g/SohGy5BwUBOMDJrREmnZSkRtApwSx255Az1P0roVkBXDkEkbSa5G1kMUqkSLGTlV3dzjpW9p8okYN8pCDABPH5VQrFXX5ChKAAkcZBz+Oa5GaEzSFgoLKOrHGRXS658iOAxwB26mublQYypJGQQW6n8KaEkV5ocEMSxwMAqeme9ZtzpZmT5BvO7IUdx6Vq87wAQQTkmtzw3pTalqAO0FUORkYx9KUpcupR1Pwy8NDTLNGaLDyHcwz69v5V6XgEAKeBxg9qoabZeVaqijaF9O/rU7gKChIJIwST2ryatVTe5vHYimlEQYHlgTz6elYGqzrIj7juB5IHvxjHpWrfsLdQQQT3zXOX04yUUHYoGGPc4rnuHLcoXO0q3JPI69hWBqIVYiQMHPQdzWtdybtwzgDknrgVj34VlLEkEdvUVSNEuU5LXZXw6s6ggHa2OCK4a4QDBJLEknmu51xkdZFbnI2r7ZriL0qrmNWLEfKykYxiuuGiCLsyjLGhCgMQ5PC4zx9aiCiMHaMnkkY61I+58KWIxwCByBT4IJZ3WMMqnBJ3cZrdXZoRR2rXEojUMQcEYGMf/AFq6vRPDD3UBWYmEnPzLkHAbjHuQaf4d0KUOGnwylcrg8gg8/h0xXYlrfTrRpgm2MYBGerbev6ZrthTtrIzlVgtChdPbafAZJEVnyTyvBIHHH1xXAeIdT+33WQmzg7V3EgeoGegrT8Q6+88hQOApGRGV5Oe+a5kyiZgCcAHByMYqJS10Mo6u42BgqhjwAe3atC2unjmDxF145wcEn6+lUigiwAheMtlgT0HtV6MEKpQAE/KCeo/Cpeqsa7Hp3gH4lXNlcxW08uEI+Vm7EH1r6L8L+LVvLMAzI2Rkc8GvitTIsiOhCOv8R716T4A8by2dxDazyjIGAW7j/GvNrYe2sTnm3F3R7p440+21C2MgjCyAkb857dcV4nfWi294UlTeSThiehzx+ma9eOsLf2R3J5ZMYABOd3vXnviDT445t6AkMckt2b0FdeEm17pxSaqO5TsnEXlshAIOBgcZHOK6WxlWUKSdoBwxxXK2jGNCisDg5Hsa3tPncF3c4ABJwMAV6EkQlY6CAkHCEhee/WrsAMkpZypUAAZ6j3FZ1lOGRW2bSwzz3zV+JS2WXGPfrXLJFR0LghXoBk1n3cHmSuSqkMArcZxjofatKLeVGEKnPLEdfap2hDbQFABOCcdTWTdjWJxkukjkjJKjBBHX39qy7rSHmkQMBljtAA6V6Fc6cse8k847Csae2MeWAwSchhVRlY0R51qOlbnCnhQCwJHU+mfwrEeGSJztwgP3gDzx3+lem3tikyBD0JxuA6GuV1PSfJd2Awfuk479q7qdTTUiUDmlcqQ4fODwSfXtUi38qScPtOeCOopLuNoJAHIJzycdDUSBXdgSCWPGO1bNxZk4m3a6ndqUcXcyuOSeMsPetSLxNeREMZSgHcGsWDDiIE7QPl4HX61YECo+AckDhT0Nc8owfQzcOx0dt4xuYCNxUgnBVuh9iRSR/EuBLieN3yIm27mXAPHOPb3rn7hAtu5EeCeSVHXHSuF17F0AjOQNyuCvGcHkZ9K5alKNvdCMZN2ue0Wnj+zvHBEw34OBnjHY5rWtvElrdhBHLmfOQRjGO3Pr1r51tp5mn2xuFBHDDrx6e1dXovmxoZDIweN1KYPscnFcnsJ30Z0qm1uz1nVPJvEBdwvO0Lj1rjdSshGXQncrZAGeopkWozyKSzsxpbSC61BmCwSMSMruG2u2FCoi0tLIzUjAbAQqo6E1P5e5wQeM4HHWujsfBeoXqF/IdCoJ2dc4rUtvh3fzZd4xEnGDkk59Mdqtxtuy/ZtnLxwmIB2DEDklRkj8BWjbvDLGpQyAMSoMkZTJHJ4NdLH4CuopAx3FQABhiOfoKbd+GbtWDSREHJbd2PqM1DjfZk8jRhoySISo81+cDGckds+uavKSsZBOw5ByOtKulyxTIXQJzg4JwM89Pzp7QhgFIUAcDPAAHSs3EVmKiCVlJKhD1H8Xt+FOWIxglwRzkZp7oiOgJUNjHXrmpJlJQIOSvQ1DIYwBEiDEZBOAcd/SnRbUDkrgE5JPenRrtVWdh8wwAecU9giIy8kkYIzkEUrE3IFUGUFUIi6k571KyEYAAIHzHPcf5xToVD4OcHG30zSxI21wScDIA9RQA1SkpUEspyQCB7d/apcl1ZcZTs3oR1phTYowCCvX6U1CNrgHcjHcoB4AP86mzBaEi7cAZyB1wKbHKuQCDwSuMdaeMAgIMB2wAD0+vtQB8xDHBFFilcA43MmQSBkcdqeAHQgCPgZyxOT+HakYn5guOehxURlWIlyCRjB2jmpsWKqrwAhDdCTzn/61PlQtsTG0A5LegpyyKrAoWBODhhyKkcmSQAtuIxgnvU6gkiNkY7hveYdcsAMe3HalUsgLk4HoDnFSlz5bq3A6EDuKhZ0ZSoOASM54qWx7EihZHGTg4z16ipQ7ISCcqo4qOLAJBIIHU46CpGvLOAAT3ccIxkbjyfrnj9a551Yw1bKTQRBtqjGRkkZHrU0YMZLBhk8cVzepfEXQLKRoBqKzNGSCsS5IP44z9aw7z4ppEGNraOUPAaYA5Pr8pOP8+9YKvCXwsLvsz0RbZI4o1Y7RGNuT1PuT3NTQwosZcOioB1JrxpviVreo3ToksUMbcuBHux+JIrpdPv7u7QmVySORjj6cVyYnFSoK56+EwMsR1sd9Olg4WW5uUVBgjIJyfTiue8RRaRE7GKZJ3YZXywSCD71jTTyuQ5J5GME8AD27VWZCGICkHGMeleLUzKtJWvofQUcqhB3k7mTNjcygAYPpULpsHygk459q1JYkiIYrl84we5qvHAxciRwOMAA15Eqt3c92EElYyfKErBXG4g547jtUNxbrLG24nPUAHBGK15bbygSAAO1VzaiUMTkKeOvT1rP2h0KJjXEQUN8pKEdfWufvIguCFKjGME5rp7rIygXAHX3FYmoQhXGSAuCemc0KRLRxWqwFcExh+oBHauT1GIleQBkg898Hj+VdpqzF5G3AIvcA1yNw5a/ZQMp1LY/pXbC9jlnozU0xY1MBdN7lvvAY2k+p9OK7OwuhIyxttcZwOMZrlLGFoygIBIPVT+VdLaL8ocAAjk8V9Vl/wnyOYK8zqIQJowpOAONtaNsh2jeVBHZjWVaYeJQow3UsT1rWSOMKpD5dRkivpoLQ+ZmtTShH3SGww5DCrtsylmYFiR2Ixk1lQbiiE/KDyB6+grThlKgKAd/IYEdKuxmatuCYSScHqq47/WtG3ACoAMMCCfr/AIVlW8xwCBkscE56D1FX1l8pAAwLHuaykrgnY0Q5ILKwByVxTxkBFBAYDnHfJ5NQhG2KRhM84P8AOpgFVQQdxHGazZopFwsFQgYLjoDzmpISTMFKE5GQegBqtHjAJPOAcDtVmJiXLb8DkDH0rNjLsLhgQAQeecVctrjyZUbJYng89fwrKBKgBTwDnntVmOVQCwAJIwMnpWfKUnY6G0uhAAADgEtz7nNVPEHiMRwQwxAIZJVBO7qBzjHrwayJ7xoYzudTzwCcYrhdQ1l7rUoyWYM0oXbnIAHXH1weevNVGgpag6mmh7p4d1AXKh2O4YA47jtW/wCaGxtByfeuM8D5a2jIXYGUAL6fhXZLtGQCCeh9q8qqkpWOynqtR/yZC7ckn9RUM8SXKusoypUnnuQCR+uKkYDaCeg5yD0pjNu44wcjmsV5GrseF/ErSWAaQh0HJYLzz/hmvIbGAi6lCiQtG+CZTuLH1GOMV9P+OdDF5blgockEgZxzXgesaYNOv2O3DY5APQ19LTnGdNM5ZrUWAnyySecZ2Y5wO+KnKgsInAJChjjoaZZTsIgSignHyk9PerscSzSEEgsAcMBgVJjp3FtwZXRRwW4HuBWggUcbuOmcdarRKUZSWJCnBB7D2FWFDsgCoGGflC+lBNydGCgBSxB7elKECFQS2Rkkk9B2qaGAA5dCSOmD0NWBCGYlh0HPsaCdyAIHBBO0EcEDrSi2yhIGCBwR3q0qARguoCHgj1qPbh8FyqH5eASB+VTchkFrlgS3BPQZpZ3MUZ8w4AORx2+tSiMb1AXB7AVy3i3WVtUkUOoKHb97qfYdx7inYaOa8d+JZbmYRoIxFGpRQq4OT34riYonedQ5YA8kk5zUtzIdRkDuxYBiwBGME/z4rSsbFeHY7iB0PQ+1Q2d8VyovaPG63RDxgwsCIxnPbGT755xXV29uYkRMZAABPqR3rJ09IwECqwYd+wrahiDSBHJ+6SQOpwCcVOhm3dliEuoIb5VzwfWrMZZRgEoGBwRzkVVcs21gc4GCT3/Cpo5XgQKmATwRjpUtCRPGSkZLBVfJOQOueB/IVPE4WMlgXYnAUHJ+uKhSQuVG3LdcetTRgOCSDv5GQOgrnkaI2dLuRFIhJ2gnnPGK9K0O4SSKNycgcgE9eK8lg8ooXc4AwD7iur8N6m0d4ACRCIyFXPUnpXHUv0G9z0uMgsrIy5xnk9fwqQOVIDgbic8GsqykR8AAAsMBscj2z+daCsFIyN2eeeoNRHUabJJGD8sCB/SoXADAoSAB90052LZ7dqhkYRkEnLZAx7dzWyRYplET7nbCdTjkivH/AImeLkUzcF1DMAwGMEcDjvwa9A8Ua4umafOCQsjDKsegGP618yeLtXfU75yxYhxu4JKgg+nSu+hS+0yWzIvLiS5ufMdg4JyT6e1QS4ySFBHvURZy6gDAzgeuKeZWLnKgqON3pXorQxuWIxukDA42qRt7E+v4VYD5DO6nIwAMnjH0/rVSINlCCQc55HUVYD7yw7d+aegmyQOxcsTkgHBPvUgkVQrSKxBGeBzioF+QAE5PTJ704OAzEDnpwM4FFiSdCzcg4QcYIzmmupYEAYycnvikx5YABwuOhOf1qSFfmcscALuJz+me59qzk7CTKs8QjBJUMSMAHv8AjSwqY1G0EHPpnFbVnostyokc7YlI64q+yadZlnEfmSk8ggEA+w7VzSqpGqp8xgKpTeFjLBgB1PBzyakZMhFIwB1PetG41KIBvL2qWGCNowP8KpG8jzhlyzHk5qFVK5OUrSjcGCAA553A0nKxkIcbRgc9FJ5+neppVBZipyD+QquyiNju+YscDB6Ct4zuYtEluVgAUswjJxkdc11nh+4VoyFOBnoD0rkSyoGIO9wTgnvnrWnpF8bCMyjAIBJUjINXLVGTjc9Z0Us4QsQG4xz0Pauz063jRIygBAyWycbT2x65r53l+Il3YghPnBGcjgjPTBHFRy/HTWdiRwpDbbRgTgZb8Qa8yth6k/hOmlLlPqaa6ttPtxLLKiIefvDn8K8/17xjZXl9cQQyCQqwCMhBBBHXNfPkPj/V9WvLg3OrSMMFgG5GMcDHb8Ks6RrhtZC7Pgk+ueT1NckcPUpu8jonU5o2PZRfeXDMU4JXIYHvn0/OuSvrk317ttwVkAZsMSMg9SferWh6xY6rbFGnIlAG5GbBOfpXbadpdpE8UsMcU7gcSgEkHuB2P5V6dOrF7nDJRXU89h8P3dzcROYJI0DjcxHBHetTUfAYeOWZCNoOMdOD39a9Hh09ypDAgdgD0qwmiowYkcEDINdUZwWo4ysfO+r+HTpbOQjHaSdxY8/mTXI3E3lyFSwYsxwFP3R6GvprxJ4KhutOUiLdMrlww5JGBxjuK8L8U+DbiyLzrEVO/kEYIH0rsXJVV4nRHU5ZLhmcFxzyc1PE5BDlcY9On/66zrqd7QkumMnAIBJH5VNFcgWokY5XcByeQfp+Ncc4MtaGk1w21yQAAMk45x34psmYTG4OSzbQMZ56/l70sSuGDAE5x2zWpbWFzcYc2z4JwMCso03LZBdIz/IJAO75c8jHWtOzVGkUk8EDg+tTnRJ0lClCGI3bT6HvVqDSXhkRmCgAc4BNa+xn2FdM1LHYkZjDqSOQM8mqHiGQCJyCoBwSuOc4659KvwGKMlhGN2MbsZI/GsfxDMcsAuQQeB/OhRa3C1zl1d2mORg9QxNdBbs0tsCMu4GQB3rmZ5fLfeAVJGK1tMuTsOCrMwHGenPJqJrQxeh0en4KEFsEnkYxkj3rUiwQSoDhflIx3rGtphGgOQT1FaFvKEV2IO37zYrn1JTuXZIBIgBAHYgjp71yuq2myRwAxJPA9fwrsEdJI3bHAG4A9ST2rC1qETkkggYxjPNb03qVLUyfDrFXJBJAOOK7mzfEQIOAex71yWiQC2ZwUwxBwfQ56/lXT2cYeNSxcyg7sY4K1c7MwVzSSUKQoUu3J4HSpXK+SQRsY9SOapiULufOAw421Ks4MZBGQCD8x6jvWNjReZOsoVEUjkgkE9TjrxUsO3YGBICkY561ViuCzbCpAxkMegFOzhSCpZSOxxmhoLkySyj5wSic4IPP51biL/MScjGQQSc59zVR5G2jYS4J/wBWCBgY96mgYlyDkZHA9KhibN3RLhIHVXbI6nAyRXQQ3sjgseAx7dOtcpYZj2sxIB6N61t2lwjswcEgjCgHGD61xVIXdy4yNPzJfmDOGRj93HT8ahuJVBBVsNjjnAzVaW5VeAeR2IrB1/V1SJyPkOMYwQDSp03c05zkvGOqrPLLsdg2TuU4yD6Z71w0l6ZGRSx5PIPQntWjrV2L+8CIWYsSNwHTFZ0GnXE0gU20oVWxvIxuGOtevCnpsHN2Gu4LkKct159KY8oEYyMgH0q9JpU43AIcqOcjke9UGLYlIjkZQMEvERjHcZ+laeyklew7sjiQyzksAT2q79iUgEjIPOPSo9PDSQpKYigIyARzVuR/myAwHoePwqOSSFdmTPpyLLKY1UBucHgA96zXtnhkCgZQ5yT0FdOsSOGUr1Oce9V7rSjIxZQVGMAZxVxuhPU50MwUKTxnIwOc/WlOTn5ioI5Y1YnsHikORg/yFVRAVkYqWVs9e1aEO48BIkV0cOW4DdiOxFaekoXdUQHezAZFUoEDu4cbiOhI7+v862dFQSsNgwOx61MjM6vTt/2faTndwSQMnFPuY2chwQXBGSTnI9Ks6Ym5AccD360tyhMhJXAz0A6ZPFcMkaJmUFBfeSysc8A8Y+lNMjswUDgckmluHwSFOSfbpSIyKoQghxglgeuahqxaZOJDwgGUzkjOMe9KzHOQcscEH0I6VXRldyAGODgg8ZqcxkKCuCe/tWUkaJnS+GtcNrJDFI5cFQGyOhBOTmvVNJ1OK6ULGSFHqc5NeFWzSFwoAUjoQeSfWur8NeKTaFEkchQxXLHgn0+tefVpveLJUIxd0eywsHwAAXB69cVp26CUtt5AGT7GuX0bVkuI1LbVDAdO/oa6qzYRk4AzJ39a5ObWx20mmcj8RGkis0ES70OCSBnGfevDtLYt4sLjKSEABvYHoPbOTXtnj58xsC3OCMY4A7V5H4YtDdeJ3dQpkUhCCeApPBx69a9qhaNFtmtf3YKyPpj4e3gWCIFyhbGeK9KgYMpIIcnqT3ryzwpEsFuhDYGPvDvXfaXeqAEBJPqa/Pszw3PJ1Io+kyjFci5Jm4p2xliSQDge1MG8cspQHnBqPzgSAeh4p2Q4IHIHP418vONj7CErkwcqRwS+M4I6A9Kdk8E8eoNVw5wSQQQRyTVgEggnBDdCO9ZGyZNvAwQc5qQMNjFeCQQM+tVy4wDjNSLIgKgjIPUe/bmkaJjlYIg3nLAenWiMAZJAwc5Jpq43McZJ6nGOacCWyCMDp+FSUSrtbABIB5z6UwgAsQScnvTBIF+UPg56etJ5ikgEbSOoo0Alc7cknAxgD0rL1jUVtLdieSAckdh3q5dzi3iLMd468dxXnfjXxElnA5DkMzgBVBJAJA7fWurD0XVmkkcterGlBtnPeKdd+1T7YpAY+oKnOfauXaWN2YOevTvk066kEs7gMpycjitDRfDk2p3Me0hEzkkjqPQe9fYRjGjBLY+FqTnWncv+EtAN7cpKAxiyOCcAn1+tewaTpwsoQhTywOnOc1neHNBSyhACZAAJB7mukjjCIVXAA5AY9c18tjcR7aXL0R9Vl+E9jHme7JEAIABxx2qMqSQASCP4u9OXGQMEPjAOOMfWhm2AEEbQMEdcntXlnuokjUNGCTnnBzTCwBOOQfX1oLBQgY5BP1xTdynGBnmpegxQhOQTknoKQZZgAcgZBX1pWBHIP5U0KCASSG9COlILgo4JAKkckGl4AyTxjmnDftAHA7GmkjBXsetAxFySFZyD1GPT0pQmS5ZmyOgHb8aR02lSDgDrTu5ycj1oAQ89skDOF5pgYqxJGB1HHWncsxCnBIxgHqKQnawUoxHT6UC1EZiwGCQOpGOtIhypznI6KBTg43kDjHSl25BAOB696BiBPlGOCOee9G1sgqRnpTUyrcfdHBOadgBgEGVJ45zQAHGWJYk9hSBSGXChgDkg96BnJJFNkQ8cByBwDwPzoAXJOSBt3c7fajCj5xyMUMw2KXUAqNoGc4H170cBgAMg+nQCgCNfnY4HP06CnMCMgYI7U4YXIY7RngjvTf4iM5JyQPagAJwuAMjoVzjNOUJyFxj0Apo3ZGQuBnI7n8aPmiUAjGcnJHUVNwAHrggjk7cU1SN5UAKxHc9acWOw4O1+pOOopFO5QSMe+ORQArMwIBOR7Uh6HOSucZPWkRDvcAjaBuDdc/hSRksXkJyrHIGMY/CgBRjYAADg5yP5UMdzFSSDxkY4pGBTBHAJ5J7fhT26qABkck+tAwb5gCB8vSmSA4AAIBGOD0pQqqcn5QepJ4FJLkRkockHI4zmgoXIaMFCD2AHahlOSMDI60hXk8jkdB2oCAEEliR26A0ABGSQC2AB15zS5TBDg46YBxg0uGwATyf7vamYJOCTnGRxQApXC9cgUIjE5yST0FMViXKliAOSccU5sZJJIUdCKAFZiCAy4Pfb2qNGBl3Z2gdPXNOYhSApLZPcdBTWXIJHJJ49qVwHNhWIAIPXaacPlAzwe+KRgxyQMjqSTSr0BJwSOOKYDS3UDjNRsQGAbI7c09mETszDgDsM4pEmLZZQQD6j/GgAZ92QOSOKaVHIJ47A1IxfYEJBAHXHNRqBIoIGB29xQA5MLgcYxTchnIB685HNO2jhQCT/ADpFRslcjGd2FHSkAwyFQQCSepUDrS8hipABPBHcUrMcgkkDOABweKThSHBPXOCeTQB+fghaRg2MnoR6+1MwCBiPCk56c5/HmtqPTRgrImQeoIyDTV08RHYgGCc/Sv6SsmfzijFERbcqxhBjOFJ59zVaWx83EhysqjHJ7V0LWhjmLYIYKVzjgg1Va3IiICkHk47imojSZyd5p4h3MRhc5BJ5NctqdhIJJpwGkBYlQwBwD0H4V6PfWW8ICCAvJYd6x76zDgFUIA64HBocLqw0+55PdWbLnPyuTnaRzmsvyWecMpyFyGx3xXoOs6cjMCAoUjJTBLIT0B9q5u+02RiyIpJHUjjNefVThuenQ9/YwY0dZjvAB7YPaleJTcs8SBABh1UEZPrzXRWehvPNErrsBAJJHIrbsPCRuFJcAsDtDAdq4J4iMdz04YacjhfIe5jxEjMnQnHH0q6mmTLEoCblJ4x2/CvSrTwKSGDOZUAGY1XC/U564zj861rXwgGJBgBIAIAHUfWuSWPgjthgZPdHldtoEkygg/Keqgcg/T0rXh8GsYC5RsKQT5ZwTXqdh4NXDBogoIwpHUZ65Na2n+DonQM8W9Qdu3OCPeuWeYpbHZDCRjujylPB8qYlSJnBOFRuoHYn1Nadn4Pd8ebCA45G0ZxXrsfhxISBGWK9ctwatJooR2KxEnkjGDx71wvMmzoVCC6HlKeDHCgIgfuAe5rVt/CkoUO8YB6MGGf0r0ZNFj8sFTuBHT0pIrBZN6ktlR1Y96lY6UivZRZxEGgLHuaW3/dL/cGc/hSXWnDYDGCEAztx0Fdpf26w7EUMQRlj71zV+GywYlATkDHOK9fA1ZTd7nz+YxitEtTi9TVXJ+VlJHGRjFcrdxgbwQAclQwHX3r0bUrEPHjeSWXPTGa4/WLMQRS5hMxUZKLwT7j1r6SElY+dV09TkbhSmA5GORx1qDzT8pAyOQT6VqzacBKruSkDL/qxywI7HNZ5U8hBlQcc8YrVSTNLESSxsCrgBwM5FVrgqJigOV2554ye9TSQjzHYEFyQCfWo7lDksADnjOOlWtRvQiuPKkiSNOEU5GO3tn0qSECdQp5bPBPeoDG3IYYHY46Un71EwPXr60xXJTGSXIBIHQYwfeq6SszyRkFApB3bDz7ZqcSOmCTgMOfpSF2ZJGAwijd15PPQDuaBpkceRJkZIPP1Bp5hAkLsMkZXryAajhxkBt2cDBxjAqcRgud5wSDhgQeaNQeooVI5F3BvLI3Egc4+lReXHMhlj3FckDIxn8PWmvDJ0JZgO47UkbSxsiqNxYk7T6U0idSxERvHBDEcjHpUiEI4KjqefpUWxl3lHwUXcdp6A8frTYIn3BkJAJ4BOc1qogr9TufDF+FvrRELE/NhQOvTv2xXtfhuYfYyS4wDjacls+ufSvnrSJnhljKMwwc4Bxj3r2fwnftJGoOSMAZIrKpC6saSSa1O1uYDOqkpvTBJPTAAzn36VzPiHRhJNO8C4EoICYAwp9q7G0dvLGBkY7HrTbi23Ak4HBUjrgGuNXizknC+x4XqnhuW1jYEb1UkHBANYqWrwjI4B7ivYtV0pVYgqDkdxXE6ppD22wxBZBIcNkEFefSu+nVvocq5m7GHYyFFCBd3qfSryqzBHjDBwfu9qVbR4WClACeMjvirKW7+UyHndnIA7Vs3ctR7isHUsXBDkkEEYwe4qLMhXAGQSealWE7NgODngk02WIpkrnODmsGPYWFAj5ZwCMYTPXnririSFZQQQGOTkdBWahh8xXkLEqCQQCcetWVniKl0JCn1GD+VQ0JaGpHcSOQBhiBgYGO9WI3YsFPJxkY5wPrWbE6tECDgHoQcGrME2cjIHOTn0oSsNstrMX3Ljp39acMKV3EKT0zUSugO/OSD0WrMRWSVQepGQGIpMRZ8xlQAEBsj5yQAPb6mguzKC75JJwM4z+FVXySQBwTzgZA9qn84FXCAZUZG7tWTRRKkgaJUVzjOc9CB6U5UIySGcc7VUZJ9KERSwcMFA5y3QUxGJyQGU5IIPb/61NWAktzIYACfnB5HYH0qXzSqhiCNpIPHWq5B4IYkg84OD7GpGDnCs+D296diblr7WSsROctxnPHXgfzpZMCZlU5IwCD1JP8ASoYGaM7SAQBwB2xUjyPlEzkMwKjHOfT3FQ0axkdJoNzsKZBLZwV6/Q16Tok+VxIMjGMEV5Hp0xtpVcEh8jkHpXo2g3UkioS2eBk+5r5jNaHNG59ZlNflfKzuLYBw5ALbQM4PQdqsJyxAOBjJ96q2cpCgIpVGGGI6mrKq+4BcYPUk1+d1Y8rsffQldXQxieTuwTxQJj8yY5+7nGc0cOQSQB7GmbiJWIHA71zWN0ABQZA398egpqvuYuDg9Bnml35ckkZJycdqad6NkNhAcbcdc98/5600rjuSwg7i5OW6HAp5lKyDAwPUdqg84KSAwUgbuvX2qpc6pFDEZnkUEj7uMH64rRQu9jCVWMVds0pJxtJD4A/Wo5r8KoCvsOOR6ntz/SuNv/GqRb0LJhfm+bjA+tcbqvxLhtnVWmBZ2IXngH0rshgp1Oh588fSi/iPX31dCgIcFu4btUq6xAGOWyAMA54rwGf4llXcmbYgGSS2BUKfE8kI7ygIeVw2Qcd81v8A2XUMP7Ugnoz6NtdVgdSA65HYmrVvOjkguHOcgqcYrwHTPiQWLl22DGVbqCfT613OieObe4RwBsMYDMQ2Rg9/zrCpl9Sn0Oqlj4VNLnqIZXUAjafQd6cD84YEgLwR2Nc5pmuxXMQPmZPUHrmtyOcSAODwR6da86VOUeh6EZpllmDMS5YkkHAqymxgQQSBwccZ/Gq0SAyIzBirMNxz0HtVuMMchmDY4BUYyKysbRdx6RgYIHHQMafyMAjAPAJ70qfKoycAcDvk01xkAA5C8gkdaLFD3yMEAY7jPSnYSUlQxBzwFGc+xphkDEmVtoPA4zk0pbBJAwuODUjuPJIXaCNw4AYZAH0qLBBC4yMk4FAUHBL575z1pkjBRgMynPUDqO4oEUb0ruDAZwCCc4wa5i/I3kIcDGAf/rV0d/cna5OMAYHFc1cgyMpQ7+enpnofxrWOhjJXKBiWTAcBSufm9KgmtwMADPfJq1MDnPUjgjGamkti5JUgjHB9feulSsYNGI1oVfLDIPVc9ajS0CzABCxY4AAreNthXDjBHr2NQi2MbI5IDK2R7+ldlKrGMk2Y1dY2MdoygkLnaMgLx/SqV9djCRKCBtO584wQeP0rb1KBAqlTksScEdDXPXULFWDHLA5wOoHrXv8A9opxtE+XeWpy5pMwtYumNuVUqcdTjmuB1e7YlnBXkbdxUdK7fVwsCuAcEjn1rgNTJXexBJU85HBr1culKo25annYyEKXuxOa1CJnYlySpPAHGKy1tFTIACljuPHU+v6VvTkyAyNgAdOKozRhnyp4IOR6V9RF2VjwZJdCi8R6AgkdMjrUflNIpLnYFGMY+97VYPDkAN6AnpmnJjkHse9J3Zk7mVcRgFCBgg5wO9SWW9pFDDkEkHGM/lU0cLSTgHkMSq+5qza25ilZXOQec/0qWhpsIWEJICEgEtgDqT3qUgbZPNBAYnrxgmmCIRzMQ7DvgnoRTpGM6ESOznOQSf0pJXNeYmh8tGCI4cY5J65q/aqkcgGeSevrWbAoLBQeT0wB+prZsrYFgHyD3q0kZt3LKMI5D3TqT/T61r2shyUIUMACDnkg+1Z6KqMEJABHetCzVdwcgFwCM9yPSnoZ3LUQIcgjDHkH0FTQt+8IZwSOQCeuB6deajSVXyQwJXsOx9PrThGbhiQyRMR/EOTUsCbGYgfLG0kgkuM5+lbuhXBt8A8Efwr3FYaIkamM8jduIB/i9aswTmOVABtXrvz0PpXPUgppo3pT9nNSR694dvVmiDFsLnHXkY610CSF84AC5wCR1rznwnencsYbJJ/M967+G4DYXeGC8HHYV+cZlhvY1T9Jy/EKtTRdZlxgHHNLCylhkEOeBTIcbmIO4deO1OCAOAxwCccdq8CSse3FkjsEZWYMX6AKePyp4csuQR705I2lUOMAjgDI59KYFJ5KnBODtwMVmaIbJleCVyefw9az76A5JyQCMcc5rTIAYg7WHTAHWq93E2MZKn7wI6gduaTLRyd1AxckjYR3U4zVGRhIxBBJ7Gt69QMDuBJPU1ktG0LKRgZPfuO9ZlpjQQsYBU5xxioQHZWTpnjkdRViTO7IGcdPeomYM5JznPTHApWZQrFgoRznHf19BilMgGQMkngYHUd/pTjGWABOR1Jquy73CK5AzkE8dO1Fh2HCFAck5IGMdcfjTgQVGG4HrQqlZAVGSetIA7uV2blz0A7UrDWgnmt86bOQAQexpPMlZhkAAnANTAgRsDwT69qjRd+QFyAc5zS0HcgIBJBbJznPWnKwWQ5IBbjjipD1IJ2r1x600QKxAzkdRzQQxC6bwoJxnr0zTHlIYgggdM+1PLMQEcZAPBxSmHKtvOQentVJ2EROgIJLbgBgeuKjOHUkZz059KkEQ2goWI7FhgkfSkOxMAAg9hjrSvfYCEKcEgkjHQCmNtRcIMkEYLDHfmpXJTGAVzg4A6g1DMpLM4BBOAC3GPatIxuZuRHcEzSlwVG7qScVk6nctbg9cduau31zHCUyQR0Knoa5vVr4tuAIZQevtXtYHDOpNNrQ8bG4lU4Oz1MvUr5GyssjxDk5HIJrCdjJCGQbsHkHirEs5nLZGdrDBYdfp9Kgn3MNoJyeeRX3NKlGCskfFVKzm7tlbfI7jP8AqwckeopWwFIccHoO9CoUJ3AMOoAPOac6HlypKDqQOldaRzNkcYBBXGABwaVgOMFRIRgtjoPWnLtaMsoJB6ZGP0oIVw6AnJHBPGR3OexquUybEyxKHfuyMkkHBPqc85FPJOHAbAHBBHBpgBlZXLNkHH196kaAbSqkBR15pEXBVSPBTgkZIbnJ749qzruXAcucHJGK0ZCEjAI+YDhh3FYV9NkEEAgnqexoQ+a5kzB5GOOADjB70xMJIN5IUelTDck7knKnooHSq/8ArZCBwc9K3RNriKS0hQjLEFgBzkCmjAIBABznIoMSw3IJYng4Unr68U/ygMENkk9KtIVhqk5DAEc1ZEpk3OSAQMA/0/SljRwDmMsudpIHQ+lPFkSSGGMcgk4AB96uMbhdIY1yyqZIwQW4Jz3qrMZX4IJA74rUitDuIGQB/CBnP41r2mirsVnUYJ/h7+9bqHcydS3Q5y30maZQ7HYRyARnH4V0GnaRHGoAzt689z3rbTTY44wAdw9COlTRWYiyGIBUcrnoa2jyx2MpVL9CGOBYkKqhYDuB/Ol8sKwGM8ZB9asTIyqSDgjjPpUSu2QjKBx2FDlc5W7kcqpHkgEqFDE9h6/lS20L3MxyNoUDlu+ferdvavI8aKBESQCZRkDng4HUd63V0xEtwMZCjOM14WYZlDCx5Vue1gMvlipcz0RlJAUyAchht471YigSQASEv8pxt4NWzZlFDA5BH3e9DQZCIp8tRkrkdPWvz2rWdSTkz9Bo0lTiooppAFK4GAOmTnP40rQKxQEBDkkkd/bFTywFuCXAHGRxn6U5bcOQXLBM9cc4x3965+bzOpaFAxHLqCUIOSVGcilkibAIIKj9a0DbY3hASD8u4+lMlsGVVHU5xx6UuZdykUxGWA3DacYH0FNS3AQgKSAcllHGe358/lWkbSX5943EHg57UkNixyoQuevAPAo5kVa5mmI8blwOowc8UhUqQAAD1HuPpWubEhwCMMOxFSPpxSRWABz264pc6GoGNGhGQyk4G7AAyaaFBlKnqByQOBW5/ZwZGbOXUZyOMikgsTIxwpKdCT0FTzxHyMxRAQCgGc/MT60jx5BUKQ2cgit+OyO8s6Z5wB60jaYAXIOQxBVl6DHWlzoaps537ExYORz2OelI8RUYUAkE9R1H1rp5tOG7egIQHlSc/rULacMYRCEOQSTnJ9u4o9qVyHNmNlVcpknqPSq5tRKx2gkHnkdK6x7Vg4IACgDAHr61ALFWyGRQSc8VSqkumczLaMzZEYCg4B7n8O1L9jlwoCYUnBHpXRixCE71yOSP6USWRfOOmOCKpVET7M5h7EK4JUq7Zx3xVfySlwikgjup/iArqDbBCAwJAGBnqKT7GglRFjDSgZJdRkA+h9+KPavoL2bOVOmu+8uACSeAMcelMfS3cls4IGAoHX2rqmtSG8sqSxPDcdKSazjRXUjByMNnpVKs+wvZs5RrA7hlASByp7Gqt3EHIC7QR19j6V013bxRxsyNuY9z3rAvbdcF3BBBOCDg5rSNQzcbGdFGUy2ACDnrUs077QQ2HPA9xUO5m3Ejdnj6U14x5JAOSo2qf55raMrmEkZGtQmdQUGXRQuDznnuaqWulGWXDLsTIwc5471rtb8MWGGPcmm6fOIZBExLKx6Yzg19bk09XFny+awtaVhF0Y8qCWXPBx6VA9lNas5ThC2QcdFrtrFLea2UEAkHAPTmrUmkx+UUKhy5IKt0PsfavtopHyMpo4MZ3AMe3alaB1itiq7jISrAHOw9s+2O9dV/wj8bElhgk4PHT6VA+iCJmZEYnvxnI9hV8iexlzGBIjgIhCrGp3AAZOemaktriRG+UkjPJI61ryaO+wlkZX4K5Haq40mXBLEEnn5eMmpcCR/29lhIKgknGKo3bu4CIjNyCwB49+e9XBp7FCASXUkYPFJ/Z8uIyoyS20+3vUqAGcFC4BGCRkY9KkwAxCkhWxkHuRV99HDTrLIjGRAQu044PXjv2qSHQ53XeFy4OdpGABnjn1rRRYmLptoZGBIwnc47VsQwRRRsFDAAgAcYIqe10x1DREAOuFbHOMjNWZdFeQqScp3Hr6fSjlZDsY8/ClgmGJwFFTW+nvIxdxlxjDY6Vv2WhxAIZCcgEYUZznpWpb6ZFABkbh2DdapJIg56w0jZcEyLlQCpHoT0/KtS30ZASu4MQSpx6g9P0rWiiyHJRSWYEHHUdyT60hiVnAdWDLyACR+PHapcuw7lT+zAqBY15x0ApwgYOQQFUEds1ddxGAMMCRxwaYynaGKgDGAVPX3NZ3YijNsRyQQpPTJwSfYd6ZLho1GM4IbPTBq0YASGZQSOQT2pk6wou4OS2MlSMAH2ovcDN+2NE5UOQw5Pb9ajfUTMSBICMjJBz+tQ3uHLEEqAchl46UsamSNWABjXAdgBwD0OO9KyAZfRrLANow7HBZRkhexHr34rn7zSN7knBHAAI65NdGMMQcbQeBzVmKxEjhgA4xnkVWxUdDnbbSTYEDYFIPIQVPwZlXAOD19M+1dLd2zBDLgO7H5ioxg/T2rFltPnBwMAEEnqfeoZumzPeMmYkNyOBVSaJckEAMeoHeroZVuQFViQec0l3GpyQVZgcjnAH41Ow7mDc26YOxHLg4YMOBVXy3EYJIUnrg9K2pSTIATsMoJCnjdj39KpToPuFQM5GPXFaJiv2KLB928hWODyR0HqPQ//AF6vabOPk5OWXdkjGQOpqnMoihYsSCBwMEk+3FRG7kjaMYYhxtZgOg64q7lK5d1aUbmBYE5IOD09BWHNK7MFWIKOCQTnH4ircj+aztuIAHPtVZZkjkJJBUjnJxmmmkWtCFI/MmwAd7dCO1eoeB9GSxUTzIJGKgg5/LIrhfDdml3ckh0dlOSmefy9K9isLeK0t1jAw6gFgBxgjjjtXJXqJKxrG25eE5EW1SUUcjacdaqPcxgrgqWYkBupJGcj/PpT53G3CnI469h3OaqySBw8ZyTjjHBA9a8podynqF0GUtnIA7isC9kEgBV1CjnBzz7VavrlpG2gqhyQQDkFex+uc1izXGHKAEEdT2PtVJWLWpDO7bQ27Dg5GKzLuVBv3kPkfTBq/cNE6lgHVh0BIxWTdIwUEIHIJ59K0SGzmdeiPmhXdQhw25TnA+lcjcgtcXEgdpSWKhnAGQO+K6vVJAI5SVAOeSfSuRuwcEhWbBAUKepPb611wRKRSyXmVTgEnGcV0/h3w+LtiSikKAzOwPTPYd80aJopuJELwBSDk5PI/CusiSLS4HydgPzc9h6V3wjGKu2Z1ZNKyH+Uul2pLoqFexNcb4r1v7ZIIopDFFjAVB949wfajXdea8neON8xY5OTyfT2/wDr1z0gYdCXPJGTmoqVL7Mxpw6yK+WmDKGyw+XgZIFSRxAkhgSwHU9xToLQks4YqcA4I7+lSsHZhk4JGDjjArPmZ1J2IoX3uBtwmcEY5/OrEcgdjGCwdOemBj1z60FAuSjYPXAqzE7G3KksAeQCP1qguQGRZMk5JB5J9as27GBllcEEDOcc4pDCpjIBAPGRnGfenGAmASlyVRgpP/1vwoeqsYSd+h6d4F8Xi7tFjd3Rgu3ZJkFce3pW5fXwlR1KAluuewryHTbl4ZYp4pdgDcoR95c+v+etd9HqSXql0UKvULkkD2z3xU04cr0ORxfQsAYbcoyMnIA5B9fpWraSHaS5IEgGRnjFYtuw8x3JyWPO01qWrkRDcflJz6/Tiu3oZWtudNZODGATlVGTkdAK0reUyKcEbVAIJ4wKxLJ0ZSyOQVGOuMH/AArYgZWiy6MATgAc/j9KwkUi/bzndvkdnPTLd60SAygoSVI4yMGsuA9S2XPYAdK042+YMDlccj3rlbNUWkUyoAwGR0ye9Ury2DMSVBI6e1XoQGJYHC46YzU3kiXAJAJFQmWcpNCykgKPXgdBWXe2CyxkkZJyceldlqGnAKAcMM5IHesO9tfJBcEBcdB14NUmO9jyfxHpMsYkEEQZsbjk461z0cMtq6gyKzEbtqg5X2J716zq1us8RUpgg7gCO54zXEXeiMt9MQ+xwQrL3I9K66c9DKbT1SKEE7OqAqFAOAVyc+596148MqFjjkHPtUcOkkEMQCCeFA6Vpw2LA4QruC5w3StuZMlFPU7oJaygqoJGFwevuRXn98895cDd5e9V2gAcDBz+NdtrdmbkDacOFxhhyPYUzwt8PJ9TuIbiVzaxHJ2yx5bI6d+KtRjJasqOmqMXSdCPko+10cLlgIjwPc9ga7/TvBEtwqrMRblR/ACS/pn8/wAq7XQfDiaUqiAESkHc571twWG0BpFB52krxgH/AD2rKU4w0Rbd3cxdH8D2cBV2Q7gARnke9dnYaJp8WHSAbxngDAA7c1WiBVlAYMOigD065Na9pkLjJw3IwcVw1Ksn1NIstQWsUYXgbQMDIHWtARxOu5lwRxnHaq9uCion3mxnJIFWI2EWQdoB4AJ6k15c22bpkhtYpmLEAggAYxzVebS4p0AKAk9R6e1XI+Dhhx6Cp+FwcAkHGM9Kx55RejNDj9W8NW0kbkKVfIIAxg4/rXFalpaQ7nCZCnBI6H8K9ZvIw4IOABznuDXG69ZiNJQhAHJOT1H0716NGrKSszGaZw7K5wEVd7AgbhwMUuFYgAFhjqD/ABf4VNd+aXBkYEZySBjFRiNFypcMxGQB3966k7nG2RlEXJbIz1x+lLt8yVAWYBAWBU8E+hqYQKdxJySe3pSCJo2UAhlPUelUnYEwVXf5iQoPTFOVQ8vyncwAyPanfZ8SA5IXPXsKIhujckbTzkjsKljF3BSwJO7B4IyPzprW6Ehg5UD5sDnJ9PapF3s4ULkEHFIA0YQfKS2CTjOB3xWd2PRkDgKHZlYgdAvGD707ABBIAUgYORz61O5CKMkAkcg96hkmjTAYqQOW7YFLmQ9BdiKoIDDGQDn9aSNcq27kg8HHWoTqtjaRu8lyAByF6/hXNa98R7KwjBs0aV+4c7Rn69qxq1o0lzSNYQlUdoq51bkSsiEgkk4XoTUjEW6F5WVAuBgnnB7141rHxb1Ofb9nSKEAklsFiT7E9fyrj9R8Y6vqigTXdxL5bAhTKRwe2BjI9jxXgVc26U4/eexQyqtU+LQ97v8Axpomng+fcqTzlQwrkNZ+OunaU7xWcEV3Iy/KspBVCeh9TXgOpM08rysNx7kknn8azhblQTEiqOMgADPoK82pja9Xrb0PWpZNTWs3c9F1X48eIJy5QQxfNk+UDwPQD2rHn8ZX+sW5e7vppElbaVBA6/0rjHhDyliSDk8Z6VDE00UyspBb7oA7D0x61ipO927ncsDRgrRieh6bEYYQwOQvBJOTXSxg+QjE/Iyhl/xP+FefeGdWN1dbSzMIztKnoDXosUJntxIpBBJLA9vpXu4WUZRPEr05U52ZJo6N9sUKu/kEkdxXpGmrujDbiEUcjPHPQ1wmkQbbhSVIB7V6PpUCLbKCAABgY9K8/M3ZI9bLloxi2o3M+7eMZw3SmMpErlyQcZGe9Wyx5RUZyD/CM5FDQASEhdzkY54xXzkme/EzHQMSSMsTk5qrPEpyFUMQMgHjmteZVeNQRgjoemaptEQoB+X0AHWsWzVIpMnmyKu7AY7Ru6Cq3lny3LNhixCjHQVbcEEAEggkEEd6ryRbnYhshRuJJqVc0SsZF7EZWI6le/SsG8iCq5IJIPUV1Fyh2lgc9yfSsS+hKRs4PJOSCcD649a2iRI4LVVJdgQWb1I5NcjqQWEyOY2VkwSOmR9O9d9qlqqFpiQxI6elcPqkJkugSN6secmu+m7o86o7GzoUJKhX4JwxO7OBjIrpLPa0QAZkJUFlK9j0BPQ/hWDoEaQHeI9xCMoB6DIxn610NowhCEAkEAYHavqsu2ufJY+VpGxY7mAPXGAQDjn6Vt24LRgYyV5PuKx7CIhzvOAeSR2rdjVgAeAvbFfU03ofNTepZtmBQuVwoGcEdMd6vRqzbHByG5OepzVRFKYKAEgZOe/tVuC4MxyEAA4OOMH0HqPetLGZet9hKKhKleSp71owxq5BPJznOex7Vl2+BKWBUkjAP481qQuAQoADnsTjOP8A61ZSVirF0EoBChAUDcVxwcnr9akQIhYBT6hQOv40D7uSCXIwNozk+lO5BBOcgZPsaxZViUMJFJA25GMevtU4uPLUswyccgjGOMf/AF6jSZSCWABHf1JpHC/OS2QxDZ/D/wDVSHaxc+0CN8qSwKgkkcZ9KJJ9pUgYBOBx3qj55yArAjsfSoJ751yxJJGRsHc04wuK9xmv6iiJKrgghCVK92z0/KuN3+br1mASD5gYBe/B61d1K5E7SCUF2zkLuIIrN8PQy3HieKQOFgCsGDevbH1rpUbRKS1PojwZDutoizlW2glSOv411xY7M5GBwB7Vg+FIF/s+F9wJKjIPOCM8fliuhCqVO1eSMGvmazvNnp04tIy77U4bFisuA2Nxz02+uaqwa5BclRE2dw654NM8UwFrMnGSAQCR0rx298Zv4c1FInJMIbLHgBRnpXRTpc8OZbkTule57ddWy3UBySwIIIIGB6V4t450Ly7y5RxtjGJHaMA5GOAD6jPSu88OeNbfWRsErhSvB64B6fU8VH4ztEulM0HJIJZQoHP0Fb4SfLPlfUyjJS3PERCItihiwGBgDkDtn0q3HII5UAG5cgY6c1NqGnNFqjhHKMQCYwMAD6+/pSpCA4BGSD2HSvXkrHPLR2LEMIcOQCDkEZHUfWrkUG1iUGBj8zUliu8ysBiKMDOferYYEEBVUYJGB3zWLJuPixEFy+D1K9cU6UHIZDgMCAMjBPrj1qFSCASpc9woyafGQcAYYg9AOlTYm9xY5CFcgAvnG1xxjuajQlTsDkgAAn1/GptpKbioDZIAPJP+FVZZFsYXeQELGcsBzj8fTmhIGrFbWLyKxtJJHcYB6E81414j1GDUdUEwXzXTJVyegPUfpW34y8RC4meMOxDAkKOc+1cdBDkocg5HQnpTa8zSEuqJrfc7gg4PLFiMAc8AetdHpcauAjHjHJHrWVZRLKFDgEE+lblja+RhwCQSMD1FZuJ0KdzUsYSrhWI+Xn5TnNbtnGGJBbJ6gnkkVnQoDgqAGAzjHStGORE2lQSwUjoQD+FQ7k3uTG1UZKsS5HIB6CiJUQEnkj170IxRQScEjnH8ql2qcEjBPUVm2VYdFCsoR2U7zwCDgAU4AQOchivI65we3NRgBChY7VbqAelTbCCSMk9wT0rGTuUkXLZAYo1xkkfMW7n6Vp2CssjuRkHAUDjArJtmLnhskHA961rJ2B2gYHqa5popI7rRb9wiKG2P2Pp711cMJmYMSCCOo7mvONMuZFYMwGAcAg9q7K01hYIEJcMMDhuvFc+sdBXsaktu4J2sAR0JFVbsiONpCwUKMnIxn8ang1aO8ZSBgHgZrN8ZXkVnYxrJEAZM7XJycjoMdvrW0JXaQ7qx4/8AErxI++8iGCrptVTzg7sZ+mBmvGpZnhkY78nGDjuD1rtfFmpG/vpQqAxkgiTdyCMjGPTn9K5C4gRXGRk557Yr3oK0bWIbuZZkPmq23YCMDB6+9TwKWYEnfGSQTjABHb3qW4UQSoxAYAbhnofaq8Mp4QAiP72Pc9apmZddBNuYgbSRgDtSBCrEA4GMHJxioYpGV5udiEghc9RTC4Z3Yu23G0gjgVNmJsublOWCFsDIwO9La/vGIYEBuynrVBWMvBY7QQRg9qswq8shRBgAdWPWh3RKdy3FhyAI2IyR83pWlCtvaQIZTgrjcccA+w/+vVMhrVc5wBgsfSsXVNcRwVBZ9uAQBnnsawk7m0Y9zYv9YEmIwWMRyAuevp06Vny6wZpGJymRgHPTHSsV7shotyOysM5PQkelONwGKbFy+TxnqDWDWtzeOmhppOSMiQE9M5qXcMEsctgEEHGT61hs4lfYAUUYPB71K0nzADIB4zSURtXNZ7swL5pJaPIUqpyQT7VctpVlZWCgHqd3Fc2jrb3QAZjuByT0Hp+daFvcAgEttLdQD0P1rRKxjJGvtAAIPzHkL6j1p5b5VB5GOSD09qhtpFVDI5D4IypPUVG+QTt4BJOBXTFmLIb2JpFEi7SmcYI6iuUukEEruyFyScqT39K7S4RZbdFO5GYZHv8AjXO6jbjeUI3Yw2PXPv8AhXQrsqLXYztKINww2kuyk7ewBrQcGCGUOSrbcgDgk5HFUbMCK4LFmQ4xgHtWhfQ7otynBGCMnqO/41Dhc3iQafr91pU4dDu2ncy+voK9G8O/G2DSYY4tSiYOxARrUEqD6HP868eupgL54QxAwWUkfeHf6H2zRCwXgEg/lWU8NGe4pUoz+I+sdK+MehPCTcXIUY5IGWUkccZFdHpvjnSb7Y8V7G8bYBOQK+Ki52lSWABDYB6ketOhcxzGeMlJCc7h1J7GuKWCqX92ZzOhJP3ZH3tZ3dtqMjCBt4BAHB2nPQ56Vx/jPwpbajA7kOJWzuKcEHNfLFh4513T3Vk1achRgKwBB+or0jwz8e7+1t4vt8AuCB5bCLkYPGcN09cc+1TFYjDNSWo1OdJ7GD4s8IzWbu0a5RCCGI5I75rM8O6LHfXGJSUDNyw6EdhXqGo65pvijTzcRPG7noiyDJ9cgdq5y1iigcmIIp7LjgGvT9vGvG7VmVOspK6On0HwzawqpSEOF4LMM5rqbXS49oCRqozuIUe1ZmgzSTwqHIIIGfbFdZarllJB7HCjis1Ukkcak+pnHQ7WfGYFBIIyBiq134LgmQLbKdxPRj3rrIkU4wgHvVlbAsobgEjg/wD1qftpLqaxbPKr/wAGvZxui7omHfGeR2rkde8P3UTFyhJ2EbAeSD3+le93On+aqxsoYAYYH+Lnr7cVzOreGI8kxoUUAlQTnHtmt4SjP4jojNrofOd5Zyqu5xsIGCvBwe/TrUOnM8EiqpyWOA2Olen694LPlYjjJPJye/t+FcHqOiz6bMsSxsEJOWHIBrSdNJaMXxa2Na02TojLMGYDDKo+6a2LA+VE+wFyeuT/AC9K5yxXnIk2gckevrWzbSShA+xgpHAIxxXnzg0CVjdgcMAAVH8XzEDHHIzUGoxo6HPJznLdx6U+3KkIARlRk56ZqWe2FwygMZExn5h3qYuw7sy7SNlYAKDjoSeAPT3rYglMUaqTsI6sByKjNqtrgEEHqabJJJGHIKmNiMDHTjoT371pe5DJ+eCeVzxUqYDZYnBOQOOBVSO7LIA5A5wABipI2JjLEYG4gflSsRuX9xZQoGAcYYe1SeaQUKAkqDuz0J7Y9ao/aAABk47kdqkhl+QAZUAYyep96mw0XFdVBdgxI54HOKmMxR3CKWYDPzHAx6ZqCKYEglTgjBHr70RyGaVYwvlnJKAHOQP8ijlJZehuDsUEYTkjBz1rTsLkE7QHJB4JHFY6yFSoIAOMgVZS7JRCH2IAc+hPbFZuAlKxrPcO7lic8Y/Cuf1mE30hEjnAG0EntVk34jlKs5DFcYJxgk/4fzqlI5eZgSJcDO4DH4YojFrUfNcXSNAt7ZgxVZQBn5xk5PfIrsdOsbcrGrQowUHkjkn3rE0pQzgsvIGM+h9K6SzVgxBwExke5ocpLqTfUtR+H7Gdy01qkgYHI6c9ulZt78ObG4uFljOx1OVPQZ+ldHbAlBwSpxk+laCW+9GRkw7HBUntSWInDZnRFs8j1b4fPArkMrOCW/dKRx6c1x91o72jFSAhJIwRnPtX0U+nhiBKAIycdeSa57XfCKXanylAPPJ4z+NdVPFKWky/ee54YlqgcAnB6dO9TS2YbAI3jHSux1XwtLbFCsQVSMEeh+vpWK0HklkJjLr1CsDgetbpxewrNHPajpqGAsABIoyAeAfrXIaog84BJVQAYYY7noM16FeEbGBGO2TXIalA6Sgqm7JOSOwqk7B8zJsy/mgAEHPzZHUen6112g2aw+WSMd8e1Y+mW8s88QePcOThTjGPWuusLIEK5ypHB3A8Cpk0ZNGvGYolUA4A9BVW93SSEhyARyFPWpDG+8lAEB6emPWmzK+xQAfTgVzOwomNNEQxIOAO9DIEPmpkrtIOeQePT1qW9U7HVUJJypHqO5+lVo2dFVQxIXAAz0rGSN0iaM7oUUDj1PUj61YhlLggjK1GAmwqAVPcjvUkQ82REjByTwp4JrmloWPUmPLrwRzzUkDfaNhcAEYYYGOfWkUFpMbckZzVpAFBbHzHtjtWbKSubOh+IJ7S+VJWZ4MgAADA989a9Z8P+I0usAS+YcYBOOBXikIDNktjPb1rW0jUJrS4R4CUCksynkfWuSpBdDaEbO6O+8dXSTQhYxliMbj6e49axvA+hOtxvMMaSs+NwHLKepJ/pVRTc6ncb5ZnaIsD5Z6A9jj8T+dei+F7CK2BkBBJAXa3b3FZyr2hyHXJuasdTZW6wJsQKFUYAzjA+laFlJJDICrFQSCOevrVGFUZ9wUAkYLYqwuGAIYkHvmvOklLQ1h7lmdPBfYQkEuQM7e9X4ZN6BlPB6jvzXJ2ly0cuC5GRjnsK37OUsAM5J6EcAflXymOwqpvmifZYHF+1ioy3NSMEDkB2HHoBU0ZEbqQcBQSM84NV1JVSCPMJ6Y4qQ7mGSCp5+XPSvCaPdUieNhkHkjOdrDBP/1qkQkbiSuCeAvaoIySAT8xA5OeaeGU4AOADzWb0NUyR2YISjZPb2pzMxB2gEnkk85PeoEkMiYIwBkNT1wFK5wBg4qSrkiH7wyCQMnHUUjum0naCPWmByCTjjGeeM1R1O+W2hZAPmPIAPQdziqjFyaSFKVlcw/FGum1UgEBM4OTz7Y9q8k1vVDqF2C2XIBwFJAzWt4w1kahMVD5AbgqeoHvWXoulS6nMqnABOc55FfZYOgsPT55LU+Px1d1anKnoS6Pokt/KigYGRk4zxXr3hrw2ljEmeTjJJwcZ+lVfC3hj7FGpcIcdWU9fSuwTEcYAGB615OOxrqNxhsengMFGCVSe49UEeB1HTinEHhcjb645/Omrkckg0MxbODtAOSfavBkfQpDiSCCCTwBj2oIHUZyeQM0i/MoIOR1puC44IIIIOR1qCx7IAqkAZPJPpTBnPABB9KcMKATyTxg00feCICAckkdv85pNASYAIJKgd1PUig8lsEkdsnOKTknGB04ycc00nII3bDjqozUgOViFBAJAOMntTFUK4IAA6/Un2oOBySWOeM9h/WlUjIJGSDkUFBtICgZLE8Drz/WgKTggj3PoaV8kHB2knOR2oK4UgHJI5HrQFxnBcgHGRj3oBIYxnd8oBy3fNOKjzMk/OABjHbtzSGRRvLMAAeDmgVxCpJBHXoaXgckYPf3pBjIYHJPQ5oyTknn3HTFAxMEIQCCdxYDHIJoBIyCDkdQO+aASBkHaM8EDpSMG5fG4AgMxPSgB5CgjjLZ6+gpNjBWOcLnjJppc8kAkHpS7QCSByR1NADSCVIAAbGOecGnBmIAdskDA+lGAcEHJ6E4xSb/AC5VIAYrztPQ0AKCGyDwKTscnAHGaXIKkE855wc4pqqSSCcp3HvSeoAA4ABO854pi79xJJJ5xnt7U9lGDjk/XGKa2do2kFuo3HGKQCmQBsAMT04GKR2OAejd807I3EKCeMYPrTVJLjBUqSAcjOKBiuSAeOvAHTJpqkA4LBW6465pzo+WLKNo4GDnPvjtQOAQWyeoAAGBQIRs7cE5JORxSbugPWnlgdpIwD1PpSEIWXgEnp7GgBrKGXa43DOcimSMcAkkc9Fp+5AxxuHru6UgYcAEbjzTKEbKDgDJ5+g9/elJOwsehOMHufpSgNuBBKEnG49velU4DbiCScZpCuxFcrg4AJGDmgBeQSw46CmsCyk7wueADxk0/apIIODjHFVcYuRwQCQKjJHKKCBjPzc808FS5Qk7uDjPajIwSeDnAGOtAxqtgHuRwcjoaaCDnOQKeikKwAB5yTjkfjSKCXOBkY455J9KgBXIGSMkEDCmmkgqQBk9TQ6kEkgKVHPNMGFABbk85NCQCoCSecH1oKtySxA69qWPKEKCGUndwMdaUqFBJOB3pgIrb2JOQPQjpTAxGCSFGSBk9afG4yyg5J4HuKa2cEKMkHjNAA6qigA8scjBxkmkw4yCQDnjPanZBcAgAD9DSbjnAwB2JGaQDQSzYIAPUnHU/SlIVgOeCacVZjkJwBnPtSN0IK4I5zTA+N4rbCgOAWPcdqgeyW3ILZGcnjnmugTTCQXIyR8pNRzWgZQQu8Dgjpn2r+jE4s/nJI56RAIwAoLk9cdqpG1yG3qpJzj2rpDYhSVBBBH3sdKqTWaQArnK/dBAzn3q00wa8zmpbQspQAgkghm7f/WrPvLV13gHcF5wORjuRXVG1EbEOpIzyKqzWKIvygAnIx7VadibNHBXmjpcZIG0MpwwGcHBxWZb6E7QgvEElJxj0H1r0GWyRAAV2gDA9T71SFmBMI/KY/LuJA7fXsa5MRK8dEd2Ek4zMSy0QGVUUBQVA5AJz65NdJZ6NDGAdgDY5FNhhczFyMj1Y81cjuXMiJGQTuUMW7DPP6Zr4HFqcZtM++wtSM4JsvWumxSlQqbWAwSvIP4Vopp6JIoTAAHIAwR75qpDeJvYkeUOegyDVyO724Yvge/evIk2epE010yM7Su3I5wcVZg09CxyoLEdT2FVbG7WVWeQgkHAA7D1q9Hchww3ZFYNy7lOwktsFYhACQOeOtPWEbCzHAAxn0pFcHJ5Ldznt6VOJo9gAwSR09alXRm0ipLZhnZoWEROeCMgH1Ipv2VFQAjL+o71O0h3qoUDnB57USkhyBtwB1JxkVvBsxkkYN/aOMsxCYyAT0OelchqAKsSQSpOD259a7nVQWt2y2OM5HYVxOt7pXAU7VPXnORX1OVu+58xmatrYzZv3jhSCGUYBJzkelZt7aRNAThTk7SCOc9zWmI1jSMMQGUYJXvzx+lRTbWBDKO5B9a+nTPmGzhr/TCSEhBBz0PJxXN3VkbZySzEMe3SvRL23Lyh0UbgMBlOMVgX+mEh1ChAc5wcZ9a1hJI0jqcbPt64xtOcdM1XEpY5UHBBBBrXvtKxKVZCF6jmqLxGMkHJ9Ca6YtMdigD8rh+TjjmoBIWOAMAdQatlTCcuNxPOR2qKNgxYFBj6Va1E0NLoxI81SQPugEkCkVsOFBYDqc96c0j4McSDBOSO/wCdLE5Vcsm488ntTEMB81wgLYB+7ngn1qZUILJIpUgZBoUpu3Ac44/GlWIIFlSVWUjBiJJZff6HtQi0hqMXcRKQC3ABOM0zzW3hAvOdpPoamUxzAuoJGcA4xzUkMIecDOD1ORmtUkS0MEPVZU3hhggmrEduPMwPukAbewFXI7He2TwQOo7mr8FqoVWcgHkYxnFVoLVDbK0BmDoAV649K9N8E3Bt0KvKdvQY7+xrg7RQ2AAowCTiuv8ADV0beBEUhxvBIPU+5Ptmok7mkW2rHrumzo0SkDAxjr+dXSCqEryOAQBk4rE02RJIyC5GPlQqpIJ7ccVsKHBALMAP4Rjk+tee7XM2ihqFqzAh1UA9NpyTXN6hp7FCApA67TzXazNuKBgAwHGBjNZk1s7pKUCkElsMcVcWkYSirnmk+nuskjsdqAE/NUEaOpUEHaRkkcZHpXa6rYEKSUUEjBGelczNayKwUjapJwB7V1xmZNoyHRlkcFcIOBjqKhG52JyQMY+lalwjqMBVcEY9MVmkEZIBBzyDVCb7DUhy5KnbgEZHHWhrcrggeYAcEA9aj8uTAKnLMT8o7e1CR/ISWKnOAM5qQTLcTgqIyhUAZDKRx7VOs53jbgg8YI61TtdyyEFsrjpmpYyUYgEgk4IzwRQNGh8smQPl2/eGOT7CrMJCgHbyOnHQVSSduBwQowB6VYWbdEpByQePr3qWimi19oDZOwgA84PU+tWFZNuNpII5zVKLdOQCBknaQoxn0zU8MmQxCgkeo61m0FiZXY7lIGCeM05QQRhSOc4JzSK5ckEccYz2odwZhETlfVe9KwmiwHDNkLsHoRmm/Y2cAvKxMZyvuT6+1G5liAVQWU9T3FKN4di0peLGQrcEHvgelBDLMCsCQ4CnGQfWm4SIrK7kbW4B5zURZpl3CUBew6YqV0JjBJycZGOaaVxosRXKZLKSQBnce/4V3HhS+2lIhuIY5K9eveuBhbapCoMgYBJ6mul8LTiK5BDbjnGR61w4ujGdNpnq4OpyVEz2fSwJYlwMjqCe+K1TEwLMQCDjgDGKwvD9wHjRCQEHJ+p711McYkG0HepPBA6CvybGRcKjP0/DS5oJmUVCCQAYyclfX3qHym8wr0JGfoK1HhUyOV4J4xjPSqM6RuCG2sMbTnnODXAdfPYqy4jcgnIHHHNV5ryNFwSdo7txTL64W1CKpC5OAgHWuK8QeJ0LkbwUAwTnHI7V34fDyrOyODEYmFJXbNzVtehtonMTA445PT3zXnev+M2MjgygZHUnqaw9V8TC4EwWUFlydgbqARXH6jqZuMhI2jUckswOT6e1fU4fLeTc+VxGPdR2TLWs+I5njfO4EnB5zketc3c6rLLyFJIH1wKhu7pp5iUwFPUEZyB/XpVMzBCQSc44x3r24UIwWiPKnWciw147RgkggZByKqvc8KQMgdqZKz7CCpUdge9V3LhwBgqDz7Gt1BLoc/M2aVtq8sM5Akk2DjYDxn6V0GkeMJ4JBGCQgPGT1riwG5BJCDjGckmmyzOjqqMUJ/ixnFKVKM1Zo1hVlDVM+gfDfj8AxIzgAcYzjFep+HPF8F1JGnmbu5APQV8dWHiCSKYhA2VO1t4wD9PWvQfBfjY2chEkoJJ4VeCBXiYnLozTZ9FhMx5VaR9hadfC4AwQRng561qKVGQuACa8W8GeOllCktkMdoXoQfevTtJ1VHQlny5PTOa+Pr4OdJ7aH09HF06iR0C5bgHABOM96RsgAgAjHbvUKSpKpx8xxkAHFSfMzIyqCFG0jPAB7mvOcbHoqSYuTyTyKeQzABSAc8kimcFiQe3505SOgYEdj6GoHcQkCQqEVG7kZ596ZM4CtzgH1qRmBUkEbuhJ9agmIwQTuDHIGOlTYTMnUciM9CD1zWHNCY2LgAAgArnqO3862dQDBgSBg+9UGjKtuwMDgVpHQzZT8kgDCgAnNSBAQQRgjpzU7gNkgFCTjbimbQMADnOCc1SZnoQSqzAnbkscHHeopkwgQ5JzkEjpVuZSBgsQRwV6EfhUEhXygWODnge1aJkNXM29BwFJwD0zWRcQOuS4AVh1BzWze44ODyMc1k3cwS3lwMY4JIrpp36HJUstzz/xS7KX2nJzgEnqa4u7V5A4cMCecAcEeproPFd48l62SUiAAAHJz3Oa5i5tXuAyu6lCOd3PFfpGW0uSim+p8Bj6nNVaMy8V9pWIqSem4VnFXUuCPn64A6VtXKIUJUFnyeR0OKzCrFwW+Qj36/jXto8lsrNCSinBBPfPSg25zwMk9asqVQsVwTngdcD0pRghwVODgZ9PxoYXRCtuWQBFAwc88frT2jCZygOCME1Y2OsYJGD1GO4psodkO87cDPPapsxqxVJZ22YAYE4yeTntSJCuCoABzkkdqkaMGMgnL85YdSDTAhSMbTgng+9NIdyS1tllDBnKnoFwTn3z2rYtVCKoUkDHfvWdaq0IILckAFQetagZJE3AEdiD2NXYxkyaJfNcnsBjOa0oEBRQoDMOCR/nrVKzJaNQqArjIwOcVeiIRQACTkfMDjH4UPQha9CyvBAByenSnrGjgFmIAOCy9iOopinYxYde+eafKgZwCuDjnBzzWb9R7EykbnGMOR8uR1qVEKgnGCvYnoKijjwrHGSOhzzmpYkeRmCAucc57D1qWik9bGzoFyYLhXVyQD0J6V6bocvnMhY4GQTx1FePW8ptZhkkHPbuK9G8LasZI0IcEgAYx1HrXzma4fnhzJH0uVYhRnyNnfbwoLAKpJxxwW9vf6U6RC4Kg8ghsgcgen0NQWkyyRrg5HXFWyScHI3HgnPpX53OLTP0OErrQY0bBVAAxjrnv9KEd1AZlAIPG09KJFywwCScDNNyxDEncOgA45HasrGyFEgUgkbnBwOenrTn/eYyOevWkIUEEgAgdaaUdiCM/WpsUUr21JTAXAJzmsO9t2UthVJ6A+ldRdqZIinBUENwOc1kXlq4YE7SAeCOtZtFq5gqso4ZmAz07H3oZAqk5wR61YnhMcuQSR19qqtJuYoRkHoDxmpsWmCNkAkED37UjYLAggAcYI6mjYUfbkgEFuBnnsKAD8juAGAI69PxosO4jYwJASDk5A7CkBYsCDxnFO8wKCzAADvQeoIDc88dMUWC4hiMrkh8FegxnPt7VJG+0EEc9KijyrA5yehoOWDE53dsHgn69qEiWxZEUnBOT2zTFG6NdygDrtI6Um08liSMAAHmpAuAVJIbOQD6etDVhXIgpdTvkAIwSV4xg/4UTMiMARvOAVKmp/LQkgOGVuCCMVXYIMkEOQeg7VI7gSzpkLgg5Bz1pg+ckngEdKVNpYENtycA+uaaYnVjwSPX0qkmxNjJQ7vEYnWIKcsGUkEeg5/WqN7dCLeHfceSWA/pVi5nECuSQQT2PSuT1bUg2SzYHTP9a9fBYOVaS00PIxuKjRi+5Rv9RLzyodzEDIYjAPNZEl07qxAyc4I9vWpL2Uh0ycljtwD04JzVCZykmAuGIySOg9q+7o0VCPKkfD1qspu7ZDghySwI6jBqMyh5S5OdopJXC7VVAvBAwKgijYykdmBUgngD/IrvjCxxSdx8jsZQirkkErjuB1xSl3G0hssOnAGP8ac6KgQKSWBxu7j2psYVWJ3GQHIPHQ1aSRFyVZXJVyN5zk59aZKqtgBsHPIB5FOV1XKfdJIyeuR3OKhnRI5i4LMjnA3DByPb+tVZEtjvulQWIBP50K4aXaTg8gD1pvlhpVJbAH6Uq7fMK5ySeGpWuRdkF1KyYwcAZGAetYN7KASTwqjGB/hWzduJcoPmPOcdqxZIDIWxwM4Gep/CqSFqV0csCQxBPGQOtN2BHDEYBPPvVmO2k8tgMLkYUkZwfXFBgZuI3Az1DdjV2KRUlWNyOMvnAz/KnQLnkEBhwe+KvrYMxGwBv9o8Yq7baWucFAR1I6g1SQtEQWsRnjUEEHIOQOD71o2mnOrsJSASSAF547fjVyG1jRww2RxZ5GPu+4HoK0be3WMABfNyOCTj8a6Iruc032KtvZIkZDDKk9avRQKQVQgBSOPSlZQpACcdyKnRUwzEcgckDnFVzWMSORAGUgEAnkDn1/SnBA2SsZIPG7PT8KnQAoyZxwMnPUUwxlcBHyOnPrUOpYdrlcwLkAucZq5Z6cbp8MCFHQgdRU+n6WJWJckDqATW7aW6oMIhJB+Zh0r5zMM0jRThSd2e/l+Vuu1OpoiG2tNjqoTcQuCcZz/9etBYVGSRgZwR3qxFEgYBcDHJGelJJbtIxZSEHXk9a+Aq1ZTlzSZ+hUaMYRUYrQrSQq0h2gAAcA9ajewMpVipBPfHSr/2cEAk5HGaUQyZOJAwP94dK5+dnTyGfJYlyuCSVG36/h60+OxOMucNjPPar/lhHJHzHOB7VI1uCQGOS3alzsagZosN/IJA7gdqeLZNjEKxKkdT2rRt1Coykgc4B9KTyV2kkDJJww9aycilBIoi2QhQQwY9c9BTvsJVCA5AJycGraxHqAWyOR7U4wR7SQpLZ6Anj3pcxSjYpizQlA/zEcknvTPI2MAByeAME1dSBmVn4KgYxnmnsmCc5BUY5x+dVzPuNIoi3XB5UMODnt7U77MgAwcEjccDp7GrO1VBDKTzwV560oxByqAgnge9TzMZUMBJJICr1BqTyd6AMNvcZ4qUwKqkAgPnPy8jPeiTc7EMeAOvrSuwKkqFAFCkoSM4qM5beoQqIyBu65q6YypDqpJPbrxTSjbXYEKeDtK5yaYigsJIYHkkjk85z/nFJ5CpI7KhLNj5s8DFWgDtGSynP3cUxUZXClSSScYPT8Kq4WIJlDwkFcEjr1xVeUhIMpHl2+UH0J74q+0AiVlRiiY4LHJPqM1VEQmXaCQFI4z0oTsKxQmtyjBJDh87Tk9WqIhjISwGMADBzzWi0aSMVPLA5HtUP2cM4ZBgLwWzVqRLKrRDcCRyD1plyG8p2iUB+wbofWrsqYBBUEDpiqrxHawcEKR1rRO5m2Y+poVjOxgx2gg46HvXNyxFyUDs8rHO3PU+g9q3b8jDKpIGCQax8MCSWwDyR6VvExZQ8p1JHl5YjKqpySemMetQthCAMhxzjHQ1daFRy7OCcgdvxqJ4lBBGSe59a6Is55IzJMHJkUg5xgfzrLEphus9AG+YjsP8a6WS3SVQ4IDDkA96wNQQrKxAAAPPFfS5TL37Hz+aL92mdRo17HI42dGHAPOB/jXWQBDCQDgkcEcnNeZadcPFIUQ7TjaG9Peu7066efaQCCAoPPpX3NNtrU+CqKz3NOXbiN0AYIQGXHX1zTY0SQjCkEDJNSGMSbmCYKnB+tK0YQggk+g9K2Tsc5C1kCSQCzMcYPYUz7HFkZGMHkYq1AGgJAYuC+7DU5k2ElAWdjk89PejmYyhJp8B5VNhY5P/AOqgWqKuBHnB29OnqavEiTIYEkHBJqS2tzOWAUtt5wByR1rRPuBTt7EMxIUbjwGIzj8K2IrJUAYKGbI3EjGD9KsW8Coclee2OwqbBVSW6jnGKbkIqyQBHG0LjOenSpooVkAJAIJJyO9SJGWcKw4YbgfQVPFaL98A8Hbn0qHIVgWEcEKQAOSB0pDs3BCSGIOBjPFWeDlQVJPJAPIA9qSRiQAoAOMc9hUXCxXJKAHIxnGBTSxZ92MuR+YqZ8cAANimhAriVGwCSBkc4+n0p3C5TLnJaRGbsFHY/wCFPXKlgQFU4wM1aRQxwU5zw2QAPwqsIl81ix3AEgehPrTugWgwqCHJ7jGfSsy+jAwoBJUY5rYEY3FUbn196q3Nq0iE4AbqT607jscz5ZyyEEknJPtUYZRuAGQcA++K1prQqGG0liQd2cAD09azp4jDyhJkU5KleAf6iqFsIgQqAVKAHOSeme9bWnqoVAGBA9e9ZEczDD4Yn3HU1Mk5QBwxyR60O4k7HRyXEJQoRkY5OK5vUJ1g2kOA3J6fkKGdmIBl+ZhnbnkiqV8nnxkFir9s9KFC5opsoXOpwhWbAMjHOehBqkNUiw7ZG4fMRwMfgKpXlsY0wCzOctgnIJrmr/eZAiMQCeR0yKl0zS11c6u516GRUQgAg5XnoTVJ9XQkhiGIOBgg1yckw+cFyCuQSaq/bm3IAeWBIz7UclgSOnvddQIEEUhc8AjBA+tZEviBGkCh9wjzv29Gz0IP51lyXPml8sRkkYzVIkK2NpUdsdxVKJomaF9rrLvKByGOAARk5rOk1155gkZ2nG3J5AP0qtIrfaH+ZipOVBHStnwZ4cGoarEsiZRnyMDJJ7UnFJD5vI9U+HujNbW0c8yEGVQBIUyCf6V6CHMcLAkE9AR3qjpdsbCyMDMUCjbgHGDUhmIBBIAB9f1ryakuaR1K1h7yujDOSAM4NU7y5AyeA2MHmnyzneqklxg5bPSsTUJkiZwgyHIz7HPWs0K5BeTnLsBgglW9iOtZkrF0cnkHpjtU8tyG851OWBAIXsT2qiLgLG+8ggAhcHndnnj0607gpDZnTy2YHBwFUY6YHJ/Gs+7YvGwU8EcAetSSSkwhzySeB6Vn3DFS6hySQMg8Y9DWkQ5rnPaxcRu5ULk+hqhp2m/arxABlM5YHoo9frV28hHnZYgFmHIHT2J9KmfVlskZUCsQDgjBx+NdkbLYjmNa6vbPSoHETkkNtO4YJP1rjdY1aW9kYbyiYznPpUF/qMt3KTMAqgADbnk9zmqgmaRiuQxHBIXHFaNti5b7lYEiUhzknn60rRb4zg4K5xjvVuNSONoI5BJphfzVwinB5xjBx+NA2rFa2Kwg7EAYEsdxzknvTmV95XG0E5PfOe3tVgRgyAhcHIwcdB61IqYBYjeXPLZ5JqkQV41jVlLAggcnHapgsrgEgADn5TSyKCxUFRgcA55p0SyhQOCMcAUwuNKuzElcnpnpVhIi+5c4GKEjdSCQcHpVuGBmUgksWHKkdPxq0Q33ZHbwCNAmckHqeuK6CwuFjjADlFAA+YY5/wDrmsz7OixYMhWQnoB09DnvVy1YNIC4DLnDZHUVaRLaN2zZmZNoIHcmtq3BKBgwBxg81iaYwXahc5JPOMkD6e1bFugyATu29+ma1ucs7GvaSYwMgcevU10FvMT5aK+T3J4rmrMgSAqM5GCM9vSt1EkRd4Eak8LiTJHHBx2+lYTFE1Ud8EFwSMkADGauW7bRkng9D61SgyAGd1XIxtIzg9zV1FJZivTGR9a5mjVGjbyBkHO0DjHarYUBAq5D5OT1HtWdbujKh3FCDzg8e4rSilVZFUjJ9+1ZstWAwtLICCcDkjHUfWqN3ahgwAJUE4JGM1sIi/MwJLHAHPGKcsJdWBX5E4GfUnt+ZpJlHCXsDb381DheBnuK5ue1EszP5YL5IJI5Nem6jpJlUYBIJ6dc+lczf6SSwWMbSpyTjr7VtHyJauckLcB2KDIxgg9j61JLEuAAB8oyR6emK0DaMjMpAUEn86kXS3kTeFVgMEgnH61qmZ2sc55MMl6gnTfETghj1Paux0KeJLSVQAhVgqAdMetY9voBRnJcuWYlQRyB25rcstMljiChQB79/erbEnY6aykjKkBwD1w3ABrRtY1mCgEEkc54xWDbQTLtZo8qcZwOvvit21iw6sy7lU5HPQ1yzuaRlc0RahdoDcDp7CrKxkkLhRj+Ijn86IQTt+XnvVyPG7O0AHkAjORXFKTOiOoRQjaQ3J/nVxQVUYGTjAGOlJHn5izDAAxgdc08NnHpXJJtmyt0FVSuM9fQ1KE5IVgxPcDpUaYbnGPQGphzhTjkk4HGaxbNIoiliwpJ5IGPrXO+IoPtC9DgjGSfQcfyrp9uTg8H3rJ1hMoXEYO0YGD1rehK0kKSVjy7U7Z1cqwBPTIHFQRqyy4KjZtABA6MBz+da+sNb2kxFxKIRncWboQRxXI33i7S7Jyxnjk2A5JPHB45HUnmvQq4mnSV5uxwyhd+6je2hWAYsB1yADxSmIIOm4dyTXndx8XtIVmhto7qWcnJLABAT2Ge1Z7/ABZv7ssn2eCIDK5Qkk474rzKua0Ke2p00cFiKrsoHqTRumAyFVILAtxkexPWqZ1K1jVxJKIyG2kP6Y/WvNm8S6lfw5+2yDI3Yz0H06VmSalMuC7szDPLE5P4149XPZbQge1TyKrK3NKx6fdeL9MiuDCX3jGcYwSP8Ky73x9FaAiG1IjAJGGBx+ZzXmx1wGUMW3nOMDmmvfreBCDldx3DPIGP05rzJZriqkr7I9KOS0YLV3NjWvidfyzp5ClUUfxfwk+31rBj8T6jfXTyPdSS7j/EwwPpise8D7pVByc9z1yak0aIyTxoQFBIAAGck9P1r7LB1VVpqR85isPGlNqx6HpUIu7YCRicnOM96ytf0xLVTjcCxyQ/Q16D4W0iK4tEmiCkMQCuckYHJPtTvEHg6W8QtEAQCSckAEYrvnTjWjy3FhK6pzvY+fNUVo5nXAAU4wO3pWYZHNwzlCXKkbvQCu28T6L9i812KxlR8wZevvkf1ribqJ5HDrgIechgQR64r4vFYaVCdmtD7rD1Y1YXRl3C/KRkuxOWJqs6CNSQSQTx7VcngK5cOSDwVPb0NUpMQ2xeVgGyRtHp2rgsdJBLGpUkEBiMZPaqARjJtLkkHt3q7ISrIpXJIDZHoarvGY5NyvsfqMDOK0ijGRpeHISl3vKDYSGGGwwYnrjuPavXNCnR4yhc5wFIbgn3ryTQnk+1FiCVIwHI4J9AfWvQdPvDDEjhf3o42sMfrXu4GLaaPm8wvzI9D02OJJACuR1HHSuv05UZQM5zxiuC8N6h/aDGPYEAGM5+97V3tpC8BgIjyoBPI6k4/wAKjF4f2jt1Iw1aVHXobqaWFjZxLsIx90+vNZuoIquCck98jrTDq5XKsuCeC3rTPPMysHBIxgE14c8FVir2PoKWMhLQqSBySCM4yOD09KrGIgMXYnPYnOBU5cgEbiACQcjHSoS4JLZwMc5rhlSknZo9SE4simTcqiNhuJz83eqcquORtKk4KjOST3+lW5EBjAQ4GSeTVYgDa29QOh9/asOVo25jPniEaksMjtk9Kx74ExqWGQ3Y9RW3cuMEAZySAvWsm5VZwdoOQcBj2NOO5m3Y4/WkC5ByAK4jV0P2mIkvncOQBgk9vpXrOpaSbmGIyKpAI+YAc+/vXm/iO28rUUUEhGJxgcDHc120kmcNWzLmkxtucIQ6gg5GcDPWugTKhQAMnGMHpWBpSGJQQxLk5z6g9sV0NnIOA8RJHrxX2uXU/cufFZi0pmnYM7ghlKjkEHvW1CXSJUaMj+IHPUdhisa0kMQRwNxz0I6c1tQMm5QgJLHPJ6GvooKx87OWpZjkLkBDkHgj3q7C3CorZBPK9s+tVoGO8OASe4x0FaVvgRgxjB6Akdq0bIi7k0DblOTiQHaOOhq/ABFIXDiRvQnke+Kq2sZbBIBIOWI/pVpWRZGAODwM9+awkzZGikZDBnLKBjO07iCfcYqYoCzFXkcAZBK4yPcc4qpaFSxQPyAWOTjoM1Tm8S2KKzTzgpjOFPX2+tczlYq9zUWMttJICdSD6+tOHzMoDAoMkEHOc15/qXxis9LmC29v9olGSu/lRj1rl9R+NF/f3BRIoYg5w7RjaFGewFQ6rWyuVGEpdD2JrhI2IGQecDPes+4tZ7qQABgD1P8AKuP8J+L0mlVLif7TI6s4Zxjb6DPc59q7/T9QWSCIkhRgKSzAksOvHYYxVRxLXQ05eX4jNj8MfaZQJZTEFOCAM11Hgzwjb2960/lCRlYBfM5z74psGwsWBJXGSQOnNdr4TsyMSlCA3YdaVXFScbXNIRTZ2WnRbIlBUZAHQAAj8KtkCMsqfLznj396ZFjygwJbHBpSoxjPHTJ5rwG7u56aVlYztX3PYzDcvCknPUj0r5g+KNs0cshUEA5BJ719SX0ZkjMZwc54HHOOK+a/i0Y4kmnD4MilWXOQMnAr2cDK10YTWp5x4V8fz+HLuIS3Oy2J5bOduPX24r6P8N+MbXxLYqyzIm8biSeDnPT26V8dOEsLhgCCVYqcjgGu7+H/AI8bSL+0tnQyB5FUKQRj156YrTFYbmfPA5Go7nvGtWsYAcRRlyDudRz7VyMgEMoAGSSRz3rdGtQXkasg3ByDlh07fyrPvAA4YBQpPGDk06M2lY5p6EkIOCUK4IwVJ5/KpFjLJlDgZ2/U+lRKqRshB3nHJHapo5RGpOcgDIB710ptmNyVVGzYAQw4JxjNKFdFBX5Se5FKsnIB+uKXzlXKYLBTu4PrT1NYjg7xqWcgKByR1NcX4w8VQRW0tuh8tj8p3Zyea6HXvEEmiwFonUiRMFo1EhT2x614j4gv21G8DuWIkZgDgjJ9x2zVKnJ6o6IxIZd10zOCGkbkAnOKfDaFGUEksT2FQQxvAwfqvGR6Vr2cruQCik9iB0pOEluU4JFqztwq5CZf0FbdmhdkBGAAOCOBVTTo/NUl8Kw5I9K2bRFjUIsjSgkMCygY9Rgf54rNkWRZWBvMCE7iBnK9gaswRNExK7mBPIY5IFOiRxhsbd3U4xkelTNlXYAHgAjHesWylEWN9mFRiFI+bnGSeg9xkDiiWQRnDHOPQcj2qMOI8kqQzY7ZxRGhdmYk78E4Pf8AGsWrlkrAuxKnec1YyqAEHBOMjHWqwiIG5TtA6DPOamiDO4zyT1ye1ZtAXbaNkQseCw+VvQ+ta9mgXYXxkHP596zIysqhFQhQMBSen41qWpKbSCByBtxnpWMjRamrayAEEBgCQAp71bDuJnTJABPQ5wewqpbffLSHBIyOelTRgtKGBBQggbexHrUctxpXNu01ZNMiEjOAQOQSP0rzf4geNWupCqO7AkjcM5Fb2vWlxc2ziNlCBScIDvLd/qMYArkZfh3rWrMXj8r7MrDLTSBdhI7Dqfwrrw9KCfNJkyWlkeez5Z2LOXDHIAHSqVygKgsckkDk16X/AMK2a1RmnuvMYH7sa4B/E81w3imzj09iiDJUkkH+nvXspprRmXJfqczPKpdySSexHeo45WEYDMQSc+oA78etVWd2kY52YPI9qmDgq2AxAHXODWLZFiXeZpBGW2r0DGo5MrERneCecGmTEiB2iHzquVBGcn0JqSCGWXyk25A7LjkmqRLLFohkRipJGMcd63dKtEhs4bmeLc86CTDk5iPPBHrx096ZpdkVBIiZCp+YNjj61Pq119mREYbDkMB6elDQRdnY53xDqyCRIQS0jHoCQAO5J71hearAqxz1HHFO1iUS3TYOQT1zWcJQG2u2GxwPauaR1xRfmuCfJUOdig4Gc4Hf6ZqFpzv3qRwOimoo51bcg5J4z6VExWMFwdqgkFgOOKmxaL73QADFGJwMbe59acLgyOQHIHGQSefT/Iqt9pjlUKEBU9Wz19CKRtvykIQQcZJ+8PX+lHKUXEmxMA5yCcHPetBHQbgFCDIwKykkO3ICgLzzzxVxJmCmUAADkk9vwpWM5G8ksSogwQwA5I796la4O5lACkgEgdcVR3ARoxKlsAkAnj2qWMOf3gIAzzuOMitoxOd6F4MpOS3JIG30NUtRtgy7yMAdsY/WnMVdFdeSp3A/TIzU8iPPACxGD/DnrXVFIi6Odt7ZkmJkXIHBZeR1rUltPMJAwQR0A5z6VHJahTvIIRSMAHgnnBxVzBaAEEh+571ra5Sl5nJ30AjYoB8yk4JHPPUZ9KqQq8nyErGynqRxW9qMJjmeJ1O9VzkYIIPcEcVisRlyUIyc7f6Vm9GbqWhBJjlmABLYCoOD6nnoKclu8uSh2gDPJ6Cp/IwASOMc57UsDfMT9wkbT7ipV2O6KqoI8k/MF9D3qWG5dgRERGxBP09DTzggrtyD6jPNPWAJtIGCpyCo6GrTTMmadhq1xYx5thGpJ2SYGS4HXn3rprXXXlVAURJAcBUyR7da4uBTGSGGB1ye9X7ecqcodxznBrKUU9jGSvue0eFdVlugQiAoCqsc4wcda9D0uYrhiwJIxjPWvC/BuokH5X5PysAehx/nmvYNFnLIgLiduFwgwQff1rjno7HK1ys7CKRm2lgFBwAAOK0IYSrFiAHPygdsf41lWMjAkuMkcYPUVsWmGJOODzjPWuWTsbwZILcvwFBOMZqtJpu4qSpOB0xWzFGCgAIB5zjvUvkEICy8gZOfWslWcTqikcRqmiJdKylNpGSCOM45xXnuveHknheOS3nSbLHdIuAQSSBj2GK9wmsPMYEY9s54rC1fRBOSHAGc8jnNd9HEJuzNEkt0fOd1optXIiGG6cjqaZEoiOHGdp4A716R4i8O+W5IiJkAIG0dPeuCvbCSGUgpggkYI6V1yjdXiRKz1RJbMxK71AycgA5x+NbVmCPmIwhJA9Rjr/OubhuHSQAneQeABzXUwCIQAFmBIyd/HOOn58VzOFjHYiughJJJx3PXis1hmRySSQ2FXHbA5/nVy4ccBAQD6npVIyLGxGCexOe9VGJDEjZTNGC2A4POCcY9asK7EAbyjE4GRkfWq5mVEYhckdB6UscrPtIXeenJxgetVyhYuDJfJCkDBOOhqcODhuAFJbAPQY6VDa+YJGVgCM+tTuy7iQFzjA561AnoT/aCsYZsIgGTySefapFlGQ4dVIGVOM8VCNkgTB3EnkEdP/rVZKIykjAI44FBJLHP5ik7FIHGccipFeJQgYEggnjtjpUccgCFSQAD0B6mnRkFjkAgdBntU2GlcZcyrGqEFWJ5OOo9qqwzGSYkKACdxovGUMBgHPO0cEGq+nnexJJwDwp65p2Bqx12lrvAIbJPPA6Vv22XlVUYZHJFc7pkoRSxIJY8jvXQ2yrgEHDYHI6iueaBG3at5SIcKRnoSeRWhDhmDgAsDkg9APUHvWVbuCi+Yhcj+LIGPwrTimLbBnCY6Vyy0N4s0NglGODnrk4xSPAOnRR0pUkBBJIBA4AFTqBgAkFuCeemax5mjZGJqmgwakpjYsGYgAjgZJ5ya888ReGniYbYyg+6u0AYA7++fevYvKDkAruUHIAOOaytU0M3WRuCLgtkjOPauqjiHHRmnK3ofPer2b25cFWKAdSOorlrmyklnO18gnIBPQV674w0MKC0bY6hgB1rghowGZWOHHAHc16kJqauc1ROOiK1jYiKESE5DYGTxg4rSSRhtUEAAcEnrTAjowAGVAwfehivDFSTjH49qtxOa7LLSs0gBIJI4Hel84lCXXI6YzVdZmDEsMHHcc0huQFKhSBjGR2rCSLixt2/RAwIPIPoO/41QcnzGUjIJ4I9KmutpwMk4PVe9V2nV5QB8hHy49TWTRupEgcbliJyT1IBxVyBSk5AAIAxu7jFQRYXJAwSMAn1qcZiVMck8ECsJItMkgVVZnQ75CSRj+H296ns3aQuCDkHn2NESFwHBKMp4qWK3IDg/KSTkg9c1izWJbgtN6qQ65Y8DPIFXrW3GwxsclW3Aj3qCzjJm34yVAXJ9u1a9vDH5ChkJkLBiA2B7dOvU9a45uyOiFkbem2riMgZGOQcZBNddoSSjYTkMRyD2Nc7prPECquQqkB1zgH/ABrsdNVBgodwIyHPQ+/0ryqktTuhqjftAeCDnAyR6VaXHJBzz09KqwEgAAYJO0kdvfFWUkPJccZxkGoiWybaWZWD4HcEcn8a0bS6KSLlioUYHPaszeHBDAEEjAxwB61IJVSbCkFQODjOayq0lUjys2o1fZyUkdhDcKYkJOSeMZ6n0qXcWyCcj0rGsblHTPyAKR/FyD64rUinBJwcjrXxVek6c3Fn29GsqsFJFscLjkE8YHcU8OQxYKB0PPTHpVYMdxxkj1PNSMWZSC+Mrjkda43E7FIcZQCQDyT09qdG+MlRn1JNVRKMYwxAHfvTxKpZwGzg5AzyKlIfMTy3JgQOfTI9xXnHjHXgN5V9pAIABxnNdF4m1lbSAASEOAQVx0565ryTXr43UzGQBlznk9+1e9l+GfNzyWh42YYpQhyp6leCBtTuioBJPXbxgV6j4S8MRwxxyyxKxxzkcj8K848L3EEN6HuXKKp3BhwAM8Z5r1vTPENgtrmOdSy4JYHOeP8ACu/MKle3JSR4WCdKUuerI6a1iWJFAAAAwR6mpfMTJIOQp6kdKw28V6ehG2XeeDuUZApo8Y2AUkvlCCSwHX8K+c+q15P4GfVxxuHirc6N84JLEd8/SpNwIySST1965U+PbDKlCzJnHCn8CRTW+IVmoYeRKjAcMwzn8BT+o4h/YK/tLDL7Z1ykqCQfpR8/BAUE84J6CuOPjtGY4hwABglutQy+P2O0iFQOhUn9c1Sy3Ev7JLzbCr7R2+4McEZHcjrQGVcAZA9Sc1wj/EB/L3GEFwf9UDt47nPNQTeNZ3wY1QKOcs2MfpzVrKsS+hn/AGxhe56GGDEZGSOlIyYLHGCetc7omuyaiiF2Bkb5twHX6VurIGwArHJ59B71wVsPOhLlmelQxNPER5oPQlChkAHBxjLHrTeBgZIx+GafjaiuSCvbFMkB6oSDn+LuK5TquG8lhlcA8daUg+YAB0yDk9KQFGyCNwIxg8UM6xrjBGOpA/rSEJvO4gEAj9KcQPkYEAqc9OpoZRjIG0kZ47+9KRlQSc44BHagYm4kkkAHuKC4YckDAxgDpSchiXwVIxtxQS+4ggAEYJA5oCwHO0k8Dt7fhTTuEYUKrgnLE0qvk4wTjg0pJGAQCD15oGriHAIJQsccYOKdyU4yMDj2odsHkcdBSHPIDc+npQMUkEYzjjtTEyAC4ycnkUqBVkZgMZAByc9KUMRnIyM8CgBhO1SABjPQd6UcEHJAx0pXyMEDJz+lKwG4gHIIzg8c0ANznAI2k9800YPJBI/2e9JICqg4IYnByc4p5HAYjBGeAaAEYCXIAwnBHPIpWUICdgA7hRjJpowwZTkbhgH0pWIbAYhlB2igBSgAHA65IU9KYxO4HBA7jFO5QkDABGAKbvPRhjPf0pMBV+6MFgM9+nPtThjZuCAE5GAOR7molY42kkkHjPQ0pYI+cnOOQO59aQCsTGCScA8EAdc0HEZABBLcZ9RRksuTgjuKZwGAAHTIyOlBYpAdwXAcjkZHSmmMcFQAR0HSn5bIB4HU0EnICnGTyAM8UAEYbABG4dyB0NND5PQqAc8jqKfjcwAJHBOB1PvS4Z8ElQwGMkZyKAGZLEk7senqPQUfMcFlIA6Z5IPrQZGBAIBOM8+nrSb2G0HkE5P0oAWXKgEMqgc7icZpfKBwM4HU470bgQSGXacZBGf1pCT2AQ5zSuA04KkPy5PC9iPen8g5HB/PmgDcQV+du2KjySC4PGcnvTAcCE6D3NJgthiCQOgppQEhgQjEZwO9IAVYku5PQfNwPw7UAOJQOhCZJBB9/ahwGABAUDnC0NlcjPB70MpXGSVJ4AP86VwFOCMgE/Xim7gJiCgY4yu4Zx704kK2CMkd6a7gkHGWzjI6imAO4yBjLDg8dKbyBnDEk5zmgP8AMCSGJPp1p4JMbM4AReCtAHzOd6MBjB68cVCYDGhBOQTnA7n1q2QwuQ5XzCQAST2oljDIxU4OQRnnFfvykfzw4mY0KYYuCmOT3AFVHgDZIJx2IArZdQ7Eheep96rm0HlSkqNuCMeue1bKZHLYx7i28zJAGDzntVJ7XepAAJHOcda3SibSoGCB0FV0jG4kjAI4AHWtFMk5+6hBwAoJ7gjofaql1D8o6pjrt4z7V0ssCspZYyOcHcQef8Kzp4S5JKhSTtGeeaNxJtHOuuwnL5xxg1FGSspJU7O+Bya1L2xDkkjDjnHrVLyJCxBVgcZBxwPavHxmEjOLkfQYHGuDUZEaXjgEBB8p5XPbNW0mMmXcZ5yB2qh5ZDEEYYjBx3FSbxCoHJJ4xnOK+JrUuWVj7WjVU1dGtDduoXC7SR0XoavW948LZJwSCDg8GueW8PCgkN0FKt6/mAbsnOMZFcbgzo5jpftski5V9pHGKmjuGTBLZHrXLpfSZJDsWOSQakjvGLBicD+VNQaM5M6N9SZclAHIyCpbHbjnmg3bTohlARsZKg5z+NYKTKDK6ghQfmZjkZ9v0qZb0MIlByByTjrVxsjFplq+vwYiCSVJxgVzV06XDlCoAA4A45q1qUpwXJBGcjnvWHc3DeWAgDP1x0zX0+WR6o+bzKWlmSvCYgN4D8/lVWXaHKBzxnGecVICzAgscnnJqKVWwcuAFFfSHzDViDyN6ghgSetUdUswYS7jcqDdx1OPbvVkuEQgPtVedxNNuv30IJJbnoB2pXsUkc1fW/lqGJAUjOW7D69qx7uzQoSrBiBySO/9a6+ePcuQM46D1rOudKEqbgcDPTFaRnY0VzibmKXgOgVexBzVRxFEcsQc8c+tdhcaZhXD7XIJBI7elZV3o4ly0QCOADtA446n1rrjUTDU5xwACWcqSMHHb8aa0wjcwfMRgEsehzWhLZyOnknhGO4qBwWHQ1H9lVQBKmB3Unt9a3TTIuQgEMYwNxBwT6UgREO9iQTx8ozSggYYkhmYgjJP61K3zYBPHfHU1aBMcrtlyTheCeMce1XbWBgUJXkjcCe4rOVwrkOjlTgAKM4PqfarkdwEDAlsgcbj+go1C6NZY9rAliQTkZqyQTliAFP3VHesu2uzNLHkjaoOc9PpVzc/JUBe+GPNAty2k8cLFVZi33jkY5rV0nUzEcxr90j5QMZya55mLSHAYdCfQmrlhO0LgkcZzxzTauUlc9p0K7eSGEh+chmGO3pXXWnzkM8bFT1IOK838HXQZFZnLEDgkdTnpXpFjI7wA5Byc/SuCasyWuXqTyRucOMAYOCeoz7de1VWTACE5xkMSOSf5Vdd8FBuO4dDjpTCCFIyDnrWauRa5kXloZMEDIXpuGc+1c9e2Z8tvlJXOMY6V2BUMCAcEcj3rLvbNipJjIB5I9a2izCUexwl3b7P3ZyUBJGe+ayrgFHbcSAuCAO/r/Sur1SFidyJhRxjrisKVEYsCcvycH0roi7maTMWeMLFJKCxUAkBeoqFQHCgElsZPv8A/XrVeIbME4BHGBVWSFVDYBUnncD0q7opIrJJswACMHPJ6VP5pcoSQTnooxxUUsEpQHIOeNwA4pIVO4qcA9CT3o0GtDRt3CgBm3Bjx7VZ8wbypIAB5GMc1lPGNjDcQg/i6dfenWcjoxjJaVeoyRwPx60nqVc2vMAYMCSc5471NHKFBw2STnBxxVKCYhQoXIxwD2qc4EbsRl2xuK9falYkt/an8wjjPUYGOKlWQSMN6Ak8gmqETrsyMkg4JPOKtRhGlUkgAHOexpWAmaUpgknJHIz0pyykyEBtygcHGP0prZZCVABPHI7UIWCkMxIAwqk5wPQUWRLLCYZeeCTwQOhqbzw+ASSygDP0qsCWRVIyeee2B70qApvLNlCQF4x+BoshK5aEitFkcDOORzxW34ddop0BXcGOdxHSsOOMjLKSxHUY4HpzWrpJH2+IsfLcgA5PA9axqq8Wjqot86PavDEsQgAEQMgH3yTk+nHSunhO5VxkMQCV6Vxvh0FY12uCQOo5yK6eK4cAKHDgEnPQjPavyrH071mfpuFnakrluWVskICOccnpWbeXK2+SzZJyQB+tOvbwQIzsQD9a4bxF4iARlE4AJOAeCT3A9a5aOGdSVkTiMXGlG7KPiTWy7uiMW3ZAIPXPb615pqmrR/PtfIBIIBLEHPNaOsat5m4qcHOOa5G6uELl1O5uvTGK+3wmGjTilY+Mr4uVaTKt9eF1CkAtk8gYwKw5ZHy4GSpODkY5rSuZkc5ZtuT1zWXdO5LEMWwMg56+nNeqopbHHe5QvN0QJUsT/Kq7zPtUkZBOCfT3qxdxO6k5BDAnAPIPpVJyWhBdQhBwQp4AHSiyExpYlyQ2RSF2QkEDB5z9KjXIAYgA9uetMbJbJfd6jsPanZDTJMFg2x9pIIz6VEWeMKHjcBuCx/xpqhlyAMo3BzUmBscE4bGBnoKaiaLUY7ncSCMkAYFSw3clqxKg57kVW+cMpZgxAwDjFNmMhcFd6BQQQCCCauyY1oeieE/GkttNEJZSuCOa9w8IeNjexpJuBQHbwwJz6H09a+UraQJgh8tkZyeCK7zwh4pLQwCVxbqOMHqR2z71hUw0a3Q7aOKlSW59i6F4hW7YKBgnAABzmuhhv0lyQcgHGa8D8JeLoleNlnyAAAR2r07StYaeMFclRyT2Ga+Xx2UcusT28Lm6vZndRuFxjkDgU/eMgEAH2rGs9VjZMEkDHJP860YpwygjLEnrjrXyNbDSpPVH1NHExqq8SZ2GGUE5PAPXBqvPOFAA5OO3Y1IzE7nK52npj1qpcOBnAwwOceork5bHUpXM65BZmOCAeRk9KgZFRwpUsMAhs4z7YqzLhwQ3z54wB1/Cq0zEhQTwuFGewHagTZGwIySGIBwMj8cVC2NpPQ5yR3qcu4JZSQcc56U2SIO24N82P4RTuRcrmBME75Ax5JzUc6FcHbvXHIzj6GppXQAEHeehAHeoLkkkEkk449quJnJmZdnfjkjPcc4rA1q8ksIHxgvg4DjOTjuDW5MpBcgkjBbk9MVyXiqbcpBbAxxxnBr0sNDnqJHnYmfJBs871i8SZyzZV+p5zyaxmYDLA5HatHVGQyOTEG46E9/WswMyyjAXYAAQTyQfb9Pwr9Sw8VCmkj81xFRzm2VXmRjhxgjkAnGao3Kg4QnCHPAHetuZTtOyND67gP51lSxCOQxqACM/KBnOa7DjuyrFlUBBBA7Ef1q3HGVIJTG7oPSmRRPuVGK5OAc8AVYcYkU5BIHBz602ikPkQGQFhhCNuF9fWqdzIRwgYAEcjrx/Sre6TDEgbegIPX8KrzEIMFRg9CB0qOUaKwRS4OCGIxknpStF94MRnqCKewDEkAgDg5FEOxmJHAb5QM5wfWmlYpaliG1kZEUMEJwckVdEMu4qBgkZGO49aZFG0UeVOQvUk8n8P8KtxO6EsNvIIOT1U9aLiaJLUFc7snPcHqa0UQsFOAhPXNU4ceUgICjqMc8VZ2sAXAABxg+op3I2J2YMxJGCBjjvUgyI1JBBHOR1NMjwsYYKofONrHrUrsoQFnwrHhlOckdR71NibiFiSoIwD1+lWo40GH6kc4JqrE6soZQGXnI9f61KMAAkHPYGlYEx5YMSSSX4HA6D6/nXSeG74oygAgA4A74rnVyyAA4IOCD6Ve0/UEhnUAgjpkVzVoc8HFnXQnyTUrnsuk3IKoCSQeuPStiJiTnaXQ/xZ6Vx/hy4aSJCx7DnNdfbqWQOHGB2zX5hjqSpVGj9SwdX2sEyaT7wBJQ9BwTUTYHTlu4qR5Sx2gYIPPtxTGwMEDJz6147PWTGAhjkjB6AHmpEferAPsB4Bx0NIyBGYI+CeSTTRsUMrOqjG4s3ApPUdyZ0Cq7gZIwAPWq09uJEHYkHPHSp2JBORuXqCOlMzvX5OR3JqGh3MC+gKMyg8nofU1lSLkkFMle/pXTTW6kuSTkmsO/tcOQCF6HJOMn0pWZSZRJ+U7y3qdvJH0pnll4grEk+rDrSzI6Kwzhs5B68d+KZ5pCAAnPcmnyjuK8YdCJNoTGCM9aJZJEiJQhwOgAzmmJhjvBYgcYPQ01GLFlZMHPIHODRyktkkDGVCXBDngAdqI5ApZcZKnBHvUZkwVAyCSQB6mlK8EnhzySO9VYi5PkMpIGRx17UiANMZSedu36VAoCqA7EnHOMnP4UmC3yklwTgrUtDUiaViGCM7SOBkMT2NOBXYCy5I7EdaRNpBOMEetO8wKWB+bjoR/KkkVzFaeQGEhEBbORjjB9KV5Sqs7YCgAY9TTdxQuxACkkgkdPasLU9VcwGPOD0JBrvwuHdeaikcmIxEaMHJlTVb8M7b3EcZGK5C5uDNIEUFixAUev4fSptRujJMAWZyPUAVS+ZwAOHySDnoO39a+/wuGVCKSPgsTinXk2yGbCyEg5APIPaoJclSSBg96mlibcWJ3ADjHc5pqb1DkoASAAp5xXppWPObuQSYlHQngc474pqIXY+VFISTgAjvU74jzkEk859KrlxkjfwTjGDmqIY14UMoJJQ9+vBoJARsEE9jTYpTE2SSBng56Gh2UM5AMhYfQCq1MxFypJAUk4OSMkD61MYROu4ldw4BB5xVZHAjckbUJIyKbHJuUoGKkAsG6ZOOBRYVx0yBMMoLAfKc9zQxbchRVJ757f/AF6YXPlKWID8Egdj/jRbuJHGMZzjkHrVRiDYsNpLKTIEJTJG9enNRT6e28mMAgcZB4NdLbxPOi+Y52gADPOPbFQ3enHerjgeWVwBjOTnP14roUDFya6mCbZfLKugBPIb0pqwRqAMAjvkda15rUCJ2I+dQcAj161ThhHkxgjljknPSjlIu+4xLcIAoyBnJGO1WIMIXB4A4pjB1kAR1MfTLdj9PSpUYkFGABI5IFVy2JZJvaQhCQqKSRxyeeuauI7plS4cE8cYwD0A9aZa2wIAcZU/xLVtdigoR8oOdxHOam6RDVxq/uAFf5xngelPDBXAXABBPTvT0Q4GB8wOQSKsW1g85AbgE8MOK56leFJc0nZF06c6j5Y6srWaF8hsOucEY6j0rXsNMjcBniJO7K89qu2dmiICVBIOOR1HrWhDp5SJyTsB+5jv659K+NxubupeFLRH2eAyjltOtq+xHDbqHIZAEI4C9qnjjaCF0jbChgzbuMNjA4/pVmOECMkMpA4wQcinKgcj5QQOCT296+VnUcru59fCko6ESSmMBjGQDwTUpwxDFSSBgcdvSn7M4GeB2qYREsAoO0eprlbOqMbELR7lAGQcZ+lJGQiYJLODgBh196mhIYK4IZSGH07D/GmvHhQXYALwTmobNLEEkYLkgkN19qklA5ZAxAAIA5JPpUnlLkk5OQKUKCDhMDOck0rkkaxoIy2WQH5sYzz6Uzy0dwccqf4SeSc9RVkISCCNpxk57ihocSBwCobuOnFIVxhYcqTtHBBB600RuSWzhRkY7mpTs5JBDkdM5Uf/AF6YqmM52s4ByVB6/jQUhEVON4LlclSeCDUiqMFmwRgrjHQEdaayBWBYFgR2qUgEgfwnocdzQUV4VGBglhjj3FMMQY7S2znJJGcVcKGAlQpAB5xikMZkDBnABORxyPxoHYq5ZowSBkZHB6j1piwgICNzBSCc85qxGCiEDLEnByOtSgjaFIBOOg700IrlGT5SdxbjJPbsM1E6jDAliB/dPINWzg7eQDnGD60x0ETEgZc9fencCoyEEAMcAg896jdAGD7SWOeAM4FW5lDZJOWAxjFQN5igEFlPTKnke9K5D1K0xABwGJyMA1D5LPKNy/Jgk4457c/nV5sOpOSpAyAOcmmtGXQkkk8Ek07iKBhKM8hYKQNozzxmmFAIXPr1Iq1PCHQxsMAnPXJI7c9qhWJ3LLG6vjqMggAU0yWiqYQUQK2QO/SqsubfeZHBDAnJ6D047VdmiMfILBcD5hyTVLUwm05cHIHGe/pWsWQ0YF8d2QRtYA5x0rFYk5wMsGxz3rUulJkdskrjp71T8gyZMYBcEHg9q7YI52ivLkxtkAlhjBHSq6xhcFxx2xWt9heTJAyM9COlVJLMxswC59K2Whk0ULqIBSVJI7AHrWFeWnku4j3SqeoxnFdK1o/lEkFvfHSptL0tDM4lJZmYbSOw9DXvZTb26R4maW9ic3p+i3E8wwhLEgjbxgV3mkaaLdSjAiQHBJJ49fY1agtoYmPlKA4G3JHQ1f2oeAecZPPQ1+h3VrI/OZu7vcgQAZbORk496F3SSEghSOjYxipkhGwkHBByKaYZI3w6BCecK2R+dK5i9BqxhSS6qxYfeHUn6VEFBYIjMAwOTjGKuxxgSAbRg960I7Mbg5TBA70N2EilbafvARCQAcnJySBWkLZEIKqF2jGQOSKmjgAxsOCcgdifWpcLEVzyT1B7UXYWII1xkDg460wKVkBbLA8lj0B9MVYYAYJGVJwKlMR2grHnIwOR0FDYEcEAUBg27njPeplxKWG7BHBA7U9wEJRcgEfex14psaAKACxAHLY5OKm47DFRN+Rww+XOO1MaEs4wQSDkknGasGMcN0JGcUnlHJckBcZNNMViMxBiHYAMVBPbH+c0xoQAWIwc459O9WDKTkkgrgAZqF9zgAOAo6qO9FxshUgbkQZUHGfWopoicAAEDnOcc1cZQuABknnJP6Vla3qUWlwNJMQoAySTiplVUFdkpXdkWljKDOcnrk85p3ljKkkkYwQO5ri7fxv9olCr5ZT+Eg5OK6XT9RF0uWmyScYx09qiFeFTWLKd4O0kXJrWLggcnisy6s0PmAhkOCMgd61HDZAYZGAQc9qjlQeWSRl24JPauqLuG5yckRVwASBnn2qLzAzMyNuUNtVcct747CtO+iZWIIwpPBx0rMYFHAL5x3x0rZE2JgfNOSgDDoe49qZOwEYJQnOQTjpSAh5SEIAPJ5zigMSCWcZHGM9D9K0SJuZ11ZrJECAFyew6Vy2tWDPG6iEZJzuAwRjtn0rs2UozZbcDzgjp+NU720WVSA6gsCQW5VCe+Bycda0STH7Ro8vuYWjJVlyCePeqcqqBuAGUGAB79TXY6rpoQ7doJOSWAxmuXuYDHM0IRXcLuKsccdj/AIfSpcOxopJ9TOkHGcBB2BH61GVLypGCSzHgVNu8wsQdo6A5qFbcbySFGerL1/OotY2jqOW2kuJ1jjAaTIG08Zr2DwJ4eXS7ZZZERmI3AE/dPeuQ8F+GwbuO5nQOMhlBJNelwfuEKgAKDxjsK5K9RJWR0xjZao0zIrPgE4756ConcNw7AMRwvTH1NVpZ8xggjGeCPSqtzMQAwIKkevIrzb3KsWpZ0hygbJIwD7/Wsa9nDHyz8rocMD1z6Gm3F6EYhRvOMEHtnvislpiSclgTzuJotcnVFps4IjcAZBwQAMg9c/5FZhAJJ2gkgjPc+1K927RuGGVJ54qqZQSTGcEHj2NHKyLhODgBWwMfd64NUb1jEjkgEkAZPXA6DNTLM7uEBGSCevTHqao3hZ0BPQjuOQa1imBg38rXCSKC654JU4IrJaJ44iCdzdCT3963LgL5qgvvJwM4xz6VCbM7mYkgYxgjqa7IspIx/IeSQEnKjoCO1IkDBly5Q5xnHQelbITayEGPeDnYwPIpv2IMACMEck5z+FXuVcyrjdBG7geYoZVGPUnGac0IYBeuTuOR0Na6WIzjGU7jHemtaEgKwAKsW3DuOwpEsyRlQABls4H0PXn6VJ9lBVtjAAdZCMZ/CtD7MM4IwF4zjr71A6AOCCTHjGB0+tMyuQbG2hVAIIx0FT2qOVGIwB03HtSeWAwIGRjnB61fgDGIKeAOce1UgGCPPLqSc4AHP41NHGsQJYgHPFPgB3BTjGeM08wkSuWwQMjPXBrRIzaZWlIcnAyQeuKfEAZEjIIZsknPAxz+tTqoKksVUdDVy108yOZXlBAKgLjBPGP6CtLoy1JtPypDuOAcEeua3bXcEAJBJIxnnI71kny4n+YnHfHrSjV4LZUaRxEBySew9alyRmzrII1SRnQgFjwp7VpW5CSjD4YckEd64y11qGd8BnOegzgEA9c9s1uQX7EqW5x3Pb8azvcaTOtBEiqGOfWrkUgVVCgjsDnpXOR6rHFEAcucZyapaj46h0qJnkKhYzkjPUH+dYzulcvU7+F1iIIwSOxGa0LdlCAEnHqef1ryJPjDZRMABG4wMNuJJJ7EfiKs2/xehKzEqXBGBg42d+lcM6rWyLXN2PaIWjYAgjPvVtETBIBBbrmvFl+MUKQJMQDIx3EOemOxAqoPjujIRCkiODtywx06n6Vl7SbekS1ddD26d40UMzfMCSFIyOMdTWLe3FvlgxDP1GD0ryK1+L974ivRDbsRkncxUjBBH9f5Vuw3N27tJOxyxDFm6MRXTCM7XkO7XQ6YLFLKSzFTn5VUZDevPaq2ovMm6K3AR1GeeQfaqX9spBC8kjqrg5Hv71xt54+k+2MEj3Eg5LDg1sp8pjK72R6JpWnTOkb3EhZ2+Y4AGc+1dFDaxRKgDHJODgDA+pryW18eT4A3YHXFXF8fzogKMQe4zgD1pOcpO6RjaS+yesQ+V5gAAyRjPTOOnNXYo0AUo2VAwRivHYviPNtITJUdQO9alj8S1k4yykAFsjpnOP5VnKM7bFqT7HrYYfINxU5B+XHIHbntV1FDHeCTz6fpXnlh4/tXKmV1LDnHIwD0NdLYeLrK6UbJg4PRunPpXHNtdDohUR0ybSMEE+uP61L+7JwQSuegOMY96rwalatGg8wFmGcEY/WrMcqSY2gfzrmZ1qSZLgZ2nAJ4GOcfjTwQTggKRx7n3qP5dpC4I6cjg+oqRcRgEgKBjnOB+FZs1THcA5JIJ45qvc2xmjkRF3MQSCegx14+lWxgsS5ODwCKhnUgEgkk8YHvSi7MtHzv8VobmWS4BdljwVRScKQBkj6jHAr53uJWsri6JDAuwYck4wPQ9Oc19ZfFXTdwcqm/AyB7kc/zr5U8S28kWqShTuhBCluuGycjPtXRjabrQjJI9LA1IxumUvtRmIIOSef8a2tA2FjIykHONx9Kx47WXy2AAR8cFuceh47V0+k2M8UallBIUZVFPB7nPpXztTC1OkD3adeCe5qNIAEAOAep6UyVg8bhW3sCOPb61FK5IKseQR16CoZLtYNxIBUdc8ZrjWCrN/CdX1qC6mTO4jmww2Ak8+lOTqrK3DGq+o3yNkrgAgjkdjWZ/awhiVQMoowMHkYrthl9VrYwnjIXtc1LiVixDDAJJBBqfTbhIZI3cZXIIB+vXPt1rlpdfMYd3UFXAUZPQ57e9O0XWhJ/o5RhJuLDJzkDrXtYOhUoK0keHjpwrK8dz6m8Ayx+REobeB95QOgGO/41293CkyYZQpP4815J8KdaW90qCSEgq5KiTPXHB49OK9itYzPErHkgDPvXqxZ8u3yysjyPxroT/vS4VZCcsVGR7fWvDNaiK6jLAVIdDywGAf6V9ceI9OOoWThQG4wAK8E8c+GzDcSEIEYdQBnH+NcuNoe3hddD6fK8VyPkkzyS+cKWBGB1K/1qi8e9GJAAxkEkHK+o/OtO9s1WdyyEZJ+UHNVpLYuqAEEtkAdMH09q+SlHldj6u9zIlBgKrlj15JqG4AcoIjlmOG56VaubdpI2dPmPKjnuKqINjYIBfjJx2oizCZpab5sflhi7MuCINwwD6/Wu90pmngPmKNw4x6VwulYWXau4g4zkep9a9A0aGKOHBRyWIAKtjB9+9fRZar3PnMwai02df4Dti+oOJTlCeNvb8fWvcNI05J7QKRkYwCw5NeUeBLZI7vf5ocZDeWe3v9a9p024iityMYCcgCuLNnOnNOJrgVCtFo5PWfDUsUytGN0ZUsSByCDwP1NUjp78gjAIxjPWu7mnikckkEHPB7CsK9tA07Op/dHODnr+FbYLG+2ShPc4sXQeHd47GFPHuUhyHOAufQDoM1TuLGRQCgUA5+U9zW2tmwDk5ABGAR6jOcU2e0OAQMqvOPU16zw9GqrSRyUsbUpu6ZyjRPbyBmUbwcZIyB/Q1XmAJYkgjpgjpXTvZCdXyMs3BGKozaWgQKqKCuRt+ledVyilNXhoe5Rzd/bOWuAGBOwsf7o4Jqk1u3nKodREcBpM/d/DqQK2tRs1WB3Khnxxz79qzrcCOQk8lSCB6j19q8KtllSi9UevTxlOqvdFvUUWDSKVKDAB9RXkfiBiL1i5yoJ2nGODXr+ohJ9MnYsuDzjJGSf6j+leOeJEC3yRZMgySSRwR6fWnRw8luhVKitcfpal5CW3HAyMHANdVagNEpIKfLgc9T61zuntE20YIOBgE4PHtXT20ZSFWcAHHHOc19ngINU9j4nGyc6jsTW2QAASVAwRW1ZgGAOWAI6nNc+LorkqMdifSlN64wqMCfQnivV5uU8h0XJ3O0tHVcscDHQnnNTjUzG+XZDgdFXHFc/bXoyQXI4wBnvU8hEm1iCTkA+1RzXKVKxqP4litjIscUkmQMMQFAPtzzULeJ54ArRlUeQBSSoJHtz9azGUKQWJKMcA+hpriIYkQ5QfdJ45+lPli+hqorqWrzU5pnZmLSBhkqhwSfXPt1rC1WNpgwbKKQDtBzyfetIzCRCAMgjHTGDTGsXvCFMMluOBvbBDj1Ht259KlwRpHlR55qNpktFGpHX61iSQmJcggkggH0Nel6voUUKySmMsyjG4E4AHfHrXE6nblrwIEAQrv3juc9PrWM48qudtKalojNsb240+6gBuFcKdxCk4IHY1674N8ZCSOMl0NyPlUyKGAHORg+3evHprYvISMbRnBHXNJZ3U9nIDDK0bKcggZxzzXBUXMro0q0+aJ9d6FfLqVxbRK43yKWLHAAA616voNqYbaPAIJG4Z4Jx1x618/fBq2vtcaC9YEKyHbv6EdSQO/GK+krKNLe2QdQB8vsO9ccpStqY0oOO5oAgqMHA6getMaYqzAgkkADjpiq6zk5GCeOx6U9mCxlmJZjzycnNc6R1FW7kYhnP3R+lfO/xacq7hEAO5iFI6jPSvfNTvFhtnK4ckHIJ9q+afindtciaB2YswIL5w3HIwffmvZwMG22ctVnjktuFkumZAXlcsMj7p9RUStcBwUfLDqT3NOmkeW7VUcIQOSak2EZJJ5OST3r2GcrVz0Lwd4kH2eO2eWQugwAzZwfQe3+Nd5a3sU0OGUBzgg55HsK8Ss5FtrqKbcInUgBj0wfX2rv8AQ9We4JjR1Iz8xA6Ec4yevGK5HCKehhKF9TuF4BCnB9TUkbkkAnODnkcGorGRJ7eIkAMfmIPb2zVsK0r/ADbSAuAAKrQ57WLEKFgQCuzgjHUnvzTnjYqSBhyQME9s01FEChPlJXoQeBnqK0IlSVAcYB5HvSbsaxZi3+mxzwvujUP0LYxn8a851zQNkyRwKYkYkl0bAX1HPevWNTAWzcR5aTgjjgjvz6157raszMASHzyPSqU5WOmnJp2OQuNMSFmCHCk4G49fT8ada28sbqXXah6HOOK1XhRR87AsT09KgJDoE4AU5IJou2bNlmOAyMjqAFAAOe9alurRopChQDgfWsuKeQIFCKGyCOeAPwrRF2FAGeMhsEd6zd2YaI1QZQuSTtIwefxp6uFBdhlCcDb3HeqdreCUlXdU3DqeBVthDE2GmU4O3g5GM+tZtFcw/wCTAkEhkLAEKTnAPQe1O2kAMSDnkFTkVHJJ5RBiAlUHggZBFS73uAWBUOOCAMACp5WxpkvlEr3bjAwO9OjBRUJBBIB61EDJ5TBHDkkEAkgdeT7nGeKlUJESIwQmc/McnPf/APVWco2KvcuQt84Lkgk8AcfjWzEMBeme2O9YcWJJAcg89jXQWcZfACEhemDXMy0yzCjllwSQ2cg9qt+Uy5CgqAM8d6ktdPm2KwjJycDir8Vs8TAuASB/F2qblblNLd5FD4JOOM9BUvmuquhOMDPXAPOMfWtWO1EiBt+MDGBwDVK7jjhjIJ47LjOK0g9SZwdjKuAZLdwx2g9eM14546tVjaVnIYgkcV65dTl3chgdvy4HavLvGyO8soJUlPmYjsD0r0abaTMqeskjyqV8SE5AC/r7Uxb5ZCVJwSO3aqmtW0vmhIWZmlYgYAwp7HP5/lTtP09ijLKQCCBlT1rnjVbdjepSsro0rTMp4wynlSDmtvTrRthQAByADnoQetQWFsJSAEzx24rasLdhlk+RzkZYZxXpQV1c86UrOzLtpbeWFXhMdhyDXO+I9SzO8TuEiU44AJ9uT0rrCCtuWAGCCN/oR2rzXxPdC4EqhCJFcgMPyz9OaGtGa0lGTMS4mD3DHIYZ4AP9ahZTJmNiyITkkDkfSq8bYBBO4rgZJxn3pn2gssoSdnRmypBJCDuB9T61xNNHo2JLeFbcSJvkLhzhickj19qkQOQWblehU1H5p2gggMOOnP1p9ox8smVw5PBwP6U1dBYPOIAEfCjrjsalivFZwAuCOTxVeV1jZUTBUkknHWky4Ytne4IAAqtANNkEsiOpygHp0PpV2Ib1AJ3DIzjtVC0lm2hWJMYzhD2Pc/X/AAq/b4CBwMEnkCpMpI1I5A8akEgAkFCOBwOfxqRlSdAsgGQMAg4/Wq0BVd4BJBO459alVgxYkA8dPQ+tUmYPUuRSEBwQCgwoAGMevPerduwZAFOGzwDWVG6IzBizMRjk8CrVu3G8PgEcVvFmTLzxBoySCzdcIMke2KI0AibBXhedw60Ru0bBkeRH4JKHr+NXCitwRkEY4reLJOev1+XJALdMCsAw+ZcOmcegPaunvYAjOQCWOcHOMVitEquSwAJHX1qZs1WxnNC27ykOQBg89aeI9mAQCBVqO1IUkyF3LYGe47D6DpQI96OHBBBK9uD/AFrJMexWW3zKWTLE5OM9BSq4KsCGJBwNvSpo7UBWAOWxkcdalitn6IAueCM9RVpkOTK8duWlUlhnaWzk8HPAxV1IVVh5aGNgOQTkn3x6GpLa2XzCD0HOfSrltbkyFw4Q/dGB1qyGx2iiXT5A5nVi8m/BGACBwPWvZfCmpmQgg4GAOOAcd8fjXj8ZEUjIRk9fxr0DwlcsWRSQYVAXdkAg8kgj8a56sLq5zTtc9b0+5fb8vIJ5zzXSaYFZGJBJ25OT/SuM0y5KgkEgtgV0VjNkglsKozyeleZUWhdN6nWWqDgISyNjA7VfWIFWAIwuC3fAP/18VX02BVTBIAAGB61ooqLuAIyRyfT0ry5ys7HqQjoVUgYLg4Y96imtUOCVLE4BB6CrwUYJDAnjgGmsBuAwAByT6ipU3c1sc5qejpcwSxlSEbJGOxryTxf4da2vIztLBOCoHBA9TXuskJkwSdoB4OK5nxZp5niMhJcYIII/WvSw+IadmTt0PnjRdFuRfu4RQ5YkHO4MOo6dMDj8K6OexeONCAM9T6V1VppMSTIhAGCW4HQdyKfeWELREMgI7DOM+leg5q92cjS7Hn80QUFThRgnJPes5yASAAwA3A+tdufDccyBnlCFiQuRwT6VWbweWEjhhmMbcDHzZ9PWtY1Idxcq6HHMp2qo7rknGSR059KfCQqkg8jsf51tP4bkTC5O48ZH8qhOjmFChfIzk/hTc4dxSVitE+1cseWGB9KdGqOzFjtOMjjvUsWnj5XB3AZIBNCo3msCQQOoqHJMxZJHOVjCYAVsZ7HI96tJIFUEkhgOo9arGFUiJk4IPJPvVO71S0tYYwZw5OQQp6EUlqRsXfNEchO7I9R6nrV2zClWmYsmDgKR1HrWXpbNcByFDxsO4B4/Hp+FWtU1RNOjZSQNq45OcVLutAUyrczHznZX3jtntU2n7UcOwBIOeec1z9pfy306OQFiYNjHU1v2aiNDyCOM47UXsXzXOo08iRUAGNwDHdgYP/663bbMhGCQwOeD6Vz2nuGjjcEIgyMEda3LNwilt+cjHBrCeoI3bJzJEXYFskgYPbsa07RFJVScnqSBWPZHbEmCQpO1R2J9K1bbnBAJI5xXNK50RRoW6EykZ4zt6d60rdGlKozqq85ZiBjFZEkwtIDJI4ReT81cb4t+Ja2a+TbBThTtUcZ9SfQVj7Oc9EaqSjudvrPjDTNChIkkMr/3V459Ae9cPqPxnjN2kENgRE/WQuSy/UZx+XrXlN/4ku9TuHM+FUkkBSTjnj0qgbhlkBI3E8Ag9K6lg0ldkTqN/Cz2e9uItYtw8R37gGOMdfSuUvtBuZZZEEDnA4wpwePWqPgzUpRPiMs6DgAjIJ9K9R00zzxAEsgxgjnHNSpOg7FRalozy1fD+o4DRWMsgHy4Jxg/SlHhHV5ckW5QkEbRgnNevrZqWCsVCgZ784qxBZCNMkjYORih45rZHRHDxkeRRfDjV5I0me3SKJY8SHzcvkZyduOB07np19MvWNNi0wMkjMpA4BHJP0r0vxV4litY5It+HGATnGc14zq+tPqNyZCzKQSCAOvJ7VdPEVKm4VKUKaISwMgc8kD6U6JAZCCyjIJ3HsfSqisZCShDE87ScCrNuGlIZVwwGcEdK2bZyXLUcaRuGBIyf4jnJ9BU4t5JJCCChHOcdDVfEsoQk4AIJA7ntV23BjckuQX5IJzn/OKyk7DTJoozEygKwXGOuefWtG0RDgbiQckgcVEgKgEjnpz2NXbZFEi/KCSMEjnFc85HRAt2cASMszFmyCK1IAGIwm0dM+tUUQ71ABQE9AM5rUSEPKoBwAASByDmuOo7nZBG5o8YKgEnggjb3rrrEAIFAwGPQ9hXL6X8jBAoC9cg9T9K6a0nCxFmIBGSD2IrzKibZ3QWmh0FurKASQeOSKfG4LkAgkckYzxXmXib4kXejI628HmP0BOAoriJvjd4njZTH9ktpFB2SKpJHseRkGrhRqtXiiKjaex9FDIyThQR0A/Os+7vDCrkHkd+1fPs3x58TyEmd7eSUDPEZxn2OeKgHxyv2OLu23gKGYQcZJ7fMa0dGuldxMOe3Q+jNE1dvMCNh3PUjgAV2lrcR/Jl2w2OQM4Pp9PevmXw38YLSa8hDJJAZflKyLnH4jI/WvdPCOvx6vZiZBlAcYPfB6ivl8zptPmcT3MsxScvZ3Oz88sQCuAOQc9akM45OcHpj0qnHMCobqOwNSNKFBJGQOoxnNfONH1sZEm8sSSACOT7Cor29W3g/wBaynHG1Qc/U1FLIZUYjaDnaQpPA7VheItR8qEqrFAF2lQcA/WtaVP2klEU58qucp4x1XzJCN5bIIIz1zXBXV2JGfJ2r02mrXiDUxLMVDDOeTmuYurxFyhcFuuM191hcP7OCifD4ytzzeprWs5SQBzG0Q6ICT9OfyrqrO/PlLmUg9iD1/CvLnvGiuEKuWAGeT+lbui60WkImk3LkbQB0FegqdlqePJu53on8uIyK5IycrnGT608yPx+8IAGTx0FZttcxSREHB3DkegqzDC+1CVABOCAOoxx/ShJIlTLXmHcAzEEjII4yPWrG92R8sSqgd+gqFQOgyDj9KkAG0gE5I+YiqSSKTHuwMYYlgdxAAOeKcXIxng8gA96ZCu4EDoOeR3pQDIRxkg4yKqyHcN3llQcgnv1qQOFB3ng0wkLuyMkd6s20ayTABg3QZA6E9qmTSKi7nXeEIyACwBGcD6Yrt48bSMkAcntXM+HLYLCoAIIGPmGK6iJTgDOCOx71+eZnUVSsz9IyuDhQQ9GJjIXBHb0pCDyQQCfWlAABJGCD2H9KTAxnHOa8No91ApEmGIBI4yoxTWHmYGMAdTnvThk5ACgdSWOMUoHBOcg8fjUCGnJBIJIHpTghwBkkYySe9IgK5BGB25pSTwp5U8/SgpAw3kFjkrwDTShbJDYCnkHvRyCCAODkUpYBgQCSDkrjrQMbkKSVIYe1ICDyCCM85pz8kMAQMcg0gXcoAHI657D/GgBuSGwTkY4xTyCOSeOp5oGEYDoB60m5xgoFLYIJcZFADtuPunj1I6imSE8A8AHAA7ClDHucP6rximncoy3IzkHrmgAwCBlWIBwG7ZFCsqKxYMQwKjaOQTTtwOclgDzwOlJkcgEn6mgCMKflULkDjNOJPGAB65oXnJBJPvQVYkHOPagBFw6lSMj0PenhSoAAAHt0FJld20kAgdB2pN4DjHSgBRnaSRk/wA6TG4gk5xxTuCpBHJPHtTA2HIAx3Jx1NS9QE2nkgbRnt3pUJDHBy/UcdBQcq4AIweeP1FG9sn5QMnH4UAChfmbBAB4zTXVsjBJOcE+gp64LDAAAH50j4OCCBnnPTNMdxCCMAkkHoc0iggknkU4Y6DBI70KWLEYB4p2C4rfMwIOWxj6CkChMkk+vWgnIPBAPQ+tDISGJb58ZA9akoYjhsggHrgH0p+4YGRz0FMVsAlgNw6t6GldTgEAEk/pSAUKMjOMc4GOvpSKwdmyDhRnkY+tIGGQVGTnBI7UpAZxk4AG3A4zSsAKwXoMDPApWQ8kADJz6fWkPUggEgY4PT3pHYHAP4D1qidRdhX5iAR2wckfhUb4YEduhJ7inuQmSEy7dTShR8gyCAOPcUFDdijCspIzxjtQyNuB2sRgndjp+NLwW3k7VA6ev1pMgkAMSOSBntSsA0gOQQcY4570jHnAGCRjjvTlGUJ5BBwM9xS7QckAEejUwGuoByR8w4P1pVVi2MjAG7IOOfSkODkZz7dOad8mByCR+lVcD5vUoSCASxwvFIzAHAxt9j3rmR4pg3ZDqjN0AOdp/rUcHiGHDKZcOSTt65Hr9K/eUrn88OT6HUhwhwwwSOAKjZtykFSoIyQe3vXOnxIg2guoAHBzUE3itAFRWzzzgcn8fSmkyHM6AsFjBKgBjgY5ziovKAcFuQeePSufTxTb8AuGGcDB4pH8Rxb8Bwc9BnpWiTIc0bckYckocA5xkZAqnPASQCAT1z61mDxIJS4RiCn3gT0ph1+IqTkIvZQapXIckyzLbAsQxAPbNUJ0PIVgqkFc+9EmtpLhgRtB5PoKhW5SWZ13K4yGGDgH/wCvVNNqxcJ21M2VCHJcbecEetQ3ERRgwICngHrge9aU10GYIIgSx69yPp2qhejy5WyAEY4UHqBXh43CxnqkfRYDGSTtJ6FOS42HeNoHY0scyF97RAkdCO1RXcLxQs4UsmQFA6io43KZAGXIxgnrXy06dm0fWwqKSuaAcEHAAJG5fU0huHaJQ5Ck5yueR/Sq0MpZCsnyOTkEHIA9KlibOZCMkccjrXO4mykmTwyqm5SGBbG4joffFO89NzBCCUOMngA1B55kywHT27UiOGQsRjJOfekoktjZZi6kOSFbIBPb3rOdCrDYS4HAJHWrN4PPQgnAXpg9azBMU3oBkMQd2ckY7D619Tli0PmsxRYlVlDHPzDnCnNR7jkFwwJOcY60FgSXCAHGPrTXcqo3Ag9ce1e6fOyQTo7IwiRSSRt3DgVDIDG0igkAElQeCAT6VMXWUEAso6jJ5A+tVpVBcFcgHg7jyazcgTsQmUIwQDOOST2FDFfL3A8Z6AUSRvE+7bkHP4CnpIkxBBBHcAcVm2aplWfTxjcGzngj+tUZdGEuXCFSOME1rnBZiAxXsoFJiVmOwY6H5h0oVRo1UUzlptJjVCxLZGRyMVlzaZlSCSoccHGcfh2rt5rdpySxyw4OR1qtLZHBARWUnPIrohXsL2a6HncumSRsdylsdGA6UixsqhBHuOchge3piu1m0xCGypdWGSCSAT+FY6aYNOcABgASwYnJFdsa6Zk6bWxgsgdldRjPHHeobhw8iBgCVyOmK2jaAgywkNFgkrjBLetUZ7NpZCQoVxzg9q1VRMnlY2ElHClMKcc56+1acDGRiAMj1J6VjlXyoLhx03KMAHuPqK1bRAFGCQT3rVMFF9S1tKfMyMoyF255Gfb+tTwYiYAkgjqMU2NioIIyQcAk5yKVyVlViSQOm0datO5SR3Xg6dpz5ZfAQFyxPJHp+Feq6JOHgAOcfXrXi3hR2W4KhgGIyB7V654eu0dASGUYC5PqOtc9VaEyWh06hN7MoypxhTyQPrUZAwSc5wcD37UsUpkLsSoGM4xjNT5IiJK4PauG5k1coFGZMnAfGMjp71UuFYDAfcew9KvT48zAyc+g6fjUEqorAnkVomYs5u9idWKrhTydxGQPwrk9SRI5QEBII3E13epIoLshG4DjPXB6iuL1NM4JO0g4Ix0rpgzNMyZ518oHBAPHy9QahmiK7AAWAXccDOfwpxkTzHyuQvI+tQxyyPIWcYGODnAIrXUq5Wu43ntlEEpictu8wrnjuKYbcuoCksAeGbqatyNsAVk2nBweTk9qjkBECnkSkYZQcgGnqDREEcxouQFIJLMcAY7VNBgSJwCCcA561WbOCCoJA5zzSwM6kEklV5x6GmrsmxqRjy5SGJwRgAnpVyEpySzK3YY4I+tZSk5Dx5Izwr84H9atwyFSHUCRgMDccgetD0LRpKik8sAD8uOxqXaY2dDymMg4qq6pK7uCiAAMWjGC/HTHt0zVgMdoAcuM4AI5x61JDJgwECkvt24UE8984pqkg4GQCQxB7DvzUZiMLBshwpyAegqdHLjLFQSecDGPaqsZ6kql41BJxG3OD19qnhYOQQCM8AH+dVkkG/aAWGefpVlcNHyvGMAA8gVLBEyRlXxlt3txg1paVHKLtFmBZ8hSSOvrWUrZTBLEjGGJrotBYSSRkuZACCS1c1WXLFs6qOskj1DQMRxxkjbu+VW6ZPcVuSTGGIknaMcMe2fY1z+k4VeGxkA4PaoNc11Le3aMuN+cAHua/PMRSlVq6H30KqhTVw8ReIxbRGNW3swJG7oPevMdU1ZZ5SC3z56k4AzVjXtSNxIG34kxg5J6Vx95KzyOQcN6nvXv4TBwpRXc+axeKdSRPfXC5ztywJw27oO4x3rJvCiqJC+EA2gDnJNSNcAgIckL0z/nms67nG8Arx0JB6GvVjGx5vPcgmu43ZcrgjtiqdwQCwBBLHIUcEVLOwVAxATJIXBziqU8blx5ZLk/KAep9/SqaKTsQ3UhVTuGCO1ZjgSElycKDwO9WrqQ7QJCdwOcdzVSXHJQH0NSkK4yPYVUE5OOPYelJcFUQtgDBzn+dIFIIKqSQOee9MmTMJJILgkgD+L/AOvVjTFadBEHGSxO0oO3vUMzgEHLKT1GelOWNZEUDByNxIJzn0P0qORckADBPAz3ppFpkikG3ZS4JzkZqMygkJGmEAwTnGD6UKp2EMAdpwfWm+Why6sSSckMOAapWBNjgQCwzzjp61YguktgAXBXIwpPf0ql5o+0IznKng7RjA71IiqXcqAQw/iwcjsa0i7a3He56x4H8TlEVN4CEjO4cggcc/jXtugaq1xChRmKjCkg4HPavlLQ9QTSwgLlI85wfU17R4K8RloEjdyQSGAxjjp/jVziqq1J5Ywd7numm3z8BgXUZBIHQe9btlqgYjLlQCMc9fauGtLvfCgAdHX5RhiPrn1q/FOysSDwMZycV8/icDCsrSR6eGxsqHwnoJ1FXZUHJb9KZLIGY87VA4Pqa5O21TbswQc981oNqCtlRwx469TXyGLyydJ+5sfVYTMlW+IvMhbDg8565xSbXKEoI2wckSHBA9hVaOZGdEVsEA5DHpTnlZ3Ykk7V6/SvDnTcdGe3GopDmZVIBGCf1qF5c5B4LDAyMU8sXAKhmZgMLjt6+1MDOCEYBTzkHvWfKy7kTxiLYFGFJwVHemSrlRggnOD7VNK5kACDEgyeRwB9aoXDlSRnJxjJ71pGLM5Mzb8vErIyELkgMR1zXB+J5niJyxJA2nJruLwM/LEkZ5PoPWvN/FM2x5QWyMcH0r6LLKfNVV0eDmM+WkzkrzHnBWOWIJzVYIQSxHPIBPYVLKQyAhvmUZ3EdcH0qMzMwBbDjJyDwRX6PCOh+fTd3chkBEZIPJPTHT8agki+cMSVOPvL1FW9xmUKoUDoRj+tRSxFygAIUEliSBx/PrWq0MSusBJIc5PUM3JNIIk8zceWxgn2p8yOkoLHAC4XA+8Mn/69RiGUkvghMdcdaZaHOoy2BlcdPSmsAuQEySMAntUhY7SCuCeMEcGmkEqp3MDnBA7j0oL0KcyzFijKQPRjj8aW2iHAJCDPXpzU0iEEjvnkE5p0QK7g6gADJDUhqxbjAOV3gqB1IxQqrvkUOSD8oyeo9KAmSoBGOozVlIX+YHGO2O9BLafUlgx5aoBtJ4GB0FXTlkAdSUJGDVSBVAJClSDjJ5zx/KrUSlWJJJBOSOw/Cixkx8yBNnDDByAO5+lLvEgLMhUg8K386VvMBIJUgLkFj1/+vSwDKrvKhyOpHH50WJHjEeASFDHv3qWLcSS+QvQHHU9qTduyAU9CpGfxHoakk2rHEQdxL7QoHTjqfalcEOeQByQo81uSB3NSoiklkGHHLBu34VV5eQAEFlOCzeverUW0u5BIBwDweKykao7fw1qamK3JLAqpXHYkmvQtIuC8QIYBiMk46+1eRaNdJFIqAEnPavT9Du1uEiUEksMAKvAI7E9q+JzjD2XMkfc5PX5vdZ0CqdpJ5HU571G55ZcnHOCvapkIZACOQO55pkqBgCMAjoQetfEyR9omRwgKwzyVBIyM5+vammRlIPl4I6EgEGldTJgEnIH4H8aQI3nYIARVyOe/pUFj8NKMINzdSBximcLkhgR3ApzMACQMrnBxUDkICQ3fnjoatIlsR2DE4HHtWZeQBnJBwMZyauM4kDAHBXkmoZMO4BkIQDlcZz75qlEm5z9zvDcjaDwKoSFwJCSMKMjPBNbt/EhJI5OOB61iTxFvnCkgkqO+MU+UdyITnygoOT0qNB5jq8ZLDG3avfHf600oYmySMd8imuQ+5k4IPOD6dqhxsFyeKQEFwCCeoNOeZmyQwDAZGe1VUYyMQcKOPwpzMdhUAAdAR3osS9CxkKiOCCGJyQenrTZJiqkBgAD94DrVTcMhSSNxKjPQkDJA/CmKxSSRXOY+No7jAGR+lHLcLmgjlE2gmQgYLEjP1pwnLKQU5xw2evrWfFckNIXwMkgYGMCie+MCBwylOenaqjSc5KMUZzqKEeZjdVv1iAQcAHJJ7Vyeo3ZYkq7EZ5GKu3195m4lCMk4bPH5Vi3GZCACSSCSF619zgMKsPFaanxWNxcq8nroVWB3cjcc88dKqXGIi5K5GeDnpVnIhjOQWwMn1HP61BLIBhiCpPQdc17kWeJJkDyhYS+SSGxtHXH1qNpg4ARjgnOev15pZCrZYuVbPTFRBlwpBBAyCOmM1qSHmSuAXHKgjGcgCoHPCqBtII49BnmpfOw4THB6Y7VXkYRktEhGcgc9fXmqWg9CR9iliQGA4HvTVESKQAWQZIBPc981GxJOcZPcelMLhSDnA6Yz1qiHYa+VzEwDA++cUJh3QuMDPJHYeuKa23G8OoOdpUnk+9KrKjMqAuSOp7iktCdCBnxuLDBBOADwRV7TICZSdxBOCAe1V2QM5B5JGcZ71raHaGSIMeJQ2CO1dNPczlornQ2FsApUsCepIHarMljPLGXEZEPUOw4J/wAg0QBxsAZkbG44A5A6irDKMAA5I54NdDZy3Mi6szvVRGTHjG49KoSWrByAqlTwcgHj2PaujnZTGgPJXJwB1zVcWYkAQ5XJzn0oSXUlyOdNkzMwVQB14p8NmQAWUsc9j1rolsBxggk55qcaciRKCeM8+1RKyGncxYbMxuMZQHqO5qUWTFAygk54LDAI7/jW59gQhSCNw6bhUyafyh3MoJwQvSvGxWOpYde8z1cJgqmJklBGVZ6bLLgscEZII7VsW9iYgSSSD2Pary2R3sBEwQA4YjCk+masWtuVzGQwB5IJzk/4V8JjMwqYltX07H3mDyynhldLUrwxpIqk5UjIPvUw3eYgB/d4OSeSD6VaktkQEkMSeflFMVAMgYjDEBS3fj/HNeM5XPajCw2SMhCUGOfzpyKFEe8YB6jPU1MsZKhGbjHIzwPepGiyRuZVCjPIzms2zdIi43IVAIJOQew7VIHCAhAWAOTuGDTFYMocYYg44GMUOoaQgEA43HIyCKzepaQodmYbhgYyD6ipVUtkEKBjuOtNTB5br6gdR6VM0ZSPcRknkVIyB1dSQRhfUd6VV3IBjB6896l2goCQ28EfNnGalSMnqeDyNwouSyuFwwLEsegA5pJGMCAEZU8ADrTsCNwAWyxxxzTzFsO4DJPf0FImw0OjICiMAOuRt5qNCPMYsjFuNu3p759asbSqklt/JOT6VGE2k5JOBuAHXnpTLSEKpGCGAJYgZHYmiPq8RADA43LznBqQqqjcBl+p9hTEAyCBgnmpYxJyGKAtt5wfc02eIvbyRk5BGCRUzEqhIG89+M4p0aq+WBJA4K+9CArDc0TEttk24DgdCO+O9MCSLgqCRjkjufWrgiLAnBAAzgdhUT4LFd+GI4+tFwGlxggLhuhNRMWLICSQf4iP0zU6jCuBkAYy3rmo3t4okAClyOhY5xRcREygsVIy7DGR2qKVCFGck45xxVlEHmAENnsc8YqORgWJA4HABoWoiD5doJHHpTGViRtJI6AE9farAQqCWUE1FsIwpAYAZJz1poRWuYBvZApJbAIz0xVWS2iXIK7HPdTg1osAilsEHPHPIqntMpMmQR2571aJbIblXcMSMseQBwAAP8msG+JLE4AUHIJPSty/3/IAwK4xgHoawr9xgKQFDL908jI/rW8TGUjPKFmJUbweCc9B61dttOgRQzqASASwGM/jUNqEWZWKbMDBUEnIrWjjD/KRhDyBiumLsc7k2VJERmBC4B4yB0qCSFI4GJGCTtB9Qa0HtwCSo4AOB6io1izu8w5HYAdBWqZi7nO3QVQyoAB6Edaq2sxjYBQC4OQSeh7ZFbNzaLIzsSUHQZ6Y9a5xZgbgKiAsTnOeQPSvoMo1rni5n/BZ1VvdSSCMyJGsrgnagwCB6CpygcklsFhk89T/AIU20j32hBj2k4IYcHj0qYWYkkZzyTzgV+h2R+cyI+chcggnBPpVqOwWXnG0HquelT2umGc5AIJ4wRnmtGCzEJO35mByWHUjuPpRsTZEEFqkaoARkEgrjt2q0yBOW5Ht3p/lvIQSgCEnG3/H2qRo5fMDBlCqvG3jJPr+FIa02RCxCqHUcqMD3/zmoEjebBYElRkMe3tVtYScgjIz3qdIiCC4xk8gU9hasrRwkKSTnuAe1ThWwCF3nsOn61P5ZyCVCjk7T3/GmlSHIycdcVLZVhjjJUAEkdSeppFICnjaT61YMJYArgHt24p7WiYwx3Htk9KXMhcpUKEqBkAg5z3PtSMQqs2CSqliB6Va8htwwhB/2u49aclsMYbapA69cZpcyFymeyg7ScBT/OlKJvyMEdOlXFQBygxwcZNQPGQSWIz02jv75pOXYdivcFURnDZAUsRjpjvXjXxH8Tm+aa0EzEKRkgZPtgd67vxr4mGm2EqxANKVKshbAYV4vq8wu5zOUJZgADknA9D/AI18xmWL5f3SZ72VYJ1p+0mtEU7TVJLKRCvA6k56n6V2ugeNhJiPzACrLlWGcH69q4B7UOS7lixOQCOB7g1XQzW0oIb5O5HevHo4qVJ6M+kxGApV46pH0Jp/iJLzAC7AeRlsnitiO/jnjIBGMD5geleBaT4oe2cRO5IVeOeSOe1d3o3i9LoKkhBBwMk5wO1fUYXM4TVp7nx+Jy+rQeiujurqFZIpXOSEIGF6kn/PeueuoSkhyxI6YA/StWLV4biIIuFG0NycZFRXCxMoAcO5OS3T8K96nVjNXizyZpx0kZigKBgYJ6A8ZpTGjqHKAuBkgngHv9adIArFSeAcAmmK4GFAwCeT6ntXUmZ3CRgjKFJBIzjGcjuKpbhlggyRwR6Vpqis4RhjI4bOMVBc+W0fygFyegrROxLRl3dkJ0OQDkfiTXL3uhnBcR429eOSPQV2zxhYA4YBsgHnpnpVS7tGfh9yyDIKnp/+utIzsQo6nk9zaywR+WUzICTtAxle341a8O6HNqMyoYiEyCwYdBXW3OnxiZi6gn+8B1qxbMtptCRhRjB29z61zVa0V8KPQpLubFlaDT4FSMgspwCPSpxcliVLgnBzzxWR9qLuSflGMEeopFugivtCgevoK8mTbd2dK02NRJYg4AJLkbTz+XFRXFwGG7fgKcbemazJLr5kAIDY5YHOagS5Eiux5VDknGcY71HKNtlmRiWkIfDYBGe/PSqjsTtJYEY6j61Gl2ZyHBKowJG4YOP89qrSOkseY2+TgoFHUepHUfSqSM2ydpnikcAqYyvII5zn+VVMt+8IGXAyR0zSvM+4ggEDg/X61UuJ2UkZ5PU+laKJFxxkEkhwNh4Jaqd1KBG4LliT1PpTnk/dOQAMjv3qkyPPlWGVPXPGa0US1IiIR2QAYIHfv71MI325Ayp4xmoreEhhg4UZBHWp4SQ5JBKDgAGtLW2LvcJLQOmCSARgAHp6mot0QcgFgMc4GatbiwUEA4OQD3qOS3cyFyygtwQvT6YpoTl2GRFhGSGGSTweOO31NOaANGTgqCMjv/8ArqWKzadjGE4UgEE1oW2lEIzqRERnGOwFaE7mUypGcBw4A+8ARn8DzWZdckkj5eRgd63JrKUghThSMZI689KgbRJZN5JURFcEAfnzQo3M3oZljbC4dYwSxUbsnjA9PwrSW3CMVYqexAznHb6Vc0/RnRAxUqMADPBFaA0lDICQckc5qlGxi5eZimE4JXhQOCT39KfawCRQ5UlipHXqe3FbkOlxhsOocE/dzjHvU32BAQFQhhyNozitFoRe/Uy7W0KJl0BGc8itBIUAG1eSM4AqWRCwIHI6knvTFcJhcZYdPpTGZ98AQ4JwvQ4OOo9a4nULiU3KOxdNpK+WcHI7H6HGa7nVIgkDsBlvQ1xmoFZZQdmMDv3rGZvSS6lvTb4IxJbYMDB9K7Sy1MXSkAY4xhe4/H/GvNkZtxUHAUgYPv0rq9AuTuAJxg5IxUQsmdEkuh2qsFiR3ClBzgn9DiuM8UOjRtgxybTuDMSAP64rqoZA1u5JyG4wOn5VxPiNCZCoAIAJ6cCtJJWFDR7HMrIWAj89ZZWPDKpAI/oKUl41UEkAnkYzmmRD95kgAA4zjGaluJRFDktuCDoBnArkZ0+pC1wGDMibwDtKs3T2Jwe3tSREliqrhGO4kHP+fwpqOvmEIAqnBJPap4+d4jZSACSR0P0oTsQ0d58LdMS9iW8UZRpGj3EYyQ2K9f1WCCK1jjiTYNgDN6nuawvhX4VOl6LZQyEBWQyeYSeSRkjH1HB967DW4keIkjkKFBPbFac3M9TlkrvQ8v1yWfKRIwCMNp4xk+ua5OeJkuBEwckg/PjIGK9NuvDsV3l5AwKnIKsR/Kuf1PR2jUsqHjsBmlyXY07I5u2gbCnIBHHOaseSZBgK2DwW7CnG3FvCsQ3ZU5LOc5qOK42MwKMQeRnt610Qi0L5EqxKknAwO/NSIURhjkZzz61APn3MCQSCoPoKQfJtBb5AAOR1OK2tcmSuW2umDOFfgAEED9KtWWuXdsFPnkseQMYxWUVMjBkYgZwRnp+FOkfLgoehAPHUUnTi9zJwO90XxvdROiyvvYKSQDnArv8Aw/42WWMq7kg/MARg14zphDKpY7VYjJOTgE8nFa0V/KluXjcKI84YDBC+pFcc8PF7C+HY+gbHxFHdhFU9sEe9bBcsqZAOegNeAaT4rnsIk8wmZwOsPBOehwa73w142S9KIzkvnadx7+n1rzKuHcNTSFZx0kekITjBOMcY9KSVumOCO9U7O+juVV1ywORjuMe3arciggs3GOBnsPSvPtqehCakrnIeNtIOoWu1QCxBHTvXzxrnhBbe6mLIFTdubHdj/wDWJr6n1eHNu2GzxnNeR+L7BGhRnG1kkZiQPvggAAn2x+te5g6vu2ZFVNaxPHz4etoVO2NQQo2ZHQ9x9OlPWzYRYK4BOSR1rqf7ODP5jY2gYGTjNNaxQnIUGPHrg5/wr004nI6s+5yNzpK3JdgGRc5CDjBHv3H1rGvNILqQ7EGMckD73+fau4ksEZQCCcnlc9DVWeybBQhizZ2kVtFRYRrTXU8h1KFld96+WoJAG4EkVjzXIyoX5QDjkZzXpms+GwSQkYcMMljxiuH1HRxC0pBwOxx/SsZ0o9DthWb3MFvLKshG9QSTnnk1nxzslzuD7ATtBU9B61en2RgEA4JILe9ZUsIRzhsEjHI5IrkcOx1Xcj274O6zHbytAWBhYllCjGeRkge5Jr6e0S68y3U7CAVBAJ5Ge1fDHgPUX0/XLa4ALsp8osCcFWI5x04IHP1r7C8DapHcWqnzd5U44PBx3rz5RcJ2PJrU+Sd77nWTRAb1QYY5+Y9Dn2rzXxtoDDBeEzFwxWMHBI7816u8QMYIIJIzxWNqtslzAVdFLAFQ2MkA9a6KUknqVB8klI+PvE+ixadeebGCo5UgHIBzXNXm8ZCjB7EV7h8QvCgWWUoPLUHJUjBP1FeL3tv9nuHDLkDOAT0rwMywvs37SOzPusFivbxSZjFmUAgEKCQR6n/9dVnBLdMA9TVqSJ54yEZQAcnNVSpTdvOK8FM75mnpEYEoJJyBjGa7zRjvCgDgDB964LSsTIsiMQMhvmHLD09jzn8K7/SVCRIw4bGQDX02WLqfL5mzsfD1ybRgUfYcgsB1xXo+l665QuZQRtJKk9hXmunRxhgwOGwMj1NbFpK4JIDYBAxXvVsLDER99Hz9DFToyvE759Yd4SyKpBGcnqfaqS+ICrYnACjCja3T0rMgmd4yAcAjI9qydXPlwPznOf0r5HF4KWHleC0PrKGJp4uNpbnbWupJNM4R0kKAEjcOM1pJELgbgMAjnnHGf0NeJ23i250a5lYtlWAzuXOPyr0jw141ttQt2ijDKjsrYYggke/sfX1rTDY9wtCqvmeLi8N7KV4LQ3J9PdWcKpAGcn+lZ01tIjjI3g9vSupt7mK8bDEE5wzZ79+e9Jd6ajyExgsAeAeAa+hp1lLU83Y4PVdMM0EgGUwdwCjOSKxJNMljjwqZY4+bGcDvn2r0G7sCrAkBTnkEdaq3OnJN8oJUkYYjjArrXLLRlRqThrFnmOrArDJEpCvjIHt/+uuJufDct7coWTO5gCcE8H/6+K9Q1DSkluQJBhmBAzxyM4JPpmq0Big4aMkjGT6HsKrkpL7JbxNZ6cxm6L4Mhsbcbx5jg4OeeabrenBSEUDAwCAMf/rNdNb36pblYjhieeOlZWsZMTSk5bpgnjNVzuKstCVebvI4m7iCsEAJcnBGelVZADGQpKHswHf8auzxxRvKAGyzFlBOcZ7VAyF0OCFIAJ759azc2zdwLFvOWjBJ3yqA3Axn1rajceWqh8k/MfTB/rXNAhWLZ2bQTkmr9lel7clSBIp4UHhhzzn8qFIwcbGv5YQhQSB2Hb61HNEFADHDNnafXFNZnyoJAOMkDByD7iiNssA5GeoPpWyZmSxQsxACEEEA4710um6VtijMhAOASp7Gqvh6wNzcEuAQBggnkE9DiuuS1KqFwCSByR2p3IcjltesRLA0YICn73HavLtZ01YWChNhBO3AOCpPXPc17ZqlgZYDtUh+3HJrhNc0MCcSkuRGCzRk5GeO1NpSjZm9GzerPMp9PEZC5y2N2ccVpeDfB0vijVkiWA+SxAkbJ5HcCti28MXOranBFagpGrkNtGSB2Oa+ivh14Hi8N28TumZCMkt1JPrXk1rQVz0reZ0ngHwvB4a0yFLdQqwgIu4chcV1/nDaSpxxkg9qzhNGowMgnjk5AqeJh8oJABJBBIHA75ryZSuaKyRaDFiDg4BBwB1qORwfNXoYwCQevNRLIV3MG4zxz2qGe4RAWJy5HJx3+tVB3EzK1icxxSOoIO0k98DHJ/LNfNXxNv0MpKOQRlQwUnJJ4JA+te6eMNZFvp0o37CVIx/er5r8W6pL/aEskUhACsu0c5zj/wCv+de1hU1qcMuVy1OSkjQsWXJb7xUnqadAFZGwpRyckM2aXJR1BIIxksTzn/CljV8kkAtkE4HAHavUTuZysW4YQUIlAdBz6nNbWiXz2typQAIRgbux96x7SIvuZOoPIY8E1diV7dWKHzJSQwDEAH2J9KiUbnLK/Q9V0jURIyKjZHBOT1NdGhI25A3kcHHavPPDl6nKlW6/KSfX3rv9JMlwEcglO+R1/wDrVi9Dl1vqX4LUS4EiB0fg55x+FW9u1wQGKgZ2qOw9vSplQiIsqgAYyc9Kk2hhnkHvWdzoRmakzG0dwMgDcR0xn+vNcDqchViW+Uk4BPeu81IBYHBJKdAMdDXA6vBukQh8sGJIPZatLQ1huc5djGEVSCpIznrmoxjIBPJ4JPercyEhycEZydvGT64qm6l5FAGWYgYHtVI6LXLlqxYAZUMOeOBmrzAFBnBI5APrWdBh22qQB1JJq/sDMxckKFAwOx7HPvVIyaQ1zkkgAAjB3HOKtWVs1wxUDIGBjOKr20AckEsBnndxmup03TxAIy2HbOSw6Yq7oxk7AkBtoFQjAznp0qN5QrkAZAOM+tatygGWJ3qwOfrg4/U1jlDbQDfknG1mHOfyqNxKbYC5BV9pyCCCAOmPT0pEdcMxYrGR681B5qFQY1YAHjIPNMeMnLEkHuPX3qeVF87LkOoJFkgs3fHc16F4IgN0olmGNxBH09K8vsoDNe26AkpkYx3Fe3eFLeKKBARkAcD0rhxCjFBGTbOlW0RYQoBOOV9h3rIvVbzXK4AHpWlPOVAJGGwQADnisO7nUklmKHPTPT2rijqdsWOWQLGAHyR1A7VVmtZZcuRtHUUWsitKQWBX6VcvJC1sSkuABgZ7U+dJ2NOW6ucxPD5azMhACsA5ABwT/XFedeMxB+9jcviQYbbGTx257V6DO4DuGIO4k5A6+9cb4uhVrVtoBJ4I7EV6tJXRx3SmeKajbkyygJsEZxksDkdjjtU1paj5FIyevPTipL61WOeXzCAVOOFxgelWrNQVDD7pGc+1ZRpe9dnZUrLl0NKyjAw4DKduBtHb0rbtY0SNXwTkcZGMVTslQgAFioAAJIyf6VroiEKDkHrkc/hivSjorHiy1ZDfFEsyQFAIKnJ6V5n4htmaTJYDIIOD2r0DXJFjXahJHQ47E9q4XUcLO5c8Hnms6jaR10FY5WS2ELuA28HAyOmKiERjchB8p5wBjHrWvgTAYGUJ4OMVWmjLgxRAGUHkjsD7/SuTmuz0Eyh9oTzzF5Ac+pJG3/GlVijqANue3qKdeafJHcREOSG+8uOnpzUbKQxLDp69qtagI5KSgFOB79RUkWI5g5YBOpJphdN6BxgYOBjkntUiSgyAgcjqKBFxGdHK5APBYN1welakc6BECuCCQMY796yLOWLyp3kiZnJ2qVPA9zV5kEMcGZQZFwzFRgEHtz6etTYybuaQlMQYA43c/WnPOIwGB5bJwe9V5SGiQgAseSQentUe8SoCRnA5Ge9aRiYS8y8uXBYkE9fl7VYgYyTqMMABjkcVVt5l2kqSGAAODVy3IM+VlZjjADEc+9bIyehpWjbZMBsjPHtWigJGUAIJyTn06VnWjRtKAUyT/dPT1rVtGTy5CqOAOCSDgVqiTKv5AxcEHAHJI4FYCyo5BVsgnIYc1vajKyEkMGJyMEcCsXYXlJQIPmO5do5+g7VL1NItDGSWMS7MtlTwehzzipVgxHkDecDPHT1/KrFvFGCECM0rDaqKRz7AetWbG2MoV0DEH5SSCMkdahK4NxM8IAwIjygOSF4JOKsJb7VUt8hI4J5/EgVqQaDLLKSx2KTxmtGDSIWG11LkcbSMY/H9a0UTFtHP+QY497Nle5xjIqeKzLqhAIVhuUjuPWujgsY48AoG28jIzUzW/mYfbhwcnAGMfSrSsZt9jnEtnwCxy3cr1NdDoFxJaOhTGWIByRzk471DNAAAVG4jqQMfpU9qoXaSdpByCRkD3qZLQz1Z6NpF7NIiqYwAMNyea6ux1aOyOZSoBHOe4rgNP1OOzgV3O9Npyo6k9vwrE17xgfOijKswJ2ggcKO1ebKNzSHNc9a1P4mNDGRZBGcZwD90flXH3fxi1mxOXUXDdSpOP1rm7OcmLzHGSwwBnjHbjtUGpWfnozAFWIAIYZyP6U44ek1qja7vZs6a0/aXvY5ZhPodvKUYgeXOVAGOAR3+tdDpX7TmgXCqLu2awlXmQAOwGffHIHtXz7qVuI5XKANtJBAPU1iXSlo+YwBjBA6GuSeW05axbR0ptLRn2RpXxl8Oa2NttqMEzYyF3AEj1Azmti412yv7VJUmU7hkAEED8fWvh6FHiiAaJDFjGMA1u+G9Z1GzvI2gupY7fcu6J5CUQdyFz16cDFc/1CcNVIjnqXPqK8eJ3YgqpAK8Dkg1kyxmRSgGTjPPFc/4YnluYVM7u024nIOFYduDyK3Zy33QN205GD1rSMZLdlJuQwqQuCBkdO+Kq3DmKZUIIO0tkHpj/wDXS3FwFcMAQGJChuuPes24vcz4DkoBxkZwev5VoHKOnunBYLtDkYXecYNZNw+I3LgMxHK5xT5blCCG/eHBILetY1xdEKQUDgnOD39vpVqxPL5E08wiQMrjfj16gVk3OoExO6HaVG4tmqWo3rKpOVQngAHHSuT1PVri7VobNTIOC4U8DnnmuqC7mL0exs3/AInDIsUMwlGNxKHOR6Z9asaVpjakyS8uWPIx2qp4f8KyzzGWZABwRtGAPXIr0HT0TTYMgLuPQBeSa6HppEzdRLSKDyo9LsUVzghQBntXD67qy3srwHABBUMDyAf5VZ8VeI0uJHVWbeMgbfT0x61ymnyPczDeCQxIJYYI9/aufbcqN2r2On0yVITEGJAVQBg+nSuntsryBh92woeMH39PxrkLJS+Ci5KnGD3xXUaXIFhAI2kN09TUPUDqbQtHvDOHUcn0PsK37II8RMjbCeAFHU+lc7YnzUT5goZc4AOcg1twodqEnIXBznoazkWom5aYLhRnAAzk1pNfR6fCXdyCcgAc5PpWBLqcGlwxyyKJWOfk3Ywexz7elcB4o8X3eoXTxq6JHyQQMNnvz6dKzjTlN2NUtDU8XeNjJmNHJlXcud3AHpXn815JdTNK7knp8x7VFO5IKlTKzAkluQc9qqySAsscaM2FBJPHzdxj0FenTp8pm9y2HIcAkAnsRjA9aftYzBMbge4Peo4oH2BpFBUDAya6Dw1oL3M6NIpIJznsKc2optiSbO7+FemrAsbuis5OfLYZUE54/KvY49PgjtpCIwBt5x1H0rz/AMOWAstrKGI4BHQYr0DTrkFCpKMwUkZyfw+tfK15OU7nqUIJblG4tRESNuc8CuS8WeJ4tJtJUbIKjBAOM/8A1q3fFevvpUcgQASBcjA5Br528ZeKtR1O7eJY5XJbnI/XNXRpyk7tHbJxjG6GeIfEx1OQjfmIMCWJ4PoazRIC6shBKgg89c+tZK20u1vNDNk5yR0q7YKUcgjcrcAHtXqxiktEeRNyk7stoQZQgJ2nBJxxmtOEBSSWIHp6VSG1XAB3kjaCRjAq/CpaMAAkg8Be9XYzLMUIyGQAoRVlIgS7F8MeoA6+1VonAIAbIBwQOMGtK3tVaUE5JPIA56Viy0ieCMvECTsIGfmFaNqAyLgAkdSBUSqG43oEIAJHp71Zgimt1KBNiMQQSRkg9wK5pHRFl21eNnJGSQMc849cVftyCyshDAnBx29qoNMqFkVc5OM+oq3BMHCAjaEXAIHX/E1ySizrjI37D5JSAAwwAB6VuSSL9jbkKe3NcvZ3cUDhnkwBzkgnH5VHrXjS1t7OOMjBLFSfTp+nIrFU3J6HXGpFatnOeLrgguEVXXn94W6HPTHfvXB3jGQB3AZs4yox+lbeuazDqU0qW6eUpxucNkEg8nHuKxZMHMZDMp79K7oJwRnOrF7MpfYyQSFwOoz3FRtankAAE9MjrV9kJBCnAB5NMjjLu2eAD1PpWnO0YN3LnhfRXvr2JnDARtjIyOe/HevpnwFMkWmoEXy1yVwSGzjjPtkg15T8N9FR7aNmUkk5JHJIr17T7QWduqxMFA6ZGcH6V8jmlf2svZ9j18FS5XznYwXIMQBOOelSvdEhMPtGSDgZzXJLqEsaFMEgHJPqf6VVl8QSwSBlbY65wTyAfpXznsG9j6CNW252c18LeMkMQ4yTg4/GvNfFniIujKGLEk4J7U3WPGzsrqXDykYBIwB+H9K881XVnu5ixYgE4IzwPevZwGDkpc0zzsbjUo8sSK+vwhJbJGSM9TWFeXAyxYkAdD60Xt5uVxtJdSR14rMubkSlAo27QAcetfYQhpY+WnUu7liO4csApVgecOCQR36Vesp3tiMksOpIPNYQmKSA4wMdcdK0opGfbtPOOfetHElSTPR9AvkeNCUKKw3BWIJOO5x057V1cFwrqGAyowMHjmvK9KuzbFSAAWI3EHGfU16Do9yk7AFwR2Y8ZrkkrGDdnY3mO9AUGXBwQacFPIBAwPmyM4qIAlg6Zz0HtUzZwSSuRySP8aVzZIeiELkHg8cHr+FMZApB3OpzgqoyD7mpEchQ7BScdBzTdzswJUgPjOOgqWyrCKgG4u+1BwD6/hWjpFsJbkZBIyKpsCcqRwpxn1rd8MGKSQDG4ZGCD3rkxNT2dNyOrDU+eqkdxotu0UCnBBHABOeK1duACBg56mqlopQkZKnvgcVYXcSzEgoDtHrX5rXn7SbkfqVCPs6aSJOclgeT0x2oUHkE4yePamMQq7s8HninZPUDIxnPvXMzqEI3b02AkjgsOAfWkRWwFIwf5UFix6EHuTxmlV/mYAEnH61IB5m5ACDnPpigkKSM8dgKMkHsDSbQWUAqHPQetAxdxIx3/lSDbwCucng5NIC/TCFs8A9DSkk5AOADghRjB9KCkx3BJyeASD701SQCTjJ7DtSbd33mZQOu0ikLKoAd2B65AzmgBQFJJcg+xp2RkAYI/nTEwwBHB9xSjIJJ4Pf3oAUliwKn5e4x1NIS2cKCQByc0oyARg54OewoMa5yTg9hnrQAZCjkZIHT1oUkYKgDjr6UjuNgLnkDAHoKbvG0kAFT0FAhygAHd83t60wFsEknvgDoKXYx3knIHA96cMmIZIDAZK+tAxhG5QSck8EjtSZCkA8H1pVJIAYADPC56/hQSVGQMtnHT170bgPUlGYsMkAg57VDuGBk78nv2p5wSAVyCeTnoacMNkAAHr9aLANXGQQVB6YI6ihgXzsIB9TSqRsVyME9iOhpTwAQMCgBquOQQMjr7UZYggEAdQMUMHVV2EMc8544pMnYARg9+c0x2FGMgEAgDkdiKVUG0YPGOR6UzAZMkkjODjgmlZxk4OQB2pBYMFSACSB2HYUPtALAsWyAFHpSsAwBBwTUXlFWBHyDPJ9aAHBSN+4hw3T2p64wFJyfX0pm4s52hinQEdDSghecEkDjnrSYC7Asm0HGckkDp701PmwQ2R/ex1qQK3UMoOck98elIykgkEnvk96QxknHzhMt90k0mMHBYkdAe5NOZjjgYJ44PSgsucMo/wB4np+FAwGBkZ5pNxIIBxt4HFOcKNoDZ75IpGwWGDxnB4pgRsASSW+XAGD3NSHcrDJ2n2prAAAEKDnII60Hggt83TFFwAkMDg7tvJ7kUgdXAbGB7il3AuEIIbuR0NBXIJzgfzpAIcEFjzjk0joGBDpgEZGPSgNtYlfnGMHHamq75UsjAY27j3xQB+Y0vjpGmRQiRyKueB1Prk1XufiLIkZlacADkMh7en1rzW5upZZPKfBj5+YHoazprt1Qo4JTOMV/QlmfgkaHmeuR/EOSZB+/3oVDDPy8ntz1/CoR4+mzsMpjOcfex8vfJ9K8pNy06gSD5VIKAdvepJb54drxlZDgDaVz9eKNS/qqe56g/jpmcKs2wqMAKMACpofH0mcmVjLjAJGQB615j5sxh8w4BPQAjP5Uy3u51EhkJcMAFBbGz6Af1qkL6tFHqlv45ljyjzbpCCGycZpT44kZHBlABGBjqK8sS6fOFBGPl55yfrSfbZbeVnkmJQLtK+hHf61pbyM3QPXrXxkyxI8jMisSoJAGSPatGDxkWJcsqOrBgwOB9MflXi4u5ZJkBdyMBgHPIX6VrW+qyQXEbgZCggjPXPTrQ2jP2CXQ9hsfE/lTupJLSfMWPOPYe3NaY1MXZBLEhecjkV45Z61OiKsiIJOQWQk5B5Gc9D2rasPEEqISGKJ90knj3rCcUzSMXHoeky3ispyd7dDg9vWmCVFYBQSpAJyeQe/4Vx8WqFEVhKrEjqDnIrY07UhIcO3OPvYr5zG4ZW5oo9zB4h/DJm0rlgCrZbpgnFWop3wCxwMcg9qyUu4wpBdSc4BHGKetyivuZ8q3Oa+flTaPejM2RKgRnBGeh5qvE4eAjPJByPT8az2uY4EJRgVY5IPelNyGi3KyqTnAB61KiU2yWS4iiURvJlz0XPWqbcSHaHCjOCg3AemailnK2wUkb1yQe5qhFOJJGJfnHTpivpctjZM8DMJWsmaTXL7S0hwOnT06cClcjBI+dcfNt65qlvdmUA8gdRU8askLElgCQA3bPevZZ4EmSbgzENKAwUFQe4psuRIecMoxtx+tR58sEl1IHBXGSfxpynepcEgYxWMiEmKobI3gkYyeO1NLrG5CDCg5445NPBZYh39qjjU+WTkEHJwe1Ys3iiwFRm3K+DjLA+vtTZlEcfyoXJIJbONo9aYIycEqAT6N29c+tIsZbLOxJ5681kzdDyxAQKcjru9KZHHHHvIGC5yec5PqM9PwoIKxHA3AevGKazE5JGEGNpPHFQ7osjmjXJJXOTxgVHJp5ZQ5TB/hz61OynyjuDOeoUcE+wqV2LYYEggAAE8H8PWjnaHa5hz2BUElASRnGMc1m3GlbklZRmUgBQB7812AjDqCQCSOeO9V5bJEUEkZP6VvCu07EOCOB/smeOISyBiGJ2hlx0PJp9vburglduQCM9x2NddNaAoIyMjJAB7561ROipHkqpBzzlif516FLFLqZOKM1VYlARgAHOe59fyxTyhzgbdoIx61pR2AKLkbiDkmoZLUq7lVwM8fSu2NaLJaJdF+W7cTt+6DfKQcHnp+GcV654WuRNlnIYABcHuMV47HbG4kUujKMgnPsa9M8GXQeDeuGZuDznBFKcr7EtXWp6RaohQsAQF7jvVtsOEIYAMMgmqWmuHAAOFOPlIxzV2aMwMyEglTggHOD6Vxt6mFipvZUlUDY55DdSD6j1FQSqHYMAQu0cD171bKMdx6Aiq8qbUKkEEdSOR7c1cWjKRl3jfITIioW4Accj2zXF6vGP3gBORnkDINds6Fw42k+7HOfoK5LXopIASjKhIPJ7Ct4uxyt2OJlkMUhVSRng8VGs3kgAHIHByc4pLtneSQlSoU7Txjn19x71AMmNgCQD97jrXUilIvR3CMJTIS3GAB2NN80eWAEAPtxUG0JlVcA55OcAj1pAXBRuODwT3p2NFIUopYuASxGD+FI26JSEc4Iwee1OjY52k/Kepx1qb7PEGwFyvbJxg0XFcZE7LIuGwCOQe/vVpZTArYCg/zquETlsknGQw6Aio4zgFSxYk8e3403Zk6mzbSxsoKrlsDnPQelXI1KpuUgOTyDWPa7NgGQpDbiTxn2q6JiJQQCQo5APQHuaViW7l4yblGRnJwc05T5OVXleuGNQo4GSzZGMgY5BqUkbg4IK45GetUkS2TIUjcbGaND2B6DuM1YikIIKAkMR2/WoY9hiLAgnJ4Y9KfFINxZeWA7d6iWgi4UOSMggjIBOK6rwxaFSrEAA+vauTWbcyNhQc4JIzXT2Fy8EaEkEY5we1efibuFkduHaUk2dhd6mkEZAfLdSRxmuQ1/WZJHlcEPK45fHAx04/zmor3UXfeEkKDIBwB09Kwb27MhZQeQeDmvJpYdRd2etUxMpKyIryU3YLDII6nPWsljlmiUYUZO/PHParkshCNg5J61S4AcbwD1II7V6KPNk+Z6lW4mdWAIEhB28sF4+tZtyTLIHKlEyFOGByfoOgqa8AecASgpnBIGcD6VTkIQOTyOg+nrWiBIimIJGONp9Kry3JAIAIb1ppkZiCRgLxkd6bcqOCueR1pNGiM+5zNISFw2CCe+BVRGPmbVOSRwc9atTbmJclMjKhcHcR6+mKr71gQEDZjgk9jU2GkQxkyFydwKkqSQRzQVbJVSC4GQCOpo84uzkjAHA96a8x+V0XOOuKdirEIjnLAADJPGO5p21lwrEsRx16GnKr7CAcNjd096juWIG1CA5GcHvTKsMEb5cEMQMEFsdaaxJXawYqpJAX361M4ZCFdg2ByynINMkycY4PrTuxcqIlj2xgh9xUYwTyT3qTyWiYEH5cdQajSJdxJABBz9TUsW+RQzEKOVCnqMd/oaadxJEgfkhsMAc4Ndf4L1yWC6CSSFEyOc9R6VxSlvMKk4LD7w5xU9hP9jnR2LFBk4AyM9c1pFtbD5FLc+r/DWvR3SwhG3ORlsDAGPauxhKzKDnJHGT2FeC+APEhe2iWWbzWGSzA4yueOPyr2fRroTIoQ/KVDDLZwP8azrU7LmMmuU0y4jYAAYB7VOtyVdiuGLnBHXBqJkB5GDzyaYIjlmznBwccc1wyjGasy4zlB3TLwvgjnIzkEFh2ORWpBeKwQKckjuOlc2coxJOExznvT7e5k6rLJEq+gGD9c142KyyFRXgtT28LmM6bSm9DqGfqfbnFIMIGAGT64zms2DUEmcZbGOOD1q4JRJghhs75Hevkq2FnSlyyR9ZRxMKiumKsgyCFwAMEetV7ll3NxknpjtU4J3oVGTnrjp61DeBEeRkYk+pHX0rmULHVz3MTVJwsLgDGM4Oa8p8QzEzursoJzg9cV6N4huRBAV3Ycg8nnB7V5XrLiaQuVCSEAMW4JPpX1uTUW5c1j5TN6qtyozJ4xvZA4bBwGUEZx9ahdQCuHIJOAPU96R5DuJI2gDpjrTowhfBGQDkn0NfdRVj41u5NGhQjGMng5pLp4VBYjheCQOnrzUsSgOcAk+9R3CEbgAQTyeOCaTiZ6FF2yygjKAYXnoM+lRSoBjaMnOSck4/OpSACCRyOAcdKjMi7gBwMYJ96ErFJiuTtBHBI6EUxMAIhBLMcZzToyCQScAHaAR1/GnyFjjcABng0XNL3CGNEIAUgA4APYCnlP3L5XJ3ZJB6Ke9PgRpJASu1e/vT2H3gg3c4x60krksrKApARiTyAWGCfc1dtgzKRLww5zVdnEcq/uySTjOelX4mxkkgnHAIzz9KZkTxIPlXeMf3jVmMAYBYFu5Haq6h9uAihSfumpYoGCsfusRyvtng/SpZVh0xIlVQQcDr61KVVfKIzhQwIHINIkRGQzc469qVVAjOXIOeBQKw0Iy5IYkN8wBFToCqkOCWAz8o7fSooJF8zlsgA8mrRdULuCwydq55+XsM1IhreUwBK4JIzzjr3+tSl2WUBR8ucHHNQyMZBwASBjBOPxp8WQxA4GBwepqWi0y/YkQ3AYEkAjBI5P4V6b4YnDBCp2nqSO9eUxOUcENwDkjNegeFrkDy3Rt4IAINeHmVPnos+iyipyVkejxkYbMZLY65x+NKQMbiMHHWi1ZyiIGUoRkknBH+NO2/eUgkH16V+YzVm0fpcHdJkZ+XYScA5zznB+nvTHKrkuGx/eUZIFPdDgkkDsKiYEAMQxxxnFZou4xmJyEJJ9SOtVpJAWVSMA9fenNMrOTkjtwOlVmkDygPkjttHStEiGyVirhgDnjOD1PtTBkjaDtAHBNNLFHKlSQRgYFLywKgYHXNXYVxk6b2UBMjGSR1x61Snt0KFVGRkkcVpAlowpOQBjntVYooAAbIHb1NBNzCuLIswIAAxyCapNCWYALgYOQK6J4iSeAT371nSxvHM5UbmIwQfShxbGmYXkyYdmOI+mT1Hr+FLkpEB95TwGB5q/JGRIw5UHnGKqNaFwVJ2nIIYip5WVcgckylBlEIGGxk57moHMnDE5Ckg+9WpYyDyWJB27h3FQzW55KDcmM1aRLZDOwERZSMnjPXB9aybyV1udhIIJAJB4HvV+6lCRMoGBjIAP9KwJrsEMoPLHnjqe1fSZXh3/ABJI+ZzTEKyppkN5cAAscsAxUAdz2qn5zLkZxnjnjHtUl65BjXfuJ6DHSq1woA3EHGM4z1r6eMbHykpMbdPhVJYKFJLYHJFVZvLwmCWH3gcdaS7lE2Ahyp6gdqqjerAlgsajAAHWtVEzuJKRLICvINGAqhWIB5wAfzqJ32bnDEE9AO9RyI28uWx6cdfatkihNxbJxgg4wOhHrTYz5W/cM5BGM5x+VJ54VSBgk9eaiMpgWMohcEkHHb0/PmqsZsGuSz5JLk8FjwSfWo5ZBkBhgk5A9KbLMs0YCrhVGSO9MyxCbtpyu4EdQPf0PtRYm48iRyAFBRuCO+P/ANdOdDECoLEKpBKjJH9KhSRmYkyblAAAx0I96dHIZCTu2LjGcUK4uYWKXZiV8BiOTjnjpXU6JagOJWLeaRwFJCkd+PX3rmbTbJdIikksOhGRXcaVZFHRidwAAzjGD3rtpLuc9WdkrF/Ky4A3KQQCRxT/ACnyQTlvUDFT+UWJCjA9cdKsxQFV8xhujIxu45P0qpNIwXvFYwlsAgE96fBAVJC4IHABPIqwVKgMUO0nG4Edfp2pywgtu3AZxkqOSB0zXFVxVOirzdjelRlVkowV2ILZI/lClxjtzz3p0dugRSHyScAY6VMIyE2Dk9znqKlt1COUwACuR7V8fjc8bThR+8+uwWS7TrfcV/srJKWOGUAAHHOatRoCQcZOPSpmGAgJCqSM7ucZ7VIiqWIxgDqM4r5CrWnVd5u59nRoQpK0VYSJWC5BKqONpOQffFadjbGePIIDcBTjp+FU1CqRgYUnHNa2nLlwoXaGPUcGsVqdqVhz2mFcEEgcDNZtxCySKQoOORnsa6prcuCGOVwAAfUVmX1qTkqABnoB6UMhSMpFEpBBEbEYO7pmlkjAlYlwyAADHQ0/bhSSue/0pdodRvAGOgUVi7miZHDGJnYldqcEY7+1KF6qRkZJA/z+FTqqKCAQCeg9aQIWYqflHY+tSWQgHAG3GfTtTVJ3lcYbBOCetWFG1juU5HIAFDRlyGA2kcZHpQA0JiQEnKjB9OaV2VZG+TAHIPuaQQuVdi6gLycE5NStkoQwBI6e9AisQAp+QKTngVMilUI3bsAY9qTG44KEHrgmlEQXBAIOd3J6UPQBjKQ2CRkHp61IECxuANuQOvcU5EV5GfOHznn1psqyZ2SkhCeCFP8AP86m4xjxgqDjg4Bx3oVQMgDG3uKlBKAIpUE9CecCkZlVQAOc5z60CISfLJUJkk5J5zT1z5YCDAJBwB1pysHYAnkcCpI1IckHgfzqhkbBi4B4Qg8jqD2GPemvECCAcN1zipWYpy3zEHr05qNk3sAQS5BAIOMUmBGUAGCCBnnFRS4CxoDkE9u1WcGIAqMkDkkZqumGzkDOcD6VIrDlHzAgAjuc1E6lFD7SQSQCB1I5IqQFTuIDIRjHPUfTt6YqNi3QqACcn2/GqSFYhdAcEAqT1UnrmmGIKCmAB25qbJlDMQwx8vPf3quUJZgOV6A+pqxPQax2FCRkg43HkD2xVdmmlBLKpGc/KMYqzIhKkY6jIJ9ajnzGgZSMgZJHatEjNmTeRBYHEa4YZOOnNYV/CGKBWLMOoPb1rpJEWTeQcHhgT6+tZN1Zom0B/myWIA6g1vFHPIr2sS/IWGCOnFaOD54QsFYjIBIHFRQoVYbhwRjHp+NWniV4gXTehGAGGQa2MmitKck7SBg4AHGKjZd2zBAPXJHWrAiJbgZU4OfQ+lV58CYIzZYjgYPIHWriZMp3wAydqSAdVIOD+XauA82NdbljnlwrMXBAyQPYcdPSu61ZFSJnSTBHBX1BFeZXF0DraIAOW5OccV9Rk0G6tzwsyaVNo9U0GSOWMIpJwAwJGK6OCwbzFYhQHPOBjJrJ8Iwo64YZyB8x712AgUoG6IB0xyK+8k0j8/lvoiuLdQrKoIYNtI9TSmJhhVwTnbjpz6e9WdjkgqAwPTnipFtixUvtLqeShyFJHb3xWLkZlbyVUspGGU4HoR3P8qQWm4YEmBwcjnnvVrZhgMZHuOvsfalH3wBGIl6naMA0uZhYY1sAoAGec8UrxKuMgMoGeD3qQLgllyQTg5GPrQERU5AwOc1NyiJ9sjAbQMDjd3pjKHZCMDOQVPUY9/erBUELt4Yc59ah2SKwAClScAHr7800w1GSEcKTgk4BHqBUZTchBkZSM4OMkc5xz2NWQNrLtXLDnmmyRgEADJBzzVXAg+XeT5nljbjCjPHYYPTnvTyQ4IyT3GOCcU/gvggDA6DqT6n2qOVS8igAh1U7SOOD15pOQBKobBUgdwM1latqK2FvK/RsHBzjmtB547cAu43DopGc15d4y157+5khQ+XGhxle+f8ACvMxuKWHhdbnXhcNPFVFGK0OV8R6oNVuWcxrOGJwSccjrXMzEbwQy+WckBh0rZb93tcHcVJAB6/Wq7WMbKCEAAJOD2zXwtSo6knKR+k0aEaMFCPQxxgqxDZGOhFUXRlYkRg/Mep4wev41r3EYm3EgDJI44wBxiqT2jJgsdmDgKxzketZqRq0ZcimJQqnJA2h2+9j60Q3jWSM0DgPkdW6+tSXStuIA3NkdsCqV1aCLcQCDmtk33OecU1ax1Fr4tmhijMhLFu+7gY7Y7V09l43gEaK7BnkIBbJJFeTSRvM6IcgnkAEjBp4klshgZBB4Ar0sPi6uH+Fnh4vLaVdaKzPb08RQzINzKwxxhhn8RVmLUrdijtOIi3bOTj8K8Hj8QXULEkmME4LAAnHrzSQePL60YuTKTG21QHJ49QO1e5Szip9pHzs8mqR+GR9AR3luwIEqkt1PPNQTXkCFkLqSDj5SDXgp8e3LEIkbhWJJ56Z56VqWHiC8eJTOwQjDDbk5BHAxXrUMwlW2R51XAVqfxM9al1K0RJCkpAUDCk4Jb6+me9ZlxrwUOFZi+QAM5AHfPfNeftqtyrEuZJdxwCvJxnj8v6VDJfyKhILFwRkg8gjvmuv2tSRnHDSWsmdu+sR7gSxLE4IH8I9fr7UxtUJZYlOQSSWHXHbFcSL+XdgMcnn5jyad/aM6SFtxDY29f1rNuT3R0qk11OwN/JGNw3GPoW6gfU0C8LRtIrq0WcZBHJriX1ScYVXJBOSueDUMmpy265IIAJGV4ABrHmsaqnPodt/aSoCEIByCy56ZzzUX9pKULszRoWxtBwTg/1riV1t0ZpEcYYAsW7gdOaa2rtcQA4KMecZzgjpzQqiL9jUO5GoCRmYk4OQQe5NVnvhDvJLbRlcgd84rkH1yWUgbGQjHI7mq1zrctuHDkhsAke/+NaxkiHT7nYRXi8kMW7E54//AF0Cd5JBg5BHIrj9M1BpXIEjIWIZlzwc8f0rttO2MY8DhRxj0roi0zCUEiSKwMqgHciHOCakW0kkjaMhdqnBZR830z6Vt71e3CB9pPJIFSrHGdoC7QeoA6+9ak6I55bMb0QABj8oBHX3pBYvvIIwK6FIk84ADIJ5YjpUU6pErsAOuVxSdhptnOSwNGwDcA8DimFCGGCByCMDPIq7LJvZ3bBIy230qC3AuZULPhM5J9qgNTUsgjqW2YYnJz3qyZCi7AcBuCD2zUSNtYkgk42geg7VLsLkEEgdCBVJEXI4bfzMKRkKSQM9/WrbQrgAKoJ6rjtUsFuShYDBBBGO4qzJGJCZXbGeTkdD/OtEyCoChBCgj0GKaCI8uSSx6CrSxMEYKduejDrmmNCVVS6sxzjd6irTRlJECsRkgcYycDpTY5GffKm5lKk5U447H+tWCq/KUBCtzg9RTY3ILISAg4wBjj096aZGqK0SlkVgCwxnr1FNbesgKlRnBAYcGrMqhJSEbKg/eHekWz3MChDHGdshOGPpxVXKjqZGqSypbSwkAmQghiOARnj9a4+8to7e5LymV1IClUGcEfyrvNTtxICWU5yWA64OO1c7eW4RlYoXQEEqTjPrWE2d1Pucps42EGViOHHBGO+K0rPUJEYFDh++ahmtUWQg4UMxwWPOTyBUXllJVdSUC8Hng1kW2eh6ReG4tyCoQccE5rA8R4SRiRkkkH3qbQ7sSW4dgyZGQrHpVLWg0+8kgDHHfB+lNyurArXOZMXlh8tuTk/SoUA5UqWz09qsndvCMQwHXAxxSqI26sFA79MfjWR1KzI9iBQAct2UDpWr4T0033iC1jZAYypU5PVsggY9gD+dZjsIHBztCjJz716H8GdPOpaxNcSEGIkrH25A/qaaVxNKx7noWnHTrONJCBIAF2gcYxkEH0NF/bhy/R1kG1lJ/hq8rm3tFRQAcDPf61QnnQSFlUAE9+Mn/HArLZnBypFVkKlt6oQegUdBisnWLSMQhhwcHcOxrUuJwImc9CcYHYetZ85UoUc7wQeDWikQzgtXtmhcq8RVmAYA9wehrDm8w5UZCgdPSu01q3EjgLjAHA61ydzGzSOAcDBIAHTFdlNouN2tSrGrRxhi6twflU5I/Ck3FkUYIOc5PfNPiAUFnIBPfHamZPmhsBkUHqep7GujcCREKjeTwSQfWmyyqiqRgE9z3polYIoJyTycjvTzGGw7DcoOMY60GbLdncbZFAIUFQ3zHOeccVopdjqDt52nisOEpHmQjA7D3q8l5BLGHDAY4IPc1LsSrrqaF9fJbRSyyB95OSVPX0rnJPEk8V2GidwD0AYjGPcYqDWNae5YwBCijPJGAMH9a5y5uyhIRv8AaBz1rKajJWHy3Pc/APxei3paTyugOEYAg5Pvk/rXt+g6/HqUZdJ1dV5IYDkduvWvhGO7likLIcAnJxxn8a9a+G/xKnt2ignkCDOCGOSRXhV8Ny+9E3heLPqi7P2qBioDHaSMnAFeS+NMQsyO6hgQAueo7EHv/wDXrutA8Rx30ZDuApww5yQCOBXGfFVY41uZI0MiFlKqD1AII/UCjDXi7HS2po4BbuOWV4o8MyAk5OMH056/hVgKkiKCQCeoBxzXG6fqAGply28MxAU9CQef5GvQbNJWhzKdxUZAIB+UjgfkRXq83KcThZ2bMs2aj5yWBBycdDVN4Flw5UjJ4DDr/hW/FYuiOspYjcSCfTPAqK4gQEhRhQeQwxk+1awnci1jlbuyLBiVBJOAo5rgvE2jmKZpQCy4wFBxk16vNbjepUMAOcjrXMeJ7KKYStEHDheDJyCffGBXVCVzWnJpni2pWQJYPF5YGCVJzj8axbm1RWVAQxyTkjt6V3et2AhcyuwCBSCrdAfWuejto7lyIgJAwwJVGRXPUlFM9KErq6Ynh2wEMiOQSD8px0x/jXvnwu1ZIIYIZXDupySD39P5145CgtQFIEb5BOR1/CtvwnrjaRrQkkBEEzABVySGPX8MV5NZ31RnVh7RWPrjTZkuYCch1K5A9cjpT5rYNExMYUjoQ2SfbFcr4J1pLqNCxzGVKgg4we3Fdmf3gADZGMmopydjjgr7nn3jTw40tm8rAMWB5PUe9fOPjPQVtZ3KoSSTknvX1/qNvFc28ySR+YSNqZONpPevC/iB4Y8tWjRFQgks5OS1dtSKr0XCS1PVwdV0ZqzPntlMUpLDBIyQDjgVR2li+9izHJBNbWs2ZsbqVGyUxjcR0+lZBKPIwV1IIwCRivhJ0pQk0fWc14l7THfzkkaZiQoQ84AUdOOn1Peu309i4Tb8yjnOK4zSSqMFKhiRkA+xrstMZ4YVk24VsLgH09q+nyyPu6o+YzKXRHXaQX2EyhQWOQAc8Ct23zgEnAPNYGnPG5CHcpxkH09q37Ml4whyXAyTivp0j5d3uaNufO2sH2mM8gHqah1eAyxvIVyQM/Kc8fSp7cHcSQB0A55P4Vb2gIIgnnGQckscr74HWsalOM1aSOmlVlBppnlmvwkEtk8EZCj9PesldXudOkDWzukoPOR8oUdOPXPX8K9Q1Tw8kse9QSADkAdSD1x15rgfFOhGDe7gxxSAYA4weg5+tfO4rL4r3qaPpaGMVVckzpfB3xNMEoivldnxuxuHOT1r1fSvGiakqAFFOeFUdu1fK8du9qpDucgAk88kdK09I8b6lpzoTKSqjhSOB+Irxearh3eP3FV8BGp71Pc+si63W1jwewFUZ7f5ncJlicE9MjtXlnhT4ovdIC7KzDCszDOD9K9Ks/EFle2tuI5UlmddzbWBAz29iK9OhmUG+WTsz56rRq0naSKmoadG8TkAE4wc964zUNPMIPzmU5ySx5Az0+gFejCSGbbsIIYcnPSsXU9KF3C6ui4Yk4A6jtX0NKpGSvcwVzziS6ktp2ALbQeAw5GKr6heo9uAhIJO5gT1NbmqaaI2JxgLnJHOPYj9a47UiRvLkBQcHPv0rocU9jeJm3l0RMwCEbQW3EHH0z6+1RWt4hy6gkEDJPfFRTSuGcOzCJeQM8Z+nrTHRnKqCVxySwrBxOhSLXmAEEKYzjdhu2TUkF2kRYKQJMjrxkVQjBcEA4AySWPX86Qx+acg5fGFAqeUiR0VterM0ilQAvG4HrXQ6FpzanKnlqNo6Njr7f8A164vRrd7q5SLeMsR14yM8j8q9m8PaQI4kKFYlx91T/WnzKLszkk5XLunaUlsowMt0xj+takNgSwY5Ax0znAqaC3EUYJJ3dsHpVjeUJAIIPOScZodTzFG6Kd1p4ZXChiSOGJyQa5a/wBHGrh0t0BkyylmOORwfx61101yCuQQSM5ANMglVzvKjB6k9TWTrcp0wTuM8OeE7fRkjAQecACSR3rsFd4mKuAFAHzZxmsNZgAWJAz68kn61ajniZcAZPvzk15VWUpu7PSg7GwsuMknIHoegqyJ1KAsAw4wCM5/A1kfaRgEYOOTj1pI9QJmAZ1CHliRk5HTFYcprzI2DeAMPlJQdcdfpVO6vC0cgQYYnAA7+lUJtVKF2Xk842jk561i6lq4t4ZGZ9p5z3I444rWFN3MZSOQ+I2shLNw7qpAIJbt7CvAr+SWRpPLIPmMG3MecZ5x+Fd145157pZYyRvfK9jivP1jKIsZGQACD6V7tFOKOKb6oEgSNmABZhkkkE59BVuNmeEITgA9MUxJTvQAMzgYGDj6c1atpRJKkQRUOOrHvXTqYuRNDbmMAZ468dzUsbFFbcu4k8Y64qW1YSqQEJ5KnPqDTyEygUAsCTu9KSMmzR8P3D+escUeSy5AkbGMepr1jw3IksgjZzt2jBB5Oc/yxXjlquy5QkEAjBIPWvXvDF0otVyq5bbhyMnaBgD6Vz1dDLS9zqg4X5VUkd2o5QFgPf1oAVmA3ZJBPBp6o4GHYAY5wKxRujN1U77dyEwGyQO1ef6rEySMTgk9SO9ei3RRgUMTOnc7sZHoPSuC123IleMKCQMDHYV0xNIbnLNGRuLnOTjiq8+1dwUEADvVoIY5FhHPH3m7496r3ygA/Lk9PoatWNrsLRVaQKMNkAjH681dgVwDGSV3ndhTxx7mqlssojTBwPvEAda2LKBbrKMOCMHd2zVPUwlOxqaTp/nk+aoBxkE85rp0gSKIKBk4wAO5qvZwqsSgjAACjtgYqWVSuAhI54OeRU2OVvmK9yHfcgKhAcEHrnFZc+UV23AgEYHXPt9c1qSKGJUnBUcEdzWRexHDFclcjFVYSdiGXLKFKEA8ZA7+lVXZ8EIMEAAhu9TtlI1wSFxzjr9aY7CJCcs3BOWIOaT90tM1PBtqZ9QDlC7A7eeijPWvadMi+yW6kkA44YDGa8z8CwGaGOWMEFiGAYc478V6KzMEIJOeOCelePiZ80jqhdIkuJTtLBuBwcmuW1LUFSRxgnHINXtSvDGr+o9+tclqN0VQlgTxkn1rOCbNLyLdtrYs5ypJY44z2z3+taTauk0RVnyhHUckmvJdf8TRaYwcyYDPtIznBPb86paR44Md+AzF1bgKBkA+ua0dDaW5pKpJRseuySCRCCcDscdK4vxZqqWy+UFBDcBgPSrw8UwG1UxuzMepJ4rj/ETi+5OcYIGWORk5OD2/Cu+i7bo4btu5yFzNJNvNyyhyxbavoelXLWBdiuGATpis69iUTKJSWjB6LjP61padtcoQuAeik9K6UtbjlI27aNAiNhsnAwTwPwrQyYwARtz8wz39/pTLbMabwAQBt+me386epBO4/Mc4Oe1bGFyprG1rYsUyxHJzXCX1qZVIY5IBAwMZru9WRZocRAgZySO9cRfboLht5wingYxx7mspo6ISsilJZKdoii2AADGc/U1HPAYwVABGMZAxke9XIJkdS6OGP97rU0ah1JADDPBHOK5+XyN1JmI1q8qvI4ZmwMbjjaBx+PaqD2ckYYlC7Z42jrXTXEBkjBzkg4I9RVdLOKOKQJAI1JBJ9/pWiiap+ZyUqyRSgsdoOQQR1FRM5AdiMDPH+NbOo24kYsM4A4B5wKy5VO+NwM4ypU8D607FbE9rKjxEIMEDDe9XraJGQhpWecSKIrdUG0r/ABMW7Edhjn1FZsD8upGBnacd66fw9aJKrMRhQM7vQ+lZPQF7zK8gaI4xtK8Y681D84yxGSewre1EfZYWdUUoRt3MM81zRlm+TJBY8EA9K0g7mUlyl+32b22/Nk4OOx9KvxOoKhRk85PTFYqqI3BckAkbcE8H14ruvC3hW41iSAywGOBhkM5AzVSnGKu2ZqLm7RRd8NeH5b2MykMOPlXGc++a3LvT3srN0c4IG7Gc4J6V3FlpEGlaVApAUx5JGefzFcT4kvQ9yUyegJz6dqyp1XN6BKDgrM4i8t5rq7MXlFUjUtuYYBPoDUlhoQbmZwqqd5UdWHcZrQupHbaSSSSFGT2p8cJJIBIOck+ld6OVtoLLR7S23vFGFYEnJ681bjRICrEYOeMDjnpTVR8kKhcD7xHYetWWw8YCgkZB5HpQZtsUgrJhnAIPJJqYb5FDE5CjIwOopFSRlJChl6E4zirdrYSy7dgJPcY5osyVciSANgHKj3FSm1JibacN2Oa0otIv5ip+zgBgcFmAGRnrn6Vop4fMSFsjcQCwJ9PSobaHr1Ryb2kgJRwBwAeeue1JHavC4yuAe57V1k2nxwwuzjLsuAT298Vk3ISTeiBig4BPU/Wo5rjjoZV9cmFCFIYY5561yst873IL/eJ4B6AVu6kTCc4yenfiueuELXgYLkdGPof61ErG6SZ3+iGO4tkJweBkDuR3rRu4z5chYkZ5C44Fc/oZZYQFPHfA6V1SgzRoCnmADlgelRB22Mrq+hwGs6agw6OwIPKBRj3561zU8JDkAfICQc9cV6brulsyLgYyCVI6fjXBalZPaElwpbODgZGaqV5ao7YvQx1RpVAVcA9yelTwW7wTQXBIRIXEjM3TABB/nSwY+0EAHJOSuOB+FdPp1l9pngiCoTuG5WHb/GuWcrIls9f8K2DPaRuqEIQGA4J2kZFXNWjNsrFiMsDgA8n/AOvW74KtI1tIYnBUhMbgPvGneKdCFuruArgc5U5A+hrgjNOXKzWEL6nntxcsed2AOBmqEk43El+B19jS6kpjeRASxU8g9qxprp9zox+U9R61q12OhQsWriZZAdhGemaxb24QK6yu0YAzuzimalq8WnxGeQMUXAJC5z68V5f438dNLvhgJEhG1QoIx74PeueVT2erNoYd1dje1O8j1edrfzclW2nHWuh8P+GEjjkdMuNoIUgZB+vSvJvDepyrqSymXch4ZTySfXNe3aBqcMFqrynKkfdA61tRxPNZo87E0fZSszpV0xdPsi4kAhRQTI3AJwCRn1Ga4vxR4snZXSOIo5I2tnGBjriqvinxTFOsiWyBCRyFHoOPxrimu5rmYtKXkkYgGRjnI969BTk0ZQjboWTNLNNveQkk5AI6VetZDyXUFycAjqRVFSykgAODxuP860LSNmuB0C4B465rJ3NGje00jMYHI7810Nko35I+Udwe9c/Zj5QUIAQAEDqa6KzjCKoKBQzcgdzRexz9TorLzPLQR4LAkjNbSXYh2h1K5wCc5xWPb3EXCIQJABlQckA8A4/PmrMoYqCWBK5HynOf8axlPU6Ioydcvbm4dkPG35Rk5+p9q5uW3eViXGWxgV1N7Asm8uoIyMKRnPvVaGAJKrMBtyDyMkVcK3KW46bHHiyuZZMMnygkAgVMbRUkDHBIORkZwa9Ig0qGfbGFC5G4sOpz0NE3hOxaR3ZtpwAB13Ed/rXQsTHqZODZw9lZy3boFAKBgWUjqK9K8N2SQxIhCqB93HGB9KzNO0q1tpnQKAWIJ59P5ZxXQRGOIqgU46DHOPxrgxNZT0ibU6dtWbFrI4cgDaAeCehH0962bW4JwBJsUDGAcfrWHbThAFAyQOvpV23cRsHADZBBDdvevKaudkXYw/GM7NcpIjnyk5Knnefr6V5ffRnz5yuBE5G0EZKjvz1NeleIrd52YoMg/rXBXVncJIAhiRckkMCeP6HrXdSdkiZS7GRc26XMcY2ABTuHqDVN4kiUsVw4OAMdR61p3G1Y5BtPIyMHGD61iPeCRthySuATiuyKucc5FkIMhUIDcYwM4rTt4TGoYBgRg5HY+orKsySQQQCTgHnkVsW8jBgjDA7VpYzUi5EpdVAQEDJYEA5561atppIpEZAFKnIJHSqaOX3qDsOMnbxxVxRhSAwIAXAJwc55/SsWrmiZcEocglQWJPPpmnwMQCxO4YyCTyT6VUHy4w5JPAHpSm5EKM7kZLZPPJNYtGsTRiuXUA4wwyMUj6sLNWMrgBQSATWBqWti3DGANjAyrHGe/wCXFcbrmvT3AZQVVDkY5yPxpQoubHKTidfq3jmO0tjGksvnyDLbWwo9v5Vwl5rk97dMz7gg6Fick96x0jeMZZy65yAxzj8al8wFSQSHPynHavVp4eMVsccqje50GnXZkRmY5PH1NbiqQhlDbnYAbfSuT0i48hwhXCrjk967fToYp2UiTIkwTg5xXLXhZ3sb05oihtWmZSQdx6jtWzpGjvLIFdCQrgl1Hb057VoW1hF8ojBYkYBHNdJ4f05WTcwAOduQfSvGry5IuR6FKXO1FHQaFA9pHEiAYAwMcfhW+movbsRnIAzj0NZO2KKNAm4OMHdngCopbkupcEjB2kmvjar55XZ9NSXJE6KHW45cB2RSeCZTtBP+FYOuXigyMjqQT1U5Bx6HuKwtRdJHKygkoAw3Z49DXP6lqEztgMQoAAYHkjOcfSuvC4f2juia1dQVmT6tqIJOOSRnpXO3V63lOwABYglc8Ci9vHbcrOBkZH1rHkkbaWfjnIAPUV9TRopJHzVed3uW5pkmmYo5CgA4rPlkBJBGc5OKgW4wS6McNwSe49KY0q+YSPvMedvAH4DgCu1QscLkOaQu4AJIHUAkYrX0wlGJYnBx17CsbaUPJCg88VesJG88EkEA4AB61MtrGkGdTbRExlgN2DkY9Mda6/w3eRApGQSB1I5wa5LTpVnzhiSB8ydAK29PuDDMgUgL0OOPwNebUOxao9IS48xQEXjgDFPwduAMnOSPf6VmaZdGVQQwQqAQQRgYrWQB3LnkkdayUhIIi20kHP1pQWGQSSCfTpRFhtxQZIOAKsKjE4PBPygdKfMbKJA8jpGSE3E8YzitHwreqZgoUuScgDtXO6reRrAUJYnOCADVfw1dSLqqEvsiAxgdSc1yYqHtaUonZQn7OpF2PerJwUUkEn69PeraMGAJzisTSJD9nTBJO3Axzwe1bERCKoJYkjOT61+aVI8smj9Loy5oJjxKocBchgTwRikciRAd+BnHHFAkOSCRyMcimSZI2bSQvJx2rI6RVKqoLkhOhHXntTxIGYDdhuuBUYkIJBGB6GnKF2kn72cgipYDwPbIzSBiCRtA+ozTQCSSSQM8N2FIQVGc5BOOKQDiW5AAB7YGMe1AyScMBxnnuaIgAQ4OTndg96ZuCE55Jbccdv8A61AD9zlcEDPv2prZUgFgQRgjHf1zTw52MCckng4/SmAjaQOnSgdxVU8k7eOflGKUqHIJyBj86RAASQSAwxgUvysckZI4HPSgoRnPAXkdaEk3YxyB1JHNPCjOTkCmDjIJz/hQAEKSADkYz060AgsAMgYOS1KAQylTgtn5uuKST5gWIyQQp96BCr1GDkd80hOHyDkY6U5QTIQvIxwAKaM7wCeMZJ9TQMAA+GAB9MjpTm5BLYGOKGPlgsAWHoKYyJIgB+YHrQA5QF3KDgnnJ5pMspOBktyT6mkAEalUO1uwHYUoYKSRlieuT3oAYzMU3gcrxg0pfgg8HHftSgngkjPfFNwecEAg80AKGUqXRtxYenT25pOdgGMMePYGlJOcsSWJxk05lztGOnPNBQ35+AEAI6nORRkHICkY7EUhAByTmhSWBOcHPBPpQJiopZgSMkZwT2oILYGcDrilLrnaGwfTHWkBDOw6BePr70CGghsjGCOuBgUY9eSOlBVVYYJJPOM0oQqSAMg0mAL1JI3AjGD296FDgKQRjPIPf8aCOmMgg8n2pATsJzkZxn0pFiMAJHAABJ3cHpS+XhiQQRjORzTiQowRkmkU5yB8owRnHSgBqk+ZIc5JABUjjGf504NyQSCRyBjtSKDggHk9z3oWRQqh0dzgghTjn/CgBvRiGOQeaRgdhcEkk7cdcU4AFAWGSDxmnctk9FPJ4x9KAGRgkgBvmXgk8c0OCSQuBkcZ9aVeNvQle2aRggLOHAJOcZ70ACthiSo2jqPU0hI2l843HPHTFAIYgkZIOQacTkEr0I4yMUAfjjJZvGv7xlZiM5XisloVJJB3k9R6V091E8gU4AHT6ise6sxBI0gZQG4AI5P41/RFz8NUjOSPEhEsqIv8Oc5NI1um8MhZW6Ficgn1A7VZdQ2AACeuSaau4SAKBgkFg3XHtQaKQRxKACxLPjAI4NOMYVg4QsQcZH8qk8xWlUqdqlsAHnFTmI2olRSyLIwZskgEjocUrjITK0sgXO08MDVoInmIcKh4OcZBPriqoh3MCcFSeoPUVax5eccngAZ6U+YyZGVeOQs4BxxuHpUryuuI4wpB5J7j3ojDCUhhmPHDDuangjWQsANrDpkULUm9yRd1uwy4cnBZlOc8fp9KnhlZxsK5B4L7iCB2GOlUgHwQcEg5xntUh3M2AGCsAMEcZosTZG9p94YhsILAccmtyxvC/Kv0OD7VyEQaHABBOASBWnb3Eu5cnagIyR3rjq07o1hPlOuF6VcEEMCcH2qR79dih5GVAc5Azj8MjNc6L1yhZE2IpwScZJPQ469qlSR0DbgCpHC14legelSrs6C41WN2Uo28k4wRj9Kcb8cAspYAjcvauTN6I8BVyRyc9qQ6izbVC7AvVgepry3Sa0O6Na50z6iyOQXGOmT3psUoMhO5RnuTWCL523F4w7Y+VielaVlLHLFLubEg27Sf4uuePbj869zA+6rM8fG3m7o2oJGQEEDpnIq0XE0YAJB7cVmw3RyQVycdf/rURuWJAcgZzgngV6rPIszQZMq3AxikVzEgABIOBxSRHLBMkjHLdqUOwUAIAjDcOckVkxpEmDKDkgEjjnpT0wIipGWbjOelVFUsSCcnOcZq3FD8pJJB6g5rJo0jck+c4dwFAGBjpmlCFgfmyTwcVGiKcggkdfrUKSk3KqhwCdpycYFYtGlywIdgIDFgecHsaTzNqsCMYHPvQjFiTnIzgj0oGGLIQdvqDWbj3LTHfJNFgls8FQvqKYhBLAZJHPNKiiPCEZC5CnuakiA3ENwACCOnPaoaNUyuJySwDEFevFEkGAMkkfeCjtmpPKDIMkKckk05t5+Xgj19qi4yFsMVGQQOc4pxRZFLAgEHuKk8s7QAAD696bICpAAwCME9iaExcohiLfdAAAyT601rUugYAEjvnGKWB33OXGQuNp9fajKyzsWjJUfMBnGDWkZtEOJB5A3KCCBnk11Hhtmtv3YICsMk+v4ViSESAhVw/B69Kv6VOsdwXcBmVQM5xgfSumFflZm6V0eoadPi3RckgDjdzmtJdpWMgAB85IPTHrXEWGrorLhnBB4YHjFbcGsqSsYIIPTJ71uqsZdTklCUTeYBwxAwR096ryArJtxuYjIA71Xt9RYYJAA6c9qleRDgFyxAIGccZ681tGRhIqyufMVTEVzkA54P1rkvEOUUEoXVyRkY4H0NdVeRiVWYFiEx8oPvXL68M2+A4Dk8ADtWyaOST1PPL/CSMoDBcnDetVFkPOQMEdMVa1iR4pshN4zxjt71SaUbkOSQOrAZz7YruhqjS1x4co5JwARnkdqmEscjhSQRgEEdwarJMqklstg5AParC3CTSLkBQTyMdatiRNIFGAuCvalORkKd7Nzz3P1qsVAYoMlQeOak3ESKQcOo4HrSsNMsou1CQCB12njnvUSknIU4OT2p3mFVKF9231yAM9hmmBSzhs5UZJOe1JASLPtGGwD16dauQXBkxtAzjBJrP2GQOyEZAyue9SRyuiggYWMAsx7nv+FaJCsa6sGBBAJHX6d6mjdvLRSpAIyD6iqMNw75dFUSdNpOBVxSGjABw/cVdiWizGUKkMQQflIIJz/n3qdfMBBI2xtwCBgHFVYCG80E7eMc/wAWe1XbS3ZAAVJAwQpPSsp2EkWo5QGICEkdOep9atG7k2BChTHGVOc02JjGpDYYjPbFV3kdgMdc8jpxXDUOmBLcvL9nlBJCNgkkZOR6e9UHZkYA8gAH1q/O/wAgJ4dewOc/jVAzKuQcE4OMnFc9jcrvOhdgG79eRiqt46Q5YsuT3B6egqaQER+YBxnJ/GsuYiRGQkSAktkjp7U0hFS4YyBiDyeuelU3Y7gCWIUYAPQ1PNlNwQA88Y7VDulKZYAYHQd60Q0/MifYq8nnuKhffuZQfMjPIAGD0pzSBoiQRk9Kgnb90CwwTztB6UM1TKcymRvkUgEHBPUH6VTcebI0bHCgZyRkE+lW3lBuN5IRnXbyeuPfoKpyy5JcHKjkmpC4qxiJyVGcnJ3cillJw2wEKRk9OKjeUbWQHIOMEioY9pjkBYlz8oA9O9UkUmKtxI8uEQtGFG5s8ZqOSTbMSUODkAnt6ik8pLSMKjkqB1Y9DRGA2HPJIHBOcUrFXGvKWwFBBB4BOM0pmVYyHYkE5+me1EoGQANwA3HJ6ZpYnCHAICONpz3FJBca+Aiso2qCcZ60bdzKXJ2AdPWhiGABGR0HtTPNUsqAs4/ug8Aev1qhXFxtUkDCqM5z2qeOdRESWJOMjPIqrOqlygLMoPAz1oWJpGKxy+Uo43EZz7VSjcFKx1vgvxA1vdlU+YsVJ3Hgn29B04r6C8FeIBcxOhVEUYBZjjJz0B9favlfTpDbOpRwWU547EV6/wDD3xRJbmOTequASQVDLyMdD1OCa0fvRsV7RKOp9FWkm+MEEHjoTUvLsMclThhisHStTNwsLhlZcBjgYGfpW8lwoAYnB7n1rzZRaZjdMZJskZkI3+pU5A9vrUZOBjAI75PWrilHBfcpJ4O0YJqJokPzkbh0KnvUJ9yrdirETEcgZHUe3tU8eoNAwVlYhgTuHQVE4OAFGDkZDc8d6hZiJA4JK9CM5we1KdCFVWkjWlXlSd4s3La72qrYyT0yelJdXgMgUAMGUliOMHsPf61hxy+WsgdySWyCD0GOmKc98scJEZLsRkggZJr53EZZZ/uz6Khmd42kzA8VXoRSHIJOQPrXl+os8tw4BBBAIJPf0xXbeILw3G9CWxySFGelcTO8csgLAxkHG4nqa+gy3DujHVHg5hX9tLRkIhd2JJJOBx2FXYFOw5UKmACwPJ9sUwPFCwjGCGQkYPRs9aVXidiqtnOdwPbFe6eM9CXfHExWPgYPPv61XdjIiAuXIJJYjrT1aN8AA4BwSPWkZEJIZioPHAzmpJuZ8kxyQRnJwT6VBt2EknI5wOtTXcZZywIKAc44qqQyJ8g3Dg5xwB6VBSY+PJyVyAvJJ7mhLoFgShY54wO1NjkYZBXIOTkHrxRBlWQkgnoQOxqrDTNKzuVUBGUCTd0YYyPWp5ZVWYBEAPJJot9yoSZCyL8x3cnB64H+FCiJwGUksec0FXKs0weUkAAjsPWrVko82QsA7kKOpIAz2z0qBkjUk5yGOTkdD6VbjXy4RIvAY4Heqsibk5aR3Zn5I6YOf1qZN5UGTLcbSRxgdahQoMnJDY+76mpWBXgkgtgkeoqNQuOiiDEFSQvOQDnNPUAOCeBnGKji8slgCARjCgnipRkg52kjouMfSgWgjsQ5aLC5JJLDIA9MVJFKkh3bwCQeAc4qI7kYBxknqB2NSrtDEhFXjbtAxmiyAcrFiM5DEd+elPV3aaNBEwdjgbh19cetJFhsoqkkDOSegpysZDkHAX+Ej9c1LECMdzsUyDxnPU9xXZ+EZgxQICE6EH0rjtrBU8okHO4E811PhRv9KXAJUnc2T39q8/GJSpNHqYGXLWTPWdNYXARWckn5dx5IFXcErtdyVUZUZ6mqGlIJbUE+oGB1rRmUhAcYK9cd6/Ka6tNn6rQleCZBIMKCBzn8vaqM7nzCxdz/ALGfl/KrUzsxI28EVSkk+YbxkN8uM96wSN2xhYJlywHvmoQUjQFWdgSclTg4PYU9kIkKBckDdz0wOtM+UMAeV65HatUrEkxiRmUhyTjkEdKCSXAU5HOT0xxTVcgknBGeM03eMg7cEjk56GjUQhIzgjJ7YOMGjIiYBlwT0GOtLy7KA/PY460rKJInXgOpyD6UhXGOihioOX64BBx+FMlUsAWVdx5O0YqYuI0QsoLlip2jnGKbbIVyGywycEjpQIpyWYIYhMD+VVHsRKduCCpGcc4FbOCARweOSKqk8uVBBHyhsdff/wDXVCuzMl00l2Cj3yeKz7mAxIQwwTkZFdFv+VRjnGDk8k1ieIbgRKyqeVAYH1/zitqSvNI5qs3GLdzitZmMcpVCAF4J9qw5XUsSGGenXvVzV7k3LEA4Od2R3HpWS7rwGGATgbfWv0GhBRgkj4TETlObb1B5UZCAcnNUpZjkqTk9x7UkimNixGfcGoLuZXixt2ORwQM811qJwu5H5gySBgAVFLL5kaqDlTzTDkRYLAHgEnpmq8rHj5wduBx0xVJJC2HvgtsDYANQtJIRgMMngEnrVaW53SlcHaeAQKaXG4MACB0HpVoTZKrASAMeSMdcYprgZBjYoOoIOT7c1EZFZ0YKSWPIJ6VF9szIQcgqRkHoR6CtCXK5JGShJAJBOOTk5qNpJDlcZJPOOMelKtycErtAB5A5J9qYsolDOFKk9j9aNSLplnKngDYe4Haq7OPMBBZ5MklmPY0jyJvjZS24HAA6EU0lXlyp+bIUAd89qEiXY19FtA+oROXYhSCQpHzZ7e1ekaXZOMF35J3dOvtXFeDdPVw8jvulDZC+gPAAA+h5NelKBAqqwDSBQucZxWs69OjH3mJUZ1XaKuNjVthGAGOQKRIiqgAgEDHHTNSuwVUJXIJIOe1L5Zd1BBAyCCB1Ir5XGZzGHu0tz6DB5NObUq2xGsRwAeR3qe3jPG8AbiAM0/YAykDK5wanjUHcuMntXx+IxdWu7zdz7PD4KjQXuRsRQs7PgJlc4PFPjg25JAU4wMjOBVmCIAkA59OKeUZt22NXdRk8kZFebKVz0oxsRiMPgggEDB4608AuoY4L9CQMU63jKpKC2XDDZjpjvTolO44Gcjj61mbpDWjO5ZHbA4Azzj2re0tDKUPcc4rLaIZBY8gYHua19JU7Adu09cd6EDNyOEkDI6/3qrXVqDuKgYHbritG2jMxckkMQDzzk+lK0CvkEMT3wK0uZnHXEQLANGy4PHOKi24AB4Oea6G500lnIAKqNxI6g1kTRLgEHJGcZrNu5oishSMk5yWPGR0oZxFIcjII4PpRKuCBsJOew6U7AZgWHXn1xWRogZWY7iMuR+dKhKEhiOnA9ac8wUnIHA4NOIDwq+QoJ7enrSKuVpEMgJAIJ5Oe1Od/ORNwBAHAx6VIFWTmNw/rg9DTiqogBOAvXA6UXJKzhxlwrMcdAaeyCVWj3MhIBHOGHHr7U87gpK5Iz1x1pqsuSHIMnUDHap1BaiLG6kEEEYwcnnPrUgZ1fBJKMMMBUSuwyCpPOc4qdS20sqkkDn6VVgIHj2qPkwT1wc8etKYhtAyAOgojAkBAU55YqODUr4bG4Y46DtQroCsh3ZAUhgSATxj3qeKAiJlLFWI42+tPPAIU5BFIrONrspxyCBRdiI50DOATgdMHnNNmQKEVFwQRkgngfjU3lorMQo5JPpk0zbwATsOc8nOfahhcZIjyyHYcgkDj/CmCNAwKgAgckevrUiq7ycAkkgAL1JoQqc4IJOQam4iBibiQYOCBznvUbK7EqqlyDkYOM+tTTRg5KnawIIx+tNKkAkEEYJxnqaaZNyCQhQFIOCc9ehqu+8K2BgDk5HFWjECoZ8k5wAtRuApADEtknA5q0wuQ7WcKDgkc4PQVC+VBIAVyCTg5APcZ9M1KGICDBY5wSo6CiUqxIKEN04OM/hWqRDZC8IZC8QZVUAYYggkdcVkX0Bmf5NxPUj0rYY/KoyAAcY9TVNoyCzhOK6Io53qVIYCCCTkL1HrT2QSMUJ5GMCpYzsZiVBAzgEVCSGkAcBDnqDz+VakMrNhC6GPA/hIPfvx+NJLuKEqMnH3c9TUrKEbLDce5qF5RJ0BUA56dRVowbuYXiAhbViAN2OcV5RqGxNXiWQKyMdwUHkYNepeJMGKViDwM5xnAryTUZki1KORkLkttyB0z/Svs8lj1PmM0lZWPe/A7tLbwFySCoC9OldwMcqATnr71518PWlmtY+cFVzgnIAFeix7WQMD83evrqu58U9yXK7cbc49fSlIwDjG3jknv3pq4Kc5z/nFIhIcgNnIxgjIHv/n0rlFYQKSzMcAjn0pw+UsVbcxXacHj6U50Z14wCDzmkVHAOSFzxgc5p3uUtQbgZOVPp0pp+4SBkZp7oWi2FsgHOR1zTXAIAGR356g0kFvIiJDHgYIGeKTBkbJc55PToacINzszEtkD2HFKUHIAwSNv096u5AiRGMSB+pHftTGw4BB2Y4PHp/jUiskJBPzICMlmJz+dMeMZCox2g7ufT0+lBNmDBcFwNpJzjrio2ZtrEkNt4OByfwqeTG4yA4A4IIrmvEviiDToWUFS7fLjPQnvisKlT2ceYuMXJpIo+KdbCQG3gf52HBwAQe4+leZzvkSPgElicjnJ781oanqJ1CUFd6FWDMxPDD047VnzHzJkAXbESSMZ4J7e4+tfn+MxM61RuR+j5Zg44ekm1qzN8lA+5yCx5O09B9O1Q3ALMAoLAcH3rRuIEWYsEygQrtJ/iI65HoelVwCqHIGcfrXnc57fKjNkgy2AowO3pVOdDGjo0SEyZxJk7lHoB/npWtcWmQAwyrdR6ntWfPbAyA4yygg47U1IhxRmm3BIAGD1wRnOKznWF5TuZicdD2P+FbbQMqcEgLxg1SuIwrAgAg84I4zWikYuBlz2ICnbkOeOP51SliCBQWLHG07uea2J5ckElQcYPP6Vh6lN5iY3+WwbPHeumEmzCUTIvWLSADJKk4HpWVcSkKexJxu9/StGSRnlIBJI65HWqrxI1wU3539FI6kc130zlnG5HotrLc3KkgkEkHA6YODXoIsXt4IH2YSRFYEjqp6fyrN8N6S/kiUjGeNwPfuK6VrcpAiZYBQFUZzj2HtX1uDpxhDmtqz5bGz5p8vYzGLRhcZ+YHHHSozblQcjJY5LZrTKCYAA7COCF9aYLYrGAXDNk4yD/wDqr0b9jy3oZ8cIEhjYKJMZX1x61DLbbiFYEAnG5Rya1XUlxkfMRjOKVLY9d8qZG3ETYz9ahspMyPJdGcPEAwOARzx61FdW58kgklGIYAeorWNoYCpJLAdic07BLkkADtx0rnqaRbN6LvJI5p7FSCSgKk5ZX5Dg9Rj0PpTrWzSOQZAKEcL6Vo6jEftCEnK8n5RjNVEcPKEZCQhyDXjrE2Z7MsO7XHTWoCk7BsJBCqeQKyNQgKvNEAA8bAFSMEVvIwbgIQpOACeQKp30QLHC4Dck4r1ac21c8ipo7FHSrRIZxIyszjDDnGCK62yunVc42A/eDdQfrXP20RDhw2R2rYVFMBDEgnByP8a6VMxtc6Gx1SNHKSxEqR8pVgRn1NaRvxkMpUkAfLnFceZXZQEOCDnJHGal+0vE4D7mUDJK9c/StVORk6aZ2DasuwKpBZjx/hWLfal5iOSdqg5zWMZ2BVwBvTJDMeTmpk3yYQglT2PeqUpPczdPsCO87lQSwYdAcZ/GtSytDDEN6oXI3EoP09zRYWDqoeRMA5IAHJGa1ETaU+XHqD2rRXMZWQQwFy7b8hQrHJycnt+dX7e0BKnIBI5HoaZa2pXcxJByBnHXNadvCqllxuPXPoKq5GhAsDQ4cldvQjoeO9KISsTAHkktkn9KnmGQWRQxzwCeKbKh3AhgV6YAq0ybBEg8ok5BAzj1NJKoaI8kAjJPXFFyzoNhO08cZpTC6YAbO5Q5K8456fX2q7CsV5F2oABkn0phUljuG3I7CrpgLqAuWDcDFTQ2bzyAyMpXGCSOcj/61VsYyRnR2hmZFO5AOQ2M496voitbBnj2MCRxyT6VfaEQxO5YABcBvT0qnOUWDacxgHcFHcnr+ZqXIcFqY12WErkggg8jH8Poay5rQSgkKCuDkGtSWUSSMwHUliDVcqGywGM9AKzuz0ILQ5q605IySEBGeSwzj6Vjz2TeYSRtXnj1rtr+IkFTsccdOo4rF1KzCREIMAAk++aW5djG0y4aCQgtwDjbVjUpULgFmBIJGOKznDQTLkbjnII4yPSorqbzFMjkggg7R1pOOtxx0Kk+1pCSxA6fWmQonlsFcEYyAe4qSbLl0RFCkhgTzUkluDOqQgOpG3PTt/jQlbc2TK8TSsXQRqhBAR2IOWPQYr6E+F2mGLToHcRvdAhyzrkZ9SPrXiGh6OusatZwMSsiyLIVHcAgkfSvpXw7aiwtiTEET5goxg8jjn2pTdkc1Wck7Gvqty0kzOXw5JJUAYJPOfX8vWsieRmUE5JBBwDjmpLm4VsKxyD0PrVF8qFJYAkdAeAe1c3oc3NcfI7jcpIZRkgN3qjcYIyCQSRkikeVGYMSC+OHPb1496rtOAxCHBxmqTAr35R+VGCvBIPWuQ1GNZC5wVGeMHGD/WuqlkVWJJyBnj61iXiq/mBSAOSARXTTYHNDDKUYkc8fWnoymBCoyhbaXx6HmnyQtISDgHPBHpQkYiiKHlM5x712qwhoDAJjjqCMZAHbn1pUOVJIIA6nrn8KXa6iQAZBYMo7Adx/KkUsMkjA7gmkwsNmZFQFANx5x2rE1jVWQKiFAMnKqQcenP41HresARTxIhYsMAA457c+ma55pi21pVBfbtLYxnn/APXWUvI0hC+5dutUcqwXDuVxhj09x71TVi4AkBDkZBz0pFjSQKQMFjyc9KieM7WJYhwxXb1BUdDn39KyWhpy22FBYTBS4C9hjpVmOR0w6EoV6HOCCKiMQKqSgyOQ1SwqXBJBJJ6elDjcVj2H4cePniaJLp8NgKcnkCvS/E+oWmoaU04LOu3cQwxgE8fzr5bsLp7KdWRwrBs/N2r2fwt4nOqaVJESfPVcqoGenUfTGa45U1B8yBWjqeaa7eT6Fq6FFEkLO3fBGeR/WvVvB1693EmSrKVBKkncM9D9MZryX4hqswfygBIDuUHp65+tdJ8KvETTOFkkH8JIBwQOnI6joayr1GkpI3T51se1Np6EAgkq3rzVC700MxJB24xjvmtfSJDMiYO/vmtF7ITKDgKwPJPenCsZyXkefXVooZgQAijOWGOfSsHUoCIpUA3hhnH8q9A1WxjkBUAKCcEEZyfWuWvbYoXGNwxwAO3Y1306pi0eT6xpiqxIUk4zhuxrk7yMQSb0O2RTkj0/CvVdf0yMoSUw4ORk8V5Xrk6CQRkYG4qzY5pVJczOqjeKsUY5zPcFnYvIRjd3681rQblGxCocAjcw5GevP5Vh2cSeaVViRu3buma6CCNWUNvYgDBPYCudq5pJnp/w28SGNoIZJF3rhQw5Bx3IP5V7vpF1FJChLeYScgeh9z6e1fI9jfvpV7BOM4DBRtHTJxmvffBfioXVtGglJB4K54Jx1+tc07x2RzP3Wei3MCSMQOONxxzXGeNvDUV5ZGaGPdKc7gOprsbJxIu4EMGGOvSmXdqGQgZKkEYx/Kt6VRxa1CLad0fGvxG8LSwnJSROcgL1A9/avMJ8i4WIAA5PX2r6s+IXhkDzcRFVyeHOc56/5FfNPijSBYalKUiEZJ2qw7g+5rlzCipS54o+kwuK54qMtxdFkWTKMSrAg7j255Fd7YyqojMYDqOMkdfeuA0uMJKitK6AfeEcYcuD2PoO/Heu50tSsYjQgsDg7uMex9KrAx5UeZmMrvQ6qxLRjncATyCO4roLMEtkggY4BrntJkLMqqcgfKATnBroYWcbgx+YHGPSvoU9D5x7mxaQkgtIcyHqetaESohGWG/OAD3qhbPkAHAGMcmraP8AKQFAOeM+tYyNIsuBSeUlaAggiSPGR9KzdT083cbxBoiTkZaIFifr2q+iOiAEk9+akEDsoJIw3Q5rG9jojO2x5R4h8IyxlnWLYhAwQuenUj9a4O/spIHZCp8onaNvbPf2r6PuNMS7RkkDMQMgA4/zzXDeJ/BRuLaUrF5RZtxyOhzkjA6Vx18NTrxemp72DxzVoTPHotQksnaKI4CE4571pad4z1CykVhcEBRyoGAaNU0Ge3ldBbSKDnBI6gdT9Kw5Ld7aTYZASxyFbqQK+MxOGlSk1M+njyV46K56j4e+L1xAMXAV1BBKnkj2rutH+KenalABOMTA/LkbSOvb6Gvm94yqkuCATuBzjBFTJM4Jk81s4yADj9a5qdarSacWeVVyqE3eOh9OXOr6fqMSqjKCTkAYJJPr78Vzms2UCiaVNoByzEdsd68TsvE1/pbu0FxI0bHLIef1/Ctm1+IF28BM7b3Y4YqSBgV9Fh81e09DyquV1oaxdzob3TQA5LbgTuUY6H1rGkjMRDvuJHBKjrVu38VQzBFAEsTDJbOMH2q5HqFkVLKdxIwwJGAe2Pwr3aGIhX1TPNlGVPSSMpYQWIZCQBkqeCKYIhLtUowB4DAEYJ/+t611EKWEwQqrFwAzMp5IHbFaaRWsixs8EaM3I285APH0zXU+RdSVIyvDf2fTQ3mIJ3wNhIxtI711tn4l1B0ItrRgRxmQjBH4ZP6VFEbYxKQq7iTlQMgDt/WraTpE6KgVAWwoXuT2FYScQtd7GxpeqXj+V9pKxtg9Dkcc9avi/e5ZpScYGBzjIrn/ALWNxYhiR0wcYPr9KsxXRjyScFhjHtXO2NRia6THli3LDAyalhuiV2kbCpOc96zIpRtVywBBxtz+tWIpRuZ3IIPY+tYs3Ssa9teGRwCABGcnPSrpuF2gAZJPUdBWH9qDuXJADHhQOq4pIpJI5TtfIAOFPrWLRTlY6KO5LIgV8nONw7Glknj3YB+Ynnj9aw/tLwAEksTwAoxim/2gzK+xSxQbjlugoSsPnT3NO5vDFuCAkAZ+auH8ZeIEsbAqJEmlkJJwRlQOgyPftWlq2uiKyYEEORuDbhgD0+teO+IdZS7mliiIdQSsm3qCeen+PrXZRh1ZnKfYy7++e+mEqnLYyDjj3NUgofCEsSW3ZHX6Z9PajeQEVRhRnrUoyqnacFhivTRnJ3DaXZUxgDqR3q7bwBw0mclThj0xVe3hlKkhSADjJq60XkooYELIduV5571SuzB+Zb8kLFgDBPIAHU0kkW3YCQHPIIPapXd0jQhCw3AAeg9aSOOOV3TyypUnJB4J9atIzdh8CKoBeQA54BPJrt/B1+64UgkZGATkAf4VxKx5YDkqOSvT9a3tAu3tbpQjHyyRlSeB71nNXRlJN7HsNps8sSZ3MQAaurtMZyMjHAzWBpd2HjGCSRg81spJ0ABbcDgjtjtXFqVF9yK4YSR4Iyw5wO9cXrgEUrkna7Hj3ruyQygbQCAe1cb4htyXcZBJ6Fh0+npWsFqaJ6nFXYLZIbIx07j8azXJUkFy56ksck1qTxKJCVYZHJ+lZ013FySRhRgEVvaxq3ZXLlkDKoTLRkjGQORmuo0eyS32ZJkAx8zDOa47T7l7y6iKH92OGA716HpEJWKMHkfTmkro5Zy1LnmLycEnOc4psmSC+ARnjJ61ZmUAkE4BHIA61WDDBUgAnkA9qpXRmQIwViMZI5+grP1Hc4zGuCCTkHgj1rSeXCggKNp5yM59qq3MQVjjBJGcAYAzz0qloWlcxSThgVyoB5zmqsKrqlysESMiEgM2TnA/rUeuXZtkGxi0mMlYxkjn0rrPBHh0IIrm5QyykhwSOADyDn1rlxE4xidVKld+8ju/DNollbRsIgAAB05AA6Vo3V24jBYAPjovrVL7SseYkSVQDuLxgbSffJzz9Kq3V2uwsAQ/ZuuK+fvd3PUUI2KGq3w4DZJOSeOmK5XV9TCRsZGEceP4jite9uRI0jkZOSSccflXBeL9XQKygBj0C9Mmu2ik9DKajHY5LX5ftF3OI0baQCT1BrnZWlhw8QIRV3M+cY5/pWn9oeVi8nBA5XPSs27YxkqoLAjOG6GvVhGyOZ6mzoOrTzukZ+dOCSp5I7k10NzP5ikKCAvTJ6159bzNBKgJXCnJK5GB/wDWrrrO7WaEMScHpnofeqcdTBx7GJqWZLkI5wOuCMg4P8wa2dMCDCEkuADgj16Gs+7jIuywBYnsew7/AM607O5S2iQEgAADJGTj/CtEzmqHQW8aRoGMpDE/cI4qY3ClEBwUYkEgcjHes1b6PzFcuGBXGV+vT61KblJNpDYJrRO5zKRaMmWaMAsmepqpL4YTUJEIdginJHByPSnJOAdgIJPByc1cs7pElXzCSQTgjjJ+lQ79DaE5LZkdt8O7eQsYHKgk/Iygg5Hv+dXrf4bII4LdZ2ijKlAAmSD7nr+Jrb0qYS4YHpz6V0umlncbQGIAZh6CsJVZwOhTl3OGb4P3OwKk0UqjGCWAOO/Gc5/Cs28+E94rFo0eVAMbUXcQeRniva7WP5nOMk9vStCyC74tsjwOj7sx8ZPofUYzU/XJrdG0Zs+Y9V+GmpWaYaBi+OFKkfiRXH6n4ZlhIiu4GAGT+7BGcdOe3Ir7c/sy2nL+ZEspbu4yaxda+F9hrilI4o1YngEgAn3NbRxlF6TVjpTb6Hw/LaGMB3TynUksN2QAOvNeq+GfDNguiC6vdQiUlQwgCkMe4OehFdx4o+C0lrcPthjiRCSCvPb0Hv6155r9jLogCyFgAMAkdD2FOpSVZXpy0HZxd2Zfiua23JFaA+SwJZi4Zdw6Y+oP6Vh29jJcuETcOnQcGr1lo1zq90sgDAbsnFd54c8N22mIXMTicszSMxyoz069CR26VlJeyja5m9dTM8O+CGmQ3E+NgIXa3f8AD0r1zw5YeVbqhjU5wQxHIA6D6VlaaqSbDGcjqGJyDXW2CCKBiTkjkYryqlRzdmaU276GV4lkKWxRFJQA7iO31ry7Uppbu7MzAEkhS3TAHSus8a6sIFmUSqrv8qhieCe/1rhDcliI1QnHBJ7+4r08NDljcxrNyZJIn7sKgAKjlvX3p1qjhC+ST0244PvRGxxtMgKse4xnHbHrWhaiNMEjAyBnNdnMcbVixZ6fK8aADGBx7Vs2PhxWCtPcOGByFVRg/U/4VTh1e3hO2VtidAQO/YVe/tMjaQwJI4I7Cpc2csmzdttKt4IQApZ853E9vTFaNpbRRMSqAnrgcZrBttUXzCC3AAAOep+laMOqLI2FOT3PT/61YubHG7NqGFTuk8oMmeFZjz7VU1KaPT7UtOdrKCoOR1HtUFxqL6dZmaGNp5jkhQRxjoOfWuK1HT9b8S3+Z0NlE43EOcNz/wDWpLV3bNOUlv8AxMlzIIkDSnPG08A+9S2/KlANxIBOCSM+lT6V4SttPiTG55Ac7mOcmt1LWO28zKKAx3FmHI+h7UnOKdkjSK7nB6tbyxBgVGSD+FcxIZCxTYRtOAByTXc61IAzhgCCcA1w9xGzXJKMUAbIIPPWiTudSSa0Or0NtkabhjPYHvXTRTABWwADxx3rD0S2Vo0OAzDkYOcZroIUdi22BSwGPmOMis4s45KSlqSXVp9rtSCCue6gZHvXDazpRjZ1BMhAPB6mvQrMlkZCcnqRnoP8msfxDblMKU+TPzHHI9Oe1dcJLZm9JpaM8nkhljuMk47bcd/rXdeCdLabUoGc5iIyMdSfSuVv7aRZZChyWkBLqM5JP/6hXrvw20N4Fjd0w7AFAeg9ST2rzsS+VXudHu30PXvD1p9ns0yMAKARtyCPX2rUvrWOe2KlAUAwEA4PtioNLMkQCxEkFTyf1FaEcHmqBICpByCDXiKWtzshseR+MPD72d1cS+SQhG4gnJHAAGe+K8l8Q6pFpokLna8WN2fcZH6V9R+J9HF5YvsjMjgZyBk4xXyt8SfDNx5somaaJJOBHIB8p7dK9/CKGIj7z1NtbanmniHxY91IQi74s/MMkZA7cV5reRsSHaZnJYsMnJAJ6fhXRahbvDc+UDgA7TjvWTqAQ3EiqNpU9MYxXBisMoy0PTw9V8thdHmKTgAlTnJOep9a7aHXZWtsCd8dMKeRXAaewWYj5iQePceldZpozGirEAhHy+9Y0IcsrHNjLSVzZindkCgvIGyCznJB96twNJsCkZX+VUINqgkAlvbpn3NXrRxsBZSQecA4zXq2SPE0LUMDvlsjAAwM1pQQspJLZHQH3qtaFYiCACSMHNa9tA0ykRoGx8xJYDA/Gi5MtS7pnysSCpzyc9jXR2EpOFYhi2BkcnNc9p+yJyM7vTjp612Ph3SmnVLhFAjZtoYLkEjGRn1AIqGZtGlBbOkQKrl88ZH9ac8BjLliS4IwvGB611sWkpHCHI3oBjOORWPd2ZQMzIQD0IrCUdLm0EjLCB9oJyOcj1p6WqiQFhlTxgnpQ7JB87Kq/wC13NU5tUByIxuzyCDXM73OhHQ2s8VqhJw7DIAPYVUutS3oWUZPselc899IWVi4z0PNT214sjmI/KcbunB9qWqBJM1rZi5Dkgk8nJ6VqQynaMHByDk88VhQOkbfeBB9O1XxKv2YqSAxbJb29MevvWbY7G5FeAMylcEkDk9BWpFcgKjZyuc9OvtXLwyKSAGZxgKMnJx9fatiKVgFQ5VVGAGqUlcEmSX5N1vL4KgdAegrltUEVpA5BVY2Odx4BPf8Rmug1O+gsLRriV9qKc7j0zXjfifxvDd6k8C/IrksHJwM5x0rqg0txOEnrYbr2qq8pSM5P3Qwqvp3mSZRiVUjp2J7VZ0zRI7pRKJ3dmySuAQMf0q9PppsVLjkjGB0xXfTal8Jwz1lYSCERsFCM5xkhRk/hWmfKO0g7MLgqTyCPX3rmptWmt5SykK4POOoqg2tXMgyHKEE8A9a19nJi5JHa293a2xClixALHnkZ/8Ar1Sn1eKMFw4Lbvuk8gHviuN+3SmUF2Ltyd2elWIXErE4+ZuCT396zlBrqUoN7nTz6u7nCEhB0bOMj1x2qNJTIXkJJJAH1qhEvygAhiMdQRz9DT5rgW4OAA2M49K5eVt2OmMeVEl7IAMcAkcLnNcvdIZCWByCcYJzk96uXd0ZuC2x+gYDkiqKgxyBmbzGHBJIzk12Uabi7mVSV1Yay5QDkEdQD1qIRkISRgk+tWCCrkkgnPQ1PFbnCgoCR2Peu5HM0Ja24iUEsSCSTk9faum8OaiYyByGHBOOo7ViRwAxlCSSTjJ71c08izYM4wo7nvUVIqSsSm4s9Osf3iBiSTkd667SkMMJxgk4wCeSe9cR4enjmigKMzsw+bIIA54H5Yru7eExgNnDDke1fI5g+SPKe7gY880yyblDDlgRJnaF9vWs69vBACWyQDkAHrS3UxhMwZgQwBUenrXP3t2EQgHeRk46AV87TpOpKx9DUqqnG9x2q6oLk4JJU8E57VgXt4YwwJBHQ56Y9c1BfagVgcqoaXuoOayb6/cuFCAjAGCc4Pr+dfS4fDcisj52tiOd3ZLeXAkLAhlCng5wCfp3qi0gyCNxJ685zUL3LPgEbivXnqaBMZFClFjfqB1/WvUjTscTnccxPz4GfQetNTO9MjJHPHPNCEkDPBPH4+lPjgIcEjAPA9jVSVjNK5IZCDgLuA9at2+AFcEYIJ4PQ1C8IXBAw3QA96twQsihwg35wD71yzZ0QiaOlyCOXcDh2Ay3qK6OKQYVlfDAgk461zdtG6kNkA55AHWtexaRiEcgMemR2rhmdcY9jutFuQ8axdEyGPPU11duQWJAIGBgE9K4rw6MghVyMA5Pau2s1PlAEFjgE8VyyZooallM+ZkH5RwDjFOvJxHETg9PTrT1UKpwMHHf1rC1i+byHAIUjoPWnE3UdLmXf3jSSbc4U54pulOI7qFySCW4BNURK+5yRkHr7j0qxbS+VtYKQuRjI6GtZRumidU0z3Hwzcs9qp3ZIAIPcGumUllUEYOOM9QfpXn3ge+MkKITjHJyeRXfQAFcAkDH3j2/GvzPG0nSrNM/Q8vq+0oq5LuKcAkuATkdDTDkZYHJOOPSnu/BBwSRgYqJTlSCcEdPevOPWBQSGDKSM7sHkn/61PjXKAEsMdSoFN80iUbUIXH3iad5oiUY4U5AwM5PekO45mBRAhOQxJJ7ilGQMDkGolR2ACAY6/McfWg5+VckjuR2pPQY8MMElNjtwcc/rSbRsBJwQeMHtQWOzBG7njig4x1waQAd6jIII689qeSCRuOC3p0zTckgjGCDxz1FINvJIIGccmgCXcSwwOgxwOlNHJz1FAbacDgjvQVbAIOccZPegq44siguWYgf3h/KkI64GS3OQc5FKrhUCEAEdDnmkClcEMCTznGfwpjELBWIyQSMYFNwMsM5x6GhuWIJ5AzinAru3EggDGM4wfWkAu3oTwaaBgkBcEe/WlY44JwT0NG0EBScgcZzQAnIYg5IPOTTi3A5B47Uxs5zkhR2pFJ2AsMe4oAccDk8Gg5DYAPFNZgy8YJ7D0poZlyAOfftQA/nBzwfpQoVmIblSMAHuaQZIAJyxGSaCMgEkAqeM8c0AK0e0qSc4ORkdKcpBVjnJJx9KYylWOSST2oLgoARx04oAACuMPwD1PekYZyAQSO2OlHmMSuMBP7rDOT9aUYwDjnPINAATjaAM+pHagqQSAcmlb5SCDx12470uNxBAySecnvQBHnoAMjsaC0gJMcrIB1CnrT2wx44GeeelIpJKggEHgnGKl6gADEdSzH1PWnAEAHt3piouGJJD5PI7ClyhYAHnGct3osMRlUs4IPI4PrQHcxhW3ALyAe1GSCflYjHTqacFQxAIhRSclWOSD35oGM3fvQAeVGSpGeD0oGRkEkHr9aSNizEkYboeOo7c0SMhJU4Y+hGcUDHvhcZGCeRTWY4BJJB4wKU5dSyMCo+UZ7U3cEYYIPGKAE+Qxhiql8cDqRSsFU4GxyVDFepGf60nVWCkAk4I9vr60/oACOAOKAGqPnIHKjuaQkZOWA9M96cCGbnjPSo94lUgDABIOe1AH5DmCS5gEkRYpnIJPUg8j9KrXsY8zLDKn7oPrWu1ikaEr8oOBjd1PPb86p3ECKFEoyc/KcdDX9D3PwVM5+WBlmJCMhyDzjmnwEfalcoHVTkqx61amtRBMUL5J5BBJFMSEIpJ5Pr607mqkVdoDuSgjQsSFU9M1YhZYIgjgyoST8xyeff0pVYBsTIHx2HQ090ErFgAi9goIA/OpbuaXI1WJiEUnLdFxTtgkU7mbOM8jP4GpI7ZfMWRCEkXJVieh9qmz5bIAgYMMNzyD60EuwsQAiAUdOvtSsp2uxOGxkNjipEUBCCCOMEnjPvSuHSPAVgem1uAff3pXMiOOMuodOTjkDvU4DkqDkKOgJ6VGikRBCxRc5C+malWEx9XJ+vpVrUm5ZiUEgEhh3q0FCggAggZBzkE1n2y+S7FjlWGBV6EI0JwzK/Zgen4VnKJXNbYtCQghkU445P05qYtvPUZPHX86YhyoLEk+/enxFnJJj2IMgHOcmuGpTuawmVriEgEqxwwwcHgiqjAxAgNg1pXMZeMADAByBms/yT5hDnIPIJ7CvPdLU7I1NAhdxKoJ4PJ5/KtzTwPKUBlEgO7HXmsZYmVl3AAnn0rX0+2kPzhMjqTnpXfh6bRnUlcvoxjmd2ld2kOSvGPqPT6VYgkCk7QCpPYc/jVNYpQ+cYXpVu2gKqzMCT6Cu5xOGS1LglO4BHJA6kng/hU8KFnBV8jrz6VUht5d4AGQx6k9KtDfCVVQeuCwGcVjJWJSJ0ROSeD0GaaykMpRyQeuKn378KwwT7dKYhERZSQqjqT2rFo0SJWDKoOSQPWoVjR5STwKnCkhSSSDyBnoKYY3E4CEAEdW6VhJDWgqECQEkhAcHHFLBbMzuxcqMkjaccdgfWhpXMJUKoAOSSKTz1EqELl1BBB6HPQ49RWbuNNEk6gYBOSADkU0ZcEouT3NMM4kcBwAg5+tOy5kIQ8EZx0wPWodzRMkQkRMWAJbggc0/ySzpGSCWOAvrTVZVIA6n+LHWl2sZAxypxwfWsWy0xu0lmKHkZGPp3oaISKUJJ5zjNJLu+YABXbgY6U9CPLyQd44Y5yDSLTGNGIcDfw3Qe/wBaeGIUsRkjkilKgRAJ8qEjIB7jpUMkbhWAkJPY46UA2HnOyBiMnPAB5Ip0cjlyRyDwTjpTIYRuDk5cDGc/0qWL5S4KMmMg5HU9qoncsJevERh+Oma0LfVXOC4IIIPB6msckBQXjAJGSp7e9LtcZIyT14q1cix1MGuuzEtIFAPAJ4I9frWvFrZkUYKsc447VwcXmvEuQAc5K+p7VehnlD7UTDsc8AjJ+ldMKkl0MZ001dndrfYRkJ5ODkD1FYesuFjZgMkAkEdqoR3LlCXLKwOASSSKi1eV5YCrgggZ69a9CEuY86pTXU4K/LW5cq5LsSzHPBJPYdqrCU7CoOGYdasauxw6EYz0I7VnROSAScNkjg9u1elDY59ti+HWOFCULOzBSQM5zT0QnI27SO9QxBpdxBycYBB9KsoTIg3ON2ME+taaAxizMrEjAOOM96cZ2KgEqCeMDqKj8t1nUEAJyT/SncHKEKSDuyP5Z9qdiVcFd40AZ2kfOOvGKv24DRAgY7HPaq0bpgbUweh3HOam8wIM7QrHsp4BpGiFy8TkqcpkAkDjPapUQSMwyQ+N2MdAOpzTFclQAhBJySx4J9qeF2tvwQSMYByD61SB6lm1wQCHZycHJHUetaqKhwy9MZ2jnNZNqp84gHIHQnvW1ZQ7sEAgjJBzjA7j6USdgUbj4IxLIoA4z0Na/wAnlAMCOcAg023hCoAOSO9Tu77QoIJHQkVxTqGqgQtKAChJ3n+VQuuN5cbyx5J6mn3Eas6En+IfjRMiNuIbcevWuaTuVaxVaYlWUAAAcVSmBlBwTvPtjFWxjLsAGGSo+tV5MkEIMEcnNK6C5UmnMcRVwxPbHesm5m3RszDAzgBj0q9eXhjQMRkg9D/hWXLiTaxPTp7VaJvchICZHlhT1J9RQZtkYjUDDdyDxTmUMpYNhwMDIqt84ALcEHIxVNXGhU2tE4QZAOAuMEknk+mOtVZYwHJBByNvv9KkeRlkQAHaRkkdqhuWWTJXcHUZGOhORx/Os2jVMz7how7KylgB16gYP86iRipcfcVhjOM4FPnU7QUAHJJx1BpBnaS2Acbc9/cmgojeRUgYs4CjksRnI+lN3FEIQgbsckA//qqLJMbYwAG25PenOBkMCDjt60IorsSCAQMqecjOaLeFknJMoMRUtgjGD6VYIJJDKASM4znA7VAHaNvmG4EngjpQUiSeVAIyqthlLEkYwewqIqZApdVwBkDHOalYIMNJhwVwF5AFRRq4TBIZlHOTjihIYwsGBAJBAzj0pUl3ZwgB9VGM0/Y3zsvDYxx3FRqxIVDEU4zknOfcVokQxEkQA7QQ55KnsaUkq6Agqe+O9McAEkNtHODik80hgXJORgEVaRNxBhGY7iCeBkda3/C9+UvomVzHICD8o6kVzr53Ak57f/XqxbO8E6OrEMDuByRzWsdBpo+nfBOvGa3CGQOOCGY8n2r0a2uBsjIUuHzggjgD1FfN/gLXwFRNykghcDsT1r3Xw9qO+2RQR8nTPOQaxrxvqRJpPRnWRzE7gAvADEdMCnq4cn07cVTWfsygNnGR3qwsyBgFIyDyAeg7V5jjY0i7jJVClnyzHqcntUToJEGSMZzkDHXpVrhskE5/nUMrAsob5scAAZx9acWNoptbnJOc/hVVoomJLohlAPA6gdq0mUMpJGDUBtuI9zFQSdw29PQ1smupk/I5XVLY8h0KqDwSOufeuZv9KLEKYsHJJYjp/jXosljHKJdzElSBubnOay5NJWTJIyR39a6oOKMJKR55PCsWCYACu1NwIySSe3XtzUT27xzGM8N0z1z+NdXeaXGdzKpBIwCQRg/SsK6i8uVx5WRt29eA3qPaupSuZ7bmcwJSIImGJIKgdAO/PUn6VCz8bdshB4GecfU1O5aDAK4JyA3uarbzGxAGcDPJ70rMVkVLqExIWViQc7lx0qqHAUhnYqwwwIwKs3BL5EnI6nGQDVEEqWII24IAx0NKwki2XJG4GNUJ27FOcY756YNOgA8wgHkdDnrVGNJWYBD8mQSPU1qQQlACxB7/AEp2RSRbjkeMDIUgdc9c0qu3JKhQegPUUxZQMKxUtnIwOMUMpmmJLck8sKZTQKkjKHBUqG2sM8j8KnimACIVwM5Bz1qIOFZ8JtbjqOSKm27gAAM9qoViUEHAAwQepPBq1vGwArkjIyec1BGuFDZB9R6GpFcbwzcgdBWbQggYl9gGMHqfSp2J5IUkdcnioYhl3JAB7fSpPOO0q4BBBBIoSAcQ74LZx3AIP60+MklsnJxxmmQBhgAZUdB609kIIzgMDuHNJiJA4fBAIBHPY0EsXBDAngYz0FPAVwgEgz/EemD6UiRh2IG14zzlTyfX8KzZSVibzSNqAEgcAKK6Hww7tdhTgEEEgdQK5sspBAIIByD0INdB4MUC7AB3EkknOcmuPEr91I7cK26sbHr2klwgwwCA45HNbDA4GSOR+dY+lqzxqMbABkYrRkKtGCSwI5yD2r8oxGtRn6ph7qmiK4UZBB59vSqMoQEkcknpV55CCpdMDOfw9arXKiYOFGAQDuLcjnsK50dNylMSXIJ2gDOCOoPoaYgAIAXPGKttC0iDeQUX7pI6VUkXywCWyWOBj1rRahcaXJzsDdOrdjQ6eZHtPI6kjqKH3ZUDk9Cuf1pqbo0ILFnPAIGKsTZKMIBj5jjgA01CIcDJAPTPP1piwskgIYAEZb60reW0qsQSQDhsfmP0FKxmODBnJXlu5/8ArUIwjABGSTkAnoaZk/JggAddvelIO/III9zRYY4yESEKAAT3qJMoCgwpBJzng1K+FAJwCRg89ajfDArjAJ6Yq4pEtkb7SrAABlyee3vXE+JLtpPMYOpCjADHGfxrptSlESOMncRgmvOdbvfmZCQRycV72X4dTlz9jwcfiORcpkXt5gEMSAOwPQ+tUJLjywSRlW6etST4bbvOSV3E44B9KzrmU5OTgjpjvX18Vbc+UlK7uJcSgsFBwcZ561RnuSQFbAIPWnS3RbnABHG4jn/9VUJXJcjOWJBBPetEZ8xNK6OACeByeePy/Os6ecEkAkKDggmpZwASzDBOOaoXcxYnzVOSchuuaCGyz5wEQyBkHI5qLzWGDgbOufSopJRsMmSXPUGoY7gJGQyllOSADjBNUK5NLcBUfDkPn5TjioQ3nSEAjA6k+tRNODkYUEenODUMLpKzoCyy7hkkYBB9zxVoiSZZQlJWAOGHQA08b3wxJzkEqD1FQxMAx5zj5SSO9STTrG4cgbjwCoqtSEiSTy4rkYJYMeQM8D1z/TFTeQjYIfBzkVU3O5ViQoJqexjM9yEBwCclvSpeiuawV2keieFomjjjCIFKgZbOc13Ntn5C7bnxw2Ov4Vh+FNOEdmmEKLwfmOTke9dPHAUZWwpY9Qwzt+vY1+c5niHUqtJ7H3+Aw0KcE7EBUSEsQSVBI4p8UQC4L55wMnk/hVpgVIAXIJwSBTgrogJAyAOcc5714UpM9yMUQJEqZBbLHgj0qaMBpEjCnLHA96GDySNK6BiTnjnipoYi7ggAEngD1rFs1Q1dwBVASwGOR1qZ4CGADkkgE47A/wCTSx27IWLOSCDk1KI9oBBYj1b0qWWhghLAAnB6AigxneCBgjJKjpUoyBtAJOcgmgK6vkPgknJI6f41BVxIgJcbxgZ3A/yrd0kHKlWKOD1B6ehFY6JnaSQSTkkDoK6DR4kYSPt2hcbfcVrETZsRQsAOTuI3E5609kLMScgEdu2KFQnAKFx14OMH1qXBVSS2SQRn+n61o9STOktjIS5GG6A+30/Ksq+tSpzjnJxz1966NgN2CSD05Hp2qjeWiElgCjMOSBWbQ1c5iZxuBAKHG0471EYgqgj5RnJOOtXbqAKxVRtUNuJXjJ9aikSQguAXUsMknpWTVjRaFfykkXegweoyO/uKfEFRApIwvAUdBUm4guG+UHofWnBDuHygA9cjtUMdyJlcMXBGWPJ9aTltyuM55BFPIBJAOAp6HvSJJuUjGCOQCMUWC4xWGFTJABwM+tEuFQg8nOAAOpNStGpzls5/n6VFGWSJgVJOeOOtVyjuRyxsAASSc8Y9KkZQsQYjIJwaSRixAJII5OO1ICcgnkg8Z70hieWSSM4OM4BodycHI39+OKezFHDEAgjBIFCoxXJAxnmglsajjccZI6gU6Uvt2oCAOcE5pEi+dlVsuBuIA6L61IAgy+SSffrigm5A5Z4VZAA5PCn+tJuGRk5GeBjvUsjAqAF53dR0x9KeI0JBwC3fFArkSSMjKynDqcgjsR0qBQEcKOOefSrLRhZMYwCfyxUcgDZGcAfMKhoepB5fl7ySSByD60pxscKw3Aduwp+SVAU7wTnnjBqF4x5zSZUOflJ700BG2VUnIKADr1Jquo27+CGzkHPBFSmJS5YLg4wTUbtuIKDcOo+laIlsTeTKNp3cEgEYx7Zp6xnO5zsb+9jOKIY1MgJ4G04Ap7HIYAkg9h1roiZSZVnTZIxAUKRwD2/+vVNgAoAcAA9cdfarMriRtpGQOhNQKRGCFAABJJx1roSMGyuSUkKMQT0wO1QOVEhAQFhxk9qnaUeajMpOegA6VG+EjYqQZCScE881VjNsiymzkFnI7dAf6iqsyb0O0FTkHgdcVYCpGqiNFjAHAUVG7SGNiCAB696tRM2zl/FcyfZnXesCuOS2eSOwPrXlWoRFpCQCD1Unv6GvTfFUYmtXIXe/GFPc1wb6c0hYkkqDgNivu8mSULnyWaS96x6Z8OZCbKBA+6WPhmU8MMdDXqkR3Q52iMegP5V438PbtEyoYqFJVuMc/wD6q9js382yB4YE4I9PQ19JV6Hycrc2o6O3RIxh3Lbsncc4x059KeUO0noD19qVMbSGHvyKj6EsQSOmcHBNcwaLYeWAGTwx6VH5vzEAgv3+lSOFfI2g5GMH1piQFTtYlk7Mep/ChWFcVJstnIJII/Chox1Y7mA46ZIHf6U3IVQAoznIJHbv9KkEg3A4wAOmOlG2xYSbTtwNo4Gc9SegqPGDKzbmUElQDyOMDnvzzT43O8sRzjGDzjrzSyfvFOGwQRgY6jvQQ9RjseGUYHIOQDjPemMdqgE5P0qURuqoXfAYZ246GqWsX8WmwTySuqhFyDnqew/nSckiJO2pn+J/EUXhvTnuJzt4Iww7HjPPvXz34g8YTatrBnWVVRjhgo6+mKn+JfxDm1m8WCIh42yCZThRjsfSvP8A7QEcYcFuoJNYSg6i1OrDLlkpnpdhdu8QJO8Nzzxg1oyZYqCQNowRnpXHeG9RDkpJIGJGQAfTrXWwSJNEXA4PBHc18Pj6LpVNtD9FwNZVYIWRAQAAAMdPU+tU2jxwEIJOSatsgjBbBUcYBOcD096YGVF3scuc/KfT1rw2eumUrhSuXYEMOuPeqExGcAqCeT71oXcnmuDtII7k9aqS5ydoGW6lhkAUITKEj7tyE7T9M5qnPEI1WQyI8Y5EZJDE+nTGK0boLJucrg5z8vy1i3lw7AgoAmfvDnNdEVcykZWou004AQRFiWwDkD2zWRcoHmIIOe4HetiVTODtkJHOMdqzXgV3GWIAGCfcdTXZBHJMzFkEcxVQrEjoTyPwp+mIt1cFQArjnBGaHjMW2N080liykDnGeD/Ktnw5ojzOZiGQnkdyK9XC0nVmoo87EVOSDdjorKFoYUIIQZJAAxjPBFXXA2RAspYcEgYz6fjT2iMURUAu2Mgt3NO3DaAFIzyRjjP1r7OK5UkfGzld3ZX8lyrFCOvOabKjRqF3llOCR0AqYqMHBwrelLsGApGRjqadyCuYDIcKcHGTmo18sSPkEscc/SrcjHAKDHHPFVRgKQw2gnjjk0iRsxG9QRgMTgk+ntUIRMkkNlcE47CrJtztyDlc8d8UQoPOVSGBIJPH5c1jWdoM3oP94iC809CFmILTZ2BQeAp7/Wsm6tBazkkYB4A9T1zXWG33AqsbALjcQOB7/wAqpX9gGjYgEsoyM9z6V8O61pPU++VKMopnJowSQoRtycls5xmi9maZI8PhI8gqBnPPXNLqsaWbFySWPbPSqb3YWAgKCGwcnkg172DxKa5WfNY3C2lzRNG0CLgqGYjGAozj8KvJgzKXYhQDwOOSOPrzVHTBIWAEZDlQ2GGMqe/0rYNmSVDIGXOef/rV9BBNq54jVnZkUZlMSmXaJSPm2jAP0prZMiLvAJz0GcfWp3yhJIyFz93tTPsxZ8gEk46cYFbKL7E6BtUDBPmdicfpWxpunSGPc+ArcgDr+VQ6bp5mclxsx2XI+h5roorbZGq5wa0UGZTYyONUjAZcHOOe3oadGCzEgBgGHB7CrH2R1KFjkdwBmrVpZPhgFJPpjrWiTRxyuFurbiQSXHQkcYqd4hC4ViQWOG284qzDZzBiAAgHVWIBH41PDp0su9wMFex4z61SIM/73mjZnBGwg9B3471Iw2RqNmJCOh/StW20lkYMFChhksDnn6VcGkDBZvmfGRkVooj0OeS0ExVmXBA+uauRaUHIJDAHAFbUemIuCwIOMjjAz3+tWDCAFQEAdAT2pqxDkZtvpwt3ABJfpkgECmzxpGrAH5QcE9KttIQSEPK8HioDMwf7gx78596LE6MjuIi2BuATPfsB3xXPXsqiYRlwzMGYgdQAQBW7eTBIySCcencVy1wQ8jSAAOQVDY5AJ6VlI3pxu7jMfeIAIJwcnpUW5wSAAygYB7gZ/wAaeTtXy2JJOWHHAAHPP5VESGtg6kl+2RxUnXsBtg0hc5BPLD1GMdar3VvEysCNsZXA5yc9qsQ7icsVBIxRJh1CBQUwQcjp9KkaaZyWqQCOHcYgSASGHUgdgKw5kMojMgaJX55XkD6V293aupIwG4yOOlc/qNmVjleV0jKDKgjOfYY6VadjROPc54Ky7wTkAlQR3HrSIv2fLOzhUG4+WMnHsO5q1gIxUMCx9aTTle+1KGKIhfnCuWB6E9vU1Q20j0X4Y6Ot0RdlAAwDK2MZBr2KRjHFGgOQFJ4PQ+lcp4P0h9IsIFZCAxIBbqR6+mBW1PeEeYoGcDhh61zVGm7I45yc2R3FypZAyFixwVz0OPWqhWO3DIAVAOMAk49+e9QmULIAWxKwZsEYGB3/ADNQq484FmBBBJXPftWN7EKI4nexcgZXI57jPWoppACWzg4wSKbJIWUgsF46YzkVVMw2uEUEHDNk88en+Appj5bDXHlFXMbOp5DHv6/Ws6+CspbBBHHA61LKyrtABRh1O49/aqU0jupBIBBOD7V0QIMp/NIY7QQCfqKZtO9A4bBG449PSnymUSISPlxjIPJNMuZyil3G7sQODXbF6DV2MlcqMAkehB6fWsXV9YFrmJWBkf5CytkNz2NMvtT2korDLcDPp3rDuJSVHzADOFOOmPas5S00NYw11CV2kwSQSORVX7MAS7nA3DOT0qZnDgBiScjpxRNCzR4TA3EMQ3fFZ6m45kESvuOAACoUZJJNRmJmLSlSQOSB71YQMA5ZQT1pm5ZSVdcjOQAe9NXYDDtdV2RAPkDOcDFTRwSIyEgAnNKqg7RnBA4HQD0qdA+0bmBwcEDsfrVpXJaKkkbpLnqT2xW54cv5LG9CF5EScBJMORtGD6f5NZuzgjknsTVq23khiuHBwM8ZHrQ48xMdHuT+KHe5mcCTMaKSFfsB71jeBdbfTdeAQ4SfCjPOcHPAPQ49Oa1dRt7rVMeRHlnGMdiAOaoaVoEunahBdSRkBfmCqM5HSuSpBctjpi+XVM+ofCVwZraJ2wCRn5RiukmZNwyeBknGQQQO/wCdcb4Lun/s+EBsBfur1GDg5/MmuuSARx5fc+F3HnpntmvKvqK3MQajHHcWzbX8l2BAcYzmuR1G3MSDBA4xuPANdoVMkQGwB2+UKRkiuX8QRJDAzSMFC5JA/lXVTlYxnDTQ808aXsdlZnzAxYjK5XBI7HHpXimq3hvp5GJDKpw2MAj2x612fj3Wpbi/dPNITO0ADjArgXBBcB1BLbiWyc+w96vnvsaUY2V2TabtkmITI5xg84Nb6h4pIwBgMcMp6H61h2MoVkAOTuCljnLE9BXQx4kDInLocEkdG9K3g7mkhZHDAqcqQM810HhDxA+lXo3SEBpB1PA45IHvWIQOEcqQBt5HWq7K0bIySDIIJJHUelOUeZGEtdD6u8Ka5DdW0YypOPvE4rpxs8piBk5DBien4V85fDzxksEnk3L5JkCptycDHOfevfdO1dLoIkYBQggP6ivPa9m7M54+7ozM8UaEmoWzkxqTydzHpXyz8TfDCI8soAYgkEKOuK+xbi3UkK/3SDn34rw74n+H3EcssgVwgLHjHFejSl7SDgdtCcYS1PmfSiQWDllyQDkYI9Oa7nTiYoEhXYVH8X949Op5rnprP7PeB3ACsSRgcCuj05+AAMEYyfepp03BlYmSqI6XTW8pUjQYKc8ep/8A1Vu2ThlYsSACPm96wrKYvEpwEbOD7it+xURbSGAYEHnnHPJxXpR2PFktTatlDgEqpUEYyOQavwmPBUM7853MAMH0+lZ8NyZssHJJ5ORjPrxVyCb94ikZGMjIqJDii0uQCJWIUHcGx0HpVqJDIgwwjJGdxGc0wguhCo3POJMfl9KmjwrKpUEADgHGPasJG0R0cQkCuHBGSAf51KLM3jtGYgVI49/WiNAXfABUgAL79+atQkja5G0kD5fT3rBza2N4uxx/iXwYLy0ldIyRGNx9VGcfzryPxF4TMEquvMinO0KcgeoPSvpaPZIS8pyDhSuQMgdKxPE3gldSBMTqVK8ADueetYVIwxC5Kh6mFxM6ctXofKt7aNEHEgIIbA9T71TkAKAgkMTgjHavU/G3g+a0ZyEJKAA4HX0rz29sXtAA4XPQkHvXy2JwU8O9dj66lVjUV0Z8SsoQBQR155GKmSxiiUurvnoIgBtHPPNPSMomwDBIzuJ5/KpI4ZN0QBLljgbf615zR0KxWumeMEIWIBAZADk57D8+tPjvbkKROqggYwpzjHT60+YSRSiZZWicHGUHIB4I+h/rSTRnexBJGASfUntVQlOHwuxz1KMKmklcvWviB7aFAXIYDkjPH4Vp2/i4KULOAQc+nFcjNkN5SoC/bccA+2aqz2r7jCy5YjcQTnj6+lepSr1Vuzy6uXU5fDoeraf4h8yQKkoRCNwDHrn0rXs9WVLsu7bwCNhB5B7nP5YryGzkuIFXzjGhH3drZAHYfWum066lLIZXZyvcjAHpXs0XOesjxK+G9k7JnpsWqmRihIDgnvnjtxV6G8KSHDgEjbtYA5z9elcRFqoeRpXIDMckitbT75XmQlsHIJyeuK7UmcHLY65Ll/mYEbABnoTk+1WEv8lQAckZBxwK52PUxJO6grkk4qxBfBWKhgWB79qOUfNY6D7bvc5I8zghVHUY5OKRroKu5WyDzkmsqO6ETAYKnGTg9Qf6UjzmYoEGBkkgnt25qeUzcrmmb8gkmbKDByeMVVuL5RCZXfIUFiCeg9PeqD6jHChaU4QHBBx+Vc1qOpPqbEQ4jiBI2tzkemRitIUuYzvd2uVvFHiBtSYbCduMAA9P/r1yb5yigZI4Ldz9a3j4fkZwIhshQFiASfwGeTVOTTTvdtjKuMjIOfyrvhSaWhpouplLCy/IrHOQcnkj8a0LazygDqGRic+9XtP0YyRh2RgT0yMVqDTtgCbeDzWvJJEOXYzPLVY9kSMsecgE5x+NEatIwAIIzyKuXMDncQcHGABxj8KhtbedUJQgkHliM4FWomLlIe6OCV3Akc5PYdqIUfcSwBxnkdzU0lrKckg4AHzepqS00xyxdiVLYUnPQZPb8aZHMyMo7bSqEHHI9B71d0y2czAocMTn1p6WZlglZZSroSqlhndg4JOK0/DUQGrEkgAR5yeQTnnipk7IVzsdBtpxGCTjACnNdfbQIIy5OBjNVtLsFMSg9SB8wHrUrAwblKsCpxz0NcrfMNNdi1FGm4FwMkdj1rC8RWgMEpjKmRTnkdR6fX3rWhly5TGWxkAnoAKr3IS4hIcgswHJ7H0qoKzuUpWPHNegfzwShjRsgpnpjpzXOyW7sGUsdpHHbFena/owdmbGeDjjGK4abTlinIUuADnBGBXW7NaGikral3w3p5klicyFApIIxkOfr7V6VYQGOIEHd65ri/DUKBEVnITJP/AjXbWrooCFsIMYJPesG3c55Jc10STq2/IGAOCSapEln3qQB0Kkdfer93hwFDAA9AKpsjb1AOQp5AFO4DGWNQqEAnqA3b/69YuvXpgYiJ1DjAYZxitK8uUgICvukZtoAGcHGfwqvBpayOJ5lViTkAjkVjOqoLU3pwctjM8M+GpbrUjd3KNEw5CuRjA5z9TXo4uEt4woCoAMEA5z71gfa0togqgKBwT6VA+ppucElwVJzmvFrVHVkepTjyqxsXGrFd5D5AHUcZFZUmquHRi7EA5HzHA/CswaiZQVYbSBkY7Vl3moiKF2Jyq8k1hGLfQuSLus60LSzLkg5DE84x6GvMdX1QX88gZySpxhTnn1z3qfxD4ja8aOEbmH3VOeAM8j6daxookbHmfukHG5cYX3+gr06EOXVnM433LKIHjJVgjkZG7ofrVO8bCkgAr29feribbcbBIXHUMwGT6HFQTpvyzHnJbHQE13qQWSMzhwVAycfN7H0rV0S8WD906M4JOAvQDsMetZ0uI2AQlyRk4PSnW5EF1HK43oCGAB5B9KrQzlqdXqUGFLKAr7f4T2PauRuJLlJUVJzGi8MCMl/QZ7V0t5qK3WZITlgMsh4xnpz3rn7u2E82QWiY/MCCB+OKlOxzyStexYsbm4RWYPwMqAe2e9atjJcOFJYu4PJ6ZrOij3LtGW5HIrb06GQkKQoU9MHmtkznk4rWxs2VvvUoG4ZcH8a2YNKt2ATzGAwMkcc/XtVCwiCMWaMLJ90MpzkDp+NbNmUtyB1yc4NKTZmpmjZWhtnVkJLE4yeQPwrobLMWWdADnAYHPFY9o3KMDlTyAPX1rdtiC4LNvJbcc9zXJNmsWjd04MEYgj5unPWte3jbbGc4AIU8dSelY1sq+ajAsgHUE8HNbtsSMbQcY5JHWuOTsbx8jQhCowV32nqCec1chgcnBcM3Zio4Hf8arREGMPvCnaG6ZJ9q0rQ7iUcYJycn+dcspWOyBHrNvG+myuYwJcAKR0Ir598ZaEl1ds0kYCg7grd/cV9G3aK9iySbs7cKyHBB9a8e8Z2SxyOFDFCcjdyePeuzA1XG6HU2PP7C0it1dI4hGcjIxirShFYkkA9+emKeqYkLOHDcjAAOfTp2qS1jCucjJIyAR15req7mSua2nRiTBwDu5HOK6W7kS30xmJ8twuVCjOTWXolipYKVIJ7+grY1LSxcQACRgoGNo6mvOdnLU6oXSPGPFtz5lxsL5c84YZzjH5HmsONykwIbJxx7GvWbv4WWt07s0/nk4YB8kgnqATTo/g+rFXMyuB91UBBAPY5HH4V7lOrS5UkzjlSk3c8shO7DAqDuzjGSD6kelKyu0oC5xnketemXPwjkixLFPb2yFsFAjO7/U9AP8AGqB8DLG6mSRiobOcYJq+aD2Zm6bW5ysMHmAAjB4wT2Na9rok0zZD78nqBXSweHrGDyXSAgqcMxPL+hI7AVofu4gjIm3aCCOx561k2ZtJHO2+gzKCHkEIHLMecD6VtQWKI42xl8YBIOPxxVuJnGZQ2CMnhc4H0NWEkDR5BAHUEjByetZNsWjIjGBgYOM4HGeac0RkjDiMyHHHl4JI/pTCXA+TjGdzeoqUIETdGuw9Cc8E1nqxpEYgIUSFVRV4UA849xWJq+rRxSGEHc5GcZq7rN+ltbsjSAHOS2egrh4Ha+uHlBDQglcscN7ECtoQu7sTfKT6hIzwMRwpOWGew71yl3A6TFQ5BbkEjOBXbzaSl1bupIKADOTjg8Y9+tZ1z4XMrqyOxXGOM8e1bqCfU0hJFjw6FUxoSFAUgDpx16fWuniRNpySxwMEHHPeuc0zTHs5CXbcBgAHqB3roEYRpwOfX0qXSsZS1dzQht0XBUFTn1qtrNq7RMWchzhgDyDVSfX7bTmCzu7k4GEBOPxHSqF/4redhshaNUbcrnBII6cdCPrWbhJbBFXK+l+HkF4S6YViXbAzznrXqHh+eC2i2luUIGSMY49a8wtNZLzB3kJbJyOgz9K6TRtVO4B33qp2knuTXl4qE5as7ae+p6zp90V2MSDnkZPatm3vVYFScEAscnJPPp+NeeWWrMxAVgBkZz2FdFa3jnBV8A8kAda8d6HZG3c6/cjIRuzkce/4V5X8UPCQkuTdD94DFvZCMZJPA/DBr0K3uAqg5DNgc+1M1uyGp6XOwXeyrgA85B4P88114at7KonfQ3i7HwJ470J9KvnRIgjncVdzwDnqfWuEuImldndXLKNrknIYnvXv3xc0qETTyoquiMwSQjJIB5yPrmvCrlEJIDsyspyrE9+4NfSV0pRTSN4yiupj28oExZSQAcdO9dBY3R3oQpLocrg5BH0rDaIxyEBCQOSB6etdHpDeWkZjaMJkgrgFs+vtXnpJMwqyTVjobTb5AOw5PXnvV20IXIIOAe9ZaylZQpJAxkelbduU8ou+FC9wOo/xrqR5Ui3axhOScgnOT2rTt0ik2blyehXOMc1nW22ddqkDB+8fStS3Y2zCMtHKOgZFB6+55ptWM7mxYQqzY8vYAePcV6V4QCJbBSwEan5VB6H6V5fFMUQOQQezZGD7VasvFlzaMRb3YjUnDLtByfr2rnnFyWgr3PoGKa2ggLzSRoSMAN1wRXK6/wCKNMto3RCJmHy7UOSMe3NeV3mtT3lwJmnfzAMEg4Bqul0QyuCyuDuDd8+orBQa3NFJ9jotR1l9QLDJRTwgK4KDv9aoBiEUAtgEDPc1TN35jbWRwTwSxwQamS5K55HXls9KfKi1ruX1wpBUZ+vap43AAcnbg4zWdDP5zvGrguoDEE9Aemfyq3G4KFCMpkEj3rJxNos1LZwzcHIznB71ejuRbMXPAIwCOcH1rHik8sghMIf4s/0q0LpWKnIUDtgHPtWMkbI2Ip2Z0O3CdCfQevvWlbzoiM7OFA6ZPJrB88LGJd5OF4Rewpt/efZ7NinzZG7kdCawdzaELswPiF4rijiMZuWSIElYmOQW/wAa8M1bUnur5JQSVEgYjOcjNd74vuWusk4BBKkgcE155cQkTkk7znBCjHFcWIqN2ie7Sw6Ue5654Yv0ntYgHGOhIPX3rqriH7TaKjkOQdynP3T6ivJvBOqmzuxA7rGhAVVc5zmvYLOUTxoCCQBt4HSurL6yvypnzOOpypVLy6nIalphUyyEAkdeOornmZckpiQA43DpXous2IAyG4x0x1rjJ7ZYp3JbZnI+o719TGV0caknsVIYBNOFBwuM4x1NaEEawKBgDaAoGe1QQKIsuBwDwfWlM5DAkYHXJ71m4tlXsW5rtOobBXBNZkt20lwTuLgjHzc4pk06GYkAr0JJPSka3CgkABuoz604wsS59xpBaMsRk54OaYsZJBCAkkE5qxIhW2i3ELIMlgDw3p9DUkEBIBIzk/lXRGyIvcjS2QyOQi5PHI61ejtisIQPiXryOAPrSxW5GG2gLk5BHP5VNHEdhLOQuTtzzirIdmQrBwNxJI6ketPQFiAu5j2z0FS2gWQEbicnHpmpUgCFgSQB70mYs7HwleBYVheRljRs/M2QSfavQ/OZYwckgjnNeSaBM6SgIpYEggY9K7p9bMFuXYklASSTgfT618jm1KTa5Vc9/LKsItqQ/V9UVUwcgjjBrlrm/wB28DBZ+D7Cqupaq0yO5wAcsPesKK9aR33IUYAlif0rPB4VpKTWptjK6m7R2LU1yT5mQyKvGQcZzVIytLgksSTxkYx/nFCyCRsEkbucHsKesQQMC4B68HOa92EGjxGgV2IAfBI4Bx2qbywrklSCRgKeoNQgFsAYY9smp3EkSoGAR+ON2c56c1o0JAFEQBK8dceh9amjlEkLqIgATu3EnIP0pEAKBSASOvOefrTw2XCeWAO7Z7emKwkjoiSrkkAHIGDk44q9ah8SlCHR3DgnqCABx6DjoKrKuJDsJZDjjpj1+taUNqFjTYAQp3AHt6/1rjqHXAs2gMcpQnazDnJ6+lbtrbAyBwuCSB9Pes6ztwUGDEyZ5Vly3Hoe3NdNpcCMFyMEep6151SVjvpo29GijIARQCTndjG4jrXX6dkIATg5wPasDToAjIAuAPmAPTmuotlIBIAAxwQOh9a82U9TrUUW/socEE8EcVzur6M0m4KrMxOBgdK6uHLxqclz7HAPtQ7sjgmNYgeCo5/U1LrOCukdFKnGbtI4aPwjf3G1YbZ2HqBVuHwPqvlgG3KN1wfT616BZXIUhhhcdCO9altd5wCdw69eR/8AWr56tnVeMuVRR79PKaE0m7mB4O8PXel4DwOZWOcEDJH4dhXexK6hQVOSMkAjiqEM6sSCWz655A7c1Ot0ikgEg5yfevAxGJniZc89z3MPhoYePLAtMQCARknnmmPh2AJyR2HYVA1wspABwwOevUVMjZkLEAAjgg5zXMdlx52gYJbHQc5IpBw4XHJOAfSlkwUIyASODTVJwMjtigVhHJbIK5Ufxeppfn2kg4Poe1MOGBIBAHB96UyDcBkk4zgCgB7sNw2hiMAcnoaXYMDJG7rgdqYpHAAwf5U4AqCA2A3XNKwxDkMATkU/cM4zlep+tRhwAQBux07U4AM7YDFQByxHJpgOAYqQBgEA7ieRS5cshxkDq2e/bikVkOQVywOc56UZKqTncCcY9M0gHrgscgZHf1oLncpHIB5HrSAjCqDjHI9jTdxySTkAAnPFSMkYDBweepJFNUKxJADDoQR1NOViFBIySc8+lGQHPljBPJ96Ckxm4ygEhSCeB0xRwHwTjjI4owpORjP8qTAAO5gQOg7iqAcZAp65OMdetAIKgAYY9BUYPmchcHuD2olf+LJJ5+maLCZHKAzYbJPUEHFAkwAAMgDBz296rmU+aNxBPcirMTEgEjJ7gd6VguTxlQuQSWPIPoKjcBwVc5BOQT60qucHHXPfrimyASExnIB5yD3FIZJIwaTJGR9O9NYjBUjjruxQRjGDkd6UMHyMZHcUAGBnJOOKQnGQDhutDNhgCcE0wuD8oyDnFAD95IABUnjPsKGwxJZcDOQc03agOQQC3XHc0uAm5Tkkdz0oaAXk5UHDA857UMDuChx06EUr8qADjHfHWmgkkEjFSAgDK4G9QAMkkdacwBUMMkYI5PelbDAgcnPbnn3prOGwNjFxzkDimh2EjB4LAq3AAz0pWbghl49c01GDBCDncCcDqMetPkAUrknP93GQfrQx3GbiMkg0oO0jcQc/qadnEYcjA7GjGQSQCKQXBfmU5GQDj60i8k5UED9KeSAuBkADvzUexUYMWw31oGtRQA7A4PNC4HKkkHOc0jMQxABJHfGKBgMMkAdOO9AA3UgkAY6HtTUQrnAwSc/WnZBYknI/u4/rQGPlkgFScgA9vemg0Pycu4lZkUR4G0ZcnkHHP61UNqrBg7MxHINWY7h5WIa2dYj0aQDkj0wTVpULxOSN7HgAmv6H2PwaxzVzAyF8nI7VQYM5JDbQOOK6O9thKCRIQQAMEZyB0GaxrqEoAijJ6k0rgkVIYRwHJKjpjsavrbpHbyb2O4EBQOQQc5Ofb+tRFVjCEDIJCgE96miCmZkLquBkhieDUGiI44wRhkyqtyM9aakbISQN5GSATjHpUio4lALBkY8ADpVtYFXKlsk9AO1MHoRmOVJIzKcF1DBSc59sUYMqhQMAE856e1SRRtkGUo5Gdueq0GIgHYcE9CeRn6UrmbY8QqEIUhge/oaUg+QofLEkgE9RU0i/Z0KMMsOw7HvTS6tEodgrDlQR1PpVIlsbFEI4lQAkg4JzknnmpYASwBBYg4B6Y98U9YigUkjJwSV5wKmYiIh0yxY7cjjPt9aolko3JtIG4Z5z2qzFkEAEAE568E/SqySkxuithWGGRgDj8asWuNpDDJ9D2rNxv0JTLKgurbowFBwrZ7VG0KzZYKARwMitG3WRozuiaMAkbW74pl1C8hLQxM4Y4JUDAH0qFTXYpVHEzY7ORWBYqSTyBzxWzptuGcAkDAz+FVLdREGUjcR1YjqPrWrZMiyIAvLdGz2raMUtg9pzGrb6asi5cYB6E1di0deSp+UDkHqasacySbgCCYyAUzyR2Nb8FskwA8sxj0yDn3q5K5jKTWxijRAFDqCSMEHNOTRAZBhNoznkdDXWW9lvjQYIAGAMVbSyjREUkcEliRjHoK5ZCU5HD3GkPHNH+7ypJGcccdvXmqd7pbIoJBJJIB7CvSG0wSgqQAQRg47VVvNHV+AmcHPPp61nZGqnI85eB4QWKkNjbgdqTZgBn+YYxx1rt7rRBtI24A5ORWRcaMFDALgkd+1YyjbUpVGc60ThgrjGeeDnilVokcKrl+cncuMH6Vpy6dswjj7o4z6+tZ72JWcvtJC8EgdM+tc8tDWMrkDqvm7iqkngbRiiJpJA2UAAODk9fSn/AGdiS5GBkgn0xSNCuRJlkOMgY61LVzVDhE52kDIboM4z64prRjklirYwCDn9OlNYltpLEkZAz/KmsHYZJUAHms3A0uTxsFAViXJ5zjpSyYG8MSFI/hOKryziMoSSEPX2pn2oOXySoU7eT1BHXFSqbfQnmsXCoDABsIAMYH6/WmsxJILbuNw9SKoteorBQckHH1z0pUviJiMMARgqB1rSNGT6GbqE/nGPIUAlupPapVkWNkYlju+/k5GO2KqPOVHmMMHpiohcPIQXOFJzt64FdMaD6oz9p5mruW4YBDkjv6j0rbsNJEoBYMc4YMvOBjpj61z+mSo9ygIAGQMe5r0bRIUCgBQR/eraNBLctVNLmVa+H285Qx3E4OF4x6VqpoKoxLJjHPHU+wrpYLSJsnaBgA5Pc1K9urgFRhR7VahGJlKcmczLpAdCxXaBxnoc1g6zarFbu0a72Azgmu8niC5AXjtnvXI+J2VLdysRDjALZAXH09a1jY4ajZ5Tq21xIo5Ycn3rBwmSQXxnPJ5ArX1mXZK7Eg/MQcdz3FZBlVyroPLTHIPNd0HZaGKT6mpA6SRKUORwR71OrpjlCDgk1St7wbHK7ScEg9M083KswCgohA6nOTjnn65rbVlpFxTG4BJIHrnGKd5IYPhcDOfrmoVAZTk4A9qkFyY+ANwHanqXYdCPKcKGOzptA4z60IuJjg/L1OfWmu5jBKgkkg5J4qfyT5gBG0MMjHJpp2E0PDM5yBgdMVJ8yEMVJA4A+vtTrYOHwFJC85A6VoW9qCQSNxJznP6VDqco1G5NZ2xmVArgHcCRjqK6KxCxAkAZHU1VtLVYRkAZ4AwM471pzOiQgEKATj5RjJrjqVr7G0YWD5VjJOSWbdj09h7VFK20khiAecHsamnmRhIVBAwAB6YA/wAKqkgkEgYx3rluDYSSKVUsCx6gConym7BGCOgHWnS4DgDrgAY7Go55NiguSwY4wB0qlqZsoqwTJ3YXOSAKZNKuxmByc4CmpkcRuWQAnGACARn6VnTOQCS4RM4JPc+n1qkjMoXhDyEsQzA5x6+1VWZmBII47U9twkdmYNk8EelNRVLsQCRjrWiLSGOxJAPIqJ2DYAPHpQxDKWAKknBUnpTVzsOQAQMgnv7fWqNErEMjurECPI7nNV5VfkkBQCTwM5qw0gXJIJHt2qvOXIyQQuCevaoepaKUwGwFCCnOfqagLoAFLZA60+UKkTlcEkjBJ4x3/HpUABYKQwOD6dKVi0JdIWVSiFmY8Kp6/wD16jCr8i5KnOSepFSPhXVWG4dTz0NR7cFiTgAZFVylWC5maF2MwCZAbK45B+nT6UkjBuSSshwQCMcUhZGRASDk4OehPap5GGCzlnfoWb0H9P8ACjlGitOuVOWwnelVgFAJDgjGKZHIsjErn0we1G4o7NtBGMYx0oSTHqS5QkZLFxgkYwMeme9MdNygscnPIJ6CkfJCDbkEbsg9KSRmJKkcEYxj9apIQ141eIugxGeB35FIuxME8qRkA9zSICsflk5Vc4UdKjUeZgrkdcA1RLRKG8vKHLEngCmRuJS7EsCG2kHsaGST5CxJJ4LYxjFOXC5UIrAg5Ddj6/WqSJtqbXh2+FvcBQAigjBJ4JzyK968G6680cTGQM4AQLgkEV84JKYmK4wc816T4C1cQzW6tK6RAEkqeByOMetU1dWK5E1oj6PspvNjVXYo+MMVwTn6HpWiuD+7WTKKcbnABH1IrjNE1QsoG84wG3EcgV0VtdIwDklu4YnrxXBOmzJGsgPGVwMdfWpgu4EghRjBI7ds1Uju1KIH4JHGD1qaOSNQp3INxICM3Puc+/pXK0zYdLGOFC7wTz249aZImcdwRweuRUoBYcNgdee9EyiRSoBJPBwcECknYlopSRZIAUkk8Ed6rvGc4UhQOSWrTljBjGw9DjrzVeFVZyHcDGQwAz9Oa2jMzlFmLPAZlUuoMh5b0B+vesW+0olihAIHOAORmutuYsY2jCe/XNU5owUO5cjgH/GuiMznlE4C70pzkbcqOmBnFYV7p/kSlQrtnqQOBntn869MmsUGSRnPTFc1q9g28EAqBkfXmuiMu5m9Dgr2RY3ETDzD1w3as4cyNtbC5JxjPHpW7q+nlGZwcHqD61hhSFO8jeD90dq2TRFx1u5YAEbSD+IrTtop5Y2YIqDJClyOQBzz6+1UYQ/mKQgcDllAGcVqBY2iAGHIOQCOlDZpF3EiwhKmJEBB5APAPpTw68ryQRgmkwAAWBJyAR6U7aBkHgHpipuU2hREHjALYxyWx+lSwBnJBIQYwCep96UXiq4RAFJGCxIxke9NZ1WRQDvY8s3oKe5GiLSkqWKLtGeh5xTzsSDLKSSc/L1NRRzopJLEjHTHH50qzB1AySoyw9hSsK5MrqZmR0JIAYlOMZ6E5pxfGQBgZ/i70xER23KxJwM561LtyoLAkEkZI6//AKqkVyRSFKgkHPBI7UMwLDJLDoPb3pIyiFhjJA5z/Ok3hyCoIHOTjFGocxI2AwCoxI5xnr7/AEqXzyighAAc4weSaiMgHfcw4yO3tQqpHgckA7uB0zUsaY+KE7QXUE9QPftXX+EYyJoiQAMjIrlVAbaQSQeRkYrvvBunvGivwT1HGcV5mOmoUW2evl1N1Kyseg2CmJQpJLDkg9s1bWVA8YBKrklvcd8H8arxFTCBsKP3OeD+FAlKknaoYcAkZ471+X1Pek2fqFNcsUhZWPmEll2HoMcn8aiMe4qSFLDkE9fcU1C+SFO4E559KWXPmZGSScc+lZJGorENEAByeSPQ1XYLuAA4I6E5/GrDkqpXOCeS1JtRwAv3chgBkcir0Eyp5TD5yCQ2QT9KjkjYEsjkg/wEcAeuauuCXPOBnJAFMkwgIIwSOD6igkqM5CkgA4HQd6T76EjgDt61IIS2MAjPPAphjIfYCSDznHWmJCBVYMrJ97pg9KZNHztySP8APenSxligLE7TkLnGf8fpSnPGAQB1BosAu5pS5fGc5HtUZJAByAQcH6VIigMTnB9x0pkpQRkjjGSaqJnI5zxFcMobIJOOuegrzXVSJCxznORXb+JrsguFOQR0PevPdSkwwKkMepAPQ+9fZ5dFRgmfFZhPmqWKUs5iyjglRgBiMjBNZ73SqHSTlwTgKMY98VJOxl3gnCHDEZ64/wDr1nXbKCCBj6d691WPG1K8t2nzgZAXgkggVXyMh9+OMbPXPfPt/Worh3uJAr5JUbVB4AHpVKW6Dkkhg6k5yMZosTYtzSGSHeTkZ4561RkmEnGDlevPWo3uCigqeevFQCRFIOGx3Axk/nSGkElzJLcIrIsYxjrwSOc0+4lL4CMyBjk7en65qt54UAuwJHI4xxnijz15VSCq8qfWrRpy9yd2JYknnqMilMoSMEMVycEY6+36VUiuGTAcblHAPualdyzKoAKsMnHY9q0SIaJYJ1mWUhtxQ42dz71Y80llUHC5wc9gfWqKIkcxKjBxz659c1MAzhxwAexHWqViLMsG5MbSBAGTJUZHUVveFYWub6NkQbO47g9q5l4wxOCd7DoOxr0H4daUDNNMnDBVXDdyeePWuPF1FSpOR6GEpOpVSPTNJs1itFDKSDglemPetNVDThSCEx97PeixtyYipXaBzgdz61PtEYIIzk5JI6Zr8urT55Ns/SKUeWKQCAxkICSB1Zu9SvDggjkDg05V81wxyoxjGOuKlCD5yDkt2zXIzpRVUEoSGBCnODxirKoQDmFZQ2MqxIGPXjuKSOMZyEyemcdqmKsSSOWHIwccVmyxIwVI3AKAcA9ePensSA6ggg+1IvJBPAxginhArEnOMZGe9QyiMo7bVzz1yvanvECSpGQMH60pYiRTtCgjIYd+aexKhiDk9QB3oQxYgjYBXAAz9a3dLDGNQBgdTWHbyiSQZDYPO1SBz710emg4wrbB0PvVolmjtXcCSce3ap8Bol2glwxzkYyO1NjQOFBOwjgkc4HrT4lY5DnJHcVVxAqHIJXGMHGelNniBBUEkA5IHanneCCpJJ5FKSWyCcsTkn1qGwOevrYrIxC5BJPArKmQ8hhjnIOetdXcwFskgnjjisK8tSrsQMADd/n3rNlpma0RJyQSB39KUyA4BJBxg9qSWMhGG5g4GdwHX8Kjmy7q4XBAB49KaHcVQdwcHDjgEcGkCkMXcDeTjJPfr/Sk/eFMkYYcg+pqWPeykkAnGDuHT3p2FcY8LALg5bO4jPWlLkAHJJJ64p7kJkgEuRjnoKaZHbbnBHp6UhpkNyhLgjBBGOKb5o2hSQDkY9qkOMMwBIztwfWiRYy2QMkYyKQyJnAySdqg8lvSkclsBDwRStyS7tuBPGeefSmxnbgk5JPYdKViGySNQmS0jCToMDg+ozTGYnAQYIz8oFK7BchjgY6elIARuPfsRQK4o3s2VGQOTk4qXawCkgEEgFR71E4cYLABj0+lSLIBtPJI4OPSgdyR43ZWBAIzxznjFVniZioJIOeOcYFXTGMggsox90HrnuarzgbSSpYDI4NVYnmKzsEJIOQDjHvULyggyEkA8FcZ+tPfCrz2IyCelMcJjKkFev1FJId0QptlfaAyKQTz2xUSkMwcOSHHGegHrxUm5XDhHyDkBlBHP40sBEoOTlAdpwOnrWiiQ5EscjpGSAuFwBnqaglA3gjGR/EO9TTERYCvz0A9aqysApOCHOOR0FbxiYtkckSuCQcZHOaqbAHaILjAB6447cVPIoEwIYvkYJHaoWdcsWGWBxuHcDpWyMWyJhIrhSxKA7gMcDjFUplaRgUUAngsO9WXd2V1Dkn5mI9R6VEzS7sIAZW+Yjjp3rQzbIGDAgFsqoyWzjn0qKZzsLhvkPGBzz61NOu4MhIGRn5hkZqvIDEMAYPpiqTMm7HNa8GcEAA9gPWuWktjGSTgDoRnvXW6uzqrsQDnPAGSKwZLdckuxdMjJXgkD+tffZOrUrnxWazbnY0vCLR291IQm8qoZiP4R0yfzIr1/SVDRFS20AYyOeccV45oUxgvioDAOACQcA47H1716/oTkW6BhkEA4HuOK9+o7xPnLWdzRYbAGbc5JwCDjPrzSsm7leF9CaUKu5mxk56fSpBjrjGa5Lla9CBZhuJ2FlBABz1qRGOTk8D9KGTkkYIHUUgI4AGQemKe4DZlCOisSSRnI5/yaZyScfWpmk2AlGwexIz+lIgBypG0MMEnsD1560LRFKzGiQ/xYA4GcdMU9XXcoCn13E5z+FKoAU8AgcDpUaErCecDcQc8YA9zxSYNoivLmK0iklkcKiktknqB1rwb4rfEJLiR7W0cqhPOCWzxzzXRfFHx+0CG006YCONip+UEn1+leD6hKbu6d2LAknAzx+VZNczSvoQocz1WhU88XTZfJUg8seTSBIhhQATjIIHA9qilh2lQCykHOR3x2qYYKEjBfHBI4B+ldaOuOmxa02Yx3KjOGzuHuOhr0HSJy8QLndwBz6CvObBi0+8EEjggdq7fRboFVQqQMdSeK8vH4b29M9zAV/ZTR0DgFRsG9gdy7ux9c9qbPFtIwoLnAJFTgh1GCwUdu2T/APqqKYEAEAuRkYFfnVWHLKx9zTlzK6Kc4DSEEYUcY9DVKQFiADkA4x61cZSzkkkeuO9VZcOz4AABxjHBrJI0ZnXsi+UyAAEHHHvWPdYVAobjOOvWtW6Q8AAHjAz0FZMsRjBJG9wCMn0NdUEYSZnyRiIlQDkHAFZ11GEuAASBhiSp/T+dX5pGi3B0DEngA9PeqUyo4Z25Cg4z3I7V1xTOWbKUSyykpHKYncFd+3PHpXpHhfRVitIgHYjBYlhyW9K4bRLVr69VGiJTbuZVfGDkY556YzjFex2kUfkExxLGgUABeO3X6mvqcrpWTm0fN5pVlBWTMS7hKvlgCAMAAdKzxGBKQ53D723OcVs38R4UnDAklu5HpWbsABIAyxKg9z6c+le42fNJt9SEjezEDI7cUzbuYHkDpwM4qZdxVkB2kcFscGnKoVgofGB95eMmgpalNs7wACGPBqP7MyzIrEnPJ9qtFmRgWKgjks3PNNMiIwLAscZypzmpYWI5Nju6F9ikdM4x6nNKEK3ACDeDggfTrzSSRiRnCrwoDEtxgGrGnhkfIAJJAB9BXPW/hv0N6K/eL1NCaFsLnBBAwMH8efyqjeRu+5QoL4BGTgHA6Z9cVrZMiqCuQRkEVR1JxCSAc8E5P6V+dTvzs/SKb9xHn3idXYhApO1uwHPHJJ9qwhE7sEOCSDyzYx+NddqUfnEKYyIyCrHPLk9/bFc1caVGIhE670QZBJ5LDoSfSvTw9TlSR5uIp8zbOw8JaRFcqgAYggAhnLc9+f6V2n9hoqEFMgYBz2/CsHweixqAm4iMAnHABPSu2jJlcsWyMdPev0DBybpJnwWM5oVLHPzeHEUFsAZ74zmmxeHBc4KAqegZQK6MBRIAQSM5x6H/AArWsbNVBJQAHkDFekpHn87RiQ+GTCiHeHOBnjn8q1P7ETAbyzggZ961vLBPTGTnj/PSrBiZ2TDZBOCPQY60c9hc0mZEGiguSMA9CT6Vq2OmhG83apKgghgMEdM4q/bwkEkHBYbTx/n2pxhKEZO7vjpmp5wu3uVDpcUuCFDnOQp4GasfZApGEUHPK4zTgAVwciptrlSCpAAzkDvUtskrOqJgAYPQ+9MOXwofBHYdqm+cxncFDUixlskgZI6ihMlkTRkEDOSORmo2QMMsQW9qsSqcLwQB6d6gePklSffPai5JUlAABKEgeneoSzmI7woUnggdh79qukKdpDBwRyBxg1Vu49qOAAWBIxngHuMUXRauc/ql0GJG8AdAP6VjnJIXgAEnJ75q9e2RRwSpfkkc96pFXMhLJgKcEetRudtOyWpXl3FgQSUyMKegoELqwBACN8wPrzzVhiCUIyArZwR1xUe8gMXIJPIPT9KSVjQhbaHJAJAJ5pACiBmGFzzkdMnH9ak8wIoUjJPAIHQ0rWxBJJwCM7c9BT2IepBc2xG4Zyy9gc1z9/ZkwsRkkZJ4610hjJwASVbuKgvbES4xuAxkkDvT1Fdo4GeGM4SQFgwJwDjBP9K6TwNpD3F0twQCFO2MsM455/HjrTLjTDNKAFwS20HGcZNeieG9MisI0CgAMASx7Gs5y5UXzX0OkGNqgPgkZ+pqhdXOwsSSHB2+nT/9dOnnKwEKCHB4b0Hesia7zcKJQSmeCeNx71wyncmw55jw5GFHAHrzkmkF0HJYJgA8H1qqZVdnLELGCSqkckensaqtOqAkthew9Km6GrIuNMWyAfLA4znPFQG4RFxIJGnDMBtI2jHc9/yqvJcDywAc8dT6VA90gUqASVGeO9UmF0xTIZssxAciqzS7mYh1A6deT7VHcTCPcCQT0BHSqDsI8lgCQNwBPWt4SI5SW5lSNSzEADuTXPaxqTvkRyMAOoHQ+9TandB3RY84Iyc9AfT/AOvWeIi0pyfmPdhwK6otisjPMR2mU5LgHHqc9qY0QdVLHaOx9D3rXCM0JRFLBSXII4yO9ULjO1GJwoJJAHWhs1jZFNlAhDEZCnk+nvVuBXm3hgSxBwxOfmPf3pkihXUAYUg5B9fSrljEZpMyDyxtGMc4Pfn0ouymyFLZ5huZv3W4KCCDz3JHUYIqS1sXUBMMzjOZOMH04rRCjlAeCNo28Y/+vUkMakAlQADksTyB3ppsjmaKBs/mYgAnocjGRTkt0ijcKuSTn61fWMFiVOSTxk5zUDg7mCHheT7CrTJcyBo1ZQScHPT0qQoo24cbvp2pFYOoAy4xkNjGR9Kb9mZgCCeTzV2uZNnReHnFu0UqkEoWAyOmQQePfNXtQEEURJRVkUHB9B6VjWG1SgB2FRk57+1QeI9UCwOhQl2GC4JyR6VxVKTk7o2gz0D4ceJ45/KtgSGEhUg9sDnPtxXs1pMZoCcZDKO+eDXy58F4H1LxLeRySMttGQFGSSHAztYjnJ4/PtX1Jb2i22loqBgMLgE5I4A6/QV5VWm4s7adloyBnKgMGJycfTFcV4ycyWkiITjljgd67EIUGxQfKJYqM5wT/wDW71zXiLTy4Ksw2v1+ma1o6sJNbnzL4n09I7mdWYRSDlFIPz/jXMTQmMq2GJAxjsK9w8T+GY3hZnVHmeRjuUZ/dgcEe/tXmOtaGwBhwQpIwehP1PYV6nsLrmTBTTOftLgR3QOzcWP3QM4I7101kgyWCGItzj1PrXMRqLWXcCcgkHHfB/Wul09xMBklVIyM8Y4rG1iJvsWGVI2Uk59MjOTUBz5jBiFXBwc47f41ZMTbDyM5wM96jdUUZKggkAjGefWrRgQ2l+8GyTDAghmCnGSOle2/DXx3FeIsTMBKDhgeo449q8PnlBwqrtOc8dK0NF8QjR7hJUTBPUdM1nVp86v1M/Zqbuz7BtLmK9hGWLPnOCfyrC8a6FFqtngN5ZwckDOfwrlPA3juLVIYnUhCVC7D1HvXowCX1sGIySDkAcGualUcJD1ifKPjjwo1ndl0IZg3OOMKDwPofaudsyY3YE7VByQOc59PpX0F8QPCIvIdyptLHJOSMAHpXiep2H2DVHbylQygBlVcDaO49D/OvdUo1FczlJtGjpsvnBVCFlzwTXVWu11BBAUrg5/z7Vy2mzIEUq2DnArorJxIUBBKgc8dsUtjl2NiyUhQIhvY5yGOKv2/miVH8gOwBXORwMVnwBA4ABAwMZ/nWlECCvOD1xnrWcncEy/DcERgk4c8FSM4qYIwAJAIPQ+lVUxvJ2gAdeauGZVcBRuAAxWEjaOpKgLsATnAqykYaYKRgqMcdhVMOWUtGATnbgjFWbWZmwSAHxgj0rnlc1SL8UIG5XT5VIYLwQSOma19PcIsZIAIIIB5x7fSsy3kYZAGQRnr1q7DcPuJUgluDuGf8mud3RtHQq+JPB0WqQO0aF1AJxkZNeL+KvhqyytILcgrk/MMgetfTGkqlwoTeWGcHGOvepr/AMOwTIXaMMQOcAfhWlOvBe7UV0dcK1WC9xnxn/wgl5IpkVRE4PB2bsr6D6+tVm8H3UcgYo8Tg8kc59CK+t5vClnGPmt157EHmqEngqwlYYiKv13E5zXcvqUtVAf1/ELdnyjceC72SNnPmAMSu8ryKifwtcfukXrkKc45yOp9Oc19X/8ACEW4DJs3ANlT2/Kqs/w3tXnV/LQhMEoq4LZ6knoQMdOvNV7PB/yoX1+u+p8pnwl5sqRsjuSTuBB6D0NK3g2WTc6oTkbQCO3avqVvhpAGGSHUEhYyuAv41Ovw9syQRCFbOcEdKPZ4VbGcsZWe7PmC28EvMyDBLKBlsYJ98dhVq40k2CGGTcSCQCpGSBjkj0/KvojWfCtvY2jkIqN94HHUV4h4qtla9d0TLxg5IOM56CocKSV4mft5Sepy/lugUocEjG4nrU9u8sWQQx7Et3qKa4aRwAgIOFOe1XILSaXOANmPzJ6VCSE3ct2epGKQKRk4OSe1XrXVTFvYruJJGT2qFNCleV8xFSDtJx0PpjtVqPw9Kc45B6E8A1qoowcJFiG8ZgCZAqgE4zyR6VLc6olsmwSFpSA2QegI6H36VSm0toY8yKA/TAbOB61TEQyCwzzjjnJpuCRPs2VNQv5765LjcI+oHqfpS2aSAgMCxJAAXrz3rSFmI1IaPDkg9Ogp8KIkgYAD+tLYOQ6LTbNZYSjnqOSB6dBntWougQgBTGGJG4ZOePw7+xqpov73aqD515IJycd66iNFWMFcEY5Oelawm0YyjYwX0aCLKNGSARyo6ZqK50pDNvCE/KFAAwMDvW6CZciEgHnluRVSVXJYcnIwea2U7kpHN3Omw7yCmSO5HbvSpZoikoFII4BHH5VqGHZkk5cDHIqmN2xQUCkEnOMYq07iZQmgRRhhj/GkEWxAFBZuoAq1JEGJJIcYyaaImaIkKfUUybEBhEsm1zuQnjPBY1o6HaZvk+QAZ4CjFVFUxhWC4KkHdnofT+dLJqD24LoSCoJx06e9ZTvawKMnsexacMA72CEgDpkj14qW4jQoQFYDPDNxz6Yrx6z+JtxprJDLHG5PKyEEkD064zXU2XxMtL2IeY4aTPzHdnHtXlyq8krM0anHdHXSWR2s4YA4yBnrWXdmaIKETIXjntRbeLtNuVBNzGjKedxJwMegBOTTn1uzuUJLgDOASetbQrR6mV0yldMk8J81i74Jz1zXH61bLdySyuCC6hS4GSAOn6V2jS2mSJSPLi+VsHGM9s1mXOl2S7zHeqHIwYpG5HcH610KtBdRXRzFjbNHtO4qB0Broo7x7eMsEWRgQpVx0Hc/Ws65giTa6zI8ZBHDfNnPXHpx+tVnYRISJiUwOMYBNRKvT7o0hTlP4UdNLqMDyqIyHGwMWJxg9xVN7wyTlFYJ6+9c3/akVqroEQux5ZiSR9MVC2sFMgFixyQCBwPrXO6zfwnQqEo7nRqoWaVzgkjIJPeo3vwnynII6kGufbVCZASSwIGcdzVebUSisdpwTk5PWsGpzOiPuG19tOTlAoyQQScH3z6+1VTeKwZi4A9q56fUnkBDuygcgA9apXfiAojIkYbcCAMkYPrWfsWXznRy6jBboWeUsSSvynODjgn2+lchqevS3DIiRSFWB8xlYYHp1qm10XJOSWxgnNRtGrIQuQOhLHqa3hDl3LUiHymVoyRvJP3c1ow2RMbNkFsnKN2ApltCjAb4geQNwGTirtw8USAEBTtPI6EjoK35kaX8jLuWLMoJCHHG0/pUMjMm0sdxIps+WDFl3EMNoB7dzUQUuCwBOOgq0YSDylV0LHYhBJPcmoJFEtsShKSnJzjGD9KlYlwOQD6MO1LLlEBAyp4PtWiZm7jJLl/s0EYLBxw5bnP40kTYyQS2Djk5x7UlwSsBIIIPUY5z/SktIQuCQVBOTz3qlZmUpG7ZKpKsX4PBAGMV0OnRLGxIAKEbc56e9YGnwlipAwOMk119gqEYDKiHJBY4xVJWOWSuW7ZVaQnJySMADsP5VrW6GcFlUNjjdnv3qgirGgIfkn7oHB981qacoaMgDB69OnHSpkY2sX7aJyAWIVSMAJ2rds1QMgI3EdsdayrREJAaTBCjBIxk+mB3rYsIthyWJAxyRjNc0jRXNtBlRgYbH3TW3aXBwGGSeB8pHFY1s8TshZsOTwM9a2LQcAAYB5NcktDojc2bNiQQRkdenWr0CBMEDA6YznFULPAwScjHrWjBiQcDHGSew9vrXFI7IXLE+1lI6KATj1rzLxhbmSVyACBnA969OZd0OQeCDkjuK5TXdDe7BLHaoBIUjn2ya0w0lGWprKN0eOTwNDMFIO/qTnAFLbo0sqkgg5xkd63ta0sxTkhAYwOZc8EjggD2qlYWzvcICxCEk4AyOP5V3zdlcmKt1Oj0WIquTExA5LZ7VdluCJdpUA4yAT2pbQFLfYjlGxggDr+NV5YWRi53AEAYNedu9S20ti/p0wMaxhc4JOW6nJ9a10nWGNN4OSSeB1/GsGzxGRn9a1/PMYJOG/HNbRVzLmsFzIpjkUdfvc9/auYvpDuBKgZOMEdPeti8ujnIXn6VkXSS3BOWzjkA9q6oKxhKVzOkjdiwJzxjgYBpIYlfHUPnnPQir0KMEMb/ADEEsOaRomUb0IJPQDtW/MY2K/lHL88+uOgp0JdZUkAGR2YZB+o70+4UEKSxQ5GQvf2oMbsQVOATkACpbGSuBGMDCh/1x/KqOoX8GmWrzTOiKflGck5+lXwUVMSkIcksx6CvOvE2uJeTm2iIMQJKqo4HvzzVQjzEvTYzdSvW1O4cFiV3EjnqPXFa2lWQSPJAJPqOlZGk6WFZ3eRmeRuAR2+vauqs7Vo0IQgjr83Qmul7WRg0y3awhVUFRk8EY4HpWsmlF4wVAQnB5HSs9gFCAsVAwSwHQ10dnvkETAFkAySOhFc/M4u41oY7aKWMgOA56e5NTw6WkSFWPzDAB9R3zW40COVcHG3kYPelW3Rs4OQMds5NWq2li15GNJoUNwowgz1ORnNZ974Riu8kJ5Q4AK+1dZ9mMaKVOWIJbA6egp0SE7Qw4J59qn2z6Gkbo87uPA8yEMGcuOQEAGfTOahi02eM7xGAY+CSMYPf2r1BoSuTGm9mxnnGR/8AqoOlRSZjCAozbiSOT/8AW9qlzjNe8johPucVY3jxx5DBn4IA5BBHXIrpNO1VgMu2MgAD0qxe+FFCu0GAAMgkY/DArGayazJ3RsZcgjD8Ae4rzqmHjLVHZDlfU7ex1IIAd6uCuNp6g/WtlLky2rqBuLKV25xjI9a87tdQPmgEqB0OK6TStUDsQHCpgnJ5yfSvNdJxeh0JxR4r8U7BIIrpSgAG5U+bI5PJx6ZJ6V8zaoAsxgzk5IB4ycd6+ofirOjJcBQDIAdoPQj/APWa+ZdSRFlYEAyAkkqSeT1wTX0HP+7V2bLUzFhLBSDkgkH6VfsoWRwAAEJAyarWoVyFQlQTjGcnFbcdt5Qg2kyoRucN94HPI9MYrDm13MZqxpWKOQ0RlMp3YDHpjtj2xWnboxBQ5IPVfWseNjCWCAqpJwD6ela0E5ZFGQWABwO4roizz5+Zo20i8KBhfXGK1bdBFalyRwxOeuR6VmWQU4J5zk4x0AqzLdIIlRAcMCx5xjHTrTk2jJJNmXrvis6YjK6gIpBOBySff8qz9N8VWt7LlSoLYHyt1+uemK5bxRemWUnfkHOQ3r71xRnmtrkOmFIyfl7V4eIxk4O0D3aGWwqQ5mfQ1tfqscY3K46/eGfoasRaiBIQBuIOAB2NeQ+HfEVzcoA7ExkYDehzXf2N6cRjAXcOCx5Jp0MWpaVHqcdbBypv3Dr0mDMMli2c7c8H1qZJVVgQQNxORnkVi29421gQCQOucVbScsEdipyOinNekpJ9Ti5ZLc2N4IySAcdOBmrNvcFSXGPukYPfNYvmlzhEYkdyccHv+FXluoIogC+UHO7GKbiNOxoxO2QASU6AY6VbAVBksAcfnWVDcnzPkJ24B4OM5qVEJmLGUAEcZPSspI2UjViuCF2sSpB4HXIpNQvIzbeUG+cgscnt247VSklZBuBIYDOfSsfUb84cO5LldwIHSuOpyxTbZ20E5zSscx4nnMihB1UkgkckHrXMzWoeMFucHgd66G8ia5JBBJJyC3aqawDIRlBcc59RXzFWpzSZ9dCnyxSsY8RaKRB5b4P3WUfdbtzXrXgLxGZolt3uWAAGQQNpI6+9cAlqIwAoYrnOK1tHxa3KyxZUZztz0Pc1gpyjJSicuJw6rQ5bHtU+lx3tmXXcZCMjjoK4vWvDksRAdGDdBlTya6bwvrDX8UaSvuKABRnOAO1dlJYRXVnG4bKyLuJJ6H6dvpX2GX47mVps+Kq0Z0Zcsj5+uY5bZ8yIUCkqdwxg5x0qi0pZ3DuoGCSWOPwr2DVvBSTyFw7kE5+QA5A9jXMz+D7d97FAUyc8dB6Z9a+ni6c1ozmlOK0OHRhKhBT5R3I61NHNvlk3guGUKMcYI7+/GBXYN4MhxEYgS2CWUjnHYUDwWJASHaIA8lVBI/OnyLuYuRy8doSCSADwRn0NWI0EOVYbe2O5ropPDAjhUpMHyTlCpyQO5PQfTNSf8I2jKJC5YnHBNCh5i5zBBfaqhQATgHOSamiixIucMO4Pet1PDsMMAIDBz1VjnBq9Fo0Ag2CMIWIJZeWOO3PSjREup5nKCMIxOwkA4wBkmrcOnyzKQ6lcngetdJHaCJHKRB3HygADJ/OpRCqAGQqDjPTGPxqXJISlcydOsJ4iHI2leijnNLffamhKSZKH+6OtdFb2oZRJGdyMAQR3FTvYCfIK5J4OfSuOSjJ3Z1QlY852y7iodgrDaR6j0/OoJJgm0EE8/Nx1rvbrw0HVwihAuTkcAZrnLvQnsm+cFiME5704xi9i27mQEiDEgElhwp5ApyBSACoUegGBT2jaSdyFyuM4A9Of6URKvzoCAMDIJwOegquWxFxzW7YjccHJIJPWpmtmZCUIJXlsA8H/ACajRCpGw4ceozipkcoCCQxzyVB71k0xofFEwKDBAK8kdzVpYAHBcEtnJx3qu0hGP4iBxUsFwxJAweMk5rnlc2iWY0baoIwOmfSr0COgwCxA9DVBXRskSBeMnJ9Keb2SKaIpLIiHAIAGGB9645ps64Ox0VgwUEhCOcnJ5rodOuvLUlxsBwR7+9cQdWFqrAHYzAg59KqXfjWK0RtkpfaOCRyfwFccqMpnTGpyntNjqUVpGplJBOCA3pXVWN5FcICrqw9jnNfJ6+Prm71CIrcsSTgKW6D6V7n4I1Vvs9s05AdwNjA4yue5+ua8+vhpU9Q+tNNI9XjjCIhBYcZ24xn8Kk8gzNkDJHOPaqNvqCyqh3bz93k1p2jKxO0fKcZPrXFJaO56lCak0PjtZMjAGcetX4UeLAIwGGDg9avW0CyIpIAPtU7WQYD16DFfE4pWqM/QaCXIirG5CkkYHTPrQ0pbJJOe2D0qeaERRkngEcbu1ULg+SpcnAziuC1zpbsTxXIdgpRg3Utjg/jWlCwGMEDjJrEtJQ67mbChsAZ4NbSSqQMgYA/KizEpEwmRuATIoODlcYpSxCHOAOoPpUDSEAbSGXOSPT3qSOQgErgk89M0jRO49HIzuIK9cg0uWOAXKDPCjnNDZKOQodT1zxSeWCoVSQvU57UAIQTglypBz8uOaeV3YYk5xxz0qJlMakA5PbNKXUAHJAA5z3oJsS7SUJPHPY9aepABODj2qFGBUkE4J70sabkBBYY6r1xQUThhyRgnHQdRQu4ckgAn6Ypm8RsSMA+/pSlVIIYbyfXtQBIvByoJ9yO9NOcjcAxBzwKacAAE5bPUdSKTcFyDyP50rAOLDcoUMD057GnBugJxzj6GmICBkknHQk07AGSTz6elKw1oNBJJJBJBzx3pzYYDjByCff2pu9SQcEg8jjvQwAQE4UsSOtFh3Fcld+0AgngelVLu4OFjTaQpyWY4P0qySVRmOCBwOeT+FYtzMXnYEBR1GD1q0iGyaIlpCmCQ3Ofb0rTWNBGNgIUdKoWakZJO0njjqc1orhFC5AA4570mCEMihgM5OM4ApVcfKwIIIyKarFVwqYAG0c9qVVAAVgCvpj9Kg0HAAqCBwcnilBCqBk/40xSqghCFUdF/pRk4OTyBnFMVxVPzHIwOxzTAQ+SCAASNw9aGUFwEI3bd2ScAev1o5XIA4x29aQXETI2kEEHmnnKsSRkdc01eoB4PrQu4gMGLDnhccfjQMeSN23GAPmHuaJGO08ZckYOentTS4IBAJDcAjtT8EAgKB/tHvQAhIGOSDjjB60/HBcE9dpwetR43BSwwVOaXeBkjhc5OKB6jsCNkYcAHdgDqKYpXklcZPNIAPMLqSV2gbetSEAkDOR1oERqSDIjkhVPy45B96dkhUwwIIwVA5B9aTlMFhk54OKduGQ7H5Rzj1NFhoGJGFHB9aGYIAHIZm4zimRjnKrgHJx0pTnaWJAAGSTQO4LglwpwxG0knp+FIQpADnBB4z3pcqQCeCe4pCfu7gpK8jbzQ0AYBzwRnvjpTUB4yxbJPUYxTw53A4II5FGS4BJJAGACakVz8p3WWRowXBRARgjtUhh3qI0IDdeeKa8RCkAY59anWFeSSSQOfSv6GPwYz5IsMUySAMn2rIubQZLxjCZJIHr3NdHLEvVWBJBABFYtxC8TkAnHfvmkC0M1YT5gJOVB79qSWIGViQCeuRxVryTITt4IBbBOOnambWypdAh7nOcmkPmHJCWYOMIMD5R0p15DLkvGgLEAAHpmmxl1kORuBPXsPwqyx8pZYiSVJGQfUUaibI4kdYSXwJMfMDzz7e1NjjIkDI5Ur69KnaJ2jJBwcZBIzg/SkSN1jG8h3YZJUYx+FVch6j1y7qHOXbGJAeB7mleQJCYjgtkkA4GT9anS1kQJ8gUEZyT1pJdzqEaJRtOd3c0XQ0iLJQIEQE/xZPaplIKhwCU3ZIJ4A/wAakTbKhCqpkA47c/WkWJlXYrHJPU84J/pRoFh4AG5wuD1z61Zi3sVZlCg/majNuY8ZYYyByep9KtW8BkIUOR6Me1CsxO5p2QzlSCQBk1JJA8YJDYTGTRaxu2Ao7YJPGcHFX7iMxQkgklVJIxnNUkZTuYaM4dsIBEOc55J+lXbaQsFCnaQeAR1FVbjYxyrbW67antT8vJwwI4rZIxUnex1GnOqoJCACflLAcn2rrNPBfywH3E9fpXK6TyigKoDdA3PXvXYaTEFwSMFflOO/v71M9jRpm1Cdo28qo7kZq/bW5CEtskHUFh+tV4VOFwSo74PX61egYqSCGIIKnbxgGuGTuCJAB5ZYqCcYpGiAYhRuGAdx/UfhUkKYVkLAKcBe+33x3p6gqSC2SDycdRWLNErlKS181QDLknkKV4I+tUbjTkYlioBIABY8E9x9a3biMbQcELkkA1CnluCCMj0IqWw5bHK3enpuIdc+h96xLrTnjlOUA3dcDGBXdT2gmZgBgj9azbqyWQMB1XAz61nKKZcZNHD3NkIwAAFGefpVKa2OcLlhnPJ6V1lxpx5ygJPGSegrKltGSYqV4zgkVKgbqdtzBe3KADHI/MVRuYX3BiGUnqD2rqU0smYqSWcrux/s1aTQI5EQyMWfknA7VtGBopo83v5XiUhyWbOQR6dqyf7RaWRgRgdDjvXo+p+GA7ghOGOFzxk+lczqPhKWMlhFhjxx3rupwTMptvYxIrtwFIGTuwTnGAOhz9a0YrhwEDOQTnlartotzC6hkIJ4HH+FWI7aQu8aRkvEu5h6Ad661TRzu/UWYmQEM5ZOpB9aIZyCBklR61EkqShXRwyHOdvenRqu8ggnPtVqCXQzNDR7lP7RMZkKyFdwUjAxnHWvU/Dt2TboQwJ3bTGByB6k9Oa8itGEU21SxcngnsM9K9M8LylURUK4IG846Ht/+usakdLlKZ6FBtZUDkgAYB9akLpyqAkDuR1qpp0plMecgocg+lWZCsUjLnERJwccnNee1Zl30Kk+58guFz/DjqPXPbFcP4ulWOEuGOOV4Of0rtpirqw3A+vHT2rz7xi58t0UYOcAj0rSGrOSeh5ZrCEzPINxVuRnjP4VmMCVTbliRkgjpWrqZCFlOQDwARWY0ZULgFMHjHcV6EUCVxscpRSu3nB49PercIMqAKCwUDJx0NUj+5QlnJQsFLYzhj0BPatqwsXlGUGSBk54wPWtr2BRHCNiigDIHP41ZtrV5DvcAqODxVqysQWUuzLwcDpmtG3tY433gYY/KARWbqdjWMe5SitUZSSmVHbGMe9TLCIwzHJfjbg8Yqy7+XMW5PG3Hao2naecghmJ6AKT+grFzbNLDowxYIo5xj5R1rWtLJ40UsvPTB4BpNMsN5Uj7xySCCOK11UoSEG44wM8gfhXPOaKUO4y3hdJAXGUHO31q8QHB+TC54xz+tR5K7TgKSMEA96QTGMEA4PUCudu5XKQyrJvCOAM9W9Khw8bsSAUHAHTFPkkJYFQxbOTk9RSSzl5VPQLwRjr+FCuYtEU6qsgABz14PFROAke5Tls8gnpUtxIN2QAQRhvY1nySlxgnAzgZ4rRXMmvMH6M5dRxnjisu6xJG4yCCckevp+NWrlxtkKAgAAYPUnv+FZ0koKkYLY5G3FaJDRGELAMNuAMYJxn8arswKkH5DkcelSvllJHII5B7VGsQlXLHI6gehqylcjlEczfJyvY8HH40wFyp3nAzgcY6VJIh5VBhcHkDvVYvOgXAUuvYjIz9KTKXmJIQGKgHP6VQuXeRmAJwP4c9qvrJJ8xkQHJ7dqzbp98jAAccZqbsvQrSNGsZVlYdgVIwB9KrRfLvCuShOCxGKcqiTcM4Az1PWhCTGEIIB4wD1ouCdhGlUgEIwf2HBHb8ajjiKu7EkqQVKn3/kaFIEzgZCEfxc4pzOCSFQgdcls59fpTWpVxI2WIYRMgcZI4H596JpXdTg7cdCR1quw86VUAIUnkDrntT5GkecJtVIlG3I6n1yKaRSdwSMruCsAe5HfNCFyzKdwHTGOlG94pFARSMg4zjIqR5JAQdygZ3EnoD6Y9KdmUJIgUqGGApzzxikYrkknqOMVI8pliBBBOMk+oqByxDuUyQuQM4zgcCqSHcfHhVAcN8pOGB68018DCgEjG75R0pq72QOCSOD9KcJ3VHKJHPKThlYkAH8OnFUokOVxpIbgSEc8cHg0xyIySFZi2QSTnHvTh+8LEKEJ6qCSAfrTGLMyEgqAcEHuKtIT1FMjxsg8sgActnGB61taDqb2t1GpAKdz6Cslw80ZCRNICCCRzxS29w0TK5Q4OAOQM+1arToSnY+gfBmuidMZC7VGNx6ivQbW/EiAs4QdCScV4J4R1WLIypXIGQedvt9a9h0iUTwISivgZAYZwfXFc9azM5K2x1sUjqASwJ7VZhnByAcDOAT3NY1rM/AJ4+79BVyG4BbBUnGcE1xMFc2rdvMIIl6cDPc1aACgsACck/U/SsqKaQYJClCM5Ocg1eWQShe2COc9awkmaJkrE7TjAPJzjmq4IfILgEdRnnFXDt4A4yOopAojJOwfUYqFKxTVyqsak4Iznn61FJEBuRUBGMYxnNXHQNlhkLnDEdiahaPJYFiwIIweDWikZSjYzvIOAVU+5rO1K1WSNgykuOc1veWsW4EELg4I5OTVaSAuhUkAntnrW6mYSR5hrumPvBki3xkHIVsHPb3rh2tzEBE7AFQF8xu/uTXrXiCyKoxYYPIJHWvMdSiInLE5QnaQR0/CumErnK00yK0JVGJIYr3Aq9BISpIIBA6etU4IyqsVUkAc9sjI/PnFSP++AUAr/ALpxmty02T7n25YE5OAPWrCyiN84XONpBHUfTsfeqwJ3RkgAk4J6YwPShCvmEEZwcnPWlYpNlpSgiZwpJ6Ae9WkCNFvcANjJ4qoJhygHPXmiK5lzgKXP3QowMUrA2WSE2KQFdGJ59PapPJWRSCdi+3SoHj+Yl+AMEAHFWoVPLAgIByGGcinZohgpJY5jCqcADPIFSRFVcqowCeTjAFMZkkxlMKD2NOUB3UEbQcncDSBE2dhcY3FuAxpDvCoDxvJwT3IpE3nlyAOw9KmUh8Eggg/kad0UMLEkAjBBwRjqR0NPRShBIyTycimlQVOAxCksecnJ61PGwUKAMnI4PcVLZSRPpds91dMhIZWOCOMEHmvV/Dtk9pCoVgOBjIriPCGmBrgMVzk557V6nbIFhChVAAHQ9K+OznF2/dI+xyXDf8vGWlx0JycDgdjUccaCQnJI75psuSCUIGMbsHGPamLl9xLEZOQo6ZHevipan2ibJQCuQo4zkHHTHb9aUYkZSCeCcj1qPJUcnAOeffsKXcdgBGVJzmpKuTFUcggqSB0zzUb9QyAnHU+lImA24Akng+1P+0L0U8ngjHap1C4YL5JGTnIx2qOUFsE/dPQgd6WXjAG4HPGPSkZ/LVTgMucE5xtJ71SRL1EUDYQBvBHGSePeoXj5AJKkHJz6VaDg4IJBB6etRszs7tggnj5ucirsxlCVD5xI4Gcj2FOdCuAAAB0OetXERXyGXAxyT0J+lOFuDjPBxnaOwpiZSOHHBww+Y+9V7rKxsSilAc5zyD6YrVEOJAwKgDkBhnJ+lV9QjjS2YEYckkcdRVx3RjOVkzyzxXIPmcEquSSDzXA30zsXQk8888cV3XjCdEmkXABUZIJ6ivO9SmJkbBAGODnNfbYHSCR8Pi1zVGyo84ZCCcjoazby4DYHII5GRgH0wadJLsDgHk9eOtZV1cBkADEgHI5xXrI8/lGy3L/eJyxJHXOKqyTM7HPJPBzzTGljaUnaAcZJz1/zmqstwm5gAQBzketNDSHtKgDBmBAHQdRVSa4CoCDk9eKiZ0ZSAdze5qFx+4Zuc/3fSqSB6bFsMkhLblLKMlWP9KjjucOy+WM9j61ErEjIQByBliOuOgzTggeMEkZU84HTNWib9yQOCQQCSeCAOp7cUquIU82UFgACRGCcVDA+2QKpJdfug8Zx15qdZivEYYEnBJOSSetaILl3eSVCjIHU565qYzEKQCc9QT2HpVNS/KSEAAYyABmpHYMCxIwewq0kyGywkTXOBGxVzwCex9fevaPh5prx2ynjJAJJHTFeQ6FYNdX9qoJIMgIGcf8A6x7V9D+ErR4bYAKAuMkYxXzec1Ywp8tz6LKKXNPmaN+ICEAkB2ODtboacIwQQ4IHByKkCAnBUEnrUzOrYAOH/lX5zOR91FIjChYsLjBIJyOePempDhncncWOQPT2qdUKiQMM4A/HPpSBAAD39KzujRAMrwACBjv70HCMcjKMDhgOvvSpE8rBhgDoaVkMZcEZHTr+tTYpaCMAFJEbOMZwKjk3rIqFGClcgnoPapkU4UOcBfU0uS7MCCCOmB2pWHcrRrIXAZ3ZB0VsYA9B6f8A16sshEQAOTu4OO3pTJQBwDkjHI70/BePAJABGSD0zSGLAhFwCwCjtiui0xCUJHKkHnPesKDDOcjIHHJrbsEIUk4CYyQDVJEtmvERtI6nH50qSiLGSEGSOT1zQqgRodpDMM4Bz07f/rqSNFXJwATyciqJTIiwcjDFBnA2jrT8b3BIKkcGiJCWAHJPrxipEiK5YsQA2APXjr+lSUJsO0qzNvwCGxnANZWow70BWNyARuJI5z6YrXaIOBGGO1RwfXnP9aYLQyAkkEHjHoamyC9jkLmErIAoIB461AEcSEA7j6EV011ppO8AbN2ASecY9PTNZ32TZKSBkjr7VSSDmMo27CQM5wvp71MsDBjhSByNw5AHarqqJWKkg7Tz/hSSwklQpX5BwoPJFN2Q7lGeMRgBCxYj+LAwe/4VDsDAADD9+elXJ2A5A3NwCMdKiMMbqAESORRlivU5qBcxRZ8ISXVQp5B4qO8Y7oAWwduSoHB561JcwlpEG7CklTxwc+tRs5VQdmQcAMT2otcOew1iHyCSCTkk9zTfLYZIHtn3qte3sChg8gRc5AJxjFZV94wtLYECZSVPIB710QoTqfCjnniKcPikbrOQp4GR1pqyl1JBwQeQeMj2rgdU+JkC5KFUIGCc5rFvfiqwcHeQAuVXjkD0Nd0Mqrz+ycEszw8ftHrDTonmSHAONz57AfypVuhAylgQG6ep+leJXXxcDhsOUIHJY8H1565FY8vxeSbAFwZFP3SAefqe1dUckxD6HPLNqPRn0al9AyHMgAJwQTg0lzfxLESXGF4ODnivm/8A4WpP5rOWbAGcA5yKgm+KU5LkOwB54Ocf/Xrb+wa5k84pH0NcX9s2wiQAkZIzUPnRMpJZWPZvSvnmD4mTBAzymUn5lOcY9BW7Z/EwpCCXyeMgHvWcslrxLjm1KXU9kYjcQDxjjB606OcKww3yk9K810z4iJNklwDnoT0retPFsd0CUkiIzyFOcVj/AGbWj0N1j6Mup1k7icE5288HPSoN48sgBiDnp3IqpDfQTxqTMCpHKj1+tTspdSyHA4G0E9PrWiwNZfZD63SfUdFkK2Fw2CwB68VXmCmIkFlB+UnHQ1O0pREDDaVyBkZJqpITgrIWYn5gQAAB6H1NZSw84bxKVaEtmNaVo/nUZGCOBnjHPFVirsoAJTacjnORVi4Plxgg4HXHtVadQ+9lyFY/Kc8gVhyNdB86fUZPKU3kDcSOFPrUbSiQgbt4HUjjNBcLtQgnA5OM1BcFCQBknGCVHerUe5L1M3UVQLISRlhgljjH41gXAETBWJdc5KpyTj0rcnVJFfIDDOSDznHWsi4jBO8JswcAAYwK/Qsrio0EfDZi71WiOxjMV/C7u4VSSADwSfX8Dj8a9Y8NzmSFGLbQVBJ9MV5JGq/aI3kIKBgRv6H/AOtXqfhQmWNzuiLAgBowQHGOoB9PevXlseK2dQEL87sAHoO/408KQcDBzxzxim7DnJZlHTAxz9adjCcnHfjtXIwSYeSyq43FsjBUY5qNYAGG3IUDIx0+mKkZ/lyDz2PT8aCz7/lGGAycjoO2fY0tSuUjKLxlvmJIIHGDnp+WKewUrgntjg00Qrv3bQXyTuPU5OTSzKi4cgknI/8Ar/rTuJqwqojj72ABnOK80+JfjqKw/wBCglDybSxAHQg1s+PvHMXhzS5hC4DqTkHGQMf45r5s8Ra699fG9dvnbIDZ6A1nF+1dkR7P2j0I9W1GW/leR3Ykkk5Pc1lSAkh3IAx95e1DO74QKCrdMGmPlpAHfI9h0rpVNI7ElFWI2JeLPTHOD6U+1KK+1QQTySR601WG4PtKLkgAnJI7E1ft7cEoTtBbn6Vooi16Fm3tUIPlhUPQFVzye59a3bRxCFBQsBjI9Bnr+dULQLAwVRkd29B61O0iM+AdhByec56jr9eabjdWN4ScXc6i0uAytuJB9Ce3rU6uWYgDBHOfQVk6TMCwWQ7sDqDnBrSR0lkcjAI64PWvg80wvspuSR9vl2I9rTSbIZ5wr5A5JweKzpCFy2SRkkZqxd5DgEg5PY9BVO6AQsN2QOc5zzXzyVnc9hsz5t8szESqiA5KkZJPse1Z17GEDIQwcn7xPAFaFwNpIYZfHVelZc6sVKMQgUFlGeME88V0wMJFCWMLgqCT2PrVOSQNKqSZAY5YqOn4f0q2JTsGQNg6H0qrucqxQB15YFhyT9a64owaNnwQpfUG+XJLBQCQM16xGqmyIEYTI6d684+H8AW6ElwAjhtwBHKEjgH/AD3r1RICYH3KN5Ab5RgD6Cvssv0pWPh80lzVrdjkb2JhuJAc+9Zkm+V8ujAqcjByBiui1WNd3Klgw/AH1rFKlZiF5OOeegr0GeXFFZlYYy2T1+tKY2bluCAcY7mnTRndkMCmQCw7H0pJAMq2/JI7HpQapFYoQM9RjJ3c0iqPkfPBAIHrUxdVZgVLE9Rjt60kgjHU5AHAxjAqXcasNYDc4YkkndgdAMdKltgBIgUnB9ulNYxPGCRkgjBzjBHtVi3iBm3k4KjaVz71y1dYs6aOk0zYhUJGAPvdvesPWdgkBckOR90VvoohijIOEIwD71has5DO7oQhz8xAwe386+Bqw5arufoNOSdNNHPXUbLCQQxYHgkdzVeSzVlLFAxxgccE+9axjdgDwSuDz+lWra1Vo2LjJPPPGTWsLETjcs+GohHEFUrv7gdvaust4gY2Lck9cdqxdKJkjVwEU5JBUY/CuhsYZJGG9QMgd+tfoeXO9BH51mUbVmWtP08MwAGAOQSMmthYQQQeB14PU02O2MeFwQCBgE/1qVgYXGACx9RkflXqHkbDCokRSDjsMH0NXIIg2AfvDjjvUSxDBJXcSRkA9as2xMSAABSDgY7ik2F0SJHtkBBIAPIHepPI3M7l8MBwpHfNK5AcMAQcDv6e341IoWVSGySemDjFRqWmRhdyAYBIO4HHTipUchTvOf1pHAjJQDAPIYHpjt+tPyoUqQ2/PGB1qW7huQzRrwEUMzHBOeg9aaY1VACRn0B61KACuQQT047VHsXcATkZ4J4xTIaIZGI+UnYOg5qKXIUAEjBDAe9TyhZMkHI7EiomXaVBJYD+L+lWlYVmU3jl8wuxUKwOQBn8anNq8sKbxvCjcCeBj1qWOMeYHGBk46VYljduVfBJ+7nA/wDrCg0ijnb3SSwJxhM5Ug5BrEvLBo3LBckjjIxzXcMnmEoSMrweuDVG70vcoCjJB3A9ieeM/jmqTTN4tLc4ExtFklNrZ5y2c/hTJo0BCsMep610OpaWI8sRuAJYHaSKyLi0dnOUAAHynPWjc1UosrIisMDJAGTxxTXVWY7OFxnIHWpY3YIVJIUEnbj9aTAcuSMKOanYHYhRDuUg4C9MjircVsJYXy2RnoKom6iVlUHOOhzVyDUEkQIgyV+Y8jBPp9KylKxFrktroyW2ZJQxP3irDHHqK1orgfZw0QIQdAQQR+FZ0d2yggAhsZwpzj6VBPqDFABIzEcEk9a4qk2zaMbFya6c7gCCG4IY9B7VnTyFpwpOQPukmq0V2JZnDHcxAGVPAP0qrczujnPK54PvWCuy7MsXN06Bg4GMZBHeoPOUKCCcEd6q3FyGABJIIyCOQD6fhVY3caEI7FVchQwBOD/hWqJ23LQvCXKsMDPU9hTHuFCktJk4wCBgVA0qRNImd5BKhh3qncMUUsD8pJUemR1FapCRYluF8oEsSCePc1RuJjE2TEZVPXa2Me9I1wNojK4cDcB3IPQ1DMzNGA4+QDkHv71rGIWI52UAEkAHgY7GoMO4Cg5PTI7Uu5SEVTnBOR606ECIk7GBY4LE8fT610JE2Y15CiAZIC+h6n3qkXLOyNgleR9D0rRMW5yNvXoR3NVltZYHmEkDKc7STjmqsLYq7Q43knI4Ix3q5bxyLtJGEYblPqP8ila1MaoQCB1JB6VdsdNcSBWBGecHtxkfTIxRysQvkGOKPHAxn3HpUjK6EhtrAjHy8jBHX61cGnvlwwZ+hBHYenvyM/lUoslyqhscYCkcnnk/y/OqUQ0ZlxscHYpGeQ3oO9OEIUEMuBjGMdq2U04BgAoUNzu9Pb8aRbJWUOw3DGcAZzWnKQ0ZSW3moRHwQcCpItOCgl2IYDOCc5q+sKxFgAAB8xz2qQKGAfAIHQetGplzFSOLahcoAFBJbPWuY8TSBo2YkqAMYz612Crvd9xADE4UdhXF+KEDpKkmETdtUE9STxSbN4Pqem/s1aYI9PF2QGMk0jIcYwA2OfUnHWvo+4jIQHAyRkgrwc+leY/Ajw/9i0a1SSDCxgMWA4BPU/jXst1GZAw2ggc8HG2vFryXPY7YNtXscfdoRkMmFPGayb+zN7gbdpC9D3wK6y9tizqzhSmQAM4zWdDa+XgOQ4JJJc4wCScDH5UoNImbb6HnuoaSI1YyIQSDwR0rzjxT4ecyuIkTA5ODxj8e9fQWqaQk1uwZcAkE+1cH4h8Mu7SARbUAyCe+f5V61GakrNnJZwfMj5l1PT5Le7JdQyhiOMDFWtPdCoycjHBzXUeLfDrWN2xdNq53FlGQSa5mCA+aB0PUcdRTlSs7o09opF2YkgsHGMZz0qNW8wM2MEAr83v3/CpBCSpYjdg564//AF0k8QQsgZZSpBDKOCD069xUKNh2KF3GXUFG2joSOpNUL6R47YgHDDoa050EbkIpGCcqxyc+vFZd8A8LocBiOSe1a2Beo7wZ40udC1Vd8hSPcAp65HfP4mvrHwF4xF9ag+cWg2hm2nqT2r4Vv5RE7lXyeVBB6Gu/+EvxKutLvUtLuRVhIChi5ycHjjp3r53FRkqnNE6KmHk4c0Wfa2rWUWqWKCNxIWXdhR0z2rxDxp4bEN037sqUJwcYPuDXqfg7XYrvT4nWTLdQyngD0p/i7RFvoBcsA4YFm29QAOtejhK/Lpc86UZ7SPnOGIwyYcbXBIxXQaVOdww2DgqcHGQRyPxqrr9i9rckgAEndx3Gar6ddKpJ6AEk5HpXsO5ztWdjqoI3CxgFVEZJCqABjoBgdcCtKyjDhixweoyetY+n3InQlXCMB0PetqCQOQMEEYP1FYNsFYuIodEIyCc7t3T2qykYVRjIbsajhcbyCAVPRaflV4z82MAZ4FYNmyaLEa/KykMwI3Ej+EDqamiIYAqQoHcc1WhG9CxJBAx04qzCgdlXcSSAcAYxWTNEy7EwXapfG9Sw9SPWtBIw5UFucYBB6VlplcMQCwyAfartpvGXZuCcgelYSKTOq0phblEJAJOQFPJrqYCzwruwdxIHFcVZE7lkxnaRhgen+ea6/TLjzcckxgcZ4we9cM7nRB3GXlqWck8kcjiqYsz5qOc/KSTx1roriICRdo3ELkuOnP8AWoDb8AFeT3qY1dDRwMhbcDaFTjPftnrUgtEBDEYY5ABzjP8AStNYQBkcA+3WnNADhSoJIyv4d6p1RKBlm0V2GMl15wORz2qFbJy7bojC2cFXIJ46dPrWwsKjqOWzjtmq8yrZxNMNxjhIPJOSccDJ56g801UeyFKJ5Z8S9Q+zRMFLRsgGQOMjkH9a8A1Em/LTyggkng8Yr0v4mapHMzwJP5MszHBYltpznBx64+nNeU3khOACSe9enGVlYwSvqY8yeRMFTLDux/nW9pN9FuJIw45wvAx9Ky2hEqkZ5zxirVlpsiMXGcjoPWrv2LdzuLC6jmVWI5bnBHTNaDOoQYRCMHJxzmuPsrmW2lAlOzJA5/StpNVSOAgcAkj8e9axfdnM009SjqGTKTIQUK9Scc56CqccaKpKsA3oO/v9aW6ulnldRLmMdCeuQelOhIIeXCgnnGOM/Sm5GkX3Gq2MMBv55LZ49T9aFjEsgUAIoGcH9asiSN4jkEZGQPWnxqJ5UIUABSuOx9/rUc5TZr6EdwaRDsIBUseuP/r11FsAYioOSACRWR4esHitUkYjzSTwpGOoP49Ov14ro0Yqqs5URHrhhyfTHarUjCWpCijZtAAKkhsdAap3EYhJfoOSOetWJbxFZwMkk+nasyeYTO4yQMbQoPArWNzBspXEhnU4BBY4J9BUQhkZkUjIIxk9vf6Vagtxk4JYglsentRGohYKAwwcjI6//WrdMl6lARGMkFhjOARzn/CnmBtzKh3BcZ9s/wA/wq2yFQCAoQnnjrSiBYCWLAucjnpj/GquLVFFY380gDJ2tnj25NUNQgxbIScs+cYGRittyfLJABbOBgY4rO1FSFB4I/lUOTSN6e+pxV1CUkKkHOcciqkg+yOxjZvMIxgDj61tXRLSMdoCKMBvUk1Wlt0fcjDB6EHivPkz0VytGerTKwcuxYLgEHp/9epBqN7aFVWdiWGAzHcQP8fc1Obf5AQAQBjAHWo5rKLYhCiJ1JMhXkuOw/Cs9CHCL6EaahfLkx3koXOCCc/jk5pw1O7j4Mzug4O5iaaYtxUoxTB5A7j0qaGMmEsFBJO0k8dKlpdhxpR7GzobG4nDs+XAxyeg9K3tQUpbEqC3Q4Haue0vbAwUnDE8Z6muivlM+nOoYoGXaSOoB614OKpvnufSYRxjCxys8p84KWyxO4g9h25q7a5w4Jwc5A9KzrpCJV+bJHTHerNuXR1BOCecn1r1MHG0LHk4t+/cuL85IBIOO3Wmy7iyxhQyMpZjwMY6Cp4ow2ScE45I7mknXBQqAQRhuOQK9RHnNXMaVRGiliEBBOQf0rKkw1ySCOnBxWzqMBkjJA2FcnJGc1jkGXLKxMecBipUn8DUy0GkQhgXcABX25GRkFs9/ahd7YOAxwcgdBSyxsXBD4bPBPcVPGkS8od5z1B6e1YtlbE1qMRnAIAB60yWQTDpyBmpJX2oAoAJOTk9qgaMSKWBwD1Pqf8ACmhpldY22l8ZQcFh0JNV50dYWCYUqc8+lX/IbyyAxUkdR298VDcwPKobeCxHTPStFILFHqQxG7PB4p+3cFQ4UnkLmp47NyqDceOSAOtKxCuAyAgDO7HSrUiGihcR4Az0HGT60sLK+xBy5PTPSjVZWFs7JwCOMjvj0qhoqm4uyAGLNjBz/F6VakYSidjpqhyqYIOckA8E11FmEYFDGAoGCuKwtMgdACpUSgjORnH1FdHGGKggheOhHWt4vQ5GXI4McgZI5rUsp2ChCcDOQD3rLSBHEZcMysAy7GIwckc45x7VsWaqihkALDpnqPxpSsSrmnAVcZQbsHhjxkVs2uDgAqAcVmWyhwhA2k8sD3NatqqpIAVznjIrmlY0ijZt5GbaMgBDzjvWqkp2hwN5Yg4GOlZtiQrklOACOfStK2O5WAACkjBI6VyyNkaVupOCCVBHXFalq5ZQQCOxqlDH+7VQcYHB9KvW8eVIY5A6kHrXHOx1wRaaZY7SWRc/ICT6ADrx3rIXVY7nJPzoRgcA4961ZoDPCyI2cgjHrmsKz8PC2nYo2FDY+U8Gs4cutzez6GDr9gZFkITjBwSOp7Vzmlw7EBeMI47DoDmvTdX06K8t9jDL5xkHHFc3No4tSSoAOeO9dcaicbMhxKaAgKduB3IPepDbtPMAwyOv1p5gZchwCW4Bq7aQvsBIK89M5yKi3YixHFp6RAljlW9ulOktlRAgDPn+I9qv4O0ZAIA/SoZFBiDgnDcg+oFNMTiZtzGiI4IyRzyM1mTyJEgIBx0zjpWldMGYjOSQTgd6z5YQ0ZBG3nvXTE55FQRgrhgWQjG4nk+tO8lcAKQADz7e1K4CjI6DsO9Cxho0JIDkZY9BmtCfkQXUBkIGVZQwYAgEcHinBmG4ucnliT3NLJGUYHkD1rL8Q64mmQFw+SytuyAccdR71Si27Ao9EYvjHxMPs7Wyoodl2gg4wQcg1w9lC91cBj94+3XmoZp5dVuxKJy8YHBbgsfoK6bR7MqqkLl2PUjpXQlymDcr2aNHTrNMgkngZJ960niedtwIBjXHLYBH07mooYPKIUfM3XOKuxwnIJIz1pOSNFqI0QlAJI45Ge1c7rfifUNHjIhnYRE7TEeAfpXSqp2FSMg5Of5VheIrKKW3O5clQWxjqR0pKz0Yct3YxbT4xXFvIsV7bZKnAMXIP1967LSPidYXaoXJiLdVPBxXh18XW63MoQsclTzg/Wp9P3tKSHCOOhYZH5VzVaXbQ3dHtofTFt4htpBltqNtBKg8nPQ4+lXrWRJWDoAQB2Hb6V494bv3uZ44C3mShdxOfvADmuwvopbjSZ5YJpIGQKAVYjPrj3rlXa5l7OpHzO5hmgLAswBJx16Voxxqr9cEHkH1r5r8RfEPXNEkRlvZGiUhWDZfIHQHPJq5ofx4vbWcQXEUc8eQzybyCgIzwBkZ9s1lV56fmElUgryifSUSl4yzZjbORjsR0x7VUutGS6Jk8kGYgnfjnJ7Y6cVyHhv4uadq5VBMhlK8ITyfoPavQLTU4b2yXbOqhcYIOScnmuaOIaeuhdOonsec6jpb2EzKCzsMHJUDPXPP/wBaqUF48ERIJUZ3Eelem6xp0eoQMRGCx4yBjivNPEmivYpMVlZQowI9oAH49a9KElWR6FN8x5n8SNXiaKYvNgMdyqo43dMGvnq+lNxdlEBKKTnI6kn/APXXrHjq9aMThTubAO3GcD2rzBVXzS5jKlgMAkcHP86zqNxtE9WEVy6i2UCQsSUJB6EAZNdD/ZUhRcKFfAYAt1B96o2kBVoywBHfB6H1reERaBXOSeRx2HaohdnFVS6GSEKOUZtzHAGe3r9a0LIhJsLg5G0BhVe4ETSJKwZnxhpWbIGOlXIGMKFkIJkxkEdMV2RZwNGnDGcEg4OOCegqLVd0MZdSVAGPc+v61JZy+awAJYY+bIwCf61ZkhN0JELBJFUlQw+8AOT9KvmKhHqeSa9CzXM0nRGx8vYYrlbiMkN84HOR7ivSPEOmZcuqEAn5lI6Vw2o2Ece+P5gGYMOcEEdBnsPUV8zi4yUmfZ4VqVNFnw9MyMkRP7skAbR0z1Neo2O6QRRuMsBgfTsa8g06Z0uypB2ggEqcBh3xXrnhhxLbRO8UpgVSqkt0P1rxpPldxVoXZtpBJFknIIHI7kVYEoj2llYDtx1NWEgLIJAMnjj1HpV+30tpAruDtbkqe1XTxTg0+Y53hY1FaxnpejBALOQA3zZ4/wAe3SrVvKxkDONw/usKvvokaQliTgcgDrmqzWrBMIQMEnPTPtXv0Mzpy92Z5VXLJx96BP8AaEVy2dgPXHb6D0qxFdgoQVzk4HOMe9ZiMSCWADDgHHWprbGwbSARk816HtIyVzhWHmnqXby5cROQxbHCjqTxnArIg33JlDAuZQAMjlfWr8do14438gEMAOMEdK3bHTkhYOr7ZAcg+hr5/M8VClDl6s+myzCSk+aRiQaA0xBciNQMk96SXwylkfNRzIrDG0qOPXmuxS3OxyACO+eM/hUMtmZFkUjyioJKtwT7Yr5BVnJ6s+q9hFI4O4t2idwoBXvx2qK3RFkGWwPpjFdBf6W0akkckZA9K5TU7kQ5HB5x04Feth6braRPOxDVJXZr23iaLQ5laNiWJwMAkAj1PavUfA/j9NTjPltGJmXYykgkk9cD1r5x1UXLkguYkOGIBxn061X0fxFc+HroXCDaiHdlMlj69O/05r6GhgZU1zJ6nyGNqe1Wh9lw26TQlyCFA5ZTjB+tZt5oCRhgiKgPzDA6E9/rXJ/DTx8viOCKMOwPBAc4yPcnvXqVv5d0FKjJOMc5r0aGIlF8stz5yMozdjhZNIMYLox3H5STwahNo8fGePbvXczaakhIJLMOgPYVnSaWEJIGSDknHFevCunuTKn2ONaJmYAg7QeB6CnPCPLJAJKncTjkV0j6UvUg5yWJx1zSGxjQqQBkdsda2VSJzODOdW3HG9CT169aTyyCowSQeqqTxXQvZgLjYMH1FRi08oqQFLdww/Sm5pgoGR9ldOQeGOelSiziieJnOXHQnt61q3UZSISsASRx7AV5/wCNvFSaaivu2BQBkdCfX26VPK57M0jB9EehQ48rII2scDgZFRmERkkneM84HSuF+HHj4+JrVmlJMhbaA3GAOldw0rNkFQPXBzmvMdT3nHsdENiSeaKGBiRvH+yK5/VLhbiRztKqwGFPtWhMzLkZwD29aw9SJzxwDXRT11LehztxZt57hFJB+Ykdqi+yM2diM7AZCgda0rgucZBLjseM1WlV256L3C12K5F0yhtaOTJGQTy3TFKXA5B25HU1YktN0XmA4OepP9Kp3WflULlB1bHJoaLQ1pXhURqQSSWDHk5Pv6e1WFvYrcIjsolZd3B/Osma425T7pOWAPoPf8azLu6DxF2kCPnYEx1FYuCNEzfu9ct4IiAylwwBIBAK+uTVG88SgF1tCULKFJJz9a55mkYhwuT0IJ6fhTYrZZQ20hR0OSefpU+ziaqRdn1i9utys5yAOT3HtWe8ji53uSzDgAjp6mtLyEgUCQkFRj5RnP41nXLF1JIKnnAB6CqUYovcWGV/OBBw/Rdo717hpOryt4bsGOWa2TAWM4x6kk+54FeDWiFmAck/MCD9DXoOn6yLaxUKMgDjPYn2rnq0ee1kEbJ3PYfCvjpJbxLSWUhuDk9q9g0a9R1KGUPhQVZRjJr4kuNdurW/FxBMI5SAuSM/LnJwOmfevoT4X+Phq1jbxMdrKArMx5J7/wBK+fx+FnTjzxRpQrunUR9C6ZITCASNwGASO/0rQAOEVjubPYdawNIuxPAmCCcY+WtpCCQwBBAxn0r83xkXzn6ngKvtaKYXQEiyKy7yOFUcceprndemNtAAHG92wN3QccAH1rfZ1UYJJJ7Zya5TxPciNAjHOGz838J/pXLTjzSsdlV2jcs6ROXA3HLdflreSUFQrDKnqK5PQpA3ltkkkbsE9M10aEEkkgAHB5rScOVnLTmy6r9QoBGAMZxke9SJIDjIC44xnpVFZBliDkY4AHX/ADxU6sWAyAp+vWuVo7YyuaJnDsDgAN29aVjs5BJyfu+lVlYSKQ4yg4POCacHOCc5BHX2qTVMmBH3iATSMQcoRhuuRTGf5lBBGRkY9KVgSBk4HQD0pFEzAsCc5OMn6U0EqAQcgc4x3pghbGVlIP8AcGCD704gjhhx147UAOds8IQxPUNwPzqUsWIGcDsTUDbBnMgjTrnHWlQ9QT16D2oAlkwACBkLzn0pNycEHKntUbkKxBPOMDFJFMQVQnJHTjrQBKpDDDEhe4xQWJwCpI5wAelIj7gMnBHrxTdw3E4wTxmgBxJVgOSMdRTgxCgk5bHQdqaJFc8Eknj6/hTUmCEq6k54ByAAaaVwbKGp3BjjYpy+OBmsm3zd3Ck8RgAkHrmoNT1EyOixOCjdWB6c/rV3SYiQHJzg5Ge4966ORxicXtLy5Tatf3cYJG0gkcnJx65q0o2lSSSMn3xUEIEcYB5JyT7+lSFv3ZYkkDpjvn2rlZ1x0FACcEZHUZPrS8ngEkE5BPb2HtTG3cbWAC8HjORQxIAwRn61JQrYTBAGeowKTllDEYz1z2pgUcAjOOcDgUu4OhK8ISV79RTeoDzg4IOTSb8ggGkJG7djIxjHShSpUbRsB7E0WAVSHxg5I44PSlxgEA7QfQ9ajaMcElhnsDjFSDnAIyM8e1UUmPCgIqr0HAFJgjOSSM8U50RsEsVIwRtHX8abkO5Bygzj5j+tSxihwMkghh36/pSqVGSBx1ye9IQ6kkBSAeMdTTSwLsBkHuD2pAObOS6nIB5x60Kd2fnMYx1HOaVGGNpO4ddpPBpoIyDnBHUDtQAiBihyGcA8EkCl3gAgDI9Kac5JAJOCBzj8aATvJBKuO/vSYCndkkc8cZPX2pAY+SBk9M5/SgZVvKPUDO496QkljgEAdB6UrgPZcIABgetNIIBBJyDww447012ZQzMSFwFI7D3oXKymIAlwMnd2FUO4u0EEZIz78ilTBYDJIUYIx/WmkNvJwAPUdSaeuEU5YIepJPFKwj8tNilApfJP8J6fnUiK4cGNVIwS2Tjj+ppyoRETgD0wOtAUnlGIIJ47V/QjPwfbcgmVElQxkY7lhz9BVS8iWYkkbQeCa1lUsGJwQeScdDWZdIyblBAGc565qCLmU1uoDjOCM4561XVC5IIyoHGD1NWpZAScgZAxwKhUBUEiptJJBAGPxo1C4qR7mA6juM5p9wCWBQAgnBxThGwG/IA6n1FKkZ3kocg/w5o1GtSQq5jIIwR1xSIFjADMzEnaVxTtwwdxw+eQKcincwK7nGWBzwfancBhkUyFAScZGCecUi4VTkkhjkbu1PhdwCNqlSclsZP509rUthhk8jvwKd0NAqpwUPLcZ9KlQGNlJypbg561HLb4DZJAUcDpk1NAjPChfqRxznFNDJkMeQHAkAIO096sWqh3wVZV5IIGc+2arxRliEIkQt/EoBBx2OfXpWppUBJVADvHGB3Hbj1qkkS2ammRlVDHjI6HkitK5iVIXLnAI44zkU2xhQoGUtgnGHGCKs3cG63ODkAZzntV7GDkmcjdFEmyBlTVmwkSSYAjgnB9qpatlGO84QDAI6mk0R3mIJJBB79/TmtErocY9jvNJtcyAjBAHBJAyBXZ6YgRoyFwOgwetcv4dgErqrHtnp0rsrO1V0IIYDt6H8awmypOxoxFWfAGVxkZ7ircUgYhVBUkcMe9UVQLtDMVPQAD9ParqoYgCRv2jAxXNIzT1LCqYUAY7j3YLjJ+lNK7iQzYJ6DHWmgjJXJBxuGT1pyOgQA5Lg5B9axaZqmMlQtKzsSXVQvJ7dgKAApBI45z706YmQIFPzucA4/zj8aTAKE5JZTgjFQwGNuVQ5O5SSu5ex9PrVeWONFIIGG5OOxqwcnCDgA7uen/AOukkETxMTkk/wB0UrgZM0IJ+Q5zzyKz7qyIGATx2rdUJIAoHTvjmobiBQWIG4YzjFNMo50wNDE7gEuvt1FatqiNGABkkDBz1zzT2tijneAxxx7VGoO8AMUCnkAdRVpgaBsY54ggQZYc8ciql1ocZhKBQoHHToKvRbgyPE+HHXPoavqgWHDgn2781Sk49SkzjLvwxFIoymcdGHUVh33hR7e7+0KWeKSPZIAcYwcgV6kumxANmUEjjD8E/lVefSkmJACkdRnoK6IV7bkM8ZvNCubeEJIiGJiWUqoGPbisSW1ls5wgVgB8wkznPt7V7Dqnh6NyR8wJYNweDxzx+X5Vzuo+GsKQDkf3SK6414sxau9Dz9GKuS4XGeCO/wBa7TwddhS+4BkPCkD7vt71g3ug3ADbFUHIwGBHHfFa/h22e1kwRkA9PSrlJOJpTTvqeqaQ5VEcjJIOAT2/yK0Y3MuWRMkZPT8zWNohAGW4BAwB610KMq5CrtGMEjuD1ry5uzNJIy7mIeXI6gAkFjj0rzTxy0vlnyiQSyjKLkjB7+gxnmvWLmABTgYQjArg/EFpHI8qFQRkjcOAw7U6cknqc7jqeQ6hZNJMGfgYzwM4FJDohd0IyCOjDtmu6i0Yb8mMk9iR0FTjTYgxI2oRgnPANd3tktEaLlZyMHh0sFi2nDcFx2/zmtS10gQgRkkoBtznGRW5KFRAAFO78AKrSAAqykEj+HPpWLqSkPQpSRJDtKsMLweOtVpLks4UAYByQe9PvLgfONnJGQAagt4JLqQFCApODn+X1oXmRfWyHRRPPIcgHk8A9D6frWrpto9vITFIwLDBPTg9qktNPPmHJ2uByTxnFW1UQgEoQxHJzwaznK2xtFFhITCQ6lSWUZA4wcn+mKdKCI5HB2rGNzEHoM4z9OahaffhUVgc/gaFcHAZADjH09v5VgW2SoJHcHeMYzg8cH3qJ5RuABIB4LE5yfUelIpdAwJy57mo0kBOCMgHn2qkRdMSSREYhjnGCCfWo5JhKzknLk5yO9TMquykKCc8A9DVaVwrkBcDOCc1aIbH3GHjAQgEDnBxk+v1rNlBwHCF41IJVh1/D/CrcrujhlIIIwARmq00jEggbGU5HbmrRnoU7rAV8HJ6ZHes/wA1Fk2EEHtmrFxOUd1AyD69apMB5oYlSeqgnFaglYlJ8uMgAFSeKqyozAsrbB06Zx+FTPJtBIII6AelQLIxyAeD1IHT3plIiBlhKIX3ZBJYDA/KlHLFi4BPUnvTGdirjOSvXPeghGXABZ1x8p4/EVLC3ZjXkYBySSijnA6ZrFuy6yZVsA9c9K1bgko20FCRg+1Yt1KACAdwHUn1pDImUMTg4Yjkg8VFOp2BCSD2K9RSM+8AqCMY6UgMkcshc7lI4GOhpAgLB+SDuxtJzj8altZInCpLJtcg7R3JHaqbOCdwYE09sBQwCkHkkjp9PSqRSHTOQQwdVAOOOcn0+tKHbeh4Kgknd/F7H0/CoHlEgRANpOSPepUQFgDwhABX09TWiQaksUpjADAO2Sc+g7CnPlsAJkMCST2PpUUUShiQuBkgEnqPWnyEy4USFADnIxz7HNVZFKQgLxEbgCGzgH2okZpJMgAgD7uaeG3gg5yOhI4NMVBGEVUI+npVJE3ESMgAlVjJGdqnIH41KWiZQoG1mOCP65qRbfcQAGLA5KnoQaX7FJuI8s5IyOP61STYJxRGiJGhBbAYn6gio5IwDlnJHuKcsMqq2+BnOBnaQT+nFTfY3kIAEhOM7ZByB6UKLKTiyqiqWDIcMBjIqeNIypwSB1OTnmllsXixtU4blgBim+RIozs2Dk5PGRVJMm6Nbw5eG0ulIJUDoo6HnrXsfhbXwIgHJ8wEYx6V4TCdhjYStGc8YwOfxrvPCurMxLFy5z8qjpmplBSWpEtdj3O3uY5IyoLFDgnPByOf51cF2mGAJLYyMdK5rTrtZYY9kqyEgYI4wcdPwrUt7l2Zt7F2Hygn09K4nFIjc14rx9xydgIzn1rTtbgrGCAxB4yOeawYZQpDAh169Ooq3FeugYxFVDkgqx6AdOP89KzaGkdAlzkgnjPA9zVlpQQrDBwfunuPSsgXkYljdWJULggjqfpSi/iyox84yck9TWLjc2SfQ2VdBtQZDYJYEZx6c/0oZA2ecDpVeG6LKCMY6EZyTU6sSTgAZHU9KyaaHbuIR65JzxULQjeQVAPQkjpU3RQduWyck0xkIbdnp1GelNMykjmfEdusqNG7ElCWGD7Y615Vq8TLcEBSBmvXdbibyCS2BnPTrXlWulUmlJbcOSB/Suyi9TkktTLSRYXAflSMfjTUlIVgDjqQe1QpIGILttU8YI6mhZWidwUDIwK89q77EE4aaQgsu0joOuKkUJbbmJJY4LZ7VCHKIBu3E8DJGfpTosy5LEEqOA3QGnZjTLZSNXBdgCSMHPf0qRpowxCIwPck55qpEqjJxnJ3E5ySakj2xl2aUkjkgjBFKxd7lolMYYsQRggmnKzvhEIAPALcCo1Alc5BBPB3HAAp7MDhQMYOcY4496CGTCMxsYwQ74LYTnAHU1JbASjIyE6Anv8AhUdugVmkJbLAlFDAfgfUfTFWl+YAjkD3qWIeJFQOo3HIyQQe3pUkcokXIXGeRnjNRowckE55xTWaPeQzgMRgK38XuPTFSw1J2IVowV+VhuJU4wc9M1Pplqbq7WMtvG48gdAKgUpJAVBJBGBz0Irq/COlmZw5jyc89s1yYivGhTcmd2FouvUUEdn4d0pIUUlCj4BAIxketdQ0MZt2iJJDDDr0yOw9/pVHToBBEqEEsowSwq8pfcASSAcquOh9a/LcVXdeq5H6hhqKo01FEM0pVAAgYDqS2MH6VF9oO7aIyBwCafcr+9AAyCM5PY+hpg6Ag5PcEYxXKjqHY5GTxSIr7SS2DknGegpMlmJwAccE0rBuSAdxHBPIqrCFVyQSdwUDI28gj1PcEUxmAclCWJ6jGMfjUiEYICkDGMH1/wAKcIyQQRkEYFFhCpIyAhhkk9PanrEJsh1KjPTPBFK8RcqQR2HT9al8sh1UNgHrkZzT2KI5Iw7ECIrGOAc5/WnrAMZBII5JJzn86tJApUoOABkYPUnr9KUoIwx25ABJzU81hNFaO2LKNx5zyBUwiDYwORweKlhAOSATkcYp5UqCCME9CO1TzEO5AkJLKSuCc8Ec1na5CUtCMk8HAFabylXBywAHJKnB/GsXxS5WzYjIDLjK9s1tSu5pHNUdos8U8byI7u5OHHG70HpXnd5dmQmQKChG31AIrrfGkxWSYkAAnhQPwrgLu7Kn5gDGcZXNff4WFoK58RiJe89SC5vm3kkAqO3rWe0ryklUyQCWGcYA/wD11LcSAksVAB4696zL2UxNlXjPUfIwNd9kcvMxbqRdg2ZMo6qe9Z7zlZCDkE8YPao7mVsMXBYHqBVZZnWIxkBiD8rdyPQmmO5N55jaRyAFIwOM/jSLIEcHJJ68imuylUBBJxn8aWLKKUWIvlc8DOM96Y0rkzyCSIuDhAdp9QajG8EMr7MAYJOM1WLpwCpVhkE1NGULBZDkHn6ccVaIaJZQCyBjkjBPNSCYKxKg7gQST6VA0cbKQHOQMnjrRGyqgAYkkgc+laIjVbmkzo7DIMmctkdvw/OnxtGVChgGAyARz+VU4Lk211A+VZFY5VhnIxj6d6tmRAVJAGMkKB1zVrQVzt/ANi91qEUmflRgysR909/wr6F0lAluARuP95RjNeQ/CrSnSKJpTuD/ADYA7ele3RWpEEYAXGPvZO7IHA+nWvgc7nz1OVH3eU0XCnzvqC7MgHqfUYpfLJJAwST2HJ9qtW+nmRUcjB7j3qylgQxyfnJ4x2r5RxPpEZ2yTeCRuI+X6D0pXjLuBnaK3Y7A4COQhHXK96WHSsbyBgMNpHqM5x+YpciK5jFSJ1cL5ZaMg5Oe/pin+W5AJTA6ADgit8aaSAAMkgDFRvYeWHjBw5+YAdvU0uWPcdznyhEme3oaR8K+cYOOx/StGa0IcDaxIOM1XltztBY7gCeVGeM8VLRNysAZQocg4PygnoDTkUFgM45xtx1NTpby8kAFCM8rjH4+tPjV+RgqMYOD1qSkyOGIbwAPxre0vIBQAMV6n1H0rOtIxE+8biTyS3Ix6D/Pet+yQKg3AAeoHbtTS8gbuTpGerMyAHOQMg+2Kl8nrkENnJA71YCjaRkMQcYB5FKuDxjGPU02ySNIhxhNxPGScYpzRAOWBOMgEeo/yam3AEjAAz25z/8AWo4Y5J4qGx3I/KAAAVlJPAPpSGElShPJPbj8KkcHAAZQM5AJxmmOw2kg4LcAjtj/AD3oEV2jABUngcEe9Y93bMC5AzjJAJxmt54wCcDORk85qrPAq4DcKBwW71Qjm2hIJK8ng4HFBBJUhQSOOO9Xb6INkgYHTgVTiUjIYquDgZ70MVxrIcsQmD045qs4D8kANnBx3FWmlYEnIBBxxUToWyVJB5AOOc1NgbsZtzFHCSQSE64z0rhvE/jWKwmNurgMASR3Harvj3xVbWEMkYmlSYDLKE6HpjPr16V4JruvPeXxYSs4YEAN1Jr6LLcs+se/PY+cx2Y+zvCmbPiHxtPPOcSYOflychSO+K4++1a4lfzhcs4ZiQyEhW9QPpVGW7jy5lDF2Jxz0qu0oWMhRnB7mvuqGEhRSUUfI1cROd3Jks2oTeY8vm5d12YYZH1x6+9UIyUaQISdxDMVPBI749aR5V34JwSCeR6UgyAGHAIwQO3NdyjY5XN9waUEZBBI6g96jaVBFgEDJ4wO/pSMU5UjBPv3qCIFQQw2gEkDOeKuyM7i7mVyXBRsYx6UyVyr4QYQjBIGM019jEFX3DOQeSMfhUU0rlH24JAwDjIBp2KQ4v8AKRjAU4x0zSC6PnoA5JAzwSBVZn3DfIGVhwBnIA7/AE5ppcHJGQDwAe9VyIrlsXzrdzAoWOXKjIIxyfxrT0vxdPYgESEuCCBkjP41yErlAWA5ztIIpzXJF06omIgARITyfXip9nF9A5pI9k0D4oxmSISMsnl7lKZyAT147GvTdA8Y21/EhSQqxPRhgCvlD7UUwVGwjkkDGa39I8W3diQvmEsCQFBxkf5zWcqSS2Jc5LVM+xLV4ruEMBuGQCw5wTUtxpwcKAcAHsPWvFvBHxFEkMAlnYbmxweCwHOfp/WvZdN1RLmNWLByyqck46+1YOjF9AjiqkepVudMYZAGSehxVM6dIoDA7sHBXpj3rrlgjlAAAyehJwAKiazVXOFyB1zWToUJaOJ0xx1ZdTjZrN04JwScjHp6VVeB48n7pPB4wTXaTaYrvv2E+/Yf/XrOu9JEvJ+YgjK8j9ay/s7DT1sdX9q1locPNAo3qBkAnOR68n+dZ9zhiockgdOO1dhfaO6qyoSrjOGHY+tc3eWxhV42GWHQ4r06NCNKPLHY8mvXdWXMzH2DIiI2kjOR25r0fwqSIIwAMHJGD0x3/GvNrhHDRkjDZwTXd+Dbh2QJu27QPvHqPatnHQ5VI75CNoJUk9yOtIN4ADEZyQSe47UqSiSEKSQBwDjGaWRmcqQMlTjpXnG68hsR+RVIBVBhWPXGeh9qeSBucAEuB07gdKaIS0jORkEDHbB78flTWc8lRyowBnH4UaA3Ykz8pBAAI/EVzPi3xZb6DpcjK4kfrjOGUjIxg9Qc5z7VZ8U69Ho9n5wK7wowcjOcfyHvXzz418WvrV2ZJDJKJScHGcH37Ae44o5efRExTm9DI8W+J5dduiZWIiJIJUdQeox3rnwwVwEBwBwSAcfgadcBnuSCu2DbuHPJbvxTGgdCMBkDDADDGT61vCCgtDpS5FZFfLliAVOD3psjDDkKXOPujj9afKBko6gAn7w/xpWB2nACjPBrVEtkQJ3A4AOOBWrYq8pDOABg/L/SqUcG8gkbsjII6A+9atmQi5BLA5Ge/vW0UTqTIEXhFEYzwo7D0+lOTbGVBXCjjH/1qWKQRYyQHBJ+g7cVIXVmWXI3j5hiqa7D5rFizc2+QF2nsBWpFOJQSSC/HK8fnWFHdktg8ZOPetywiLOASCFGQQuM/X3rxMxw/tad+p7GXYj2dRK+gsoPJByw4OR1qjcMPnJUO4BGOmCelal2qqGwQCOefWs1j1JIKkcmvz6UbOx92ndJmafNeMgEqR1yaozxygkthg2ACev/AOqtC5y2ACVDHAK1Svd/ESFSX4DsTkURM5FGaP5/LQgrjJGKo7SmSCSATkY6VflxExiHyMmV3lsg5/oeazHUwxyM7EhcsSD2rriYtnWeBIo0DDzQsrtvKscsSDwT9a9dhVjAhYgkjIPTPGa8e8DJHFcOpG5mbdtJ6E163YgyW524LKODyMe1faYBXpI+GzV/vjF1wMqhzCwiZtu5R0rmrnbHcggkkDIBHUV2mqwM0LbhkjtmuOuwrOAhG4HkbuQPpXotHmUyOLO/BAUsPunrj6VHI6QsQi5znJPY0tyXGZQCzYwqjjOO2amFuxWItEGSRd25iQwbuCO2KSVzTmsVXjVishOSORgd6a6gvjK5xkDuRVw277wqRMoHoc4PrUq6UzSBipwQV5pqnJi9pEzktJJJAhClOu3GCT259PatSzsVTmVwg4Jweh/ya00sgqqAgBGOfWriIhQ/Kvy5HI6/41M6OjuawqQTuihck2sUZV2MaksB6HjBFc1cQlmkYgkyNvIzkk/0rf1GYyQyAjb3JxiseNfMwOp9a/PMWrVWj7/CS5qSI4rcSEZIIYgkEDjHpV14FdQcYABwMU60tU25AJ5IANWZImSN+cAjAwOh9a5YysdpY0qANGCOU4yR0HPHPauvtYBEmHRWbgFT6Vz2iWyNCsSjehIZgw4J9a661jRA5AUORg/T0r9Gy3+Aj83zVXrse7BYlEYBzlQAOUx0pWUsUQgHAGXzyT6//qpUAJJCgKO9PjiG9HDZTnIJ6+letY8PUnSACMEDJJ4Aqx5IjchwPwxzUQUruAGFIzwalVQECjGAAMDsKGUkPCLgJt3AAkEHBApVzuAAAA6HuaagBYEA56fXFSsDuJAwQPlPYmpKsO8sHIJxjJGaiIKnJJU5wAOf1qwoLuuSCnGSO47007lyAMliflP6GpsVYhijKAjABPIPvTMEOoIyOcj1qw6kKoJyR196gKMxYn5cdOKdybEbxIXBxjjOCaaSFBORnGfXmmarcJp0Jac7AFLdevp+FcunipJZ41QoYmOGJPK+hx6UuYR1HmAIoDhnx8xIxk/SnRZdgQMkMAVJxnj+Vc6mrq53E5HYA9KSTWUw5DEAHJweMVS1BOx0pKjLEjPJqBbtGcK5wBnOe9c1ca6fMBYkIeAM1VfV53KAncMcAHqKvkbBzOpvJINuAQPYCsS/t4tpIIAAzmsl76VmOHJYVXNxOsqkOT1JDHoe3FUqciFJ3KWozCHIQ7gDjAFcxqHiGaykKJC0gOScnAP411s0KTFR82epOOM//rrJvdDEjqQck5yCOD9Kv2a6nTGrFbnKJqc91KqhAoJJKr3z6mupsU8pMMRuUc4NUW0yG2YFBh++T0FPW4RFYA8nivMrSjeyOqEbq5q/b2GAQCOnXt61SklZVYByUJOM9cZqmblVYgkkevpUf20qTgbgRj6e9cdmbpF7eVw+NrHsKrG4PmAkgFR0znmoRdk5BPGO1QvMEkBHJ6kGrUSWSFgVYFsnJz9aYrCSPaMFgOQD0qNpwVKZADHnFQ5jiJLHAPXHU1somTZOpXDBmyuMAehqKfHCl8hTkj0qNZVV2ABOOPoahlmJZipG3GRnua0UWQ5E3mJ0KYfHB9qqyTkqSgLdcKByfzpFuGQr3IwM/SlRljJ3FpSTuLH19q3irC5iFVEipI5+cEMA3BJ9OKtruk+YgMfvYJ6UgIcgqmB1ywqYDLA4ABGM4q72LVi5ZohRC8YIzkEjOatTQpK7My5DHJNUImZG2EYGc8itSDaMHOc8EY4FCkTJohaBBwBhe5PrVuyiO4gkZIyueMgd/pStHEzKCmR3Bq7bQhAVdwVI6Y7ema05zF2BYwCA4IJByQeKCiNvAByOg9PxqVo4hudSXUHOGJ5HpTHYIrKibFJyCPU0XYcxEECbQSW45Hv6/wAqZKBkEEqf7y9R71MYyxJU5HI5PU+opqQB1Yscgg5UmrTIbKbBkyCPkbrxnJpWUAKEUgd8DgVOUCkAEYHGKj5GSSWPYelWQV5UddxJCBVLE+v4+tcgIP7Z1S2iiJnkWdW2gg5w3Ndpeyj7K4IG7GBzjNY3gDSP7X8ZNHFuieM4Mm372ewNc85qK1Omlq7H1V8OtPjstNFvaoQgAJOT87Y9D6ZNdc0fGfXgisrw7bImnRrGCGGM5bvitckoQzgBRwQMnr3r5+pK82z1Y6RMy4g35UjJ7Gs8wGTIUByCRx6g8/yrUv5kt1JycHjJ5yawH1eNZSACFx1J7+tNSMp2Rd8oyZDgkDqDxn2qnqOmLcxHG1jjHByMfWrIkMyF4woA4GOc++DUsALKpwEXkFRxxW8J2dzCSTPG/HXhQeWJAMiRSxIGQgBxXj2o6IbSQqwJAJwcYzX1lq2hmaCZQEVGXBA5B56ZrxLxn4SntZpZfLZo+gPr7V7NGt7SNrmD9w8pYlMqDkA4wPSmuW2EgEqRng8+1aF7D9mJRk2HPA9KzsvtLsFzg8r6VpYfNcqSsgcuQwc8knnnvWZqrrLCyq2wAcfL1J461oyOwLKXwrAjHqfSsi+iDW5dyEZRkgn+VHKNXOH1MhpBHGvI6ADrWErFrtXALEttbBICAen41s6kXeYlBhy23B71lQYN9GWJ2bsEDoa8qcbtnuw+Cx9JfB74kyKUsXkIAC5Yng84x9RX05pN9Dq1qFD7yRznmvgPw3evpcpnD5YEYUA8AnivpL4VeO5ZbeOOVxHLnJy2fwBrm9nyvmPHrRcHdao6zx54YGWK2xJPfGCB6j2ryuWxNpKyuSoBwOOor6QnQazpwI/eSqMls549K8h8W+HpbeQu6BAWyAw/I17OHqucbNnHOPMrnN2L7XU8YJxiultLgr5cpU53FcHvj29D/SudjtwJ0GVIGeVrVt5HGctgDp6g1vJXOe1jfgvAcKUKkZJJPb0q2NqyjIICjA9uayIZVEYLkHJGGPrn1rQhd2GHXBPODXNJFI04Ckj7Q2ABk45qxGd6MyHGOhI61RsUCbQAEPIz3Iq0QY0LANgkA4Gc1zs2jqWoGBZSCMY53dSf8Kv25MeQSSM8D0qiqpGAx5I6Cr0UjlACMAgMfasZI0Rq2sgjkCjkkZwR09jXS6XceWVwwBHUEdfUYrlLNyGYsudwwCOx9a3LIl8ksdwAJxXLNG0HY7KCbemARk4yPSp9q4xtJPTcO1Z1ncB0G5Cj4xg8VZN0q/IXB+h61wyTTOtO5bEaqoGOPWoymNvIBHGfY9RTku1KlVVt3Uknj8qdxtywAPrnGT6VlqtzRJMjdIyCScYGc+lcn461SO00t47ecuzcsACMEH9eM11cj+WjSOQscYJbJwfyrwj4t+MyLl0jJEjuREBxkAAEn8666EW5X7ETdlY8m8T3g1DU7iUMWQAqpz1IJzXLTEFA7OIz/dJOCfSr905jUpkAkngHqSc/1rKeQgEA5wTnPavUu27mOiG27PlQ/wAq5BAHOfxr0Dw/YtfQZiiJQDDMR0rzBLljdReYwAWQEAnGRXsfg2ZPKQIAhwDgZOaObVXOepLoNvPCY8ouqbXPJB557YzXPX+h3MJCByoYFjxnOOvPavVjGJVABBAByTVWfTIbsnegdMEcHBA7811RkuqJjI8e+yPgBkYkchqcIXikUHKjGcHv716ReeE4HVkjAGRgZ4P51lXfgmdFBtgssxwArNgZ+vNDTYSkcexlZiUBAIwOP1rb0XRpbpQ4cYXn5gcH8K6ODwc9su6UBZVAwo6E9wTVyO0a2kAK4XBBCjGD2OaqMLbmLk7kFrEbaERKSABjC8AUKowAxJLE5OepHSrUSsGLAbiq8geg6mlMcTMHAyv3jx1rRaEoqzRAAYBBxyTUSwlYSUALnvn+lWFVW+UEgDkg9TUyWhVwSVG4biBzgVSZLRU+zlMkkA4+lMffuJJDDaMFjzn/ADir8sLoSCAR71C8LSAFwAAM4XpVJkFdIla3QqBggHrnNDWu6MsTh8cr1x/jUyqSql4lQjghCSD789zViWLzNpA2nqcd60uJK5nGNEjAbcX6jA4x/jWdqjYUk7QmAD7ZreKRx4LuQueWIzgVzusTRYcxkMhyBuGaxlqjqpR1MNgkqEAAADaT9O9VmjLZPBPQE81ZuVdI8KCHLKSx/ucZH1x0pFjXkxqQmcjd1A964ZaHWU2jc5fGAvU4pJID5cbKFVxzuXnP51cdPMJAwGxwT0P4Ux1KKARgeoGazTGrFA25jiCAgKcnr3NMkyiEKeccEetXHiEkeXBK55AGOntURijkuXWEs0ZOFBGD1qkyk7EcO+PEgOSOSfT3rahvHmtDhyD1IxnPtWQFAZkYEAHFSCcpEUUZPPJPUetYzgpHRCq47EV6XkIYgAA8cYyP/wBVLDeuYwygkdcjv7c1GpaRuSWc8DngUFDGxUEknpxirhHk0MasnN3ZrW9wZImYAIT0A7VaALxAOMD72R61j2bfvSq/LkZ+bitWGYBSpHBHBzW9zl1K2oxFIt6kEEc8dPQVzlxFIZnLHK5GAPpz+ua6q5G2AkOGdwVO0dBWHOgTcSCCBn8KL3KXmUljTaCTlgM496fCkSwkqu0k8g45NNKOyMCrbs/KcdaAhCFpFMYHIIOcjvU8pY7iTKEDJ6/SgQAlRuwAeB605VEZU7WIIznHQ+n5U64Uog2oSw5DZ6VI0h0gIgJxlugAHWqxjSNBtGADnrzn/CrKuzKARgk44/nUNxAQ7JgBsFgcUIbZDJKqMCpBAyOO9VW2sh3MRtGQM8A+9WDCGAU4HGfxqrdMIFfJAKruIPGBWyZi2YesXDS4iViBnBI4wam0SxUIXOWYdMEjPtWJfXRa8fa5c5BI9K6vRVIMTuAQ6hsKMYHT8zS5ruwpq0bnV6SVRBgMAQPm963YnEqg5yfQVi2bxrliwAPGD2NbFtKBH8o2nOcr0P4V3QWh5reprafI6sCAQMEcHpnitW1QfKUAIHbGKydOaWYSsASqkZPoTWxZyvggAEnptPT8KUkPRmzbJmRCSMYzx2rUtohI6uCxAJyBWVEpwpI+bHTrmtexYowJwOO/HNck7mq0Nm1jO8ZIIGB1rVtkCMCxyPp0rIti5YANkZ5GK1LV8MQFIPfJzn/CuWSZtE1ogrbVzgYB57df8KuWpRUcDbGCM5bgA+9UYCMqD36k9BVwSFDIkoDKADkcgD61zTTOqJdMiwW29yGIGSVOAfpmuMXxbM80iEx43tsjj44DYHrzVbxz45gsI47eOeMFuCIzkg+/pXA6NfvNqDzOpkGTgg8jJzis4pJO5bnZWPbbCZb23V3GHJ6g9Kp6rZgyBthYA7toGckVQ0HUt0SRKwGRkgjOR3rdUtLkKASOBg9aUW0xKfMjDGn87yxUf3SKem1UCqCAvbnH5Vo3kLHI3AnpVQRkFySQTx8vGa3UrgyMyLtVyC3UcDr+FVLkMq4BODxjPSrZ3ZAJxyMEdqqTkh3IbIzjPXNaRM5OxnzRshLF+3C1TmQbCWbJzwSe9XpyMEkHA6mqkqhmAK5HXOev4V0IwkVY4yiEHI5596kjVQsgCl0YDG/BII78CppFBDFzkccDqahkkjiViZPLUKSC3sOlUtTO9jP1HUIbWFmdgqqNxDHGB3rxzxTrcmr6mwiLGIHChWyCDW5498WmZ5oYACxzhFA5Fc34f0kzzrgqoYhsM3QnryeBXdSXLqxJp6s09A01gFJQAkBix7g11MEJTBLmI9MA1Da2PksgThSQoUnnnoM1pR2pBDOQQSR9KJSuZvV6FiMAyBgQoZQpCnr6n8akDM5KkkFSOQe1RK4hkUEBioyVJxn/AOtT488kkEdOO9c7ZSTJSTHCxLEEnhSOoqpcW/2mIh3CcZOaszM7KQvBUgBiM9e+OtULh9hJYglRz756HFNNmi0POfFWmqJSYgA4JJOOtVtMRInTewAIGCR1NdlqmlCaMhtpLHdvPU+1Yg0l0ljAXGTjGM4p1PeWh1RmnuaWiguRKq7GHfvXd6YHurGSMOAm3cQx6muX0q1CJgBVIGORXR6YTaxMrEvGSCwXBbGD0P0zxXlyVmdMIqTTPKPiLCnnzEpkknK5IyRXmBlKtgrty3JzyenBH5V6p49jKXEz4LFycAehPXPrXmdxaolyBIWZnJO7B5Pfn1rGtU5bHrQpRnE09JvHt7gPG4UgYBLEY/AV6D4T+J2o6NOBd3AnthjACkke5POa83tbZyoYQybCdqswxmtBEeKQoQFHAwOwrjdRS0Zx1cBCettT6x8KfEm28QW0RWUFMZIHBA9SO1dBrWk22txTLAwkYKGXp0xk/UV8fWl9cWLRPBLJGFYY2sQD7V7B4H+Kc2nsIp3370Klhg4BGCCT7E9KiFV0PeizgWHq0HpqjjPid4RnsopxFAcjOMjHFeLS2+yTC7s5/iB/GvsvxTHa6/paPEA8XlgFVIJUc456nr1r528YeEntboyogKqCFAOAQTnn34r6CnUo4qCknqeiqrSszldMjjVCJBmQgY54A71vwoDEwJyhAGBxism3stk5UEkqPwJPatu0hYRlRwwGT7VMoRWxzzlfUw7m3KRiPy8hRty3f0NIkgEac5cjn2PpV66DguSjEZzuc8k9z/OsxRIWLKqkLknHOMU46HMzXsWZdhJJI7VqKpdMgZPYEVlWNwJFiYjGcjAOfpW9E5VTuGSBjBHSq5kEWc/rWnPNCJArZBILIOMnsR6V5l4h0ueFg5P7sk4CjkHtzXtaQLOpDE7AQXA7D1965LxVpztGY/JYwE7ixI2r6E+hrmxFNVoWR6+ErqLs2eQQJ5N2splJKjBUdMfSvTvC2riGBULoS4GFzyOf06V53fQi0vyjAlN+1ScYY1vaTKI3Q5QOpGV7geua+alh7XTR7Mqietz2/R0e5CgxuR/eI4Htn/PWuohhGAMkgYGfeuP8H6rDNCHZ2UgjKk5znof5V3COrQFiB1zya8WtTcXsddCakivLGQjqOefvY61JpGkm8mQhGJDZAxxk8UQQi7kAiLMSc8jgV2+haS8EMbBCScZCjofWuN8yOxNMxbnwZZ3dsA6gShiQMYwfXHrXNal4Qk07L+cXUDkngDNep3jHYoKhCucso5P1rivFt4WgdFBKE5O4YzxXp4fFVYe6noYToQk72OFfXoNOkZZOSpK7h0OO9a+m63aXkriKUOeBwRwcDNcLrKlDJkKiKcAAYxWZaXz2u14jtxyBnrzWNel7d8zeprTrextHoe1xSnYAGBIOTlscf41De3CIS+4KRjqc4rhNO8SSMoUhpMYyRzg1butRnuQSpITuD2/GsKOXVakkkaVcwpUoXbLWuanwUVgVPUE5zXMzg3BwyAL2HrVlPmlcn5gc8+poCEkAjByAc84zX2+BwMcMtdWfHYvHyxEvIxNSgJciUeagAAUdh9a5++hQA7RtA6e1dndQqS+SCFOTnoawLvTklG4k5APToa9yMUjyXO5sfCKaSbxDLbxFwIwrtuORz6fl0r668P2LCwgmA3o3GF5I+tfGmj6lf6FI0tkkal1IDA5K47kf0rvdL8Y6xcwRGW+kU8bliYhSe/FeTiqU+bngYqi5SvFH1Hd2MluHWUCIZ3BWwDz3xVBbaNdshCvwVyT0JxXjOneI7qKMgzuScMCWJwe/XrW5B8QNRsowQYnBUgEgHJ9CKwhKoaypyR6NNaqUJdACewNV100sq8AKTzkc157P8ZTbuUntEIIxvUHg1EnxwCZDaYI0AwGMuST2PpXUp1F0MHbqj0R9NZXIYHZ/Cw7/AIVBcWyQ7ixyevTHNea3nx+vInUW+mI4IP78vgIR7YrnNQ8eeMvFE7rDaTLBJkiZJssM98EY9e9bQnJv3loJKLezOm8e+O4dHgeOOUxArtdYzks3vXz54r8QT6rO2SxDcLk9K9VHwl1XV9s13fW9spyzLNKNzE45x+fao4/gppBJS9vrtwrbv3ZAHvyO1dDxVOK5bno0ocq0R5t8PPFTaNqUNuxwJJNq5JyT6fSvpbQ71by1BYYcHB5yMeua85h+G/h3SbgPGtyzEZBaQcY6D2/CuqsNWg0y2jgPzAEsFI5I+v4V58pwcuaJjOhZ3TOgvto2bRk5JBz1rKuU3I5cZPXOORSnxNDPCRKsnmryqxxgIo7DJOSfwqldarFIrFJRuxyuK6KdSJzzhJFGeJULSAgY4I5JNQgDhAACRk+vPTip1keaIyAAjcMBeu3/APXUsKDmQIA5OCa7lURg00MNsDG5QEqMBcj865/UXaOZ1A2nPIAziurc+REWYgqTtBBzk1yWqXe+5YIArMec8ZFVzcxpB6mHqFwVJRnVC2MKWAJ56Ad+o/Os6SFppCAQCq7iScZA/r7Vo3DoyhTEkjlgVdxkqO+KrTpjJAJJ6Yod0b6FfcZAxIAixgSDue/4irFlahVJC7ieQajghG9Fd0jG777kgD/63NaEUQiLfNzjqORUiRDcv+6KED0NZMyA5ALZxz9KuXb45GSM9M9aoO0sToAcjOcmqSHzdx8SE5KqcDGT6VoG5dbBUVWEinJI5JX1NU4QPMJYgE88nr7VoS7lQnGVwOR3q15hzXM65uCxTcBkDDMe9dB4M8UPouo26IzRxMdpI7d81zlxAJJCxXJHJHWli3JGTwjg/Lg9B2qZwjUi4sxk+59v/DXxOmrQQqjEEgDaeSTXpcbB4wVYjJ6GvlH4A+MBNa2UE0nzRAiRhwTkn+VfTmjXRkjjcEHCkfXPQ1+O5vQ9jiHE/RcixUZ0vZ9UaMrhIy+BgEAt3HpXnnjLWAZDACqEgrkgHPviu3vJRDEzZDcZ2noa8Z8d3wkvjPKQCx2ARjtn9K5MBRVSpqe7jKnJTO18OSGUKxKg9AK65SCME5BOc+prz/wc7eQis4c5LB+mRjpXcQFOCSA2O5zketPFQ5Z2Ry4eV43NBSMAAn3o8whyNpIHf1qujlSSWyPbtTllyRg5z715ziejGRfiYt9fSp0ycnOAB36VRSUIpO7aSMcc1ZWYEKAdy4wxJ6H0rJo3UizuKkEjIAwPelLHgADB5xUePlCk7cjt1oY5BZTggYGR3qLGyY/OxSE4B7570qucgE8Hgk1ErFYyG+Yg5IFDryDnB6kU7MZNwMkkke1PMhzgcfUdKjwzDABxjkijaASOg6YJyTSYDnbOORkDOfWmLhGycbzycd6gkkCuyqANuAQOMA0iyblGSCCcngggenvUsZZLDABOWJOKFkYAAgE+oFQJKSxJAIHTHUVIsyMCAeh5+tCQiVZQMkYBFZmsXYjt5DuYEDgqcVYmnQAkjIHWuK8Vavw0aTiPnq3TmuuhSdSVkY1p8kGyG1na+lBYLGVO3AOc4NdrpUH7rAwSBn8P8muL8NW5d1eSQSMSDuUEA/hXd2zqo3AAn0zjNbYq0Xyo8/De9LnZbBJIQkDjvQCMg4IIPA9/WmFxJgBcEjkA8AelSYHBIyQOOe1ecz00wyRkcHJyRnr70uxSnIyOpGOtMGTkkYH9KUSb2IA2kDGccUK47iliIwxGCeMZ5FIGBzk5B4weKa4DkKOp6ikKqhIIB29DVBckICEgHgHjnPFHD55IPbAqq0j7gFcA5xzzUyOy85yfQU7DuPRgQhAYqRuDdsfWpQwwSp3E9s9KjBAAAG0YAFA+VwAmQSfmB4FSUtCXzGBAxwec5pxx1B5PTimRklSG4IOMjuKkAULgnjoPegoY6iQfMcjqMEinHcYwCQD35zn8aAQCcA56ZppBAIOAp6gUnYBquS2ApIHHIxk/4U8ZyTnIBO4KaSQ7VBLEjoPb2oId1JCFj3A/nUgKpOQCCxJxxximkRyBgRuCttPUZP8AhTSD5e4HP+zSoVViQDzyaAHbWDEE4GM8dMVHwVJDEDPGR7092GSMgj1Ham7yoAA4PtQkAFsYBGaGAYBQcMDkEdT7UhcFTkEHPWo32sQWHIPAP86YEoIyQWyc4JHb/wCvQzHcAV4Hr3pocbgAACBjGP1ppyMgsS2cg0gPzDkL5ESjeCcZz1FSgSQsQAASMEAZ4qCFT9pDksAAeOxqYStM+VG0htuG6n3HtX9BM/BQKiMLGAQpqldxMJCEKmMLkjuPfHpWpEoVicH0+lU9St1z5m5kLfLlTgkelSSzDlSMA5OGxggDrVd3bgjJA4wBV6aIFkCsSOgBHSoHmTJTOC3ZRjHvmh6C1GNHEgAJJLDdnOce36dDS7YmAIwV6YPvUxjUjYy5PqBzTQiRISzAKOxNSUK1uCQ5HOAAfYdP50jLtYFSFPAPPanv95PnJUA4Ud80jxggMxAOMEjsKLgmPjCghRgIeM9hUwgBUEnyyM8E8mkWIxxAKFO4Z/CjyWCgEncTng549KCh6RLIEfcXBGRkdKlij2SEjkE8+1EalWWMAEHj6VagtWDEEsxJ45xiqimwdu5Jb2skwcybRFuG3aeT74roLHTPLlDswZhg4Hp61BplmsyEknr+VdDawlMkHBAxn1FbqLTucs3Fk0UAdS5AC54XHWor6ACJsHaoGCOlXVLiMA7ApPb0/H3qtOMbwRvBPAJ60O5zNnAatFiRgAxAJ+93qzoOJZUXcuB8uWGQDn+lSayirMxySPTNWfB9s0t1GzBDzypyM+2atXsd9G8ldnoei6eLbynRwSV646j1FdRbRFAABxjlh3rG06FQvCrEAeFBPFdBbtiNcEE45HpXPO5nNLmJNpABRyrHkqB1xVlD8nA575qKFlMgLBgCQpOOnv8ASppNiygKeT0wOtcrYkhUAIyeOwyacCWYBU3KAePXPvSIpZwpGRjIXP61ICIsDPI647VBorEABOUBwc5PqD9ac+IAMfOxHAPTPvT2KuwwQR1DA0xg/QKSDwG9KkrQinhVky5yM52qSCPxqNI2jQgSySk9A+Pl+mAP1qdkY4HIH86Y7hEVc5bHfvQIrxgxyEscDtRMRjI5J96SQAuSQQSAQpOcn1plvcFMo4BZgRtIPA7c+tCHcasRmA4+UHls9Pf6VXaIKxGMnORz1qcy/LgjG3nAHWo87kGRnPc9qpXQr3J4grEmM7CpBbHer8bkgEnAI4NUbZjHKSAArjaeeSKtxZGB/CPuD0H9aTLRb8vZyTkgdD2p+87ACME9AOMVWChQQCSRzg/40pchsk5J5yT1pFFhogyhmGR6kVRutN81XIIAxn61cSRJFwDjHB5odgIghOCOQV9Kd7BZM5a90ATRYYHdkEMOOPSqceimGQFAAM88ZrtVjLIXKllBwCB1PpVdbBbgsWOB1wOCKPataDUCnpUJhcktuBGFx0rZ85EcKwOWBHfiore1EQJA4HemyOBuAGSoyB61k5tlOIX0hS3UhgVbIB9x1/nXK35AclwXzzwM4rTvb5myqoVK/MQRgg/4Vg3UrbnUHDAckHAI7fWtI6mEoMrzSMzZRVIHY8YqvOdyncFIPJUjPFSyufIXIJIOSQOPoao3UqnHOwEdB3rdEpEM0ySxkmPYmMAD0+lZ94JCclgpIwoA6e9XXYlQBggkAe+aQxAKSAd56Fu3tWl7FctzOjtSChYB89sdT61ftLbYSzKAQc8Dv61P9kCBZQpDD5ic5z26GpwnzBejEZI+gyalzNIwQkUp+YKfmPdulTISqtnDEjaCBxz3qJPKVQUO0HgCl3IdgYjcMgYOByax1LsiQwoEIJYDHUHBqMyRb+CC4ALDPf8AzikukcLgOCGJGVPTjoRUTkoqJweODjpRYiS7E00wZSAByOeahRQGKgggjIJ7mmeXwSTzkHA9Kh88b9pGApxg1aMGPY/MWJKk9s9DUYkDFlPJPI570kjHJLqSMngdxUYYMuWBVeyk4IH1rREt3FMhAUZAOcbgc5qhdTiQuEbcRwSO5qQJCilkKwgtlgT0Pqaz5LlN7KgwSegHWtEibtFQhmuFR1BycKTySefyouY/kAIwc9e9TM68uQAyHI55JqtJOSCShY55welW3YaZAFIUrkgZLEnnOaFUMAS2MDOB3qVXBjIIGR0BpGRlYEMjKRngdM9s0XKWpAdvLMzAscDA60vko7gAgP1BPQcetJcgNsGQgB4NQyuY4ShbOQQT7VNyihdO0kL7iycHOTgnnHH86ybxxAqtLLGluwAZjn5fc1oztlVjwMLyFznIrNurjY6gFSpPIbHB+nehNsErjFMTRExzLJHkgOh4OPeomuFGTnKgYypzzTTMMnhSMfdxx+VQIyrkAAoTz2xTLUR8Uu4/KQBjJ460ktwXkJVVXd1CjAJHfFQRyo9w0CI6gKWMhHyn0APrUlqsUkoi8xkOCxLDjIHAz7mi5Yr5XAlUAFfvA96tCJlZTjB24wD2NVI9l1CGnQByQSp5AI6VY88tOGDkRhdrIvQ+n5VrF3CyLW0FUCcEdcnOasQhXYgxkq3HPY1Xhw6qRxxt471s6PbQ3ROJMNnG3v8AlWsY3M5WjqJDpT3EYKAkqdu0dSK2bfQP30KMrSGVdxkI4T2Pv7VsaZp4yoK8A4Azit+CwJ27UAHp61vGCRxynLoYtl4aARd0QIJO0EZNWV8Oh8jAAzgqR0NdVDalUXOQmME+lX47Aw4IQsGAwT3560PQjml1ZyCeDliwqxqoY8jbjBqwfBS5BCbjg4zXbw2IbGSXIwQWPJI6E1eW2DYJAAHtWfNYd2eat4DGxi4USHorDt+HeqE/w8STcSjAsB3OMD27V7JDYxSRqPKUspyWOcn2qU2ETocoAQeuKPaWKXMeDXXgRbaKQlcgA5wM4H86i0vw5cWEqlFIQHAIzXva6JFccBQSvO4DpUTeFkIK7AwPUhc4FS6yNFKSOI0aF4yrvGSQu0jOM5PBro7dijJhSNo2jB6CtyHw2kKEjl8fLx1qObTT5JDxmIgYO0k8+vNcs5pluTe5UWUJkADGPzqxDKFGQQCRxuqlLDKhAAyBwT6CopGeJtpIAPTPrXOK5fmvCmQDhh61nrqbNOTvOMYC46HPX+VVppjgu77ATgc5zVCV2NwHU98Z6A1S8w5j0TSL0SIAx3Nj8jWxG4copIOByR0J9a8+0m98pgoGDnBxXV2GohmBJwRxz3NEo6XRomdErPsBKhSeme49acqKolLDbj7x65P/AOqoYphKqlXDcdPSpBMwQIOcnGO4NcTTK5jB8TyK0MYjTaIwdxB++a8Y8QTlbq6ZjkF90YHZcDj881654unBtZg3ACZKqcFvUA+v5V4nrspMxZiQQMcdD+FduHWp59RtTKyynywwIwex7Usd1G6lnkCkHG1gRnqD+tZsd4pJRWCjB6083aQ4A5BGcnkj3r0kiPeNOLkb2JPYE9xU0LiMHIA55rNS4PljDYB5FWraTJO8jcRinqCuy4ELTFchU7ENyT9PSp7cCVkG4g5AJPeqkYVWDkDOdu7/AD2qdMoOSCQT0788UmPUuGRw7GQDHQEHOQKlh2bcKOD0HoO/FUUuSW2nAX0q5AFlQnJUZ4KnBFQwuW41Xy2VQyFSCpPOR6VNGWV2DkElflGMYquqmSMksMg9B/OrEVuVYF3bYOme9ZOaXUCZIH8tCDhlxkjvikwA5JJAJzg9qje/SHCg54qjPdnzgwO5ep56VhKpY6KVJzZs2ET3uoxwoR5ODuYZ4PYV6p4csTDDGEG1QRnHUn/CuJ8Iacb14pTgFjuHHWvU7G28iMKBtGOfrXx2a4tt8h93lmDVOKkXUIKsxIAXknPQetTFivBJIxmo9hGABhwO/U0vzqAWXaTyAR1FfINpu6Ppo6DZAGJBBAxnNQrjeSXdsdNxzn0H0xUrszkKBweMAVXMgAI43A4pxuyhX+aQMTgA8BfSp4z5gUg5GMD2FVSDkDPB5qeBvlcEgBffGRWmpDZMsZyACDgcmraIgjkIfD9lFV4JcEDCMM4LKMfpV1WBIBAAUZIHp61LZIkcSgYIznGOOlP2jJIwR2Ge/pQMAkk4x0Apy4YEkYB5FRe4rjgwPGMH1pVI3HIODzzUcLjkAZAPWnM4ckAgDt3xSsXceThgAMe4pGYgAAgjqcnHFQh3cKXADg9F6H86dtV/mIBYHp6VSRLDcVRiXx7+lcd4z1JbO1lJPABJI6muwypyCAoXr715/wCPgZo3UABcgn39vpXbhIqVRXPPxUnGm2eMeJrqS4uHJUk8kEdga4G9idM70aMg/dPcV3HiGUmZ9mURgVOOTj0rhL/KShFGeCBgdT24r9DpxtFWPhKkm5O5lXEzIHRxhWGQaxJ5ACRtAIOQy9/Wp7+cMoDMwf7vHc/Ss15UYgE8r1rZRIsSyXTSyMQFSPH3R2/OoGJKsoOzcNyvjPNMTM2UBCkZbJOMgCmJvdSUdTjsewBqkrFK5PL82FD5YDBI6E+1SwF2QxiUpgZypwcCoVlAJUAknnOOlQs6OVGMHOM96ZSfcn3hi+0cE9adsZHBJAQYx82eKqxlcvlwpHAznk1NBKWModfkJBUD9apaD0J4iZHJIBYHJwccVIjJ5mWAAHfPSqgUliScjBwuf1qVc7drLkEfxd6aZDiXba5B2IVADHO1h1NaGnWTXF3GqgmNpAvBBJyf5CsiBxGw3EMFOQT0Arq/AsCS6ysxiUxqSzAjv/8AWqnK0bmtOCclc+jvhnoYs7GMOrbCAGYLkAfXsM969Ogs4jGoABA54P8AjXl/hnxNHtEUDEqoA+7jIOfT6V2dprQlhDKWBAxgnvXxeLwFWtNzsfX0cdToxUGzpUt1jUEDIJyQTmp1gUJG5IPJJGPyrDt9YyiFzgA8/StOz1CKaIMXypOAR6jtXh1cBWp6tHoU8dSqaJl2FTIQGA3j071LEhVicZHIB9T6VGk0EjAg8j0PSrcexlXLAc7hz3rz505R3R3xqRezGvExIOAEPB5wR9KYbMkggEDoMjmryArgghjnkHkkU8ETE4bJBwcjoa5mjdMy59PGATye5qq2mJ1Cgk8E9xW+Ydzg565Bz0zUb26DAZQDnAz60rFaI59rMbWQ5GOmKiNsy4Gwjj0rfNkI4g5DBCSCOpJ9qWKwG3JJK9QCOR7GpsJJGHBaFsKVwMhiV7H0rbtLdyM4BTPTPJqW3s1QkqMqw4P9atogQgAcYyOKa0K0Kpik8tQHCMCSSVzUrRsQACCeSe2PepnJOFJwT1PpULFJCARnAAyT1xTsIQAgYPHO3PXFIMjAGcg4IxUu5FyGOCACBjqKRiDjHQjBGaXKK5GMh8FAfQ+tJsJBBAyfX0p8jAqAMAjA59KMrxjJAPemoi5iMAAFB8pI4I7YplxEGUZXJGMKeePWp1ZSSQcjpzTW3A56EHJPX8KpRJcjJu7EsxKklewPasieDggEkjOSw5P4V008QdSQMN1B9ayr2AgxgkrubBYA8CnyXIcjEchWCjgkZOc8exz3rL8Rayum2so37nCkLzxz9fatW8Qxlgh3kdN3U+leQ/EjXnhEqK4BA4x6Dr+pruwuF9tUSPOxmK9jTZ51418SPeXE6ZJ5I4Jrg7gmVlYjBI+XJ6etWr+7nkdGGGkJ+bHb3rNnZkZBIWYA53Y/nX6Xh6apwUUfntatzzuwlVgCWRWZcA44AFV7kHy1yxCrk5Hf2qW6liVSVjYkjBO7II9MUwBFJTecMNw3DHbke/PeuxM5nK5GQjKHJ4Ixk1DcSMCCAxBOOOefX2p8iAblI3KRyD3ppOQpIZcjGWxlR6fhWiAilmWMxkYJJzjHWmecLfeUcs3UccAHqKY7gOpIwADjjpTC5DFSwYYyPYVVkMjluVYspXaD3U4yfX2qGaWQOgQZZwQFHehtpdiTgg4I+lJKQoBQEEE5Pp707FoiYiPCMMD0HQe1DvtViVwBwMimqQ7oWHXPOe9LLOZYnQAFQcAioZqtCOYvIQSAeM59ai2AOEY7Qec+lSGVhGFZAzL/ABAYqJ8Z8wnAxg+1JXKsiuhMJcsS4Lcbu3sPan7hJKHBIxyR6HFI7jYHY55+veo8uJ2KEAnBA65qnqBoW2qzWE6SxTMMHIXjH+P/AOuvbPh98QhdmJJiscoUbiDnOO2a8GkR5nGQATzx0q/peoS6ddiVHZTGe3GRUuJlKlzH3R4a1qLULXIZSgAHXv8A1HtW84VlA4J4GAK+dPhd46S6WGAvh3GVBOMY6175pV8tyoIIxgE+tclSPVGag4KzLptt4XBzgnOD/Sq0lupyARnBBwO9aqtwAq5BOcjtUbwEgl8gEk59T/k1hGbQOJzl5al0YngDBz6nPSua1fTQYy5I3kEFQeg7V3s9sGQAAHsSxxjnt+FYGqWQjVgqlnJxgDjHck13U6lznlA8s1OxMUyOBhTkEE103gdgXdC4GScEj7uO31qprlqI2bcu8BsqemPSpPCrk6kYs5OC4yuAMds966HK6JUbHp9uSqJkhgBke3tUoG1gSdzH0OD9foKgt3NxGpBK4G7A5Bz/AJ7VYQKQM4Uv8pJ68V5stzXoEmcIm1nJOcr7HNZXiHWYdBsJLqZCj7ivlEgEt7DsKt6nqUWmQCeWREiUZIOeQP8AGvAPiD43k1e9McLkxZ5OcYHPNRZt6Gbu7JFLxz47uPE17Kku6JGyu0nqPoOMVxsrEYXcQQOfpT2/eRkk4YA4JOTj61BGdykPywBJ56e9dEI8qOqnHlVivMTK4AADAEj1IqmYGVSSSxzn5j0zWh5agBxy5zk1BPtJKlcpgVpqW0VHTJCg8DnGKaYywQnKqM5UdzUhlIIBAC5yfU1ImHbJBIBGAK0SMmiWwjDMoIIDHIHpV0ulqSCMEH9Sf/r1LaRtEA+1VPOD7VNdMrAEgFiMZHWt0idYkG9CwcoCBxkjqKkVEfLABCDgL7VF5gTarH5hgGnxNyQ4KknGOmKuzMXMaikSYQDPZj2PrXTWJcW4LOXkIyS3rWFZxxszF2YFTgDbnJroLKIKjDCt0IbuPb0xWFVc0Wma0Z8skxl3gxgEZJ5IX1rOlkZOAuQBnJHf0rUnQGIgKS4P3uMYxWY7AZzwQeBjrX5zjqXsqjR+i4St7WmmUp8M6MOAp5BHXNUrpo0mBCvERxtkI5PrVt8B+cnHzEGqs8gY7mO8EnGe3t+tecjsbM++gEih2BOCCcelUJdw2lCNpyCpHJFXZWLcMNoznr1qncAuAAMADhhXTC5zSZr+DZzBdzMTwzDYAOmODk17FpkzyIgjDFMAnP056dq8T8O3AiZCPkPRgD09a9d8NTlUQAkg9/UV9tl2tI+JzO/tLs2L62MkTgMVJ556Gubu9OJcglQQCc+tddIwdfmGGxxj1rFvADOwAOW447166bPGu1sYMdgZlcA7SD0IxmpodObkkqDjJJq+oRnCg/dwSBStKGkdSu1eQGI4rQtSuVjbujkgh04GVHepkYEqQMjoRikICsQmBjtn8qnhJKAnAJGScdDQ9QauNmkULllBTngVDPI+xFRCXOBjvz0qZ1ARCFBIJJI75qtPmVyAcHqQOwrN26lxM+/2NCxkh8yVVJQgkYb1x3rPjAbaAMk9frWjcBnVgcDBPHt2qOxtxuDMAxJxnrivzvMI8tZn6JgJc1FE9rEvltKzAqp29eAR2p0hKRuxwEHIPrUskITJKALngAZyfWmXCF0YEEgjA5xgmvJW56b2ub/h6MtBECSwIBXIAyDXQIFAdni2EEqMnJFYWgW5jiVSxcYGCCeD3FdFGqKhUgFsYGexr9Ly7+BE/NMxlevIZHGzYIOF67R0I+lWIbfDBDgocdug+lJBbCI4IwxHO3jJq9HEQFHIPX/Jr1mzyBI12rgghe2e9TJlQSEBJAHPbFK6tK5AwAQAMnoR+uT+VH2c+Uo2FgSDgH3qLjRHIgiYKTkk7sjoCaXZ0BOSMkCp3iJyx4GeQT0/CpRGqDIBJI7/AM6m5RBkShQmTg4I9BTmyxChckd8Y/Wp1aJmAABJUNkEHr9P5U7eUJXYSgIJGeDU3GVSpBYYGWIxgdKgup0toS7kbVBYgtjIFXbhlhRJmfyoSeSBwV7ivIPiJ48ilkntLKQmBSQZBwT7HtiuepVUeuokpSaSM7x940OoTGGLdLEPlIVscemawtG1Ih1BOWwBtznaK5fzmZ2Z2yeTxV7T5xA4JJxnqe1FKSTu2b+xdtWeiWtyssL7BwSAQTgn6e1WlAAZySCB90DrWJpF0PLAKgKR95hkn6elapd8ADkAjlecj0r04yUldHLJKLsJIInLAKSGHIJPHt7UrxjepzhFGBgdKJSOcEqOuBQqvICASQRyM9a0TJIxJsAAJBY7eec9+KcpGDlcsvzDd24phnVZAqqCQQASfzrP1PWorIkA8kYx3z/hSlJRV2T1sjRkmEab2BZFAJYZwv19qw9S10XDOsZJVQFwBgGse98QTXEzIkxRFxuiVeCccc9/wrKkvTvZwc4HQjv6/SvMq4mLfus7oYaTWqNP7UkC7fMy55APeo2uRkNGpAzySerd6yZNQckFwCQOMdKhe+JnDhxGV53e3oPeuN1Y9WdcacomzPc+aoXCkg52kdfrTPtJYhRwQevtWJLqsJchDKJgOWD9PwIqI6qkUqEuQuclScAj3qPrFKO7NPZ1JbI6Ga4GCy4A6E/0qkbk78nJOeT3xXN3HiRIp2wPMTBAYnj61mz+M5YpmAwQRtBJ6fQ1m8bRWzD6pXl0Oze6ZcFyB1IIOcelRm7DyAl8LnBYjocf/Wrg7zxZPEjALnIBG8A5981RPia6uZw0crxtwQwOCM9eKSx8L6DWArno8uplYnMYWRgSQScE+1L9p+0ooUMHYbiPT1rkdKustGxLEkliCeBXaaLIkhJ2jJ46CvTp1uZXsYyw8ofET29swj3uihhwACSDn/Gp8AgoFUMOc+ntWjCUWM5cBj0TByfU8DA/E1UyrSEYxnJJHHNac5i42GRLhmBGR3HpU8SiNi4OQRjb6UmAjKXAznsf61JIViiLkkkc4A61PMKwyOUPcMCA2OhxWpHIwjUBQOOp7GsiwjkNwJHIKsCSAMcHpXQW9mhkRyCCvKqecZ9fWqiQ22S2lur8lsjrzVpIQrFTwR1HoO1PEPVkAHfFOVz5gTGGYhgfT2rZXMGQ7F3AHJ44p0ZWNohjJPIDdcU5ifMA2g474xmnqCuJCcuMgcdAa0QIjk2OSB8rjnIqFk3ZCcnklsY/DFTDYsZJGG5JcnrUUlwwVCFwGBOR/Wmroe5XkBXgDJPGTUQzuUkZxxirkilwHAyDwB70kdmzAFxjvVEGXrrNBp5AARW5GT1rovgTor3F9cXE6vtZt0bdvYVyPinMzR2uMu+QAO9e8/B/RPsOiwFkBIAyD2OK4cRLlidtDc9Ss1FtDGjEbiMDHXFTSs204OQehPSqyyqxwAMrwD6Ux7gMu0ngHjnpXidbnoXKfiJwmnSMozLyFAGSTg4H4nAr571X4htpV/areTFDLLIFUyZIUMSOORg+36V73rF+YoJWCglASCRkZx3r5C+K9wljdAwhA8KjCtyQueg9Dk/zrphT54tGc3pofSPhTxcl/DEUbCOMA46/hXWQSDIIIcE9PSvinwP8WL3StXjt7pg9htDAMedwPX8O1fTngfx5Dqtsp8zeWAHYY+lczhOn8RytyT1PSFHy7SR6j0rkfF2hpcWspI4bklcda6q3IlUkHO0bjg9P85pLq1S4UoCSD1Lc4rejV5ZJjceZHyt4v0MW0juQzEHaCfT8K4u8BjUhQcDHT3r6J+IfhrezBIwSOMqBxXhev6XLaXZAJKqecdM+lfTRlGceZGCio6I54ws7EK6kL8wBHJPrWVq5VoW43gDlsY69q2jErkgSgOATsBHI9T7CsTV7dxBI5zuI+TDAK2f09/wrOVmb07tqx51qbAPIFc4BwpHUj1HpWdAAZ4wnJBDAsOtXdSidXZ0BB3cjPeqUUkzagkjMrlyFxjGOpJrgla+h70Y6HZ6QygFx8rAbT3+tdroN/LpwiYMsR+VgQSdv5djXB6QzJnBBBOCK67Sg7qhClkYZUeozyfoKcYcx5VeyufTnw38bnUrOFCQ5kIi+U4zjvXTeKdDW/thMiM5yVKg5J98elfOfgvW5dPuokiISCMk4Jxk57Yr6G8PeIhqWnopkJmPQg8AY/nWbhOlPmR5kXraTPMdV05rViRFgZ4A4plkMgAqSCOCT3rtfEmkjnIyMk4Hc/wCFcmi+XMEJGCcbe+f8K9BT5kZzVmXYokUgeUHGckMeD6jFXYmQAADAHRRxioIwN4lUYBPPvjtVlVaUYEY3EZHfAHU/lmsZCiXbZxK+AmxgM8Z6etXIGGCScgjoO4rLjmEeADuX1XsP61didncASFQOOnJFYM1RbjZJWBBBfHAq9G6rwxCkYySaqW5VixGCwG3IGKtwMQiOdpJ4BIzmsnoXcvw5LKQcADitazL5G3JK4Jx6d6yohvjOFAB4IzjH41o2riMABiCcg49KwkXE3VnZYMockDOW/Wubl12d754TJtZSCcdMZ/riuktWLW8eMEEbsdx+Hrx0rF1/SvKt1uoImYgjKKMNj6e1ZRs+ht0Ov0K+juIELhgw5+atXeuVCjKg7sEZx7896820PXSbqKEqwDAkMD6dq76K5H2cuCMqMn6Vxzg1LU6ISTVjE+IWvJpWlSoHUmVclgeRzwPavlPxPrB1LU5JzLvUHavOQMHmvUfi7r893LcRpzDnIA7Ed68Ld1lcAEjBJbHc9/xr06VFwgjPmUmRXzZZioz05zwPb8KzLm4KgqBhmHGe9aErLFE+eWYcYGc1kXVxtYGMbpFGQGPBroSsO1zNvFaRiThUXGCDzur0P4feJAsKRzrK04kKqYxkFR3NefPI54GElzyzDIGfatPwneNYXkQM5eRT8zFcAk9MD0rOe1zGVNtH0jaypPApAYk87T2q3DbF5GULlMAgj171Q8HqdQtUeSUO2RxwM8da7aKwSEKEiJJG4YGcjuf51UJ6HLyuLszEttHLOrEZJyBxWlFYRxEDYrMTyQOuOn5VoC3HBGRg8e1PMIDAkDHXcPT/ABrbm7BqZ91aRyZIiAOcgAZxVDUNBDhMHcxHLDjGe2Olb8a8MxJBpm0oQgBZVXgkYB9vrTVSSBnJz+GpAFOAFI4I4zjviqE+jzwlVALAjJIHUDqa7kKHyCMY7EUgt88bAQR0x3rVVO4WOAXSG84yFM8YA7Yp0dtsZvlIOMcd6746fHuwVAPpUVzYxMMBAB3wKaqRFKJwkiE4yMDOAPWmi2ZgSAfQcV1c2nxBSVXJPt0qCTTFCFQQBjPNaKSM7HMtZouWAIJwDzwPw7UGEFh8gODkMw4Bx1+tbE1kzZBxs6dOtVriMrtCkoOccZyfT27/AJVqnclaGNqE0VrZtK8iqCcKpz8/0NcXeXqyTEI6lmblT6e1bfjjUzFZpHvwqEqEx3PfPrXlUl/O18JRLhMnCgdPf61TjeJtCfKdrdAOhCAliM4z19qabYqoVWyOpIHXjp+FZOn6juUkyAKOu48YHfPateO5DIQpIVgCSK82omjpVSMg8sQsASwJHINVssZWycp2PWrBYKUwxc56HrShByABn0xwBXPYpO+xS88b/LIIz0OOKikQMGOMg8ZHGKvOFjI4w/Xbjr71FkmQqADnnkcZq0PUohGmZUBC4O5j1yPTNPa33EgbiRwMd6uR24dyiHEoO04XgH1PqK37LSgqAhGLEjJJ6nviruTzW6nOW2lTB1dVyhHOTzmo7m12OS52sDgjGcmu6eBIFCSR4Rh1Axiud1G1TzJCgPlAgB24Jqkrhfm6nPSKyghThSRk5z3pRdGMqoJO7t6inuI0dwqkBick9/f9Kp7huQkEHOAQOlS0VYuS3zAHCHGOSOwP/wCuqjXCbCFAfI2kdcj0NRzEKXUnI6465qvgKrBFwWO4g9fTr2qWI0NxkIBYgKAMEdqhVcSkg4Pv3pFYqhRQS3HPanlp/MBMSnHZDnI7HPag0QqwFcnfnPJ4pwhBJBOQeuT1qTy/LjRnOVbPCnpSJIcAggIOoxyRTs2N2FjtikW8nC7iOnb1zTbqSKF4cksZMglf4QPWlXLvtDErnpniq1zGxlJC7gOAR0NHKS/IozzEMxwCAQwYjGMe3+elcx4r1QRRsACHA3FvU9cVu6vdpbo7OThQT06e1eV6tqz6g7guTGzZIXoxHT8qxq1vZLfU6cPhpVXe2hsaQDqF1JPIxIOCR6V32lRmKIKCGHABzmuB8MXDoSEXJOAQ3AIrudLRFlDgFcrySe/0oozc3cjFw5NEdVpoAkxIQSQSQK3oQNigDCHgHH51zNmzw4JOQxGDmuggmZmUdBwMdhXrxeh4VrbmraqQCVLOSwAVeMD39cV0dlbvxuGwqADkAZX29Tk1z9llnCk4Y8AV0NpkhYiC4znOOeKmbC5pwgAEopBQ4DHtWpZxCUkZBIwT7Vn2yl3DkHI461rWEIS5WViQuSNwPT8O9c0tTSLNK3X5lZTjHHXrWpaOGPzZG4Y4rEtYWRSWBYgkgGrNxrFvpMAlmYjHYnANYSTexsmdCVijRZZSPKySCTgcda898dfEmLS45LazYlmXBCtkge9cj4z+JM+pmW2tHKRZxlT0HcVxck6yyyTysN7gbixPOOlczTR1wjdamuLiXVbpp3Ay3zE9c/jW3o0rLIAOQBkAjqa53TpxHApLMMEhY2I2qO+PY9a2rWYBgoGAcEEd6yfMVKKPSNIvU3AKDtByST3NdlY6iGjwjhSB6ZJry3Sr4BQFJLA5PGcj/Oa7PSrszKCMHccbR2qNepzx916HTNKZwWwT1+XpzTJFAiKl8AgEnGcYqKN/KAEqhlPYk8/lUofcCSCePWrR0J9yIqWUHeqDBOGOMj0+tVLhTgABQex7HHWrbqHzlc9wtU7gFiQpwScc1tEhlO4KO5wgQY5C9CfWq81oDLEQ4KL8xxnkkdPfrV1ozuBzkHgr6e9RtjzApGMY/KuhGTi2VJkRSXRioA5JOOK858c+LktLcwK4ckkhQRXR+O/FFvpNn5KsC6A5x16+teAyXc3iG+MpWQNkrhgMAg88iuunB7sylFroX7eJ9UnMkg2FxnPp7V1umWLRQhCFCA5HHJ/GoNA0KUqpFu7grkMAOT6V1MekvaqokjZcgHB689q1lJdzBx8iO0jdS4LgHGRjvU6RM21yWC7sA44zSi2RFAU7ApztzSja2wAEAHIAOOtZNjSHurZJZxjqcHJI/pSkqjFVJCgAlmGDwOAKiZljLggnPUKcE02YhYSB1OATU3NEiS3llDzTAlCV2gZzwetRSZdQAilTyBxyB/8AqqNC6EAsRgc+4qKZgisykjncQOtK4bD9rXABwSDxk9zTl0k5Jf5DkEe1RWdwBMgyAhIPXpXY2djHOoIPHBIHcVLnym0E5bGFp9gS5BAAHQAda1Zrcxws4AJ2kAY4rWg0wJglcHHBAqnrzCysHYtkKMcDpXLOSZ6NKDPHPHEEcl4gkZi2AAueAT0PH9a5P7B5jspdtgOcHtXZ+I18y7eQgq5wobrkDpWKtk7PuBBY9j3rwcTKXNZH0dCNo2M6K1cMqMgZcnaM5wOuB+dStYLIowdhzyfU1swaHO0YmCMVzg8jipZLERKTKAARnaOcGuDnkdahcxf7OYqAQCq84PepJLbEQxwyncMHBNa8UXygYDZGBntzSXGmOqmRhjvmk5N7leyTM3w98Qb/AEC6eKWVp7NgQAx5Ht9BVvX/ABZZX6kiQOzjOxSD+fpXGa3AEkKg4IOSBVS3gWRmEaiMklsAYBNehgYfvLo8bGU4wVzRVGmeR4mCl2UnPoDyB+Ga1rdCzs4JJzgexFZUEX7141HCY+YHqT7V0ECFggYkHgk96+lZ4rMbVS8kheQ5JJ/GsplYMoJUN0woA4/xrqNWtVdQ6jIBPHpXL3UAV1JXBHTJ6UJGEnYsWqCJwASSTkn0NdDAR5SuzDBPPPT8K5y1UlyXb5QBgCun0+JDEQ5IPbAzz9KLIhMUTxlgUAxjAI71He2MdxbOGXcSOA3QjvVoIqqSY94AIGeOKiALAZJIBwAadjWM7M8i8V+Hkt7ohU+Rm3KD0BHSsez3Ld5cknOST3Newa7oi3iAoiyhSCd47jtXnl/osljvEgUuGJyvQAniuapR5ndHrU8QpQsze8L38lozyIQpYjcM5yPxr0vS9VFzGqBiCxA5Pf8Awrx7SZBG43HaOgycZNdzoWqnTbiO4UCQqMMOufwNedVwiqLbUyhinRnpse1+HNKZFVnKMMAjaM5Pv+ddUkbxMiAYVv4s8D6iuQ8LeJ47hYgsgLMozGF5ye1dYboSEDBDYzhu1fJV6E6U/eVj6bD11VjeLK1xIULtGxIHAyMEV514t1I73BK4JIIB6V3Wr3YgtJCQMlWxjrnFeLeI75jI6HLnnJ9adCEpbHU6nKjHvblZCwYhyx57gmqtlpklxcgKmBnAyvY9x+dLp2iz3xWUqy4JChmIB+v/AOqu60HRJY/LklAIBx8rZJHpzzXs4fByqS97Y8bFYuNJPXUm0XwViOKVwC2eAuR8vqfWtXUdJjsow4IUDklgMAVvafnyAQNgU4APpVySFpU3PErgd3AIx6Yr6WjSVNWPmZ4mVR3kzzC6sgsitCgCDBx1BPc/SofLKlicM3UYFdJqtiY2YIAABkADHNZX2XzI2VZVR8H92v3gCOWHbAruslsYXuzJNqHR22bgDkE9/wAKzJLE+YwUEgknkdCT29q6s24ZSzHkA8YqP7IUAIYKCOpNTcafmcz/AGYy4ClcAc8da1tLj2FQYgo6kDoDV9bABwJBkE7SMc1eay8nGEwo4GemK55u6OmD8x8LjoeQvGAelaMCJcqFbdjGRtODWfCDIxyMA8Egdq2dHjJlEakFznjuRXK9NTp5jntU0UzF4jHLtYbgzHpz0z6/SjRvBlzewp58Hl84KsM4HYj9K9NtdJBTM6YAwRu7VdASyQBRg55xUus1oiUkcvpfgCwskVp08xwfunpit2OSHTFAgAt0P3gnGcf/AK6ZdagDkA7SOME5+tYV9qUJyJQzpnBXOM/jXO5Snuapq2haurohySMrn5WJ6fjWdc6mWcvvwQuM56ms+e8RiQgKRKciMtnH41nXl7HyQMEjr6VagQ7Fq4uzM4AIJznJNRS3hQkPjcMcg5B+hrNuLjhdh5Jzx3qhcXbjao+cg4I64FaqBi3E2WvzuOCQPr1qrLqARwACgJBI9azrq4IQEqcjpzjNRPdgAEAknBPsatQJcUzXXV5YWJDDYehrW07WTJGrgq77uQegFce8yMqyRSK5YEkY4U1FFI6yOYyUTdwQMbh3PsatJoycEj0WTUhMrAqAewHSud1O1MkjM21Sw5IHX2qDSdUBdYnkIcnAzzkev0q/NmUFicDnArqg7dTOyTMV4AFyQMjgg9qrBd7FScHGCfarpVJJXGcnkEVGyh3AXgDqfUVpcorQRhZQCobPABGailZmZyhGCSD+FWyh80ugKsDlT6H1zVdrd2V2wAg9+p+lUmSyk8LSAGQMQDnjikaJpJNzuG9FC4wKsbXbJLkEjaQD1A6VPDpwnbzBkY6AmtCURWdgJJSQSAB1xz+VPnkKoygktnkkVcOLZAxJBHVhWXO25sJyD36UWLuVzmTIJKMxADDt700EoQOo7kjrT/MIGCME9M+1RspZgc/QVSM2db8MNTOkeKg8sgitgoKqR99iSCB9ODX2X4Q1JZrVApyCBg57elfD3hiF11SB5X3ESArx07Yr7F+HTOdPjBPMYBOfevg+I6EGlPqfUZFNxqtWOt8SXT29nIAMEgnr0rwXxhqINwUL5cgnGehPSvX/ABnekW0jb8M3PWvn3xJexNqAAdp2LEMVBwmBkHJ6+nFeJlVLRs+lzOraOh6x4DugbO3QnBVVU85wccivQ1mBUEjIA7DNeMfD+/EkMYRmAz/H1r1WzndFC7zvwCGHGffFcWOpctVnNg6/NA2FmIIAGAwIAPelMoChlOSPl49PWqIumwgJyVJOccn2qWKZCBjhee+a83kPWjUuXlmC8k55zVmCZZYwxPJHSsoTjkYye2BUkUmwkAY55INS4M3jUNxZRjknIGBmpIiVQBnLsR1Ud/SqEMg4DMDgfwmpDKo5JwKwlBnTGqupd8wcDIz3yOtOBDNgE5PUjtWfNqMUaje4J7AVRk8TQxMQhBx396uGGqVHaMSamMo0vikdAnyvuBIC45zxTXmRc73wMHv1rjbrxXLiQqdqcfdPXPtWRdeIp+QWbB4JB65r0qWVVqnxaHlVM7pQdoq53RvIiSDIHIHBJzj8afHcB2JB3HGfpXktr4gNrem3LnhtpAbIA9Peu50fVAwR0dW+prLFZdLCq7dzXDZpHEO2x1BfMaleCR3HT60gAL5BwMeveqsE6uCCQD1IPepDII0LLgADgegryLeR7UaikUNUvxFBLjqMg8e1eY6zfrcXqjIAY7QPXFdF4r1jZvTeSDkgA8DPfFcXp84udQQsdxJxXv4OlyR57Hg47E3l7NHpfhaPZHGxUE9ga6mLMahTyQOTkf0rm9EjKqqkcACugXcq4Ax6c9a8jEPmmz0MKrQRaRsgkcmnmQgAgEn2qmCOc8HHr0o+1KflD4PTOetctjuTsX8l2wG9+O9O8zGQRkiqSzgZOQSpBxnrSw3IQtvfcCSQM9PaqSYcyRZ3rISSCp7D/wCvVeacKwRThhzgelRSX8SAhiABzj1NVYbkXExG8ZPoa0UH2IdSK6l1CZCynkN1B71dGSCDgkDoTVSEFQRvBHbjpUrZ3AICT7HoO5qHoUpXLAU5BPDdcY6U98MoGMnrgVDl+oJI46nrTxuJJBAcdzk1maoeC2cAZGMg1IAeCRgdRnnBpgJYkkYHqKAWGeCCeQD2o2GPJbAwM9sZHPvTh2BIJzjjsaaQAMk4PamkAqAepOeB1pXKuPbcuUdQGzwTzRsADEHaSck1GCUJBOcnIyf0okcrk5LD0ouNMexCoSSMfTrTAycEKc9Mlv5ClwRnJyMdu9QSlCQwAEg4znoKAJSCcbCAB1BHBpDwShBBBySe1RNMQcZJ6UocBdqLhgcknkj2piuS/KxZCcgc5HrTMo7EAEDuG70gclznr6nvSOwViQCT6Z70mFwMu4gZA7D1IpVZRnJJHUE00jCkkYBOcU1WwXAfLNgjIzj8KkZ+Z0fmSqSBlzk8jqafGm2Le64YEDAHAPtUiZVXKKVLHPzc0saiRwAWB68V/QVz8FtbqKkIV3RiFKgE4IIwfcdarXMZUbA+8HmrLqEBIOR1JxnJ9KjKpICHQg4/hPepAx7oNHkJgqQfrVBowVABA7k4rQvEZGDBAMAgN3A7j6Gs8jfkYBBI4NDESxbiu1ZAxUZJxjOP8+tRzQiVCACCw5JHr35qWHMSshICsc4AwM05ZskgEnPBJGcH/Cs7jSFnuDJMhVVRQgQ984AHU+uKaY9oIJBDZBqVonXpCspB5XPX3PtUqWiZTK8njGeKpalLUrwqFVUXJPYHoB9aupECyrGd5/vGrK6fGAQoAOQQWJ6fSrcduA4CJnv/APXqoq4bBbWZllVJIxtByCBjJq7FYM0hIUKWIz3yKmgg5AOc9QfetCC1LENgg57GuqKsYzd9GS2doIpHG3dGeVIPI+orViQQgnZuwBgDnrT7GIKpd1Dt/dPGatHYSFQZHsaps43boMkhAAchWXjPNUb0qSQEKDBOQetaTeUqkuCSOcetU7pYyGdgQCuFA7H3qLXIkmzidTQSuQASxP6Vt+ErVQpBTBzyWGKo3tolwxVGKybgwI6HHauq8N2jfKXIJ44ArW/KjupzUYWOss41IYEH0wRjI7Vrwj5AoAAHeqkEW2JUcYf1zV2CIqCCRnGCQa4J3Jbu7liJDEgKE5zjJGc560vkhsBWZMH6f5FTRRvtJByuM4PGKngDCMkkAEYJIBxWBaRVRGRxkck4GP50/YSz56KASO7ew96tojAkAEgcbsdfwp2wtgBck+3WpsVYpPFySBgEYGOMGkVHxkDBxyAaveUdwV42jcryrdjT0iEcikqGGeh4zSasOxltG6q5Y8D5gSOgqDyjlpYzweRuGcA9q15Il+YAsw/2gPy+gquLY4Y5wAOAe9K4rGTNEiorjORxjPA/CmGP5QcAqRzWi1sXVgQMAZ5HWoGjDo4ABK8sPT6etUKxmzDZtKjJ9DS8bRwAOgwetTPEQAwG5c4AqvM27nbgE5UDtSHYejEMCykFR6dR9avwSHBK8ge2SRWXHMSp3AnOSBnvVy1d2ZBtAJ7E4pMtGkyqW2gbsgE46HPbPrUboEGDknGcCnxANGCpJPORjpih4W2o+7BYZANSmWV12BQQpyCW6EE+x9qerBj1wcdCaMSbmYcsCMc9agaVSDvUo4/AZqriuW853oHyeCCDnHqKmgkjwUB5wcH0qkobYCv1PFSooYBQCCRnA9aiSKUid5SgYKcOQVJ9QazpGJQbHxgH5s56dqvC2G0ghmIGQAM59qkmsQULADgZIpKNhuRyd1L5jupJBGOcVnXFxHHjeSz54Ud61tYxGS4GFBwa5W7uRcSkAkMGCqMHk+3rWyRF0x91KRuQHYGOMZpFtnnQAqCB0OOtVBcDfgHLI21t4z9RjsatNdxqikEgkdOlU5WKSD7IigIASoKsdwG0MDkY56jHXAqVFQo+VyScDPbHeqaXzPkAgr2+tKboK67UyG6kGs73LSLyEYIYgAdOOo9KiKmSUoApJ+7uOMe/6VXS93kDAwOuaSS7idiASQDg8YOe9TcGTPGPlJOSeBjpTTGCSCckjAPoaha8CpgHH90Hn8aQXRbAwM8ENnrVJmbfcn2r5fllzksCSAPQ59/1qOYLApLEkDpTZpo2UndtkzkADj86qy3jPGA5DgEYU9frVJ32MZSJFcNkBjzzzT9qTnc4ye/IBJqq9yNpD4CkDBHb8e1I2oLygUDOMMMdf8itUmZNoknJ34AAPUDOai8syEAuAT1J7UySYFS7HgHk1DJdxpIRvAyNwHtWiTJuh1zEioSPmA4OBWO+MEq+056Y61Zl1FJg6AbHBwCTkN7/ANKzRdRPhsH3GatXRMnce0m92LHOTz7mm71GRgkYqqb2HaUQYwcAE80wzAIGBBOcAMeKGSmywVCBXZyFBA9evao5HKSEAAjpye1Rm7VpEiQgsSOSeBTJ5zb3BDjJAwR71OpauOlkDKFJwoOACM1TuJpFjYgADoC3ORTxMkzkZ2A8/N0FQXhCkEuGUDnHIqkbRRmXVyUVsjDAZJHJxWZcOGfbkEgBty9DmtGcIUcgly3b096yXiB2hAw4wzMcgn1x2rVI1SsBbdI7kEgjlgOlQSsFyq8hjjPpQIZJgCQQOo564py2paQF1JA4PtSZSENzNGscaTuAAV4OMj3qFJnS7dAQ+wYJHenzQFZXAyVB4yOcVAEKuCFxknJ96VjSxPHcszFSMFjjkdKuqRgkN8g6k9h61kvuh3B2DZwQQORUkV4fLKOMZ469R61UdRqNjp7DYxUhvkPAyepruNDtFMQLjI3Ag9D0rivDMLBgcBlJwOM816NpEO3CbSVKnIHTmu+lGyOOs+ht2Vn8ykjK9627W2Cop2/KGGDjj6VX08AxoUBPTIYdPWtaCAz4YAEA5GCQAfpRM4OYsWsSxkEAnPOcZGa0IYi7K5Iyo2jPYHtTIoy5ZyQAOAAKt28a45IOO/pXPJiSuPjhJRiMA9B61aijIABxgGj5VzkZAHBHrkVZjjLKHAyp46d/SueUrGiQJCoYMDg9gO9WfJZlCBsd+aBE2xGPAXnBq0kYEaEHL5JJPf0FZOVi43HRwBSRnqB+NWxboUyBgkZH/wBf2ojjUbcoAcEBj15qcMI9qhcAAjb7Vzyk2bxuRGNFIGAwxnjgZ71FJaK6ZYZJPII4qZ8hi5ICDAx6USSYJGN3Oc5rO7GzFu9LC5JyRjOAM1hX1or4LpkL0J4rtpNjpkAcn7p4FZOo7hlHjB3DaD1wBVqRNjhL6FsFQAVHI749qzyrqDk5AOcEda6i8tEVyFUE9SCe1Y97ABNvAyFHJ7AVabBKxFbXG0FwCAT2rc0y/c5A4xg5PeuaVJBO5CMUB5IHQetaFjMVcOT06ZPUVV2NSO7sLvahDPtB+bB9T/kVprOE27jgZAOT0zXGW+oSHALgngcjoB05rahvQ0JbJJxnB71nJJg5GL43vFhM6qd4UldwORjpmvF9Ud5PNcg5ZscnOPpXqHiyU3G8EYBzhR0JrgbvTH5dsEdTntXVQcYLUx5XJnNr5TEKj+ZIQQSoxgjqKAHdQpXABzzXSHSWCsSMOAMjA5HY1Xm01VZCoKkgZHXB711OvBDVMzoAxJXG5AvB6VOswCgkMpyAB35q6LQBwFQICQFGc4HenCzMeC5DkNnBFYPExKVG4yMS7xGAQMYBB7n2rRt4gvMhy3YHvVRpBHIXxt5yBnGPaplnG0u6qAehc8rXO8T2KVAu+WGAcrkggHtxUsUixREEbgrFgFOCc1lSTvsyAxIGQDQJmUAOwIYDoehrJ12ylh0asl6A4Mb7SOSo6moJb52gMiNkggYJ5POD+VZ+4IxByMnrnrT5GDBVOQR0OKjmcjWNCKLUlwXy4IJHGCM5FXNOsTf6jGivvjBBYL3U+n0rLYhUOckLg5AzXfeDdFSH96EdmkJO5jkfgOMCuavVVKDbPRw1FTmlE7/w1pkdrGnlsrhcDdjGBXU8uSA5AHI4yT+PvWTpdsbWPa4ABGeetaCSsYwASAcMK/P683Um5Nn3dGPJBRLRZiSC2C2MHHTFPBckFjkjgj0FQG5HyhgAcc+1SQ3KFHwcspClSMdRkHHce4rjaOlCzEMAQSpA2gjvUEiE4AIGOuT196d5qyAsCCoJBx69xUcu7aTng+tNEtjDMUcZbdkHhQeKRCSwYtgHnaTwDTC4RclyARgr0pEKSREEZAOCfU1sibmjbko5BGQM81bilIYsTz056EVkWcgjmdC/CgADB9+/rWkjhwFBxzmiwnoXBKcq2cHHKgdPenM8hOSwIJODjGR24quTgEAKGxgE80/nBU8jPr0qbCuSkgoCSQM4OKHYbhzhRxwOv1qMOFJUAgqcmhZGA3FdwJxyOtKxVx8jAqBkgDninx7GYoBk4yee1RSkgZZOMjBB6/hTwAWVCAQeCpPWlYQjkIspK4AwACeSPWvM/HlwJZpQuQMnAz1H9a9HvJClsAQSyrsZj3I74/KvI/H0+HDhwAucJkck969LAxvVR5mPdqTPLtTcmd1fkBiBj0rktaDwyExgZIyOPSum1C4BlcEAODyQeDWFe2huI3IYljxtHUD2r9CpfCrnwcrcx55qjFmBf5WJ3DHrWZLIFDFRgscfWuk1jTGSNi7ZIOBkciuZmUZIfO0HIAGRuHSuhWNE0PMi+VgIW3LgEHG0gjP+GKEZI4SoALZBBHb1FMWVgSu8lCOR2zUE3G8oM4IAwetFi1Zl5pDDtcZAPBA4IoDRKQ8asqHoH5IP4VUgnAkKZDjkHdyAf8aWS8ESsCAicEk/rU8pSRM8pcqgTIJ3bh/KpjIVcLkBQOo9aiiZBH8hwcZBNNkhDEnfuOOQO1TZFWLCzIiMSADycmmpMZASeRjB+lVXwrRoXIDHA2jr7H0omlZQSAAB0x7VUVcTi2X0mKsqqzByMY7Eeldd4b1KPRNGmeVP9JkUrHg9Gz1I7jFcGtw+VIfZkZx6jvVn+0HkVtvzTqu2JWOFLHoD7VuqSnoxq8dUfQ/w8WdbazmErSR+bl1PIYDnH616raQnaHztB5wTgV5p8JrOT7LCQSTgFgecEjnivWEt92AcOueB3PvjrTxFoWicVWUpS1IkeQyAE8dCSOBVmO8eDKooCHknPf6VH5WQMDcvTA/lTnjYKMjJzjPYD6VwyUZboiM5x1Rdj1hyzbjtJwAw71p2WuBSCXBA4wc5PvXPLGWHyj5cYHbNCq6MBkgdDj0rkqYWlUVmjspY6tSd0zu4tcTYrFsD681oQ6pG/G/jOQPSvOY7h0JjJJJOAPU1Zh1Z0DFSWIOCAeprx6mT038J7NLOqi+I9KW8icgggEdeetTrIHZDgENxkf54rz2112WMncDuBxyc5H4VrReISNi7wD1wBXjV8nqR+DU9mjnFOfx6HWPEpYbSc5456UpBxgkZ6ZPOax7PWopQWLZBByGHT14qdNSjKlQQQDgYOfpXjzwdWDs4nsQxVKSTTNBl8sAEcnnIoaYDgdcce9VheK+QGAI55PX6UNOGIywAzgYrB0pLdHQqsXsxzSHnIIIz8uOvpTFcsoOMbhnkdqdwGTJ3Pg8egBpduCSTk9CCeRU2sXe+wgJY5ABccAmkGApLnLAkY/z2pzoFABAB64PGPemnOcliTnAB5x7cU7CbsIwII4wM09SoGBnIJNRBycYOR7+tSIhY5A+bOTk9KaVjO4hcOMkFRnByOv5UYOcEnjo1KjYYgHk9KY2wMULEMScDNMQ5mBOCcjOcjvUUkY2OAAEJ546045wCpwBwCe9JkBSDkj+tCuQ2ct4lDQWMpQKHOVUgd+3418sfEbWjeXB8skBTuBI79DX0t8QtTFjpssIJCsSxUDq3rmvk7xnco1zMwJJXJ2+gr6nKKV3zNHyWbVdeWJzklw8nKRFj1IYYIHc1TuLkvakoQ0hbaSeoPpRJN5yJISwLDIyTk+lRepBIYHIr7WMT5a7YTKfnJJUYAPsahupXEqCOITgFQC3AA759+tP3lgcYYAAEbs8/WiXCxqQQCRwBWiEV52VxISMhuqnnApo24CJnaOOO9G9jlSu3HU0R8ox3KAOBzj8aq4rEbodpAJJz0NVvkJfJyRwcVLLMHJGMkDAI9aihzHE5IyxIY9DxihM0iiO4ICI4AwMpjOT9cfjTA42jIBHU+9KYy4YlhvXlun8qidWnYHOPoKehqkKYwTuY4J4yB0pmwqCA5Ix+tJceYiAFjj1xwaZCSoYNyDycUmjRDpNxbKqM4wSx6D1qvITGoUnerZyR39OKnlJaIkAgHpVf5owUfAPt1qSxbqNdsO04RgQSRyT3GR7VUCYcOBx0BB6inos6IySTh4ySQAOh7c+uKdBBu68qOMgcGrQxyOyLnb5g6n2pgIuZgrnHIJHSrEeV3AZUH5SR6VLbwpHMzgB1KlQDyAfX607oNVsaWg6vLpGrRSocxqCpGcEc9jX098NfGC6jFEZJBsJHU4xmvlS3AE6mTcE6Equea9G+HmvRaJfxW0jGQsS67znGOcnPYdqTjGSOaavqz7Dt5RNECpJPXinmMs5YjA6nGeD/AIVyvhXXzfIssjFVJxuAyBx0/UV1a3AZS3Gw8HBryqkXBiTTIHQg4ByWBAHXms6/tmJOW6k9fStV/nTPXGcEd6qzRspDMSVPOPWqhKzBxOE8RaeNhAZSQc5x0z71kaBbg3iMCAF4HrXT63ASJSybASSAT27VjaXCY5gG+U5ycdxXdGV0czsmd3YlVXKOeANy8jI9M1JNcLbI7yMFTaSc9zjI/lVCzuFjgYsWULzkj/PrXJ+MtdZY7lY3IUL8hPc+4rmauyeY5H4leMp7sm3gIWInBINeV3N0HJBOSvf1rW8QyvMxcnBBJ61z8hDKCpyc9q3hTSNqbshN7ORgAjkkk/pinRyBclhgn5T/AI1AjLG5YjIYnIB6GnvIFI2phOpGckn61pyo3THyuSgICgZOD6ioSwaMrgEHqcdDVgFc4IwSOnpUTxIUyuXYcZyR19qSQ7pmZL+8YRAgDIYEdevNX7G2A3MDuC4J57VCsRlLJgAHIIBzgHv+NbNjbBLdELZcAAseM1vFGcrImX/Uk9iMY9ahuSDsI2o5GApP51Mkxdduwhu+Txn2qtKckAgKMnB3ZIq0jKTI5ogpUkgkjJOeh9KR2HyEqeTg4prMI8gqGDEHn29KcqHYyq4DggbSOOfetUmcraLtgqAAuxGegFbiS7YQi8OR+QrJsYgY1KkE5yavRAq4cvuPTp09qTjcIytsXLiFtgOcjAyFrLu0Ea8jBzjjpjtW1JMhgRQCXY5Dei9xWPduwOCQxbPf34r4nOoJSTPtcnqOUXEyp5SzgAhCwx064qCRAA2WLHO5j1yT1q0wXej4ZkwWwBk4xVebyw4eI5BGCM5x/wDXr5dKx9KZNy4WUBlK4JHJqnOsgV180PG2GC7cYI96v3EsTMIxEVkCgliCQeT3qjdSmURpEQCG/ekjJK44x6GumCOeaLmkAbEIiAJOWBHWvUfDd3ELeME7z7cYrzTTIRC5KkvuIJJ9u1dpoN2ySEDOTjAI6etfYZavcufH5nH3j0RVEqKXHB7g8mszUYViYoqEKcYZjnk/rV+0u4tsZHJHQHkUzUAkqlsgAktjGcV7SZ4DMN8xHcGyQMkZwaVR/ExYkdc+lSbQVYkhlUZ3Djg/Wo5Ig0iumQUwwBPU9/qParBMNokdgBgqNwBOMn0+vFOVvOUuPlCgEgnGAaQylAWcbF/vEUxlCbwWypIGemMgHHv1qS7jy4jDiMknI5JzjP61HvLo2RhsDn8aVsQgFQWB4OOgNDuRglOvf0pNDTM+aJ8uQmQATtHf2q/aaaLe3Vo0EJcZIAxV3TdPe6uFJIKZ5461sXlmtvCcnO0YA9a+FzZKNTU+6ypuVJI5pgS4GMAepzmonYrEMnABwW4yPTirMqgkuDgEY5qsdm0OyCRQcYPQivBjrJHvS0izqtGhVoYQWYZHLAc571vrZjcpLhQTyME49j7/AEql4esysSYG0ZJx9a6YQCIHIBJ6cV+nYOPs6MUfl2NlzVpMpLYAuCWwwPBx1NWEtMZYMQADx61YjYbgHGTjt2NLkliOrdsV2tnDoV1tUbBZAX4AfvVgYjUgkhQPuigoeMPk5znGPwp8aB2d8DJ44PUdh/OoYrBtG1eQUBz83Y+tIsamVirYYHueBxQ4C4O3I7jHSpiqjJBAOMnPapeg7EIiSQggZIOcelPuNkEDSsflGCTTLi4gs42kd/KjA5fGcZrx34j/ABJAtZrKxuSQWALR5zjOOlcOIrqjG99TWlSnVmowQfE74nJ9ol0uwfchXPmR9FPcV43LM0iDexlcZyWPX0rTfTZ9SLkoX3jBkHc9xWzZ+Br2REZIGVCmfnXqK+dnWqVZc1z7GhgKdKCUtzlEJBVpASoGCAas21yJWBBC5OCCen1rR1bw9LpiHcrEdTx0rFCtFtJjwe7e1CxNSmXPBQktDuNLuFgiHnOCccAcgmttL9Z5GKEKjdFB+6PSvPLe4lG0FyAQTkdvat61mbACgkEDn3xW6zarBaI4HlCk7tnQTXsdtkO+4YznPX3rOufE0EbsisWUANkDAPt9RWJqMrh2BOST0PesOcTYPmOETlsY5I/yKUs4ryVlYqOS0l8TNq+8SzyTMsIUR7dwYtyT9KxJriWdzK7yFyePmJFVBIIizkkrjnaMkjHOPep7e4EcZAOC3GSO1edPF16j1kd1PL8PR2iWI4mRBvbOeRz0qtNvLFA4EefmB6k9qSW+C5BJA7c1XubtI4WJILH5qiM6j3NnTgtkV73IclAIi38JNUGV50CO/HqTge1Pa4MswcMWB555xU8cAY7ychjnBrZXYRjFO1ihLIu8Zk/escEgE7se9UJ1lkRlRyGPcnOK2bmcopACqvQgDGQKyceYxCqzBjxtH6Z9KzaZ0xSRm3JIUKASRxlT1rKZBCfKI2Rkkkntn/69a9wHUNGV5JOMegrOkQNEGlPyKSckdPWpSZokVZVM6AAE5BYD1Uf0o09T56EOVjU5ZcZ3fj2FOMgLAAlAvAYDoPT6URxo86gMyBTu4OMitoXuhv4Wdfo9uqQMVIA+8p65Oa39PuWhAOQdpHHTI61iaZjyA4O1CMKh7Ada3I0DLggIcAjHcV9RTbcUfI1naTRqnWhLAQGKyjgADr+NOg1B1IAIPsfWs6JCk7kHJYAHHIwKvQokIQqA5IJYk/d+v1rVM4mrl+C4d4xmQgDkrngk05rmSe5UO7BcABQBjAqkIpOfLKlzjauetb+l6WY1DM2ZDwVPOB65rWOpm1ZE+nWjSzKAMheRkV0aQhfLEgGSCcAdcdahtlAVcgBRwMDBzVoRHO5jwOgzzWyVtzmk2x6R7SWI2g8hfWm4JJc7Rk9j0HoBUkiDbtABHselNCgREE5xlSwH6VaIsV2LEjOQMjgg8570E5JBORj071KERUIVmLdF9vxpGRsoSC4PBP8AWt1YkrmNJHUgkAjO0noaPId95IOQeMd6vwacJyGBIfpVuKwFupDLJMQCRtIGD6nPUdePpVXQrmfa2cbq7EZJI4zjFSXMAiUhuEHIweasyRHKqiYUNkEYyfas/XL+K0V3B3HBUBgRzijcaTeiOa0qyk8Q+NLZF+eK3ycE9D6Zr6k8IWYstHjQJ5Z68jk14f8ABbw4bvUJNRliDiRiyYBHBHfPQ19AKDEoQqAQMADsK8rFSUnZHo0ouK1JXnXYwJAI4IyOtZ0l4nIJIycH2plwW3uI48kcttHOPX8Ky7mViAowQOhYYx+NcUY3ZrKdg8Sah52j3cakgFchl64r5A+L0hnlkymySU7MjqAOf1xX1Jrd1Kmn3BjQODGd/qB6ivlX4mXAmuZQxBODg55BPX+lenQjZERnzSPMo5BFu43Egjg9PfNej/Dv4hzaFcxRTOXjULk56E9Pxrh/D3hLUvEuqQwabamcSHazBhtQ+/1r3Xwx+yrqcluza5qdrZk87IDlyAegPr1ronRpVY2nKxs5QW57T4L8ew6xBEVOCwxz3xXodvOJAdpIDANnHT3+lebeDPhDZ+EVSCK+ldVGRvIckkevbAr0VYf3OwZU428HOAOleTLDwpu0JXRxucr67FfXNN+2wMUALhSTkda+ffH3hth5zEFRndkdyK+jZbkopVgCMYy3evO/HulvcQtIIwQ2eUHFehhZOPuvYym1uz5pmhWJ8OoYYPB4z+Vc/rrLJYupAiUttHPQY6c9ya6TxTbXmmXEhSEsuSCWGevp715zrms3EwMYiZUwQ24YOe1dFep7JXkj0cNSdR+6jndUyHcqCTnGO49azLaIuysMDDDBIz9aS/8AMWXKM5LY3AnIzUtgxMygDHHGfXNeFOvd6Hu8tlqdXpkAiydzEsAvlgfxeuetdVplrLHgyJmQMCI8kcDsf/rVz+gwAzRy5IbJY5JIHGBgdq7GxjZHVgQQw59xXp4eXMjwsTdStc29OyAAbeNGznEY4B9a7/whrZ026QzZCHqCcVwtlJ5bscZDAE44we/HpWvbSk7WIJBIHTpXpOCkjyW7HtszJewLcLGIg/zKpbOB9a4/UbJIbtXUjBJJx2qvoGvSw2CW0hygJyzZBHoMc8U6bVPtLhVUODkCQ5wfoPauXlcXYyvfceFCyoO57VbTjAIwV5A9qqKyhgTwT1XPOPrVmFSSrBuAcbW5JFJspIniIyCGAXPKgdT61bZnkywcKAAN2M4AqGNRguQAF5PsB71YQjBCgZxzk9PQ1i2apFmBipf5gARycYzV6HYMIBgdcjvWUoKyBic4GTxViG6CE5YEEg8msXYpJG5abkGckJnua0beQ5OwZJP3utYlvqSBipkAXGSc1oJqkMSu6uGVRkjIGawlJFr1OjspHVAGGT1HtVi8u2Fs4DZYoQxJycGuObx9pNsCslwyShdxjXBOP0rG1j4xaXYLLHHFLeEKFAQYO49Cc8cexrJSTexakyheeIzo+skqQkGBsLDABzyP5cV6Z4T1tNUskZ5QvnrkAnJPOMe2a+cPFesv4oa4AQxxs2SVJBycHOe5qePxre6Fp8CQTBAg2lTnOMdf8ntW9WLmlyI5vehLmR7L468MQ3W9oiPmJB9QPWvDPE/h1dELoibA2XxnAIPeu18OfFSLUESC7ny+CSG5IHr9M0eKUt9YgEqgMAu0kDgjtg967KMppctRHVTlGTPGbjaCRtG4DGeuR61jlgcsw+cZ5x27Vv69ZSWasUUhQSSev+eK515VKBXUkc5bPPTj9cVTXY6LroVDIXlZgQB33DrUUcjQ3GUcEggjcc8/4VLIolDhAScgHNQLEwldgMDOBWMhNnvXwf8AE/2qExOAjKdrAHIUj0z617pYubiJcHYT6dq+RvhxqsmlaiiB0IJAkxwS3Y/lX1T4Wvo5raFgwd2AP0NcivGRxuPK9WaxtJApzyR3zUUsbkqMEAjB9sVs+WCoJIBOAT2BqE28bOAJA2Mn5eTito1O4+UyBaPhRnkkjJ9O340/y3jYAIScAZxwK2VgjjBIIZzkAN2z3qIW7Rop6YGBnvVKrcHCxnGFh90c9KUR9SCCcc7exrRMbAAkhcd6jCAA4yD0wB1PrRz3FYqFCMMDgnnPTFQyxBnLDsccdD7/AI1oNGCclcE989u1RyKHQKSSQcgA1SkJoybuAADK4JPXnmqcsQIYEYOflNbToSQpOUGSR3z25rOmhfJBOAT2HSt4yuQzKnt2BBLYGemOtULhzBlnX5R1z3FbNxCUQAEsB0J5rD8QEpB5YPysOSO2Oa1UjJqx4x8SNbaa/CQgmIyMW9gP/r1wp8t8bz/FuUehr1HXvD6ahI+5mKZyCAM5A449z1rjL7QJYMuIi4BKggdT3Fd1OpG1mHojMtLh1JVXCjOSfauh0+/ZlVECnJAPHWsCTTniG8AkgYPOMU+3eWJlYEkj370ThGZSk0dZHICQAMsDzgdKstMy7ihAAIAOOTn19KxdKvwjuGGHboM9DW5bRLcgoCULEEEHqc9P51506dnsbRnchkiLEMTg4xV6y0t5XQMMA89OtdBp2gsuGYZHBGRwBWqLQJkAgucgDGOKhIHMx7TSQoKErknqeP1q62EUqRyBwR61bEaMACoRwMbRn881RuHdA5Iy654Xpjt+NNRuTdMp3G/ekSksGLEsT0x2rLvtmxyMHbjIrSuGcoDngjJNZDxXNyWESqyE7WLH7ue+K1jEjnSMS8gDOBt5fgc9ao3MDJgOCpXKkE/lXZHSESDY7q8qkEMoIH61z2sW7xvMzkMygMxAzwen1PtRKHY6oTT0Md4wGQHk4wT6/wCAprxne2BnHAYDrTfNYZLZJ6Upl24OSQeTg1yNHRbsKrupYkbVOAM1btrUyKVGAmc4HQ1TjYyghjgk5yecVeguNqRoCVKtliR1XHT86hXM9S2toWjBAyOwHSl+w5UkDBPBFWIZNwG9tqjoQe1XGZEQDAIP8VaK5FzDexKnAGT144ptwEt7Y72wcE4xWnNdLaM7EAkc7TggkVwXinWjcXMRhAUruIIJ6HGR+NZVq0aKvI7MNSdaVkjlvFetrNJIsYOMbSB6Vw0KO9yEQbVZsDJwBk9a6K+Rkdi+BvJJHXB+tZPkpHP8nLAcZPWvm515VZXZ9fTpRpQ5UdBorpIrmQMrxuAvzfeGOT9Pau5ssyxoytg8DJGciuJ0Nc4DqCehx3967OwZ4lUqPkAzivVwk7JHzWYR1Z0tm6oiRsMEHII6n2NbdoHlkCptOcAYOB+Zrm7UkOjAEFgQCBkCujtG8sAArluMk8kn9MV9DB6HzMjcs1cquEJPQdskdea6SyCcKznf14OK5qwdowAEcjOSy9AT6/8A6q6GzYMiggMW7g4xTmQbtnIIs71DDcCuTgEe5rVtlZ8ogy5Ix3FZMM6JEQ7LtGCAw5GPeuY8V+PoNPjmgtsuXOCQcYHoPSuflcmWnqdhr/iy00NHBfEq8beuDXkfiLxhc60zb2KxZwoU9q56+1u51CUvMx29PmbIx2+lVo3DzNGuAABkZ6fhS5LHVCy3NCOctjHJ68VOHKkkhWJGQrDqaz7dS0oCOAfrirG9yRkgsO+OaxlGx0KZqWU2yJy6gljkA9vatS3vijxlBhv4SD09fpWHA5UozcgYOPWr0cynO0EHJOT1Gf6Vi4oG7nV2F0yMGDAJ0wB3NdVpOqG1kI34A6huvvXm9pqDxSOHGIgAVwe/c1rWOoNIoYOcg4z7d+tLlRlyvueq6Pqhdi0jl23HA6YFdJHIssQb5grEgbe5FeaeGr17u/jQ7sNliQQAcD9Pwr0TTleXCoAXPGCahpIpb2JpFIYqRgcEc9apvAVLOGUAHODzmtAFWiyrRn5ipOc8jrVSVBwASeeT6VcWXYrXC/MGyVU/MADwPb1/Oud8T+IYNEtHYEB2BJLAgj2rU17U00+zeV9oAUqCDgg46/hXzx4+8W3WsTmBJC6ybi5LEkE+/euynC7uzKWmpmeI/EVxr+ryIJd1uRgYPQ55rR0WwFph88N8xU84PpWLpdolvCgBAK9MgDJ/nXR2DhiqkdDk+/tXoctlY5HUbVkzq9O1CW3EYhcq4IKspxitWa9DAszlmxyOuKyNHjXgEgAjcSRVuVFRnZQS2OFJxn3rnaSJWpPkAAvgKDtwDnPv9aRpQHUIcggnp0qB7gYAICjrj1qE3bbWCjCg8kjOfx7UrFq3Unl3x4LMrA5JJGMVXkZ2AIcKkZyQxIJB4/H8aa10XGSCBjB9qga4JSUAbg2OSOmD2pNFotPcCIgshk3YxzwPeqckomlYAAuTx1A/OmGfcVDNg4wcVE0gV965BPU+tZtF2JpJkSQKqbwvUE4ya9D8HXiXsUYJwxGCuc4rzqKN3JcKoQ8M5ODj6d+a6LwffjTLyNFKmIZIwOn4985rlq7aFR5os9TaFPL3IxKHgkcZH/668/8AHt6LeNsHC4wMHqfTFdi+qJb6WN5CITgA9SeteReMb57m6bJBJY7WHQe1ZUknuejGV1Y5Cadru4DEsCOAp6Adzn+mK0dGsE1OQLFJtXOC4OcetUvKIUnHIPI9K6XweYbbeotypZtwZGGG+ox1zmuDF0m03Dc9KhW5Wk2bl/pYhsldACVQKoAxkDqa5K/CTNE64IYcYPSu21q5LQqB8pA6VxtyHlkIMZQZ44xketeEqdSCvI92M0+olnbpBK0hQBmG0tjPB9unFO1GRdkSld6gEEZ6/Wp1JwoyCuMDFVL6YKspZMqqnHPU0JO9h8x5/q1vsmfJJAyfoPSs+1P7xnlOxCAqkDqfSr2sTMJGUMTGeQPSqlvB5iquN4JDDPbFe9g48urPCxsuZ2NS0BQlGALA5yBzite3UFy+CTjjPGB3qnpdoJPmI5HA28k8+1dTYaDKHHmEBCCeTwDXsJ6XPGehkyW5kiYqM54AxnNY7+FNTurkqtmyjO4yOQBjuevSu8jt4bEhAQwHTjOKiu5yGYIxDHBIPQCqjJ7Iyk0zmrbwaICXuLlGLYKogyCO5BGQa2YLKC3jYAbiBnmo5bxYIyHJyRj5e341UkvWwDuIB6HGM1XvMhvsW2McZAZQwB5FVruSIMyrGEQncAp/rVQ3rqxVXyrcnIppmWaQhjtAB5B9KaiydS4Zo1QqwDJjGD3Nc5r2kRXNpO4jySpAx0B7VpeerIyAcHjdnkUF1VACQy4Kgtg/pWquhxdnc84jsGsp2JjLgLkYGQP/AK9bVjKZDESMBRzkYJNbl/YRTRJGpKBDwy4OR6H1qlJpphA2JhTznOc0KnrcJS5tzY0zU5YMGFyozzg4zXoeieL9lpFA8qhwTkE5J+p615bZr5CsAOM5LZrUt5FUBwcnufeuevhYV1aSCjiJYeV4s9B17WRPakeaMYIwDyc15/c2T3V4ATzkFSDwc9MmrZuHmUAvkZz9Ko3cM0aExsChBI25LH6//Wrzo5bGGzPT/tKpLodHa20VuuwxgPgDOe/tXQ2duIkj3FUJAxuGCR7e1eaGe6K5SdwVGAW5I/GptN1vUbe5QTzy3K5CgyNnCjrXRGk6SPOqKpVd0ew2sAZHBIOBux1zV/aXjEYORjPA6GvOrbx5LbskEo3ICGHHaur0bxdZXu8K+WyAoyBkfTtVqrGO5g4zjrJEOq6e8Zldo8gj7wPf0rnirLMqqh5HLgcc9s12N/i6BKSq4JwQOg9s96of2SdqkHOOev8ASuhVVJaCs2roxYbAyMqkZAGCSP8AOa0bfQo5ZEScKUYggYwRjmt2w0i5kkiMC7MjliOa6zTfCxQO8qLIxXAzng+v4VDfmXFyRw9v4eYEuyeYWJwQD+Gfeo9Q0eRIGaRAoHQY79q9Tg0NbeIDZubucYzXNeJ7J1OFiOSNoIGMA9+alNPqdcHrsedWGnNcXYUMAAcAevvj0ru9K0y3s4kCQL5uOXxywHv+dY1lYmImRwqtnAPpWk1yYkADbiFIyTzk1zVFc600XrrUNpMSgKhGCOxA96yrvVFBBLckcn2qhc6g2wox56kdqwbzUQ8oAXn7owep+lYRpoTd9i7e6hHvYkEjOeKxbm5DMcNkHsO1V729IZs5B6YHGKypL8ck8OeDW0adiblq9vFQsgdlPbAzwapXF2rKF3hiOSB1FUri78xSA5B6c96otfnHyABgMZ/rWyiQ2mWWvn6h8AHp60z7YXLFCQc457VlSTyohO/BY8nFNa5zs2qSTye2KvlIXLc1TdOwwSCFHGarx3UpLFmBQZAAHSoGnKgBcE4yRUSyk4YEKhPU9KpRsaaFmCQ+U7oAEB28DAJ9Klt5nAbCnBGSeuKzxcIwKEYYHJ4IxUsdwilgASR0yCB+dOxm0a1tdvGmPMYDO4c8H8K3YLgyRAF95JySQB+grkZLpVUsOPatKy1AbioJZ2UfL35os0YctjZlVVbfjLZ5OetM2G5yVAjIHQcAU+FGmt0YoYixxsbgjFT29lIGYlWJPOc5FUrhcgKsiEuQR2FQSREDHUEZPtWuukvdBHJIOcYxjitBdDzlNoIEZdjngAAk1tHQV7nM2tkWkBIyCcDitMW0dpO0QJdwM5A4IqWW6hhULGCwxWfdXMrxgg7S3UA9BV8xSjIzry52ROg5ILNjHqc1nJvYEkEDr0xWk0JkbDJuHQN61ItkEUlwQp6cUuYvlZlRgtkMmAOhqT7Mu4NkgkZx6Voy26xhFUggnA9TVd1ZYgHXaSSMg9BTTuJqxf8ACaLJ4ggjJyNrMRj06GvrLwTmKwhPzKdisfxGa+aPA+jh9QinI3MuMnPavpTw24XSyxfDKqqAzYwuP1xgV8Znz5monv5TZTbKPjvUT9mlQ5KYI5OK8J1i8WS6ClmMS8bUOOPrXonxC1cO33mEQJU5BALf1rx+9leSd/LIwD971qMtoKMLnVmlV3tc9K+HupLI4IDIucAE5PFe2aU7yxo4TL44I9O9fM/gjWPsV+qykKGYCvd9I1yExBBuUN82d3+fyrkzHCylL3EYYDEUqafMzrlJBJLgDtg9KcjK+QGBA5JPQVhpq68F0Yg9FOBTJr2XYWQqqE4KkgHH9a8unl1aW5608wpQ21OgFyY2JZgR2PrUJ1eOMSFyzHou3oD9a543LlCu/knkN6VEhdlUuMEHJxxnnivTpZXFa1GefPNJv4NDok8QAKQcAr8xGelQXPiSWUlFkzwAQOwrElO5iHwT7dM0Nny22EAnGAe2K7YYChHVI4p46tPRyLk+pSgbi5IJ/Sonlc7wQQwwRn3qjhpGCuWxjIIHFSKSOWLEjIye9dioxjscbm3uyYgyAlmwM8iqs7tHA77yMnI47elPWRy7KRketVr+cR2sinBIBPPf8a1jDUE7nA+J9XazvoriMgSbwMAkbV4yeO9d94G8TC8t4yJFzkAkngZ714t4x1Aec4UyMhJAcgYBzyOOw6VX8CeLDpuqRwPKVhb5QAe/asczwnt6PurVHVh6saMlJn15HeHEZRlcEAHb6+uaqazqmy2kIk2lRkgnBI9Md/wrndC1tbu2RzICoAOB2ql4r1dViYFxsA6Ecn/61fA08P7/ACvc+xhir0+ZMwNf1QvI2H5IOOOlQ+FP3l2HXaecZPrXKanramTABl9duOK3vBt0ZwjorQsxztbGR/8Arr6KdLkos+dlV9pVu2e2aUUWPJJBK4JB6mtBroAAAAADrmuf0uUJAoJJJFWTcrG7AkkepFfJypNyPrqdZKCRpfaGYsHK7exB6imMyx4IPy5yaxJ9ZigyQ2T0ArMvdfd0IUZUkDIbqfSumngKs7NI56uPhC92dNLfxRByZdpBBAx1/Gsu48SiNmAYMc8HoBXLzXM7l1L/ADKcFSeQfTFRBnUhlAY+/Ir2qOVxj8TueJWzScn7qsbk2vTSMxY4BGRjtTLTVnScMCSZGHy546f/AFqxDIS4UAEAcHvmnW0kizqCDuzhWz0B6gjp6c16P1SnFWSOD61Uk7uTPUNO1AzRqyqGIGCAcZrTinU4BGGIzjrXG+HpzjbvBC8gDnP411S5bbggkjuelfG46iqNWyPtsBWdakmzQWRUAOSRjJGM0qSgsCBjNVI53DAs2AoIwvT61KZ1cqSACOd+eSPSvLZ6yLokBTIOBnqKAoyGyC470xXU4OQR7HrQziMBj8pJx9M1BRMWDMARkgUxmZVIL554yegpkkwgYlzggdK5/W/E8Njbu0Z8x1OPLHU/jWtOlKo+WKInNQV2zYu9TigwD196wtR8Z21nGzgiRxk7Ac5A61xGr+I574llcoMHAB7npWSpZSGZNjAbSxPJ9frXv0csVr1Dwq+Ple1M7ZviJcpjyIjEx+UOSD17Y9Pxq/ZanPfSEgkJ1OOfxz6VxNlAJpkChiAMYPOa7bRbVolCshye4rSvQo0I6RMaNetWlub9ocjJOT1FWHk+UYAJzzn+dQovl4JACgcjvUgddpI69eR0r5yTu7n0UFZDwwAJA49aRmJGR0pInDDI47Z9aSRgFOOR3rJq5pcVSQAQSGH8QPSn/PgnBAPJOOtVFuADtyAKcJVZCCCe4IOMUWYXPzZid95Vmx3HtT3dlcAAkdAw96a8YZS6qCTj5R1xSqxVApHTof8A69fv5+E2JC5kQq7bSORt71HJJt+YOCpGQB/jTRKBn5dwPQmqt3ckqQIwuOwqNRWTKd9I8gOAQD1rP5DgsuDgDIPUetWDMXcgggt1BPT1pDKhBBUMemad2Ul2GABgDktg45PUetIJRuAByOmMd6fhBiQICfukjqfSnxK0uAQBjJHHNJK4ctyaEbZlc8b+AFOcVr6fZwGUl4yGYEA+h9c1m2QkLLvQFh8xKc4A9fSuhslViCSNpBxirSMZJoFsg7KoYZzgluBVyC0IUjYDKpIGCCOvrS29uJZCpIkQEcEcGtKztRkJEiqq9EAOAK1Rk5WGWVihYu5O7IwMcVrwW0SIXYlVz93HNTW1qIwQxAOOuM4qytu6kgkE9+KtOxhKVxIYkKEoWYHseDTvJlLFhCsq42gFsEe/FPaExKf3crZIG5cYAPc05SFJUltwHGD19OaV7iGyRhYcAYY4/Cs+ckJKpGWOMH0rVkI4DHPQ7fQ1TuIMsSTyx5yKaJOd+xSSzZRRuJzzwK6/Q7MoitgA4GOOQe9Z1nbB51XGUPUnqK62ytmCKwUbV44NEp2RspabF+G2/cRMRgElct3I7D35FXokKgBwAMgDAA/lUUSBVwO+GBParqAMBkkAfrXFJ3NYkkQCZBbHqCKtKiAIFO4n7wx0quYxJkhWYY525NWApBBXJAXAVj6e9ZmqAZjkIBJB6Yp+0uMkYYnj0ApI2DhG4+bOD60qK6kk8jPHfilYtaDmyjA53EnGPSkk3M2SMnvUiLvyR1FP27gQcAqeCec1DDmIliPLDaVzyD1FRSxkqvykYbIIP6fSpMnfgMwBOSPWkdn3BCSBnJIHQUWERSREq4PBI49qpXEIZgACQBgEjGTV8yFyxOQAMe3Xr9ajYqeCcBjgHPWgLGZJbkqGVcEEAt2z6VnS2YJOWJ5zn1rce3A3EjIIwQTVKWEsxIXAUcADrVWQIx5CI5ME5x7U+OXy2UEnIOQfSrFxaEsZMEAEZXpVdCFwsgyevpx2qHY0Rp2NwOEBwmckkdvarJzIpO8HBPQdB/jWWkiFQ27YAeD0rShkjEYBwpPJPqazY7oaydCXwR/D7VQuwJcIWIXrkDPSnXt+sTNgEnHOTxWLNqgdgUG0A8AetUrmbkr2NKGdMOCWcg8ZPT2FaNtOuASC/ONua5lLhny2fXOK0bW8G1ATzjhuxqhp3OptWCsWbOWOFCnGR3HsatMqSq5CbHUEkE9B6VhWd8+QpKkNn8K04py+Uj25IAOepx05/E0Ils5TxIkSQsjoSjcYzgk9+a4GQi2IQEsijC5Ocf8A1q9K10Fo2IjDDkE+leZauCHcAEkchR2rqpx5jK9iuJwuSCAc5x/M1HNcyMwBGAOQoGPxBqg0pBBC4Pr1zT4ZNxIA2k8kE55rV0ilMs+c4UFeOwUnrT3uHSMkA7zgbe3vzVYO28AHjvnvTpm8tgpGR2JrmlTNo1BVuFSQlywB9D3pWnGQQSCQOT6elQPA0jIw9SSCOMU98oSTwo6VhyNGqmSuHbDKSAOopsl00eCSWIPQGojKRDvLfL69qmWJHjDkZyMUKIm7kV1f+WVIDMf5VVfVQWBxkAZPFWJbVwANpkA6Ad89KofZQCQo5znDV0RsZS5uxBLqxCsgBAJ3YHc01dTOCG5Paqs0LrOyvjH+yc4qnO7RbvmUg8bfSt42RztO9i9c6o+ACxO3ooOAT6n1rKufEJUDe4DHjAPSsvUZmmjeJmwoO70NYjzPvc7QUXA39cmr3LjT7nQProVfkLnAwSxzn8arN4gcR74zwenpkVgM28gF2Xceg4zUixiNvLQkpkkjPAJ61PKbqmbDa285BBw2OcDvTn1BcFgxEhAOB0NYpJeJ40AQHqSOcex7VPaRSNtVNpH3QCep7VSVyuVGsuoMdoB5PUE4qVbwrhWJcHpk8j6msiKBnu1QgrzySeAasQqWEu8AgsSGBJJ45GPyp8pEoRNiKZSuMfMe9WYCpKBzkk8e2KpWNntBZ5JDuACoMAD17Z/WtiK3VEIIyOCCaRk422KF1ZJKxYfIAcHGOaYdKikwXOBkEYGAa0JYlaQAqSrYBx296cgDMFCsccAYzQjPmaKUuhjCnaCoGcelKmjK6gbMjOcnjAroyxkVAAGbGNuMZxT4EBmCOgAHcjgGrSTI55HOv4cFwxChIiDuJkBIYDsMdz61Xu/DZLB1BjUdVUda7yGBDwE5zgHFR6rAJMFAAAuDx196mSik2aKpJM8k1HTArMQmwZ6KMYqlDZS3M0SoikKTuLDnHtXb6xpcMDJFI8hdwWDLjIHY1QsrAw3Cs0rEgEBVXv7+ledTxTlPlSPXUH7PmNbwzp4gWNQCQDkrntXo+lW5CICgLEZBArmdAtCjI0iZBBxkda7WwLEktkvnJJ75r6RP3UfPVpycrGxZRHgAZIHOe9aUKlckLgZAqjbf6lXUkkMMgDJIrZhic5+UAAZIJ6/hWMmYokhCopY5JOB1/wA+tWo1c5wijA4K8E1FbuQoVwCxJOR6dhV2DHJGCehzXPJlofaKWUq4IJPGauJFsACjJ+vBpiRBUVAAI14wOw9qsIpJUKBkDABP8/esWzVK46EmXhgMZ6MeDjrVyIK+ONvse1RpC+V3AHAxU6LlsAYxzWEnc2irEnIGAAWyMEjOKemXkAX7xOApPNNK7jtYkDp8pIyfr1prgjJyAeQCe3uawNdiWUHaCVCuOG2nOcVWbBywyQBk+wqaQqdgjHG0A57nv+FQyIyAZHUdQegqQegxpxsKpznofaqNxMWBQryeMjsfWpHJRsq5wBxxzUDkFixOSBx7mmS9CneQkkOMbsBc+g+tY93CQsjZUsDt4HAP9R9K2JgSCxwfUCsyVHmbAGUY55OMUuawjLMalmLxJsP8IJIzVZkYykk4Geg7it77IgKlxgAcr61SntguQrqrN8ykg8D3/wAKpVEVa+xUjnfOQcnqM1b/ALVlhw6uIyQVwT1B68VUl2ecAS8hQHGB0J7j2rPmnU7iB8/b3I7Vpe5NrFm9nE7Ksh3AHcAex9azb1EXBCknPYfzp4JfLF89gpHINRTTsCQ5BBGFAGMGs2xq5BK4j5BDMcACq9xDvIycZ6AdjUzkEkgYYfxYzUIk+0P5ScHDNk8DAGTye/HA71zykbRRW2hshDlgcD1BpcMOJFJAODgYwabJEHwwyCcEY4yabDG6EhiQR3J4x6Y9ay5mzoivIgmUOOQzMSQBjtT4tyKoK/gak84yzhiQgCnj3pGiOdrEMR82VPFNXZTikBjLwu5BRs9CegzQiAZIIKjkA9qNzzYUKQCOTnNO8pVHByRwa0RD0AgS8OPcAH+tRhjGN33ucDnpSPjaxZS4xkA8AHtUbbiwBcHoTgVvGNzPmsa+jsRepyBuGPcHPFemeHNRiUA7sFTg+/rXjsN6bOQuOSCAMAn8a2YPEMkJID5J7qa58Rg3iI8p3YbFxoO57r/bcMi8PuVcY5qSPW4nTaCARzk968Vg8TTKcF2UEdBxirkfiWV1ASdBJ33g4z9K8aWSvoezHN4HsR1SFmQlwSOx6VYXUkkUYcBAePXPfn0ryCHxPKoUOwJbnpwK0bPxMVKFgpVQQQD1z0rlnk81qbxzSmz1MTRHBEhLHkiiWZQhILMBxhea84tvFL8APls9K0U8ULhADgnqOlccstqROiOYUpdTspCkrDDAEAdaFwgBBwc/nXKr4liLbA+Gx61Zh10Sh5o2HloQrYOQCeAOe5rCWEqx6HTHEwl1OgWVs7WYZPUg4yKt28+0gliTnA5rmU1lC4RyQ55DdhWhaaiiEDduGetYypTjujZVIvqdKrBsEnkHg/0qyJNxBAIAHORWPDfRuAVO916DOM1oLMgA5Zs9QTkEe1YOLXQpNMnkIGA75B+YY6Cm/M4UBimDu471GskI4RQirydo/UinLKJsHIUn0OcVnYd7EscoLESE9MBR3PrmiMZJQsXPA+uelQrMfOIRcFTkE8Zp0cqgBicZPHsaaVyeYi1CUiKQkEkjBxXi/jq4X7RKAQUGQT6H0r1jXrgx2rFWIGeoPUeleHeL7nzp3LgkHPTtz1r3cspc01I8TMZvkOMnt/Md3A3HPU/zqCWPblcErg5OcVIJigdY3dRuySGIP1B7VUdnyQ5LDOVBOfoc+tfcJOx8W3qYeo6c0kZAJLFiQDzXHalYvHGZWZVQMF47k9K9KaMT5JRgem4etc1qmljzLiALkYDAH+9kj9KpKV7nRTtLS5xMmVwiHa5BOcVHAqohBO4ntVq7tntZNpBwScEjpiqzOASxBYgcY7VRrawhVEJcKQSST6E+v1pBtlyGXcRyR60omTYzuWUhc7ccn8KZHIsqIRlWHGG4OKHoWmK8jIVDuqbgSAwxgdvqacJBkhyemCcAZoiCK4kLnA5yRnFMcrIFYjBPPTGPw7UaGqGtLFNI5SQsV4KjIxSZ/duQC7HkKKMqDgoDnjI9aWJjGHLBkI6fT1qkhjnjAaMoQVZMsSc4PpV3Rik11aqJRO5l8p1jHQ9jnt64qkqI6EgjPcHvW14Thmm1iyWMxIkUp3MCQxBHAx0IHHXmuulrJGb2PqT4daWkdpCYkwQApYE/Mcc5H4V6MEKqjEhlOVJ6EAVy/gaIQaXCAAGIz9a69QcqDg5HI9q4MXNyqM89LqV4wGk8sDGOpxgCkILEqRjPJHQ1cIAJODnpTWgRiGIy/TJ9P8K4eYfL5lQRlzuZQhHRAc4/GlMRO4hshVzt6Y59aspGCDjAIycj+VMMIbC5BD/KQeKrmJsVzGxcjopGDjqQaTyx5gULjHOen61aKsW6AdQB6UFGfrgDgYz1/CjmBIpiNI2JVFIwecYwaXLKAyOQRngjrVmSMptBByTgAdDTAm7JJBGeKrmuNJoFupFUsXJPUEHGDVpdXkRUOOc45PU1UkT5ioXA6jFKsZVASAT03epqHGEt0bRqTWzNSHxExBXDAqcHI6f41et9dZiGLcDAx6ntXMtEwBY/KDzz096SNSWWQE7ACflPfsa5Z4OjPodNPG1obM7OLWmZyybQx6jOePp+VXbbVY22gnBI4zzk1w0TBArgbGBLAL2PIz9T/WpkvplAO/B6gmvOqZXSlex6lLNqkfiPQBcI+0Kck8UNMpJxwO/P9a4lNTkUow+YA5PzYx71oprScAEkjgivJqZVNfCezTzaE9GdLuCliDgNwPakMmeCSc9/WsqHVk4YkADgZ9+v9Ksx3q5G8qTnIAOcV588JUhujvhioT2ZfBAG0nHvTACQSSoQ8KVOc++PWo0nXIAOAe9PMoHBIIPc9645U5LobqcWKOcgHjPGKZPgRMx6Kc5BpVAU4ByPSs/VrnyrRlBUPgjJ7ZpRptuxE5K1zzD4ratLcedtIAZRke46mvl/xNIkd2XV8qSFx6n6V714/wBRmvUdZZ2fDFVU9vb6V4F4htyJCPQk/Tmv0DLKPJTVz4THT56jMyaM5BxhcZwapyAjARMpk556Zp0ruvzFsgDByegqKQkSIMtt+8cHrXvJWPMsEaIzs4UIW4OP5YpsgAIB4I6E1ICWztOSRkAkDB/rVW5mWMqX6k4A9/rVBoSIrMm4gnBIJ9agbPzFEAJHLY5IFP2J5wk2APjg98U0kEgEbc5OfWkxpEABMRKAFiQS3tRIpPCEZABwRjjvUwjTaEBUOCcAcEr/APWP8xUTsfOKgZAGMg9TUXNkiN0QEkBiR1X1FNZog5IBL4AHsO1SMg7HDHk7u3tUOwCViwIGONwwDTuVYSUklMEMB1B5FVnjAkyCFJPTPX2qZwJXIBKqBjA9ahuUBiDKAWVudxAwMdh3OaqxS8x5hcOQQQQCNpPaq1wV8wKAdxwcjnr2qdWLRtglXIwWznB7Hmm+WzXHmAqECjKqMDIHJ+pqS0rFeRQVCFMADjA709GKoVBYrnOAeKsOR5DAggkcHH60kRDxqCBgdj2NCGiFdgIQA4wQSx4Ppj0p9uptycsQWOCV9T2z6VJDIySBgBn3UEfkav2tkTISMxE8nAzn/wDXVq6HdMs2sLRRkMQDu5OeBjt9K0bV2idJYgHlAO0k44781AxaKMEAEA4Ix1pySAoMsFX0pWZLse9fDnxEtxFGnnKVGCQDnBr2S1ZZ4kDnOVBYeua+T/AOrJp+oiI5AwDgDr14PrX0h4X1U3EURYlwVHIPAXHAz2+lc1WGl0ZJJM6lokTbsUKV4A9KikwyE53Ae1BnDggkZHTBzSlMAkgEHk9641oU0YeoW53MSFYEAgD1rFnsnRmIOwtwp9DXVvCGYlgSgPAPFYd6AVOxlYAn5h7dq6FMykkUbq4lEAVnYtwMseuDzz9K5fXoDLvdQwIGCzNwfQAfnzXRTpuBLHGTnPqaw9VjEkToqb2HIGOpq09bmLimeQa6GWSdEcLGWyuVwRjqPxrn5XERAUE5HPtXX+KYikx81W2nksei/WuOu2fDFEEg7sTjA9feuiLNIx0GRhXJYEMSc9ehqR2IkBIzxgkGqULNHGqgAhc8565qeNmYkjkDtVFtWLEJBfKnIGcjPWpcFoAVAyDtJPf/AOvUEaoJEJTLjofrU6RPMxgjyCwJDAcA/wCPpVJGTkSWlsQCwUEngn1xU4LrhAmABtII68859a0RGqRqkcTRgAfK45zjkn6nNVlysxLAnrk571skQ3cgRXAkKnIVdxBHQdP61FIC4UkcY4qZ0KkZIIJ59qgKDcZCzFVJwPatCHqJNEnBZyAOMgEgH3qNEEsoB+ZSefepGkBUhWIDHnnjj2qWzSN5kwSD1xVLQxkalvDGkagIqbRwBnFWIwxmBCNtAySOlNjKohVQCB8o/Gp4EkO8ABCAAOefrQzC5eyGgJIAQEEEjI96wb+NVmJQkqeQSO9bMQlcOBkpgAEgjBqnqEToA5AKjJ5HQ18bnC1Psslvq7GJM5VyZcFmOQwwAPwqhMqRYUPtJPOB1+taN3G3l5J+YHO3vj/AVQn/AHrpk8x5GB3zXyaPrWZZchCQxc56HkEfSoirzOOMDOAM9RVu4hiw2xyrY/WqBUFg7sQAMZzjpW8Wc8mbNgrWzuhRlJIxuPT/AArorNkgfzCSWOOB0Fc5p0hcENyDyCTzXQWokkUDAIUZOOoHqa+zy5fu7nxuZSXPY7LQb8T24AJLqxUqfT1rdaMeWcHJ3cAjt61xelMsMkZLEKSCSpwcV2Ns4uEHmNtBGfwr1meF1KVxEEEhUYLDOOwFZ0nyAEnaOM1rXkMrFmaUOhPAAxx6Vj3KrISpLjsSPb/9dNA2MG4ZBLMrEEgnj8KZKxZgv3hzgdgM9fyxTvLffF87SlAVB6ZHeje75UjAXG4+56fmKBK5IqsVJY4GacEaUlVYAAdz1FDFWQDJyOwGcUm4IUYZI6kY6EdKdyk7HQ6JmGYAr8rZIAPIFWNaK7Hx94AHHrVfRGMxbJBJGOOKdrMwQNG4Jz0xzivhc4j+8ufeZPL90c9Iq+YSX5/u+lMngabbDE2DlT0xnnkUrOBzjC+tLbbZL+3QIS5IIIPTHtXhUU3Uj6nvVn+7foen6JAIreIl/N3LkEDHPcY9q1JJFKhnU4IBBB6Y9qqaRbSfYtzFVLdCCDj6jsa1tkO5gAQoA5I6n/8AXX6bTdoI/K62s2VnwFLY5PAPoaBCq7CMZyST36YqVwVIUDcSRgjtRJDICVchR1GQRj39a1uc9rCbAevJpFhKoSoBHUinQAbMlSozk+4/+vUm7MZIBJzmpbsMjhhaTLMu8AE4JxVfU7yGyjaeVhEpULjvkDk0zWdYtdLtczy7HbOCR0I7e/FeO+JvE0+pzOEfy4FyqgLgkd+e2eK8zFY2NBabnZhsNLEz5UtCbxp46l1QPZQlo7dcrkDBfnqa4FreKVgJzgMwUFjjJNdHYaM96S7sxDD5cjj3JP8ASoNQsobHBByC2Pm7t7f4V8lVxEqsuaT1PtsNhKVCPLE7fwN4a05SrhlnKgEkDIB/HrXpU2l2wtwI40GBywHavH9A8UWuh2oluZ9iqwwACSw7jimeIPjEixkWzNCuSQTyzD9K5PazTstTpcUthvxAhggedSQTkZCdBmvKr2REkbnKtwc1N4p8by3sxAk3h13N2wT2+tcTP4gBJUkhh2JzXdTo1aivYh1oxVjq1uVjK4Py4xjOa3LXWbO0t0eeXy4yQDxlh64HevL59XmuIh5blGxwV61nzatc3ARJGLheDlTnPrmu2GBm/iOd4lR2PQ9e8YWEssyQOZXi5wFORn+vtXK3fiETys5yrMfvA8kemOlc3PcSEkoxBA45xmnNblgrBmcNhgcYz6/hmuuGChHc554mUupoJr9wihHKsVJ247jPFTR69LEQwLEkYGOcZ71lrAzEsE2hRgAnJpptpOVD5zwSK6FhodjklWl3NtNUMmGJL+/rUk0pkXkEqxB61kwo6QF8gBOSAckj1FaULCRATkg98dKpYeK2Rn7aXcvadZGSOMkAE5IYHrXS22mxeUZSrPldm0DOG9frXOafcvbOHJ+TG0DjA966HTruGBw4KhWABBbAJPfnvWsKMNmjnniqkSjeeHp5281EITJ+X/61ZV1pksOSyMC3RcYwfoK9JijEQAcKr4ycnOKoXulvdbtibsnOCOK3eBpz20HDMZL4jymYGJw2CD0PPeqF1mQtkgNjoe9djqXhhIjICm5CxYBSRgnvmubu7FkZ1IKjpu681xzy9weh6NPHU5rcwViAjYsDnHc9KIWEsxwMlgFPuB0qxJGzMEI4ILAn2p9lAs19DCkxDYJKqM59M56c1CwrN3i4NHZ6OoeFAyBSBkE9v/11piHzTuAIUDaVHfPeobGL/Qrd2ABVQpUDv3GfY5FaMcDuxAJKv0GOlenCDStY+fqNOTYbUgGSMEgKWB6nPAqzFlZUT5VYKGO3nPYfypBEQdpTcAcbSMg+/wCFbemaWSUdoiQ2eOvA/lW8abb0Rg2kN0zTmmCSOpyWI6dRXVwwJGAzJtHTCiiy08oqlVbjgDHStP7KXjUde4yOhrthT5TinO7K0CgkgcKehI6GpQNkisGDEjGR3FW7eyeYlQMYGDnjJqxb6S0a/MoAz8oxjinymPMZzbiCoHLcD6U+K3KuEILgAYGOBW5FpjQuHJUknhSvQHvmrBt41yON4GcDqBQk0FzA/sx2CEAoCc8/yqwdJCvExDBQeAD1J9fUe1a/lCQgAbWXpmmzESZBBO3njswq7kORBtESkAbeMEjgmoJQcqA2wZBJ9u4qztMoBPJx1PHNRbE2EcAgYCseoosiLlNl8yZgTgA8nOMelcn4k8/U7+KwiKM6SBiCMgLnrXT3gFravIWJlJ4HYL6UfDnw+994jOpy4A5RQw4K4IP481E58kbm9NXZ6n4A0QaTpcZKAbh0UdMdK6K5lUEgHBIwcU6FUhg2x/IQOcDAxVC7dkUkkE9Mgda8KUueXMexsiO4nUkqSRgcYOP1rLuL1QCC3zcgccEU+9kAAJBPHJz1rHupSwG0EjkcHoa0imck5GZ4juvK06Vmcg4IIGTkH6V8u/Ee5R7gsAzbS2BjoO5r6Q8S3I/s2WUybCPlHrXzD4/uBPqRjUgAhiTjknP8q9OitDKm+aRU8M+ML3w5HGkLhSpJ3gAEjJIGR6Zr0fQv2g761kjS4PmAsF4OWJ9eew614hGXUlGGQDwwOQRU0iudjEZCkMDjp1wfyJpVMNCe51OhTm7s+vPC3x10+/lKSzGKUnaCVxk9CMZOAexr07SvFlrf+UVmUsx27Qetfn5aXE8U6SxBg4yNwOMj/wCtXeeFviRd6RPCsskroGHCnJP1J7CuN4adPWLujnnQcdYM+4TJHf7jE2QPlIODg+lZl9YLICCpII9TwfpXlngP4y2upKI8fvlbaWZsAZ68Hr9a9RsNfh1EfKojJxtKnOR355ohNxfY579zkfEfgyzvI3ZoBkAEEDGCK8J8e/DpWjeSJDjOAVHevq14zgsRgkdQc8VyfiXw4uoQOFQEkE5Ayc16lOamuWpqjoo1pUpXTPhHXPDh0+QiQMSDnNZdla+XcDcmRnJx1Fe//EbwaLYkiIkqpBJAGT649a8Qls5LG6cyIyMT2HT04+leJi8L7Od4bM+oo1o1IXudBpISRlkiVkUkBVYYJz0B966/TT5jYJKlCR9OCOn41y2kAwhN6goSCCTkhieOK66xRrhWKp87DGffNd+Gi0keFjHaR0FjbhgcNknAAx1rXtLYrgkYI5x6VRtohDApdCACBx2FbGQkjhcEDgMOhFeqr2PIctbF6JghXY2XHOfSp1LNcB25HJPPJrLSV1VmJwc4606e+ZUbAOQM8cVlK4KLZtvKGZCODjPPH4VbivFCMzgIQcYB/lXDNqsu8KWOTnAzUTzPKxJmkjORkhjyB29q45N9jeNNncnxBBDIFEgO4HALYJx7fTNMbxRHggjcBydvHArhPOLkuoyCTznv9as24LqCBlj1Uc4rG7N1SR0134jM0IMRYFs/KGwR9cVmS67OABvIAHr0rKUJgOMEE5wOCaQ2rMhJIJJyCO3pUOKZfsoF9vEF6EUpMyEdQTncPSqza5dTEh7h3GcgZwAOwqotkWYoCQSdwyeT+HatC30NzGC4yD156U1TiNKMSoJ555CzFg3qec1PbWriIAjeFz8x6nJz1rTFqke1MYYjGT/jSIiRo4dwAOQCOtbKnEhzRSuAtpA8jKQ5wQCegGe3vn9K4y71g30s8ZY+WGyoz09efrWl4o8R+TOYIZMsYyBx1A6/zFcnbks4AAJJJ3A857/hXoUaUVq0YTnzLRln7X9lYFSUcjhl64rsNC8dOtuttO5Zc8M3auTngLpgAK5PzE9z9ayhJJbzNyHAOQQelbVKUZqzMEtT0DU5orhZmJIikUq3G7IPYCuM1CIQRpGFKjpgjpUlrrUhURurFuvtipJN9xtdy0ik/wAQ4A+tcLpcp2w0W5ll3jdiVAUgY56UCaQhkBAbIKsOw7inzxEylVG4A9M9KSOB0YAncpyM9x+FZSijTUtWUhs5VlBy4OeDjmvoP4UeKXvtPtw6qkp5baST7V88iMwogRQecEtzgf412/w78Rrpus28DlgJSygYxgjrXHVj1Imro+urJxNACSCBjgnk1aUDK9AOhwBzXPeFr4XkUARNySfL83J6ckV0cWx8lXLoTgNjGRXO2mSrobsBYcj15HSiQbssTwe31p4TcpCkHHXPcUrZOMDj+VFwIRHuKrkAkZBPOKFRRlcYA6kdD+FTFFJzgZFNMYAIwOucZ70XGQS5OeMDt2qA4w3GCvJz2Bq3IjGPjBI5AOcA+uPWkaNVOTjBGcjmrTsJq5lsjAbQc5JIJHSqk6AYctyCQR0z7VsOqsDwQR0z1P4VnXMX7qRlG4kZIx1PbFdMJEOJkSyGFC8hAAJIXHauI8QamJ2KIc5baB3Ofaul8WaiLK1A4VsZIPrXlEmqPqd28hBjIOADxXVzaXJUHI2kkj+RGAO7gsegqhqFokkhJ4B6gjA/zipISUUjcrED9ak2NOQSASDypGc+nFONiknA5TVtOSUqkSEHJ7VgXGnS2qyM64A5OASSK9Xg0B72JXCbS+QARjGPpUzeCVRQZ3y4ABVRlT/WuyEklYmV2eKzAwxgqSHP3c+tdJ4Z8Rx293ECAgYhcuMgH39jXSeIvBQjBaIlwOmABj3zXC3OlXNmxZUCICQGY9T26Vs4KotDndz2HSr2O7tV24VgxIA6YPSrTqWO7OCDgDHSvMdC8QnT4xA77mkI+Zjzx3Hp1ruNM1Dz4hyCCcA55rzp0pReouYvyRkHJOM8mq3kLu3lCy8jnsautBPMpRVDP0yRxirSaYQER2Y9zk8ZppWLumYH2MSkiUBkPXAxz/Snw6fbWoCxoQeoIOf51qXREW/CjA7isqWQKQWOGBOMelbIm6Kt0rRygrGCTwS4zx3/ABrF1C0R5CVGCecHtWzPOxYkruJPyjrmqM6PMwCgEHk56j2HtWiVyOdxehxN5A8c7xgBGBOCOh9xVFnfJAJABweOtdRqNg8rogDM24bUUcgnjr6GsaC0nmnJ8tWhBKliDkMDjFc86Euh2U66fxMreWdoJABBzgdqcrlQSMk9gBWuulSAAoC2OeRnNVoLM5AC5TkZHYiudwkt0b80XsS2ql3UFc8Y61oTssUOHGxW+UE9z6U2OOOIg+aqEYYyEEgfWszVL3dLw4dQMgjgE1zVq8aEeaR1UKLry5YozNc1EzW80UZKso2gjrkdT+VcZeAyuzlPnOMt64GP5Yrp7gGaVyq5ZjyoFZV3aYZzgoY+CCOtfG18VKvNyZ9dQwsaEbI5XU7JyTJIAseBgEY49aw7q0MMseDkEbh9PWu0uLUNuZ2OxjgBugFYFxCiXBUDJUcHHFKnO5pLQfo2EYYBJI5B7GuwgJmYBCS23lQDgAVzenRvJIo2hQRnC966OwJhjcKCCe+eo9K9zCvqfN42Wpv6azuAAQygcj1robRFlwSMYPK1ymnMBEMZBOVI9u3PrXT6fIkCwJsJIABPJyfWvpIS0PmZrU6G1cKyCJcIDgknp7+9bVvdRwqDI+0KevqKxIZVjjLMMg5OBxgVi61rjyKEiIwAR1rGtiYUVeZrRw867tFFvxd49FsrQwvESMgHJGf/AK9eeTaiZ1luZXd0LBixOQCeg+lYviG8macpIwBzuO0dvxrHe7YYQBigIOCc5I5zWVOvzLmR3zwag7M7gSjyQcZ7gGpIHBIyCHbg4HpXGjXbh/LMgwQTuLHO/PT8RWvba7H5QXzWBJ6vgEfiK6Yzvuc7pcp0sBWJcgZJ61YQPNGA7nAJII4xWJDfAsgDgk45z61fivGOFwVA5+tVa5ny2NBGYqFyQOmavWcxg8ol92Dzkdcdqy1uS/yg4A+bk96tAhokYnnPPt61k4gro1BdqMkoSeoAOMGrsNwVQEEg8VhrIBklgDxhfUVbjuGCEsO3A6VDiap9zvPCVyXv0G/kAYX1z/8Aqr1/TJiqK2CCTgEHpmvFPAE4k1BIipeUjcvHXnn8q9s0hXMQymRXHL4rDvqXXKqnbDHAAOOe9Zmoyi3iaVyVTJAI7n0rWmZPLywCkcknjH415H8SvFxghlgjk2sQVUHkZrqox5mEpJI5T4k+N3LvZW87EMCMIMgH3PavNIrUvKZZgSxOSW5xT5t8zB5mEsrHLspPHPb1rQWNF4U+YOtetFJKxxzfMyWDy9oAOexBFbOlRKpJBJJPAx0rAJIBIy+cYPTFdFpSjy0LjBOOKtnPbU6GAhEGByBgkd6kMxGHJJOMAk5wPSqplAUg9OmRUYV1TeOUB5ycE+wH/wBesWapFhpwGJIIUDg4/WmmVWCqT97jOcVGN5YhnZiSQNxGRntx2quySkBCQ5J25A6VnsOxPxGzAEE+o5BpkswCEIQuOoA6VChEQZASSDgkHofSkIBOCQC5HB5zj/8AXWbZolcXzAZAVXbkc55PvSQxF9hU4THc9RTmA8wPkM33fShHIOCMHOBnuKxlI2jEmkYW8iYG4jjB6c1NY3L2d+splIwQQFHTHeodpABzuPUj0pCpkYYXBA+bPcdxXO3dmySN698SzXCkyghwSVIbqPUj+lctds0+ZSWIycr1wa0YNOlmztJJPQkdB2q1J4dmaKJQwL5+dhzkfTsauEUthSZzcFnLeXYCPuBx+7x0966zRdEa1wZDg+g/nVrStDGn5VyJD1HFbCBI8gjgjAAroSS6GPOZWrWbvbgox3jIPHTB9a56ZWRiCQDgZIPSuyViwOSBjjJ71n39tFM2QqhW4J21z16Ea0bWO7DYuUH72xzSjYoIGR0GBmszWFBtmIJUE4yvXNdBcWywkkEqF/h9feuc1yaN4nQlgy5YgDAx9fX2r56WHlTdmj6OnVjUV4nCX+PtRByyZ4UDkU+0t3vt8Ea7S4CkgcgZ5wexqWC2N9dKIkYlmG4spBAJxkjrXd6H4fTTmRwmSp3Etzn2x6GvQw93ojxcXK0yr4e0A2cSlwFZTwBwCPpW+9ysblHIVV6gcnFQ6jqCKFCqNwPQVi3d4RgkEgjPBr1YwbPLk7sknvQgkcnAY5IHesybUS28h8oeCR7VGbsTAsQdo4571SaeIyMygnHBUMDk/TtW8YIzfkSNdGZCJDtLDqD0qAzHCkNkjgGoLiYcAgAEkDFJLOqxKiAFiOg4wPWtUhEpmLsUY4YHBK0txcKr4AC8ce9UVuGbIwFPrnOabJcrJgnjHHNUo3E2WoZWLSliQAvyY7tnv7Yp6uMYYYHU5GKoLI5QmNlYM3IJ5FOlnLExs24YxnOcj2pqLILaTfMAF+TP1zUjSF8kcgdBVeLy47dAxEcQBXeT0A5JPrRHL5+GSQGIEEEcZFNKxaHhXCnCcnoB3qxGDHtLKQp7MKYMsOUKgnIGe1AZTICAzFQcDPSqIkaMRRGIJ47AdqsxuPNAJIX0Hb3rOtxK4YohkZRkj0/zmrkZY+YiqWcYORjBH86ydhR0EmtDkkAAMe3eqN7ZkTROjAFf4AOh/qMVtRbiApIAA646VJFAs8QPUE9SMfjWLszqhNROam3qSGUkHqT2+lQw3Bt33ITGRyGBwa6q+0MXTYjOApyCO9Y13oMsTOjRkBRkY7n61zSUX0OhSUlsXtD8YyxXEKznMAbDD+9+NeweFYLbU445ncSlRlSWAABPQjua8EjtzA6xuFBIyOOvqa63wt4ok8OyiRzugbC/MMgD1x7ZrlqU2tYGFSDfwn0bptjFEgAAIyOB6+ta0EIHJwe2K5nwv4gt9Qh3xuCqhfm9QfauwgMciggg8A5rl9rJ6MKaWw5LPzDgDI9zjFcr4ptPs9zGqBmiBJbeQST6fTNdmSwjwqFiR26getcb4jmCu6OwA5ycZxWlNuTOyMbI4W9kEU7gnAPJyOgzWTd3Shm3DJHQ+1Mur0u8hdWALEAk9QDWPfXiFWALZXgk966HANxb68GAM4xyTjrWHfXuFIAIAOVbGSD3yfSmXV47AgncM5+ntWReXLNGQAQRkEsetEYMhsmuL1JYwcuZAc9cA1ky3nIJO7OcgHpUSXJUFWOQDjg1VmISQlMkHk+1dUYmWoNKS5Y8DuM1C8jFiBtCEYyQc0rzIqlzkjBAI7mqsNw7KPNJAA4BOQK05SUiQysWckYCnH+8O5FRJvYvkEjG7nqB/wDWqO7aYZCEBiQQfbvSuAZoJSCCeNpb9M1SiWi0oHJbhAv3hzzUSyMyAEgJ64xx9KgRyd5IIB4xnpSbnGAT8vUYp8pRbmcggBgxOAD0z6VK8hBUOxUIANueP/11nu5klDsN7L8wOMkHv+lWBJ5+wBCzk54o5WRqSmdWcAAgdsjqfWtPTcNdKWOdw2jHUGskSuuTGFDH5QWHSrltK1q6AhXcnO4dB7UmibXO8t51kChiCAMDjgYq8t60AJSIOw7etc7p180u1N7YHbHrW5bl5AABk7sgmuZuzM+RFqW8uTgwKYgy/Nnnn0qqJ5yMPJKDjGVbBI7g5zweldFY2qTRgSDDdRj1pbjSBLkgY7A1pFiTSZyDWb5UojyHtt6L7n2pz22Qd/zHHUDrW5caW8KqdpLc4AH+fWs66il2GQAKBkHnknuCO1DNlIz4oxuKgbF7GklADEldyZx1xin7WklLKCEyML1I9vellglndgyEKcABR0PY4ppEuRVJLkFPkZQQRjJAqOK3MjIGG4M2ATzn1z6VqJpUoYEjcQMEevvV210xLaVdm4Fjksxzg9/wrW9jJttmn4XY6fdKVUsF4Bxxj1r1aDWxFpxftjjHbivLbeMwqAGIHcA1Zu9QuoLBoYrhhETkqecfSvHxWEjiXdno4TEug9Ct4x1MakZVicqQ25hnrjrweK4L7VJIEkCkBhk5GMelaWq3EsswZCSR1PpisoXBDFDHvAHr0rbD4VUVZG2Ire2fMzX0aZorlJXfcBwuRgg9Tx/WvX/DWq/aolJOZGABP0rwZL1oo0IfOG2kAc898egruPB/iFbeQROSgYgFicbvoexqqtFct7Hlz3ume4xTsyEud2AMhTn8qmKPMQCcgfMMD9K57StQEhy5y+SBjoQOlbsUztggADqSTjA9Pc1wqKRtCem4+OUTMCQQeRj+fFTmTcoGMgcAVWDAuQTggHOKZ9oKlUBAJPLDoKdjW5ZIADAkkbtwUjp70zcmCScDPJqFrplxuJBPJHqKglukQgMCA3QAZ5o5WFy81zEhAJOemKY91hRG53xhiwI7H0qgZ1LgA5bpt6VDJcEkqBkdgOooasHMi7NOu4lXITHPHf61geKL6RICIzkbdwIOcir8colPyZYjjnAzjvTZPC41wmZ5SofCnbxkDt9Kl1YUvekdFGEqkkonhviT7XfzGCOAzs4+8rEYOfWr/hL4daxe3SyzQbFGG+Uk8547cfWvctP8JaZpNwXSCK7A5DOM84x+lb9rGlvG5jUL8pxgdu+a8zEZxdctJHtU8vje82c7p+nz6BpoNw/lylchW6D8feuL8S+IjdMQXyM4yDnj611PivxBEluQWMhf5RnoBXkerXjFmdlCrydoJOR2rkwtP2svaSOjEctKHLFj5r5WJUc7jgMW5x6n3r0XwVMEt4GY5YEhscHPGOK8ijkMm0gAgn8q9P8ACTk28RcgHA59a9KrT5o2Z4bnyu56hb6swUAEKB05602XUzNId0hAPr2/KsaBmcAKMluAPSlSQk4wCckE+hHauenhqa1sW8VNq1y29yHYgsS2f0qNiOCDk5zio9gVwwJzj86QlizDIAx1967VBHM6jfUm3oCGADNnPIzTfNAJQEgNwcHkVGoBOGyCaeyIcH+PHAA7VXISpMWMBM5Bz0H0qSAP5ik5BByM9xUbOYQoKliSF4HTNWoWBdwxLODtyxzj2HtUSRpFs6Pw6SpODknofSuwjI2kIMBRxnvXIeHyECl/vdcA5zXYQEFMnGMV8Nm38Q++yn+CCsWQErgkcqe1OJbYSowCRgE/nQFHJyAP509jhSSMevtXz+59Ah4nAbKjag/vdqbcarDArksCyjIDHAJ9M1i6lriWiOCVOOvtXn3iDxa87GOIqFzwc816OFwNTEySS0PPxWMp4aPNJ6nVa544RPkJAYggKCP51wkurXN7PIzlRHkkYbnH0rBnvnmciRiWz1NWbVg7AA5/pX2WHwEMNHTc+Mr5hPES12NVJTIRgE89+1WogXdQQWVuAeuT6VXsbOWdiFXcfUdK7vQfDqxxrNMqhyARnnGKzxFaFBXbOjDUp4hpJC+GNGkWMSToA+eCPSuwtoViVsYB7AHrTIFAVQMEd8U9nDkgceh9a+MxGIdafMz7DD4eNGNkOLEMScjjBUDNKmSqgHac8nGTimZKogDH0z1J9jTRIhYkgksOMHGK5DrWhKZWycnPPJA6VFdSYgLDqB/FxSAAEFSQDzlT1NZWuXqW8DktgngnP6CtYQ5pKKJnKybM2XWCLtog+CDj61tafdtIhQyhgeuB1P8AhXlt1qsrX4CNkZ5Oa7rQLkFkRnBcKGPPY9K9ivg/ZU1Jnz9DGupWcD4IiBiwxAwRjjvTpXSTC5wByQP8ag+0IIE2EEgkgemKgkuQ2QSAT6DFfrNz8vHSSAMcMAOmCKoXbsqMGYEY4x2qaaZDtxksBg+5qnO5LhiMKOhPNNEalYyYUNtOc44FKIt2AEOepohXzCXCkAnG7ODj1xVpQzAF8M2NoPcD39qeo0RCENGACyOD1U1bgiRjudjE2NyjGeaYinBVRk9cZxU1raFuDkkeppq5omWLa3KjeJSxY/MMda3NOtixJzhMYCgdD3qja2beaC4K5AAVemAeD9fWun0+1SJlIBLHkse+a3irmVSdkSWNssRUOGVs5B25B/GtqJC0rvnLAbSCMUwqUC4O4Yp6MWAAGCTj61py2OBu5II2yAQMHjFWXifkYAJAyB1GOtMAJbJIwD+dShyDvYHJBUnOcEip1IsKI2ZWRWwB1GeuajcHPlMVVh0Y8ZNOjVxGis+5wMA+uKbIBKCHAAzjJ7n60WY7ClOQXOXPBNRTR7iHYkkDAHrVsALCqZy+B17inIqMeVyR0z0oFYLO3GUcnL8ZOOtdJYRKuSRljwc1QsbaJGO5SoPOV5/CtWFAHJAJOM9KykzSKLQVcAnpjHHap9hUKXO1WHUCoU2k4YYarEUqGQo5y3YE1zu5sieFB5KgEggkE9M1JLhMIQWUEE56VHFIgYoQM9QOtTqplyMhDjA9qybNUiX7PiQEgoVGCuMfiR60OsuCPlC8kAH5vrj0p0YaRCXYhzgE4Hb26c0PlX5GOwNIoQgIrYXY2OWz3+lMOfMIYtnHGB69D9KX5mDZOc9c0SYdlywZgAMjsB0FAtA5bJxkjp701Zi4KEEHoeKfwCDnAxgk5/pR5gjBUgEZzkUaBchcLlgjAAnA3c4+vrUc0KKcsmQOmBx+VSPtYFlGQOtJ5jvhQuRjIGaVybkaos7FwxJAwRnHX2/Co5IuSQcMBjinz3arHkyZB5wR0NULjVIUUlpI1IGQvIJH0HWkCkkMulxG7s7A9Pr7fSsW4vI7dXztYn+L+7VPVfGNuispYAkYBzgEnpXE3vi4MHjiIJU846YpqDYOfRM7aXWYUjVSyuFO5QeQD6/WqGo+LCjIsWC3Xk9R6/nXBNrTyAsWxu44OOao/b1kRlUsG3Fs5PPGMc9uO1aKlbcqKbZ2F94jaXDyOzEqQQD0bscVVtru5mVW38jkqOawI3MiITyQMZz09q27ANsVmGD0/Ci6ibxp36G/aLKq5LAOQGwO2elattdZUBxh+ufasuJASAjEKeA3rWraIEjLEgvgqcj8+Km5LjY0Ip+A6nnuB3q/DcMZFAO1wOBnGQayoYVESKCEEfKjPXPv3/GnhjHIWJO7O7cD1qbXMnYtavOrxMAxXjknua841zMcwDMSDkD3rurlw8bI4YjG4461xWsrvJYrlSTgDqK66Ksznnoc8kIlfeWIx0waT5wzYOVByOKerlMoFC7eA3qKacgDA4xkmvQSuZJkhkZVJGFOPTqPSgyl0VymQRxkUwTAKoclcnAYDPFOVRDIRnIBzhRUuCZsmSCcOpwCCpBINVry4KsCAAG64PT3xVjcGDMORnHHasvUpuCACfQ1g6ZomIb052ggrjpmtbTZzNEgADoTjIPSuPa4j+0bCQHAyo3cn8K6Xw9OrgBTgA46daapJFO6VzcFsxBB5XsaryWLBSBwB/Ea3be3WQAhyWIGFHQ+tGo28cVujNGASdo9iaTjFGDqSPPtXhMcjlMgg4yO9cne3TRyyeYGAUZGBkt613muRYOVGQ3GcdK4zV4zISpTkHgkVKNoO6vJnPvM12FlkRlDDpnBAqtsKwplswzEhWXlSR2yOAR6GrkpdcqY2UryAe/tSxzSfZypyhIBKA8A1bOhOJWitBuAYlmHIyOlE0RiZSR948fWrqQmZQF5cc1AkRuJwjy+UoOCWB6+lSbJplZSHcK6ZB+8o71agiMUxjMSSwyIcKTjH4jv6CnRoqEowBYHHTkVOybVKAD/AIEOaa1JYJCoUGNACowq5wCB29qs2USuxLRhBnNFlC6uAUYAjJzWpbwq5Ck4BJyB1ApkOI+NRuVguFHc96sMriQEknj5cc1YVEWMg4KgdMZ4pqzIVBRjt9RxUbmUku5WnByzlgpAwOCePXFTB4kZAjs7MoLZXAB9jRcSKZSqAgAcliDz35HbNTwxEbCwBGOTiqRzP1LQBVAuDn1BwakDhiqvgkHIpYwuVfIJIIA6U1LZ3Ygkg9cjtWisZvQ0rWR5cqJVT0JGcfhU82xHKysSMZyBkj8KrWcYQAA7nA698etT3rboABjcQTlhjB+tYVLWYJnG+Im2JEVUq8jlWVT0AHGP0/OotLh8rygpIQZyM5zn19ap6/dgzku5d9u1B0wQx4rS0KFVKEuzZUNhh0NebgaTdXmPpHNRob9DttGQbYw7ZRcAe3tXWQW6AAj5wxHvXOaIXcB0KjB4JXIP4V1VqMxYBBIOQRxnPXmvq3ofKyWpftYUyScjHZcGtS1IkkUlgVU4IqjYIAwPU9TWqqIWO4FDkEH1rjmxJFpIECMVIZyenpU8KKuQwOe+O9MhUAkkYJ4+tW4olkcHIUgHnOM1yyZcYkkcRIAAJQjrVqFFYAgYIPPGCcd6bCCyghcHpx3qwiEnkAAcgg81hJmsY2JrUlXDEMmMnnvUjsI+q5JHQVGm585OB2x2qTBJBUAkdDWDN0KxYE85PXj0pSxdckDJGBSDPIPI6jA70jspBD7UPQEnGKhlDS4iYMMZHI78/TvVdpCQCSSoJOGJxknOPwz0oeQNkEDIOOR+NVXmEcxy5WXqPxqWxAyjnPT0HFQnHJDbCOQMZzTt25xtIwTjHvVWSR0yEwCDyCM0IpIhuH2kE4DEEYBrNkmKlnCjK4HGcE1cSIOXfLA5JOQcdPaqEhEltG8YZgTxgdR6570WTIa7EN1esckjaMDkHGD/AIVVa5eUFCckkEHb0AqSVjG5DsHUngAYwKqTuIpGOMgnAUdqtJAnYk5CAF95Geen4VAtsimQhQzyDoeoFPjdSxLggkbgFqaJUflXJcHG0jnHrQ3YadzImiaFACOpxuz0qjLdAq+xQ5LYJJ6Ee3vW/e2pkUxBgjZySQe3asG+s5rYFhzxgZ/nWcmbRSKskwBOSBnOFJqBpVUAY5x6daXdvBBADD1qvIzIhLLvIzgA4JzXO7G6iOEhlKlThgMBc8CnCYAMhyc9cnvUKFigIUZGCSeMClcPIxYlWHTg4qUarQcAfNCkhDjdyM5FKpZAQ+Ce+COB/Wkbe6kF1OF4HTHtSxqDgE8dSPatkhMVJVO0g8IMcD+dNknDMCQSM44FN2iOdpUOE6eUec471DK4dQ3IBOSCMEVtGBztksjmWMqUwcFid3X2+tVMsGBGAAMH1NOkuvmAJAAHAHeo2lBciMB1GMknHWu2EDBiOU8whmOARj3qSEFZwHZSByUDZOPwqoWLMPMJUA4HPWgysAxTaGOMZGe/PP0rrUTC5r+ZKsmxY8gAHJboP61YS6PmF2GcDkiqNsDLhixJxzg9Km8t2YJGWQHgsCBgn3NTKyBM0PMLsACoB54POatxSOGBDADGMDtWZbs5cg9AeABVtpXDEqOO5ArGSuaKVyz9qKOAMAk/ePQVDNqjjKpJsfOSyjrjuaqTu6YVlIRwTu7Dn17VXncsMbAQRj5eMj1+tZ8i7FKVjROtSl2IYBhyMEnFT2/iERo4JJJYMQD0IHB/WufMp4UBQwAAx6eppm8vmRQdudpPuOtHsYvoP2slsdb/AMJhK4DEsoU53dc1qWfjNRHEyS+YGJLAE8enWvNpp2jDAEgEgnkgHHPSrIvGjKgYBwOD3rKeDhPoaRxlSPU9esPGMbyeaJcAnad5wQfpW9Z+NRKxUv8Ad75rwcai8jBQQQOwOK2NP1OQFBvAGeeeg9K4p5VCTO6nmconucHiYFyRIACMHJ6j/GtKLxBAAoDgE9TnpXiMWsuHz5hVOmcE81dtvEhBJEhI/wBoYzXFPJk9mdsc27ntY1aIqQW3DGOTzzU0GqRmMLnJIAJYY5ryCLxNKWADYPYjsKuReLpI2IeQlcYye9cM8mmnodEc0i9zvfFWoRLbMFlVSB0J5Pv9K8M8VXJuLtghyQ2GxyBntW94k8TPdMYpCcoOPQj6159d3jyvKwDAE7iR0JFd+BwE6DvI8/F46NVWRF5oYMCACDjOKiX77DIHHPt71Ek+9wmcA8k4GR+dOiY/eOMsNp9hX0HKeC5Jj8qFBGcjIBz0zVW5TeoJxnGMnnHvUsmQwVDkDrnvUrRARgIOMYweazZpB2OM1LTDIwl3qQTkxSAgHt2Nc1PZvZSmQRAqQQIwTgH/AOtXpV3YpIhLYB7Y7Vy+raREZd3R0HBz1rPmSOlTcjj5DLuDEYbnJHYVKymcmQgFgAPTNT3Ebwb3CkgZLH0FUhJnDAgowyMCqvc0Vx5ZkUBVDkE/KxwAT3+tDRhlJY5OQQBUVwxMbqpIBB59D1600SPFEm4ZOAMnvmqTL5huGYMVIBzjHf61LGuwAtIrv1yvGPT8aiEMikkkAnp7ingHAyuSe4rSLGnckQBCQRlDwSK634d2sT+J7Qu+wMxUHGQRXIoFjjBIJOc4z2rv/hTGs3iCNERmKqZGAxwM9c+grsprUmT5Vc+qvDVuY7cKMFBgKR3HrXSQngBjhieTWD4fdGs02AyA4O5SMDHQc8n1rfD5ChhzjJwcZNePiHebOVa6jgwznBYnIJAxingjoM4HqKh810YnacZxjrmn72C49fWuWxQGMkAgYHrigQ4dsDgnJ7Z9DSoWAO4L6Ag5yCPWlVgXxt4PJJ9R0ouTyocW3YGcgDgelRNlTvxgDuakG0yEADJ/X8aMglkXBIwTjtmkihjL8o3HAJKgep60wx/MVyGGeMccVOMLGwBHJJBPOT6UAAYIYE9frTuBA0YjwSCVHXAzmnGJXA4CgdBUj8EsF98E0L82WA5JGeetF2HKQeUHBBPFAgRvlBwemMdqmfAPI6nGKD904wB0zjvTuwsiuYsDCnHb61BJAQ4JycggmrrJgdefp1pNrICSOpzzVKViWrlT7OwwCAVxjB7ipI1IYMGJcLjPqM//AFqmx8wLttwevQH2ozt3AgcjHHf/AOtQ5XGlYYHmUZAyT/D6D8KsLfyxnGcDHbmmHI2qQBjnjjNMCgTFs8g9e3tUtKW6NVUlHZl3+1HZQN5XP4/T6VOurszBmzlBtHv71llfnODyef8A69NZirFmzgrj6c9aweHpS+ybxxVWPU6OHU2aEEHDMcsAenpWJ4p1PyrN1QkuRgknJJ9aq+bKACowp6EHrWbfQvdEqWwzdQe9YxwFLmvex0vMp8tmeWazNPKzs5DEZyx/nivL/E0ciuzBcpyScdK9x1WKztbh43CsWBA5zn/EV574oitJlnQKASdpCgAHj0HT8K9mLhBJRPHcvazvc8hVneRsFdnCg46nuf5Uy7maPDoA5yBgnpW/daQpkIQqgAwM9AKxpdOJ3uTgrnHsO9aqpFhyuJGzMSGKkgDHA4JqF0jnDMQHAHK56GlMbqxQnCkcEdxTCBCCUOB3+tVe4vUYT8hJ4bHAz1oSSUPE5c8r8ynnLdePbApzFGUAnkDJyKTzmaMuQFBB+XviquWgbY0jkEkjocdAetQMRhiASP73oe1SxBwuGXJxzjuailLrEx2koevOKlK5qtRAcABjnPORg80yQNMDh8oDg57GmphSpwSoGQSakdVMRKuQwweRjPtVWLIWVVy6tx3HeoXwynKkE8A461LG5GSwyDkAAdPenMhAJOCB1oHcaqpHIIgMrtDfMefpmneaisoUbC3Ax2NNCqclAS7f3j+lPCI8ROMYJUigdyKYN8wcF2IwDnp70wkxyqCoBbjgVKLkRKFEYdugOelRyRtOWQOUdhww7GrUSZMsKgcgIAhyM5HU1q2rERkOMtkA4qpZWTrtEjEtgEt6mtMxPGgYYBJ4puxN2JgNIVZCQAMKB1P1qIoUG4RsuOQvXHsTUrq2zLEqxIII4xSI4IIDhsnIGevrQtBXLFjdTQXMMwVdynPB6ivf/h7rJu7COQnBGFK56HtxXz0JBGuRlSDjOc4NejfDTVRAypOwkIIA9Qc8VnPWI+boj6QtLgFAHKjdg4Axz9KsiVxGNvA6Eg9RWRpsyS2yshOQBjJzn8aubyxKBsEkEYHJ9a8qRork0khZsE4XjHPU96x9TBd2bAL8nAGM46n61oSMFySQfTNVnEchwRkd8U00ZO5i3KeZGXJLns2PWqk+nOYwpGHwQWznntW8VjiDALwfT0qMKygEgMAc7Txx6VtGRm0up4z4o0lJRdEgsSSGB6ZFea6gvQAE8YzjAFe1eNkjBdoxgtncAMDPfivIb8DdIgGCp2gNXTF3QqbuYAlVX27gD0Oe9LFLzsIBXrwcUt4iRzYwAOcgdCfWmYCq5dGDhhtYHgD1Nax1NGi7FltpJxwQcHof8K2tMZ4CCVDLngjkkY4P1zWBYgTXKKGIB65xg10tmjRkYxgcjPAxWyRlJpblxSZAgzl3OBnjk9qpybnUkFSA205OCPwqZmBcZIAGBx3qC9VEd3CgORt44OPWtUjGUkV5sbSA2D2zxmq+8YAJZSBnIpxkdsCQAY44OagbeZQccqatEc1xACzEqMgj1/pWjax7VIC5BxnnpWeM+YSDgA5INbFshMbq4G1uuO4rRWYrXLCyHzEA4zxjHU+tX2Dy+QwJHlrsx/eyc5qiFGCACAc4PfPatjQ7J7ox8sWUcjHWonZJtkqDbSN2zsRdWy4RlBOSPQZ4qLV7FfLaFkATaQQo6jORz9a6awtzDCsToSHBVh6jIzx7cUajZwyMEAJx8pIHSvzXMa/tazXQ+/wGH9lTT6nk+pWjojkr82cD6VhXUKpkCTyyRnpnmu98SWqRSvAoIJAPXoK4PU0IlbBBAGNteZGJ6zZlsm4gZyB1JPWqFxC7bgzLjOR7CrswGQSME8ZBqCW288ly5KjHAOPzNdETlkX/AA+ySsylyEj4yQeT6V11soCMoZQTgfWubsYyioA4CnAOBXQw4O0AAn1XuK+1wC/dpo+Lx7bqGlAACVB5xkYHQ10NjfBViRyGI6nGMmuegjC5Yvk9RgY/Wr9ozHYSMqx4Ir1Wjx2zp5INyKVIcYzgCse+iYliAQTxgdqv2tyFHAYEDBJ6HNJcIocEjJxk8568/wAsVlqNXMZiVIGSS2cHGBn1qNtxKqDkgYOTnP41bucecSkZYHOAD3qNIoyCQ67u4B5Hsa0SLsSRMkVuVOCRz8oJIAHT3pizJJlUbOCCx6/hipkXDlTwQQQ6nqKhdWdmBOCCeAOvoafKOxt6UylA6JtOckdKTVnG1iHUEjAJ5wam0lSsTMwR89EAyV+tZmq3MWX3Divlc2ouTVkfY5PUtGzZmQl2gAcEyA/M2MA1o6MGF+jkgEDjDDJXPIrOiUSIRFkL33ZGPzrQ8Owt/aZEpXywBtwOfpXi4bDT9rF8p7OJrw9nJcx6zoqARkLypO4sOOvXrV9YwznqRwME9hVTSC0kalUwccgewrRRCFLEgHggAYr7b4dD84nrJsheEbmBGFbtnoPQHtUTRKHOAVLHJbuauP8Af3E57cdBVSS5RFkeRwoUFjnqQOTj14FUmzJiNOsaFSSNxHOPToK5nxR48g8OxSQIwkutrBYgc8/X61ma54uubvKaZbvLCTjzycbQTxgHnmuLm8IXt7cySzyszudxYnrSq0KtSNoaGtBU5O9R2Rk614tuNUlE87EgttwCTtJ7/SsqW7WVSVJyCQOOD+NdhH8OJFKg3O/cTkFMbT9e4qyPAEG2PzQJoFbcysCAT26dexrx5ZJUm7ymfTUsxoUI8sTj4PE0ltCqK7xoMbgFyGP1rA1LUrm7DpK7STKScnOQD6V6wvw+tshY1BHUYGMD6VInw8gZhhQCeCWP9K0hw/SWspDlnFPojwGW4l814AcuOqjjI7HFZdxbTSyAC3dSWK4AJA9/pX0qPhjpQk3CBQV6uRyfxrQh8BWERybdWGMDAx+fvXqU8pwtPds4p5onsj5Km0u7uZQkKlSGKsWUjPpjPWpG8CalcIcW8gfGQxXg19dp4RsoVGYEdQO6g4PtVmHwzbRIVEERJ6Fkzge1dyw+Ghtc5JZi38KPkO38Capc4RbWa3Kggnby57EdRirkXwv1iWMEpK6njzSoLE+hHQYr64fRrWCF3EKeUo3OB2x6mvPPFPji10VJYrCMLMQSGQA4PY470SnhYbxMVjKknZHhsnwnvbVVa5HlBhuVnXbkf1+opieDBboPMkWRcDasZOR9c1193r91qEhlnmZ93zBSThMjkAHoPaq025sMyYQkEMD1NcM5wb91HRGc2rs5aXw0iqdrqW3Ale549PSqkvh9o1ICkHBbcD6V18SFpgygByQQPQd/xqWSJGBUpkg8VF49i+eR57JpjRoGWTJOO3Qd6WQuilUbDNgZIzkeldhPpkbglUAPTHvWfc6QC5JUE4x6Y96VosTmYtoyoQpAY5wc9q0YbgJIAPmBODkdBVSa0kilAji3oRywOMfhU8KBgrojKSOc9iKOQzbudXp1+JAocBSSFAznI7GtgO8qhFwBuG5fb1+tcZb3Tq8b5wV/XPrXV2V+HVS4CkjGBxW8Gcc9BbvTRcO6JkDsa5bWPDm2IBkQDcWLtx/k128cgcMBjbnqD0qtLGZSC6BkzyCK61qZJ2dzyC/8PSJhgCUJ2hgO/pXQ+GPD8MYBcKr4ySR/WurvNItzufygjAE8+/esuGCQAGFThiDnHY96lw8jqVV2L0ejfbJD5bBFLYAUcDP61v2ugiIiMnLKdpJHerfhq1aFVdk3Dtx1I74rrrHTI3w4Xcx+Y57HNXCKW6MpVpLRGHpnhOJXEsoLSdh6DjmukstGTk45zznvWjbWhjyADgHPvV9YhEMqADxxn171pdLYwcpS3KMWmCMAINgPfoD6jNWI9MR1IC8KM4UdhU80SpISZC8QOB2z747URzohC4Y5OMjoBUczJZEtkI5AS20kbccY/wD11YMQwMsGK5xgdBTjGWIJOVHPSlA6EnGazu+oWIxjlMgjO7aDz/8Aq9ulRzKGJJOD2z6VN88cjnOVIxtx/WmzL5pBIz2FNCbKssBCAK+5yMgkdOelMKlEAEuMnpngnvxVo7YwQRtPqe9VnZipUDHcsf5UXJuV5MhzgEcZxjgfjVNt0rAKqkqCcMwHGffr1rQ8oyZDOQE5HOc57Gq8kaRtkDBJ25J6k8DH6U+YaRjX8L6ldxWiDBJ+bBzgdSfyr1TwfoCadYpkA4G5eO/rXN+FPCp85b6U/v2YrtYH5QMY56V6IZGUBFBC/dJyMgdunXtXl4qqm7RPWoQVrse0xZQFGDjms2+uNu4AALnI56YqWaYqCQ2B61mXjHa/JCnOB6muGLubyRQvLh5FJGVJz171kXM5CEZUEd84zTry+ERILEkdKxrvU45CUKBgwxkHGK64WOScGzG8YzBrF1duG64rwDxLDA98gDMzLnBIHTNew+O9TEWlSkFQkYLFycHHpXgmpyz3N88gUmI4J56en51305diaVOSdyQ2q27ZEQD4yUYZBB6fpVC8LeYFIUBuQo4xWra2z3uVMhUHB3DjPt9KsXejICSWQMBkEn0rXnsdaTRzcSGJ/M3YHIwe1WbdxFJvydxBHt/+up7iO2gUgybpMg7cdM1VMYjOEGST25p819iku5btrxre4NxFLvaMjj0PYE9jXrvgn4uyae0UN0+0EAFi3Q9hXkMUjrbCJxGseS5Cjkn1PqeKk3FssVyBgjjGCOhzXNUpqoZTpwl0PtPwx46t9YjSNZAd3/PRup+tdSYxMyABWI5BUg/yr4p8MeL7zR7pCJiUBB2uScCvevA3xPtdRREJ8pj1GcZPr+Nc6UqR58oOmdN448GJqkUkixF3IJIGDz2GD2618xeKPBs8WqzpACwV8MFOcA+v68V9kRajBqduFBY8ZBU9j1z61wnivwXaO5uYo2DrlgAc5+vr+NenSqxqR5amppGvKC90+ftC0aG3hAniMg3AhGJAyM8/UZ4rq7K3SDYoAKgcVNqGnpZTsCMjsp7UW7RBSSoUADBB7112ilaKMp1HJ3bJ44C5bCkBecjpUzSlScgAEYOKrRXA3YLYX3qI3J2EK2TncGIxgUrXMuZdy2Cki5BwS2cAcH2pLidU3ZUgY2nnnNRpMQQEOTnI460OgcOxckZJJbv7UnE2izHuSFkDAZOcA9xSAglVBJIHX1FFwpEpQnIY5Bx09qtWmkSyuhJOD2z1rllA6FKxDFGBKwHVhtBJ4HvVq2gaWIhAepHcY9K2bXw8XnCBdgClj34Fa1vpcUKAlSRjOQKw5Q9oc9DpzoBlME98VqWekAKrHkDDbSK12hRlAGABg9OTjtT4nCtl+EIJAA+76CjYHNGcbZAykRhjknJHTPvSTRiMl8EAcE57mrbM5RNuHbGCehPvWbqN3FAAHkAGNwOeD7fWmjCUxlwyKoMpAUdTmuW1zxCwLxwhHRgVDA5Ix/KqPiLxHcTuFhAiVeB1yfU1gElxkE5OScHqa76VJbsy9pczrxpTcHBZifmO455PoafpkZhZi7BQCM1PLEQRhQAcEhT0Pep7G3BcmSNZ0zykgyCPQ+1d2ysZrVlq4MAO4lgpGcCuekJkkcjAOTgE/lXW3dvHKgAgVBndwMAHuMVyV/AUlBRyYwSTn09KnQ0TYxJSWKlsEdWB6+1aVtIJgRvORjhjwR3rJWdFYAIM55PpmrtvKoLEjBUcgd6wmtDeLZfngCSEKRnaDkcfl61WOCwZScHsParalGRGByMA7Tz+FQuODg4AzwOoJ6VwyR0JjWG0vsDFCigHjhs8nH+OatadK8NzE6FgUYEEnAHr+dUDC6MACSSAACe9OiWKaNHRi4lUMVfse4waxlG5pe59V/DDxPHf6bEiuqSxjcpOeWxj6CvVLSU3ESuQFyAMD9a+V/hLqYtblIi+MtgMpzkDp/8Aqr6b0a7Wa1iViCCMgjqc15c4qErHPy8rsaSxgDPQjOCKUR9RnFSBcHA7/rTX2g5OFAGST0/Os7miVyH+EbgM46j19Kcg3SYwV75NSooI4dXXg5Ht1px+ZmIG0k8ZHFHMPlIJEYMoUEg5yfSo5Yt+9Sxjz/Eo5/WrhBLE544Ptx2qvIGYl+SCenoKcWDVitKNuHPLEkAkc8dzVCWeO2QySElEBJQcbsds9B161pyxLFwflJx09a4X4ga4umWphhXzXRSSqnqfSuukud2REtDzvx9rctzcMgBRMk7ienoK4je6TK4beMg8djXYXVl/akju55IyASMDin2fhuL7QdiFYhGGLMM5bvjH+H416fIraszUkupV0zTp7xBKI8kjILcY9OK7Cx0aNFLMAxU/eA61JYojYSIEkAAb12kgcdK27a2KqAqZQnLEjkfSotbQycm2VY4kgQkKCAQOOxNOuIvPIBDYOMED36VfWybcRsKqTxnkVAYZf9YYXKnI2Y5PvQncCpdacl0GBKgAYOTz9K4nXfCizh3SInsWUdvWu/SCTeCY2CDgkjvVe4tJGZwYwEPcf4V00qnIyXqeD6toTwzOAFAGMBQRjA/nnmtbwxq3lEJK4JL8jpgdq9B1vQBexY2ID2IGCP8AGvNNY0SfTpiBHgfNvPoR7V1u1ZGLhbVHqmjXkTxMxfkMV2HgjH9KnurwEE5BAJO09xXl/h7xeyBorg+UqHaqqSSffFdhBqQuIgckq3K4ONw+tcMqUoPUlSJ76cOrDYSTwQelUHUKSrghz0yOn4095hl8kM+OVz1PaoTiJkUuzYGCSck+59aqIN3K80J80nODjj6UzJ5yM8cseMVccxvIHZQ4AxkjOOKrO4GDkMOcAdq2VzNkTJCQjs4B6lieB+NXYLK3mkO+JHGBtKgcce1ZTTJKjK6FhnA+lWdKumRygQggnAGOaUoy6BF9CfULVICQoAVRkADpXMXTOztsGAeu3tXR3uoCaNwRnqMAg8j6VznmEs4ZcA9TXnYmqqMOeZ6+FpOrJRRSnmMcIVSSe4xnis0RHahyFiUlQMZI9R7VrGB5GZxwD/kVGmmyXCukJyRksQOhAyf0r4fE4v28vI+1wtBUI2RiXEYDkk4Pr1x+VULuD99kAMBk5J4P4V0sejXCKFdQxJBZ/TPSs2706VXfK7EUld2c7h64rgs2d+xyt9EXhYs4K9MY5rIa2dHaOUKXAB+XnAPSt++hVnKltpxjHvWb5biYiQgEAjg9u1awizmm7EECpbFBECCvJ3dPpWlYXBmiaREYKrbSWHBPtVFkJJAJAPGGFXbIeWoQZKAbiccV7uE93c+excebVG3prEYJwCDkDHX2rqLKDkyFwATuOW6D0rlrWYICuMngkjtXUxgvAWiBC4HHWvYdbkjfoePCg6k1ETU9SmZURNrsDtCliAFJ5P4Csy4tHkZyZfL44PUH3PvVm5j/AH6FWVkOdx65+hqaVokjwXBAHfsK+YxGKlWlfofXYbCxoRstzz7V7NGuGJ5YcEk9ayJbVIQGJyWJABOa6bxCV8wMg3FgSCOQR7+hrFcCQAvxjoAORmvoMLFummzysQ7TdjLnt45MbxtCncCO34VDIAQEHzL1yRWncWRcFicAcZ9Kb9ijADEk4BGRXoRRxNFSO5lsy5hlaQyKOJMDBHp6frV2DxJOuDKqrIuOASQQPUn9arGEPESEGOgfPT8Ka1uXwwHzcDJNaKyM3BPodTpniGC/KMjggrwe3P8AStiHUEZASysCTgg154LQLKWRyGwCZCTg+wHpV6K6uFnZAkksQA3TgYA/CplUjEz+r8z0O/WUyAOCABwCTVtZvlALEkDBU+vrXBW/idBbRrITEAxBL8HA74rZtNchuChEodDzkNnNYrFUnoxSw9Smr2PWPhxcC31MT5DTCNoQOvDjBOBzkY617hpsrGKJHJXOOW4x7189fDe5FxfF4QEcKTnqWHcCvQPFfxCs9K0h7VjG7n5mlXIdQRjAI6D8Kz92crpnKm29i98QPiINLie3R8ENtPPX3r598Q+KTf3kksrlieFGcAZNYXibxfc3U87xt5yFiFEkh5XP481ywkeVdrlgrNu65xXaqsYaROl0edHbWt2JAHLEjqD6CtBJnKllGTnFc7ZXIRFTBAPBDDkVu2jHYcEEAYH1rphU5kcU6coPU0o5y4RQQccH6V0ekDZCnJIUEjNcnEzBgCACcZxXV6apEURcjay5AzzWjZhY11lCRhCAFOcZ7k9aUsSoO75sYGewqqWDYBB2k5BxUk7uVIQAkkYyetQWh7MQVJJJB5HpTVnAkGVyc/gRTJ5TuBJxkYwO1RNhMsHYFR0Pf/69Q0UiSTAkJHJJz16UpKLtBJJPfHSoJFGQ6HcfQnFOMpbaZCEwMDB6enNZM0jYkWSKNgSCQOoqR3OxCRksTjnsOv8AOoyyhCcknpj1Pv7VOoRogzAIFHOK5pnREkViqKSNwBwMdqv2mno8E10ZNuwAnOMbSeTn1qK1iRpREHSKTaGxIccHp+ddFY6e4VQ7I0gBJCHIHpXPu7Gl4ojgt1hT5SSFAwT3q4jHKgLuyA2CcYHrSSQeUpBODxTQAuADkY5I7V0wRyzdyyyh3Dgc4x160gZskvGqHORyTgUisCrKGBJ6EHpSmQs0jOwAPT29q3RlYrzlsmSNSCARgkdD/Os6W8PJYhQDir87oMAAknI4rCumij3HIIJ7evet4q4titezSPuKDco5Y46Vzmr20t1AyxMXLdAo6fjWvdEO4RAckgEemavWWmx2kJctlgR+PrUVaUZ7nXRxNSl8Bl6LoMWnwLKwLb1DEOckH1J9u1WNT1MRRBUOG+6MHoexI7j2qW/vQsZCYVscDOSfeucu7wSM4YhmHPJrCFGMXoTOtOrLmmyK9uHVMtIjuDklBgE/SsprtnJdidoGME9KWa8+RlVVI6YxVJn3IwAyRkFQxGD7/wCe9dsUZOQ97wLLsO5R1zjg0yeSMYcjAPAx3NVdwZCrLl8ZDZ4H4U1ZHCkEEgY5FUombkDTCQk4IAPQmnSkhAUJC5z+dQuzMSCpK9yfbpTS5ByeF9D2rRRLTJVUhgB93H50x1ygLKFAJJI5yO1AkLlyCSBzx2qDzJHAKkAHKkHse1acrLciVCgYgAgE5yKf5KAMAMN3Oar72BwfvKMEgYyamgBVHycnGck0nEzHhnQEAEjOAW6gdx9KnVTEAQwK+jDrVdSpBJxgY+UHkn1pEuFdR8jRcnKsOR/9alYEWDcMrkEswbnrVtWIGAcOuQRiqLPsKkAHirkWSgCqCc7t3c+1S0PcsRRMRyQD35yD7VoiRDIvzEkAKTt46e1Z0ZDAExsD1IAx+tX4o2Q4cFemB7dqwkh2LUUjLgkAFjgLnrWhb4diMYIHbsazIy/mAhSAMjg5H19q1Lby8AAENjJxxmuaRSRoWweKFhkOc43YxmrkFusmTKoGeOagt3DIdwZGA4B7DtyOtW4wo2hiXJPDY4Ncsrlp2Ip/DNvfqI4wIjuzuXuPTntWfe+BbuAAwlpQT8oZBhcfjyPbFdLYnYCS2GOcEdq6rSXO2MOgdT1zzn8KydRxZqpX0OF8G3V/o9wIJQzYxkY6ivc9Cu45rcsRuQYPPrj/ABrJtdItp4gpt49hA2gKBjH0/rVuXT005o2jkYADGA2Bg9iK5arjUd0rGkKS3OnaUNEOcBiFJA5ANcB42t5xIfLwEyQxyeB2Of6V1dp5s7IAMRkA5J61Nq2jpc2UwY/vOMDru/z1q6MlTkrm/L2Pn/VDhpFcuSoOcggY+tc3qF7+7RFYAEHcQe/au68caNJACGOwDJPPUV5ZqDbAQSQQcAHjivYUIz1RjJtCy3aiQAkYYYHuayHmYyMjOS3PbOabeO6qoRtgBB471UeZg7kFcg5OD0o9mkZXbEuZSZGiCnIOGBHQjn8DUctwm0MwaEjgiQAHP4ZpGYeaH35Lnc249T0/kBTZd8ilAhIJzgDINUo2BpkUpaRGVSpUnqD/ACqJmLEqVAAHUU6OB3aKMKwAO1VI4A9AKVrWVPNBjb+6xA6EdvrVJE3ZCsgYhGDHA6Gq80TJINzAxjkA9jVxLWfIlkikwQBtAzjPtST2s+QTESgHHOST9K0SNEQPNsjLSsCqZbIGMD/9VSwxsJlkL/IwDKrDqD3+lIbR48FiAM9SelLh2iDAEbSQN3oO/wBKq1wsTkAPgHG3monkVRjJABzx2qOQNEiO5bLjcBnqKSPIV3JBYkBUI7Hv9anlJbJ4pmLAGNimeWOMCrFjMTdBTzzkDFVkjwm9zgr1UnmtnwhBFqusiIA+Wqli4XJDdgB3zisZpJEXOy8PQKbXZKMgtkEj17V0tppKuyYQnkYwenvWAkl9o9u4ukjKhyylF5x2BNdH4c1mK82hjgnBzjjFefN21FKXLG7Nm205gpIIJzjLetSiFonIc5YgZAGQPp6itS22TABSAe2a0ngDxkjAPc1cZJnP8TucxJEkrKCSOpGRg1Qm0iAzSEpgMc4PrXWtbRk5cAqOuKiXT45VbC5GOOeorVSRaTXU5M6DHkBRg54I71YGlQxkFo844+pro5bBEUBThgeSPTFU5ohnJbIArRSHc5+a3AYgERg9DVKZR5hCuAQR171c1KcRvgHDA5A7j3qpGhYEkEnjr1NNu49WSpK0TEFQQepBzmond2YAgb84CkZ+Xsc1M0IUZIwBzmhsZBYYJGA2Kh6ju0Z99apdsUJCKPvsFxg9ue/GK5O7tXiZwCCBkkKCeh45rtLmZ2wHIcqMAAY4rG1JC4IEWzIzjNaxGqhzZ2xqXABZuCcYxVmCdZdyAqFTnIOc4qCRRtIKMQDgnHAqaygiXJY43cL25/rROKsHNc9T8Ga2JLZA0wcqqnIPUEfzrurTUhNGoBypPBNeM+Hr421yQqKScKRnGQB/SvSNHu0ZFCqQ2M8nj8/WvFqQUJaCilB6HUfaCGJHJIIP071CJAj4OCpHUnvVBLwyxBycHHIpZLtQAQMt0FETpUi5Nd4CkpuA4IB61Xa6CZYglT0zVGa7KBmPOVxjJOOeoHrVM3LbXY4A6cnr+Fa8tw5jRe8EwlOdoXHJPWoPtD7yxYoccFT+tUvOOSdvGMnHeqoun5QqCeuT0PpUuI0m+h0mj5nmGXAPTk4B/Ouwtc20OABXDaXcxw+WJiC2QRx0PbmumfUX2IMKi9ucnHrXzWYVLy5EfQ4CnyrnaL+9H+UFQcnGOCaqaheGC3YI2CByM1nPqHIYLhiSPoPWsTWtSYRyBCSwJw3rXjxpttHsupZXsc34uvjIzl2ywGQAMYz14rhLm4d0IdgSCQD6itzV2mubsJIchl3Z9Oen14rIlsSqkuQVz1xX1WFioQSZ4Fao5tszkUhwW5AOceprt/D3iOJUSPeA3Tk4rjpXi3sBgkHAx2rEvZPsxLhiTnIycYNeooKaPLqQclufR+maokwVVclsA+uR9a0oXL5ABHOcZzmvA/CXxEEBNpLL+9UhSQeg7EH0Ney6Fq6XsCyo5J25DDsDXLKPs3Zqxxc/K+Vm9vPAwRnrxUgA8vJAUetV4pPMUksTjv1zVoAAAvyCRhQM0J3OmOopUbSOPMU42n0pYgf3bE7BIpZSR19sdQfrRHt8vg7yRncDnJ+tNhd1yowxYYGecetI1WiHFiSSeCDxUsanjZ82ByRxzVeOR3DhSHBPJPRcdfzqaABpNoJGOSSelYzdrlx1djpNIkZzEpGCQASB2/CusiKxIqqcAdATXO6UhCIwC7gQCQeAT70/Vdej0+N9752sFJA6H/Cvh8apV6lon6BgJKhRVzfutThgiZWIxwcjtj3rmtc8bQwKWhk2RgYIPOTXF6/4wlJaKOVghOdu44P4VyN5fmVWLlihG4DPSu/B5K5JSqnHjc4UPdpbm9q3iI3+QrFc56GuelvGCkuSSD6VUErLjaFPsDzTnJO4M2QcHPpX19DDRopRij4utiJ1Zc0ncmNwWYAoSxHBHOQO3tWt4atX1O5AyEXnJPGMdvrWDCSWAzkA/ezjFdT4SkUXpCEAE5I9TRXXLBuIUfemlI9R0HQI4LeJuCScHFdGirEMKOQcdKz9IINpuJJCgE47CrpkBByxwckbhzxX5fipyqVXzM/UsJThTpJRRHLfGNgiEs+R6DFRi+KyEuOOecdfxqvdYfO/ksOazriQpgh+AexrlULnXKVjcjv1lYhTnHX2qcSAqCDz/KuP/tBxGQQHBPIxVyLUZYsZPDAEEnoPpVezbMXWsdLLL5YGBnjtzXGeJdQI3xIyqzqcbuQP8KvX/iAQoQeCPQ159r2upNMEUsSTzgZ4+v4V7OX4dyqJ2PNxuKjGm1cx7li0gRzkg8kcZ5rvfCGplIyoUElQpc9SB0FeZ3M5mkIHQ9QO1dX4RugQVBLBTtOOMY69a+oxdFSpWZ8VQqShV5os+KorokuQcAnqTTknEhKE/Op5Ge3rVa1jd1KlBt7mpfsjuOFIPUEf419ikkfOuIjTHzmZSuBwB7UsimSQBCQgA+U8nPep7fTCWB25B4x7+tacekhUdmyhIwCo6GqViWkjGRVGIyTknOR2q1Ba7SxKEsOMjuK2YNHTYSVyWGQx5zUlrYOMF0IAPOO/tWiimRzcpUjsQVDgcZweM4rTs7AMQXGQBjOKt29s0RcgqAeQBVyCFiQUUHsFHeq5bEOpdWFh09VwBkoeTyMitK3hA2kfKwGCDzk1DbqC5KIQ5+Xa5xg1oRKryFDhHxgDP3j6AetUnYyepaRN0YDcEc/LTIYiAQSoOTzntUkUbkAEEH0NORDIQcbRn86pMybGSxGJY5A5YEkbR2+vtUvlzMEd0KI/Qk5BAPPHrTXiOcEHbnBx2pYI3VyNzsvAAJ6j09qq5FyRVCxuQS4GcY6mnQRPJhiQYhxgjnP0qWKI2/zg5I5wOoqWBDlihxuOSCRxSbGkKIyiHKBACcLnOantowrbgi5HqAQfwqNi+4EtwDjgdDVyFSxxnC4znHeobKRdgiPBQbh3A5q7G5icFThsgj/DFU4I0ZFRgSgOCFOCfxqdd3nOFUAZJ5bJA7fXvzXOzVFw/O5JGCe471YjQEBiMEdeKrw8AAkkirsYAUlsEjjJPSs2UrirH0OOTxjNWlBKjIw3Tk9ajTnay4BByOacHIkAcBRjIPPNZM0RKpZckfd9fSkO6QkdcHt3FNRwCQ2QCcj3pxAjUMCQeRu9Kku49ZTgFFDD7pJweKilyq46HOc+tOcGKNNjADOSMdRULTB0JJ24IGT0paEyZLHKiAEMEIGSSetQTbWcADYAM5JqrcXcUUjF5FQk5ZnOFHv7Vhah4lijjc7wQDjcDxU3MJTsb890IkJDqR0IJ61k3viGGBCXYADooOK4bWPHSwrsMuDywGepNefa74ymuCTHKAA21hnODjmqSuT70tj0/wAQePIYIGLEAgEnHOBXBX/xCa+hV7dyBkgMeCD3rgr/AMQPcSEASOAuC/UKPc1jyXxfIEzI7ZG4dR7810Rpo2jS76nSan4rupJSkgcvkneqnAB6c9M1Vt7x55UG9iCRkscY9TnvWVvllbO9ijIFIB6kdTj3rU02HagjeTzCOjEY4re6ijZQXQ2LcBlKuN655B5q/BJ5soJGcY4I6gdqzrVAshJO9R2JxmtBIQ2CBjPv0rmnVN4wsX/ImmQIIthLA4B5GDmtu1jkByAVQEZ3ngDuc1jWTGZQFUgrwSe2K3NPwFaLJKEEkk5GK43O51RR0No+UACgjoCa0EkDSEF1QgcknpWRazoI1LcDoADnFaEQVwCoB3DIDjH51SZhNa3NK3jD9OGPOM4zUkGfMAYbSAeW6fnVaIhkAJDDHHNSEPKpUuykkElSO31q0cstCVkLscDcOuAeg7muP1uECWYAgLz0HSuxysaEKrEDuxyQe+Pb2rm9XhMzsCcOe54FdNLc55anFyhuSASAeuf6UyFwDtcEnsT2rVurNIWUsSC2doI6r3P51nzRlWLgBjn5mAxivVijEQK0jspORzx7U5yo5JJHAAUZqOJww3pjPKhgfzp6s0W3IwpOCcdauxaZHkbAUUovXDVm6rOSg2AOucEg4I/Dv1Na7AMCSeM9qydRhERwhA3HJGaxbsapGFJMiPgbQ2ch9oz+fpWzoMjmRsEAAZxnk+pxWDcWxSUll3KTkD0q/pTpBcqxjEoHTJ6VmpFvRHpemXQjgRwc4/WlvLwywZb5hn8qx7HUR5GxV2YJG0c5+lS+cz9SAOeSaUlc5rFK/hedwzDCY5GOa5LVLA+cHK4PQ+49K7SVpEcAkFWGdp5wKztUgWUMyjGVwQB39ajY1g0jz+7t1DgOdpY4GOorPMDmRlOCAOvc11d3aqEKNEwGOWJByR3Hp1rFdEidhuCA9Nx6n0Hv1qOZmnMuhnQuUYMqSFCMdhj3IPNSmIAg5yB1NWDGqEEghc5pWB3khOByM96RrGTI5GWBoWZGcMcZQdPc1OkJMis5LluAcdKcsLSKTjbk5yR0NaNvYPHAjhhKSccjH1wOc1ojTUILV1UOWGF/hx1FW7dU87JJCHqQMkfhVhIUOFYnJHBxUwh2uEQDBGST60HPJyRXKKrFRnJG488Y7fT6UwIGJCnaD29PWpp0C5CDcRkn3pECqpIAGQAN/Y1KdzByfUqv5kE5QBSMblYDoP8AParlqBhVXIGOBn1qB2IcxnJGc4x0NXrNQCoABzk9KtEPUeodnVNvA7+lSF3VmAIB6EirUcQ27yduO9MZFZsZAOQenWquZk8DMxUKNpPGfUUusZjsmJIG3JJPsKbGjrgoC4B+8OgNV9euiNLlAISUAEEDIPrXPUV9i42PNdTaW7v/AJWOAdoAArp9Dt5BLECRhRgdCTXJNcteXDoso84tg9m+uK7nw3Er7MEllHJA6GurCw5Hex6E5fu0mztdHZvLCEbRnjArqLSE4AAIAGSc9aztItBMiDKggZ6YJro4YgigEEjIGQCea7ZyR5bVizZoFVnIIZumR1xWnbtlAHAJzgZqvDGhUAoCAc4Iq+sSvsKcE9B6VxykSkTAsQQowMYAPU+tWrdF+VTGzHHXIxRBGWQtsyV4z6GrcEKckA765ZSNUgt0KZAABB7dqtrHucg/dAByOxqIRAEHJLdx2HvViOJ+SME9RmsGzZDhgKMnIp/AI2nAHJBGKZtZJCWyEYEbv7p7frSkSZYsAZABuJOc+lZXL+Q5yCo2tkjuKrzSAbiwDFVzgc06QEKCAFIPOKrSuVjcEguR1H6VLGQyMS7EEKrAEkHnOKSaR5EADKQBx0NRllwA3APGAM81WcFGIwoBPBHrQNWJ/JIIZuAAflHf3qLapV2BxngjHWmvdPtAdgSvQjiq39pICQxAxnOTWdzS8R6AqQQzIQAAfTHSqd0RtBHBUnPbBqK8122G8g7hk5aPsfTFc5f+K0ZHChSwzjtn61HOkyWzRlYcllyeuRVGWRQwCHJJyQR0rDufExlwATGCPu7sHP0HWq8eov5okRiJGBXOcZB6j8a3i7i9k2jelnS33AE84IyOlOtr8yTOjAALgk+orNgWWZVMm49gSeBV63tSxYkENjGTWiVyOVou/agdwyBHncpJz9ay9SvUZQFwXzknOcj0qa5ZoUJQAHBAY8jn2rlb4zomCxOeNygAjPes5LsdFNRY6a5SZmK5BOTgDGKgWVo2JPJ6cjpVJpmicEtuyMHPSp4pQzHJIzxj1rFwR2qyLe91idTkhhtyRkcHPBpsahcoW3HrwelRyMIlAQEAAYXPApHmXIIUsRgEA4zQokNkjnrgEg8ZFSSq8ZJyGAAXIPWoYyGBXkn69D2oExZSMHKnBIraKM5SHrKIhjYpbOdzdR9Kr3NyHY7hjPXHeknJwHGAc9Dzkd6jbCttRMgDgk5z+NdUIo5pSEaUlAGVSB0yBnPv6iqskqROoVQAO2elOlkUNtYDIHLZqoXBmKEhTJ685x6V2Qikc7kXPMSbBUdTnrUkVuCCxJHqoBPHrUUKopMZO1gAfce9WLdnySjEHoGHFbMhO7L0KBOVO0YzgVagwflL4BOTnv7VWii8zIOQwx7ZxV2KJRkE5JGQR2PpXPI1jEk3qhBUAEenQ0byDgsUBBJ4z9BSugCB85IH3VPWoJmYqjEFGYbtpPIGazsU1YjkmOfnBYdgTwRUEshUAHO4jBIPGKc+Zs5JIHQnjAqCfJGGCrt6kEjNFkIGY7CWbAHGQuTnsP5c1ULCPJIKv79KszyARkE7DwcDnAqtcZeLIBIBAOPSqRLGPKGClhx2pplJkMpAJJp80KLHGyJhskMCx5A6fTvTYQG80YCHOQo6CtVYwcWPZlDhxkjuAP6VZSRonBBwCOBVKGNjMSQVOMjnH0P51cYh3UYA4A/Hua00EkasU4ZACMAYqYXBRQSoINUrdhwCDjOAc4xUyuXACEs4zwO9K6EXZLwrGhyUJIwQO3+FPS/2Rkl8Ac89qzN7HIZsjOcEE5/oMU/aMrkgDr1wABU2QkyrqOsSO7o5MqdF4A2+59fSsozB5D8xBHBHY/403UJQJXwCWOSF7GqDXJwVyASO9TZI1SuakcqLzkkgdhQFZ1aUvtUEYUjmq1s6CBSX+f25q3DtYYPLDkj0qGPlHcSOQCAMZx60q7VOQct0qKSQHBAwM9cdKljZQhyMHnHvWEkXHQjcBiQ6sRyTgE9AagktIpEcFAysMfMOlXVK4OGKuRggHgjtTWjUxlSCQoyCOmfeuVux0ROM1bR8qWVMjOCoPQVz1xYsoYhSgHAzxnNejy2iyHAYo5H1yO4rD1XSTICAcL0+UdKSkaKxwvlO0oQENGQSfY+lMEZwCWIIycdee1at5ZNA52r8o6Gswr5RIZzktgFuxPatE/MtIh8wecSVJLDGfX1pzo8hYlSB0BHAIxzk+tT+QLR3Kgk5PfOT3waGjCKQGJ9c9/wrSLNEQxrhEZSQpxw3GPwr1X4M6cP7VkvQ+ScRk4HAHb3/ABry1JIsqMscdiO9e3fBmxiW2QzhmIO4BDgEZzg130mkmRUtys+htLmRrSEsoMijB9jk4P1xxWlHMdpLYBBxn3rBtrkgAMpU8EDHQdquLd7gecHjrXmThd3OJSNNJcRkKCBncQfWlVwQCx6iqYuS+MEnd1zT1uMkk7XYHoBjFYuJfOXRIAoUqWGQQBx3p5cR5cAbsc81nrKzAHcE5wN3YVJ9olwAyBByQQ2Sfwxx+dQ4iuWlkBAJA/Dmpd/APIPYetUzIJGO5sYHQcUrXBYjaQCQBzwBj2/rUuJdy0gBcbiMfr70rgDjII6gDsPrVQynavt1460sMwXKhiUPGOmB9aOVjTLatzgDIIwaRlKISflIxx3IP9KgkkYNlW46Yx/WkDqCcnLHg85qeUdy0WY52vg55yMgj60q5CseGJ6hhnioxKvGRgGm+Y27jlB6dTU2Hck3DnLZPbNCLuUhunWml/mQkDBGFGO3X8/elMi8AtsBxggZxjvTsPQdwchmC5yMlQcZ74oKqWIXkDoT1IqNpFOGK8HgEdx6mlB+YnGD0+oosIcR1OOOlNIG0k/lUhkUICAc5x2pXddhHByMYpXJbSI1Awc5wBknFNknWOEszbyDgjpx68/yrF13xfa6Eri4Yu6DAjJ6H0xXivi74yT3c88Fm5iUrkoAVIH17/hUOfYy5pSdoq56z4k8e6foiBxKGcHopA59vSvMPE3xYmui+12A5C5bOBXkt9qk19cCaS6mJGWwZCQSexHQ/WqdxM8p3gsBkAt6Cos5bs3hhnLWozqr3xrf6gpSSUOAMRhueO+fWst9ZeRkDDDg7Q3QAHqPpWWCWKuDkDgAU4hxgM5BJ5UDg46GqUUjpVFRWhcGpCUlSAR0PPvUQVJC/OTkYXHWook4YAgA/hU8UYGACykcDaM5NaRaQnAqXUAbKABQDkn29KyrhCPMBG1CcLt5JreliBXaMk56k1l3cMibgzZKnIUADI9c+tdsJGbgU9mxShIIIwSeOKikiR2KhmVTggA9PxppkcO4CEHgAseKdG0fnBJSxfaWTAJwPr25roM0h8aqCQXwADgkZzjtTc5jBByw5I6UbjIgGQQevqD9aRZMqxCMVB2lwOAfTNItNIhlIdnKkbfpjFNkt/NQAuRxxSIrLLISwIzlQOcDHf361Ism5UIUo5H3W7mqQrkfmsC5AwVAHTrTWJSMs5+U9hT2D7uBlQemO5prFc4AdSPvFlwAfY9+MVolcB8LDYSUBGOCT0qvIuyVVLbXkBIAPQevtUyKrAZDK2cAdj9KVYYVlDBGDHkliT+h6UWKTImVEl+cgDAGfSriwh2VwAw4wy9xSNAyZd42ZAMkqMgH0+ta0FoYQRIjEgDaCBgZGfzqtRNoYNylQ2AMDHP5U/z33qCAB1xUwjDqdwAAHHHQ1BIoOzAzxgEUWM2xCzbjk/UDuKYNxZmB2hiOAOn+FO+aNC+AGzgZpWYqcqADjketOxFySW2KKi5APXOc5zWx4dv5bHWIgdpiIx6HPasMBiCCME8gHvVu1BSWNmBLbgVApPUrRn0z4T1B7iKIhtykADPY9664OAQAcle44zXlvw5vyYUQcFRuyT15AAx9TXpkOEMaEkb2CnJHHv7V5tZJSNUrD5SGUMBkd1qjK5CgAgZJz9KsbmQsgO45II9KglYlgSFeMcFcYzWSEyLczKcEZ75p2HRlcAuOMg9/al8sBiQpIUgcDOM9Ktxx/KSRk9BitTNq55r49gfkhRGXJZdwyAvf614vfbElnSME/MScDvXu/wATY3jg3xLksgXLEgDGc4rwq+wruxIAzkgnqa6Kd2hxVjGkVwSCgIxnk9T6VAHdwVfhfQfyq7dsrA5O1wenp6VBbQeYoBBAA545OP8AGulAXLW1JKM4Rwp3KMfdwMg1sLcmXOQJSx3EMcfj/WqSQosakkgDjj0qTIQDAwMY4NapdjKSuaRjWSUgPhQcBiMZHrilltC+ws2CeTzxxVa2mMrAHkdDg1aed3QADIHTjrV2Zi0ULhQxcocYONvqB3qk0oU4DE9h7Vcm80XIJUAEHGOTVKWNVYEHJzyAelWkzN7kgQyEI/KHpge9a+9iMAE/zx2rPsEZthkAQsxCgMCTjmtq3tZLiVUQZBOAcYyeuKq/KON2O0+GSecALgNxyM8f0Nej6JoK21vE7gJIoz15Jx1PrVHw34Va1KyTHDk7gGrp1iAypPCkjg5yf85rwMxxfLTagz2MDh3OorgZQkoDA72BIY9+mefxFV5RLE5OAFb1Gcg1PuZmIlgkRlPylsYI9Rgnr1qGRAjqC5ZM5OTzj0z2r89k7u59zCNlY5LxgY4FMiEF8EO5AIB7CvNLgCSYl3wxyPrXd+Lbk5lRwu3Jxt7jtn3rgL1wZMlTuz94HoKcWU0UJogm4A/KT39apSRpISAmVXGSR1NXp2LEgNnPPFUJYhJKoY7RncoGeP8AGumJhNG9pyI4D5ZXAwR2IrcgnUbSCMAdAKxNFIdHOcHpg9sdx9a2YYRvyCGPU49K+3wFvZpHw+Y3VRmjbFXBLhsHgD0zV+GQ5CBiEB5GeDVGHaDktkBcbQP1q/aBJGJDbhnAJGOfSvYSPEvdmhbYJDOzEEldueCK0HKgkqOxBB7GqMThIhkjOefr/hVtH83IBBbGSMdR9azaNYoieIKzEAnuPY1RlKbiGBByCGxgE1funlVWWMxkZ+bcMkccY9utUpF8wAB1LZAOO470JGmo/BUnAAHUMD1pkW8zghAMcYBPPrRIqLhBkgDgehqaxRi5UnIHJxVgpGogMMBIXacZPvWUBFcbt4IcnjPate4kC2rF0ZwBgcdK47+0TDfFAwGSACea5ZU1KV2dsK8oRaTOtNnFJaxuQTOeCc9u3FMsilrfpEQAqjcWA6+2as6cq3FsBuLNjG7PX3rN1i3kw4iO2U8KT3NelCMLWSPPnVnLdnpNlrtpb2wkM2wBccHJ/KrE/i2xhkw8qhiAw2sDkY5x715FYeG9R1KdyZZULAAqCcEDuO1dj4c8HLZYaUpcvydsijCk+/uM5rCpQgtWzJSdzrzqQlG5FYBhuBqncqJs+YTgqcBe+QRnP1qcQfMVVyMgAjtxTltihwTkYwKxVo7Ds3uUIdNiTMhiIYrxjBx6ipTbKFACY9DjkVcRDGAHJJPGQM//AKhQ6DergGQgFSA2OvTr6cUc4cpX8hdxIAU8DkUS2yAMV5YjsP8APNWwoUq20licHjIxipDCCqkEAg9fSlzl8pRjt/LABBbIBB9vSnmBFwSNz9eR3q20brgBdx7Y7Uu2RTuC4btkcUnLzCxWEBJHygjqCO1II3VVDcknk47dqugEk7jtJ9uKSOLLEFiAPmHpip5xWIDCA+NueKg1K7t7K2M0rhVQZGTUmqXcNjbPcyy+VGg556n6V4X8Q/iHJrl5JFDMFiTCgBcE/lWU59EaRXM7CeOviBc6jeBIHWG3HUKxAOO5HrXBXNy9xMGlYE9Bz2qs25yWd2dsliSfXtSHaEJkIRVwdzdBWVm9zuhBRWxKXKnKnLjJAx0x/jT4ZQqRmRcEjJXPT2psUgV0KgMQcjIzmp0iFx85UIWPJA4FKxukRrOUYsAckjBbpjvUrOSS4OB2+lPwREMggKMBSOgz29jTDIZ8AYII2ntj/OKT0LBAflBGSTkEdqcYhKGDoSR0x3oVSrgMcDGBnuamt5FlDgAvyVYg4x681KlYSRkzWRcglcD24z+NZssZh3ggheRnGMV1Iy7AZwqjbt7YqpLp7h2YgAY6N3HrW0Z9yXA51FHy4JPfA71qwXTLtDHgEZNNFqpJOQzj0GMD1p6WofaFJLLyR61SZzyidFp1zGq4YcHnj+dTiMqCCzEMTgt3BrJtLeRirFSCD0HatiAzkLG6kL2Zh1z710RZg4jprcuigsQ2MZznjtTDaedKCDycZ4xVlrZxgkkikjwrAElSeB3rbmZm0zqvD2lAqrMOSCetdZBaiMgBQSRnn+dY/h0DbGNwIUEEdyfWuk5k2AAE9AQcdOuR7+tS5MhjAoBIB2seASKUqQpYlGDDAOen+FBUlgDjjvQkQSJEIBUALj2FRcVyNoiuCDlW+Vj6D1HvSCEBgpIbJ6kdKso5UE4GPTtTI4ATuByc9zVp2JIwWETFQAQSOR1x3odhKoQsUOAeB2qYtlMYJByCaa2zCjkHpg9SKHqUBIRSCQBjjdTcgDkn3x2p5wcgcmmZdSTjOO/rU2KI5sElCORyR7VVmjHCDlc5OeMCrLo2/IAAPJzTJwM5Jwoxk+1J6ElcIFDDAB7EHvVqxso710kkO5FIxwRkg/8A1qVYwjjIAU88nrV2BokkTEjAEgAFsAfhXHWqWVkdVKnzO51FvNHCrpGVAJ6D/P0py3BBbnAUZxisdLmONiMgn61NFq3yiMIAASc+pNeQ03qeotEWJ5i7kgjI4HoPwrMvmlXcBIQT1APX2qSW7WMF8kycg5PB/D6VlXd2HUuT8zcHmtErEtmXqWOrnOc4AHWueu40Zgxdgqkg4469iO9ad/PsB2rkkhQPU1iXkrAbZZdwLfKpIAx6VvFjTRxfjK4iSNgG3AqRhuQAO2K8ovdSjuSBEzbAckbNvP0rsfHt+nnTqjiMMSApP8q8/mXOAG3AjnPeu6mtNQ13Jkv5YNshGADnBPUUkt/JcKvBOPQmqyeYrJEOARxxkADtV5YUgAJwOOR6VumhFMZdcqhaQEk5GMjsKcYSzA5AxgkDr9KlZDFKTG7OzHcC3PPp70ixOm0OxBJySB15q73GrCt82ASyHqFA6+vP5VKYy6qC5UNwRnp71KuJpUClSScBR60kkXRwvzk45PBH0oM5MWKNIcEtkYwD3q9a6nc6ciTRuXO7btHGPxqlFGzOS4A6gZ96kV5G/dlQyZ556Gi1zCWuh7L8NfiuTi1eUqCxRlbrx717TaatBq1kVBHTj3r4uYvCuI3MRDbjsOOfrXoPgH4q3FjdxWVyxUEqqsxzkdyTXnVuei+eOxm6btdHqfi/QRGxmCEcgDjqT0FcPcQvDIqEZHUg9jXpbalba1pxZJpHfOcOflBHQj0rjNZsStwWRgAvTPevTw2JjWSsc807aGUykpvwMAhQCM8npUUkbtIwCBx0G3kk07e+7C4JOQNw4zUroNqqrEFQMkcHOOa9FHNtuRQZiYqQSxyaecuVDcDJ4Azz/hQ06glQCc8Zx0rU0vS3umLMSABkccmhhGRWttHNy0TAAhvbpWzZQW0E0iuhZwuAVOMGtRtMNuSoBXaM8c9Koy2ZtG3oEWSTLM+0EkfWuWWvU0UpFy3kwiEHOTjI5xUM1w8MhHm5XBJINY11dzQAFHJYcDoKzJNRuSrnzS+eW3jJz9fT2qPZNlqbOnS4hUGQyhg44PbB71DcazbWcZRpASw+V2PB9OnvXGy3FwQqGVgCSc+3oaxruZVeVsHeOepIz64PA/CmqD6sd5PY6bVvHUdoxFs5+0AcEYwMjGPfqa4i78RS3LCWfiXcQNvTHY/WqF66mQsSpPqeoqqkiOhRxlsn34rohSjEOV33NFrgXLM4OSRyKVSEALkk96zY5TESoJDEcA9xUhmlIAJ47mtoqwcppbycNuHljnB7VdgEYYBmwuACCOuayIGMqkIQxzjrnNdHYWXKeYQxwG4HAINbLUxloR68HQIh3Eg5AHYAVyWpSmQshA3Z9OtdVr0ieaQSSgH8R6juK5G72TSEhcOWAyv6D6VErIqJXdjvCFAcjkYqxGwbAC7T0AHaowSDvJwQMH3qa2jaRlCnLMeB9ayk0bJGnZSKkYUgt3JxnNSXCgAEnAc9u1FupQFGG0jjkc5qxcAqAEAwcEHqTXHLU6I6FGSQIpLg4HAOPSiGFfMBPA7n0FIM7hv4GCcd89vwqzZRlyWcA7hyo6A1jY1TN3R7g6cYpFcxIDkkHkAc19K/D/XxqFvDITx5YwRzx9K+YZlRLWNAcBSSMHrmvUfgz4lHnS2hJLqVVcnBUdjiuHERsuYwqKUmj6UgcTwrIpYBuBkHmneWTkA9AevOag0y6e5jG4ZIxkg9Pwq6pJfJwecY9R6151+pvFdxqqdvU5GOacSQBgZ55yOlScKx44OeM96aSMqWChSMglsEn+v0qbmnoROTnCuIiOSSM59qTjGBwBxk+tSF1ZQQuVPPI6UxizYIA2ZyWJwR+HeqEzK1m8jsrWaZ+SFO3644r548ZeJzPqjgSfvMYYDkD3rvPjJ47TT4ZYIphwpCY4y3YYrwCwmuLxi074nOSzZzzmvYoR5Y3OOb5tDv9B8zUdmXyrdwetdrYxiOPAbemSpPuOoBrmdDQQuWRQqMgxFtwAcdc+/P511NhsZwASM9R2BrfmZy31NuyjUxCTGcEKQeT/8AXretgSoGw5H8qybOJEQgg7hyD2NattKGCgDcPX1rGUi0y4m3IjPlgkgZY4Ofb3q7HbJu2tyc+nSq1sxfABQn/dBIP1q4IyHwGAJ4z6iuWTOiI2TSo5WUqAAcnHoap3XhnzwCjkEHkAZzW0oaEhW7Dnvn0/8A1VOoPVN25uDt9Kx9tOOzNFBM4C+8PTRMdqknOST2Fchr/hxZCpIADE72YZJPYA9hXt8tnHIrKSDkAZxyaxtX8NJcooIARctyO5ruoY5J+8J0+x8ua/ob2E5eKMELwSD0A71Po2pmCIoXJJIyD2/PpXqPizww8kT7IsMMgr06V5bqWlNZ3YKIVGe459q99SjViefUhy+8dFFckgEkFlOQexqcZ3o7gAEc4PH0zWDYCVJFduRnGDW6kzOTGBsPuAc/4Vg4Wehmn5FWQ4BQMQCegHSoZ2ClyqcHoAelW7pnhdgQAT1B7k1Vgtp9Q3JAhlkBGVjUkj8BVLTch3fQpuWQHjk9gKm0uCeWZmAJGMHJ6V3OgfCa41dEfUXNpG2CFJKED69q1Nb0jTvDlp5UADSldqg+3euOpi6cdEddLDVJWbPNNUj8jZkgu2Rnp6fnnn8qo2tqbp1VQAWOCM963JdL/tS4UybkUMCvt61sLp8VooWIAgHIYjr718bmeMVZ8ieh97l+DjQhd7mJD4fhTLyKxPAKqeMipmtURdqR7B6AYHvWjID85U5A79M/hVaX5HAd8r3Gc187Gx7GiMuRVB3EYHTIHauZ16JEmJjBYHp7CutudjLtVwS3VfTHb9R+dclrjfviACQBmuqBlNnD3cWZ3LgjPQgcVTS2V5lQjJPY961NQdgxKKGGckAZxVWzicXgLqozwPerVkc0tTNullllkIVnCfKVIxjHb6U6wmZWRQMqRuBByMDtmtnW9KlhUS4Zg2CQGwAD3PrWAkKx3AwASBxknivZwsk1oeJilrqb1k6eeqhCxkPLZ4GK7CyYNbsACcD7oOK4nTZQs+8ElDgEZ4BHfH512dpIrxDbwCCwPqfStcRL3DHDR/eIytTujASCuABgY4x7Vy81/LLMxWYgHI2mt/XVAjMhDLJkr8xzkfSuagiEko3AFwcgDsK8zDwUpp2PXrz5YssLGFwSSTjcc9qrJbpJOWx5Z6ksCMn+taZg3JHhQOeSDnNEke5QHADKSQV4B9q+phorHzsp6mfNCBIo2/IwI3AZGR2Pp+NV1hEiyFEAVWAIB43EVfZDgnBz0wafFEhAIIBAJ59e1aq5k5mU9iFhWIAiJRnAHQ96jhgYhyw2oozkjnnoau7JBBhk2SuxYZPAGf1NEgAYgnJUd+3pRqLnKD2yowKgAfdA9aRrMvEwKgcYJQkYrQW3YohAAOOadNCQoYxsQSBlex9ah6qxrCdmc7cRW8f724kSNF5LS8AfWsuOaWxZzCR5Z5G09Qe9dTf25jBlKb1BxzjJP0rB1KIqSxKgsOCBgCvDxNJw95bH0WFqxrKzWpZ0jx9qeiK5t5ij4OGHUD0q1P4xvdTyby5MjsAevUVyE0e5GAUAnkkDBNVhem0GCu4sQueu2vNjU5HdM3qYSnL7J0WoXwckAhSO/XNOtHB2gtktyB61zjautxemIOHZAAcDGc9TW9pbExq7IVCkqCR1r0qOJc3y3PMr4f2SudHpTjzcSHeD90A4wfcn863IZXAUAZHUjNc9ZgrKpHAPJwK27Jt7EhgR0NfQ0paHztXVm5EBLsDDIPQH9a6axAKKRKQhGM9cCuVtWAIU84HJ9K6XTJFW2IGAD7V0J9zjmuxq+eZQ7OysAPlAGMAe1MaYKEJYEsMcjt6VXBGC4yVJx7A+lMDAAjGQDkbvWtE4mN2WjKVUEQlowSN/PJ9P1pr3AcEE4POMjp7VWEz4csAhHGAc5qu8xbOX+c87R2FVZM0RfS7SLIIDHsT2qJ7lEZiZcKepx0rMluPL3IVORg5UjvVC51FwgRCSc4Jpeyuac1jof7TiUBS7AKMZx1/H1qtc+LLWxUAOSWBxkY+tcte6p+5OXCgHnPeufvJXvAVHyg5Gc9jSeHT3J9rJHXaP4ruta8XRQBQYAu5W54YEAD6cn8q+jdI08/YzvIL4GSBivmfwDaR2usRNLgiPClt2AR3xnvX0/wCGpln05AgYglgAMbiM8e3cV5tenyVFyiU3KRianbIpk3jIHzZbgCqQV0ZIyoJIB+bjPp+ea39btVkRkIyhBBz/ACrnZZEypCklcLnPJxwPwAArqg1YtonjcxEgYBPp2NRTFgTlsjA47g1CJyFIKgHpzTmdFUA4IHdT1rREFd5jGGOd2QRgDFYl1cuxZCgBcg9M4rYuJE5GNhBxyM03TbQRujuBLECSu4ZwT1q1NREkUrCyRCXc4dhyT2FLfaglvGUVQRghQD+tSalewxTywojKWyVBxyPWuRnvnlYOclCeAD1FK/MaJJEl9dlGBB3EDFYl4yYLk5c8cHpTry6eRwyFQAcHcelZxLyysSdw5UEHr7itIxJbXQh4aQqwyh/WkkYklUKg8Yz3/wATV2HRbi7eJ1lKRkldrKc5Ht6e9dnpHgW0lRJZ3LPkHBHT15rW8UTZtXPODDK7vIFJB4ITk+4wOauWek3l1GdlnP5ePlby8An05r2KHQ7OKFEitoo2ByZAoBb8abcwCRCjEkKcjb2FHOiVLuec2Xw/1W/iy8ttblQDseQHPsD/APWqVPhldvGxe7jZlzlVBwOemTya9CiJlVdioxUYVsYwO9TIC3mFnBIxtAGM/WmqlivaHlj/AA6ubYl3uxKSeI0XAHt71TfwrPby4baXY5AHQZ4HWvWriBVdHAwxHK9ie9ZlxpyXG+QKwKdsVvGp5CdR9jzafwhf7mVY1YnGFDYJJ9xUN14YvrG3BeMo/cnoB35r0mCAI8YY4fPyZHfr/jWqECA+agZiM5I9e9N1F2EqndHiy2EsILSKAMlQw71WEciyAFC4yMk8cV7HcaDaXmPNiUPklSuAR681z+q+EhKS1sGZUBOQACy98j2pqUJD512PPGZGbABVVOQM1fs3MapggIQcFj370+80R7VkLDnkD6f5xVZh5GCF7gHI6VbgUmasYd8BTgEYzVpG2qEByOue59qu2MCXEKOgCkAZH9aZNAMEgENng9M1xyiWpD9/lbQHwvXAHU1cSUYVs5HB4/QVltv3cHAPtnFamnQvIEIOCzKowOQScd/rXLOKSuXF3Z0ulQCWNgUwMck9/argQhCAhBxjGeR7VYk0S40xDESCgAIYHrWeZXClw4Zc45/z7V5zfNszdq26NG1t1iiVyC6jg+i5PU/jx+NdFpLE8EEEHgnvXO2sxMQG7A7j1rXsZWiwMkg8565PfmspRYktTuNOnCAbgQF+Y4q5dXUdxEoWUBs555wK5uK6eRSFIAI24z1rAudcNjqSRSsw8zkYBwMH16Z9qxdN9Df2jgj1XTo4mKyFyW+7nPQfTpWohDBiMFs5B64x7VzXh29iuIhtIYcYrprZhsOBxnvXLzXbNI1ebY4Px9oAnhNxgNxgKBkgdzXz14o0wrMXZWD5IIH3QOxHv619cX9q13E6GMFTkA5714j8R/C81vcOURSCpbJwAvPTA7172CqxkuSW4SSerPDpk3jBy3pVcWsskg46EA5XPFdMmklCVdeCcn6VZnsPLZSE2lRxnoBwfzrsk7HM7IytN0K1fG+KN2yDvIJIHpXSHw/ZzRhY4ihPII9aq2ahGJABJOScYxW9bfMTkhgQMEevpWKbuYSq26mAfC6liioSynBI9RUQ8K3huALW2aQs3G5sAH612kARgcDgHBYHoa2rGFwhKkYHADMBmr57bmf1lroed23gnVL6XItVExJUC5lKjHYg4q5B8ItWuJQM2wmkIXaJQQT6AnGa9NtYm4LAHA5Oc1owRurAgFj1AXuan21tki412+h48fg5qk29EEDMrFJCxyoI7Ajqakk+AuuwRnzjbbW+UGNi5A7HFe4rggICyL1xnAz9Ksw2qeYHQFpSDhgxGOnH6VDxclska8/MfNd78GtZtIwCglRQcsQdxOemB26VzWp+Eb3S1WOeMJGTyzL1I9DX2JbpiMhiC2ccHOR9aq3nhvT7+J0ntVfIBQjjB9aqONjf3olqzPjA2Uy5ALnBIJcZJr0H4TaclxMbiSLZE2UAIxyO/wCter658GU1By9nExfGTluMegz3qDwf4COkTYlOI0YqwHLAZ5GOhP40q86dSHuSLjRbdxuqaCl1C0QUFGA3FRhj6c+leX6/o97oU4ktndArZ2seK+j5tJih0uVxtafd8oDDAT3968q8eWSL+7jBJbOQQcD15+prjw2t4y2OuUY8vLLY4vw/8Uvss6QXxKsGwCRwfxFepaL4ih1SIiJ1lZuQ24DA968F1TwpcFi8ShUBBJJIxz1zS6XHqOjFBb3mH3AlpQWBXPIwCKipQs7wZxToR3gz6PSYFQikE5wSBUsmyPICgqCQrE9a8p0f4hxWzRwXdyk0uAxKAgEfU/yrt7LxhpGoxAm6UJjJUHJOPf61Cbj8SOT3k7NG02CpIPXrisHVZhEx2jHqa0/7Rt5VJilDKBuHI6Vz2t3pnnVEQOWOWYn/ADmt4STLjqZk4W5ldiAXJyT7UsMJR8MS3oQaem3cwAwSckjv7ewp1sRDOHYbgOgrRs10HyOQhDAEgZIHORUUkihVJA2kZ20k8bYklUgE8AK3P5VTZiuCSzEDBHf3qkZyZBOwJOA24HGSRz7j2qjeOThAcuflOe471bmIAAVtzqPmJHbtWddyeW+Q4LsNvvitoqxBQu1VgQDtU8H3qukTpcoqjCIAVJGc+wqzIdsZIBeQnBI5wPpTInkJGVIPUcEUSbRSL9kreYWYbCxFdnpOrMMoQ2QOFJ6muPtHBcORkEgeuTWxa4ySVBbPHv7V59RXextGPNqd0tw2FBGCRkjOaV58MSScqNxHtWHZzyLCu/KEDJ29BSXN0WwwJY5HQ1lFJlctjSm1BJAGUnHoO4qqbkyBjuwAeOOT7VmtdvIZEByQNxI7VW+2OcEuwHcDoa15UOzNZrt+Ar8EdPWrFoJJJCSvAAwPQ1m2gNy+CApx6Vq28bW8ZLyF2I6+tebi6vs42W56OFw7nJN7GlDcy2u3e4KnHA71Yv8AXUit0ZwBn+LPb0rDnuBuORjIzyc1g6rdG5jaNjhOnWvl3CVSV5H0a9xWR083ipGQ4UA/dChslhWRfawbiMlgUJOQhbkfWuaiLrkKSAOhPtRc3LuCpIyBzgdT9a9Glg7WZ5tXEPa4mpamXJQjDA9fSsiS5kkJHmMB065wPpSTz9UZiWJyTiqw3JN8p5Ycn/61e3Shyqx5U53Y35VnKFmbHRjwDVXVYSVfeylcdgcgVptmYsz7UK9OOvvVW4QpC4K5B4OOcg12xlYlO5w0tw2n3qtEGlQgnJwCDkYGO46969k+HPiS6eGIE5MhAVJG+UEevoK85nskycKFY8c+lXNC1OTTLlFVyEHPHSvPxc246bo6fYRmrn05plwGQEkAn0PGa1IJGy+CQQcAjnI9a848F+JUvk8lxhlAbezBQBnn8favQLadJEIQ4K4znjNcFKvzKz3OVRsyxI7Bg5JIB5J5J/KkDqTjBIOTgDp70uULEbiR3x1xT9iNcBFYhQu7ceOB2J9a6uZMpIBg5CqQDjIParNsiQPvB4wSwPOagYOuHQcEdDxisTW9U+yQ5DFcnGemazcHU0NlaPvM6q/8Y21hCghJwQSGPGfw7VwOreNJdXLoh2RqcBeRk+vPWsLUL17qbBck9apblzgEA9RkZFa0cvpwfO1qVWzGpOKhF2Rf+1+dkklmByT/AEo88CM4DFOmwHg+2faoo5SGBIwAMjHem7z8pDlFznB4Bz1OK9NQseU5tlkDyQSeBjgjtSRyFSCxzk5GecVC848yRgSFC5CHnLCkdwSoLAFsFsdQO9FgUrllhvkJ3ggjdwMfhWx4Zuzb6kobggbj6fSucjlAcoBk/nWjol5tvATht54Kc4HvXPWjeDTOmlK0kz3jRdUjW2XjJIHHrV6S9DKCSAD6Vy2hTFoozjAwAGJxn3PpV+Wd2DMCCQeTjoK/K8TGKqs/UMLUfsYsuz3oIG91Vh8oyccVnvJHNOERgnBPzNkDHXmqs8x5Lnp0FZ0tyyEBeCwyT6VjFI2lULn2svuC/KCcEYxn0NAmZCEJPBydx6+1Zy3gDEghHAOW6ZxUF1fCJSXbJIzXdSjzNKxyVKiSuRazfhgQ52nJIHqK5S5bdK245K8kgnmrl7ftMXQPnBJxnt61kyzg7EUYbufWvscFh/ZR9T5HG1/ay02RI42khSMkbsZ6itXw9dJDMhVWZ87juHANYUk23CgAclgPU9zUmm6g4uVRwQM5yO1ehODlGx5XNZ3PmfTbfzA4J2oBkE85rUt7c+UUIUoDuGBkge9YljfpGRFyzn5uBgD8a3bdiwBLbWI6V7cdTyJNo1LKyAYgHHToPWrq2ipwV35/CqUH7shg+4kjv0rTWVhkAqwAycnv7GtkjNyvuQeSUyAmD2yetRlTvBQYJPzDOMD1qZ2cMCQSOvH8qV0C4YfMcdAM49a2SOdsZEWBJKZFTpI6sGVeCMZxUG+RgAiAEclie3pirVojMxUHKnkDHSr1EpFqyiDuTg7s8g9/xq+sRWYDb05B9DUcEZTIBOB0+tXFUMqFlB9cE5qRSdx0ZZclwWwMgA9fb60uSsbEDAB3DJxTkQSMSpweuMVKFV4nVzntgikZDERnZnD4JO7J7k9asCA/KQMKvUDvU0CIETABwMZ96fGrtIQASMfTFK4WIUtgzk54PUetShFKgsgRunFRuxBIBZSTncMcVJ5u4MQMkjj609QHxoJAQWwAcgHjmrkEjnAAVVBwR14qnABJhmJBHBJ6Cr8EYSQhW3FsZHrUNlq5cjYEYCAAckjuKlt2G0kgEk4yKaiA7QRgdDjtU8ShHIAGBzj0rBtGyTLEO4SDAwR6d6teVEuCzFS338c4qCAgsGJ69asoESXJG5Sc5/pWbaLFUoSgVmmRMnLLjHOOg7dKe6FiCGyM5wT0ppjjt2d0UgOTnnr7fpTCyYBDcY5B7Gs20O9i2GVowSMsOh9Ka8oY7cgAckk4yKzZtUjhQlwAQQAF71z2seJ0tt2TyOQQTwKzvfS4uY6a81NIlIIynQE8HH0rmdY8X29pE3lFTJnDAnpxXDa548dQ2GJckncTwF/xrgNX8TS3BYI/mIx5ZT/SrjB9Rcs5ao73WPHYZiPMIJ4OcYFcfrvjOS6UiJ2Ixk57tXJ31+4hZBITzllYZz6YP58VQeUyIHJwMZ61vGMRwpyWsizqepy3MREjl9vI3881kz3LyQool8ts7jvyQT+FFy5kJJOB6A1VcruIOQQMjNdMYpbG6VhkrOu4qCoY+uc1Zt1lcRx4DliVAbnGfSo12SMA5yPQdjVjaxPDYGOBVt2KSJ4N8YYEsAPlyK3NNj3xiUphc7cE5zWVbQtcxggYxzj1rf06IxxIjAheuwnGD61wVp2N4o0IkjdkCgFOgA6CtIIiAADcD1FU4cAYJJIHGR0FXInXClQCRzg15kqjbOmMbFi1kVZUABVyPmx0NbMLgMMKAP51kQRhgWJ2nGBj+VX1yYgFIDjsaIss2raQKAAyggE4I61qRXCMYirgMRn3FYFopJUM2TjOQetXxuUoozkjdnHHXoT2NdCOWRtowDEBzIMDJIwB61PBKYyQVBXOAfT2rKtXfaFfC45IHOT65q3BIWIOcAnC/StUczNHcASScqeeKzp4xNMcAFFPIPerUcrOjKACQeu7rUZ4YkDDMOldNOxgzn7mAPK0YG1Qc8jOKry6Y8jRuGGEO4AKMH2PrW3cQht7hQDjH1IqKNCy7cbSACR7kV6UHZHO2znrnTmViWCqSc4AwB+FVpkcEhQSv0610stmJEdSCN3Ynt9ap3FkqkDcemSD0NaXYXOcnZVZQD05A9fasLUXDNKQDknj2BrpNRjRHIVAoxwAODXLalFKXVkfaBncp7+h+tc8zWDuZ0pLSYB3YABp9pneJACjRngg/rVXG6dySQAOMDvT0Y7PLB2FgQDmsUb2R0tjdh5Bj5SPQ5zWxBKoYL5ZZsYLE8Dn0rltO37gCQCvAIPOa6PTUudyHZGY/Vmzx9KtETjYtMVYjAYtg4ODj86jliDBcHBI3BgePp9amZGQKAx2q4bGep9Pcc9KbIAxI3Eg5O3HA/GixjoZGoafGIpGLjPBAY8nNcreWwDMjoCCMg45B9q7m6hRYd7RuwHGQpIz6e1c7qVuEchFIBGR3I/Gp5SotHObXbYjfKG4B7kjtUht3V1wNy9yT0qwLd5HCkMByST1BrU07TTMAHOw88mrjE3jOxDploZvPeUNEqqPL+XO85IP4e9aUdoiAEneVPReOTUsVtsUJkgjpxn9KuJEVAJG4g4PbmtFBF89yizRoCSrEj2qLynEsjMxBJ3AYxgY6VeuEYK4AAc96aCfII2Ak8A55NQ0jNu5TeNDggHdjj3FMUumCUA7gNzirMikKNigYGDxVWZ2ZwVGDjkGoSuYyKswZ58FSQcneDxn0xWvaxmSMFDsYDoT0rPSJpenyAHOCO/r7VracAFCFcvg5ycA1a0MGPMhAIYAgjB5qtMzxq4UAgDKgdz6E1fkiAfAOOMj2qrKGGCBwehxVqxmyW1kkSAALliMnB7Vl+Jpi2mkbQJC2OOMYHHFaUJYAgHAHXHesXxDE05VY+efmJIGPX61PLcuKuzjbXTkuLwuQAe5xgn/AOtXqPhXSwpQty7KuQVAwBnH14xzWJ4b0OOaZnYs7xgMViIDYzyMnPB+lejaPaxwRJwSQQrcHj8a7opRiddTEcseU2tNtzHDkqTk8EHgCtu33ooJckMQCT6en0qnaRLGpCHCDBwa0LZEGxC+49QG5yK5ZyPO5nJ3JgmXAGfl54HWrkShgFJJycmmYACkHDZ+70z7fSrNmMykFPkOVyc4BPfj0rnlIuOpbgyoK5yGO4gHqc1ahj2OQCQvUZ5qGCMkneBhTwMc/n6Vc4GDn6CueTOhIese9TvyB7cZ/GrC5WIcYYsOTwCO/NV9w2g5UDrzUMmoRQ5LycqOpOAB3GPyrnk+5fMkXkcPvOSQeBnpSNMqKASCAOQfWsK48SQx4VCr9yC4XA749fpWFqPjNUjdVwSOQScEeg44OazumUp32Os84ZlLSDOTgHjA7CqVzcwxRvMcbQQC2a82ufHyzguwYSAkEk5wa5XU/GE8srOXIPQDOOK0jByG1LoetXXiOCKN2hfeF+8c4x61i3fjWBC4WVGcjgA5Arxm88X3WxgkrbmyWHUEelZEmrzXDAncGznAGc+vFEqc1sKNOc3qer3HjvYGYyMWbow5z71iTePHOVV9wLYypyAa4RLqd5AwGVIwST2qxlpgRg5HB2g1zuEr6nZCgkb1z4muS5AbAOScHuarxXM9xKnJJOcjOOPXFRW0SyFQQCR8pyMVsWdr5UoYIpJAB3DsapJdjosojrDSZZpzMfugBSepBPtXT2WlRRIYwAVyHbcO46H61HYIFUIAFyR0Oa10s02lHQkMQW56EdOe1dEHY5ZzYLE7ZAVSM569qsBXQEMqhOmTzx6nHShlEO0g4Ckk5PWl8zKbwTg44zwR/kVpc5GQXVuXhJKgJ2wO1cxqVq0e8KBgngEcY711r5kIKZJzkAd6zdWgEkbAjAHXtUNXNIy5WcUykKQACQenoaWORsoQcDo/qBVq5QwSEoVAIweOtZ7HYHJY4zzgEn9KnlOtT6llWkRixG9CNoUDPPrUMciSbpEcEA4OD3qeF41UgnIAyABTnKSwgKABnOVAH8qaVuhLkMe6LMAqhSOARk59zSq8iKQCC7DhTxk0MSAAqAjPJB6Um0DapwSehPNaRRztjZNzxsrDJOOo6eoqA4TJyQB0GakcKJHQyEt1weKqO7bySAUUfdPeumETJjXkE7BwQAMgr3qPcpkUMFJHIIHI/GohI8ykqeh4GAO/qOtPQgsAUYP39DXXFHO7stRsDLwOTxubvV2GZNxJG5wDke9VI5XiYkqCe2RV60JkzlAFB3Ekc59PpRIqJbiyIw5HB6+1WoUIO8fMhGTg9KSDa0LlRjGB1608HgIAUJyAcda5ZM6YsdMNqiQAl2BIUdQB3quCJFDgbGIzh+o9jinzJKxwrKsgXJO7gAH196oy7t5BbLlicKOMUlqVdCTTHcApAbPIJxkUnmAowdAXyPlIzkU0gLligIA7jpUP2gtMCWyfXGKdhCt5ZlIAJbGMr2I6D6VFcvhQoA3Zzn0pzKilwCVJOeD1PrVMAyzMQWIPOR1P51SiS9R7F2wTgjpnH50oJjkxtB45Pc0roIyqcgYyM/560pQYJY5ycVqlYhoCTuHPuf8ACpmAYqxbaQABx19BTCh3ohIUE8n8aUtiZlY5GcZ7fXNVYzZct2dEUuQxPJHpVqMnkkgAnIPTArOhm5Y43bcrjPXj/wCvWrBD5hChxIB0K5xj8al6EO4NH1CjcGOSQKddRJAilwCNuQVxkA9q1SyQIAFxxjp1rA1e6SQFCmQDk4Pasua7sCvc5rUARMCZQSCRwMZHaqEjLgqTgHg5NXL4kyuu0gg8HHUVkXUUvlFwA+DjYO49a0SudCSNe2uBsBZgxJKhh3xV63llR8syndkgkjJ/GudhLzlUSNwQBztxitWC0aZwkhJQ9Mim4MpRNOJyASxwuenrUoy53FdxA9elRx6dK6BcEjOCPatCDS5QSTnA7VhKInoVigMxCqdjZI70u4R5Ugk9MdvrVu+tXtkR84HUc9Ky1nImDK4OTnnnNefU8yoJvYm85Xc7l5Bx06VHcQhwEChc85A4FWfKDIXAGeh470jkMhAILD36VyPQ6YrucvqWkMA7MwYdgBgj8a5S9s3SdmlChwQcFAAD24/rXpT2pl35yQACCe+a5/VdOUsQELMRwG9c/wBK1jK25qtDg5yVVndyBksxJwTnJJ/WmM6GFHjdXjYZ4Oce1aevWJTLoAcHaRjgisYja4ATZEDkKB09a7IO4X1I2eRreZ4BiVcgLjqa+gfhQqrZI6jKqSBz0BAwD79a8EspAblHTAVWZizHgDGMYr6J+GcEVrp6hYtsBOcxj+M85OevpXXCVosibai2eqW1w0yISzMQoQhupA6CrhnO3JUqq/LlgAAfTPrWEJT5YBGCPTvUsUxDAkkADG3PB/CuR6nnJo3BcDAIIPGMehp6TFEBLYIHJHOTWQt2rsCCAmcEnqKf9rWIgK+4njFZtFaGv9pRVBwAcDnnJHapPPZ1JJGD/drJ804y2X6EEHGB6Yp6XhHBIIHIz39qzGawmHJVsBQFwR1Prmk+0tk84Pp61mS3haIHOCTtGPz/AMmiK5KEFhgHkZ71okFzXW6kIG4Z+h61J9oG4ZHPYVj/AG3DYBwBySe3tUn25TkEYbGcHjijlGai3QYnBJXPb1pqzHf8xBc4ywGMgdOPX1NZ6XXVSMADKgHoKlSdSQRluOMdBRyoE2aQuxkg4BPUmpIrs8jI3DnOOMf41ju5OCTgk4ODTorswlsngdG9RUuCKTNn7QkiluMDn60jyL1UdRjB9BVCOcMqk9WGcA5xUocnPGewx1rPlSLcrF2Obco42jj8Pwp5lIZAGBGTwRz+dZ4n25Dnb6cEkn04rH1zxbbaDE7zyI7x/wDLMnr9SOaxk4x1J5+iOkvdRisoTLODHCvBbHSvMvHfxctbOEpYSbiAcSqAN4OOwOOMcH3rzXxt8V7nUZJ4YZR9nYELt6D8a8sur6aRUErmVVJOAeoI4B+lcd3VdlojRUpS1kdPr3jSfW7l55Z3ErHaCxySB0/CsKa6klJLncDxn1qjFMhkDsgBxjB7VPCA+QCSAMnNbRpxidUYqKsiaKRWKhjg9CBUpATeEUsGwSM9PeqwCIjEHLA8CpYyzWsYEgWY5Zgw4AzwM/nVWsaonRXiXIb5QCc+oIp64XgkFiAQM9c1EwLzFh8ynkr6fSlHD7yQjKwIGcfQipsaqxaADIdoB9eOtTRBoSCCHUjcBnofSoY1VVZgMEnJ9z3o2jkKxXJ6jjP41QnYnAZyx2kAt3P3fb6VVuLcuGIONuc1eQtHGQdpYnkA5+hphRmQAjOBkn1FbQdjnkkc1c5ICA7D1YZ6Ht9ahkQOqjcQSM5B61fvwEZl2qDncGPBPtWUJmd3CKHdR93vj2rug7nPJWHRFQCS/HQjHWnYLIE8xgm7cFzwD64qGNVklIJAUqTn0I7U4EBDg4ArZRuS2Cw5jABIGTgkd6uwaa9xwVwccGn2Nqt1HkgEdQCM101jbL50YEO0gAL2xj+nFdEaVzNysZVl4auSpErBwegCbcEe5PPGKvJ4TDkoyb2YfMnUAj0rpbK1kaUk5ct0Hqa3LewO0OYizdBjsatU+xm6jZx0PgYyxiTY8PO0+aM5+lXH8Bo7xHGHI2hgOMfT1969BttMe4RCQVI5IJ6mtO30cNsGAWHQjtTtyk87PNF8CRKqRSKZSpwrAdD6/l3qX/hDjJdKzxFUVhgAHoBjB9+tepJoqqw3AAfzrQXSkkZSACCeR71Ddg52eLSeC5S8qkFx2AHQGs+fwXcwk7ImfGW2A44Fe+RaJBuIyGJ4IHfHvTZPD9m7uTCM8YJ6j/61Lmj1GpM+dJfDd0oKtGSR84wM4rOfTp4HcuhLDJ5FfSlz4Ot7gHkE9toxXP6p8P4niJRMsflCsBg5/X8qLwexpGaPC5FZEV2U5HU0xV8wu4DBguFO7v8ATtXpWueA5DuEduIgg4AB5x17muPuvD0tojnBYdsLyRS0NFqdf8OLt1eECdneEKu8jGOckZ9a9ssrtJYy0attzgZOTzXzj4TuJLHX4EkDGKSL5UI4DBhk/Ug4/CvfPD86XNiyqMTRuGBL4yMYIx3OQP8A6/bmrRSVy1ZM3CDFlzkZGBmkKEMMAkntUpzImcAY6c5zRBGXYOV46kE9a47IYsCnJDdCcfWrcYGWJDFV647/AEojhj4bBU5JIHNWQFQ8jg47dzU6EWPPfiTE0sMxSJ1WKLIBOcgDJNfOWqSB5yXG3cA2B2PavqH4iWZNkcZBwcntjHAzXzBr0csWsypIoCgAhuxPcV1UtdjJuz0KJIyoJYknG489av21t5eMncQMgVWtYjMzMzAkHgdK1DGNgcLtIUcg9T3rsVxavcjlklXbGqRmM8lmzuB9P0pSQm4suGboc9h7UxbjZISSScYJIyAOlPgie7uEhAUMc4LHHTnrWiHoxjSPDgqMA8ED+daMFwAhJyxx3NZUw3IdzDOcbQOmPf8AwqSCU4GByR0xjFbJXMmXJWJJKk/MMZFUNqbxGR83OCe5q+qNLhEBL4zgD+tbej+Dbi8liklSSJQQ2SvDD0B/nRKUYK7JUOfYp6Loc2oMiwqysTgMRwPrXpWheGItOCuxLyoQWPUA+3qPcVoaDo0FrbhFjKuCckHOc1svCLdQu0gg968utib6ROynSSIHhDh87WiB3BSMEAdDg5/Cn7RHuO0Ek5xmoisj3MuTkK21j+AP49RUuB/EMkDI4/SvkMyq3tFM+ny2na8mhJdnkksoJzkHPNZ14wEZZxgEE4B7Cr7YKEOSEyDt/lWRrRFvFKpKqw6gnoa+ebufQI858Q3YupWIJZGOV4xgDtj3rl79lU5UEHv6Vs6xN5kzHIAU9jmsN5TMxAAA5AJFVFWEyk+ZQVYlR1yB0qnu2SA4yQOAw5FaJkVFCscuOh9apShpLjceBnA9vxrrhuc89DWs2OIgoIjBzwMY9eK2YpQ7AqAB901kWhOQcngc+4+tatmpkypAUAbsnjOK+4wMfcR8Jj9ZtmnBgkEAMOlaNupCIETBPzYJrPtiHKMAfLKkqSOpPbHbpWpDKUMYwHORuXOMD617MVoeNcuK4wAQA+ASPSrEWUAJypJxz6ev0qKOIEk4IU9RntV1YkZVLsGKjAJPQf4VMrGq1HNCXgKkknIwcfnWfPZGIFwQRuA46k1qFMFsEBcc471HcwNMFd2BCjapVcfr3NZp2NrGNcB8spGHJAB9hWtpqx4HOWHXj+tUbuOTzS4+YDkADAAHaoYbp1OCSuDyCDzV3ujP4Tc1FyLdwG2gg45615lqVw9tqCMhy+4KMjoSetdXqmsC3jOQHIByCTx+Awa8/wBYu2e7aV5lRNyspVcY9Rgk1lsyk7o9u8JWySxxsmGDAEEnAJ7/AErpV0ZAXmKK2OMHkkHqQP8AJrjvAt5HLZQBCUVcZUnuetejQYYLtAJ6Ak4q3NoxiuhFFYCHChdiHBAHQ+9SJCBKMkkjnAHBPualAbfyPm9M8fnT4ymWUAhiT1GM1i5M2SIwhDszYOecAY+vFKSIydxwCf17VJtZYQmSCRguTUuxSANo4walyHYh2lVUAdeGP94Z6fTrUsUAVFDRrIoJKtJ1UnqQOntk0isMEk85xz2qWNWw4UkgjkZ7f4VDAiEY3kBiq4496VQ2DhgDnnbSuMHDLkZ7DrUuweZxyACPY0mx2IiJCwAwT0x0Jo2u4JO6Ln7r4JA+opzKImAyQSScepqRMAEgBwfWlcLEZyIwuSVHIx3NRTyrbW7ySfIiKzYPGcdRmpbpvs8LvkbVGeteQ/FDx+DbPY20xDkbSoJGT3xUtglrYxfiR8RBqLPaWzgRhicK2flP6/nXlc9w8jgAZOeCf0oeczOWcneQRk9qF3BUJHzAAdeSfWkkkdkIIJC0eQBk4G7PGKciupD8MFPGT3+nehxuck43Dhsnp6U+JQykBgSSSGHQAdarQ6UkO3FNxAXB7EUqufKcAsikEHbx160xQvDEnaenH5U+LLSliMDHAqWGg9AIY1hZiSBgBuaVGxjcmBzkjtTHYvJk5LZ4INSqpwQTgkgYI6g9eamwN2JUcOQN2B6mlkcsAzorEDACgDgVD5ZaMgDgHHWnrv2AlsDHNRZE3LUCCRQSQpOCQD+laAVZQUaIlMjgdT+NULdgoBKqyngA9QauCbEZDhiO+04IH1pWJ5jDu9Pe2MpiQIAT1HQf41k29/JbXCgJvJHUkAD2zXbyRI9tgZPAxk54rltZ0BJnL7VUYOB6GuetzxXNBnTSjCo7TNLTtZt2jBBXfjJ5zj1roNOuIHaPdIEDDcCBkY7dK8juluLBiEDED5SqjOav6d4hubVnRwUAAIyOq9hXLTzF09Kmp0Vcr5tabPYzZ+YAQQc8hgc5BrPltmicZdnAONpHArltN8ciGONdwAJGQwyfzrYfxHDcTIVOVbnaW6H6169HH0aqumeLVwtek7NHoHh4hVQ7SSOPoT711CKfPYgKUwMHbhs9+fSuQ8KXsU8CJE4Zmzznk/hXZR7sxqQQWyMAd8fpXWpxnrE5bNfEBQHcQMgD1qFstKowwC9MYwfrT3mZVeNEV2UgNvyMA9wR1PGKlT5ypIBx19qoBqEc5BA6UsTHIJIOQeO+KkEoDkAYfsR296VgEkXYMArggfmaQhsw5UYAOOBjrio3+Ygk85yTQpllIGwbSeu7JAp/lliQRznpTuDIFUBssQSc4UHk05XIBBJBPbNSAhVC4K9iAcEfjUJLAlQcDGc9eaaY07EU2fNAHyg8Mx7fhUJZvuAZBGCWq4Ihg7UYkjJOSSTVKQiEMWJz2B71LsO1xBjYBIOen1qyxRtjEg5GAMdD2rCe+O87TkMcA5B2+ozUlvcKCwdyMDg56+przKkm3oz0qSilqbccp2uSwBALc9yO1Nhu3LkAggjPJ5FY6XZeaQvIpUH5cenuKct4qyAqMEd6wszovfY05LgOCWOSDwKoXbBCAxIB7VGdQSVWZGGAccHk1nXN6HmQ7gMA/LgnNNJsixDey784Y7RkgCsDXbgQB3ZSwHC4PUVoz3o3MAec8A1yPjPWFtrZ4mbYzrjgfN+H1rohFkN9zzbxZLHdXLIhEibiwHUA/WsTyWyAR04HtWlOVebcDnjO30qDcFdiwwMEg4rrjorFppbEUZ2YL/OeMGnEiUsQmQx5561IsCysADg/eDVPFGFkAKlkHJYHBA71SFcqwWXnXKhJTGQfusOD+PWtBtNkSQF1BUjAxzj/ADinaepkuShkDjJKlhgKufWt6FTIQpAbBz0raKIc0jnn09Q2SDtYHO04/XsaSIFFwQCCcA10ktknmkBABnJUVFJpojOFAI9c9P8A69PlI9omYsrbYxsiWaXphyQOep49OtKsCqSEOeOeMc1oPZNBGWJyc8e9QSxqyK6IUPAPOcn6UmrCUrlcwF4irxhj1z7VlXsIgm3xHY4XAwefrW+5LKgIJIP8Pb61XuLNmRiQGIPTGeKwqw542N4TSZp+AviPLpMkVhdSNKGO0O3ceh9/evULi+FwIyQFVxkEnHB6c1856jC0c+Y2ClTkgcED1rtPBvi95IBaXByikbC2ST6gk15VGawtSyWjOivh3UjzxPRGiJbKM3J9OB6c/nTWJBIPBHaoLfUBMhIHyY4x1qe0UzRscM3ORt5J9sV9TTnzJNHz842dmTWVo13KEAwAQWJ7V2tlaJBCgJ3njG0Yzz1rN0qw2qgYEM2AT2H+Fb0MRRTHgEEg8+o6c1pKzOe6uWZlG0neS56EDHHesPVUKKeQw7ZroSQwIKYU9AO341gayreSVU5C556ZHrWSiapnL6hIp+XIJPoelUppIoowqje/Uk8091HnOSuQT1qlczCCEvKhiHoeMitOWw0yrqNwBG8zsEUDJJPP5Vyeo3DvMzAhoSOcDnrwavatqRu2IhhJi6Fiwx+VZUkUZR95YFewPB9sUXOqO2pWljeRGCEGRiNpbpjuD/j2pogICuAQSMbs8HmpoAMAgEHGcH1zTmI5LNgDk54AoTKdmQly4YBCXXjjvTreFmfLnG0ZI9qkChVUk4O7qTVm0hN1IxJBJxgL0OetUpGT0LdrYD92IlCEOGZQMZHf8a6S1QIwCg5xkc1Dp2nGMIxcID3Ck/pV+4QQW7uMFueW4wPrXSmrHHJczOW1+UPIr7issTbsg1ykqI8jurY3Hp2JzzWxrEqyuVLqT94Ac5GetY1wRLJnIEhwAoGBgD+dZSaR0U1ZDinlADcGBGMDmrNrbuGRkDFepqK3BYnAychcnjFa1moRWGGDdCp7Ef41zyZoTovyqAGY9Tk557VNIgnCA4DDBAx0xRCxLYKZIGc+lTSquwEbiRxjHXNc7ZqrmZcQjzhlTliQT9OvNaOlx+WIkIyzE5bGAR24+lQmAPKykHGeGzwTWjAphiXPJxnjtWbZadhmoFQCigDAwMdqteB9aTRvEMczsAJAFkYnIJB4/Hmqtw4AIIw78D61jXMhtbq5khLSPCCowOXwcjAPAJrnqrmVgbufbfg2+W5s4pEcsGAJ5rq1QOj5bB9Qa8U+EPiT7dYxckBQFOTnnAP9a9rtXEiBwABjvzmvEtbQqAobCgZyBxx2p6dTlQ3GeRnFIw3HngnsKVjsxyCeh9qRuhm0bwVJ28nn0rl/iB4pt/Cmju8khjlcHByeAR+ldNc38FhC805zFHgkA9ev+FfJXxr8fT6tcSWgAbMh3sGJ+XPBx24Arsw9NzldrREt30OJ8U+MJNd1u5lZmQM+2Nwm8lffIwPrV7w3bo7iS4QygghlVsDHY9OfyrjbJmNwVSUkv8xCgnIHqfWvRPD0Zg2EEgNyVavaSMKqSjojtdIZThYnBZgAN7ZxjgDJ9q63T0KhSQCxPUVyulqWJEZXzeqrjOR3+n1rq7BSkiH5iuRnHUetZyR5trHRxgsIgoJLMFIxnHHU+grThkIYZAyBtAx+tZNsxbIQ4IHG845zV5JldwCwJXg4Oa55GsWbVvgYxgMSD9asqxGCSQASQAO9UbaQFk3khR19quBlKFmOE9+tc8kdMWXYpSSAQVON2Ceh/wAauQjA6DGevrWfGgZwV5LAYq7CwZFYKDnnJHauSaOiPmWlzJngY6AjnNPZcghiWAGMmokcqRjAB6VMpUEknJPGCO1cz0OiJlalpEV1EeAzHnPr6mvKvGXg0xySyLGwXJZRnIbHQe2a9sYgbckADgD0FZGu6YuoWrhdrgg5B7g8Y9q7sPipUn5GFWjznztHYGKRo5BtfghSOoPp610Wl+A9d1IkQWe2M7cySMBgewPNer6b4ftYNjmCJ/4Q5UEgjqMnpXSRxKCDtAwAOld1TMml7iIp4NfaZ5vpXwhgLpJqcrvIMkpCdoY44BPeuy0rwnpugwgWtssR3Bi6D5ge4yckit5QpQHaf/r05woXDAYHJPvXkVMVVqv3mepToU47Iy9UcRWzGSPzQPl2kg4z/MV5Vr9m99qBdwPKI+UDgIRXpOrR/aAfmIUZ6ng4rhdXxkHHHcV5WJrunHlTPWw1GMpXaOUjhCE4PQ46daWYkMcqMbSvHb1qeZW80qCAmSQoHQH+tV2cKCAwkQDIAyCD6V4Tk2e2rIpygYI6Kfbk1QuEDZCbi2M8ir0sgZiQGUHnaTkiqk64aRw+S3Y9hTQmzMlchSSc4Hp0rm9Um2sQUWQsOWAAx+PU/SumliPlE4yc53HjGO1c1rLAAkfK4HH17V1QMpO5yF2sZmlWJgDnseM0lpFJNMkk7KzqQQQMD8qmljRGOEwc7sKOp7k+vNOgje4kCRQs7seE6Zq+VvRGcpWNW9tvtlvkjGBg7en4e1cFfxSQXIaQCEMSF3nrivadJ8Nu9uhuHWOIDJQAkk+n0qVtC021uEle2iuXBDL5y5CEZ5A/GvYwlKrBarQ8TGVac9nqeS6bpWoyyI8NrLKjEHbGoGffJrs7HQtSWMCUR5BzncFwPx74rpr27aSTChYgBwIxgD8BVGSQEKd+Cpz1616bp8ytJHmxrOGqOe17wndgLmQKWwwIYOSB7DpmsoeGnti7KcozdSOrf57V0l3cliAjFG3Elh3GKhed/L2OxP1Oa1pUowd0gnXlU+I51rExnZsOFyT2wagaMnIAyMdTW5HLuyGOMnGW7mopIYd5iYHC9uhz/wDWrrRyyZgMhHDggHgexpTEJFQlQCvBGcZFac0KMykAEZwMjv61VktAyhWyoBySp61orEpXM94iUUiPygi8gHP+TUiEeWGdcAnAY+v0q4YSkZIYiNRuIx1FQsUjgjAJcdBuHJNS0PYa6quFGQc9SaaYGZWMaGUgcAcbv8Kk8jfIHLkMnIwMirUMQnOxSUcgYBOcms2i4sz1017hTuiyccexrK1nQGiilygSQLuy/GD24r0K2s4raBpXLBu6kjGa53xIzXDiYASFiAw9R0GaylTjUVmjuoV5U5qx5fe2xjJDDe7A8571z9xC6solQRk9QCSDXZanCEuZcj5cZwBjFc9eKlxAxYZYnKnHYV8tXp8s7I+xhNSijBLYuAUJwG/hHX2+ldRpVw00kYTeUU5EbdB74rl1dYJCxR3Kg5wRj8vWuh0jMji5YOd2VyWzjHbH5VFBuMkcWLScDr4CXyScE81q2TAqF5UZAJrnrOUsQxOFBGQTW/avuO8nqQBz/Svq6NS60Pj6sLO7Ne1cltxUkE9Qf6V0+nIrKRKWVNpIIGeccD6ZrlYZ3dYyAYxwxHrn2rZFwzqAAQMdc12K8jlUUaGUtywI4Yc8kiozeHcMNkZ+71qqJQVcAkZGOBn8vQ1JAVcZHAUcVSJcF2N7RtOTUnUPI0ak53KM1pavplppyYifeoGBngn8Kr+G7hY0JR1IUYK5AOfpWvqcfnySMQrgAAbR149a3pu7MkrM87vwFV1RApLbiw6/nWPcuVgIAYnJIAOMHua6nWYlhZhjBxgE881xWsXCvIsYyCTtHua9FbDlFGTcl7phF96Ns5561btIhmNSC4JIyBwMUltGJGAwUcdzW5ZWpfJHOTwAMZNTuYNklpEkOxwCSvOfWvVPhz42M9ullcRpE+TiVpCPzFebpERAQVCleCQay4NTNjds6HABzkHGSPauarSU0ZKyd0fT9y/2mxO1sEHOT6e1YVzYySsGIEQPTA6+9YfhLxWL+yt1Z90hQK205APr+WK6dssAVOR93cecZ/rXiVpThF2PTwvvySkjLXTGkJzLkfzpw0ORzgPtTsa0LhI1jUoC7jAB3kYHfjvU1vGxGclV6jJzivnnjMS5WUj6D6tQSu0ZsmgSRuHlcOvpjkH1qhqN6tnGwPAUc4HQ1r67qYs4kXduLLnjsc9D+VedavrAuLgoHJflsAZyK9/Cqo1eo7nh4jkUrQRDquoMLosrkYGQ4OM5H/18VjvcRs4iHJALcHBC4PP50l1crcLk5B6jPaogx3jIBUDAPtXrRR57dxLLTX1CFXlIjYMSVBzkZ4/Otuz0eC2RiqgjqMdjUFnNDEQgJLEZyBwMH1/Gta2cOuxSTk5JxgAfX1qrkN2JII0uFRFHlhcEAEnP+cV0umxS/KSrGM8E44rJskEIOAMjgEita3UuQwkdQOMA0tyXJl+EPLCCAQTuDZGMHccY9RjFV20yeYkxZUnrnvV20gcEbmJUdOegrVgQZLEEfTPSjmsSjHt9DlZQilVZiAWPAFXJPDLhSsUmWGASCOTW2pRYwiqCuQTnuf8AJq2sallOVcA8EAjJqHUZaSObk8NzTkksqYwNpGcEcZB7d6d/wjVw8JRTvY/KCSPy5rqkgEsYYnBOR9KmNsoQNkggY6dKn2zRoopnn8/hbULcuwt5kI4DBQQ/qAQTyKryadcWmA8UmSMlnU4P416aiGMqCxBA7dRn/GrCWySbTIu9zxk80LEW3QezT2PGgplQvGpckkfKO9QuzLlCNrLwQOcn0r2mTRra6mKyRxrIRtDkAAD8KwrrwNbMW2R9CcZHH1raGJg99BOlLozyLUdNivImDqQxG0D0z3ritf0WS2iDBMwr02nk4+texal4TvrTzSsGYySykHOcf/rrlLjTnjjJljIcZBB5wa9GE9Lx1MrVIGNpVkYUi3jYWUHbnOD6VevrYNGrFQB06YOa3tI0FprATyxSFA20NgDJ+nU1DrNmkaFyCQPfk1yy1luCjPc42ZCDgMqhex71Ys7g200UkZJKkEg9MipLu2LSAJgFRnJGcCoU3NKq4zg8kdBUSjpZlxckdNJ4ov71SZ3Vmb0XGBTLWcud7Hg9Pes3DjKMC5AwGXnj1q7BliCCAgXGMYyfWuKUIrZGylJ7s2oZVAUqwIJJHHTFaFvdkMozksOfY+lYsDJhQx2gDAHqatQTKmd0gBzkA9zWElcpSaOmhvzDEVZgMjPAyc+tcX8RNaMELShgfL/eCFMjLHqRjgDjnFaV1eusbEsARxz2rz/xlqJuLZkaUgZJU91PrWlOm27lpSqaJntPwp18appUcgcEkAkf/Xr1q1cTEEnJwBj2r5X/AGffEU91M+nzuRPbrmSQ/dcA8Y96+pNGKyW5IBLEgLx1GOa8GquStJM1opp2bLbgNwDtPAxiuf8AEujQXtvKVjUucswYZBx0FdFLgNwTxxgiomQA9OvQCtaU3BqSO9W6nzD4x0iW3jljSNk3MWZ1yDwensPpXIfani2BnIJIBCjINfRHjjw4zkyhVMTEjcq9Oe/vzXher6cYLllkXY2T90cYr6ejKNWKaODEU38SG2+GcgHB6H0rVtgeF35I5A9azLfYHQAY689jW1Zqu5CVDKOc96uUbHm6rc07UlYwgQYPzMRW3aMImVsHJHQAY/8A11kWBBzsBAXnBrZtCFAaRsHgKuOpOTXNNAka0SkxhuFGQMZGfyq7ApLKRuQjnIPWqVu6IoIGQTwR3rQtmYYJG3nBBAyK5ZeRpGxoQpnIIyc4Ge49atwx7CXAwOg56mqsLksQELHBxg9Per1sNygE/MOp9axlc6Y2JIAcguEAJySDgn8KuqA20BSSvAA4zUEQIdjkErwCOQasRkFgCCABknrzXPLQ6IFuOPduJbBAyQT0PcfWqzWoYuxxhQSTj/PNXrWOLjAODy2R+oq0kaRndjIHIX1rn57HVFMwJ7RZIgIzgMASCMHntVSfRrGC0nke3Esmdyq5GFGOgz26dfzrobgoNrBNq5xyMfWsbW4xfWskSEKDkBjxj8a1hKT6mi908M+It7FCZYYIo0iyQfLAxn6ivLLnUTnIYMynjIxiu++Ifh9NMklLXe8Z2AGQlOewHTPPpXlV/MY5CQwYKcYI6V7KiuVWM5yTRaN2Ty5yjclVA4NXItRlkSJHcEou1AO4znAH41gF5nABQpkkgeopq748uCM9ueR61Lhc5HZ7HS/8JLd27BEnYsDjBPAHoBWxp3jFzKokcljgHnjNcLFcbRk4JJx83rVi2nw4LgBzzx0GKz9ml0MuW56tYa5HKCS+CD265rQt5o7jL5JGcHmvJ7fUZIJCQwTGTgdD710On+KyqozlQoAJYnHH0qLWDlmd225XGANzcA9zUMjbJAAAGB5UngY/nVKx1qK7iDxMJAcYapHLgk8Y5IHfP1q4u5LRBe3BRiq7ct3NY9wQ7ASEFzwdp4B+tad1IiqwYkEjIIGcn0rHlwgIxkZyOOSTXVDUjbqV5ZHgdQm4HOFwaLS7ExkYuQ68ZB6Go5Z0VSQMnkZznBqvZhmkhEQVTIfmycbD71UrWKjudHZBCUOckdAp610thbOyq5GxCOCR1Pf8qxdOgW3cD5XGcbgcj65rftVcMTkkNwAeg+leRVeuh3QXc1bW1ZFAyrnqQT1qpqULQM2BlMdfQ1csnMbKXBxUWtMPLYphjnjB/XFZ027lyRzUkjiUghgSMEg1Y0+zku1JXzAmSoD84/8ArVXjjkmuSgB5OBnvXonhrQQ0KiQkD2FdNSfJEyglJ2Mu0sCIEKjLDAwOp96mkGwKssbRn0Peui1CwEalgMEcgYx+Fcpqeba4Z2DAsOSTxn6dhXgVoSqyufQ4ecacLWKeoTxqSpLEngY6AVjzxLgMQr54BI5B7gVYmd3y3GTnBB6isya8BAQ5CglgTxg1rQwlvekY18Tze7AWe4jRFURYJyu4ZJ9+Bx+dZdxcGVSYxtO7HJ7UjXBaU8/ITwRUEm0yAFtozjNdnJY85yuNbLZPTA5J71Cnl/MwODnG70pZNzSMofBAGVPoehxULR+U4G7cGySR0B9K2ijCTJGk8whEII6HPelZXaQICM9CoqGPKsDgD2zVpo2dw6jGTzW6VgizPvoz/dAIGBgdfrXN3NuN6M+4Op3Ag4rs2sy5xng9c1nX+llQzqgwRtz6D61doSVmjdTktmSeGfHK6HOomcAEgAZzg/06V7f4W8XW2qx+cJ3ctjCnkD15r5sa2CLIzQoCcggDBb6+9d98NNWSK4giwECuCygkgD0561xV8LSgudKxx1KtSDvc+ho5BMQVbnGceoq3ErZBA3HsvXNYWl3LswQsWB5HAAA+tdLa25ChiQAehzXl8yex10Zc6uLcSCKEugy+MkDqF7iuC8Q3JZneKMu4JKqx7/Wur1m8jhiMRcgHkYHSvPr693ylpmwckAJznnjntxXdQg27m1V8sbMouWUHepR2ALKecH0pJ2IkgWNchvlY8DafX3H+cU/zVYAu4AOcMedx9Kjyu/IJ5GBmvTSPLkydYwxJzg52j396UEchyxIOOT0qGN2c4ztAJwT3pxcAkE5BptGfMTyTx5G0EEDk+tRi4ypIXBORwKi4jOSMnsM/rR5xiwBySMkdyaixomPUk4KAq4BA47HrVvSmCXIKKFTPOBjFUQ3nKTkpkfcbjBoF5LZSKY0R1A+ZT/8AWrGpHmi0dML3TPYfD1xJcQrGSHjwMjHSteWd4S45QEYDDv7V45a/FRtGUD7MGYLnIfgH0I7n6VM/xwScK0tr5LD5SoOa+DxmW15VLwifa4PMKMKajN2PS7m6L8GQqw6Y61kXVyY3Lkgg5BLHqe3NcXD8UbKfBY4BPc8ipJPGltep8kmARyxPJPrivPWCrQ+KJ3PHUJbSN46owdRIUAGfunpVW+1MS7tpJGOmKxZbyKdlAIcN+tOE4K4BAUDafQAV62Ewt5XkeTisWuW0WSKVVQAjKO2RwRUO+Jp0jMuwkkke31pqzeYpAfco4BPOKrEAShySwIwSvWvqYJWPmpybdx/nEklyCQSAT2GeP0p0FyftIBCmIcjBOSfQ+1V1tzIgIGXUEk5wAKi3GLAAy2OOeprfluYX7nzjazgNsY4A5ArasL4yQusT+YikBgoBwfTPY1kW1uJDhhluoXGK1bSFbWJACQWJJRRwD713I55NLob9khaEFRkbupHNaiQjbgDI68VmaYrFFIJUjn8a3Ic+WAHjDNnGTwfbjpXZDVHHN6kUakrypHoDQ/ygELx39qtDMkoQKCQpLFckHHvx+VOaIKoDAE/TmtUc0mVZI0DFQCVY5A6HFWrWLa4KZQldpVuQPfHrTPLZsFVLEDA4rWsoAqFpAd5AwBQ7IjcWG3jEZJckEcHOM1YIHAQMFIAIP0pyLAhJdggBwGbgVajUjamASWPPqOwxUsVmVlUDYMYPfHYVbhRFYAKGGOh7mpfKWMgnAYcEHtUyKgAYgZIJyO1ICqVPnAqMLgkgD+LIxzn68Yp6XDFAzISc4O84IH/1qlSUx5AOQepPemuimNiRn14qR2GMRKMkbcepzgVCJRlgCcL7dfpU5TcBsCgkcbuh9abuVXACkKBnAFOyETW7KGQkZQnBUVdt8q2wABAchgAOc1VjXIBUgFuPpV+0Q7CZG3he4GMZrKRcS3BllDEEEsQQfT1z+dWBDIsg3ISCNwPrUUDjawYY4yCe/tUsbBWWQFyp+XBGMGudmqLKuykB1BAIwAKmGCx3HYfbkVU8wK7k4J4GT1HrVe81BIkwSFA5zmsmDlY0JbiBVkWQsRyeDnn6Gud1LxElnZxwoqtIWJMjHHygcCsPW/FKWxYCXcSCBjjmvM9b8Um5dsMHGcdevrRytrQlNyOr1rxpJIWEUhiXByWGf1rg9W8Wm7W22zM/mM6yKCcjAzyB0zkdaxL7Vbl7oAS5tnBUptzj39PSoVkEmWK4AyoJGP0raNO2rR0RiSPfSPCzhiGBPyk5IH1qo07NhSwJwGwBjn0zT96m3GSC4JAZe4qN5UYg9CBjpWmiNkvMjuM3ACk7DknAPWqU8htQEBABzxViVndSxIBXoQMVnSb5ZxuyxwenfPt+FWrF2Ys7ByEIJDYIYHGMVF5O1wHJODgripCgkwANyj0PSrKFmLM+EOM8D0rROwrESKZAQIlU9hnrVm2iaeVUEe4kdQcAEdv0qOwjPLlsnJwo7jtW3Yl0BRAFyc7QK56k7LQuNizpdqUcYAK5HHr7VqNtWZFBzuPXHSobUCIKGBJ5wAehq4gClQOFxz75rx6knJ3OmLsiaFSty5cgxYG1QORx61LCAMBRweM+pqFZBkgkEjkD1qypKbSUG4Hsen4VyttGyZPHId5QgKAOfrVuFyrgpweuD3FUZmUckHfnJNXrfEkalskY6A4q0wNiFEGNwwfTOOasJdBfVwDggis2Ft+NoII4BJ6VcjQohcjk9RnrW8ZGElc17a43oGJ56YqwgWQEMQoA4rMtmEoA6EAZA9KsqRLGgAwM5OeCMdK3jI53E0IVKkkyJswMY61OSJAUAG8jCkdQf61mfaEjuHgYkuDnOMZ9atCMhwC2AB1rqps5pIH3ISrqWA6mmhXlZiyqhbABVs5GODntxUmB5TKW3En61GN5QKXDEEklR1HpXo0zkloDxorqp5YfLkd6gmtRscuokH97sBVoQsAzjgfdznkGiQglVcAqRjK9zWjZCdzk9VhKguzDkZB7D2rktTJly3HB5xxzXf61boxDITgLgqR0964nV1BdxGCseASpxyR3z1/CsJO5007I5yZWRyNhIzzt6gVGPnUggjY2Y1GCWBHOT2+lTXCupJQkEnOfUelR7ykzlwFQjIA7UrG97l2xJUgsTuA5GQcZ5rq7EoLcEscsOBmuStXCOApGxsEYHQ9zXTWVxvRFA4BJ5oQSehfBRcAksCfTpTvLU5bqDwFHUU2Pdx2UnJBqyMLIQQSCMYrVI5na5AWlVQIm8sgZDjqD/jVC4tFeIDaCCDlsda1ltXEkQRS4xzk4wPU1fXSUcqo+U4xgDIJ78+lP3UUmkcgNIjXhUEankAdqmZREY0CgMPXgEd+fWuivNMchCSAcccYzWRcWW3LliUzgn09uKpOPQHMjJQgFFJHUFhg1OqrMCpJBAzgDpUBhcAAkgg5GOmP8anhQxsrxuACcEmh26ApXGm0AIYkBTn73rVS5tjEMEjkdT1z/AIVuiGORMyDcccZ7+/FZuobXYoAQwBxkcZqGFzILNvABIGOeOD74qrIxViRlj3J71fuIxHIHAyVGAPrVOV0V8knB5xjihIi5FDI6uSCCvoTxWrbI9wiMEMRJwwYY/KsyzBklZUQMPVjxmt62AQYc54zwaexDQm3OQRgds1DNGmWKSlxxhT29anYqZiCSSRxjtUMtqN4y4JxnPpQjMhaMhCFPXkg1k/YjqN6iFRLtYMAfUdOa2DEX5JJA+X/69XdI06KJpZGkIZgCoAzyDyPbit4spGlodibTlUERHIkHOCeCM9xx+tdfAh8kI7ZC/wAOOhPWsrS4x9kIdCgVgEHUtnv7fjW9awouwMMqTyuetW2ZT1ZNaRIRjJwOhx3rRtiVYqQNhwfu5JP17VBFuZxk4C849qv26HqAMfyrknIlKxKhwwOOMfrV6GMYBJ2ZGcjn8KoyTIkYYkA9wKoXniSG3UoCwYHbkg4H+Fcsn2L5kupvtciNhk7R6+tUbzxDBbZQuBKCSQT2PSuE1jxukbkKWAHA5/rXB6p4rle5MiAOhBBZmORz6VEU5GivLY9W1b4hR28jIpXGOcDIH41xuqePJJmbZLvQjKsT159K8/utaN1kyIDjkE81B9pErENwoGMjtWsaKe6LVLXVnVXPjC6fCmXBbqAMYrJn124mkx5hC8g7m6VluhJ3q+R796bKAwODjuCRnFaKnBG0YKOxYGoNcRkeZk5+8B39ahcSM0jM3B6e3FMWKMMHX76kEL2NS7Hc5PAHWm+VGqbM9rdnJw4LYyBj+tNS3fkEhXPI3Dp7cVfmV0gAQAMDnnuO9JAN5yRk9frXLOTRvEbaREKMggjggitK0VI2yckZ5qugYuGYMoI4FXrWAKpy3J5BJ5PtXDJ6nSmXbaAsSwABPIJFbFq8YXCBi/G4huD6cVnW5aJQSMj19K1LNUUhwcDIPTpTWhmzWtsbeBgep9avxsXhQAhHAIZsDk5PI/8Ar5qgzkRl0JJByAvHNWY5i+ARk465roic0vQv7UZCA2/djJJ/WnLGoUoCADyM96gAC7QBgHJPtUqA4GCRWhkx8YCuSGDH+6ahu1+0hsg46cdPrUg2PkuyqmCCT2prohgUHIC8BvX3oIOU1W1JbBBBBxlfSsO6RonzhmRc5ZT0ruNQszuLsC5YDJbuMcc1zN/aYKlkIyCWIPANNM0i0jPiJZQQOWHXHWnR5jICjH6U5iI9pU4B54PWnyEspKDBX19KqyG2Ki7UCMcEDioViEbAgs4L/wAXYeg/nTTIZMENyOh9abIkpUOScA46cVpGJm2Ouok3EhyW5/AVQ2hg8YBJY4zT/tR3HIzg4PfFWIowA4CbmIyMdc11RViSrb26IVJXBJxgc4I7n0qZYyswd1BQBvlBxkkEDn0BwathVGSRg4Gc9jQFKqGUqXwGIzjb6c+vtWtyGiKO3fEbHkkYIB/rV5ICoUHk9aZAojicFWBzuJHJ57VYRlIBAIXOMn1rJtgkizGT8rEghRgrjtTHlGCqnCg9fSkKyBwVc465x1phMkmFZw0WeFCgYPfnvWVinKwkgMSboyBg5xnP41VkZwpZFy5OfqattApUgt8p4xj+tJ5QRFUKCTz15xRoCkZ7ysFBkBVsgEEdz2qBsM4cAgg4PBFa32cuyhASPQ9jUc0LKjs253UcBeSfarTQzOYtux1zTokdMMUBfldw7A1baxPylzgsAeD0zU8cKx7iR8hGBzzVcyQXMp438xWGS69R/d96e0BYk4AJyQTwM4/+tWnHEmWLjPuO1R3FujDb5bED5vqR0pc4ijE0jKhMZyODjPNTi08wkOMDHAxjNWlBkjUMWG0g4zVprcON+dgPYHNJ1EHKZ8VgEmBUYQDG3HAOetbttJHHHkkHsCo6VXSHypGDAA4yQfSkRlXOBgA4G6s5SuTyos3Uw8tkDncRjI7Z71ky25ebaQBkZG0Zzx19ulXJQSods/Kc4HcU6ACcO0TAKOCxYDj0x1NRcnlMaXTPNmIJIB68VND4WTeu4KxJGDngfXFa8MasSGXDkE4PpWpbbIo8rHzx1PSrU2ildGNH4eijjKBUIU5D4yVHcfSrI0iKNQQAwGOo6mtM4lDkEEk5PuKYqllAIwucg0c8irsrrYFX+RQDjJyegpzwiMEk4JHAx1qdkdndQwBB5Y/zqrKZI4skKRHk/MwA4+tZuXczZzHijU1gDRSEoMbSQc1g6fOgYZO9FIwRzxVTxJqZm1BgHLbiWwTwB6ioNMmJYhW3FSMiuKbUnc7qVOyVjpopJCQXIA2/eAxlqsBAwZ92wt3FQWziSLLkEnkADpU2BhWUAgHBJPasJHRsPbMmACVK9R7VG0Rn3AhXyflIGDgdfypQQ0jsHIJwD7ipFYoAv3QOeenNYN2K5jmNX0otuUqpAOQ2OtcnqdkiSSoFUsAMKDyK9MnRWiA24BHGecVg6pp6kFzGCQOTt/U1vTqWdhWuef6bZbpxEysQx2kA4OCeeRX0V4Ok8iwRAcjaoI6ZIHX6143YaS8Wt21yYi6MTGw6AAjOceuR1r1TTLlrS2gCkO4zkL254H5V3e2ViJp2sjtzflcAkjPr3py3J3HLEDv7Vzo1AyouSQ3bnpViK8Y4AIAGOvesfaI5HCRtx3MhwAAQSfmz39PyxViOYkFgwAzjrzmsKO6McgJG0MMbvWrIvUiYqUyCQdwyTn6Uc1zLlaNpb1thBbOBnngH2pfPMqgKcAcA+tZH2xGbbkDPOO5qWOQBSQ+CBnGe2fSndDtY147huFLB2Xjj0pDepIAScLnAwayUmGQQzAEnGe9SRypIh3OCQSAP61V0SzWjuSHBAyOpye1SidJnYnkgAg+lYxbIUbwB2JGcgdqn37YQ+TGoIXdng+gP40riVzZSUMFCgucH7vtT2naNCM7SB06fhWN9pQMYw+QeQpbn3pyyKqk5J5z8xoTLTZrJd8qSDgjpjNSrOrEAkAeh71krcv8AK4O0HgjPSp1cEliQT2qr2HzGkLhgSQcgZwakF2UiOZACSTnOcHvzWBqXiS30u3eWWQZGQB7+pryPxx8Upb2N4rSTyARglT1riq1ktFuK7m7RO98a/FSDQYZYrSXzGYFWYt0PtXhOv+OLzWZWY3DlDkFSf1zXO6rrk9/KWd94x09/Ws6MuFLEFCxzg88VlGF9ZHoUqCh73U0cvuBDkxZzuJ6n0olJVyykBQeee1V3lCoACHBGSvIGak8wsAMgHABGOgrayR1O5OFGxihyAcgnvU1o4OSjK7j5Wxzj2qogJkVgcDGDz1q5bhQm0sSScE9CR+FSyUibLPMExgqTuH0HSpoyHBLKUUDJU9R7VF8pyAuB0BzyPf3qWBw8TjIBJ70i0idcBQQSeM/WnbY2wRM8LofmUgHI9MnpUeSyrxgds8YpzEfOerHgjuaLFplssqAOG3Ajp6GiSQGMDGCDuwO1Rwxh4wCCMjoRzUpdBOQXWMuRgk98UmkiG7jxMXmREDFmUtkAnGBk59KmhZ2HmFsDGDz0puwqUXfjC4OCADn19qs2ybWAIAA5+tK9iEtS3D4T/tZVJVX3cquBSX3wyKAOiFH4BZVzx9K7nwfMJ02PFEACMOfvf/W/Cu8e1i8lVSIsWGd4xgfjXJUxsqLsd0KEZrVHzJrHhmXT1Idstk7STnHpxgfzrLi09pd6EkkjBI4zXpXj60Rb2VI1wCzYBOSSO9clZ2xDAEZweR7V72CqOvG7PJxKVOVkifTrHZGrBSAw544z6VuW1o85QFA3I69v84qHTLcuxXBKg8V1WkWKj5/ukc4PNeta2hwOWly1pmkCUjKEkDoK6G209EiaAAIQc/LTbKMAq6sU9NveteCIyIBwSucHuKzk0czcpbkkNsm0DPIGcAdKuRRiNRkAbjgc02CEMoO3DjgnPUVb8kOFDE5B4we9YNmsUGBkrgEAdRUsSskQKqTuPTPQe9SwqGYAjdg546mp1QIoC8gEklsHJPGSRyQPTOKycrFpEVqHbC/wj9DVpbVWbJjyRzkdzUscR2jgbic5xVmKLACkEAc8HFYymaRimRCzUIDsCtjJIHJpxs0WLbtwccGruSEGFxj8cUmMnPQn26Vz87L5EYNxosUyEFCDzgqev1rm9W8GRzK4C7ixyQe3sPavRGhCZBAJqOS3RyPkBHetI1rCcOx4XdeDJ7O8BVCsa5CyMevtXdeHoDBApdMHjJ65NdXe6NDKhyuW7KBnNZH2AWjlRkheQWq5VuYEpLc1ojFIQUyVHQHgmrLjGw4CgnIGelYUd+Y+MEnOOPStSG7WQhmPIGR7Cud3NLmlFFtYN19jwCatRKEjbnJyDz1qG3cSJznbwRnFTM4RSx4XOMk96xlroO5heL7QyWLtt3BRhiex9Pr1r5b8c2RfUZJIyUUOQwPPH4f1r6s1QC5t5cAMAMkMeD6ivnv4gaQBPcOFXMhJwRwfUV6GHT2OSb944OyCW8ZIjZmzw+MgZ9vXFWDcROxCFie4Kkc9+v400psxliGHGCOmPekUoUzjBX5R2z7+9eikTzEbbARsDEY5JPUk9hUTR7nByVIPOD1qYK8jklSXGBjqcVc0/R57+Q7kZIycEtwBTSsaxjzGf1cAHJxnA7itjSNAur+Q8BIWBwCCHB7V1ei+DUjQPJgnIIyMZFdVY2gtFIRArnILYzXPUr8uiL5LGTovhT+zUUyxhzgZYtkg/SurihjiVEB2rtLAZ6epqKNAYyCcuOcnvUylYeHdSpPTGevavOnVc9zaOhch2qhfdgn7pA6ntTrhgSpcnPpn+tQhldsg/Kc4+tEwZWjjQgFtxBzzgYzx+Irjm7K7OmC5mkh0LFyGBwCfXP4ValB+UhsYHJAqCBJRGAqBwDyAMZJ6nFTZcAZVsHIAxnGK+PxM/aVGz7DC0/Z00iud6MSx3A571zHiSTMbsXGQehrpZGJYEHAxnr/WuJ8UKWEr+YN65JXPVf6n2rjsjtOFvxHvkAXKbiSq8ZNZV4ihQ4cgtwdo5H4Vqz7DlmbjrtxWZO8aAllz2CitoomRQnwWLJk45GR1qmQWkYEjO7IwMZGP8ausQ2AiEMTgjOc/hTbSwvb+7QQ24MWCocHJz6f/AKq7qNGc2kkcVRpJtl2xcFQAwBA5A6j0rZtdyBUKsCRk5HY9KpDS57LZ5qKVIIIyRg1bilKRkoCSB2xkkfWvu8LDkgkz4nFSUpNo1ondNir/AAnGPWr6ZfIIIz3Bx+tUISCiOzMxHB24BA/GtCGRc4BKIQMbjkjPXmvSt2PIZetrcqpUFsHrlj/OtGGY+YAAC4wNzDsOgqjBMyqQMMM4571etiH3B1YOMEE8Ag5zzWUi4ksO8AnIYkbsMQMCl8sqUGC4z1PFJtUMAWyOhqZME4wcA447Vgza5XmhUjYUYtjOQQMD1xWBqAFoJ9ih2cYAbjNdS6eYxZXyowORjNZ17YLdvIgQB14IPHbNVGYHl9/dySMETMaA4xzWfeQpLEElG8Eg8102o6U3mu7KFJIAB9q525t/LymMFWPBp+psuWx6D8NdQBjIcYbPynnOK9r09oprYBlDgjJB/lXzx4Dvmt9UjSRy0m0kDp06flXveizsLVAQoUDICj1Of6mokl0MGrSuarKm6MLHhDgbDnp6UqlSQw4U5yc96HIOMEg4yR9elJsIyMADrk+tYl2JGbd8w+ZQASQc8UDLMTyAOx6kdqF+WN0HKuMED0/yKCScEAZIOcdj7e1SVuHysuMYIPPPepIWDhyGGR8pHemuwcAtgHuB0zUcbFcEDDHsKRFicjoScoAcjNICFQgAAMCME8g0113YJIIOCMGmyt8x5ycZz60DHtudUJJ44GeoAp0jOpOcKoAYgdxUZkIVRjd756VkeJfEMGgaRcXTyhZVXCrjkj6VLdtWDVznvH/jGDSdNlVJNshPAz0HrXzvqmrS6lO8xcsSSc+ua1PFPiCTXdRmkcs0TAEHIIz6YrBcGNSQQR0xWXuydzSnTa1ZF8zR5JBbPpTmYKwwMEDimxqyKQBnnJHpTkYtKCx2r7/zrT0Oka7D7SqkEkjcT69sVZUBMgEIuDjioJyJCCmcZ4x6U9GDOMKSQeRnrTGmx/m7Yg5O0Zx8w79hUioSxUnDd8dAfSoW3bnDqNhb5Qew9KsrzGVB2jPGBzUstagwEUnL5CjBVRlvf2qRXDKspAMi5xj+6f8AIqFXkbhULgnhgQNoA7jvmkjMg80Ocgk5wOg7VL1AsxMpBWQEZOQB2od0DqM5DVEGMzAgYIwBx1xUkSlzkMCoPPtRYzbLyxldgU7j27Zq1CoZyhOD3NUIy0rx8gqCCCeM+30qzkeYGBAYnoO+KZDLjBMuN2QpAptzapPCAcq3ORRHIAxDEEeg7VMJlkkKBefX1p8txxlbU4fWdNaMuA5AJz161zcqMCCxyAcAHvjtXpesabuiVwuQM5GeT6VxdzakOCIN4LYJXoM9yK8PGYTlfOj6bA4qM1yS3M/yEltg5LrPkgAH5AD/AFogD+WEWZkCnBOc1aihLTJEUwhJyQeBUxswARtCg/rXlxVj0pWZ6X8M76a5sU+Vd6tsAHUKDgEn3r1+Nm8lSCASo5z3xz+deM/DTMEUiMpUEYOB0AbjJ/GvYIJtqKjqDlQSDxgnBGPwr6jAv92fH5glGoTn5toK8E5z6UiscnAGKb5hdmA5yelKCMAEEA9favVPHuS7PmQgAnrkdqeFGSXBxTBKAQAc9s4pxdWJOcr2HrSuy0x23aRgqRnjHak37WJByc/lSuyGMBCAxPQdvwoSDarBmBb1XmpExojL+YxGQAWJJ6gVHtQqXUsCOxqd4ioBL5IIBwetRGLblixAPWi5OpD55jV2xjaNxwO9chr2srJMEifIIG7JOAR6D+tSeLNfFlFLGsgE3ICA849T/hXnaauFYI8jS4OGZjkk1zzbTsb04t62Ope4IXKguSckKcZqxBepkIx2lR0JzXJw6o3KI4RSSw781bS+LEO7lnA+96+1cr1OpXXQ6EXQaRmUlQT371KLsmSVAyttXcSeOSTgD6Cuel1cmFCkSkd2BIJBPp9Kel2g5LbgT/8AqqUi02uhvG5ZgpBBxwD6Z/8A1VUn3GTCkBsnktgEd+fpVEXRjJyVUEZ61XubkPEypjgcYPJreEbl8xLdOIyHZWKgZDAgkkdq838U3jzXjEIwGflPXj613M8azRqisz8dAM89653UNCkaQsF3kLkj0B46fWu2FNmLlFnDNaGYtlxGSMBiM4Prgdailt3cKAfMkXgsQQD71vyaLcREowyRgBwDzkd/f6VU+zlWO846qcj+lDi0LmM62hkVQShJORxTnUBWbYQcY+tXfKki24bKr0zyAfpQ4ZickMSM9Mc1IuYNItyc4AAPUHmugtkZowEK7yWPK8dsDP51T0yEKFAwFPTArZt0xKSwyADx6j1rZSIbKzRspOTn0B7CpljXywWGS3P1NObZKGKEsD8u5RyKmKb0UAYx71VydzEvQytgA4xjj0NZqIyZAyRjqxyc56fWtnUyBtQt84J6Hn/IrLeGRHbeykEkKynOPf60rjQihAQWc7iMgDvUm0SqwBIJ4x60LExVkJBAwTip4oiu0446EelJmiOY1axkO4EAHJwMDkdqxYZ3t5wASgXk44rs9UjicmQxbweCckZ9K42+twkzqSVQ8ggV4uLp8subue/hZRnDlO98P+IfMgUAgDOCW64r03wtCnlidgpcZ2ucjH0968I0i7Nq0YAO3qGJr1rwlrSzxxIjh1J5B6V04Kvy+62eDmOHqQlzR2PR7UxyqFUAEdQBgH61pxRiRWDLuUHJAOCcVSsfLECrGFEYydqHABPfmtGOMAq7KrEAkBhnGQR374J5r3lJNXR48FdEwUFQFOTySvXArOv4lmgLqCWAIUqMjJ9fyq7InlwqCeQMdeprK1C/WKNkBw+eOeMd6aLvY4/VA9tlpCpPOSoABritavHuFIkfcgOF9hXZ3sMUjvJKnmJgny+xNcTquwM6FAYycBVGMe1Vy3ZtCzMDAjYhTgnv1xSuxJ3Acg9/WnrajziQD3wCae0YcEhskfw0aFMqZdZyXHyleBjoal2F1RFKoSc5HJFEqEBCd2ehUdB71PZ2gkYkAkg8N6e1UtSHJLqNtrcsMMSVB6kZwPWun0vT5IER3CgKdwKjofWoLDTXwAVBRhyT/KuihtDHGqhQcjBrphCyuzklNyehJBAG3SMcEnPIrM8STiC3ZHJJZcAZ6D0I9K2wRGQWB8sAFsVw/ie9F1cmOAKTk/LnFROXKbUo3epy75JId/MwCqtnovoD6e1Q7YVZZQmW3AHknB7cdvrT5JcgK42kttKjkZ/z3psVsTkggJnGevP4VzSlc7NiRAqNgKSc9M/rWtApYlmHJGS3r7n1rJtwYpCWIZQckn0rajKOqkgrxnismNCpKHZHBIAOcev1q25LQ5UAnsSajVBkghVDdc9AM9atvCZbcsBjHRQevvn0rOSVjaEbtGHNq620wEoJ288dCKcPFFuyrghSR0J4+tV9Vs0kaNBGEbOQw7n3rl57Fg375QWVtwwOhB4NfOVMXOM7I9n6nBxTO2fVrWdQxlCkAcY5yelRtOTBdGJQ8iLuwBy3YD8awNMsmSczscu4C7SO3rW/FHFCmVhIdj80m4849R6dPyrtoVXUjdnBWpezdkekfBrXE0e7isI2BXBbYWyRk/y619VaLdPPZptAJUDgnGc9/eviHw7enSvEFlfRAuQDCSDjhmA/TrX194CvVk06Ahy5VVBLNnBPbFc1e0Za9Tm5rPU7VgAoxxn26U3ILkEgsBz/AI09WVlOWAI5OayPE2tDQNMedyMsCVzxkVhFOT5Ua8ySucB8YfGsWmaS8EJCzgENk/ePavkXV7+S+vXlkOTISSCeSO34Cuy+IfimfxDr1yksm+3WTcgAIOfT35rmUsllUOVBJJBX0Fe/SpqEbGHOlsN0W2JJkMOY15Lk4HJ4A9Tmu106F5WTnBA6HvWFYQCMMBGXCkDCnpx/k1t2X768jcMyEDJCnh/w7V1xjYxqTcjttNcxmMMPm4Bfua7KwdSCQRwMEnvXGaTIXjLjGVIB9vSulsGYqBnCn0rKSucjep0cThlUhVOwbQ2Sc475PPNaNtNt2sAHA5B7A9gfrWPaPsXABcEdAetaELpyFUoM8BuuK5XHyKTNm3cPIzFiM449KuRlBMrkBj3J7+nFZMM2QBnJyQcjpV+3cSEKwzjH4elYtHRFmrHMA3HIxwKs/a1gUhnVEXgA+lc9qGvRaWWUOrMvoO9cVqevz6hJcea5aOQ5CKSOfrURoOp6GjqqJ3+q+NbHSyQkbXE3IHz4APpXJ6h8VdWLFYTbRRk8L5YLKPr61ytzcbpCXcexJrJvGDSMQ24Hg45FdUcHTW6MXWkzsh8TtZYlUvFfII/eANwfYYxWpY/E92JhuLNkIAPmhs7+emO3415pYqkTBADn37133hXTIdR8tniUqCM5PbvWVahSgr2Lpzk3ud/o2tDUIy4jEQQgHdg5HUnP+FdHbybyDkYxyQcis3StFtbKNDGu1xnGeep6Vs7VVSQnOeM8V4c3G9ke1SWmo1ZCoUqMgsBjuB61DfzBEOT8oOeO9TMQrZGRWXqcibip3BiMjAyD+NZaLU6o72KV5MGidyQQegB6Vwur3C+ewA+QdvSutu3BgK449jiuE1iYR3DuwB2ggCvDxFTnke9h4WRUYgqShxz0PJqpLGMkkAgAnA707cJIjzgnnJGKSWRGxsBAAA3Hua4UjtM66iIYnlCBkLjPH1qnJkkhh8394960ZjkAmUsMkbTVC4URAkHeAcEr3/Ot4q5k2ijcBm+QMCh61zWtW44XIwDjjvXSOHdyAoKjnjvTLfwjLrVwTLEywghgScZNdtOm5OyOapUUVds4vTNAn1O8BiieQjjpkAHvjvXo2geDLHRI0mkRJbkjgsOVNb2n6PaaIAkKbZcAhw3X2xVe+kLs5D8gZr3KOGULN7nzeJxEpuy2KN/cM3mFuX7ZPaufvbgFySMkcdegq7eXCurBRkr1JPWueuLx2OAmCTg5PavTijzm7hcXJBIzkgbtp44PQ1nTF2JcEsrDp6H0oe7UhwQQcdSKpfaMsNjEY6nOK1UbEsLmdGmAjlEhUYbAIwe45qrJPmQqGyVGQegNK1zHndtyCTyeoqrMwErhhwCVOOCDVom4sswjyXzjHQGqomIUuWDkAld3rT2nBcowwQOCaiVgsvADAcnNbJCVi8SsIJ3iRuDwDjjrTBcpJGxdQ0pYkNjoD24qnJcl8lgCP4to498CmxyKGUg5XrjGKqw7ltuVyP8AWZAwTxt/x5qPy0YnHBzgcdKlS4jXJBBOQen9asLEZ8FDksSMepqHoNO5U+w/aGVFVwCRkqccd+a37DTYrON5HCltvG7kgZ6A+tT6ZpZtbYSyA7ScAnjk9qrandBjtjOAOoFZbiKOoXzymSMHCjoR3rOERmJUN97gqO9O3PIxLjJJwQOM1esrNzIGAwAchc5rRJFRdjmtW8NBg7tEXQKVIzjDdsn29K8+1eA200kSoyogyH7GveL7TvNtnAOAxyR0z715p4s0siJyD8kYwMngn0J61wY3D88OZLU9/AYlp+zZ5bcRhWDgEhjwSOKv6RcMkwQHAPf0NRXwleMFlAHUKvODVWxyspUnaqnJJNfMpOMj26i542O609wkkbsQRnBGAc1tWpjjc4JIbgc55rl9OkcmMsflB7DrW5A5SZSxyjDgA9TXuYeV0fK14OLaN2CfyNpJCDqxAzj/AD610VvIJhECMKR1HGa5e3mVZBklRxwe5rbt7hkkRVJbacKvXr7V60djgsacrISShGVGCB61m3F06g4IABHfHJpL+7nvQFaTYFIUhFAI5qjcRlcsGyFHU9zV6mbOw8M3RlmMbgI64yBz+Oa9BhtHuYgVCg4AryjwxeGCfJwxIAGR0Nekpri2doHZiXxkBT0OKuHMjlknfQ5fxZbGLzEICtycKc815nds7zu2MAn1712/iXUW1MsqNhyMkqc5965b+zA0iuz5IOcAcH36160dYoJTTskQ2Fu80ib8hAeSK6O0iUOykBB/CfU/SorSFV2grhfT1rRhtwuSRk54yOn0q0kjmerI5cLGwBBOOnce9cjqCETEE5IORn1rs7qBkt2lIwcVxWqTKJ1YnljtwoqJDUTZ8Ia7Jpd9ln8tHIygPFe26TrJvYA4IETcKSep9cV84o5jBcBnIJAC8fTmvTPAniFQsUU52opBAY5wfWvIxlLmi2kdmGajNM9btVTaGPGRycd6lvbqKziDEMoJwAep/CqUEyTWxlSUNECCCvQj6Vy/i7WmimeRHAQHK7ucAV8pQdqtrH0VSV4blDxTrjRs+xwSx24Pf8K5M3DuC7MGbG44GMVFNcG8ndi2AzbmJPU0k80UcWQAAc4J9q+og7I8Oa10QiXUUKASsNuSenr2qob8NMwBwp5xnkVgXesPJK6KwA5HTJP4U6wmkkd1BDYxkntW6mjBxudRp8nmysMkg4xjjGK6TTpSwVGyAODjjJrnNJBACAZ28n2zXS2ZIwFwGxkbu9VzHLPR2Nyxcb+Dk5471vWuzbtAIk+8ST2+lc/YhRLGAQHILEdK3YiXVSCQc9MdfeqsYqRs20hZQCuQBgGtO33KcEYJ6Y9KyIMqg3ncCMjAxxWnbXEYCglgAAM96ykaJlyFPMbjIABzgVNbq+5g5AVcbVB/M0xGG3IJGRxkdangQgBlGeSMnse9Ytmy1Lsan5CTgAk4J61ZhG7IKkqMA9s1XADAkBiV6DGR+NW4CrRk4ABGACOmDWLNUh5IVsgFT0/CrSojYGMH0qBIww3ZC44yT0q35nyAEgjGAyismzRRAIc5YBsduvFSpA3BHK4GCBnaOwNCKwXIPIIHPerYVVUMUBPT02+9YylY1RUn0mKZSxGSecEVxvibwcJEeaOMLnJwRgfhXo1sgYA5Iz0285FWL6xE1nLEwADDOGI4A7D0pQxUqUtzX2fMeRaRojrprpjC4PQ5x/hXNeI7N41IfqCSAeDj19xXsNhoa/ZzGGKR9wB2+lYutfDy31CJ2a7kaQgjeRjA7Yruhi4uV5MToNxsjwSWN3Z8HHOOO49KpTbogxKEOABhTjNeqa98PLXSIUme/DbVAZBHgnHqR3rzXV4I4pGSNt6luSGxnHcGu/20KnwnO6MoK8iNFZlUnlQP4eMVchY7iGyAMAYHQVTiQ7gxbJxyOn4A1MkyruUFkJIXkZyD15rN2JasaMTAFgDgZJB64p3mqy/e3Ec5BxzUMaMQCANi8HHeoLhtqkoQoYZxmkomTC5vmWMyAgkAkg9q4LxReGeQLhgGyenArb1fUY1tp1WTDlSM9cH1xXH3928+1wxiTaBtHcjua1TUTWm31N74U6k1h4lijaXa8rYEYHUetfZnhNkmtjl8FVyPevhnw1dxReIdPniOXEu0SIehIORn8MfWvs3wHcvLZwMDlSACxHc9q8HH2U+ZFUnarax0WvXn2GxlmQbSoyATkn1Neer8UYLOcLdMyDIAkbGCP5+nau18aTeTps4JyNhB45BxzXyj8QbpxfReVKRFGhUr03Zxj8ua3wuHVaDPYlBcra0Z9V2+oWvijTzFDPGfMG7B5IwK8b8ceHTC5eMkq5LD2A9fSvLvCnxOvvDN4pE7Swr0Q84r1lPHOneLtKEsJzcEYKEjg47AUUHWwlRp6xPMleS5ZbnntrGUeQH7gOCMcjHpWlbyMm0ICQTjI7CnanabJUaMqUP3iGwQfTFJaoCwAYFhnJBr2faqSPMlFo17Vv3wCkA45561tWqEAKDsY8gtzg1j20I8xHwMgYyB1raiIYoMZHHNZSkJaGhDbAMHcsQpBCg8flWyjvcTFgdoJ3EY71lQFZJQEbheCCpH456VqWagMCATzjPpXLI2iayp5W13IC4xg/3qtQcuoAyCc5qnGRuAJXGOrcZq7CuSoDfIvoc81zyOmLRbGA+M8CrMKqMHeSPcVUIIyBkDruA6+3NX4kGAGOwEc5Nc8mdES5akA8DqO9WDtJIxkdenQ1VgK+ZsBAPY56+tWgVUsQSFxkn3/wA5rlludUUVriESNjqSQOMAgfU15f8AETxfNpaSRwxGILlduQc475HrXourzGCBnGSCDz6mvnr4k607zOSAA2eVHXHA/Gu/DQu7tGjjdHmutaxda9dtIXYqRkRMeFI6/jWfFowuxmRygBDEDv7VJaxF2DBiCzEkAAAkmtligjUKBuHBAr0pStscknYpw+Hba4cMQ28AqGyRirS+BIkiZluC6DGSR1J7fWtjS0RkBYgEnkYzjFayENGd2FAPGB1qYy7mLqpdDze58K3NsZGCMVB3BSQPl6cepyazZrUxofMRnJGCCMZFexRQQOhEo3ow4AODn61m3PhWC+dwD5S4JBxnJraLixxqRb2PKC5V1BIUHjJGcVPb36i4AAMhxtIJwCPXHrW/qXhSWGN3WMhVB3EHgkdgK5uCN4w+3AQ9cjkH0qnBM1a0ujtvDtzGsUYJIC55Zhz+FdXFKZiFij3g8nHUfhXlmmTvHcqRgISAVPYd67jT7iSW2UuCrYx9RWDhZnFJNMuXWJMuoyGzwe1Zlw3yEgbSRt+p9quST/KwJAKjHJxn2FY9yBIVkGRJGTtO48Z9q6IRsDRTnldoiWAyuQcdz6fWrmmaY9184wQwGcZ4FUUBuT5CKzSN0AHU9zXpXhXwkbXTgpRtxw2DyBnr/T9amtPkRVOLk7GXp9o9rgupMQHBA79q2oWeIxuDkMMY3A4/DtUuoW62qhcb1yR04FUYZgrZVhgnJwBk15UryZ225UbtrII4wHkD5ByOmOaguAbl0AORyOnNUoJ1klATDEkAk8YFdBYWsTSgEbn64z0pJNGbnqJoOkrMwLxM0YJwzDgkHoCetehWECQhSAMDqMYrIso1jAVRgDnao6fQVJf61Fp0Mm12YkjCn1rKUZTZpGXUta5OiWzIQFB5BHUV5jrFyXncZLjO3HXjFW9a8SSXspAmIycEKOg+veucYMZiAdxJ4GetdtOjZXkKVV7IZfXEcUJ+Xc3AGT93HtWNNdiYMzNubOM0+9uBLOVDqduQRngVU3pgrnk8isqm9kXGzV2JIynlTkDrg9DUM2PLIVsseRz09aRsxkk4UE8Ypk75kRw25FGCTx+NZRQmxQH3FwVUkc5PJA//AF1YcF4shASoyWI7E4/rUTMJsOCWJxg+1KtsQ4ZXZmHUKOD710RiZNjoYwhAyGLdR3FWlUxOQFOMkElsgHvzUMYKyjjBPFS7nLlACAO7Dr60MEywimQAqMKDyfWrUVuJQxYDaB90jr7U22tjhDvG08k+lakMYwCqklfXjNcs5NbHVBXOe1Dwy9yN8a5U5zxjFZ2jaRe6TqYcIShOCCD616fa24KoCpwRyO1bFpolrfFHZCoBK4HUkd6w+sSSszd4fnVh2hakIkQSkkqMZB64rtrTW7YWpnc4TGDzj+dYFp4SS6YKhwgOQFPNO1jw/dafYOsZwsalwS2SR+NcqVObtcujg5w2Zl6v4kiE3lhwTKSQTXMyXiTzsWIYAlSAOp7Ee1c7rt/KsrEkljzgjGD9aisdYDlEGScAkep+tevThyo5cTTqJ+8dOMKAgVgOSSexp6xldgKnA5y3f3qrFdPIMcBCOPrSo68hmYuTgc8YroR5e25KMggklhnnA60rcyFs5UdqaGKlSsjBunBwKc8ZALbcL9c5Peq0LsRsjSMhRyoDBjk9fb6VKcMAQcsG3Zzz9KiiVyzM2AOgBP8ASnKjrIXALkdF7Ed/xrNsFcmYoAGB3sc5UHmkui5hCICARuIzmooIy+SSQykgR8EEeueoxzxWtp8ReULsDhhwrn5WPoT2FYuVndnVTlbc878QWrrK525KglSe9cwXkjYoRg9cAdK99vPClvqVuGdEVyMYj6E9sZNcR4m+HstjIwRWDbQ5UryQRwfxBFUq0Z6WPSgudbnmTzkOHBIK5796fFrM1qwdXZDgZwCc0/UNIms2JKbB0CntVK8IjUIx5Bxz60SpxluiZQOr0nxq0bpvcquc5btXZ6V4ltr1A8cqOpO0gHkH6V4s22TIcZI5GcYq1aanLYSKUJCbtx2nH+TWDw0U7o5nBo90ivklJCHtzj/CnIwZgCPkHfOMGvOvD/iQXflkllckgg8FR6n1/Cuxt9STyzGykAkbTnqfeocOV2Ofnd7SLtwN6EAEOCMLnqM8mmsQ7Ak4I7VC0i7i0bb2B2njofTNRmMrlixJPODVILnjSWpjjBIwT2PUVaiQKQzIXIHQDmq8DJMgDOVJPVefwxWrYxNKZZVJJYYLHgn0r04xMZ2WxftY3eJGZChIzjIyK2I1JVELs23kkqAST796ZZ2ygq4G75efb2q2EbkqdvGOa6UrHDK9w2hMKocLwW56mlWP7QCVbCKeR1OPpR5gUtnLg4BI7Y9KkhLR3bBQpQqpBUc9OQT60GDZJZxndhRgnkZ4rVt4y0RC4JPqOlVo4AxDFcOMkEdqvRKQin7p4YAHqPQ0mxokhtAyoxxnOdjgHGO5p4jDIrk5Kksvtkc0xcOQVDbj+tOjLDIyGPpSBgm3G0RjOSSxPWnBnfCluQcnjoPSkEbkbwAF6AAjJPuKkRzJGquwIXgBeD+dAhUVWYknA7EClmRUhPlsXJ4G4Yyf1oVCAechuuKJVZAArYPapAjUMCSygnGcjsfSmOehAIG5SecZGeR+VSSq6+WWBwwyCO/+cU4qruSRgEdc4waAHW+1WwFJA5Ge49zWjCMKVAABHY96p2xG50UlQRkknOT6ewq1bEbmLnywCORzmsZMtWLcAKZLDIPGSc81JJcLGo+fBJPB6AVSub5LbKlgc56jpWFqGrfwhyxU4yp+99ahQcircxoXmspDhmYgDI4BOfy7Vz2o60l4A2AyqTj0J71m398ZN2CygnpnpWTLcCIZYhg2QFzyD6/rWqpLqT7PuU9fuTcBUwcIWZeehIri7ssjOCdo9hnNdXeszROQSCV6DufSuYuI280bgAM5CnvS5VE3jBdDOTeFy4BXJwVH5c0uxcF8jk4xn8qeDiN0BLLuOQT0P0qsziDCE9Tj1/WobN1El2F1CIgAPICjFROxjBBAByCDinqTuBDbhjGPSqtySACRtGc8HrUcxqkV57j5WBGXJzt7EelZ7XLlmKxjfnjJ6VOJQk8UwUS+W24Kehx2NVoVeSdyPlAbdyMjGelUpFF2FSShA2knLY6GrUVsG3qDgZ4z2ojt3z842oQCckc1ft7cu4K8AnHFRKpYdhlnZEIWAAcHqO/vWrBbOHD4OQMlRxj1NFnAUeXzQVQqShU9SOxqaIlmAJJyOc9q451LgkPjdirqDgrjJJ61NGx24JIHU1DFsZFcDO4cc5q1HMoADBQCM5GDmuSWpSHBCZEK5JY8jsB61djO3BDZ3DGfSqzSgSAIDzwMDpUi7WYuQV9cGsWbxZOARkkq2Tjk5yKt2yuoGxQMZJOe30qrDtUbid4JyAOwq6gErrtGQSAOcUjQu2t3tVndgMHBwOlTmRy5GcLjcKzgqbZCSBIrbTGTnI7n3H+NToTIhfO51wo3ZGcdB9KuLIcTXguSsiqow3BGTjIrSEwKEkfMeuTWHApChHkRCMsQ7Z57gHv7VoRt+7OGBGABjv7VvFmLiXY2GAAASxBJqxJMsZQrGZ3B+ZC2AVPTB9RWcsywsqOWQMMjHWrJnQmJySewwK7Kb1OWaL7TIxBI2Bl2hOvP+NN2EKGAIIBJPpT4nXcAQCfpU7qpQKQDk4JPpXr02raHnyWupVRiUUliwA5LHGfSmPIQrbxwBk4PX8asFCkMuSr7SAoUdV71TuZkSNgCBkcgVcmZ2Mq+mMgIQnDZ5zwcdM1zGqI9zKxlAIxghFwBiuhuJQQyKQA3UYxWbMqyK5IJc5y2eCO3FZtGkXY5G5VmlRQoKDgk8cVWkjjB3AknGDxWveW7RYOQOc8isyVtm4ZIBJxWOx1w1I4kQzqAcrn73Tiuj02MAsCcc5GTnFYNsu8IxC5XqAehrZ0dHEmUIck4w5wB+NVE1ktDdiYKYxw4BzyOprRijkTIdgwJJC46Z96htYC5GAGIPrjNbdpZtIoEiDOOTW2xytpEEdoDgFQTjOauwJjAIwRxyMA/jU8MIVcAkkHbyKneINGVAOR+QNJtMydnsYuoI6ocAIfc5rnbxvK5JyepHautvIkcgMSB7DPNc5dbG3q6nAOCAP6Ul6EGWz7zGSDg5KkdyMZ/nU9urMWwoY4GQ3b6U6RB542KFV+QBwAB29qejqThGw3UAVpcpFyGUxlEZCSACT1FJfxJMQwBUY6dc0QEuSTh2A3EZxkVJkckgkE7h7VDZRg31tgOwbknJJ71gTRHzGGSSTgA9q6+8tg4YMAcnj2rn5rETMyOQCDg+Z39+KaY1EbptuYy4cnLAADsCO//AOutWMBVCEYGcnHf1qGytioKOEBPHy55H41eeAlNoUkAdR2obTE0QyKA6nIUM2ATUThvMOWwCeM1OsSlQSMjqMnNNkI3BSSCAOT39qpMxYxE3SAI2VwMg+tbmnWwXBUEAYP3c59RWRbW4yxUMH4IB6H157V1WjoVkQEZTPIGefxrVOxPMXYoi+xANoBGcHHFbdoCGJYYAPAHp2/rWdaNJHIxlIJLELgdAegrRlmEQKk4K8kDqDWUpXEy8pKFsANwCPf2qrNrENrmMtsIPTPHPXmue1bxKIgURmz3wPyrmL3WzcOBIcBvvc/5zXNqwV5aXOi1rxEDOVEoCKeWycewyOvOK5i91h52DLJJAAMybXJRifZs7Rj+VZM0rYYA5iBPA5PJ4pSCIiSwYErjb6d6TimdEKaW5WvrwSOSZANx5yM8VgXtyA5UkkAn5egP41sXnlKx2ncpOATxmucvmEbklSRnaBnH40RSR1JBDOfNKnggZ2561bjK4OVYA9WXoB6Y9azMmVkCLhlORnjnv1q/bbBktuLj5Tg4Az7dK6EwtctMTH8uM8A5BB4NPQFoDgZYHt3powxAC8kY6dqU/uNrEA4OKNCWWFQdCjRuBghqRAFcgOSh6Dt+VPbLxlyPn6YJxkUiDC4Yjf61jJ2HFjThigJJI6g9DQWRWKl1QnopOM1JHECNzZAPTB5x9KcYBIBhM49QD+Oa8+pM64XJRaELuRGJPfOQanto1RgxPJ5ANNto1YBScMvUZ61Y2KJFIG8LgFPXPfNcvMdFixE0bZOWB5IGetXrOQKpIJPtmspFVTkEjB4z6Vo2mMq424bILZx07VtFmUjXhuDIAAcKBkirtvIMgn5RxjjrWZCwUnOfXj0qxFcOQQTg5yp9q2TOaRqiZgSTnIP0wal3uEDYIfPIJ5rOimZGUNKGLcEDsasLIyEjBIUgknv9K0TMWXCSxwH5PJI5+oqxHIY2DIAijjjms5ZCWdgFVc5HOMD0q5DKBgjKkjgOO/8AWkxD2jLJKSGaItkM3fHYfn+tc3qsJeUk48oDAx1BrohhGG5t7MB1PH5VnarBGyu4jXB5z0OaS3FojjZmRSAEIc9W6jI/lQ7OUUg5J64qO9heN3YsyhznHt7VSNwysoJOF6E9q6oq6Gm2aUMBclAuQRnJ9fSsu9nltmcLM5J48snj649auNqAUAg5nUbg4PBB7emfbtWBf3bCVzuAMi5POQR/Q+1XFO4ct2TWTlpi+7jqR710VopkUMpwB6iub0jY6xkcAjgAdu3Haupt0aOMqDtJHORXUiZaDDG7Ag8KT8xx3pEiJygypPG4jPFXRCoUFmIU8Ejkg9uKaIh5isr5Izgdj+FDdjPciUEExksdoyDnrip4XAwwUMBnI9T60ADeSeTnkepp0abSQF64JPoRUPUaJUmdcgxqFHQ5yR7GoIS7KSw4JPT61ZUbWIcEqSOe49qe6RKQATkdR61nYTuQBC8ZIKuD1XPIohQPMoYblVThM4yfr6U8lEG48AHnHYUjYLgZCEjIY8cfWgkUxBAxIJHcD19qSPO5wBx3J7U7cWwS2QBjB70FJACeGB6DkcUrFIYvyghl3HPIHYUSMhyEJAxxgdKeYTwAMkjpmmmAxkZBHrjtSKSEhCwxuWU5kAIJ4wRTZfuMWGDjIqREBGXOQByPX0NMuiBGSWBX+9jtUtl2KqOwkXHJJI69avQjfGd4IYHGQelUYMMwJ+6DWrFGjQEhyrE4Ax1GPWpuKwrBEQMWeQhQCzHJJx1piyI8RdTkkgAMMEDvUxiQRBVYk5AOTnFMEKGI71ywOcDtSuDQ23UIWJZmwcjI605Y0L5CADqABilEoVGBwuMAZ71GhaQgHkDIB9qErkvQn84ycGPaRxu6596vworxkMSRwQAeuKzoUJJAIAPHPatO2gRSME4AOATkgemab0JHIAzEgEduRjipisbAL82RkAjpmmxtvUgDD9M460xUaNi6ZO7lvapGOXftdCzKcEcc4PY/SuY8XXcdlp6oQwdidzFgRgdsdQa6V7kQruOTtBLAdTXlfjXXPOvJwVwAeDn7w/pWM30TBQcmcnfalLJeFIlBOPlLcgDuPritnTMHe4UKBgEA9T61zlm6O0hDOGJ28jj6/wAq27CQxOG3nGABgdSK50metFWSR1ltLkKVODwDgdKuq21lJIcHkg85rEt5T8uDkN1I7VpQSr5gIAyRg471EkSy5HHEEZRuJYklj1wT0+gpNwbCAlM4JDEEj06dKSNhkgZIPQehp6p+8JKgdMnNc8tBIjkkDbSAEBJBB6jHt71BPCsquScnBHPb0qxcbMYI3HOc+lRPJticoATjHPakmaGXbRywERh1Z1OQzDAJ9T6Vu2t07IC4Blx82wYBNZRjcsHOCCMHip4JXjBEZ6jaT6CtObuKxtJeBfkPBJGMHvVpL9hgAhip+6RjOfcVhpM0YXgs3XNTrIWYEuQWzkEfc9APUVnzCcbm618xO0HDDoCMVOl/JsBYAkccdq59ZnEgJG05weevvVhpZDygwMY4OapMh012N+K9DEDPTqTT5L3ypFBRipGQQO1YQnYRggkkk8dcVOl0WIUPucDHXOK0TJdNG3HfEt8h3AYwT1FTrOEAAKktzgHnPesOK4AZg5IGOcdjUsNwisWAWR8YUt1B9cj8q0TM3CJu/aA6gBSVQ5JAyATSecHDkZAHBOfu56fjWN9pcvycEjHA61KZN42lyEIAK56+9aqVieRI2Y7oKxAIYEADA6VKJzuBDBx3IrKW4ClZNxII2kqOw7U7+0oogTIdh6AgVE6yiTy3NkzBFYgjGCxBPTiuc8SfEG10WFFBBlKn5Qe/auZ8UeNFiBjtmctg5Jxx9DXkfiC+nvs7pWcht2c89elcLxDm7RNoYWUtXsa/inx5d6nMwLEI5yUBziuQnumuAGLsGDdM9f8A61RPgOSXAzyxPUelRTr5bohG1iTk8nI7GtIJHfTowpfCXIs5IIwcZz6j6+tCysxKEbh/DjjFRcpCj7SSW2gk9R3p0TiGQOAcg9M5rosaaFyTaoQnJOMnjoaSKWN3bKHI+6xPXjnjt+ZpSxmYlgyEjIDDrRaxPIrnGwocYbjcPajQLFxUBkjJHGORT0HzgAk46Dpg1FErYBRcNnoe9WsNGuGADjrgdKhu5LVgRWOCXD7SFOTz7Vaj2I7Ajdz29Kqxsd5AIww5G3075q0sJwAHCEjjJ4NCdyH5Do5C+BIAQhyrev1qf5PvnAOcA+lNEXIQkEgBvrUjYLKrruBP4Chsm5ZRJFkClyzYzkkcZ560+TCgEAFs9xmgOQeSHIGMr3x3+lOjcSICOSRzjoRUaiuTqyzEEgYAAx0HFTI7cxscjJI9qoqN7YcZjXqPWrNuc4LjYAcKOuR2pmiZ0/hu8MDxqrkBecmu4k8XR21mxckjaQQp5Neb29xsYEDJxtyOMVDqFzJkoHLDtntXHUoKq7yOiFbkVkP1vVE1O8MuCCMgA+lV7a3DDcgAbucdRUNtbh9srnBJZcHvjHatq3iCgFFIz1Pt9a+gwdKNOHunj4qbb3JtPiMbBDGXHUkDge2e5rotOQqpIKlfXOM/hWdbBiMIdqkZwT1P0rYsoh8uFBcDGQMnFek2ebqzYtNmwELk/wCFaVsnBYZAJ4J/lVG1VEhO198h5Hy8fnWjaQjcXLsRkHZjgVhJgkX7c7ZAHbjGBnuavLGpAAkMfGQQATkdOD61BGGCAgKdw6EZI/GrEBc5DDp0OetYM3SJgpCggEt0YdMj296sJHhFAXAxxg0xFIOSc1YVFwoBwOmB04rKTsaJXJIIvmHBVvRjVuNeTu5YDI7ZpkKjaGHOOB7VZAJz6njp0rklI1SEcqQpIYKSFOOuT/SnFtuVJLEZAJGOO2aRVVWwCSTyAen50EZYnI6cmsyrCSuDgABVYBcc/ic/nSKSoJAIB6g9vxo3egG3+RppAYDBwT19qB2HLnewyGQ9COuKiubRZcrwUx6dTR8ykgdOvFLM7q25BmPAJY459sdjQnYDAvtLS2yxlCA8gMOtZlvdiJmCPkhsEDtXSXkq5BY5B5554rPvYkYGQRBmHQIvX8BWsZGbt0L2nap8oVsFTg4Yf1p+p6rtiEIIUMwIZeSSP5CsNybaQqOQecgY/DFLEGkYeajRk5K7hjIHcUNJu6JuzoNOKTw7JATk44B4znn07V5b8QdMY+eY1ZolUkgDJB9c+mK9Q01iqFCcAjJGfQVynjbTDcRssWU8wAEA9R/9etacuWWoSheJ87TIibWCtHGT8u8kkj696sWeh3N8RG0RIY4GO/PGa71fBKKQZSS4YMoxwB6YrWjskt2O9ACOC69/eu6VaKXumMYLqcxYeDYrW4NzckrKQAYsdh05robLTo4iHiG0g8ZH9KtxhfKIIwScnPOfenqhUjoF659a5J1ZM6EiTzBkByOT2oyfMAyAM1G5UqQEAOetRecPLAcBWA4AOc/jWFuYdi9I4jc7SSDwcU1ZCjAAsNpyeOo+tZ5uScqhG/HANWlcBULEA+ntS5RovxzoqB0B2t1BHUnvS2shZySSVBCg5JwT0Ht2rPacK2ByRwQO2e9bNlHMiKULEMcjy+oPr+HWvMxs406Z62BpurURfTeFBYgNjnA6/wCFRDLoST5bc4QnJPqakckqQDgjnJ5zUbyZDAlSPVTnHsa+Nk7n2UVYrTzpGjEYBweCOteeeJ5JCWIIAPbvXdXcojjfKgknjcMV5v4kG6aRixYZJ4PQelKO5rbS5zU8wQuCR5hGQPX8KzZiEddxJLEAADPJrTuAiqOCSQCCeSR/ntT9K01JJRKxYBuN2M/hivWwmHlXmoxR5eKrKhDnkx+j+FpdRYzlkjiQhTk/MSfQV2iWlpoenPLDGEOQoDcnPc5+v86pWvl26gA4C9Tnr6cVm+JtVMkTRlZVkAz83Qg9MV9rCjDD07RVj4mri62Jnbm0M+9uhqEhYPuXJyc96jgTopO0k8ZrNspHclAMA5JwPXv9a1kZ1lAIwVBUjHQ59a6KWpyzTWhp2iAIVyCQQMnvWktuFQAqDnqfSs21cJgdz19zWqj7NoIOOpbPQ13dDkdi1DEDCACRjt6kVdDMQAD82Acj0qnHh1UAHJGenSrSOQQAQTnp6CsmNMto4ldiY9o3cLnOPbNLvJJAGAOMHtTY5CxJ6AkED0pwycknKnggDnP1rFmqHx7uSTg45Yd/wpx/elgBy3U5zmnxqApY5CdMmpBCY5GVBhlAJDeh6VGhSVzF1jTEmjJYDcvcdjXEalpQR3YqQQMAtxmvU3QPCSFG/nIHcnqax9V0Y3MAFuhknDAhcZyO/wCNXGVy1ozzfRp0sdSTBCyAbQSMk5Ne8+Gbpp7eMuQCwGATXiWpaY8b+YkTMpkAY5xtUnr7Yr1bwpcOEQSsC4ABOQQQAAOlXJaXJk03ozuEnLEk4Jweh4GKlWYlDkEfMBg/zqrHgZAxjHXPrT433bQDlmOAPU+n1rnaQ1ctCVgQccgdBTVkIYkDCjJIpiEYIAIJPQHrTXYgEn649fao0Hdk7YJGeBjvUfmhWLIMtj65qNyCFJJB5wPQd6RGG9cLgA84FGgXZOuUUADJGPlzSPK3mIAAAeuD0qIMd5BYcdj3pjsh+YqQyjqTx+VS0RclvLqKzgeRyQijls4w3avAPiT4vlv7xIjKrLgrgd8HI4rsviL4zS1gMCnaVBBC5OT9BXh1zIJ7lppTgsTtPpmsZJtlQUpO/QhMgL5AAPYHikOdgBfJJ7+tDKWCkAAg8DOQPxproGYLygxu3Z4JHaqSO2KsDs6gIHERLBjkZJHpTgAwKlSQeBnpTOGdSykuM4A4yT61IIi8iAttbOBkdP8ACrVjSwm0IgOMDPOCTj86mijEeW8zcxGen6VCgzE5IJUk43cdP6UBTEgC5LnjI7UmxcpPGDKzkjBU7WyfunGcH3p7EDBBBIPBHQ0zcyYICs+cBS2AT7ntTpS0qEIQjZ5289frxUDSsSL5qrvIIVgcMB196aWXBBOXPXB5puZFAUAnoSSMj3pFl+cnawBzjdjP6UrA2To5UEKMD1YVGGIYnGCecGkSZ1jAYBpCfXAFSRSHbygYMcAEcnHX8KaVjO9yym8RAhWI4xjvViIkKCCECnBBGT/+uo7WVlQqcMM5UYxgelWMZZvlAGcgZqyWrFiJNjlgoJPJbvVlEWTAAO7+E56etVXJVTghCuM+1SwMY3PRx2GTyfWqRm9CfecFSAV75Oaw77S4yzZBJI3bgcDHpj1rZjO4gjBB64o+zi5BQFhznBAxntzUVKaqKzNaFX2U1I4m4sljyxbBBwOMD86t21uk8J38Mq5JHIB7c+la+paWdgScKAAWIBBBA9xkfhUOiae08bxEBEb+FRyB2r5ipDknyn10KiqQ5ka/gRlj1NkBOAQHIY4HGc4/HFesWchDEyOEAVS24fdHr9K8v0ezFnqElwAxjVA0g4AGOAxr0vT50a3jlJAjdRtU9enP5+le/go8kdT5bMG3O7NDzCCH2EKRjcBxViEblwSeScn0qors5IVQ2Bk4B4FWYzuTO4jHA4716TZ461JhA0UrBXygbcp9QOhI9aR41VQI0BLcY7AHqP1pFfMu0FiCAuCO/fB96mOGbk5A5GB+lS20aIaQEYAIN2NpPqKcCEckKqrjgDufWl+UkAZJPQCnMUZgCMEdwKTY7MimZmUkEMxwckY4z0rB8Y+ILXQdJkeWQiUgEIRghT3ravdQh0u2lnnKrGisxY4GAB7186/FPxzPq+pxRRP5sJGCykHCjpXm4vEqhHTc7cJhXiZqK2MTXfFsuo6hNKZGCc4OeozWfB4lR2BBxtYMSx5I9MVh3cL3Kq75I6nnB/IVTa32BnDggdOOcV8u8XVk7uR9ksupKKid5D4pik2rswGy3mA4x7Yq0uuAxhy7KpOOfU15tEJgyAlDuJGAeo9K7fRdLd0RpTgDnbnr9a3hjJx3dzlqZZC10zeS/dgDyExkEnr+FWk1JABGScAnBJ9azb1RbIpVCScDC8/pWbd3RCkqQX4AUHBPvmvToYrnaUjzKuB9mro6wX4MJBb5lPbpjtVK91hVhAQkvvUBCOCM8nPt6VhJdS+USwIJGTznFQKJLmZAxYBDuwB14r3YI8iXod5pt6rzkgsRgAnHU9/6VrNEsoUAZLDaCfX0rD8OkPAQwJKnqa6Z2KtGwAV1BUbRjgjB/EivRp7HHN66GTdaKJYCEXDAZGD0HrWHc+GhIyyFfMLcnB5+uK7AqUUJ0BGOPSmylLaJnfaCozgntWkuXZkRk11PML/QbiCK3Erh8EswVSpXB4yf4hj2FVGiaNyAAwxk49K6XxBqiXThozgDggd655sk7wQGPOPWuGXLfQ67pon02VUKs4QDp8x6H61txKkpJyMkcHNYFlzvDHBPTHY+tbdkjoSzncWxljjJx0qdhq7JkhAkIGB6inThUVmHIHGKnZAqAqcH19KoahcM5CogRm+UKOhOOTk9PrTuxtWMy5YMztjAzkYHXPeoliAAJJ3HkD0qUA5IBAJO0b+MnuRUkFs4XIjDsTxk4yKauxKViqY2jLFSCWGDkdBn+dSFSEQswIAwQAck1fXTp2gKhlWUgFdxwoJ657+lXBphgQFXWRxjG3uT1/KqSDnSMGWJWgIZCAQcA9j71y2p27BkBICrn5QOma9DktUVQDHlQP4uc1yGsRAhwU2KT/COlcON0pno4GTc7HPBCwAHBBxXR+HdTbTr2NizBQAMA8Gsu0015pVIJQNnG48MfUDtirRtFjwGcEDnj1ryaWrueliUpQ5Ge7eHtZNxBCSQhYbgAM8Z9a6ebUIobZpXdlQEKTjOCegrwPRPFFxZGKINgKNigkgkiuyttfa7tyk8+QZA+M8YHcj1r38NWb92R8lWoOnLQ6vUdYkdwsRLoM5I/pWervPKSeF547j0OaZFywcEBWG4gdhnpUxlHJU859MV6qa6GSiQS2rOhwwUMCMmuQ17TyqgKrEqxYMR14/lXcvKcnKBQACSB+dZepWwkBJGAR19BVXNYy5TzO5Lh1JUYPBIPQ/So8+ThsMxJ2hQMge9bOo6eRK+0AgHGMdar2mnyTuY9pEgHIweKpK43K5Xht3vSAh8skEAsDjNdDpWjtDEFcAbjuODkE+tXdN0UWa7ZUJdsEFufwHpWvFa4UhgSO22uhR5VdnHUm5aIZbWWwAkDZgADrj1NXhCZNmQAoO5SeMH6VKlmCquQwweB05puoXsWmWUtxKVYxqW2N3OP8nmoc7GcEzI8SXYtreQFiFC7mZT0A/pXml3cm4lLgDYerjuat+Iten1a8kQOY4c7gqEgMMd/wAzWMso4APOf0rinNyPSpRtqySK1Z5WJdBGBkEnkn0p4QxAgAMT6HpTY0IUYyR1z6VLIpAV0O71waz3N9EOjAUBSMknGOuPrWjZpukQKhdgNo288n2qjYwvf73EbxFTt3MOo+tdHp0KB4iqFVySWPBJ9atIz57EkOnkqN42yEM20nGFHv8A0rRtdPeaDKKSmOR70ssRYqV4JGScd/StLTZzbIA8mw5/ID/GubENwpto6cM+eokc7qfh05LhAjY554I9cVyt9Yi33ZAc56Y616lr19BdWyMHUOTgoBgAD/PWuB1dQWGxScE5NfEOrzzdz69QSiZKIQQV+U9Bx2q+Sz27hHBcKVAU5yff04pgwqxpswSCWY96Nuwh0cA8DGO3evfwS9y6PAxdlOxJY+bb2yGM+U5QYDDJRsYx/wDXr6N+C3iVdT0+2PmAJtBBznJB6V85LOcHIyScYFeofBjUlTUGtyyxIhwFzg5Pt7nvWleldXPLnK2p9XxTxeSryuFJ5YkcYrwH43+OmnLWNvcNhAQjqcYz9K7fx34+tNH0C7sRcIl6sOVAPJJ7Z9s18s67rNzq+pPLLJgrxjrj1571OHgl7z3NFK6MzcZbtndyz/3j3PrV6xt3acAyRxJkEllLE/Tke9QW9upfJOR1zV1EPmxjHyDpjsTXqKRzSTNVYQSHIAAJJAPr6CrtnGFlAZghJ4Hcj1FV7F90qISAhByT6gcVr2zfu2JAAB7itoybMG+5vac5j2gAEsMAf1ro7WZUAUn5ehIrmLcmPa4IJA6jnArbt8gBCSN2G54P0qn5mNjpbCVpXChCAPQ9q0rRRsBRy0eSfm6nJrn7Z/KIAcgVqW86gYY5cj5O3P0/OsZRvsWkbatthBBAwc5rN1DXjGVjiYgrk5HU++awta8TPGpjiJAJP3Rxkf8A66y7W+MyszENIegzRCnd3YXZoT3ZuN0juWLMWJAzk9yfeoDIxCgbTu6ALyc9PfNMEhkABDIe46EUjyp5QypDA8HNdCVguQ3CpIiCRAQGJO4Z/Sq94qxRsUiSJT0CDAJqcMCMuTknA2jqewqrdRFi8SIC4bbnBOD7diK0uJajNGtjfSkAsAG2hlGQD3r2Lw5bQWttFtVUdcbsjGfpXGeF9PNnEu8qXAyxwBx9K7e2ITYJPkGAwJ4yOx+leTi58zsjqoxtqdja3KSrknDZBIA6Ve3q4BByc8k1zllM6Ro7YzIMgjnI7VZa/wADADEe/HNeK6d9j1oTNOeZQnAyckHHcVk3kxVyCQRgDBHT8e9JJfhIWeQgKBwF7EVmT6vAyHDh2GDgcYNcldckD0MOueaK1/vUSuCCCScnnB9h2rhNSn3zOSoAII6dx/jXZ6tIRC5jJwxwSR698VwOpsxkCr8pB7DOTXiuDlsfRwcUtSo07RqWHTPQnpToWMrgockjoOOarYkDrHseV2OcJGSBnoc9B0q4mkzzEB12gkE5OOPbH9acKE5aJFTrU4q7ZTcEliQS3YdiKhWznvgIYo/NYkgjOAPYmul03w1AgdJZpXDEsOhIPYduK1xbx2sIjSNY0DEgAY6+p79K9Olg9PfZ5dfGxWkDntN8KLG5e7O5SAFRTjFbkri2t1gUkQr92PPH5UsrFNhzkHr7VnXl9lAAwJJwCO1epSoxh8J4VWvKbvIrXsilWcKEIOMevvmsLU7xogMIof72B2B6VYv7kKSMk4HaudvL0O5BOBgjbj1rtSscTndlS8uD5RJJBzk4rEubwSONpUPngtwAexzT7mR1uGDOSnIC4yARVK4ZCp34JOMYGMVqrAn5i3GZXDA7CevvVCdwjEEYPt3pJLoROQZDIB/e5x7VUuLtJFBAwOOMVqkLRkgIAJIAOc/MeoqrLIm0hQSB1yc5pryl+SSSB19aqvKDgAEHOM1aRBLIXkdlIywXcWHA/wA+1NVhHHknjuueaqmYQOoL5JOMetD7AzrkEdcjvWiQXLIcBjsAKnGB/OnS5Owk4JyTt9u1UVdUYEMQMdxRPeuCmCAO/vVpNkORfRjkEgDPGKt6fem1uBIQBEFZSD0BPQnvxWZb3DniUqT95So6g9j71PExfcUIOBnB5HHtUuNzNt9DqW1WW4gCk5AA6cZ/CqxtZZ1LhHIzjGMZ+lZ2lanDBO8U7ZIAYccAdCM+1dhZSJcRDbgggEDpxUxgl0ErnKyaXcOhZIyknICn+E+/0rf0vT3jhjEg3y4+dsYwa0ooImaQozO4+8oQnH4ir6QAqo3YzwTjrWijE2T8yobcOpAC8/LyOg/xrkPGXhxzEjRBgFRslc898n3GOtehiBDhSOOAD0qtqFil1aSoCGOCBzwfat4qL3LhNwd0fL+uafJFIUDLIANxIOAR25rmDERKXBICkZAPUV6p420CVZrgGMGE8jB6YABGPTP868zu4Rb3ZQjAx93PWvlcfhvZVW+jPscPXhOmrG7pV2hTIO0qTtDn7wHb+db9uA2JEbBPT2Nc1pUkTR25Vt4ckMpH3CK6JNokAQF3AxgdwOlZ4fQ83FRV7o17ZiuS3Jx0I7+tadncbmUykuCCDzgk9uaxIJHGFwyknkk9PatCBhFOFdzwfTOK9mDPEmjUjhZXGwkDqc85pGQbSHbAJ5wOtSxXCAHK5YdAeM1EjHblwzNgnqOvauiOpg7DPtzafKGjXJ9MdKtS6/dzFULkR43FF5yKoMxlQEnYTg/Q+lRwAyziRBvGCpbI4HpXRGK7GTcehsJcK6sQCCD0J5IqaK3JiGAAAckMe1MsrKLylco3nM3zOx429uK044IyMdVFd0Ec0xowLUKjKVB5A7mpohgAF9zY+7/WgQgNtKqoPoMVcMB/1mXBUbi68c9xmtkjNamVqs5W3IbJUggYritSJdk3KgC5AJGcZOc/Wur1WYQRGILtj5YH0Pr+tcu5D7iTkA9SKznobwWhTjQS7AHJKNlfTJ4NamnSC2n3oSH6MSDzioJYpZSQDtf7wJwAB61ILuR3Qy4dwApZRjOBgVzSdwtY9a8N+I3ktAiDZgDG4Agke1YXiu9mk8xJI9u4gAjuP6Vm6DqYiQspOASuGHQ1H4i1CeaEFQXAYEBmxj1J9cc8V4E6Hs5uaR7FKopRULlOOTyVDuQABytYmp6kLnJChHBIGDwQalkv3lt9gdSI8qXbguT3PYn6ViylXLOcuB2A7/SrVRFuNugxMbyC4B+9knrWro4cgO5JUtgKT096z1tTM6lUyQACela1hblRhhtOQBjnJreMkzlmvI6SwlfAAOwHrxW7ZzHMbAfMDwemDXPWrGJxkg4OCRyK37CbIJBBGQRjnIrqhqeXVj1OjsbooEQ4JJycjOfet21cMoG7gE445Oa5yxdnlBG1EA+VAOnsK2LUbwIiWCj5i3r+NbHJ1N63QyDcPlB6gkmtGNxkk4BYAcc496yLW4/d7QcHOARWjbyjBGMnjNZM1RqQTM0RQOXGQSXxkAdhWpE+VYnrkY989ax7WQ7m+XODgEd/erkczyMFMmAvTC9/r0rFo2i7GrAzjcVlIB424/rU8bjcQSQvA/GqaSBFwBkEjvVuJsKQRwDwPX8ayZsi0u0qRuK+rDrVlZAoJDKqLjJYgAe3Peub1XxVZaMoSWVfPYEiMHOf8TXm/iD4g3V0XitDtUtzID19qcaMqmxTqxiet6r410/S4meSeMbep3AAVx138ZFIdbFEkJB2SuuVJ+v415GQZZg8ru8hySzMTyaZIERiwZg/Qgtke3Hau2OCgtWYTqye2x2d58UPE16jltSaAjjba/IDj3FWNG8S69d3Ucltql6AcZ82Uvk9xzXnxvBCrFwWUelevfCzR1kt42KApL8wLds+9KvTo0oXcUZwcpSSbPRfDV7eNaATyNK5YsTIcsc+/p7VpX+rR2kYkeRI8ckMM5xV2xsbdADFFxgg47kCvKPiZcXL20sUbsUYlSQMdD0rxKNJV5uKVj6CnaEddTnfHvjqC5uZYxLJlc4RFBRx9e1edzXZuJAUQAnnjuT2qnciYTsJpCVJyBtAwM+o601VK5PIBOQTXuwoKlGx5tWrKbNSKTeiMfvA8gjNSgKpBJLgZB+vasqW/jigKmRQc8Duaw9Q8RTiNUhUICTjnGT3NSzOKnI619QisUZp5GDlcggAg+3t+Vcrqvidkd0iDAH5s/XvXOXd1NdkGXIZTyM5xVXcWzuycDGfaldo6YU31JXupZZGleVnMjEgMentT7V02FwM7hnB55qFLTzJQWGARu69RVpI1VMIMEdSTWMnc1UESo4F/ZSYVQJkYgjAyCOa+wvhzdyJZQEspRkGMDsR75r5BhiLXEJyEIZSXIyAuRkfiBjPvX1R8Nb0ppUL5yAoAXPQCvGxl5WsVyqLTOl+IWpx29k8KMQApIJBwQe/44718n+Mb1rm/lLEOAcKVGM4r3P4qeJFuElYSgHheepABOPw4r5zv53uZ5FK4OSwIHXn1r2MLelSszsnL3SoGByAgy3GMVes9cl02YGBDvACgK2M+uT+NU+YCrg4IBx3I9agaIzOWJ+bB6HFau0jjlqegaZrL34AcgSDqu7+tdBZxlmEuAqHng9DXlmlK0VzGwcogI3DrmvT9MvkuE3TyGNBhSQM9vQe1Zp8r3PPqQtqb9pOcEKeB1GOTWxp8gcEscAcj2rBjxGjBSzBuQcYOP6VrWe4EDIKLjLgZPPardmcnU3YHJUFWB74PpWtZghSAMZGSKyLR9zDKhcnAI/n7VsWsjBEVQp55Y9TWEjaJoxQgEFwHA6BjnHpWjBCgUvgAk5yOM1RixgkkKpHWrcIDhSQwI6ZOP0rmZ1RReQjGCAcZAI71NAFYkFiTnntmqysMkAAIMDd0GfT61YDbSCSQRzkDOB/WsZK50xLyAIBgkE98Z6dePpTZ7wIMBxk5wDxmqOoa0lijFXAZVyGbjjvxXO2uqC5KAMZUA4kJyTWXK92bKdix4x1J4rAKMhsckds9K+c/GV491dOpJUEnHHXHWvefGW02JYthihcKG6jPAx26Gvn7XneO8CEF2lDS8/wqCOPXPPbjivUoRXJdG796FzFQJAI1CMRnOVPA47/AKVbgIJBOCc5qszO7AIoJPP0q7peJZDtAI6EkdD3rVo86WhvaSVWJw8ZVsBtx6e9XkAJwSc4yvHX2qpZWxF0nmTtHCRkgLnPpVzJE4bkFTkHpgdqlGG5LaMF3BlIIOMEdKsrIAyEAhSeecflVfzA5JcMSD/CRgfUd6Sa6IKsVKkcAMMcdqtJjSsLdAz7w5KjJyZTnPvXL634bN0hSEZJIYYOM45H4V0Rk83KsA2cEn+lIZS5IC5AIXI5roijog7HmjaZNbXgyjLg8qR1NeieH9ImurNXKhjjBHTA+lUNQs0uSCBlgSQwHQiu++H+lGaFIppGGWCszAFgCDzj06dKxxEnFJoJJXRxmr2RgVlAUgdc1zx2bjGCDIeQvc16n4u8Om2d0ClnGcgDJxnisvwz4IeW4Ek4RmU4xjkD0+tONaKhzNlTo22RU8A+CZ7u4jnlQKTyFxzgd69fvLCHSdMRDbZkcEiROAuOpbPXsOK0NC0eHTokZF3HGN+O3pR4umJt0hBLOV4UHPB/lXlTrSqz1OqhTUFc8n159kuUKkDqT71hzSBSCrADGa0NfuFNy0RIJUkE8EE+n1rBkwMlzgg9PSuqMTGrKz0NSwuCHB25Yn+Guv0q4ZoQ21gFG5uM4HTJrzxr5I43PmbCo+XHeqKeJdSWRgHQ24+Ubc5P1rVQucbk9z1+/wBfitYiInBYYz/hXG6nrsl1MQrsR15rnI9VlnADlgPpwKRrlyRjlcn8a3hBRE5yl0L8tyzKCCA+e/emyF5YyVG5+vFUnkRyWVWLqMFSMZrb0SES4BPJHHHSnLRChe+pzFxaMsxGMHHTpzUGChJcknsev0rrtX0pYUdSQTk5Y9x7VxV8RASC25CSASe9cjjzO52K1tB8ki+SoJ5JzuIxn2qEvHwOSP8AZHFZtzexxoAxZi3AA7VFazFpTGjY6HbnJI78dqpUjNuxteUZXUK5QjoAelWreRowSRnHXHOB65qlaRyEGRFBOdoye1XJHC7QRIxzyEGaHGxK1J1YEKAQ2RnP9KuQBZCpfKEZAI5AqtCkmUKthc5KkAEn61fiIKE4wQeff3rGRrFE8KmMkjAXoMnpWpYo7sQABjn1zWeu1ACVXPcdf/1VoW06wsCG4YcDFck1c7YaG/p4xGHbII+XA7fhXS6S29lVwCAR07CuMt9RWKVg7HOBgDtWrD4misIi4b5wMkA4JxXnVIt9DtjUij1LS4kRkIKhi2NoIBJPTjrV/W9NMloUKkkqc9seorx3w547bU9VliBO7JYc8jucn8K9g0m7F0qPIhMXBKkk8dx1yc/WuBxdKabOmniYp2R83+P7J4prh4xuKEgFuAT2rlLW4CbVAw6jkjjmvZ/ijoJkZwH8skAnKAgf/X9q8SmJjmJlBJHQEYwa+qozjVpIxxVpq5txaqbcoHdgignGc59sVrW2sQTsQQQQoOOOM9M+nQ1xRu3luGTChQoOcc9/8KYlz5N2XDEAqBnP9KfK1seJOC6Ho8d2jqMHGOSBThOGIKhic4xnI+tcpZa3FbtFvdgxPyjaSDXQpdmdTKgZwxAJ4GCarU5rtMu/OzlmcEEgAKOgqZIi7KGJUg7gRxz/AJNUxIoJ54znNW43V3DMzA9h2qZO5UbE0UWyUZPJ6k961bCEM4IGCDwT2rMWIM3J4zng81r6cxeVNo8tMngnPHbmuSZolY6uy/dK4O0gqO3QmrjWUGpZFyFOFBBwQDgYA4rOtACQCQBnjHetDzEBAI68kZ61z3s7nRCVjjfEHw9ivY3mSHLd/LGa8i8U+BrqMSspUSZGMKeAPUfnX0k2ZEBBwPQHqKpajoMGpRupVWOBgEdTmuynXa0bPQpVI2tM+T7zT/sk5UFpVAGNy4PucVnSAxOQx4J4I7D6V7z4n+Gr4d0RcElgCck4/lXlOt+GjaFy6MGBJUEYI9frXYpqSuaSppq8WYtpqUsRQlmKKcDcc4Fdto/iLeIlZgXbhcnGfx/xrgWjMC7CchyMHHSrFnfy2V0DHtIBwSwzge3vWM4Rl0PPqU1vbU9gttUZ4QEII6gFcYbuf/r1IbmaQqjIpGMAjrXK6PqJliRQMtjJ5zXRwTebEhH3sgjBwazSscknbc8i0bZJxjk9OenrXa6PAUi2FVO4Y5HWuD8PSxRvl1YqDuKg4zn3NehWTgFAVKkYYgcnHp/Ku2EmzOvHl0NiApFkMwTaAANvX8elMLkylApJYbj24FPJDqwVQE6qHPPP9af5KBQCAGJznPb0rZM4GrlVpFOCoyMjtVu3jBjJUYYnpjP40+K3CNuBAJ6ZGau2cQJIAwRyDjGau5k0Pt0IILxs4zzg8YqfaFkQYJznknGDUjsYlII5PXFM84DGTjv0pPUV7EkeN5KkqwGRkEfrT44y0ZBIHvSxyhmRCcock+xpwGFC4DgHkHvUt2EmQi3kIyGXI5Jbjj61IsABXD7AOh9alBWRSMADoAP8KazBSRtYgdTjgH0oTuFgAJJTcMZ7UOCAzs2QAQMjvUckrbWJVScDaQMY9c+tSqyuoAPOOc9qGNDdylTySegyMc0gAYEZwF6g9qgmnKSbW+8D93vjPXFSOWVC5XtkHsR9azYJ2LUQC/Kr4XHLDuPSmX14LYsCwQAevesu8vo4hGXfy1ZclgM4H0rj7nW3laUFtjA4U7sgis9G9WHNc6K/1qRklCASsSFKsoIA9c9Qc4/xrKe9LksCwdTkEnvWQt6pJzKHGRkxnOac1wSS6ggAZxjtW0Ul1KSJHuCWZVGTnJ+tUpJAzsAcEdCe9Aum2uQMk8kiqhV5CCFGcdc/0rR6miYjSlFAbnnBJHWs2+iDFiwzj+IdAD2+taTINjKQSfU9zVG4UiI55XPaspGi0OfnYo7lAAFHDHofas12JzjnqefWtW8YBSAhC54rKmD2rFgQwPQegrmZ0R1BpAAMngjqKhwvLEsWByBnOaSOZFKoVXAz3yQPpVZrlkdyAQD61k7nQokOoyD7YTCMRbQSemT3qewJncwxtufaWKEcADrzVC4mMkZOeQckY6VJa3RV0dHZG2kAjjr1palKJ0NuyFATjOMjmrSAs0eCqj7xwcdO1c9b3LSKGUYjHy5962LRg0cZkBZu5HANYyNVC5uW7IWQFiqZyT6+1NAKu7MwKMxIXHGD296hjwsRR13ADOR2qZYyELgnAHA9KzauS42JkTeuwEog5AUYANKqBmJPDEcnpk1EJSQCRgjuO9OSQYIOW3cHPapcSNizHI6kBgTkdT3q3EUJUOGRT175qkHWLEZOCOnsKsJtj2ksTk5z6Vi4gmWkYKSqgheR9RVi3kCqCpIHoKrx4AGRgE54Ap2xljCA7u+5azaNEy89wBGxiQK5I4PIHrU0UxnQ+aNyKOMnv2FUYY5UUlwQcZy3p2NWrbMpYZAQKCGz1NGxRdQxJGAEJAxheuK0LVwMBgQOuAayYWPmbCcEEcE9R3NXoHALEAkjgHPUf0q1IlmiJS0JcliDlQGA49D/AJ9KWFREApJcKO5/WqnmCTK8gDGM9zUsDs7NvQqoHUnqfTFddOWtzmqRubVgTI4bOMjkZ6VdALZBGOeprNs5IwkRDFGkAIU9Rn+VbLbRGVY55xnqCR6HvXr05aHmTVnYrzlo8BBgng54rE1CV1ORhRjn1rTvLxImJlJ2Y5bGTXP3Vy1ySwyQOnvXTG7Mio87SBsvvJ/vHNBO4oRtJUZJH8qfKW+UA7gMYX09RSyqqqfLIYgZIA6mpki1cxb6MAkkgL3JrBvYj5pVFJPY9s109/bloCXAIY4K+ornbq3WEmJFIT+EMxY4PTnvWLR1U/MpxocjIVWI5C8gnua6LQo5rh8MpCAbQW5z/hWfYWL7lPlKSp29MAZrsdIsRCihSAVOSCc5rSC1OmTila5q6ZZFIgCCSOCSelbQUQwFt5CggEgZwTwPzqtaEsxkUEs3VccD8KuoV3Bc7HPJUdse/rzWr1OCQjxsGJJAYdBUVuzysQWXAJUkDGT6ZqZ435JJJznJ5zTVAJIIwc8ZrLQy1ILmNVZVDh2YkBcdPqawtQSNckjnPIrpJgsURJARyOAea565COpIYOck885qXcasYsiIWJC4IPXFIkDFXYBQ2OG7gVPI4EjAKQSegqOcIoBK5B6immzWw6IP5aFQCPU/54q/DECpJbnAHHrWXG4XJyUBPTNW4XKs6oxJJGQex9qGJDr2P5ShBIGDjHesiW2Z23bScHBx3rVlDyADJJJ6nmoBbmRlyhOw5BBPJpIXMVVg2j5GBYEjj9akkRjESpyF4IJwTVqW3bK5XaQcn3qBwFkYFMcbgT6H/JpcxLkRREZ3EgADp61HcsNzEAEn5hgcDPanPGYi7liQ3GM9Kx9Q1BY5EiJIPUgnqKuLvuZNnQ6eSWBAAJ7+hrq9O4i5OH6jB6+9cpoduXiUjkHtXSGUW0CAnDY6Z6Vo2kiW+hdmuxFwF3uQTgew5NYeqau8cTBTksMjHP61Q1W9LZjJyc4Y9cAjr71glgCViAUA5IA6+9c8m2xqNy1PfPMgDElsYyT0xVBlM8QcsQwbGM8/lU0eZGJccAdDxmmoQgYEKwwevUZqo3RtGCEUOFHykA9c0bQ0TAcDrj2p+VSEEkk4wSajM4WIsT8pAGT2pSuzeKSM3UBtjxjK9wOpP1rBvVSRiUIJXnA71rX0+AVAyOmc1kBAWOOTnFZp2NVZkLJ85KNkgYBPerMLZyzkAAjAB6+tReSGLAsSR1b1/CogsquVbBiH3SOTmrTK5EbVu5fBBwFP51YRo5GKkgfWs5JQsRJIyvzDac4I7cVdtmMzhzGpaTJPQY79BV3QnG5O2CcE5A9qVgFxkEgg5x2FS7CFAKbHPTJ604xHIV/kYcYPOD3FYTkiFG5AGJbcASP51YgcQ/M44J55qPCqQSQqrzk1LHtlfY77UxuJUZOe1eXUdzpgrDlmH2gFVLE8DHQ1OHdWdJAY36EKOh/xqBYgCBnIJwcHge1PETRDYFYBcAEnOePWuZOzNx8TDgvlyo71fsnCYCnCn5tvvVDa8RLFvwPapoZyWwUy/QY7CtoyM2a8eQpYFmYkgp1wPX6VMhGYyoKnaQQelUQ5QKQct0JBqZZCFyCCc9DxjnrWqkZSRrWoJYAjK4yT6VeZg0gRG2gDFYyS7nBVgR0PtUyTHc/zYbpwa0UjJo1I1K5IBcDspqxBkzRoV5JAwTyCelZiyyJGQp3EYBHrn+eKuxsNqAkqynGQemK0uZtF0MIkUE7wrbR3xUU0Kzbl4IBIwO9MjaJGwd7DBJOOPzqSJQcklQcHn0oRJzer2JZ2UAgYIHtXJX9uVkYByV7D0r0G9JZyDtYdyR2rjtSgbe7kAkH7uOtdEJFraxjbJDCEDkIpyR1zVGa1V5QS+0YyeM5z0rVaLYykYCsP17io1ty0xJUKvXAHJ/CuyOonoS6Ja7ERwpHOAT1roovMVgRHkY5z2FRaLZtJHFKAEAPQgHA9xWwIkjYoDuZuAApJGe/H+eK2skYy1KCsJGwEwRksTyCPSljQEk4KjsTxVg2vBQAgknJz60gt8nYTkAYGepqWyLERgeJxltwxkE85pxgK4fIA9Km8sIUw28cgrjp6f1pVjLg5B46gc4qLlIYRI+BwARgGnJCNpUMCF6ZNSrESoCHJ746imCJkcKMBPQnnNTcpIjIVCdxwScH3p0kIDLwGGAee1PNush2FcnOQfU9qmmt0iIIOSAPfBpXHYqmMYDEAqTjAPSneTsdCoCjPAPapCCEIIRMHJB7elLgsCCQCMgYPWp1CwjxkkFRg5wT7VFJAy85JBPAz1FTHAO0Fs8cN0B9qbIZFwmcgc4HrUt2G9CFkzldxCdcY64qneq4IUlkUdQeMitAInmqAWAPY9z3qjeKEYrkkYwBUNiGWELvKEHG7I3HoBjrWpDblYyG5xkg+tVLCIOciQhAcEDritQIMKc5OCCM9B2qLlpEaKMhgQVx0zzmoCGSYYJBIJJ9qvCKNVTKEFicNjAGOuT69Kgcx+aRvJB744FFwaGJEZQRIgA6cUxo13Fd42jsAf51Y8seagznJwcdqJLdjGWRQWAOFB6/jVJkNEMSGTcisUGMbuMj3FasKhdxc7gAMfX1qgkL7iwQErjIJxwa1YIgWGQQD1xzVXJSDYMgg4GOgphWVCTkYyPu+lTOACoxn1+tV7+4jsIpZJiyIThiOufpWTkJmD4s1NbO3ZMEF1PzA44rxXWL157pyX/dYPJPQ11vjTXor0OFnZYFBw0hCfqeK4NongdwSGJABDYye+ax3d2dtGnb3n1J7WVpTgD5R1K1u2m1vLGOT0HSsK0B+YgsBjtWzakuqqBubPT1ps60je0+csxBOQDgDGMVqh1jlAUMp4OfesG0KxE5OATyc1sJMSoKksM8YGSBWbRLsaqE7i7AAHnjp+VTAggk7Sc/wnOfes9D+6yXJA/M07z9+EUhV/LNc8ogmW5QOeC3IBVRyKa0JVCSMHsMdKUug2AZG5eMHqP69KkVTIuRkAHg1k1Yoq+TgEAYGMjA6molAiXccksTjjGT6CtBYQHUhiMHOe5qC4jDoQgIc5xkdD61DZSRAwQqd0rAEg+WBncR3z2x/WmhPMnJBZAABgnoamMTeUoYcA/NkVAkgSRotkjMfmB28fTd0/CouPlLSnMxBIIGMHNSxzmLJAwMnOf51TmwhJYkjGeBzSmXMUeHBJVSc9fp9aaGlY0ZZyccjc3PHYU+CdljwANzEDAGc/j2NZ8ZbgkY5xgHrj3qZJSiApgc87jgYqrjsaO8KSHUE9Dngj/PvSbkUZB4JyPzqoJdwAXoehHNG7MgDMSVAxj0rVMzcF2NEXZOAFySQQc46VYEzkhSOSc49KzEcbiFBBcg5P8I9qsNOYWBL4JBwMfrmrbaM/Zlm51E2sTKELADJOcDFcjqOuyTmUAMi9NrcYweorSv5HZAG+cOdoI54rmNSz5o3sBnjJ4zisp3asaU6cU7tFK9uUuIjFsD8jnuCO/1rA1C0fyiwRiSQSqKSR+ArdkQyEFQBtJGfbtTJYDHE0hDMBwVUZJrynNRlY9dQ5lc465tyCGAIyOfpUHlu4LuuFzhT2OOp+tdXdaU8oLqN0YGTx0rCvLd0BG0nHQr0rqpVUzGVJxKfDwgAZVTkgHk/T3pN0nyMRlAOmOgpfJIBABUdD7U6NULKhl2gttYkZwPXFehGVzmd0OckqHTJCgs2T0HpVq3kV9pQlyQCAB0PpVaFCplAIG44GB1A6HFTpmVShPTDBgcVoTctxXEkYJIyT09qmgkJVsDerDBB/wAaiMpVULLkdmxnPrzSIx5AGBjIOOtTYTZdSQkgFQMcHByPzqykYOSSCAMgZqnbW4bYFUID0UcVcSElmVwQMckUEk0WXUkjaccZPb1qTYinBO7jk9RUccQSPks/OBxnAqx5akEABiCCecAjvSE0KjFZFIOCQcHHr7e1WYyFiAIKjGeOOPWoEVNwAOSOgqx5SSLguSwGMZ4HsKknVCoBjGSQelWYlSNxkkoOuaqQ25jyrMQCTg+gqdBj5AMgd/Wmlci9jXtY14YDIxnFQ3MKzMAqbZA2ck9vSn2auy7hIoBAIUA5z361ZkXksVJPTOK3hAbnZFe2tHk2qcsYyWHOOvB/kK047XMYf5sglSASMdOcVDECADkgk81dhJbIU5z1Ir0qTcVY82rq73LUMTNGCwJORyrc47e34VsaflSyl8AY4x1NZ8aAIiAZOcgnsa0bdGaRADuY4GPQ10J3MDdtgQBkADOMH3q/aA+aSCcf3fWqFmjYBIIBB6Vp2qhJgCwLHnFKRSNBOSpBwO5ParluQoy3UnjPc1VjUgsEbk8AkZxnrWkn7rZyGwM7sdK5ZtI1RMi7iGIwPYdKkSMswKgBD3J70QgsCVO5iMYJwBU6YWRflJIHY9P8a5ZSNUixHEqqFGc/yqWNGUtnB9KIwPvdMUrS5b5SMDqMVyttmhE7lFyeF6ZAJIPbgU/AKnJBPXOOtMigXfuBweeop7BtwP3VB7HqKBERmUhsHAUgYPr6/SgkZAxgk9fWgMQ7lcHnALDOR9KGJIyRgZ5oKsKzgK6nAOMg1Qbe5JJyeelLNIxyM4IzximFS4CjILcZHalexVhnlliDjOOp9ahlIUMCzKf9k4q5NKIYymAxx61h3U7mQgEAdwKauS4lkW5ZlkJDDGCCO9WTEd2WBZlXAJ7AdqrW0heMAnLHBPsaviQgAYyVGdx7+1aK5KRA0/k4wcCs3UGa9iDoSAD/ABdx9K0pSJAgIBLjnpx16jt0+tQG3QqFUYBxkE9D3oTSB2OXvLV1kDKSQDkkVnzqsSAsOCchgf6V0l7ZMD97JGchRjj696wbu2DkqE+QHgEcCqTuTZFNJCm8CVUcn/VsMkj1pjKXJIAJPr3qWUjeZJAVOcZxmmEFguAADyTnGPw7/SncojeVVbBJIPAHTJqrcFtxIGVByR6H0qdyiZIT5h0Jwfw9qgkYNgsSFzkkDNNA3YRCC4Yjg8k56HrjFOa4JcswGc5BPGD7VWNwCoAYIASwYDkmmedExO0ZJ5BB4I71dhXL9szySqpIJJycd67Gz3lAxGRgYyeQK5jQQJRGQm8sM5z0B711S7UCADJ7nPQV8lmlVSnyI+qyum4x5mEhCZyMAe1VZkYo5A6DIHTNW5AGIGRnpj1qC4UMAwbL5xjPNeFa59CmkZOouPs5B5OCCfQ15nrchFw+TlenI6HNegaxMsUEiBgCWLfj3rgtS23UgjgAkfdgnOMD1ya6qOGnWaUEYVcRToxvNmSbZZJEdXJVRnB7H1q7C7AFwCQTyQO9PjgMKEMN5J5J4xQkigkAgED0r7/A4RYaFup8NmGJWJlo9EXIcuCSQWHJNc/q92Gmy0hJzgKRnp/KtH7c5yCcgcDAxisS/UJchyysG4Ck8578eldlWN4nn0UlLQfbAfM4OBjJz3q8jAysWYNJjcFHcetZ0OIUDl+BkHPTk/5FXRtDgs+wEA+vB6D9RRRiXW0NWxddqhsByOmc59/1rUt8KWABYE5Oay9Ph8wqCWU4zgc8+la8KlHbAZQedrAcfjXday0ODd3LcYk8xgj44ydpxkelTQoTISDgdAPSoS4YqULFgMZOAfz9qtQSneiEEg8EDsaxkBK4ZANh5zjmp4pmYbQOo5IpCrZIBx6e9ISyyD5gSeu3tWLZaJ0B6hiVHOM1I5feCCCoHBHb1z60KpSNQSuOpz+lP3M5LABXHHQYP4Vi2aJk6AZALsFx1I6D6U0QIQASx3DIJ4/OlCmUBSOOoYcZNThQ0ZUnBA5b0FTqVuc7qug+dZygDy8DcW64q5oNvJD5RwUI4I9a2dm8OgbcAeSfSn2loI3wcEnkGtI1LLUVovU2oZjsUEnnqSM5qXcASpIAI4Oe9VU+fbHu4BB5OeRzUkkm2ViGBLAKR16HPTsfepcrjLqkrgjktx1pXYBSCCQB06kmqazbGAJwAfXoO/NOeZhuwM8HHvWeoiQyiQFA2AvBHQjPelWZVJU4Bx2HJqu0YZiCecDLA4NAfaxIyRjj6VS1CzJXx8wwQTWH4o8Qf2LZNKXIfBwOOc8da0ZdQSFHeUgEKSAehrxXxz4ll1O9ljL/ALpRkAnrzWc/dLhHmZzniDWJNRvpZC7CQseo4A9jWG0ZT5SAOeDnOTUzKhYAuXI5HbGaa8gUKWBKk7cDnBrO9z0ElbQrhEU7HIJBIGKdIc4AAAAyaWWIbwSMjPBx0prK2SwABHqelAWIsHBLKVyeAppyMFyQdqDnHXHrVlR0DqpOPmI7/SmEAOCBsIBxgcg9qOYpKwzlgQCMHnOMcelDMUYBVDegzzg0xnKoUZsMwGSBkg+1RjAmUhDjPJPUCgm9iUsTgOTlTwRx/kVYJD5BII64HYVXCqzBZDg9Q1PUqpIB+najlFcnE/QE5AJ6HrSHZuByABgHnk1CAeAgAYkAH3pBlTuIDEjDZpcouYtgx+YoYHJ6DGcn09h70sYKEEgE8gHPQZ6VEhUM4AwcZPPakjYuTgcAkbs0KNhNmnGCVBxgdsU/IcBASXwcD+tQW7BgAxIP1qyCiMDj5ugq1oZNj4d8gIcKpHTHf3q3bq3mDALcHp2qpGQQXOAMHv096uW4CYBclyOSDWidzPckiUInAIPYip4pPlclBgjBqOOQLgE84wT6mlAjI3EYJyD9KfKFxZdPinVkV1hxgAsMKB3zV7w3ojSSTuT8v3SQeuOQR3qKLaygg5BGMH0rqvD6Jb2xkbAJ4OOTiuKphoylzNanbSryS5b6FB7QWdwpDblJGRjOP/rV0GlyNIoUjIzjGOlY+okTXJMRyh+7xjPvitCzOxYyrbXwDnOCfbFdEI2ObEWlqawLRkAkLhieuSRjp7c1PFIZCxJY8857mqLMm5DIcgnJ55A/xqaBAhLAlieOSSBXQcC0L6uGYKCQg54PGRT1nwcAMQSQGPQ47Z9ahUDZgkA85FAYhCQSecZPp247HOals0TLJYBQ2SpByfepY3ChizjOcgnkAfhVQTGdcIGkY9iMEnGcVzfjTxCNMgCQuqTlMMAehPUA1hVqqlFykdFGnKrJRijlPih40c+fYQupt2BiJ6Mc9cH/ADivG7qOObAmDoqgr+6IYjHTk8fjW7rMjzTAiRSm7O0jJ9T1rIuEYsI1BG45wBk818NisQ682z7/AAmFWHgklqZDq8sKowzOgPzA5zVGSFhG7SsFxjao6n1z6VuOEj8wFGYj5fkIGD71l3cauWJAJJzhe/tXFzM7rFaGAPMRt3PwVyRlcnkgV6RpEMcMKAMwJUdea43SbdJL6FyhLryDnGDXolhlolSRAEY7sqBnP19ParTsLluQalAs9qRGNkoIYOvBJ9CfSuPZRHOVJJKnJz3ru7yIQ25diAACMDnFef6sj2V4LgSyMCT8qqDj3rqo1fZs4a9Lmjsa1vIk0QMbq7KcFc/lViBD57EMSDgEEdDUOiRy3jRiCGWcMQrSAA7BgnJ/AH8BXcab4SYANOqkEglR+nNfbYOXtoKR8ZibUptMf4btAYADwMFs56+31reZVUABecck05EisoEzEERCFYqBuwen171ialrUsLOETduJw3oO348frXr/AAo8u/MyxqGpJap85BGM4XtXJavqz3RAU4Q9sdaS5u55clwSXJHTJHofaqsURkCuy4GCQTXJOq3oaRpX1ZUZDMWYhXDHkDjpUTK8wAVVQr3Xgn61eMOxiCMDORgdajCIrk4J+g4rJM05LFaIElGZSSrenWti1LOSWYEA5Ax09areWXIwcEYNXbWMpEQSMlixA7VdxxVi6VV0BI3ZHQd6a9mWOJDl/wC97VahIChxgBRwPWnlgQACHU5Yc9D3H6VQm2VhZxrtQKpZiAMjv9e1NSIBUCjB7+hPt7Vad2lVVAAI6n0qWPDOGwAgUArjOD3NUrmLKbWofPzZz79PanBME5DIwGMAA4qzCFdgSNhPX0BpTAAC6FSuTnnrWidxpGZfKViyfQ9K47V1DIzOcBjgg9uf0rvLyzaaF2AwhUkH1PpiuM1CzKX4jKggoGBJ7nqMe3rXlZg0oI9nLl77Mq3uPsDAoFJHIyM/XjvUU2oNqFwJHcAjgbUCfoKn1OIIFCoAwxk47VlSum1cDB7nOK87DtPY9LELuXZIiUZxIwJOFJ7Yrb0HULy0hWK4cTspyCqgY/Pk1z1neNHtUAgISQG56/XrVtL8qCgyAedxNetHm3R49WNz0vTNTeVQSdijuTjPrWkmpW7XAQuyFjgEAn8cV5lY6sTOxckAYAIPU10miazAzy+ZLh8ZAY9R6D+ddsK8lbmPLnDk1Os1XVorCNwRhwFY854xx+Brl21a/vmdI1IGRyBnNb+nx297sZSrSMQApGcnNasegxQxhEOJAWZ+MAEn1/KvRp1qdjhnLscva6I91EJZXMeDljjr6jFatvYxwQGNclnIKsB3rojpEixBeCQAcKOue9TRaG42FwVB5Ax1+lb+1ijDmbMaK0IAQqXJ5+gq3BausRITGDtwO9bc8Fro9sJr2eO3RuS0hBIA7461xHiL4m2VsZINMiN0MfLcFSi5PcDqcVjKtG9jaEJSN3UtQtNFtJJZ5FR1AIjbgmvKPFPiabVr4gExW7AsADnIz0Poarax4ku/EEqzXUrPLjbjPbtWZ9lmnkyoLEAnHUfWsruT0Z3QpqOrIZsElgCx9KeIfL4IVBjBHp+NX4dGllKNJEynAbBBGfwrWg0CJY0LBlIJYNnPPp9Kag2aupFGHp9lI7mMFmDcEjuD2rVg0hIcEAbQcbV6j61srGkUIUkKc8DPU04IACWQAnGMdqvkSMXWIIrcW4VBHhW+bbkZNTW8QaViAQBzj0qwVWSPcUIIO3d6U6CLkgHBPTHehqxlz3ZJbEu7khiCAcE8CpZ7d5soELEYYAegq3ploZrkBnCLjv3PYfnXXafpcSRhn2o6xszE98KTge5rxMwrxpU7M9nL6UqlRM81u4nXcHypOMsRxXM6kwVWR3ChuAScH6Cu38VXaTu6IQhB+XAGCOOP51xU+JWJAAcDnIBx718dCbk7n1so2RHGFwghVVQAALz/AFpQoUl3RsgkKR2qSKMCUtLJucjJY9z26VMCjQI6EMCDtI4ye/HavqcK7U0fNYn+I7EAUohKqSTztHetnQtUPhzVJri3jBcxIS5YDJwcD8Cf/wBVZUA+TAIABK/Q+lEeW3KQQp7nqea7WubRnDexe1vxJe6pmW6csCckDnJrIcAsWJyVGcZ61YuECIwAJwOBVaJywCEYJ/hPNEYW2IbNK2QLgoQBgcE5AzV6GPewIQEj+IH7v4d6pxxKsQAHPGTVyIhGQLyQMkg1STM3ZmlAoCkA5bHGB3rYtNjAE5wDna3UE1jWbD5sBs56kY59vatOzVkYBySDzknrW8UzCRvWzZwARtGAWrStYyWDO7FVPIXsPXNYlu298IxIyAR6c1u2cQSNAsjB16Kec++a3uY8pq2rZ8sg4JJIyevpj6VJqWotFGQCC+QDn074NVY3KkyM27jgE9PXisy/nNwcByCOcDv6D2qbXdw2KdxLJJIxY8Z457UWd0I3JIIKkEEDnmopv3bYJyBUZm2BXC5DNszng46/l/WtFoZ3dzphcKwaR8sG7jkmoZ3bsMED9Kr211lAuQBjjvip3mLrtHB4yT3xQaJBtZxGoIYZz/8Aq960LHT3Z1zxk53elVrVRM+SFDAgjBzzW/Y7kjBwScgYz0Fc9SbtobRh3NjT7ZYmBUkkDqa3LScjg4I67cf1rEtiQeDhRxgmtO2YSAHoRxmvJqO51Q0NuHBRXPAUkqOmB6VPeTq1qropQg5IznOe2azIZtyGMOQeob0q3IUlt2JG1gMDJP51klrc6Is5bxV4gNhZR4cRBnKjccjOAc8c8njNefad40mttQmWWZi7MGU44Udx7itT4gTS3H7uR2aNAQq+2c59+a8xkuH+2nIyOmfSu2VCNSHLJDjWcXdHtra+99AjFgF7AHoTWNcJmR2LFhk59647S9VljTa0m1ByFJ4P/wBeugtL8SgbmAZjgY5rynh/YfCdf1iVRas2LWWURBFdwrcEKeoq3bhlJJAKgD8feoLVdzALkEDGBxir8AKkoOQepPakmTzvuWASrAIdvAz3zTZ5WlBGMkDJ56VIzgDBUEAZDVRupdgIBKhvlJB7GtYq5LkRXFwUUbTxnNY11dJHkqVwSeKnurgIhUkbF4AHasG7uoyXIXJXpgV1RicspXIL2/C7jkKegGc5rm72dj5gQYkx0bofSrN5dBd3OXAJ69axnu2lJLkAnv0xWljHciuZDFGqrwPvMSc8nqPzqnJMkrEkkrgAZ4xUl3ICxYsCDwAPaqEkoJDKcEdxVpFplW7mKsQDwRjNV55B8m3JCjo2B9ae4GTkgKegHaoMgkAtwOua3jELg8vGAMAnOfX/AOtVdrg8FATIDuUjsae0h2EcAgEk54PNVzMVYhmC4HBI4q1GxLZGzM8qA4V8gD2aiEhWAIJGck44PrTPM80sVfDE5bP86Y852BEcjaeT61SRF7kjFHkBDMcHG0DgU5YySWDKR0Cg5INQAHYWAye+O9KEPIyQRyB6Zq0rha5bE8QBABDAfd96dHNiJCRtJOTiqa7YkIQZ5z60qvIXAYgrjJGOnvVJC1LaTDeQBgHoD6V0eiamGQJkoVIUZbk+px6Vy5UttUqA5+bHqOxq/YMLaRGZFcjpwSR+VTJLoQ43PVNLUy24lRggB2kg/MT6/StKMIo2kZA9e9c3od6hjUBypIztzwa6WLYRuAck4JJORn29qzSJ2GSB2dQAFGfTrUUsRMikRb0zghT1q0CJmJwWI+XP0ojDruDjaucjnrWqdhpnGeMdC8+0kliRd2CoBAwAQcnHqO1fO/inSXsrx3aNkCLgsTnNfV19ZiaNg6gqeSFOM14z8QfDaJcPIiF0cbiCckHjoPTrU1qca1OzWp7eCxLjaDPJdNnKsgGEVj970rr7KdAQzAEgckHnHeuPmhWG+LMpLKcD0rd02/jkkAYbXIPbArwFT5XY9asuZHTCXAJDY9OM1c3AzRuCC4QAjPU9zjt2rNtZxySACRtBNaNo5UhAFJ/iLqTge3TmuqGh4tRamhb3hldUcADOAw5rQdSyEJgAnJ4zWTBJhlGwITk5J6+3pWtZ3IKhOM5wTiuuLZxTsQi0zyOSxzgdq0bPSRGwIGGxwPT3+tWreOIo20bXbjcT/SrqQhJFwSSBjI5zXfRdzgqtIIbZTGVZju6AjvVmOyEmCoKqDggdeO9S22nysCBwQcjdzita3sWDKHQMOfmUYxn/APUK7TmTv0KUVgJVYIuG6Bs9KfeILS1YOOTzgVt29gOSRsA4A9a5TxRq0No5iDAucgBj+HSp5rGkFJuxyWvTh7l1zhc4HPWsdssAQCT2P/1qvTkzuHYZBOAR2puwYAQgDOCcdq5ZTuztV0iuikORnJ4PSpxbEFSql2zyFpgyZSAcADPHSpAXKuACQB/D60tWQ9y9akhSehJH5Veu4lnhyTheMk85rP09EWMIzEPgleCR+daIb92ARk5GfesKkbqx00pcrTRxmtCFL0oiFAByQMFhnrUNnIUYlHAAyAcZx+Pr71t6zbJPO5Iw+7BPce30rEAjt2IAOCeBXg1FyytY9u/PG5dt415LnIxkbR1atCzYDLg4XOQc5zWdakv5YLZ54xx9KsacijzXywBJyGJHP0rak7nn1VY3YVBQEncSeB6+lblpPtlDOoVVAAVRnJHrXPWjK6EBsZ4Fb1gqNtLFiRwBjg+2a9KnKx5lRX3Oito4isbsWOCGIBxn2zW1aOhzgkKRgCudhK/KACDjO0dq2YWCRqyneyjJUfy+tdNzicTctSpVS3JXoK1YJkkeQjBfgMB2rCinR1BY+VuBPIJI46cd61IJRBmMthlJBJ9PrUsaNWBnUoFB245PvmtOBiqMpI5O4e1ZNu4LIRKJFPQr0/yKdNdCKRgRvdRygPBHrUcly0zZbUI7Xa0rKUXDEHjP41ymveOnjjeMZIDEBYwTgev/ANeuf1/xI8u6BA29SACvIAB5GfpXLzS5l80k5YYCk5H5V006C3ZDqNbGleXxkcu7ZdckOzZJyOx7VQaVGYbUVAVBIBzz6/WqcxJAMgEqqc7WHB9qZPOS4ESgIFBJJAIbuMen+cV1qFjPmZaaUtOxUAIBnA5+vNVpJg7HnGe2KhN0yRhVOScjFRxtJIyM6kvkAiPkCqbsJvsa+h2L6lfIiAhUba6kdeM4/UV9A+BtMFjp8AYAMF/1SnAQ9yPavPPAejRKqPImJCQxx3Ar1S0n8hQrlMnkBRz+dfPYytzvlR2YeP2mdRb3EYjUKSB1/wATXC/EewE0RKrncQwDDCkHrz611FtcjKknAxgDpxnrVfxJF9t09ldtyAEqCc4P07VxYeXs6ikj1ea6sfNt7owjv2QgMEO5UPOB6/zrJ1S4ijgkJQkhSQqAZJHQV23id4LUCRWEcpJXaOCB9fQ15pqt95+QoAIO3H9a+jcm1c5nEyZZzMqkgoSehGciq08AJwWYkcgscgVZbcykKQSP1Ge1KMbVJUEMSAfpXI2VEyGgZWbJHPf0qJtsYwwzxgEDqa157Zd6sCCSPuiqMsRjcBCSAd2CO9K5ur2uRtAHVGGMkAEKelWFtixAO0kqAQOhx049ahVzFMSwJOOcdKd5rIwJQsoyQB1ORUST6DTJrq2lurV4Yjkn5VGcY9/pX0n4Tul0/QUkZMgqFyR0JFfN9tuklgXBKsQGYdvf6V7SdTaz0WJJSWkaMKYwP4TxuHr0rzq8dVctLnZzPxI1EXLgKjKyEsApyD1HJ/GvOHVwgy252OTg8A1v+ISHvHCqNhOSehz9KxCVTABKc4OBnNdkZ6IqStoV9geQOScgEEHv70iwHBIfBxgsByKneMCRGJ5IKjmpYrVy7kHCAcg9DV8xkyOOLEYCuSQRknHNdp4XuIktwsUj+aDuJIyB6cVyUMYdTt6duOp/zmun8PxyAjIwOM5HOfTFS2YVLNHeWsxlCFwAcYPHU1pWpSJsDrkMR64rAtrkKzAptGcYB4Fa9m3mPkDIA6j09K0jsedJO5vWJBZyCShOcdM1t2ZEjAoMKBjk9+/4ViWBLYRySBnHsa2NPU5IbkYGTnrUy0HA1rbccArucnAx39K0oyQqRnkjJJ96owSJKWBjbY3BEZwSOnBHQ+9W4vLUqiAxp0G5sn865JHXDQtqpU7SM5wfXBNVdW1OPToSSxMi/eUsVyfbHQVS1vxDbaKrEyKGGScHJH49K8y1XxY+r3LlDvRsncD2qEmzVM3tR8RvfSkb/lyQWUdPb1x71c0aYQxKQfkHG0Dp+Fcbp8xOCeW9M10ul3IyMFRghSvPBpvsQm73Og8WxMdFVwmAeM55YHqc+1eD+LAkuqEhCFUFF9h3598V7RrnmSWyhDvcjoTgf4V4x4qdi5AOGySePSuygrI61O6MEkx5VBhT/CD1NaenRnyl3cEkAEetYgZztYnCnqD1FaEF8I8InJ6jJ/Wulw7HNKSOm2E71IIcKGKg8gZxn9aLeHzMEmRHByFZs1l2eozXEkrE5kI2s5Jyw7Ak9cVqWbrKdocAkcEHODU8rRg5GmlpLMw2qCwxwB1q6uhtNGMyAtkggDAI/mDT9KiJJYvu6cjvjOf51vWcahSyqQRlgO+PTFZylYjnZn2/hSFRhnJOOABnFXIfCVsSkQACDBIAxn6nvWt5JQg5BQ46fyq7bl1ckjJOAM+npWbqy6FRkzEm8HWmSYlKnPC9sV0nhzw+tpJGAcDjJFSRKSACFB6kqK19NuPKkIQhAeCSOorkqVJS0Z1U1rdjrvSFubkzMg8zGCw78/lUA0+KOR3ESl+OSOh9RW6Jg65C5bBwAOoqlcMCUIU4zllI5IPb2rjbZ3JIdbsVcHGQB09a5zxfIiwuCCoHzBs4xXRR5OSFKqvOM1yPjeZZreUyLlB1BPX8O9bUleRpseSa1dLLdFUAG3k/WsK4vEiJZycAHjrmpPEOovHI7ojAFtoJUg1xut3t3PtEbGMDPzDtXuxp6XPOmrs07nVfOwQxAPRSMVZgkTcCgIBH3Sc4PfmuMsnkluC7SM46cngHvXRWe5cHqOg561fK0YOKRub90YARmYHG5WA2r9O5p6ysIwu47RkAjqapJeeXhM7QeNxHQ0+KU8ADKNyTmlqRdF4XRKkHIbGAc9alsvFo0aQl08xVHQdqqE8KVIJPBHtWBrEE0zgQBjkYYgZx9aOTm0NYqLep02s/Ee21KIxwFEYnLKBknA9e1cPeeIGnkIYgpnO0GsKfwpqdxO6xWMojIJJ2kIST0z6mtSy+HHiF0iL2myNlzksQUHvWPJKD0OlQVtGRHUWkYjcuTkgEcCrVtKBIHHLL371uwfB7XVgTmOKdhkC4XIK/QHIz61uaf8Jb+LAe4jAPUKhOKtO25PIUdOkK24JPytjA71pRQgoSQS54IB6V09p4AEFmDO6SIoLLx1PT8D161BPoptfMIIIOGUnsfTFYylEcYNmN/qX2EnAHHPSrCMnoTnj8KiuYxtYEngZ+lRPNHCiAMxJ5PtXPJpmii0aQkAUAYJzjJ6kelAu2hkbKBh1Ge1ZlxqkS24WIAuSGLk9BWXd6uxyUcHjBwaw5bmx0c+qmE+ZIQJCOWBxkVgajr7lmZJCFPykZwSD1rJuNRMyqCcgHA5yKqSPsUNgsM9MdKpQRXMzqvh3qdxba9IGmQBvmWMkFgvTJ/OvbbLxu+jhC0hZODuLYxXz14anjttSE5OHbAJA64rt9V1JJI2YliuCABz9BXLVw8aklcxjfm909A8ZeKrXXLUy20hKqoLRswOSe+K8X1aTZJIcFgSSPUZrPXXpbfIO4MS2FxnGDx7VVk1KWeYtI5AJySa7KVN01ymjqztZlmJvMBBiGTgEg8kCppdOaTDFSAOeDVaPKMHAAJGCQOorVhmEjADg/7R6CtuaxjdPcbADGhDMQoG4jHcVYstcTeAEMAB5G4kVKbdZo2yDkjketZFzpdwiKUjZUBycc4HoTU80eopU0zr7a8Mzgkg+wPBrWt7piqI5VMZAYHPWuBgne0l/foHjxjBOMVuWWsREKsRDE9BjGPas+ZN2MeXl3OxsHVxHgkvjaSwxkjvXQWkW0qwHPqO1cpp+oQtCCQRL39BXSabLLIoIUkcYJFY1EOLTOotCNgcORICAOO3ep3Z8bFIAycnFZQmeJQMZII4xjill1ERqdz7STge1c1mdCjc10nEYIBJwcktxVmO92kkZUAZJHOAOprmLrXobKEODk4+bJ6GuQ1X4iPEpSARyEjbvcHOfXA6VSgupqoo9GvvEFhECZZMhgegrzDxprejXDMURZWI4XPfvXI6p4hur6QxPLKq7dx2HCE/zzVFrYzIjEhj6t1ArSHuu6ZvGXLojD1iWJ5j5SKiA5C44A9Kwnjli5a4jnBO5dqkFQexz1PuPWu5bwwl0mA2XJJIxjis+68HtE4dVG/GDxyRXbB3Jd5FPw3qTxXQillEQZSRuHBx1Ga9F03UIpIYgkQLAYBB6+9eYnSZba9imDupibovQ+v+feux0O5ZdpPJBGAO2e/wBKcqdtTiqxseb6VMI3IU5U9TXcaDd7IgvLsOCxOcivO7dkhhEYPBIO5Tx9K6/QZlVQqgqDzx71nTlZm1aKlHY75AJohgYZucVNECpJMe4jjFUrGZTEqvuBBzkHt6Vehw0gC7th6tmu+LueDPRl2OJxHvKgEnKjrkVdtPMGJPJyApBOQR+VQQ5SJwWxGhxyOCOx9qu2jISG6naMMpyDVNECxMXIJGRyCvpUhhjkYMihAcge9MYvLLIoKgKAcAcnP/6qkhDGMADLDrzUaieoxQUYYAC4ySev5VKC6jY3yuemOaWVyQQFy2O/NJtaJFOQWxk4OcUWYgixvYEEHHUCpZFKRqVOSxIBPcimbAqCQEEnnIOQfSpCwIVSMnGcg8A+lArkBG9D5hBLZBx2pfuIoAAUH5Se5pyorsAORn5h6VHMAiOSCFUcZ65qdhla5mYysZAA74+bOSfqay7y5keFkUhIowSW3enbHvUV7evAz45AU4UjGTn/AAP6Vyes6hHIvnYBI4G44wfrWMppbCcJ9BuqaoW3ASk8c81zklwbmQBixx2B4qK5aaV2YbiAc4Q5AHqTVZ3dGU4CgkDBPU1irN3O2lC2rWpt2DqudseFB/A1elmdgfLIQ9AR2z2rHskOGQHYCdxA6Z71rQQAshVwR3JPSumLLkOjJRAHYEHJJA5JpUIBAA2lhn60SR7NxcAEEhdpyD+IpAjMQQdpxwR1B9Qa3Tuc+o/ygoyx55xnnFULpBtdScAEceprQLAYBQB2GN5PNQSCONsk5Y9/eoaK3OaulMau5JCAHIxyax7lhMUIyFPOCck1095ako5IwmS3PvXPOCSTlcZJBB4x/jXLNWOmm0jKkwgZwBgZGTxiqzEyEEElOpAGTVi7ZFkKsuQx5BqJ/lUFQCMdhjFYnXGxSYM0hQAAkEEDuKFhUDaSU4OGUZxUgAeQYGHJ6GnxI8UmwjL55XOcUtTpgrk+jae95KigOCT9Qa9E0nwXPcW6FY2cEkbgMhT70nw50M6hdwkoEUnDA9evFfUng3wZbyxJEIllcDOAuCuPWvPxE3DU9/D4SMoc0j5wHge9iAIUFWxjcCBj696Ze+EbyNQFhYluhP3SPr2r7Dl+HsEgJMSgtgjA6Cs+5+GUL7kKFwTwzDr+ded9bfcmpg49j48n0eW3G1omJJwQBnH49Kqy2rBjCihgoyWU8ivq/VPhYkwYNGj8FeVwDXB638Knt8hIlSMjaSo5x3rWOLu9Tgng0tbnhi5whPB7FR1qQl94XcAQec12GseDZrCEmGJigbAIGcjNcvcWckUhkcERltgOQRu7jPr7V1RnzanFOg4hE5IJZDu6ZzwR9KlS4CuI0bY/YkZx+FRCQFggXaQeppPJV2y77XztyOOtW43MeUvLIB+7A4OSTnpT0LrgowIA9aqxg7yCeF6KDUkUgibIIx6VPKCui2rl5DglXUht3bFX7d5JOBLt45wOtZiEyK5kcDJ4CnoKtQzRFgEYuAMnbx+tKxRqFysgO7gAYA9fWrAdZowylh2bPrWfAytCATk98mp0VQAAcHH5VcWTKzNjThE7jcCSAQo9TWo8wjwjLhccYNYVrKWKADLgEj6dzVgzKsKgBgOhC5OK9WhPSx51WCvckvpfPUgOUC8qMZyfSsgs+CCMnPJ7Crkjow2qCAOQW4P41CI2BIIIU8HFelF6XOOyZF5ZABU4APOepqUqSoJO08gcdandBtDFBnOOKcYRcKm1ATkZyMZHrVvUqKMiWGSUkqMgcEEcEVRfTmkkGVwB7V2cdgSCCABjA+lVp7IRu5ABA4O05zmoui16mHbWTcfu8Y7+lbFsmMHBDfdHPQ+tQrbpbhASzYH3jnk1etgFJIGVyOgzyapO47m5bu4UIoycAsSO1ToGKggA8feqK0UNkEncOvtVkIqsyJIHA6YHQ+lSyWxu1iSCMjtTXiIkBAATGCPensjKhYEhzg4J6Y6j9aWIBCSEUZ5OOcn1Oe/0qLmbKs5buAcDABGax7yMsCQACPmPFbs28jIjEpYcKGxg9ufSsm+kEaEOOcdcUk7iT1OflDIzliGweCPSq7M7SZGPb6VNOFeQkHKnrUZhO4lSRxj8KZskVrmPLbHwSGDAr271bti7PgNh8ZHOPxqFlQMSCA3ORnpUcjRK2RHlsbSwPJouKxOZwCsRfBB+UE9T7Vfhid1yTkHnGOtZI2OwCAscZ3enqK27IHbtzyAMZGc/Ws2QyaaBVTeQWIHTPSse9B3lXyHxkLjjHp7Vsz5EaspBB6gGuY8VazHagShtnygEdTkD075rmnU5dWYybvZGRrernTUaOc7WK7kT+8Aa5HSb8arqJebJbG0AHO0DpzXL+LfE7X8jIsrE5yB0z6itn4dQPJulmjVBkEAHP40sPWdXY9elh3Tp+0mtz2XQgltpxHIfggk9BzTdR1N2jUAjIHOKoR3mBg5CkAjB6H/CmySDaDkAMSAT3NdUnqcEoK9yGWZicEjaRk/WmW8SsCQSWILHPXA609o1KkhiWzgj2Peo4YFQEksG6KPU5/T60IpaDmRHIJO8Y4wcYqAklghJGDgmphIF3MDhRwAP1FCSAAEgE5DYPcjpTuUkC4UlSRuPGfSqd7IiRsoXA9v51daFcEgghjuYf3c9B9KyL+RFcDkKOwFZykaJMzJpCybiQMdQe9ViACSDzngk1ZugJMsgII4xUG1gquwJBGcgdRWfMaJETKXIZCN49M9f600bXmVUlKMMjB5BPfmpcbkYANsbIyBggevsaa4BcEj5QMA46j1pcxZHvMO3ADAnkitG2nCMAxwTyMd/Ws1ifmYH5AOF6c//AF6bHdpGVkbIPUAjke3tT5zNnVDLbHBBOOlNkcZAJ981jwXrEEhiQcHrnFaCutywIJAAyQPSspsqKuTrKFyMglhg5p1uwOWyAufukDI/H0qC0EQwFwwDEls8jNSmNRuA5Vjg+wrjlZm0VYtAoxI6qTyOxp0ZkUEjB44z2qCOQIOMH2qe2kKyZD54K7cdQfWudo1GyMXyCCQBztHWpYN7ElBwOeetQmcJuRS2/IYnH5c1JbApISGIDcEg0bEsuwynbGxABJIx6e5qaNgSVdjyeMCqkUpGVAztOCBT4JmXJwMg5A9qtMzZowsd5iDhcgsCR/nmrKyFFXJUBeAMcn61kC4Uy5YkBv0NW45UUlCCW6g+1apmdjVFymxcuA5BO0Hn/PSrSTgRg5wc9PWsczFV+UYGecDJx3qwZ5CFADBB0JAGR/WtUyXE0lcyhiDgjt61PG74MbIAuAww2SR9O1ZcbuwYnAGOMVYW4LoHBwSMHv8ArV3M7E+xmDIZCRncAxzgHqPasfUrQCRwAQDwGPc1rI/zDIwSMdenvVa9TepdVyg6nOTn6daqMtRWOPuxIjBCpCqTz7GpLKISueSHwAG7+1ad1aqX3FgrsNu09wah060Ek42HIzjJ7Gu+nK5Njd0myHl4LsCByQMZ9ea1VjC22QS0m7hsYyuBjj16/nUFjbMseWXaoOAQeuO9aCA5CMdqdj3NbszZQktt8h3IUHUkHrVYworOTwc4yT+VbUkEajLMW9KoPabVI2tIGOSCMgEUrkszwqxOMgkk4+X+dPjBDFkIDngkHPSrBtUaQSAMQowcHoaUxIM5GMjg4qWxJESJI+AWVmwBkLt/Dqe9L5LBgJFycckHPNTIq8KAF29/X8ac5GFBBySQQO3v9Kg0WhViT97xkkDORQyYdyckL2HWmMCp2fNk8FhxmpEA3rhixBycd6NRXRHLAFdSTknDDA6fUU2ICUAEAHr05Aqxu3ZBGSSQOKiEZXKLgOwzwRRqF7jVTLDBygJwaeAQzFiU2/MrAZJb+lPtIzJESBwpwT7mpJVXaVLAH3qGMqrGHYgnDgEhjVKe3Lk5fBPWtEx7skOCB1GMcfWmPbCfZIqEkDaoHYevvUPUdkR21s8BAXG49TirrxMsZJAJXnPXFSGAbCWdg56kCmoSuQTk55LDIH/1qlpjskR75XUAjMed23OQT64prKzYfAyegxwBVmEBmyDwQeDSOVbZhgc5LADGPSjUHoVkyzkuQBnt2FDKxJKHIxzj0psilZAVGQTkDPSnrIUw5ULgHcPUVS1IJLdndiWB2jB4GSfwrUVtjBQQT3qlZMWTcE3FRn0yPrV8xI0aSKhQkZK5zg+lSxkTlgSrjIAyCB1rhPHXiIG1NuoO9ctIxOMAdK6zXtSSyt2KMRKQMEdvWvHfE10908x3Es4IYeoNZNSeiHBc0kmcpdagdTUM5cAMf3cgGODxxUEZI3FmyQeMdqTyzG4GAfQDtSNKGyFIJPBwOhq0mewrWSLiSOuCoDAjIGe9adjMFAVzge59axILgx4AQjsCRkVoWEiTMAoyAT370+W5DOjRt6qCFAY4znAyKvW0zRgAHJHcVhwzCRgSQHzyCenvWnaShYiGJBI/P3qHExbNcXSJGCpGOQfampcmZwQwIAPHc+/0FZLOnlIA5lVu5GM/hWpoelSajIiLviCHlyM556j1GOPwp8iZmmaGnJ59x5hL+Quck85OOMHsB3rXVHEIOAOOoHFX7O0Nko8obQDgNjvQjB1kQAkk5JI6muSokaxZUkjKhFUBhwTihIix3MmznvzV1kUAAD5sgk+lQySOkhIG8AcDHWuKSN0xhhQq2Tg4/OqFzbKzBMkxghuCRzWorBgSVwPXFU5S8chCoCh5znoajlZV0UJAMkjrjABHWowUAICAMw6EZ4FX3RgQZFBBOc5xULQne3yjAOAfUVSViSgu4rnGxVOQOlWIpjIwJAHfnofao3AVwSSQeMdjTyjAKVwcHIUVaQ0iZnMjsQuwDkgcAfhU9nEZGBc7nXk49PSktLZ3O8ITk9x3rcsrAtgkbWxyrDFapFdLspeQ2Dlc4PGOOKnjtQ6hnUkdq2otORow5JEmfu9RVo2gJAxhsYxWigZt9jk7+wVeVYkYIxjOK5jUbJeAQCcnBx1969LmsgDgp2PPrXOanp6M+H+VMHJx3xxQ6V+pnz8rueeSZiycK7E7cqOhPsOlRxTFMgknIIA6k1b1W0MAB2eVzuABznHesFtQNtOrAqSp4H86+XxL5ajPpcKuammjWCpMjB3KL0O0/mDVO4s0QLGi8KMHJ7VAmrIGYEBkYHIPTNSRahC4cuSSRgYGcn39BisoVGmdMqTZjXNvtLqACoO761nRxfMXZQh7AdvxreniLKXQhg3b0FVDAGiIYBjnpivZo1mzzKtC3QzJG24JGCRk8E5H1qwEGCiFQTySB1qSaJ8jAUg84OOKcYxEwZlDjGBjsccfka9KMrnnSjYdAChIYZAAzk9Pwq7C4AJB9sjiqyKZF+9lieTU0UYXG9ssPbrWmhjcuQlOASSexParKEjIDZB5+tVoMNgkKB696sYAVHBwrEqD6nvU2QIeoJAUHpyQD19s1YiiR2JJIBySKhCfdJHKnPX9fyq/CIi6KRkj5j82O1BWhGSkOGAGW4yBzUixHGQ+AR19aaQwZJVARgpyGGcg/Wnwgqp3nIzk4oWpmxFheOTdvcjqCxHI+lWYM+ZvJ5XI+tQJGC5QtsyCVB7CrkFoykEHBBABJ6+9NGbRfsVaUkbAhHQhutXpFMSqmCeOS3ORUdqNm1QM5xyKuyRsygkEjGK6IGMpDF+dAqoCCMZ9TV61ViqkKA68bVHUetU4wYkJUBhnHNWrXe4JQEHqcnoO5rvgjjnqX48SZIIJbtjGDWjpZDkHBJHIJFZkYLR7gQMdCorRspBEVDuQT7dDW1jB6HQ2geTBI2gHA561pQwqrhwuWAxmseynMTKxG5c9PWtS3mPMqhhgjkZ4rOVy0aVunzHdwMZGDir0ILqSDxjoelU4ZAxUHBBH3geR68VfijKbgwIIPyjOSR9K5ZM3iieEiM8EKx59avxBVdmIO04Kgjpjrz3qnHEMYYgjj0xVyJNmOQF9/wClc07M2iSK65bC9+QBjmn7gTk8EgflSbuDg8k56Um1iRgEk5IHrjrWGheo4lVUlcn0I4/OooCzkBmOAcEnjIHWnbTnphvT1ofcMkKpIB79aGgsIcKSAcnPT1FRyMWORwCMewqSZhhGCrGCMAbskn+lV3fe2epHpUNl2sRspZiT0xjjvT2xFEjKGBzgnpn1qrPMYkLggDcAdxxgfWnSzFojh1LAZwO9IL2KV7Ise8gcAnGTyBUNjYvcF5nAVAwUZPJz1xUMyiWcjkFjlutbdsghjQEYBIXkZyTWyM7kEenlQSoG0EA+5P8AOnwREkkEFBnOexHWrkkAIYDggjPBOMU9Y28wEnkdGHpTcn3GUGiJVTgFzxn1qtKfLJQgKVOSfc/zrXMIQF3OCOmB+Vcp4n1GW3DGJ1yc5LDJJ7UknJ2RnJ2RcnkiUEu4JAwR6Vz13c27FwCCvv3rm7fWbq4mLSybSxwY/StJELAgoSDwQa29nKO5EWyK6UPkAkkkMCOOnao5JWlyMgADAqadxCAWJUE4HFUJZwQRH0x360uU0bIXuC2UA3EDqeKhkkQoQXCPjgk8H2qEuVcnJxj+dU5EZpACMr97BGf89qtRM3Isu5aMb8FhycVXdgXKZKKTkcdvSm+cEZgxxgbiay9X1V7GEshzngFxjjNacrexCkeh6JeW1gikuCqrtI7YxwP8+lW7rxTaRjAdAc44YcV4XL4sumLhJACOSM9PwrNbVp5FLPIQxJ4/wry55P7afPOR7NPMnSioxPb9Q8e20ZIQ5C985ya5vV/iSm1TEhLjI3jp+deWm5lYEqSATzk8CmpIYy5JJHQkgkc1tTyWlH4tSZ5rVkrI7u68Xz6lHtJUJx0Ocn61Xt5gruSCQQMEgfyrn9NAEYQt7lvWtaIFjlWAUL2NevSwtOgrQVjzKuInVd5s0WlE2Tye5A9qhkhAclQSxO4knAOe1FtEu0SjIJHTPB/CpJGXygQCxJHHTHvXUlY5W7kBiCSlWwD14Pf0NZWolZ5Y5FiCEZUsRhhitraJNwKgqQQSM8j/AArN1cIrIQASRyw6kdh+FZTs0bUvddyO3dVQsQSAcE4zzViFhOwdGwOAOAcis21gafYgdkAOck5yB2J6nNX7dZFcAgbQcHA7VVJWHWldnQWchUAqMHuAPTvWrDIJMFTk+hrHswWyCcgAHnsK0reIxyHcPl4II7V0Oxw3LlufLBJUnBx1yatW7B8kMVYkjpVbyw8gdCzADnIwB+FXbcnKx5YhRnmueQEysAQADxjk8596k2osbMhJLEnkciovMw4Ufy61MkispBAyCVOOxrnZqhZCSgQ4cYB47VagkkLoZCXXqeefz7VVjDL5jnAUDJJ7CrULhwGBwuMjIxkVmzVElo0gt1Yp85JypPQZqyAr4AJBPYnrUMZI24wSxxkngVId6nYChDHknqB6g1GhRahYOmAhDg9T39qm2HBJHO09PT0plsCQTkfhVhMFSHyR2we9QXyiWrgQK+0oMBcN1FO8xJHJAZG6nI4Hpj/GnIEOwHkkZzUUrZZCDknjn+760Jtk6IniKsQpOUYZOfWpSTggDAznPoKgVwpLDkdOPWpEcSEkkk42ge9aIWg5ZB3BI6g0glHJAOc4J9aaylQxJJA6g9qpXd39nhkIIJxgA9veqsI5L4ia61vHLbRoRIDjg9M14/eTGWcO6ksTt+b0Fel6xpcuoyNOQzcnDFuvrx+Fc1qfh0sUDjDD5hjnPtms3Tb1NqcoxOQnkLO20ADBBJHSgqjFBjeq8k9AT61fvNOltywjjLAZJHrVR1OB8oXI6elZNWOyMk+pC0ZcqFDBs546EUwRgO7ZGBk4Jx07fWpTMYSqZyx449aiLKZ3RkJJwRkZBP8AjSLTHKm8EgbeMgHsaRRvUEABsdfTFSbiygAEEnp6UbSi4B5HNS3YLXK02C24DAA5JHSnBSCuSCCCffNSgNkBhyPbrSMAChIALcDPei6JaIsK+QW3FTzgZxTHzvCkEHGd2Km53SME3Nnp0pnlBQWUHeABknOTTQCNGw3ExkFTjk4x+FRzMu9AQysSOh7d/wCn605pC8z/ADEknLFj3NOLLIxGRleMkVZNiRFXzACDyuRz3NPYJHyQTn+7USoQrOeUQbmb0p64cISdwzxz0oJaLowxXBJAGPrVjzBlCASBmqsYDKDnLHkgHrVhMhUyMAcsPT0qiGiaPbckIUDIOhzjB9auw7d6gDJAwSfWqKEx5IJUHkD096txMpKHGW9RWiRmy25CqDnJ9TUseZhwQB0ziqRLyAsUPlscZ6Yx9asxFzIOnlbSBzgg+taKJmy1Au0ZJwc9q07Sdo8qXOCeKyocqSzH5VBOT0Jq5bSBnjcsAucnJ4pOIkzQuLnYFY8kcnmtKyvFKowBJPNc/dzp5ZIO4McDHII9atabcnyURSC6/dJPUH/CpURtnR+bGQSwIAAzjnBJ4qwrgMgLEsDuAPYVnfaAGDJwSBkgdcVail3b2Y7mz19auxgzSjkVkOWySep7D0pRIu5VU7vc96qxuFUhgMHpz0qRZBnBIwACMe5rOWgJDr2++z24lMzREcKQBz7Y9DyK8p8QXg1K4eSQFEUnaO+M8nNdb4nvZbq5dFcmJSyxg9gD6964rUYCThXJAJyPavjc2xfO/ZwPucnwXJH2s1ucxfxBsOgxzWVLE3mlwzMBzyc4z/St3UB5CiMAZLck9TntWVJEFxFnBJPHrXzqZ9O4mfcRBwDnB+9nNUmhV5SGBxjIwOBWhcxDKoThO5qi6Biy7igORmtkYy0Lei25F0gQFzk8ZGD+Nei24AjQ4C/LjA7VxnhizWGYuzgxNjaM+nvXUT6xBBHsJAZRjA6tiok9SSxeSotuxMZdcZZgMj6GvNfEmoxmV1jILN0yDx+FaGreJZJGlWJ2EfLAZI/Aj1rkZ3W7kLksJScAEgDH+Nawi3qYTTZ2fge+hjulBt1LgDcVY4cehGe3r7169psqThED5IBwwyQfY+lfN2l3MunXKTmZim7pnAr3fwfrMFxZxAOQxXkgY6j9ea+qy3E8n7uTPks0wbi/aI6p7NZFIc856f1rPuNDjCkwgzITuBGByeuK2Ldg4jlAyFPIPIIx/Xn8qXy12kAhQTngV9ZGVz5i9jkrrw0kkwDwzLKhOV3bQB3yB1P1rLutGuFcOybVHyqVycjOef8AE16D5K8knJYVFJaCTaAhBPBHf8qbjCW6LVSSPNptMuEZQIgQeN2Tn+VQNCEUqQwJGRxwfxr0dtKgdRG+XctlSx+6fQAflmmnRbZgwJkdCcCIjIB7nPas/YxfU2jVvueb+S4ICjaAOcipoUc8NyAeCtdq3hNBG5VVj3NgE8gDvx15FNl8KRuSXG4Ajy1LlRx2JHJH0p+yt1G6iZiQRL5WQckjBGelTCMbwAu5cZ47Guqi8HgoCQic8pkkY9AT/WrB8IxqQQ5CDOVB6j60ez8yVK5yJTOMIcAc8U6AEsAFycgkDg/SuybwrBCpDLwBnGc/rU0WgweTuEYUgZIAxRypdQ5jjI9KmyAqZU8k5xyen4da0ItAeOFRKAvcgdz3rr4rBGjjYKq4GASMYGOOPqR+VRXFsuFBOSo52ngmmkhcyZyWq2SW9gVSIRRnIMhJ4OOn6155qoma4lRWASOIMJFH3jnkfy5r0bxZOUtlhRsxqclT6kdfyArzy5B3OVHHJGe5r57NKi0ij6LK4aORg6gDJA4JAcLuOSBxXNSFJCMlg44Oeh+ldRqKpLjepwAScDpXPXCHc20ADHHFcuD0PQxBDOsiI/kuqvgbQwyDn3FOSVlkjYOryEgFSMgfh0/OoVG4ggk4oV1RyAct1zivcizyZI0RIMMuQRyQccg9vpTnuCpUhiDjHB5HrzWfDdo+4AgkZIJ7kVH9pBYAkg5ycVqlc55RTOks9buLXYY3wVxyRn6Vu2nxCv48GQqxLESEsdz+hI5BrhVuCDkAEe9OMogcyknJOQDzjJ9KTpxepzSw8Jbo9Rl+MOoiF1LqAVxuEYBAHTgdcCse/wDinql2qRpcvsUEhi2CAeuDziuME7OyAAliCdx6fSklUFiQQz4AHbB71SjFaGX1an/Kal7rs94rvLJISWAwWJLA9CBUCRCS5J3Eu4AHPaqiwEEFzk5HCjpU2xskIpcnk5IwMdAKexqoqK0RbSzEkZQPh9wBYHBAB5rstM02MRhmAJxgAf41yOn28qOhQgEjLKVzgHqK7GzykDkO2FUMFAyT9B36100tXuc1XQtSW33SrADoVNK0IUKAhK8c44zU0kBjwhKsABypzyRRCHR9jsGDDACnO0n19OK7kclyHBQk7MDGcnBzUbQZQMoJwdxGatvCGwpHA5GajkBjwAMseTjtQBCkavkE7CBnDHg+31qzaRrG4BVg+cjNMmVeCmScZPHSrkC8qQwKjA5HNZu4RNLTETeWkIQZGGPY/wBa0NZ1GL7M7iRFAUA4OM44yB1Jritb1cWjlVZxKARwePy9c1gPqzXO3zJzK6gqSwHfrx2r5/McO6y0Z9Hl1VUndlrULnzZXLndjlcdqxJiokyhyzDJxzkVfuJEkjJC7DgAAHjA/qawZ7gbgFONucYr56OHlF2PeniItFuMF9zAEMSMgjr/AIVdW3XL4QxsAAxBzmqloWAQA5JOAGPQ1adgkh3KQcduRmvoaDaikfM1pXk2OhiCJwSxzn5up9/rTcupLg5GcEHqKcYzFKjEMCRknPT0pzqJHIAwFOc+tdy1OVsS4QuiA8cg9euKIY98zltqsTnOBgD29KWaN3AIIHIyAalCEZAGQOK0siVqWoVAABJwOQfUfWrTBPkYAEnqR0JqCGUlMAbXXt3FTQKHlLAkKDk7u7f5NUlYlstpG/lAKpdhghRwTjtV7YyhC6EMF3FT2bsMVXgLlWI6jueKsJJ+7IAYkHnnOa0RzyZpWV0ZfJTBUI5cA9iRjPvXR284LrlvLYHCnHU9f6VyVrhpd+SoAz9K6/RYFuFV9+TjI4xkGqukZXLLr/EQApHXvn+lZ86skZYhQAeCOp9c10wt0ljUjhDnOOOlYOr2UoXfbruG7Bwcj3oi7srcxZSJMgEK2cjNVJlIJVxg4IzgZGcdD1HbpTbkyI7MwKHJXkdTUCySTjGCx6YPOa00juWqMpGtZ3CRYRmyOOD1xWxGyTKQCCWHU1zcdtL1CEEDnI6+1belpIqAGMgdMY6VhOpFbMv2UkbGmwCNghDADksO/tW/ZkIgQHLYySWySf8AJFYlq5jlGVKgj727GB9K0rWUkSAHOM7fcdq4Jz5jWKsaluwc5PBXv9a0LV3G4g4H86yrKUyKM4LHg9ue4q7FK4cBgAAcAjv68VzvUu/Y1beVgMgDC45A55rRjuFRVZ13LnkHv7cVjRlSMgElenNWodxkSJCEHVgT/I+tQikzhfGtuHfYhyXYgFv057DrXlVyI/Odkc7gcexx/ntXrPjeMus4SNnDKQpJxsyeuO/FeXtZJ5pCqSRwQe5r16WsQY6OQogZyFA6g9q0bXUJQUJIJOGG39KpRxNHIVCjOOM9qjEpRjIFKYJXBxn/APVUVKakjSDtuehaZefaHTfIQ5O4Nnqa6aGSIoABhvXPWvK7LVDbxsCxD7gygL2Hbj/PvXZ6TqxubdGzh8ZYZzg189OLpz5WdujV4nQTzEYCgkD0rKv74sCoXJB+mDUkt+SpZSMgdjWBcXrMzM2GOTnae9d1OHc5ZSuQ3c5kkYMdijOSOcGsO6nBZgHIA6+9S3lyWdgCAD2PbFY9zMRnJwK7UrIxK1/KhdzjCkYArHlJIABAOcnntVqaZWkIwSoHPBxn61QnccHGB7d6dgIZcGUOSSyqyjBxjPWqBkCttUklTzmppWVmyeRggLnHPb9arySOxAc5bGGbbjJrVKxNytMxeUKSwP8As1CwYyFeSB13e1TnJJbIA6Z/+vUDKySAlsqTk+4+tbJCbGO6lXB+UryfQDtUMtwXYREgAjOPWpniBRlI5Y8ZpE0u5uXWKCAvLxgk4z+NacqIbKxhTyyCD6HBxmosBAxAyxGAfeuth8A6rcxxoRHbyAncCC+R9RirEnw7ngQyTXKlBgBVTBJ9eppCSbOKjQHa7AllOCM1Kyo+4lmVm4GCQcVsXHhO5gdwhLkk/dHJ9PrWWtjLCQZVw4yCMdPatEjRJ22GMEVQCGLcYKnGOec+vU012DXbAk7sAg44IpWjaQbyMDPAphSVSr8OQeCoyD7VSiJ6D9gF68gBAYDjJOCPT2qwZHgf925VW4LDrVeWQEAlADjkj1p6zBjsx8u0AHA/GpaJZ2HhzVVykZPOevrXo1jMNm0DIIzk9q8k8NKqXcYEruxY4UgYX3z1r1TTkOwOoJA6kdK52mnYyd7l8TGOWNSpOWA+Ucj3pjKN3VicnGT2zRMxGSCA2M5J6VHIhjcgHLYzn0qkirkbzl8oQQAPzrnvFGkpeWEi7QQVJDAcgn3rZkZ0BU8k88GonTfEQJWBI7ADb6j3H+NaR0JjU5GmfNPizSDZaiZI1YgKF+XAGO5IPesCCZo7lEZiCTgYHHPvXvHi3wbBdykEYIXIYDIJIBx+Ga4lvh5ppYvJeXUEgGSoAdSfYnFcWIw6m7wdj3aOMhKNpbmLYXQRkjckgnGT2NdDZO/llHcsckqAOAP8afb+DbOHaUuiCx3HIOR26H2Hate30GIyxvFJudQR1xnjrjtWMKTjuzCpUjPVGbFaeYScgEHPJNaEQkiRWKCQg5AUd6vpYxrg4Jcc5NWo7cxQ8AKzHdjHWtTjlqSWMrTMAIwxIyqMep+vrXb2mmQO0cSMHYgcjuxAJH1FcdDK6MjuckYwSOgHarK6pPHI7LK0TMcggZwe3HpTU5Rd0YTjzKyR6BbaQm/ITc4yMg84+lXJ7KGyjMk8ogjUBiZD/SvO4vFl6GCxTsDyQw4Jx1PHSsrVdVu7sYlmlmDf3mzk1qq8mYwpd0dJr/i+JFFvbMwYZJIHBPY59q4iWV7yUlyHcnIGOlG0yMCQSVGSp7elPhRhco8ahX3AruBwKOeUtzsjGysin9mlSV49hyGJbnkH0xTzasqsCTkjuOldZFAs5zKqlwOoHX/69RTWUURJVSqE+laRTYM5XygrqA4cnrgEYH0qxDbYZghIJ9a3ZLMKpCgDJ6jqQP5VXa2SMhsyNIw5XHyjHoa0Mmyva2jlHaRgSCDhRjApZ/lhbAx6d/pVokooQHKlckjsfSs+WZiWUgLxgVlJMuEiKe2LxBnAMpA3MOcgCsDU4B9oKhMBeQcda7OBDHCwKBSwGQKxPE1kVEEsTAOwJkXpg+oHQdq82vTuro9TDzS92Rz9u+ZAQcjtWrtLgIOV6kVimFkmBHA7nPetWzceWDvcyDPDfdPsK4oXW5pVimatiQpU7flHIz7VvWF4Y1ILFCxGBisC2xsG485xjNbETjaoIx2Ir0aTueTVgbUcnmSEsfvdcVqW9ywKBIiVJwxzjH+NYdq6ugBcqMZGOtakMgBwOHABGR1rtRwyidBE7RsQQVI9fWtOwuA6b1OSSQT6EVhwtlFBGTkD1rWtZBHsDkIpOOOpPX+lDaQRjdmrLcCGMEOGYnqRwB3Oa5bXL83qNGXYEHcShwQK6Se3jnjADk8YGe1Yl34f3byWdiRwqjJJ7D61wf2jh6cuWTPThgK01zRRyr3G7IACheMA/rVR5iWJGABzWlrmmtpuneeBlvM24Y4H0z61T0PSbvVGaSWNYUJ4CkkAfU16FLMKFT4TGpl9aCvJIpiZpGBA3HuM1GyMSCRuGa9BtfBsFtCspAZ89P8A61PTRreGPd5SAAnC4/Wuz6xE8/2bR5y3mhjmFlUc7iBius8F6HHcs88qAFeY1cZDnuT/AJ7VuyaJDcFBIBsPAAGcD6VrWdjbWSgQEkYxk8Y/D8646+JThZGsKLep0ujgQ2wQBVTgnAAzWuk+VIQ5AxkVzdnKAjqZCcHIU9vpVyC4KsHA9AQDx1rxJK+p2RhY6a1u12EkEgHB3Hk/QelXr2ZfsjRjg7eMDOcjPJrn7e6GTnj2q2Lo/MQflwVIPQZ71CWptHQ8K+JMclqrMZ2Vt5Y4AJAHOPoa8mi1UXGZGLEHJGQRkZ44r2P4rxBzMCdxYFSo7jsc14TqILSNG8QiUcBQc9K+li70ky5pWN4XKqQHCqwx0YEHPTkU8zrgqXGByfbNcjJJJEo+bG3pg00TSMAQ7A8ckk4rmcWzmeh2aOqM5AD7QeCe/ao5rcgmVgFDDgEda4+OdvOOZX6lgMnrVm1aeSQnzJ5Fz8wc4Cj29qXIx8xubAJHVcysecHHGB0H/wBepJwCAS5GRyQeQagjdVwMZcjnaelPEYLByWJ6bDVclty1JkumktfRjexi9Oxrr7vWp3hCs5LBdoz2A7VzNpEUYSFCrdAemKsTXGWwc5HcnrXLUp826NoSa2Y25eS4UFmEYJxyelRNaMzAA7gOhPf3qzHE0ysGHBI5AqQWpbepUgAbfl71z2sXe+5XFuUchgAR0wQefrU6xMGAU7iRyo9KtR2SqAuBkAE5HQVZGnjJJ5z6HqKtENlCC3JYBR944rZ0gvEQQ+CeTnt7U4WRUZCgDqOabBmKUgxkg9CDjHvWqRhO5vxXOWG/DEEEjGc1u6dKSDxs3egxiuatdoYHfhyME1u2KERsQckjAJ7VqkkcU7nTW1y5kwqrjPGK3bSQqwYEMMcHsTXM2VyQUIiDyDAILYBI/lXRwAzOoBVS3Vd3T/Gs5akR7mvDIUmAIOSm8g8ADsRWD4l8cw6QkiRuhZlGSecew9/esjxJ45g06OSKPLuBnaD2+leQa1qT63MJAzsoyAG4I9eKIQW8kbxk+hu6h4sk1SQoruzZLEyMeR6Y6flUmmzh+TwMZI9K5+zQAqHHzAZBIrYtmVR8oABGT71nJXZornR2FwbfBHJOMZrpdHmEhLAAuScgVyVrOZUVAOMjkVt6XcoSQCQQdpI459ay5Ska+s3qQ2MxdyoUFic9AK8c8Saksm9h85J3Ag8kH0HTj616R4tv1t7Rk38qGXgEFgevBrxe/lMlwzbgEBztA6A9q7aSsrs0urElu4ljJLgBmIUnuR2+tXoYtxG4/OOOe9ZixK4QA4XIIBHQ1q242IWKGR85LE8GtrnLPU07KEbAGUFg24N6e1bVjAd+8gKPXHArIsgzwo4U4OCWHOM9BW5ZJI7BSDjvSZz3ZuadK4JG0ZOME/jnH5/pXRWWS6knAxzk8msHTpNxCIcYwAcZz6iujhUZRsDIAGCM1zzKVy3GsiyooAIbkKx7etaKAAYZNzdAR296qxXE5SJXkgCHJVRFhiB7/WrCSMglfeAQNxYcBB0/KuaRvEt2yswCjI+p61dtraUzAqcgDlfeq9uUkQEHkDg+tbWlhATgMXwTnHyn8fWuSbsddNFu1WUIpJCnHK9/zpJIBy5IBAPyk1ohFaEMAM/eJ9BWPqE09tMSYiQeQw6EVyr3mehFWHqrqrkkBfQ964Dx5c7EYIuR169q6+21NJ5gjozHIDKpxgHvXmnxJ1lLH7SjERqpYRse4JwP8PxrvoQfNY05VJHnOv6ohYuhVo1GdpAwOa4W8naecgAEMSRg1Nq+ptcyhAAR7DrWdGowcDaepJr6BLRaHlS0ehKsQdRGq4O7duHBFa8GAoCjB757Gs60cKRkYyOD6D1rUgQ4BABA6kCk0ZNkp5i2FsnqcVNbMBhQAMdcnrUfl5O4ISmeSvQGpvJO8YQkHkkHpWbsZMVS5dQAVXJywNbmjRp9plfBEbqqhc9xnPvzx1P5VmQIxchOQBgexrQ0+aKOWMvKEIPTGd59PaueZFj0LT8xW6xRBQhAbDKCAR0OD6Vf8uMoUGCTxx3PeszS5mljRiAAQARnpWyDuxjknrXN6gh8SqAGDZbAHJyaWLADsDgqMlcZwPX3PNOjRQCCQBgnLdqSM5UHGzPb1pmsSjfuyQkq/wAuCcDgk/41y2qN5iMFlV2HIGe/pXTaw4QKSQWYZ2qckfWuOv5UkLh0DAA8n3qZaHo0mrGLeearsrI6ggEEjgj61l3MLsQwBI9CelbNxGJ1YuGZsBQSTwB05rPuYSWCkkDBI9xWLZ0WRlujspIGMiqpiJU7l3AnBxWpsIVgAcA8k1BLCEUkHIPWhSI0RnABFCEAHOQOvNMMYIK5Jznk+tWnthhmUgEcMCOnpihI8IGY4AOOBnFaohtLoQ6YhhaNnHIOAfQ962r2/JiCBiV6gg4waxy4V+CSF5BIxTzK7rlhgVdriUrFSd1JLglSxJLAZJNQbRJIg6gc5z39xUk6jgEYJ60kMSvKoIIGQTg4ovYTZqxwkEq+QwGCMdKuW0IVwZUDAdDnofWqarsclN2wnADck+nNa0CEAKOQQCyn1rnkyVqTwtiZSSSAfu9jWslt5igFGZCchSOMnv8ApVG2ARgSoOex6itWylkyAVYgnkdcCuabOiCfccumWzsA8KSDIBDDP8q3bLwPbm8dC6EKq4CLnGc55HBxxVS0jQ5XGSWyDiuy0FmUBDuyRyc9RXHOpKOzOmKT3RY0nwDaR4LoJNuCDjGa6GXRYLZAkceHA646CtLTkKQ5kYnjgZz+FOvGZUG4eZk5IXAx+fWs41py3ZuoQXQ4nWJ5LMAE7gMhSTgZ9K8+8Q+K5nICkBYz8pGMH8e/416R4qVJIywILgk4PY143r1qokcEYBJIA7V6cLSjqZTiuhlX2tXV1IXllbB5IU9DWf5sjKXYkknBOOg9ameMcggYAzn19qrszbyASgPGT2qWl0OS1i20ZUIAdwBDY9CKv6fE7sJTgAktlu+OtVrOyledCeYwME9Mn6Vrx2u4KMEKOcVUYmbnYntiJHAIwcgnFTFTI7gptAOAT3pi3Co20AYAxkCp4pQ8ZweWBHJ5GeK6o6E81zO1LTYpImKKNxHHHANUbCzCSDY2CvOSOhrdihbAQjjkHdzimiz24dQpbOMZxj8Ku+lmS7M8NHlpEWXGCQMgYyK2tFu2TITIOQayCsTRkbw5Q5JAJBHYAdRzUsVyYmAAwOxB6VzwV2dHMelaVqInUuX8wHqV7muh05DdxrICCM5AIKn2GP8AGuE8OXZ8oqACSd27PQ/Su90R1kjDgknoB616sFZHj1laWhuRRlogSNhPVTzg/Wp1QcgnJJ5P9adAF8oAjAxnB6k0sz7I1YgDjt2pNnGxgYpI5PXoSe4qRcIS68KQAAevvSBCcbxgHnBH61MYxtBBz9Km5DI2kEUilQSmB8p6j8aUOCzMVC5P3s8n6025LjZtUEe/anc+UQyqT1A9aFZgP3qq7ypLA8jOQfwpqqWxIAQnXb6UhxsCjnPO4Hp7YqWNG52lcnjaWA/n3pNiuxId4kJBUox4zxj61n3syIhABJAxkn0q5ucM6IgIB5IOee9YHiC4MSvk7BwN2cZJ7VjN2W4as5XxFdzLIEdmIIJBBII5weRXKzXJmKqCcHheetXdYMqTyo7hlGArA5PvxVBTGGAB+Yjp6Vycze56dOFole4EqgAMAxOCBVWQFXACAMOT3yexxViRj5wUAsDnn0pkjoWDAsxB25Azj8aaZXLYtWs0hkL5JB6r2rXtXLoAygg8EHoKwY5Vj2qwySM8HOK1tPHmAqTtGfzFdEWJxL7oE2FV+XH3B0AppkLBU8sKVJOQevp/n3qzGRjDOFRRnkZyKXaGiMqDMeSA2OpHvXRFmTjqQRgPGQwIYcjPejyQ8RZ02t16VOygLENgcNg5fgj3xSSsyOSBhD0YHv6YqhPQx7kPtIyc/wAxWDqcIbcCBk8hvQ11tyAQBsy/f2FYuo24OCUPGSeKwnqgT1OTuY42cSKWXHBRh1PrmqpIWRgxwByRjsa2btVRFckBwScAZGO1UZFDAOxjIkG4BT29x2PtXFex2wZnrCI3JDZB6HvinWanCElfNPLAn88U5ogrlgcDsBUsCRLcBZWABGVIGcGqud0Gj034UzCLULeASeYzOSN3BIzk89utfa/gIRNYR7F4IDA9xwP8K+GPAbxpeW0yuNjnAI7+59K+3PhjdNc2iABfljClgMggD/PNeHmHwn1eFknTVj0iC3V1BKgnpnFSmwRtwK7h1OeP1qW2U7QASccjIz9amKvuBByB1zXyrk1sego3MyfTozGyiMAEcE8kHtWJe+Fo7y1JkTLKMleB16muvIR8gZOKbJCgGQRilGpJdTOdKMlqjxrxD4ChuAQsYIHU4ryzxH8MYSxZLcEgkjIwP/119V3OnxyoQFABIJAGOaw9R8NrcqwZAxPRscCu2liHHqedUwt9j4l1jwSba/Z40kAjQsyyDqO2PauZms57Zw80W1GG5WU5BFfZ2tfD+1uWYmHkjBLZJH0HT868m8VfC4I8oW2DCQg7iTkH2Havao4tPS55NXCyj0PAoXMbOHGWbpz0qxCqoGDA4PzAk5rrNc8ES6fIztGNiDqFJNczc2EqsxUtLGOOFI/Su5VYyPOnTnHcgEgZiQdm07cHqfcVaR8YZTgdDVQwOMg8n3qcpxgAqcdQKrRmGqNO3lXaVBwBg59auW8wOSwyBwaxbaURMA4JB4OO9XIJRlgGJbrj29aLCbNTO4EqCFzycflVmNztUAkDPJJrLQqxTLkMeAM9avR5OARkAnIJ6V3UN0jmqbaFtmi5wPmJ5PrT1VWYYJLLgjHGfrS2doxbMgzkcGtSy0sLuIJwTkE9q9qMLo4G2VrdA+SUIIJzgdTWrZ2pMLSJGGIP3ScY/Gr9nYwbHdwcqQNqnk5B5+gOPzqzHAIwQDxjoKRF2jN+zFEIcBW7qrZAP171m3IOXAXHHUetdFcxsygKAMj7wHQfSse6RpHChQp5J3HrjPeldFK/Uw5gS+w4JJxkd6t2SCJ2ALOoOAVGM+9RmFiQxUhwc89quWsLxgk4CHuM/wA6aZpc07NVyAAQTyT7+tXvLClSQC6nIbHIqvChjVHA46Y7/WryKDhiMg889qTJZCFRgGDA8/WkmB52oGJOMDip5IBIQVQDJzx0/KmFSOCckc88/rWLJaKTgHkMSAMenNZmsJuCgEEAHjua2JY2kjIIBGeT0xWJqDNHIwA3AjAz2NSCWphy2oADA7ARyhxwe9V2gJjLZIPQEVelV5dqujImNxI9e9V2hfYFAJAORmq5joiVEUuNjMAc8HHNV50XcFIJI4yBWi6vIYo1ijLjkSKctz2x0qjdKcsDkqTgHpS5kXYitM7yS2SPlHPT6it+ymELB2GRjHXg1h2y+WGZgFIOMnuKjvNcSxRgRtJBAz3HrmuerWjCN5GDjJuyRqa9rEWn2ocMu8AttGeB6/rXhvxA8aNKjs8oRgeNvcVb8Z+MSsksYfg8EZzz3ryDVLua7maWQEDcQoJzj3r5etjXWlaOiPosvyvmaqVUTWl1Jqd6iuHeVgDhBgkE+le4+GLQWVpECPLYLyc5z6CvHfCVgbi/XDKsoAYbs8L6/SvatOR4bSFXKsR1Kjg/nzXu4NvkTR35n7iUUrHRLvkCMxAUYyQc4zVkIWJUgjHQ47etVrAyxwoAGIbIwO49KsfawsRAwxH8Qr0rs+VkluxxHlxksDnoMetKgUKg3gswwRnvTFncoSp3k9fenLD5mX2BWBB4OOfX3oJSuEsJWNkICt1+tRfZ3SAugLYIz7VaYGbgyZIB5Izk1E4MSgkBiB1z0+tS2zRIhkmZoiDyMYAA7/1rn76dgVdicKD8vbn9a0tQvTGgRGIyNrFhkAZ4x6HPesS6ZTGUY8kfWs2WoshcEMquQc8jbwOaXzGLHY5AAxx/KlIJAkIyBx/kVE7GJCQuSxHIOBj0xWbZSiOMm6MksUByMH8qrSuyIqliCoI5PWntKRtUDDdSDyTUFy4cBWII78ckegPas7ouzIXnk2EHkeh6VTeVg7s7Z3fw+lTzg8MpyFHTPSqM7tLNgAIRxhTkUJkcppaa0gYMCWTIxGTjP4108DhACECEjoDmub0zIXDk/KMAAc1r20xjGJiFUHIJ7g0S1LSsXgxj3bUZA7BmBGMkdDVlyJWJRGAwAFU5z/8Arqm96GcEZfGOvcdgD7UR3D4DAAjODk4rFoVy6jEDI+Qtz05A9KVkKzOiOckDD+magVvMJBOCT19aexxsBOT0xjqKzaFzFlWwxRlJVu5HGB7053YMEUgDPGBUSONxODkDuelJFO0TFjyB0NZtDUi75iCQIHBGA2V757Z9qlSQAE5yoGPTFVXJaJWEZYZwSMDGaYSY5ShJ5AwMdDQkUtS7FPFuwHUORkA1aFwRguDg4UcYz71mFEMgZzh1yAQOlTxZDEsxIwAAT096YzRDszpkAEfKOSM/596nLk4y5UAEYBzg1RhufMhDOQGxnA5NTwSHjIyD0Pp7VSkTy3LsN0cg5wJOQc1NCGfCxlSxJIywAJ+tUiqEYGCQd2M4/DipUuAMKDtJG447e1WpE8hfhV0KCQfvc4IByD7A96mkljBYA7SeSMAE1QE7NgHJA5JpwuBLGCFUkHk9xWsZE8tiC8gEt0JVThRgDNT2VmoZCgIfcGzjqvcf/XqWOIStwck9dxxir8BiRVIYO3UjBGD6c12059DnmrGgkYXnbkgH5SaVtpCkE5I43dqjafO0HgNkYxn9aUSrJggkhTtBI711p33OUkUMuGKllBAPPTOcfyqZdmWUn5h0wOM0sbHaCSVVs47g46801t4ICxbkPAYMBj8KT1NF5kbgbSCAox/CO9VZFXeC7BGwFDYzjv0/E1fMfmYjJwBgluuT6VHLalssxIcYxgdqWhSsUHjWNSZAHBJx2qPOd5QE4IHTrVmfExcFw5AHOc5PcGoYoGxgueM5Pt2pMHYZJGeCMA+hpvkCJwRg56irLoAoA6gbdx64+tRNGV8oqSxzhs9xjj8c0E21IMhWUFSCeSAe9K5AIIQBj3NSy27yEuH24zxmo0QuSXOR0Ge9VcaQ4yjaAgwSRnHemGNnyVGWzyGPSpDCkasAu49l9KcJliUBlOcdB3+tZsdyKJCMlCoOCDuH+NaVtZBsOSMdevBqnAiSHKjODgk+v+TW/Y2odA5GSw5x6VN0LYqSwI3VGbHBP4VVaJI8lEYAjGG5zXQtGu0DAyBiqvkx4IY42njPep3KSbMJoiEZyrAZwSRgf/rqN4CzKiEBsgY9a2ZrczKsSHJLEhCcZPeqrW+9SAACOOmeaWoNdzLkTaEZ0BO0lW/Hn9R+lNBRpEQDc3BIHpV42O8nIIP3T/8Aqq5bWbxLhSGB7YxTJEgtgSuAQcDinzkWkU0jsAVHyr6ntVt4hbxB3O0dSfXHWsHU5Wmd87ipOQAO1NR5hnMa5vmcyEliRggdBXFajYPKQyIGDEjPpXoU9oXicE5VujAdKyrrTU+UAZ9wa6VTVrDhLlex5bdab5V3KQNgBAOR0b0/EYrOkgKMxA55O4jvXoWoaK/72dXBEeCS/AX0BPaucnshdbo3QAAht4BG36ms/ZO9j0IVbnL+ZIiEg4OcEY61NY3JViUwSWx14zV+TTGEjIy4OcgnoaW2sgrBDGAckjjGeeP6UctinK5chjIUSM+0EZwCOaWO9G5sS7WzgAjpUN4AkZcEAk7cE9ao2dvLf3kcK8sSOB1NTZMSjFnX6VDLq04UoGAIUn0zxmvS9O0c6WUiUMXA2lgMjisfwXof2GBBMVYk5ORjZkcn36CuyUeTkly65wGPc1zzkk9CZKK0RBJCzRkgEkc5C4xVDkPuIwV4yO9a7EvE5UMSOuD+mKq+WGGwJg9RnABOa55e8Sii6Fgz4ySckjjr7VA8bb1AGBgir8sUgwQAWPB47VHIvlkoQCwwSM9KxaKTM0LIsZUnKjqT2p6xeUjEjcMYznuelPmkUybGXKt+pqteOlu0u5drqDnaSenTj8BWLLXqRyQLBECSSCckk9M1AcZJ5J7cdajW5e5ZDIpwQWyO3tV+BVaMEgDuD7UJWGrlKSy81ASPmIyMc4/D1qVbHy5gpfJYbhx0x1q6s6LuCjcM4yRipQI0ZHYfKy5BXrjOD9KpIpFizth5ZBBZckAdgf8AJratjISqSlZCRwWGW/P0rJgmTKBASueM9vc+1biBSQMAMOhqwepZgtyVYkBRnA2np+Bp3llMsMADikiVWUbwBJ2fPT8KkXaQQSBjoPWmmFio67iQRgD3rF1WFZU8vYQQcg10DFNpGQDnjPGT6VRvIVkyCCCB2rZSuYyVzzDxXblEJDguPl5IGK8g1i8eC6YEEEHGc4xXuvi2yJiJVSSBgE9MV4t4otovMICty5QZAwSBnP0+vcV8rmUHGXMj6fKJxl7jMM+IEMAjMYQKSd+SSxPr6AY7epqaDXzJt2OQCTlRxz64rnr1FhR5QCCA2R1wPXHrWct2bVlYOQDgDPOa8SN+59DKmuh6Rb+JolUBjvlxtbK4H4VImqJMMAYBPBzXnq6g800bGUqqMflHIIPrWlDrQExUPkDCgnjk9K7adVw1RzTw/MdyHW52QshC7gwBOMsP51MysrshUkg42kVg6be4QGdHuCMlTuwQexz7VuQ3RZUZOR0JY5OO3Nezh8Qpqzep42Jwsqa5ktCzEEeHLDYQfzoTLSEsQYx0zToiCCgBYEZyR0NPURhSCdoHSvVjI8OasSxOCThAQD0A6Vei5BQDr2qpCqhdoGQfmLZ7+lSqwyQGyxIOD0A7ittzNOw63d7iNwUMbKxXB7gHg/Qip+CdmNwzxuHXFKuwOpA3ADr6VPHGhUEghyOMdBSC7YjROGIJBXAJOeme1Tx7VBQuW7gd6rAOxKMuF9fX8KtbEZgwJzjBxRoS2LtD9BkgAA9wKv2gI2kjIBwOaiWMgAlNhJAIJ7VZi2ROHJJxkbQOPqT60LXYhs1bdA+WyUIOQAOgq3uLgAnAPBBqujCIKHYKWAYDPQHoakhygBc+aMnkj9TW8DGRIVEbeWQAoGRVqAoISFOe/Izk/Wk8xWUB4wQcfNnFTQohwuMjOQMdcV3QOaZZtQJIiASpAzlgBmpkBkJJwBnnjGaYCVycZB4Cg44q2jfMrYyoUqV9T61uczRYt5Sj4wGBI79BWpbTNxxgdcduazLUBHHygnnGR61qWreWgTDYHqck/jUMpGlbsQAxIzjj2rTtQ5CkvxnI+tZ9psYEEBs8g46GtS2H3MDJPb0rnkzaKNWzVSSSMnAJ461c8pgcZwuCc+nHFQ2u7YVIAYY/AGpxuJBQZBGDjsB3xXBJ6nQhobfGjAEEfMeevHQ0mwuMOuVByBnHP+f5VJJGPLVQ2OSxPrntimnAyV5H86i5dh29i0DMpEiqysueDk9fqMVGWdQCowgIB3DNODAnOADjtSOfnRUGQQcknpilaw1qQyxhixIAIBKjb37fSoRhACRg9Tz0qWVsgnJYkYLdSPSopNxjGzlugJHU/SixRFcgqwwCMYbBGR9frWbdsYSxRgxIySvHNXJpUjjDSsAT0Oa5281y2LFYyGbJGMjtRGxDZailLEFyw3EZbJ4HetqO8E6AMMkEDawx0I5/DANctaXTFC7gtkHIU5x6DFaENyzhQrFiDg57mttGZ3OqjlBydhPoemalBUkkbt56jPUduKyrS6WQgGTJxyoGNp9M9+MVciuELYBOe+e/41DRSZYIJzuyQTwPeuN8U2YkZ3HIUkEe9dkh35cYQg8gnn8PesPXbFZI3OepJ4PX/wCvWlJ2kTJXR5JPIsN8ABkkgZPY1dh11XYqTtIJBycZxUOvWhW9JQBIwuMepzWLMPLiLshKgg7QcHHfmvXUFNHLzOB1TXaTIpDiRc4IJxj3xVeaEORhyCeRzjiub+07MPyq4zyOlTR6m7MAXLAjOcYrKWH7Fe07l+e3dcsSCuRk5qq4CySOxYGRQAq9AM/pzikm1IBgCnyeme4qKbUUuMIFCjIycdM//rrL2TQcyexRuCwLqeSOuOhPtXIeIL55HZWb5APukc/U111yY1eUuxQKpOcZyccDFcPegXxllJYFgSFOQSfT61006fUzs2ZqKChBOQR1pyxtLguFIA2qABxjvUi2oAUEYA688ipUhKttU5HckdR6fWum1gSZGEIySCBnmnKYhgFvlyBnHWpiieSC5IGcDHOPwpkNqC2SoBOM4OaQm7F+yRZJFUKQT0C88etaygbVCDBPAx3qpalgQUBUhSmexHr9ferkOQyY5b0qTJsnRXZQCdpx2HahWLZUcgDknjmp1XaxDgEk9AetQ7VG4gke3rU3RNg3bVKsCW6gD078Vl6qzjZsTJ5GFHQVqTwFnDgkEcADuuOn1rE1a6MMhJfYUOVbuCP8mspNHRSV2QoSmdpJOOSD/StK2Q+apDlgQCSR0NZdtC0jAhwg4ODWzZJJ1BwccHGce+K3ppWJqN7GxY5AAxkE1oIx3AEnBGCDVC0wUVSwJIGeMZrSiKxsDgY7itJHKkW4AuQiP05z059KuBQWQgkgHkZ6j0qtA4KuMAZ6HuKljcAhhkjHT3rnlc2SRaZRg4TI64HYUR52kqcAnvTN5AGCS5PIzSkMxCpyDnv6VzstKxcIDxgE5PRl9R/WlQLgEKeOKhjlKFAAQRwcj+VWIGkcsoGAD1XqPXNZMpE0ZJUKRuB5z6D1qwgCqAwVmyRn+VV1J3LkhlbODUsZDOAzgEnlj/KoNEi/HlQFQYYYJGOMZ5FWFBVSCCSckH8apwO6bQBkDoD3q2oKsTyCRyD2pWNLkpZpEQkjIGAAPrThartZgCWb5iSevb+lEKliuCBjoMVbsoWWU5ABPHP/ANalsFitChCYAyfanS4iEZC7HJ5bjnNbZs9qYSGMEgcDIAz1P1qB7EoHYEEgcjOcU1JdRMx5pimCUZkGeRgfnWDqLpcFjuKlegUZzWnrQLfICyk9xkZrGSAyYGCecHA6VtFElEx78gEgdcHtVOewSViSDkA4z2ro7fRJWchgAMkjBzkdvpU76CvKliR6+lapNEtI8w1fRhJuZOCFJJbgCuWu7JkkVSn3QQMDr7+9e03Gi+WshXOSpVsdwa4fxNpIGJECllXYcdhUyhzIdOXKzzokM5IBAB64oETFGyOM7gSOee2a0NStXiQkx7wDnaBzVCZjtgBjZ1Yg5UfdPv7e9edKSTsetBc2qYzyvNAYPgZ529x9e1IVYZdTnnBHHNWp4mLHZkOBjg1E0bxhAy7UZskgjjA6msudGns2RnexztJPShyrKCTg9QD1NPSMGZixYqScKT0pJLcCUg4K4+uaOYPZsqFtzh5AUAH3ScZH4VGVJcs77EB644A9T9KvLAhGCwjTphecAdvpTZokwGjGccYB6impk+zZQW3bJZm3sRyVGBTsovybQ2MOQBkgZ6+3NPcsrsgBwM9e4pjb4MZQqWAOCOoPI/Q1amTytEjxGeN42AKMQdhbAYDnk+vpT49jEISpU84HIHtmoxgx4PJBwMeh60+OI+Y2ACCRnHpWnMZsvW25SFIUIoO05xgemKnKmUjCs6jrjtVZMh0AyVHUCrauiAuwIQe9aJmTFSIFgwOO20jrVuKMxuhI2MBxx1qss7BgUwM8DJxVmK4JUZUMM4yTWsbmTLmxpMM3ODk496tpZS4DiJmUHBfHCn0zVRCMErhQTyFGM1LHkSmQkhm4zyc1qjPTqWo02owJ4PUGnRocgLgnGSR0NMDgAhjvYdQeQaltyAwYAKmMBR2PpVCuiR0QqAUGQMkg1BpskkJYPgMSeRyMdqtMoVHBBDHtioDEEkRXJDsCwXHJX196aJbN2yuAxMbkkHGCvvWkoCREKwK9gTk1i6coVQQCCvIb1rUjcsQCQAMcYxn3ptGWpcSRMb3BbaOoHX8KknZDauQp8zgLt6YJ5/SmW8aSMcluACPTOamkgd3wSAnsO3fivDzDEqhTaT1Z7OW4b6xVXMtDnbyxC3BwcqMgcnn0PNctr6CMEj92QcEgdc+tdzcqQxDLtUKcE98HgVw/iOZHllBlALEhYm5JHf8AAepr8+qSlJ3Z+j0kopI468jM2TITlSGGD1I6VSuUWQhy5BA446Gr0r7QCcE5II9arSnEeAgDnlR2J9KiNy5NGZKysE2uCRweap3DFCCV+Xrgd/8A61W71UlwFQIWILbeCD3/AAqC7RHRSCRJjA+grePmc8nccuqy2VuiQRI75wAeig9TWbPdzyS5Mhd9xYc9Pak2Orkk89AM0SAbzggA8HHbNdEbGVijcyzDL5yG689KrHqd5yhHB96s3CgBwMgg4zmq5VQASCfatUKxWKpHFjqpzjPau18C66Vmgt3lICrtJxwDXE3KGUoxBCrlQvY+9SaddmymEoGQvAXpk/WuilJ05cyOLF01WpOB9T6TqKXVpEqA5xgc4yf8mtTCvMQqnJA+mfSuS+HN3aapZgiUu7KFGBkAkDP5GvUG0ZLgkxDAx0B64719th68akE0fndSlKm3GRzLqGlVWVghUkkdQR0/CpYlAy5cdAAT3rVm0plYMvVQV2kcEHqfrVT7MEkkXBJAyBjgAZzXWpXMCBkCKGABbhgcck9ue1OUBHBIAB556GpEBkPm4BB5CjpzTnJZwFAO0YIxyKNRoiWMFAxILn+HHSniEI4JGScHGcinEAfKRg4zwaQg7gA2PUetWmMtQbCMMxJz09ParflKoUg4OefpVS0JX5WUEk5PbFaMZ3KQQDjqSOBnp9KTLVhMKSxAwcjnHU0xvvMACSB17VO0RChSOaZJaAkFY9zrzuzyPakP0KMrFCVIJB6e9QGIyEKpwMdOn61qrZM0gOeSMAnjH41FegW1vMxjMrbTwD1OOufWhysCVzzXxbs3XJLDaqkKEP3juAwP1P4Vxl5HGGycmTaAWHTiui8QuZpERG2hWJfIzuB/kc81z9ycKAQMk4PFfE42pz1Xdn3GBhyUkYlzGFckrkEZ+tc9dKEYl+CzED2HpXZi0W8yPulR2rn9XhVAQRkjtmtMHVXNy9QxUWlc514yHJIwvOAO5qsYTEzOwLFh0z0FXZAXhCksOePaoljAcghj6f419FDRHhylcrRxJJg5KEcY6YpfNQSMoXLgbhu7ipfKVpGIY4JGR2AoljzIGAXOOMdhW6MnqMjVnIYcDoTU4cfM2NyDC7iO5/pSpsT5FJAGCSRnI71MqIxAUEFhkD1FMVhqrmVCo2gDAY9s9aeFDMGXDjkFgfQ0+NVXLAkgfwnvT7aUmVS6kADGOx9Kl3JZIMGIEFg2cGliUxljuwAMDPqae0QdiQrEjnOeMU6OIFiuMN1UHv8Aj2pXIaNDS8Tz+WJSjKNxLKfm9vrXaabmSFAULDHOOw7k/SuR0iF2lEiAEjAPI4rubfPkoYwF7suAefr1rpo2ucdW4rqhwEIdFGBjt6U1UOCCBGSOqjk+nNTTTEYwFRQRknqw7g0OhmdDF8oB3YznKnPGa9BHNYrz5KA5IYngA9KWJAzFs4cce5yOlW2hJO1U5Ukc9qgMLRhCGBIPzHpj3qiBiBIXTIAC9iPT2q66pHG86vviAzu24H5VFCjNljyM9cVn+JdQNjatEG2rtOQO5PQfWs2XGLbON8S6g73waMbtxK5zwPesVppN2AQW7kHGT9fSn6heOHdmUFGwQAc4rPDtNG7kHcBkKTjIrjkuboelC8TXS/LIFKgHlRu5xVYKk0wVDkA/N7H6VWt5kTaSQVGBz1zW3aWheJ7mOIOoXczJjn6Dv+Fcc6KOhVXaxLa7fJUsQSvBwMYJ4FXYlIAB5PUjFQi1eBcuCoOARjrmnNKIyADliMfWpjCxlJ3HyEXG05ZSpGcnqKcpXn5SQTyc8VDAAqgMQWOc57jtVhdqtjovQd66Io5mPVFZwBnPtVgQiB1bBYscMfQf54ot2/eKARgc5NXJlJBKngHsOtaIgzmmId2UYOOg61ZtpF27iMtgA4qGQMZGIQAHr7VJZAKT5kZbGQWXkAjHf8a0RDNgkeSoUlSQCP8A69PhtzgPnDDjmlQxPCCoIH3eR1NSgtJtGSAO2epqtUZMnhRwhZSWYjk+gNdD4fvGheOEARgDiQ8AAA8f59K51g3KEY5GMGrNu0lrdJKR+8HyjJyCM+n4UmiGn0PToZBNBGCMkDKjtjPP0+lQ3VorbQRgHoBVfQbyORImJJO3DZxjd3A9q25I0kAfIA6bR396mLsNeZxupaEs8YYAM24kDoRXNy2rabOZACyoeQBkmvTCkaQuFGCPlyRwPWuW1eOEszKdxHRQOD9falUleOp005PoU4tW8yKI+UCMnnHJPcZq59qe4YBiQoGPl4x9DWXbRCNkBUMincExxz1q5GQkYYHc2SSueg7V5zUVsjrcm92aVtK+7e8hds4O45NaMErOCQAmeR7isW3mU4OcsR0Har8MpOQ3yH2PSkYtGvbuFQAAAKSQB2J6n6mrkUoOSHVWxhVIOC31HQdetZMbGHAUZHUnNWhMJAATtHXAJ4P+RUCSsbEEgwCXAJ6kHj6VaivCYyMe5B7Viwll2kHKg5IbvVpJSMAjGTkkdMelCsUmZnihVuIy5GAo3Ag9K84uoSJSQCBnhgK9I1lg0BRTgehNcHeArLIrElQckg9K9GiwlqZbsUdhlhg4yR1qG5cFcAEsRkEHoasyxBVCglyc4yck1nuxfGSVGMcjGB6V0uzVgRBFdysxVgGI44FdDpF+8eApwSAME1z6xlsFWKE+3Wp7eR7cncGzyQcYyPQVyVaSkdEZRWh2y3bLGAQSG549uOapX96IFyRgfWs1LwphQSAFBOeCap3l758uwj5FHDY7msFDl6GM7D5J1kck/NuGM9AM1l3M6eYEQ7SBgnOc+tTvmOIAsSPc1mTshD4BBxkEDv3/AK1rYhWEZ1XeVOR2DetZ1wQMgnBA3ZAqZ2JUkMAQP4j1qrcXDJnH3SMEYqkiym8iMElBJY5yOw9D71Fcy7owFHJ7n0qRiBgkEk8Yx0phUupGACDjnvW6RBWdw6FMBgOMHtVmzspLlIwxDuvy44BPoMGo0jCZJTJJ6/zq3p5Ec8RABAI5ZQSPxPNK/YpLudFa+E02FjIkhBDElcYFb2n6XDbkuAqFSAQPWqmnzmQgEqQBkHJyTUt7fC0hcSMQW+b5Rn5ux/D1pJyZFrm5JqS25KOPLIBU5GDWVcXwvGjG75YycYGc57H2rkbzW5XJVnkmIPzPKckn1z3qxYamka7lJBb72fWkky1Fo6ERI2UABJ6+1ZOqaAXDsGAI5GRkD8Kv2VyJM4bJ75HWrYbfG4IwSeff0rWMmiXJrY5y30CFwN6KzMu04HHPUj0pl14KSG3RbT90gBIGM49ePf1rrIrc7QFAOBnJNTBHcBTKVRcDI7D6VuqjIcpHlt34XubVyDFtIB6+n+NZq2ot9wkRkZeCP6167JCknmR7hMegYjOfTr7VhX/heNyXSP5ycHvn8K1U1LcjV7nOeAbEXusFURnXBKkHP1OPxr2O20sWsJBXCKoYsTXOfCvwmLXWZrtjgsAqovYd69S1SzFtC4CqFcFSCM5B7Vw1JL2lkbxgmrnCTA54GRngg9Ka0MhBVYy4HJI5wPU/jTryRIH2AZCkgVWLrxgsQe2cH861ijnm0nYj3Ahg6kHGRkcmmMWYgBcLjgVYjUPISwJVVLMR2HYn2zTkgwpJGBjOOoNXsYbmbeW6S2bh4w7AFsluVB6gepPH5V59r9obfzAiFVBwSwBPNeiuQMgqCAeM1ynia0UsDgjjJz3rVR5lY0pzcWcA8yibMhxLjaGxkgVYtL4bBKpBkHyjORg9CcH+dUb+J452LDCkkqT6ZqLcq5c8hhjGetclSKjodqXMrnb6ZeKxVCFJbA3E5roTorXKJ5bAt6A9K8x0/UjbvGXAyOACeB716f4S8RxzTJA6NHIRyJCBjvn6EdPrXI5qDuzOcuRaFK80+W3cBjgnoPWqLq8TksGweCfSvXRp1tqEIJQMSOSRnj+lYWseDkfygjAxk4JHYmt4ShMzhU5zzzaMAk7SePlHalGN4AGQBz7V0M/hOe1DKoLgMTkDr6VQm02W3XLIQxPOOcU3TfRF83mUoIjcK2BhgQAAMZHoa07bSiDubBAPBHQ0tnpgikDNI2SM7VHr71sRQP5S5wYj8yn096UY2HzWKwt49rEhg4GAB3oaAsyEEkLgjHGG/wDrVce3yuF+btup8EOEYtjeBuxnJA9TWyI5k9zHuodhLnLZyW3HqT71VigbABOFJwOeprZvbUyKPLCjIOADnn1qgYnVQSoyBnOcZNO7FuZ1/bvBGQkmT12gdTWcAZSA6EEjJwOntVu/kIkBZyCTjbnrTFlKBcDBzyfWpdzSN0KkzMAuwqcD5T1AqPUYzcRhSpZgNoIIyKtRkly4G9wMYJAyKhnDSOFJA3A8E4BrNxvubRqNM4+9haKQuF2oTtIJ6kd6W35JVOSMEjOcA1o6tZl3ZnVTKqjJGSMD/wDVWXb3BV5UUgyKNxGOg7ZryqseSVj0ITU43NiFhvhRlAdmAAJ71tq24FH+VgTk471zqXaSpBIqnoGIxkk45+la6y/PsUl+AxJFXRl0OOsupsQqq4YdDwBnrWjbK5JJIBzxk9Kx4pisQJQsSOMn7v8A9er9o4CcglAPu56mvUhc8lvU3rOQICSFDdmUYJHue/NQ6jrNxaoQHAO4MCCc49M0ltG907JEvJHHqBVTVtOuQkiSjAGMEdfzqnFSVma097oS3+IkyTpbXCRoiDIkBO9ge7Dpx04rp7LxIl9EJA+ACAD0z715PqSvGxJYLtJwWFb3hiC91ORXKZLKCgiUjAHUkHOBXh1stpSlzJHrwxs6Ss3c7i+MN9EI2cGMnJ4zg+uPWtXQVEqud+SpCEvgFgOhA9KyI9MeBiXLAHGQTx9a1NJKQShVAJPIJPenSwqofCRXxbrqzOkSIDgAkY5zWfqDxRrkgq3Py+lOvNahs7YkyoZRwVB5x61yt5rElzISWATrxxXXzWR569410uhI4wSHHGTwBUiTBW2rIGAzkg5H0rBjvxGoDjIORkn9aminAClABtJOR3rOTuWotHR2l0VwcYOOmavw6gcglsEcEdc1y8N6srgB/m5wAcZA68enNXYbkRsCQSc8rnGaxLSZ1aX29SqMFfGCzf4VeguCkbANuUjBHGDXLW96d5K4APHXNXILsIXxkMf9rg4/lUpFJtHH/EmNriaQk7UKYDYz+GK8N1K1ljnBKsxU8nbwRnivonWoLS7l3TxbygIG4kA55z9ea5K/8MwSBtowp54HrXt0JJw5WOU7qx4s2lvLucgnJyM9qli0lXjZ2cB87do7k13F94daB2UjavXOayjYNGSSgCg4Bx1NdPIc+5hppkEIDLGA3Q8dfXNT29mJJSucIeCAO1aEtsRHwQD1I9qI8JuGwhgM5qeVjUSq9qsILAqSM8Hjj61PDD5gVgAFIGDUwzNCUCgE5GT3q1DAsVvFDtQJEoTzDk5Pv7mokrFqN+ojRyQpgsGfqGHanWdrBPMC6LkHcSOuadKwwAOCeOKm09X80qiEgZ3MBkAA+tcU5G8U0akNvEF3Ek9QOMYqVdowdgAGRx3NTW1rPcbljjMr4yFAxmtmy8OzuoE8BQr8xUc4H1rFK5pzpbmPFZbnBIyOc5HXNX7XQliKSM2VPQZ610dtYJAoDRhmHQsM4FPltkeTIUEDOQO1dEYmbmmcpfxpaISCMEZx6VjR3IeUhTkg8nrgVueLcokYRFUc59a5uyRZGYgFSDz71typGbXVG3aFAQQC5PIB4xW9Y3AYAEfN057VzsMTKFDOeCMD0Fa0EiqDIhzggYzyD71KSZyTOotpQFJIyAMEe1ZfiPxcLCApE4AAyeORWHqHimSFJQkgERG1iOSDn0rhNR1OXUC6yTOwIwWJ5P6UcqW5rTpp7l7U9Ye/mZ52DMRkFRjAxWbFdmQBEHzjJOeuKgA3nAbJX5ScdKntrdYXIVySwOWY/pipdjpcbGqupGXYSOgA3KOCK07Pcgbe3oQD0ArmmlCsiA4BOOBxWhY3K25KElupGTk8ms7X2MZOx2dvKpdGBLR4+6nU++a2IDFFtJYxK3Uhck/WuStLwCMAHBHO1fSt+3ug8DAjG0ZznrUpEqRQ8W3iNIYo3Eh4UMp4P515zcyGOeQZwQSD/n0rovEWoxG5LAl0UEMo4PtiuXiVJZRtJUEFipNdCaSsXa5Ytsll5LHOa27ZhsGc46EVk28SwbCuCeg28cfStq1XeNhBJPzcCi6ZDikaNmgkVgMAAggjjA/zmtzTsxSoHkESdGdjxj39qx7JVViu3LDGRmt62iJKb1CAnjPeqOeVuhs6fCAoIcADptIOa6K1ZHUZI56cda562Qs5JDevAz+NblmVZSMMpXABI4J+tc8kC1NlduwIoIGMZqSOFQWXIAK7SCOvIPH5UlsjyEBADIQcAn0Hp61KqbwSDgjg4PeuZm8S5GDyTgEDAwMcVraaRGFIHtjPXNZVnGWJQkEdfmNbVqjxYIUhD37VyTOumjZ3kIAORjP/ANaq8qCRWDHLEZ6dKiLFQWLAHtz/AEpDcESISQR0IPeuXbU7oszb7QVnik2O0LupyycH868Z+Ifhm7V3JbdEBjBJP8699lkCgFiCCOMGsPxLpsWr2LxbMSL8wxgZ9q7sNiOSS5jW100fG1/avaTuki7yB1wQB75qmxQXIiWQkqAx2jIwe2fXivTfHfhN7SaYIu5CMs4HAI7fhXmszCLYACSx2njGB/kV9OnGavFnmVk4stWcQkZySAAO/cenvWzaqUQBWyG+XaDyfwrMt4idrxkIcY5GRjvx6+9aUMBDB+CY+APQmsZHLcXY8e5dzBGO7bnjP0qZCMhBvcED7h6fWkZcSDks7c5A4A9KkhR4ZN4UjsT7VDM2yeEKoK4IUdD05qwoO3euAy8jI6mq8eQxJc9c47irMAWTAYnAzgg8E/SsJWJ3Oo8NXsiookOWAywB4zXXWk23BU89TurzywnMMwIOScCu0sZw8SYG9scgdsc1zSHGLZtGXLFM4GM4pS+1SAwUeuaoGcSKGDiMNwSRuwKrXF8VDqCGAGc46ipTsdEYszNWvw0xC5VhkEnqR2rAadWcIEwwySTznmpbq5MzkEEZJGD3qGIAB3YZORgA9qmckdUHYJMOTtAUAevWs+ZC+0MMPnBBrS8tMFkLHJyQ3aqdxcgs8h3Fl659Px61ilc15igFKl0IJ2/xHHNRFRIzAgZzk4HQ1IfKLl8kDGASapy3xhChQCVz8pOMn3NbRpNkOoQ3LlZWAGSRg8YrPlunBMYGCe+OKkN814ZMxtE2eFY5z+NV1U7sFMtnOSa6I0rGTqCq8hwoGT3J6U9iVjBJyAcdetPjY8EjaR096paneC1w6AEkFT7561MlYcWR3ExZsE4UdDU9qwacKXwcccZ4rFaaV4i6JkZG2Mdh6Zra05Au13bKkc9j9K55M0Nu1iLAEMFYYwrdz61fWMI+9id7HJI9ayraT5SFGDnj6VrW27cp3gseCO1YO4JlmFZSxLDAB4I71tWjuikI7qOCQO/1/P8AWs23AU7wWJXoM9TWlasS/wAy9uPc1lI6IM1rFNsiNGgMg6A5x+ldho8cglDnIJGNtcxp2FRC4wxOCAa6WxnEQYhiMY4PBNcVRXOuOp2ttcmKAOTtK8E1Xn1VGJRXAPQe1cR4n8UpbQMIrgqUAJKHqfoetcho/jOS+vwWlGScZ7fXFOlQlJXMK1f2O56n4hYXFtvGCABgAYrxfxKCLxyFZg+cknha9akuTPYB8Ehhke4ry/xVEC74UAqSTnqPau2ltZmlOo6kOY4uXzJGKAhSDx7irljblnUOgIzyT2pkdsRkEAknI+v1rYt7d4YwcgOcHAHSt3FHNNk1rbn7U4DBIQMqepJAyR+NW/KdoJGCNx1APb+v4UkTAZYKpOMAMOh9atw3SqygjBJ49xQlY527lJbF4wGdGB7hh0p/2fBjIAUkHdkHnmtY3CHJZfl9zVO81BDGBGdvYgcZrRNktEJIYFQCGx1pbaMSKAHJOdpHqPrWXLqjuxiYJHGo4dj1PcEf196uaRqSXGQikPtLbj0ABx9OpHFN6DSbPEAxDMgTP0FEQWRsA5KnJBFWpVVUd1BwOpPGKbDC5VSCApJJ4rCDNGje8PuUmDA/dIOOx9q9J0OfKkuACcFWBxg+mPSvLtFLRSkkMUB+Ug8Eetel6HNFPGHVSFXHXnBr06exxVoqx1pIdVJLAgAHHenNkKCQzr1IHWoY4/3JOcZO4EnpUrSMLYFDh9wAwP1qmjzmSCRRA4O4SH7px0pzNsBBHy+tKMhQCA+eNw7e9IimXKgHGepFS0Q7ioqDAD5Pfnp7UrqAwABYE96aQCykkqq8YA/zmpWjDygRDeOoOMZFIEJ5SKy7VA9cn9aZMhIBUo+TzkAkfQ9qfJETOCUyAOxOeelI8Y5CxliegU4x71LHYik82GIkAFUAJwMdT3rkvEF1HsWBpQZGLOyE4OAOCPWumv7jy4cF94Ixleea4zVbgSLKucEjOe4/GueptqXDV6HD3nmGZi4LEsTtX0+vTNV1VFBK7goOOTkg/Wr1ySuTuAGc5qmkZiTcxA3HJrnbselHaxEzAylEJL4zg0xx5cZyDg9h2NTBQoBAyQfvMc5oGeWQgMRkEjIJ+lRcpIht8MQAAR1zitKwAYjDMSDkjoPbms/aCSAcEkYK9qsQS+VJhcg4xtJxk1rGQNI6FzIYiImwxGMirMUR8kFyN3U896y7a4H7sSOEkGW25zn/ADmtKK4LKQRuzzxXZGRi7IVmLqGJzjge1N8wKASRknoRUmwvvG0qAcDI6gfSnBiqEGMFgOh4NaXMmU5dwcyMdzHGT/8AWqjeQMwdgckjgCtoKCPlTBI7nOKrCHy42BAXg4Uc1ElcnU4q/tSHyRtz268+tY91GQxAQsvTg4rqtUtQNzZIOeBXPXELF3kDBSDkg55rikrM6oSM4BtjI5JfPDEckDtSIg8xSQoc8jI9KnkV5GAI2yLz05AqwiqMAhW5xxzxU3OyEjY8NySw3cThsKThgP0+nNfZ3wd1App8CoM4AwCcDHYV8V6YDDNEF5KtkBu9fWPwS1ESWcSlwXIDHnt6V52L1p2aPpMDUurI+m7Jw8SEkgkZwTxVkDJJJJGc8Vm6RcCWBASTgcZ7VqDqpIyRwAK+Gno2j6KOqGupwCTjdxyMZpu3auGGRmpzgLnABPX2H9KiZAoBxuLZAGeuKzTHYi2hmGQCM8d6JIiUAB5zzipdvlxlRySSc01Sd4JAIAIwfXtWikZuNynJp8b5LICenJPH4Vhar4dhkySAzH26CuqVgCAwyR3xTHjQlwRknvjofrVqo0YukpbnkOu/D9LsFgoUt83TrXmmufDBhI4ihY5IIOM4JOOg5x+FfT82no4IUY7/ADHvWRqHhqC5icuhZwQSM8fX1rvpYpxOGrhE9kfE+s+C7qzllaKFmOT83bP17Vz1zYS2hfeN2RjkdPevsbWvh/BLbShEG5juIxgsfrXlvir4ZOASkIY+w6fWvXoYuMtDxq+DcdUj58aR41O04HQZGeasxTsqloziTGCDxn159K6zXvBU9lkmIqoO0ACuaudOeDaXjZffHWvTjNSPMnRlHcV8uoV5PMOAdy8Ee34dK1bKN5yqIdxK5ye2PX8KxF3wozFCwyB1xjPTjvV3T754LlEZGxIeSCeK7KLtJHNNJLU7+xsECARyrMQoYkAgE9wB/jWpbW4UKoOST0YdawNGuTG+wgqOBuPFdJavvBw2SDktXuq7WjPGd7j2hUOOO/BHWpQpRgcZB4zjpTWKouA3fr3NSwBTE7nAIIweTis2xoZMG3EBscdqxbyEr5m8AknHXORWtKB5oOcgjAwetZV2UXIDFmXg5PWkMz2jYx4YYBOc9+KtWih5FjYsQ3Qkd+1VJHXAIJBz35qeEbJUIfJwct6e1FmCdjeiAbCgAEHGD3FWvLUgDeI8HnIzWYLkLsQuA5zg7c5PpT/MIYuxAcjG0ng49qmzNE7mhGCrlT8wB4PrRjDEMOPX0qpHd7xlwFPBwOcUn2ky5AOBnAB6ms3G4aEl20RUgLgjgkd/eucvTGxIOQ3Qc9K07i5GXAIG04JBzisyWBpgWCLuyeSeo/xoUbDSM4rKowpJGcgE1FIxYk4brjGK1PszJHuYfMvVR2qqqmVAVJ+Y55osbxRlvC6sSFYgc8Dp9aiiRppMhWABP511WjeHLvUnQJCxDEg5PvXoui/CJXjDzJgkjiuGviKdFe8z0qOFnV1SPDrq0laEgW/kEZwqknI9fx6/jXA+INPu7pHcpKEB2jORya+ybz4VxXRQBChAC5UfmSTWRefBGCcOBGCV5wcjj1r5ytio1dG9D26OAUGmz4M1bwZczSozK8aq24/7QHUc1g3/AIVkkZfLR1xnAIx+lfeeofAezfBW3UknO0wjj3B+tcj4g+AUcbBwjFgMgEYx7e9cMVRTPa51TR8y+DfCxs44jPGUYnBJxyPXiu98oxpGi4YIcgkc12GqeBW0nhosAjaozjFYFzEtsxVkJAPUHFfWYZxUFys+Wx2I9tKzCzdwS4JUjjA71bQBHCAAsTux6CqC4iGVLAnnr0rQinR2R8gHGCFOciu/mPFdmS7SjAkFR1470iybsuAVI6LinyulyABy3Tb0wR2/lSICysgIDgZ+vtU8xOwwzAEgKFXOMDiq+oTxwl0BZmwCBjqT298Uy7l8tQcjHOcHuKzJbrziW3sG7EdqzbCOpDdTM2VIBGPzqjcRFiCDjHIweuKdMxdt4IB5UAnGSP6VAJWDAPgEnBweBU3N0hsr/uy6LIdpCsSuBk+hPXHtUUlyUJ3HCDuR+lPLHeWBDs2QqseAP6VDNtkQopyGyD2FJlEkxeEqpRQWAYFTnINUpwpkwTgjue1WcIIFwAoBwPc1SmgDSFvM3EjBHYVDKSFZMowQhjjJNUziEh3UA55I7Vc3oATGwdCMZU8GqF8SYyQQOeQT1BrGUnFXubQgnoMGqC3kIWUSP1G0Y4q5BrqzgoSxGDyQK5LUGltmWO3LRrjO09CPaq0Gp3MBVwmHzyGHQV5LzCzsz1/7M5op3PS4b5JQAhy5wAo6n8KswzHBYEEKecHvXmMHiKRA5LsJMllI4x9a1LHxKWIRXKjAO5vXvW0cfB7nHVy+cdkejRXIKkkZ4xtPep/tCuuckH+R9K4+08QR3GYijhyAd4YDGP51txanEpJYgEjIJ5ya6VXhPY8upQnDRo1IrkZO/wCb0PpUjvGu0kkk9OelZ1reJNtQ4JU/ePerTPkDam7J574rVNSMeWSNT7QTGSWAHU4H9KassburI5diDtYrgkZHPt24qjJMY4gRkEYPHU1KkwZ1GCQOSKfKVF2L4k6GUKNp4xxmmPOzyDAwACMDvUFux+cyEEA8A04uTKgAOQSQVqLGnMXo22gEEEnsB09qu2pMwC5wc4APvWUskgVnKEAfKRjnPY/SrCShADnBwCVzUspM0mlx8oG5gccc5pGJErA5yKorKcuQ4Qddw5/Cnwyh8tliAMDnvU3LVi/HcFVIAJYc+x9qlVuFKkEFsnnoPT86peYUQAksAc4Hf8ak8/YoL8AH9KpMTsakd1nIBG7Pfj9auWEgcqZATuJyFOcenPesEO8m4oQqgAkt6Vds7p0ZVUEgDIIGQT6Z/wA9K66UujOWcLnSrNh1ATJI7jpSpIT1QqQdpz0OelU9PujKoJwSDghu1XYp2UBATg5GSM4r1ItWONxY9XyCQCADnrwB61Yt51eMEvkHIBPQ1VdQqgFwxbOVx0//AF0oAD7VBCkYA64q9CdUy7GgTLZABySFOakDkgEEBscE84qtCUgwWJJ6A/WnqijIX5R144qGNNkNzAzDfgH5csQMDP0qCKHeQ4wpAIKnqfStIEOCCMrjOfWq0iqvzEYB/MVOpRAEVI/nPzk/gaj4BYkZbHAPapXjEqqQeOTn1pEgVnOCST0PvRoWV2AZBICCqjJbPemsQcKQCBubIHft/nt71eNtE+HKKCBjd1J9vpTXhAwEUb+57Yp8wFQRDzd5JBIzyO1P2iSQIQCx4FP2KgYAEAfMWJyff8KntLVwAwBIBxn1FJ6gWNPtI1cJs4PJreRSigIoJAxgCq9rZBgH5BIwNo6VfCeWpBOGX5eCKhoCsRgkkbcAnGDz7VXeMlBIFJJGdo6ir6uFUEnLeo7VENjbwhJPfIwRUp2EUGTdglMnOAfTNRyKsbkBc7eMepq+0RwQpyT0z2pn2NZiS0Z24H4EdarmQnqVPKBwduAeQKmfZFGSrDcB0x0q06LbR7zgAc4NYeo6qZ3CKQQeABVRfM7E7EV7fGXALYA6DGc1kb2lYgOFwSBjPIqRsSzEFgGHUA5ojhGWwMY6YrqjFJBqQAEqF3EIpyq4x9eKhktUdy2wDgZOPyq4qOqgNyWJGccikCbgd5wMgBfWtth6MyLnTyS4Jby2BDDPBHfjvXP3WmRElCAOCVXHBxXZyRhyQzbVPAA7+lZl9YsUYAjjnntijRiVkcbNpI5JTgDOW71l3GnSx5JyozjGM9K7oWSSAZdnUDOfaqFzp0DB1IYsCSGB4H4VnKx0xm+hwFxZvO7xoCQxyFY5wa7Twf4VSKE3DxRyOAFLAHKZ75+tRafoCNci5aLLIchiOfpXc2kYT55FCgr0UYAOK4KtZR2OmMpWsTWtmYEBOSM8HHBPpVp5isY+XBPUA5qq0jhFKgNuOBzjHvSTO7YBQyDtjkmvP57kcpYFwx2AnH4dadPKCSTtYAZIHpWWLx0MgeRihGQNoGDS2cqyuF3ktwST60+ZBys01AkjDZ59M1DdxRI7KzbXYA7uuasLPFHE+TkA43D1HasC91MtJKB0QZK4556fX8KynOKKjBsiu50jlZFbOOMnsfSsm8lG8EPk45X1p87/ADggAgZOHGBn/wCvWJqN2I5A5YkkHKjjGKzTcjojC250FiI5IgRIW79Og+tWXcAYQnIOMYxXMaVrayMIwSSWIHHXHbFdPY3sNzAxIxJnCkc5HvWvKx2sNCksG3E9ue1ShSMITkj36VNHCjhvmGFOCR0JwD/WnxQhTkEe2fSmtBFixBiVGGSTnC1txMQygg4HasiJRu3ICSvAzWjbTiVck5ccHHrQFjWh4IwQQRwDUwCs5IICABmPTB9PwqpCr9W+QkZBznr9KnVCEU5wDwaYFoIJASCCMdMfkaqTKQxxGQMZL9AParAjkVgC2B6ADmoZi6EqXATplzgCqREjkPEYElrKOG2ngg9jXiniyyhilYo6u4+bb0I/CvfNaiV4ypYEnoR0PH8q8Z8XaQUd5XdfMXJ3AcgZyK8TM17h6uVz5a1jzDVNNaTdMgzG6gMGI4Pfj8q5y5tCrsAhOBtJHpXaXVuCHIYcDI56msO9ty0QABBIJ6dK+WhM+5cTnzCBCNhIfI79qtxPmVF2jf8AeyepApBDh0Ukk4JzjrUodogRNgkZ5UYwO1dCkRsb2nPKxAUqEyTgg5P41t21zICkQACJ1AOawdLfdCGjcKVO4MCAR9PxrVyZDkEJuOSR69zWfPKLHyKatY6aGZSdwO3I4BOamgBILGNHQkqQW7/T+tYljciMkuyudpVQeMHsa19PYFkMoOGxuVeo9cGvoMBifae49z5vMMFyfvI7F5AeARsToMdqsQIpAOQG6gH1FQiQtyhUrnBHX6nNTRxgkknMi9e2T619Aj5yUWnZokt4xtyFAZjyR396tbQsfykk+oFQ4EY3A5I7HvVlXdgDgAYxgd6pq5k0KEGwAE5B3En+VX47ETRF8gpjnsc1FZl8kKCCMnkdRU8MbiMoCQmScE+tZhZEi2wkUK5DE5ACnOfoR9KmiAZyCQSQFwCOAPUVBa/JIUJ2gcdOlS2MRE/I3hmPIGABVJEtI2Y4gEABAyBjIyBUsKnaYlVQxO4np/PtSx7dhUj5ugHrUsFpJc3kEMUYMrZ4Zgu7juW4GK2i7HPIREKyAHIBH4VcgILKCCVXnHYn0JqkZi0RBywDcEjGADzViG4RI2JYDcQQM8nFdkGc0mXoCVfDlSpBB/HpV+3i8wADIA4x61i2N3Ew2t85UjFb1qSXIjI3YyRjOBWzZjuW4YkLAZwQcda0YEAYjk57+lUYl2uSCCTySOOa0LQHJABJ+8R6Cs22NIuWiGMEAYPrWvawSMwKEBhzk1nwqSp2nLnGAeldBY2ySKxIDDbjkdD61hOTSuzoiX49qPMFJyyrkHggDGSPxp3+rCnBA601iVxu7ADNHnEbRkMh75xgf1rgOjRjGbzXDkkg5z14/wA4pZydrKqjcFzjPWnNLtYZ5PQYGeKjMqk5L5JOQRwAO+aAvYjYFwDs25AGGPT2puV5RxlRwRUd7qcFrkybSAeQTgVxniP4iWljDI0RLOBwq8/l60avZGbqJHYyzRWoJyAp55rkvEXxBsdIEhBEuBjaXwQfXivHPFPxYvdQDRxu0ShwAQcY9/avPNU1W6vriaVwHkI++SeSal06sn2Nox59b2PSNf8Ai/c6rK0FsPKRn4BBOMGtTw1fTXASad8ysevY88cV5r4e0ya6mILAkqWIUcgAc9favRtEiCQxAghCNwb+VaKEY+oTgoneabMwQoXyQCct39Kuw3UiyAkAgMBgnrWBZzkEEBiAOWzxyTjj/PStCGRSQ7MQw4Azxj1q9DlNyyujGSCckkn3Gf6VrW18jMoByR1zXNwTICA7Dnnj0qyl2qFyASijBYDpmixSujrYp0dygQZ+9tJzTLwJJC4UjOMkelYtvdm3mBV8OMAj2PatAXLSKQQABxg+hpJWHe5554psg/mgDJb0yMDPrXPS2+UPzLIAMcdM12fiUAKygYH8q4kylC6jnJyMevrXr0W2jmlEjMKABJIykrHA56kjOAOp4qKSOOJVGDnHOB1qdY2ZS5PzZwF9ap4O8lWzyVIrqS7mVgEKSrKqBlDEsoznb7euKrS2jx8MSoOcGtnT9PkJLFyQcbQcACm3URDNvGFzgkdhT2GmcvfRSkbCMg9TmqL6WUUugyG657muqs7Vpoysu0jnqM5GaJ7JPKYJF5SAYAB707hzHDS2hRiSD5ZHBHQH0qoFIYEHJBOfpWzf27klSSADxg1QntwrE4IGcAenrSuh8xS8sCYMBnPXHYVesLdpSSY9q5IBz1qDymVgVBA6YIrRsxsBIGAP0qSWy3bJghSMgHP0qy8SK6EHBPIqKMFEBA56HPcVY3A5yoUNzj0qNSGRBi+cDbzgZpWVpImUgI7MAMHtnk04Dkk8g8Zx09KVEKlwz7wBkMBjj0qWRcRi4RiZQGX/AJZ45x2OffB/KuW1Ar57lnLnjKnnmuinmHlnBK4BYBjjJArhNR1ALKTtCtyTtyRnPrWbjc6KUtTo7U+cQc4zyTnvWxp7ljgnGBgHPWuLsdQuZM7YWdDgBkHU112ixzoAs6AMDkEgjIPT/wDXXTBWRFSMr3OktY1MYYgYxwKto44wAQ3B4qj50UeNxIJOOD0p63YQlyV2AAbj1HvinK5CRqxKcqwOUHDEHkenHerMagEgMCVG4gnt61ix6iofGMgHqO9TpqCAYY4PUHIwfasJJlpeRtuTIuCEHuhzgfWnBAFIHAGO9ZSahBEoJcIvYZxk+lKmrxCR1L4B5+Y9PxrnkmjRI1lSRgQAygHG/HBqaMYBIyT0Jz1rFGu2RmbYHLKB84cBQD14789xVj/hI7OIlDKAWIUMoz+I/wDr1g5JFpWNgYDKQ3zEdMdfercYwRuIzjjgVhvrVpKIAkwLBysmRglcccH0P0qwmrW6A5fackDJzk/0FRzxHojejOXAx8yir1ujtISxLE92OaxIb+2WSJxPIQ2MjOFQ/h1z/nvW7bavZ+YkYkVnP8OQM/jU8yHzRRoRWJkKt0OeMdh9K1rWxCISwG7rmorC/hdQFIOQce3+c1flcZBUE9xis3Js0VnsNEY+8cqc5we/0phgWcEkEAgk84waVpwMbyFLEDJ4AJPYVn3OpssjFF2sMkgr29QaUVJ7DloNl0hJGO4bjnqe1QLpMQBdIy5BOcD0pj61PuCIpKE5GRwCe/1rQtHY5OCAeSR0Brdc8VqZ7kEdrhSFAAPr1qGa1+bpknr7VstCGQBiV7kqcVE8IOQM/X1pqpqVYwZrAGMsuGU5HBzj8K5vV9ICwKFRioGCDjBrurqydZBIqAIRtIzjB9azby1MsJjOAQcniuiFTmMpRueG6/opiyTE8R5A3jBI9vaubjt5SxjAZAflPA6V7R4m0gSRl2BPGRnt6VwN7aGJyzrgk7Rx1xXzuZudL3oLQ+nyunTqe6zBkto4ojsBLkYJIqh9jLZAUBu5Petq4tHZcg5VjgMvQY681W8ktLHkEAg846GvlXjai2Z9THA010MtLJpEdQACuVOec1GLQLEqIoRVBVRjjPHFa5QmQhSAOh56GoWBMqAggklQD6/5FQsdVfUv6nTtsZb2zlguAB6461TeQRK6lcYOQfataZ22EFNjAnHHasue2fCknJOQRXRDF1H1OWWEproQKyXHnzAbVXkqO5PYUwbTuYv3wAewp8CGEMhUuCf4R6Z5NRSxhQGAwuc11Rxk11OWWDgRtIpyAFJQZIB5xnrSxzBnEZJyw3ZB4xWcFJkZiSpJwPf/AOtSeaRh1PA6nNbwzConqcNTAJ/CdBFOWBCvgjgkAdKs72cKByCeeK5uG8eMkyyBySCCox+FacWphVKg4IPIxXqUswpy0loedUwNSOyuazqQQANzZGeelTQxHCqhAA7GqFrcqls1zKQoZiOOeBwOKv2hWRiQOQMjHYV6tOtCp8LPLqUpw+KNjQtt8iFGB5OcgnjFWFR0IUnAA4JHWoYWK9Aw5yCDjH/1qfK7HDIQMNyW65/wrri7nPK6LgjKIASp5HJOM06GMqWCDCk8nPQ1WjcsQHGXJ4444q9GpU4ICjqT6mtDB3JdzhQQdxHGe9XdPiS6dWlAJAI3EdvSqAwCzFwEwcjPSrVjciPYTyGOMA+9O3YEaphiTJQgAHsajhdBMxyVAxn3HtUdxdAb1aJJUXOOeh7HNT6LE15eGJ1ZdqhvMx8pz0H1qZPlV2axi5NJG1pdm0uXAYRnj5ucgdM1rNAEjyEwcYzWlYWEdraooBdtoyxGBk9qr3qooD4xtOMnsf8AOa/PcwxP1iq2tkfeYDDqhTV9zntYhUK24kkKCDj07V5R4ldt4ZOMknBOCBXqHiG5MNuxJCkjqeMivIfEbtJOXaRWB5RADlR3BP8AnrXk8rlsevCUV1MW4KO4AAGOCe2ailULGU2EsowD6GnMrEgAYJ6ZFQTTFFVjuAJCjcCDn0x6e9awozeiQSqLuUjs+cFPn7g9DVOVyVKgbST0rRMZM5VFaVx8zEKdvsCe1Qz6dctEcWznJOSBjA/Dk16MMvxMtVBnLLEU19oxQzx7kJZjnI46VZS1GANnJ5we5qymh3kxTZDK/OMhcEfga6KLw3cxpveJncADaRjHuPeuqOWYv+Qj63RjvI4O6gkV2ABIz0xxVGYOpAyFOfTPFdxd+Fr24lkSN95IwIipBB9ST/Sqsfw61CAhFElxJzklixJPbnBwK6oZViusTGeYYeP2jiLuQiIgkEd89KixlAOAevsK7lvhdqU7MAEaAD5iOTn6ZoT4YamQqiJZ4weZFG0ADtg/lXSsqxH8pySzKh3J/hT4rbRtVkglcKZiqxrn7/c8djxX1n4X1BLuziJYEMCBnGR6j6V8et4M1DTLnzYog88DB1AGMc9M8/rX0N8LNXa7s7RHQrdYIl3HHOei56/Wu2hhMRh/jWh81j69KrLmpnrjaZHICQuQOSR2qtJoibyyqMndkEdiDn+dadkRLCoU8jAIJ6jPU+9SSxkOcMADxjof84rtjNo81K5y7eHI4rdIUQ7QoUFu+BVRtBbkqSABkmuwKkbUIJycdOn40wxAMxwCCfyrVVGPlOMfw/KpZ3BCnIUgc5pi6O4dSQCeM5rswApLfeIHcZzUBtvNkPl4dicADjJ9K0VQnkOasdNdt4IKsSVI9RWhb6UyjBOF6fWtgW5UrldpBOQO+asGFQxAwOMgGh1EVFGT/Z6A4IJI5yKUWoUEBMtzjIrUWIhCScsRgkDoKj2EBEYmQjgZPIHao5rlNGU0G0HKK/PIJxj3rnPFt2LK0KCMk4ORvx1HHFdbMpDSlASQCTjnA715B8QNZEuoNyockK+BjOAMcfTFVytoIrU5a9id5ZZBgFuvOeKy7hXAyQMjpuPrXT2tklzYiNBh1bO4nOQe1Zt5pLyGWMREEAKoY/dcMMk+2M4AxXzeNwctZxR9dl+IjJKEtCla2X2aNy4yGGSa5fxLCNsrlWG1dwUDlj2/Ou2dntlywBIGOeefpXFeIrwyM6ptOAQR0z+NeTg+ZVrnp4tRVOxyk0ZaIbWKOTkHHIqtkgklsgnaSPWp5yJYiGBwSBgHBAzzyOlN8lEDMhLIOMg5/Wvr4SufKSIFSTJzwCcZp6xupILKARzzUrsFyAQTnqDTxCWcghS5XdtJxlT7it1IyuRwqItrScxnktGQcCpUMjvEEQsroWDKO1JFAIlUJEqRAY2KSQD65NaCrsVSpycZDKcYz2p3RPMV7WYSIxQDIOMnv6irKoqOm4MFONxHU0wZYoCuFUk/KOtW4nDkYXJ54PYCpsHOJCvzEAYBGOaljUNGcYz3AOcEU3ylZixYq2OB2JqzHbswJXah7hRjPvU8pnKRNpbmC4hAPJbn2Heu8slRB8gJj6gkYrlNHsJ5nVo/mUD5sjrXomlaM6xAuAARn611Ulbc4qt2yjsKyyoxGVAAbAPXvjpxSrE0fziNZAT0JIBH4VtnR441KgsHZTk9hSx2YSVEIJDZGewwK7EzL1MdLXMhEQAUHKjoM/Wo2tllhkicHZICsmeMjPTP1ArfltookcHr39qqGASqpAJCg8f/AFvWi4r9jOaBLazdy5RxgJHtJz9SOBjFeZ+LdalkmkQurksGJHIBH9a7XxlqrWEKRQAEkMJAxwQe3HpXlV9LLM7l2BOSxbGMgnpgcYH0qJt2N6Se7IZ5pGgADEqxLYIHX61X37lAJAPQGpppD5KAEgkYODjBqtPmMIrAq6HceM5rJI6h8KAZZGAVTg57H0rtfB1zDIRbhY3IGVG7pk9cVwwlgXJL+WJGyFPO4/Stnw3qUVlqKGJY47gEAk91Den51E1pciV0ro9F1DTHjjeMpiVGz8w6Ef1rl5IWTcQoUAkEjvzXsC6d/bsLXNuctKd2QM8nk/1rgfE+lvYlgsYWMHaR3NaQjGUbx3MYVebc52NU6twRxuY/pinKyEjAZjk9P8agWcRl943HGFGMgDvn39KsQkgBEGTjJ9hRylMv26KcZXeT79PetAKAAFYEjA+bqTVGy+SNSxAcZJJ4GKtEkqCxDEHODTURMryKPMYk5Uk9OpPfmnW3mrEShzHkZBPJPbinPvdSANpbnjsPpTLdCXCIzO+OSRjGO/oatRMWzTSNlRRjDnkDNXGQo6ggZIBODn8c1Vt8jl+G9x1qbzRICpOCBgGnYnmRYigGCSSy5JGTUiEHyyDtGSB7molcKETcWJGSD2qwjBcKQMdRkdKVhc1jc0HVktJjFNMEB+6CDgn6jvzXoFjPbSQAF/LCjJ3cAccAV5PHKISrhQQBWzNr1x9lESSskRBLKB19DmsZX6E6tm9ruvxhWiVg/XhRk1yplllZyHAAwCGBGfxqrcXPmXG5iCxUYI6nin+YTEC0h2k9M9Kwk2zqgrFhLg8rtYMCOc9asrNGpCn5WJA47/jWfbSBCX5LngkHOMdKsxuDID6+9YNHQXkkjgwScFzwOmMcf1FXY5AGAZcFhncD09qy1cO7ZBJH3SQBmrkbgHDHBGOo71DQjTSZAhG4hs8L61LFOPNOVKkDAIPX/wDVzWd5yoSZCFHbntU4BHlEOCGyeT2qHoKxqxzuMjpz19atxzZ2gtkg8jPQVkpMMkDoBxu7mnQy7ZAwGSCST14pjRd1KUSIMgAYIzXA6tceXdPk8Zx7V2N7KksZCnjntXJXmjGVnLHfk54OAK7qHL9omTMcXamYDOW5xjqaeo3I+4AgjJXuR1/Cpm0t4yDGMcEbvSopNPlUqw3AZ546iuq0XsQpjEjDqCSAc4HfFPitRgAvkqeCe4JpwtZipIjIXO0H1P0qZc26jeoBxjLdv8KhxZopIjuA0Ry4BU8Bs9R9Kz7tXyVDEgc4z0q9bKJ7kSHEix5ypGQT2/CkurRp8NEwJClivTNZcpV7mRfXAJGDtIUA5Ocn1qj/AK04B5xtyTwak1Ji0xQoB2x1xVEtsXaV2NnBwc5osybDJyBKpAyB8uCe471AWDu7kZVegPrmpLghlAAwe4quoBVkIyCQeTyMVSiS5DZQxZSCD3POcCm22ZJCiK8rgjhVzjP9K1dNsIZbhBISU/i2kAkeldRpdhbx5KRKoHJYDke30rojFNGTnynOW3hDWdUybS0JCjczyHAA9ff8K3LT4V6rdMEnmgRSB8yA5H456/hXd6OoABD4AAAB711OnodoAyTgis5OMXsR7eTOFsPhhe2cAVblEVsKCwLEn/P0p9x8J72+LRyXXlueBLjhR9PT9a9NjVUXYAwGNpLHJPvmrO0KoRckggAqePpS9q1silJ3ueS/8KPnliIa9jgc4+Yxscj0wOM/jSp8DZfNLQ3RXgDDKSCR3x2r16N2eR9xKKQAQ3Q/l/nmrMIAUHGATgmp+sSXRGqmzyUfCTVLCZQ1yjgYYpsxx65FRXPw81aFTwkpJJ2oeg7cdq9qiQBSuSV7EnJJqzFAZlEYOwEYLYHP49qxeKa3Rej6Hz/eeH9StICDEInIx84JAP0FQrZXcILSRMzdGwMZ9/pX0T/Z0LJvKq5I2kEdPf8A+vXN654NhmjeWBCqYyFz/WtKeKpzdpKwezbPGmbIc7MnIAKgDAxzn1Oe/wCneljwGBBDlTgjHaui1DQ/sxIKqGAJ+YYJH1rIt7PdcqhUFBwRjOfrXTKy2M2rHa+ELBY44mjULu5PGM5ro/E9qn2dHQgBVwRjqe5zVPQnGyEEkBVCgD26Vp66oksHGcEceua8NzftdTsglynj2poy3blFyCcjnrVcK8gZmIUAjGe/sK1datDBKWALMxwB0ArNZiWBKgrkAgcY9692OqPKnuSCRNhwCD0J6ZqKS9ZVJYs56YJqtPIcuqPjrtPr6ZFQMwaVSDgHJIx1rVQuQtSS4uUyDjJI6+lYPiDMtuzKS5AyCT09vpWjcMS2ASDu6cYAqhqYAtJiJJQSMIEjJVz1IJ7Dvn2rZWiaQV2ea64pVWeTqTwCaxmUO6sG2KoIJPduwrX1545pHLu+9RwgIOD6H/61c83zsELkBfmCZ4PvivPq6yPViroeZAHDAkkjnNW7O9ewd2jkKBwVWVmJYMenPWqEcofCKpLZGRTZZBwHLEg5AA4BFcrgpaMiUFLc+hPh143gv7CG3upMXAXMhAGXYDHcgGvSTbwzouxw4IDcHPXtXyHpV7PY3AuIXZZQDgMeCfpX0D8PfHdpqAginwZI0AZScEsehPt9K57Oi/d2ZwTh7N3Wx1V9psp+RWYL1z6+1VbfRF8whoQ69TkZzXWwrHcIGUq/rg5x7USWwTIVQDnJJNdcK0iGpdDmofD9o75NuCCc8k8+3tWh/wAIraSBFji8lehCnge+DWvBDuKllAPYehrUt4Q6ksBnOAfWrdaQ43OXPgGzkJKTSqc5ICgAn0xUUvguGPCIT1JGR1/xru4bWJ1ATcrgZbPQmn3FqjAEsoIyF45BrNVmapHl914eitslABt/hHY9zXH62fLLqMDBIDZr1rxRBFY2jh8Mp6kd814trF0DPNDJhAoPl/Kctnsff3rqUuaNzojA50sblySWDBiOlWViJTBXGOCT3qvCqoC4OGB6dcCpndnkJQsVY7QM9fepBoiMh6kD5SQC3b0oL+agIXy2A780za0YIYZIPA9cVGgdg5QsJCeATkflRZGQt0gmOACgxyAefzrmNQRopmKARq33iRknHTmurjLIQcfOpzzzz9Kx9RsiT5hJz2X1rz8Uklc9DDKT0K1rKjKAAwGAR6Vp20hdMiRlA5z6jvWQk5iZInORk4AXufetSCQnehyDnB4rhpy10LrUtLs1xKPLRly6kbi2MY+tX7SQbQAxJxu4GaxLPzRNKodpFkAAU9FxycflWtbSpCpCLnI65r2o7HiSjrodV4cv4WUTROGUHaQ3BB+hrU1Tbext5ahixJx6mvN5NRmtJxsJVfar9p4qaQOApkKjnB5FF+WVxRhJdS3B4NXWNSKXYYJnBQccelepaFoFvpVusFquwAbeAOnpXnen+IoLKfzXJLMAWxzg+lad38RH4S2TYehIIGKwnW5nodHLJnUa4PsshR0KnbuVSMZHc89veuPudYeOZhEST644ArCvdduZ5pneaRy2SdzE4z6Z6CqS3zHILkE84Jo5uZbGqS7G4+ovcuWcgPngMcDH1olkKRli4wSMkHge1YbXyMAjjd0GeuKlF0xQAkFCRgDnBrJodjYWZPIVnGR6kdBmp4JIi6uGOzrwO1ZDXf7wIx44BA7VLFeFnfdg8Y44rPlbHzWNsTbnRVPBAJYdDn3qz9qPnFg4wBtxnOAK52LUcKFUMAATnoCatw3QmYnkOABk8j8qOVjTTOkt70iJQzhBksARySaure7wAzBgD1U5Ga5qC6AxGzjcD+lXLacIShOV+8B6VNmikdEXMuQTvIG5c9AAOlUnXzXDhAQeCccZqXTZ96z7lZQqYXIyHJ/yakViI1RyAgO7A45ruotnLVdtDMks4pFkRiZQDzlcY9qx9T8OW0hUwAxEAlgzZD+gA7YrqjjcF2lckAEev1qs1urZAGDmu5TaOW7Rwd54Zn2sYgE3AEblzj8DWdNoF5GoWVASRwwGM+9elPaAbgz54zketVri1iUAEkseg28fnWntV1KUmeex6LPGqFkwCecnqKkmt0hUoAC2cgHriuvnsnZVUHAzkD0qvFoEb3HmS4cjlR6VjOaZ0QbORsdJlv7gCIEDO0kjH866/SvDZgiQ+YdjZDDOcn68d61bOBbRkEYVGPQkZFbMFq8uAQoGMk46muJpN6mzqSSIbDT0t0jzEgKgZKnPPpzVuSJGcEOwkAwBnjHfirZVkRAoCkgZyM1JDAC+CBg84A5NK6XQwUrsqJAWRWByhJAPrjrSy2exASST1ORxtrWFsEUkLkAdKbf4gtwCAT1z0wPSri7mqZ5x4yd5XMrJ5pUYCqMDpgE1wlveTxTOZNqA9UQ5Cn2Nei+JUE8EoCZJwTn6jH615peqkVyyOuwqcnHT6ZrqSugeqOjtLoyBIyTh+QfXHWlv9UMKuA4AznI+lY8NwsCgk5B6EHpWNqOpGWdhtCAHrnr6ms3oTYlvtRMzsC2EJ6DvVOKdMDO4454HaqZldmBIBUH+Kp4AAWJOVPesmzZSZcUh4yySLG55VWPU+nHelZz54UEh8biQMjP1qAOkbAAZwOo7U3e6bH38EDI9DUt3G2y3uRGBHPP61YjxHMLhSRIqlQR1IPUfjVV2DKpwBxjHr3zSgkEkk7ScgelIjc1o7w20iupCkjrmtZNcltrBh5qtIc5JGOD2wK5sRbWEjkAHAHcH3qdymSrgOOcDsaQ0l1MbVdVN5csCyhl5wO/4U2KQSRkISjnoR2pLjTAZEKZKepOST/WpLVB5oDORFnAYDn8qnU05kjTRgY1IAUgAD1PHWtCygiDiVxMXHA2yED6kdDzVHAdEyOF4BX0/r1rS09yxKdCuM5HIFbRXc5Zvsa9iwZyjEDOMMT0rdssrgeUWJbJYHoMelY1rBukBzlc4Oe4ro7AiJ0jLjYR69PStpbHK0zVtlc7SjNgckA9vSug05UIBJww52sM9axbSNgoKjKk9a6CxjBZSSCB1JrjmxxRopEFw+AdvI571MFeNgSNo6nA/pQrI67AOnINWFXcoJBcDJyvU4rlkzriiSAtkEgOeCAa11uwsYBcbTwQD0P09Kw7i6Wyh3s4Rieh4xWRBq7SsdrZJPG7JA/lXPPudNPc68znzI1D7RyBxnPsalZmTGTkjg55rKs5CXZjLk4+6e3HarIlCREE42c8nk+3vXnybTPQjHS5fjkGR5gyWHY9PSpRtJxIC6jrtOM+uKzknAQZOQOfoaeJWYowOCKFItRscf480VbuGUxA7TnOV6jHc+tfPWv6Q9tOwCbgpwq+2a+rtTP2iznhLApIMMGHGex/Dn868N8c6LCl9IVXOCFUgYI9T3x37172Br39yRhWpOovQ85tAUcRuMY6qexrSZgy4KjLcjd3NQSWywuyqACOBnkgfjSIpDguSMDivYdjx5KzJmUpsByQOevTmtIP5ygkKQBgZGOBVWFQVJdApPGSc8VMo5IOFRRwfWsZWM7NhJIYnjJQNEW2kjqB9KtKYt5EYLK3QsMY/wqvEEViDy2c8c4I6Y9KsRzFmLkliTznkk1zSNEmWogQ4OMEd63dOuHJG8AEDG4ViIZAzOVCgDGAc4Pb8a0LNTgnduHBGRiuVys7GyizoILgYyQSMVm6rdlA6ISpYckHkD0FONwUQgDBx29ax726G4EtnIIOOx9KlTNErFdnIwQC7g+uSaQK/JHAPbNNjIKsSSTkEEelTsURkA6kgE+1I05hFVvLBJO0DgCoJkD8ZIPQVbYoWIMgdQSMKe/1FNCMDhUypJJbPSriZykUJLcrvZk4A3EcVnPaJJMHx8pG7HqT7VtywlUkBGQ2CSecY9+1VpViijUk59wM4Nd0Gc7kZD2ERYtLCWAwQqjGTTY7FPOMgXHcVsrHu3EgZIxSJCY8OuMLzkYOD7it+YmOpg6hEYoJJSmRjAAOCfbNcjq2xSgAcM4zgvuxXS6jq0TXMkBcFwM7c9ATWWnh651C3FykO+IuV3ZHBHtXDWlG9jupxSVzMtVZoSgDAAAKytyPWuh0+3QRKGfccdWNUotGuLbAKbUBIbcOTWjawDAK8JkAhhyTXLytlyZo2tuGQAOcdQCOtadpbgOxDkbeoIqlErMFClVP0rUt98eFcoSewYHIqZJkItQAKQ20HPAOM8VqxOqbQkZCsCCxPQ1miVdwRiI+QQCQMGln1yCJmJIM65UsDnGPbpWDjJ7I2i7HUWcojVXJCHAz7EVV1fxWlnGVWQKWyu7PXNcNqXiqWVSscjbOcc/0rnb29a8AMvzlDuGOgPY1tTwzfxFe1sbOra3NLlGcO2ScnsCelULC+a2u0LABCQWO7AHP69elZMtwXB3uzEHknnNNhyJhuJA4xkdOfSu72aUdDmqT5uh9HaPqP2rw9BI86lkOwRjqFPfP1rl/EsaTzSy7RvbsDwAOlZPgXW4DZTxzxss4bEZJPT1x71pam6SbnV8/w46ZFeZyyjJoulKShY58JGuDs3PngdqtOCAWCk5HG2ld0VQEQvg8gHBoSXZIFLDI5I9BXQi2xrSOHAZgCOrHuak+UStJvDAgKGA6D0J+uaz7mcOZ3DxgIQAGbGc/WlhudgBBKg9ga0jFmVy/JeKgcIxJPBJOaoSXaIuC3zHoM1HdTpkgKcL824dzWNf3YGSG+bqBitUl1BJvYkv5kIldyCoAyM9eelVtO1wWv7mHbEhUrjrz1H0J6Vzt/qEl0WAc7EbbhuDnv9ay1ifz5HDnLEHqeCKiUU+pvGKSuyQgISACVYYwe3vVu0tGljRckkDGfX8KhUPlAilyOuBmtnToGIKlCB3wOaxjDWxze0aLVjauYow6lDjnIxj04rqtEnFmowpcdCvTNYSRNboEVJJBkAkD7uavQ3DwEZYE9ATXdC6Oecubod/aSiZFBICkfw81cMZijIQbgRk57Vz+jXe+IEkkZ64roEkDIcDOf0rY4XoTrOTEAUyf5UxWb5iCSCRj2pSx3FUGSMceuf/1U9RjGBjHJxzg1DIDzAFBYEA8Af56U6V0WIEkK2eMnrRh1cAHeTyST0p0iidFTIIDZJYYANQ7DVyO3lbljkEnGDSyuUYMV3nnBB6UoiKyLvck988ZqG5kKJgdQcAgVm7BqZGqXi/MpbBxkLjrXGX8paV1KcsODnofpWxq966XciSOpAJAIGCD71hTEOxdlDN0BA5HrXPNu1jalCzuzGntC7F3XGM96qPG3QjcmM1r3aFmZCcPjJFZEmcMighwRyecj1rlZ6CRGsbFeOBkZ9qYmcMpUZHQ5/TFTRRmNmIOR3B4xSSoS4ZQMd/epbNEiq6E4IbBHJ7YqUBYXVs5BHO4d6cpG4lkaN+co/UD0OKRg4RSACDmmpA0XI7geUCoBUnqRzxWlaXaHHAX0BPWsCK4aFELqdpJwcelW7a4cbSVDZPp0reMmZOCOojuVWMjG4tjBPUU6OUFTkBiOCT2rKjuQChckD07VcguVaUAnIbpXSncxkrbFhmdWAwCrA8VG5QoxwwcHpjj86nWQZxjPbAqK8WOBN6OTng5Oc1bM/mc3qUwkZieTjbjHSsC4BjA4BIPcda2NSkADkAA7uh64rHKB1Lk57YFcU9zaKK75kJUJzjOcdqhaJY8iMkHP51ZPDZAKg5GD3qOVFRwVJJ9AaR0RLlm6xOjF8sAG6cGvfvgdqDoyB2XeBnCnggnivnm3ICgBcnO7JJz9K9a+FV+LS+jYuVDEFl7HByDXJiI+4z28vm41NVofcHhy7EtqjFdp6dc5roY5SUKg4HBz0rzfwd4iikhKEBUchgSc7fauzivRKCVIIJ4HqK+FqxfM9D6yE4y2NdpDKAoAJByRntQjgsQcLjkHPSqccgVmIBLN1OelTRvgnAAIGATXNY3TuTNIWBAILDrt5AHrSBgfcjv61H55LMSFGPbt3pFkLEndlfTFSKxKWYOQeMDOCOCaTezbmLKDjJOMACmOeBnk+9IGPOMq2fSqTuTZDwQwz1OOvY0EhmJZMkcY6VG0hjRmPJHOAM5/ClWQ4yRgnBA9KpaCIprRWYIQDuP5Vm32gRykgIrAnJZRz/8AXrY3jcDnDjjOemaQSA5JPGcDPetI1GjNxTPMvEPgWK6wTbLGwO7AUDDeuR3615j4m+GXzSSImWUkguCQSfp/WvpaVI50O5Q4Pc1h6h4fiuAVY4BOcfSu+jiXDqefXw7l8J8a634IubEOI42Zgckk8DJ5/CuamtbmwmAKspAwCBkV9ga94HS6V/kUDGc8ZrzTxH8Nt8L7ImLkEhiMEfhXtYfHa2keJVwT7Hkmg6gwhZJ97sTliwPJHf2FdVZXikpGxwxGRtHasu78LXVjMAu4MOHXuD6YqW23qwQgBAOWXrnuM19fh68JxTR85iKLi9jf85BEE3kEdGNOivBsIJBOcjtkVlIQVKk4HTBPWoDdbZgScKRgjFdmjPNasbM96IyNoDD37Gs2e5Mh+7kdMe5qtNcHJAPH9Ki80yshDYjA4Udz60KIrkpKEpEQQQCCwHJ96SOYLtJbDZKkY6elTQwkkKoAQHKkDBPtVqLTMtvIJYc/X0ptJDK5kJjDhtnPQjkU8O8rAsQD1OO4q8LFWABBBI7jpTlsisgGecYzioshopx78FSCWJJBA7VPAkjSBkySp64zg1pRacocZJORxntVyOySOMAcNnBZeh/Cs5SsaRizI+zkOqAbSzFsEcE96sNZIYS2ACSSAK0Vt2LgBCTjcDjpVzTvDlxqrkxBgGON2K55zUVds6qdOUmlFHKrZG5coqMHJwMdK6Tw94CubyVWe2xH/eB5B+lek+GPhyiBHljUsMZ3dc9jivQdM8ORWoChFIA4wMYr5zE5tGPuwPqMJlbdpVDl/C3gqHTIwPKAfGMkZyfpXYW2lxIgCgEqcEEdK0Ps4iUELll6CnldrAnj1x3NfKV8VKq7tn0kKMYKyK32KJUHygge3SkNimScADHcdauEEkgEECkABBySSOAPT3rl52zblMybR0ZSCFYHkBT0Nc/r+iiOBnUqSeCpUE/nXYbQVJCkAHBPqawPFM/2ezO4AgjcCO9aU5vmVjnrpcjPmn4iokcztN8xOcFV/AcfjXj2rRea+QMHpxXr/wARCk14SCTtyoGeOa8t1G3DklMKFIzk9BX2+Fk1BHw2IbvYwpARgFAW46N2pjOsZJA+ZTjAHX8abMwSUlTgEnio3UowKsS5GSD0FeimcDNFbxXclSBwM4GOf8aje9EZIBwR3JrMdiWOzhs5PNNE5clAMMT1OMY6k5NNyFYdd3TByCBhvbtVB48IQDzkkc8n2qZ2G4OoCkHPBJyfXmq87lmK8YADDAwc1HMXFjfKREB+cng7XOSD9ageQbseWQuOWbrVpHDxjABLDuOlRSRHeGJwO465NVc1TK/MjAfKoGSPcf41XdC0mcggZwpPX0q/sG4jCg9Riq0sZWQnA44JB/rRdDKzRD5ACwUHJ56UmEkVjteQA4IU4P15pbqN3UBSB3Kg8kCpbJHecKP9XgKW7kntUv1NI2EjsiwD5yvoO/tWfc6ewuniIBIxtb1B5/A11vkRooCkcHDEHketSeG/D765qJQxHKncG6grmuSpezO2jBSkrHEzeHJJZF8oEtnaDjOT6VVl8LmZC5BZs4LYxz3FfTWmfCX7VZFghVmOTtGSOOv0qW5+CTuibFOwHcCoI5+tfKVYSu9T7Smo8quz4/1Pw86uVCFVAwcd6zVsJrUCNAxQetfW9/8ABKdAwSNUPQmUEjH161zWo/BC4aABbYRnJJZRkfhmsYxn2N3TUup862l5PZMxJYttIwOc1et9YdIohKxRCPlHp7e1es3nwantthMEkhxuBVepHrjtWbF8IJTOsbxu5c5COpOT1IFdEHNdDF4ZS3MTw6Z7wMXYoMAqynPI/wD1dK6m4LwqzkeU7ncdvHB6Y9q29C+GjC5WzihliBO5ggOD6k471c8SeBbnTLYGJPLUHaCSTub0yT+lelTqclrs8XFYTrY5NLoyIQWBYYxkY49KdHI+AwYgDrjvVK5he2mSORthJ+7jkY4NQtJjO1mAXnPY16kJ3Vz56pSSdrG0t1vxCUYEfN5hIwQew78VLFchC7B8LjmuYXVDuAJ2LnIardvqTuzFRuPYAj5jWjmupz+zaOmimkDkPIXjxgAnpnvT3aCEF1cIqnJJyc/hWFFfIWRA+XIOV5yB6mrySgqASNuc/SpumJxaNbzSjiNDHIGGWIORgjIIp8bLGoJHB6YrIhuQ00gVwxAwuO9WI5yqgk8fnVchF2ascsY80uzblXI2jqewpeGjLFzjOSD6VmxksCCchiDz7dKsmTgFW6+nahRaKV2WQ7oCAdwPQGrYvGQgKSueSB0qhI6sqshIIHQ9/WnR3DqSSA+e1aRBx8jotJvA+4E7TjIBB5Nb0Tq5UMOe59a4a3uhb4cKXlxgAnGSegzXS6fcl3i81GSUg5TPTHY+9d9KfQ5qkNdDfKCTDFjIB3JzgelEYPBCgsBwQMZBqO3laQKEG0se47VbXIJA4I7V1XbOe1hgwQcjJBxg0kbSByQQMHv3pQWDqSQCDwcZx9RSIiLGUC5BJJOTTEkThiFIV1YY4A4wahb58AkFc84HSnFFVgckE9OeDSQozOSSCo6jHNJqw7EKblcqRn0PpUsaAbzsJwCSemcU/YBlyMEHH4U5wWjABy46kdD9KWgyBpFKoVyCwBGe2aaUXzGBBUZ+8e9WUtmlKkgFgMH1H0qxBY+bkHehJyB6mloFylDbkuEBJBYjdjrWvY2YjZC5JJ45HU+n5CrVtpwQHyizgAZyMAGtFUPG5F6AZHYik2UmyPyGdFCDYQBnJzmoZY3RCzsSBknPGMVaOVyMe2RUZBUAbWJ4zkZBHes7gV0iC5Yhgc4wR04zn9aNhZiVBB6bSOtaBQSEnJIPQEcgdqkhtN2D0cHiplLQaVihHbBmIJwMDGOx7inSqlnFvd8JgtlulXJZrezgd5XKeWcYHOSa8q8e+PyLiS2tlKR5YhgwyB6H1/CuOVTWyI5tbJC+KfG0UsjwwsVAJG4Hg/hWPb6o7qHEhZhzhTyfXmvM7zVbm8u1MsvzZIO0YDDsMdq6HQLoJEUBUA/dAPQDjFelh9veNuRqJ3yTs2GICknOP6VoQgOoKkAnnisGxuj5KZG4kHJI6e9X1vCAuBtJHOPWu61jJmosIDgMdqHnIHSo5CNo2Hacg5Ydu9V4JgcIBgk5YlsAirUIViCwwCMhTxUt2IbuI8alSynAYbRj0NVprYjCscpjHHpWibZH3gHbxwBzz60si5U4ESkADkZz26k8ZqJSsQc5LbCFiwLAKDlfX3qN4hJghQeOpFaV8oMqIrAE5B3ZOay45D+9JB3H7oPbmvNr1uh30YN6kyIChCkZUZOAOfapRdsUeM4AGBgDFVixRSU+XJyfrUAmbeSTyf0FebKV2dygWWuyRgnkdKbNdSCJZMsoHUqf88VUF0iMcDPOAfU1AW2klXLOWH0PtiloHIW3uSBuHAPPTOD24p1tdPaHeCBzuGQDg/SqBuiJHkRygGBgHOOOf61Gbgs5O/jsPSs2yrJGnf6q92MK5Ud/4c/gKyDO0rEZyVODkYzTC+GId1IJJPHQdvrTVwQ5PG0bifUH/wCvStceg6W5BQgqSx456VymvM+SEdWcg4J4wT0zXUSypbwMSOCOK4vVbjfOQoBJOSSOCK6KcdRozTfvZoCg3yqc/KcZPc5rotE1sLDG/wAykgE7z0PpXNPtErIBzjcF9hRFMWuUO3CqABz09a7YwTRMnHses6dq8Mu1A4VnOVX1Hc1sYDMFQgr1Oc8/Q15zpV8YZUJHI6EDpXYaZqLybwz5yOCeMUpUnujA37VW6BWYg5471o22xYiqoAWOSQO/rWXb3AjWPYSckg9OKuwjymJUAMxBJB6+9YuNguaNsI9xyqh+7g4PHb3rQSQNtYtlmOSW5z/9es+Nk+RTyScA471YiUEje3AJwAKLBcvIcSAnkAdc80OwDByoJ7ZGRUMaBizZ2EDjvmpnQPGFBycY5PBzRYiTMbVLd5RJ5atJIVwAuACAc15F4zszM1w+0IoOSmeQD6DuK9nvISANxJ64AOOTxXmXjq0TyJAEwSCCSMkD2+tebjqcpUnY68BJKurnkMkSBnxF8mMAE559ayL60NzGSpAA4PGOa3brZHcELGEVeAoyMCqksAkURgECTk+/sa+DV1I/Sk04o46ayEEww2D6E5zUTRCRiGy46YHaulvLFIyWKBsnAOeQR3xWRNbLHKHKkLncvHQ/5NdkZGbRNY2qpGGCZIGQB39q6KJUnjLgBHbGUxgD6Vl6QpuN5YhNqlueM47VqQkL8xBI6jFZzuXBCOoikySAucA9s1dtrh4yFySAABk4wDVY4Ebs4yGOQMc/hTLmf7MqtKGVHHyuRw3tmppzcXdFS21OitJ03BQ42AZz6nvWtbzxzxK2GBAORnqe30rzNteeAsqEYBJ65wPp68V02h62hiUFwcgHkjBr63BYtySjM+Rx+HUW5xR2GwSxAHlsZPFTRxEqCOdo6HsKbYuNyghTkZwCP5VaKNGxIjUBhkEHOfrX0Cjpc+ZlKxNETEQxGEIGT/SnwxkyKqnHJIJ4xn1PpTIcqqs4BLDgA5xVuMLsLHhx0OO3fmjlM+YgEpmYBh8jAlRnGB6Y/PrWhZAeWqhMgcjJ6VW3FTllAGcg455q5po2ylyMk8Y7Y+lUohc0FCSABlwSM5BwakliDoFdCyjAJ9R/jTnHCkfMRnC4+7mnEPtAJJTr9K0SMpIZcKBGQFG3GAPSsxpX53AAkcE84P0rUmR5ISA4Cg5AI5/OsxlbzQmMsF3DPQHPH1FbxZztF206jaoDAgEgV1Ni4SAAMwfjkHk+1czZgSSs5cEk7mI7nv8AjxXQwBCEUEnnOcVuncxasbUeC4IALHnaK0rEgswIIJ+Ur657VlW8QZNpLM5O4EHHHYYrZsIgMEA5xnnsfT61m7IuK7mvYhVYKoBKnBDA8H0rftV+TOME8Y7GsrTlMW4suSTuJA61p/aUgh3SYX69K4ajvsdMWkid1wpY4APH49qgk+VAHIBBBPasXV/GVnpO5GljJChsbuxGePevN9f+KzyzMtsxCEY25yQfc9s1zxvJ2QnNN2TPVtQ1+z0+IPNOoJyAseCwIHQjt25rhfEHxXigmeKyYIpHAABP49q8h1XxXqGo3Bc3G5T8uWGDnsM1hi7eNmLPk85ya6IYeV7yYanc6x40vdQmcPP5ise/H8q47WtQecMGZgoBHBrNn1ExsctkdtpqkkryklySp6ZNdyjFdDN2vcj8hZB1JQjvzSwWilgMHOc1I6AOCMgE4BHc1q20AfBcYXHP1rObSRtG7NTRIFj+XADkAEkcj0rrLIGONV3hnAwWHGfwrmYJxPOXYkbVUAAdccf0FbNrOFckZyTyfSvOk/eub6tanT2kyJGNpJPTaT0/GrsMpQ+awLA5G0c1hxTAMhyADwS3rV23uSshIJXvtHTPrVqRi4m6rr5agNz6Ec4qdZwuABlTwSR0P1rIW4I2kjjoc8k1OZ1cBidpHI5rS1zO9jaS4GUOcls89hir0VwFcgkyEj7vrWLaXIwXYZHGPerkdwWYHAQg5weuKAuVtdUvEVBCsf4QOgFcjc2qtMBnbuIIY8DArsL1TdIyk4I5yOprAuYNq8g7yOQexrtoysZSsY80OCFBwAM5Hai1tFaVHciUlj8rD5RxwfzzVkxIxIAYFhye2R7UJFskCqSSTyoHRf8A9ea7VLQyNCCAYBXahAGFUcflVHVIPlDhtg4B4zk960kVvLHOFVSufU1k3Aku5liLEgHdgcAn6UXIYtrboxGAWAGQqnrx61LdRq8RAGCRwT2q/FaCGMMAQR1BqtfR7skHCkYxQRY4fUY44HIAwc5z6Gsa6w6g5LHvj1re12M4YqGYZ2EY6D1+lYbIVQKSB3yegqlEpaFW2LSOQ2ck8E1q26i3R3C4fPIplnA+CXUE+h7VdbPmBCmDgFsjGKLA9SGAmZdxBUZxU4QtkEADOck9aY2QCqnYVYknOQeOtSRDdJsIUo2Mgg9fWpsZ7iDY6BlfIGc+1HCqQ0bPkHaVbGCcdR378e9LJGFYlSFAOMetNMmxsngAYGec1LQ0iveKi27I4IOAc46+1ctHoL6nO0uQiEkbCME8+tdTfGWUEBPkPBOO9QWcnkuIyoUjg9s0GsXbYsWGkpZQIqYBHXHHH+NaG8CHeOCOmRn6cUABoiCwCsckdaciCMkAjH+0a0iyuZsiMvQgYBAB7kHuR6Cq8oB+cIwcD5gOcYqeZIwVJG8N1X1H1pkzkzO6FgCMfOcnP19K1VgK+9wxIY4YZwOw/wAajkuEVY3QyEZI3MMkHv16CpJkLZGSDgcZ6mqrHdhCec8g96dguOe5bYSXI2jgY4z64qtdX0kcDBmYtxlhwM+mf6VO4C8g4JHNY+ryBISCnmK3UZxj3qHFMqLVzA1HW5nmCwM4ZMkqpIx+VNi1+5OA87DOcsf4cDj688Vnzgl3OCBnGfWoCkkjkEEIB1A6V57pK53Jxsb9n4mvJIA0shEwyCR6Doc1aj8T3zqGFySc8ZPUVzcEMkjBQCABz71qRwsoQKvGOCoyKapx6oxkkay+Kb1Dk3OSpyCrEAD398/zrR0nxvfQvD577iTkZJ4Y9cfWsAaYLhUQkRtkM3HDe3tU89q9vGJEQEqNwGM4xznH4VXs4diUkfT/AMP7lb2zilLlw6hgxHQkZ/nXdgLtAYKTjDFO34V578NogNItiuUUDCL229c/rXoCxM+c5U5ByOhFefVSTKS7A8P2iQoVLr1BIwB6VI1tHtCnBAGMjv61JzCqlTxnBz2GODSgqQRjg8VzXZpsVU0q3UkqgBbGWqwlmiHaBz2x0pBLtyuQB1x60v2sA4DAD370NyYrpDvJw/AHPrSFRycCnCZGkCllU8cE4pWbqRwc1F2F13KcsbHcW4JzgD07VSkhO8lgMdiK0wWHykgnqeKiljY84yee3auiMrGco3Ob1WxaeCVtoABxjrkHvXnGr6a8OS4YsOgAyee9evTAAbWyM8Yrk9f0t1dpwBICMEY6AetOtTVem4M6MNVdGopJnmVzCUiKiMALnC44PqcVnSRlOcYJGfpWtq03lGQkfKDmuem1RIlLOcqT1UZr82xOHdGo4s/TKFeNSmpJkZtxGSQOWOTxUMisWKkgDkj1FPk1WL90UO9XPJ/u0j3Mc7MBgFepB6H/APVXEjp5k+pUmjkbMigM2QNpOMLnk1TuVCTSAAHGQCO4rSlYDJDlsjAGaypyVLknAIxk10xMZalfy1KqckPnkqcVDdKsaYOSM5xVqMo0ec5weBjrVe8kXYACJDjdkD1roi7nO0YlwQCCBx1B9qqpEZGJIABODzwKu3MJuHwchB0FQyN5aouV5JBQjkjvWyRk0Q7IyvIztPUHimiRg6lTlc5b6U9QY2dSMDHA7UiQu0eFUknuOgrRIloempzByFwRggK/TH+NX7HxHLHIqOdijg4HArFuIXGSUCFe2e47/WoUyrgglieMGuinLkd0c1SlGatI9Bt9dgnzmTCA4BIxk1rW84lAIIAx0HevNrIyK4jRmkJJPI6e1dLpt9LGSQSFIBGBX0uCxU6r5Wj5fG4KNL3oM7RUJUEnAA9Kntw7REEkk9SRVDTr/csZODtOcHv9a1Y3aVSULEZ4A7D0+le+r2PB0ImX5gRgqOo9asqAjoQASMZCnkZ9qVYGG4k5J5yO1PjijkilLnAcbdwHJxVXJD92sewIQCSeO5NWbPxGumMAiMChGDnOCKhILOoX5hwCW6iqVxZlbhwBnIyT70nGM1aQ4zcWnE1rrx3eM4ALbCctjsPWsy+8a6lPDLbrIVt3OTz1qtJal8DbgHoMYzVKaBXAGCATiuL6hhVtBHcsdXtZyGarrV5qMKwvIxjxtI9QOcfnWOLRl4PIOc57D0rYFiVGAxIyCeamW1GRuGVPYVSw9KG0EKWKqS6mRaaKsxA8s7QwIKHGCef/ANddHYeC0kklklJkDAMvGMHuMelW9KRUkUBcbSGBx0Irr7CIbAxPB4Ge9dNOFOOqijkliKrdrnNW/hm0SF0MQyOBgdfXPrUtnoMKSghAfLPIIB6g9fzrqzAvChCATkUfZVUgbQMDnA611c7MfaVHuznY/DkPlHZEoIHVhk/XJ71O+iJuQhdp2hTg8ECt/wAtd4CAhTgHPepzaBEIHJJB57VHtGTzSZzj6TE4QNFuCHKlhkEnvTZdEjKgCMkHglTgjPoa6byFUkAknGD/AIU82yhQ2MjGCc/0oVVhZs5230mKMmIcuF5yOvvVg6VC8BVxtOeCOMfgODW2IFcqQFJxtyR2oa1OSjfwnAxVe0HY51fDlswIeMMG5yQMkVBHY2vhueKd41jDNtAzkjPf6GurS3fnERcHpsHXFeOfGHxeYr4x2kscSxnymJUsSwwc/n3FZznJp2E4vofQHh+7iuEjVXLiTgE4GDWwyK2AcEj+IGvH/g/4ui1CyQzsrO0ZY4bvtwTn2P8AKvYoSk0EUqMGjKgqcYz615Cld3OmF7a7iLEeEz5kZGeTyGqNwASu3cQcEDt71bkUjlQcH2xg/wCRSMucArkHgnuB6+1NM3auUTEm5QVy3U47CpEijGWJIOOp6CrGxVTGcAcKDzj8KQquwZIIUbiQOgHtT5iEhgiOHwAwPOR2ApjQg4KHk8nPYU/y4zu4YZ5PPWmuAAojbbzzn0707i0IXJkUFBkDjgdaQbk+ZQA2MHjOR3FWUTB2qSFHOO2fpTAhLEZUjvzV3GYGu3B0vSZJGUxI4baAck4/pzXzzrV2dR1mZSN5U5bB6An/AOtXrnxf1j+zrOOKLhozub5s5z614fo6mbUnndWDsCuM9cnit47XTJ0ex3ehIFtYYgoLLuYHrx2Ga0bvTxcCWYIwBYsdvbPYn0qhpm9UCgEkDJx2rehDSoVDlVI5A70SV1Zl0qkoSTTPOfEYmidzEmIlGWZm7+wrgNUi3qwm3EsCVIOCf8K9v13Qo7wmRUBbGCBwAOBn8cZrz/xB4QfBKoWdjnaf6V5DwqhPnifQfXVVjaW55g0T7MFSHHVeoGPekhRC2FLEsMgYI+tWdRzDcGHIUgMQB1IHWoYJ1mAKEgHC9OSa7YRZxSkmPS3UQ5RMBuQ2Ov51NGrREFhuJGOOwqzFDKcZUlOgOM81ZGgz3DKHbYc5BUnp+FbKDZztoqIkQyH4BPHtT3YqyRojSFm2gqM4HqT2Fb9v4eLAGQhk2gHPr6/StK20WKMKFUZUY47+9WoW3MZStsc1Hp8iupUkrjjI61pWuiyzfKQEUj7wIBGfrXQ/YIolBKZVRncAeD6VbjjVVAZCVPXC54+laJJHM6sjn00CLzyCrFRkhmOSR29q0I9LQBAqqADyfWtIRF8BVySOAeMVYhtBsAIyc4JB6eoxWiaRPtJMt6FaRQ7ZYgpTdtIHqP6V18SgwjBwewUdKzNE0wQ2qFYViQjKsBgMOmff8K3Yofs7A79qnjjuKta6kSl3IJZN829o/LJ4C9M1HJbiFgSdp7sP0qy2dxBIJB4HXNSSRNuQlSSP4sd60WhFzLNq5TJCgnIAPPFU9VnXSLB5WdVYfKAPcHkD0relt/KiaUjEYG5mJ715N4/8Tm4neKL7sa+Xz0POSfrSvcuOrOR1/UTqdyQ8hlI53Y9+KwSU83BcsoJyQOCKmkuBbqkeASeAe5qq07zs2F46Z9MVlq9z0I2SGyOpmUqeMYANQSSDzGDJ7EZoeOVkilZAjg7guc4H9DiklA3bsggndtPf2qzS4ORlQi7R2YgcH6VNDI9vOh3AgY42gEHPr6VGMYByMjkAHpRIAZHlRSZGxgbuB+dJ+Yna1j6S+E2qRXugRQAgybyzMD3wAR+la/jLwoWRX2AKwLYx1z0/lXmnwP1OOG8fTywR4laZgOep4yfftivoi6txe6eDJEQHUFQRnAripTdObR5VuVuJ8talYCC6OEBRG5Xpn2plsieZkDb6Yr0Hxv4aaCeSWJOc7s4wMA/z5rh5LZoJir8HIZRnkg9DivVceazRrt1HqhVxgkk9QR0FTOwDqhJLHPI6DFIhJAJIIzjFTFAAWIBJ4HtU2sTzIrBS+cvkVYgJUAs4KgcAjpTBtAJJwVGTgZz7U63ILklAEGRgelVcjm7F2FAQjg5QDAXHUVbHlsM7ApPf1qpDgBSqZRcgD0HpU8kgXaFBJJ7jpUrUm5LHbIhDqDnOMscgn/PapHjYHIQ5I3AHuPWq8LKrA7tzE4256e9Sq21ySvze/OKqzJ0Hwy53koWIHIFXYHQoCF3ocAk9RntVJcEgrhUxyMdTmp0bbuK7QTjLevpWckaxIpjHFMQQcljjcegpEmXLKThRj5utOkZCFB5YjPPIBqlIzElmHA6kDGT64rlkjdM1EZQAqSF2PXIxip8/u1A5JJAx3xWTbFiQwOTj8quLeCIqrMTzniudlrU0zK6AEDa2MBWOOakilZsgYJB+bJyQapecjBEyXdlBAbnn0J+lTwOXySxByQSB0rNlotJkuSSwGOMdvzqxHeRmQxhwzqMYJ6VUhBUuSdyqMnnGakglDRgvgnHQDpUvU0L4l2oQSAMZyDnAqaKQqwBOS3ArPWY5UIVYZAHOcfXHSpUmKSAvtYjggHI9+aQ7GgJ2eMEDBx09KiI3MQAAO/vSRXSzYCA4U7TuGCR61cjtjPgINuR1I6e9aRZjNFOK2LgqEJUnjvV/TtDmuZEkkiWJASGVhknHTjpg1vaZ4dOxHaUE4yRjGT9K1vJWIkrhcDgeta89jnaOdXwvbLE6xwKucscZGff2/CsHUPCS3LhBGZEYYO/7o+o6n1ruLiRljDhQTkgqTjA7mobaIsxcpkY/OtY1WgOCtvB09mDFGo25ABBxmq9x4XuU37QxbnG76+voK9FIO5iFOT2IqvLbmeRUdCpA3HI6itPaXKV11PGpfDN40xZoG5JIyDyB3+lUbvw9ND8pQKV554/CvcWt9kZU5A5OM8Gqz6bBKCXgSTPOCM1anDqivaSW58/6jEYDscKrsODnH4fWs2OGViCUUEHIJr6Av/DthMYjJbW4G4l3aMHAx/SuJ8T2mkaVKiEb2JICx44Pb8KpSh0M5Tu9jktMQyMhOFAGCa6ax2IuEBB6Z9R9axIEjlcOo2q2R6dDW/ZSlGRQ4VR7c5rRNGUtUdJpTuFADqpAyCRnHuRXXWEm6FPmJIOQVGM1xemMUkJLhjnBIGARXWaVOWAjAAIHQVhNGaVjbRwXABOMd6u248xSAeM5wPWs+AMzEBcknAyP0q9EGiJAOMDLewrmldGsSyqkISVLNk9asbQyEkb2PUE9/WoY3Rwrglg3AwemKsRx7mDFhjJAJ/kPesmzaOpYjGWUn5s4HTpVyJCpbDkjjjtVaBVZuyj064qyqhdgUFVHr3Nc0mbRRcRVOMk56cHqMf41KY1ZVBHBBznnFRqmQAOg45Oc1LGQAoZiSeCAMCuRnTFmBr3hmG+jLpEFwCMYzkV57/wjE9tMWKEDJGSOcZ4r2cjqGAA/pWZqlmksfAAAbcBjvyP611UsTJLklqOSi+hwNojwqAFIPqPSrV1du9sSQB3AOK1ZtLJGBxnqc4xWfqWjOIiIySBwOOa2iot3Mm7I4HXguFYgkkk9elc243xuyFgRkEk4BFehHwjLLOjzzsVyRtIGACOn4dfxqey8DWVs5CEuAOMjg/h0r0oVYxVmzgnFyeiPMVsp723R4Yy6uDt2qSWx3yOgrY0vwXqeoRJIYhbDIBE42kfn3r0630y2tGVIoo4yvURqBz64FXCokcE8ODg5OcVM8X0iio0V1OH0z4X2auxv5pLnByQMAY9K5r4lXGn6HZMkCBY1PIHJI9K9X1m9Gl2Tyk4BB2kV8w/EnX11C9kjjZWfJOGY4BrBTnN3kzuhCMVdI811W8eV5JQjM7OSFOAQM8c1nyqFmDAl5AMFhgEA9Rn0q5dqWVQ4y+Pm2ngn29qqLC4YFFYv1C55p3OiLuQJICxQAEnKnjGKdNGjupJwABgehqcRl3dyQecHuQe5NNdA7AA49eKpMuwsspTYjDGcEY/nXR+FbibTb1Z7Zw6CRVlJOTk9KyLKwSYhSuSCGJOefxrq/D+mrAwkCgMGGcYwfSlOzictZLlaSPojwRdy6lbqNwMgAIQev1rsmsRI7EBgAAcEYJPcEdsV454Z1G6sJISXUBSQFYdAev8A+uvYfD+rJqCKqEO7Dk59K4rSgedD+VjWsgj5G7GBwRjB71YiZ9gBGB6sOv8A+qtMWy3ACE5OetVriEwqQSFUcAseAK1jO5uoDImYAkHqclgakuLlUiJbkEHBHtUPzxk5XAIAwR+XFc94v1gWNqyhyrgEZXsa1jG7DVHOeN/EP2zKgkoSBhTwMdzXlV/K9xeuMMSOQw5zWpq19LOz5cgYP3T61nZk2B1laJjxvUZP5V2X5VZGvNK1ilJGYo2QIUDA9eAc1XfduUEZOMDmtK4AaMJkDHJJ71nSOPMBDFCo9M80k7kNjJCBAzAlig4APJPpmkUqqDbJu53ZwVx7fhURI3BjLkZ+6Bxn1PvUhLSuGLbyck55JP1NVYhMswTCVQcADOBk8mo72JdrOy4AUnpnH4UxWQlcYJBwQD0NXXxLGihSxII5PtXn4z3aTZ6GDblVSOaO1SVPKNwvGME1NCrxZBVVI9CT0qxc2qrsEgyMnPGcVXUbiTuAOe56ivAo1byVz2cRStF2NDTpmKkBsv7DGKvJeNaTGUIpjAOFAxg/4VmWkwMhIjMSnjLEHP5VJdSSBQgBORge2a91VNDw40bvYybjXJJWlWWIg4OCkgPOe4PtVay1GB5MmLbKOBuGCAT/AFqtd/69yqqDt5J7n0qrMwjUOpw/APtXztXGVVJpM+hhltKUU7HVNqKEKELsQcEnAwKfBeB95JJC8DA6GuMbzFaRA7hmGX2sRkdqSbUZ7ONCkzhAOFLdD6/WiljpX98wqZWvsHeyXo8oMr4cDlj2qPeXK+Y37wDJZuAcivPR4y+ywb2YSx5KswJIU9s5q5p3jGK6mCO+G4yoHT04r0YY2L3OKWAqQO7glAjILq6g5ODkCni5XcwB2rjgVziagHXCsFHcL3qaLVB5zMx2gLggniu+FZSOKVOSdjejuSrYBxngUpmIZwXwT3zWUt4JVJQhiRuxn9M01J2eKSRgSFIB56E10RtIwcGjoo75FjRSSSOCSetWoL5GkOCEA65OBXKrfBgFAwRzVmK8EgCk4HJ571bgmRqjqVn3AsSC314NXrCZ3kHmERAnAO7rXI218qkHccd1JrpNElW8lSEFiJM5CjJA7nPY1jKm0h8zSueh6PbuiEuC5IwCTwo/xq7LbbsAISSMg+pqzo0SJAgkI2KMgt1JAqy7xlyEdXOMjbzn/wCtTp6HNKXMYjW7qWUjKsMFTyKrXFvJvDEYBHbtWzJq1jp7s13KAArYUKSc44rmrjxpZR2yQxOJy3zCRhjJ7iuj2iiTyN6loQEoC7gEHJNQXE4ZiiDeP4WyePWse419LhkRXMe7g81dtmTgh92RkGsnVRpGDRIQ0k4d14VduAMcAnH6k1JbRjILptOeD2NTRJu2AAEZyferQzFHkoHI5wB2pc9zRJjYoFkkBIzgAcela8MQCEAjA44Oap26iTEgdlPTavetS3VUQqQEAyc+9GoPUBCNgx84HJpYgfOQgYTBBB67u1OQoFIQ7gTgMOh96fEoZs4wwyfwrN3FYtBSrSIc7lIGcdPwqrrmwQoCAVxkZIP/AOr8auRMCCT1Jyax9YVBIQBtZhgkZ5PriqhuPmscnrR+UgAZY9u/1rzHXI3iuZADlWO4DHSvWJYImBBXeWOPl7V5140s/LaeNBgxtjPTOMZ/nXpU7S0CDcmchdamRGEAZSpwS3c+o9qzHvBIwJcMeowP61Hd3BaZgRnkg+1QRoNhJIAHIwawno7HTyFogzYCAAdRluo79elXLeVUIU8KcbvYVmwxpIcSABOvPOSOlTid3ySAXYYYNzkDoPesbi5bF9GMhbDqTjaQBijJWMAk46HNRWsztbxrKVDKMHauB/j+ZNOSQOwIDAHgqwpCs0XklXysAjA4HvU0ZFwpBO8LnAz09qooUAIZwB2AqaIdSGKADGM4zRYFoaHm7GjCDacAlTg4pxJZvlGTzhl6flVKJvLGAQM84xnNTSs+CULKcAg4yB9apRuaJAzEglBhgcjI6Gq6AhHIGBkYHY0+1kKyHJOCe/Umphh9ykEDOMAdKpRsJ2C2JRDtIIXkRngEmta2ZHuFYA5OBgHis5FO4BFHTABPWrFo5G0EYAPQdT+NaJHLNHU2wVs5JDDoB3rZ0+AvsYsQVOfrWDprNJIH8qRARnaxyffmulsiSyqBhemD2od0cjlqb9q7MEQnaWGeO1bVmxRSMNgY5YdaxrRSoUg5A6kVt2y+YgbLAN0z2rllqXBXLsLkoDsOQc4UDj+lWZJ2gtnnPCLjOeOfT9KjR1hQsCQqjBxxn/OK8/8AiD40jhhlggBDjgFyME/h3qIw5md1KHM7MZ4o8dNdX0VuGJJYkAAfn+la/hZGkgSWXcpLEhSMcV5p4YsZLy+aedgBkBSSSQPrXpenzJDKQpwIhyW6GuLEtXtDY9BUoQ21OshuREdoVgOBlj1qZr0O2CFBAwPeuZXUhI4CuXQHIPrSNqZjYkHcSe56V5jhI3jJo6pNQEbEPymOgPU0j325FKvwCMDOK5Mamdx3LlVbAYHgn+tTR6oCCWOF9aFF9jVSudULgEZd8KOW55K+3vXnPjcESSzxIGlYcEHBOOgzWzcamjAbzkdQc1zHibUVmjwDuUDnHY110LxmmEvhsjzyaMPcOGDAN15xTEjw2AMqo2r3qeR/OuCQcKMgD3/zmmx8MQSD6CvolPQ8CaV2WYAPKIc5GMjApyKVYgLlByAT0FRH92CQcgD06VcwWCbhkEZziocrmSQ1XWYgoRjpkDvU8ChGAIBBNMjjO1uApP3SavW0IygIBHqDyfrXPOSOiCuTQ2LmckKCARnccYFa1rbJucKu7npnOKrW0YUMMly2ATmtrSLciUMV2qTwo7mvPqSOuEblS8geQRxRph2Utkdx7+hrkLuN1ZgTkk857YNenz2S2MQKFxKMkljng159qkcYuDEg+QkkqAMAk81VD3h1KfKrsqRuIUy5496trHgb8jIJGAe/vVaJ0VgjkFsjAPNXjh7kl1Bc8kgHkn19a6uU5bjZG82JSFCuCcgHIGegqxbRPJEAQAF79M0eRyQEOMZIAqzEjTQiJQAjHkt7ULQNxsVmHUlxk57c5o/s4KufKwpHBI6j1qzCREWG4BR0yep9KN5RFBJVM527jgn6VamTylX7Aiq4IwNvB9KxdavEsYJNibQUwA3Qk981sXF+yK4Pyg4JAwQfauC8W6qpaXyydhGQD2PpVOdo3ZtRp80locVreqo+poInB2yAMO9eg+EFGxnljXBHyKeAM9x75rx6cvc37EIyAMGBjHJ5r2LwqhhjCDLqAACRXl1Ju53V6cYI6K405HLNkPgdAKy57JLcggYOMAkdM108I8uE5IJI5rK1Qq4IWPbklsA5A9s110pPRHIcs8sseWAJQg7XX09cVRudQusERytGSOGQdR3FdCYRlkIAUg4FUZNOATcFAGMcdK7Vy9UZ2uZDXUqgoJXlY8lZGzgHr+FNlkZ3BJKEjGB0qSe3CMSME5xzUADByXJGDgA96q0R2Qiupckgkjgmnyxgq4AyCMcGnvGNxYjaT1GMUigcsdwUcEdSfehaCsiJIwpGAQAMg5qQQoygZOTwT7dzn1qVIzOckYOcj3qSK3YEbwAOT8p4JoZLuXtKuzZylEEjpjiRiBk+hxXRJfB1GFZuOQK5tIjHtJJC8E7T39K0beYgko7AdwDjI9DXPJIm7Ro+cUw5iZG6YBySM9afP+7YkDKgZyD3PaqkTyFwTgEcjPQioZbgmRyDuIHNZLQtajJ5SoeQxhwOwxzn61SmuXQgZyD0U+9JLcOF2O2AMnPp71Qu5XDEAkNjIPTj1q0y1Et3esGOEsSpOQu1TnmuY1jVHf5U+RyCCTyBTLq6aDezzZQDnd1J9aybi6F1cBM4jxyR1Jo5zVLlLFmhjQB5Gc45Zjkmr0KCQnZy2ORjoKhjQO0agYViFX3PpXpWg+CTLpaSSIpY8gggn6H2rGdVItPm0ucZY2gW4GCwLCtyzt3jlDgZAODg9PwqKytgoCggEDIbHXPatFUCkEAbsck8ZrROxwya6DJJW+dySAOMAYB98Vj3GphGOSSB6Vf1GYoGKOVGOh9fSuO1K+Z2xsYZzuJOefX6VaqWMG5I9C8K6xGxSCMuCSW56E/jXoOnzNLGr5ADDgEjJ/DtXinhq/L3DIhBnwGUZwB6k+1es6NcBo4wRyRyo5wa6YyuZT1N5WYsADhTwcjr+NWGjIYADaQCDg9TTYMNaO+d5UnJ9KWPJRHJBD4PBzmk2YWGlZDlSuSeBg5zSyo4IUkghQCvpT3bkKGyT6Uz7QybouGJ4Dkcr75qHcHoNcJuIZSTgFSTWRrNylvG6MwC7fukZz+NavmlGG4bwOrGuN8W6kscLxqfmOF+ozz+NYzbWpFm2kjktQ1Mee6EKqliQ+7qM+lW7Mq0QJfIPYD9a4q6vGvb2aGKVFZSCQRnAz6V22lMJIIkRsOBhmYjkf0rjlK56dKEoqzGTCN5CQ4JHOPasi4iIlLLycEEj09K6KW1iAYswYYzxxiseaNQxIHFZ3OpGYdsjpE4ADHJJGen+RSIjl2MQ3BRzuOBjpnFWJl+UFcHnAz6UMp28YBx370mUmQmMqSwJKnuxzx9ai8siMjdtIGAB2qWQrwBKHPUjkAH0NNixI4BAJBz6jNRqMVSMYYEgDA9j61Wa5ML5Ukgdc9qsu2M4OQfyqKWISAqTsBGDjuPrWkZCLEMjeWGIfDAMC3pVu3vdgJQZZcHr0rJii8mARh2KKMAsckCkjcJKCjksBytbc9jKUTpkuN8YcOA4YAjPUVHPKwUsGJCnIA6D3+tY8Vy8uXI2jg7TxTppX2Z3k5447Cq9qzLkKWoSvdSynIYFiwOcfn71nrg5GSgB/L3q85j2uoRg55JHQ1WCRI6RbSwYMwPoR/+up5rmkVYhMJaQEyF8dC3pSOBjBPfqKsyRGJgAOWG4Z7ioDCjM4OSVAJA96Lo1WgzaAwJlCE/qa6HQtVawmjYuSAwyQeRXMwo7RlpAikn5QDnip4SiqituBDEgAZBbPB9uKmWqsa06soO6Pp7wh8SBEInDiV2ALCQ4AHQ8D0HNer6P8Q4XVXU70JxlR+uK+NtD1Z7YqAcEkYYk8V6BoXiyW18rMpAjO5cHoa+fxGEje57NDEy7n17pXieC6+YShk7Ed624dQik5GSx6H69a+YdC+IgcKwcEg4YDgZ716NoHj03sajIQkjBHORXk1MI1rE9mliukmewIyNlgwJ6ZB61Kh5AJwO2a5XTtaMpBZTH0+U9R7/AI1vxXkUoBBJI9ua82UGnY9GNSMi6sj8gAEjpu7UqtuyE59eKiSRZACBxjPPUGnCXrjoRxgVlqi7pj/LDnkZxzjNMJHUEHPQipOdqlRjtg9TQRhgNuB7dBS5hlaQkjAGDnp1pygg4IAXHBBzT2AJJ2kHHHNMVGXIAwp5+hqk7kNWDhQAOOM7R/OkP75BwSTjPHAFOUBnLjg4wc8ZFGdmSMgj9KpMRDNCjggIc+/esq/0RbyIqUUE8HPcd62wCW3FyxxyTS8ZPGD34rRVGiXFSVmjy/VPBKMzERIwwQGI+Yj3PeuO1T4fIhMhQRKoydg6f/Xr3yW0E4AYhj0ztxxVS40KKRCxAJJxjFelQzCdJ6M8yrgYT6HzDqOgyW8h8tCybd3uB7jtWBeae/DhWUqec9CD0/WvpTWPC8Mm8mMA9APX8K4LWPBWASUJBJAIHFfW4XNY1FqfJ4vLJwbcTx4xlZiScMBgqOxxUioWiJCbiP4RxnnmurvfA9xDK0u3CeqjqfcVnT6DNCVwrYB5IHSvehiYSWjPDeHqRdmhlhbAKCTgjkA9q1URVZFBIYjJHrVe2spEkVSrAEdTWrBYyyMcIwIHXHWnKou4RpSvsV1hBfIGSeORUpgUtgL82OcVox6FdzlQITg9639M8IzuCDGd2PlLdCff2rjniIQ3Z1QwtST0icrDC0uQRgjgAVr2GgXF26YhIXGN3rXcaR4JSIuZUWZzyAeo9vTFdZZ6BBAUCld4xwMDGPavFxOawp6RPbwuVTqO89Dh9F8Bu7CSVd4JwB0/A13mk+E4LYIxTYM5GB1PpWzb2yRggqd2cjaMGrkCoqkk4YDg4618xicyqVtLn09DAU6XQS3sI48ADA9KtiMRqCFBAzgVGHPAUEg88mnb8ZA5AwPc14zbbuerGKSsNMa5ADEEDJB5zTSxDAMFC85JqSSQkkg4/pURYYDEkE8Yz0oQOwgHykA8ZpBlWII5Izmk8wHdgEkHnAoZshSvBHX3pmTEwCACAe5I/SuX8ZO8dm7kbhghVx1PqK6UuQCAMHHWuX8XybrYESM4VWJUjIB9q6KXxpnFiH7jPm3x3EzTuC+CTywwMkcE4rza9BzsBwSCpBPU+teh+OLcxXWyKGRwBjcp6D1PrXBTJjccBiT64wO9fb4f4Ez4jEP3jn7iKONgFAZ84ODnH41BJCZMEtyOTnvjtWu8AM5Eakk8ZOAKzWdVDgHJxgnHSu5HJYzWjLkuRsABIPcsOgx/WoZMSMgZMFhkj0PersxQRBsEgDr3qvPKqzmN0OQMAgVQ+UheFkgZ1AOThSegHf8AGo0tGljldWAKJvKscEjPpVjyhKAeQOhFQ3EYLhQckL0z2+lJ6CUSrG58liVwc5A6YH0piplgxckE53HtVh1Lurk7j907jnA6CoXUQgqQMA/L3ouWrorOBK7kHBUkjB+971FgMw3cA8nHc1YVlQqSPnwCQfWhd6KQSMMckY6+n0p3BXKzKjKxBII7jtU9gDFOhKl0JBODjikChDkkBeTtPvWlolrF5yYBJJ3YJ5+v0rNyN4K5PJaoIXdJNo3ZCEc4Pv3xW94A1VNNvCZUBBbBBOCVPUZGeKpay8McTxxqAHfcdxyQOMDP5/XNZVpK8d5HtYBT8xx1I+v1rlqe8rHdB8rTPqvwtrtm9snyLEmMKvmDgfT0r0TSLiyvFBJjUYGBjOf/AK9fIGna9c2+xizNggEqccCu68P/ABUl09lWeXKZ3DI5GO2fevArUXe9z3KVZKx9U2vh20vArGGMKRwGPBpZ/BNnINohUjBOCoOa8u8PfFyxuljCXILcA8nI9a9M0XxvBcFcOrlhyCeAPauGUKkdUerCpFlFvhlZOhItlAI2kDkA57elZh+E+mwl2itTGSckk7vyHavS7HUYpwCGxmrhhSUEkgAdyK5nWqR0bN00+p5Fp/w2ttPmmnjhVpWBVWIyTkYJPoawda+EEN9GEkQyuhLKXGcH1x0Fe7NZIrjBxz1xT2sF2sSBgcDjOc01iZPdkShc+N/G3wVSzEkoiDEr97byfavA/Emhixu3Ta0QQYwOhzX6HeO9DSXT3ZTtYg5x2PtXxZ8WdKNpqBKLkFsHA7c17WCxTm1CR87i6dpXR4zJphmiIUsu05GO/tWzpPhy4kWNIgCzEEkg5A9veo5fLeQo5YoSMgEjP5dK9O8B2kFwkcYOxywVDnJA645zkGvelBW3OChGM5WZzdh4RvbZkkijwwBVjKobeCMcYPB96P8AhG7u22hoihzglVJwCfT1r6y8KeBrC906B3iBLDIJXrXQH4S2UuCIEKjlSAeteVKsqcj2Fg4VI6HxAmh3IkUGEwnJ+8CMfWrh0W5tAhKAnOQGHBPvX2DcfBuzd3dbdXdvlJbuR254rC1P4MI4VkiLsOAwYYHsc4H4itYY5dTjnlq6Hy39mljcYDEjB5FIgcOXIII54HWvoW++CUrEBUCr94rgnJ/PArDufgrdxEBInVR1Ldv511RxUJGDwElseNwszqzAYOONw6fgacP3LLlsE8DacZNeg3/wu1C2klITcpG3ZtOQc8nPasC78Cahbo6LBISOS237w7c1qqsX1OWWGnFnP5LKQwDAHrmtOy1OQSgbiQOhPc0y50e7tVOYWGB8xx0qjJApmBIZgDkFeMGuiE1vc5alKSO3sb5iEKuCOpHoa2o3lTZI55lUkEDqoNcPot0scyBzvGejHGfxrutFmikchiPm+70/nXq05KSPOnGUdWhVzkZBI7+1KIR5gJBKAfd6ZPrW6mnpJkqAc+2asDS0YEAjI59yK1TRhdmAlqJQAAWPTnjFSxWZUcAn3Fbn9mEABMEDrzyDUkFmSNm0DIySexFJ2DUxEsyzgEgg9c+vpU8VkfNAwMAEYI5zWsNOCSBskYPWpkg+csoBHbIxzUuw0mZ0NirBA4AZWLBu5Hp+H9aurbxRkEAn0yc1aaJQoJDHjoB0pXh3RoFGTnrngj6Vm2h2ZXH3RsJJHIBOP89acvzYJXB74/nVk2qDBQ5OMmlSAgoQM89R1+lQ32CxAsQDgk4DHA98VZWAFfMJygJByKfIgjwSQpPHXrT3ZIlDmQJxyWyQR6ex96ycmh6EaRqGJwAuM5qnqd7Fp8DzmQBAMnLAH8utUNc8YWmjoQzLI+MgZ4xXiPjXx7NqcrosmYxkgA8EjpXJKUm9CGpT0idB44+IBugYbaTagDEjrn05ryfU76W8mJduD79ao3t89wpctsB6LnOah8xnMagZBPB9KunC253Uafs15gGkR0Aj3jBAOehrZ0C/MN2VeMbCAM56HPpWUSfOddw+Ujn0PWnWzyrKpzjBOcd+etdsG0dPKpaM9O0+6DRckg54HtWht3kAMQVwTg9q4vS9SX5IHkCgnhj1JHNdRaaiJMpIwcA5UgYPPXJ7/jXoQd1c4KtLlZoW7uHdgQFxwCe9WRfsuwYOQMDjqBVVdhYA4VcZyT0/ClVShkcygEjOGPXHSiTsc3Jc24bguoMhx3GOcVHeapFHESR5pAwwY8AAcc1iNfFFByAM4A7nIqtJctIT3RuCK82vVsvdNqdFPVlr+0G4+UD5cjJyefeqixsluh84uxYk7hjA7CltkEvmgjhQCDkdz09/wpvlspJJwM9DXkvV3Z6cIqOiJzKEwc7iSGwT+dQeaQ5BXIYEj0+lRysSwIOBj8qjYgqcIpYE7ccZPc1Nkb3Emww2n7hHKjj9RzRjZC5KYDfNgdhUIEoD5lBVgCVI5B9Aab5zFnMmXO0BVzgDHHahqwXHv++wAAowOAMZqC4DiYEgkAAf596VbnahYpsI425qs90VJYyENnI4+7RZkMcA25iFJQZ5NMeZeQQSuBg5657UJOyghjwTwD3qGSQBHUrg54A4GKpISK2o3BWMgnI25GO9cvOizEuAVOOjA81rXshkIGCVGQC3UVkXKRJIDJPIFJ5CLkj8K66cR3IXjAcEMS7DBBq1YxRlwJEJiAIO0cg9uKqQRSSSFgrBC20bhjJ9c9AK3be0eONNhDg4O4dDXbHQzdmTWcBSBQXBdmySRg47DFbdncEYBYvgYH+FVEUsqAr8p4LemKCpWRlUnHUHpV3uYN2OksNTBO1Dlf5HpXRW1wjoikl2UAE4xk+tef20rxKHTJyeQD0rdstTdnQ5wueRisHBsjm8zvbZRuGBjpg9cVdjjDFlGS+ARnpWPpOopNCoDAtjnd3rpLACQgEYIFZODKTTFhtgIkCgliD+B/qOtPMOFG4ZYcnBrTW3IVGC5bPPTB9OKlNmsjH+EZ6jrU8rE7HOXMG7Ibj0HpXn3jKCUrhNqKMgtggn3J/wr1q4sEHmA/K2RtyOD689q4nxhYgQyFABhcEkZx71zV4twdhUm41FJHznrUTLekFxIoJBwuAB2Oe9UUkMSgEhix4x6etb2u2w+1ySKSyYwMgjODzx+dYkrecQCMIBgEdRX59UhabufpuGfNSix01upIDEDB5Ddc1zGoDDuAQ4yQc+ldFIiXEAUuSQTksev41kT2UTkkPgYPbqauFup0tFbTJpAygHKA4K46j0roo4jJGqwriQnAA5J9qwbY+RiNMFSd3I71v2W1QjtKEfJxtzwfrVTV0OOhXl3srxkmGWNtpDDoe/Sq2pTSi2SELHKYAxWQAsSCOeD7ZwevJrVKoknzEAE5LYyTnqfeuX1qZlL7HMZBxuXuM1nCOoSloYMshMhYcEjPNXdJ1YwXSCUEpnORxg1UmRHcgncQM5A60KgjgOAd+eA3avRg2rHDNJppnr3hXXjen90FCkAFSOc+ua7QK8w3uAuCAVBBAP4V8+aVrk2mlASQpOODj8K9W8LeIQ9vCCQDJxtznAHTFfR4bFppRmfI43BuEueOx2ZjHIMYwepHUGnHBQEKSGABHbjpxS2s0U6k5LOQWJ7VNGokIQjhQGz/8AX9a9ZSPDaGrEFQAnJGOPStGytw4LBsMOgHaqyRlpgw6Z5U9vStTT4gWYl1Ug8gcZFaXEWcmMpkZ45wOv404uAcAck9KUH98OpGMBQKX5PNBBwSDgEZxjrz+NVYl6kM8fAOQcVk3DGKUsNoJG09+M+tdEbd50JyAADnHGa57UIxGyhTtH94962hqYyuie0LCUlSMcYAFdTbELtQEBgAxJHQVy2nQFZQ6nA4JPXmutsFaTgAEnueK6Nlcx1NW2jZ9pU5GO3pW7Yr5BJOAvXJrn/t8VnCzOwVVGCB2rE1rxnLNGYolKhBtDdM571y1JPoVFy6I7nWPGFppCBBIryKM7VOcHtmvONe+J15dOmWLkuQxAwCAOB7dq5m/vpbqQCQ+YcZ3elZtwrMCEJA6lj0Hr+lZxhd6o2Ub7j59Qubly2chwWwx6Z7YrPZxIu/bg9z0z7mpi5VACgDDndnr7VC+HU5+Q9cAZzmt1FI0jGKIPlDlSMDGcn1rPv7gLE20YfOBnHI9at3c0a5BcBwPuscEe9czPeSS7xsIGSATWmhokiK7uJSCUAGOCScVNHdrAiB5i64646H3NVvmkQnbgdcelPtInlk2A4GcZ9al2KUEb0M4aAmAh2JDgknB7fh+FbVu6LGwBZWBwQQB2H9c1mWVuyBSEyT1HTFaiRnBJYA4zgjpXDOSbNVCxeAUKCmB2zjoTWpaziQAqVCEAcdyOM89zWLbSkvGrlWLZIIHBxWpCy/KQfucEA9z0rlBpI27ZzkqCHVTjnA49au28qbWePdGhP3Wxx75rGikRlB2kOTgZPU1oxzjGHOQBzg1aMmuxpJMXJJIGDzg9qmSdC3KgHHXPWslpQQpABc9e34VZhdlIyoZgudo5NapmDRqR3jCRAULJ0Kg4P51cjmJPzAoMdM5I/GqEblWRcZAGd1TM4LbSTk9xTTEaAmDA4JGBkEVj3kjlxgZweuOpq9FIpcIchMHzGz0GDjHqc4rKud5BCvuGSRz0966qbM5FZmCs4YEscEEdqd5yQqsu7JHf0AqHB8uQy42gHJY9PauU1fXDCPLiVyjZU5PBFdfMY8rex0tzry7mgDfMcseemat6TKLjBKkgHr14rz/Tbtppw7qZBkDG7k47c9q9I8OzE2wJgaBs8KwHTtyKa1IlCUd2bZ27MDOe2e1Ur2I7DhlIAz0zUrSg7ieWAwCD09eO9Vp2LAEsVJ4AxnNNXI0OX1mLchJ4PTBrmSPLmwVyP611etKGJQnDg8HNYFvbhpCzHD+5yMf0raLBE8FqGQkPgEZIHY019sYALfKowSx/XNaMaLCpQls45OD+PNRPGVjd0I5OAMA5X+lNsGUFQLGxIYAnv2FHyKCASTkgdRnvVgM7s+Tt3ZIGOAPSq7I0b4JDsORjsO1MyY7KuwIOHIwA3b/OKjYIzBSSe5zzkj/69SkBmUlTtBBOepqAtEWBODuJUMBnB9M+tSUjR+zG5jMrklydzHqSa5/UQ0V3gDIHc9hXd6XB51oQi78KGYgdBXNeIbEKSRxjJrJs1jdjbCcHau4EnjnoPetGaEYEpAKZAIzXLW1yfMKEbgMDiultrgNAELEZxkelCbFLQrSQGMtgBlA6DsKqvypCnB9PSthoixIU5GMcd6oPbrGHJJDdQMda6oO5F2yg6ksxIyARxnpTfIJmDEAg9ADVxbOSUuAjGMgbyB1x0H1rWh0GVkRsbWyCQRyB/jWkmio3OceJiwwMj2qpqOll7QyFSWOBjHXJr0BdGWJNoRWJHBYVX1SwRLZVKgsMH5e1YuaZvGy6nkj6Ntd3YHnGQ3PI6VYi0tFjTCsSVywb1P8AkV0F7bhpwiAqST1HWqQI3OBwpGQT1Oax0ZspspW2lRbCSMnPTHatCC0t0iEYQhM5256nvz+FNB24VhgAYGepqWNzgEEhevPWs7C5rivYqGZ8ADOV56Cp4Y3ysgClVODk4AB6/pTGkDEhjuVTgEHtUTXKKSqBQVO5lzxt/pVXsQ2e/fDyE/YoY92yOKIKoIPzHPr9Dn8K9CjKxL8qHGMtk5/GvO/hxeCXT7YF8KVBGeNxwP6V37OQxC/MOucYx7V5VZXlYcWTM42jnB/Q1XM64YEEoeCew5pjyEgFhnByD6VDNPvABO8YxjsKxSsa3FmnWMAqct0yeawdZv5IIWZWQsBnIyAD+NXZ5iQFIPJ4BFY2symaIq4BCgrz0+lPUiSbVjgNY+L50a8RLm4KBn7qCOOwPWul0T4t2t/tBnU5AIIYEn2IOCP1rx74i6Uq3DsOQCWPHSvMUvH0+RnidklJwSCQTjpk966VQUldCVKTjds+5NM8X2t+E2uqseGyc/jmthLlZF3KwKn07+9fFeg/E7UtMuY0JEsX8bFsED2Hf869g8JfGCC5QAy/NxwTx+YrOdLk3C7h8TPcWJ2EEkZPbsKzL60SaIoygp1GaztM8YW16qfvEJOSMEcjt/WtwXENxEHRgQQBtPfPf6Uou2o1OMtmeOeMdHETytGx2FSOB2xXkurzS27YLYUDhcZJNfTPijSVubRsIC4BIycDHpXzv410d7eUhVLHJIGeSM/yFeTmeGU4e0jufRZfi3H93JnNfbZUUgbgSfmB7e1Wbe9MgJAzjkj1qm9sUVEB3A9CD1PrmnRQvCwBYbeuMYx7H8a+OcUfTxky/LqLqrhTteRwxYjIA74HbNRvdsdyjkgZOehz6VVkcBgSMDoTmhG3llIIGeBnoKFE15ieJ3BwCVx3B6GnSMTvJGVB2gAZJBP69ajDlGCqpK5BGeeB6nvU8DLEQywSggEbo3+4c8HmtbISdyhL8zMQrK0ZKkEYJ/CqjxZIYqQTyFyCR+Na1yiEk7SC3Ug9T61TnhMYDgZA4x3qlIViqEXf5bkEvk8iporZopMRhnIGQFH+PtUsUIOHK4I6E9RStIwmYoCVGOp7+hqlIlmfdQLzhTIxOSAKz2DMxAAQA8cVuGBpA5lIAPOBxisya3gdGczyIVOMKgOT/h71rB3MZyJbCAyyEbsA8YB6e/1rp7aIv5ZTapUAHIzn3+tYunafF5YYOUJH3yOQPSut0+1SOMMXBOBlWGSffjgV9fltFRjzPqfH5niHKfJ2LFqg6oNn0HWtmzv0twsRILAYJAxmqUZHmAEgoevtT3iMhLqAADjJPNe/ZM8FOxt+fHKoAOOM5Uc5qdQHQKcFif4uOPWuZjaVZWw4JAHA7fWr1lqDRznzQpxkhjwazlFIu7ZsCHa44wOhqK+UwyjIJOM/Wpre9imAIDZ6Fmxg+w/xp2pwb4BLEVIUYIz0/CoTsNqxRknJUhjgEYI9BVV08whywJ7HHp04qu8hkiUl0DhipBODjvzU0A3oGVgSpxgehoBMYoCOQFyCMZPTFSLCFbKtkHnFS8lSQMkkKR1JHY4/rT1XYpDAkg56/pUlPUnsOZVBwAe49a7DTsm3CH5iq4yB1965fT7Ys+CMAnjPbNdbpMbRwOGyHJ+UnsBx+R61UbIzlEueUEiBBLEnAB7UkcbnLM4XbzjHU1YkjLIjgYBA6n068VJGpOSUAGQdpP8AninzAkV2hCqp3gljx7U/a52qF49TVwHYMAhh3GOntQoBkXjAY4BPAzU8wcpW2sFJIwegxRFE4wCAIx0wOTn1NWQnJABYn1FJEWyQFbPqRxS5h2GJGdp3DLHgbTjFKqM0hBwDgkn1NWobZ5SFI3DnnOMU6K2yA7IQORg9qOYaVzH1S/OlWkk/OFDDg4xx1r5L8fatLda0XJZguVJbAySc5r6I+MWum00w20cixuIiMH3r5N1bUGu7l2dvmBKlieprOc7LQ9DDUurR6P8ABzxQdP1025l8tZFJ2jv2I+hzX2H4Yv1vbSNAiqo4ABPT1xX54aZqD2V7b3EUgRonDHB6gHoa+z/hH4qTVrCCeKUu7R7R3wD1/wAK8+baerM8RH2ckz2AxL8uDnB6Y6VGFGeCO4waLYs48zJ2kYIJ6Gnvh3KkZJBbJ/U1Ik0yIwKcNgBiMcdvUVHsAjYkDAGcDrirK8bQCMgHIPemMisxIGOBzimmMrNHuI2kZPqOlJ5TBjuwU9AOc1aKdMHJNMZFOQRkjr7VakK1yDyW4IOO2DUdw4hiZjwEG5u3FWCgbG3ggcGuU+IGrnS9GmUMU8xSCRxwK1guZ2JaseDfFrxI19qktsCHEr4KdcqDxmue8OTSYGxMox4GMHOay9TvmvdZnkIyuflYnORW9oIAlTHAPtwPfNdrt0LSjyncabIcqCMEYBGOlbcRYlSDhzlhk4yKxbF45YjIsiygEqWXnJHUZrWhI42q0akAZPIB/wDr0mjm2LiKm3BGBjketUtV0hbq1kZVIYr8pHZs88/Sry78EgBuMVaRyIxEoR+g5PQ1mUmeFaz4M8y6dpQITy2CM5b049az7XQktoQJYwhBLc849q9y1rS0nhLuoZ1BIwK4PU9MAKsQQCNxUjof8a6oSi1ZIiUpX3OXgsYk2LGgVByCo61eiRFYoF3sBx2BqcoVlUEEgdgOtBRt5woGRgEjOK0sZ84yJhkoFUHpzyBUux94AKscY49abHb7VHGDnJNXIYQhDxEEA8HHOe9ZNBe/UYUZACVZlwCACOfwqTYfMQAsAxxwelWDArBSASw4JHahIhECCCoHI96kTIlhCPIxBbJyOSMH2H9K0tPtjvUElA54YDJBPt0H1punWRupIwEJDsQMfrXZadokcKKXTLkbSDzj8KuKMmLbWCrEkZyCgCkH0B657nJPWp0SJWVPK3hepc7s/wCFXhbqg4BJ7EHinLaSshIAAJAyBkdeOfcZrZ26AolNrZ3wqdASfp7fSrUdvIdwlbYgA6nA+tX0tdqmQKTjgZPr69vzrgPiL4/SyDWMRLOPlZwent9KllRiUvHnjCK3SewhkUrwGZTnP414/qF0LiWRhlyST16VNcTtOXklYuCTw3Jx6VU2j5gihQRwMdBU3ud8NImVegMgJGFB6E5INVQSquY8kFeSPQf/AF6u3TxRZQnO49cZxVIsBOxAYE/KQeMgU9SxgDFQCxUjk9807KZABDHHPHSh5RkgAZHGM4/GokeUoEdshSSCBjAPaqV2UmDZiYEYJ9B2NAchJQ6F5GxhR0HqSajcOso2MyOAGVh19qfIXZA8mWlbktjv9KOVicjrfhhqY0rxKpc8XGFCgYwRyBnuK+vNFuftOnxb5PMG3IJOcA9Rk18R6Ncvp93BOQWCSKxOccZ5r7K8DXL3umwsduwKo478Vw1fdkcsrJ3sO8V6DBeQ5iBEmMjcuRn1NeK6/of2W6kIto96ZDSxrjOO2e4r6MuFUBgCA3bI7fSvO/GmiAwtJbzszkD5eBgZ5HToe/1rtoVbrlbIlq9WeMAgqQTjBzkeoqT5xHuJCk569BVzU9PFvIQEWMqTuA5Bb696zN6MwDybBnkda6WjFk6go672BL4A2jqae0gMjAAh84JA4z3FRpLGgySzFfunH61JhyUbKkHghTn9O1Z6ktXL0CvKrkD5EO09sHGaTJfLEEhc4pI55S4QtlcemMe1KgkeUheEwcj1Of8A9dNC1JU3HAK4XPJBxUysCJCQwwMjdyT+NNYFo1YkKCSAKasqAnDA4445q1qMnQb1UkYA5+lSjBcg4Cnr2+lVTJsUBDuOR26e1PLBXErElwCMAZx/9ek0NMW5AGQhz6kVlXNy4EYdsgjkA8jB6fpWtMjrbuyDLDkLnGef8a52+wJpQRtfOfpxXLU0VzphZ7mtFcAZw2E4I4qRJV3jcSB2zWFFONxUsS3bHYjsatJMJCC7llAAxnkD61xM6FY3pChCOGbKkNtXqfarazhXZioIIHOcEE+1YUM6oAqhuvHPap/tLhSDgA87vSs2UmjdS4DqSRxjO7pnHapoZxMrclGHTA4NYYld2RQck8Ag8VfguMoVIxtyM1L0NVZlyOYJICOSTzVoyKWKAFTjsD0PXmsuM4jZAQDndkirNqxWREBLEHdg85J/nWbZdje0lDNcCPAJ/vEYAFehadp9tblGQLIQQQ2P8a830G4lmvRGx27c4HqK9L06yl8pHV8ZGNp71MW7nNUdi/cvEuQSASDyo6VmTzh8BOtXZNPkDAglAR3OSTTVskjfMg+bGAT3zW8V5mGpSitDJhnOT16dauHCckY69B1qSRAigJnBPII5pmCDyMLnvViSsVZogwJHBbuO1QKoysYZUJbGCAM++avTKFyAQwAzkd81TmYAggEnOOe1aK4noV7pSylQWPGGXsR2+tU7i5iso988oWEDLYOCMdBzWX4p8aWGgJJGZRLdEEqiHPT19q84uNfu/El289y+IMkLGOBg+w/KtEmSlzE3jD4iPch7bTm2HOC7dx6fX2rhJr65mYlnL46A9s9TW7q9gojQhA6g7gcdD2Nc5KDGxAYs3UqTyPat0tB8sUben7gItzEjOSBznjpW7pwErAkkjoWxg57Cub0lnMqDIYvwB68V01shCrghRnOM9aqOhnJnRWK4kDE4UDIweK6jTnHBwASM/LxXKacSQuTx646101g6xNyMqflBPqacmZpHS2cCghwSCRnBbNakO0ElgCcdaxrdjtRmIGOCD3960bWUHJPJBxnHauaRpEuK/TPI6/hV+NdsYOdwI3IB0BPf8qqQ4YgkACrSsrYTbkdQSehBrmkbpltYsgOBhRjnPeriKSQxGD2BqjFO+1A+0sT8xUYBPsKuoxwSzEdcAjpXNO5urPYtqOFIJB2kfn3qUAcYOAeR7+9RQ5KAjOcDJxx71MhAJAII6ZrjZ0RJ0JZSeucAEVXu4xIhGOnP1qxGpCqQQR0z6+2aRowwchghHPzDP4VmnZm9jnpwGYMCQAAdppskoVQANwPVj1FaFzpzM5w4UE5LEZGD2rH1CSOxUAsSzEgKT1PY13Qalsck01uQTqocJyCw3AN3FMURIpBJJB+9jiod8tyQSNijueop7KxYqpCnBPPtXQlYw36CyOUZicFPpz/+qpbbLqXJBHLAqOgqMgAgqQc8EdelQatepY6LcMxCuSAvbHr+lK12axXc8/8Ai/4ljtxLBBJhSAVUHIII4OfU9x2r5l1O5Wa6Yyy4YsSADyT3+tdz8RNce9v50R2UKcIxwSCQRkZ4yK4CaVnKqwBJGCSOuO+a7eTkVrnTaLV0V9gkkKqQwAyfaoJEQkgn5h0+tWIEaFncOgjK4Ksp3Zz2IOMd+abJEgO8DI7kmoegbGfHGTISBhwMZFTx2rzSnDbCvJOM59hUygDzD5eB2weuat2sA2AIevWgnnZp6ZbKuCgwSuCG55rotLsy91EigLuBJOeMj+VZ1lCI4kGCoUBenJPetrTnT7Ugjck4zyMEj1xQZv3lqdVZLJGwLfdxxznNdJo+uPYTRkDEXIbqMg9a55JhGqgcEgYwM9uuafBMzGRVGGXoSeoPf/8AXV8l1ZnDKyeh7fpGsC5to3UgsfU/pW2EEkJZxuz2IyK8P8Na/Lp96hdmeLIB57A817LpGtDUIcgqSTnAHQVwTi6bKpzu9QmTqZEwSuVIOAMdOK8h8dajI7yAh3OSCSemO5r2O9gPkPksd2QATxg968n8XaW4MhIzk9T2Fd2Fa6mstTzCSUTsSX3cgEA09ZU2OgIGwbgSev8AjTbyNrW7CBNjHLbZU4K+o+vY1AT95c8Z5IHIrscUxrQS6mAhARDvPJZu1Z8xEhBAxsyCR3zViUs4JY5OMZJzwOlU3CjLMcDv7gUKNhNiLGu3BUkjkY/rUMkyKwQklgNwKggEfX1qw8wQYHQ9MCkAVoySASTmqM2LB5TKCAfMJzuB7fStaOI/ZyCSBwR9azrKISOFVcFec56Ctgr5cIBOSeQD3FeDmlXkpWPYyym5VbmbcQA4JGD3HvVB7BZCSVCsByc9a1p0fAYqQcZGe9UvLMgJYOT2CjvXx9Ks4yTPq61FTi1YrKCJEAUhAMEetLdKNuWIAPv0pvMJCkkknAFWpLWSXLRoXdV24A6g19LGpeHMfOeytO1jmp4klIjRHLLwWC43nPr9PaqxhxMYioDEEgEcD2NddbeEr64ldFgYPhSGJAU5z37Y47d61bL4a3o2ieeOCXcCTGvmYHoDkAn3r5WtWUZNtn11KlJxSSPN0iknYOE3ngZX09KsXXhm8uwvk2+VY9W4r2HTfh/ptmGWRGeX7xYnABzycdqvTabDEqFIgqDO3PP6158sZrojvhhG/iPFL/4Z+VCDcMCgwxwOAfSubfSIbS9xEoJXggHk+9e2+KNgspSPkBGCM5BP1/CvJYrcS37K77Bk4OCST2FdmFrynJXZhi8OqVP3dy7Y2wkRXK4LcHA64rSh02KQkkk+qnv7U+ztlAKByrqN3zAkH2HvV+NRCwMhJHAUAda+shN2R8ZKC7FAaaVCAMUCg7gO57VC+kzLHvWVghOSM8NjtWzOUjRCCqjrlqp3euW1qpSWdGQL1iGcn6dq7IVmjllTj2MrEsBBc5BOCBSjU3tgQQxByo3HOBWReeP7VSEgiEjN0ZuCAehxXPX3inVrsTEPGjMNoKrkBfTn2rsjX7ox9gmd/BqQdBIu0bW2lJCOffAOSK6nRDemSOaCUQJICoMZwR+Hb8a8d8PWd3dXEcshYAMcgnIOfevavDEBhQeZkBRncBnjHPFbxqKWyPOxCVJqJ0llaXK/PJfXEwx8waTgD6Cnaj4mi023eJHYS4BUg9AM9/yqhqOqxWdtgSEBhy3Iz+Arh9W1sXs7KXLlVK4U8YNXJK2qIpU+bU07vxHLeoFeZnHIbJx9MU37cGaMsQcAY9q5tp2OQAAenHap4pWYBXIBHNcsopnZsdGt4HnDBsla3dI1qWYlXYYBJOTjPNcN5xXOJFCHg46k1bs70WjxGNWdAQME/qSfespR7Ey1R7Fp10sqZJIwMgLjk9q0IM/PhypPAHciuO8O6yk9vG6ckYBwCeT/AErtbKYTIrEYOOR1zUwl0Zy9bXL1qEUKAMkdzxV4Rg5ABAA5z61AkKvGuQMkYIA7VcUFUVGOARwfQVtcsYiAouUBI5FLGBDIXI2kjBDHpTlJVFAGCeT3pzxh+ScHqVPehaibJVcbS5AHpXP6uRK6BXJGcsT6e341tMrNGwI7cDpiue1FwCcEZ9K2irkNlFokB2o2QB0Fch45gWG3JdAVcZDE9DXXglizEFAegXt7fSsLxhbRz6YkjnylUHBIJ3n/ACa7KTs7BB67Hg+oRsJtyMoAOSpByf1xVWRxhlcbl69elautW7W9w+AAScgkdc96xSWBCNgNnv3rOsrM9GOxaWYqoJIIIwMDpUsciBQACCDjr1FVpN6SFAACMcEjBP1pUlLMwYAjHH1rluVY0oipmQOQRnIyenvTkuoy5LlogSQCFJye3TpmqIYAIDgN3CnIFTmRyoCMMZwTiqQmi6ZAzAgAZ7A1PbkMpwxJ7jNUY0lODgEGrA/dkZG1s5BB71dzNo0Y1BkQlwFA5Gc4pp3RA4cEk8gHrVeORdkgCbCTwTzk+uaRDhiVcsucEnnB9KaE9C0G2YY4Az69afCxkJKnnPT1qEKGwAQxHXmmODEcAEADgdM1oTzFyeUxKEAZmYdAf61ftpvmJc5ZgoBAxgCs5X/dqSSQMZ71atZGkYFyAmfl9T61V0Yz1Oo05juUs7YU4wDyc9811un/AL1hhCzHgAnGT9a4vTghmQFyASCSD0rtdMOGUFeM+nWpZ5z+I37IHYmByx6Z6e1bVq5AAK4GfXise0QsoDgjByAPWoNW8TwaHAxaREPKksQcE+1c7R1QRa8T6/HZxskZJJBwR6+leR3Fq+s6pG9xJIYi5JCnqO340an4yhurpViuDPtBBhjGRyeSO+a0tK+0akCYbWSKMkffwSR25p3srHYpcu7N7SjBYwmKA5Ujadwyfz9ama9MrqiAnyxzjvz/APXqxp3h4BS8jkDILAdc+g9ver0VnFBJMojJDLgEHGOa4/ZxbNFWuZ1u00rOMEqORx0qby5IYSBIWDHJLDke1aZEabAoIfGCAMcVj+IL02ls7Y2oowWzjB9M0KjzMuNRyaRVn1NLGINLMgVicZYdjj8D7VlTeO9OtZG8y6RDj5SDnHqCK8Y+JXi2R2McDujkEsQcHIPt2IxXlN3e3F84d5ZA4IA2uQB7+9Y1oKmenHDzetz6jvfi7osZDy3JYEELySGP4dKyZ/GlvqAQx+YkSDcMMeee/rXjGi2sqhRvwpwfu5z712tgggjGAxIPAx1FKjLmehx106a3OuF4bhzOM/MAemP0q/CUMIdTk5yc96zox51wTH8kJUFVPUHuTWrBGpC7CXbGXXHQ+3rXpKyPKcnIIJgoJJJPTp0rTVWaIEA4HBJ7VBHbLGSCuT0II5Bq1HGShIG3Ixz19uKzlIuKbHqA4CEg5/SrAgVOCWBHBANQwQuxwBg549xWla25VwWII9Aa5pSOiMS1aW/l7ARndyCQDiur0SBPMjQDDsRt2j09KyNPtA86ADAPHHau60axKLkEAoAcsevPb3riqSudlPQp61pk04ecjGTyoHJ/CvPNX0ie3nMsiIkXQEZ3HPciva8I8JDBXHTryD64qnf6JDeZ/dKjkYPatqFSMRVW5aHiIsgqDAjDgbmyMAn2o8woVMhDA5UY5xXda54PeEBwVIzycdR6VzE2mmDIZShHHzAivRTUloebKLiUY3RkAcOxY7QQSMYHGauxKREVUEt6jt+FMaBIiCCSTxtz3qwkcUwMcwlCMMMVOxgPQEdPrUtBG5FJEWCkYfsRjGKoaqHhQFWY55+lasUXloULBjzjGenbOar6lbCWAAkkEEceopI6I6nF3WryxlkCLHg5Dbs5/CuN1zz7ovJIdwYnoMAmun16AQSFcgFuB2wa5++kBAQgjjGeuPernG6sdNObg9DjFRbe8iRQ4Lk4Yg4B9M9q9o8CWDXdqgIIGAoOepHevL9StikLSQv5kuMggZwa9h+FLi5hWPJDKuST7V5dWDjrYWIr7WOpbRBDApBLMByD0rI1HTDG6kAgj5hXor2RMCFASAADx1FZOp6eSSFIKHqCOfzrWk5bGF79DzO+t3SUggIT3Heqd7IsZiiIwQhBXGNxz1Pvz2xXYarpDxsE8sHJJBHOB9a57U9LLMXKEyY2gkV6UbicTlLll8wkYwTk0sVqLhCTgnr9KupoMjzhpVKtnBGeBWra6UIlAChRnJAPU+taE8zMH+y5ZIXZcnIyAR0pYLZ4owWyQvtzXXrbr5jui4OMEY4A/wA96jXS0uMFBgqckeoqkri5jmRCiARoMDJYgeppI4nwFYEYPB9K6M6bGokKgIS2eO/rVObTwJABLgnGBjqO9JpEuRmqxikXByQefap7dQckkqc4xjgipZrJSXKJtJx07496WFI4+oZXIwSxyKwmC1Jt8fIRmLY5yeAKpzyoi8A7yevbFSSgRA7AwB6sRwfxqlNKJJQq4B7n0Fc7OiMSF5hvJxkHv6VlatqZXqNxA2g5xj3rSZQcoBwTzxWdeaUtwGJAKdcEcUbm8UctdXBu0eIqHBAJbHOfSktbEyzh3bamAoGOh9c1rLogUkqrbR2U1Zh0qWZ1hiBDscF+OB35PFS4MH6Gh4d0wSXtuI4XdVIO5mzk55NfQ3hLQwbEwAjy5CuWIwRjt+Ga4P4f+HoYII3kjY+jE/xD2Nes6NsjIRQUIPORivNrzs9CKUW5czPny1jVNgAIKgBlI6GrF3iJSxAA7nByKtGN1BJAUHGVI61FcsSCUQyMBkKP/r16Lmeco26nPazdAxqQgRAMcfxH1/WuL1EF3Gwkdzk11Wt+dPvZwVPJKnAx+FcxPFnDZwR29qmL1FZl7Qbw2c4kAUsBtJYYyD/OvWfDdw0ggYlXCnjBA+vHU145Zj5wc8E5BPevQfB98RKEYjLA5J6DArvpyVrDa0sepwEec235kYgDPG2rciMEKkhDjhhzg/SsvTGzuZnIUAFfc9604/3qkKDnvnmrZxt9CKVSHVtxwBt3HjpQc5AwRz1x1pZYSAUJAQDgY5qNHGTEDuKjJ55HvUXIbK91KFt5cggE9fpXlHjjUg6yoGBYkYVsAH6/lXpGrXCxWt2SWYhdy+gIHPFeB+P9WaaGUZUuwyCBjHpXJUdhU481RK5z2i6nLb6hcrKqkTP8yA5BA7Z9K9R0eaOXGwELtGVJzXhul3RW9Vy2ZAB9K9U8Kah5qoCcMv3sDqD0rF8sldH0dSiqa7nXoFOVKsqEkBcdqgliUkkAg9KvqxaJGUggjg98+mKSXaynjacZPFYXZzXRz8sOWAYhR6mkmAaJVxjPI5qa/XYSV5J/IVA2chsZAGSaNS0RDkbTwSDnPeoBEU5DY5zippJA0RIGO30piIGjVlfk8dM0rDIsbpCCwAIyAe5okQqwG8BSe4qchEG5zz0OKimjAwATljxzTTJZFIDHcKhQ5YZ3Dkbe3PrTmWQuSUCgngKcnFTLEVQBwwcHo3UCkdwsgVGyT2I61V2OxXXERJjDfMejknBpPNZ5BkEADGD3NTtIWVgAoIweeTULRsJA7kAY5C1SBkD4CEgEE9DSRgowJOVJCg47mpVK7MZLMc8n9KagLMCVxzyB0FBIvlmKZlYAsvyn2NJIm7O0bT3Dd6Wb/j4jwclQSQe4PrTdpaQnBQcAjOfxH+e1OxRBt2xsGQF88fShMMygKS2MEAdKnmUFAQN0fPzE8gioAHgcOJGU9tuRxSYrs0LQshGVYEDoeD+Vb0E5S2BQkvnJ56CsC3aR5AQCQAOver9vcqrggk9fy7Vz1Fc6ISOhi1F0iQM4JUgjGeDXQaR4snt1Ll2CDjAPJPpXFF3JUg7UPJGOtW4SVUqSAD0JPU1xygmdkJtapnu3hbxsbdir3OQwDtg5BJAxyfSvStH8ZpOU2TIeASSea+SYdQ8qQuJDGinPXgD0rqdG8Xy2bgByxHHA6CuGeGg3c9Wnin1PsGx15JELg7h3IPf0xW7b3ayqpHBIBIPUGvmnwn8RHnLRtu3g5ByACAPTr/KvUNB8ZiWNSZcEjBAPBrx6uGd9D0aWKb3PTjOAqxEkgZIOPXrzSLICSc7VB5J/lWHp+sfayAhw3vWrBKsgBBBGeR61wunY741OYtMMAkcn0pHBQAKu4semeo/xoCjBwc5O4/WkiBKkBw65yGx+lZ7F7gYyckDA6A+hpedxAyQeCB/OpUjUZ4IJ5BPINOaNXUhjgdMHvRcLFdVVM44HWkUFiSAeuCMdKsCIdD+tPWIZBzkjqBxRcpIjigJcknA7ACrbWoEYB4BHUU2BVRlXkEnJJPUf0qWaU7QASQCQBntSuOxkXFuku8gAgEjOOuKy7nRY5QQFyewwOa3XZVdiARk46dTTSjsQCGCnqAe9awqSjsYypRlujkLjwoFkEkZKsFOGCg7T9Dxn8KyrrwVFO7OY8FiSxx3PtXozW6sAAGAwchjyajaABiAuQPbg12wxtSPU55YSnLoebr4CiVcGMlc8H1Hr7Vo2nglIicKpQYx3xXb/AGZWGQMux79MVds7MtsAQA9SOOa0eY1bbkxwNNO9jl7Lwcu0EIGA4C+tbll4R67E2gDGMdfxrttM0xCqlgCBzjb0P1rajt44gNq47V5NbMZt2PVpYCCVzhP+EeltYziMH/ZHNU5LUQg5UBvpXoN20caMxAB7dq4vUXVpCwXCknA6/rXJGtKo9TSdCNNWRmBQqAgnOehOaCx2kgH2AHSiVSZAI3AGADuGee9IofaCOCMg5HXn9K6Ec9rEiSH5XBwR0NBnJBIUE5BHHWmNErZAJAHYMQfzFCg7ypIPcEVWgXHeeAQG5JzzjFDSkAkDiopcHADY7nHf2qM7iCTgHrj0qkrGT1JfNKnA44wc1GsgAAJ4J4AphJP3iCB3psjEAbXIPUqO/pxVKyMmrD2ZiTk5Ge1cv4rCy2rkgHBzjPQ+tbFxqUMSuH7D1I5rgvGXi60gsHjRgJgR9MfX1NdNFOU1ZHnYmcYQd2eQeNmDTSEAgZIOa88njBb5wCoOAAMYGeK7LxJqIvHdicg5IAOc1yUwbepAAJzjI7V9vQjywSPjKsk5XRj3mPnTeVA56VmTIkLAMMM3P1Fbl3CZ0YgEFTyPWsWePJIY8joT2rqWhmmU3UtIQoBGPTmq3lxSMeWG3rkEc/1q3JAyzMoYFlAJYdCD3FQPvBBC5bvuqkyiHJAJQgjJG3vULQ+aQxOw9Me1WwoY4zg+wqOf75GOnenzCKuDGQAuQDznt71UuIymQrZLNuNaLOMMSAR0JBqlMEWRXQ7geDk4xmlqS0hkqhxkgB+gHrUTKbcAEbSTzntU5Jyqk/KG3YzUNwzuxbaCSc5H+fSpuNWKrqTuLMW3HrWnpdyLWJwshyyleBnIPUVUZW+VFOAQGJAzinrtiBQYyOTgdfehlx0LV1cvM4YDeMAEnqB6U6JEjZH3gMRwuf6VTEpUAliBkZ2jOR6Vfs2LZCnAPoAcDvXJM6oM2I53iheMbWi6iQDBJ+nYVBFIzQvKCQiOEJJ6kjI4qsMHKoxPOevSmyjYGQkOrEMxHAyOn4+9cMkrnbCVjb03VZ7e43xSsABgqDxj1r0Dw98SJ7GeKKW63A4IUDBXHuOteUvlRGyAg5yee1SmV2OOhxmsnTTOqFZxPr/wh8RYLlELTh2wOhr1PSPE8UyJuZQ+NpUNk5PtXwlo/iCbT4spKyAYJ2n+leoeFvioLZYvNlCbSCXdCTx0FcFbC83wnpUcStj68hvBc4XfgHHNW1ZXUAnHb61494X+IsWoLGRIBuAJyev4V6NputxTKGDhh3O4V5FShKB6UK0Zj/FtnHLpm0bBOQxVQ36n2r4w+NtsLLUZondXPlKGZR8plJPI9BjHWvtPV5kl0+URhSNpJOBx+NfIPx3tI5p51ZGIZAGLDA65yPX0q8JzRqo83GyikfNVwpiucOQ2TnPrXQ+FfEMumX0LqD8rce2Tzz9KwrthJKAVCuOAAMYA6UtuxSTAYqAckDtnvX6FF3itD5JTlGV0fa3wq8cJdxxI7jYBtUA8e5x617xpU8d1FuRgenA647Gvz2+G3iuXw/qSKZ2eKduC3AGOp/l0r7H+G/jCK9sInD7mboAc5HY181mGGl8cUfV4KtzqzPU2sUk5KmRj2IGBUU+lpIuSgJPUY7Vcs7pZYRggEj8R71ZwSuRgjHevl3OUXY9xRMJ9BhcnCDPY4qF/DcTghkGCOcDrXSsiyYVefek8jkEk4IwR601XkuoezTOMuvBttcgKYVYL0JHP/wCqs28+HltMCQkZUfw7cEjvzXohRCxwGAHXcMUBEcMcBiBgbehNbRxc11MZYaL3R4nrHwptpt7C2jDEYBUAZ9PrXBaz8EInLyRIQ5OCpGM//W+tfUj2is2Sind1GP61BLpEUgJIwecYGcGuynmE4nJPAxfQ+IdU+Dt7p0oaGJowSTsIHGeSeKht9Nv9PAWW2ZmBIwo6f4V9mXng6G7jKGMFu7ADP4Vz158NoZy6i3UDoSTg/Wvbw2bqPxHk18rc9j530y6miQOFJKjaQTgj16/Wt2IRPGrgkOQMkjkV6Zf/AAqT5lEQAB4x6/Wsif4cTW+1wwEag5TYeg75z/Svcp5lQqfa1PCrZXWg9Focd5RRwC4KkE4A7/WpUiTkkkk8D2/CtyTwxdJglAUPIIBH0yDVQ6fKj/NGcrjIA9P511qtCWzPNdCcHZoojAGMkjuB3p7QxkkqACvIwOvtTmtHWVyQSSxbGOg9PpThG7F9owQe9XzLuRaSGAEjKYHbntTig2gk8Dn6inwAMp2DqeTnIJ7j2qb7I1ymNu1GJXkfoalysUoSZV8v7u1cFjjp/nip40CZDH5h2A4/Otiz8OXN1KqFD5Z/j64/CrV74OvktwlvE0smcFyQAB6461yTxNOOjkdMcJVnqonMajc21jZvLOUWNRuALqWP4ZzXmvin4qJpts6Ws+6Fs5C5GfqPauo8ZfDnW7tZ/KdTIOI2A+YKevB9cV4v4k+GWuxygyQTmNCcu4Cg++B1FYxrQqu1wWX15PVHM+JvGsuoXDRFGXIzn19wR9a5O4uDhSzkALtJJzn3PvXQ6n4S1O1ISe3aKQDcQBkAHpzWVHoVy2WMLsc7SwB2j8a76ahFWR0Rw1WCtYy2jOUyAUHPJ5INTRITMSAxOMY9BW2nh25SMl4doILAsCDj1pItHu3VHSOQqSAGYFcgfXr0rXbYPZVOqM37OCpcp+8JwQByR601I3OCAQScFsdR6V0C+HLm5h80IME/wnv25HSltfCV35rloJyBhs4BUfjnj8qOaxSpz7GVCwiu43JAaIhlx3P9a6XSbxmJDDCMc8eo6D+dKPCbz8OhIIGBj+IGtW28PPbRqiREY4xjpVe2USJU5PSxeglO0M+CmOhNPkuVZi5GWwVAPOMjGfrTo9EuPKAAOPxpz6KyAAyBJSQBuB6n2rmniG+pnHDSf2Sm8iytEjDaAoPIxn6+9ML+SpJIbkgAe/StaHwxdEKZ1Afq205Gfqef0q0vhmZASuCBzjGcj+lcUpX6nTHDT7GIjrCqhwxd+mKaFYuS7sScgREAgL656k+tb0GiEkyYLD0JyKR9GYsCqEr3OKxdSKN1h5mB5aiQkgqMYAHT61EFTYQrkkHHXkD1rcl0p1RndWAB2g4zk+lZ5thGDlcHPUCkq0WV9Xn2MreNjMGLDOckYJHrVVpjI7qqkEDdk9z6VZvi0LsCABgMR6g9P51ktcsjuXQAZ+Ug4wK0i+bYylTaLM0pSNcKCwB4J71Wa4GwkgBj1I9aqzzlpeCWAGTVSe4zuIBbA+lapGXKzVinEzhUYszEKAO5qnNdL84MoJB24HY1Wjuk2AhwTjbnHRh1/wAiqs5BBAGSTnPrWiKVMe7MVb72ByWAzgVm+YQ5diAvrnr6VYdHCgiVif7vQAf1qAxB2UEHZzkL29K6YkOJo2SEzKHABBBHpg1uQRiYnCAAnJYcAe2Ky7C0ZSrE5XHSt6KIAAAEgHIzWuiMWQshTOULjOAQcYqYBGQZID/yqwsSxsZVcsVGCuM5P0qCSFt5YHJ7j0pqVzGWpAyLG5ZQBk889aejPFkxtg9QSM4pvkKAHLFSTk85xSuUChVLMD3Iqo6k8tzU0rWJ7W6KOkaKQCPLbOR6n3PtXd6B4kS6JRSHkXLA4wOOvNeUY8qU4+QkEjjrV7TdSns2UgqwGSRnH61TjdbhyI9+sr4zAKWJQgMVz09D+taqL0bcAi88968e0Pxk58qKVyCDwVOcE9ie4r0XSNba5jRZQFPQgkGuRozb5dDcumGAQMg9OOtcp4n08XVrOudpI3dcdOcfjXXLskjXJJOeMVl6vaiSFgRg4YYP6Gok9LBre6PmbxdYlp5GCGJmG0L6e9cmYAJArDAPBr0zxzZbbuQRpv2nYz55BBI+nfk1wr6eIpixYkEYOccV8JjYctVs/R8tqOVFcxlOoVSiqNgzliOtUZ7QvEAEGAcggVum2HIIymcY9agnsmRmCjgDAXPBz79q5Iux697nMPDidSvGCAe/HetVIQcAKWjzxkdjTmsxCSiEuBj5mGCKv2tqfIKkMSx4YdMYrS9yTJ1UukfmKAGzgH0I9q5Ocs7EOCQ3c12mpx/uNgAJBzn0xXNvZeY5ctnnIXHStYI56jMyO1GGTIyeQajZAxOBkjjrV6aARscgAg5GDUM1uGQsFKnGRzW9jAqMhKKSQHzjaK2NC1N7SSFQTsUjBJ+6PUVlhTw5yCD94dzVi2QspKAq2DkimnKLTRMkpKzPYdB1yO7VAJg8KgkMoI35/pXXWs0c+HQ5DAZ+teCeH9dm0qZC5zGOBu6cdM/WvWNA1pbh4AwYB1LEqRgE9K+jwuKU0lLc+UxuD5LzidrbwGRzGuc5yecke30rWhUowYqM44wMZqjpe2UAhsYHBHWtZLQJFGEJIGefrXsI8BsjfK/Mq7hwME9M0CEswAQgYyWzUrIVjYRxBxkA7jjPqc+1WLZRJIyAAMBuK9cA1Rm3cFiKqQoIUAHnPBrldYUByCxyCTx3ruJVJtpURcDAZgDySOB+lcbq8BEpBUdPlBrWm1clofoSgBwTgEYJPb3robm8gtIEDvgsAQCOvvmuTh1JLEEFgJJFKketNe8a7KMz7scBTzgCtZO44wRpapqzXs5JIjiUBV8vv7n3rCkldCQHLgn+I5wKu43/ADIVVRwdvrTPJLiQKykgE4bis9EdEYpGdzvLFiDgjb2NNciNSxOF6lVGetXLpS0ZJAygJHHX/Go7oKVMgAUEEBR0FF0PYpy/MA8m4RkkZVc8dqzb+7+zEhHJ44OADU89+0ak5ZAMgkNgH/Oa5fUL6a7JDoqAHClSTmqTuTzIr3t5PdSsZGBDHJ3cnP1Pb2rOkdJAZA7lMcnaQR+FTsJY5GSQAE88HOag3MiEA55NUlcpSXQkCllXDgbCDhucitbTLUoAxO8E5B6gD/Gs+ztxMyB4yEIztx1FdTb28VtEQGwAAQpH5c1z1JWNY3fUkjYrsiVWLEE7h0Hsam80BHlldQFwo4OSP60kbEgOrA+pH86keMGMEnIJ6AVwSlc1uTxHYAFODgEfQ1etZCMAjBIzn1IrN4SMAEg5GMelXoJBlSScAEbfQ+tK5Bo21wxjIwCxOCM8rWmqiNQzZK45AHNYkJCbyRye4HWtCGRcDexIAA4Oeaklo0NyBwQMggHnvVm1lVRgDBJ9azxLlRkZA6kU6CXIAJDAnIx2qkYtGyZC6sI2464Pc9uacHnCg7eT6mqMUp8sgcsDyAOhFWI5nkALNnbyB6etaxM7XLiXMoVlILMV2kgdj1NVdQlENsWLBQCOPWjzi7tkAlRuwDwR25/mKxPEdw01lgswGcgA/dPqP89q3jOxlymPrevmQTRIVSInK7R/X65rlGuRO7F9xOMccc0+4YmUgjcMEld2CD6GltbZLmUIgIYngEE10RlzGijZG74OtluJ0LKXAOcjocnHWvTbeBhkEDIP8PANcr4e099NiVQuEPOMAYJ68CurtZdkTSFgSD0Izn3rrWkTmnq9iS4QxOvyghhk98VlX05UBEfZk9WPT8qnuL0MWUHIPUjtWJclySQS3bmhXOdlG6UyTFA/mMPm3Akg/iat2cIidZNoZwCDkdc060tWbJOCeuD2rTdE+XKBQMZyOtaiM25LSKUDMVbBZewPp70sNmohQEHA4Cg9AK0I7VTKNhyucjPp6U+aLapG0qAc5PQ+mPxrK9iHcwb5DCSQMoBjIHIPYY96gltnDGQkBMAjHbjpV25JwxYdOM1VkIdEUqxIII44PtTTYmU96SOBlicg8dD9fbrWbfOVmCRhQVJIB6Fq1mYxoXABQEj6EDNcqdSF1q6Is6MTIEKg5IOCen4iolV5TanBzPVfDEY+yIqghyCWLHrnkj6Vj+KoRuyBlsYAHQDuK1/DMoEUW5wWK4bI70eIrQvHuVcgZJz2qb31LacXY8zYmGUlRtJPOK0bfVGRlUKCAMHPaquqI8buwyowV5H6iqCSOoTYSwIwxIxk+tVElo6m3vzuKBDjqD71egsGvpU2gjB5PrWHpUplaMEliCOfSvRdM08ohCDzGY7sKOSa6VLlRLi2QWekC2wSCVI4I7kVdaMoylELs/Xj+KrXkpGqEggsTkFuv09KVgp5JIA4BJrNyuPYozwEOSMgr1wOlZ1+geB2JJGRlsenatJyACQ5AzyRzkiquosr27ADJJBAX60mNWODuowZJcgMGG0ZzwPX2rJZStxgxhwDg/NjIB9ea2tVmjgkckgEHgHpiue1LV4LRQ2wEsCQFYc47e341lzGyZJMqmXcxUODxxlQf6getV7i+SJCWdWA4IBGc5xXPXuvM7AQLLbDhipcMT9eMYP8u/esi4vJdSl2sAhJ3En7sYHcn0Bx71PMzZRbOnfXg6mOFChGAW3ACoI7lndHHLlsBc43H0/nXOWs7DBIJJJ5I/WtXTJUeRUYsJIJN+ehJ5x7EUXZXKj6q+G6BNOhVWwQNvQEYru2JBC5GfX0riPh9A8GnRAgIhRTyRk5APTr/n3rr/NSIAoMsOhJzXFU1kSkkMmkZiCJDjB9Bn61E8o2HBGQ2cDt+NNnlCkuwxzjGeCaqyzqAAMKO9ZXHYLucvku7Ox7k5yfU1h6gwlVioLYGCR0BrTn3iIugUgngswBP4Vh3swXIBIyegPekVY80+IsBeIqVKuPm5GMj19xXh2qIIZijsEJP3jzkmvf/G5kkglQAEhcKzc4P9K8O8QQDz3CRq0xIDOoz+ntXVSqdC5XsrmVHHJuJVgSB34Bq0twUUEL5RGMhScD3pgQBCAdpxjOOlO3o6kKNo6YbnPvXZe5k4pnX+HPGlzojRKJGw3AXcSB+fSvWPCnxZhZlWRF3uApi3khB6jucmvnqOQuzGVsuehB7CrkN0YJAYABxkFTjn61DgjH2Ki7o+zLTXrfVLf5ipRoih28gE9jnv7157448NpIVaJgIwpYlTkgf415l4T+Ib6e6i7JRN6xgnvnuT6c8mvXLfWLbXrNXQrLBj94wYdM4yB1IrhnFWcWjSnOUJrQ8P1G2lguHSUeaWY7XyPujoKoshwxKscfwqM5rtPEmkxGVpQVDxgksgztycAiuVe3xIyqSxHU4618PjaPsqjSWh95hqqqU0ysqgCNSpJkbaOOnGef8afDCfNlYqI49gAIOSxzzx2GOalm2MVBbLAAEZ6Y7VJawmRSwLEAcnIGPcetedc6rjyiHABy3cKOR7VctbUPvQ5VSMZHWq0VqCFBLDrxn5iB3zW1pSqQQXAZRkIRkn/61JsuLMi6sVUu5OUABVSDkHvWMw5YkEKfWuq1WKXLsMBCMlgccemPrXPXallIxhc4yaSTOhJWI4UWWEgtl89+wpghjR2MkgiH95uAKlhR1Z0BwD8o5/hqvPCFZiz5A429a2ijKehQ1S5ICmJySRyQOCPXNUIA0xyzhUz2PJqzeQOvOMgDgCjT4VkUFhk45yOh9q9CjHmkkedWnyRbZt6XaNsQBi4Y9x0FdLYwHaWOAAPzFZOm4CAgYIGAB/OuhtkKxAnOT2r77DQUKaR8BiZupUciYeZgZ2iPAIwMEfU1IGAARog4HJGDz7UsUY3AngHse9SlSMBSQDyQO9dfMcyKewOhIQkdBxjA7D8KiKM+cjODgEdauOSgBABGOlQ7PMxuyM/pWTZokQi8ntFIimKMRtJOSAPpVlPEUUYjW5ZQAMEjPzEdzUc9mxiL7CwHO1e9Zur6cjxMIyqnBIAzwPSsb36m0YrqczL4zN/qUsUabEWQjGSBXZaFfl2ZGO0qByDkNnsPpXmGo6e9vulQbPLO7IP3/bFdJ4U1FlfY8qu/BGO2e1J6dSppL4T02Epu27gpYFgvrz0/X/PdzW7SswIxEpBJ6Z7j/wDXUFiy3EYyMsB1Heui0fTGmCEoQgOQSP0qkrmbv0JtKsZGCS+UQCCCpGevQ8V0VlAEjAByVHOetS2lt9kjBBwQQcEZwO34VOY5Imy4UMwJIxnj+hoM7S3G4C445659KnIZ2DAck8gelIvzKDjAHJzTkLbgSMnB6Hgg9vYipZoh2eDxk5x9KFRy4AAIAxuzyadHIEAYjk9uuKlhHmA4BBBx0qNihpjIIIAPPWpEtDzI7FsEHaO1TxRBcArlSfTpU7YIyOPmxj0HrScgSuImELZbaMZJHao7mdrS1adlDqF3exqaBRIwG7AHfrgVz/xA1z+yPD00aEAbi24cbuOlQ3qUl5nzX8afExu7iZRKCZHKhgehHTivH/LS4ypwGbG5m7nua6DxLqh1PUrm4hZlUyFdrAED1rnrlTEEYnKk7SoHX3rnnNyZ7FGmoxQxIR5VxEzKm3DbsdT2x617L8DvF7affi2eUBCFK4OOeh47dq8WkklWYKqgowwD6YrT8P6vNoerW93CCWVx5gAySuRnArGV3qKtSU4tM/RvQL0XNgjEghunvjvWptHrnFeXfC/xUmp6dbyhgQy4PNepAh1UBQSedwPbsKzvfU8uK5dBpI4Hfp0prKVYgck+vcVLLtXDNkliTx3I60xskg7SOePcetNM03IXjAK7AVUYIH8xSbfvEnGe55qVuAGwcHJyO4pAVKL1IPPTkVdwIypwAMEYOSOw714H8fvFDGT7PDOfLDADbwSAOMivctXvhpukz3bgBFBTB4IJBwf0r4w+I2vyatrhyyunPzEZPXse3SuyglrJhe3UxLJzLGpiUIM5GRjAzzxXbeH3UOuSSMZJznI9cVxdmSGACEkjp613Ph+EQ2yqPmJBYY6j2rdESdkdrZONsaBFVBkgKoGR+FaKSsXLFC4Hb1rJ06TfGAwYHAAB7Vs2jLISEwFT5W55zWjOa9yeMsQkhVkPXGeoPtVtGLKSVAB42j0qEFXjADZOcCpYlaPCkCV4+CCSMn3xzWWxaJYoRKwIIMZGSPUVR1Hw/E1uUiIBJJBfnOT0+laccpBAC4JOOBwKvwRhypOAhOCcZwO/FCm0G55jqHh77KAxGTnnHaqY00Iu84DDoD716bqekExo6xb42ypJGcehz61x97pzQSBmQlSSuSMEY6cV1QndasxndHOvYkAqIyzE8HsPepo7FrdVcgh1zgjoM1rNCVB4wSMZ9P8A69WrXS5rmEEx4TODkjP5VrypmN2jn4InaIGRQo6Eirttps15MIwnJwA3YeldTZeGzAAzABCcgZ6/hW3Dp8SRRAIExkkkZ5oUF1FzNmPpelLZMGlBeUAKeMAGtdUbLYAZj0XpVrYo2NjJyFPcnPepmjVWLEgA9TjNS7LYCvFErAblAbuo55qU4hWQlSFQb29APWi7v7PTLJ57mVIkAzhjjcB7183fFv8AaHu7pTpeiNsi3E+YFByOhGfesJzcTWEZVGoxR6D8QfihGmLLSmMoIPmsp5z0BUjsOc15PeSSSTGRpQ5ySWck9epOetc94Zaa6t1eWSR2I3MzHkE849q3nwwGRkdMZrFTlJnWqPJvuI2GgXBBGQwYHqP8KguwQC6gKi5wM5OfSrGMZLAAHsOMD6VUvBEZYiiFiCQdxOM9iB2/WumJokYxJCSTyLwDlhgjaPWopN8m9wQCTwW/wq/JksS7ZGSDjvWcyu7MhIIBJBB6DtW6RWgwFFwAAZACAevJ70M3mAhhggdcdaPJGSAfnHU+ooLLHJgnICgnJ6f55phYPLAQOF2jOAe30p5CNGecc5x6VXNwfNd3kcW7cpCG+Vc98Hv1/Op4SVy8ZwT1BGc0tgsNB86eFASArK3PQYNfWvwpu4LnT4CSZSFDDPQcdfzr5LEaS5R2ZQx5ZTzzX0T8DNRI8PwRRyMVjJjAY5YkHua87FPZo55pKzPe1QOoLhcMMEEfMKw9dsEmOApcKpJHsOa24pDJENp3YHbvxVa4iB3g5diMYPGB3OaypSakmZ3ujw3xhouxZTEmQSSCeMVwb2xjkG5AZAPmBPfvzXvXirRxdwyqFUhsEHHIxXj2s6eba4dCjKBkkkdfX8K+gjL2kbmSjrqYiOEYxofkJJINSQSIshAUqc5JA6/jUL5SZiEJUYwemalRisRYyFQT0HJNQ0Vy2LzSqsWS2CSF456nipo5RypwuRxjtVCZmjIR1AOOdrZBH1qaIq0aADJHPXmhIzZOrPIGJOApGAT0qaFEZ3ZBGUBJDICNw9cVDHtIBYYIOeD1xU9zI8itsO18YyoxiqIauTFfLUcggk5x1FICcggMoHJzxmk3FgCF+bAX6n1pu8u5VlZDgE9/wo1GkSmZpoHOMsBkZ4zXIX0shd94G4EggHoa6sSsuQBw3AzXLa4DFcTbgELHG3HIOOfxzXDinyQuenhYc75WjMTUTFKAmSOhz2FaEM7PzFGCCcktxkdyPU1hrst40kC+ezy7M55X8Pxq0k/l7EClip53DGDXgLEanqvB6G+lw6FQeDjFW47k7CN3A7+tc3FeMrAg5IPQnOPerdrcmQlFcEnJyxxn8+9dMKikYyocp0sU7iNwhBMYDMO4BPBq0k5IDucnrj1rnIriRCCJ8JggoOp9OelaMFwI8oXD8davQz5bG1b3AkAwQpY5IbinxOHZzuIwedpwfzrMiZdwwwLjoTVtXOwKCME5J9ahohs6nwrcCXVipfLqgABA6E88/hXsWnIslugJxtHGK8c8DpH/AGtlSjOzANuOAoHU17bYL8sqqo2+YSoHQr2NZRXvHLN3kTAqjFWBLAZ56VFIpLAkEg5xntVh0ZiTjBOKZIhfKqAQvqcZroQFPbvUnGOwzwRUTvHICCcnB4JzVhwQUbG4EEFR1H+NY/iTxJaaBZNNNNGrZyI25J9sVoiGLLIltC0s7rGoGfmYdq8u8a/E5IJHtNOIlfgs4PA9q5zxh4+vPEMk0Uf7m23YwDjI+npXH2NsxlLYYncTzjjPb6VexPJLdl2O1fUdTluZGy7DLDsQelbljF9kVSWACgnOM5FRWloIogAhU9cZqebMOMDJYflWkUJyY65VLiMjBGOhJ4J7VzmoacEmUkYc9TiugjYbAgGQOBznPvn3qK5heVQcDd2GM5rpgmK6ZhWkTktgFivJI7Ct1CfMVEbJUAk8jgjOKxpA1rOUBKFurD0rT06UEBQrbcfex1Nb2MpHS6duZY1Dsqg856LXT2DAYErEp1BGBn8K5SwkAlUKcoDg10dnIjSKWBDAgAZrOV2TodXCdyoSchgCPpWlG2wZByTzWPDOQu8jOAMBRWvAQAARgsOCe3vXK0OLuy+hLKMAkc9B3q5Au5V6jrgehPWqkTHYNrgKOSD3q1Cz5xtAHrnOaxkbRuWo4WjwcYAyMMQSxyOeOgGcdKvI5DAcHjJx2qvbNwdqjk4Az1H/AOur0K9icHPHtXHN9zpiSqWH3Yyw6Eg9KsxoFwSCF6DHTPp/Kossdw+VcYwTg5PfA9KkQI4wQWGQevWuRnRFFiNQNwIIUHHHHPpSuyfxSJGnUlh0H1qvc3UVnCJ7iZYgQeWOckdR+tcLr3iyTWklhsh5UYyolQ8k+tKFNzehcp8iO1e5t5iqwyrIztyEySAP8azNQhRXJ2AkjAz2rmPCN1crMqyymTZyxYdMdv8A69dddbZbbcwCqvJPck+tdPI6bsc/PzrVGI+EyAAR3GKiLD5jnIJ6GpZ50imIYgOecDqRSGLkOV4PIBHUVtclIZEpackhVTGfl4+tebfFTxSsMU0MakQrkDuAfr3r0bWtQTStHlnAPmuCo3DoO5FfNfj7xFc3eoTxbt6AhkZWBAJHOVrak3e52wikrs881K/e7vp5SGJcgHPTP+TWXdhreQATIQQMkdMntWjdFnYqCAWPU96ptbOsRR4gd3zEtgkY6fnXVz3JdxhRuELKG75HAprMGOMgoDgjrzTXDBiGJyf4j2FEKKGKKefv88ZFD1Mm2WooUBBc7RnAA7mtPT7Ahi4PyKec/wCetVLWMtKAQHQEYJ710MVqYyTgEEdR0qWCQqiOMkhiBgEAjgZPAq7pEhF1IGUEkDLeozwKrm3LRsVBO3g5I5osjtuArOABySe1CJlpodrblXUA8MOfpUiuq27sFIJYqPXj/PWqdmwYBwcFACDnqanLp5eU5BJ3ex9f1reKOCXmTrMCVdySRgDHOCen4e9dr4G8SGAi2LMNr7lCjOSTzk9cZ/nXCoyqcBgARgZHStjwtKkOqIythmO0ED7x/wAetZVYJxego2TPejDJdAB2UOByc4rl/EehpcQOSfnA7jrWnolwZVJLFgeRkk4q/eATK5MZVBxyetedTnKEjsdmj5z8T6a0F5JktgHB/pXMXQOGAGw8c5r2HxzpUQDusRAJJBJzgZryXVEMAKZ3uQctjH04r34yjNJozcfMy7snh438sf3ZBkkfhVaRzJIWyCTjOBgflRK5DAA/N79qQ7sZJ5z/AA85qtDJ3HxgqCXJPOQPTjpStPiARFCGLZyP5UyTbJ8oJZmHCqOSRzjnvXQaNoJniS7l8wBjtIYZAI68+tZTmoLmZcIe0kooTRLIqp3KA/DEEcgHp+HFXpkBBVVwq8A46Vfe3WF9yEF2G1jjqB05/OoZYjGrgnJ6jFfneZYr29Rn6Dl+FVGmu5lPESUJOAOCAc8VEEHAUbSTyT3rQaLZGJCCQTiqxUE5wMrnrxmvEUtbHqOKMSe3DTkqMc8Edq3dO1ODT1Dld5PGM96ypQY5GJAIJAGOetNeEbCchIwOMDoK+noyU6STZ4coOFW6Ozg8XWJlJIaJFUY3rgZ5zz+H61o2nijTP9Wk6BzztLcjP9K8qmjUq/z7lx909CPpWa5OTIWCNyBt647c181Xw/NN2ke9TxElHVHuMeu2LyOEuoyT8pG4cd8VE2o2jAIHRmB6Mwxj1z618/Xd9cwAmN2eUHcMnqfrVW916/RSVuXiYjA244PrzXF9Sk38R1LF26HqfxBu4obaJUYOsp2hI2Bz6HHY8V5xa30SzySI6smNuCOh781xOqa1d3aFJ7mSXHUk4P6Vn2t7K2QJSrdlY9R9K9bC0PZ7s8/F4l1Va2h65J4msrCzTzZdqgliFGWPH+cVi3XxAidmNukoyBktwSR0yBXFxTTzoSSwY5ADdT+FMgUxsCVAdjhia+gg9LHzc4qJq6r4m1O94NzhMYAGRj8ayWF3JIrBjIWBBOcE57Y9Kux2iM5BOFAJOenFa1hprSQxuEZUcZAIwa76d3scFSpy6sxYdPeV1IQEqQoGP6V02keEpZp4i8JMRIyxGVz9egrX0jw05IcABlYN068+neu0tNGKPuIxExyo6HH07V61Klf4jzKmJlb3Sno/hqCOEKFAQEEjPJI711aqkMBcLvYjgdMntTLK3ijcgLlcYJPbg4+vNZviC+e3hMaMFHckcCvQjFJWR51nUlruYHibWVdVRC5kPGSflBGc8dRxgVzIlA+ccsTyc0upXb3EzAjBBxjPWqYkcsmDweoPGfpXLPVndCKii9HcoXJByTycirEU4myQWAxzkYzWMzjzPlUjacMQOmKvC5UswBLAY2nGMj+lYNGhdYeXtAbKsM8djVmFgxEblmVsHI9qybi4kLKQBsAwF7nJrQtCY0AA3M3QL60WMXZnZeFr5racojEKwKkD0r1nRcSQIoQq3BIIwTkdT+VeHaSzwXUTpIFTPK4yQfXNe2+GpRcRiV2yCBnPU4rmcLSuYtRWx0kIKEZ6gYpzA+cMHr1psnzR8HIJGc96n2kEEgEg8n2rdErUSNjvCBST1yRirUELO5LbcduaijBYkyNgA5BPp6VY+QoMBiQcjP8A9akrjsQXamOEOW5JOR7CuWvds0xIOSDwR2rpNSnAgIB4wTxz+Fc2x+YDbknnI7V0QRExghMikZYbeQPX14qtq0J+xyjGTsO0BQeR069qvxMpXJbjOCTgYP1pLhVdCFkWUMpAKHII74raLsyYN30PAPF1vHCZQpUyZwoJ6DaCST9SQPpXESEyElhlemc9D6V63418NrdPILYqVUZILDPPtXAT+D7uFS+xnXOAAMYrepDn1TPV5k0jCBMZIYgMDxTw/mI4DAMBkZHWrF1oFzC5DxMRjOc4qvHHJGSkkZAGQPoOprldNroJCxM80gJwG68cY/Crzh12lACQehI6VnkRI5eNm3MNp5zUaysCcsdoHC46UkrA2jZhuXjugHcGNgSQB0b0q1FIWJ3Eg549qwhOS4kDAjAIHof8auRXJVS+cs3UZ6/nTsZuXY0jOyqUJzznPfFS7gAhQhVzkse59apSHDAxsHOAQTxz3FSR7xlHjJVhuMhboOcjH+elUkZO7LqsIyXBAJJOAeCe1TJOZo1DElwCCSMZPsPSqkTxspAXcByB61bDqiMSCjkYzJj8qYW7ljcYogqDeCQT9KdaybpGIPCfMcnoDVZFZyBGWDEAYX+Qrf0rw1eX8g8mIkNgN9B60m7GU46GjpTCZ1IKgjBP0rvtOmTYiDjIBHcgduayNG8Kra4JUF2HzDHTFdVa2MUePLGOBlT2OKmUjlVNp3Hzrc/ZXe0f94BkkjGB681z998O31lknvblZUOGKhuc+4rrQmdgU5PU44wamIIJUNgkcms/atbHTFtHNaZ4D0bSSDBaBXC43AdT/hW1HaR2qnym8pmG0lR1HpV4oAQSOwHy9PrTWxhtrBgOmR1rGUrmiTKbq1qIgQZC52lvQc88UvmI0ZDrwTt98etTgkghjjaO1QGNG3EHaxHUjIx9PWkhpDXIUjdyccDPIAry74meJYreS6QHEDEMqHkAgY/+v+Nd9r96un2DuZyZB8oyMEj1GPSvmr4j6nJeXLqspJyPmz2ye3411Q5YLmZ34eHM7nD6hdS6lrU5ALISVBJ4A9hWxpngNp4jvlMSoRuAGTntUGi6U8kgcKCSernH413+nwubcqhJIADDHQ158lzT1OqrWcPdiYtvoDWBMjEFT0H/ANbtXRWlrKsanYvYjkHIPt2NNgtS7gufkwc/XtWjawiN3bIycKe+Bn9K3hCMdkedUqOe5oQI7qqoRnpk8frWlHbkoAhIckcqcH86rWcIj3HcDuX6jB7fX3qzbhRyAQvTnk1octizGpSQAndu+XnufrVpcsRg7Qny7cdT65qGDezgKhYY49ver6KfkU5JHJOOorOTNYq4+JgWUbcZ9O1adtalWBOApOOveq0aFmViQEzn61t6daiWQByCCAQ4HXPbHtXDOVjphG7NfRrJtgYZIU8jtk9810ZvGijIGAVAztGc1izyvptmWKkdMYXAI9f8+teaeJ/iDfpI6Q3bwAjClABj/wCv9a54wc3dI7OW0T2a1vpZ5AEYAE5BPGKmTX7aA/vpwGbOMHOCOxPavl658a6lLIA17IyBeBnBB79Kq/8ACS3lxK5a5lLlQrMzH5h9P610RpSRxS5trH1fJ4h0kkpPf2qgqDktlSfy6iuX1280G/BnTWbaRiMOIZMuAPQHqa+c/wC05PMBL5ZcgHnnPb9KnW+fKojMhzksBxW0Yyi9CLS6o9guZLDcTazO8Q6bwN2ffFNQgkkEsP71ea2etPZSKxTzADzjgn8a6jTvFULqvmqIwc5brn0GK3T7syaaZ0xIIUHBAyBikkj3RkknAOMYxVEava3cOy2nYzZGVwML+R61pxOJsAyqpYYOec4oTSBM4rxLppUuUIcK3OBnPvmuHuIMSSb8ouCQT39q9g1i0SaAOCCTkEDtg15lrdmTcyBQFjX+HOce2a3jJNG0TAaMyxhUQs/YDqa9Q+EUYZ4UdxE0hOPNOAGHUZrzUxhCpTgn1P8ASvRvhNeQQ3DQJIyCPLbpm3biWycHHY5+gxXHivgMKump71Z2wkjJCCQ45GcZqhe2JCyYiCjIAHX61s6bbuYo3wAxG4Z4BB7/AEq5NZl0BKqc855wK8qnN9zsg7o87u7VSwJHIGMEdKy7jTkJZncDPIjCncPf6V2up2IXfsVyzZ+ZR0/GsW6hJBZ2wVAAGK9anUZE7HG3OkyKNwUsuMjIwaoNZH5iAVKnkd81200SnPJAIzySaptZBWO9QNx5I6n3rrVXucTsco8JQhQCAwwT605wkSoFOckH6HH/AOuuom0hf7uSemfSq7aQADIWCBQcnsPeqU0wTsc9PARCMYIXoPeogF+UBQCeueMfnW7LphdlcnIU5HfIqnfwqkZACnPXJxj86HJMpWMGaJMlhwAOfSqMrLEA4555zT7+7HmukSFwScAtyB6ZFZrTSSYUlQO4Izj1Fc8pJnTGK3JL6ciMBSCg5A96yhKDvHQN1Of6068uVZnTJBX5RngE1UixvVNwZz1wcj8K520zVLyNNiFUjackc5HSoRDkgAEjHUcgD61MsTAFkGTjg+1XbOBpECAbSBkjHTNPmsaKxSSzaQhFG4EYrotC8PqCjSICSeB3FLpeliJ2djgnAJAz9OK62xt1CnsygEsR1/HvXNUqO1kw5bmppcD2KQyIy/KCGRlBG3v9T710+nzojA4wDXPWjj5R1CjcSKu29x5h3A4A4Az1rz5am0U+h5nc2zKxGBKMYw4zj0PHcVmSZCuVOCBjOCCK3LxTuBOAx/umsm5iaYuoJJ2kjsCQOBn616zR5DaOX1uMGNnJyMZLdMVzEsTbWIGR6+ldNq4cM6EZU9QRxWI6MAXAJHUYFZrexVlYomUqwAXnA49K39Cux5qAHDd+egrn5irkk4DDoT1FWdKcRTI5OQDgnPWu2m0ib2dj27QbwyxJtIcgYOO9dGgDwEkYJ6jPWuH8L3CiFVEewEhs59e1diEZlRkOFyM4711SZw1NGWAjSplXwemGPAqpMHi3sVGACdwParyjcrEDaSeme1UZt+yTBJA4GO+c1i2YNnJeLtSMdqQWKD39e3NfO/jbUHlunBjyCfvE4z617L411YQPLuBBYlT3x7814R4kmMt67qwdWOMZzjFefWep6GWxUqnNIwYbgQzq4QgDjjtXf+ENedpTGhZAdqkk4BHevPWyCXYYPpmtPSdSNuwQEBTwTnkVlGS7H08486se/wCm3cTM6kFVGCCeck+hrQKBsOCSCfzrz3RddlS1hVfLd1wFbdnP1PavQ9PvvPiDvGokIyyxnIJ780SbtseRJcsuUq3dqChJKhGOT7fT1rPmdIGAL4JBC8Z57cVtzRLcIyzQ4RWLRhxnHHXHY1l3Ue0gKvUdfT2rNMaZQA3s4IBU8nmmNGI3KINoxnPqan+zsCBjCgcYp7RIcZBBOc+1UBSkYElGJI6g46U0uUZBt3D1I79qsbAikAAkDjPaowJmjZggLZwFHceuaNQ2CaQzdFxkYJ9agjt1XAUMXzksW4/KrBHBJTYSPuqelRJs2gbsnPUmrQrjXILFcDP86iKg4HUjpmpg6Ts4RSwQDLYwOelWYoA0bJsyQcZx/WtUgbM1FyCMYOeTQAUcgDcD0HpWmNPBUhRtJHcZxUAsm8gODkc5VlwQR/OhogqqyspBU+hYjpSMignIyOgP9atND8ik4z3zVeUIqkogBz1Hes2VcbGvlqdrBzjByM9PaopFkPlktvYkkEDGPSpYlIUMRkntTkySS/AycewpCeoyJmXIJwQe1W7WRVyScjvVIAjJBOAfvVaJaUAZ6ccCokioM0kmDBCGwGGQOuKlyShwckYHPb3qvaQHaCTnHP1qxHIG3DBIGRjpk1yyR2RZbhQOAQBgjn3qQM8JJ24HY+tU0DJnMgJzkY7VYy8iKCCVxkFjjOOtZtGyZdtb6SMnY+1+GGSa6/QvGc8SBS7BlxlgcVwquAHcKoK4yCcZz/Oo5CkmCTIe4KNgg9j7/SsZQUtzVVXBn0d4a+JDOYw8oLYAznNel6J4vimVWEsYH90E5x618c2mqz2xaRHy+M7V4z9AOBXY6D44mtZIzLOAQMYJwM9s1xTwsZbHbSxNnqfX9prMU3AbIIyMHP1rSgn3AnepTOcAckfyr528PfEVJQkbT4wclVPGfb24r0nSPGcVxEmWICjdlT1x6j0rzKmFcNT16eJT0PSVCsCSMjuD3p4ZSowcjtx0rCs9fieMFzlCMnbya0rW7jlAIIIPIB649/SuCUZLod0ZxfUubAQMtk9eO1KADgKdjZycd/amCYGQAA4689KkUqquxABXgkDrUWZpe48gliQOaJHYpjPAHHbPrSbztBB2jrkdTTMhcgjcAPzpDIm3t95lABB9c1IGO4c8EYGfWm7VIU9T121IucKduMcjjpTuAhJPAbLeo7UuSCF2k5/SlJHOQzdxk9KRSWzjIP8AOgBNwVhkZz2NWbWb7POGVAABggDj8qgIBBOQSDj0xShgmCBnjipauhp2Oig1YKUBYDOM44zV466o6kDJ4965IShnJAYAAZOOBStOVwVHmA/3OMe/Nc7pJu5sqzSNy/1YzE7SACMEAVgSyDlScgHpmnGQOMllyRwAaruQuTkBep4ziqhBRIdRyEJHQcE8g0FiEBPLDsP501kDBWC7gOmKUY6g49q1ViLisXjIBVWzjBBx1piyiR8ggqp2kDsaHmG8B1AA7A9PSkkulijUuQM8AjjNNkN2JNqckgEDJBA6VVnlAJBIHvms++12C2DksAB0JPFefeJfiZBaFgsqkA8FT196uPvOxx1aygegXWs21spJcE9x0xXI658RbTT92ZlBwe/SvDfFnxdcl447gI7ZAJPQe57CvLvEHjueYODIXP1znNevh8DKpqeHXx9tEz2Lxl8aIdkpS48yI5G0cZP1rzbUPiFLq90sTyFZGGeTkFccV5bf6uGzI7uSzbQFUnnt06D3qG2vAs0ZckPnBAPGfrX0dDL4QafU8CrinNnrmmXkt6UJIAORliRU7xSdxuBz8xGAPxrF8LYuFyScnA68AYrpDZlCQFIA7DoTXrOCjocikZU0J3mIkAgZxnkA9D9Kxb6BUyxwQOOK6C4hIJJJIPXPoKyri1YhnIyMk89qzaNEzBkaKEjEWGPGfWoHUuTztYjGM9Ku3MOHwWBHXOOntURjUEEgHjlgOlToVuUmRkUADOB19KhmDbtyjAOCe9XZsAEgEjHXHSquUdWBOGHTngj6UyCtsVYZY1QBSCRtGCW7H3qj5IjQbgGc4Bx61fbeELSSbn3fLgAAD0+tVXY8kAB+gB70ySFgCck4z1B5pi5OSAVIJB3Hr71JJhhjIDkdu1N2soGGLELkZx1PUUxrQfFjcA5yuCQR13emPSoGY5yQABxwe1SqhVgXkU5HJ54prrHtZiSQucA96ljTFkG4gDaAMEEdKvWqblJDhT6AYGe5qjAFeAjbkkZC5xVy1BVyByAMn2ArnmdMCyVEeCCQe7NwCKcUZtmQHQnJHrTCwlyGyV/h9CPX+dT71t1RiwAA6noK5JRudcXYkXLMQDgAZ+lSBMTIiDLnvUNvIVYkqQcZye9O8w+aMjDkZwDwKnlZopEsTiN3BOM9Bn9ant76WCRSjtFIoOHGCRVNpNoKgBgTnOOR7ZqSFkaMqX2H1Izn2qGu6NFM6/QPGd3YXYZ5yTtwJN3Jz1Br1Xwx8XYLdYop7ksMhVBHAr57BRY8AZPagXDQyL5bKoBzgHGfxPesZ0lNG8a1tD7Zh8fQz6RLKHQhVwoyec9vrz+lfOvxX8SRakZWEu4DIAznjuPauQsviBcw2hgklZ8jBUNkDH6VyWuatJeMc/KCSQOmM1z0sG1O7OevVUle5hzLmSRyCCGwC3eo4Q0Tu7EEEYx6UrTMZCgYO3pTfLdyVJwCOoGMGvpIPSx48nrcuQ3axyxGNioBz06+9e6/B/x7Ja3cdszsRgYOeAc9K8CU5IAHKjk962NF1mfTrmOSIkBSDkHFVUgpxsdOHrulNM/R7wh4lS9t0cEAhQvXIJ7/AM67qIAqASQwANfKXwX8fJfWRYsvnFixRmxkjggfhzzX0nouqLdRBy+4kAZPWvhMdQ5J+6fcYavGaRuxjGdoIBbBYDofSpPU4yD2A61WjfawOSwXjg9DUrNwTk4z0Hqa8Zqx6aaHDDBTkgdgakVcgALggYPGM0xcEYJAPXOKkDjGM555qSyORCWGBk9MetCx7cAAgZ53GpgoLA4JI5x60hySQTgZ496LlcowphTlcEenelSFSDjkg9xnNSAOZADgfKWwDnpQpGQCQQeRz1ov5hyoiksopckjB6Yx1qu+kRsTgAE8cVoBAuCeOenY5pwBGRjBzg8U1UlHZidOMt0c5c+GBMSAgbkk4A5rCvfAyTPnaUGcEgYNeh/LuJIIB7E9KcIRITkZB55rphjatPZnNPBU57o8mn+HcLShthLjO1z1I71Cfh4rFeDkcemfrXrws0HJULjIzjn6Un2ZFRsAkHt3NdSzasupyvK6XY8rg+GtsMZiAIGNq8D8hxW9YeCLaDbiBEI6hV6/nXbLbrtyF2jGQCOtPEW0EAAjryKynmVaotZGsMupQd0jBg8OQxcCMce1W10GA43xKxPPpk1qqgyRkgHsf8aVACwYjG0FQD/OuCVeb6ndHDwXQwZ/C1tIpHkpuPcjmsa++HdpdKQ0aH1+QH9DXegAjJOD7DNOwMnjBxnGe1JYyrDVM0+qwl0PH7z4OafOx324YdjtHT+lZNx+z9o9xlpbFJN3G9kB/wDrZr3cAEZK5GeSB0pTGPmGAR6+orpjm1eOzI+oQZ4Iv7PWk/LH9kV0PIBGP5cYpbj4BaX8hNpCCOBhcnH1r3tU3Ejb+VAhyoyo9MHtWn9tYnuQ8ups+fX+A9hGCBApYcgbQMVRl+BFsS2+EsehwoGB+FfR5tUICkBgOeaU2URJJUE+4q1nVbqR/ZsVsfMFz8CogMQIEAPIKgkn61nS/BSRWIZVCeoFfVradCzElFH0FIulWo4MSnv+NarPJ9US8tR8ny/CCQbUFvIwHAIAwT64zmn/APCqLm2hcJb+WxPSRQ2fevq1tItWz+6HPvSDRLPIPkKCOuBWqz1r7Iv7MR8rD4ZTswLwxvnqFBGPypR8L5UQpsywHI2ksc19XLpdqoIECY/3RTxYW4ORAgI74FJ5839gayxdz5Il+FEqqmyF1AOT8gG4HtjtUH/CqphkLE4GCQpUjJ+tfXxsrcnPlJ/3yKebaIgfukx6bRUf27/07/EpZbFfaPiS4+GWorvBtWCAE4Knd7/Wua1D4d3SggW7oGBIMgxg+h7ivvyXTrWdSslvG4PYoKyrzwPod+pE2nRMDweozVwzum/jp/cKWW32kfm94j8JT2oJeEnHJywAOM4GTzjntXB3lsZI94IKsTgKc4xX6O+Ov2d9D8RadMbMyW90ATGpIaPOOmMDH1zXwt468KSeHtXvbOSIq9uxBiDZYgHqCf5V7mEzKhiHyw09T5/HZdUornWqPOCnJJPzdMelU5lIYiMDdySSefpitjywgIkDCRssuBj86oz2+1iSMEjAb3r20z52xXQAhhsDBem7v74+tQSoF2EsMjOcd/8ACrhjwSFAO4cjOcU1o+SCACRnkcVaC5SOVBDgYI5J7CpLOByCAVODgE+lNBBuAAASTjB71etowIiRw5cgA+ldUGZtI0rWE7UJIGOCAOtasEI8sgsCe4z1qlBGSBlcgL0Hc5q9booO0qSTyef6Vsc8hxDtg8bMjPvTXUAEAEBjyT2q7DBhAQMHGCTzimSwsqHLZHLAVKMmjOeFdwQEsmCSF7jtzVUjDYVgUOBgjp+NW5lIACggNzkdqrjDs4IBOM4HTPrWyRLGGTLBAAGXgn2pp2Ox2HJyAcjABJ6Z/KlbbGAw5yMZ9RUfOxArYGOvtVNElKa5e1fIJwTkAdq6bw/4sNqVSWRwhAyR2H+NcnfK4LksxJOckcAfWo4iV2MX3HPY8Vi1ctLmPovw/wCKBeRxqhiaLAAdyQ4/Dp0rpJ5UkhWQHc4GQCMg469ePTivnPw/4nvNNkAeKSQA4Cgjgdj2r1rQ/EqXEYBfezDJye+P51lJX2Rm48pyXjyxia7lZH3jjOOMd+R2NeWXKFp5Ay4RTwfWvcfF8K6jCxQDecEAkAkgHIGfWvLZtNieSUNCIyTliGySwr5HMqfv3R9nk0r0+VmFHEMbimV5wCetNkiJQ4XKtgHvmtiaKSRi7kl+vTrTYbGWRAdwBJ4jxj9a8LkZ9KYj2GQcRkkclQMkDvUAtljiYROfLfOOeV5NdGbchSQSG5Unpn1FQNp6MjhFBH5VcYslyOR1G3G5hHkhVK9eue9Yr2YGRkkk9GPSuw1CzMZBQAEHB47VhXtoAQMbgp38DGD9fSuumjnmzAmsiWYucjGAPeqrWZ2CMtuLHkeg9K2TATIDuyMk4x1qtG3mjLx7eSAQemO9dSVzFtmZNZARuCGBUgg44NQPA7W8oRtjKASw6gew9faugmhAgd1G8sNq88g+uKrG3OwsyEnoQoxU8pHMzL4CbgM8Cuh8Oa+9nKiPISmQAucEisiaERoCBgZ6GmREI5fADD9K1p3hJSRnNcys0fQng/XImUFTsJGPm5JHcHHY13MU6SKCFABOAAOnpXzh4Z8TSWdxGC5QkffPQe1ezaFrz3gRwyuDgcnGF9BX1WGrqtHzR8ljMK6b5rHVpyWUfMQSCMdOeatRQguCgxxgnNR2hEpGx8BgW2+lXUjWLBPJJ7V2HitEM2I1cBlDkYIHWuI1txBvJBPPPNd1cQKqFlA2d9x6VwXilFFzKjZBGAcD9aV7BGN2c4uZ5ywyQT1rftUSNSSMuB19BWHblY5cEsQTjmulhnRYo8kZPBHp70uc022HOqhSHBXOOCMZJHHH0NRqmULsFePO1XAHOPp3FI0yIGYuCxOBzkD3waqXuqHb85w3AICgDpwcCjmC7JZCI4pJM4JUgnHOKyL27HkCQOz7iQQ4wc+tVr/WyGaCFzJJgnAzt9xnpVHzzM6bwS55OTnmpci1G5UuQznkcN0IOcjv9KzmiRQwJ2jOMnsa1p1RE3gZOTkjuKoz24XOSHBPBHpTUyuQy+FJZhk55HWoJoI5ZgitvYDftH9RV+4iPllUAD5wCabZRP5pcQbEBIDA5yMc+9X7QnlsXLNQJApQq4Gdp4/L2rUdjujLjAUA/Q9KoxRkyK5cEjgDPIz/APqqzJOMFUwccHce3esZSuNMtI4jwCCFxgYGcf8A1qmQlMAnOOOuciqPnhl+UggcYHerkTDaSUyepJOce1c7Rdx7ShdoAOO/GatRf61SSSDyW9fxqnGU+YkkkjGc1LDIRJtByo4AJ4pWHzF43A3LgkqDkirkNwhYODkE9MVlxSmTcABgHkkdT9auRssZUgbgewPT3pWC9zSBDupZWA7EEjNWVZWUFBgHgms6OUNLkHYOxJ6n0qY3bISAmQBg5PU+tNKxDRpCUbQDkjOcKcc1ZQhckknI6VnQzrG0bOcjP3fU9qnjuCQQHGc4IA7VSdhWLo+4GQ8Kfmz1P0qlrdsstoQBtc8g+lWFZiABwcfTJqK8BubdoycNg8LyRjvVxepDVkef3MGLjDEsQcEAda6rw34cZQss7hSeScEfTrVuw0ANdLJMAEADZAzkd810cVssRCD7h6ZPQdq9Gnpqc8p6aFdUNqVKkSdsgYwKlNyX3AHAHUZ609wPmI+bJAAAqJrfywSchiR1710J3OaTZTkzwTwc9KiaOR5QVUlSwXA557VdjtHlLFQSScEeg9a0bKxMLbmGSOQfSqvYz36kMNsgRWIw2cE0sgDEgAEHjPrWkAEwQgwD07GqM6kIQqZbBwBxmhO4PQjityMHAAXgEfyp13IY4yMgE+tSoCiqZY8OowULYI4qLUBkAhcj3FSyWrmFOylzgADOCCM5PrVR8rGmV2uCfnByPyq3ORHKwYZBB5I6YqpLcJaWzzuoaJTgk889ahtJXZnu7HHfEHX00TRLhomUSqQVIPDc8/U4NeeeBNQOt37XDOdu8TB0OQGB4HtXK/Fzxn/aN60ETgwK24YPAyTyD681N8JL0qXiZ/LyxLCNSTjr0HJJFfOyx7niuSL0PrcNl8o4X2zPqDQJNsaSE/NnIGa6aQi8tSJDsH5/pXN6PZgRgxM0gIDKemRj07VrW2psjfvUBxxtboR6V9HzaHgStzM5LXtKALStIxC5Ayeg9MVypleNwQCRkjkf0r0HxGUlDlFVBz8gOMelcJcxSAu7gIM8AHPH1xRHfYEzW8NZFyCfq2e31r0bT79PICqQT0J9K8os9UMNurROokBwVOCR6ZFSPr88p2CV0B6leM49MdPwrW1zKTfRHrt1ewKqB3IZSGwGByP6fjVG51yGGNgGJbjjHX6VwFpqZfGXJJ6ZNSG6JcAjpycE8571UYLuc7lI6e58QiOLcAAM/U5rI1LxCXgcF3QsCCVOM+x9jWZKrTGJQ4QO20EtjBIJ+uOKrzgqjqEDnGPm6EkYz+Fa8iCLdzite1S4a5nTzAsFuoJUEkBeMEk9Bniucmd5JCSWOTu+bv6Gui1mMruEoOCChMhB+Uevt3rmnKrIkJDeWuAxA6r6A9jxXO0kehTWgokfAAJHBO4kHJqEyOwwQQDwT60s+Y3JIJA5AzzUUZL7gBtyQST3qGjoSsXYcZIGS3AA9a1NFWQ6taIgVyJlEi7gMjPIz+NZEKOCAjZU985Oa3fB9gtx4ksCqqiLOGlyM5GDgZ+uKhoLH1l4RI+xQkHJVQobHUdj+VbzNjeQCAiknHasDwsoTT4gqhRggcdea22DEkkEsw5968+pe5mkNlVuG2kkcjB6ZHNVSSjEqNmF4bP6VYluAUKjJOOc96qSsFBIYuO2R1rBto0SK05Voy5xkHuKwNRZow4zuOeua1rycyKAhIZjyMVzuq3Hl7mZcBTgE0nJo1SRyfiaZPJKA5Kgkqgz9a8i1iQb3ZUITJJJOMZr07W74bZSuEJBAHrXl+oMJJX3HA6/j3Fb0HcmeuxjwzCUyqUIKnGSetL5EhUhBgD+LGcU4IqyqQM5PJ9KfKhlygdlQkE4OM47V6SZilYjSPYwGQTjIVjjNWYQcgABSOc56Un2Qu4JZSpHOeDSmMqC4JBFVe4m7Eu8GMh2YgH7rcgiur8LeMJNFkQEghwUwRxg9ePWuUVEaMKT83Ukdqns5kJQgMWUEDcOT7n3qGkzK1z1G+u4ru3MsZBEijJB69x+tc1dxCFxIuQCNxwM4qnpmqFbdbaQgIBgHP41fNwCrJjII4Ydq+ZzOhePN2Ppcuml7tygIhIWygKgHBJwRx19z2p9nvMrAkkEjg9BgYxUhJHyZyOeSO1SQRkOFUZUkHNfHNWPpUi6dmUkKEOAVHoc9f6Va07HmKMZcggkjpVcxEEHIIHJ9qtWil2WRcgHjI70kWkXLuMGPejEupG09QPw/KuV1EB52XJwAMkDg/5NdZKMxhCAgJ496xNVjX5o4wVIIBxzjjnP41rFGhhZ8tBg7nyRVQNvIJIBySfY1qNagREsSCCQCP61QmjRSCSCSP4T1NbJGEmUJUMYLH5gScDPWprC1ZX3Eqp6getMbdLPtIAA6Ba0rKIJKVYZIXdz2B7/AKV7eX0vaVE2eDmNZ06dkbVsiAAKcDgVpW5CghnJPas2zgy+0nI6gitNVTgZBPQn0NfbRSSsfESk5PUtvyVGcrjOPSnqxZmAJKBevcNUCuCRGXIBOTgYxU+9fmCjBIxxUuxpEjOxywJK4OR9aaFLOAAAQd3Pf2p0qhYWJzuz3HNQxblk4OQBg571kzeKRcKszEEBQRnAOQKp3aDYSSBgFTg4wKsZIRsqFJHBBqMoZolDhSQOQRnNYtm8YpnK6ppKTKCFAWPPbqD2rmYnj0q8LJuVBkHI7j3r0a4gjIDKPlIKlR0J9a5bXNKLxyYQuTyB047ip3LUYx3PSfAqTXMKBmYsMAgH1689+temRQpHGiEYA7e1eM+BdXKIIFcmRWBKg8jHb9a9g06cXMQUkF0UMfbNbxd0c8lqXUAzwQAOCM9PSgj5ySwCk9PemE4JJGC3JJ707JwABnnPIpkWA5QksQEJ556VKMuwRTzjkEf1p0doZQcjIOMH0q7DCVkDnBYDgkdB6VLsKxWitCCSwKnGRtGc1djjKRjPBI9af5mfkHyEg8kdD24p8akqATknrUNlWBAVGSw64696VQASoJJPcHGKJchlGQABk+/v7UocFQAMN656ioHcYcHCBgpzwT0FeFfHPxe224jEwRQphChuCfXHr+texeIb8adp00uCSVKqxOAD3r5E+JHiD+09ckgYqwUFmUjoSeuelOTSi2dFKPPJI4mWN0UBjhSeeOpqo2DnJDjtx0q7OqHMrMxLcDcTzUFxtwBktnqRzXns9lW6ED4aMBMg4wQpwKaiFAoQZYe9SRRHa5diBztHpnoaYkXlKFMoDg7sngkGpYj3H4BeOjZ3jWkzqGjICo5zwe4H6V9b6LfG7iC7gQQCGU5Ir849A19/D+rR3KIzMh3P5YJLqOcE+lfa/wAJPGQ1vSLS428SxKyg9QCM/nWaSi9TxsRF0p8/Rnrm7OcqCOQM9ietN6L1wAOSe9MikEybtrYPIJ6DHt1p+Bkc4J4/GjYcXcQBiRlhj0qKRSpJyO5xnmpmB8tip4VgCcdCecfzqGchVaRmCgA5J4wB71UWUeYfHLxSND8PzQKcyhPMZc+3H5ZNfIMTG5mkZsgghgSc5r1n9onxZNqOryxLKjhpNrKP+efOB9a8lsXDhXI6nGK9KMOWKM466tG/YFsgqnOQAeua7bRdysuTgjriuO0tlyNjYYYzkdK7XSbkNhdmXwMZHTNaxFPax1Nijs20DIPQ1q7SiAkEEnHyjrVHTVGFIYg981ojG4OmSTnHPB/Chs51oWYWIQIw5PIHpU8ZO0EnDYySOMmoBksChIIwTnsPSrGdyhQMk1DYy3byh0ALbO2xjk/pWlaoflBAIz/EcVlRFViUEENmtG3clQCCAwyOQQQR6fjXPK7LSNy1gS5VwQCqDefcZxj3/DmsbVfDImlyWMgHAbHX05PTit/TVVIUycA881q3VsZ4Dg4JAAB/xqYVHCRq6SkjzceHoLVzEUyPUsT196vLZLEihACRhR2APbPoPeta7tWhmOQNmcbgOlU/JJckkDGfxr1o1Lo4JRsQrGChJXJHJAP+c0vlLKhDEggZA7kelWlhxyWwccAjGKSWZIFYkqoAJLMQBjvyafNcmwRWzSbCAIhtzgt1H+PtXPeLvGmmeEdLL3Uio8ZYiLI3E9elc94u+Ksdv5unaHCNRv8AIxIDnyvw/wAa8tvfDV/raPqGu3gub2RiyjBCjPYDkce9TaT2NoU+b4tDl/iP8UtT8YMyJM1lZNGVEIHJB9T24ry5YzHcEhi0agBSwwT+HrXbeIdDlW5dIYGdwdgwOAfXPQg+1Ubjws1u0RnDRlsEqpBwR1yfQms3h5ydz1qdSFFWgafhBJ1sURclygAJ/i9zXQFHRS78biRgdiPaq+hWZMICEKFBG7PSpZ5GjnRSrFnyMemO9Wqbjocs58zuxzY5OCT6UxohIWDHYi4PmDnk9qchJBPJAOCMUx4AWYuSCehzwRVqNiVK5j3McrtuIJAJAB7CqjQtDJIpIAYAErkitS7R0AYDIPJHtWU4Zg7sWwrEAA9RWi0GncQBAuATkngkdQKYI3jALszRgFucd+lSAgAupYAjAB6imB+jgZdeAGGc/h3pNlp3GY2l9oA3DkkZxUMQxnOQc8sTgE1bt0ErHajsMbs8DAqB3R2CnjJOcjqPSs3IdixbspUlnjYKdpIbrXtPwgugFYKNhUbVI7emK8VjjEbFNuPTNeq/C/UBDcCJVCE4JY8gZ/WuSrqYVY3R9PWUojtIVDDftG4g9T3qxOx2lh1OCfpWPokols1JcNhQcnjJ+lavLpgHOawjZMx2VjH1NN4JPC8jPrXnfjDS1Z4ysahH+UsB09DXqV/akxAHAUDPSuX1O2WYOCD0I9cV6mHqIxkzwnUrV4nOAUOSOO4qnEzrkkA89K6jxNp3lXMoBLKrFVYDrXJmPymYFyTnOPSu6Ubai501YtMoMZK8k8nJ6UWxJdgWOMAAZ6etCsCioSCSMg45JpWfyggIBCjt61ndmbZch38lCAVHAJ6mp1lCspZQGIwcDnP+TVW1mG0k4QnBIAzn8an80iMuQCASeOeKCUyz5oBBJwP5elOeVk5xhe+T3qvHkMWJwSc5wDj+lSyQmfJ35OR260bFp6j4z5koDnC4JXHr2rl9XnW9lVxHvQsx3nsehrr/ALBOtmjTIA2NwBGMD1rmbtN8rBF2oD+deHmVZKPKj6PLqX2mY32HYpdQCD8v0I71FLAclncgkcsvrWiqFS7KCSR0PGaa8RlYjGB1yOx9a+XUmj3GigbcwgEqW3Yxgdc0i2jlSoXIB9Oh+tbUViJdwRCQpBJHOD9auJYBNyqCXPUMc10wrOO5hOlzGFB53zAKzhPvED7v41atrwK4DOqn7pLA4FadzpoeIqwYADgqcZ/LrXOag4sZEUEhSQCcZyPpXfTxEXucFWhNao3IL396hL8dMjoa0PtAdiQGB65IxXJxakjhCnzRFyqsQQSB3I7HnpWxHqAyHJMpxjk5zXdFqotDyqilHRnqfw5j8+6BKCRAcHcO/pXuNmqpagBsSHgjHIrw74XTrclnVigUhWIHQ+n1r3CwwYlO9gNoJUkACspRaZindlmVfkIHBBB57+tVJoT8+CCOvPYVNM6iFi8gEQ5IY46V5h8Q/inBYedZ2MhN0VIyBwDVwTexryuTsjT8a+PLfw1ayCOTfdqSojU55PevDPEPia78Tzu1xMRknHsf8+tZ2oXk+rXheV2kOeWJohtgGJJyoPIroSBU7ayEggDFxgktxyc/jW5pWmJbgEqBk/KB0/Ko7KxGwzE4PAAIIyD3/SrboRGQAVfqMnke1aRhcmTSHsDHMVcHAPTpk1C8jSEkjknB460YAiQglnU7ssc4PY/Wov34yAhl3HI56H6VvGJg2Q/aRu2ICFzgn0FTo4QkA5OeQO1VzE28sYmJxyc8Z/x61IEUFwAct26ZraNjJla5TMhIQkdiaktJfJJUkE5yOOlTSxGRcYGMfw9B7VVgjLFVIYBT09a1VjJtm/ZudxG4xtgMGX3rodNZogrSPvA4LnABx3zXMWu3AAGGYck1v6cFDIrvsAHfnOPb+tRJXM7u52OmM0p3kbxjPBwAPXmtu3YFgTyO+DnNcvZTYjQE4GQSM54ro7WQYUA4BGQPUVyyNIs1raUTbgEyo+UkjgVegbbNGACVJxgfpWfbEKpTcHJABwenoK0IFCuNrNz1Ljp/9auaR1RZoRsEckgAk46dKvIwYdiKz4gDyoLN/d9+1Lq2uWOjQPLdSBYwuRk4z6j8K45K7sjpRoq+E4wNvUnj9a5Txf8AFHTPCCFPNSa8YEKgIIJPcd+K8p8c/Hxp5GtdJUeUCyGQNnJHcivNLGefWNUN1OxeTOcMCcj1yf5VSo2+JFqV9j2Sy8X6n4qvjPcTHy5AcoBkNg/oea7jSbGMW6kJuTH3V4rzDwtKvmMBLHvyF2oCAM9QPXAr1fQ3xboCeSB0qW7bIxk/eNWzs4bfJijGehH9KpeINdi0yPbMfLY8YPetgsFUHaSRxuQZIrzv4qTmOyLkjKqQNozit6EPa1FFlvbQ1LTWoL1RkhiOMjqPStq2LMMklQMEZ7mvlvRPH11pXiUpPKGsxgA5wSc9K95TxfbpoMFyJdryNhWDZwMcc+tZ4mm6M+XoOhJzlZoyfij4gMSyKGO2PcvlocBm6Yx6Z7V85X12l3czOSqSsAXAPSu08ca8dTvLhUkO1JGAYHr3z+tefTIY3JByG4Y+3rWqXKkkzvnJ2sitPIDGyA4DMrbscnHbPoarnY4RyeCzBcnqR1qZir+YxYqOgx1JqNVDFCTlzkAnrVq5yXsQyASMSwAU8j2+tRPCEcMSWIHX0rSg0l5ZwCchsnHpWjZaBtuAXAZMBgCOAc962jdi5rFawCSxJkgg4w2evua3hESECsDgdQatQ6ZD5jllVlBPAGMk9Pw68VrpplrvXajK4GeelaqIlVVzn5CYkXIJzwapWzl7zLEYBIye9dXLoaSpIgdkYrkMBnFQQ+FkjkEqyYyTlSM4A759TVpIiU7lqykIUBgCCMYq6rkbgCNhHII/z6Cq+xbYAAbnPABPUVYjt3aIsUJz6DNaI45XHqiRoJM5DDkHsR6VpeHXL3aELgA7sjsazjavBCodGBJyP8K2fCEKi8kedjFkgIvUE+pqKnwsI3ueraPJ5FuCJAR2IHUVow6xEGMZO/nkEZzXJ3eqfZLL5Blx8oA4z70uitLdSFskFhk47V4ltbnch3jqKKW0CmZQJGKlACWHfOewH614PrEhW+KK2WOVUHvjvivYfG1+kYIYYcAAbemO/wCNeLXkM+q6uVt0Z2z0A6V7WGi3AxnJR0Zjys0YzKCWBxuA61paZps+oyKIIy5YZPsPrXa+HvhjdXgEtypWLOSCP516LaeG7DRFItoIUIGCsRJUHvyeazrYiMNEVGKkcDoPw/WzT7XcbmfcG2EDA9a2dThiG9okCFgAFUYA/D1rfurpYYwC20Mdq55BPpWFNLJKHDsZDnhcYx718/jcXaLuz2sDhVVmmuhzcoIcBgSueg7VCYS8mQM5OMk9DV64bAcqM55yarNCEVFAKjrz3PrXxNSV22fdwVlYpyW7R5xyASCOtUpkUxlnDAMfl2jGPrWunzKykkbT941QmjeXChCAOvPJ/OsoyKaMySEZUlgCD0Peoo/3gJZfLwSoU+xPP44rQntPJUF8EAZ45xVSJool3EBgwOB0zXoU6tlZM4Zx1uzMuoomckRsSoJDKQAB3JFc/fBTGGx8mMgqOo9fety/WW3hd3OUA2k9xn2rmbh3t+UclskqCe/b6U37zuOGhnXVxmNyBtbrz3rA1G8lBUBd4OcsOx7Vt6lKUQklfMYZAPJPrXP3ThQS0m4MMgeh7ikkWzHuXOQRy5JyMflU9lGBtJ/1p5II6VXaN2kypLkngAdK3dNsRhjgu6gE+mD0Oa7KW9jhraIIrIzsJWchwMqV4/Gp7LTxDvBX5SdzFh1J7ir1rZzsiFIzITwMdq3dN01lUGVFDDlgT0Nezh6Tm7HhV6iWzKumaNHOu4klMZIXg+/Nb2n6K7KgQHyhzknGATV2zswoV2jwScAgY69sCugtbQKIgVV0HJwP6e1fR0qCieBUqbobp9ktsVdlRZT8gbpgHtWypEcaAoGfaMlegNRpCWVdyggHAJFWxbMmckE9APWuqyRwthGoEG9slQCcDt6nFcN4j1AqJCMlCCpKnG4emfT2ruLt3htZnkYDapYHPUDqPrXA6rm+dEVflyWwe3vTvZHTRtucYRIcFxgkn5R2HYUxHOSepXIGe1dFc6M4IaMZA6+1Y17bGzmJCZiK8HPJ57jtWT16HTzIrLG4zJnJJwQD1pzMDj5jhvQ4x+NVTcPLLGFwiE4b2FSq6EFMqWHJAGcVm4shu5owuBJkDcq4AB5x7/U1qKWVFCpjPIGeprKtY32g+UQhwQWGCfwrXUfuy6hsKQRj+VTYhtmrppL3KREAluCByAa9o8IoIbNY2YM6gbhycfQ968S0rIkkdSAwXcAR1Jr2bwvfQS2kZgiVFwMqhzg9/pXPPRnPOTO0QLImScHtz0qyufLAAB4wCO9VrBBPAS4BBJGTzj0FaKRxhsJKrnqQowAfTFCdyo66jlQBUJwSex9amCiQFyASRkAfxY9BQFaUgBACDgbepHegIVkBxtKggFT0z1FNGmxhaqRBkgYGOijp+FZTg5JBwx7DoK0tRYO5BIYdj6GqYT7qk5YjpjrXRF6GEnqRwW6LGEIBXO7B5yTVmOMYKKoBwegxgelIqlUJA3MDxU+DGCQefUCncUdDzrxZsg1DytoCOMgt1JGM1SsreG9TyVlcqTyCPun27V1/ifwy2swloCEkA4zzg+vtXF6PoGp6VKYniZ13nDMMf5FdUdY6Mc+a3umhN4etpvMKxqMcAsMkiuB8VeGktZzIsWwhSu7HUHrXraW7RRA3MkcBxnJPXHUVzPiG2h1KwaWGUSgA4IPFbU5q/LPY0pSmnqeE3libSdwrErkldwxxTEjJZSy5PpW5renbnIACFF3EliST3Fc8jhRkEgg4+lZVIq/us62XraGIxsqqBIG444x3/GpDEkfLggZ4xVZJ3YnJxnocdaeHchQxwQc9Olc9mSXWKrkA5BGOmMioxCoYADIJ5BJP61Cbk7yCuQeMkVYUkRj5QCf4s9atXQti1G5UkkhOMfSp4f8AWgBzJ3JJzzVYsQoCEEk5YscYFOi3MAwBxnqKb1Fc2dNEsl5HhMjcN2GwSO5+vWvWvCcayKgdnaJeqq+CD2ryHSQ1xdRKj7WBJBJwDivYvC1shgVowzOACcHpnrXJU3MJN3OgTCEbSQM4571ajZdoIGCTggc4qNWRJGUBgRwc+lSKF+YkAE9DnqfpUAiWMuvUqT7GpEYPICwxjofSoEADFhw386mBORg80mNErIMFgCHzjAPGKaA5kG5iygfxDpThKA+QAQAMA0SKSCxIUMeCKk1SITGBkF8seg9KYiSeaRjAA6nvT9hYk4Bx3Hen+XuIQswXGSyjO3PTr34q0xpHmPxP1byYWjjbJORgDpjrXzxqry3V8PlEZLAEucgqTwR6c19DfE61jgUuWZzkIpUZJJIA4HvjPpXiX9mg3bFgCA2QccGuycbwVj0oVFSgbXhnRHuiAQrlufmIwfzrr4NNeKMMUCICVAHf1OKi8MQRhImI47L0yK2rmErvI4U9Oe1ckY9zjlVc3oYN4EiclUyFBJAHQVBa3VuboFjhD8vPY0zVnCnA5KnketZcUhYkMpQ7s5Hcf41uo6XId2dpZNBOwXzFUc4IOelX4QDgKwK5xt7j3rz5riW03+USCSCuDj65q6mv3FtFknJyGDLyc1lJNGdmj0GPEZ3IQSBzjtVmNgRkE4IwQe5rgbXxYUwHHzOcYUHita28b2kzOjBhKqg8DAIH9a5pmsXY7uzQBBlFdABhcnp35NdLo9m082FCiMEbWUnj2wa82h8eabFGHdJQm3GFxyf85r0rwHq9tqsUU9uzeU20gEck56V59XQ3g1ezZf8AEdu4sGUMSQuOT04r598Txlb+Uk7mFfTnisiDSHVyoAO7kj8eewr5z8XiKS7MqAEcgY54Peu/CfAzvcfdOLIRWUuGUHr7VLHjZlTtOcBscj8KlltgwBJxjHWphbCPYoHzHkDHWtmzldyFIiWCEqFUbvNI5J+nQVchgJkijQNk85x1q5Y6XLeAIIskkdehFdLaaUtrGECEvjJDdvepUZS2MbnP3FuYo3UgfMOWB6VkXAaNYoxMxiUEFeuTxg/hit/VYdpUfw5OSD1rn76IPMSg4HGAelaKHcGuZbEkWpz2zBo5QJWwCXHQDpWja+O761Ko7GUA/wAJxj3rnp8cIRknp7VXZdrFQCx64FX7NMwcEz0+0+ItrNttrgFCR95VJB+p6Vha7qdtOW8vGXJJIB4H+NcV5azAq+JEyCMnoR296usjuhIcKijnJxikocuw4w5Nh8xVCoUEjsT6V0PgvUBZ6tEjHMZb5iOwP+f1rlzO+MAgkjgkVc0y5lgvLZgm/MgWQ7sYB747844rGrG8bMxrQcos+u/Dt+93axJuAVI1GB2HYe5rqFVfLVQSFJyxz0rz/wAC3BurC2LOAFULjPJxXoSIAhABAPr3FeHqmdGGbcFcpz2ISMneXU8k45rEu9H3o7hG8vszAc/l711D7dhJwwPGKgaNXJjTCkjIOeAfTNbwqNHa4po4aWwKgl0wBxkVRe0G4sACMc7q7yex/dFWYA52knnn8P6Vi3WikxPMCRCn3mUZArrjVj1ZzSpLoc2sBIDBiTkgg9qrzQkKx25I5x61o6hd2OmgB5xGDyXIzjPfArh/EXjWJIylq2Np2kqcbgev51TxFKCvNjpYWVR2ijS1bVoNPYqVRQRghT0H0rzrXPES3O+JH3AjkjjNZeq6lfXzOhTyUzkKrZ3D3rDkMse4Z2Mc/N6Z71j9epN+47nf9QlT3L7aoFYMgZznB9QKtJcGaT92MljgLWQJTBFCCTNIDktkAk+pxUwvZYnDJJskAOCO2ff8aPa83QzdFxI9SnDnpvOMEDtTrBCvlhU3jAx5YyQPU46VnbhbyvsJcuOSOw9KtaeXSVWBKgEnnjqKNSHFroddbWwOADyB8wx+Vatqg2gEYA65GMmud06VxkBj71spcFVB3KRkLkd6TJUTcgkT5Ap2oAdwI6nsavQag8ZRFAdCcZPf8K5+3uP3igMAM5wQSD9cVeilWEgFwwzjIHWsZIpI6e1KNHklgx44OMVftp496R5bIHGBkAGuaW8dETYnDDO4HOf84q9Z3rRZlY4BGAB1JrncWzaNzm7hc4Yykkccis+ZW2MyvgL8xBOc1pTsGYoFIOOT6ms6/iMcTknCgHNeu2fPnLahvncktxnOKyWBBZgckDaPQn6VqX+7JCLjI5asy5ChmKsxAGQMcn8K5nubK9jMvIUR2yCHzhsnv3qvaSiKRFLZGcYI4A7VYkQMGTBYk7gG9e1Z0k6RyurAYCk7c5+b+orqpshs9H8LamI5VG9to/hzkH3r1LTJBcwAiQqMZwe1eGeGbsRtZRz4S4mjySBwCOceor13QrtGBCsQVVQS3b1rscro5asZfEdIkD7QS2R6g9ay9SZoklAYg4JwTWmCIkOTkAAgZ6ehrmvE18I7ZyVYuc4YEYA+nespNpaGDR5R4+uB5EzCQDPB5yTXjN/cqbpUZHBfO09QcV3/AI01ITzyD7/JI2nt6VwlzhiJQCHiG7pyvvXmzbcrs+gwVPljdmW8aPICWIIOcZpjIZC5Rij9j6VPcW5Yh43JBAO485qGSN95JbCkce1UmeujqPD+svBsQgsD1yc5NepaDq6vDEiYUgA5Bxj2rwmO7NoUdiVXIXPoe1dt4e1qXCqQAQeWBHAzRLXcxqUVLU9wt7szoCyqM45Bzn86huYC2QiZB7k4rndF1NJgI0l8188ODwV9MeorqYP38QKjJ4B96SpaXR5snZ2sZJiLZIc4BxhRu5qGReCSMHoQe9dF/ZLKQyLkEZOe1Vm0l5CSEyD1AHWmqbC6OfOQXBALEYII6U0TMGAUdOMitx9F3gOybWzyPX0NSLoAXD7iW4wBwB9apQJcjn/s8jqCVIGcjAqU6axOPL6jOR3rpI9MbcMpg98c4q1FpGyEYyzkknNbRpojniupx/2KWIsr28kZ6DcOtWLKF0kIKMABkH1FbM+n4uQpLYzyRx9aRLN45mIJKgZO7rXQoIzc13HW9qkoVwNw6gnuKkuNLHkEoMPySD0x7e9T2ijAYjKjoMVpNAH2EkjcOAeQaUooXM+jOMvLR5kQMRJuJ3OOOPpWXNbRwEAnOBzz1rvrzSg0ZCqoBJAAPI96w7rR9wIVQRnkMMZrGVNIFU7nLNExaIgFQygnn7px39/pUcxYKCuGLNgt6nvWtc6ZLH5gRQzL0VjjP41RFu0bBGXaepGc4NYOPY1Ul3KypiQkHCnggHrjtU0OTOQBhCMke9QPIEZwUyRg/T3qxBOz7cgOfu8cYH9alxNYNGgm5FBOSM44FToUIfLbRj5QB1NQRsHZUJwOh9qmuVVWCICwI5IrnlHU6ovQa2CuAMMD09akKhSHXgnB4Ocmo23R7VAwpHHGcmn7yqg5ySOgrFou4F1Ygk5IyBx0FTbTlCOVORjPT3quMKVGQSTyD6VJCMvlgRgnHHUdqzaHcsRIVyVGB15p5JVSDkhyMjGaVCsrFVwcDnnofT60OwICgFTnBbPP5dqgpIurqktvgRs0bLjBHFdVoHj64s1XzLhiScEHGAO1cQ9ydyqwBAByzHk+nFVxcAzMoLcDpjgfjTcFJWZrGq4an0R4e+KsThFyzoDnfghs+nPGK9F0Tx1Fc7maUEkjBz1Pevj601K4DlkYggFRngDFbOkeLr21kDuQwHI2k81wzwkXsd1PGPqfamn+IorslCxUKN2c8cdf6VuWuppOoO8EEdQa+VvD/wAVNqxMcgZAOTkj1r0vTPiKnyEXcc0T4IGM7c9Qcf415tTDSWiPQp41dT2oyhgAWz2yD1pZFIdQBgDIJzXAWPjaC4AJcADoM5/WugttcjMoUMC5GdzNkc1586Uo7o9CFeMjoVy2Bgn8KfxuwOT3rPt9UiYgE7iOu3pVuORHcneFHbmsbNHSpRfUm2liWVMuBwSccUxWyQSSMHBz3oM68ggOMYOf51BPfxgklgo9+1FmwcorqWGwzAAAnPNAUAkYyMYxnFZMmuQJks+RjII7j2qOLXbeTaScNn72cHHoRT5WR7WJucAZBIJ4IBwCPpTWkCKcnAJwKppqETqCGBz05qZpAqgs6gDkcg498VDTQc8WSEYYkjbxjGKh8zJIAyMYPHaoZtTgUkvISO5Azk1iXni2KDO2VFx3YZwPpUpNmMq8Y7s6CSXHyEkAjHBwAKryajDECxcErXnus/E+2tAc3IUMMHjr6cVwGt/ExpS4hnJRQcZGCDXVToOZzTxSXwnr+s+N4bBmyMA8hiBg+uK8+8QfFYohEbqUYlfce+e1eP6945uLjG6RmU5GAc4z39q4+bWZ50MbPjAI+UnHsa9KjgdbyPOqYqTPQdf+Jd1fXDhWwo4Bz1Fefa54gupnLl9owRgms+W7coSQQF5JHOfwqreMs0e8EksAeeMV69LDU468p5s6krNGJfTSXLl3csSeg7Cs27AUoCSedo5rTlt2RSwAdQeCWxj8Ky5wWiVnZSwbdgHkAHoa9eC0seTURWkUKxJwy5K8Hqe4BpirGuGSIQgHIUHIFSz7XxIMIjfMF/u+1VzslDoxYKRyBXVG5xtHovhOZjFEFIBAwccZNehQL58SneFI4yRmvJPC12nmJGTuQYDZbBxXrOiTQm3AyWUZwSckAfzrqa5o3HblRVvrdUVgZAVwSSOM/wCfSseeFvJxj5SRj2Hqa6+4tA7EEBk6jjvWNPbBpCADkZ/GsJQshKaT1OQvbYYcrzk8HHSs1ndI3IUM3AAA7V0eq2hUAE/KT0HYjtWDPgkk8HpgVys6oyT2KsvmmMIXygGAvvVOSAM4xw+MkdjVvcCclSMA9arPIeSQQRwCRTVwZWlChSrEjng+lU5cKWUgsD3WrToZCWLZAPQ9qqzFvMAUFQ3G4c4960TM5MIztVcJlVIJXPX+tKkRZyQc7ec007VcqQHA7+hpySjc6AbQRgn1pO4kyJgGYkgN1JOep+lNZX2A+XhDyAD1qWOOIhVQkkk5boMY4NKIVTIZmJIxlRnJ7cVJotSOKI43Sx4IxwT27VqWsCLGHOQcdKz7dUJZwWJJAO7I/Q1t2kcbK4LAsgBJJ6Z6fWsJM2giIxhyFICL1DHPNLFFHkksCRg7Tzmn7ckgnIB6inCUMwBAPGNxHb61i2bokWIKpYKAW5AIqMqUJcDaw4+lTvKpAIGwDio41Ll/nBOcbWHUVFmWmRBA2QqbQD1xwaeY/IZSW2u2NuVzxTjGyltzZQ/KF7j3zRgLgAkEHgE5/WlYq42UE5YjcAeSoxmq80QOCWymcEYOcfWrpYBSSSQxJJyODUflkABiGUgk8UloS3czFjKZO7gnoe1Zt6hdxgZVj35471pzxy4JjJTn0zWfKjSStySAOCOPr/St4HNMzSBHMXEmAecdeam88yAgkBRgFsUwKPMxImVA6g45pRCMEZwCeldSRyu5LFs3ADkgckHt2q9aylGLiMMMY57HtxVIBI5HdRtVl2YYdvr3qa1lGMFsDGMVVhxdju/h34nfQtRUlyIi4IUDBBPXJ6Y/Cvs34d+LxfW8RLABlBCggjH1r4Gti6naQFkU43E5z71758GfGUcSxW00hR4yACeTk+grzsZh41IXtqe9gMS4SUbn2fbXQcAqchgCfariSngZ+bqPpXJ+GNQS8tYnRiQwDDdwR+FdLlWwWOAe9fB1YcsmrH2tOXMkyyjsOXUhSc5JBzzVhCMNhRg9c1VVQnHReoPrU4CFSASe45rmeh0JEnJUAEgg9R/KnF1AO4leOCBnFRL8qnJye9SBQoABwexoKHF12hwQSOpNOEivkBcjoMiq+QpJG4k8DjinruYgk5OOuKLBcnBUgAnjptJqQZyRkAdiDyDVZQNwyMkdCR0qYErg4B+tQ0y0ThCckkHPqc5/CpE+Tbk8ZqASZGAADnnHenCQjIABB6D0rN3LViXLAHO0nsR2pxYNjJ5HQVE0hBAAKj3pA2cFjwB09aVirkqEYI3DOemc4pSQP4sk9OOtMjI3E4GD3HepMDOBgEcjHalsNXY1ckZKleeRnk+9Oxn7wHoBSk45zj1OOtIOPuggejDkUtClcegCnAAAxxgdaCfmIJz9B0pqkgEE8Hp2xTxjgEgD1z/Ws2WhVU5IAwPTPWpMkckgEVEDySBgdBz1qRMjGeo54rNmiQrEnB5A7mpFbJGc+1LgEYJBpcADAFQWJjkkHmlySAQc+tAUKCAMDrQMY4oAXB7U4AcZpBn8Kd3yBQAuB07UClooAKKKKACiiigAooooATtmvhT9pPT0i8e6i0ajYhLMwPUkenevuiSRYo2dzhVBJJ9K+Evj3qUV/wCNNQnhIMEhKhievPWvXytN4hWODHNKhK58+amhE4cDKsAc9sVmNEzbwQGB4HHQetdHqSKFZSQUP8OO9Y82V3hAc4796/SovQ/N5rVmdGUEbqQUbszc1AzDdvU5AGOe9WpEIVDt2liSdw5HtUfkE5DAAe3pW0bHM0URD58pfAXHIx3NaFkhAizIWbJBUDjGe59qrrAIZVIGB2APGPpWhaKu4lD83cY6n0966ImLdjTVSACBgHpU0Kl3DIysxO3bk8U2NAgUsCAMfKTjNWLKYo0gUMDjBKjrWtzJsv2uMbWBOfTtUjw5AK4yDj1waht4ordB+9dyeSXOcGpIHEW4IMhjn6+9K9iGyndWZ2kkknrj1rKmjWJiSNiYxjHU11TlGjIJDHsCOlYtyiAlXwAMkMw6kdBxVRmQZDkiNSQCW5z7U0KvDk5IBAHYZqRkCMrgyOAOSQMA/wBBSRIGid2baehwMDmtlK5KMu7DyMQeEBxj3qvHGEOACR159av3UDqWIOH6c+lZ8g/eRAnJY8ADoRWcjeJftgqSYCkDgjd1FdLomoNaXKNvDJtKhPUnqc+3GBXP28BZcO2d3BZeMCtSzRVGxSQQeRWfzN1G+521xcC9thvAYjkHNYw0JrplIjaQE5zjGPetDw9mZ1hJbOeNoyTXrGg+BHntTJtZ5QM7MDJz2z0FebiKPNrJaHr4KTh8J40PDcqMMrkDoQKfaaGXlDrEJEJz82cHBII45HSve4vhfO8gOzYg5IIzn8asy/DGTIcRgn1HAFeW6EO6PoITn1TPmv8A4R8qQLlC+1iQFYgke596iGhY3kjyxgsox19q+gb74XXO47YAQe7da53UPh5cW8wBQsACAQMYzXPLDdmbOolueB6jpJYsUGZCcEZ6VzOraVKqsGUjBzwDxX0Brvg+VwN0BMoIAcsVUgdjjkn3rir7woY3lEi7Y1JBDknB+p7ULDSjqc0qsXszyFbJ2QGOJ5kU4Yqv3fXPpxUFxpsaqViQJGCSBjpmvT7nws4QxIgRHwxK4wcjjkexrLufCyQrKSpcJ1IzgAUezkiVJvY4Cay2KCFI6A7f8+9RyoYmkj4YgfwnvXfHwxKMYjJXAZTjpWbfeFnEhcJkcZIOMmhU5dite5wr2ZMZDqSpyfrVWO2dQQVBPbA6128+hPkhkIwMDjp7VX/4Rtwwxw5PGe9VytdCW/M5EtujKuPLXPGDXc+DvET2NwiyHJ+7g+/GfwrKvPD7qhJQEAlWCjIBPvUVhp7xbG2klcYYccitqcpQd0cVaKqRsz6D8Na4kqIjkHcQADwc11bRmdFAO0dMDvXiHhPWJ2uUSdDIFIKt6D0r2LSLzzkAIEbjgxnqp9/evoqNX2sUz5Gvh3SerL72iyKUYspKkggdSK8/8Uq7ylyNsuAu5hkYHA4r0TcA5Z2ZVAOCBnJ9MVwnitfMLkEsDnGVxz3qmznjozi5UcEFXJCHnb3FH2qVMgEMQMgk5xSssisN42hecetVpmIYkEFenFFzew6S5lMZG4kk9PamtM/ALMQONx7e1NSIsTjIJ5JHc0jJktyCFONwPWkxpDBMDE6YwSQQegFQxThCCTlhwCO9LdKU3ODwcKSOeKikUIwIOF6fjSuVYCyohB+Uknn1FVJ2JYdge45FWGAI2tyT0PpVQRlA/mkAAkrg5yBUSdgsU554IULyOTgE4B79qx4vE0QlwjYY/KQDWZ4y1sQQOCoCEYOeOPX6159d6nKkwmQknvg9K8Otj5xnywR7WGy51oc8j2y21OOdCA3KkAk8Z4yavQXELzODLsBG4EDP4fjXi9l4uuoigJeRCBxjBx9K9D0Gae9tPPZHjViCqtzxjkn056CunDYmpW0aOfFYCVBXOrjZ2C5AIzk7TyD/AIVfjnRBGBIxVgdwYHg9uKw4rkpGASqOeOcjP5d6njlAJDuSSMgA4P1r1rHkWsap2mMkOw55xzUsBKMCDh8YBPI/KqcTDYAjYPQ806MJuUiRsHuFPNFkFjRjmZVYMdxLBQqj8z9KsJcpG+AMAZNZgyqsQcgZwAcZpYZTExIOR055o5UF7G3Hch3TJ5bBHHUeoqc85BUspOSw7VkW14VYyEAlTtUk45NXEuXTAjBIJPyjvnqam1ibmnFMZBhhgDjnuKsqSnKHHO7Hr7VnQzgKS6kNyB7GpVuGBXBIbqR/SpaKWpoRTOXAKbyeoBwD7VctSUlSVgQuSox6+lZIlwuCSCDkY4zVuGdY2YdQ42n3FON7g0jdgJZiAmFPUj+dSBHaQkNlBkYxUWnM8m1gPlwQcdcDpV/a6gMB0OcYzmvTg1Y86asyqIzw+Tgnpjn8qsjT3kUu0hx2FPtCHmIK5cjcQe1bUMcflgFcqeMNXQnYysZ9tpwgUsMktz9KtxoDgMMJyBnufQirCMylkZsqDlcDGB6f/XqJgw5UqBnBLHBOeAAO/NQ2KxUkSISeW8gBbop7gdTUf2Y85OCp5x2B5H6VYMYLyxSylVOQY1XkEep7CkeIqwJbcSApY9SAMClzEvzKiJG0rsxBJOM4xn/OahuwNsoVslBkg8/gPerDIwRiWVTu5wc5H+OKzrk4feVCoTkqvUD+pzQ2S3YzJtiJtIwFGADyfbk15D8XvH9totsbJLhRO+4hVABPHJA+tdd8SPHVr4S04zSPiRgQu3k56dK+TPF+uya7eebM++XGBIwOSOvXk181muN9lD2cep72U4F4yqpS+FGNe3j3Eshcl2LEgscnGeK6/wCE+oIniFYllKSrgEMDkHqDmuCYh3CksrHuD19q3fB+oPY+JLQAgB3CknqR9a+Uw1RqrF+Z+h4mkvYOC7H3X4cne5sELgEBQA2MHPrnvTruOQuHA2kZ/H8Kr+Ap473ToBu2KF+c5Bye2PSul1GwCKSwJBAYEDqO1fpsJXSPyippJ6nJSA5IILgDPPOTWLqlmxjckkg84x0rp5rMklwTnsMdap/ZVYO0mMjsTycntXXF3OW+tzz6SALKSAVKnkYxSIwcAiLYAcZBPPvXS3+nkMSqjB5yo71z1wrhyCMkdcnFJpmyaHxXJgIIbK44X1P+NakVw0uQhUDALPnp9awZJiVJUYA4GfXvToLk2xAVuZBlgD1+tXFkto6fCOEdk3SJ03Dkf/rpknLshOTwcjpz2qlYz71OXO4kZyavRKrqXzkAkYbjoa25kQc1r9swcgphhyQeQR2NcPPCIXcHLc5yT0Oc4r1HVbFGieVgQcbVwcgA9q4PUbUQTPg+YvQFhxXPJ3eh0035mI8e1XZzuY5bJqKMDaHZssDwfUVeOZIUUgEqTwR19j7VBNCwBBAB4yOlTqbqQ+2QecoOAcdAORxkV1/w6tHufFEAzmAFVYdDknk/lXJJKWdVAAcAAk+lelfCKxaXV2dxliwAYDIA6Z9qzk7Iu6R9EaI4htkA2gLwVJ5KgdavvMcKFGFPQk9QOtQWwjFuCCAR8p3DBI/wp+8jCkgKeeleVNpu6CKEd12kjgE8CqU0ioGAO3uSeafNcbGIIGM8AelZl1L8oJYAZxj1rCxoird3B2OS4yDgEHBx6+1ctrN4GjOAWOCMk559frWlq8xETEAEdMLXE6rqAUPg4IGMA4waDVRbMXWrwMrh0CjAxJnJJHbFcLdsZJtrD3B9TW9qVyEJRznnJOc1gPmfcUOAOu444rroqxElbQhdCi4dNmckHOc0iPkBCdpByCO9TmMHDAgkD7pHT3pkiBm2nleuR+tdiZkyPAMbSKQQpzz7dakiVdoLvnI7npT9gQFlGTjgetCRqhB2ZHU7e/41aJ5bgqKqhlGSeSD2oijOHKgkE7iSeg6flTllGCANzHtjP+RU6l1VSwCHG0gHgDr09M1RFrDYVMdy8pOScADJwR/jzW5DcFlUhggUYIJ5P4ViL5TnDHJB4x6Vbs5SsgZxuYfKMemeP0xXPWpqpG0jelUdOV0boheVkchgAckZzwPf0P8AWpopH88lFAcnhewz2FNs3ZkJwxUjv2oMJMpcnAAyoB796+BxWH9lNxZ9nh6/tYp2Li5ugilgpQ5OB1roNPREgVcfKvRR0Pr/ACFYVjCfKAALt0yeprpLcIkZYglQBkenb+tcPLY9CBVuYx5jkHcDyB2HHQVjThZpnLMRK53EDr171sXCHJQNgduOvtWReRYkeQjEmNpKjBI7VSRbKd1bB1KE4B5yBjiud1dVtZUCKHYDBG7+E966kyCQFSCTjGPSuc1SMecAEBUAjP8AStoq7MJpGdYqJbpyzABV4GM5P1rcsgq7S7AscdP5VlW0BjKO8LQlgTkYJx26etalqDkSZzgjp1xX12W0XGPMfH5lUTlytnQQptUSAZyMYx7dafA3AMh+Y9AOeKajrgBxgdRipYwjspC/N619Aj5xrUtxwJJMrgEDByvQUiOvULg/7Q5FJFJsIJ5PQVKQFwDlgegA6VEtS4oRwDlmICkYBPOfaqwx5jKDle7emanmHyHAwCcD61Vgwm7LYcEgkjqR7VizeOhOkO1WVvkI+bjnPvSomAHDZYjB4ojd2RyRvYjBOcYPr/8AWppZwxCnOO2KxkbRYXTAKVUDfnrUEkCzwMrDccYBHrUqxlySx6nBz2p7qkUXGCCMZz0P0rFmidznrOOTTdT81R5S5IkA74717F4VuS1uAWyzAc+ua80u9NSWEDBKEEZHcV1PhNnR4gZGUqRhQ3QD/IrWDt1MKkep6KixMH3MV4yGAyCavQRLjJBYjgZ4z71DZgFQSeOhPoavRBiQ0kgckkbjxk+uO1a3MUTeWVYLnYM8+9SqVSQAOG4ByD0zVcuxYBcEDnn1BoBMTAZAOMAkdT7+1SUWFQBsgB0x0PanS7jkhST0yR0z3phYFARkDOSAeeetRjHRmJPZc9h0qbMB6pk5ySSAoHqaSZyFwMYBxkdsUyR2VSxOcDjJ6N2qpczC3hMshJjHLBTjPrzTVxM87+LnisaXZPak7CDknrwRxXzNqlzJeXcrSjzi/OT2Ga9Q+KOtjUb24jZlYBsAZ6AdBnua8qut6oShBO7OW9K5alS7suh6eGpuKvIqXWQqIRkLyBjOKpSKS6sNygk5HYir22SfeUABUEls9u9QMjBMDMinnrXPdnbcqOcEgPu45yDxULh9iOiO4LYx6L3NXIoi5YlSADj2NJPG4wAAi54yc5pcxaKufKkdQuY274wR617j+z345hsLkaTPN80QEkYYk4UHoe/WvEZC6MQCpYjkYzx0z/8AXq74Y1WXw94ktr1GG3IRiO6kjIqJJvVGFanzKx+kGk3K3Fsu07wOQ/rnuK0ApCgBsjkgenvXm/w38UrqOnxEuCMAkk9B9O/NejoVfDIQ2eMg4H60XbVzzUraCkABgBu74HGa5j4g36aZ4auJGUxSSIV2sckKepHbPAGfeulY8HBweSTxgV88/tKePZNCtLmFnWR44yiRrIAGJ4Q59MkEj6jNbUY3le+xbjzaI+b/ABrqz614gnlMpVFbaEJyeDzUFhGDsBcqPUjj2rFiJvWeR5SZXO5iozk966OyLFowBkr0Hcj0NegpuT1G6aikkdLpQKMiY+XGWIHeu70NDvJKbyRgD09643SiQyHdtLAAhe9dppsUHyCTzCpwCFYrn3z/AErVM5Z7HS6eQQRnaCMn1FaMMypIQoOQcZxWVaJGAcM25gAFJ64PWtOHPBD5HUrjk/jSaOdGgoPylhjd0qWMEYAGR3NRBQGBByScY6n/AOtU8TbGIxhSOayZZMkgDAgZx3q9akyOrnGM7gF4wOtUbeVEZRkEtn5WGMVoQyAuDtVGJ6KMAD0rJ+hpFm3pTrkAMSc5H5//AF66aHdJGAUBOOuMZ/zzXM2JVGBJAGeMV0unTlwRI+EAwB6f/rrlk7HVHUzNTtXDuVGVxnHoayMYdsg5I6Ad66nW3WCPcQcHkYGSeK8z1a213V1lhtN1lbyYDZB3OP6V2UW5IwqQ10JfEfjCw8PKRKxnu+VW1UHJPYHuK4R01zxzuiui9jYuRi3A5IPXNd/4X+FFvYOJrhGkmY7jI/JJPXk812tv4ZtrbDLGAwGAx6gVq6sYu1zKMJLU8o0fwBDpUHlpZGMKcKSCMirer+HbdNIlZ1ZpcgBDkgr3xXqN5You1y3zDoGOc59q5vWrVFtggABGTk81UKqkzRykeGatpMK5QRKNxGMr0AORj0xXnniq3SG6MpJMYB3MT1r2PWYV+0yZQuQSBjvXjvjYr9r8tyGWRjtUjjIH+TXqQaSOeDlJj9B2uodRkEEYbp0xn696tajGZSAo2FRtBA6iqvh+MwxoXkVyBj5QQDn+orYvVVVBJCqwJ3Hpx1rKUtdy7mFsbcQTg9Rz1oaJpGVQcDIxzUyosgYjkg8YHamJExcRAj5iRknGPxpJ3BMzLmE/OXlV0DEAqckAdc1nbYt7BRvGDgnjn1rUv7MxqEJAYdQD1NZbx73QAjIJJ5pmyK4Lxq5IJPoRT1tw4VnBA4JA6057hlJCbGOf4+lI7s8ShZNkmQSy859Ris2h7DUAVXw4A65zgVHHbq8iu5IK5wOvNTCIsCMZHfPeki8uJ3MqHLnDFTyffPY1nYtMR45ZFYSOC7YIaIAY9sH8q6j4dXhs9acRDY9wQGycDAHX8BXMw7lYiInywCQzHOMdea3vCQI1u1naLeQDhwPu5I6+xrOekWEo3Wh9YeH5TNBFwMiNSSO4x1+ldEjgEFSSBwAT0rhvCMojgTByGGR7CutjuERhuIHoM9/SuGLujis1uW5y21izMw/u9aw9QUJvBGd2ACO3PP6VrySCTcMsoYZBzyn096zb+JSpG7cW6HrzXVS0YNX6HnfjZEkMQRViVVOdq4ywI5J9TkmvKL0tHcTs5BjDBd2euelez+L4I3swSNpDbQxGASRwCT0HBIrxTWGP2hipZAWK/MPQ46e/rXrp3iQkxyEqwwDjFSBHkYAjO48AH0qqrMxUlsADB56ipPOPmggjJ6g9SBS1MnuaMRIYIQCB0GanhY8hwAOx9eapW8hdw6jaw/WtS0spZWA2khuBkdDSegJXAbZnADMApywA6+2Pauv8KeF5tSu1d0ZIgAykj76noRRofhVVQtMDJIRt9mU8EH88V6PbwJZ6eJSSHC4APQADgV51fERjoj0aGG5mnI4TxvNFbhYwAjIgjDZPAHb/AOtXlrKXYyFnDZJEWRwc/wCe9dx4ruTdXbqQDydwIyCO9c7Fo1xdSBbSBXJIAVzsAH1wa+VxNbmZ9hQo8sUkZyQFs7uOM4xU9rpxmDNjI+6fbPaujHh8wQEzsivjBUHofr3pI4RAH2lQGIJA7n1/KvO5rnQ4dylbQGCMgICDwcHoR3NNFsRJuCAjGSa0rdFaVw65zjAX1prRhI2Y4BB6Z6Ci7EkZk6usJMhRSTgDBrhfETjzwAQHbJAPtXoF3I2wlCoIGMN05rhPEcEnmvG5R3RS+Izk49c1vTu2TJaGDYuyyISeQSyg9D+HcVtxzFwhCAk4ypPU/WsvTdPlnZJQrEE8KOc10xsiHwFCheeeAK+iwycYHzOKhzTPVfhTqMSRPGrBG3ZKnnJJz/8AWr2n+2LKwtGnuXjgjVdxJOP/ANdfLekale6I7eUTG4OVJGQPwq1rHi7U9ZQR3l5LcgDAD449h7Vq43ZwKk4nd+P/AIsXN3FNZaZIkcTDImGCWHqPavKGke4umncZlY4LN3/CnxxO0igAkMPunjFaNpZtDIN4UgZwMZrZLSxSbiNhshHHkkM/GVXt7flV6GEAqCoC5wVxyTUqQcZ24PTIFXIYw0IcoCc53d8VqkS5CsGMcW4kgcAHt7VFKOWBwE6nByRUrbyQCQR1JNQN5YkAdiVBGSozgHqcd61irGTZCmcEscoRwDSs6kDAz7+gpuRJGCBggn5c9qiOEbIJAI6etapGY2eUK4baQR3yefwqGaZnVioLHIAwc/5FSSkRMJd+QMNhlBA9ODwfxqr5rgsSwUk5GRnP4VokQ2+5Y3yEqQdqgfdHGacQVw4fDHpk1U+0lyh81UxlgCpO7H8vxpUuNysCMnPBHYVslYybNbT/AN0pLnewOTnvW3ZyEuBtGSMAsSMCsW3kCooYZbG4Y9K1La43bCRyRkE+lQ1cz3Ow09sxg5B46ZrdsZBtBOSCcdelcnpl8EZA/Jbqx4rqbSWONECgYJ7c4rlmmio3ubtkDwoyV5YD+ZrUhlRSNwA4zWJEycOSUKjBbdgEGvP/AB18WI9Gc2llLiRvuydwR7jof8K5/ZuTOuCk9juvFfxIsPCVu+6VJZyCVQHkV84+NPidqPiy/maWcpBj5YlOMD6VgarrN5rNxJPdSySOxJ2liQOfTpmq9vZRfaTuUFyACSO1TZQ0R2xTtqTWlu7lWCgAtuOBySa7HRlKqigc55Oe1YtrbRRuSoLsvJUNit7RkLy7l3JzlQ3XHvWUncrlsegeGIQIiCAqFgcnr+deh6VI67E3FQpHPqK8/wBEcphCuQeTnvXZWE7vgAYIHWolFnHJ6nc2tyPJJJJ2gZUYyc15j8VJj5cgDMoKk4UjP0+tdzpt8UADAAZHUf54rD8V6HY6uWeeMzBshg2SvPbFaYeXsqnM0bQae58n3NjczXrvHA0jM+QikZXt+ddnDp2qLpcMMokiQcqrHofXivUV8GWtsS8NvEMnJOACKp6loM6wFUThc7TgnI71lja1ao/3cT2MNRoJ3czxDWrK4s97NIXBBJA659/rXKXGsOimFhh5BtPfK+n6V6f4o02eHaWhyG3Eqc5GPp1/CvItWs5W1Hz5BsXOFAPBGe/vXnw+tN6xPRqUqKjzRZqadOZflK5YdOO1alrYEPHKSGOSQuOfas/SYZ4nKMuUXo2OM/Wtu3JYjJAKnBB7j2r2KcH1Pnal7vQuQ7UUspBI5I/pVq1cOAQykk/dUkgH0zUCqZACoAI64GOlWrMBztcANtyW9T6V2KJxyL8Vp5GcHeynOQQcA9uK2baEyAEkqT13CsywCwxELHGq88Y65rfh2KqHO87cH/61DIsTxWg2jc4dzjJUYqRrLLEEYA4471JChVgAudwyMnGa0bSzlu5AoG4DBIA/WsZOwmiDSvDyTXIZwJTyoPpmu20/w3BHaiOa2illBOJSCMZ+lXdN0lLeJVVAewOMHHqa1RES0pUYYADA6CuZ1Gio3ucxeeDILkbwFVxwMg456k//AFqqWPhW408szlHAB5QZyPX2r0C2hBRN43ykfNnjmm3sRWEgoApGOnP51PtpPRnSonlWopPcXiRoWCgjcVPaux0KwEMQMbyFiMkk9arw6XF9rkkIYlzkZPSuis4RFAMcdiB1x/jUycWtBxTTucnrPhhNUkBmdljG7btAyCep5o0/wtYaTEpitw8pODI4Bbb25rpLlQZiSTtUHCscZ/8Ar1VXLMVIyScgelNVJ2tfQ05Yt3aKzBLeIHO0g5+lUrmdZS5LqhbczN0AwOAB9Ks38oGRnafp0rn7u6X5sk7iSD71jNpK7KUOZpIqyXCySq6ESAZ59B7VXkBaMvEoDE9W7DvxViKEFywby8DhccZpWt/3jO43lsAtk8+1fE4vEKrPyPt8Fh/Y00nuYd4gS4YbcgrgEDoTVSS2MjguSeP5Vq3EBDSADjPGT1qiwZMnGWJyRivKnK560UUvIRCQc46k1VkKgblDFM4GauO7MCEQElgAGHB46g1TKF2crwASpBPAYVK0LauZlz5ruxAwMYAA6CqIDQMyFQw+8TnOD/StiVDtcsSEA5I5x6VmSxbEKgA7jkk85rohIylEztahPlB2AUY3DnnNcdel5MlRkA9cdK9DntvtNorCE4OVMnQEjoM/nXH65avZuQDkEZPHBr1IU3KNzlbSdjkrxhI6EjLrnk9h61h6kASWIyB0rS1CUrchQTggkknoKxLy/DsAiNgHaA/f3qWrOwXG6bbO10ZAwCnsDzXTW1oWZSHlRDjcsS5JA9R6d/wrJ0mITzqwyXHAA7V2mm2jxgOQQx+9joBXpYWl7Q8THV/Z6Is6ZajcCQdijcQTjP8A9etzT7NZsO8ZcDJAI7nvRapDAoWQ5DDoDjP/ANatKxv7NVGLgEKQCARkD0wO1fS0PdR8pUnfWxatLRNhhEYCk7ifetWG3UqSSF4x8vGB7VnnUYonwoABAYsR1BGQfyNTxaxbM8SRsZHYZKgZJHrXqRmjz5OT1saZUTsoRN7kYBUYwB/P6mnqTuBKnI7nsaswabdzsTCgJP3jnBAq5B4WvnkTzFiEfDKSSWJ78duM81fMkR73Y5TXGl8ho0O0Sc7iOoHYVhW+ny3EwcghB1yMZFe6WXgawMEUt5FFdOcgIwJ2e/1q+nw80m4iYKotozkZDEnB684/lWbrU0dNNtdDwK5gWJWUKWQjucVg6lpa3aMkKhGxkEjvX0RqfwZtWhV7WRGIJ4BbOPXkYrgte+GGo6SXbyi4bJBUZH51tDkqfCzp5rdDwjULEW4JUbgDyAME++KYluVZXJKjg8967HXNCuLJ5DPC6HHPGQPbisR7UhlDDIHYjj6VUqTW4mOjxKgBdieADjOP/rVdgHk7EV9yg4BPJPvVK2JSQZUKCcYz0rRiREcuQRt/AAnp/OuZxsZtmikojUlzjPJNTeGvGr6FqrQEEwswwx6EntTpNLmmtTLsIVhxuHauN1/THhlAyRyGypxkjrx+VZypqaswVPmPqfwzrseowq5YYGMhQOpz+ddNEwbA24JOc5r5o+Gnj0WtyltcswYttQHvivoHRtUW4VAGySNwOOgrzlzU5ckjBXg7M6EkPIoBwPY0TZSEsDjA60yGVJGBOC3U4qrqLgZUvh+xXsPpXRHU15jJuFXzCAwY5yQD+NQpueZFUYfOBkdal2tkkncPrSxbsgEgZ4HPWuhIzeoSINxI4ap44T5RYtheBzznP/6qeYCASVDHHBFPDrGuxxz1qNRpFbaqqwJyT+tZerXBtrYu3zyZG0MccdO/YVsSuoQyMMgA4HrXDeK9QAUARlk6qZCePcetbQuWkjn9e1sSswDBQpweDz61kvck24EQAjI7CqslwLmdnkUuRnnOMHsMelLuMilCuRjGBxms5N3OiPL0Of8AEVkGVpIR1+8SepxXFPEFc4BA5JNeqSad9rgKIhzjgdcAVw2r6Y9vMMgAEkFsdPwrWnPmVjS9zBgVSxJlIJO0ZHApZhcW124f5kwCCGByTnI4/D86dLbNJDMiEJIPunHfvx9KewaQq7HIAVcKO4GMmt7C6BDguQ+QpGRmp7d3AmLkADIUdcj1qGXKEAkBgevTioo5GDAg5GcGizEzQt3cgKTuyKsRSbVCEsQD2OKqqWGWjBJA6etW7JhNMiBQHYgAHuamXumbRteHrR5r6J0cBIyQY8HPPQ59K9k8OSrBCUZliV1AYjj6D8643wp4UZHaSVSkjEK/sB6V21pD9m8wZGD8oPcCuVtSdzna1NSK7OACQVBPIFTRyDJJIcgZ3AYx7VmRo8bAkg554PapA5ULkEE8ZI/pT5R2NJJRIBnIbr+FSMWBBwB2Jz0/Gs1nLkAuSR1JAGfbjtT/ADmCEE5A/hz0qBpF6Fi78BgRkEngVbYh4ghUEjr2rMW9CFUYkAkMCD1PpVhr0eYXdySeTk1DNE0aSInBCEAkAgnODVy0CRMC6b1B+YZ4IFZVtdCRsJKCB0zjPvx/WrYmUAkcnBzmsylY88+JEEFw0kaR7VY7jjjBz615M2lyySEvGEAJUjPXHvXr3ixDcXhLEEgBQfUVz7aMiwlyAQc9q9KM7RSOjnsrGFoeEAiiTYqYADDJwOgz3+tbuoODbsGTBPAArMt4jbs5SMjLbjk8gCrpmM4ABBHbNZ21uYe7fQ5C5iMl0BnC9TkdR7VTlR0JAG0jggHoa6LUrbG1QoJJOCOgHpisG6iML7CQCOpznNO9zdbFGW4ULlgSV+Xp1pnmAghSQDz83Y/SrEm1oQFAJyec1WCiPBJAB7+lZsRGNwbIzkHOQcYohYjADE4OMAf1qfYdpZRyRx7iokYLbsFjYlfmKr29TWctSG7Do5JS0gB3MDlVBx9BX0Z8IITDZQPKApIG5VPyg+xrwDTLYTXqREbtxByB1Br6T8HBdC0URyosT7QyqDkY6gV5uI1tEINOaRq+PtQjitngBBcZVlJBBIr558QzNc3jNtABJBwOwPFel+M9RfUJwkaKUYcleSD6H2rnbfwwl6SJwQCQCR2FdlBckOWx6M6y5eVHG2+kXF0QFTAB5LDqK6LSPCUrHMo80BuG24wK7iw0O1tI40iYui8guACB7mtZLNEICHamASMdTWySvqebKqYFl4ZS2YIoDkDggg9ecZH+R0qa7sVtwSFBcgjJ9K6SGJAgKkA9Mk1ieIZjAjhSFKgljjoD3reG+hnzI8z8RNsyoIAySD6GuZnkKyIQcgg7sCtzWpS87lSXU9uorDnHmkh1yD1rWS1OqMtDPuSUmDAEjufSmrMYpCUbZkDPHU06fEhwCcjtULkRqC5GOnT1qUiXcTzIy7BCCRzgDHJ71I00gjMbjAAyQR1pY1EKvgbXkwrHPUdR+FPSMBGBAIHf0pDuQIyryRkgce1WLO5XzUZxlI2DDBxgg1XGQcbQR0J9KmTC4JUKvsOtZtJkNJqx6h4e+NbeH4ZbeKzjkIwQ0mMt9D1A/Krs/wC1nrqzFIvD1uxB2+YkuAR2yGz+lePSK5ckgANyMjkVVETGcgOq5xjPJJ71wywsG7jhHl0TPa3/AGndflJYaVa7umwPyM9xxirdl+0B4m1NFSS0hRUO7kdfyryPTNHNzMQEJcjBAGc4/wAmu90fT1hgjWWNgvdM4I/GoWHh0RpzJaXZ1zfF/W5HVwI0c53NEdoQegFYWs+O9VubmQNOcFQwZCcEnqDnpRJYoqgRgnHXPOPxrJ1GDarsACRx16mvMxkJUloe1gadKpvqzFa6vprtpLi+mlUnJDudo+g7VZlUuCCckHOetNkXbIAyEAdSR1NW7dQc5KlcDnuTXzVSTb1Z9LTpKOiRAkLSITuJJGDx0FZ2qWsjACNS5VeWPc10qbER0ABYjnBqvLCZY9hyp64X2rOnUcJJmk6XMrHCTJLA2XBCnrg9KfNKfs4CNkKOgrqr3SorxSBE0YIJKEg5PQnHp7Vl3Xhh0RwY2ACjC45JP8q+owcnXV7HzmKpqlK1zmwXBMu48dAKuW11NI0YLhTk/eHB+tE9lLbkKQAenFRwxMp3A7T6k9R3r0+Sx5bOnSVEYJG+9Aoy2MZPfHtV2OVmiABJJxg+1c7DcRo6Kzukch2quCQD6kir9tM0bgE5XOfpWDBRkb0FyqnJDKR0Hqa0IHJ2uSSDztasC3nQkgOXbk5PbnpVuC4LEEPwMjr1NS3cVmjooLtnABJRBwMnOBV+CcDkOGUEZ9jXNw3h3CM8k8/N6VfWcBSScE9s1HKWn3LDOBKHQlSeMNyDWfeuzgoBhiD0Gc/hV2eUBkKgBSOcHODmse/vXSRlAAVhtIUZwPWupnz0XdmBdMMEk5UZHWszaSCQc+nHSr+pQJDI0ZYlVOVMfRh/hzVRWTyi4JBzgeh9a5mzujG6KGoqlxHEQoRo8gsBgn61iNGXdkG3JIbdjke30reu4wQQOT3PpWTcoUYkoEPT3rqpOxjONiWwlEVypKB5V4BzgivUvCV6diMzkZwME549M145A0kEwYliCc56133hm7VZEJYqDgjHQmvRhNWsc90k0evR3CiLekqT8dUzgexz3FcZ411IbWTJKkcsB0P1rejuVECgcPxnHTHeuM8Ysqs6pmXBJDeo9CK56lmca96SR5B4kZbi8lKhQyHkAYzXNzKqRiVlzHLlQoOMnuK63XLLF0+R87YYkdOff19q529s2CtuViijJK9R+FcMtGfU4dWirGK0INvHBEDEFYsQTng9s96gkAlhDoQVBxke3WtA2qugIZt/XG3p+NRRxoWcE7duQSR0NQnY7kzMjn5beS5GRlxnOfrV2zu3jwUGDkE98imXFsXUK7AgDd8pzgU2J/LICLuJ4AHeq5i7ne+GfESK6B38qTdtAAwEX+pr1LQ9etXUbWDsMKBnqfWvnNbxrWcoUMbp0yOc/Su88JeJldIgASQMZIwc+4NbUpRTtJHn4mlKfvRR9DWboxCD50YAkkjJP4Vfa2TJKkKQPpn2rgPDfiNZsAniIZIZsEg9x613umahBcqHCnGemc59/avQSi1dHhz5o9CIWKpn93gdBx0prWYAJIyAQyg8gn6Vvw2ZuclDkdcY7Uk2nOdgIUKOG5p6GakzA8sqAHOS2OcdalYKWIA5GDWjNZkuAF4Bx0qFrLyMMASWJUgc596VkUptmTJBundyqSLgZDfw+496gkhGTtDEdDkcD/Gt37KBz5eGA5bHJqEQFWRh8yqQxBHUfSpug3MOK1kAALcnJUgEY9qs2iOFCsAhB3ZPX6VoS26ggg4JO4jHQUwW6eYSXUKeAfT61a1KWhA24TBAVc/e3A9T+NMnty7ZBGTnIx6dKs+WA4UDIAzuqR0CqQD82MCjlJZzk+nuAxOCWHU9qw7jSfOYzoWLAlQRxn8PSu7W1MyEOAoHc+n071WuLBWCALkAnIxispRQo3R55PZyKWGxSAM8jnNVfIKshCFHzwQevH6V291phDsUUKOnA4NYd1prwsoAyx9e1cck76I6YMzbZwThuCSAc1b3GGQkDcGOM+3rUawmKQAJvbPIq15cjISyBW79siuWd1ud9N3GPtwCASMbcjnp/wDrp0KgKWYA+uO1SQWrBQvAjBLYxzk9ef6VZRwBswMcgmuaUrHSo3KogywkEYI6ZPpVraFCYUAZ6gVInl4YA52jIHrijhZQ5IyRgDqP/wBdZcxolYRlU5KEEg9qpTkszAoWGQNwOPy+lWt4RXYjI9FHIqszlsEPgA9Mc04q4pOxG0yPKEUlsDrjFDhSI0O4bSWLZ61FIyxuSAQD1OO9OdwMYIIIrZRMnIldgsRAJY559hSAts3IGcAZwDyarhwqMAc57E0CVRwx2hR2q1TbI57Gja3hiZyJCig8E8ZH9K0bHxM1kUjikcAEt975ST1Ncy85KkZJA9KgQysUIXCvwvY/lW8MJz9CfrDjsemWnxGuISVDll4HynB966/Svi2yzxwGRi5wMZ5rxSz0m5cncCpDEYz/AD/Ot2x8PzFkdmIA7ccntW39lxluhxxrjrzH0R4c+KBuJUCuFMqkBXOMD39K7S08exFATIEOcHJxzXzlpGmT20KpvZgTuBIwR7Z611lis6rguSi4zuJJPYVzVcppm6zVpaHtdx49WOIhJCpxzg9R6Vy2s/ElII7lxKQqjCHPX8O1cPK8u0gEkgdzXB+ONQdbaSC3JEpGCc/dOP1rz55ZCCujnlmlWTSR0Wq/GR2uHQSuXUBmAPAFGnfGgyuoZ2wTg7mzn0xXz9cXDT3aM7uSh3H5uuPUDqKhW/mhmRoX2yE5JByc+ornVCm1ax6kcQ7an2FpPxbhkiEu/CjCks2MH6envWpL8XbaC2eSS4SMjgjcefyr4/0/XruJQhmJO8tgHqT1z6mpoPEU8dy7q/ztlfmOR+XasHgYM0+t2Wh9Gap8WzO5ltZEdSMEZIJ9OR2rkdW8fXlxOStzEUYZ8uMncvqDmvJE1KaQlWkYAgnI4Bq/DfedhVlCuAG55JxVRwkYGDr8x1d3r00mC0hcNyCTVOa6lAdgeWPY9qoW0huZCWABAzjoCB9e9PMoEwQHJwSV7AV0Kmo9B81yOWR3ySM5GOB3FVZ0YJCVYMW3FgeNpzwPxHPHrVyZyqEcSAH5eMFQfamYGSFG4nnFbR0JZQZvkYDJYHB21Ayyz5DqWGOWY859auyK3zZwgPpVdYSoBQlnI28n+lapmbM2W0Us2RjjBI71k3tiCXDHAxxit9kbcABxntVLULYnYAuRnByOpreEjjqK5zkyPtCg8DggVX2FVJLAA9CeprUvIfLLEqAxPIUY/SqUgBXagGByOOa7YSuedJWZPpV0YZogDteRgqnplvr2/GvUvBd6sqKHILnJxzkYryJpQqIDwAQc9wa6Pw/rUlvKBDKytjaDnBP4+9dtN30Zi0pW1Pebd42hXBYqeTk5yaZd2KAlgpGRkD1rA8M6yjxCNn+cjkdgcciuohlS5BJBA6jJzVygS1bqczqViHUFxsIBJUdz2Nchd6cyFyRnAPI4FemXloZVK4yc5A9RXO6tp+3AAZwRnoMA+nrXJKn1RcKltDgWRRiMsVPJwQcCs+diFIABP9329a6m+06S38sOgAfOQOeOxz788VjXNqSSANo7nFZctjqT5tUZDsdgwu3PA56mqyqCpBOcHBxV57dlYkAMuOM9veqwtjjAO1SclR3NFiGVWQKSVGCe/oaUQRLICyMzcYYtjH1FWRblQCTuIyABULbJC46lDtZfQ+lAloNkljUErhD0APempl4WOQHPAHXFJJjzAuSAxwo606SeGHaEVmY8buoFI2i7BCzK0a7CxHAxxgVsRFgXAO0OACPUDoD+NZVvJlskM4BxgDOPetOM74yrkYOQNvXH+Nc0zqg0ydABkBsKeCoFRSAqcAZGcAD+dOwqqERzgAckZJFS+WWyQQAo3YYdfxrE20GBwFIGMEZGT3pXKoBlgWPAwev40OyyIBj5jxwOlESGIgggkHIBGc/hRoIm8xDGnJAX5T701ifNj4xGGyxHUj0pqoGyTlFzn6GptkRBLEBwAQ3oPWpdhEYQ4KlQBk456ikdWYYAyR+lSgZJIIIxkEd6RguCfMyQMcdQfQ/pSTuOzMucOMgkAjOdp6isi4QIzMSXA54yK25xsJUnccZzWJeIWcNuAAypXHJ966YHPMoBSrElmIb5huXAx6D1+tSiVGxgbSAFAY801Q/ykjY2CGHUY7VHyQScBl4HvXUkczZdXcIih+YE5yTnFKshhICYVvcZ+tV/4QAxwQAd3WlCeZIMtwOo9atRFc0IrkR4BIAI4Of4u34V0ng/WnsdZgaWYoYnDMIzw6jpk1yCAICSAQPUZxV7TpPLkQAlewJ75q3TTVjSFVxkmj7r+Gfiv+07eIh8qwBBB6g17LZSb4FYcn1Jr41+BfikCOKN5mUoCoj9WB6/T2r6w8NauZrZQxDFh1HaviMyw0oSukfe4CvzxV2dRESQARkng47VPt2kHGRjge/rVaF2+VgAAxAIz2qzwrEE574PavmpI9xEgcAgg4bGKCM5wSSegpCwCglcHHJzwRQrKSfnAU9yOtSVcYqAkHn2B4xVhAc5JwDwQPSoyQWyAdv86fHgDAGB60hqw4ALkkEnGeDx+VLwOSCWA49velMYfKk4B4B6ZFPVM4GcDsam5okMTPUknnk+oqfbgEHBzyD6imhPmCkgkehp+BwMZYcYqGNAznhiDI3QqO9N3DcNwCkjuOp9Kl2AAkkr67ewpgVUwd5cN03Yz+VToWmySNWVRgAk9cdDTyB07jkgUiEYAUAAdh0FS7SxwCM9eTWblY1USJu2RkHn6UpI7kmrSQ9DnIx0okRFBJHNSpDlHQqHjOCSD29KacnAzkDHFJJtDZAyfr0oTPXGTjGT3q9yNicEEgjGT6U8MN2T2469Kgzv5JIz0wKcMKAQNxzwSeaykrmsXYtBxkkDnvzTtwPI5FVg4QkkcVOrA4IGBWdjRO4/rnIpQBnHak9ABk0JgAkDBzzSGSKMA45NOpme9OHSgBaKKKACiiigAoopM0ALTXdY1LMQoHJJrD1/xhp3h+MmaUPLgkRryTXiHxA+NNzdQPHbkxRNwEU4I+tbU6M6rtFGVSrCkrzZ1fxk+LFto+mzadp8okuGUiSRTwg9M18a+KtTGoyO7NvGSRk5zzW14q8UzahPIWkypGcA8k98ivPL6XcjhG2bgTkdjmvtctwHsPee58ZmGPdd8sdkZ2oEuQAQg5wfesso4Ulh83qKu3DPM4V0CEdCpJyPXnvVYNEow5YjOMqcEV9NHax883cqSqCAMkDOfmqtIrbGJOM9KvzKHBGM5OMjvVeZAQoXhFG3GOmK2joZOxUt1L53HP8AtAdK0LO02FXjbPOSTzVOFGjL5cOjcAAdP/r1pWDGLcDgKDya3iznkjQkQspLDPpUlrIyh9pAyMEdMntSbjtJZOdvH1z1/KmW1w0qLIF2jJxuGDn6Vrqc7LIicMQp8xAAQehJ7g1YUiLCqQHHJ5yahjlLQkqcsCDgjrnr9KnectGqEADqQFBwfr/Ss22JDJpyB8pwR3Hf2NV5eQwGCMn7vfmppc7GIAbnpnBquI38kFhsJJ+UHOB2OfWpUi0jNmjaNyXjDrnhtxGPw70x9yo4A+Q84zWhJEZFGz5+TuzxiqcsKRKAWIbrgjr+NbRkKxRukVkjLJjIyCfSqCRiSZgSQAcKMdfetKUEgA5+jDoKrJGfPQA5KnP1rQcS5bwEYUEkjv6CtS1hG8Due4qrBbOrhgTkjBHatbT4SspZx04B7GobOuCudr8MrM6t4jisQf3mA+QOoJxj619x+CvhpaafpsLXiF5SAdp4/P1r5l/Zb8Mw6j4/iuJVDNBETjHXByDX24oCjAr4fiDHyhKOHpO2l2fc5TgoKHtZasq22lWdogWG2ijAGOFFSmzgIwYYyPTaKnor4Vyk3ds+nSS0My88Pabfpsns4nGMcLj9RisG9+Fmg3ikCF4s/wBxzx+ea7GitYV6tP4JNEuEXujyTVPgLbXgbyrwAHoGj/qK47VP2Zbp1doprWQ9gQcmvoyivQp5ti6e0zB4Wi94nyVe/sua47MS0ZjOMqgBx9K5e+/Z81KwuSTayeUOHZozz719u01lDAggEHsa9CGf4mPxRTMJYCi9tD4D1b4R3drkKrOp4wq4xz71zV98NpQxRIGkJHIx0/HtX6NPp9rL962hb6xg1RuPCuj3QIl0y2cHr+7Az+VdceIU/jp/icryuL+0z82b3wDNGAPs6oxyNrngntyKoT+DJVjAaBYtpwCFzgn0J6E1+jl78J/C9+ctpiRn1iJWsDU/gB4bvEYQGe1dgRksHU/ga6I55hpfFFoxllkl8Mj88rvwTJCFHlYDE5jxkg+56VmXfhQIVVFZBgBmAyc55IH5V9wa9+zZeRuxspILmIAkEgqeOnGf05rhNU+AGqxmR5LR2BJO0IMY9sV6lLF4WtZxmjy6mGr090fK2meHms1J2gHdjdnkcnr/APrrsNHuJrdEQnCg4yTya9N1f4OanYwlzp86xA9QmePeuMvNFOnylCDkcFSOmK9mhyfYdzwMZFpe+i/He7AcNkLghj0Nc74nh82EPvB5O0DqD3p6O1usm4k7m5Gc4X2rP1e5DKdpznkY7V0S1PCSV9Dl3jZXIZskDGSOvvVZ4wXYMAo7H+taXlOzvuABxwD3qaLTw3lMQOAQQe59aSN1Yxo8YIHA7ZNQtF8xGQFIyR6mtyTTFUcgEgZJxjj1rOuLXdISWAGMAAdKCropZQggHBPUHpVaQBgyggMvOBzirjwiMEKCQOSzjOPwFRtGI8uAWJ5Bx0/CkTYzmdZkJUkBvlz6/jVO7YpBKGYFyBtY9Bjrn14rVmkDYYAgg54Gc1m6ghktpXUgE/wgZyaynflYktUeUeKEkkuJ3c5DfdHQACuR8uW5mEcaYyQucZHJ616RruhzX14fLicgfMMDI57DPp71q+FvBEWnsZp0LuwySw5JPevFhh3VnfofWQxccPSV9zO8J+ARbJI98o89X2jawZSPUEcdc8jINdsmmwW9qsUbsSCWZmAA46CtcQqFQIioQAoVRgVVZFWUbgAc5C9jXtQjGmrRR4FfETrS5pGVMgABcBgpyOO9LNOV8olGbaccYyAfX2q/Nb4BKvsY5IXHBqm9sxyAQxPvjNa3OJ67jYrwhwQeMnAbjNT/ANoGFSrNgA569KqfZjsBBBXPBx3rmPFeqS6a6CIsAww2ehHf8aznVjTXMyqdGVV8sTuoLxZF3KQR3Ykce+O9WI5optoG5xjIYEYJrx218XyxyopOFZtorrtK8WfaBExMaY+VQvGSDyfrWUcbTkaVMDXgruJ3MUwUgEAL/dPrVuOWRGADkKTgFTggVztvrSTKc4JGMnrzWna3SSYAcOMZIIx+ntXUqkZbHDyyi7M2RKSMKWJJOSx9/WnxynzRuJBzgk81nxzlgACSQME56j1qYMWBCtk+/GaoaNSNnKhyQQDjJq1HcEoCDz1OO9ZSOjYBYHgH8fSpI7ho2QYyCeqc/wAqCtTtdDcNESrk55AI6Gt1oztAU5YDPpk1xmi3+xyuCzE8H0rsbeQyKAQAeOp612U7tHDUSUrFiEGP5sAPjnFXITkqQCQScEjpVAOUICDAPHzc8Vp2SFtjkgITjmt0Y3Hxk7mJUHIOOe9EcciuQ6lQRuG4Yz7051EchG7BYHjAJx3IH403ckYch5ctnAkJJAHHQ+lTcRAzjeQAAcEn1NRZEhUEEHGenQ1adS7BgoAxyablIlyGBJByCME+4/EVF7CsUZkBiIKsGJ4wM5rj/Fviq10DS5riVyj4ZVGcEEd/wxW54y8T2fhnSZbm6n2MAWQBewxj9c18c/FP4lXPii9lCOFhLEBlYgEE56V42YY/6tC0dzvwWBni6iiloZHjnxjeeKLx5ZpxLCCRtAwCc9ea4uS4OSCMEjpSSXBIVDkqvTmomJZwSBgcZPevh6laVV802fp2Gw0MNBQgrEaxlVMjDLZyPY0tq7m+sJh8gjuFZmPAA6YJ9+KnVF5JbhuQAehqswZd4B2kHI4zyKUHaSaOqSumj7b+E+opLpiFmwdo4HP4V60VFxCEIwWXA9h2FfOXwL1capY2sSuYywClmGDkDk4r6O0wlIkEkvnADALKAcV+lYWftKMZXPyTG0/Z1pR8zNutKeNAQSABjHriufuLUo5DnIHTHevQpFEyhSRgdAeK5bVokhaQMoB9QOtd8JO5wWOektVuMtvwMcLjriuc1XTFJJRMSHqQf6V1Pl5VAhwoJOc+tQXEK7SNpZgevUmulWluTc8+eAo22VSBk49jVZtseFIy7ZIGegrstR0tzAHEDEMRyR0J7VzF1prwTElBjgDI5A9vxo5bbFXughkKxgxggk9+wq3b6kSQrkEA4wRwR/hWe5ZUAAII7CoQQXADgBTlm9M9qXKUdNJcCe1KAAkjGc4x6f1ri9ZENuSXDEHLYHJ+grUEzKxIYkkfnWXeWpnQKTvAyRu7e2anlGmYhQLKCFJGDjJx1qFlErh5FZQpwQO9aF1buuwoC2DjHTFRukoYqyEREZGT0NNqxvGRS8pPmbkMOQfavZ/g1prQxPcnkykdTnGP/wBVeQeTIqMhKyBjwuMEexP9a+ifhHYJYaGE8tkDhSFYg7cZ4z361zVZJROmKUj0U/OpIXBPpUUtyVUADdgEAHtSyyBQF3ED1JrLuroICCNy9Q3WvHckaJDri5DKWJyB1xWHqN+scRByOpB9DUuoXyRWzsTtOMgDJyfTiuS1DW40jIkYhCcc9jSUkyrWINS1CWGNir5BOOT39zXGarqbl3AQDPOQc5o1bWy0oAkyhJwA3B/Cspr2ObKkqM8ZPIrWEdbhdJGbcuGUkk8nIHoarYDrwef5VYuJQQCECjPA6ioI41QFQwwOcZyRmuyJk2RksqktyMgBcYP50qsuQVDAkbcZ61Y2A5AIcf3u1RSJHGWIOFA5JPStEyR2wEZ3hSOx5zSssqsgVsIBkqTTo7yN02xlXIHzDHQ/Wnl0IBIw5HrmtEK41QwZwVAIJAKjr+PepJVaXaMZbGdpP+FNhXDKACif3WGKcWViBsOTx8veqIZE8UgjDQLGxzyC2MYPP178Vbt41kZGA2YyMAYyfWiJRM2CSUHcDpVuIYdQi5G7axJ6e5/+tUy1IRpWMxkDEnkH5lB5Oe9SAhC5UZLjaQeuM/pUNgMyM0hZFOeFOM+2anAL7gAAegDHOMnk18zmtKyUj6bLKl7xZpWmx2CltgB5Yg4H+NdBasPs+MEgAduvvmufskAIGd5H610cADwgElyf4R/IV8qz6aBnXcpMmApAzjjtVTULZ5YCzFggPOOv51peapDHOAM8YzmqUl2jlgCyleQMcGpUjRmMzlZSAAoK7ST7f1rK1EAyhSArNgKp7k9OK3BseRldiAcnA9e1Y18iGRgGDSEAYzkAV10VzyS7nBXnyQcitEgkAAcKR1BBOfatK3jC42jB4qlFGiMVCLGOyoP0Fa1ntdQNjtwSSv8ADX6Hhqfs4JH5/iKkqknJl2ON7iXy4gzMcDaoBzVuOFYpygwhAwRnPPeqyxuylmJCkcnPJ/GrBiQ7HcfMoABx2rqZwjlTaCWI3qOmev0qVldAu5x68HNMeFZSCrgPjILDpRHAGOHdSRk+mfas2XF2JNzhSMqeeAOc+9Qkh3O4BjjoB1pzxsIwFPGe5qGItEzkgEA+vJz7VhI6Iu5Orko4KMSOoXGDTRgcqwBIycnvTpPnwQMjHftURyZABgjvgYwKyaNo6jmkLEFnCqflwP50/wAtcoFJKjgEd/zpqLECQUyQCR7GrJLIsQCqQSGyDkkd+KxZa0FAOSAOa09JIt7hXdgTjA7celU0VS24DB5IU9BViFAjKzRhznIz2PqKhOxMtT0fTLwSW6qyMASGXJ7Dv+f8q2EYMpx8rHknrk//AKq4jRb0hHM52sGXYoPUY5P59q622nBjBBBPXkVvFpnPbUuiQ5IGVHHJpEkL4JIYZwDjpUYk25UggZABPenMcBiGBck4HYnr1HQVWgE4mGwEDnJUZ4/P2p7kFCWI34x8vSqhmJjAKglgCQ1G7qCeMdu1FitieSRHKsRycAgdzXFfEvxENF0G5RGCEAMxxkkc8Ae9dbLLFDAS4OVBYMpxz2/CvCPjL4hOtXUqSS+WFjCt5fBKjgH68UtgWrseY65K93eM7OSTliR71h3G4HYHYxE5K46/jVy4LO7lCxWMAM3qD2NU2l3EkKSB+lccrt3PWhZJIrzQmMEKhKN15/SofNEQO5cJ6gdB6VcaI4DAlhzzVYzpFsLDvjJ5BNYs1QzICEqMEjIFU2Y5UFwUJ5I5x+FX5WOSQmFPA4xVOZ/LWJDGoVc8gcnNJK5qio0gLEYGSCNwHUVWkKhggcEsfug849fpV2VF2l8EL0A9aqvGFUMY9hPyjnoPrVWsUfRv7Pvi83/mWcxZGgwNznIIA4wffFfU2nXIkgReVKjkEdK+AfhXrsuheJ44iSILhcGQHAUjoPqcmvtnwfqy3NhGfMAduDnq3FOOqtc8ivD2cubudTq2opp2k3d1KQscMTSsOuSOAP1HFfAPx08XDxFr5QtlxGrSYPTJJA/DGfxr6p+OfjpNH8MyaejmGYtulJPJXIyBjtgV8E6nq76nqk87sJFllLo/coTwM98Ctbezjr1OihS9p7y6G1prskaBm2knIHqPWup0kgygk4GCNx6A+n1Nc1pELTvCxHy4OfUN2/Cuss1jhYblwuMk571rTet2Z1vdOn0dlE6YGQpGAea7jTgrSKSQQT0HYVxeiAoUMZ3BxnIPUV22nbJAduDsKhgD0J6Z9M12bo896nQ2SjIw2cDBA6itGBCPuDjHBPXP0qjBuDhhjkc4HSr1uw+Yhw4BwSOmaliSsXoSmASCQRyfSpogzMrFgQDkYHpUEbEKV3BlI4xUsRKAjOD/ALNQxk6TALK5KjB3EkdKuR7wynGD3rPRgqgEkjPIPYVp25RsjoPoTisZAkaFqAGUkMEJznGORXWaU6shBALADj2rlbR1chScg8Dmui052yDjJxgkdx6VyzudVM6BY0kKKcljkr6cdqjhsY4mO2MAkkkk9e5qzB80SkZU4ApxIVWAJBA4A7elc/M0dVlYrKm1QcjB5wOo+tI4LKOME5OPpUrsCGAPXv0pioeu4nHI9qpMhxMu95UHqc9PSuf1tVkgYFcjBwa6maMEkEAnk/U1harbqYssSATggDPNd1OVjnlA8p1yxwksoOCMgV4B4tgury+nMLKgWTb5sjAbVOMgV9K+MilloFzKcBgfljIwW9wa+XNe1qWe8likIYlyxI4A9Bj6da9OFRtExjyl6yuFsLcRRgTleN0h59+lT25uL5jJIxIyCCBgE4xjjrWTYhpUB2hn3AAE4GPXPtXV6RYGNIycEE5A9K0hHnepy1bRJbfRJzbpIWADMVBAwCfT64oTw/MxYg4GeCeOK6y1hV1VCoZGAJz0/KtextI2kQFchSceoHeulRijnUzzG40S4mjykTMDzjoaxLzTbq28xmgYhVztVCSBn0FfR1vBAx3fZI7nP3RNHlh6Hg9aR/DdheKEe1BDPl9uQwz1wew9qOaGzRqqh8uTxPvUNHsJJAyMZohtP75wM19LX3wr029wyIY8ZC5PQfXvXL6x8ErgRtLbIjovAy+MD6Y5pcsHszRTZ4pMEACFCinjdnOT6+1QkKcrHwowPm7Y967zVfh9e2RKNGC6jkAGuYuNCu7beDGCCMLjoG9D+FZypSXQ1jK5lq0gTk5ReAp7D/8AXV7Q5gdTt3KshVsKNx2k9sgdahdCpAbAZflOR39Kktne2kWdYvNfIUIDjk8A59s5/CuacdLGyZ9MeELhls0LkgbQCMcEHr9K6+O5HLMMg9BnPFefeCb1rizjBOSFUEfSuuS5cEKBlQevpXFGNjlk0nodCt0jRAlRxwB61TmTaCQQw+8cduelV5LkiNQSM9etRtsnKmTkDkZ7VvGJnzHM+N3RLIh3LOeFI7Z6c9MCvEtTdzcsGKkqfvDkGvV/iNN59uIkUmPBB2KWJ/AVw9h4MlulR5pUjUqCUJIcnPpjAHTqa9SDShqxKSRzEJM6qYxvA5yPWug0nw1fXzBxGkYA3AyHGR7etdTpvhuxsWKxWwDsfmkZQMH+netWC2McruDiMYGCOn41z1KiWwtGZVl4UtUUtIZGkwAQANoPrnrW5bafHb7Ni7gDgjHSpADIqI4CnJxg84rRtlSQDawIBAII5rzp1JPqdMFfobWjWgkO4plFB4Bxk9q0dVQy2QQDYcHpzil0aApAQTgA8Y7im6rM33STlQBkDHpivExNT2cXJnu4WnzyUTiJtAtruQiSIlmcqQxyPY1K2mxWyAKQgj4yBnArWclZ3EgAGAynPTNYerXWWdN3HseDXx6lOpO9z7LljCKVjIu5lknZEBMW4guw9Bwcdqzkw4YMrIQc5bv7fSpJSI3IPJJzgDrS28JuHZQpAAzk969WlC+iPNqy5dWQIM4CuHUnjaTx7f0/CpzbF9wKbXU4LZGD756H8KkcRWoO4q4B4IPQ/Ssu51bysAMATwMngCvXp4OTPKnjIx0JLqC2WB/OYlxgDaQAfw7/AIVjXC2RUsbWNyRgll5H0qK+1F2Vi5yAcCsO4ui5JLkE9ACOfrXq0sLGPQ8uri3I0G1KOIhEjVB91cDAHpzSw62tpMjzoJolBDxHjPI5z2xzWMJuME8Y4JNQNMGUhgDkHAIyD7Ee9dapqxwuo3qjvTqmlajG5DrDJjcVIJLEngA/TFVHskZ1KMqqRkM3ORXGxXDwNuDYI7D8qvWurSxBACHUds8gU+RrYXO2dSsMOAFJbBwCOCKtpEJSEySFIJI6jFZlleC+I4znr710VjC64JG0KMZxg/8A66qN09TPm6CCJFw2cjp8xwR+FQhwrsMkcYJHGR6Zq5LHHkkrg9Cx4yKpvtQkDGRyQe4rdITYs7YDDG0gYxiqzHzFZlBUsAMkdD60s8gXBzgnoV7U2Jy4YEyu5OSeua02JIpEyQFJGTtB9arsjqSzAkqcYz1HpVxnXaoAAdjhR61VuLiSGNmJU87gccjHaqiS1YgZxJGzAEjHAPeoFZ5RkoI+fmyOfwqV5CMAvksN2MdjUSyn5iCQwONvY/WuhI55EOzGScZGetTKoIJXlPamOScELgYwSKbFK0aFFfIz1zzVpXMHuatsfL5xuX0J61swsFZMkgkZCjtXPQSumzMhYd845rft2BAIUAkAcd6hoSRv2D7mwUDFjktxgD0x711EVwltaGUECJcZbOAK5LTZVSRSh55JA6gDkn9K5Xxv44EETW1vIQig7gDzn8KwaudFON2X/HfxLlXfZ2UoKNkF+RyP6V5TNPLdMHnYySAk7snrUUlxcXWGeXexySzDGKFZmjiA3BgSGJ9Kwk9LI9SFoqyJre3DOSpAI+Yg1pWkCQgyFck5+U9j6/WqEKkgAEg9zV+NgVC7gQDzz1rmkM0UfzAAhDHAyR0//WK6zR7c8M7LIwIIIXGf/r1zthGZCpCsUyMAdh6V1mmQmNiF4Kjp1yazSMpysdXp8nKOuFIHQDoa6q1u5W5UgggA8AZJ71x+n78xkkp/eGPyrqrFvMXCYBQZbtx61fLc573N+CUkg5BwACGPSkuXG/A+Y4wQx4Hv9aghljZAVAJIHzHqQf6UTyYkxgYxnIOcCptY0RBhwxAGRnk56CpJICUClgyA5IzRtHlgqcDnBxU8UZnQYOARkk9zRsUnYoTeErLU43aZFwcDAGM57cdKxtR+BvhrUEBSwCuSeZHyAfX/ACa9Bs4TGuWUsoAPBq6Iw5Zc/wC0MD/Gkq0o7M1Untc8K1b4DG2iIsZwynP7lUJwR0JJ4PWuM1P4Y6zp0hDIwHTaI85/EE19TmEMyqeFB57Z/GpJLKPILqHAwMEZ4rpjjLaSVwbcj5Cn8P3diwV4HU4GM9R68UQ2jxICQSSSckV9Uap4N07Vsma3j3k53KMEegz7Vz2p/COxnciO5S3IHA8vdu9/auhYqjLfRmfs2+p4PZRhcgqXZgAcdq3bVH8yP5A6YxtBwSe3PYV3Nz8JZ7Zm8mRmQc7wAM/hWTN4P1CycmUgxgjGEOR69O5ptxl8LIcXHcp2+12iA+R2IUHrknoM12ugaOsW1ynzAkFiTn359KzNH0J/PCvESoOdx6A12llAIAAFJPTntXFUuibJlu2RTGGXII+U1YhjQAknA6kg9T6U1FYAADBJxkDgVZMQGOQBnnA6/WuORrFD4tjtgAZxkHHWotWLx2EpxlzjC5+uatKo37U25xjJ4IqlqYCR4IJGSAM1mtzfRI57TEBjRSCWXJJcYzzWpHkKBnI7+1RWsI4OdxPf1qwwK7iELHgELwcdq1epmtCJ0LZKgMRzyKxrue4WViYlUknIyOBmugUKWdcEIvAPrWVqsKjLbSDggMBk00jSMuhz95cbQd5wT0A61QXT5pHBVMk9z0OauhTJcgEgsOSBzitqN0jiAKfMB6Yrxc0xTw8OWO7PostwqrS5pbI5wabKgKkZIPLHuKbJAXQZAkkHRiOQfb8OK2ru7ViSEEZxjAPB96zpXLEuASRxXwrqSk7s+wUYpWMW5hIA3A4GSfasu4T5CRxuBAPtW9dRNwSSoPJBHX2rDuQGYqp3DJHHbFTe5SRnvGYViiQbkVdoHoBVWaMhVBUgjJ+ua05QFjwTjjqKoyKPnGSWI+XjI98ntTuaJGbcncpicEkjdj2FZcu52JEjAgnjGQR/St2aAqAAxIPJLHtWZeRqCwAxnngVUZWJlEj08loXickgZIHU+3Ncx4mtCC4XKBRkg9QfTFbVtdC0u1UFiHYZJPT2qx4rthKwuHjZDIoZA2Mkdq9vBVU/cZ5NePs5cx4zq8G0lkbceeMcjHf6Vzr3MU1yIFOZVG4nB5z7966fWY5ba8coxMRUqQeoJ7flmsvTQsWIgkZjXkZH3fYEc10ThaRiqmlza0e2VbdHWMrIpOT6+hrbjmm2kYIDEZINQW8ESIgS4DgoCSFIAPpkjk+9WhCp2q/zgHIAOOa97CKMYKx8ri5SnN3HTv8AaHDYJdRtDelWY5W+zogOCDg7h1FReUNoAO3nOeuKsPnYHIIAIGT3Ar14nlyRYgmO5EQGNVwAF44/wrq/Dtos2oxvINkRwSF7D2rB023Mk0DMqrHIwwwOeK7Szg+yMAuUOQeR1FbROdySOu0VjFESRkKcE4z16D9K6K3mBZHGC+dwOPunHb25rltOmLx/ODGDzyOtdDp8o8lRjAHQZ6UpmN7vc6GFg0UbAHaWK8cEkVu6ZGGMYKE7TkDPWudtZR8qgknriugtJgsYYglu3auWSZtA147feVaM5GSNq9eKLywjmhCSLvzztPSmJM425DKW4OD0/GrsUvIAO4gfeIz/AJNY3knc7I2ZwXi34dW17bubZAhcE7OpA9Md6+e/FngWTTr2RChUA7gB2HvX2M6BipZThjwfQj+Vcl488GRa1BLNFBslcjkY5I6/n/WvVwuOt+7q6o1cVY+L4odpJkTazOVAHY54+lejeDPh6msLE9yWEW4M3fHOf6Vck8DiXXwYkKIWZZCRhTg9Meua9c0DTYtG08OoBIQrtI4J7HP9K0xTUdIs5FG8rW0OD8WWNvptoEVdpUbcHA4xxgV5JqEYlmcOhkOSQ2AMD0x3+teqeOQ07ghg7FsLt5I9/pXEzaLKzF85Yfwjrj1pQTcUavTY5FrV4ysqBldcbSOgxXqPw+8avI32aaQpIF2kqcYGev6VzTWDjBEQJAyAwDA/UHg1HpunNpVy1xbqFkICuWHUAkkfr1/Cs6lJy6GE7s+g7O5RlQQvkkbhuPWoprx3mIPykEqa5Hw3qZljjWRsIF9epPvXSIolYADIPO6sIxa0ZjzMkZCFAABJPPGM+lOjyrDg4xgr2HvUhjIgIIVXJOGHJFSKgGXwoYjBxWlwSEQyOwUEhDzuFOkjLfKCCwPPeo9x3kfeHTrinooV2CsNzAFgcdvelqaJDXjLQFXC7uQAvQ15z4pt3maRHkJZCF5XGweuO4r0V3PmABtwHoK5LxVGXMg2lgy/Njrit6bNoo8zaEwkHeCxOBkdafHEQpIwT6DrU97EEmAYhR/DgdKbCDyQBhQRj1Pas6hty2JYcxoGJOBx1qS4tbG7VReRMFJ+dgMkfQU5Fd8AADABI9KnS2MgzjBAwR61zrcNEclq2gaYkxFtKpctkI4wwU8An/PauSvtNFu7lXBCnGAeo9a9fl8PwXceXgGQOSGwSO5+tcpr3gpkjVoAGjJzjOTj0rvpSTVrkuR55tUSMHBdB3qOJY23iIMqDBO455rWv9KktHZMYTpVKOMxuUCliemB0roehnzodHGJyQxKgjBA4zXonw78E/2zcfapoSUUALgEDHc1l+DPB0ut3cMssO6FTnB9exr6E0Dw/BotjHsT59gBY8Y9cD3ryMTXs+SJrThza3MuPTI9MVEjRVRBtB5OcdOvNQmFi7EAbT147/5zW1ekNKBGVAIOcryM96ykEzMQ7hyCQNowCfXFFJMyna5AkfLYcKAcYI60FXkBGSGJwCO1SqCAd8YPOPTHvU9vAgy7gkjlQD1+orqMSoYyHBJABOCVGadJhXGCCM4I9Ku+Ui7m4yxyFHalNkmN0axqckkhQCc9ckcms22OxnyW7vMMMFwoyvXPvn3oBaIBWYAHoDzWqtmfs7FhyMAgHhs9OKaLIlVJG/vggA1DbGoMZaXUmAXEQIGFwmMr7+p96vCQBAwIBIxz0FN8oxyEMFYJkDI5qpfSbIpcqQVyfY/SszTkZzF+z3t/KSgC7iFz1GP6U8WgNsFU5bkjPQGobK4S8LNsYMrEEHqPw/Ctx7EqqOBncM4Xt7H3rZTS0DmtocTqClLp/tFytvLj5ZCvDEDoB7D+VUbdNzIN+9Cck4xmus1TTY3jZy7FhwQF4A+vX9K5GZJIJSA2MEjPtXVC0lczv2J57NZCQQCSMketYOq6WUIZEyoB3buefb2robYmRkAYEg5bPcVJMsEiujqHRzkoT1HcfSm4lxk0cBKiRZQDA79sVRaJJFAJYqQcEdq6TVktiMxAEICpYd+enviucK79+Mlc42rx3qXE15rgw3DC5AIC4zx9atWOnyXTAICpHBY8A+tIlpIQBEMocHDDn8639MglgAUuVPXaTWErITRreD/DMchhu2YkYyO+R9a9OSWOK3wDlVXABPSuX0SeOODZGqrtA2qBxWysZl2K5BDc4rDl5nc5XJphFFGzEBQFLAkgcn8aueQQCAAAOlOiiWRwBgFRxjvV2KJN5JjDHBAJ7e9a7Eu7III0SMq6gLyWOepqWDDQh0YFTlgytkEduaUxIZQ6HJwM57n1pyxmV3DANkYw3AA9MCncSuKh+UYOQDzx1rA8QRLdKSRkk4+ldC6okROMA/wjgD2rnb59kxUDcCc5z0FaRfVF35TlLvwUt4gCSsjsdoBPXHfjoKqXPgC6OVhAcqpAAPP/ANc13NvCqzO6EE4xnrn3xWlEobG04PXFU59zeNRdTwy88MXNvG/noTOoBYRgnA7cf1rGewl80BkYgDGSO1fTUGmQ3IKywK4bnOSMfiP61hav8OorsTT2yxoe4aTBPuBjpTjUj1OmLhPrY8DlhEeSAAew96qbXCF3TbJjkZzXoGv/AA6uLdhIqSFCy7RxgtkdPXmuWutJlgkZplZQTgknJJ9a0unsU4WV4mUZDEApG/gNtHp9aURucZBUAZCg9M1K1sWDDIBznB6kU+2tJHmUBid2TgDIA+tS7GLuhhtZJYoncKCGOV3ZIPY+4rRsdDMzq7KCVO4bvWtKw8OmaQysxLKuAmBgg9T9R/WuhstNEeyMA+9ZOzM3JrYbotiMoxi8g9DznNdAq+XEN7ZJJx9KiNv5YUqVCHooPI+tOZAXBJJIAXAOamyJ5mSvNHtAVsgjnIxj/Gsi/WJWw7MA3I2rnJ/pWlgbuRkg+vWmXhVyCoAAGcA9K5q8FKDR24atyTRztzGBIxPIx+v0qWyQAqGAck9AKWZJGkkLBShOVwOR65qxbQShlJGRkcYr5GeEqSeiPsVioRW5OiZLYAx06YxUsUOM4OeOARU8No7yFWUqR1GOR7VpQ6coGVJDdMHvXdQyyOkqp5GIzWbvGnoULawDOCVwT0AHP1z6Vbn04GBykZzg4JPJrRitnTaAoJI+97VZSIhCCQ5HbFfQQhCmrRPAdSc5c0meT+INOkhMhjZWwQG3Hkfh3rm5IzuYHKkAY969a8UaChUME2u4LLnoef8AGvLb+KWBWaSGQurkbl6AZ4BroaUkdcZyerEgZ1gLMMKPlBq4rP5IYqQMZ61FZMqxSKV3hyNysOBgccdK1ksz9nDHADDgDnFfPYycqVS3Q9jD0o1IkNrKrIAgwBkkAfmaswzhSCACQcDPFZ32tEQqEePHykkEZ96bDdo3AYjDdPUeuayo1ud2ZFeg4apaG/FcI+C5OOo5xzVz7Uhxk5HqT1rB+0Rm6aNSSAM7iOtWGlLqAckjjr0FehFHmt2OruV2xAAYHTA9a5/Udhcg5DAZFbtyxbIJJUDAOcfXPrXN6lOfMIJU/QYx6c961lseNTjdmO87Ts6g7QpKkMpByPr/ADqLzgmECqDk4A5zj+VOmlMuXYl2yBn1qNSAy5G0d+9czPQiiGbdKS+GLEYKt1PtWVeQnJBGSefpW3JGdhKhgc9c5qhPDJGheQboyeuO9ODsTONzLELKAJHACjIwOtb2h3BhmQscJ2wc5rn7ktwUzg8YAqWyncOkYOwKc8D866oybOGUT1m01lZIyDlRjAyetYutXL3HG8CInkFfmz9fT2qjZXxjjQk5BOOlSO0ksjZKvzkbR0Hv705Xehmo8rujMvNMiLI7bXiUjIzycnqK5PVtJMF5MqElSSGJ6D2zXdzRGWMgDDE546YrJvdMLK+FyCDkH1rGUb9TqhXlFnnV5ZmJCYpBvVsFQMg++e9VGiTlycEjJx611F7pbRwKAMjGMkda56WJgjqFGASuT3I9q53dHqU6qkZUkSfM0Y3PjkZ6CqMyFmCgsD3wOgrQuIhHl1AEjdccA1CsEhLFTkgZNFzqTKpgSCYiJmKkgqJDlh+NWLa8lhufv8u2Se5NRFXZyCMEnJaoZ02oGQ5APHNWjRM7jQ/FT28yZbexwpb2FeteDPFQLmQtyp2gMMAj1xXzrDKSoYEjBzgV0mleJ3t2QNPJFggblPUelejRrW0kctegpr3EfXui61HJFjIXBB4P+eK6COaK4iO0YJ+YgY5r548J+OmCpE0gdycMx9OwA7H3r1fQ/FUJUAEByAuSenvzXXy8yuj52pRnB6o7CW0ikCBIwCpLEjvUJ07LB0Gw9j71LY3KugDDBIDA56g96vsocKTjCnI56VHLymVjn59NdiCTlucg1Ua0KsCVyR8oOeg7iute3WVwQAATxz1qC605RIQF28c5HSp5ht2OTe0dFkCncsgKtn0qubUF3VlyBgHjg11clkr8FM8YBAxioZdKLK5AAGMEjt7+9UpXC5yzwOASuW2jgACmi3kYkgEkdc10L6LG2xim8Icrk4AP071DcWRhdyo3u2WAHencZgybyQS2ApySB0pUYpks28E5HGOK1ns9wErLtYAZPYVA1iZOGGcHIxxmmlcRlXMYnTDsQp5IU9ap3WnpKyFyQgHJVcn8u9dJ9lG5gVAB9B0qvNp8mAAQATgcckUNWJd+hySafDFDKYxLJK0pbLx4AGMY55/LAqKSzHlvkZcj5T1ANda9gjDy95br948CsPUAkBw8wTadoGOv4/56152Ip395Hdha0k+RmAwIOM4I7CmgFSASChByc8g9qdORuJUZIOM0sgjRQxPOc4Bry+Vs9bmIS0gYFQMdM09ycgl2AGDx3qNpc7xGAcDgZxzVS4nljjJK4cdVByCvc59farjSbB1CwZwSzpwAT8vTANUnuzDKQQCQQSp6EfWnRJJIpdASp5zimro11cMSTsZjnGM8V6FLDOT1RzzqJakT3wkBUkDqQB3qqHluCGACleNoOea6Gx8JysWJQsMckc4Heul0vwAglgmc8MN+DxkfhnBr0VhIrc45YiJxVtp08iBnX5zjgd81pweHJJYpGchHDbRE2SSB1/IjFejaf4RjCRJ5cbSKOByMnPc+la8PhqKOVi0SlCckKvAB68VoqNOJhLEN/CjzKDwa0agGNgh+YE85z6e31rftPA0LqjsnKjKknGK9EXQ4CoBQyAjGMkYHYD0qzHpqQuqbAQvAJ7Vr7RRVkc3NUe5yVn4YQRIHJdjwTjr6fpWxa+HIQ4LICoIPIroBDsY7IicHaOcED1p8UIXcSM56571nKs2NK+5VOlpkEgAnnjnFTw2OxCQcpnGPerKyOpU+WwB4DcYz/n+dRvKUDhjjJ4+tcspSkQ7IoX8YiRlZhEMEhiCfwrxbxnqZmvHClhEc7wRyoHGc9s16r4o1RreyfJLykbSB6Y4rwPxTfNcXM8TEg4BGD0Gf8a8yvUcdDXD3nUsjnUwsoRBkjKqMYwKXOWVlGSRgkVAwZnDAkuOTmnxgRMQDg44B9a8xI+gSZNHIINyjIZjuGe/v+tT20hkfCKGLHBGOpqrDuYlWIJwOfSpQETcDlRjOQOprZIL2LgmRFJViVJI25zg96t2t4VZQFBb+LccYH9ecVmQlo1GYljyc7VJIX2GeTUwIL7NmSepFVa4kzp4Lw7yqsqk9GbkVainZnJADMe4rl4blXYKSQPpWnbXkcW1Ff5ccfSpcDZSN7AYuckBeSTTVwWJU4xwSaqRXizLknaAucHvUscwJIeIhegJ5DD1qbNFqQXEjMwVVyO5NROCHUkAKeDjue1THnDE8YA29AD61E+SdxXcGxgZxii4NlaaEmcAsQAScA4qD7MZi5LjA569DV1gHDMSS2cHJzk0RoHUEKA54IAwDVKRhKNznruyEpBI55PB61m3cDA7AuM8AgdK6u5gVt2Gxt7f4Cs+5tGYsUGUzyW7CumFQ4qlM5yS1McYLgHjB561FHLNCyOD86EHIGBgdPrWvcWwVwiDIXkEdD61nzpwTkqMgEgYzXfCZwSg4nZeGtclcwq8uw7iSygfNnsewHFeo6Rqn2kMuQHAAKKeh9cV4HHcvbOnlHABGM13/AIW1pt43S7Nw2k5wSDXcqiaszPV6WPUgScEdT2qpeWwlyGGD3FFlMkkahSdpAI2npVlwGyFduvXGM/jSsQctqFgCSCxIB4B5xWJf6efLIXGSfmzXaXloCxZTwec9CPpWDqEDK7bVJU8gYzTtF7lxbWxyVxZLsJAIGMAelUF01nwQRnsa6m5ti/JKkYwAOM1WktjhmI5PGAOgrN049DZT7nMyWDqjDbkA56Zz+NUpbYhiAuDjn3zXWPbCQrkEFQQcHg/hWZfWjq2NmRjJwegPesXTtsVzo56aIYZC6kr8wB7k+lVVKBgCcH+dWry3QSSlciIEMjOPm98+lVFQFlRTjaQScZOK55JlRlcu2KojZPB6A5rRt7YrknccHjHc/SqdtkvIAQRxggVpRKxQAFieg+tcc7ndTEjG8EDBK8H2PpSTO7BkAyG+Uj2qXCoCDwSck+9J5Ry2Wy/ULjqKxOohSIMSCGAAyMntTogs+ChJQjhhxxU3klVBA3M3IHp7U1cqFBIG48AdxTuhWHPgYAJODznvTtoQhwFckY2txU6RBs7SACMHP+NOeI+WSFJOOP8A9dZtlpECRk4PAOOOajlhJ3KxwTzwetXtrReQgQHzDtUkA/MO2e1LtWcEgFWDFTnsRSTBoxLuIhlIYZznAHT61iX4KEkgqD/EK6i6QIzoVw+ceuTWDqcamNwy5NdlJ3OSotDIUB3BBJOOeOtLIjAAEByck0AgYCkggZOB2phMmSQCARwT1FdiOJ2ehINscBZh5jf7R705JI1AAGXxncaZASiksu8Hjrj8af5YO1gu0scqSea0RSRJE6kEbck9BUg3vKgK4C9RnofrTFQK5JGWzg+5qwxO4BX8styCRnH4VonYhpnY+CdZfR7+CUgldwymev419lfDjxOt5ZphiAoCg4znPNfDem3E0axMwEso+YY4+nFe3/DXx8bALHK7Kq8cf55rzMdS9rC1j18DjZUZcrPs2wuElwScgjhc4rQiIOAACfUntXlHhXxtHexRs0ykEDBz+mPWvQNO1VJwrj5eB8pOeDX5/WoThLU+8oYiFSKN1yu4IG3E8Z9RThgKVT73bPSq6zI6j5SSDkFeeKnJO1Q3JIwB6iuJqx2JpjsHIBA64z60/aVzgEhc8A1EiqmByQOme1SxcMTkkHPWpZoiRAMEEknr/wDWp6nEauQcHIwe1MbgAFgQRnkU5SDnjIFZs0WhLHwAwOMd+/505WLEkArtPGec1GrdOcnsKkDAEAqCW5Gf8aloq4/BbngHpnrkVGXXJKnHODgdKQsRjBwD3JpjMSwKHBHRvSpGtCdMHBwAPpjNS+ZtIIKgHv3+lVgSpJIzjBNAJCksMH27jtScbjTaLouSMAcEjIJPWopLkuSCeQMn0quAp5wwPc5/pShwQSQwPYdjSUEiudscNroCOQeQPSjBOTnCngEDrSjkgDgnpQVG0gkgDmiyJuwBCjBPHqaep5yDnHUVGY9pU53E8DI6fX2p2QMgA56E07Jgm0SKc4OfxqWNzxkYHv3qsGHAzkk1NgcDOSP0rKSNostKB1BzmlqJG4JPAFOEoOQBmsTZMlBp4I7GodwxnpTgwPI60hXJaKapJ6ilJx1oGLRXL+J/iFpHhdGFxOJJgM+VHya8e8R/tNI7FNNZIgTt5GWFb0qFSs7QRlUqwpK83Y981DVbTS4fNup0hUf3jivJ/H3xqjtEltdOOHIwGBBJ+npXhGu/E6/1maR7q5acsw27sgKO+BmuG1LXHuDKXLEknJyf517WHyqbd6p4OIzeEValqdzrfjefUHcu7Ru2c7myQa4nVtZdgw80SPgkj0HrWJJeHaTnAHQ7s4rMurx5EYKSo68ng+9fR0cJGGyPmauNqVHeTK13ePLO5J2jqGU9ayZpAXkOQAxAAPY96szymQIAcAdQB1qlN8q7UzuB3DJ5UnjNevBWPPcrlWbLkgMeBtJPcVWkUKdmMnippHIYLkk9S3rUWQrMw5PTpnFbq5myKZSrALyRg/Q1BNuZgM5OenrVp2ZmyBg45yKhbBYkgAr6Doa1VyWV3ie3UgKSc42g1etMu4JIHTI71WBV1JckA9GAzj8KmjnDyqFJCAjGRya1TZlJGsWKAljhMEk+mKcbj5CQmwEbgmTjnocfSkjdmcKRkcD160skZG8IQQOSSentT5jBoh+0O64JBOcAjjinC4KkgSK5HBA5xTYdq4GRnvxTmCtJuAAJOOB1qXIFEFkzkkjOentUjZKAkjB9KYibH3BAW7kjtnp+tWmIdFwORwCO9Tc0SK6h5N6gYBPHtTZbVxCYgA5B3D3NWldmBYJkActVmIOY3AGRg9OoqozYcpz89s8YLMNw6EehqK2TdIMJjtkmuivLVljzgAAdRzyaxX/csoAUBepJ6D+projK4lE0UhEUgBYK4IyOtWYpFJXIKRhwWZSORnris+K5DQhwNzjqprsfBfhK78XazY2NtCZPPIyAAcAHnj2qtF70tEdlKm5yUYn0p+yb4cmW7vdWcExMPLRmGM/Svp/PNcp8OvB0Hgrw3a2ESBSigtgdTjmuq7mvyHNcUsXipVI7bI/TsHSdGjGLHUUUV5B3BRRRQAUUUUAFFFFABRRRQAUUUUAFJtB68/WlooEZevRRf2Pdl0VlEbHGPavhDxlbSx65egODA8jMAByD35r7t8UsU8P35XqImx+VfDnimGVNXnMi4hY7lY9wf/1V9lw83zS1Pjs/typHDX1qPLIUHPfNc1fYTcobcRycDp7V3E6M24kbhg4x61yl/EQ5EgyTwWA6/hX3bPg7GbHF5gAxvPIwO3er0CJ5cYIAJGc+uaqvIIiASAT0I/SommkyTuJA4zU6jsW7i+QxSR7ACRtJXvisC7mEkmSRuHY1ZkiOCQSM5P1PrVXyAsgP3iOSemad2OxXPmSbgDgH5SoPX2qNkaNSACSDgH0q356RSElGKdwpwabMVlTCKwycA5zmp1KSSM3ygykMCSP4vWg2RaAggFCcgDsPSrBilhRgrA9ifapbeA/ISQSDyMcGkwUrFODTo4zkoCMA7T68/wD1jUkkAACAAjOc1bKeSWGC/JxjkkUMiPlgOc5NRotjbmvuQKiH5SuG6lu3+eKqXUIVsIobjg5xV94yyg4wM4qK5jWN8EbccBsZz+FCkRIy3iAUkkh/QnNQm3L5YAEcHJHWtIxg5Bx1zml/dAOAd44wen4VdyUjJliKEA4wOcAVwfjBDK8gxgjkgDgZr0iIRx3ShgTHyxA449M1y+seGluJTCpcs7Ng9zzwPwFcGKl+7Z6mCg/aJnjrQnz3VsnB3AHn8a0tKtZndzCJCAQcnOQevHtXpKfDkZiLoFljBAbbk8+vrWnp/hEacqIEAJHXHU96+b9oon1jp8yOEsftsTAojhixJU54wK6vTNSuIWR5TsYqAAecA+1dPHo8XlEiEBzwMjke/wCNZ1xoYELl0KkEDIPJz0/CqWMlHZnFPB05botWWpM8WCEkfIwoOGf2wa0Y7oTDdwAFyVzgj61yTxNDMWSPLx8bmU9O/P8AhUo1BXmIeNC5UmMMDwR6H/Gu6lmkou0tTzq2Vxa9zQ6+2mSQgAkEDmrgcIBtbGSQSD1rhotVfyQGQg55ZTnb68mt631aJkVsAKQABnrXuUsZSqrRnh1MHVpP3kdPpt0I7oZYqoxgjuc16BYTRzRRxON5zyPTHf3rye01BXlVwdoHHJ4zXpHhS6S4jUg4OcGvWoyT2PMr02lc6SGJGLggnk8kdqv2ahJASitg4DAc/WnLbCUhg4AxgIByT/hVyysW+UyOSCR16gV1s88eEBYkjOO49ailRWcAA5Xkk9s1pGxKsWyDGeDnr7U17JzlACxBOMDrWTaGZrKSCSQR0xmuX8aeKbXwhpst/dPGDbxeYsUh4k5zjPbIqbx94507wZprzS3CCcA7UznOBya+S/iJ4z1Lxw7xyS77V+VUDAxngZrwsfmUMMuWLu/yPSwWXVMZK1mo9zO+JXxQuPGF6ZhOxiY7xGpJUDB4x+NeYNAblyVYjP8ACec10sOhSxgPLgupwGUcY7VYtNEiiLBEdmYlg2OnrXxVTEe0lzTdz9JwmEjhYKEEch/Z8i/MyEjqBjpURsZmkOVYIelegR6WrDaVDgjgkZxVe+tY4YkBQDaDgAYyfWuX20XsehynESWz4UhAp9F4xUW0byGOACQc8c1saiy+U+0bX7c96xZWZ2AGC+OfY1rGZPKeu/ArXDHqV1CZxEISrAyNzg9lr7F8NXaz2COzbuARmvz98AagmjeJo7onBkAVmOCDjtj1r7i+H2tJf2sex0IcAjJxn14r7jKcUp0/Zn5/neDlGr7SOzPQQvmRjIyxGRx0rD1iArIQRge46V0iJllKtuRlySB0PYVQ1S0Lg4J6ZJ64r6OO58o4nFSqrbSFwpz2xVUqTIwA44HNbM1gRuUlWOcgoSePpgc1UNoyMSWVMkDcxxnngfWutMixmyxENwSRnJ71TubAXCgng+gHWtudCkUhUfMuTgjrj6VFPGnIBHQMMHIORnr+NaKRN7HIXeiF1O1chs8Dgg+tYc2iPBOXdERXJUxKfvk9Dn+frXpCRxhdxXJA575pxs4pJQTFukX5gAORjv8AhWkXFj5rnmw02XyyxRgFyx2jJPtiomsimHKFACME5GK9QfSoISCckgHtjHtVNtEt51kBBCyKRwc5GeePwq+WJSkeZ3VgkMbHLEjLcDJx6YqCXTxcoAAAVPRjyP8AIrsdS05ItwKrhQV3Ac4B4BPf/wCvWK0MayEMgdcEFT79KhxRonfcxrHSre4voLaUEpIwQtgkA+hx0zX0X4YtFsdORATKFwDxjA9vavJ/B2nOL0FyFRuCYgcEemDXqsV2lrbqFLKBwD0JrycY01ZG9NXdzQvLg7CQAwPpzxWFqOoRruUMxOMHHAxVHVtejjjkIymOMsQK898SeOR5UscRUy44YA4HrwK8eyTsdcUb3iLXoNNRwLtdo4KscAn1zXB6z4mF2AiEsitu3IcZ46d+Kw73W5tQkKs7Oh5AY9KqKwiJygCt361tEbjqXLmUyvG5UF8fdPYVGXUDJID84APGfX3qF5iNrqMnsQeDjpz2pAC8bEKQWO4kHoa6UTIleTdgliATjGO9PKLtQgMGIxnpn1+tJGxZRuGQoqQOUCZJO44AxwPx7VqjMGPzEHIAHYU0EMwYAkYIxjAB9eafsIVhIVBB9eue3vVq2haZRGDlwMgnOABVIClHGJEVSuSTgkdxVqGwzHIFChCByRyMHse1akVjHAC5QMSO/Y+tTAII8EAA8fWq5rCaTMWe3IQvnIQdPU0xI2KxMQASMkemavXcIQKxJAQ5Jz19qqzyyZJZfmwCR356HHv61SbZDsTQQgEkEEZ5UHkVeCLIoeMgAnpjuKowhg+CMPzkn2rVghbYGJGMgDHOM1diOaxJCpdAwGWBCgDnI9alit3aZyXLIANoxjnvn1qZISExkKSMAAYyKFhkUqMkAjPPGK8rMI81E9TLp2rInthI17CkbEgIxZAegyMH+f510Kh4oGkLKBkYB7Duc1h6cSlwG3HAGCfb0rYmmaOEAkbCcnPf0r4SVz7eDIOHYDcoZjwMckGqV6ixyAqcFQRx3qXzQJCyOCQMbQM1GV+0q5Ixk5J9fesy2Z0pBIbbknJPsayZUAmZtoVicnaOprQukkt2ch1lIHGOMZrMhcvI4KNgHJbsSe1e9ldD2lTmfQ8LMq3s6di1BbswJ6kc/StG3gBjVgQT7djUForIpAOAxBPtWgqgRgBgeckV92kfESaJmheWMAAMp6AnABp6g4VTgknB9zUXy4BZgVxuAPciniY5BUZOe3aq1MtGWPLIiJOEPdRyB+NOhURIScEsMgn0pruHAABUnIPvUhw2xSASAcMT09axlfqaxQ1pgMAkVA0jsDggoevANJOA5B6HOAcUkaFTIQAATgbcnFc8tC1ckeJsspBzgE8kAe/HWo1QK4Bfcx/UUKrklQQpOMMeacX4Kg/MDjcBjkemaxbNYsR1AmXBIByGwCcD1Hb8M1OhXAwSB2JHIpm8EAAYJGSW7UIFZt+SR6g8flWbZqtS/anLlSck8itK1ViwGPmByG9KzLQvLIoQYPTp/jWhbzKqksSTnaQBkishmnbS/vCGOWXnGOtdRpN4ksBbeGKsAVBzjvg1y9qrOpwAQSOT2rRtpDDKAUcgkKQpHfvz2FOOjJkjsIpGnGWGUB4z0GadsWNiAeOoAFZ1m2epO4DA5/pVsyp5QIZnkBJIBGMdhW6ZiyRmBc4YegycU1pz0BBPUkHIA9vU1C7o6gAYfG7k5xnoMjjNRIh3qMq5fCgAkYOfeq+ZBQ8V66LHSJzsH72M7JCc7Rnr9eK+bfEjz6lqT3IDbym0k9CuSR+pNe0+J7W88TXbW+nW8s1sCFIwCQD1B6Age35VFZ/Bk+WLi5us+aNn2dB8yAHr0A69s0uVyZ0wslds+e5ssDEzsAARhRnn/GojpsqRAMhBxnOcV9QR/C7RdMs0RLQCUsC0it19SQepPXg15v468KC0jcW0YLAgjjGFzzx9KfsL7M0jWinax4+rGFSMkjoQBnFVlYxAhAAgJIDKDz+P1rXvoTE7BVIOduDVEEFmUggjvjg/j61yTiouzPRi+xUBLIQWyByQe1VLmEkllOSR161ptbkIACMHk54qjKHjwhAYk4G3nArG6RtHUpEHOCMr3BqrcGQMQBhANwYdKuSkEFC2TnBqpcMwjJBZ1AwQT0FTzXNUGlXz22sWcxI2xyKSMnkHjNfZnw58WWsenWs877I4gWyTncB0FfE7Ox2soIwOmOK7q2+Kl3YeGItOgTdJgK0gOCABx+FSnZ3OOvRnVskjc/aA+JB1rULy0SUqSS4YDopbkV4RbY8yNVOEGAM9gK1tVv5L66lnuW8wOfmyeSPSsixYG9VSoCFjgZJOO1aOopM9ShRVOnZHfaR5gij8oKUJGSR1A64+tdPZ4DbWIDEDAxnIrC0KImHCsoZV3AE46DOK6WzywVkbYOAygA59s/XFdUDwqytJnSaMoOFAxuIORxjHp6CuvsUSBcgZZsZY9x/WuX0ZRJtUHa+C2fTHb6111nEXCFiGIHYYxXbF6HnS3NrTmkUggfKf4T2FadpGVbqACclQOpqhaAkjOSMY4HArSj/dFWxxng5pMlMuKnzEE4J4IPanx4QkOdxyVyOB9QDzUKtLIxKck84yOR+NOBG4BxuK55IPGagC1GqRlgGJyfvE4yauIpXKK4ZTxlCelUIkDoEYbh2yKuwARINoIPT2NZMpGlahBkg8Z4NdLpjDCbztAIJA/l+eK5m2cbkJAJznHvWzaIEkICkgnccnqfaueZvBnX2ZDxKQMhSehqWTKucuuCOnSq9lOzIh2/LjBIGB/npU1xCJIiHXILDafUDn8DnFcb0Z2LYcqAgoQykccjrQ6+WuAcg0iyE4CknnJz60SOAGGeQMkYzxQWVrj5iMEAdPxrLvkLlUV1B67j0ArVyGkGFGTlsdM4rn9auktbeaUrsRcsTnue1bxu9CHE8R+NuvGxt5UimAVAc8+vXivl9bo75pCwLySFt2eADXe/Hjxa+p6s9nA4JLnzCD0HavOtLhaZ1QbQQwBz0Ir1aKstQ5YpHbaFGZY0fbgdAfWuz08KgQZJFc3osXl4Gc5GduOB9K6izCtgL98deOtehDQ8ivqzorJlfaM8jHWul03aCAR84yvynHUY6/jXL6fsjYr0ORn+tdPpiljtAwQ2BnuPX25okzkvY3bSEgAY+YD5ee/wDWtm3BZFUjJHXAqhbReZ1ByOuK07QOCAoBzxXPJlxuzQhUPGodcP8AXoauRxR+WcgqScnvk/Q1XtkdjhgByPm9atmNmyQRgeh61yt+ZqkVZ9JjvQqSoZoySXJGTj/Paua1b4aabf25CRAA4PIxg+oxXaw7xgjIBH505+QSRgdqqFacNmapWPAPEnwSNuZJLSJ7iNCHOCOCeeorzrUPC1/YuXaBgAwIAGSeen86+s7qMSo43FWz91e47muf1LRrS8cJLCCByMDofWupV1Je+rhqjgPBZkt7CJyMSZ2lDxheP8a7ATMgIzgHsR1q1BpNtCmEQIB3A61a8mLCoiNLK+FUKMkn0xXNJxvdbEct9jHNw4PAwAeQR2qK71k7dqHPBxXT6p4TuLK3eS+MVkCpIV3BYn0A9a4SW3YPgAg44UnJ/OnCUJfCyJwlDcSe5uVVispjDjJUfxD/APXUVq42AsoBKlenc04Q4nUgk7eoPORTJYm8xQCVAIJH481q7GKRL5ADEk5AHQZ5pSAowFOOpyKWFWTJUEggqN3NORH27S3PUcZrmmzphFE1tEzMDKxGMAKx5I9q2rCAB1LLnJ4AOePesqzhxgnknjJrotMtuQSSD9K45s7qaNq3YQwEk7FPAHvXN6peAO5SRnJOSpOat+I9UTT9PdYgPOB3EA4GMcn3NeVX/jZzO2wYPIwT1NeNjqUqlPQ+gwFSMZanZTXjbc5wijJB75/+vXOapfh5Gw+R14Hr2/CsCXxdcTBwEViAeW/h96rHWjdOgIwMAZA7189Ci6e57sq6lsbCuLmURDduzgt6ZrXRBaQMoIJAK8nkVnaXEIIDM4BcsScj+HtUOq6ogJODwMZHfPtX0mEo2XMeBi8Rd8pBqVym0pkE98fzrmLq5KOAwDKDxk9KfdXg3O4yQF78fWsea7JUOOEYZBI619BSjY8SdTmH3s5l3MWyF6Lnr+FZcIuHt5JJhGgDEKA4LEfQ80ssu5wSRnBwfSqsoBmBKAkAkMDzXZFHM2EqGaIAOyAMGGBzkf09qdNMZCMP5bDLBxxg/wBKWISTEiOMsxGAME5P4VpDwnqLiIS24jLjLHzARk/TkfjVpWF6GNFJJIoMr4fGSc96c8v2fzJHcqi4BPoD71vr4MvIkLyJDlgBtRiwI9Tx+gpg8N3cZKjGSCDxkMO/HpVpCaKmmXhsjEUkfAOevAFd/o+sGdFUEMxPOT1rgZdPmtURXKs4HPYEewrQ0e7NvcoGBIT7pB6561EoPoQ9Nj0SZUOXJLA8gZrPuTnAByp4xjpz1p0N6kkIBOAe57VDPKvY57DBrNXBO5XDkvJGFZo0JxIBwaWVWlQIZCYwd3ykqT+Ipgb5SA+0A8rnqD1p4+VQAQPYnqPatEJ6CTud6lGXHfjtUePMzuAwACV64Pfn3phDMzHAB7e1RDKllJx3PvWqVyHIZMFwoAyc/wAJ6VBJlTwSTnOSKbJ5scjqzZboR700Fgpy+B021skYyY9HZSSBlSCBntSxqVOSoJ6Af1qNt7bQTgAccYwKcshJIB3L2Yd6p6EpXLFuWSYBwuRkMPU1tWtwGC5HI4GK54NiRjkgAgAelayzi2txK5KDqMetRJjUfIn8QaqtvZSxRswldQA6nlSRz7Zrzu5m82ZcuS2TjAycj/PWtDWtVLyNsYOOo7VkRM4kVxK1uo+YuoyRXJN9DspwsgZERiSwRhliCcZNOK7SrCTPcqO9Sx3az75hlwAeXTJPrwamVFKRs6nY6/KB0/8ArGuZnSrBG2MEEgsMcjqatxxrvU4Ab7pwOtRFVxkcDGQBzj2q9ZxFwXAwB3PcVD1LNmwRo4UkDAAsF29yTXS6bIySAksdox6Y68e9c7aMqxKpAIzuA9SOlbtq5VMOMggHGeQaaRzVDqrKfCo7szt/Fx1H+NbdnMG6gc9AeciuV0+5CYDDIIGQecVsWk+9shiB2HoaqyMbs6yzcSLkHB6DJ6YqfAZmySQR95T3rMtHVSF3b3IyWI4rQ8sjaVdgCDyO1ZMtMuQIJSEAyegyelaNrbkbwTgA4Hsfb1FU9OgO0YXfk5z1zW3bQnkFcHGMelYt2NUgRRtBAyMZ3eoqdGOAvAIGeRSYVAqEcD04z7U9d+8qASxG4A9DWTZZIkZYhnPHUCpgoyDkkEYIB4NHlsw3EEDofb2qYRkAAYz1zWLZSTGiIEDPX0p4jGCMZHoDTg3DN2HBJpFc4KjBDYByOo9KzuzRWQxoA+AOneohbIFKhRkdSRVnqxCjrkgdTgUoZXBBwARkk8UKTRRnppcIZtsUahuSVHJPqfWmrpyMS23aeoz2/CtDy8HGNy4I4OMU3YRGSvJzgE89Otae0l3JcTNOnurMVOV7Uv2chACAxB5U9CfrWhKwSM4BY9ePTvULOCFUIxAGQQevv/OjmbEkiKPCna3IPJ9c9vwqnfYfYSmFyQSehP8AkVedHKqynABBIx1HpmqF9cxx5JIGTgIev504jduhnSCUZbACgZCgCpTIxhT5QC3JK9qd56SFQRgnOB6Uki8kA5B71sjFsiRS7nJIA5+pps8CS7gTkgHjPepAqkuoLgIAxI6c0RsGBKgEjqSOpqk30JTMMaaLcs7gM+TkqMADrUN1cIIwxwAOgPvW3eKVQsBvOCcCucnBcs5yD1+bnmvnM1w85r2iPscrxEeXlM2d3LAkE5JzkdB2/rUrBJlRkABC5ypPJqKTO5wELAYJxwOe9SKGc7g2B0I7V8fKFj6JSuVLyFmjDElyOT7VkywopzkIQCeRnNbUxKgALuB9OaoXDgCUoMIRwSO1Q9DeLMa5hLbAASpz8wGcVUZQMAHdnpxir7MVkwSQBzz0rPnK7skZOTg+gqbm6KV0CkZAIBJxg+tZt0gnUK4CsATuzgZ+laVxESQV5Ucke9ULmNZJCwXBBzz2qkhPU5y/iKoUDBJMEqxGcHsa0rS6XV/DUAfdLPb5illYYDNk/dHoAKo60Y5VAIOfaq3hu7jt9RmtpY5JfOQJCisQDIW4yO5x2rvoXjNNHlYmLlE4PxlYtFcF41IXONuc5A9K53T1G8PE4Uk7cE9x7V6J4x0yTzHADAKSeR0PcVwdjBJaXkkiop2/Lhhkc9x6Gvp50+ZKSPGc1GNrHT2kW9QpJIIye2a1oLcCIAhXYjGfQ+tZVlIhhAbhz0rXtpgMFhgAHO3nFdVHmjoeJXSbuO8gjKggsOgPerVtCrzYJwcYIHINRRt5rqSMEe3Wr6MGkUKmD0+lerTbPMmrGhaWUVuqFIwXJzuzyPwrdsWaUMGdgQO4yaxYWdXGBuYDH0FaVoGEikNkd/rXbE5HFtnSWsgCoHLStx99s4A+tdFaXTuyIhCg9c9BXJwTKgYkNkYOPWt+0lXzVCgKCcZ68VTJaOu0cyNskcAFmIBDZ4/D+VdHbTOHClcJ06Vy+mOQykcIDzXSW0h2kqc9jzXPJDizagJJJByoA69j3q7bEsQQdy57VlQOY1GAWJHQHFatoHyCQAvU1yyOuLNGNQ/zF8BecAZ/A1IYzIRsyzDkE1XQtxjhT1HvVgOYcOo5Hr2rjd0dkWeYX5todUmiATJYkbgMHueTx1qprF8qWRTbgkHBHarOteHo7nVZp7hjKiyfIoYjABJzjpnmuc8V3ZtISiLuIHCk84NexFczWphNcurOO1W7FxeADLoPlJYYyf6DNNgt4zvcIQq53Z4wKLcuZWIJAI59/ate3txJGCqgk4yR0rvWiPPcmyCLTo5I0IiG0kYGOvrVmbw/BOgMaiIjGBgEZ+hq/bQlXACEsB0rUt0VQCUUnHUjvS5yNWc5Y6DJp7jLFlznAH+eK6u1V/KjYAAAYyRjj+tEKI/LEJjIxj8qsBckAjAxjisZS5gSJOM5ADcZ4PWnKyEkkY4AAzn61FsCthBgenrUfklZCS4YMDhem0juT3zWL1NUieYIqgg4XIGff0pgA3gE8nktjpUMchEhAbK9TkcClEqBtobLHJGT/n1pPQpErkqgcJlckbjjkjH+NYHiBpPsspA2PyDj0962JJwdocAhSSN3YnjNU9RgM6F88AE896qLsy0zy68gaXKyIQ2c5Ujj8Tiq0IMLFDESCciTIwPbHc+/tXQ31sJJ5AQSFOD261RECq4CLkD9K1epo5jIbctKHcgocFhnGR6fWryoA4AXEX97PNEMIKhXUgDkEjp7H1qwqRuwCOoBHA649ahxsRzX3GxhMFgQcHAXPNWUtxtBOWB9R1pFhiJABIJHXGMVIJBb5BcOAMgk0tgWpzGu+FVuELxRK4A3EMxGD69Dn6frWBpPw/upbgvPbqq5yAXOQPpXot1ch2RYvmA4IB4Oat6bbF2Lk4JONoHAqJ15RjY0hCLL/g7Qo7ONHCKJSwV4x0QY5xntXZ6ptigJAygONw7elRaPYBLUuQAfXpmqepMUkZCrFCdwxlifw/DtXlwSnO6Oz4I6GVJJuYgggnn6ioRsjYkAKDznOOasvGQwwDjPAHammIMRkBhnrXrRPPkROjTKSwCljwQOnPBxViOJg5AKu6fKSnIJxU8UChySCSRgD0NXIYFWEqAACcnHc/Wm5E2KsFuZEJKY3HA5HIq1Dbph8gDtinqgKksAABjdmpoFwAAARnk1m5AhIbIEAggD3qtKu0lgM88Ed62re0MpKFtuemTiq15pDq21SCcZ4OaycvM2SMgsQwJXJPU+lY3i6Y2+mHaSgJPI6j866U25B2gZIPX1rmfGmmXV1bMUiJAB5APJ9f5VMWm0ddNJuzPJNI8VjTfEmyUkpI/JY8ZIwBn8BXtNvdQX1tAYSwVwC3IPIOT+FfOviPTbuymlkBMMxBIYqCAfoetXfB/xSufDey3ujJcggKzrEwzzjrjFPEUqilzRWhGKpSTTpo93vIAryMAA7A5AHAB7YrjtW0hELeVGIweWA4z71taR450vXEjMU0YdudpODj3zWpcQxTqJGUFWBw3GDWlGsjz3vY8tFpLbPySMk556Dt/Sle9VHLuSHVSoI9K7S+0dJZAQApzkZ6HFZOo+G4pSVZCVJ+6eoH1r0oWkGhyAFrM2QWJbOVYgAH1rPnRIZSypvAJP1P0rqZPCoUHYBgcgsSCahTQo1lBchjgEIPTuRWj5UF33MC0jmuZGdIyinghhj9Kv29lKHDu4JBwFA6/jWu8aRYRBz2I71b020LOC6EZPGRXLN32HzNdS/p9s8CIrAAlQxA5wCMj+ddJbxMSgByAMk46e1VbWEK0ZxvZlwVPbHb8q0IQNwBIwecelZcpild3LUagMSrDPcYqcAGNmLBmBx8pqtECASAQSCMmrttbYjAUZZRgHPNJou3YbFswSRgDrmpCQXBxtBGRjvU0cSupUqQ44JJ/pSi0O4sTkgYzz0FSrFJGNrFw0VtIYHUzDIUkZGcdTXHT6rIJSSdrkcgc4rqtbZUWRMrggkHHGfSuVFmlxG5liDg8MM4zWq2G0jQ0/UiSDjJ6HPeunsCskRKgBsjNYmn6fAsSqxZ3z2OMDtXRadY4jwgwF5bA6+/8AKspOxkrpmpZrGpIQkKRjmtC3hDqSRkZ2gEdKr2loozj7xOBk961bOMR73IyDkEEHA965nLsdMLlGbRre6jCPEHUEtj3PevPfF3w1dczpHhSCQ3GX+uOmK9dijIcqOCeTkdRUstlFNCVkj8zOQB1wfWrhXcTtpya0sfIeoeG7uznlDxowBOCgOQB2P0puj6ZJJdJGowDk5JxyOf5Zr6B8W+BUaNnQFFZWB2dSa4K08OjTnYkFnPBYdh/Su2M1NXuKrFIzba12xBCcnrzxjFTuCqEoMuOgzjJ9M1engWKQ7FwSOpPeqgiSMBANxJLEnoCSaVjjaH2/7xGbO4gkE59KUBhgDgqM9Kj2RGQoyNIRyCGwAfX3oztyCSTnn3osS0KJyhb90GODgDj8ajhcShlAALZyWYAY+p+lK+AmASB/Kq/mqJ8mPeg45HAPrUuJF5IsCzSQhEBJI4Oa0LazCEuQCyAsvqD2plsDLtwAB7VrWdoTI4dlKqDwe/0rGUUuhrGrN9RlnC0h+dcHqfersEIAVcAADBcDqasJAABxknkYNSLCWwCGVQeRjHNZvQ01e5BHahWbDAgcHnpVlbR2AKxkgHBK/wBaftQuUiBwOSSO9XVVljBLAYPNHMUkYWq2rXVuw27QAQDjOK8s1+yEEpDhinU+5r2q5LrDKF4LgL6ggnn+Vee+J9OO4OR3IKkcH3rSLujspvSx5xAjG5UKh2jOeeldAvm+WEOFwOMj/PNZVwSl86RuMnggc4/w/GtaylcqcgNxzmuHE4eNfRnXRxEqMrnM66blpSYjI6EdGxxXJPr9zZXrpJHlY8HPQEehr1eSSK6QRi2UHoZNuGx9az9X0DSpbZwLZVkZfnK8l/rXnxwEI6nq/XY1I2kjA0bVGvYUcKB0zzn9a6e22yKFZSCec+mKwLPTxZFFROAQCB2ro7KJncAujAjACjGMds10wpuO55M4py903dQAi3hATHgZYHqTXNXjByRkEgZHqfaty/cbmI5B6DNc9d43kqBuHTHcVtJni0tSlOS67cYCjgDggUnPGBx9OlRp5hJBYEg88c1Mh3YCjBJ2gnoDXO7HfEiJc7vLbkHn2qCZCyyhicNzk9BU8mGBDAE5x+NNmV3jALAmoT1sTNGBcRmOLA3ZXPzEcVDbu6OpLBwB8xxznPFXr+ItESHyRwc9KyvM8tkUAhgQSADz+VdtPU8+pvc6zTGLEAEAEAitRN6BygYNtO4pxkdz/KsPT3MTDId3A5AGSPbA9K34iSASNgIBJPGa2asjFXbEkcttUgAYAHYmklUNDtxl/T2+tShAMgFTnnJ7UhjBQspyAcECuaTNo3Rh3GnpMQGJVQc/Kelc3f6MIllmERJ67G4JruFiSQupPI6Zqjc2BLl3l4zwWPftXM35m0Z8uyPKb6wfzCWGAOcCqZU4LHKFflx616BrGjkMCSpUZCgLgjPqe/41y+q6TFE5QuykjIwM5pRdz0qVS+5gz2kxxIUMaEZB9R6iqM2xcIyZ3Hgk4zita4VwChLNgYAznH+FUZYjM0asuUUZyT0PpWi0OtMpybwEjRDh2CknsCcZqyrmNigIYpxuHIFSSqcoQCUIPPpUbALuJGARgkdTVKVi0y/pWuT2kzOG5B4HrXofhrxeyugMuSWBOTnBry1VEUThBkqMjnJNOgmuLYB0cg9h3BrqpYiUHe5jUpqaPrDwr4uS5mEbSlGUbixJwTjsPwr0HS9fjvSgBKE8EHnHvXyP4Z8aG2MUbgl2OCwOcYr1zw145ECKGyUVgCcc8+9ekq8aqPHq4XlV0e+W8gwpU5A44qwwwCZAQwGcHnIrjtG8TQyoAJVQt91GBJII7V0lreifgvjPAYHpUSg1rY4Ni2m1kBAHIyD60jWvyAk5JPQ04yhwQCAfp1p6yb8EHB96jVElWS1jjOWCEN8oDHv9KQWQZmKqCT0GKtvKscLOcFhwBt3Zz3/ClgUEBg5wOo9RQmwMiexEvBQMh6gjOaZ9hDEkjB6dK2SAWKhNifwgdhStbYZWA5A6nnNUpE3Zzs+nHIC5Q55IGc0yWxOSAdwHTiumktC5DE/gKjeyRcYTJNVzoLs5iXTlwpIyRhgBWBq+mKhd0GxnJJxxya9DNsgIIOw8jgdfzrF8QaekiBguARyoPT8alxU9Cedp3PINRSSElCd4BOBgDr15HX8azI7WWZmQoQG+8COT7138/hxLly8kIcZJwezDkVa0/wALxvP8yAEqSWPXPYfSojhIdTp+sO25wVv4edyS5JJIAIBB+la8HhIySNHIAY2XJYHOGHQY/rXoVp4fSIKPLCkcYPetG30pF4AGPeuqFOnDY5ZVKktLnD2nhbcuCASepxW3aeFY42Rwg3DjnvXUQ6eI8fKMjtVpLcK+5QQPQ88960c49BJN7mJb+H0jAOMdiABzWhFpqRR5K4QcHHJrWEZYEsBgnAI7U0FAuzALLznHOD/+qsnMtQXUqxWgQ4U4XIAOMZNWfKGCwBweDnsaUsUTaw3DO4EDJB9Kl8wKAxbcMZwAevvWbky0kgjjAwMkEjOe9PSPc5BOUwcljzSjbtBLDfgEj1qMyplgincf4hgjHfms73LsK26ViVGQvJycZP8AWn+YY84Hb14NQmQEEnOO5qOTDjOSBjA+tS0ydB7OACXGSeSBziqt1Jk5AOBU3mBsOV+bAHB4H4VBfXBt45ZwuQsTBg3QAjGfwzWcvMznY4DxxrGzKH5WVd3XGK8T1W8Mtwz4Lvzj1xXdfEDV47mNw4EfcsMkACvNJ5Ga5kcFcMcnA4/AV4lazmz0MFFW50NSYM+CGRvzzUuXck5AA5OR1pkcapjJzk5HFWFRonJC57HPpWSR6jbFh8uQyEOTMuA2R1GOOam2liDtwQMZznIqJEdVOwqzkDJbrinI5iJQMC5GQM5yO9bRRm2TcrHgjnPY9akRArYEjZPO5eCPaoN5fIJBwOR3qSOMbMjIfHrnmtCSV3VWVcqD12k4JHr/AC/OnxOW5BAHQt0Of8KdGSQAQpYjk460og2gkrlc8Dp+NVdBzFmCaRCXbKxkEcdCauxXnKEuSq84PesohgsoYlkYgqCegwM8fWmCZ8FTkAAnOOBik1cFI6L7cApGct1ANPW53qCRgnoc9K5+1uC5EcoyAMh/XPvWjazqqojEiMcAispRsbqRdYs4VQCx747mlDs6thSABk9sUpdSUBCkHqR2+tRLcEqQCAOx9vpWdjS9yRmQRqQMvyck5zVeckqTgK55IC4BP06Vb+UIgypDZzxyT/nNRvsZSh6dauLMpIwJAVwTkhSW3ep/wqlMWJclcqTkADpW1c2wkBRSQvPzY61mxsY1ZSpJUZJxnArsgzz6kSi2SiKRhgd2B2Namlam9uxAG2fIC56EHvmqbSAlyULOOQB1PsM00KXUsc56kD5SnsTzk5rrizDlR63oGsCVh2G0KQT0PrXWWk6SIQX3HHQeleLaFrDWkihtwY8E+1en6JqJliUCWJz1IUEMOOhPf/8AXXVGXMrHLViovQ3J08wgnAT+6eorMvbYmRmJDLkgEHr/APWrWgYSRkkjnp71BdWxAJUgEjAz2rQxvY5a8s2UrJ1KngEVQudwYsDgk9K6HUISygEMoHBBPB96yriyJkCqfmHLA9hT0KUzLZGRiHwG6kY6VVuY927A46GtdrfcgcEkE7Qeg/KqT2hDmNzggn5gal2Y7vocrf2pXKsoKMMFT3H9ayvKdZGLEk9ie49K668tPnICl8cA1gXkG2YggAA84rmqQsrnTSd3ZoSxhdhksWOeAeMD0rYfMm1FGXIJJ6YrOtgXAIyXXjr2rWQEIAyk56EHvXkVNz1aasQqqSohJwQSMsOuKnERMWCQCMjOOlIqpMpfJwTkYHpT96uoLtyBjAGOK5rnUkRNb+ZgmcMAAAYhj+f509oVcjZyAMYI6n1qUIHjUqMkDI5xx/jUZwiElTuJwWz69qLlWI1QIAA7Ek5KsuMD2NXVg2KG3lgRwM5AqNFIypAJPY0zeVYqDtJxxQICxEhzyQMgehqNVkkyUIUZ780uGMrkAZblsHgU/wCcRAomR1znrQk0BVvIyJS54PXcPWud1CQjzCeBjqT+tdDdOZUAcFT6Zrn9SCMDyVXOGJA5B7V1Utzmq2sYohCu5BYkg5JOSc9eal8sHaGcg46A9RUYYxsQRkA55PTHSmmQs4OMkdD7V6KOF2JBmKMggkk9TSFQ5Uyc7TlR6UwymMASHJB4VhTjJtcAsASMg561qkLmRYBdkY5xgHb/AEP86UFi24yEE8gsOfyqFG2lQXAGTy3b8qljlwjy7DgHaCSOfoOuKpIV77mpYkSlXG4ADIAJHP0/Gum0ecrEiPlAG4CEjFcrbOJHBPJB4wcV0OlOqYyNx+vSk1ZEXsz1Xwp4tl0tkkhlbCjaNwxz64P0617D4Y+JYkjjEuUJ6c56d818421xIiIXIB5wueueh/CtGw1OSKRCJWwuDgV4eJw8amrR7OExcqL7n2boni1LnYVcDPbOM11UGppIFwu0g5POcn618leHPiDLa4jllYkjg+lep+HPiSLsLGLtCi8uuR8p7fifavm6+Bd7pH1tHHRkkz3ASo/BYHPOMYxUyNnIU4OM9eorjdJ8UxTKgZssRnPqK6O11SKZQAcHHUng141SjKHQ9aFaMupqRkYUqScdM9qcOFYMMgnGCOoqFXUoMEBfRe1SoxUEhlYY/iHSuRo6ou5MshbvzjGB6UFnKggruB69qZk4OMA9yBTHOOR+P51NihzNjaAQwIJx700swxkYHc5oOODkA56mnFgUYhQCDgEcc0hihzgADJ+lBIAJJyD2xmmblLBQckjoDScAkEFSc9RQBMCc4VQCeQcfpmnDdwCMnuSahQkZ2lmA7E8A1KOQwPAAyeetD0GSIHcliQSPU9c9qcCMAHpTMjYAR06f/rpS45IAJ78dKnUewpbbjByM4oIzlicHvjpTGYnAAzjrjvTfMAIAHJ746U7BcsDCqzdB3PpSbgrBckd8lTj86heVeAGIPBJAzTjOEUEuY1BJ59f60rMXOkWQ23AyAPXHanK5wQOfQjnFYt94is7BC8kyyADHoK4HxR8aLPTVISUnOQAp4NVChOo7JGU8XTpLVnqdxqEVqCZpQgAzg9a5jXfiXYaNE2ZFD9MseM9q+bfFHx2u7q4cwvIUI4DNwD3xXmet+OrvUmkaSXzQ3OcnI9vSvVpZbreZ4dXNpN2jofQPiX9oSaK5YW8u1o+FCN378d64zV/2kNfuoRHFcMyHOc4U5Hb15rwu41ZnkBYkvnIJPQ1EbtxlHBVj37Dnj8a9iGXUHvE895nWXwyO11jx3qOqSM88rLJzlWbOM9a5+XW2KlpnUKD95h+uaxJLl1cgIcg4JYEEf4037aGyqgMQQc/0r06eHhBWijzamJqVXeUjafVlcqWcBSMLz1+lV5L5VZ8lnGMcjOT61QkuVZVIiIHJ3DoMdh70wSM6lgAhHBIOcmtoxSMOdvcnunLqrKeAMbQec+lUJw4hJcsSTjk4I9qfKwbHPI9qq3LNtIJwOpJ71vFEORXlYRxsAWD5/SoIZJAHZ15xgE85HantKNvJycdKqtdBiArk9VORwDW6RNxJpB5JIUgqOB1JqHMvlxBSVJO457+1SlPNVUL5YZJ2jGR70wrhQobDDrkdaqxIjyOC5AJDDH0FRFy5ABwPQ9amGDI6ocKeVDHPHf61HJCrgYGGBx161asBEFK54BHoRThMqMSAAD94Zzimncm4EsTn8BSOEUEMSWLZA9eOefwq1YlmrZXBMfyEAhgw3DOcf/rqWWUrgDkk5IrIt7naCIztYHBHpV+K4D4B+Zh1JOKbM2mO2szMVGSAeCetThVCAgZNQE4OSRhsgY706BWRATmRRxnOMmsmJKxbViiFiuWyMAU1WigkVGVgpzjJpIpAu8KpC/eIb0pYpVmBR0BIIIJPShIpFlJFkxjgA4IPOavRkMmQAGbk47+9UYvmkAIXAPA65FasUBdFVRkEgDnHOfWtFATlYdHbpcxOroGAwAT/AAn/ABrGv9K4YqvOMmukitCjAjl8kEY6D1q7HpomAJYEHqDWyikEWpOxzPhTw5da1qMFtbxB53OFjI+8c+lfefwP+DVn4B0iC7uoFbVZEGWI5QHtmuX/AGa/hVbafp5169gUzyNiAMPugd/rX0F3r4PPc1dR/VaL0W77n6JlWAjQpqrJe8x1FFFfFH0QUUUUAFFFFABRRRQAUUUUAFFFFABRRRQAUUUUAYXjO4jtvDd+0hKqYiMr15r4n8UL/wATO4L8KpyDn06DFfaHxBXPha+OMkISBXxjq1uA8srklpD824/xf5xX2vD8dHI+Lz53sjnWy6ltpCHgYHQn/GsDU7clyWGT3A/nXSSIQ28AhwMEDuKo3luZiXdgOeRjrX21z4bU4m8g2yEqASAMD1PeqaSsdwAAAJzuHP51t3tqfNLqcI3IK8596qyW5JcnowxzwQR3xUcxolczI08yQsBhVBBycfjSeRGcnAAHJyccetW1hCowAJJHJqCSElAAQG6fNzj8KVx8pVlWMzKURgAMbT/OoZNnnN8xABz161c+zlzkPkgY47mq00ZTJlQIQcYBzRcViuUVSQ+drHIwc8UJGGyHYrs449fSpFjVmJUgDGSrHoaTazBiMAcY9TTJBogfnILEf3ewppXGAhG454Pc0+J94yjABsqQfY4/pTzEoGASH9AelS0WVHWSNQSVIJOVzz0qNgFZQwZwyjBz0NWCo3lTuLEcZHWonQqzhjghd2T/ACzS1E2VXjUEgsUUcDHH402K0ZkbaMkdeOvvUzOWYEqWJIUHGcen4VMgGSpGHHXb61SdhJos+HNJfWNZtLGMB2mYKRjPU4r6p8Jfs4LJpCmVI4pGBGVBIUY55/GvFPgTYG9+ImmIIg4iWSch+hAU/qOK/QDSNVs9PsYsSKCFByCMAHtXz2Z46dC0YLU+vyqhFx55Hza/7JNpcSmY3U4fbgYAAx7DH86gu/2UooIyEnn2qAShCnefU5GcivqL/hKdPdyoKhgCcs2OlRt4g01iC8inuSoyST9a+d/tKs94n0jhBLSR8X6x+zHdBybcMrYKrKc4B9wDgnn2rmdT/Z51O1VQgupXBAO1VOfw9PpzX3n9p0y7yQ4YnkgKB+tMm0nSrwEAZYjjBAP50fXU/iiQ6a6M/OPVfgzf20Ll7VgwBO4AgA+mD3/CuG1DwFqFoQ0lm6BTw7rgn6Ada/Ua58BaZfYLqxA4wABn6msy6+EWkTjJt43wSdpQEH8a2jisO90QqLvdn5ZXHgy7jIZbSUxM2S+CG/I9BVK6tLu0d0MQLr91VOTj3x0r9MdQ/Z30i8kkmezjLnngflkVx+q/sp6JcOZYtOSKUg5aMYya6adag/hlYiVBSWqPz2tL+USKJI5AImDDaMA47Ed673wb4pkhnKyMIkDbgrHkj1r6a1D9je0lYvEnlkZ+cKck+nFYF7+x4igPukkdeSVJz+FepSxKpawqHmYnLoV48rMfRNYFxslDgDHHNdZYSGQ4JCgkAAkcg9/pXP3nwR8S6VE4sUzCijaGUlifTHQVnXHw98bwxRkR+S452YBJXuMdjXswzOPLZnyc+H6yl7jOs1HXbCxgczzxggHkHPTofpXmPjj47QRpNDpe1yF2synkYGP5iqfiHwL40nLGS1ubksCo/dYwBwB7YH8q4/UfhNrEMo+0WkqNt+Zgnyk+me9eRjMdXqaUdEdWGyGSalWfyPNte8Q3XiS9E1xI0uf3iFzypPb6YNYr2IUkqMnoeK76XwPPahw0DRArkBlIYnsBWJPospcIrFSMhkK5yR718vUhVbvI+1oU/ZRUYqyOTMZ5G75QSCvoRUThDGzJIYz90Ee9a8tjMzyJLEyMuWOe47H3FZs9uIECsmwnkcVyuMjp1W5As0UEqCUnZjB2jkntXL+JNSWRygQRqoIJ35Jx0NXvEOrwQQPGvzyDBYgE49sdeK4q8mMrEgAqwxgDGKqEO4rsimuBcTAEsSR1z2pixqXRweefw+oppXLKo5YDoDUkYGSWGT0xXRsBIAN6tjBRwwZT0Ir6X+BHxBjuLO3iuFCurEESHPfqMdM18yuEQE5IHTGetb/gbXG0HVradWJgQlpI2PDqe35+9ergMT9XqpvY8rMcM8VRcY7n6R6FexXtrEIyTIAS2OQPTmtW4s1uIySuwdDnnJrw/wCE/wASrTULC1W3uChYbpCXx+Bz6V7tZ6hBe2ykSqCQCMDrX39OvGolKDPyypSnRk4zOVvLVfOLLGBjjJ4qrHbKSWCckYGTkAf4+9dbqFiszpKsoBUHchj3b88DJPTHXgVkNbeQpUICORwOld0J3VjBx8zCfTsAgkkdcnk/nVKWw8wMHjDr0wwzmuh8s5BVdpGMUgsSu4gKoOTgcDJyT+ZrZPzM2kc1Jp5TACFRwcAYFLHCcEFcdfxFdBJahhkkHHQAVXe13jBOwBTxjrmtlNIlmSsJmRhtJPAGDQ1uUYITgKMKcdM9R+tay2wRBhQTgYIqNrNnJAXJB4ye1VzkvQ5TUNJL73J3ksW5649PoK5m500bwSAARkHPWvRrm3aRdojIwcHaM4Hrn8657V4Lew2O5UAnIyetTOtCCvJlwnrYh8PQJZwsWOHYhgR2x7VH4i8bW+noWllLNggJnJHp0ridd8e+XNNFBIURMqshHQ9sfpXFPqMt9g3OZCwJdjxk18di8yhOpaB9NhsFNx5pKx0eteMn1Z/kaREAIwpAUj0PrXMswlyHJ4O5RngH1+tRyARggcgjt2FWIo1MaJGGckZYOcgn6VvB3SY5RtoEUeJsglwwGcnoaWVnIAVQTnA5xmjyS0aqnyhTg+9SLnG2dCxPygxjiuhMxaHLsZSrMoIO0BT3qXyWVQByO4FRvAkDAkYUYAwOpqeOQFCwJBwQQa0UjJoai7BkDJ9KmUBgCBk5wV9B60qDeVAIAA6+pqREG4HGAuT165qlJkOJNbWqyZLAjGMVrBAkYCEEDqOnNZsMgjK56HqM1dFyPkIIC99x6CrUmS4kwlJIIBUkEHHNKVClVIyCM5xTYLhY0LgbQ3G1hzUct0rYckL2x6kmtURYqXQBDk8AHI3c5qqIDkO4w+3r3I7VYmBmwiKwz8uDxkVZi09i4WRiMDIJ5xitkjN2I9O0555SA3yEZ57mtqIJDGEAIKjg44PsPcU+xQAIwKjaOMDrTnXZlm6A56+taI5ZNEPmlpkwmCOh9TV0KZJT5o3k/MzZ7nvUQUecW24GAQBSx3JG4BcEnBz3FedmGtFnfl/8dFuzRWnKkZCjOT3zV+QAqFOCOgJ71RsXG7bnap6Z7YrQnQZYg5BUEADo3c18LKJ99CVynO8aOGwqkkZIAqrqOqpBGBCAGUgH6GqGol4nViSVJyQTjIrHnuyJiHBC5ICjk4z/AIVhylSnYsT3IuJSTlATx+NNt4HAyGUAHlT3Ht71DZu7oGEZAAztbsauBWIQ8AsOnoa+7ymg6dK7W58VmldTqWTLUbDZtJBOOtWbUqpIb8OKgt1AwW4TBGQO+KtqolVCmQQMEA8Edvxr31oeBe451RCSQxB557Gp0IwBGm7dglc4zSmM7QUXcc8r0pY0JkLBckDp6DvQ2OKsSmPcRzggVCcjJYgKOtSySlVOCoJAwSKgUPtdsAgEcYznP9KwkzdWB9jMGBwoHSiMlMuQQD0B/nT5BkgHgjnIFABiQhSpJPJfnHtXNItIVnXJyMHv3qvKGeQEgkMMg1LkksGUIR09/wAKackkksEAxlRyKxemw0hY2cfKHKg9fep1yBtCkqOeajy24Mg+Vhjk5A/CniYkOBgv3PpWLNo6FxHEluFAU7iQRnGau2ZG8kjGD19Kz7f/AFqg8jGcD1q3bIWlKAs4B45xU2ZpdGzBcDIA4IPGe5rVt4xMQSc5HOKyrGd1AQcA/KcHqK2YMcnGABuIHehaESdzRt5HgYFBvkBB+9xjHrVoXIZQS4RM7WwMkGs+0QgkqMBueTjGasEFsFSoUYHI6+/v9a0TM2icbdofeRgZCjsc+vrimvO2FCclTkAHGD6j3qIfvYpUBwoIJB5yP8mmwbDdBcEKTxg8jriruZG5oWmLHAhBYAMWAzjBznIx061sta+aQQMd8Z/rVfSACoCsARyfb2rZWIbAwO4E1m5GsVoZslhE6s0ymQoBtIOMn6c/zrzzxzohu4ZFQh7hY+SoxwO+OcYr0+SBmDbeB3Gaxdf0+O4tgksYKjjah8ssM5wSOTzW1KVmJxXU+PfFdobJ37EMdxIxx6/nXOGTAGSSMZOOleo/EDSGs7y5ZN5jJLKCc4U8AZ79K8lu0khRFRy0ZJPJ/wA5rz8fU9g723PcwdN1la4s8qStEHwQrbgFJGfY+1V7gLGSEcl2OcZxj2qOSGTarIBICSDtIyPw61DLbyYLkAk8llHb+leI8Zc9dYJrqOCxwhwAu8nJOepqq8SzB0Dc56jvS7HmIQNhCMkjqfxrX8Nwx/M0rIhyMGQkYx1+tZyxfKrl/VbGNLpcqRgiNig7gVny2coUMRgc4wO1er/2hpq2sjM4G3K7SMZPt6j3rz/X7r7fI2YwkRJIYcZA+lYxxzm7WNI4c4+9hDkgEnPcDgVBpqEXybwSWGRgfKAD3962Z4kVQpwQckD3FLaWwmwQm1wea6I4nU29jZHXaDZ7wzBwCCM4PWumsothUZK7uuOwrntHgSIxkHJUAggcZ/xrrbCMKA7tkYznGMV9FQm5RR8ji0oyZ0WgW6M+GJJ6bumK6uBDHtRSCfXNczpjFACgySQB9a6LT4y4DqpIyRnPGR1Feko6XPKbub1nvACoN4A5bOCB/WtKJSOWYgAY4rOtlZMkbSpPpyCPetGEghmPDdRRLQkmbGxSHKYI6jORVggZQEMcZ46YPuKrqCuAQwOAeAMHNWIYw+DzkDgk5yaxZS0LcTOzqoTJxjA6mpY3AbAUhV6Kx5qtGhYkISoJyDnkVbSEKoJzkDqRyKzdhouohIXB2nAJ75FbNgQxVSSATwT3rFgDgAsSUIBHFalnKN4IDccDPesZG0bHV6ZGOCp3n0zx+VacmGT5OScgHqM//rrEsGGAHXfyTgcYH9asX979kijOCEkOB9a45LU7o2sX14KlepPPHakuGJLMSC3AwBggZ4OBVOxnDgsCAxUgFucAnJxn6VbX92pZyZiMkAgAj2B9OO9TsacxFIpC5UfOMjI6gHrXlHxp8VL4Y0OWKV9jbd/XjBHBP517BHCJIww43DkdgfTPeuU8V/DjTvE0YN2qu56FlwBjp0/rXTRnDm98l2Pzf1a8udb1WW7mRo3kcnB7jPB/Kt7QITFJggBSAB64r2j4sfCu20J5vKj2urZLYAAANeXW1jDbSshALevXNe6qWzT0M6tVctjoNMYxsQOQRj6V0Gn58/c7YAI4JxxXOWJBlQBiQD9MV0VmolmyQSMjJB5GK6YqyseJNu50tm8fmlwQAT0PYV1WnbNynOSSSSDgkGuasFBCljtGPTrXSaRA7TgkqY8HBzzWczn1Z0VmszEDzVCAcZ6kZ6D881s2+wMgAORwTmqVkibBkgDqOM/StWGMADJ4HOa5pM2ii7D5UOQvy7scDvV0YYkgKuOABVFI0kIIzleRzjNWFIwCVBPY+lc8kmbpFklVXGcYOeT3ps480Ag5I7etBUsAOhPTjtRhkwCfx9KytYsgmgLDJQEjPJ5z6H8Ky5UwxYHIb9K1pSy/KDkdSPWqVwoKEAABRnIpp2HYzAxUMSQASB+JqF5XtrhHikMMsbbty9R1HGe4qd7UgqgwzIS4OeuegPsPbmg2KkFiMsMkDGMetU2mLVbFLUGm1YiW9l+1ShgQxXBHp3PNZU1iN5KDJ6YBrVuwYsAlgGPIAzisi5mUblaTLZJIxz9MVcFbRESu9WUp7bOSgODwSDULQEAKrKrAgkue1R3KS3C+XIxgQnIwevpTYoRECXclunzHrWr9TNLWxNMpdTEh3MSDmPqMZ7+h71NEpjTkAFeRt7/X8aqKhRiQTntg4q7YwO6gngMOpPJrlmzeKNawRZkQlMMRg57V0FovlKd5346BuAB6VmWMIKIdhUgDFaU00dvYXch4bYRuJ6+2K4nqztgjyr4n+Iwk0iiVgoICoSWVCOnFeZ2+pi5G0N8zMcBh+Zz/AErZ8fSPfXMjICwD5wGAI/OuIFyynexIVDhgoyT/AF/KnKSfuHZTUo6s6GRmWMuxITqQT6d62PDmmXF7dFCuUaRVjx3GB/XIrI02eK92kny0I4dgRgHpx1Fd9ZrDb2kao+8kAMSvQ/5xXEsLGcuZnW8W4R5RuoSi3UqGztyp2njjtXPXk6MG3OM/eHNXr6dpFlU5III/DNYF1Iu0Ak/LnHPWvXpw0R5k53dypdSbg/zAgjish5Q6lJDhSSCc4x+NWp/v5YkLnNUJHLl0KhgxO3jtXbCJzsgZ1mkZicDoAPQdKjtiQ5EgBB6Bu9O8slmyNozjHrTYojFIpbcxBzg84rcxO18L24i2GIiJxkgjqPaumnJbCgZJGR/+uuZ8OKq72YZL4Kt0wO4rpBGQCA5JPTNZiloKzkxhFUkDgkjirtrZAwRyH5yzFSmASMY59hyfyptkgkOCQOOijnNasRAjUkYUHqOSafNYyZm3ujQy27RlEIfnJHJH+Fctd6F5AEsSkuuW246nt9K7pyZZMgAgjHzHkVTmgWbC5BDZ+cdB/n2rSM2CnY5i1kMYUS7VZsYXrk96dNNsJKBSVOQG6Zq5eWxt+HcHk4I5+lZVyC5KDIIzgnvVbl3uPGXUOIw5yQSpwKlYgRqd23HIGM59qqxb1YFQFLEKOcAAd6c8Z3shO5cZDA8ZpWM2xfMI3MoyWPQ9KaxIbBTLfzpASMIuQBxmmSAEBXcgk9Qea0SMpMhkmCy4ZiQMjA9aYMuuSQG64B7UNvck43BQfwFJHwGYhcdDk8/lWqM7A29hhDz944GeB1+lSJK8rZY8A4JIxSFf3JKoiy9Rknn2pIpXSNgAFbB4Izj8KGUkNSYmc5OCCRUWt6x9ngiiDgHBIHYjv+NUoZSt2zPOrEbixVsjjoDjvWHrN4ZpHZT5bMScNzgGvNxeIjQg5Pc9bB4V4iXkV21EzXAUKCTkAGrdsS+S5AAHTrmuSuLiWCVGD5bO05GAR6/WrcGstwrFgTyCB0/GvnKeY8ztPQ9qrlzirw1OqVnJJUAA98VZWAlchwR1NY1pqqGIIhLOSFIA9e9acV5mRFAwvf3r1oVFNXizx5x9m7SLSsqrgnIJxzWhasSCOik44qlaSBZDj5WHI57Vet2KhiWBXO7kcgnrz6dP1rRO5F7mxaSlGBZAR2x2rVglPLAkk8DPPFYttteIJnDAgjtkVqbwoj2nODkDPNaI55pm1ZzKxKk4I6mtqwuBgqSMDGCa5OCcGNZVRmIbGw8E4Pv2rUhuThSwODkDnnj/APXQznbaPSNBjSaFQCGII6dhXURWAKAg4IPyg9B/9c8VzXhOBls4ABhmHLEcmuzjBCICNwz19PWuZvXQ2g7ipAilScjAOcVNboIyeGAJwATkkeue1CA5JAIUDhvU0sCyhQSMgHk+v4Vm2bonKhdpJyDng1IjZBAyR061EqBGXLDJ6Lnrj2qePOGIA3HkAnAx35rJlEka/wAXIxxipsAYOccc5/nTUB65wOtSb90bhgScYAGMH6+1YNmkRpRmDKwGScqM9R608gFj044ApMvLtG0ocAc4Jp4jIjLHAxwfrU3KVkNYZwTnPWmNGMAE5B7YpwZFXczDGcZJ4rIv/FEFuXjiVXOOHz0PpiqinJ2QnJR3NiUxoSSwjz7cD8Kz5dWWMuFBYqcZ9a586tNcyKWJKgYKrxk+tW4cZOMAHkd8V0Klb4jL2l9i4kgd2diQW9TnNXIwUUADeM5+Y9PaqKYwCFVRnOR3PelvNVg06F3kIY7SAM45x1pct9hp9x2raithbuSMMy4CnqCe9cgl81y7uSxAbIyf88Vja/rTapMXDMoVgw5PIHapNJuDIDuIUtg5rpjS5Y3ZjOaZ1cN3vUEKNuOcDJqVpQcfMCM8seAKpQSBYyY+AByV7nNJJIXcFn3E8gg9RUNIhMubhhgDkHgnPamM4jBI4J6DPWqzTocAcMOMg1G8sWQHALjJXIz9ee1CSKTLaTgqCQCxBwG6c+tY2pxmPOzBBPPOattchQWEQIxjjtUV4xeyZEADglge5z2/CnKnGa5WjopVvZzUkznZVbO0MAAeQO4pu35A25iAeVHFY+o3t3ayOSMlfmOO9UrfxS7EJIMKfmwOME18pisoqqXNTV0fYUMzoNJSdmdNPG6qCAAmP88VlTOLiIuBuQEggcYwcVNb6lJfhETgYx83Q002d25CoVRCSGLE9CMdvrXkTy7EL7J6VPHYeTspGddOhYhGDlhnb0wazLhCIndxgjgKO+a1JYzCoZSWGCcEYxyefX9Ky7lxKq5+fcdoG7AJ7c1ySwtWO8Wd8K0JbMqs6BCSMEAEL6/jWdcZDEgkgjOBV+fLgcEH7oHp7VUuUcKF/XHakoNbmjkc9qSZUCMcnJOe9cldyT29wsqSNEEYMSoHOD059a7O7X96AUJHXjoR9a5bWIQZncqCjHIXPANdNPQ5amqsdHqVo2p6XHcqAYJASobG7cODnvj2rzi8shavKHAyWzx3Nd14ZnOpWVxECUMOASeT07D3rn9T08iUu6EBScKpzjPevoMLOU1y9j5qunT3KNioaMbQeR1IxitC3jKgHdwWB4747Z7VRL7H2oxUrgAkZxVy3cBSwY5Pt0r1IJo8ubuXoRhiHIwctk9qs2kytGCRgMMqehNVU+faQcZA79amgcFy3DMoIHtXXF2OGaNu0YmVCHyMZJrVs2aSTanI6kDnPvXP20o2liOg2gDoa1rK5dNpB2gkBseldcG2ckjdDJgBnAPbPfFbmnyKRAQ25mGDn19PyrCglLoACMdxgHP49q2dKJVwFIyMj863TuYtnbaao8p1BJBXJ9h9a2bKYAqNygDrk1y1lMyKEJIJPIA610enygc7FJzgbgDispERZ0VvMjKpBYMD0xwR61p20rcLjAAJJz1Oa5+2uEZjkYIGCR61s25bbsxgnBP+fxrmkrnTBmlFKjJkPuJ4P9OKvQuCvzHJxjLHrWapWJVbAYnjBzwe1WVkHljeBg43D0/GuWUbnXBnJ6/cQWy3khIEsY3Be2Cep9BXkPiW8e4mjVJBjOGB5yO1dj8RtWEUlwyOqI6FWJbG4A8DHU15xoEMmsM8qggMQx3sD+WM17NOmoRUpHNWbeiNGztGc4UEqBnn1rctol4GzB4PAp9tpJt1DryWGDg5AxVtYnQOQwVsYBxxVcyZxqLQoRAQ5LBwCoYdRnr+FW7ZgkjLkgqMEY4PvmoYl2qCTkkdDVhyEj3AhXIwSR1FJlJEkuXCliBtPGBTd5hQEAbhlQD0Ge9JFcZUKWxkYDYyR7/X61E8hBAzkZAOec0lqXYkldlO1soSAfpSSSgMoY4AUAle5qvMSznDbgP73amrvkc5IGOQexpjRNBKAzBAWJGDkZ4pWmEZJHB9xUJkBYkAADnjuaiZzg7jzgH6etKw7iySlslgDzwDimPKwgYEknJBJPT2qIKCQQ2QDxgck0x3UKSCAe4HepVkF/I56/3Jcs5C4PQg5zVCPKy5IAJ5PtWtqwTG4hnA5IRScflWeiIzADIBGSSc1qmLUmRWIyGDAEZHXNSJGPMJCgDOTx0piExYBACdOe/oMVNDH5gABwME5J7+lQwQ7yzIpY8DPFQSWxaQFG575q0IpI2KkKxIBC9CBSFQMgjaenWpuXHQzziJkAO8E5AXjJrqdEtGco4IUEjtnIrAhtSxeONQygcp3P0Pau48P2wMaxgBSMYB4xXHX20OymkzfgVIrQDeSQQceorBvCskj8FfQg9K1Li4MSOhTB25B9/SsOSeOSQg5GRjBHBPpWdCDWrLqSSVhYiCuNvPYg9aVIfnAcFEPcDNIclSFG0LjDevtVggvCA4/d9PfP8AOvQONyQlvEDuC8beMk5z71IiHywFYDrkZyaihYIzoYzuAKg5BwfWnwyEYBI34wSBjNTqZt9ieEluHGCDkDtVmB2DYyAvYe9VYgVUAjqSAW4z7UjXKwSqXGCDjrWcgTOp06BSMsCSccgdKvTW4ZCyjGAGIUYySenpVHS9YtJYgqMA3cehrYh2MpcNjIzjPWuGcrM7INNamC+nl5diEA5zg1aXSd8A4BkGTgjIP4VrLEiEOeCetXvLTJIC7h27fmKzU0jZHk3i/wCFVtq8LyIgWbBYseck+g7CvB/Fvw8m03zVVHdVJIyOD7ivtJ7WO4BIAZWGMCsDxD4LtNYtHiaLJI2g+grvpYpP3amx0xm+p8G3NrNZzsGGx14+Yda2NM+Juu6YgRJIp1iXEUdxuK49Dg9/WvXPH/wmuNPLSKikqCA2MqBXjWraDJaTEOrDdyF244HU49K6q2HjOPPDUt0oy7HRp8b9UjSKSe2tIA+RIiOSEHqCRya1rP4wJehkEWHI5kyOSa8ou7U+RKSPmzlQDjcapIksDqkX3yeRjrXnpSp/CzlqYZS2PZpPFV7OqmBFYsSCp9PWo45J7ti0rNyMccfWvNdK8Sz6bcASEsoJyO5r0TQPE9hqRAEgRyeBW8MRLZnHKn7P4jc0zTRM8ZLFo8YHJ4NdNZWLK6kqQRnGMUujvAbdSigDGMgda2LeEkoyZfAIwegGef610KfMznlIZFAdwycNjIBOM1cS3wwQpgg85HTNT28cRRm3b0JyrHjFSxErGEIzzkFhkj6mrvcyQsUYBUhclT371pQRheScDGc1St2IQq4w5zjA7VfgcNFtII4496ydzRMesZVQ5IJJIHHWo5nSOFw7iMAfeOcD64qdER2UqpU4AKk9DWXrE4jjZZSrZJHHIJBqYq5tGxyesXyl3VSWIJwcEg1BaK86ksA3y5Cgf5zVe/lJuSR8y55x/KrtjukdQFUDjAAxhvrXRsiJM1LK3WSKPOVVxngYx/8AXrdsYGWVHUnCgqVz1FZlmSi/PgEHHX+tbEckcBXewVmG4AnqK5Z3M7amvYxktkjIwDg9zWjaodxOWJA5AOOKwoNUggbLSAcYPcD/AOvV6DxBZxkETKQTgknGK5mmzWEoo37XcwByC4AUg9DV4RgLnoe+KyLTWLRydk8RH97cBithJVKl0dXBGDhs8GueV0d0GnsUr+1aVQOXAGQOmK8/1Pw8tvLLKAwZyWKg8Zr0aeYBAVcDnbgnNYF2FdnQplxwRnj862pVXEuVjyjV7dkABQg8gZ781hzxsiMShBHOa9D1+0DklImBUcKBk/SuMvba58xRHAwTGSzY4OemOtetTnzK5yzRn24cDeTgEAj196a4XkozHBySRjA/rVkRTeY6MoJI3L7+tV5woYBsiTHCBTyavQxauRGdyCMjA68dah3gNkkFfQjOT6VN5Ej7wqHJBXBB4J71JHp1zJhDbyRDsWAGff6VLaBQb6F/RlMhClslicKa6uCEsgdhuYDBPsO1Ymm6dLtUbSpBzuzXRW6BYwpfJDdDxk1zSeuhSjYeFchcKAPvZxyD9aebdlIYStImQ2CBycfT+vao9zg4IXHTg9PwqaRjHgNuUthSAOueg/lWRol5jo0Vd7HgA0NmQAIcoepzUKTFVClCBnlW9valyUYrENwJyS3GanUNR5+6UclkBwATiua1uAT2soAIeNgoJHY10LMACSQf6VkX7ALK5ZcMcYLAEk9MDvTTOim9TyzV4VtrwiMYJHzEDqPSrOngOgyyRhvukjpVvX4oIcggF2YkknoKyIbsWeChDY6BhnAqm7mtrM0PKADYJyOgx1qrlgCAN7EdB1PtTF1ZZVlTYyup4Y9CDz/Wq8sqMMqcAHP40uUakT291GjnMQcA4OT1461etfJn2xkL154x1rnXuEYHCMXB4Ibj8qlivWVMLjAPPPNS6dwVQ6HVJAeAMH1rCvDzgsQSCAR2FbGqKGIIO0Dr9ayJ2IXBIYfyrilK2x59FXM9RsLAMWJ6lqnXzFO7IIxgU0FA4BO0Mc5Azj3o81txGARngg1yyZ6CWgLE53AAEkFsscfWhmOzaBkqMYAprs7gKRw2RkHFI0YhRcEsDwMGiL1sTJGbqDD7OQxwCc5HSshAZZEKOwdDwB0IrU1TO0sVYKTtwRxWW8JVQ4O0k8AcYrvpHm1FdmxYlmkDByrht2QcHNdIkjXIJJUuQFIX19frXK2Ug/dsWIBGMdzXS2cgkQEKQenWuh7GKJGd9mQMnuCMcU1Z3gVAI8BwSQDnBqcuwjCEMobrxwR2qHcwJDA4zhCBxxXNMoepMpJIG/GRgYpxVZSuRkYwQfXNRhmjwxOATxTomzMWxjjlj69v61ySRpHUhutLS7GWUkjpzgZrA1fQ04wmXU/e4yPb6V2kBFzkNHtwfUc+9QXtjBMgLpznIODziste5vFNbHk99pAhMjYIJOTxjJrmr2zeMkhypJ4A6GvXtY0dplcIAgbldwzgVyF74eaSR8xlNp45zn3rSLtuztpzfVnFfZ32KCNxJ6CkNvukCAbnxkD09a25tOZZGA6jrjtVVbN1Ks4BfJIYH1qJTXc9KCv1KdtpjuzADAbkHrzWpZ+Fru5iaUKxA45Heuz8D+DJNXuoAWBBbcYyCDtHp684/OvcG+HEEVvBtsg6AhiiymMlR1GRxn6g18jmXENHL6ipylqz6Chlk6kOeWiPlG+sHsGBZWgY8ggYz+NXNK8QS2pQ+ZK8i/KCzA559Py/KvSvib4XisQ8VspGOsbyFygJ5OcYxn0rx26slt3wAQFOVYdHA7g9xX0eV5lHG01Uizy8TQ9nLlPbfCvj54ijo4EirtO7v34zXqnhnxmL2NZAVCk8qRySa+RrfVJ0eKQOSAcFV9K7/wAL+OjblIzKQc5DemK+pp4lNWkeHXwsZaxPrbTtTivgI4jh9pYgnHArUgAkBA5I44NeNeD/ABdFPEWDgFRuODnJPX/9Vel6XrWSmWjMmAcQvkYPTPv6itZcvQ8adNwdmdHDblQNp565NSiMKSCASQeT3qO2uEmAy6ocdSevtVtwG2gDKjqD3rFtmejK8kIAQAYOOMelS8CIEkKchQOmAKkKIpBAwOwHakMSspYkkZxjv9an1Cw2FgHOSMdqjeMjKhyR79R+NSMkaYOSSOwFSIp2HADN6juDT0CzK4i3OBgE7c5xkD2+tVrixE+AygqDkg96uyDahMZBLghT2JHX60kymVVwxUgYwMc1akxNGJNp0SuwAxz1Bzj8aSKwgWVWdWIyMkHk81dlgMasoGMnPHemqhAwASD09q2u2ZtEbQqWYk/NnqB2qSOJXU5zkAc56n1qVFUK/ILYxgjpSJhIUIJyRznsahsSiO+zZYAMcAck8c0PG0YCMDg/MM9xUpd9owAx4IyetJ5kjAEjAHHIzx6A1N2aJCRE4JJzgcjFKrBSXBBOcHNLD5ZlG8kJnJwc0FNxzuDKuRkcA/hQ2WKyq/IABPSopEKMWJwRwwByP/r0ruHDAYIXgn3psRVfkABfGBzjFTcm42N1CkKSQ3OSc4+npTmGBlQCT3z2piqoBJUZwRjpio0BICsQAMD8KYD42MeQCTnrnmhmDxMCoBBJDdOKYMRuXBJGcBvXH/66ja4SZmChtwPPBoE3cRWwgJJC9T2x9axPEt4YbV1JyWBA+la1wxKksQTgD8K4bx/qZhjWNG+YJ68jk1yV24q6M2k2rnlniu/SVpEY4bkDI6iuPjDIHZwSvUjv+FaPiC7NxdJgZCjJOeQc/wAqzJJ40lETMHcqGxjpXj2u7s96lCMYpRLUbRq6kHdnqp7GpDKDHImS27gj2qKCMrtcgEk/lVlki6li8vUjZjI9Acn2q0kb2HLL+8DFQBgDgdcU6QKwLI4IJ6AYIqGRN7gFiADx/hThF5MzA/NjuO9aKxm0Wo1LJgAEj9afAViYOVOQefeooCjkDLk/eGDjA9Kd5jSKGjOVYkFcZzV3M2TIwBLKRnOQakO4lwGJDYBzyB9PSmm3QwqwJIB29Mc+lOT5UDKcAdVPUmmtSUJIUDBASGB5BNVjCN4JyCGJGGPp6fj0qZ5xJGQSSR0JABHtkVHl3ySrEkdh0Hr9KauiW7iRkiRucBTgADHFWYZCo3qSQDg5OOfpVcRNgsxPuTTowPmByR1H19aLJgpWNSPUXdCrgAE/e6GrUUkMrRDABB5bPSsK3LvIEIJABI98d6uoXTa6p8h6N0zScEaxkasMoMwydgPQH0qWXDFSBwD1FUYLmORw0qEAf3Wxg1aVkcFozhG7msnE15rkV5GykjJA6YBrHkjIkJByPT0rbnwwUEMQ3QjjFZ8tsWZiCARk8960g7HPUVzKmRZHw4BHoe9OyyIRggMckDnNLLCFJJJLE9u1SJCJFUE4APrXUmccrobFMVIAPA+auq0DWWRlUMC4G7cDwfb61yciBUyoGQcEmp7WRrbDRvkgjPbitoSaejIu3ue06XqQuQpMgZgo6DAz3rXDo6qrsQSeo5rzjwxrRmigLlw+4g8du1d/Zsku0B8kjnjpXYndHJKNmRXKo5CMcDp061mTWxjDMUyQSQc10MsCqFIAYE7QfU1VlhRlZWIPfaO1HMjM5u5tlADuw2g5G09DWbcqXwAcgDnHet64th5bhV3pkk565FZtxak5IIUY2kd+a0UrlcxiupJJwVHT8ay7u2DM5KcHnOa3JYvLJV2Yg84HQ+5qlcQmWMlTgj2rGorqxpCdnoZcNsA/ykg46irsEbfOGIJALDJA6fXvTwi4IKEtnAI70yaNYYguCSDnJ5wa8OtHldj2KMuZXHwkFNxGB1we9DuhGSnykEZHr/hRGfMUog5Jzk0x5D8qLgEnAPXNcup3JiKC0YVQ6uACT2Jz1HtUm3O4MCGHOR3pctz8wBA5qRSBESSSHPJPYjp/WgsYg2Nkg+gJPanPgAEgEdQf6VGp2MyklyMkEDgD608YVQSjOCQo2kDBPQkHqOO1SJoRMb8gbTnNSSAOSRj61GIjG5cnIbsT0p0iYjQkjcOcCqEyC4VIvmbJBOBkZ69KwdSiAcEqAvU5rckmZkIIwcYyvasXVWG8kjIYcg9sV0U73OeoYkrIZHZxk9D71WlUBQEXljyfbtUsx3yEAA46nHWmrKI12FiSM5GOCe1ehG5wSIPLDyIXcyOO55z9T60KgdmBDY4A24yMnrz6VOmwsXbh+gxwPy9aYdsb78kk9iOlaqRmOZGXjAIHOTT1cbgCMjGSW6gmmMRKwAIBYdSeBTApbAJIOOcDtWyI5jVtlVgjfcGCWb0Pb65rY0xgDknJ6D3rB09vmQEM4659a3LHewDuCi5IDA9T3/Kra0Iu2zorK48zJIIKnaCRjtWhaygkkHAAzn39KybAmOMByGI6k8Z9OKvo6qGIPGcnA6Vw1YHVSkacN26yJgBSCWwT14wAT+OeK07XV3gkw0rQuOQoJGT+Fc4t6A6RbP3mCwI7j0pBOxJLHBwc4HQ15k13PUp1LHsWhfEee1RQWVR0BY5xjvXpPhn4kxXEgAlAOMlcj5iOtfLcN2EVA5JIPODWlZak8UgkWVtoPTOM1wToxnoz0qWMlA+z9M8dQTKpEqyAngDjiun0/wAQQTockYJ+8Tn8K+LtP+IF3aogT5iCxYbsEjtg12mj/FR7VEMrspAG7axIz/WvHrYH+U9ajmD6n1il/C4BDjmpPPTrwQe+eleA6V8WLdslpHBIAB35H5dK6CH4nQZG2Uu5wSHlwo+g7fSvNlhJroelHHRe57AXDZABx1yO34UzJGMDK5ySR0NeZx/EqDgSSgnsN2M+1WU+I8JIKyqBjBXOeKzeGmuhssXB9T0QMMMpAGTn6n60KQCD/rAAeTXBJ4/h3eYJVO0Y2sexq2PH9sAJDIpyMEZrN0pI0WJp9zthhVJBC7vX1oJIIAbnqTjqK4J/iPbAuBKgIGTk9B61RuPiraRFQJgc8DBz+vSpVGb6CeLprqemK5ZgCcjv7ChXdY2YngH1HH0xXjl98Y7K2YoLtGJ+XaMnB9D6VzuqfGoiJwgcNnG9SMAfTPNaLCzl0MJY+mtme/y6pbxZaSQKOecZ5/pWHfeNbKzBACsR1JkAwPrivnHVPjNcTQlFkw/eUHBPtjpXD6p8QL+8mYtOADnJBIIH1rphgJy3OGpmXY+ndW+L1pZqwWcI46lADwe2R1FcH4g+NzqCkEgMjHHJzke3vXz7fa89w7EysCw5YHkisa81R5SQHYAHII4Jr0KeXJO7PNqZhKXU9X8RfE+91EMDO0bLkYJxk/SvOdY8U3l4cPOc/d+XnPPWuelvGDl5ZCDxkk02WdJVyqbnA6MK9Olh/ZnnTrOetyWe7dsgybV7nPeoVumdCFYZBzk96r5eWUK5BUDOMcg0pGFBAwDx7muxRsc7kyyZg7AjBYeh6VJI7tjDKpYbl5BJHcVRDyKQY0CkAqcjsepx60/yzEi8EgDv+tUokqRZExZSpUsSMHHWk81QWKbUT+6ABg/SqwAXLBii9h3PtSOyYBAwM9McGtFEOYtq5kAw4I5YgnqPb3pizEEJ0JBwPU1GuFQBeEAwKWVQ6IACB3ye9WkTcXzJSASwRTwwx1qpfTyFBtcIQd27GR+VT3SExkh8EDOPWqNwwCpjGMdByK1SJuRvMI3YLiTI25xjHvUaxHOQA565B6fWmttYbQSD3K+uakdFlYuo2EHAUDrWgXI5ShJ6hs1C8qjAlYBwdpHTOen41OYys7bhkAYxjkGlEjwklUjIP/PRQaFqMjjjYygBdpI4UkU2ZCS6FgDjJx6expcGTcAAGP8AETjHtToZjKoDII2HykHvVXEQPErqSrsAADkc59RUTxpsBJDMDwc9PWrTBSRjbnHQfWq7RExnIOWHVR0z3ppjI+kgZRyRnP8ASltpUeUsSD+PU0xg4woGAoyCe59aZAoYlyQwJOSO/rVuzM7m4sqzqvGxjwGzwMd8VK6qCQoADD+Ed+xqjEr3MgZFxwoAHcj29ankdskD74A+UmpsTzFlACCpJU5656+1PCGPJXcyg9cdqhjdmCM2Sc8jFWASs2CGIPp2qlcltF60CAA44PI4xitqHJjCgAEnsKybNVBwT0OMHr/+uty1VFyR064Y9DWiMWTQyneyAgsMDI7Cr8EL7DtO4npjqDVOM/LkBRt4Bxgnn171ZhnZFDK2MsAAPftTb7FQlytM+1PgV4vs/Efgy0t4iqXNogjljHqO9el9TXw34A8dXfgbW1vLRssAFlhP3ZAT0z619S+CvitZ+MgFiQRyAhXUnoSOlfm2aZXVpVZVoK8Xr6H6Zl2Z0qtOMJu0j0CimI2c5607rXzGx9CncWiiigYUUUUAFFFFABRRRQAUUUUAFFFFABRRRQBl+IbcXWk3KcA7SeRnpXxx4us2GpXIEYQK7bgOm4EHP0xX2lfIZLOVV6lSP0r5Q8fabLDq124RmY/K4A4Gev5ivrchnabifH59H3YyR5pIoBOVwMVm3EJkOQACflJB6gZx/M/nWzcW/wAzoeRjgVUmiBQEgYHH0r7xO58Gzl7yA4Y5BDZXCjoKx7uIJGCxKqrY3E9fxrp7uFFTgkHrn1NY13b7wUIwSc4Pb3rNoqLsZEiNjpwCMgdqpz2rklgAD0GDnIrRkZw5IUkH5TjofeqBDKroOJC3DMeg9KEU2VxEQQBIQgycDnJpkxJyCAB3OanWLeoLAgsCSuNuDkj8fWmiISRuCuSMjBFaJXFuVlRdvK5GeT64pGBySORx8tWHgMUOSMqoz8vPXtVd945VcH09qLMLjlBKqQASOhAxjPX9abP+82bQARksPX/CljmYMAVx16d6VCRkgjPI5FTYVyqZTklsgA4AHJ49qY4PLNznkDP9KnCmRnIXOcZIOKQptZw4BAGBzzmixFrkTKCuVO04B5FQQCZASWySSBx+XFW0IklIYAYG5Sf8KRcq5ixgN347c8Vm2yopHR+APEcnhvUTcxOUmUFSxHY+h/z/AIekT/GXUrqEoLmRnUkq5x19wMA+vNeL2rLudidgPIZuM8fzqyrOCpRsAc5B614+Iw8asuaR7eGxEqceVHr+n/ErWLhyJNRkkUAkxkAA+/T+tVNR+LWpwtKqykOrHG3IA9M8844rhdEuZPtLM7FyFYkk8nPWqutSly6AAA9CO2OozXA8LC+x3LEyZ6DafHzW7dPLN7IoIAZlIBOPbpXY+H/2k3wBcF9keAzsQD+Q6180GB/MMmcjGBUC3DhSqtx7DpUvB0nsaRxcon3h4c/aD0u4gQvcB1bGQcjntxXo+i/EaHVAjhwUOB8vAr81Y9Xki8l0mkRozkKh4J7E+1dRpPxg1PSTGWeR4osgESYAPrjvXBWy9bxO6nmPLufpXZa1Bech1Jc4+uK0lxIpJGTjAJFfEngP9p+0xEl/cNCx43ytgE+wr6P8I/Fqw1u3iZL1ZQwyOQc/lXj1cNKB7FDHQqJI9MMSqoUqCPQikNjA2CYlUjkEDpVWy1WK+IKODuHGDmrynIOcgjpnjIrhfPB2PUXLIpnRbRzuMKkj1HWq0vhewcEmBQTxnaCefStn5cgE5OcinAAcDgUKrNbMfJHsczL4HsJMsyZAPAYdKxdV+Fen34/1UZHXBUj9a9B44xmk74raOKrR2kZujB9DxDVP2d9O1CF1EMTnn72MH/GuB8QfsoaLBHLcSooz0Ea4KnHQGvqvjsMjPp0rnfHR8vQ5MEeZuB9OOc/SuyGPrN2ZjKjGMfdPzZ+KHw30nw5qT29tGUJbapaQnce/078V8/eLbFLO5ZUeQjLZGBtAz0B619N/HHV3bVrsoFSRXaNQT1wa+WvFt89xeOGAQA4AXit9ZO7PL5pJ2keeapI93dSM7s4PILg5AHYmsaa0MhAVwTnoK6bU0jgZyFyTgMQc5NZMdksZYxIAScnAxWqiaKRl+WkbsAowBwT3PpUaDJYsQhzkDHOKvXCNE5LrkAZx/Wq5KFAWJyc4x2p8rKuV0U3LsAVAH8JPOPpVhwLdBtRgRyT0B9qdZqHugTyBjkDrWpeRR+U4KkhhyM4zWkYsTkS+EvHd74XvopIGJiLDcnXjvgV9U/DH4zLqMMfJEvAAk4Ht68V8g2Omtc3KRoAHY8KK9o8D+G5NKtlnZSrsQBk98fpX0GWxq8+ktD5nNcPQnDmktT7O03xPBfAuZFYnAJGMEkZqyzxz5Ik5BJGT647fhXznp/iG704CQTMVQdCeB+FdDZfEWcHy2fDsMgA5yB3x6V9XGpbc+Gnh5LY9mWA+YyLESFBZiB0yef1zUUwT5o1GHUBueMZ71wFh8R4jtSV/LBG0gE8n3Fag8b2TyAtMC/dQwJx9PyrdVo9WcUoSTtY6OTIRgQC2MDHrTGB4ZQCD8u3Oecc8Vgt45slxGCTIcsRkHA6k/lUc3jrTUjaWNlZwSAJGxjH5VMsbQhvIuNCrP4Ys3l24JIcAEnD8kex96glcIUYOFUkBi3Yetcff/E22WMrFCBIB/rNxIJPb/wCvXBeJviPf3RlUgW+3IwCMH0xiuCtnWGpq0XdnfRynFVmrRsvM9E8ReOrDRkZPOimuBk7VPUduK8a8UeKZtcuHMshKc4QjGAelY0uoTXDtLK/mO3OSOR+NUZ5TMSeoJxn3718pi8zrYp22XY+qweUQw3vT1kLMDI4BOTjAHUfWnRwsyjksB19qdHErOig7nxkAe1OjlEciRAkmRgmMdya8uM7M9px0sTm2gIBcFZQcKRxgdwanSJFwwly2cFR2pDHGJTGASR3bqaWOAFiwGwAnHPU19phpc1NM+TxHu1GhMHJcBiOhGf1qUFpYwFIAxnAo8sMQCwUDjBPWrMUUcMLFZUDjsTzj1rt0ONsiUFowgfBxgk/ypY4wCSVyPu7hUoiWRSWCknsehqONCcIFJOcqAeDRcm5YWAgEggAA9OaUgBg5POOQOhp8W5kLAgZyuR2weaduaNhggknkgZ4qkS7EasNuSoQ9c5zmnKQqkgnPoadHGdzEnIPJ3EfypyIihgxyDwPetEzNvsBctjGT75q/b2sUyxuwyVzj0zVCGIiMqAWbdxz09q3dLtS8agrggjj0Pet4sxmxWt1iQABWYcge/rmpdgePBIBI5PtU0tuVYuTgDgGnxxLKqO5JVsMNo5I9a2TOGTY9IIxGNoxkdzQwCbQRkEY3dcU8LuLqyttC7gwH8Wen5UPCyTAhgwx1XkGtV6kp3CGJclghYsQD+FRCwledyAyhjuxj1rStLch8sSAeSK1IkSMgnkucAntWdSnGpHlkdNGrKk+aO5hx6W6SICSpBy3fNXJEfAAXAGAK1SFCEgA4IGfUk8Cont25kc4QkgA9R/8AWrjWBoPodv8AadePU53UtKe4yMAMO5PesVtDdmUuGGTn5ec4rspIizElSX7HtirtppqTRBmAU5yTitY4LDR15TKeY1p6M4WWza3RASCAu0YpoZo8ZAAHAx3BFdRqmlCUvGVAj3fKy8Ywf61iT2iqCrnhT9DmvSiopWR50puWpVhwoVFBYAc7j0qzbykAAAjnGDRFBsBGAQ3TnOKkEJhySQSefpVu3Qw1LYcsgPIA7n1oA84lQueOe2ajhGXCgMSwLc/rUyAsxJOQDjis5MuI6PC5BCkHjLjOKYh+cAZOeDjoKkLouVBzzkZquxPODkHpg4x61hJ3OiI8gmQgAkDvTmYPhCAAP4u4pgmxGwR8lSM+2aaQ7EkDjAy2cYNZNGyEkcRsACxJ6M/Ukf0pjnzCTnAPYGnOgbJc5K9KbtVyCCNvcis5DHxSOuEYA88bB0Hv71OWR5QcbcDB9zVZ5REMoAwB5NP3M4HGT1HasWWi6pBwRyCccVet1ABIYg/zrLhaTcRkBQM59DV22IdQGYAZweetTcaZsW5LAFDk9wOK6GCYgrxkYAPH6VztuSUAC4QjBJ4zW7b7iACdhBA+br06/SktRl2OQ+ZvIIBBUqf8KsqpaMOY3UdQTxz25/CoFHyE8jByeevNO84tkkkqMEAd6olj7hhHGGEZZx0x2NS6dZok4dmYlupU8g9v1prSiPDZIGOmM4qW1mCMABgkZbJ6U07mWh1djiCJAowjuVJJ6YHX+VakfyMxGSByMdcfSsHT7lGQKgBCg8E9yf51sQzFigIwSDyPSlJM0iyZFLr8oHzHIbnpVPULcyQsXGAoIHv/APXq+oJQAgqe4J6Ujx7lAJ4znjnFQpWZVrniHxE0ASwSv5QBAClzxjJ4/WvBda0eKzu3Vk2y5BOAcH/CvrrxfpfnWsoG07wSQSBgjpx+NfOfi3STbXEsksTs5BJYHg47VhmVJ16HMt0epl1d0qnI9mecvYrDISoGSTz2NVprcIVIXIwQQe5NbMyu8SOUzuGdp4xVa4gJ2FTg9NvavhLyWh9skrXMRrVPtHlhei7gVHU+lQsjREYY7M5I960riMLuJGPcVDJCkdoCThwdwYntVKXmKxl3Cu+/DbR129zVOW2ZowV4weTmtGRyhMhA2nkknGaiYFiQCSDyVIxg/wBaq7LSRmmNZMArvBG0jOMe+e1LbW0sVwil9oyRjIIAqdYJFyyrlWyAynIOP5U2CKTzkB+UA85qot3Qp2SOk00YcQkkJgHiuv0sAlQhJ2gZB56965TSVJcSgggDH1NdVp0jb42wAu7HJ7V9vhF7iPg8X705HW2Fug2MctkY+vv9a6O2cRosYyBwM/SsfTlJjQkZZeVX1regUhAWUFTnOR1I68/QivZS0PF8i+jAKgDEgkhfoOv86vR5KAhtpyAAo6is+yjWRyCGRgM4PStBVSNjkMSeOvaoZRbRDEgIGQc4yanRSFTD4PU1CT5jKSnIAUc4wKl2owJwQ64x7Vi7BYsCVJJiiFgCOOx461Yil8xgobPeqDARBWVdz4IBBxgn3qzCxO1QNp74rOSsNGkjlwFDcg1pWZK7dxZmBzk9PwrKj/dlQQcdyO1a1ssfLqdjDBC8nPvmueZrA6PT5d7BQQAcZJrQvbU3tpLH5nlsMmNsBsEdODWTYZfBUZY9CO3tW5bEMgLADPfPWuWW56EH0MjTUeEkSvudFxnHVvp2rXRi7BQeOpBPNQXNsFuFZAQCeSKs2kUZcNkZOMmpbNPkWY1yCCdhHBUdB7A9/rS7MkgkBRwc9aeCG8wBCCrYUnuB1NDAEc4OKyuSzyn4xaGJLI3AAIkJDHHQ8mvlHX7b7Pqj5SRlU8uR8oPpn1r7n8X6cl/o80RVX3AqdwB4I5wex+lfJXj7w3LbXZlEKErwVVuo9ge/1r6XAT56dmcFdy2RyNrGSQ23b347iuq0lDOpKnCDjkYJPeuftIvLYmTgf3T29q6/RSZACACAOc85r0djzJp9TWtUZfLVhgk4HHeui0tHWXaQVAwQeufWqdnEHQEIDkhTkDj3rcsYzFkKQ6Bgcj2rGZC1R0VgihUAABHJJ5JrZgjDIrkcBuh6H8Kx7BAXjY9ece+a3o1CoMNglgAPwrhkdEFoSLAiruzg5zTo3GxQRknqMdDTwA0ZjJAPBJ9acqFSWBBUH86wbNxQSMjAJxnHpS5LHAXcRz9KhkkKSbgTkjjA603LSBQBgqSAPSk1cEx2A0hJGCO1VrpCrgEEIe+OtOu7yDToXnvJ1tol4LSHAArhdQ+MGlSXQs9FYa1MMjAJCKe/NK6RLlY64oE3uiM692wTjP8A+qqs12GYgIzucDnkDH9cVgF7nUZRcXTtGjKpEEDFVB6/jWtazE4KqQoHB9xWnL1J57uxWu7a8uHLFmgUkgqhIJHpn0rMmtEt5mIRQxHLMuciutby/LjJ+cE/MrDg57VHLZRSQEkhmyecdB6fhVptDOFu/KPJIcg54GADVNmEpIC42+o71q6y6xylY0BGT04FZUcwO0sQqk4OT0NUxrUfamRGEZYgPwxI4IHOPatuzjSN1DDjAwSeDn0qnboqsFIAIPfvWnZRrvKqFUqNwzXJUN4xNWzJMakggDOAe+azvFd2FshBGWDkcn0rShkZkBOFIIOCcZA6/jiuL8XX7G/nERJjlbcuP4BnGPyqKUOeZcp8iucHq3hWPU7uSd8lgMA54z9KzV8BiWMMrN82AT0xXeWWnyTZcLsU8ncevvV+LQnC5aQY3Z+Q9vSvWVOmt0Y/WKnRnncPgia1UJG7lgcAg54/Gt+08N3wRF84sASSznGT6YFd1b6akRygy/U596uwWqAkkZx14qXGmtkHt5vc88k8LXcmVJxuIBI4xWZd+AL8o+yTITJY7c4A9wQK9fCRSKCEVSenv6VJHbRhSMDJ7+lTzRj0J9o2eFt8PtVfDNCShGdxBBI7cGqI8Cao84iNpKkedxcqOnbGK+j7W1QYIGckZIq8llGqtsPlA5B5wT7VSrRXQpSv0PlO68BauJRm2JTJzg9P61BD4b1ZZmWawlijjG0SgZUg19Yf2VbTZLw84wSRk08aRZyEAqA2OMnJOKr21PsJq586aFod3b5JTegx8xB4Pfitx7cgkA7j2wO3rivcV0bTzbq32SORSu7acjP5VEfC9g0eFtIkYnO8D5gPTPpWftICaZ47bK8JVihUHnI6VoRsWw5jBQZAUcZFemv4T05cMkAyAcc5yaafCOnhS5hIIU5EfG49utHtIGfIzzCchA7IQGAyFJxmqzLI5zkYIBB9D3r1dvCFgxBVFUL94gfMwOcD8MVTPgTT3d0CyLGcnkjjNUqlPuNQaPKbgBpgMBu3PSqV1ZhQxCEbTjrnJ/wr1X/hV1iJS4vLh1ByqMoxj047VPceALSWLygGKMApwSD+Y5FWqlPuUk0eGXUoyqlCDzznANMhkWaAOjb1zgEDOO3avYpfhLZGRnRmIIIIkXccegOf51Sb4TLHnyHKArghQEAx2A5/PirVSm+onGTPLHUoxKAmM+o5NU9m9y2eBkjmvVZvhbKAWhmZyAeGjzgeuB/jXD+IvDy6M7RuwLjkkDGTWsZRezMpQkjn3IJLA4IHIJ6/5NMSZxERgAsRkkZzijYVIkI3AHhT3pFy7MBkKB0PY9/wrZamPUfvY7iFJ4H3ev4Uy4umtISVJEmDxzkfjT44ZZJUSFNqEhcjPFReIkaKYQBsiMfe9SetRN2R1UoczMeCVnjAwAD9/KjJP19OtY+pDzmcuFBHyqyZJIHQEmr8glCZjcgD5vTJHb6VmXNxJeSl2CoeQQgwuR14r4fNK7lPlPuMtoKMeYxJow1wGlJZBkFQe1ZU0rxxzRi5EwLHBAxgdhj2rZuyIyCF3buMD19ax7uLzs7MkbsYA7/WvnD3uVDLbXXsuQ+Uz82RXTaV4rtpGiBlBkAPykdvU1wl7iMsmRgNtbPQH+v4VVDgOHycg5GOK66NadP4TzsRhadf4ke1WuoJKQASRjcM8VsQziOEnGVPzDHc15Fo3ima1Qbo2lPbceT7V3VhrySoiBSCwDEHqD3GPrX0mGxPtPiVj5TE4SVB+7qjsLGc4hZ0AAB3YJGSen5VpxMSpIwSB1Y9RXPw3qlQwIJYDj0NaEE7A8nPbg168Wea7dTXspgrFyTjBUA9sjrV+3lka4tokYndIAxx0GDz+grGibduCnr1Na2gEy3kaybgCCu9CAQT065Gc+1KWiuc0o3PbvC8IS3Qk7iACWHf3ArqMFkBBJTqRjBxWNoBKWEa7CEEYUHqTgVsZJ2gZVSMHAyTXDc1grIMsZpXVQsZbKoSTgYH/wBep42LDJG3/Co03b1AQEkEEk9B24qwASxAPAPHvTbN0Pyu0kDBIxkjp+PapYVO871DMccZwCO36VGIiUAJAc9cVKsThAC3zDj/AArJlFtAMH5FVf7oyQKeFAOckg+2KhhYgNkjA7k1zHij4maL4aQpLdwzXY/5d0Ofzx0rBRcnZFc0Yq7OuTI3cjIBbJOMCuY8QeP9L0UMj3CzzkcLERjPvXifiv456vrk7R20UVjagGMJDgMx9SR049a4q1c3E0ssjyvIx3FmkJwfxr0KOEvrUZzzrvaJ67qPj++12QxJJ5Vrn5VXqDnnnvU1hdSSOC7EjOS2a4DS7lY4wXcAA4wTzXZaSyFQiOHXaMkHqf8A62a7pU4QVkcTk2/eOvgK7kYEkE8YPXNasMRldVBJK8qA4XJ9D6j2rHhEcMasWYR4zkdcVka1r5Mbx26xOSwUNITxz1GO9cvLzaI6I2Olv9fisrZo3bMyAsRnI+g964nUtZlvZASdqk9yT+nQVQM88k0xeTegJVVwOlVr25FnEGkYKSMgEdq2jTUS7Nli5u4tgUuAT1yelX9MkPlgg5Q4AwOlef3WuLcX5iR2LqoJYDaCCcY9zk12ujyj7LECygMOcnpWc7onltudOl2fKVVyAo28dDSrdKpBICnOTt7VjQ3Z2EZBTOAR39eas/aY2xtO4EAkgd/SucmxprOA5O4BufpikF4rSKgIZueSOuKyzcKpZyMtn1qRZkIABwD82AetO6BJmu907YDKoONuFAH8qilm5IIBBqgLhW+XdkEcinPd8gE5x8oPXNNOxaMvX7EyxMUHykc461w9zaG3kwVGDxk9q9GuHY25VnzzkKTyc+3TiuX1TTj5jgjfj5hjoa15ro0Qzw/cSpKYSmSWAVgOgI5rubWGPaFdNwGDnHcdDXKaTDHbzA5wTjp6119nOWXAXcO4BrC1nczk9dBl/bi7kaRhvkJyWYZzVCLQomkZnQFhgxkcbD6iuggtywJK/wBac8TKAoXJJz0q/dkrNGsKk4O6Zy8/hC0mjIQsDksVPIBJ6j9Kw7v4fNEGdZGnBPG84xn029h716GYAykkgbQOAMHqBT0bGEC8AcN0z+NYOhRl8UEejTx9eH2jw/VvCF1ZxIoTKKNoIJJrgfEmkeQyOA5cEgY4wO+RX0t4hWL7MwYKpUHK56nFeGeMQpunRJFVnBGM5zjt9a5MTgcMoc0VZnuYXGzrL3jgNG1CWy1+JYyqwygrIGOC7HGMe4ruNR0UnzFKbk6qVHJrkYvDK3d6s8qYER3rwRg9Mj35r1Dw40d7ociO6iW2IVdx5I7fWvLw0XCe2hhiqitfc8wuLBFleNxs2nBJ6j8KprACzpuDJjGAcfrXWeKrPZM0mcysTvIGNw7VyZ2QoAHIlY4KgdvXP9K9qUeXqeXe6uWopBuDKhxnop6VYhljIEqncDlcentiqdhIrO4JAC8Dd3NWEDLIqoDKx/hUZzTiznmaMLngoAUA3HnrV+yuyhQyKAW7elZLsREECsCOGVuCM1YtJE3hVHAxkE5INdcGcskdZZTjG4YUE4A9a6LR3JwXHyHgEetcXY3eXIKYAOPrXV6bMWSPkBQcgE1vHU5pppHX20oVflBwDk5PU1q2t4MqQmAMjGep9c1z0EhKgA49TmtezX5lUHJPYnp+NNo51LWx0tlPiIAgE9z61uWcofDKCDjBye9cvZzMpUDAC8AHnNbFvOImAJOTjA9DWMlc6YM3UuG4OAQAMnuKzPEuvR6ZZO6yDcVwc9vbH9aqapriWMLhSN+MsD7V5B4y8TTXSXMiOdoUqdrcD1rSjRTleR1KS6nnvxL8aXd3qeFkxCpJddxyfT9a5/wF43l8NzlBL5qSSNI0bngZPOPQc/rWZ4umEmXBw5GCQenpXMQzFZVJADDgkCvQr2qR5S5xUo6H1rofiaw1bTkuLR/N4+dQRx9P8a0o5TtGTvycjaOlfNXhHxdNpl3EUmxGDjaDwR9K9z8OeJkv7I4eN0LDJA5B9M15MW6TtI81ylB2kdKVy6sMr7GpXlGBlSRkgjHTFUxOJDsDEADO4DpUqyEDBbjoSR1rsTuilJMmYowAABBIBOOg9ajfJC7MEZB5HTFRGZAx3DCqNxPp/nNPZiilwMoOPek9DS4TOSQCwBz6dfxqNpxGpAGQDk89aikeNhljtOQBgZzSSTxhShiLkYJIYgA+maVwWo6C4SAuHOSwIAx0NBkOSS3GKgDnJCKzrjO5gB+FNlkVcEnnrUNlpDi6YAKlSec571VkB5wSTnipGKs5AO84JqHzwuSAQ/THXFTzGqSKzyTwA7HZAeDt4z7VSYlZMBQSeTV65t2IYAtnOSDVAQhSGG4MeeT0q1IhokEgcBSFAzlgBSxKIwVxhc5HOaZ8z4YDBPGRVkgGVTgAhQueOcU3YmxKuZjI+QduF3HnA7U4QkbyW3A46+1JDIocqQSTk8cZp3mDgEEEHncOtZSY0iexiSO6LsVR3Axzyw+npXU2FyluokIw2OnQAfSuORVSXcAsZ68Dp64NakE5ulUlsBDkEdx6Vg4X3NVPl2NbUL6WbJTBTvx3+tUiHKrxkE5OO1Rm5QFjzgcYz1pUlBlQbSxzgKDya3hHlRjOo2yeVC5Cb2CEjBB5AFS+awUlSRk5z6D0xUZIXaMkN3BFSxgSNgEg56ngfnWyMySLAYE/TOanQDeGKhSB0BquARgMMjPB96cVcsCQSOg9qGrgiztVi7O+EAzwcY9a5bW/EcUN48cZBTHy88n8K1vEd1LFp6pEmCckkdzXkl9pev3t+JYLbeFOB82P6U7RteTOmFNyWiuegaRrE6sZUIJJyewz64rtNC8XBtiTEB89e1ef+GvDus3SLG0SxEkbi3Q+uDXouh/DhLfEkryO8hyA5JGe+DXl1qlF9Ttp4WpLZWOysroXmQMNgZGD2q47OoXBUYHUetU10WGwt1REKBQGIJ6kd/p7VGb4HKucEccdq4lOMtipU5U9JGkk5RCQwCDgnOCT3GPSrEcokGVkAGcYKkke/wBKxpJgEDk7gOqip4NQPmZySoGArdhSfkCZeu9Jhv4yjqGH+0Mg+vFeVeO/g/BfQSzRAGXB6AHAPbNerx3gCgsyhSOxGfyqO81DT1RRJdRwuG587IBH1AP6100q9Sk9HobxlbdnxR4q+Ht1pkzoIWAHyggYIHrn/CvPrywKTyxlSrxrk5OM5/rX2z4tl8JaoZRcanaxTAfLGjeYQe5yvY+leJ6/4C8O3l60trci6c/KSQQAM8ADrmvV9pRqR5tmN1YLqfPixSxwpgqiKS22V8D8D71saMknmI4IDdQRXvWnfB/w/fiEXFhHdqoGEkJwPWunX4O+FVLGHTlGDuRZCTtA6Y7CuWUIPZmLqwloeMaB4vudPvoIHeV4SCDKCAqex7/lXsHhrUDfxqY3R3jjOMnGFzz9TVfU/g34VRhcW9lJbXYXHmK2VJ+gx396XT9Kj0KNBHGGCjGMY/GhRUdmctSlGesTqrRkcKGUEA5AHerUUQkyQOAT1Has60uo2hQKQpHU9cH0rXtxlQQAWIzg5Ga0Uzl9nKO4GERrjAAIz1zmliUjO0EsDyD2FO8s9zgg5GKejOELqhdjxgDNVe4KNhJCE+UHBAyMA8VyHiG9AdiXxgHArqL5zHbFyTkjiuF1Z3kGwjLk5OB1rWCLUUzMiZWIJQuuc4BxmrhvooFYj5QOgzms6dXVeSVIPOO1QXIBiDDcRjHB61roDgav/CQS+TiBgHJ5DjgClt9Ru7qQkuFOOTWSY/L2kAEEA4q1Y/IQc8k881EkQ4GxcTySRIruQRwCM8n8KqTzbSiffcnGGIIPpx+dTzqiMWJYgKCADWdclpWDKFA65Pas7XGomzYSZjfYQDyrEYOD6Y9a1IdfubaIRLKWBGCACKwNNlCgAKSrHBxx1rXgtvmBVTt65PQ1LUeqGuZbHSab4snvU2EiQKxUsBjB9D9K30jaeJXOSQMgg9a5exiVFUrEkW45O0YyfX3+tdBZ3ABCjDkcBQcZ/wDrVzTUehtGUurGXiRSyHAyOgJHT1rFu7SLeQAMe9bV5MgPBAbGNoPWsmRDkg5JPNQmyrNlUQhHI8mJ4yMneoY59c9RTk0yF8MUDEjBBHSpI1JlAyV7YPc1pWUWUDOhGOpPes5VH3OilC5AmmwCJHeJSADnA6j3rD8Q6nBYwgRJvUcALg4FaXiTWUsbV8OCAOAB+deS63rcl7LGsDrHEAchARn1znrk0QTm7tnZPlhE6OPX/MkYhsKOmTWtZ6gboHGCFA5JwQe9edwNKuGONpOBz1rYtnKXEUhJKLjIzwR6Vva3U86XvbHdR3MRIIRSSOWI646DPU9/zp8s6sqo65UHIA4xXP2mqBGZQwCswYKTkj/61a0V+rsBnOPXnNUpdzPlaLE8pbLAZGMfT8aX7WHEaEYwMAdxVVpd24MqvGexGc06O5KYIIJzwWHSndAPmKvjJJAOcehFcr4lugrM3IPUt3zXRt8m4quAcknOck9a5fXocgkHJwTg960hob09ziNRuZ2LMXQDBGSMn86z3eR0Cg5OOnTn61o3tuzkkDJHOKqbPnIZSFxx9a00NpEfku0ZQlSCckZ61C0jhQpIBzycdR6UjymNiScH69KgmkAYBjw3Q0IyZKJMnaBg9TQ8gOFGCp689KqzNh8o5yB94nFNRozICTkr3PYmrIuzr9QlJUKCCueT3FY8ypIoOCTnBBOMCtO+hPIDhNxA3DnA9cVQKHBznAJGcdfevBcuxNJdyMglVIA2qNoBHIFNQASEEMoIB9MVJFKkYAkQke3apCiBiyE7TzzxxWLZ2JIphSZiegHIB5qYZ2kgAHt7mk3KASOWbjp2qMQq0pkYsXAwB2H096SFJGbqhLtjZkjqcYxWVcxMmAjbwvBIORzW/coCRkkE8AHuaxbu3MeHCFQCQSeMV3UpHBUWtwtJg1ypJJC8HPY11dhIARhuO4rk4SDhxtxkcep9a3LK4JiDBtzkgFccgevpXVJ3Rzpa2N4s25ZCWDITgnt+FRyq2FYMT3x1qVCVRcrkcEjvUMkrqcoMBugPauSWpQglDjDDIzwDxmnRn96FJCKWwQpJA9hmq+95XBcABT09acxRXcHCk88nvXNIpGjHEQ7hXZkByGIwTzV9CWRQDkAHr79ayopA4UOSwHocVfiACkoAxyB8xPA9frwPzrK5tcZJCGLkjgDk46Csu90yKZCB94k4GOtbkasznIwPfvRLCHYIBkryDjHWspMqK6nA6hoEUbEEvDuOMRqDuPuewqhZ+F3mu1TyyVDZ4NehyWDSBFCKxIIJHY+tdL4U8HM8qEkLn+IjIrxMxxlPBUZVKkrH0+VU/b1VF7G18KPBrJDG8wUgnIIHQfWvZLnQUexYIgSIc4xjJ+lN8J+GVtbaCIjDKoDBePmznj2rs5bMSW7RFS4xggHGD2r+Qc/4jeIxzcXdH6s6T5FGOyPlL4v6OLSAuy/unby1UDORnJ47Y9a+ZPFti1pOFZMRA5QqeAfSvur4meGhtMqDLBunY5GDx6c18jfELw+De3McEapHFIUYFwQGB556YzX7nwNmvtoRjOR8bmFG97dDzIShFQbcOwBznGD3FTRM0QcJKI2J5Y96imiCy4Iw4JBycg1AYiV3ElOcEdx71+7waZ8lONjtvDfiF7TajOHQAD5cjgc9utes+G/iGjxxgSgHIwq8gj1zXz5b3AgjcSEAgDDdMCr+n621lJGqMuCQy7R1HfNejSqcu559Wkpn2V4f8YRTQxh5VJHJA65rvNP1OO4hDKw2SHbjPXivkHwt47EDiScF1BHyg4zXsHhnx5DIFKSHg8j3rsdqi908erTlB6I9zBURDGSBjnGce1Lgb8hz05UVy2ieIDdlGZwxIzgZBAH0/pXQQXXn5CncM/KQO/16muZq2hkiwoIkVs8gkjjrTiTyQoUHknPP5dKYhVnbIIbue1SRgO+3PQZpMoqy+Y2woiuATj5iMZ/nUnzpGBhCwOS45J+tSPxkZAHtSMuVHPvxTuS7lefBAY4DHkriqq+aGIBBU9RirlwfMyQNpz0xwKqyAxnJIKLxuBxk1cWZsGUDIDgnuo6iliUZ5GEyR2pGULwQxLDOT2B96ehRU9OOvXFO6EmNGSwJPQ8Y7CmgFXyFZl9AckmnfJnBAZCMY9TTd5jbG3G307UrjFeQCIBVAYZOPX2NNL/MSWznGaayhsk8lgR9KbwGAI4xjNS2A6eUxKAq5Ock1FK/ILICQOh9x1pHzuLBsA54zUZdHJIOAODuGP50xEzS7cbI95Yc4zwO/FN3LgnJBPA78012AABYA9Rg5z+VN80QtwSQRg4pMSsIVCkAOwJ655qP5pAwLkBRn6A96BvmuEJACDJIJxn8ailQIXcqyEnON2cegFSwdiK/kMduSgO4KSAT1wOteReNtWcXU8UzRuQAxkRs5z2z7enavTvEF99j0eZyQQwG0r94HI/LjNeEeKbw+ZMRH5u47lSMYPvz3NefXd9Ga0IqVRXOZcI08wEm5mO4qTnA/wAOKkIiXDFAXxwSM4NUfM2tuHAYZOBzRFMzOUxg5yGJ61xctj3Ey+ly0ioHCLkAHaCB9eaVWIlBQ4IAJ3dMZ9KjBHJcZOMAHuadvClQAQMdaa0KuWEYTSEgBSTnDHFSSArIDnJGRhOc1Cm1MjjcehpGZ1ZGBKMpyrIcEfQ9qpaENk3KcgFSR0Pap4W4JRinPOBjFQqEyQgYK3I3HJ/OnIWDOSpCEADA6Edea0SM9y6qiTABBI+83c/WmO48wAknsWY9MU8bFQEHDEA4A61C7EEkjnvjtWiRLQwvHuYK29c8MOlPkx8mCVA6gHrUUqB0ySBjjAHX3pwI8gAHlefXNVYkkMgdQA5J6U3eck5IOMdKbHjaHHAYbsnr+VErqT8qg5IBx1+tCJ0JYygVVAJGOcnrTZXZZAoBxjp2qJsbyGyYwMZQ4OaRbhSiFiV7DnrWiQXRagugCACVHTBrSivFClCQCBnIPJ/D/PWsQuoGGGQeoFPilDSkgAt0HHT8amUExqaOgt7gyo4U5xwcdqguAGkJJwD+lVbe72FyCQRwSB3qc3IZssoZSOc9h+Hes+Sw3JMqvGTJk8jsR3qFnCIzAgEHgNwKskqzOYw2wDOcYwKpvlI2Vg0gyAcgZPvgcVaOaTI2LySl24DDsePrUigsBzsHfHAz60yN/nAIIXoBinhgshUglcYx7+taoxuma+i6jLayoJZNwLbRjjA7CvUNG1M3EMEQcsQSASegz/WvHo3UzIAuWXnp0rrvDmpNEmxmYsDksOBj6V009XYmUU0ersQzDAByNwA6UwxAkggbjzWVo181xbEMcuOAfQZrVASRQWyTkYI44roceU52ipd2qq7rITtVtrBBnBrEuoSmJEGSpxkj+ldDNZoz5G53XIUITzn26H8aqXUBjIQqQTzkjAz70kzJnLzoCoJQlwOD6VS8skYBKtngjtWzd2z/ADkjAHXFUvLZMkDLABcY96JK4ombcxNCM7cEc8d6rZDspDckYIx09q2blBIoBAJByfrWVdKysAcBzzj1rx8RFpns4dqxCFAOFPA4GB3oEZTDP98ZwAeDSBnyBt+YZ6+tLKDggkgk+vSuCx6SDaPlfBAPJUinkPyfKQA4OQcE+2PQf1pTGAFy2COQB3oSdFhmkmV3CuAAvdccj86RotCvEro8hACqSWGO5PWlRy5LFACuQGp5KCRhnjPA7AdhUgjUyjAILDgDp9aaAjaJyQxABHc0ixMxeVQWIHSnhS6l0fK52hscZ9KDGyOUXcIjzn1prUGVrgEDAIVvTPGax9QkMayoD8zKV3Fcjn2NbM0J6rkg9yMisi/jk8plQCQxckk4/GumnuYTRgeSAwOQSB34yRUOx2YENwxwBjOT9KsybsgkjIOeeoJ96NxUkhsOOcjsa70cMolZISpKkrnPIPY+lMmjcMDuBz39qsFUeUO5wSSSR3JpGZMAIDuznk/piqMWiKMcMAQCATkjNORy5jIJZCDnb3Pbn0p2xSyluD03A9B9KSJiGI4AGc7R1yfStEJos2YCsQCd/dieD9BWxalB5W8EFWLDaOpPH4/jWXECoy25GGR8wxn3x1rT0vG0ndvPTdjGffHauiJkzbtiCwOAWAyDnpWhuC4LEYI4HqfSslGdGAVcDu2elW4pSxAcqAoOM/z+tZVI3QozsyZJA0YaRdrEc7eMe1RsxAyjYA9ec06Rd1uSMEjsO9QnCkgE8Y4615M1qz0qcrq5Ml15LoCCVYHirgn2oQMkbcr9az8lQQBgHqT1qT7QmFDEh+h9x7VytHZFmnBdMkcRdBHKVBYZyCcdjxV+3v22puIBxyvWufWRcKjMXAbIOcEDuKnhlKMWzuUnOSelYSRupM6X+1JY+EOSegJxVk6tIVVg7A5BC7iRgVzyTupDNyOo74qwtywwwOD6Y/pWLgaJy7m+NbmLFi+E9MnipI/E8sDho5myBgAHgVzAlTkEEEgg7j198VGXGIo1OXA+Y/3iOp9qn2cWXzSXU61PF12uCJHD9Bl+Khm8V37q6S3MjLnOA5GM+mMVzZlBIL7gBnAzwDUe8ohAOSfU1PsojVSaNy58V3czM0lzISF2g7iMAduMfnVYeILuZgxnfZjBXccfkaxWycknAzzzTldVeTaSS3JOeuO9bKnHsL2knuzc/tWZH2iXKHnB6VVuNReTzAr7Tn7w9PpWcuApySBnOOuaVQo3MvUkHJ/WqUIohskmnVnAVsnPzE9z60yZ3xkDIPJJ9KglkPBQ7cHk4zkUNI6gFDkE4wapKxmxJ5CMEfKp7E5wKrCTJAJyfeleQqSzZJJwR6VCSCSQMZHJNWiHoLM6OAAMnPPtSlkGCXII9KruQoLbSxAIx701GDkDJJHNapCciUvmcODketACjoSWJzz2qXO8EfL+HUmoUYxYEgAfJyM5wO1FjO5LGzspJYAH5QCOQalEoG1HOTjuM5qq5HmgFsZ64qS4uw04PJCgAYHQCiwaiygnaAOCcD2qdiWXZwB0OO1V2KuASDjIbr0NLI4mHzgoCc5HQj600A9SVUAckc4J4NK8o2kh8EdAD1pjYUoyKSBwcHqP60scUQcxlccbgTk9/X1q07CepGHOCACT0JIqlcNlnGM4Ix78VdbcuXk+6MgYPUdqoXBBkUBdxYZz04HXnoK0iyRrwh/KZlGVB2tnnGeahlG3lX3AnIKkjHtUr8MADhe5JxgVH8nmFASAecn0rR6jehKWAG8DcB1Hc00u2ACP3eS2D2Pem4fBQMAByDSuSxLEZVTz2zmpJbBmSQEngg7hjsaYkeWJZiWJzzUgVCm5MAZ5pEOCS5yw4BHcVSJuMZkViNwXBCk+hPT86kcvGjgHAOAff0pyja5IAJIwM02WMjCgFiemBnNGpaKrWxDlzzkdzmq0IZJQdo255A4xzV2d2jQoAWYnIXGCPxqEwGOY7yrEYz5ZOPz9ecfhVJiZoROFBIGB29qkVA20OwLnofWq1uZDkqFJ9WGQPw71OAGkBZSAD16VSRm2yyyuvBG09wDmrNtGDtKuSc5ORVRkDsNgbrjd2z6Zqa2JkKiM8cj8atJmbNm2t3DlzGJAQGBBxt5xn361oooSXaeccZ654qjbDHmggNsUEZ7k5z/Sr8KllBJ2HGAMdKtEMuQR7twBDADHJ61JbSgqAcdcAjtVBFcksGZQGK7gcZ9atxMIcckkgAKRirsJaGxbzNtIAAOeoPUV2PgLxRP4a1i1mVmaAE+Yh4ABHB9zn9K4a3YGMOTj1z2q9BKVcsJA2TgADGB/XvWVSmpxcXszpp1XTaaPtjwN4yt/EFspWZZCcYINdn2r43+Hni280e9TEmIkkDKd3UV9W+FfEtt4k02OeFhvI+ZO4Nfmub5a8JP2kPhZ+kZTjY4inyt6o3KKKK+cPoQooooAKKKKACiiigAooooAKKKKACiiigBCMjFeF/GnwdIlyb+DcBKy4VecEDBPPtXufcVh+MtBXX9GmiHEqoTGfQ4r0MBiPq1eMunU83HYZYmi4nxnqNuA3CgHBz7+lZEsZDPwADyABgD8K7TWNKNvcPFJGd8RAAY5PoTXO3NoVYkk5PHSv1mnKNSKkup+V1qbhNxfQ5+4j3YwFBHHFYOoQkhiGYEnGQeldZcWQOAVyCetZuoaQyxDAOTzn2q3Tuc2xxcxYZQHJ9qrtb+bnLAHpwelbdzpL7+TgKcnjrTBpiNkOuQeQAcZ9P6UlTtuPmSMEwPHKxDE7gPcAj0qaKwmkKuGUAkk8ck1vR6WhVSwbA5wBmpDapECxdQSchCOff8ApWyihe17HPXlsYMADIILAHvWXuLOmEBAPOTXT6vGkpAUkEDc20YH0/8ArCsL7OqAOQCgJJJHAJ7/AFqWkJVLlYgJhgMBvaoOWlK5wBkk+pqw23JKcgc5NNkQsSwAHQHByfyrFl3uQuiq4JIA7c45pHyDvIDAcEA/1p3BYrkEZ9OtJI5QEgAL1JNTYdhkhAQAKN7ArkKRxVcqLh1BUMVIx9fX8KusxQgEkEcCofJBUqpVCCCWJ7c1m9C1YjNpsByN5z+VP3FdrZ+UDoDTnMSRsS5zjH196ZHjcuCCcEbiegPauWpqdVNpbGjpmomBncLk4KgtyCCOv6mqGo3nmINwDEHPNNCOsAgDBRjaCDyB2NQywHYSSWxxk9/euNxudXtOhTaUPGQOGHPHeoWJIdgQowTyelSeYyZ2KCB1Jqo6t8yhGCc8sODmpsZOYKxEQfOUz8p9qyr++kVgqKSCck54FX2IjjKAkJ356ntWBfXAGVVmLdDmtYQv0M3OxZg1AxtlzuwehGa7bwb8SdQ8OXSyWspRSR8qkkEfTtXmsZaQBlJJI5HbNWrS8ljOAvCnAxxg0qlCM1qioVXFp3Pun4XftDQX8cNveyrBOxwd0gANfSXhzxpaajbAiQEEBtxOcD61+TNhrk9g5ljbbKAByDluegPavb/hd8a9T0nUbU3t4Z4ANoReFTnjIyc46V87isuk9Y7H0mDzJ8yUmfpFDcCVCyEEYqUMBggcmvH/AAJ8VbLWYolimZ3IGVKng+x6EV6hYX4uUDhlLHn6183VoypvU+vpV41FZM0vXNBAOMntUay9Mgg98inbjtBIwO9cx0DhjkA8gVxnxQvJLTQLhkcxuIzyPXnFdhvLYxkH3FedfGSdToUqs20NEw+vWtaavJGFV2i7n5zfG/VprjxJf+adiRvw0XzFzjn9a8D1cwjzC0bvM2Npzjb65FesfE65MWp3RYmUHCjDcAjrXk10oDsS4wck5Oa+iSSgjxJu7OS1sCKMgEE55xVWIIIg6lic1e1p4ZblR5RBAxlz09SMdjVIZhjKqAVHIPYihWQ0YV83lzSMclucZ6VBCwKEkAnPbtVq+IkIA4Oc5I7VFBBu8wADjkgd6pGiuWrC3JkDA5PUYqxfzuEbCZHUjGa2/C2gS3ViWEQUElk+XnIzkZqfQfDV3rXiS3iWBzDHIGcEYBHOBn616FKjKVnY5qlRQ3Zq/DrwXNc3aanKmFIG3Ixgd/xr11YXgjOw5TAyD0FWNH0yPTbDyURURCfkA6E9asiDJUEYPDD6GvqKMY0oWSPkMTXdaTdzMkVgpBJAOcjHX2qDYeMFgRgZU89f5VqSR7mZQcgnOD1NVnx904A6DFbuR5skQu0oSRCQDjGRxn8aZcTTFC6sQ+NpfoRgYH8hU7IX+VTg8DjvUTOQh+XAAP6+1ZzelyIxu7Mx4LuWKZVErlCcnDHPXPX3q6bgtnedxGcZ5rN2pE5IGRnBUHofWrsKocOwLj0HOK/PMU71Zep9/hKcY0oqxetyyxOSdwbGAaz761MxJdA54G0etXo5H2ABMY4waHkJDFlAOOnauVPU7Gkjnbi3WPBIIH8jVNMM+RgjsDWvqCLNHgEhMZBUcA1kODGuU4A6k11QuYyGzNIkaSwMDIJNhAOCARyatRxBMGMFj2J9T3qsD1YkJkggAdc9atcDKBipJGGxnFdCRyyZoQFiRvQZGOR1xUwhADEqSGzwT0pLVhJHvHJBC5Hf1qwQ8jSAZAXAAIxmvqcBO9Ox8rjKdqlyFYk2DA3gD9aaEQuCAADxgjrVqKABQShQd2z1PpinxQoD8wPTg4r2FJHm2IiDuKEFeM5XqBUke0ISBkg9D3qWSSMbACC5PHPOPWk+RZC4UseSQBwc9R/+qncQsUDHT4rmMIAWKmAsNwAPUjsDmlVDkllAGegNLEikh0Ow45X1pZCrEkkg9MD0poljXQEZGAc4AApVjIxhcDOCfenQ25BBLYB5ABpfs+93BBI6dT/KtUzJ3LtnZvNcDCEKOeO/rXQQwiFQRkAjGfSmada7IUJ4JAUDPJq0UY7kIDFWIIJxj2reJyTnK5VnLKAgG4EZz1pYSFUFmAYHaB61MtspBTIAHY96t2tk7ZJAB7FucgVvHU45SdwWMG3AKgydsn17U1IJFUkgIBk4XoT2/wAa0Us9wBck4IYD0p08QLjBIA6gd60IV2VbZHZl3qFIzg565q47PEiqGQjOSG64Pp+lWbPSy8ALAlScgk56dj/jT5I1RpAEAHUgjt2FI1VyqFIbeV3FRkAn17/rUs8RZckAkYOfTNMSIickFncHADHOV/wAqxHDtJIfKg9+9NaDsRC1xgYBBwTntW1YWwWF1cB0ZeBjpVS1iDbgRuB4CjrW/ZxLbRFjGUIVl2NjgkED8if89alsNVucpqFsDcFM7BjOPQVgXFrvlKABwDgEDsK63ULdUfeRl8Bc+uKxXjWWZwVIGSQOmPx+tUrg9TPtdPT7oHzkYyRwB259afeacsKM3DHjC56+9WIkKEhiVXHIHJFN1Nw0KlpAgwBkj8q0i7kNGDcSpE5cEKcAbQf1qKDUIo5HUuQSMcjjnuD61Q1ktGsgUhz1yD0rkmu75dwmdfl+7gnH61bTNI0+qPR45oZckEs2MnmnFT5gIICEZ4PJNec2+t3FqQokYs3BwcZHpV+LxDct5bq4KkgHByMev1rFxZqoWOzfZEwKjee4GBSK5yWbacHgA54rnYNVLsHLk9iK1LS5a5J2qSCankZZpPh/nxgYHy+tMbOSEwrE5zjtSkOyHJIA7elV5LqKMEu+cAkk+lZODHcdtxkg8E9qkCM6sQSQR06ZrMOsg5CEHPQMcVHceJra2V/MlWN1Ayc4B/GueUJDWp0AkACqpOMAHjqat2iASohwFJ5LHpXGxeMrbDMXA29Wzx7GrcfjvToXkE5VyVDAqQQDWLTQ7tdDvbWQgEEFlBz649K6CyQugDEkE5OOori/CeoS+J0BskDREgFjkAjPrXoq+HrqMYZwvHOw5rSC5g5xwaIwEFwOCuSOhqkb5IlJdlJAAHPT3on0q6UkmXMeeVHf3qjcWaRgCQGQE8gHtWjh5ibYy/8AEUVtjnIzgY5yfSn6YuoazdjZAUjT5jJLkAfh68ms6XW9F0qQCVCXByfOwVHYYFdXo3iuxvfLEPloG4Cxnqam6TMG/M6XSrJ4I4klwX28lemfUVrDcnygBhkA5J5HfFZsN/E7hg+RtxweuauxzHy1IbI5HPUUasuLNaPBQgjA6c805wqplTz0AzVGCV2DZwqkFTk5J9Kto52cjgjBxWLVjoTM3V7NbmJ1IDEjIOO/1rxz4h+HsfMiMUyMcYxkdCfrmvdJlYxkY4Ax+FcT4w08XNlLvXIxjB6EVvD348j2Em4yUkfLGpxpDcNErDevp6ZrJvIzhWDYHXAHSuv8V6T9kvZwigFcDaO3f+tcxKoJAJ2jOARzg18HjaPsq0orY/QsJL2lKLMiZFZgpPB4HuaqXWAWRgAAMdetX7i0bzY33FyCRnPU/Sq9ygZ8lckAkH0rhsddjOmlSSOOPy2JB6gjAA7YqayMU14glJ2cLjH6VEY3ZRhuSc5AxgU5HEMoOMFSCD15prQmSdtD3vwx8GrDW7KOVEKhxuCs2AR3wfWsHxl8DhpcskkYAJ4R1X73t7113wG8YC+sjDOwlmiJUqMAj04r3a5hh1HTFhlVXi5ILjOM9819ZgHTnBXjc+ar1atKdps+JDo91pMiJKhUfdyoIyK1NKWQ3cEQiZkZivmAZUEDOM/l+deveMfhwzXDoiqEUbhIHzn8q81u7BNMvooCSZmbaFUdT9K+ihSjHWJ4NaqpNnVaTEHAwcjoK2Y0ZCSWzjgqT1z1OfWsXSr2EggyBRGobORj359fatSLUIjMiEqFIyGzkc9Px9q6FtY81tbmtbElASwcEkZAxgDtWhGA6gkHIIAI7iskXA2kIy5UFiMgcCr1tdQSRIz3CxLGNzM7YCDuT7VlJjTNO2ARQ7StKCMYWMkg98k+/oKcw/eE5z9KrLqMTbFFyJT/AHQTwPx7darzanFbu/nOIgTxnoB65rByXcq5pxLvYcbv6+1WUcgB5BgYwRjvWJ/b1tCyq8sAJywZJQQR/Q1YTxDaFADIAuc5ByT+FQ35jRvxIchkbIJyVzWpbE8gkHPGK5+21mycq8cmEZd258AHHvU6eKdNLkLcxqx5IB6H0rnm0ax0O101yoKA4C8ge9btn84BYkYGNuOMVyWm65aXCNIJ4EAAOS4GK1rDxbpZba99DBlc5kOMnPAHvXJJo64NHRSKWZFRgSRnB9PXNVTfR25zKVTsCOKqS+I7BLSScXcbKp5IPU+nvXK+JdYg1HSJb20DmJASrMMZI9vQmiEeZ2NW9Lo7+3uBOwRCAq8nJ556cenFW+AhIGQR1Hb8K8P8O/Fu3fVzYTykTqoAORwBnivX9O1OO+gUI+4FQ3yEEnNTODi7MyU76MnuoBMpBAZSOQwzz9K8B+K/htXubsufkmBzu4wMdQeo5HUV9CFC3AOO/NcD8TNDivrLcELsMkjHXniu/A1eSokKpFONz5Nt1SOV42QIwPCAk4H1PJrr9A2RxglDknrntWVq9g6anK5iYpkqWx0YHkE1uaDEqQABACWGWAJBHp9a+nklY8SbjfQ6eyBLLgsqn26101jbqwAKgn15GPw6VjWEZ2KQAw9+tdRZqdgwCBjkVx1HYiOpbsoXRgCvGcc9q2YguFCkgR/KCP51StmRYc4AwNxHp+FXIZjHE8uQuACZM4C+hzXHK7OqGhZWAYOCCeSCBSBTtKkg9wAeTXJ+IfibpHh2ImOSS9uQu7y41wAfrnGK8Y8XfGnWdVVhAGsEPG2IguMjnJOR+VZOMrXN0pPY908R+NdH8LQCa+1GGIqD+7DguSPbrXkPiz9pi6knWPwzYKkZUg3l3jdu7kIO31rxLVr59QlWSTM03UyzEs2fUE9Kit7YqoDMSc5OO9ZNdzWFN/aOm1PxNrPjG+D6rqM1xctlgVHAI7YHGK9D+H2nwWUcUhjVQT8wUYye9ea6FYxXbiQnCRuASMjmvSdNuniZSAEweAo6ihRTIqWSser6c63MeXAJxj6AdK0IlQTRHOCpJxjIIII6f56VzHhy/wB6KGBQDkrnPNdJCytGowA4bJbpkdh9K20Ssc11ctxknhlD7RnjuKftPkgkZOMZJI6+1NVwMEDJ6Ag8HNDyDaTknPfsCKqJadzkvEVqLYOxJTbknA/PiuKkkEzMxLFGGeQR074rvvEFu00jjDIcAE4+8PSuZGhhpSzkrt6YbOc12xtbUlsxbvUrm3njkDbjgMAec+gI/pTLfxhfwKSIC5yTgDn8zXTHSIlj2qmQBksxzk1i3doEkIIwRnA6Z9frQ4Qe6BNrqWYfGl89s4a2jicc75DkrjuAOCPrVPSf+JlfSGdyXIZw0h4OASRn+Qpi24booye3XirWm2phuGfBUEg8jA+grLkjDVIhtvc6K1G+2QogBOCQRggfTtV4xFEU4xyMleciobZ1jhLOdozjkYz/AI1PvEpIhOVPcHNGoIkETckjAPcc5FAYqwIA296fHG+SpLAAhhtqwtupGAAB1o0KsRfaScgREqCM4HJqe3BuGACEsewHJ/ClEDfKQdx6DHYVdtITFvB5JG0knkEHt7+9Zyt0GkWbeOTIBBBHGCOlWVBGVY4HQkDOKZGSxABYk8YqZNr5KNvYEqQRjBH161izVDmO1gm7HIyoNPVVySDgAkDPvSLulIclcD7x9MU5xwChDDqQO1INAwdxLnJxgDHSkjZPm53Sk/NngEjuM/0oBDnJBI64BpAAMttJzg5B6UBcAD5gAOAevFPODwRg9Bk0L98LtPTdknOPagxgsRnPOQT/AEp2ACgkkD5ChSAQP4hSeW6yISSmAc8ZBJo8wICASD0BNLEhIJDkjvUgKqgggk7scHoAKHj2gknA9hSou4kOuD2NOdjuCgcAZ3Z/Si5S0GhQwUBgD94+uP6VHMyQAmWTYhJ5I4z9apazqltottJcXLHcVJVQMlgOteT+L/iLPqUJt7VzBGxBABxx9PXFa06Up7CcktDd8afEiOwE1rZEvKVOSG4OPWvHdU1Ke/cPJIocncynng+lWbktNuJbBxxuPJ/OqNwgACsmcjO5uDXq06cYHLJt9SF5g8SDZkryAeM4qOd2YgoAARkqDkillBSMsCN3QDPWtDw5o1xq955UUTFGOTIQMD1rSTUVe5itXY3fAPh19QlN1K7xxRo0hDfcKgZB+tcV43lZ794kJiLtggc7QP8AGvctbtI/Cfg1hDOimWIoUUYIGMdfwr551K7S91sFHDlBkhu2eteRUruzfQ9zD0bWuXLeDEUe5DwAcHjI9ayLi1jR2QgBTkkA1uurskbsSQowPYelZd9CVkcsMFvutnrXwWKqe0qNn3uHp8lNHO3MKEFmOB2HpWPeBEcxquMgsVHf3rbv4ZJUYoQWBztHGR6Vg3sayRuHBwRgkHBA+tciZ1GDqUEflkDgAhgFOBkfzrJCO87EuFjVcqoXJds9K1p7eBIyiyEAAgAnJFVba2aSQFASF46da6IXbMZ2SuX7K2JRATgZ3Gtq1BhmLRSsAQARnpVbToSbdFkIaTJzgYyvb6H3rYij/cIA3Dg/JjLDHcmvcpLRHhVpJ3Rr6Z4hWI4disR+8yjPTt+PNdHp2sGWKJxGCGG5gWxsz/OuCa3CAIgBTuvb3rQtp5IwMMSBgY9K9Wk3E8OtSTd0ek2d4ZWOznHJrr/BTifU4QUBQNlmY5xwegryzT9bZHZGJBIGR6V3vw61EnWolKk+b8oYngVvOd42POaa3R9I6EreTGAAFwAAe3oK0iksMhcjco6ZOB+dZ2jzN9jSPK9ztIBx75rUAZiC2S+3G4DgDsK5VcS8hVxI0bk7WDAkg/mPcVKIzHIVJBJOQAO3amQxYQyHiMfefGQPfiua8WfFXw/4QhLXmp29xcA/LbxPhzn64/z6U7msYSZ13DuScg/yFcj40+MPhvwLHIt5dRzXaqWWCFwScV4x43+OWqazHJFpqGwt34+/8xH1BIH4GvAPEl3Lf3gkkRZ5eRvkGWH4nmok4pdzsjh9Ltnt/ir9ozVPFTSR6fA2mWjLkbWyTnvXBvqEt4rSyzF52wCWNcpo7zxqVMbMGwBtPoOh9sCtsxyrkqhG7BA9BXTQd1qjmqQUXpqay39vHkocufvEDripl1KSRgikYwG3A5yCOBWPHpt5cKxS3kcg8KASSfb2rodJ8KajNGGS2ZDnJVxjH516EbHLJeRe07EjBZAxBIOcmu40jUIbZHYzhehwSRk+gxWBY+GNViLkQOsZG3eCPyx6Vbi8D69uJNxBboPm2lPMLZ+6ThgR0pyi2Qow6nTya5LdcebI0SjgZ6D0HpVSPUIkTEpBdctnOcVUj8Ca1c24Se6FqeoeNTyfxzx7frTLvwCYIt19qoIBzgIQQfXP+JrNLlNFGN7ITUvEsEKDyC2Dydwxk965fV9cOpB4xuSJ8blDE5x0FWp9PsLeZ4orue65xiQAAe4A+vf0qudOiRldDkE1hKp5mygyXR1Y3AkdcnAGSM5rsbW8SFEOMHgk5zgelctDsidQHOWPSrqTlcox2DPKg9a55SbKUO50kl8pJ2jv+lTrfGOMSK4BPGPXH9a5yO8LZCHBHXParDXcsxUsecYJHSpTbD2djfi1DzFQOhUk9RyD/hT4rvMxjjGSDgnOeawobjyOHJOecVNDeHzFZG2MDkEHBouQ4G4Z2IYg4ZiTk9AfSpTcgqEBGRgsQeprF890Kp5oIJJIz0JqZbtYzgcEDt3oUrAoGk135j4JO/GdpB4/H8Kr3Db9+EKHqC3eqsl8rQjDnKHJA9TxSSziVAATnrkmrUxuBFczmNlCHD5GS3Q+tdRoTGQkg5dtoAPb1rjkDXUgYgqDwOe4rrPDswiYIQNx7miUjCSsdvDCxUqpJJBJHqAMnj0FNOxlGAGBHDA9KElyIwFBAPJJpWIyQMAd/wD9VJSKTKUyk5LEuRwMcZpVUqSSQE9+w71IsYMpVjtDHcCe1c94i11IVlSNhmNgjY7EjI/Q0Slyq7N6dNzlZGP4y1eKKXYMuDGdgDDjJ/8A115nPprXzq7lip6lRnP5V0V3v1KaVnyzNxheSBWrp9gLSKNQjAspKrjGFFeNOvPEy5YbI+hXJhafKtzk9R0+DT9GISEB1G7LE5J6YOa80vNUuoLxTC7W5LbsA8j244r1zxlEI7JmOACMDPQ+3ua8ivwvngSnBPBIFdahGEbnK71FdkF1ql1dSNLLcFyTtC5yc+tQp82GQEBThfMHLAdc0Bds2+MKoU5AA4Pvj1qRnaTDAZYcDPai9jLksMfB3uAUGOAexqdIopLcxMrMWIG4HGBVSaQiUKSdmMY96v2rFVJQZdhkbv1rSLMJRLMSjCIQCM7QzH8Acn+tW4H2bVAAUcA55NZ+SGDsMjH3T3q9bqGZXzgEDg9q6IyOSSua9qxjbkcE4OTzXR6fdBAVAyAOPauWtZgzEgnHp6Vv2DmTBB4HpXVDU5Jp9TrLe8by4Qi7eMNnuexrZ0+5eFyX5J6DNcjbzkuQWJA9etdBZ3CsIidpccnBzjP9a3Zgoo6i1dCwcseBnr6+1XLnU4bKCR3UyM6naQcYOOvvXO/a1jiVZSGIBztGMgk4/wAKztVv1j/dg4YjIUHIxUWOmnBPQg1fWJbuRzLOELZOS3U+me9eea9eu9t5bk+XksABjj3FdNql0kNvkgnjjAPJ9K47WWSaFgyB9wwVI4I9KqMmjrVJR2OA1eZ7mQliCAOB6fjWGhRJ5JWLMFUrgnCj3x3rY1FDHvwSpHyhV4yM9PpWdIqqytkAAc471pz3NLE1mRuiAQE53ALxg113hnxFPpxUOWjiEgZ8HO7J61y8cwiTETKHIDgEZJH17U+1uDukBX55BtBPbmuefvdDmqU+Zan0nomsC+jQF4y2cEqScenFbJlyACF3AYO0YGa8D8KeKJtLdQ43EHA29h2NeraP4pg1KPBfBxnpyTUQ5o7nByuG50ikR8jAPdjzSiZvnKAHcNrBj19MD86rxXSSqgUgn0A5NPQEZZTnPt3rW5cXckllEYiRDsC5yR39jTDjkDJB56dfemA7pQroAMbgWHQ013LyhcHaTzk4xUs1Vg3vyCRtA7VHJIAclQRjFIyrDvAOcHoPSoym/ByV2jP4Vm2bxjcbuQRFuqg88dKeke5CuMKw+8O/41FlnDRqoO7ghh+ZrUtrCVkBIwijk+grncrG8YXKU8bxock7QNoJOcist4gxCOhRuTg9cetb2owCBSCMgDIJOMiucE2ZWdRhl+U844PatYa6imrOzHx/u5MLgj6UioACAcgZGD9adErAjIyCCc46U5YwA5GCW6H0rouczQ4M7OXY8gAA0K0t0SxVi2RwOelNTfsILEjuAKlgdUyVySTyalsSQuG8wg4I7H0qRZ2gIAOUx61DK7kgAEbeST3oKZ3kHeGAwpHApXK5bly2v0lmDgtGwHAGCM+taMG1nLbiSehBxg+tcVOz2c7iPgnnaOM1f03XQJCkgKLnb8xAJJ7Ad+hrRMylGx2KMsm5QcDPJz1NSx/u5AMkAenas/T52uF81IiyA7SR2FXobje+ACQfUVZlclVkLKhJwOh6mp7hwsYyB05PrVZgGZmUYPTJOOO9UbnVVUkAlgO5xxWcpWNoR5noWrgA+UrrvY8gMc5H0rQswjusYiVAowAB+dYcM28q6kAnkcda1bO52yAsATkkseCc15FaTqHtUIqn1Ons0RQGxggj7o45q/fa6lgFQvuCkAexNc6+qLbwE7wcDPJ4NcP4y8SMFcwynlRlgcYNccaPMzslW5Uevw6yLyMooV2kADAjOR/WuY8W6z/YjGRCVCHlVHQ9xiuU+HXiiXUYTE8pkkTC56YP+ea0viYhRUVWDHywZB1yTyP0ralBKpys51JVlqYk/wAbbaykaOSCWVABh484znpjBJqlqPxuk+Q2EEbFhxvJGPrmvLdYgkF45TaUUEHDc5PbHpVNY47dUGAij5RjoCe1ek6EOhyyilsddqPxf8QyzMyzJCmcboiQyH2NYFx4m1S7LmS+uJw+ciWQnis+4i5OxckDOcZBpYoneEJ5bK7AdDnGPf3oUYxMWhy3cxDFZpHQ8bGckL9BXReGHf7SCiSTOSAQoHfpkn09qw4Itm4kZXoRjvXXeDIluMuBtTIwcYJOacp2RjK0eh6JoLusQRIyT23dT6iuktHG4AkFgchR296xNMgKII244yDW5ZKI8AEuQNxUdTUx2M4rUbfaf5hYgb3AyB069q5a+gEbEuOQTkehrtp8ld5BU+/UVx+tsQzkDK9evWqtc74No5q81e5spx5ZzGxz5TdM+uK39I10XKKzhUcY4U5zXL6kh3LkMMgEFhzg1Fp+6CdWDbwp/SptYzqtyPTYrkyAEkhc9Aatxs2GVXKIwOQvGcj0/Gua0zWQAiOmHJxg9ga1/PZzjJCkZODirhqcVmtytqrERhCSUA+UZ6GuUuSVOMZcAKTjpW5rOoGNWIB255YDpXP3F4WUnAKjGMDBPNda20NE7FK5icxSklSHG3aT1PrUDb2jEYQHAAxxwKuBg8p+XcGOM54Aqf7MsYUhQT3PXijmLTTMg2LRRnAAAHQdqvadAIolLAkN0bPArUjgR1YDaAOcMe3pUqIijCpwOMYqHMLIpXUShADIVdhg7eq1TEDGMIASoyMk5z+Vakiqm8EF8nO0+tL9maOISkgRk45I5PpUqVxWKdmghQZGAOSPStSC/jjTkkqRwDVOdGIUklVzwQM/pTVmPIIwSCMnkAUXCxpx620IVyhaPO3anOKuf8JJLkIqAAcjIGc/WubecRsBtymf4e9WVljMygxZVkJyDwP/AK/tWbQjabxA06yBhtIByxIx9fwqJ76WLDByD1OOaz7dkGGA2555Gc1o2ELXTguN+SckcYrJ2XQ1hByehLaPNcujseNxJyenpVzU9eawgCkqAoxwOv8AjS3kkOnREoyxuo3EsMjP0rzbxHr5u5HVXwScsc1krSZ6MI+zV2Qa94jGoai0Xmscru4PBzWJtySSQwHAB6j3qoJD5oIIwTyTU6MUIIYEEjrW/urYmVTmZetVDYKkMMj3xWi0LRMQ6sAeSCapWoIBIAUMc7VGBmtOACaIkB9+ecnIArNyMl6EPlGQiSLII7g8Yq/ayzLKgcbmHJyegp1taqY8DAbuf6Vp20cWwhXLyDnaBkH6ntWLmkVy3LIuwyqCQpHOKHlDAAhiccntn2qaK2V0BZMEZJBHX0rSh0Q3BBAZAQMjHTip9tFbj9jJ7GRFcKcg5JHY96tXnhSS8s96gsGG5SBk+4x2rUj8KNFIHaUEDjB/Sun0uI2kJiLggjGQOtS8Ul8JtToST1R4RrOhTWbkMmGUkYJArk5sNK6lgGzwvrXtXjrSRLJuRAWOQXxnH+FeQ6pavDKyuuCcjHpXp0p86TOirQsro5+fKSSF1KgHkn0qsCZWKhAQTkGnTgl3wxGMjGabCH8sEkHHVj1FdFjzZRsFywjAAQMwGdq+lRPJuyQmDnoKcVWZjywYDGfUVFvcOwAwFOAfX3pGbR6rL4Wu51cxIoKglVYYLEducD9agHg+ddySHDMMhl5wTXvd14LMOS8WXQZAzjg1Rk8KqQSY8jHIHpX85S4/pN6NH6JHIqcTw9/CcysMJkAYyO9VJNEmIaIKVI65Fe23fhsswBTaBnpWZfeHYXhj/d5dSQ23gkfWtqPHVCbSckEskiloeIXOnvbyDcmwAdapkkuQTyOQa9Z1LwmkxCGMuMcMT+lcteeEJSxJUqRxwK+6wOfYXFxupo8OvldWHwq5xNxBvJdtw9MHrWHeMJGaN2JB65Hb612+raHPZgI65GK5fU7RypUpswOCRX1lCtGaTi7nztfDyg7SRjvEVKBGyF4H0rZ07YCzksHOAMcAY9ax7bcHZHJIBwCwxmtjTygmHBCg4PqW7cd67ubQ821mbqziQh0BLAbST3p0jEBW4IHJNQROS5BIG49AeAanIBwpIKjI69DXPJpjsRtKWweFHUk1HeMhUyBSSB90d/z70NuXIYgjpkHpVaWYuFQnBBwGFczAuWk8csgWMklcA7gRmteKIKCQwAHJXNYVsrEhySCuAPetSGRhks2A3UZ/SoLWpfMhdVAwAT1J7VLGCd4BO0cZ9azmcZG0knOMVftF3yKDjHasZ7XN4Ru7I2NNgMkqKELqcZyORXsvgnw00aQNJGAq5VQOTiuK8DaC95PC7Hc+7JA5BHpXv2g6YLeJQUyQOo7GvwPjrO4UKUqKep+mZHgvZxVSZY0vThbW6kpgnoe9aSWoHXqfSpgAmMqW+lSIN2RuC84wxwTX8qzl7STk9bn2r2scT4y0QTQGVm3BTjywMZB6nNfKXxS8Iy4m3Rg2iqcsQOpPFfbN/ZC4gdGG89s189fGbwrc/wBnXMcMYjcEZVj1ycjj2r9U4MzV4XERg2fOY2la7R8P65py2chRQAcnK9xWKJgsgBH1967zxzorWM8zMS8nJYqO/wDOuImg851A+Q/3m6fpX9p4GvGtRjJO58NWjyyZExMsrbhvQ4VVx096uQQq6/I2wDKkDqDVKIMQVPyMSR7D8angZ4CQHyG5PcV60JdjikdDpFo7qiq2WyMsRjNej6KtzYCFySY2OQd3UfSuF8Gy/aZ0EgCuSeAcjA716zpGnRTKCCWJGQB3FenRldann15SjsdToPiV7ZsRjKBQxJ613+heIRdqFMmwEhuK8tj0qaJy8YYBuxHSr9nc3NuQhYqQMZHetnY8mTTdz3Gx1VJQATx0z161pgo2NjHHevJ9I12No1ieQF1ZX3KeeDnB9jXZ6ZrhuWGGABOMcVk4dURsdMUG9cHAznnofanOojjGSQNwAGPWqcF2kzPiTLJyQcYI7kHvVyNz5SspBLjJ3DOB2I9DxWDuhEMuTk7CRjr0qhM4LlM8gbipPQVpSxlcYO4nnHpWdOOTIqhhkqC3TI7U0zNiGZcAAYwMH396YHZQQuBER29ajEm3BcDJ7Upw5KK4VhlsHof/AK9XckUxcAksCT09BTZQNrAOwGcBgOv4dQKDOHKISWAHHsajOJHO8EHoCOOKLlaE2QwAY8joaGm6oSCfUHtUAcAnLE4GQppA4ZskZJ7+1TZgPVhtBJGc5HHeo3ZmyzqMZ5bPUnqTSTxlTkZAAziotz4AI3Ix5UnAxTQyQyKeAA2QcECoC6hiHAUH1PekOEYlQQg4BAxgUiuQSMHBBIc9CewzTFoKHK5BG4ZHXjA780xwihmH8XXmkDKXJJIIHTtmobiVIwxJyME/SpkJtHJ+N79Gs2iLIQQeGGc+30rxPX55/tKSYQKVKnHYdq9A8e6izLKCwU/Mwx/KvKr6YzOznOW5IH+FeRUfNK6O7CQ15hkgjeHgEueh9KdGpRlJXJ69elJG/wAgAAw3tyKkDh3jToCcE54HuayZ6hYEwmAUDBBzyKl8oyKjBCQRgADriqrTBMqDgg4GKkjnO3DthR028Go1JJUXY5AGSRzxnFKCcFSwBB4zSlxtD7SQRkMTyB3/ADqJ5FMgcAEdgw6VrFEtFuNsBix6AYxT4gzgt8wVTz6c1Cq7owXGQecDqMU1A24ld4BBBYHgVukRoXOV2uWJIOcevtTQ7TTAbSgYnIzmq6M0kZAcnb8pLcEn19/wqIzsgV2ld0X7qY+761shXLc+UBBBYDg4PJ9/oKbkDJB38Y+Xv+dQRSRmVnBYggj5j0PrUjShlBfIkX5VY9hVolsI96MGxhs4DEdKeZAHILDcvJIqFJm4BdTkYGe5pwkIUrlS+cnv+VUkZNjsOEypGeuDTHJJAyBjn6Gnb1chCcMBnAOKinc7lGQCDVqJm2S7shieD0HFODC3RWySehI61AziMgk5BPOT0p7yEhhggduelXyk3LDTygkIN7MMAKOlSR3TqAC+HAwygZH1qojsvBGT0FNkkA3KuVfGMnofxpONx3LZnwMrKzheSOnFPe8R3CIC4IzuA4P/ANeqEeEB2ZJOQakSUeWHByDz8pqXDsQ5F7ygdrjgEZ5NKEA2sSwJ4JIqqJhOUUcleQoPetKFfO2jOW6Y9Kys4itcFiDKgKnry2fyq9ZBw6OHztbJGcFuDx/n0p9uDGqo5BQHADA8H145p7mPYxU5GcZU9/rTjNoqyR2Oi6hKsQAuMgjhVXGwenv9a7KzuRc2yKMtt/DJPWvLNL1D7KwPEhB6E4zXdaBq4uZliAALDIPYAV3wfOjlqJXudFkGQqoYEcbh0/OoWiViSeVxzuOMEVNHIAucEn2FCgNkkFA2R8wxTsYtXMq5hLgAD5TySD0FZ1xbiJCwO49M963pUKuNoABH51TktEKsCCCcjOKtWtqTsYs8ayRAgMGxgkVjXcQVsEZY4BJGCB/ntXTm2EEbKE6dABWLqSLksFZGxnB9a87FJNXR2YWdpWZh3GUcYJI9fUUyTMhQHIAOR2qwyMXKZznke1QbmTAcjHTp0rxmj3UxdwWIgkgBtufT3+lI4AQgHI64zihnLEoowoOCeoPvSPt80gruXjBHBJ96ktMaojYcHJPB56mrIQB1IcA7cY9DTWZUIA+cDk7RyKjXY6AjIOeSTnPpimUtSXIjgIZN6ZyV9T6/WnCXew2IQCOjEH9aQMIhuY7geMHtQEO0lxhWHHHWkULOqxKSeNygg+ntXNakQXZiTnuB3roX4UkuGPv2rntUGScKQ2cjHeuqitTnqGVIASWLIEwSAeScc9KqqqkksB1zgGpJUOGJOAf4j1H40kg2YVQSf7w5yK9OKOCTRFNcDyg0ZUjkggg/hTBKAqkgEMM5X+vpUs4QxgIuWJwzH0Ht60zacLghB0GOKuxi35ifaGQByoJPdstweO9PjMZAQfMVAGc859//AK9MAI3DcCcZAHYUilkUHYSTyCozkUJGfN5lnILEgZkI2qxPStyzCQwIIkLKo28nuOtYVq5LAkcd81vWDsAQEAQnOfXNbxIbL9tGGBJByMkEnpxUtvJiYkpkAYAPrTPMCqRnjOAfWpFQo4+bIPIx6U5bELRltoj5YJ4YjgE9RVYo0ThFYlSASOxrQ+WRFOcDsc9apzkRYYyF0UEsCOQe2DXmVYndSkNUgkqxIHJwTUZY5BVCTxgDn9KbIxkKlTgMMkUgOMgDDZ4561ws7ossqVwQ5Jx3xjNSI5EZTkAnINVYfnJQ5LKAckcH8atRRGQAk4BOB7Vm0bRZbVn8oggjIwVB647Zqbe8eAyFCAMA+naqwOQELklAMH17VNuPygHBJ5rFo6ExZbh5JCXGAPu+pHeiG4Ee4hsAcGmlxtkJ42Dcc9xnH4mmRuWUkgbR3A9akdyfzgEBZSCTgMxzmmSIX4ZAx6kHnNRszIhBQuewB9afHI2cDgKQCvcetKxNx2EaMKUAC846ZoOMEsM5O3A9KiFwN/EZJJxnHWhmfBcEgDkgDNVYq5K8g2qFByMgk/pQnUA8E9aYgOAx6kZ5HWnzAjZuBViASfX3p6k3GGNyzgYKn1HSms5hjySpAHTODj+tSNhRkHJHakZRKQxUDAA5pagV5ySAQm8Hr7VUyTIFVCRg5BPQetX5XKkKGUD1I6VXd1QggZHqDn61oiJIroybd5OV7kn86JWJYbAACM5FSMULh1xgHIDDg1Xm3rKwBAyckVsjFkkYAJIGc8kE4xTiicFs5POfWk2JJuQxmUMu0hSRnPvTLeEwQRRkE7cjBOcDNVoNDigD8clume1SKgJ6Av0OeMUgfZkEDer/AHh3FPV1LO5U89Tj+lK4tBjSKm0q4UNxz3NOJLEDAGedzDIP4UoeIbQwwh6kc4/Cla5BJGwKe2DnI9faouAQuZCxAC4JGAMD8qesLqGdVYjHJPOKiNybdWJjBJXI5PU9+O9M+07kJJYHAxjue9Tdg9B00haMnBIAwR6+9Z8jMFZUOF27sHoTnpVpZRg5JIwQGJ6VTeQ8tnAx+tbRuZsgmYsw7nGSCKTyGLAhgCc4ycYohZptzlgR90bRSlAGT5yT059a6EzNsTYWBUMA4P3u2KnAPkkBwrE857+9CxjDEhT1BKmkjVt+MYAHfnIoAdJCIpVCSApgZGOpPfPSnKoUkEAg8jIpu4qiLIGDBiQAcgA98evSlRmXnyhIDnktgCizKSJLlDGASFYEYAUg4zUMnmuoGWwBgHPQdhT2YBRlAhJ45zSrnGCAQRk89faqRa0KTxOhZUK4PJIPJqHY5mIYbeexzVvAiBDDDHJHP6UzzF3KAMH39apXJaLEeTDkHDgYzjpUisPlO8ggYxjg1XDPEMscoeTip1Cum5CNuOjcZrREMc7GUhRIwH90Hg++PWtS2RVbeXCjGCT2qgkJBCBSEAyT6Gte0tx5bFgCcYwe9aKxlLQv2kgkQo/yhhgsByfxq+jSMSAd4AyCRk1nxbHMmThdoChegbvz6YqyoTywC5P04zV2Rm2XAyswLsAQMBcnkfSp1ZDIZWcsTjrzyKpIgfKhj06EdKmib5toOSOCPQ0WFc0kkAwACD1JPQ89Kngk+fhMkA446Y7/AJZrNjnAwCCGHv05q/GoJDE5yMj/AD9DUsE7M3rC7EZUEkHAPB716V4I8dXmkSKI5zkMGAzgbfTFeSWshRiSc9CQT0ra0+8RZXJyAB+dcdWlGrHlmro9HC4mVGSlBn2F4T+INp4gRI5SIbgjIz0NddkEDnivkLw/r8toyGInaDyc9BXr/g74mTQiK3uF8yJsHcTnaO/NfBY/J3TbnQ27H6Dgs2hWXLU0Z7BRVHTdYtdViD20ocdx0I/Crmea+XlFxdmj6FNS1Q6iiikMKKKKACiiigAooooAKKKKACiiigD5y+K+ijTvFl08cO5ZvnJHG0Hkfqa8yuEwcEYIPUjrXuXxqsCur21zjMckRViT0I4FeMXiHzScZQHOK/UcmqOeGjc/L86SjiHYxpIhKNhJBPzDjBAqvc2+5SCCT2x2rQuIyhLKOPUd6rsTGpLZIPTHYV9Cj5eRzd3bjJUEEjk571mmzKsWBwoOMk9DW9qcBYHaFYNkFicZFYbqdxRfnVeDg5II9apEDM+XcOolGwKMkZ5Y9Bn8Ace9MwyEYOSeMYpwlYPlIw+DkAgHGcgnB9AaZJKVyAGJz1B4A+n/ANemUijqQllt2QkBdwYJk4B7n9KyPJBUoMArkkY4Nal7K7zFSCVzk4HX8qpTOPLJAV8npjGazdzRMx7qIJjYgC9xnqf/AK9V5Zg2xguBj7qjofStO5RJARGNoHp0zWUVKthsAAnmsWWmMACsWQHnrTHk+4hj5Y1MrMGCjBGMZxTZHZU3BdwyF6dOazNExrrt4PJJyD9aicbCGJGOmCep7U98g5BKg/jTGClhk5Yjn29Kyk7lpla4fb8rqFAPI64Ppn60scohlBKEnA4J4PpTLpkWOMvj5nKhR9OuarKoRBly+OCSef8A9VYyVzaLLj3caksjKQRjp+lRzXJEQcsADnAx1NRuqupkc5Y9MetQTSDYQmGOcnn/ADzWLgja5CsgOFDAgc469aa7uQVJIOcDjIx/SmrGEBZUwTyaTYSpLOAD0x2/GlyIhsg1GQIp2rhQBhs5BNYToJZCWXHfI7mti+A2BQQCCenv3rLwkQwSSOmfWtYxM5MphGSUjI2HoMdKkyU4VwcEjaBg9uc095kVgwbJAw2OppiyRyMwDlmyMLjgL359fam4kplqIlsAgsVO4A89ep+tb2nO0cC7ACQcNnuP8aybQGSQEAAgggnnJHSta2IeKQxnIdiT3yw4P4iuWcbqx103Y9M8BfEa98MXkZSVinGQW4IPUV9ofDH4k22u6dbATqZNo3fNz9SK/O+3YABSpKnPJ4+ld98M/H1z4R1uGQys8UihCpJICgk59Aef0rxcVg1Ui+Vanv4LFulJJ7H6WWN2LmIMGyDnIJ5q2pxzklfftXlfw68b2+u2EMscwZXUEc9K9LiuPOQMGBI5JJ618lVpOm7M+0pVFOKaJi5KkBgOwJHJryb46XZXR0TJKGMhmP8ACAOfzr1ZizMAACSRnNeM/tCzqmk3MagOREdqngZHJpUtJJk1mnE/OH4hQQQ3N2kZBiSQsu09CTzmvMtT2ybioygGRx0rvvGN0fMlc4cPIxORgnng4rzy+uDEDlQE5AUdq9pS5keG99Dm9RAeQEpk+h7VW8oSxOiusZHHzHtUuoTh7g55GeD0qG4EaxEliAASSemKpG6OelYrKyH5mPIOOgqe3szLISpKk4wQepqPIWRiH8xT0OMYFdF4YtPtF7aW3lC4WWTcyZ+YKOSauEXJpJlN2Vz18RwaP4VsLDTY4ptRaBWdsAgMRyPYitjwp4dbSLYtlA7ocsBkjJ7++cmn6Hoy27o00eCSAFHXHbmt5CEUEswXO08dMcV9lhKLpRXMfF42upzsiMxiAFjkvjLEnr70qo7oWU59AB0FLIQJF3HKE7Sf5U5MxYVCrKWBPsB1FdbPMuUJIyHUfeBGMk8mho1K+cTkYK9PSnuCzFwuQMrhhgD6UOJNjAc45x6Kcc0Jha5E8DqwYuEGAwUrnNRPtIctyQSSuf4f85qeWItEHCkgjCnOB7/jUcuPIY4wQoG3155P5VlUdos0hFOSOYn8tbhypwWJbkcD2q3BgqGRyRwTx7dMVUuFRrjgYYEgnPB9KsxDYRlgADz/AIV+f1/jbPu6GlNGjCWKhyMoSeTT1EciE5x1GCMcVWJbYARtXHQd/enqIlyWYuMYyD0NcyOpozdSUxggNgAZA6cVjOSQVHDHkg9xWlqzFmAKsQBnPYVlB3JAKkqeRgcn0rthsc8hyQn5Ay7h6g9Kt+WNhVTknggnt9ahiUxKYwuCwzu9ParlpGZcFRvcHgZwD+NdCsYSNHThJHCsTKikjcAmTx6881eWJmjDyIzrjgBsVFDbjf8AewMcjPQ1aaQuoQNtOMZFe9gHdWR8/jktyFSzKQEyO3fFEZG0gkFwc4NSjccliypgkPwCMe1SLaruQjBDAn5Rkn3r3Ip9jxGiuyJJKNwxMQT8o7VIybVxnr3qdLEyy7AsqNt3AlCMj1+lSPpL4RCGMpGDgf1raMWzJ3RTjBBGQSfWpWjZnAwM9fce9X7LSX8jDhgwY435H4Yx61eh0R2CFgBnoa2VOXYxc4oxUVSQWBJHO7Pce1aWm2n2icuQ3TPAzW1B4ZknmWJAS/bYM5x7V0ul+GIrK3wUZX3Dd7Hv1rVUmtzGVVGFBZSAiIg8YYEjGAf51ZXS2AIBYscsAT1FdaNOi3FzGASACe5x0qc20UaKRggA9O31rdKxySdzk7DQvObzHOAQQFYYyM88f1rZFjFHbgIy78Y2EHOK00QSBmGCrDqOQRTGQ/NkkqORk9DVrQwa7GTImCGYYCjGB61XeBmdA4Ktu2nI4Az0+tXSmSBls4+bGME+o9BT7CJZZxlNw6BsZwB2+taGdtTY0yyEUbknKEblC9SO+R/Wqd3pwRHIA3kZZlGMmui0+3AWPPKAhiDkZHp6iq1xBvUhizEAgZ6kdv0xWPNqdEVocWLeSJwCCT1yB2PvVmFQ0eWBOTg+g9K0bq0VQ+WdBkYUDoB/Pms0OsYIdSHJ4HTP5UxcxoWqxwSKxbgkZHbNb8YDID0GK5a3LDhSQOdpI6fgetdLC5eJQgxgA89/WpRV7mXfwjzy7JvAyACe571gMgLsy5I5GDxg11d7EJFDIQSeoHSsKeN1YooIOcgg961TI2MSXiUFQSTwR7iqt+QYwAu8AY59a1WgKOcjB5IIHeqN8qhC/AIH4Gto2A5DVEMyvGGKE8EqM4HqBXKy2EhkkjY7wvGSMEfWuvuoQZyXUqQe3BFUXh25Y4c98jg1sbKVjmoNGilPmMgcjgEn+lXVtUXMeCwUA4xwB9a0nUuCwCopPQc/pUSxDbhiSp7+tVYOdjbS0eNImdEG7JIU5yO3PY+1dNpdkYYwSCFPOD1rO0yx3MAnAPPTrXSKxRAhGSBx9akHMqT4wQCST1GBwPTiuf1K3w0oLAArwo4Iz657/SuhcqAW+6QMEHOSaydTiaSJmPIxnJ70xKVzj52ZCAHxtFcjqlyzSyl3LkHGGHT8K6/UwY4zghCQeW4x+VcLqDSyXIQnDsTlcZyfWuSWp3UNdypPcvE8cYkwcAgE9Aen0qO7ldU2AebPJ8qcZyT0GaJFLgMU3HOM9MV03gDw63iDxRYQBQyxzpK6EZ3AHoPQ1zSSOtyUVc+nfgb4b/sLwxp6OgEgjWZlPOGI5HPuT1r1d4kc5IAHQ8daw/DcCWllGgTYgH3TxxWpNcIYmI4Qcls4wO3Nc7TPObvqyPUbOGSMohWMjC7gMD361zmt6dbQ24dVAbJyxzkAdPbmtW4vFaIuWD45yDnPvXJ63qbpDKSwduRt6EZHBx7VcU+5k32PFvijeC2nKhigDYHbJPSuf8J6xf2YDiRidxIyTgU/x5dDUb8JKPNCsCM9QexqXR7RoYVBGN57jrgZ4966lFNmqSkrNHpOhfEeaF4o7kZUAlmzxx2rvfD/AMTtO1BxGZVV8/KWPX0GK+ctevUtbJ2BIfJyOhArjpdRu7K5JhllgZWWRPLbGQQCSfXOTxRUiuhCorc+9bDV7a7RCkibsDIz+ufyrUgmAIKncMc818b+FPi7qGmSxK5by+Msx6H8a9p8F/Fy01FVilmHmAncWOOD0FefK6epPvRZ7O0odNwIHcD1rL1eBZbOYPyhXIBHf/Jplhr9neqkkcgQ7vk7gGrFxIJ4iAyswyCe31/nRB2Y1O54H8R9KNq1wTGC4AYgddp4zXkFzuTIYEFSdoXnvxX0l8SNIS6tzIwMkjfNtyeffP5189+IYP7Pu3QDBYknJ9K8fNaKlFVD63KcRdcjMR1fcWPDHuaquh+ZsjC8nnGalupWFszMSqnGTVXzt1uUPzPnIbGMj0x/Wvkz6jmKh3b2BPBOflpj4VoyHDNkhiDwfTFWJASpyMEegqpJGhUkdVGc1VyWztPhLrz6d4uVEKG3lUp8uQwkB7+vFfYGj6kk9kkChmPB3N15HI/OvhXRJ3s762uEkaJllUqy8HOa+xPBmrLe6dGCQ23DFsck4r1sulapy3Pmszg9Jo0fETxi0nfeoCnAGeSO+PXFfMXj24La2ZIyWKt8rEYOCen6V9IeLbkR2E5AVRtPIH8q+V/Eswu9Wd0JLbuT7elfc0I2R8y0m9S1aXdwzoTIwOCNgY7c9jjvitK31S7SWQSuCigBTnJJ7k1mWL7oFCAEjjLHpV0oWUZOSB2rtST6GTRcfV7tUAN1OSQAWjwCOfcYqC61/UFlBF1JIAOXY5LH1JqEbwoXO4AYGegHpUOpInkbxhA2VVQSQDjkZ/GlKEWthxjdiT+Ir6UPHFO6EEZPXJ/Gse88Uag7kvcldpOMMfnHuOmeagS5a3DICCGGBkZ/Wsqa2kuGAGXbvjua4HT8jujGCWxZg8UXqSjZckndv2Llcj0NdV4duNTvJY5Xv5CmSCHAwR1xwBisDQ/DxvZo3lLxxHJBVck/UHpXfWsYsrcIoUCNccKMt+PrQqeuxM1HZIh1LUrmKFIVneJEHCKxAAPpXK3mtXcWQtzOCD95WHHvzXQarhoiACxA43DmuM1ciKB5WJUICSSOPqa19nG2qMIwTZUvvF1+ZWK6nco6jBWOQ9PpXSfDfX7/AFXxdbRG8lmj4aRZmJJJ4GBXntwyXcrTRjYGUcYxkAda9D+Blm+oeJ4pHj2RQgqWAxvz0OfauSrCKV0dHIo9D6g1jTlGlImNoXA2juMZJ/Os/UtUax8GGdnVIS4hBJ4zg4H1rp/E6pZ6QASAVgUoMY/D+fNfNXxD+It0unPpEMoWNJGk+XqGI4PpxXPTTkPY5HxVqM8XiqS5tpiHCDDA4xkn/CvaPg38b2SSG01BxFcMNu4nqB3zXz00j3SLPMcysvzY7nvVSK7e0/fRPslA3L3wc9PeuyrTVSNmYzhdaH6U6Hr0GqwoyyZJAAxzyatazZLfWTIq7tq469AOpr5Y+CnxiltZILe+vQrnKiQgDPA79u9fTui6zHqFnGRIAJVJDAg5GK8NOVOdno0KE38Mj548d+H3tp52gfKD5t4GQfcj1qho1uIVicMQ4HJBPJPfHSvUviH4cdJiyxgBlyO2Qeprz62gFoTkgKTtyeMV9dRqKdNO55laCUtEb+kQqFOAcnmuigkitog8txDAigktKcZHfFcPdeKE02EBCJHAKheoFctquv3OrSDz5fMUfdHYVnJNmcUzvNW+Jdhp0xjskN3NzlmB2D05HWuI1Hxfe65IRNM4jDFSsZ2gHA4wOlZFxIoUA4GewqBGfklcMTkYNCSWxvGI3VVKRuiEndklhyT61wurM0EgRGLKV3EnkA9MZ9e9d5eoWUO3JPGc4/SuB1WcyagYy8chZsKEOAoxzkHvnvkCsar0OukrGX5YOWLku38J5AqeJiuQAWPGBnGPWooJIZQ7xAkgkEsCMnoQM9s9xUmCSpBwcYJ65rgbOhs6PQphbAOhXOcg46n6V01nqgcEsxBbuOea5HTQBEVJBfqp9PUVs2LgKGABI5IJrWLRxzXMd1putukpKSBAMYweh+ldrp2vCYAtKJX6k4wCT149q8osblwSxXB7Z7Vvabqjq6qwyQcrg45P860Sizm5LM9Ztr4TRqU5JG1lB6GrE0imIhWwSuQCa4fTNWPysSVPIIJrYgvjNkA56ZJPIBppJE8yTNS/kV422kEKAMk5JPc1hbVWUZVUByTgYyfWrzzJLGVH3u49BWdKodtu7BAzk9/xreLHdFg7XQZdQuOrHAH5Vm3NpGxOAXLdBjJ96sxAYKnBBGCPSpHQCEBD83QHvWjY07nPvEEmARdgAwQfardjC8soXO5Txk9qjdDHK5kbB6YHNamiRkbjnIx8oxjBHv8ASobEaUal8FwSFAHI4AFWlIyCACScAAdKMhQNq44AJznPfkf56VKmQcnAJ7Y6mouA9YiGJzg9eaeMkkEYI/iHcVGCXyWAAzkspJJ+uateXhAcZB4zTHclt4DgEjClSQfWrEACsEwBgAg062UuACWIAAAPQY7VZWEgkkYA54rNlpCpkBSSAoGAw6jmpG/eMSDlQTgKOacsgGQcDcMgDv8A5zQqEZKkA9QAe9ZMuyCFl+ZAcHqRjFPcBsFBtGMnkdfTFIOVw2QepOelJtDPvVeDznPWiwrDgingHB70rJthCA8gkknnI9KQElwNpB60MzklcgN0AI70WGNZgACBg55z6U8k4BXJA7AcmlEY3nAOM5+Y9qHReuDgENnsPxpaDEVRgHLDI796cYS4G0kA8cildgowTkg8jpj2qC8v00qEXFy2yLG4bgQOPeps3sP1LBDLEQTkDknGABWJeeKrKxvVs33tOwBAQA4B7k1534x+Kc1yLuKyjeG1UBJHjcFMEjBJPI56Yrj/AArqgi121Bdn8+QIAzEnJye/8q29hLluyPaRva56t4sia7tJXyWYg43nOB7eleJaojQzknliSM44X6177qtsJrGRySF2kfN1yO1eKeJ1ijupI2f7MOpyN2fbiuvByvGw3FbnPSylVIZsjtkdKrpIzsSeVXsTVh5ECgBST0GR1NGm2M2qXUaWyjcTtJPQf/Wr0G0ldnO7C6XYTajcJbRRF1kbO7HIz39hXuPgTwSPD9oJJULA8GR8ckjjFQ+BvBkFjAkkuHcgEtjGTXdXjRWVkz5wAMhfXH8q8DE4lzlyQ2PSoYa1ps8Y+Omr+RGttC3lOpKlCeoAORj1yc+1eIeHwlw7h2LS55JOSce/eum+NHiNr3VZHLgRmVg28A4zwCPU84rM8L2hitBIUCuxzgEnI7H8fQVzYyfsqFrnuYWClUSNC4CYLuACBg7RgD8Kx7iInDs7GIHkgZrcuZUXAxwck1lX7mUOxA24wcDHT2r4Ocru59jFWSOXvQzOQIyAWKhgfTv+NYd8TtIJyOldLdEK5QEAkcD0FcxqwKKdp8znqOMUR1ZLZz15sDHJ2juelWtIKLKzowVgpVyykAAjrn+tVrhHkKxsQUY5AA5Jrb0y0ZoyJGyq/LjsPavQoxvI5K0rRdy7DYOoDEBCeQCRyPwqyI5FVACACcZxnFFsu3BIJJ4zVtAJMglsEYG7r+Fe9TjY+bqy1GrEAoDYYjqyjFSqmYmyVxxgAYxUsMahCgJ2jgg9xWlBpYBCEKVPP14zjiu+CPOlPUopA8KAhyeOcDFdb4L1eLTLkSzszAsBt9MVlWtmoRCyHLDBVjkj2yKmW0jxgAhRyoz1I6fhW7jzKxk2pI+iNG+LmhWFmhuRJtUAMinkDuc0ar+0Vo9swj03Tp2ABUTzt8pb0A6/jXzddloyHcOT32npn+mcVV8+VsggMpyCSec1Kw67nPZI9Y8UfGfWNdjkV7toIwMiKA7eB2rziS/FxK7OXlMjbiZWLEn6ms6JzkFjk4qxDbGRsq3DcNkYx/nitPZRSszWMmti8+qpt2iL5gcAnoKkEEFwRK0Ubkj5sj/Co7bTAxwCxJ6ZGa6TRvC01zD587mOJACyoucgnjjqfwqVCN7FSqNfEzJtLA3jhLSJZMDCiMccZ7/411Ok+D/NkVp0ZDgAxnhgSOfUcGuu0TwrbWcAiSCQd1KAbAepz3ya7LTtBgt0WaOJt6nLMz5X8iMV0RilucVSrKXwnNaZ4Y+yRJtTbsGAxHPPcn1rfh0QmIjy8kLyCfvVuW9luRiQWDHLDAAIFWYrYgqS2Ax2qACTVcyRjaT3Zk21mAMBMgcEYzVxLdSdxT5sAY9cdq0orUKSu4gnkkDkZ9qbdiO0t2kZgfLGd2MZJo57lqJkalfrp9uZAxifHBU8ivI/EniG5v5pUDmRyctk5yo7n/Gtfxt4pkuLo20L5flRtPQGuEly82RkEDtWFWajoddKi92Wbfa8jEHBIyc9qlNwVcBpMqR0I7iqZXJABKleTz1qztT5WzlcdSMfXiuK50pW6EwJjBdSQ+dxJ7D0pJJJFIARnIO45OMZ70tspZi5OB05pZiIg5JILAKQOcitI6iLFrcHeQBuBAJx/KrX2w4CqpKZ6Z6YrAW8FvvcEjd1PpU0N7tAIOSRmqcbmbb6G6l4SR8oQdjnOR/Sn/ahG4IAAHAyeCayEn2hSw4A5GelTqzyyBcZQnhfWocUZu5sQ3RdSxbDHIUY6GrAnjkBVgVfAG7dwayVUupBJAz2OKlikOSQckH1rNxLijRjuAIxtIABwSD1wf5dasNOsoZgOfQcVkxXOByQzZxgqR/OrInUscDJP909KSVi7XL9o6hvnyvcY7Vo2lwY3SRiNoO7j0HasSxkI3O+QW4AJ6CtZSsCgrknBO7Gc+vFaIxkj0HSr1bmBH3Anhh7D/GtTyw8KygdSeOlcTot8coigop6Gti/1oW0JUy4AJIBPGTVJeZEYybsT65qP9n2sTQSgvIGV1IBIHbB7V5fqF1LdalMA2VJBxjqwGM56HjH5Va13V5ry4SIqWjbkvnpiq9lZyNcpKTvgVxuUDBcHPQ9j7814WLxLqS9lTdz6LDYZUYe0noXtNsIxh2YmXABUDtWsyGDknkkA5PfpToowVAACkDkEfpmo2kOwgqSCNqjPIbPJI9K6qFL2cbI4KlXnldnK+OXCQGMpnaeg5AHrXiGqyeXO6vIFUscEdvQV7R41BtLOZy2RgfN654614vq9uUlIZSRnBJHXvmqrSsrHpUI81O5HBdRNgIVJHBwc4oe4O8kDJ7ADFVo5kWPYgUKv8SjBJ9z3qWNyELADBOGJ6464H5CuWMzOpEsPDLJCTDsaTjAYkAn61YiiETFXlAAHPGcnHNVYZCpG0gHOealkkVrg5VjGBw2QMk+3PeumMjhnEsJLvjRgWBJ4BHUVcQlkQMCH6nHaqFuWfacEJ6t1z9Ku29yBI2XwBxkjr7V2RZyyRetnYoABgdMnvW1Z3LFo4iQWCgFlAAJH9axYkEgGGK49DV6DDAIvLDGTnpXXCRyTR1NncBQGJ56EgZxWzZzjAKkgHndXK28giIBO4jqK2orgmIAEqpORzgVq5GcYI15b13H7wgAAKAo6++arF0GBKdxBJIHUj1zUDXKBlUR7V4yRzk+tMuJUMm0ZGRgms3I7acUZGp3MssoaMsoO5dueACf8KwNTTCsM5/CuluoQjAA7hjOcVz+rQnYzAEA8ZojK51KKPOtaxHMY3wQQPmXnByf/rVlTY+zlCAQSCGA5+n0rd1m323GAmxGHA65rJMBMZJGMHArbQmSIoAiAFGwQOQB2qV98arKgJccgDtTIFbJAPI4Cn9akYkDbtJJ/hPf8e1C1MJIspceTOuJN54J2npnnFdFZapLEVMTujZzgHANcosTy4WIfOATg+1aOlzurIjOBK3IDHAOOvPr7VotVY5pRuep6B4lmSIpMQG65rtLLUYLqCBIpDuOS4z1J6AV5HbyQzRgHLYxkA45+tWbbVZbScNGxRAdoGeh7Gp5OxyuFnoevpKQQgYE5wBnOKWQBSFDbpcgcfyPqa4PStfJGJ5cnHJY4ya6ix1KK5GCfmxlWJ71jJOJrBo0g8mXO3BIKkgdQeopFiaQFQCAVIJx0B/lSLMMqAeTxVi2D+YyAkFmyxB4Pb+lck5tHdBXHWlqVKIBuwMDJ5xmup0zTzIGVgQh4+tVdHsGkdHJ2AEAgjr6da7OKxW1gkIKE7CxBbHH+PtXmVK13Y9KlTsr2PO/EtktkrAkkEkjcc+n5Vxz5COQeM9Aep+ldD4p1CybUHQuyzKACrElSCf55rIljSNipGxwfu17NHSCOCvZy0K1uJAeWJB56dPaguWBVlO0sCT0wR056/hU7lvKCJGHYEsDnHXrz+FNEBJwwIJGeTnFauSOTUljbyyQAG5wwPHHekZg7KQQDjOBTHhAjABYZbJKnJI9Oe1SLEoXAIGM9BipbTErjmBBBzuPf29qA67wATkHOAOlNfPlhwcIRnHII/CkiBBBXLZByfSpbuaLzIL2OL960hwx/iJxiuaub+zs7qNZXDOpyobBIP4/U11F5AJI/mAJA71xGu2ksTFyisQcjaOTn1NaQ1Bq6uXzri/aAQ8oK84VyoP1AODW5beJ7wsNrMowBuP6c1ycELAguASFBKg5zWrakMBuOGI6HtUyViYo331WWZQ7S7iDzg8H1NWElEigbt2SCRWTbgFgGYEHgD1q8hWNURW3KxycAjFcj1OiFlsbkc4807UwjckDt+NSPqIiJAPQZ69qxZL5kbAAAx0z1rLvtTfYVUkt/SpUL7nQmzY1nxC8VtMS0myJSzBQTj8D0zxXB6pfTXyFmZSGGSuMAjsDReXMk8khMrDcMFc8HHtVQ5xtDsQw6YxitVBJBe+50HgPVJLHWNgXETDG4nHOev16V7Hrdi+paOlwUJjYYD44JA5GfyrwS1Yw+Q6lgytwB3H+TXtnhLWH1Pw2Yp2KSxncY2OAOMdPXpXHNOnNTQoxalc8h8Qae1tdTyOn7sEBSOc5rFaEbCQoVV6ivQPF9kis7phQTjb7dq4g243EEjJ9DXo86kkxz0ZXNsBkK7EY5zxz6Yp6LsZNgG5QSMnA6VOkakAhSDnnmnpYiZiD8w7+1Ra5kylbLLOJA8LAlsKRzkeuK7vwlZLYW8cfLuDkk1iW2nASIGPIwMAV1+kKUCsVGAcZ9afLc5azVtDp7GQPImQQcYziujtmEYDDAyMEkdKw9PAViX4XAwTxnPYVt2gUhVIAUkdeeKTsTTZYmIkgYBQ74z1xn2ri/E0gRjkAqBgjHINdlDlxOQpHlgk5GMD1rhPEt0k7SeWsgHKt5gwCfb1FXDU7E9DnbqETsH3Aqw+4vUfjT44lh+QEKQBgdafaqEQKBggYHHQUjDE4IfHHOBSZDdy7AkvmRjO6U9AOeK2LfVBaMxnUsFHIx1rOsUBIyC755C+lXHsopbe5yQZXXCkk8fl0+uKStfUzdjH1HURODsJCjqPTHtVCNjclWUDYavy2AhWJAxIBwS3JI/rTVszGSSoUfrXXFx6GTZDDAQW+fC4yOKnRgUORlOxzyfw7Uu10fIUGPHGOtWIYlkBLHYSMD0BoYkPCiMRlEBHJLMeg/rUyKZBuBAB6knGKY0bSxhZJNpXgMOOnSnNGixkYLkjB7c+tZM0Q1VBBBPI5IPc1C8StIWMew5ztJzgirCAOMsSWPUkcil2KrjILAjk+tQ9A2KjSoQQSSQetQyoRgYyD1PoavyxqWJSMkgZII4AqPygwJIwelK6JbKLRAKQGOSOOKligaPCk7XJ5z2/Cpgm1wTyP5Uj9SSckelK9wTJRLAZyjzpHgZCk4JrZjv7WwtspKEBGQGHJPeuR1G5hjtyjqpBBO1hnOO1cNq3jK4d2gESRoAMCNTjHTqT7Gk6fMjtpTcdTr/FPiYz7lifIkJXcPQVxzn7QW3tknsOBntWM2rGZgOS4P3QCAPXmriXDM6lec8H2qFFxOmdVSLkcaBiATnHAx1NT2yO2WUMAvBOcZqO2aIRsWcCUHAA7Cr9pGMjJJJUEgHjd3oepgncuQABUOMFTkY7VcRFAwpIA5IzVKMHhmOSP1q9BnDqQAD17ms2Ui3bIu8MDnj8q0bAmDJRQSRglhWXbIUIJPyknA9xVt70KilA2MEnIx9eKxcbmqsbdrNiRSSAB265NbUOrRWkLsSMD5m56D1rhBqqQjIDKDz8x5FY+ueJBBC8obEZGwuxwuT0Bqfq/MaKVtj0dfFMd5c4BITrnOK6jS7hJpgZQVQDoxxmvmo+J7qEiRTukJyQDgEV1vhv4qPEYortTHH93c3Jz7ms6uEnFXghPEOGp75q2nW13aMY0DPj65rwnxtozRSylLdjg9h1zXrXhnxXY6nGAt0uWAbIPSl8X6El3CjRxIQqks2cE59u9GFqKnPlmdUMRGrG1z5evLfyt2YypA3ZP8qoKTtdT1xkDHX8a9iufDFvLlJOFHUhckj6Vly+DLJjlQc+hGOK+hXKebOrG55Vk8gDgngj0qITPl1O3apxjHOfrXo998P43kRUIdQwPmAYwPp7VjXvg66thKxhyM4DDofwq+VPYmLUtj7euLVJtxGScZJPJNZt3pwESkEhlJI4HQ+/9K6GSA7iwJHG3A6Gq00ZKhFTJzyxPT2xX+T7xFXqz97UUjlJrHnLHPYccE+mfwrPn08OCwQA5x6811lzbFdwOAcZxjvWZcWg4BByT94CiOKmurNYpHLXGmCVyCoAAwOOlZr+G4rlyQGI6YPQmutlh2ucgllPBHb/PNQmAKQcDdnIPoT1r6nA8S4rB2UXojKeFVRXOCvPBgv0A2KBjgnqK4zXPhvsDp5bP1YEgnmvfbe0SdkXAHbp1q1P4VWYkFQT3HWv2DJfEBtJSk1Y+axmUwk9T481nwPc2jguFK/w4XBA9Ce9Ysmkz2s6ISAzjKjkMMdT6YNfYesfD5JopSkCAY+UYzk1wGsfDNAxl8gOyjhQcbj6Z7Cv1vLuOsNiEoykrnyWJyJLWmfP1uVUMirjJBLAEHI96uxsmGIG1hjAbvXoWtfDyVLiLEX7yRTgIQQCBwCegJ965G+0Ge1V/MQxupw0b4BU+melffYXNaGMV4SPna+ArUPiRhXivvcCVRtw25TnA9xQ5DMjoAi7RxjqfWrklo7QSoGVElHLlc4x6Gs1E8q3CvI8sqcb2/iFehzp9ThdJroTRFgQQ5C5zxWikiGRwSCB2B4FYUdyEcJIVCk8+taiIFKbQCOAAKVyo0y/EGVyFBIJzyOg+tdJ4fhie6AdSQSAcjOPc+1YVlHK7oCmVJwcdq9b+G3haK5ujMRldoU7unBORXz2cY+GBw0pzfQ93LcHKvVSS0R6R8P8Aws1pbxu6fMwDA+oNenwWJgVQQVbAYL6is/RdMW1twiIpUAYfOCRW6IcICFIHXNfxNxFmTzDEyk5aH65RpqnBRIG3hTzhe5xT0ByCVVjjgsMkVNwzbSjMeg2mnNbttwAUPUFhXx9rdTVshaLzFYMMH0Fec/EDQft9hcqFIlcAhiD2IOP5V6gqBOeprI1/TluLJgELSlueeAMenrXq5dX9hXjO/U4cRDmgz4H+JPgyVLueeRUiYn5vLGN5AOMmvDLyJoZGDwlM9A3avuD4oeE2eKVmhDRglctwASDz+tfLXjTwy9pKyuoQqC3AJ4r+2OE8dGvhYq9z4LGRtLU8slJ81lJJXJINDzAxkAYYDAxxkVc1DTzE7AOGQjIYA1RbcshDxN2+YEbTwOMdc9a/TKdjx3qaWg6i9rcLKCQegB6AV7V4N1pbtY3lLDd8pK5J6cAEdBmvA7VzFMrKmRkllY8H2Pp+Fei+AtaFpOASUUkEID9055/CvUoVFHRnPWp80Hy7n0zplqJ7VGIGGXnjIB+tMn0CKRmCIF2noOAT65681S8IaqbkhGePL48sqCD+R68V3EVsJYHIK7zgjjoO+a6mutj56acXZs4ObT3tMlUyWODsHT3q/ZaibfZG+M9BxjNdPLpiyFSGEgwc8YwRjA9881i3mhku0qOdjdBj7p/qKhNMz5mupr6V4gcpERtUOAQpHzAe/pXVWmrRSbQSAwAz06f5zXmLh7TYQXBU8sACT+FaOmaw23Epwc8EjBI9KTVyL33PS4ZzOSQOB0x6Vn3coO4AEDkdaz9P1YEEA4wOe+BUs9ykoDKQQeayas7iZGX8wMQSCpwARyfpUsbkDDjBbgE9arLOvmEAgMMAsOxpxmJBZwcjnJHJp3ISHshjYsME4OATgGnLJHHsDuSRyyqMsR7etNMigAmMygggj096bEeOhUgcEev1pDsLuC5JUBsnn0FI0rEBVIOQQduDj2z+FMCkLgnIyQcnt9aiDBQQgwBzntTsh6kqSlYUAJAyRnk5Poc9KaXRwyg4pqspiJJywJIzzUQchmC8EjqO3rSdkBI74AIOSM8VIzMrLGTtfAYBhwARnNR+amCCMD1HaoVk3yAoMkcc0tQ5hz5eQ7jjHp3NZXiCZbWyeQyiInhR/ePcVpghssxAAPJz0rjvHmpJHCkYYssm4BgOFIBPOe3GOKxnKyuzKTueXeLb03skqKodwcxhpAgz6knjHWuIUyiVgxB9dpyB+NautXW+ZwWyrnAQjkD1rLwquSoIHTNcDkm7o9vDQ5Y2Y8AhgxYKDnjuDT15QIHDgktuPXmmsOACME8ZNKqOjYmJJA5wOlQ1c7LD2CLgg7hTlkjZSoOOM1BGhIJGcdSD2pssgyQTsTjrgc9uaFEl6F55BIQ0Y2DPIHfinQEqCzKCT8v0qK337VTGQeOBzUr7iWAYEnjOMcf41qlYkeUYE7TubHJJ4PpTRcGNiMscgDngA0wylFABAOeSfTvUV8o2hScqDuDA9PSrTIZKxdnJdypHyqCf4f6UTk7crgjGBnrms9JyIyzFuuKlSYF8gnAGDk9a0TM2W9xciQYBKgEegHtRveSTJIKkcc9B61XtwCjKWw5Yt+FSpgSZUYccZNbIhollBVgqcseoHrRgpgkZJO0n0HrUbzLBu3BXGCdxPQ0/zMKhKkORk5PBH09a0VmZtFgzMPlQKTjG/A5H1pu8SbSQC68Zzgf/AF6rmUeYcNgBeAe5z0pH2GRSHJfGSAcADvmtEidUWxgYLsApGafJIQSUAY44z0qkzggKBtJ4wDxSqGjYIE3ADpuxkemarlJciZ5AoJZiHU8FeRTWuAI2LKzMSB8o9e+aieQBRuVRnOADnikIeMoGUAEZGGzwaaiZORIZAcOBgdCR3qTziNuMEHngY4qmsgViF5QHr0yasx7JCQSckcEAHHNVykp3JYbvyDI7AKAflK9SKt2t06ooDkknn/8AXWfMHMxQgeWPusoxmpIpioYYygHOPrUOCZUWb1vOeDkg+5qW5nbAJABOBhBgD3x/WsqC/QsEDDGM4Ixg/WrQvFkUAgnsMnGK5XCxte6uTvMPk2jYf71dNoOtCIBXfEqkKPQiuRaJ2IkGFT7vXvU1vIYCSThccsvUfQVpTlyESUXue06TqJvFXaSB71usqvEARk459xXmfhTVZJZIYizMoUkAEk/lXoVrdjy9/VQMnJxiuxNSWhyvl6D8quAEAYDAbPIHpjpg01yMuQmSOAuSAKnEeSXI3A9PammNVxgYI55NLQzdynHbqzgkYbnI/rWPrVorggjCY5I6k10JUkkgc9vaqOpWvmQjamCvBwP1rmqq6aFGVpXOAniKSMQ4X0zUT5ZfmYFjycgc/lWjqMAeUqOBk4xWW8aROrNyM4NfPy3sfQ0ryimxQoEQQnZJu4yeCP6UQwlFJdwTk8KMUkigkLsweuV/lmmhgsg3HI79qk6FcfvSRnQMQeh4xn8alSI7QMDI6YprooUYIYqc5ByPrSebtBOSQTk8UFphIG3gk4GOCRTwxyAX5xkKe3tTd48oAjnqPalVowd5wTg8E00N6DNqDewG4A8YGRmuev5o5JpYy5DqRlSpGM9OSMH8DW8AQrgqQpGQegrNuyyMkpAlJ6Buciuukjmmc60exwCSyng55qIuWcgDIHAPqKv3Cq0ruAArnJHb6AelV5JFiIVVGMYHHSvRi9DhkVWHDBSFfqA3INDxBlILbgBnIGM05yN+D83oQKQBpFIPHOasztcrgFABghRxmnqTG4COxAU8A9KcQSoUEKM55HpTDlnDIOCDuBoTMmh8G8oBgqTnj0FdBppDxANjGMfN3/KseBDiMBeW4HoPxrbsIysbBiCRnOPWt4syehaiw+1GjG0dARwKsAgyICShHTJxmqkbMjIQQQMjLDnB/wD1CrYA3AkZPYmmyL6lxMKTgFSOQwpJ8PGQEB44wce+TUUZfccncuOB6VZWMyIVAOCOtcdSJ10mUAoiKEDIxyfSnkFC77TjAwOMkk89e2KJIkcNGrnGcEA8Z9DTmLSYDHGMD6CvMnZM9KL6j1UFCF4J6N6VcCBY1AAB6n3qiEABy2QBxmp4HZoyXJPIwfSsGbJlhWAVUVs8/wAI6VKY1lU8BCTu4OD+fWmIE2DAG/8AvA9KXIUgA7iDjmoZvFgy4UknI9KFOMbRtz1460SnLFQwBwCQB605WXaFI5A/Os2WPhRvMYnGO+fWmhFYkDg9zTlYKwKEl2zlfQDv+tNCkNwML1G7kH2pBYjZFQACXDZ6Z5PrSFSzExliucEE8H3+tPjc7yQFKkEj1Bz0x6fjTd4Zwjlgc7gFOBVK5LsIVL4GdrAnH0p+zbgnJ4xSDZHIcAlSSQM9KeXLKASce/aq1J0GZX5QQSGOcn15/SllYDABIP1qVGCo4KbiRgHPQ+v6VEyjIYcrzkEcihANyhySeOAc9MVXuYASxD4ReFx3HrVgZ2bwpAPGGHSoplJUhSAWwoB6A/5zVoGUpCSsJQAqRyvTJpr4IAcYbOB6EVNLEVI+YE45HqajdRFhyMtg5HWtEzFjyWQ4IzGeVAGMfjSSybdpA2t7+lPeUs0bEgoowox0Gc/1qN4jPMWALBRyKZLI5t+zJ257HOAacssgjAJwjYBx3FKoD4QgKB+lFyitGEzgDGCDjJ7fhQIgcorEqSVY9AamRwJACCykE4HWiOEqRhcFc5OKcEDOuDgc9+lToBEs2S/lZRByd3UmpEYsvABJHam/MkilCCSpBDCkhLRZRgQxXnaOT7iqVmMR5tikoADg5yOtUDcBto2KExjg5z71blAERBDEHuTyapqodiNnA7DvW0UiG+w/eFYiNTsAySD92oRKgJJUtyCRjqfWpDEu4gZAGCTjrntTdokwA+NhySD1PpWyRmSWxIIIARV6BR19OKkMp3kbQSep6YqqwIbIfABJ25zVhMGMsTk+9NFJ2EYgkOCzp0x0OaVJmLcABQSMEdKWJVAckAggj6g9v1NPJDgDGCO3rRoO4wuWI4BPp6ipC4cqi8HAPT8xUyWoZhwCR3HapTbFGLIuDgj8KNCeYpuEdShAJB3GqssADZIwQf0rSNtvQs6lCeD61UmiEbYLGQEYJPX25q4kuSIWALEKMg9c1Zt4Fk3ARhyo6HoD2I96jjhyMlmKjBCZ4NaMUbDYwOxBkbcda6EjFyJbZDHEQeWCkY9f/r1oWgYLkshGMbcHJPr6VE8RjWLBwWG7Oeoz/wDWNEblQxCkHpk+mcVSVzNyLw3LEhUkLu2ggA++OalWVoyACAxBxkdapxnfggkA9s9KnJ2gEkADjgcn8aqzM3K5bjIO1iCA2cEdyO2atQHpkEE5OKoiUqIkB/dKCQpHRj1qzFdBsIRhznqOnFSFyyiSBmQAMWO36g9quwyCTk5IT5ePUcVRikO0EAkrxyeT71atwfNTcMIwYnnGMVLKVy3G7EEZCsDnJPH51pwXCFFBbIHesRHDBgCQOBgjGatWsiqNoIHbFZtXNYs6ex1IqBGCcLkjB5I9a6S019jGAHKDpwSOa4S3cDG1sFRjGetadnOCiJnADFgDxhjwT+lcdSEep6FKo1sz0/QfGtzZSqIJWiJ5JQnk/jXrPhj4pLcbIr/A4B8wkA4/qa+aobsREHdgA8gHPFaFt4jZJNokKAcBc14uKwFLELWOp9Dhcwq0dL6H2FZaxZ6gge3uY5FPowz+VXc18naT4wlWYFyA44LdK9A0L4pXdttQXIkUdVl5B+hr5evk9SGtN3PpaGa0qnx6HuVFcHpvxX0+4kWK6TyJDxlWBB+g610dv4r0u6AK3aLnpvOM1488NWp/FFnrQr06nwyNmioY7qKRQySowPcGpAQwyCCK5tTa9x1FFFAwoqNpo4x8zqo9yKgbVbNetzF/32Kai3siXJLdlukJArIn8TWEIYJN5jrjKr15+tc14n+IsFiGgh53DHmdMHHSumlhatWSjGJyVcXSpR5nI5T4z6xa3F1Dbb1M0I3Bd33ie2K8cuQ00ybRsJB3E9vSuj1/U/t95JKWJDHk5B/U1z1zjzOBg5ztHp61+nZdh1hqKgfmOY1/rNZzKEisCCDg1SuEcMCSQAc4HetSVgy8DAPTPrVKYAgggHsSe1e2rHiSMqWFGgY545yM9Pb61gTqUdwz7QSWKhuOT6flXS3FqVEiMQCDkDGO3/66xrmzTccgluw9arQyMeSEyOSTtB6lTyfSmyRlQVOBxg5OMVZuEIyCpVgSMZ7etUm4JzuPHJbnNGpSRk3iCN2XfySACCeDUA2byqHfxnOatXJCys2A6EHlhnNUowQQPkAGeg6/jQykNu2VWAxgA8isW6yJCpG4HoR0FbksaOCXBIHBIPes+SJFyAOc+uKxkjRMzmV0UkAAkgD1A9Kh+ZMgOwyeAO9TsD5oQDDlsDcen40KgwHPQHGT2J6VgzRICC0KDGD1yfSmFSeSQSpAz6gipGU7mJJyFwAenOagmIKkLnpwPWspGkVYy7lGbAI2gc8kHmiFXCkSDJBxjHWnzIXdQwCMDjDHFMUsgUZ3Zyc56e1ZM2Q8jzCqhQcHIycY96ryxCHKl1DHqQOCamjkBQkjaScYPaoJgCxBGCO3pUPUshlZ05wSOgwM1EWK5AXJPPrUuS7hCWDdQAMkgVSuZkZGLqyAZ6nkfgKcUZSdijc3hdtjAAAnHHPNVcpIrLgDBIU+1IsgmYsXA54VgQT9P/r07zRwwX5gCRkcflW6RzORWMCAFSoBOc470+CKXayxhAOrKQRnHTHvTWm+UsSAc8VNAA7hiTk9SaJK4KRetPvBg4BA5VRx+frWkpQYZFfeSAQT8uPp69frxWdZKY5dqlcMc4PYVp7RuiIAAUHJDdT9P89K45o7Kch7MdpBJAJI+gq1HcPEEKMFY8Ekdh/kVWL7oVcjIbke9QzTFEOCWwNx4AwfT3rHludCqWPafhF8X5fCt5FaXM+61bHQ8j8K+1vA/i+HXLGCeOYSRyAFeeor8pbjUp1JkgcJIpA3ADjn/wDXX09+zl8Z3jni0m8crtUBCx+97CvJx2C5ocyPdy/MLS5JM++EbcFbgDOPevBP2mJ3j0S9KsAxBVSRySRivWvC+tR6hBG5b922CBnpXiX7UWpC20i+JOB0zjpnvXyihKMrM+sqVIyhdH57eMFIuJATudeCfTHWuA1MLLG5Ayc5BB6V2fjGcx6nMBKHG0q3HXPeuHvHRGCBsEdR6Z6c16NOLsea7XOZvz5t3CAiqANpwMfifekvwq2rKQARjBpl5Ksd+yE5cEAgeppdQYPDgcH3FbKJaObnIcuoJU9Ac4z/APXr1L4T+EppJoL4hhsVlUk8gHqM+4rj/CHheTxPqBABKKclQAdpzxX0hoOjRaLZRwRDIABJx1OK97AYW79pI8fMMZ7Fckd2aUezAAGFABBXrxSZ8+bIySTnJNO+zsks4+UPFEszDPO1jtHH19aYwKyo6uFU54A/rX0C0Pj5Tu2wnibcASuDghRzgigYXBAJOKJJNrsScEKcgHueh/OgThVDE7SCFDDuO+fenYlMjGx1clypOcADOD24qN4zwCMAdSRUsuFw4UAn5iF7fjUfmO4O4biT1JzmnZjuQxqQrsrb9pCkY656VDqG+G3d0WMEgjdkhgDwQO2ME1diV2YxqjNxkc5wO9UtXnWCwncgEqMAOcA/jXLiG4wbOmg71EjkpJDJMA4AIPUHr/jVuGUr1BHIyCOvoapKrSPyQQxBGOg9qugIkYGQcnkmvgKju2foFPSKL0sxkUkgEEDA5p4dZIwQhQ7RywxkVDGh4BIxjjj8qL0ny+JSmQMkYrFb2NJOxh6jK5kADkAHoRnI9Kgindi4IC46HNOmc75SDy5xyOKZFakJIWcK2RgH07n6V1xsc0mTwyAqC43Z4BGa0LTbFGSAVQ8fSs62DyMgAAQZBw2c++O1aagrhgPlU/dFbxMmW4JBGqrnJJzwOtX2UyKsYGScbk24yP61kNfAYZlIOeMjkmut8K2smobHnYFVOSCegPQY7/hXuZcm6h4+YtKlcn0nRlniDukmQ20biOfyrdTRAcEIoQDBBGM/lWna26xoAqElRwB/OrDqoiIJYnqQcHNfaRSSPiZzlJ3M+LRIihLDBQZG0kZ+uO1TQacm4BkCq2D6ZFW1YlgWJJI608AFuASSMZJxVozbfchjtIUY4G4E5UkcnFTeXErBSg+p7H0olYKg3ABhwVzx+dT2tr5iAvhmBwowcj3oM3ctWVgjOGIIAI4BIJ/LtWyIVSMJGQ5JwN3r9abYwFYCrhwCMFl/qKnOw25xjOcHIzQO5BIoMgAGT65xiovL80suMqTjOcYxU7kkANh9wxkCpIYiJVkI3BcblPcDtQQ2Q+WEEcaAkEZIPaoLqIgOpDADgqR39K0ZI8FsISCDyD09KqGF1UFwAMcknqapMyaMuYGNSgGSBnHpn3p2hagBOyqNuzkFDyWzyPapb25XTYzdOGAHI4yM9voK4/wDq8cmpXMTlXIkckKckDJwT7/41jUrKDs0aU6Up6o9djCyIHBwSPmz2J7fWonAJ2oQ2fmBHcev0qzZSI9tGoCliBkY6H396lkhG7IBDYCnPcf4UKdy7WMC/gLoQoxuG4Y7jtz6VzV1bbnQSBgAdzbTjJHbPpXby25LkFMEjAA54rJ1OxWWJ02EA984OK2TRk/MwIrjeRuB34C89QB2resZhLEABjAx061iSQksQiMqDnrzx/StPSJXeEngjAyw4p27Ai/IoX5SMHNZGoQurZSQAYOQByDW4xHlAkZI9ao3kUcMJdiFJycHjFNFWuYEmMAFQWPU45xXP6uGUsjIQh5ODgg5457V0t5vRwFGAB/D6+tYmsRny3diAB0OOvvWsQscrdzEISEII4yDnNZ7kvG6kAqRgkj1q/LuVmIAZMnIJ61WlIhC54DELiuhCIfJV0AIbAABbHApVtg6hUcHnGKkbYGLkZHU5PAP0p8KEusiKCBxgGrsNaGlpsIgUjkEjn2/wq7NPvYllIULgbfWmW8D+QZSCAW27RilEJOQDkjkfhU2IbKjbOAcgE7QSc5P1qnfjqFOVA5ya1WtEUEr1Y7jz3NVL22R4WEZwcdSM809Bx3PPfEMhORjC9ge9cJNE7SGRwd2eMnOB6cdq7fxPBKwKIxSXJwQc7h3GK5adC2HiBMR6EjIz3GehrjnvoepT0Vyk2bhUTBUhtwxxn2r2/8AZ68Js5n1WZckPtjyeg6Zrx7TLcS30KiIzOzDanvnk/hX1v8ADrRxp+lxgBQu0AEAAnPJB9a5p6rUzqy6HeK6RxgIMAKACcdap3F2VVASDt6DsKZc3BK4jGBjGMchh/SsS7vcRuMkNnnj+tc8VrY5m7DdZv8AfHKhbGRjg4xXBeItWjmhfI4PAyevvmtXV71iFHmuFUn7oHOeoPqK4vxFco0DRh9pdgu0DJIz2Pat42Wg1fdHE3tmbi+DsS4DHjGOta0kptoFUuQgAABJIHvirNvaiJPOlRXUEMFDdvr2rm/EuqgSGKMmNjyQCeAegrpvyq5UU7nOeIL5ru5BV5UK5HlgjBPTP+fWsmNM4ABMp+UADOffNPeORrgljlwcHBqzErpkqMNyCfb61g5HatiEgRooDAYIyT2q1DcMJEKSMPLw52sRg9un9aiEYUbChYk4Cg9T14NPggDMVIYbhxk0tGQ0d94a+Kl7ojG3leaWCFQzcZIUng4/wr3Dwr8U7TW1QGVUKqFCyfLu4HA9a+VnWWNiQSwBGTjOR6Vo2OsTadKJImYSqQwUHGcc454GazlB7xZzSpJu60PrfVJ01W3AUAsVwqg449K+ffGWmRrLcSBSXDEhmOcHOCBWz4X+IcskCQXDgyHoGOfwpPFVxBfSM6gKjcgAAjPpg1hiI+0ouDOnB1pYeskeYC4khR41KsoOGyc7vQj1qnOqwIjEliB1xyc+tauoQR281wEQIM/dUYAHoKyLgl1CkkgcjHYV+fzjyysfoUJcyTIpJArBiSQBgg9Dmqci4kLjg4wBVlmGACoIAyR6UjIjJ8xIHUmouWVhclXQ9R1Ir6e+EN0bnRrQF/nIG4knAGOua+YZMCZAASnXI6Cvon4KyibTYgMqeeD2A6V34OXLVR5OYQvSO48dzEaZIckg/LwOma+bvEsZS8+UhCMDj2H9a+gvHErjTZyQUGzcCTjcD0wO9fO2tlvtQDHL5OQPTtX6Fh17t0fEu/MyfTQTAgBUHkkkVpRu5IAX5MHJrJ06YRhgwBGPlHpW9DL+5B4ORgV1oTGbk2gE4bOeO4qjqSRsoAiCgncCD0q20TqhII4/hJ61T1SQoiIg2kKpDOPl6nj/AD61Teg4OzMKeMCQgjgfdOK0NEsgbuJ2QFEO4fXBxn1HsaptDLqF+0gAVpHyQBkc967PR7BIIgCjM5G4FhjAHWuNxbZ0ymktCxZsYYVDEyFQVAb+EE5wPxOaXI5BQnIwPc+tS+U0b5BAHcdDioptyhQGyF6KvQCrjFHPz+ZTunHnBHUISeWJ4C1wPibU45p5YUQqoJGexA711PirUUsbRzvDynGFBwCD6+4rzm5Y3DSkybiSWUdPwpyaSsdFNN6lFSfmJYICDjcDz7V7l+zhYi4ee4QCWJCoIA+6e/614fbo7FEK7jnAGelfTv7N3h5LDwu00xzLJIWK4wSMnHNebWlZamr1PRviLeCx0QPJMS0iEjPOAOK+PvEs41DWJ0KklWzkZGQOn1r6I+PGrPbaYkEB3ShQSoIABPYmvnOMGS+eUhg5POWJyfQZ/lW+HjFK5LVthPJMdtkHaFGQD1NZTSmZ9gUAscDJxg/WtnU3ZggCeUFBDAHlyegP09qx3jCgNnawbGK67AkS2Lz2joocGQElSGyCfTivpT4L/FuSELp125V+FIboc9Dz2r5mSU+aiCL5VJYsexPXA9TWjaXtzbXBnimdZQoCdwCOmT2Arjr0vaRJlTTP0C1m/i1nTVkLAkxgsF5xjgD8q8S8WaoIrtreJSkZAJPqatfCr4iQ+KNHa1BYXcUnlbWBBf5R09RTPGOmiWUSKMlc5BHXnipw03TjyvQxnTurs5NFDfKSSOcMTnFRMixsABuPr7VZYrFhWOARxn1qBSrTkkgnuR3rv57nM0kJwZACgKeuOtNdhjBICDnr+lOlwAwzkjnGOlRh0ZQFDZxyMZyapO5PoUvEF2lrYgudwlQMR3A9D78V5xc3LTu7BFQ7iAo7Dsc+prp/Fl6I0dQdxBCkDnB7j2rj88HfKFZj8qHqw74+lc1baxvTTZYgvCxAkDOgHC56VLyWywCox4+bnj2qqqgEBXwe/FOSSVpQ0gU4+UEDsOlcLNmjfsDwSVyhxt7YrUhJRQWIBBzgdxWNaykuN4wo5CgdD61obmcZByg5IJwTQpGEka6XpySXJULwCa0rW+BAY/MOMCubVlIJwxP3cDpir2nTGK8tnR4gkRO6OQE544wOn51vGRhJSZ2tjqQYqzcg8Y6Vu2GpFWAVjsx95j6Vwltc7mQg4APQntW7BexEIqkggc8cVqmmZ8rR10GpBXkdjlm4GO69qkjmEhAJwBzhuABXMy3rRBDkEEAjBzWpp4lncFiWU4Jz39q0Vu4uU2I9hcNjKc5YHn2/WmXbEQNk8jpTjbt5hJO1OpXtiq90UERJfLDjBPJrZE7GOjGa6ViSecYrqtPhEcWAhySCM5rO0+2BYZUH0YCt6KMR7QCQTyARwRRLUad9wCsJWGMHJJA6CpVUK5AOA5DMR3IFORMEkDPIB78npViCEMCHyCTwR2qLF2JoIQArqAFbkD2+lXordJCQRkHqDTYo1iKg8t1qwzqMk5HHUCoY0S7U3HJwAMkqOR9B60qKdpXJU9F9RTUJ4PJGccDNSD5iGBJCtgEjB9z7Vmy7BGpjwDywOQT1I9KXYAOQVUjJI6j/AOvSSAbmIQkDoT2PbmiN3ZAScnHJA6n19qQyVUByCRk8ZPYe4pGwzBVJCjI9jSbixJZ88EZ9T/SnpGSuCQB069TU7CTEwOOeTxk+lKckhhgkZ4A6++aaWEZJdsHHJI4FPjCNjY2AcjBPWgoQETHyzwp457jvTlc42kYUEgH2FRTXUVmC7uEQAkseAMY/xrhvEXxBiCTWts+GVshscnPpVRhKWwzc8T+MLTw7EWLJdS4yI1BBHsTx+leK+K/Gmo6/OpMzJGxIWLcSsYJzj3Ao1/UJJYnd5DKxJyzjGD/9auOS9bLbiVAOQfT3xXdGmoLQwn2ZcuYTIgVmZ88ldxAJ9SO9aOhxiDW9PmB5glEo+ozg1SYhzhSScfxDBwehx2qfT2Jv7Z0LAq4O1eN3bGDVSb5WYpK59AoTd2LFlkQshYhjkMcdSR29K8f8VWwF0xcggnnB716nYTmewAZjIVjBOFxhcf55rzrxDpI1TUlgiBYMdpVe2O5NcuElytpnXd8uhxVvYSX92IYlYtuwNozhvX2r1rwZ4HTR4Y5pGDykHOVwSfX2qfwr4PTR4RK8QLsPlkbr/kV2EMZiUIWEpAxlRjNZ4nFcz5Y7HTRpNe9Int4SMjgevqK57x7rA03RpnD4OCpAPPTr9K6BWVVIIKEDHWvIvjVrKratGjBCikA9cHvXFQhzz1PRTPnnxNqT6pr5fcJlUkZYZHX09RXc6FiSzjDHLBcAAdK81sN91qPmiPLM5wAeMeten6ZmC3UgBX28g/qa482l7lkergf4hFNAhlZGk3A9OMHNZl4qqRtUIF4bbzv961LiVY0eQjaV5BXk1kXM+QXDls9Qwxg18Q+Y+ouc7rEpjuWAAIAG1x3z1HrWDqLDgFd7PxtBwSfatvUyGIywC89B+tcpqzJcEgMXVSVVs4yPoOnfvXVTiZSZUt7aT7Z5boysDwrkEgV0dpb+SjAAOSQCVPSsWxtzLOCCAwGR15rftSFYIxIB67RXsYaN3qePiptLQtFCMYbgYJx6VJaI8iCfAXDFdp6imQxOZwEUMmcDceMD1q1axvGxFwAihsBh0IPevcpwvsfPVJmhYQEzIQMknJyOgrdggQSOQVUA8nsfwqDTrGS5jRobaaUY3K6qQrY7Z9fat+Pw/PFbIZIlwx3OHGCM9sV1wptdDglJdzOS2EhOAORwT3oa2XgABiDkk84IrZtfD0k0quzYLHCqOBXT6N4JSZUeYAsrZIIwCPp3rdRZDm+h55c6PNqQBijLhMFtvP0/nWPPpksE8iCIo6nLAkZxnGfbPvXtmv3Nhp8ZtbZELpgErgYH4V57rOmme4EqDcWbJJGfpWtkloSnfdnM2VogckHAHUE9W781pWWlvcuwiUkE5Ge1aNj4ZutRnKkPFEhBLRgfN6jmu80TSI7NVTyMsSBhBnA9c1k7j5rIytF8IkKsrorucZXsMf1ru9J0MKsTBMCTkjrirmm6QYwSRjcc4rooYhGgRVwcY57Gs1JpnM7zd2yCz0sAsBmMEckDpWra23loQBlCfTqfpSJGxZjgOVAYMDiplYjgjAzuPpTlNsuMEhShSNgiAuwGCTgAeuO9TJlECkkHGCQSDj6ioJXO3KjK9MZp3nFoyB9xOCQcVF+5orE7TLGoZiACcE+g9a8+8deKxbI8CS4Q9cfzrf8AFOtx6do6gPl3JDgdhwB7g5z/APWrwzW9Se+kYMMkHjnqa1jKMFc3h3KMkjSSu4cu5ZmMnqMnH6U1JDngde/rSQksxUABsdTTi0bOBlipHHGCSOv4Vxzd2zq5hYZS8oBhLhsgEHoex+laESLIAXPAGD7mq1uhaRNoJYZwR2q7BCkSBSAcHjByRk1nYlyJgheEohHy9jxkU14A0YAQEjgkHkmpXjIUhHUOcEEc456Yp+wliQSFAwSBnJqldEXTMZdFnvZGSN1UBSxVjjIzwcfgfyqCfTbq0UFxkdsDHSuntWMeCCMKuBk4AHXr2pdRjmaLE8UcZIz+7ctn8eK4MRWrUn7ux62Fw9CvG0tzlI9RlgYEICcHIfkfSn2uovGSC5AJyTnp/wDWpJIQituBLDkZHSqbMxndyoCkZA/2vf2rkWYzh8SOieWwfws20vg27LsVPv3/AMKntrxWTeBgE4yD1rFiBKKc55zjPAJ7VNpyusSRkFpUYlz0BBORj6Dito5nD7SOR5dNfCdLFcRqoLLvOMhmPQVIkiliA2SQD6YrIgmYhsHIztq7E8nmEADKjPPcelbRx1Cel7GE8JVhrY0oHcSAEk4/IVtWySuAGBKnnIHSubsrl0lQS/NETng8gntk13NiLc20ju4VEUMBv6Z7Z7n6V2Rr05bSRxOnNOzTM2K+fTiryFigJ4J61i6l4huLt3BRguQFIOc/hVrW9UgmJhtpY5Yz2Ayfz7VzhD4OwlnB4APXmvLx+M5F7OHU97A4J/xJmrYCeWQockA85JJB/pXXaPbGBQCC49O/rgVh6Bp6wKryM8kjsC2e4x1J9a6baYsADIB4IPQVy4Oj9uSJxlbmfJHZDnXALAgEHIB6mqMkqsxA5YcsQPyFSz5UiQdWJXHce9RBiWCOccZHsPWvaSPKUTmvGaq9s0D7ZCQMru7HBB4ryvxBYhbgkkFDhSA2TgD09K9U8RopWRY388A/LuGM+30968+1e3WWUEriReQVY8eox3FePjZ8skfS4KlemcK9okV4Qrh4SoIIPRs8/XFIdouRF5mEyAX7CtnU7SNYwYxk45IPU1hRxFlcLjaGwTnPPcVy06tx16PKTi6i3SIjq5Q7TgYzVqF3eMnBAGSQOcisoxBWc5Chu471JulUIEYgA854yK9KEl3PInBmxbzNHGVyRHnO0jv61ZiILBVBYdqyln3sQ7FVyDx1ArQhZSrEPxnjJrsizinE0opPnyBgZzj0rQgmPLDgkgY9vWsWCUIDk8DoAM1oW7lsZ4OOgOa7qbOKcNdjbhmXBUHMhOR7itFbkOUQkgcE+1YFvMBM4AJULkOBzu9MenvWlDcGQA5CkDnjrW97ozikmbEFy5BDbSCcLg8ge9TKwbLgg4Bxn1rLsbgSuSSCvYgdfWtHcUymMNjJGPWuabOqNhcCQAgDkZxisDXnO0oRgcnHtXRGIHDMCoIxnHQVy/iPereagVlQEMCeoPt3p0372p0LU881hj5hcMzEHqTnA9KzDKNpck7Sc8961L9RcZdASr9McYFUWISLK24mOAoQnAA7mu1tDGCUswYjahxhgKTzVY5LYA4xnk0k1x5YaOOJguMgtjP6VnvvZiCcH27VNjOUTTglBdlJ4Pzb88j2q3ZZCFEJJY7m5OAfp2rLWdYbcs4wigBmArZtQqpvDAKQMH1FarQ5po1tOlGwpKWjdvlAX07nPataJjFEQCMg43EZJFZNs6FU3EBwSOew7VpQmOaMg888mrVzmcVcHYj51GR15NTW3iCewkD5LgYXaBkHJ6/h61VnwWdSSig4B7EetV2CK+FPPUYPWtOXmVieWzO+0fxxEdiXaMrngMgyCf6V6F4buoNTKMjrkttPPSvnae8MTKQWIHGTxn3Nel/B9ru6nZnnZ2G7arEfcAzkfma8vFYdRjzJnZRnqke9WFgkSxlZACCMk8k/hWvPZiWF4wZGhYbXbIDEdeD2/wDrVkaWCyxhjk4zmtRL9YbgREBR0JFfOybim0e9SSbSZ574q+FEF84YyTvASGWPzSCCOhJ6msZPBZsVIediQSSXJJI9STXs7SrNbkkFnJOM+nauP1ScLcsCMk9iOBivClmeK5uW59C8tw0oqXKccmiqAoDbkPzZqG8tWiGQoYDgkV0MsRMrsQCMZCg9/pWddK28gAsCMEdhWtPH4i93I5p5bh30MTamzduGR1GegphKkFAgkdiMKRnvwcUupW5QhlUJx271yGqavdQ7zbPtaPJLgZPHb8s17FLMZvSSPKr5VGKvBnZsgkJUkIcZx61ES6ZA6dcdK8s034lXkc4V7G4lXcQSUPAz7V2On+KX1ACZ7KSONgMKoJCn3J5ya9mnUc1ex4NSlKk7G9K3G9lIAIBABJ59h/OsTV7OSQl0Ix3+ladrqPmMxI8pSOMimXMiXCIrEKR1Ud66Ytows2cuimCTBHIHNX4VMzhgVVTwQe9TPZoMEgk46k9RQlrhcqvA5HGa0buEYPqWIwN6PyvlnIA4HT0p0k8uDK7Fhnl2PU1TkvHjDAHA6ZPrVKfUXdHCAkZwQfWsnE64RsW7vUQQSRuHfaSDWdNO06YR8OBkg8cd6RsgkqMA4BJHJp8cSclQTnIy3Jx9ah6G1kVEgDEkt9KekAVlI52jn3NWQAMALkE8DHSlWPIfjg8YHFTzCtYrCJMFgDggYAPQ11fhDXl0yfynAIYHJY9SeM471zqskaoojK45IY5Irn9S1iO01GKRDhlGCQe2elNR59DNzlE9X8S7GEinBJHBHcGuHNigZiXCEHCrk5P41o2GsHVbSIszMWAUk8Yx7VsW+lHauWLIx4AGcHFKMWtES6qe5z9roglQFpWQKfmKruJPYY9M4yfStW30lVAKgAnkgcjNb0OnC2UlAC5BGcfnU0VqFQYKrjk9q6Ip9Wc8qiMmDT1OCxBP1wR+Fa9ouxgCOT7U0wIzFlKkkZBUdKlt1JCkEsF4yeprY5m0zobE5jIdcgdBmtO3DMCAcDBx6ismyOQgB3ED0xj2rWgbGSRgjqTWLRcE9kJql09rp0ryMXQLhm4B9ue1ed6hel5QiP5gUDknqa6bxdqy/Yp7KNyY5Dhjnng9M/WuB+1iSUlyEzkZAzyPahaHek4rU01d0CsWUDOSM9qaVLSkg4Y5IJ7VUjlV2yxIA7gdBV2zJEhPUdveobMW2aVngrEUBU4JY9KtNOcMo43HBYDqM1QEzLwAAx4HHWpQznYpJUKMHPc+vtWZgy0YhJIgDALn5j7f/rxTlgTdnAIJ5Oc5qKJiCWII46irsIG7Jw2eTgYx7Yq0yLXK0kaISSQONoGeppghAwSBkdcnrWk0KOCETbxnFOFiSWYLtOASCK0Uh2SM2FAVMbDexOQcdfQU54mlSQKAiKOSDzkdauPCyOCcYzjPrSGBXly6qCDnbjqPT6VVxplL/SJMNJP5zA5JYYJ9elGzKAk5Iqw0SAOnzIwPDev4U0qCdzEkgAenSgbdyu8DKA5bJPIANQTwgTB3ILY4PcVcmZEQEvkdM+lVrzMDOHOHGDtbtStcErlWUGEBi+T2qhJqSKjeZJtbPU/d9+aytb1pEnMaupb/AGW/pWMdSMsoTBIIJYsckD2FNWibRpN7kniPWWYyJGwMRXGVPU1wcsjGcDJKAYyec1u6vM0aAKu7k8H0rEKFgCQBznGa1vzLRG9uVWLcEDYwGyDzg9q0YCoRDgnAxhT0J71nhnTAdWUYDAeorRtBhMHB3fNnOevaspKxJZ2bhgEMQcZB61oRMgYKGYHsDVGABiFY7TnOP61dALEkAEjgdqzsBoW3MgByR2OcgfhViGcoznIBbkA9sVRinZfuOEcchgcYqMXQQ/OQCSSeev41m4tj5rGtHeOJA4kCkEEYGQfbmmT6ssZJbILEkgng+3sKyZtSjRfLwpAyQPQ+3vWJe373LqcEAnDZ42D1/wD1VUabZSmaV3rDGRh5uQx4UDgD61h314ZAyOdyE4KnkGqc9wYwQQQc9T3qstwXjY87mIAYDP411Rp26D5yVJgzsCgwM856U45BJHQ8gVC6x+YVUZLckg9PrU0a7SMEOQeQM8Vq9DJu5e0zXbvTJ0eCWQBQCFDYB5r1PQvi21/bGG8JaVQF3E56DpXkTvsBBOSBnioEnVQHCsQTkbQeTXJVoRqGekXzI9sn1+G5fcj5U84FRPL55UhsIeTzkD/69ed6Pfyl4i5wqgqFz6nI+tdhb3KRXMUaBiCm6UjrnjAx6daqEZQ0RlOVzpLSeNy0bHDqARVoxxSLhyGPbI6evFYKXIJGwsD1q99oZwgIBI5wR096u7EpH1A8gRVJATLYAzyfemuA5ORnpjAxgVZRtvOAQwwcgHFRAL5pABwOTxxX+UVz+jShNEpDcZHTHrVaWAFHCAohwTjJwfxrWljG0EAEYJJ9PaqUsYMpJGSADuPGfbHtWMnbYEZU1qXKksASDggZ6e1ZksD7VJGM56VuvEfmIGSTnj1qGW1Ykk9AKyu+h0RZl2z+RKgYEnPUDt3ro9MuxKxBIJJwCawriEIHyMjG7APepbC4VW3ggJjJI71vTrShsVKCkjto7ZJUAdQeOSBmq0/h6CWN8RgE5yAoGKj02+DqCGyOFxnpnvXQ25WdAAwJyRzx0r2sPj6lJ80WeXVo9Gefah4CtpWMoi2yEAMy4w4xgZGOvvXGa58PCTLJFAhjIwwx8xPqM17w9mJcAqMnjHrVSfS1ySUBU5B4/Kvt8s4qxmDmrzvHsebUwkJdD5R1X4blmJkBAwcZ4B/Ad64LWPAV5aoXjiMiAkFiOBX2je+F4plcNECSMfMM4rjdc+HcMxJER5OBgnk+mOlfr2X8fQulUlY8TEZVTknZHxleaOYpQjIpcHJB/wA+9LEsqMqqnHQ4PSvozW/hv5khQwFDnAwoBH1rhbr4epbzsFmhnVG58ok49c56V+nYPijCYiPxanz88pmpWiYnhbQ5790iUEFyFyDyoPUg9K+nfBegpbWqARgEYULjqPXPrXCfDrwVLBKHuBhWwFQDjH1r3TRrIWwAK5ULtyK/HOPuJPbR9jSkfaZXg44aCb3LlvbiJAhABAxwOBVjaOARkHjFSxQgEAjAHSlwQCCMLzmv50lJyd2e7oMWEKwOcdx7VIBubJJJHPXoaVIw2SCAAOpp4QAgHIHY0kSyILyQDk9uKguI2bJC4A9s81b2Fc5GUHT2FKygR5JyD6d62hdNMylqrHlnjvQhe2rLt3EksTjHOeK+YPiD4aQXFwQNzk/MSOvoK+0vEOnvcwuVKAYwBj+lfPHxJ0Z0uowEVo3LtIFGCcAYGfTn9K/ozgTN4xcaKZ8XmtKTTsj5M1zwyfnlKDOSAAMYriLyzmgnMQ+VHxx0ya981fR4BIcoySrk7Sc5HtXEeJvDhu43ZIwH67iMZr+m6OIUoqR8QpShLlZ5HIphcp5b4VjkgcZ+ta+kXTrfRBQFGM5z1q5q+hywKRHkkkEljgdKxVt2ikBJ2nucnivUpVFJo64STPfvAXilFWHzJFZsfLtOcGvdNE1AXNpHKTGysvAWQFiPcdQa+OvBWspYziJxuJOcDvX0R4E122SVFIDKpClVPIr24z9pGx5uKo/aiermMBPlBA4wCckD696hmtEmidW5PYEdajsLkyruLgLV1dvCgh2O4k+w6VzyTR47RjXWnRzW5V0HmBtwZRyR6Z61mTaYqMCTgA5GO9dMQSdpOO/NQy2SOSQST3rNT7k2OcjeS2n3q5AwR145q+l62wqSQSck4zj/AOtVi505JsxkAjPKjsajNgeSUwMc+wqueJOvYdbXcaSNk4Ldc9yOlaKSuWLlyQwC4Iz06fSqcVm6LgoAOxAqxHEYojzkE7RnmlzRZSTJ8MAHJKkHJzzigv8ALy5AZixJPXPb2HtVd2lACuFAByQBk59M+lPMyyNhgCScHI6CgLWHNIZY0JGAeQD2pSEVCAMEnnnjFIyRiMknIzjj1qF2X5ipznoD2pXI1JI3RGAIzjng1BM5Rt68jdnaOMj0NCyKYwzqQTkEenNMkxgbSDjAGRS1AsxxZQuMEMOxzUIVo8gNlgMgegqJ2dUKBiqFgwAPBIpJZS7E42Ejknnmp1JYy5lCW77FWMqpYLjgnvx+NeUeNNRluCIpWLlQWXPQCvRNVu1WI5JAA7+uK8Y8YXrtK67+WLMBnoB2/WuOrN35S6UZSmclqdwi+a7yBXJGCRmoEUx4L8g8kDkUjYJc4zKeDnoR/jUbygRgFs+vasOU9uGiLSyoV5JyAWxnrzQkoeMvIMkg4DHGKhRxkjbgEcEjpS7yVCqOcjIPGBnmqUTVMmEq+QxALMOMDqB6/Sk3RzqQ0QbPTcetE22MHByOmR3qISgMFY5PXdjGPSrURvQnjLKA5G0Zx15FM83BcgnIOOelQLcIWJMgABwR61VNxK8kuDhN2VC9QPQnvT5SC2ZiMlyfT8ailuW2FCSR157iqkkzOrAAhgOvrUDXmQcgk4xVJXFZsuLdIQQQST0Jqyl0iogOMkYAzWFHdq2ThhyRyev0q4qmRldU2DA7dffFGxm4mp58SkklsY6DrUscxjIBZgSAQWGeO3NV1ZIyCAQ3ZvQ1MrggAtkAcCj2libEkqq7Agqwxk+2aljlAcHhmUbR3wKqHP7wKM5HOPSk80wxKAMAHkjqfaj21gepbZUZxhwA3SHGSD3Off0p3yQPvAUjIyp71nmd1mDIxBwDuH8qcbt3RgVBJOSQPSqWIREo3LjOFhIXmTJILH36flUy4VAwYuDnkDp7VkrcKxDFwoJyWPAFTfbdrGMOCueCvORWkcRFkeybLpRiC4OQTgkjp7U9ITkjAwBnGOSc/wAutVI7gyOVckJ0wDwK1rZTdEMX3jAAIPXjjmuiNRMh02jNEpJlR4QGyNpXsM+lODPzlQrZPC9xXT2uiwSjJBAOBkmluPC0ixs4jYgE42c7vcH2rqjNGDi0ck9wc4IINIZwY2kVTIVIUlTjB7it6bw5KhXzomiTbkSyDgn6VnrpJhZ8EykkZIHA9hWl12I94ggkCENhnUnBDdR7/hVwyLHg7sKRwSaqS2jopVxhCeGJwRTdhwSULADABqJRTGrmtHcExsSysRjBxwantSCzA5Jbkn0rERgpCMQw64B6VYtp3himKSFXYgIepB9cdxXNKBon3Ov0O5ET7t+IxySD0FemaJqYu41AO9CPwIrxrR7kxIlqxyjAsZMYIIPT6HJ/Ku60K/eF1eEiMjpkZGPpWcW4uxp7GMlc9TTBQBTg4yaAp2E4LA8k4rI0rUnncEyCQEDJXjJ78dhmtwTKAQAAoGAw710HFJWdmMOzaAEwCcn3qrdRs6uRk54JJ61caMOoJG4dcU9d02EIBAJOD+tZT2uZo8+121VZGySpPIwaxHjYALgFiCQCeorr/ENs8gdAAHzwx7fjXJSQgOXVsnoRnOSK8KrpI97Cu8bEMjhcgAE4wQO1QGcmZCyZQkBio9P8ippYyqg5wzHpjNMhBDYJ49qysjuaHM0bkqm0AHIA45qWEEKxALAdiaaUETsQS4IHOOhpqBQwAbYpyenQ0noCRIVdxvA5z0FMeJiUIUblJOTyP/r04S8gAkAHkf1prSMGUEE8c+/vVIb0EkkQthSWGOp4xWZcrvJABAyQKuy5klwpwMc4qtOpMYzkAZxmuymcszEnjPUtlR6ioHZGhJCBmYYz6D1HvV26BIOQMY4ArNRHLOWBB7Y6j3ruRxSGMUwAT87dMHGPUUvbCkEkYIYdKUwI6s7EqBwAD196awQk+WMIOmTn6jPXim2QxGh8tCwIOSTgdvxqAENsccBucHjNPl3LGBgbGBxg+ntUUahsFhgkZHtTRDLMWXZQZCoGRhTjIra06F8kAgAjjJ4rEtCGIKkgnsa3LVysTsSSeBgdR+NdMUYSLMTAuNykHPPsanMxPGABnJz1qvJIH5JKnpge1KHUOAcle5Fa2OfYsiYqCVYjjpitCG4C26nOcZJ3c1ljD5KEs27kEYJHrV+3byTtUc9cntXPON0bU5WYSIp2yErgk4AIzkfy61EVWZMAb+TgjsRTp4pHVXwMr8owMcH+dVwDGgAJAHXB5PrzXi1E72PXg9FoP3MjJhsLnDZ5OO1WEmAHAxzgd+Krx4kVn6jtT3KtkA7CBggnkGs7GqZoW4VQSCSCck9yfSlBdXyMAk8Z7VVt5GEOCCwXqR3qwCC0ZIJbOB71m0bxkSyBWLM75c45xjpUQ3DHPBp/mIW2lcsaYHHmBWQs46gg4HoQeM1mzVMmhmbaUIBJOc4pjP1Gcck8dyetNkSRXOwqW7k9/apGZVUI6ks3QjnBqbIq5CWOwgnIORlf8aSONmKPvZRj7o5B/H2qcIlrHGBggnOOuDTlcNIQgwASPrQnYTYwEAHBBYHODSqwJAJwM9R2FDRoXLgEgjn2NNQBFALBTnA3dzTuxXRN5hCHI5BOAfT1pm7IJH3T2prF2xllJ9VOce1RuhDKQ5AGTj1qkBIZeACcqvHFGwZ37gDnGCM1DGznBHIPP405ZSMsSUblQD3qwsMeFApcbiAcE9cVWlCNyAwIHrnP5VakBMR3HIBBAHU1TlRopS4OSevpVIhj1KKASxwRxkYP5dqcsmzLAnOMHB61VkZixY7SCcnbzj2zTo3DkgDA96tKxk2LlBFKzDBJGATyKVAHTYpyygDB7011CMZGOQB0qUHyyroobPQEZ/OnYkRZFEAcEltxBJ7j0pySouMgjPPPpTJCSFcAEDkgEcU4lThguX+nBqGgHMVVRI6ZLA7ccYpjgpIGJAGOecnNOmRWYMFIYnLc5BP07U2bacDOQevNCEyrcMsnCkk9CM8D3qs8oc8kEgYyABn8qmu2BRSPlA+UACqrZCgEHDfKdvvXXCJk2SibAKg5UjJBPQ0pbKgjaGI2hemaiwvIAz2NPIDooC7ivBz3rblFcLfCqScEj5iT1H/1qUgFAqjgnrSxqNrO4Bbtj+VBVPKOCSAdwHvU2Cw5Iz5bZOWA6+lPiiMgCg5Yckr2oICwlipY/wB3Gean06F9pdjsGMlc9aWwy/bxJ5OW+8BnjvSu+MbjgLyOaWFkWIswzg59DisvUdUA3RxIQGYMWJB6DGMUlqzOUrInvLtUMgyTuJYHAwCf84rNild8gfNzz34qFpWlLE5JI5A7D1p0KgKGDArjjBrogjncy6IxlMZHc1q2rIPKdXyg5JUBsH6Hg/jWUkQaQNknC4JzwBWskWEKkAMACAe+Rn+VdCSJuSo5O47t4GcEjBP4U8IWzkAD69aggUspwAQCec84ParaSLAuxIwpI4zziqsSxI49xKkkAcgipyCVUIxypAPGcZqtHK+FZl2jptzVlHKAEY6889BSEWHQL0O5yAME5yOppzs6MrgAgjJP4n/CoJHZXDKBg4AzxgZ5/SnpMADGDuY8jjoKVrjLkE5OCwwSOnarCIjSLIScjgcngH26VREh8oLkBlyox3qeOQiIAsQ2cc9jU2GtTQ3FmjCOHJODjjH1qaNwxJAwRzuPaqUJHlsASM8Eg8H2qaNxGqoMgEc45xUs0TLloUVlQgkEhdzEnHuPU/WrsFyTKBg9ccnPFZ0UxKICcHJIBPT3/lTld12GNii55LcZA9PxrNq5pGVjdE++QgHGB6daqTXI8xnJZWXoQMZNRRXGzAY5LdCKLkBo8hiSARj37GuaUTqhMtQarKCoJPXBI6HPStqz8QmFo2JVnQglW56HuK4Z5niYuXII7Z6mlh1BiQwOD0Ncrid9OoelQ+JdjMzsCSchl4wPatG28ViNw6ys0p4IJOBzx+OMV5l/aRxklSo5GOue9SNrYSMSOdg6AVDpRlubqvKOx7FD4/uYclZGIxgbWIzVyH4l38W4pfTqQcAFuteH/wDCRuGB3ED1zT38QlwGWTCjnBrN4OlL7KLWPqx2kz3qL4yavFFsW/AC5LM5GSPQe9D/ABX1CSMudQmYMOMHbXz+niJ0l3B8MOeen5U8+IWWMJ5hAyTknufesv7PorXkRbzKu/ts9fvPiJc3eFlnZzu+8WJyM5x+VQv40DzAo7bCQWXJIXnnGOSK8hbxE6qCx3Nnkg9qktvEKRShQ4DFdxB75raOFpR2Rg8XUlq5Hu1t4yjRC6v5iLyAzYx6HHesHU/E76ncuGYoqnAJ5z6/SvLv+EhLOsSyBXOe+OPr0qWfXDHCVLZI5yD3qo0Iwd0RKtKSszuLm+jIKpIWA67gME1B5ySIFICnr8pwK4KXxCscQcuSSMnjpWhomum6UspypOCxzxXfBpHnVVzbHW8um0AkZzzUUigAjaMNyfanxOTACoyMcj2pnIIwMhjiui5571KdxEWxyQTyPfFUJohJu3jBGSWx2rYmBEpQHAAxn1PHH061RmibcSGzjOVIrRMjY5q9jYAuED8EAk4rOuiAoyDjbu+ldLcWpKgk5Az261zt7akB9mBEcgDnOe/61WgJs5u6csrqTgggrTEYlQCuCOh9alnQAMTwQCSrVFC8ZQ8suRwcdKalcY8ISpckgAkEH1qtIhZWLAZAwCasLK7DBOQCeDUTKHUIDgHnNZyVykzJlieNiwwEPAz61DlgPuDHOWGcmtC7i7BhjPBHeqEhZRgjGOuO1YtGqkRlyVKEkk5+uB14/GmTIPLIVsEHIYjOaehAQkEM3TmoZ2JRQXBIOSo7GspI0TKbkSXDhR8gJ2g8kCoZAEdFySGbBJ7CnTRNvJQMwzggdqRldslgCO2K5pGqZI6RGIBXLEkgEDjA+vNUtjsxJXOONwqfEigkEAdvamqDyC20ZJ5rMq5UuUSMgAMV6jccn86xLuXyyACQrsdpGcE+g+ldDcBGUrgBuucdawbxSDgAMBz16VrAwm2VJAxJbeAQeDkGoZyy5clSCQdpHQjualkiQsUBwchsdMsO9Me2klVVjBkcsV2njkf/AFq6kzmKTyCV1YHAXr9atK5EYJO7AyMd6i+zhiA4wRwR6mrcdq0yEAgHGFz0BobQ4ont7olUYpg5xz2FX3mzEuBuYkDk4xg1mWkkj71ZNhBwPYCrQV0Zi4ARTlMHoDXPKKex0RlYutdGMAsMEkg57Ad6zr+/HlzRNCLmKQYILEEc5yCOh4qG5mIGA+QSflzzms57khSD0YYz6GpUCnUFEwJACkAjHrg/X0rS0bX30a9huI2mM6MNoiPIPrWHwWKE7SQec5z+FRSzuFDAElSACpwfzqZRVrBCo000foZ+zp8XV8U6dbRNJiVFCtGeu4etUP2j/EKXa3kTygmNdhXPDEjqPpXyB8JPiNd+AdaFxbjcjn5yTjBPGfrXY+L/ABxc69NLO8z3KOSwaQ5PP86+WxWDaneJ9bhcbzx5ZniviOYyeeXOWVmBPTIrkL1C64jBLjtXT+KpJWvHIAVSckE4wP8AGuQvD50Ehc7CGyDn749K5eVxVj0qclLVHOSSIlwzkgoW3MWPANXJbSe4uvs0a75DtAKjOc1nrva9UhFRSxI28gfnXsXww8EnzYr67QmVR+7DE/dPOfrXdhcP7eaRGKxKw9PmZ0PgLwdF4d0hY8EhgS5C4yTySe+a6mQLEACCW+9nPGKu3alFCocpjJXPU+tZ+czDIJOecdvxr7CMFCKij4arWlVlzNjpBumVwhDEBcn0/wAKlkKSo6jBCgkkHI4681CHKqQXJOMZNOYPHGXGSrDmixkRicOmAuQOMkYpq4bII4POfWhD+7Y/MSfXtRCGJwcZx2ppCuLtO7BGQO3pSsyKCScjnjvSr/rGQDB+9uPAOPeo3YPh0AIOAAxx9aqwDM78ENh2G04PTB6VjeKbkQ6eyOdrSgqoxnBxwSPT2rb2bm3YEYJ3BR2Fc34ouNpGRgE7QT3OOn14rhxlo0pXOzCxcqsTHsZRdAowO1RnaSMgevHYmrioUyUICA85GSR6D3rO0aKQXE8oSAgjaGYktt9Bjoc+vpWurklU2EBecjvX55N6ux+hwVkieCEsVKgkNkmotQVJYAUJDA4weKseaVIDAIQOWA7VlXN0900jA4RWwp6bh647VEb3HJmcw2swIyWGMjqKkjYMCGyCBtAPc1CVUncjHcDyD6fSrNosErBSGjHTCDPI7/SuqOpyNlmygPVzsyOoAGPTjvTmkKByeNp6+tSIxdCCAGHQDvSs7uDvj2jja/Xd659K2iyCN0bOQmXYZAbp7Gu+8HNH9lhVgS6gbjngnv8A5NcXJIiIGOARwK6LwldOEIZwp37QoHJHY17GXztWR5WYwUqNz0XKOQUDKCMHntUyRhwVwGA5+bJyKrw48oEnJx9cVPbzGJFOwncDkAZxX3CZ8KyUKBgkYHfjpSDaZsKMnI+92pXX9wF7Ek0ikDAYZOMZJ71oiGh8ioZdpwTzyB1Pt7VsaVaheXJ27cqwOMn0rP0+ISuS6ZAOCT6V0EUIARQNqgZAxTZFiRM/Ng4GBwO3qaRIBKCDlOfzqRVwxJOAffpTzIDKQCcD27dqWqHYZ9mCsADkA9u9TC3ZcliQOuc1LCpYEjAHXnvVloy+wEgjsM8j396luxNrlGZM4KAg9QSec1TuLfzE2OMYGcdjWvJbFlyQQeD9Kw9b1RNLilkmyyLG2TjkHHH4VEqnKrsXLdpHD+OtXMaG0RsDGOvQ554+gNc14Lu1tNdZgAvmgKGPUjdwPzNZupanLqMpnlQiQja4ByMg9R7Go9JvHt9UhaP5VXIY4B+lfJ1cZKpW8j7CngowoWWrPpbTQpjCsMMowBnk1aZDuBJIB5we9cr4WvpLqOFy5LtkEH8K65SXJBUhgOMntX01N3inc+XnFxlZopyxs8pAGFAByP5VUnjBySgdQCMHvWu0LjOcjcMAY6c9aqeUWJJGQRyPT3rdMxaOcmtC7AkbQrZAA6jGMGs+1Y2t4IiMJzgj1FdPcoVjYqCTnkfXvWJc2gEzORgAdPQ10xZg1YviQyLtUBhyd2eSfT6UrmWKYsqxEGMriVN65OBnHr6VSgmO4AsAAN2R2/8Ar1deQMpIIY9Mmny3GpGDe26wACQecAMHceuBXNaw5liZEIUqoYr6A9K6zUcMwAIOQec8mua1S0Z1YqDwOB9OtaxSFzdzj23tMQMEdMAdPU1FLGGjDhAQzbQc9COpxUWpO1vOcEsQM4BxnNTmRSiAEkgDORgg45FdCHdFeWEsCcgDvV7S7cmJOMhuRjtVPBkbABJPFb2nQGKIAcA8HnORWyJbJ44jGoIbLAE4zxS8hCpOM85qdolHAGOOTnpUSoJDIgOSAGUjjjvmoZFxsEYAKE4ONw34BJ9Kq3UIIJwDnrjnmrLMsZzIMk8DPOapXN/GFZEG0n0OcUvQtSPO/FOI3kVPlCk53DqPY1xsUBAYKWCZyFPQZ9q7LxFC1xORM4LjJBUEA+ma5lLeWSQxqSXbjJ5ArkqKzuerSlpqdf8ACzwwmq60LhwS8BIAI4APtX0/Z24s4Qj4QgDlRgDj0rzP4T+HFsNKheYYnIDM2MBvTiu+nupI96fdGOncV585a2Ik+Z3FutSCBwVyB055rB1C++ZyScHsDT7u9iGQ4bcOCe5rlrvU3mZoywBB3AgdRUKSMeRt6Eer3j8gP8vYn9a5G9uxcXIUMCSfXpV3WNQCo5LgNg4auJl1s28shBUEfxNnj34xVxd2dEaTtudNqNxFb2pizl8ZGBXBasXkjmnZeE+bHrj9Pzro3lae+maZWDEAhc5yCM5Puaz7+AFSIyQOvGeK25k0Cp8pzjrJkLsUAdARzmpDuBAAOB1+tLJCIpwrliWPQVIqncwBACjI3AnPsPes2WiumyRwSzDrkAc59Kl2qHyQDIADx2FKsQaTABB+lTJCschcpkkYOfbpQmIqtAkzqzM3B45qbyYzgiJWdWDCTJBHGPoR9fQVaCxqCSARnnHGRVdlcShduARkgHpWqYWRLb74ZEfkOCejY4PSupTVjeWQWUESxrhjjgnHGPXtzXPRQZRXKjBxjPb3qWBpVZgSChwAo6g9+amUbqxcWou4zURJIhI2o5H3jzg/1qhLChjAWQsSAMsMc1bn80sxCAoG2hieuRnpVS9AUjykwegyc5PfivhsbT5KrR9hhKnPTRRmz5YVyA47KKby2UHJUd+P1qeeOaFcSxtG5HRhj6GqkhdwglIB55UYzXmNHoofBvIAkRQrcgA8ge/pXsnwTvZXtS5UookKqp/ujpXjAYgAHkHgtXqnwRlIhuYULYDkIT3GcmujDK1VNHBj/wCAz0j4gXQktAUwScIFZsZz35968B1ViLueZF8wqQr4I+UDr9cZr2T4h3hh02MCMAsCxYHk+leMyzxh2KoAGyShGB+X1r9KpJxgj4JTu7CJOyuoRdyk4BxzXQWtwPIXJUbucelc1HdLboXlPyjqy9qt2d40ksaj7hHXsPStVIpp9DoZnHIHTHB9ay74NOhQkgkEL7Zq3HmYbARnqM1qWGkICHuIPNUAFVJI57VumjJuxmaHov2WNJSSTjBLHOTXSghlBQ5AAOTx9ajhtkTARTGpJ+TOcZNTi0O0uCSfu7R3NZSswTYku+SRdq5fAGF71i6zqqadDKXQMzLgKT0AOauahqSaaizp80gBXk4wSOPw4rz7X9WfVCRkFdxOAfXrWLfKbQhz7mRqepvqTFpCxO4n5jzmqexI8AAhWPfuaWWM8MGIIJIBqYySXMglaNQSAoWJQAMd8evqaxlJnoRSWhALN2kjCKXkLYVIzjIPbPrX138NNM/s3wbaF1MUyxFiBjaT6E9civl/w/ZCfxFpVrKCbmWbG0HowBOAe/FfTWqa0fDfhQQqv74oVYDn/JrgquTkkFotpHkHxc8RRX9/LAZSrknIQ8DHHWuJ02ySO3VwWZTkgk5Ofqeal1WSW71ImdHQFi7LKOWB6fh9KW7ZIrZbcIIyBkhCf516ULJaITWpj3jAySIRuXBAGeme9ZzxiJQCMA8e9WJQYnIA+QDljzgUgiFxbpKMHOcHOePpWtybleFSxQnpu9auM8iI5JwhIXdnrnoKiWPDKCMFecevoasynyVTchYk8EdAazvcR0fgrxJd+GNStriAuXRwzdtpBGOfXrXvZv01iyW5ZxsmHynPQ/8A6zXzHHNISpRskHHI9eoxXp3gvxJLb6c+nzMRcQtuCtkEKeMHPcYFc8o/aRjJa3NjUHa0upI8kAEjIOabZ3EcyE4xgkc8ZP8AhWBreqSGd5AcLnBx2JpbPWBh0CMu0Lyf4s+lCm1uc7hfY6V5CVAJGzPSooLhA7u21RkgBjwBWd9vBUBgSPQd6pSXDkABgw6kkYrdVF1JVORz+suZfNyMtIxZs9z/AJFYDgCWJ2yZFJK8dK6G+jFzkqoJB6Z6VTawaJpUA3iRQpyM478elePiMXFTtc+ho4aTpplGMoAGAOWPAPYVICZGBACkHBHrV2LTLkSgoVAKFShHBJ7/AFquLK5gmCvGQSc9OtcyxMZdSKmHcehZtbh1JCgN+PpVuOdl2AHL53YYZ2k9qzRE4OCjR9gG7ipXmK4I3AKOTjjNdEal+pxOm0a0DsqgM23b82fX/GrULooDEDBJOc9axkupWjUsCUBxxyfyqWJy0gKsSvdSOgrZVDPkOgS8CIAgBPQLntVmHUpFOQQcccd6x0cRglWAIGMsOBU0U6yAsrEDGMDnH41oqhm4I6S0vZJmXgn3Pau003UcQgZUAcls157pt4ECEkE5xhu3pXTWVyLhEVQQFUhsDqT0JrohLuc012OluteYRlICCRyxznAptkj3sgcnHIOfWq2n6b9pKBGGTwWBwfpXWaboccKqS7AdMsc4/KuyMkcjQWsAjAAAAJyfrWjFaiQKScgeh6mkFgyOSG3FjwuOnvVpIJI4w8R345KgdCOtU2mJaEsNoqohkGTwTg4I/GrcSqoBIyWJH0pGSWcYJXg849fenKhDqAQSvU+tQy1qSJH8wbt275p5clip4APHvTWyFOTgnjipI4wBgkAY696ljQqM4zg5GOMipBIxYgjC8YwOM/WkXeG4dcDGFPORT3UFgc4A68Vm2UOZThTnPqMd+3NARt67RlzwfapBIPLXYM4OOlOCjeoUhnJ6AZI/yKzbGkRmE70UnDk/d9QOpqV4xGVOcDH502QuBgSMR1256H1pkt4qhQxI5wOM5palJWJ+VYNkBSM8jr+NQvdNgqzgpnI+UcVFLcysSuwhQcDJ6imsQxwRkEEA4oS7jbsZ+paXHqJInJZSpAXtz3+tYU3gy0bIjj3uACC/JHvmutUFUQMSQowM+lCqHl3luBwDjt6VvCs4aIEzyjWvh1dXMLCF8ow+px3Bribr4barYtvaIFCMDJAGPX1r6TWCJSdinHfPamvp0EiktGHU8EEZya2WLTVmhOCZ8yNpE9u4jkBVyOADkn2q3/ZEsMcbOoUghlYDBBPuOor6AuvCunSEtJaoxJBAxjB7Vz2veE41jLqgBXLYUcHA4H1pe1jLYlU30IdFEkunwxA5bbgjrj15rYstCihLzuimU/ebHzH0+tM8E6JcrHAJkMblNwU+mOea6y9tAmcLk9gO9eTVm4yaR6VKm7anNt8uGA3KPlxu6fhUqFSqsAQSTkEjgdvxqWeAuQAh4PIAqKKJ8khQcHAzxgVknc2+EiupTawSzk4GdpB5A4GTj8RzXzN8afEET38sUUnmOV4CnKlfX617/wCNdRMGlXAiZkfIAGeoHUe/avk/xpdPe6qxkXjJwScke1evg6ba5mQ6qizL8LRh5Q7/ACgcY9a71UEduhLglsBTnuelc34Q0xWmeSRRIuNoVhwPf613sViiwAiLAGMAdsV52YYWWIlaLPQwuKjRfNIwZ3ZYtiEhs8kDIyDxWTcMsjNE5AYjqTjHvXZLZoZCREC5JODzzVjTPDEUs7vLHvDHJLKOPYV4qyeberPTebU+iPIdVDqpDxPIQDs2Lnfj0x1rIPhnXdWVJbLSbidDgkbSCAevB7j3r6XtdKS1dTBGFCcgqoyD3+lWPLXzT+7/AHh4YsevNehSymMd2cU83/lieCaT8PtbW4Qvp3lRAEbrhtpP0C5/nXZaZ8I79VSe5kt0icZGyQF/xHUfiK9NitTLKHbAAxgY6Yq3KFCq5RXO4MQxyCB2xXpwwVGHQ8urjqlQ4e0+EmntIv2kyTvjdsVyq4HUnbXVWnhPS9N2iKxiwuQGOWGf+BZrXtkLSM7MFVhnC8DHpUxQyMqEYHY5611K0dEjzJ1JS3ZSjtViVFK4iXkBRjFXLfS2vSVSJXU5JMg5HH86t29m0uwBAEU4zntWtbWm3KgZXvxyDRzGV2Z9v4ftoXQGMEbdxcjpjtmoNc1O00PT3YSKHAJxnt6VtXl6mlwF3CuApU7hwMjivH/EeuPq19Mu0LGCNu3uPpRzdWaQsyT7YmoSCTBLMcjcc5zWhHYxXQAdMBSCcdiDxWNpkZQliuBnjd3raiBQO4DMcZAXuPSseZs0Na1tMn5SS2MkgZx71vWFusWHAJPHOOv4VlacwiXGAAQD161uRuphHIwR1HeoZnLU2IZ18xTkAABSCcc+3+FWxM8O5GbcwJ4xjHtWGJQoIByFA2nPJNSi6MgyCCMZyD1pJWEjWhuiQQGBJGRTjetgByCo9D1rGgu2IcSIyDJxnByPUYqYTAggk4wDzxinoWrGwt8GUgPgHvVe81RIYxJkBRwcHJIrN84BThsn0x0rkfGHiI20RhQYYDBC9z60WTNYpNmD4v8AEct9NLbscRFgQUPQg9K4+TLvlW3KRnB7VLdTCYyoWIVgQSvUeuDUCSs7AKMAZUD1qZW6GtkhQxJ8sgq+N2VGcD1qZSd4IDOMAbweAfQ0gSR4iQQG6YP+NW7KFJAQ3AwfzrJk3ZchcBQMYYEfjUiMMlgpYg5wO5qLEcTqFBQsOOSc1ZiQjIJAAHUnFKwrku0khtmG6EA5qWJUwHcsAD0U9TTYo9yglyBnBIHX2olVwSAMqBgU7IFoOZgMljgMSMUu5VgAJOBwAB0HpUUWWZd4yAcEAc0yUSlGiCEsTwCOlDo+0Vjpo1XTkmjMvmG59wYg8cVnSZGFIwTx1zS3t/NbMUZCjgkcc4qO333LByQ6jg8dD2rxcRltSmnKOqPoqWOhN8slZli3QxqqEZAOVJ5Bq1GzuxZSqDHIz0PYD2qAKY2U7WIJwBjODWvZWZZQzLg8HkV89VXJ8SPRjKMth9oFYYCMDjOSKlYjOCcDvzV9rcwIx3xkrgAD/PNZ2wtICOQTyAa5HJM15USRuNuCCyA5zU0l8QgIkZAvQbsAj3FEaHyACpIwdzEYyfpVKcxyqyOgGAcgnrQrvYfLFdBI2lkeSV2ALknKnsemAOK1NGsgZ1lbLEdFPQ+9Z+j2wunCgYTIAx0Ndvpuni1jLsqyMBx6gHoK78LQdSd5bHBisVGnHljuX7NVjQKIwh4w3b6U64DxxhnwBjJ2nIFNDYALYCgYIz0NQiYSwlCAQP1r6mCSVkfNt63JPNBYAEbDwWPGfxqtOIJ0kQykfKVBHOT6fSnLPnCmBVXBHy5IPHvVabYIQQpAzgADOK02BXMHUZF8whzuO3BwO9clf+VtkKBjs4YnqSa6nVVEu3OVCMWBA5zjH5ViX1oDFKwIBJzt9a+ZxkueWh9hgly01c5K/snR2RRkgBiQM4zWDqEZEh2jCqMnjvXaTws7IHOBjH0FYt9ah3YbSUyRmuOE3Fm1SPMck2dgLqCgOeeuaTz2RSSQEPTNaOpWg3FlkLkDHPb05rGnimKlHj3gEEyKPlB9Mdq9SjUueTVpWLgmVYwMggj1qxYybWIycEZ5P6VgySnBJUqVGOBx9auWt6HCKQCR1969SEzyKlNo6GEO4wspQqcbQM5FaMUgwvGCDgE9qydPuFUHscYBA6fWtCGYeacjeDypJxjH867oSPNn2NeEpGeSST1zxircUikHBOQc8elYnnEqJEGTnG0+/t7VctbkxspJAONuQeg9K6lqczdjo4pFSOJgcZGQByAO+fStL7Wk4ckh3IHOfQcVg292jxMgJJY9hjGKv27iNSCuwMOGA6VlKNyoyNG5uylsrAkMBxz0rhtVuXjlJli2FiSO/XvXQX14ZMAHA6fMMZrmNQLzMAQCATyDV01Y6YS1ObvsgIihlXJwy8/nVUokcZZh820kFT1q9eDbvUDI6g4quYSluSqqHf19fXFaOR0JlVYnkt1nMbJGeAxHf60jWRkTMKKVUZck8k54I/wq0B5caROSF6Bew9akRkkhZANoHf1oT1JdmZka8FWhOFOdw6ZrRskDKyk4I/h9KrXMDfICcIpzjNTQB4pSMHH6muiLOWVzQhkw6jqMcVq2jAsSWUE8kA8/WsqFBtAAwAeMHp68VpWse1uiAgctjkj0z6VomYMnk8rcYxyAM4x1zTHiRDyCHxwuKnMwQ5XksOSBkAZ9fWq88qeapJwcdc9a6IkN9jMktvt0zRuMAjJBOM17X8JtPjS0hJQ72UEMBwPY15PHaCe5ikUYI+UEnrk1738P9PjgsYVOQQQQVOK48d/DszSjKXOtD0WyRLeH7pGB1rA1PWFivwFJBGAT65PH+fetu6kWzsSCeSDjHNedapdQzSoQxJMgbIByCDnHP0r5yMOZNnvxqONtD0WPUXa1ySVOO3OawdReTIcjcGJGc9abbakWgAQ5IHWmSEzZMnCk5wvIHvivla1H33ofX066lTV2VXlaNgdrOWG046AeuKqXM8W5lOQcZDA9T6VLO6knDkBsgZ74rHuyM5Lhh6j1r08PgItJyPDxOPalywIrhxO7BkBC9cHqP6Vn3EEeA5jRGHTjkfjTpJCWYocnGNpPUetQmaOQI5O4EYU9MV7lPDwpqyR4k8RUm7uRDsijYEgKB6DGabJMHY5JYkgcDGcdOB7VJNhcAA5U4Gaqs4ywAJyetdaSOe7Y98MqtwADjBouZNjoVYFCNx9B6AeppiD5SAcE/MM8Y/CoppBgZALA8E1aRGg93TJ4ycY5oSQ7CDnGOMe1VxJtyXjBX++D19sUkt1kKVGRjgDtVagrE0SJNHk8gjIBHJPpiq8axrvEsfl4O3DkDJ9cdqoXV/OFKIAWOTxxmsyTULkE7kJCgtxz061HLIrnS6HRxrFIXwqkjgKxxn2HrT4ijEKIgnY4IOK5K3vnvnV9wGDuGWwPrzW1Bdxo5MjgerA96zcJDVWLNR1jTAYZwOM9qgOMkggDk7cdayLnxFa20zK77wB1BzmuY17xmeFtiwY5BIOBirp0ZS6DcomvrutJbRHgHIIBBrgru9E8jOwy2cjDcAdhiq1xqc905LgkYzTVSOYDejDJDYHGa9SFPkRzzknsel+AdSad0hARyBlgW5A9vfnpXr+nxKYQAVwDjBPP1xXgPgmdLe+DRxrEEO0BBjJ65Ne96I5ZS0q75ehlPHHoPyrlnFqR57fvWNBbcqBnaGx/DzzVeWMhQoOT1yO5q5C4+aTIKltucdx2zTJo5MkqpAIGAe+O9JMdyjNII1wQWJOPpUkMiqMBsHjp39qZcoUMgYgjGcehpthGrgAEA55z6VehNzetEDBWJwxHFS3+ppZ2spdgzKpIXOCcdh6mqkUqwW5ld9iJzu9K4fxZ4jO4RFwQW2g9OPX3oUb6msHqU9c1tri9YIQIyx4J6E1XgfCl3i3Nk98c1j2iC+uHV90gIyT2P41txq7xBIssVBGF5IAHP5Csp2udi9SdJgc/KFQnAUHOD9au2zsgIHAHGSayYFKnbjAHJJ7nvV9ZDKhYIC3Tg+lZA43NBW5BLAvnP0qSGV2Z9kinnH41mxzfvCAMgdc1LHIkbLjuckHvUkcjNa3uJSMEgAnhQOQPrT/tMkcmFdZEOCCOKz/ODLgPkGmFXZgBkY5Oe4oTsLkOrsZ1nQEnaRxgjr+NaaI7SqS+EwRtx1rltLuWRgACxU5APX8q6m0mMqAsAD1HqfanzGe241rcs5yBn19KryQKshLsSexHNbCIhYEsST0GetE0MTbiATzg47GrUg5b7GK9tuUuSSSMgDnGP8iq4gKjJIIJzz3rbFs6ggjCsAPpz1qneRxoCxIA6VonctRMmaMASMVUIoyd3Q1xviLxIWLRoRkAjceTmr/jLxHHbxT28bkKFxkHBJ/qPavNr+6Ms5y2cgHr61onZHRCn1uOuHa6k+c4J53Dgj8amRiHyQQSwRcdyen8jVO2O5skZK5/GtfSW33iLIkZ3fKjlSSCevt071hKVjRvlG6n4fvRGJBC0sZG4uvb2xWM+nvDMFK5yuTkcg59K920DSLa6tbdJVEsQGdp45PXmr994Gtp422KqsQcYAyBVwnHqZKpzHz5HahQSoJbkcjpVm2tgoUgsCv8JHGPr616ZqXgieKVpJWJYE4k29B/jXNTaQy87SoGRjHp3rosnsS5pGBlpHaMsEOMhj3PpTxdrEQhDEY6gd6uTwuuQAVQcFsDmsy7AUkBiAB1A71m4CUriHVMTFIzgdCcdKrmTzHCFjLznJ785pJlKkKpLk4OW60RxFCEGSeof09qpKwK5YMTnHGGz+VQvCRMTkAKOMDOT9DWtbQGOP5mB3cEY5FZ+oxHe5jZhGCSM9dv4VSZqjKdVmILIQRnhqjHl+Y5AUsRzjsfp2qZ237SzAK2SoPoKrsWORvVR90DGM+/v+NWkKTGFYwSQAGPBPrUlspLkEArjqfWq7K8bAsQVPUmpEldZkQ8Egk4z07c1fKZNk4IDkgEMMgehqNTKbkuFwgHJB6n6VKTiQFmAIGAo7g9z71LDCSwODg9OKzcRM0NMJeVSSxUchfeuqsgVmUqNpdCwIPp6/4VzljGyliAAijJPpWtayIATnBIPIFZ2MmzaiuBwS2R0wKu2yFpjMpKgjHJzWHaKZJEIZkbIO0DOeema6ZFB+QlUBxyRgA+9JuwlqfVeMYIGWA7nrTwA2WKbT3HamYDI244ycqQeRUqZwQNxBGAWGM1/k9zXP6MuQSKDkA4J9Kikty4ABJIHLEfzNXxEACGCj/aJ6VFIgcFAA26k7lJmU6MwJUZHds1H5GMhiT35q+0BGCFyvTAND25aMggk9c4rJo1TMi5gDxjKgAHHy9TVB7YRMxAwBziukFmCgYjJHOD3qvcWAKZGAjDJUDr7ZqbNGqkZ1ldLENpBBJGfpXU6ZqAYqA244xyegrmJLcYDgEMSRtxjGOlT6fKIJCGZgzEkqTn8q0hUkmKSUkd9HIJFCscjIOQcH86m2nnJwB1UHIP41iWd4Si4CjpwxxWsCCoUkEHjg168JNo4JxsK9sAgcgkH1Oc1WnsQzKQduAc471eZ2K7MYA6AnP40wkbCCCw9Ce9dEXrcxZgXWiJJklQWOe1c/N4Qi8xi8McgbgkoM4/DrXd3OCMBhnAJHcCq80K/fIyMDhea9KnmOIoK0JWMXTi3cxNN0hLZVREAGQfTFb8EYQ5AIGOg6Cq+Qm0AYI689qsK4fjIII6eteZXr1K75qjuaRVixgcHBBPTFOEe1RlyR1x1zTUYjqMrjAx2NORicDkkcHI61yWNB4RQhOODwR60hj3bR0GM4PanYLYABx33DFO5UBn4PIBIqkgAgDG4kgDoO1MLIpwAMA9DS4BBYkEc55xgUhYEBiASDjGOtaR0M2VL+ISIQCCQDnjqa8e+I+jCSKUou1gcZPbPJr2d2jkRhtUBjks2eD/AJFcV4w0+Oa2bIDg9cDgV9jw9j5YTFRfmeXjIc0Lo+Q/E9iYr12d1jizgZHU+x96wLyCJ7d0MeXI4JHIr0Tx1YAXExKkKCQocDB9x6jt+FefvEUBLHJHUjrX9oZPi/rOGjM/M8ZBxqHHaxorTQuxQlVHHGQT6Vxeq+HTvilR1IIBZCuNoxnGe5zkV68VWZShOMjIyOKoXOmRP5TlA21SCuMgnPpX1VOrY81TlB6HjKWwsrksSYm3ZUk9a9Q8B62F8t2O1wvzDPBx3+tZuq+FxeNITbrK68IzDBGepGOPbmq+g6Pf2E6mK3ZMHkk4xz6iu6nioQd5SsdkIyxC5bH0l4c1dLqzjckjdggE8gfTtXVIxaMhRk5GB6j61wXgLSL+5jE8se2JiM9SB7CvWtO0eL7OgkAlIIZCT9w+o965sTnWEpaSmYrJ8TJuyMmOMyKoKc+mOlWIdPkmBRQQTyTW/HaRxyEgBmPVmqeMIjHBAAPPHavicZxrg6Lcabu0epQ4crTs6jsYtvoAyS4Yk/qKuPo0UMILAYbjFXzIrsQjEBTng96p3t652jBAB5I9a8/B8QYnM6qVJWR6dTJ8PhKbc9TFuljVSiAgDIJIzg1myIo2tnAPGB2q1e3Q80spIfJI9Cf61lOxckGX+EZHcnv9K/UMMmoLmPh8Ry875SZmACFS2SASGHQ1GwCuSBkE557Ujzjy1AXJHcmoy7M5ZiSMYwT0ruTOK6HecS5Xkr70i53MAMgDOc9KQKTkAgHtTXDx4cvtB7Z602wsSowlyCuB296Z58akIyEGmNK7YIBI6cUxkJkUk5C+p5zUsViY4cgEEEevamSqkikAFWz1z1FMyTkk4J455qC5YxqWEq5wexGMVLJaOZ8YXwhQKCQAuSQK8V1+5l+1OAN6E4LelejeOr7e7BnJdjncp615Rfgy3BIBJUlcseuK53a51YaMr6ohaMTMAHyAOvvUdvEvyAqWBycsOD/9enhU2Ek7DnABHWlWQRQgBCgBJLHvSaPTirDpxF5IIBDk7QQePpimrIqyOzAksAuPTHcU4uMsEIOQM5HeqszlY2Ybi6ngA9aSXcq9iU3KFXAYEA9c9Kge5aZSFAKnsR1qu0sccTF4I8nkrjgn1+tMEpaNGBVExgKo6D0x2rS1hJkwKquNoUewqF2MbkIeO49KBGBBIBIc/eUHkk+ntTUgMgJYktjtUuSRaVytLPLKAuApJx9KT7G8wCF9hJ+8TjOOf/rVcW2KHJXJXnntU7KZECgZUfMGA6E9awdSw1oV4bUIgJRZMEMCe2O9akk4KmUqCTySBVaRxH5ZKsAQVwoyB9fSpAwVFAAZMcLjGKwdRsljSwlALggHoKVXKMMnC9gR1psYRpnCOruAD5Y6oOxPsaS5CMVRwSVII2nHNRzE2JGCRrIzkqCQepGfcY7VFJlZA7kgH0p07EsoDEnrk+lPt3cxylzlEAZVYZDEHj+ZrN3GoohaSNWBO7eTwcdfxoKuoLYIQ9M8Zqd23gYABPUgdKhKnzSWkZ1xgAngVNy+UjiUPvVjsweARTioMhKnBAwVxRPb+aRuG4bgRzjkdKWQtGSxG9+hGMZNUpC5Rq3DBgAAR3wcVqWmtC32BwWAOQCeh9feseRUQEggHIJCjg0TKMDDZJHA9q2jUa2DkudtpPiJXlIY7BnBDHqPUD0zxziu90jVYJQqEggkYAUnJrxCC5VRgAB1OCBzj8a09L8US2E8aPkDu2cAD2r0aOIa0kclTDdYnvqaXBeojtCZQxONygge5plx4GjkkAMYUHnjGB+VcV4Z8YFGUTSErIu4ckZGeOPWvUdF123miQB95xgAAn9K9VTTV4njzUouzONvPAatPKWQECPaMjkkHgg+mM1g3Xgp1DFQwz2Ir3WOyiukBC5DDIz1xVaTw6jZZo9yEE4IoUu5KlJHzrdeHZlZkEZiIySMc/nVBtGliUkq21erdMCveb3wem7cFLjHQdhWFqHg47T+7UqDkAjGD68U3FS2NI1LfEjynSUd4lkMTIGGQJOGHPp2+hrptOujGoBJJBAB9BV+TwjJb3BckoWG3YTwPeqB0qeAsxXzAhOWXtg4rknSkdlOonsdboepiGRCWBAPIzyR9a7WxvY2JBIJJBDLnAB7V4vHdPbkNGcpnGDxzXSaB4ozKIpGI4KqMdGHr7VVONtGOrFSVz1iJw2XIwB0Ud6MtnKqCM8Fj/nnFYmlawtxGF34IxgetbMbE5OATnPyjNaSjY8+6M7UrXeSyqSp4BYc1wuowrHO6KAq7iQAcc9+K9LuwzxkR4BwSQR2rgdchFvcBQGAIyu/r+ff614uIhqehhKrT5TF8tVkxvYsRkZ6AUw25ctsKqFGfmPIP+FPa3leVgJSCmHIwCAM9P8APrSSROQQASBnk9//AK1clj2VIhhDiMo7FmHc96nVBIhc8AdcevpTIYykw3AkEfgBUkbFkKHkgkkjge1ZvQ0TIWjAkUkkA8kD0pA3lnBCsTySD19PxqwEIZGcAnrg9CO1KYVDuQoB+925oQn5FdwDjGQCOmAMVRu2BjZFBBPQg8irlwGBUuMDqMnpWfOzAEllkJ5yoxgenPf3rupHHUZlXjNucEFDjoO3vWbKrsykkkN1I7Adq2XBGWKEFupxmqcqh8gAmu5M43G5n+W7ElFIHQrjqfWkXCkgg7eTx1JqyCV6nBXJHvVS4nC5lQAnuCcZGe3vRcnlI3QjY4XBPAX0pmCzkiTIQ5HHAOKsTsr5DDAA6E4qIgifJGflACjp9a0jqZS0LtnGVKu4yo5JUZP5Vt25WIgBQcjIHbmqdnGXRR5ezdjJZen4VoOqLkAMGwcEHgfhXSkQ2hMLIWXGAeeO9ERaJypPDDk9ePT2oUBnzncwxjHc0hDRyOc4J6qT39au6MmiRCFdyFwMYGD1q9BcBsAhVKjJPPSs2NJAS7sMgZ471atZEkYPjdxjHrWMrDitS7OxDgMSAQcKOc+n6VX3o0oyuAQeh6n6VPcRGdQEyCOQV7VQliKkPwFz97PevJqK8rnp0mrWJRDFApSIEgncQTnJPWlUDqQAvcgZOKhVQxYB8svOcVOowMHn61zvQ6VqCNwQowoPGe4+lW1ZXww4I9OMVT+dCQAcHuO1SGQhVJIckkHnrUDRZIcqApCt1zjn6/SrCylEQO7NyQAxzg98DsKqQylMgoxOMgn+VPwZGBcHIGcE9vSsmjZNFrIMwcEEjpjnNKwbDDIBJwCe1V7dRsVyCJcE4PYZOP0qUESEuSrHkEg9KzNE7kcRJYK2SOmTT/OKHaBg5wMinlCFDggpgfgaYJF3jcMkjG4Cmlcole5A4wApHOf1qJULKCWUqx49+cilIGCqEZB6elRyqUAAJJY9uwHtTsZ3LSwJOCpAXkHg4yRUYQSyAEu46AKQDn8e1RLM5bBIAIOeehpwXeeTswRwDxjv+NLUpaieVuDZXAPHWpE37Tht0YG3B5xTJZRI6hTgDII6Z5pHlNsropDFe4HBqlcLj+BCACwB4OetVzGdruwBAHGTTRIxUEcFuOalLFgUwAAMH3rVIh6lFlKqABwT0FIiiNSZBhycAD0q1KdgB4GOmKrbxICcZPb3rRakNBK4iAYnA4wMZ5pocsSpJRiA2GGCAfUdqGhV8qBgnHXoMcjj2qW4Vp5TcynMhUKT6kCkyHoR/ZwFAGQDySOpp1wxXagfbxwVwcZ/TNKHKw5BwAcBR2qNY0fLvGARkg9x/nmpFexKZCgJUAoqhQT1JPXj+tNMgWIoBknnJpGwQASWIGcHimiRGUsDkdMH/GtIolyKUkhYMMgckYHrUTF4Y8glixCnnGATgmkaQNOxwQR0APQU5SpckndjjHqa64owvccqBG4Bz357VIpRQQTtZjgn19KCEESyBTl8qp7FuwpYoyCvmL8w6gcgGtC1YUoQpAPHSnCEbBt44yT6GnEFY2IOA3XIzmmxSlTsCMU+9g881LLVh6RpEwViyFsEnqD6HFW4pQCiEg4yVBGMn61WwJGI5VQMkjg59KcpjUKCMsDx7j3rGTBltyih/NlKIRnKjJB7YrmZGcAmQEDqB6e1bUkYkgVXbcSSQR3yePyrPvItiEZyR0B71MZWZyziUoyZI9x4C4JGcE47VYiJZA23aMdKq5KkEjaT2FT6fKWdkdd4YYUZ6V3U9Tkk7GpCyFkLEgEcgDvWgQDCCHJIPOO3oKp2yNGWU9ehAGSatwusQ2HBzzXWkLmJ7fEYJI+YnBPrT1YnMqEFwcHce3cgVAVYoSgw3IFOtwMgyjbxyPU07Be5bQl5lDqQhGFwO/8AhUizxyHYrF26AKOp9KiDneQFLrjAHpTWmJYIqfMTgY9amw0y3HIsqgEkFehqRNrMpB2EDPpmoVLqgO1SRjIbj8aaxfJYKcE44osjRF/zCGyQCM8e9TI5kbJBAHf0qFA7xx5KrgZ55zT0kHlbxEwBO3OeG/CoYEiAbwoBAznirgnMZCjDeufSqQuNwJI2HkAA4JNO8zaULMATwD61Arl6K4VixzlhwM8c1PHIDE4YEPkBfQetZ+4ncAcDs3YmrMUhKqmPqaloLlpWAKktgZA5q0kgZMkEgn8hVEKrdAQB+tSCURgqCAvGP8KxkrmsZWI79cpgjIzwQOntWTO8iMQp4A78VtfO8bEnCkEbhyRmsTUY5YypA3AcAZ61zygdtOdwS7by13AAEbh7nvT5Ltzhgd4HT2NZrOQSoIDA53Y7Ux5jGQQ2VBwee9Z8pq2y7LfAPudCC3UHvUE2oZOFyMcADtWZJMWch5AzAk4xjGajErAlgVzjH0rSMTBzaND+0dz4JJYVbS5ExADZAPPqa5uWdxMNy5LA/h6VLBOY1IwQpOM59apoSqN7m+0ysgCDLFjkg+wx/XvTcmMBiSeeOay0uGilwBkkfWopdSALnfgY2ge9Z8rNefQ1LnU/sykhzuBySDzz7+lVW1QPKS0pJxuB649qxZZyAcvgnoCMioTOEUsDuJ4zVqBlKobN7qIks5opXIicYYL0IqTwh4nH20RrKyeWRuU9h2PvWOrvLGQwGMkD/Csma6fT5g0SFJCQxY8DGen1rqhBEq0mfSul6uk8SCMkMBkluhP0q8ZXyWDEEA4x2Hqa868Ea0L2GNw4PrXfJMNjFiChyTz69TWkopHPJNMlcuMkkFm5NQyoXQFyQRknnrTp4jJuVmwCBg46j0oZgAAD2HWoRBUZSA2RkDp71zusoVyA2Bj9a6abBOCSAoJLAdK5PxFI4ZyCCCAeuMCqIZyV4jsWUkAA8qOpqIsjLlhz02+mKJD+8feoIJBB3HIxS8SoSByOQ3tVIoZuIZdhznqD2p5XzOGGCeOO1QopLK+QR0x1GKsDZG4Lg7cFsgZxj26mhgQzWoZCsZ2gKAC3OMHn8SKy7sKmBggMcDjNbTyGQsVGazbuP5QXAySRgVm0NMzigAIxhMnI9qgknRmIyXbGB16CrxG1MEYOPzrOvpFRQIiQCcEFe/1rGSNoshZTuGCSD3zTfLPGHyqjjn19aa7GIBjkjGcU1bgbCoGEY8g+tcskdERhVkJJKkDqRxTCQWIJbP3skcCrAZGR1ByMc5GMH0qlJMVJVXBUnkE4A96hK5YXd0qISBx0rnC3nyyEK0ZU4CnuPWtO+kCqTje2enb2NUGlLOrAAknk+ua1ijmk7leVShAIywIPrhqaZXMmSSCo3ZB5zUk4VQCwJOQMLzyDUVwVaVuQMHjHcetbHPsSxsSSAASTkkn9af5xAcbtgxxj1B6flmqomECqAd5YhSB6dz+FSb1ZsrhlBAIHv3/KpaLUjSgSNogx53Eg4PIptxMNpdHLlhghug9x71UtpyzyE8HJGKhdnYEAkMSQTjOfXjtxmp5S3MqXIdpSQdu0YUg9Kg3DALAEEYJ/rVlp0lkKAAZGMnsKhlVUDgnIPAI6CqasZNldiMgAEAjkjtTAyAnggDoTg5p0fzFlzyvJzxUc0oAK7QxzwwHOKxkjWDGeYVyen07e9a2na3MbUwvJggEh2OCR6Z9axCQFBJ2r3zVRrpnLshJVTtAxjFcs4X3PRpSa2LWrz733StuB4JPeucvpovJmUDJQZG0da1p5A+AxDsBn6Vj3afuHzHvBOAMZ3H0/GvFr0G3oj6XC1LR1Kng3QX8TeJYrYKSYh5xIIxjpj69eK+ltH0w6fY2yKUAVQccA8dRn+lcT8JvBUWm6Ul68X2eSdtzLjJiyMgYPOK9HeICNC5BCgY45zXu4Gg6FPVas8LMsT7apyrZFS5Z1kDOm0Y+7ms9secSmAO4PrnmtC5KMNoGSx4z1NUZI1JIDEDOc45NeieKmMnwrowTfg5Cj0759fpTpZDtxk7ew4pgI8gjcSc+nQelJs34JOTjkkYIHbiiyNExqsSGQOEViCSFycjt9D3oJZWyhGDjJHUY/oaVgEWRgAWAOF9T2pIci3G5i7oFDE4G4kcnFVYdh6hnBUDKEgkZ7544796cY0yjeUodWJBxkgHqKfFCU2kspyC2c9CO1PRGO1sgAnkk9RSbsUtCByDlljY5O0YrkPE7hb4gOHQoAQBwDzx9fU12r4aMouFUZ6cV594pmBuoo0dlK/Mx2ghhzxnrnNeRmU+Wgz2MuipVkMskHymIAgdccVfLSBhg4559xVHTg5XJOB1wO9X4l3ZckgYxjFfBN3PuUrD/LkDRoYzEZc+Wy9CB1ye1Z11I6u6hFRs9Qc5960nY4cEMWA+XnOawJ5D9sMquQpUKUb1Bq4JsymyNjKGAABBOSWXmrVtIY1YAAFh8xx0qFbwMSTg7vlAx0ojkG1gBgE4z611xi10OSRpRSKE3g5OODVryy8KuXQgjhVOSPrWSGKYKgknAPvVr7U6lWTCOvQe9XYSaQ27kGfLByQc9OlbHg+/c6kImAUqCM5GWx0OPSscIXQO64bvitLQykV2hJCs3yg9z7V2YZ8lSLOfEKM6bTR67a4aEMQCO5Aq7G7rnyzjGMEDpWbpUxNuFABLAZJ9avrhSxBYkfLnPB/Cvvqb5opn51UXLJokVi4IByF6k9qkjjDAKQDk4z6H1qCTcHbyjkgA4x0HerlhEX5IyDwM+vauhIx3NWwt1RWIcYUZOR1NWQ4BADEt78gVEisqIHQBsZO3oDirAyGiUKAGAY57g+lVZisSZckgMAB+tWYYXIUBsoSOfX8aSGJMBdhJzn2p4bZ9z5VB6DoKhtgadrCkeASpLcDPODUsjKhI4PHBrOW4BiYEZPGAO5polG4ktxjjPasWmF+xbnukhjLAgsDjrXjnxF8Tfbr54YypEeNwjJGRjHPrk5/Our8a+JTptqY4GHmsCSSfyFePzztcOzOuHY5JU5ye5rwMwxPL+7iz3MvwvtH7Sa0Ig5UhymVzkqe9DbZQTG+wn5gR2pN5yQQTwcimrbwxTK7o8hGflVsA5HAr5xM+rVkrHqXw610tAsZbMqjBJ7n1r1qxnN1EhJUnHpzXzR4f12PQdRhDSEGQ7SSOCOo/Kvd/C+sR3cMbhjgrlSDkEZ5zX1WX4jnXLJ7HyGYUvZVOfozqGUKASWJX15JqF1DqSBsPX6+1TrGSEIO4Drk9aZJGQo3AkqcjJ617KZ5W5nybJWxkgg4Ix0PpVe4tly4Iy2CBnvx1q+6iOSQn/loQ+PQjj+maguATk98HitosydjnLmEwLkAhRzx3qBLvYdpOSenFbs9sJUwcj29KwtS03ys7Dg5ySBXRHzMWrbEolDAnCEY2gkZIOeuax7+xaQPk4J5De1NWV4HKA7AfmJY+lSLeRXMe9ZVDjjaec+v5VuomVrnm/iC0eNZTEodgSRzjI+tZFtcSbwrHAOPlz378123iW0Q7yQAPQdq4G+xDd4UMoPIzWq0NUmkdJalHZVKtgf3TXRw2R8hXBBVAGx0PX9a4/RLxYsyOQQehJ610H9sq8QIbCgVWokmzRkVFd1ZwvAYKeCAe9Z95cLaKyynYQM9ecGsy41EzuXAG8gAkHORWVJdM0hymTn1JyfWlqTyM0brUmmUFGJUjAJ4yKzfPO5OQWGcAHqD3NWHjGVycjGc+56ioikbFAq/NnHP+NJs1jGxia9HI0AkAG7dtZSOQPWqvgbQjrOtQOysIsknPAUjoCK3L+AywlQcODnk9xXbfD/AECHTYHncAySkMT6HHIxXLWkoxuztpST907uwLWlrEhAGxQvAxiqlzcqu9lO4HJO49aS7vREhRXJY4xzwMVgXV8JCxZwADjr0rxZPW508iE1O+DEAKGbpnJGDXO3coUlidoHU5606+vgXPIAxgY71zWra00KOAPMCg429/8AHFVHUfKkUdfvS+VQgA+pzg1yriX7QS5zHnjAwffJqzfXhAVpSzhjglR0PbPpUeANoJwfT61unYtW6GhpyPLEsin5AcEk5J9qty22/cEcEsc5PQe1VoGEUQQlQB3U/pV6C7SNACAQBwSaTkyXqYNzaGO5diTnocU2NFxhlAA53E9a0r+6t5ULoDKrH+D1HvVJlUbeNxxnAFO9ybIilwrA5B3c8d6dO5ZiCQwAHQd/SnKqo5IUcdjSopIJC89+f4akhkUTF2CFMdtw5wauLpi7JXcgPhduTk4xyc9uccY/GnWMDtcB2AEKgrtYdWI4PHPFXmQsxAGCRjJPQVvEzuVVgKopYBeMFQeCfX17UuyMQOVGRknJHQ1ZaEkAs7O2SSx702aJmQoDgnOCTwRWqVxcxTaJDE5LBARn5h0PsBWc8DknJxGcjpyT65reubUXFqAxILH5nUEsoH14wSevXj867WRaJyxIG3AwBxj+tfKZvGMZJn1GVNyi0znJo3MgRxgDo2D/ADqvOjNnABwMAkVrXMXlKCTkgY3N3NUmUrGSRkk5FfMto+jSKjIwgUuMHIJANek/B6WJbq5iRsyJ90L2JPA47mvOlB3hCvON3Ndt8LbkWOszEYIkAwoH3WB6n1+lbUJWqKxx4yDnRkjsfHolntXR2IK5AQggg+5rx25OHDg5OSCG717b4ttRJHKXuMgkEORyc9en9K8g1azK73QZbJG1uMDPWv1ClPmppHwKhqzH3PFuKqXOD8uc5q7aPKwRlBR25K+h9DVYDzMHGH6c8Vu6FpFy8aIykjJYSOMFh6fhVO/YbaitTpfCti1ywlYEleSWGOe9dddIPlKYJIDEkYGfSsrTohawhMq4xgq1XbqcMibMKgAwCaq7ZxXUncrJEzomQolycgdx2x71Tvr7+zbZpDIQFPygc80X2pLZqZEZRKTuxnG3HcVgqZdSAcsTExJUE8fWk0aQUTA1q/ur1nLncDjBxjvyK5/eY5HJBByR09a7nUtKUphOAMkn1Pr+lcnd2rpvw2DkjJ71hPQ7oWtoZToQ6oQQxOFAGc+1TRRAykyBgvcA8j6U827mVMFgFIK7TjBqcKYwCRuYkY965pM3TOp+FmlRXXiuO7MW9bABtzD5gCeTn6YFdV8TPEk0krqjbEwcBTgD047mqHhG9Xw7o14xUCa9UAsw5UA5wD6cCuL1W/fUbq5LOwIYFckkEd6xSbdzVWauGmkvvlni818bRKWPJ9cVS1e4beUBBIwCSelT/bPJQohCjrxVGbG0uwBJ7+ldMXYzaZWVRIxwQR2PWnYYDAJCkbSB3FSQL5SEqcA9CKQIdq5OeeKrmJsQmN1kcNgDHBHb6n1pfNEylAeePmWpZoC7guwYYwACc1AIxBhQc4OT9KLg0WUhEYJAwQetbOlXMltdo5ISHhZGAyxX1HPP0NZcMmQ65BQjABFX4shAF6sOcdjUuRLsbd5OW3EEOGAIUjqR79e9Z0F1cCUABVK+vIAq1vMkQbZgKAB71TdipchgWzjI7VyznYFHmNu1v/OyGG0AYJJqW4IhtpJGYKARtUd65j7QRICGYKT0HOD7mr11c3UkcQnyEIBGQOR+Fc0sTym8MOpMeU3sWJwSPWrcRVEUkAuByaSFYDbSROzRSEKVIGRweRmrluFkUMq4UZ+btXxmKr3qPU+yw9NRppF6ziWTy3UhSpy2QOfT9a1IdMW9uAWAbjg46nsKq2SqsQJRZATjPXFbenZinBUeZGPmY4PB9P515Mq8lqmdipx6o2I/AFjqHlBGSErGV3EYySckkdzngVSuvgvcTrFICwWQFxzyrDjoOh9veuj0vVrdLgmaZVXgDJ6EV1kfi+2srd2M0KGLDNuYbgpGQQO4xRDG1afUHhqNT4onhFz8PdRsyJDbSxCMkguMFiOhBFYs2l3FlmR4jhpP3gUZIHc+5r6Sv9csriB0llt2ZgGBkYHOQeAK4fVbbTrhJcFQzHA2kAivUo5vLaaOCrllOX8PQ8ZkuHcybIyseflJ6keuO1PjJbA+YYIBArqNY02308GVmBGSOOxrj5dTgE52SqHU5IBr36GNjV+E8KvgnRfvGsm5WUg5AwcnvXQaHdBZYgZMIW3NuOQTzxz34rjIdSWRwhbgnJ2960La9VXXAIAOcA16kK55NSloe4aC9vaoin5+BztySfX/APVXTpK8qqUCgdcsCf0rz7wzq6XEKFAQMYVh2/yK7ewug20Elc8D39a9WlNTVzyJwszaIYRgZ3E8HHGRVi0yMAgEA8Z7CoYyGwucH1FWYomYnYQVzgDHJre6M0TkltrbdoJOB/8AWpIgPmIOCB0P1pMuyZOBKpwVHpTGf5yQDnBOFGc0ajLLI2CWTBPTPekVT8gJyzAsPcDrUZ3ybQUxtIAA78Zz+dSi3kbBJaPqQSMZFTew7FlANgRQC/qBzz2pwZEQhyQw4x6VWit9vzO5VgcDB6iiaS3s4/OuHWKJSd0jnAAqH5BqizwoA35XqCBj9KZdXMdmhLuIi43jfwSMfyrida+J+mQySQ6cBfsOPMBIA9/euWn1251mSP7SWc5DAZ4GOw9qqNO4+Y9Fu/EKs4RHGcYyD1x1OKba3DOQxy4POM1zNu3nkSuoCj1HI45NblioKsAcHgg56DvQ4pCWpto7y4AZAh6YJ3D69qlyc4OSR0z3qnbkBwASSBjirMkUg2sill6E+lYs0RLkHAG0sDkjPQVZLDjg5HBHTPpVFGPmEMSg75GOasByGALhgeSCakos72RMgjHQ5PJ/CpFchSQcDoeOtRHEmCh3AcGpo1AygwO/IqWaIdKxCAgEgjGTXO6s5u5BAHyWyCoPO3uR+ldDNuVQpPGM9OtctBG6awbsIzFFZAuOoJ56/Sktg10sdpoFukMUYK5ZECgnvgf/AKqu3tsHBYcnqcjpWfYX7iEEwFMjPPYVX8QeJl0a2V2iLlwWVc43AHr9K4+ScpaHdGdolG6gIJIODySSfzqi4AQPuDnOAB1ya848QfF7UTcyrBbQ26buQfmJ9s1534k+KXiK4hnjS9FohG1RbRhCOepPfiu6OEqdTJ1oyZ6H8RNYSKCaESKHTIMbdQT14r5z1yJrm4ywIyxJZRgdfeus0W/utV883Mzzuyg7i2dwz39TkVm61C3lKsa7TuAIPb1r06CdP3Wc9S3Q0fAljLdtcmdQEQKYyHByD3x2+lehf2EyRAEMQRwCOmayfhRpIl3SqoZCcbsdcHsfrXsb6XBJaDYMyA4Ixxisp8rkZKo9rnmlrpkduwO0McnIq4Y0iDkKEYHGSetb19pEkczFApKgkBuMAdqyZ7UyklgAx555A98U1FIpyZVhmJ3IvDkYPFSwwgyL5oJOcA479qlSIGcAAAYwfUn1qzChDA4J54GMkmpehF2M8oqSTkHJBqVLRJNoLxqOp8w449am+zl3lUg5yTx/DxzVi3s2ZQoTewHGR19s1NybNkEMKFZERcJ0yOhq/bae2Y2dOEwykjkZGMg+v0q7a6WbdCZV2SgcqOQPxq4oKxqemScY9BSvcT0K8UaxqAowAeT65qYSBN53hAoLHccAD1+tCEfMxUEKMkMcZrmfGPieLSreREeMSshH7rOCPx5q4xbexUEmcx8QfGCJDJBbs0p3YIGcEj/9dcZpERlZ3csXcBlGOAazZ76bVLl5QWcyNkbj0H0rodFiZEdihQxuFA/v4GSc1FRXdkdklCK900Y0+VARjB3D61bSQIcEliepqJmOASNoP6mnwrJKCAvIHOO1QonM2WdLv289gEO0/KCegA71vafcMqhB9wAkKx6ViW1uIhkuAoOTj071dt5goILZYjcOegqWTc3BcFsHGFIPOetNklbYoLBBxnHeqa4kAYk4HI2mrIZGUkoHxztboaS1KLMdwSQCSQep9Kf55BJL4BOSMckDpgnpVMSCMA5yQTyfTsPwqCa6k+zzTHafLXcBkDd9M96u1wRLq+sC002R0Y+ezbeD0XuSfrjpXmGqanLfXLO7ljyAzHnFWvEWsGdwUPK9DnOAe1cykjmQkHB65J61Mo22N4tIvIgGQGyDz9DTwSTgjCAAZHc+tRJJkBkAJPQOcD/61Wly8ZyAuDjIORXO7lOQRREOyMCADgHOc1pQQgREAYBPUHriqVuqxxOQ5M244wMgL2/GtBZQIcgZZhjB96EjNyGxzL57JgsQRkkcD8asmcOwAGTnOcY/CqkMYDFGyV4JOOvtVrCB0HIOeDVJBcn8zaMfdHXPpSW7FnuhITGVGIwBkO3rmkeZlJDkOpIwAKVCWYgrhe3fmqQJ3HEy4BDYIAAAHf609mcAEsWkbB3E9/rTXiIIAGDnknpimMBIpBOMdGXPBpppGiZnarYGRTKSCc4z3z61zqu9jOzkfIDkg12M6SSRlWO8BdwIrl/EGnMSssTeWgUk5GcNXRBqXutlre6O38Lrpvia1ESBw5TdKznhc9MAd/Y1rXfhuazgxao0mwhcYwAPU/4V5DpWsXvhu6EkcnmICMxA4yO/PrX0T4A8WWXiCwEbBXYEF4yO+PXvXn4jC07+/G6NKeNnSluec6kDEACMOeA2Dgn0qC0gmZ3TZgLg5P8AET6V7dfeBbPUId8ECpu7Ank+tcrqHgefTFYtEVdWzk8/L7d8+9eJWyuMtaL+R9BSzBSXvI5GRisKIV+4pXBB4/8Ar/WsFreW9kKgMu1gSR39q3dc32iuQjuRnIQZJH0qPSbCN4EliSRHkAZ/MyMN347CuGOX1VKzibzxcUrpl7Q9NWKEBwS5YkjoAPQelbYJiAB+6eAM9qowXH2RCSN5JwMnvSG7ZmDZIHQD0Ne7SoezSSR4FSo5u7LLHdvKcscdOwpId4kLswzgjHYmqqyskjkHBYYP51IoLEEHJJ5Bre1jK5LM20xoXLHIJ28YzVO4lKFxja4yRk9fwrRCAsMEbs8EVT1GLyVJB3N71nN6GtNpyRh3QDMGYluOVA71QvIUUAAE46EgZNW5tykHcc5/OmSIDiQkMR1Udx6V4FTDVJyuj6SGJhTikczdoWYhwQASeDjFZkjR/NtcHABZetdPdW8BZjHGVY/eV2zk/T0qs5RUICRgAYwsYHfPbryauGXyluzKeYJPRHKXNoZHAELEEbsqOPp9aoXFiDwEKnHOOldXLqGxHhJCxsQxwOuOg+lUp7hTBggCIHdkDof8iuqGXOP2jllmKe8ThdU01Y9xKkHaeAM5rDkcW8iBTncNyKeGYfQ9DXpcojkjBdBjAA46+lYd1pcEuXIIODlMA4Ppmu6GFcftHFLFwno0c7Y35jkJkYxhsAxnqK6a2ug6DAwSOAecVg6l4UKIJbWaNQFDFWJ4PoOOtJDeS25gSY7CilQvAJycnOOvJ711QhKJw1LT1R1EhK26lDyDuxjqKSG8O0NtIyckYqva3iTwLslVz3UHoKqS3DxE4ztzkg9jXXHscjgdTZXIJJVyWB7+9ay3rouJAAmOue9cdp+oIuAzAEsBnHANXZb9yCA+AehAzg/1pSsyoxSLuoXUs8gZWyFyMVSlAIDu7AqOVwACPXPrTI5Gmyfu98+uKmaQLbZwTklTgZ4NTc3SMeRZZMMwBGfujnio3UrKFIyp689qtsCCARgZ2qBUMiCQFSWDjrx0/Gg0SsV3ULvCKTG3TPb1pkLJKpYHIBKkepxTxHLEpVJmAzuIIByKk2FmV4xsKjBC8Bvc+9Ed7iZWkhZkBBBBGRmpYw2AyjaAMZJqQEGIhRjj16Uif6oAn5uBj1966IsyaJFDpFLMeY1AJIHTJ9O9XbNS0Su6lyPvEdAfX2qsreXEAGJUnkY4Bq7bI0rEFgDjJC9x610RZyz0J3UiNgilQOgB4J9SPWojbmRgGIJ9MVdVHCEkgjsFHI+tPghV33uCq4znPTFdUTkchtrbnClwQFIb5eowQePfivePBl9FPGk64USAA574HXFeHzgwZlLARY4PvXffDzVmWyXzCuSSAAegHQ/lXHjo3pXNaE7SSPUtavjMgXOQOMg1xzJK0shBADEgcdq1J7syDJyQe3pWdJl2yH2H1614MLpWPaTuXdPAsrb5pCwYkcnOT369KsxXMq5OFRScqN2SR9O1ctJqA+0GFQHZThjnkY64HvWnbTuFIZScj5SOoHqazeFTlzM3+tyUeVMs38jsxIXKjup45rJmkXaQTjJIIIIxx1zUs92WiRd4aXPzAcYHqP8ACs25chirEEH5gfX/AOvXVClY5ZVOYY8xCgFQSSQCBVUSAOqgZiHB56elMuJyCShUovJ3MAfoB1NUJdQijkBMiknGUB59+K6lAybL73gTOADjPJ71Ua4QkfN8x7Csa4vZZHlIYBN3GewqbS7M3jhTuy5wCD0quQwlOxsLLFdsQZTG6jOAetMkLbmAxt6ZxnmrsXgtIokBmlLqcks2SM9s+lWJdCNvC5DnJx82a0jTuZe3S3OeklcMcYZOcg9qqPqiqgBGAfbGK19Q0l1hIB+YjPFcRqqz212IpA5DAsGAJGB6nt171uqLBVW1oasl0rMWAIbhRg5z7/rStA2CZcoQDnjtWTpuo+UAHDwgHAZSD36+1azXC3qnM+0njc2Tk1PsrDVS+5lXjafGCCHEyn5XVsAD6VhaleoFDJMXkJOQRyPetnU9ClCpKrFw4O5cdOawrmye3ChIWZSeeOmO9bwp9gcooyWup5pGDgoc4XJwCPWqjQSysVOCc8EHpWwtufOBdAQeQDxkdx+NKluAxyS6liQG42j049K2tboJNPYo2mnlXBOSB1rSSyR2BJwRwDU20tIWEe0HHAGAMAD+lHlMJQVG1Scg5PX+naoldib7F/Q7cQ3yCNMHuc9TXunhxDHbAjJJxuOcjNeMaLZhdQifeSr4ByeQQecD6e9e16GgS3R0yAQMgnOTXFU3OWT941oySAGUE5zwelPkBdxIoIJ4LE5yB2+gpYEDxlgCpyTjuacAMgEYI6AdqxSNUZmoZZmJ+4BziqFi22UknbnABJwPxPYVZ1Z/LbB4B61g6xqP2KBAo3NLkqT2IrdWWrNYQ53ZId4j8R7LYwocE9s1xEqSXrmUvnBwQx5P0HpT7+6nmmd5EVSxz35/wqvFchHBJw5H3QPXpUyqpaJnYsPy9DRUmCPABO3ncg5I7irKpIGQEFgx3Kx4xx/OsqO/KFmY5AyCoNPa7LoHLlUznOelYN3e4crXQ1yzoQMghSc89aSC/dSQ42gnAx6Vmi8TbkS7kzyAe9SeeCwIcbSMjnpU6dxpPsaovRsBJ2kNgD1HrUgulmYEckHistJUmyQdwAyQT/Spo7gRgAKAPQdql2NFfqa0V2VABIAzxkVM92srOqNuQ4wfpWNHeKXBAJI67hgA/wBanivWDFigIBxk8g1DQ2l1NNbsAEO5APPBx+tdRoWqo0aASI5HUK2cVwqypjBHJGAKuabdpYTIScKTyFGM1OqMZwTR6xbzyKv7skqwycYPHrzVuNHeNpANwB5OOBnpz74NYGhalFKgAkDMRkAH+Y9K6OK6EqEnayk5JAwMj0H51UXc5VYRIHfcxTMQwXZRyp6D8K898beKIrSJ44zGJANyAdWGep9q6bXtQuDHKlrNskA3AHkZ7ZFeS+JtGvtZkyxw+0j90QpDevOePauuDjFXkzupU+bU4zV9bbUZxKXDITlSDxzVOPzBIWZNmOMk5zV688EaimftCABgDhJMk+nTpVT7MYZgWZS23a+e2OmB/Wpbi9UzRxaLluZlw6mMxscEEcj1rW01RJfW4UHCtuJB6YB/OsS18rBBYsCeRnv61s6LJHHdhicAchQcE47ZrGRhNux7p4Z82WGGdyPNYZKYxjHTjpXWGMEkqeccnGMfhXL+GEZbRGJLSYC9OB68966pIQyABsnH3gOlcqkYU1oRTwR3cSLLIEiXglhgDnk1zes+CYLwFkAeXdlQoIyO1dmdiqAFycYOCTmjy1aMgkAn5cH09c1rGq47G/KmeDeIvCNxYRSkltu4DnnaT2xXG3Fk8UjLvdG7gDOR6HNfUM2nW0/BhQkA5OOv1rjfEXw8S+Znt0BfkjkD+ddlOunpIaprojwe4syH3KctjB54/AUyLb5gGMgc5J712eq+DrnTNxKFlJ4OOlcvNpz2zZII+bnNdTit0RysmW4jKqhYpkcFRkk+n0qvd5jjYl2IA54GfypSfLBAGDnIPpVacMzEgBiOjHt/+uoUR3sUppC3yKkJHLEk4YdOKz7hir5X6YxWi8JkQnI3Z6YxTIrFTgscnnkDpXQonPK5RYB0+6GHUk9qnhhOVIYEEZ5PT2qyLVUyCcE+h61JFBGACAQTwc1TdiUx0VsZADjjoT6VYEQgUEHI9u1XEt9sZULuBAyAfSq7/LI/JIH8JHSs3qNzFhcrkEgcFunWrtsWkKKVwQM4x1HrWY5Z8AHYQeo7+1TRTPEsjGSRAoJJRQSanlMWzq9FVVn3OAAB1z0NdLHIkuPLTexwDgZP1rirJ5l25Bw3IOOldh4fjJKEnJx1ByM9xXJU01NYvsfTsN8CAScD61Y+3Iq5PQ8+ua4STV25IcYPvSrrhEZIOSP1r/JSNWx/TX1c7uO+iYZBITphuSafJcRu4K4UYA6VxEGrO6Bgck88mtK0v5ZCMkt7HnFaqqmL6vY6MyICCXOe47CjcCSQSc+9ZsUUspBR9oJ54zV1IHjCFzkA8EnrntirUrmThbqWVQAEgYGP4uee9BUSAYU8DBIFJjaDxz1qP7QQGKkhh1HrV2RDiMuLQFA2wY7kH8uKrJbjzQSAcdOOlWQ5aUkDJxk8cGnLGnBYqnONzH9BVQhd6E6l21dYwCUVh0ORnH096vJdLwVO0ew61lRxMuCCrqehU5zUoZlYDp6c9T6V61K6VmjJ6mj9qJYAHJz1zQ8vBJJJHT2qpFhiTjmp4lYkHGQTjit3YwcSQuzEAkE4waQKI920ZOMnAqQRhVy/ABzk1YihZ8lIycc5B7Vk0ibFREGCcAg85A61YjjAwSMDsanW3EjZGVGOvTFWEhVSQRvJ7tUcpSViAR5ULyST1xViKIqTjIweMjoKlSMKGAO0EhgSaHJRyCwYd2Wmo2CwwMQxBUkL/Ee+aa78EDngkc8A+lLLONpOcfhVWWUfOAOeuaHZFKIsswjxnliAT/WqE96iyEZ+YDOcdKZcXO1SzHC9Poax7+7VHdXO0gZI9PSsr3LUbmhPqm0jLADGT3rmvE2uxQ6dOrHgjGaydb8Qx2Ubu5GFGSS2Px968d8X/EHznKCTcDkgg19lw/llXG14uJw4nlUXG5lePb+PyyCdpGSgY4JyckV5rcagFwSjAE4JVScflS634le82pJLJOcsQ0jZIyc4z6CqdvL50iIFyGHX1r+vcnpSwWGjTkfmuMoKVR2NOG1e5CuhyCDg9K1LfSZ7qNB5QJQbeM/Nz1P/ANYVb8O6GZiQp2KOu4cA+pr0rR9Dit4YwgCjvtHSozLiKhlsXzvU2wmTyxDu1ocjZfDwmQ5j3lgDwM4z/npWxaeABErIqgEkc46YPT6V21pZJBkoxznIycYqdFdiCAQT1IPWvxPOONMViJfuXY+5wWV08OrJGXoWinTlQFi6E4K5xt9/fNdLEzIQi8KBkN0FUgrr8qjCt1461OwO0EE44BXPWvjaueY3E6Tmz2I4eMSUM4kDNyCckE1NKS2QDgnsOoP0qNV3gMQCccH0FQXk6pGQCNw54Fe3k2CxOa1lCO3c58TUp4eDmxkkv2f5iwDEYJOcY+lYlzqrGU4cN3yOajvbsMzFn3EjBrNE68kAZz3r+r8jyanl1GKau7H5HmmZyxM+WGxJLMvnPKxyWOcHuabvAwQACTioJJwBt4JHJ46U1pCAW2gjA4BwTX2EVY+UbuTcEEA57Z+lIrEZUhQO7e9RNIxAAAjbHOG3A96a0wwARg5yWBGCKrUgldyGBJwPQVEQCCRghjkgnoaZu3sSAcY4Ge9N3I6ElSQOOpHIqgSJFkYIeQj9lyDikMhJcOFDBSVOevr9DUQEQIcqAOpI9aYZIg5OZC4OQpbI5PpRoXdDxJzkBgBxz3qhql2YrWUkEnnAxyT2FWzIA7EgnedwGOBxXN+LtSeDT5I3AAY7gyD5gR0P61lKWmhDaueceLdVnvLl32spUFQpGM/4GuHLMw81zufOQVHWtvWLwzyllLEE5KscE/8A16yFQsV5wFOQp7Vmrvc9GlotxHBUqZAPm6A0TPISY3BUjqvcDtSFhG7lgCTnBJ6VC85jBZwTgbsgZzj2quU3Uhu5SGBJL9MntUcjNJyWBIOQwPanSbmwYSrKw+Yt1z3qBwUcBxw3Ap2sNaiMVkJDSAEDIJ9ahVAc5JIY8n1pyhXyM4IPPvViK3R23jORgEdvr9aiWiGtSBUEeA3JPOR2qyjlnIRNoxu8wngkdse9WAqKCCAR1xSPtRCckZOcY4ArjnItaFYrIzvJnY/+0M/pViNyy5QZ29e1MkwWVgwJHI2nII+lNYvxgMFGQRgYNYO4XJW3hHKklTzjPU0iYbAJbjr7j0qJiSF3EhFGTjtipYJguQCHDc5xjGazaEmDSIJnaJGCEcb8ZI+v1zTQonKDBHOdoPQ0+ZQrHAwwOMetOTCgDaEYjBYHt/jQUiO8YKQIwAVGMN3+tNidcAnCkDAOeg+lSSqJSAAFIIOSOtI6O7DaFBHBIGOKNSrjfOfBCAOO7E4qFFYuSVyrDge/1qzGhjiIJBUnPB9KazAqCTlMYAHahgmROHjGQSQegNKJH2OWAJJwAR0qaRw0KgAdBjI5qExFmDCXjoYiv65qSkQmELJKxbcpA2qR0Pf8KbFEIWBYlgxxz2PpUpby1BIGQc4NDEbQSOCc4PQUXsMaiLGSSwJyTkdzTZAxwHTIzuz1wKQbWBABBHG71p0sjFQCu3PccgVomyWT22oPCwdJCyjnr19K77wv44ltJInFyiJGOVbACg9SSeTXmSblOR8685IGMn29Kc8/lshV9pIycjAJ9PeuqjVdN3RjOMZKzR9V+F/FkV0sRLvtI5IwQT6jnmu7sruK8iKggkjgk8ivkfwp4um0looWICAjLA4yPT617f4V8aI1vknCA5HGSB9fzr2IVVU2PHqU3Bnq62ibSxAII25A5Iqnc6VGWADKCQSEzz9aXSNYgu0jUPliAw4rYWMSAOQMnocf1q23FmVrnIXXhlJsApl84BPcViX3hjzCQEAHT0r0kwiQuQSCOoAziqstgHJLLg5yc9xTVVmbTWx4nqnhUtLtZQFBByRyMdDxXLXWmNZXBmZjIpJYsBwMnkcV9ETaLBvLlFYA52kcH2NcvqPhCFvMUqWfJb5hggk5xjpgdq0jOLYKcl8R534d16JXSQFjETtDAZUnoeR3BxXo2m6qOVYDHY+tcXqPhFYJiUVjJy+FUgEDrz0zzVjSWntmKNuUAYIPStmoyV0U3GS0R6GIhdRkkghlIKn0I5Fc1qOhLMwdIlQ8jOMZ5rS068JESOct3HrWvLEjgOwIHUBR0rjlTTdmKL5dUzz2fRZEcEoQSdpyDUE2lyByAP8A61ehfYWmlDI5AIIOQPzqB9EQA5Uknglh1rJ0Kb3RvHEzj1PPPsMwlIIygHBA6n0xVVonBcgEAHaSB1PpXo82jo7FEXZgY9apDw4GRwEIfOQAOtc88NTtudMMXLRHDTRPuQshVQMEHufWothYqRhSOp55rv18GT3WAqYAH3m7U2L4fSTAkkxkdGA7+4rwMTi8JhFerNI92jSrV/hizzm6IAJYgjuTwAKrm0uJFACEDqAo6ivXY/h3brARJEZWJ3cjrWpbeBo0YEom11BIA5A9D6Gvkq/GuV4dtKd2ezDIa1X4nY8WtPDN5fMUWJkU8D2NXdS8GnSbbdMCJCNw9692tvD1taW4LIpKg/jXnnxBuWClBGgiUcMDyT6EVhgeKp5rXUMPH3e5pWyejhabcndniuoqLQNtXBLAEH3OM81nlSHxnJPIAHSr2oSedcOHJBBxzWYxcSMFIYjgZ7V+lUuZpNnx1RJOyFdSxJIAAPXHWpre33MMkE5zjpimrGSXBIGQMezd+e9X9PjDSAuSAeCcZrvgcskaWmKBjIYA5HOOB2NXFgCRMRwRxzTIoRHFIgw5JwCRjj/Oas3Ep8sZO8nAIzjgV0pnM9CoiCJncneSAQPT1pJYwWJIDE8hgentSyqhwM8k/kKhVBCAASWJOcHNGpm2Pk3bQoIAHUE1JbEI4K7SDwSarlQxIBySOh70+LajAICDwMZyKznsEbHQ2wI+5gkggkn+lUJoRCNu7Cg529AKuWKHyQSNpByCOxpt7BkqRj1Pv7V5s9Xc9SkZ6qu4sHBcA4x1FORjICxOOMADvSSxLHIoHBPUAdB605doJLHAzgYHX0rmZ2KwvIG1cY7knH1p8iCIuqgOnQE9/egg/KCQobtjkjvTiBHgHAIHQ96yYxYlLKzuGBU4LEdqtJs2gKcheo96YsxVQu7aOuPSljAVgVcjgggjkjsahlocCVKhmABPJ9BUs7xiBmBUOGAAAxlT1P8AnmmlFGDsIcD7xbOfwqORFYgOAQQcg+n079amxYKwcAZDDnHNLhYlKAkndwc9qkihZeUiEcY4AUHH51E+xwQSr7Wydw6EelNITlYe8ixgHKoMht7dAPf2pTGu4Etkgkgg5xn39KgkcSAoQWJ4I9aljBQbBjA7egqrMXMhjAGU5AVQpbJHUjtTihBBU5HfPFNExgdirIXJAVGznNOEh2nK4OeuetLlZXMhHQBgTlj/ACFIofARSAScDPelKZ+Yhhu6MOgI680kih8FyB6YPIP9KtKwOVxI1WV+ELMowQD055P4U8xjGcAgfhmkVQpJCfMeA2ccf5xQqcAl/mPT2oTsK5BJCCXLOVXHQVBuVQERC4J4Y8Zq9JkQlF+Y9SaqNGdxAA29Q3p7VaYnIUiN4yACrjnJPBHpj1qAguMBiePWpSEVGBYtuA49vrTCn3Cjck4xTM73FRiJAACoHQehpFcAMCBj69KJFfAB4ZjxTZYgqMIl2nr9T3pWIY/y/mO1lUY7nmq0+fLKqDnHXFOBkQgOmSRkHNNZm5DNgnOAK1gmZysUjF8pYcvnHHeldQsgATaSckjvx6e9WLeEMQMc9uOtWXgdOXJVwdu48EGuyOxztozZ3y6BwQqENg9j6/WrZlBAAOSOvHINWYbAMwL5du7N1NOEKRB8kYJ65xTbSGpIrRHgCQ4B6djT9zL9wBgwGAR0pCS0hBGCD2poDFiQSSD371zSZsmS9F2EHJOc4qSOIBgMHAFREkMCRkgj5iMZH09atIxCsQhK5xn+VYNmqIjIU4PTGCAPeqWoKpBZRz71fYnggAAgMCe9ULrJBBBOTjHrVR0ZlPUzXkPAAx1ycVLZgCVSBkdDz0qvcfICFDs2cEKMgVNYSv52dgUKMhj3H0rvpnDNG9GEijJUFcYCk84J6c0/IyQAAenSooJGkUEbWDDIOeKsRRkOckZHGTXfFaHOPR5PMBJDEjdkDAFSpnazBC23BOB0qISAkkuARxjHWhI9zZJKlTnGauyFcckg+cqef9k4zUo2EgAbioIbB5zimkopVhjDHGAM5NEbsxII2gkgED096kqJYVpNwYkCLG3B65p0bEIcEgnj5vT2pqNGMBzgY6ntThKEUkAFegIqLmiZMgdNu870XoOmKfHIVASJsMuTluOtRpIHh+UkE8HNIhBwQd4OVyeOh5pMCeMncZCclSGI9RnGP1qYSmRchR8gwQfeoI3CZOSW4GAM55qZGKliAAcbiCOvvUMVxys+FDHC5xgmrSTHewBwQMZx19qryzLJERtGc43Ac5pqTDkMoBzxg9KhjuaSTMGwrZXvT1c4feflB9fes7zxGVGCdx9elTl1AIOCM9+/vUtFJl6K4U4A5BBG6qWo5kyQCSRk47mnxSKqqFAO4ZAHvUjZKAom0A8n0rNxNoSdznJy0MZIOT0IBwaoTSOqO52kDGAOp/PFamoINzk4VmPU9Aawpg8SlHcOSclgOg9BXNy6nVzXRHNctvBEpAxyAOfoT0x9KDIxwN4CDnpjn61VmlVtwB56cd6rNchflLlAc8epraMTBsvOzrkgqcHIwOffmkMxdgMnsAQeh+neqC3LsxyCvcnPrS+eAxAPIPB96bgwTNTzVKINxIPKtggn/PpSK6BnBHQYyRnBqmtwWhfacgkbs+op6TFgSxyO2KzcSuaw5z++UjG0ZBGOpqN5FJC54B4JHSq0sjBwQMknoahmlLugQ9TyfSriiHO5s2ju8ex0VXyWG0Z6Vj+JIXMivGQy4LMg9c8VsWIZAGBIDDBJPWotbt98RIOVIAHHeuqC5RwkkyX4c639lv3iD7ASEJbnGORx+Ne6aPfi6hcsijKgYU8A8ZNfMemXslhqqBFQoCWJP3gTwOPzr3TwjrgubeIo2BGAvOOT2zTm03ZIuav7x2xdjySck9KaCTkDkLzycVBHdJgsV+ZuSqngZ/pUrOJCAAQPb1rO1jlb7DLjeVJBx3PvXGeIncJIxGB3JrspwSpAJBAODXnHiG5c3LAE7c5570rmavcyQWcGQI21SCZCOCfT61HLIQSUJwRwMYA57e5704SASgyDC98CmD5lGEYAdAcYPfIxWiNkhsDEsrsrISSuTxkD2qw9wwJKlkcDKlfaomcPgk5GQAAMc96kVxKQR8hTOP5VaVzN6EgRpAzAktnJOc5qCe3ZlUBS7dcAckd6eVacqoAIbJJIyAR/Wr9vaZyzvgjjHrxT5CHKxiGAupLIVI5UkcYrGvbd1kz1HU5rr7qNEjICbAo79x6Vy2qyK7uFGADwD1x9a56sbIunO7MqZSxIclDkED1xTeAzEqSPvcUGQvINxGPfvSKANwzgE1wOLOxTEDKhYD5sjPXiqrooJUgEEfez0q15e5iCQPQDqahuYSHC5AAXOSO1CiNyMmYBQAS2AQBu9PSqsw2OSDnPGR2FXr1GKjJA4wT6VSnJSMKGycce9bJGEmVLp0MmVIIBwGAxkDoce/WoUQO5cnIqTcCsiPGWfA2sD0PvSsn70xgkbQAwJxhsVRkxiIrShSWKFWy2OjDsfY9jTowjbGYiFEGGJPXnrS7CVchyh5XI9absMhYOAQeAGGQakhuwitJwXCjcdysD1UGlba2SwAAPf1pAssYPO8A4HYEVID5aAsAec4zkZNFgTuVAQbjLMqsRwAMg1HcQ5YkkhSMgDoae0gMojZFQA8FSTkfU0skJGwB8oB1IxyetJlplJX5DMQQTgDGCKrOzM5RDgg4OecVbmhCYAJY5zkjoaiRGAJAUHJwH5rN2NYsqSFmRwV3DqBnpUEqBUBACls59qsopEDJk72zlweg9hVadBCigsWA6Fjyawep205WKTKBIrE7iDg84zW14R0I6zrJdygt7YCTyyOSxOAfcj3rn9zyzhACSehA6V7D8OtJNtpqSMNsjA7mIGT+FOnR5pXZ2PEypx0OptLcQW4ABBAAFOJZY3G0O3G0E4ANTvtRREhJbrnOePrVYOWJAXPP616iieRKV3dkNy4iUMRgZJz0x+NVgBcOSBtAGfrV2W1aZASQF4ypGf1pwtABuUlgACTScSUylHavglUDAc4HU1JNAqMQCCMd+pq7uESAqcseCBxVCdy8ZdDgtyOKmzKTK9wFIUgcqMEAdTnrSxIpbBJL44AHU+lQlvm5OQRz9anjwN2R8yrkHPWg0TFIOQGbCYP4UsSKYI4myGB4IOQAKbDjYqOMHGQD6HvUwAO4AYAGM4qGK5GYQ7yjd+8CNtYjgHH8uK8712FLi9TzRiUEkc8+/4GvQVj8xQAdoIK7z2JrznUy9zqRJGJFJXPqM14GbStRse5lEXKs2XLfCKp3EADt2q5aSCTAxlgM81WhjZV8sHBxn61ct4OSx4PHUV8LqfeaCysqD5Ad5rnLhxJczoVIZCN4znBrbupwiso+cjOccGufnkkEpUReWjDPXP6110kc1QDsfAUHjmp7SN0kdj0HAHv61GFmaR2wqgEAhcDArStrVHhJSTzSp5UAjA7V2Xt1OVq42C0UqdgYgc8npSyoY1VlAYFtpyM496v20KR2rKsZBwTgHnPpn0qDygRgkhuuAe9RziaIQTu2EYI5wams3VLiKUknyiWA9D61BGGZiScrjG3PNSv8AumUqARjB9q6Kb1TMZxbR674ZlSazicSFiwBBK44I4rfEAIGBk55Nc94JZbjT7UcAheSOhB6V2kcYjKqVwcdc9TX3+ElzU0fneLThVaMuK2cOCBgE4Hqfatixsd6uJBlAcFQcfhU1vAVckgMDyPatOPEYJC7mJGccZNd1zkUiG0ijXKBSSAMqe2atccbkztG1fYU+KHErEkAAFvw7UMA2GV89j7ioui7kaZyCNyAkqAOhI5NG6PYVclcHOQOtOVCyuFBYAHgnrmmZKY3AA4JGO/oKLA9RFUDIUkAc4z1qrqOrJplmZTwwJIJwRwKkklIUkj5gOcV534118TKLRQSGBU+uK48VU9jTcjow2Hdeoo9DlvEWrtqepLMHIiDMWOeCuPT2NZEru5Gwck9R3FSuwQkEcMM5HSmwsRIHAxgFSmOuehzXxM3KpLmkfdU6UaUVGOwxDjk5Bz27092UggnJBPI/xpswMOCBvPU4HaowXliLAbW6AAjms7FsqandyRKjqSChyNp6nsOa6fwP8Qjo8kIuCUEbDqeAM9a4zV2LIqKd+Rkn0NZCyzIjIpywyBxmuijKVKSkjgxFNVVys+wvD3iVNQt0O4FW+YDPQGumQrOFIYEYJJz0xXyb4Q+Ib6BcxCZpNkhwGGcDB5Gfzr3Twv49tr+3RjKpfA4U8HPbHXjpmvpKOLjOyb1PlsRhZ0NVqjtZcFiRhgO2MZqGUF1UbFXrz3/Op4Z0uLcygAgHOAc8n+lNkgO9sgjB6V60Gjz9yqOcKVAYZGDUE9smdrKW6E57+1TtEVdWIINEu4uAQBtO5WB59810pktHLatppCSMFyQRgY5x3rm7mBbcqyrhmJUjGMD1r0K4BmJAOTyCcZrG1HQxIScfKf6f/rrrgzJ3POtT8yUEByrA4yRnPtXH6nZhJAWLMcE47GvT9T0YyMWClSBggeo71zOpaTI3meWi7hwQwyOa6LX2J52tzgvMeBlAww6BQOlasN2GUxk4G3kD3qG+00DKorRg5I9R/hVCMyxTsCCFUDk1S0KTT6mvvOQAdpAyOKSJXjlYOS7D5gcYxntS290RDkhQpyM46GrEeJcOzEtgZAGc+9JjTGFQxChySefoaQxEuUQ7QMAnPWrE1sqoApBIFOsoJJ8M8YQgjhR1HrWUpWVylq7F/RdCW4uFeY5UfMoHf612T3KW8KogVBtxhRjNYMJisQAjHzCM4B4qtf6sIzHhgCcle/Irxa83JnrUVGCL19qKkE5IJ4B9DWDeXRjdgWBBHJU9agutROGJOGJ65rIv9SEszuigE84XgA1zJeRs3Fkl3qKISS5AUYK+prmdQvUmDYBHXBzUmoSyk4SMEsMk56VSitd2ARkj5jurVaGViEA+UGKknOcHsKfEhm3ylcH1qZUJJBXHPJ9BTj5ZDEEqo4I96m40isjEToMZQk7s9asZ5YE4TOQaaZSXBCDB9R0FPEJZSScelF2VYbHGicBi4YZHSmEuQVIEY6j3p8MbqSVGIzxk+tSRr59wEcY7D39qtXZDdivKUjYOykLkKGHOSfapIxjAAySeoHUV0FlognmdhEFdhhi3ACj0HY/zqe40OOJQUOckZzxitowuYuSMdUEYLBMOTyfWrCQmQF1BJHynIrVtNNDRqZCuckDj8qmazjjV8ZLgZA7ufQe9bxiZOSMhrRwjlchgATToLcMuJCpIBPPatdYRGMuoO7AxnOD3GaYbdCrMACwPTHGK1MXJGbKozBIqmUSMQQOq8ZBIPY9PrVq5t8wABQAwxkDoalFuxICAqOu70q9d27SWEqjIBj+XAGNw6EjqR19OtfF5zLmnY+0yin+75n1OB1a0EM4JGXIAIJ6Dscf1rKuVG0ugJYDkLngDvj+tbOsws0jvGFRyNpZhnisaFCoYFyxwRwO9fNJH0Ww1HO3KpuYDgEYrpvBNwtlrMBLbJpAc4Pp/+usKFAyjIIcZ5J4/KtbwyiQ6tBK4AKsAJD15PIram+WaZz1ot02j17ULJ5rUMAFcDBUDgj8a8p8S2RhlmbBxnJDDGPWvbtLMV9CEIV9yH5t2MHHGc1xHibQjIXJIcsDhs459OelfqWDs6aPzWbcKjR5NY2wuL1VIDJ3IIGfxNd9pVrHHAoCYAP3s5OfrXG+Q+m3oJAUZwyjnJ+tdVYarAEBJ2kkKc+tbzTRMm3oa7IAjEKScjkDvngVl6rrQiR4ztV4zg5POfTFUdU8TrEzxRTYcHJ2tgjHTI9K5a9upbsyl2MsjfMWAAA98VjdocKd9WaEuoi4ldmKkM24sex9hV6016LaFQhyThSvQnvXLI5VMkqQB2HWnh1jhMynaI/mAHYdzUNyWpryQOxvNSiMTRrtZyMbs5HUH+lczqBG4EYYk4JHaq0jjIeIltwzweCPXFKUbbIWcYAGcc4ycD+YrJty3NopJaFWUjIUtgnJ6dau6Xp8t5OiKhIXDEkdB/hxSWmnzzJ5bldhYEhec+nPbgnIrrLWxfRoJiQA7Js3Zydp5xmhUm1cbavqZ+vXvlqiRBgcBCM5AAHWucdHbKsAWxwR2qzfzma5cEFQrADJ68cn86rFiu4K5U9dvrjvXM3ZnTGK6EXJIQgAKeTjrTMCMlQeM8hhStKhKYLFwMsccHn+dBIlzgADBIIPUjtUc7L5RbhWSEEjCnIXjp7U2KNTCj7yZCDmPHA9OaR88byRu5x71YV1EZATL4wM+tJTsNQuU9gARVGUJLAsfuk9eKDbjKEgtuz82OBipZQYFBlAIbnr0NR3OpiK3B27QvfPArOeIjTV5M3hh5VNIokS0kMQwuDnAJ9O9XljjtiCrlxjJDDGfXp2rjr3xMdhbLhByCTlT9KqXXimSSAqHBUjk85x9BXlTzqhHTc7I5NXkegHVYlfZ5hBx93kgf0qpJqQ3MN4KE8ZPA9Oa4CXV5/JLF9+QRjPBzVWPxDPbLGisQoXGDzg15lbOVPSKO+jkk46yZ6G90IkJLBWwcjOKy7rxFBA8cZmy78g84P41x0uuPc4Ls2eo561Sm1ItwUyc5GK8mrmM5KyPXo5VGLvJndp41nt7d4VcqGOQ4AbBHTr2qSDxhcS3JeBWkcx7WVQAD6nA715xJeNvOWCrxiopdQcEkTjBOCBwRXjzm5anqrDxSsevaL8R1t7f93CXXJAaR8qcHnAHQitF/iZdwRuIpWhDjBCv1+oH1rxmz1NokAzg5JBAyP8ACrEeoAKQWyx4JPas1Fj9jFbI7e48Y3F9cs0tzOjjJUx/KjeuT6+lVX8YXdkyMkr7Ac8sSc/U/WuXOqKJWUAmIoMAdSw9/Q1RuLtpI1LtsY5JXPStk9LWKVNdjrH+IutvvD3zSg/KAwwAPw/nSt8RNWtQgiu5AmcAZyK4iWZpHIQ5ToCashybR4HJUuRlscgj0qL+Q/ZR7HSz+MtTmVhJezvk5Cs2QT3NZy6/cJIS7FAQT7k1nRBGZASzlTzk4zRcuDcgFSIz6c4rphWnD4WDoU3ujqdJ8TTGRAzlQcZLdBXZ6P4usmCxyuEA+XJGOa8mKlEDkkLkjI7U60vpUIQgEqfvN0I7V0LGVY9TlqYChU+yfUfhHXBFKI42DwbQ+5TkAdOv416hZ65CnkqRgAAAjJzmvjbRvGl1pcoCyM6A52noD2z6gV6r4Y+Ik+oxIjzwxy7eZJGKImeMnHJAHYV24fOatF+8tD57FZHCesdD6k0+ZCoYupUEKTnrmtSOWDeQpwQOAOBivBdD+JzNGhIW9xyytlQSOmB1I711a/FiG0gWWS0kdiMCOJhx7fN0r6mhndKqvePka2T4inK0VdHqSqWKF3KGQFlUAHIHX3H41ZQKqAqWB9Qa8gPx2jtFDRaO0zcn/SHOQf8AgPB/KsnVf2hfEcwQWdhp9opzybcs3sTyRj6YrsWZ0mjBZdiF9k91jjkLEqrOOowOgFZXinxz4c8GQl9Z121gcHBt1k8ybI7BRk54xivljxP8UfGOtM6Xmvzqkh3NBat5MQA7cc/rXmd3fr5zzuDIytyxJdjzycnJNYTzKN9Eawy6s/iVj6n179oO1vcwaJpk0iEgG6u/kwR3Cg5H41w2reLb/wAT3TT3dw7BW4jDEL7jHQivOdD1AhFZQWJOCM4wK6mxYDLsGAPQY6H1rsoV3VMK2H9i7M6TTJgpOQAeOg6V02nHdKjE55yPeuN0+RiwAIIPU4611djMqhFB2HHPOc+lerSdzglG2h2mnyEoFDBjnJ46Vs2yBWwhwCcn61zumb0RXcjKjccc10lsytMgI2jAJP171UlZmcTWt8pySQeoI7kdqtIpePeSWJ5CsTwap24VgSSSVIwAe1WkR3CEFlABIHc59a5mdCQ0I5A+bkHPzHP4VL8ybQo3g5Hpj3//AFUogAbBOQV3DHBDeh9acittYsSD7joKhsdieDfGo5yc+lWYJAJXIJL5BOcnH0qqrGVRGGIIwcrg8e+fy/GrcSKpLA5JIz7msZM0iW9kZJIUjHJLHOT7U6CCJWLBRk9TjNORSSGJAArn/E/jG08PRlHlLzOOI4hkEn1rNXeiNVoa+ta1Z6PYO1w5DLkLGoBJPv7V5x4k8YR+I7SIrAYBGGRSWySCc5I7D0rEv9UufEN6JpywVhtCY7f5FQvpMm14kYnIzuxjbXXSpWd2KU3ayOG1W2Rp3Icjndye9cfrdsGPEwIbJK45GK9D1HTnt95IOAMA461yGs2iKpyoY4znpXtR1icdrFfwlH5FxKoAAZNpI7ip9csk8wBAVIznBzmq/hpTFqSuCSueRnpXQeILAG2ZwpUldwkB6kdselYWtIfOrWZ1XwotRDZICAAwBB969dt0TYQFAJGMg4z615l8LoS2nxCUbJlIyCMYHrivUI4mwCAWUHrjpXDPSTIg7lG809LhHwQMA44zk9hXL3ejyiQuUyxAU4JPAPp269a7jyXkOQcRkHOKatisiBWQnbwrFgMgetOM7bmlrnndvZnzXPlnIOD8uD+FXEtpNwcRlQOQ2ORXcJpcMjMxRSQMg4zmk8nyiAiKVzySBxT5ovoFrHL2mkvdsJMFUI3BemfwrasrUW0CqyEuAAWHc/Sr7gEMSWDN0IHH51XZ3JAA4Awfr60bkkMikqSVIBPpVeZVUgDcR39qtuG5AYEnlQe1RviNSzAH5SCOwPrTQMxtXvRY2EsgBMhUquCDgkEA4PWvHNdtdS1y+BeFkUcFX+8D9BXp+tP9onIJDJjnnv2rBkjETEkYBP3s9a7afKlqjJzaehyGl+DpVAYukYLbSWU4U+pHXHuK3ItMgtyrtF5zjA3E8L74PStdkKoQgzj5iT3FQrH5kgAKxljklugPqRQ4x7BzykMCK6MCFKnAwRnB9aaVjRJCWAkPIzwD9amEexWYENgnkHof8ms+adGyQpD9CQOtYVHGK1LhCUmErYEaKMknJ9CDXR+GtNhv5GV2BkxgkjqBXMxREYYLlieR613PhWIvGDGMEgZyMV49as1selSpRW5HNaLAWCDBHHA7VUkwCMjYCMYA611N7aNhgwBJUkcdTWFLAIsjDZGOFGeT3rem/dTMZ2T0M2eB2UFGIGMEY6epq2PCEusWaxpIYkkxnGDn8+laGl2AupVDAkjmu3sLRII0XAAA4qpVeTYzUTxLVvhP/Z9u5EpleMkAMOSDyee/TpXEXmmxWsyRA4YqGIbqBk8/pX1Ld6eLqNlMPmjsAOteTeMvCdxHOhEKurA72AwQuegPY10U5KstdzZbbHlgjQMRg57YNSJgqATwT26j8KdfQyW8jgnAzgYHapYolChwME4GF7VjKNiGi1AjRqCUwCODjrU67goBAB7A84ojlDfIqszjgDHUY65puWOQwKufXnFToFizES6kAAEcEmnJlgSSABwAex9abHGdgBO5SMHHrUpYJGCecEAnFCBKxJsDAHHC/wAR7U5yGKo/IPIFQrJJvKg5Q9SehqYFmIAC5A4HpQxommdmkzjPGODUIQ7SCgBB4wetPOezFiOoxjFOfPJUYUcgk9azuUkVwgII2kEHls5H5dqie3jYhmBMeecjPP09KtopEaMz4YgghQME5PX3qNsCMgkg5yaqLYmmcDqtq9sxZ4mBB6AZzk8f41p+BvEFxoWvjLkRHGQO59a0dSsDNFK8Y3OBuAGOQOvPr7VyV8stsVYAiQfNx97FdjanT5WYShzbn2V4U15das4HWQZA+YgA5zjvXRXmmRXuScupGAT6V8//AAY166iVYJzshYKFBzkEnn+lfR9oySxRgSIRtBODnGRXzP1jkqOHVHZSpyS1PP8AVfAdiRNJtInY8ELlSPT6+9cbd+F7mzwoQogB5x+Ve8S2qbCVJOeDkVl3+jJKu4jfnqD2FepSxSekjV05dD57ngdGb5ZAQSuSpAyPr1pigybA25wOgHAz6mvWPEnhJfJMsSM5HBwOB+FcFeaJLbTkmNlXsR0rrtGauiH7u5nxKSfugyYyOasxou7BXBAyccVJFC6kgAYx37U/crEBhg4weOtYSiRzixQksSRsPb/Gqmouyncw3hjjPpjvV+IMwJbJOcAZxx6VV1NCI2JTbxgDOcikqaZUaljlb68JkKsVCr8oIHWsy5uyhIKknrx3qxfShizbe+DxjFY1xKQpywLLk8Gj2aRv7QSe7LKpAKtn+E9Kz7m6CghizEnG0etRXEpbAyQTWeZw6sVbIB2ksTkVSiiOYmkufNyCORVSW8UxFAMt0wBUU1xKVZHARGzhiTyPqP6Vmy3EYXcRlACMKeKqyMnzMvpeEAhgCCDjB6HtVRtQJVQpw4zuz0J7H+dZZvjuJBAHQD0pPtChmBIwRkEnqaaSJUZM0zfleAd5xgnqPyqN47TUoCUhAmRsO7Dk8cYrOaQhS8QJVTgk9/enQzyJkIdicngdz3q0uxdrFqOJ7PaqjEYyTx0q8qrOnI5Az061QN6JGQ7942hTnirVvclCMHKdDgUtRbiNabWPYNwPrSsHhJQtuPqKvu0UkKkHhjkYPeohETIWIAz1OOw6Vm5MSViS0DNExDgEY6g81LOCpXGQCQoHYk063LjeQCBjIGOtLOjy4Rsgdcqec1KZqrlORJCJVcbSDwwqo3ykKGPXirErsJigGQRk84pqxnOAAxJx71oiyFo5WhJAAk3E5xnI/wD1U2HOCS+0ZyQe4qaZAY9pLAg9AaRISSzgHKKST2A9atIhsjIJkZUICZ+XI5x9O1PW2ZIgAVcqc5J5JNIjsPvStKM/KWGMDsMVYCF9pDHJ6jHSrVzCT8yOMzyRFAcRggkYrV022Er7ipJYbSc9QO1VSPLwBgA9MdTWjpEIFyHQlWIwdp/pWsWc83obMemxtAxB2kqQhI4B7Z9qki0soke5SQV+Y57960LC3ZkCq5YMCDkZ+tW5ttjbkkBhzjPIzXqUkmjgV2zjtYkFuQhRZUAIAJ6Gr3gS+cTsgTGGGSzHgeo9e3FYGuXTPNMHARApZWJ6n0xWj4HlleVVJ5AGT/Lms8Xy+yaOyEGpI9hFw+0uRksAuexA9u1ZmraqtlbOAoLkHIapDcmzs1klIkBUgLkKAfX1OK4vXNUF4zEuu88FlG0kf4183RjzyPVnLliX9BnEs5cElRhRz7V1X2jyiAGzu4BBxiuM0VylspCgAkYwe46/0roUkMqAAkEYBOM4rsq2WvQxpRdR26i31zHGpkYEvySoNc9rHiEJaKEAYgiTcTypAIxjpg5/SptWmWKKUSOQ3GzHcd/pXCXkkpmfDAr05715VTFcukT26WBVryNbS9Un1C7Mzgp83AXnbXYRWgZRujBB4JxgkVz3g7S5IiZ1IRmIYj1rvbS3YyAkZHfIz+OKeHqyqN8zPOxf7p8sTlLjSVaZwgJXOQCOtaWk6bJEA6xMoPPIxXTxacZ5VCoSOpIFaselMEUEAAcD3r1Y6nkTk2Y1tcMinBwc7RkdB3qxGyYKkBwfUVcbSs7yQQM96he32YwASOOO9dEbHM0zPFgpc4ACscjIrO1TQY5g5dFBY8gAcn1Nb7o+xTnABxim+WJSQTz0Ga6IyaBPlPMr/wAHTneYQFGflyQAB/jWfZ21zbbBNGUJzg+uOuK9ae0SSNo3UAkfrVKfRIriAAoAVHLY5x7Vopxa2H7S/Q4bzgIlRvkBOMNxj86ilsEli3BWYOGBBGAMfrzXUjQFR2ZE3JnjPU1VudLKysAjIOOCSea0TRDnI4u68NmbDAYGeBVWbw5NGoKKDyMGu8NgyALIxUHpnnFQlHDOkilduCqnuCM5x261VuY0jVtucRJo0qkEqQSOKT+y3JCMACBkEHrXZfZgzMWBcnkc9Kgey8woUQuxOAqjrUuCQ3WXYreEtGE1wGaQFG5A54Ir1fTIBDDEhVsAYrB8O6IIlBZVUryAB1z1rrrXOFUgEgHOK8qsrsmL5nexI4iWAFFYyZ5A9O3NRg734HI6mpUbEwwhBz94dBTnLZJKAEjg5BzWCujoic5rLtJNkFWQHlQO+a5zUrfzcNtUhCNoPOM10V+WllYtwAcjise6iMgY8nHf0rzcwk4wR9NllNSdznLlfmKOuSQecVzt3btFlgQT2z2rqZ4Rh+SSRjJNYl2vlggjJ9q+XlVl3Pp/ZRfQ4rU72dC+4lFUnjP8setYV/r9+JSElEaKMkNzkfX1rodXQ+W5A53c59M1xusWqMCXO4ghgCvAPY59a6KdSXc5qlGFtUFl4mvFnWETbEbkZyMHv/8AqrrdL1mWSMIzscH73tXCWikTliCwxxxXX6aP3cQwR3Y56+xr0YSk+p5GJowtdI7XR5HuWAUkk8YzXSQ2YYnJKpycmuU0CUhixOAo2jj9a69bwG3JIO0egyazrVZR0TFh6Kau0Zeo3D2rgIOg+9jr1rEl8TtHIFZSAOORj+VbuoRl0Z1UtxnB7GuOvW+zsDKM4PJYda5o1qr6nd7Cn2OoTVmmRQzqhIGGx/SnLrMksyQIvznglBnPPqawYJQyh2PzdeOgroPDtnFKQ5KukjBskdc+tbRqV29GZVKVGMbuJ3XheW4WYF40hAIGUJLEjrkHt0/WuvfxEYSsRDM7HggcAD1PbtXKwXyWiSAkhRhScHn05rMufEsCyEu2HXoc8H8K7oOozx3Sp3udNdaqbmU7gEVmwWz29awLy6WJo/MlVI2ZmMh6gdh7iuO1fxqIZSYJUGMgxsTyfXPTFcB4g8VX19GRJKUUj7oPQfWtndK8mb06fM7I7zxd4vtrGMkyqwyQfLwcge34ivKL3xlNPekqWESAhGJ6gnoK5vUZpJbstJKzOVwDuJ4rKe4MEjZJYkjjORXHKu0/dPR+rRtY9O0jxDC6ASEhzjI64rstEvrc6gjqVaIAkBuSD2OfWvDrTUtwIBKk9xxXV6Frwh2OCQgOCo7t3NVDEt6SPJxGDe8T688F6p5tsiBjIVAYEsTgH2rvICWVWIADccdq8G+GPjqN7aK2lnUYztyBkn0z1r27SLpZ7UMGLHjBxVQld2Z5MPdfLJmjHh1wCCATyB1pwGcjOcehoUnaxIwcDoOlOSIpnBJDcmum9zqQKpYggAsepzTxAVeICNhCMblk+8fbP+IpvkOCrAkDPP0qQNIu3D7wMfMx5NUrotOxn3mhQahlZVKHGADjGPoO9ee+Jvh2jEPE+CGJI2nkDtxmvU5GfJcggDjgZwadsMYY4IYjGTxxXTTrSj5l8zasz5k1fwzc2czsykoSSFZTgVhXVm0SgfMWzzkdRX0v4i8P2t/CQ4RJD8oYjGM15L4k8KJp0zqm0bicAOWGfqa9SlOEt9znnTurpnm/khSckg+lI8YVQAcg8nA71sXNskJKuCC5wW9Kr/2fIsgAQsB3AzXV7vQ4mnczzbtIFKfMcE46cj3qzHCcKSuDjJNWl04j5lTBJznPUVZhtckZchD8rADgfjWMhJFaa6dEOAikDg4/SqE92VIDgkdS2OBnpzVq7KQ42Etg5KMPvfj2FZl3OzMVIwpP51KihMe0gwxzyOeOv5Vo6crSybSuUYAE+9ZkaE4IGMjoTW3oi8MZcjBAAPU+4I7VM2khRTvqdRpdkoYFwWwOBnrXWadCpXLYTpgAYxxXOWXzBCTySAMVtwSnIR9yMCMYNeZNuR2xSsdzcMQFIOEGQD34/wD10QMXBBJAJzzVZ1O0EsAM5PNJFKI2BZtq5yGHev8AJ5K5/U90dNpVoZnUFsk849BXZ6ZpkaYIyAOck1xmkakkI3bQD25rpbXXY0AO4AkdAa0jyo5aqb2OnihihwFXAzxzwKlePcQAQQGznHGPT/69YEOuoRh2JbsMcVr2119oQHIKnj61snHoefJSW5YaEF2ABQkH5c8gUgtAyYPXpgircMYK5xkqMZ9asCLcQSckjnPc1vGFzmlKxnJYMwJUgYOMkcU6OAMXGSgBwSRmtEoFA4AHTrUQiZcAEkZzknr7fSuuEVHoYObK4hC8hQAD0A6UModxlAPTA6GrDQnzCxJIPYdKQLngjDA8YPauhTsRzMreWAwYcEHipEUeYHAO7sc1IIkyR1J5we1AIBII2juBUSlcSdydJCM5YupOSGAOKuRICy5BIHTHpWWXMBGDuDHlSenpVi3uyCFAx6kmkp9yuW5plQ2COGHpS4HICKG9u/vVaO4LEZYU9pd3JJxir5kaKJKWIwDgn3qKRxyQMH19qiZw7KWblQQBjkfjUU25ASTk5xtB6is5SuUkhZZgoOVyT1OelUZrgqnBwAOcnrSTzjcQGBI6j+VZl7dA5wc5657Vg7laDb69KKSDvOBhenXrXG+JvECabbys8iM6jOAcDHc5+maXxF4jjsskyKAMnA4ya8E+I/j8SSvClwF2KTKM8+wHvXtZdlOIzCqowjocmIr+zRN488dxXLzwIRMGjIG4kAE9sV47q+vPcyB2l2gDseBVHXNZeW+EwceWIyMEnJBxyR68VieYJZAGOVPIB5yK/qPh/KKeWUYpqzPi8Xip1G0tjVgu0ubglgykE53YAYdv1rsPDelG/uokwwBIG5e3v9K4zT7Z7tQkKbpc4VTxk9q+hfhv4PZbWKe5QOCgBMJzhgOmT6d69nM81pZfQdSUrMMFhHiZXeyNvw9o6aZbKHhV3wSTIM7l9R681vQ2wBJV1AwDhRirsdh9njICEj88UxV+XaxKv7Cv5mzbOJ4+u5t6H3eHoKlFIFUITvUkjGCvcVKDtckFgSOFPrSw5ILFyB3z3FWZIkeMbQCSRgg9u9ePGfN1Oq1hiSEKAwy+MmiHfKSCu0rz161KVXK5OAOtVL68a1yykYPc88V7WBws8XUVOHUxqVI043ZNfXkdllGClyoZWz0B6dK5rVdXJICNgkZJB6e1Y+v66HkC3DgEHIC8beeMCsB7x7iUKXAUjLEHqf6V/W/CeRRwmHi5bn5fnuYym+SJsSzPLvIf5yR82M5/Cnbg7MACpAyB6+9QQyBPKyVAB5J6sPQelPldwSyjGT2PQfWv1OKskj4GV27gZAJdkgALggY71HM5KGFSEPGH7genPHNILnCEKfmUfKD29c+tU0DEFm5YnPWtLkWReGWwPNRAoJG8HH6d6Y87SEEMB68U5VDoAVCn065qORRghRtIP+RVXRNhVnbaSBkDqPSmNcu4CAgMc5PY1GEBcN8yAnnnNMWYDBKbRngEc09BWLSygZ3EZAAIA4FSSCEb3O7EYySi5wO2fbNVhcNJIwUYXJA9/Q0kkxSGQkFmQHCgdTjiokrhYJn3xEDcpPA57etedeLLwR3EhQthQQRuyTj3rtdZkW3thLIzBduTs5wfpXkHii/czmNZyZWBcAAZAJ9Kxtdkxp807mHd3xuFJmIllzyyjGB2AFUZp1EQVUJVjkknJz9fSnbJJJBkEue5GM1ai0u5cApbkgkAHPVj0FdkYJnq6LoZlw4kUMeHBwMjqKaZDKxIOMAAqB1966KHwxeuFLxMmeCSuR71pWnw/lYlpC7LIeRjGB2weefrWqpGblY4LyHE6EEkbh8o6c1emtXRwGid2BwFAyQa9MsfhpJK6OIsIpzg4JP4VvWnw8VJZnZWEsuC8gGMkdM9c9O9ZuHcj2yjueLx6LcTsxEJQnqCf8Kt2/h+6GG2AIpww6Yr22HwXbW8oAtwJWAy4AAP1p83hpVjchOM5wVBAqXSiyHiV0Z4ydIZPvq2exPcVTurIxKQMFgcgYzkeleqaj4dZbeWZ3QxKcbRwR/9auJ1XTxGhZWzgZzjHFcVaioK4QrucrXOWeMKAzAhc4OB3NJFAkZkkJJY4BBq26hVVwSf9lumOxqlOSylEcISeCRkCvNPQSuIqE5YAkEnr2NPyGKIAQSOSRUa5QgsCUxkbec/hV6AK6FieSPSgaRA8SjID7yDk98UgRmJwMDrk96URIhbCzlSSRuIyo9Ce9ItwFVFZgSxIC4xkUaFDdhVElAyTkhWOOKUuGZEAZZGByB0GKlkMSowKZGMBs4xUYZQqlFyV70AR2wRwsoLB1LKVPBP1FNuSIwADkHkj0qSQGSUSEkqBtU9CPUfnSu6eYGADMBtw3T61I0EkLQ+USVYOoYFTnHUYPoeKXaVYkYQEY+tNkAVQQ2CRg45xUbyAqVJLMP4j1qWWgkWKV41LeUIwclR9/2NITHMFQRkEjkE9PxFNKpwSCGHA96dHhVBJ2MDnPXnsKgq4jwh8EkFeAQRTZXCswGQAMADoKlC5GCcc9qgaEu52HYGBBY+1CdgsV2DjcxcsDyqkfpTJ1cqjMQAByOuDVxECxu5yQBwCOppsShklJICNgAHqfcVrGQrEMTkkEnJxjA6Cup8L+KptN2hySCxDZOcDt+H+Ncu0bpvEaEjHynOMmmSfJIhimLlcMcdN2Onviu2lU5WRKCasfT/AIN8ZpfW6OJApQgBG4J969X0zUROEy+4kA59Mj0r4v0TxS+mMkryBkUglc4B55JPpXv3gnxtbSbQb95WIC+WVGBnkYPX869WM1VWh5lWhKOsdj2mMecW2qAQMlh6e/1piQEgAgBM7ss2CM/zHtWZoerJcJhSSxGQD6etbIlLxnAG4nBz2FYyTRzFWSHDuQAecbccH3pklv5iuGwMgngcFqtBPmKlTtI5IPI96TbkEoMc8U0xNHP3WnJLGVMSknAPHSsG+8OhQSiBhXdSRb84GfYDoahNuCoDAEnIzXRGdjNwPPksvszoQCh3dx39K2LQltqmUtg8A1rXWnxBwWYMTwCxxk/41XWzkjKkgOwPG48VfOmjPlsTxxAxAErnoVHGKtiJZEGxSSOBnmobcNlicAYwOP8AOa39H0pp9rgBgMnGemOa87FYinhqbqVHZI6aVGVWSjEoWuiNd5d3SIZ53gnP41oRWECAKsSlgMb8VfuJVZCEJU9sD9ahgVpBhiCMemMmv5n4q8QakKjoYR2P1HKeHqcEqlZXGJFFuR41zkFWUjv24qUWqZACAAjP1qTbtBAJBHH4U0jMbANnHQk9TX4nic8x2Md6tRv5n3EcLSpq0Ykfko1wyKm0qMkA5wD2zSpCOoGB1+tOXcFBAJPQn0pJ1EEQLvhicDJ6+3860ynAVc1xMaMOrM68o0YuTM3V5o4Y2w204yFY9OK8i8bkz7iwDIM7gT8pz2PtXoeuXLtIecs2SSea43WbNlhZioeQAhmKghgemewx2r+z+HeHKOWYaKtqfkWb5tKpUcYbHhWr2RguDM4zKSAcMSMduKy1REuJJQTvIxn2rsPEMCDMoyA/IArm5IWjztJTseOo719tGFlY+cjW9oriW28nn5wR0x0rcsYSuGAIBI6jpVGxgBXcCeorYgBQEfeHUj0reKsZzlfZlkIwBIIIB71Bdyxp8pbHfFTB0mQDBBBz3FQlUnkAaJHAJJLmrVjBkJkjGSWySeKr3e4RMUdllyNoUZB55yKnmCiEiMAEdFxgZ/mKiTcHZiUKkbcBec/XvVqwDJZQZVKDnGDilNym7GMEHFMXHmElcMOnPGff1p7JuVn3qj5wFYZJHr9KTSBI6LRZBPGyx8c4KnjNWb9PJwc4LHjPOP8ACq/hdH3sVGAAME9wa2L6BQCCQ+eCT6V5Fdcsj0KT0Oekj81iCSDjcCBgYqIRkKUY7SfmB9qkk3ecU3DGcBScAD1prgcBSSM9a5TuRErNkl334JwCOn41IrpOBgkOPvD+VRbAoZjKpLDhcH5P8T9KE3sSpPDYyRxkf0pWG2icSGWZyECIoAGOcnv+NWYWLSFAVOFyGA7+lVt7RFwhIC8NtOQT9e496ltGDE5BLge/NQ0NMtOx2khWc9wOw9aZIzPJHIwAAUqAOO+aahMJJZtwIwT6VXlmJBBOVzwc9KFG4OVh73ZRmKuXBPQHpUL3p8wgDAHYiq4hPJJBOeATwamkjjZ1IBJCgnPY+lbRiYSmyS3uBklxgZz9KU3XlysxGWZQfr6VVeYOSAhA7nPX04qJ5TkEYAHQg8j2+laKKMnUZb+0s5LE5OOBjkGpIbliCGGAMk5qgtySCwQGTng809J2IfLfMeSneq5CPamhDIDIdxAH17U9pBuOCAScDgcis2O5VSNwyucGnSMWlALlUB4I7evBqHBmiqGisgYqFlZgOx7GnG4AyQAffFUEnCyAg5Lck4pWkO0leo6j1rJwB1S/9pDxYG3PfHaq/mLnbkgep7mq6SqUOV2nHSop5lZiBwMdQepqlAj2pNIQWYgg/hSh1UAE4OcnjNUfOBU5JLdTSeazEHJAxn8K2UDSNQ0iyHgDGOQM9KY7yCQA7SuOQOtVI3dJQwHBABPtQ9wC5chkAOCT3qXTZftC28h4ULkDoailTzMFU5AwcHv600zKQp3HOMgdM+lRM4cAliNuW644960hGxm5Jlq1PlFGbblTn3Pt9KlkZ5lBly4zkADHeq0I3cgEvx8w5wO/FOlnlRiwGB2AOePX/wCtXSloZXRdnuyODlcc8DgnHpVCeVruQh9oOBlSMZFM+1mZg7OCw7KMD8qRJDK2wgKoJO4DBP41jMuNi35wj3EgOWBUsRknnOfY+9Q+eQwQHLnp7UrlQzhSCNvyjPeoo9seGIw44xnOTXO43NVJIlkKuGiJw2OSBnFPyArnkEHlQeme9QxyBZS2MAfrUyyIZXIByeTk/wA/eocS+cdOoVUYAkAbRg9Pwqu0JckkYQkY+tSqxZi5IAzjJNLyWf5wAOmfWkrphpIx7pWi4QMCThtp5IpkSOJgoAxgAbu3NaNzCWAIkMa9ztyfwrPKkEku0spxgsecCu6k7uxy1I2RtowjjQIcEDB9znipdp3cgqTwR6VSjlKYHIYHaQex/wA96tIS2WDgjODj1r1Io896k8apGScAgjuTwfWpYWjILlyUbPzKM/pUcaBkYhiT1HIGKlEhdiSASQADnHT2qmJAJg8xwhIHAyMCpcrnZjKkg8+tM8w7SCODkcijeCoJBJycDvUaFoftxgAhsMCfcd6cVJJAGVxn2Ht9ai8wHBHGexFWFwFI38+9SWPVXVdwJLflmmSgp80bZbox9v8A9dKk5eMAHK564qOUJtfBwzcEZ6ip5h2J43K8kbiARwc5p3nAMijOQOtQRxSA7w2FJIAHb15/GpBkuQCCuMnHaloFiSKcHIwwJ55qZAFcOQQp4PfmoDs3EYJUdD/On/aggIHI6AdcD1qdxloEMFJbPHAPrViJoySHyEHcjOD+FZ6TAgEls4+UBcg/j2qzFO5BO3CkZ29xUMdieViZEMZ5xyRxknuB2qdHfy1BYlyCORnJB9PpVHzmBBY7SRwqjOR9fpUrSvIw2scjgCpaKViHVrQSKjAZIByD3rkr4lWcEEnttOMD3rs55PORQWJdeSPWuP10iJpCUI3H7q8Vi1qdEXoZDSAMQAd3UrjrUMeCxDL8pyRk9KdJMDICQScc44waqvnzCFfJbPXqK1jczlJE7yIqsrDqCBimW+wTjJ56deaqecQzkqRuBUHP6/Xim+fhw5GCCBnNVZkqaNlRHsdDleS2fXJp3mCNCACRjOM1niYuCc4H86f8xwc4GM9etZOJV7khuAGDAcj170kTjzwGGSTVV3OCVyOaktY3ZxlgDnINaRiQ0dDaqWG4DbtA2nrk/Spp4PPgKAgkAknPBwM8VFbkCE5dt/QE85NW1ZQhGw9OcDpXRyk/M4u8iKSKQcZG5m7k11/gjWCpEJYRDPTrisnWLFdzOgwpPykDrWbp05tL9QQCCR8xOMHPSlojflUon0VYXSS2sSkhiBy2CM/UH8qvw7kQkH22ochf/rVx/hnUVnt4nMgJAAIOB+XrXYxzAqQoAB53EE1lNdjls47lfUpCLRwTwRndivK9Wmb7VIhLFVOAx716Rr155Ns4KlwRjg4y3r9PavKtWkeS4LMMEnBAOQKmMbsuDQBjIF5KgHPB5pzbZSSXCKDuBLYyewGPXpimxEspUAnPBx3qS3jKFiQTnggjgY9/89K2SsW2LH88YBB3ZyPap0tGc4yQCOCD3qeCJPJfAIbHH1qyfkKIMkEcn1FVcykxbaNYISAATnGScZqdtiITtwD1BqtPMRhk2EqQCHHH4UrXYZVDAbsZB6AUzJsZcOr25DKeQR1zxXE6pMpZy5YEDauOBxXXTzZtZCCQGBU9uK4vVI3kcjBCg9CKiauiYydyhI4+QKSG7mnOcAAHBJ71G0ZKMR16DHeoVkKsMHBHUE5IPrWHs0bKTRb80ZJOTjByvUfSmNKHMhckvjC1Udj8xA3DqCDSbguw5JPQ5qeRFKoVblXMjJgkEYznp7VA8BClCcDAwT6+laMhO0+YACMkEVWmIk2gEAqh34OSWzwfYY7VFrBzJ7mY9uSWySQMAY7+poaAHABIYHcSD1GMc+1SmAo5fzWII2hSeB7/AFoWFiWyFYsw2bjgAehP9aliVhFtyqgMQxPzcHqKPLG8BBnuCBkinzyL5LBCqDIBbGcE9B+NQBJUDxMrKc56YIxSs2DGSsjOVdA4PGGPWoSVkjcnIAOMA4xQ0x3quASTkNR5phkKsh2HkN6mmQmQuQqlsAheQSMc/WguchkAJ+9gHOKRgHkYSqGjB3AY6H1olunLNwAeACBjNZMpIhljKrvYkZPYdzUUkYYAHgEY69anaQLEEZdzMcliTxVN5RIUYsynHTHQZ6Vk7m8SFSLdShLBQDgnkk9hUcsgkhAVQM9c4J/OrE3lvgEgtnvVC8MeWGCpJ7dzWR2QQmi2slzrMSA7SSWJA6Cvc9GjEdhEFJYEfeHOfWvJvAqE6/8AKcvGokG5cgDpz2PXpXs2nxu8UYOFHTd/X2r06C925FS6KzuEk2K5Yk4AxzVyK12qA5yDzkDGKsxacCQcHf8AePGcfjTyqoASTtByccZH1rqscjIktGCIpKkDuB+Q/pRONilSgQsp+6MAHPIz3qQMZHVQdvr7ehqnO7iFsDBDHqc1m0IruI2gIBwI1yMDk+wqgzqQSSFPZc559K0BE1wo2YJweCcdOtZkqhmBZcEHGB+tZlIiC/KSD8zZyPSpo0AQAgFhjOagSEZYhie+CakEY3od24+np7VLNEWTMqFVWNSGwASOQPrTJSCFKnLZJIA7UkJYspIACg8U6RyrjYoJPOM4qLXKZDMzLbupOcHJXpx/+qvNLsg6u5diHyWUL0Az0r0fVJl+zOMEE8HHavPjPG+pOAoZ1O3kcV85nGkEj6TJV77ZoQxl2UgsRgY96slpBI+eQRz+FVlM5YuEwikcjv8ASnSTgAvuwSDk+hr45K59k5FS7ZFkJLsXPUnpWejOLklyCjDHPTFS3Ekk5HAIH8R6UsUazsEBDLyNo6n/AOtXXBWRyzdxyRAkBDkE9a1rSFYFOVOSeDnpUVvZGNQqDIHbFaDj92oEZkOPuggZNEpWEiHb84COEyCck8CqbRHqzgFsgn0P0q1KUTGRtC9V64qDAuUU4wFYgD61mm2NkEAdYiXBZ+5HGaWaQpDnIyvUH0qwQIyVXgEYOT2qNMHcr7XDLgAjpXVB9zCSPRPhtdFrOEyyEMABhQACM8Z/+tXqoiLEAAoxwTwCBXjvw6KTMYQdqgqMg8GvddOgjmjQhcYAU5Ocn1r77Lp81FH59mVPkrvzI4LYIQSwJC8nGMmrYJyARx1II7/WpzbBUwUDKp6E4NRshyAOOc16ejPMWhH5QK4AIGTzkjr2pXQEAIAMCkG8lg0mQD0AxikffvAAyepPqKVkMjLFlAJwQcY9aQyBWQMCwYHJIwQR2+lOZSpBAwc5JxVfUbsWNoZ5ASuDggA4wMniolJRV2NXdkjC8Y68NJtHEMoVnG0YHPNeQ3l+95IZmbc/QknmtfxPq0mrX0koY+SeEUjke9c0qnewJy559vpXx2OxPtp2T0R9jl+GdGHM1qyWSN7iVHMhAOF3HoB9K6XTdHjeIEhTKQAWU5yB0rm43GFJbaPQ9z9K6Dwvfuk8aHAckgKMHIB4GPeuXDSp89qmx2YmVSFPmhuSXvhSYkvETgEZ3HGc96xL/wAO3qo42oIQOCW+Y+vSvVoFR41BQNtGD7CkmsraaFYwgIyWyRggnqPpX0H1TDtaHgRzGq3Zo8F1Kxu4iHCEo2VBA+6R61nujLMMArx82R1Of8K9x1HRLZInQBTlvujoSM4P1Fcxd+EIJFZtpJU7goA5P1rnlglf3GdkMZFr3keXyl1YE7lAfqT933Fa+jeILnSJd4ckBhwOcit3VfCStGURcqSCSefc1nv4ee3JIIwP4senTiuWWGlTdzqjKnWVmz0nwd8WmPlmQMhXIPmE8jPXmvVtM8aQanGk5bcSfmYnAI4yPrXzGulTQqjMCSRkYGOPpWnZ6lfaf5SWzNGAMKJAT17c+p7VtDFTo6S2PPrZXGetJn0+97bXLARggFuATknJp8mxZHUsoYHBINfPml+NvEAA8xYzKp4ZWIyvqc55rQn8e6xFlgHMpxhQOnrk98+lepTzKjbU8uWWYqL2ue0NKnJVg4AJLDtzVeQrIpYtls4A7YrxwfEXULi5USgxgjOUAAz6evFdvoXitNQSNQjTysSoCYBz6nsRXp0cXSq/CzgrYatR+OJvXVnFJliNuckkDisDWtMSFXQwF2YBgynGDjg+/HaukilEpJyDHgAexOciq17amYtg5XHavThUV73OJo8uvtKUFyASSMZJ5B9axLnQ2GSq5BHIJ6mvRr7TsSMQQxOPlxyB61kvYOXMblc+o6V1KaZg1I80MEtvIykHaeSCOhFaNjOEQjGSBnCnvXXS6TG7EtHhweuODWfcaJb2szuzrAGG7b2FNuNrlRT7mfGxnYHyvLY9R149a0ItmnREAjc2MlTkHvWJqOuWViDAs6h8ncUOcj61ivqTzuNj5TGQPX8a8ivWi3aDPSpUpWuzpb3VA85MatGQMZJyT/hWBdap5QAAJKnAxzjND3QGdxBkA5yax768CsCSQvU4NcG+7OxIt3GpmfcwbBJwR6GqMVxPJNOzupBI2BRjA71GAjRBnfOTkYoVgBlDx3HrTukNFxNshLE5Y8YPY1aEKuuSSABtGRVS1YMhUgKc8Z7VbQB+CxHPOOM1nc0RXNuEBGRIpP3gc1Fc2wkVo0wpY4DY4FXViQsVChMDO0cfjTo4grK4HC8kEcGmiiidOMSk53gEAbupHc//AFqebUmMKpySQMVfAChAoDBieT2oQGNh8m4k9fQUm7CuVY9NPnKJTgDnaDWrp9ikdy8iIHVjhQwztH+PWmoBwSjEn26CtO1lW22EqCT/AAkVcWzOTsWwiJG2XwxFUpCJZVVDhD1LHrUdw7GUgDj1zxS2zFpdpGCOi4610xbOaTJ/JERUmTKk4HFOIBdCSAACd2eh7VPsWU5MRTBwM/rTvs25QABwDkYrdMxZVeHKhwwKk4IHJFEduACScEjgVP8AZyXASNmJONw7Cr02nygRbUJLdcHoKJSSV2yY6uxRsbdZHMpBKkgbcdhx/SpdbjWOJljAcZwdp6V0Fh4bnFuHKBAecd6ran4clEJKLscnJYc598fhX59jaiq1m0z9HwMfZUopo8p1WIGUg5Jz3rNmgEMj85QDcCBjNdzqXh24upy5VWQKQCAVyRwOPX1rPHhS7WZUKbjnG1Tn6815p6XNc5ZbY4DAhtwB+lWAsyQyGByj4yCOox1APqa6638HTyF3kYs3cnvUo8IjsCgHGFPSmnYyltY7/wAHSJd6bayHlyg3DAGBj9T71b1nRIriJiULc45x09cd6o+DLJ9PtBauxdFGFDH7ozng/jXYyWxnCuV+6AOO+P61+g5Tiuemk3qj85zKk6VZ6HhniXw28c0rCNEAyQWJGR+ANcHepc2RcqTkgpgDPX0HrX0jq+lRPHKJEIJ+6fT8K838QeFFbcQuA2SCBgg19QuWqjzqdRrRnlMlyQiIwIwMHIwc1EJS7nYccYJHUV0l14VkMrkPIFUfcVQefUk81W/4RmWOT5nYAcnAAH0xXO6T6HQ6q7mOuFYgpuYjAJPQfSpCRboS4JTGSAM8fStg+Hp1QsBljyqsMZx79qsx+H57jYsh28jJB6AVm8PN9CfbxRhCVgoPlggg4YDgDsPrU1hpk91sklYIhAJRDkFc8HJ68V0sHh8fKzBpCOmSBx+FacWmogjRV2E4VQxJJ/GtI4Wz94l4pJe6UtN0lEjJUkRKcjIH4c/nVTxBqQltGtoziOTa2QepHQ569zW1rN9FpltHAFV52jLEK2CoHB479R+dcTO4mXacu4w2Bx0PJrmxE1TXIjag5zfM9itNE5VGcBgSVBB5BHXI9OlQ+UYcs+HLDgA5qcvEsuXYgMeF9fU1FeogwIjktz1rxpS1PXgivI6yINibQAc570W8beYmxAxOc7uAB/jTgrKiADkk5qQ3CxZViSg/ujJrlcjqjG5FOVh4cZOOGB6Gql5qiWqAs6hmGSSM4qS9uEEImcFRgkK3WuF1PWmDlAQT1PvXnYnE+xjc9PC4V1pWL2p+I2bLAFyOcBqyNQ1lr+IgsWBGCmeAKxru5T93iUO8gJZQPun0zVWORTCpBYMScjpXyNfETqu8mfW0cPCkkoo0p7wbIwW4VdoUcDH0pkNx1ZjgY4BrOuWyAQeQfzpyXYjYRuCxYbgQOBXAzsSNKa8VYyzvhFGcAc1TlupCQSMAnj3qOK4aLzmYCSNgAMjJGOuKmlQquXGCQCM9s9Km5aQ7zlSMh85IP5VALnKoyg57Z7ULGxgVSAxB5PpTDKUwCvA4OKV0OwybzZnUkg85zUU6hicjb6kDrVpduQRkDrg9qdMoKllC4A5Bo0Cw21lDxIhIAU56dPepo4i85Kk7T61VtQxk5AA7j+tWxcFZliGOPzNC0E9CRonhBABBzwQc5qvNmSUDABxyWNWwzSvsByR/DnoKdLZrIpBOWPY9qCblEIXdQCpON2AelaUERMZfO8nnJ/nVGOEo5C5MmCvHv2q3HI5jCjKMowOcUF3uTLG2Cq4UtjLHrimpGZrgoXyqnBY9AfrS28hChSNwIwT0wasRyoz+RwozuyO5+tNOwnoQSQS3CBQCIwfvZ4JqHyyGCAknvVxrjymK4yATnHakg8oqdqEuxJ357fSnzDTsS29uPNQEFywGAK6G0snmV0EjQgAMBgkMRyB+YrNsVCyIxAJ9jzXX2d5D9mERjVACMDPII9/xpXYpSJNLuprNgWcswUqrnquTzj8q6e212S6aISM0rNgAgck+tctKWcuYyAAM89x7VoaJbA4Bl3AchsYwK2jNrVHBVipbnoNisMpKygoVIIJY8nv06CluDbec6o6yKBgMvf1rLsb1LXYxG8g4GeQaLvVEMjAIFLHICrjrXfTlKXU8ydOxzfiVVkmYR4HPIJxj8eK48hDMQEwSeSDjNdDr8fnTM4Zy+0qctxj6VzU6vFCcph1zypLEjsfrXpw2OKcDsNCdAAgSNcgBm7+xrq7eVSwRzgjgj19jXCeGpJICJZQJEIKgHqPfH9a6eGSIEkSBEHHJyR/jXvYCaT94+ax9GV/dR0kFwkABjAB4IUD3rpbO+RipDhRngA8Y9a80WSViuJ2BGQCDjI9CPStzTrmSPY0LBJM4JZcj3r6CFVL4Tw3CXVHr2mXiFxEJAV25DA5yfpXT2s6OFdpAjAAEAdSO1eR6XdtGASSjAfeBzgZ9a6rTdVMjAKScYzk8/wCetU5tmLp8p6RbzEgAHOADgehrShmCRHcctkAVx1lqwAVWXBB4wOvP9K6K21GIjLkg+5/Ws3IqKZrphwTnDDrimqjqQzNhSePenWVxAbUSeYWcnbgrgD0qxJMjYYgA4IBHb1FTe5ol3I1ibIZMcjBCjk/SrMbgMS4ZVUkMT0GOvPSsy+1q00mF7md1QqucZ5+gryfxh8VZ9VWS106I20QO1pQxy/qcdKlrqzaEeb4TufGPxTttMiNpp7Le3bcFj0QdzXnHnXGq3ZuLh2kZju2gkgD6dhXP2SEs7ysSXOSzDnNdNp5QMmTtYEd+DRHR6FSUo7m3Z2iIFIDAA5yTWtGVOQoBONpb1FUEvFYuFdQEAJ3cZz0Ge/4VLHNGS7HOegIPGPp3rZNnK5Gdq9g08BLtsbJwoGR+JrzjxIhhzGI1kB+USgHp/n1r1uQxYUOmQxGea4XxDprzM4UYUksFxjaM9K7qE+jM5M5Dw/YlbxJkABUlee2e+O9dJrcZOm4RQ7Bdu09x3qlp8Bt5gpAIxj8fpW5eOHsVkwAinlvbOTXVJ9jmkdd8PLMRabCGbfMAAzk9TivREj+RMNgDnINcN4Fg8q1gKEuobdz3ya9CMRClAAEzyM8V5NR+8zanHQhIJQDGB3xTjHgDc3y8EEdxVrYg4HJGCB1wRQYmkckhcn0FZ8xulcrvEzRkrgJ0IPU1EQACpIBq2YGQcnOTgD0qrcgbhyPMHBBB49/SqTuHKRSqqsATvXvjtVSaPOSQVB7DvVp4WXJJUsewGPzqK4lcKhABCnPritEZ2RVaMQhiMcjJzn9DWDq+rJbYjBbc2cFeeava3qRiTy95U8n5ux9K46e5kuAXY5JJAyK6qce5nOSQOHlcndgkjr+tVZcEkNgkcc9zUsbSzBxI+4HgELjH+NQqsYcg5Ycck9+h/lXRotjluNnLsQcgHrjsKglkVULEgEAnPuO1Le3kVqQCc4BAIOee1YV3cvOGJdgrYyoPA+lYVKqgrG9ODmWJtSZrgCJGEbJktjAJ7URb2YHGSeOT0qCOdWxk47ZParEUg2BScA815FWo5HowhyqyNG2VAUdiAc8cZI4rtfC7uzkA/KRgdq4ZLlYwigAjG4+oA71uaF4qtbO4SJ2ABIzk/wCFebU5mdSdj1H+zmuoQpIyBnGOT+NZNxoLLIXUH5uCc11+jSxXFujBgAQCMdwRwfpT7y1jTbwAWyRngHFdFKs1pYwlG5zemaUYs4TDcEHFb9ppgVAWJYg557VehjVYlCjLYyfY1IpOcMeK1lO4oqw1bdYwApwf1rA8S6JHe2U8ZGWIwCOoJrptoYAnpTwpMgLKGHXBqYVHB3Lsj5W8Y6J9kvGZ4xCq5+Vckgccn86561U7XDEAE5BA6V9AfEfwelxE88YJYjBwOp//AF14dqWmvYSuAhXP8J7V7PNGpBTRlJ2ZVVmhw5fc2ME44Bq1kNEJCQSTjIPU1UiQqoZ8lCc8jjiposYIH3QcnBxgVyyVmIlhMpJI2qAc+nHfj1qURvJgIrMozn3HqabtjkYsWwo6deTUseFUMh3OMgEHnnrU3GOKMI8ZGcggDtTkLKCzYDZ5JHTPb9KYX837wOQNuF45qYqSgDqMY24PUCpY9xTIpBIIwRnIpgnkZcFSyjOBTfLPGCAOnPOKkYlWAAwP71QyrWBVWZY2IdATyMdB61HxzkkckHHcVKJQdw6Z6mmKhDgEZA6570rsqw4RJ5QAG3cCD6k9gKzjpVuZlnnXcVzt3DpWgXUPgAIM4Az0pshkmQrgKCSMKe1Le47JC2etLp9zEYiVGcAL2r3zwF4kGo2iAFXJCqxI6YHHP5186fYkjYl+SOBk9a7/AOGuqm1uY4GLRBj1wSAB2JHNcdXDQ+KO43Js+iInUqBkkdSAetOysnPzYPHPFY2n6isyAJhzGTyM4wff/GtFZz2bf6Y71gkzaN0Lc2yNlSCwPp0H1rhvFmkeUSyglcZJA6ZNd9LIPlwckgHHvWPr9sJbR2CgsBwD0J9666FRxkgmro8dmjETsSDjNRArI6smdygkkdD7Yq9qo8m5dduecgZ4NUd5iBKKHPcZxmvX5bnlS0ZYR2CgsQF7DFQ3iGeI5BBAJDZ6GnREgAumR1DZ/SnuxMTAD5u30+tNRsJSPP8AWo3QEqCUJ7dz3rl7wqRkZB9PWuv8W2wjjMgJYrlipIwMDnmuJupRI6uV2kjoDnFRONjri00UpHZGdmdnBJPzHp7Cs4kF3yCCcttzVq4dGfAOADzkVUmvDbyeZFEryKOA3f2rDUZWllaIgBmIYYBU9jWVdyGIhGfcT075onneGIMw2uxPy56D0qrMxcKxGT6+lNXNUhr8HKnIJyFI6UQK7uiFctkgluwpGwHJJYAYPPerFizNIdowQCfwobLsXIoIVd1blxwMA4I9RR9iBD4JBJB+U1YjeN4xkgt3qysIELOm3B6gHrUczQtDFmgEUwIXIIJI9KfHJsUg5A68dTWrPCJI1IADkEcd6yZ1SBiHOCBk56e9WpXIcSxFMVdFJLDqAOg/+vWhDcMXIOQBwPesVZSGCEHDHgDrjsa07EDzVDtkE8ZPSm43A3LWfYCQMcdTVe8kBfAcqVYNkA88VMpEYYAbC2c8darSFygG4BlyC2OopKIJlSVy7kgZYdcelRBy0jFScjqB2NSS53EE4x1OetREvjAGc8An9Oa2UQbJN5cI+MAn5vYY61IuQCVBIPBHY0lnbtOWDkoq5Bx1JHbHofWrUcAQFHBAzjeehPpWiiZOXcgist5BfgMTnB5AqwlqfMQE4XcBk4OVB/nVoDaVA6E4zUpRA+9zgjouetVaxmSyacrEOi5QngE5wD0Gav6Npay3oiJBABJCtggVVS8OzeAWGPyA6VPp2qyWV2JUKgsAB8oJz25rGTaJceZWO/srExW6yygJCFKyFOcHHAXOCw9zg+1cb4n1eK2gEYLB87VVVJAJ75HQe9Jq3i/ULyEh5QMDBwMYH4Vxt5NLPMC88srnn5jnP5dq6qda25jGhyu5UIaeZI1SSVg2Dluue/0r0/wvowtrNGYbCMMAenPX+Vcz4V8Nia8jvGDF0GMkcYPXjofxrsta1OLSbSWNJcMANpCkgHtx6A1jXrc/uo74J7yRm+K9VMBNuj5VSfnQ9PrXL28ss2CRuB5Jz0NQ3U8lzMwLsQ2S2TncfWrEUZRBtKkY5BranFQRy1anMzpvDaqzkkFwOcE9K6W8u0trcDCqG+UADk1w1kXtJxIQwYrtKscgZ749a147/wC1OizT5J4HGfoK5K9N1DfC1o0pXkUNYuPtzKjF2CAkBSARn/PemaR4Nku5sBCVkIIDEkgHrntXY6boVu6h8YJJIOMk1vWtiltJGyNgcklTyPT6183iMLWX8I+pp5jhH8TsVNI0eG0jRNmSh4YjNbsGnmd14yjcHFW7CG22F3c7ge+ACe/FbtmERWwAfMAAAHSu3CUZ0o3nufM4ytCtUcovQrWWnJbbGUDawKgHsasm0RXXIDFSSSO1XCqpgkgn0xThCpIIIIxyM9T25r01Kxwmc9qMFihC+p7VVl0tCxAUAMMFiMYH1rcZAyjnI9h1pksZJBJwBzjHUVqpCsc6dLwWUDG0459agk0krwjAjBJb0PpXSiJGIIHJ4pZLNTC4ZfnJxx0IrT2lifZ3OTltAFIEiiVhxkdaY1s4jcI/llgBkjOMdcfWunktU2EsMPwoyOmOB1qlJpxZ1UgbVGTjk5qlVM+RowJoMZIIwcDJHU1Xe0EkeCAo3bWJHI9wK6E2LyAkLgj1FVXshuJY4I61oqhNpI5j+zBISHJfBJI9uw/KoDokSuHQeW5GBnoB/k1011bRRxtKjgAgtgnkD09q5rV/F2naVCzSzK5XgrnoK2jNsFGT3KsuiRwu7gNIwGBtOAB3Pv8AjWjo+iorh3XBHIz1FcFJ8XrVtRaOGMLAeFOc4NeheH9aS+gWXLMJFDKwGFPr9a5qtdR0bBRV9TcigXaDHEyhc5HBP1H1qeDPBIKHAJ7kUyJkkjDKgG3gn3NSBUcFlyD0JzXHe50RSDzSJCFIxwR34/xqJf3hIIJGSw3DkelSIyo4BbIHX3ptxcJEhZCMnru4qkrmqMjUFVZXJJVjyTjqaxpWMbkAho2GemMGtTU5TsLgAkHIzWT5pmBdhg9Atebj6XNTufQZbV5HYzLsKAysMMQdp6YPuO9c/fBoir7QzenrXR3KmdiQASDyK5zVimcKFCqcfKeB7Y9a+RlE+wjK6OR1O1llmlLja4G0oowAR7etcTqrukrRE7+ehHHtXd6tHIEKujIigEPjgg+/euQvrVXk5BBPIJregu5z1nZGREkkaksCACMgetdHpbvKyICSMdKxjCICS7jHbmtvw8hmnQxBmIPIIxk/4V6UXZXPJqa7nY2EMkCKiAFjhjnnFblremMKCcnoT61Db2I8sSMNoJ5CnnNNkhSIgksCRwPeuKclJnVCPKkaksjOjFULKRjA61xWtQncxIJGScevpXRyziKNEDlXYFtuMYHr71h3MKSbgpJQsSQBySeprahS55cqMq9ZQjcyUkz5RL4y21Qvc+ldjpVytlDtcMHI446EVn6b4ciDF9uUUjLjgt7+xqnr11LA8oiOI1BC88hfw6mvoYYTkVzxJYh1Xa5p6x4yRY/KViGyF68E/wD6ga5OfXZZZWAckkHv2rNMz3kJDgkAhTzgkn2pn2BgCI8Akcc9KTjyiS7j0wxkc722kLyxOc+1YeuSMkruQwQqMbuu4dRjtXVIo2BigUrjIA6kd65rxIpuHw44ByAfWsJvQ7KNlJM5KXzZBIUIDkhgCecDsO1VgpmOQm0k5xnoTVuO2aa7LA5iU4JHXOelbdjYpFNgjCtx8wztrzpQ8j1JVbIpafpBkkQAAOegPUmtOO3MMgVTgn0HStCPT04OBnOQTzVtdPQjLD5vr1pwh5Hn1J8xX0u7n026S7DuzxA7Y4zw2TxxXtfgX43Lb5F7BcRAIp+9nawPUY/lXkaWewEKCB6EVdsraVwQqKQe/OQf8K6vZqRwTpRm7n1BpPxs8MXAUy35t1JG8yryc9ee1dFD8SvDE5Vk1Eup6eWAePXHpXynHpqCVYghJIySVG0/jTjJ/ZybI18sDoFPT2qlG3USovufUl58WvDtkrubuVjjGVjIwO/QHNYV58fvDcTGC0We5fAVSYsIPXJOMY9ga+eE1V9p3nAJxknpWLqVw8l2Sj4i78ffz39q0SiDpvofUC/G5NTLCGJVDYUjGMe/BP61RuviRfyyOI5doBwDnJI/pXzJba5Jp07pBMyheRgZBJ6g11Wj+OBlDdjKYOTnHP8AhW9OcY7o5Kkai2PXL3xXqF8QFuDGATuzyT+NZV5dz3yBjKxccYPQdOf0qjpuuabqNkXinzclgqQgcNnqS3QAfnW9Fa200G9SAehwe/8AnvXowqQex50nK9mYH2Myo5YB1HfGTkVHJBmZBGcqFG7J6HvXRiwWJQN/J5571RuY0TcyBSMZY+ldCmmEU9zGZXGVUEZOSetNnYRxP8pLEZAz1NXZQeCAFzzx3rO1KdIwQpVXIHDc8d6FqbqOhi3cz5YSAI55ABByDVFXJlAcfge1PnLFXYgHc4KnPIx6UIFLKxbewycEVViWrFl4Q+CABj+KtjRoXUlc7ixAUVhpIJG8snIb5iAeuK2rJyy7y+1AOornqXsKKR1NtI8QwwwR6djWtYTSTOSVwR0J7kd65+xuQEGWLjHb0rUtbl2ZSMKCQBnuK4JI6V5Ho0xMZJYABsAc96rurqxKDco554PvxWy9k7k4UgLySe9VpLd/mO0NxgE+tf5Qp2P6kRnrLIm4h2IIwADwDV+K7eNYCzkkj685PFRR2xiwCc5PercNizqI1QqpOc96pNdS9OpvaWJrwKFOSRnbnrXoel2PkiKFY2DBQzE9PzrnPC+mBIUwAGwCCe2Peu2tkMManewY43ADINdVOFN6nmYicW7IthHKqhwQOnbApfL2kcgnr60jEOCQcAfKR60KUXAHyheCB3Nd0Yo8qQrAmUAj5QD+dIwBRh0A6e9OyHJCnacE56gUoYKAMg57nvWySMrEW3ewJJBAwewoKEnI5HTNSsSEAxnnIxxmmyMAwIIxjsKl2JsRpGdwwdwGSeOhpzoApAQDnpnNP8zAyAAcfw01DvQMDk+/FLRhaxUuE2sQATtAJP8A9eqD3OzIDkHPB9K2HHyEAZJ9TjNc5rIEKOxBQAZwDmsJ3SubQvsadtqLhgAwKYw2RnNaEdyJMkHI64zXn8GoGGUgNj0A9K39N1EtjDHcRzWKqXO3k0udC0g5IIA757VXmnRsgyEAjIIquLj5SSQQevvVS5nARyTgDkYOKt2Zk1YZdXaxoTna5GT74rifFPilNOhkQYaTaWDZ6e+O4pfFni6CwjJNwsYIJPyk4IBwMd6+a/iB8Tft1zNCx2MQYgQSrEH0B6/hX0uTZTUzKsoKJwVq3Lomafj/AOI7zkmN1UFSSobnPpivEPEHiZ9Qu5SytAhALliCXI/oKy9a1179DEzsyqcKxABxnv71kvOJc5OD15r+m8kyKnlsFKS1PlcTXc20noXmctNFh/PibDEBui+nt0rQtI43u1QqQhBAC9vSsSxhAdpQAC2NxUYzXZeGdNbUL+3SGIszHgr2II5r6bEVoUKbqT0SOCnSdWagjv8A4aeEXvbmBJQCrNwcZyB05PSvqjw94bitrSMxDaAgG3GASB1/SuM+GXg2KyEMpQEoQwJGeT1r2iztBHbBFIYA+mMV/MPFmezxtbloy0P0HD0I4emoxOS1DTiisSpAIzkcZNc9JCQSCDjrx6132q25WGQA5yOBnoa427tHjmBHIPJx61+e0ql3751p9zOh2yfIcoO4q0ipCGwSSTwD0H0oYHHAA5546025kS2t3dnG7gjJ9a9zCR9tNU6au2Yzmlqxl3dRRIQmScdxj61xWuay0gIJKImTgHAJ9T61L4g8QMkkhDgEDaHQHnHHQ/SvO9U1WS5mwZmdCecdT689jX9PcH8NSoQVWpFanwOb5q43hAr6nqEs1y+QpRT8uOBjt61YsbhBgnJJGTt4xVHk8EZA6EnNSROVkLvgg8D2xX7vQSpRUVofn1WUqj5pHTwXZCEqd6HAAxkg9zmpnu1ySCSAMfQ1i6ZeFJURiACSw3HG5RkH9asLIzMxByTyR1wK9CMlY4ZKxP56dSMnpnuRU0ICqSRhB0Gaqq4kGADu+lXFkBgQOgLqBuHIyaq5gxHuGUqUJC57Un2mNQ4Dl3J3MAp4J7ZPHbtRv3kAKE4yRg4HsDUc2UJcEAgZ+ooUriegw3DvIUKkcbiARRI53lmDNuwA2ehqJrgPkDgEcnHakeY+WSclRwNvetExXLUcygjDBz34p7kHfkHOM/QVWVkiCsR1HX0pzyFmOBuRwCTn06VS1AwvEM0oUJEWD4/SuKufD097dhygJJ2lsdBXoN7F58hDEqeCD3AB5H41NZWyBQxQBSeMjn61pGI0kjjrbwYF2sYN5GNpx19xXQ2PglZcB0IgUh9rAjf9M9CPU11dvaIFBiCAkfebJA/KtJI92C5JHTjsK1ukPmkuplLosUsMMRhCkEKpIzk/WrseiRoDmIBQc5A4Ga0IFHmABTnqCTx/+up1Ytn5QWBwSehH0qVJrYUpyn8TKQsEt1UR9Seg5IqSSFFjLkbVXlqmkGVIGAeOaa8ZVQSd2egB60NtmLRXa3ClsYJA4rP1ABoHQAgkEHbWnJEAQckEDOM9R71VlUtgqxQqc8d6DNo5PV4ALN1KAttBCnv/APXrz3xBAqNJCAQUUMQAePavUtWgEqPKcgAhQcdT/WuC8TQgKSY/NkB4DHAA9Aawqx5kXTmoS1R5tdW0bymQF0ZhtKg5U49qpvEDhQCpznOOvtW1qcJimVWG0EZ4YHnt0rGuMJIpBKnqPevIlGzPchLmVximQFSjqqjOW6bR2wKntGDIAsgYAkgnuapJIN5DjCdAMVft0iQgkEnBAHQD3qDS4pw4ckkseQFqEKQRkAODzntVuNQFICH1zjg/jT2hYqXypH90dqVyLlKQHaSSDtG4DHJyaiDfIMnA6YxjmrTqSHBBKlduSc4H17c1WVHEYBYkZyfepGmJLI0cagAMc4AFITu2BiGIznA5FSLG8iksgBHGRUUn7vkKWI6gd6GjVClCG4HyZz1oVQXJKMzepNOlCKFO7HfaDS2wPmuSSM4CrioaLQ18FxtOD3GKsx2ZuZowq8sOvpURiJySAADxjuauaZMYbhS7YUnArnqNpOxtFXaua9j4Ul8l0aMEk5WSs6+0CeCW4BjEaoSI2JB3A98V6x4P086jA6qjEqASynpk45/Ou3vfAcWoWsROm2srxqS77fnY5yCeecf4V8Zic9jhKvJVZ78cuhKCkmfLstsYVKGJnlY7d27AU+4qr5JCElAWz0HQCvVvFfw+ntxK0KFAzFsEYwfTOOK83vtMubSZhKjoMY45ANfS4LGwxUVKEkzzK+FlReqMsByS4AESnGCeR+FV1UuCACACW6Y4NWjA24l2KjHOOM01IwzrghkwOhzXsRkcDiV7heEVgCjKdwx19jXX+F/EtxZtGS5KAhQSemOgx9K5abe0kvAKqwKE+npTgGOdhKMR1HYV0wqOLTRDgmmj6i8F+ODcxxESglBtKZ6g859iK9W0zVI7u3ZVOC4HPXFfGfhHxYdKuIxJIFDMAcnHFfQPgzxpBcQDMqoeFBkBGfXB717ilGtC61Z5NWlKDPW1bABGSOhx1o8wqRlSp9qr6ZeCWMOMOSMge1TZ4AQZOck+lczdnqjnuALYYk/eIJwP84pg6HbkKTjnnp1/nUuX8sqQOWDcc9P5Uh+++ATnBGT93Gc/nn9KXMLcg8kMWIGSRg5GcCmeQuMkAADHToc9afIR5hJYqM5ABx/kVYtYjeSIkRwT3xnmsalVQjzN6DjHmaSG6fZm6mQFMKTwSOtdV9mWCyKogDDoR688mnaRpRiMay4O3JDAYxmtS7tlRTgAAjHHGa/nLjvjGyeFw7P0nI8p9narNas5d4Yw2Sxzj5iR0NEaiPkoCQDxj9atToRKdpI56jvUEsx+ZSFwOCx/nmv5gq4h1Zuct2fpEVZWRBCzGFMDc+Dktx9KV3AJUDJ6YHrQgPylTwTwQetTpGowijAzu5GOT1rbDwqYiap01dscpcquyGO3Z2JIII7k8Gs/WJmfEZIEakEAHqRWndM8RKkgqeeD0/CsG9lUkrywPQiv6+4B4Yhl9FYivH32fmnEOZ3fsaZh3biaWXeMluT74rKuYhcW8owQGByDxx/kVs3MZycLjjA96z5osQMWBDEEEA9K/dFZI/MqnvNnkPim0AnEaIDGOCMZOe2K5C4tXDYchQAeP6V6J4nAjlLM4CtlRjk59/SuJvmQMW6kHkCqjIUI2RWtlbzAduxQMba1YGwuchScgEc4rPtXEqFgpIHbGDmr0bLsCZIIOc8HFUmXZjmcrIxBz0AI7jHNQlhHExd9oz19qcSDuI4JON2OtOkjLADAIAx061aAiuoDbpgKcqcHPGPrUKABSSckjIpZHlMgJYkgY+Y07zG3gHDlhkn0HrVrQltFGctwcsQOfoPSpsI2MAgKeAe3HTNQMwBJCE7iRgnp+FDSMuwFsAHJGeDQNHVeGZg00aBsN2GeuK6nUbYxwAhMlhnOOlcf4OlM1y7hNoRtpBOe2c5/Gu6vYy8CsRuHQZPavNxEdTphKxxNxColLyDBHINUWVY5HCkgk5DEZFal+oaRiXIXJADDkVlyDqBIAw5GRnP4dDXnnpxd0Iqh8BiAeeT0p0rFVIBwMYxmmxgM5dmz6gDH6CmRO7IWlClsnJAwAOw/lQTKViaL5UBIYuOoJGMHpjvSh3jABmAOfusP0qrPMYlVidx6ZFVLu7R2QqdgCgEnnB7nFaRjcydQ0p70hQFIYZy2ew71Xe4V8dACcgqeCPWstZCVBLHHTOeuakUgEBGUkDG3PQewrdQMfaM0vtAjYYG7GRg1FJqOSMxkHBBH8jVPzmyQGGc85pjO0jNgkDpuPfHSr5UQ5XLD3ZYqAeOuR3p4lBz8pBJyAKrxISuCclcmlkO8AAEjHQdSadkjPcsLKVAdGOcEZ6daHmdCZIpWhUgDKnlvUHiqaRucKrMBn7oPU/1pThCc88/dPanoCRZVizAg5BBBU/zqYOPLBYEovBJ6nFU3mHmRkAgA4OOwqW5uAghOxnUnBK9Qcdf8+tZs0SLAYA7VJBIznOcUwM0TqwJY9CTTFMbsFAII5471JcXUQjKBCGGCGz19sVhKaQ+VsWa5feR1OCT6VBGSNxLBhknbnpVee6QjkcdBzjp0qnJeyxpJhN4IAAB6Vl7dIFTZoxXESnAO/PftUf8AaASZlJAAzjnrWPJdFsApsOMEVBNehVGHZD0OD29PpR9ZfY0VI121SaSWUbCduGDDkbcck9wc47fjQ+roRgsSF69s1zty5AjulLNEGK8HgnHIx3xTPtAwSxA3cLzn/wDVQsRLsaeyOgj1EvIAcEZ3AdwKvW98kisJCCpG0fT+tcPdyTh4nSXcFUrkHliex7DHtSHVJVSNWkYBSCQOOhz1961jifIPYo9TtPKuUJUkBRjINXIdINy4ZSVAH3R/OvLNO8ZTQFWZCrtJtUHoR2NddoPjyIyRwu+SCcnOc16FKrCZxVIThsjqG8MsZECKS7cAjoPrUTeF54pcMkhAJyRyM+9dTomvQTqWMsUu5gMq3AU9Tn29K6e3+zzQkh1IJ3A9cge3vXdGEJLVHJzzXU8y/sGaMZETEk4xjrUc2iSuSAjFw2MY5+uK9aOlxXEgl2AkEMAOx/pUa6JEpdkiCkkk5OSM+9P2NLsUq0+55RJo9zFGGKbecAk9TUc2mXXzEpn1AHJPavVH0WPlSgJB3AEZAI706TR4sMduCfSs3h6bKWIfU8ne0ZX8slWRThscjcOoz9aabaR3AKFNvXggGvU5NChnieCQHyyQfugkfQnpVSbw9EHAeIyFc7dwGR75rP6pTZosUzzeSCTGQm4KTz6Cs6a2k8wuSVTIwAOpzXp8vhy3dSrxBzjOCOMf41SbQoyQPLwB8oJ7YrSGFjF3RnLEylocOivhQEJB6kjpVmGMRkqQckZ45zXV/wBiBTuJVsDkEZxVZ9FA3EDLHoQOcV1ctjHmvuc40giXcSykHGMdfarKzKBklRnAIPOMnip7/T2hSQohcqQW3dhWfOdpAwQSO4rncrGqVy09wUIBI2jsOc0kkjFgm8hBjLDg81UbLbVYZYYIPrUscpVwQMkZBz2rJyL5S8/CZHBxwe5NOt2GRITlgOeaz/tL7WAQgZ456VJbByuHfcQcnC4pXHYtpOTNh34IIBJ79qeSFYFwGBPbnFQbygBA3Z4+nvS+cACAOT1pO5TZaWcqoOCQDkqOCfUZp0ahSWdcFuSFPb61V3vI4KnJwBgVM90FQRZYhc55xz6fWp1EWIwXViCVTBwW7UiMRhiAEX5S3XJ9QB29utVxcE7RuKgDOCM59s1Ikx2sA4yQT+8Ht6U1djJDIGZkB5HP4VYimfyyg+ZwCSxwM+g449qqAoQA+FGcknsPb15qUAqpUEhlznjr7U9AbJwzuqrxDuJXIOcH1z6mpY50nmYEFADgE8ZPtVSIlVDZyDgHNS+USFcEEnnjsaWhPMaQUcrkHIJzj+tcrryBnYKmMD863rdiyO5fLEZXB496yddVo0MhHJBNc8lY0Uzj5wy7iTyozgc5qCSMux2sC6AZ57npUly43CToCOBmqqSFmZgAGA4yeppxuS5eZVkAVlVFwAMkk9ST19uKjETlhlyBnI9afNczG4Vogr9S4PYe1SCcSREAEHGcY64rW7ITTYkCpGQVBSQnLHcTu9OD0q2krZysmE7rjvVKGdX27ACMdSPzq8u1AVQg9yo9+9Ztm8QeRvmAIKnpU+ngqAVJJOTk1VVlMhjRw7YPyKckE9OPer1gEES5BRyNpweMegramaN2RrwytsBI3g9VBxgVdBMriQsSCSeTyT71STFuFX7wxwQOoq3A5ABZSFxuANdPQ5W9SW5gEkSyKoYLkbWHH5VzN1ZkTZHAPUEYxXYROszhSBj+6TiqF9ZjcGwzg9RnpWMk2OM7FvwRqA3pEUJEZ27WBAPvmvVLaR54VAOVUHHtXj2lMbS5DqQBnvXqOg3wktlZWU7hkgE5A+hpO9rDfLuVvE5d7F4gxDkYUnufrXDXFu8srFjtKnGT3z3ruPEcqlAAxLnoR0HrmuUkkJIDk4PUkdfpTiiUxsdmig7SMkYAz0qRligRASCWOMZpiXEcbbySHz8pz0Xvn34qF544+QiyRAFcMM4yP596uwXJlnLHJGSTgewxQ05VCQcnPBB7elZ0cqW6BEGFAyAO47/zqK51FAAiNsBIOGxnBqbCZpPdAhSxJAGCCeDUE96pJAKhVOQrD9KxrrUNjbgTtHQE9qo3urJGAN2CeciqirkpXO00uAarIUzhCAeT3rcl8BJNCfkBDfMQf55rlPhndT3U7GVcjOAc5yPWvbood1uuQGwAQK3lHkSYNHmMvw1hOUIVSBuG3pmsq7+GJVmlEa72wMg7Rj+texLbMuS6DJOcjsKlFooByuByScZwO9TzrqJRPBbj4dPAo2hlBAAOKoz+B7iMkqpIbp8vQd8/419EJYRq7MAQSpUjAIIP171TfSI5MuYwFHygAdOtTzRfQeqPnWbwhcMSDFIFx94g4IP8+lUJvDUsO9gjknH3VJz+NfST6BEVG2PeucEY6etVn8MQO65RghJJjBAXp1xjr0qeWDJTle7PmqXRZ1OTGwwPTvVSWyZImBRhICQQBnjsR719Iz+ALCRGeOJi5YAeZ90ev/66x7n4YWkpZjCF9lJH8qn2MHszRS8j53lhlj2llKc8g8HH0qMqC0twLm5eViAYWA8tR6g9cn8q93vfhXFMSFgBCjgkZINY9z8JwvmEKAGHAIPJ+lZvD9iHI8amQfKxAZ859MCmPIATuGCBwexNepXvwkl2mRS2QMDC8n257ViTfDW+tJFYuwiHHlMgOfqSM/rUOhIFJI4NCZpCiYJAJYd6a6hlG0sQvPPeulv/AALfxyuwiUEA44OQfUfSqE/hy8hjKLE5IxhiMH3z6/hWLw8+xpGpFdTBd/McEjaQMZHGahDFDIXGCoBK45OewrQOl3izNLJGxVvlLBemOnFVZrWfcZ5UbbjbkIRg9uK55UpLc6oST2KMzRPNkEiQZYKRgAY65qhJiRCSSSMjJPer91C6qGKMXPDBhgj3/Ksy/iclHQbcKQUxwcnr9RWfI0dcWdf8Moh9suJXRrkYVQobABGfmPr17V7bZQRRxqUAYkBjxxXh/wAL3Lzypt2ymQZGeoHTj35r26zYtE2Dgr8pxXoUYtQOSu/eLMgKAlTsU5/KqckbZMRBBxnkYyCMg/lU8sjOpOOMbdo7nsaheVgiFyPMyFJHPTgfpit3oYogIaInIIAAP1z0qtOwcHccc8gVakU4wWLkHOSf0qq+yRNxIIJySKzbNFqVpFRowF3KMZO7171mzh1IIHHUH1rQuI85DEhc4wp6Vn3ALTFQcqBwagpIamXwFIJLAEH0pcg7lIYEHIJ6H2zTHTy3BU5BAJOepoaQQxgZxg8g80jRXE3DJYk4GQVx3FKLgSMCeCehHoKrtcM2ChAOen1piFY0CDIxwMnOKdgLN/s+xSkuC5z2+6B/+uvNUdpL5ieSMjA7c9a7DxBdNDalAwB5B56jvXnNvqscuqSQIWLZOWxgDvivmc2puVmfSZTKzZ16zHywVYkqAxJ4yapXMzzuQoBDckr696owXIHBJycgY9f8KekuVCBwHB5A9K+ZVKx9G6jJ1RmygXIHb1rUsrKK1j3qo3tjcx7is+KcIpRQCxPJPcVejlEiAFtqAdMd61UHaxjzlskNIoiHJB70jTMuCrZYHOKpTSBiuPlI/L/9dPkUB1cKCh7FsfrUOkNVB4lDBgwYMTnIH6VKFKRkohLdlB6jvVdHaSNgDsQnhm5BNSJ5q/KHOD6Cp9nYftBJEMpBAAIHIzQsBXDBRjGC3Uk+lTeXHuRFQFz3Ucn2pYWO3crApk9a0irEOZt+A2kh8Rx7HPlNFgo3OGDDBx9M19J6JCHtAQMPwfrxXzR4dlkh1W2dU2FnAViM7MdSfXPavpnws6yRISQdwyC3f/69fX5VO8Gj5PNY3kpFiWCTcQSc46Y4xUboflyCRnoOK25bUFg2QcjselQfZQQxI3EHqO1e4pHzrRjtAUkYY3ZA5z1prwk5YNgA7cE/0rUmtBkEg5z1qvNagEMMkk9c0rkO5lSxuqgE5brn1rzzxr4pM4jtI2zEuSSvc9CK63xhq8OnWzIhZpcHMeQCSM8A149c3S3EjSEqVYncCMZP+RXi5jivZx9nHdnuZbhPay9pNaIikkEi5zkgck96pSWkhkMqHaAM8DIyehqYSquQqAA8cDgD/CkhbKgAELjnnuOnFfJ3vqfYKyKr2kgkVw5Ujqex96RS9vcReVkOCdpb+Krzb5YyVAHpuOAcVGyOCrONkqjJ7jb7DtVR3uSzurbV2SHEZwyhVYE85K5z9DTpb+T/AFu8EDCkA9z3xXIWd+VRQrAh8svPPU9R2PB4rQF8HiUsCcjIOevNfR4WblDY+dxFGKlpobb3rOoBPB7jrUT3S7cBeeQTnkmsr7cVQkOCCQAMcj/61TpkBGI3E8kD1ruOTksSKWkhIkAAJOAaruiLF5QQNyGO44yR0P1608S+YwwcADuMZOelMdI52IcblJGFI4OP8ilYpaEU/lbQCASepNVLi2gu8eaCVGMAnpg5FSykb2GMAnAqCdSsgQEr6kc1m6cZLVG0ako7M17GWPABAHTk9xWp9ngkJOQcjg9649JyM4+UdOafHqEkQc+aVKjg56n0rgrYLm+DQ9CjjpR0lqdHdaVbtklQzgYJ6giqgtZdNw9uAxByqbioJ9Mis621t9oErgHOBgYwO1X7fWRMmzAJORjPWvOlhq1LVM71iaNbSSOj0zxO9sBFMCi5BCx8KB25reh8ZWoQs0gRQcbScn659D6VwHmp5BVYwBkktnOPWsbUdoaNlJBXLZBxj6+1dFLG4qgrXucVXLcLiHeOjPYV1iyu0LB1KtjnrVK9utOt9xEgdwQRtGQfzrzuyM7IHJI4A3KcirbzlWJByxGSCcitXneJXRHKsgp9Zm7eeIkEUqRxOjjLB8ghvQY9frXk3jLxJf3ty6MNgI2gDhj6dK626mzCHyxI5GRgk/SvMvEjrJdkPuBZmy+TgY9RXN/aOJry96VjsjlVCjqldmJG5kui4RnlHDEueB9OnWteyujsfAJJYYBB4AqhZKiNywJJxmtARqPnKkN90N2P4V6mGm2tTmxEOXRF/wA9ZpHdhtLHaeTxUjwROgXP3Tg+pqjDlNxPzEDOB3qzBG8oZicE84Neomzy5IsJY+ZhIwXYDIA7nsBRBatsG8NE4OGXPf8ArS2jsjhcMMA4HpV5ZgcAnBPUntVLUjkuV0gcE/KSScZArTtdLlOVkf5QpYtjByOg+tWtK8maVVbBx0H9a7G3sYSocjcDwRitoJPczk+Q4RrJzIjMGCjjOO1Wbaycl8ghSMD3FdnLpSSqTtCDP3fasyTTDE52EEdAc1pyx6GfOYb2MUSFcneOgxwPxqhJPsKgHIycHPWtLU0liAWMgjOCSec+lZTadc4ASBmbGVAIFZOI+a5LDO7uFAIOAQc/e571p7RvBDEgAgbj0qjZaZcLGokjYSE8gHoR71r/AGJjICUK44KgdDQovsZtkSoWVSyBiR+dT2luDJvK5JGAfSp006R1BUEkZHXsTWpZaFK+0MgZFOSFPIFaxUuxlJplV1ZJEXZkbcnHY1PBYO8iOEwpGdxPXnpitqPS0XeQcALgknkHtUxSNFKg84yPfFdCizJsorp4TGGIJPIHANa+j6dE0oALBTg5I6kdqrpC3mrkgrnO71rotNtgsYdiCAcDHY9q+dzbEulH2cXue7leG9rL2k1ojQW3RVClOAKp6lHFFaM2MuCqgKM8Hr+VaSygxgOMEnjAqhqh/dnHAxx9a+H1vc+3jZHI39qkh5AyM4I4I9f6VRNsiqMOpcfwqeQPWtO6bEj7hwQQfxqmLcSzg4CHgE47U2aKxHDauOcYC/KQCfwqdY0VTtQMe+B3qTAdwATjHB9aa5KABBkjtjrSTsDQsMv2aYEDBUjIJ7V2ul3AvLEHPIJ5JH8q4N5ThiQY3PY84NXNP1NtOBIm2L04GcZ6+vWvTweMlhpprY8bHYFYmHmdbfWQuRx85UZwR0Fc/qWlM6kAAjuoHWtez1+0uFUNKFOPvYzmrEjwXOwh+WIGAP1r9GwuMp1YqUWfnlehKhNqS1PO9W8OrIoHlFgOhUcg/Wsm50M20BJG4v8AfUjoB05716w+nxOrZ5BHAHY+v0rPl0hJSNyq/XcDwK9aFeLOKVzyeTThHhoxkcE5P+eKUWLjJRRlh/DyPzr0i48JxFgI7fDfeCqM4HtVS70K30wmScrbBgCfMGCR6/StXWiupjyyZxEFjLuQEFi3TinazNDocKvOVErDKKSAQT3OelSeIPiDplpDLb6SguZtwUynkDnr/nP0rz281Wa+unaWQOzE5J5wPbPauGrjIrSJ3UMPzP31oVtQ1Wa9vGkJEi4OAx6iqqOsZKBiCepbsfSp2ichkAGCS3IqFLbcwyoY56N3rx5zU3dntRSirIbIwUOAgJHIJqrPIVKkFQDwc9h3rpLfSnmhB8wlm4bb/Go6A+w4NZOo6cIi4AaRlyADgY744rnlFs6ITV0rmI96UQEc84ABGc06AEKHLBiRk+1R3FgSBIFAA5GT1qrJcNaKSXAOCAp6VxVPdTZ6tOPM0jC8U6tJERAjrtJDFjyfpXEX1yC7yEkEjPHatHXp3e7J5IGfcGufnAl3AnYTxk9/avjcXX9pM+2wlH2VNKxD56sVOCBnOR3NSea5IQAgD7ue2arJEzEgjABxg8YPrVmMl3w4BI6EHrXlNnoWHO8gBUgMR29TU+4yIuVAbaMgdM1WEBSQsOTnIJp7TBJCM5wOfQ1mMegYFdrZBPc8YrQ5lUAkHoPpWY8jvICcNGVBAXtV2BmfaCNgwc8daljBt5JC/Kc8Ed6UkeWEAJJ6kDqafFCVcOCSAc/MKtpGHjGB34OanQpGeEKMTgAAYORUaESM4DEHG7HtVq4hccKDhhkn3qOJRGzAgMABuAFUgIkLZwFIB43DtVi3I83AUuwPJqnLcMsgIUlSeOOg9Kv2wEg3qDuyMc8VSM7FpNiyM4IXBwcmpCR58bM3l85z/wDW9KzJ4xMxDnAzgkGp57ovOhfDrwp28ZAHb3p2JsSzks5YH5MnIPGT602B3cOjBSASVIPJFQ3NyoVlBxzkEnkD0qtDduhLxSAtyAxGQPwqXoaJFtHdGwScA8kjipJyQ3mKcg9KzRcyqzLkMM5Jz3q2ZyCiKG5GSSM0rjsTC7DMEIwOhNS2bKhVS5zk5Hb2rPlZFkLbCWJx170i3XlqAWJk3cDHQVLZaidLDIxYEHDdgR1qzHczoZT5u9mIKlh0P+FY9tOCA7knHOc96k+0fOXJwSeOannHyXOmh1OSFkHmbyeJCR0B64963dI1YhgqTBQT0Izkd64uO8Qou8gH+dWrC+8kgAAt2bvimqjIdJM9eivtOeIrFKZZccGMjaT6ZPenBlaBWcqH6bCc4NeaQam9mo3NkscKB0BPOfr71a/4SWWEhJQHOQAyjJ57120qltzgqUex0XiBSTuQgDuTXOSRESDauVwSWJq9cXq30ZSUFhgAqagSQo7o6YJ+7jnA/wAa9OFZWPPnRZNo0bSCZjIY1XaFEgxvJ7qR2HTmt8RCIKS2Q3TNYdioVwNrOAc464rZa5K8EYAPA64Fephat3Y8XFUbalvKZGTgHpWzaqqlBG/mIVBOBnBPauaaYuyODtQEkgDr7VvWM8kYQIhQtyRszmvdpVNbHg1qVkdJZNBvWLd5jAgkDsfcV2OlAKpcISiA7m6AfjXHabcF5AQowoxnHWuz067RCrCMxIykFWPIPrkcYr1k7o8dx1OjsJCUC+WAw/izWpBI6kqQjKepbkj6VjabKpMadJZW2o2M5JFaKyxQZaSVVABOTyCR2qdegrNm5bGVJAochCM7emap6z4zt9Gt5ScyTLkqgP61zWo+L3MZW1O0t8pLKQQPYVyGpPLeTu0mXJ7mt4Um9ZE63E8ReJLnWbmV2mYIw+4B19TmsGKfeSF5PUcVPgxSEhwdnJBGc1VgAjyQMLkk/ic1FRpOx1QVlojYtJlfCscLjJJGMYrZt7t4nUYBBHX+VYFs2T8h2kg4PWrFvdu0ETFi4I4ZhjI+lcylZhLXqdFDeliSxwR04xmrMd6WAZQGYHPXOKwhcmMhiQSBkH0qYXZZQ44OcEdK1VQ5nA6NtROM4OewzxVe9lS5jOVJbp+FZTXZ8wBjsA7HqKc1yhAIcEHtmuiFRMzcLbFO4hiikISNgQP4yDn8qmgkDFowQWA3Y5AA7jn+VNbDBwEAHcj2qmJnhmWRSojY7cMuc/Q12RfMc8otbHqngIGOzijCglSzFs9i2QPwzXeQINoYFnYcAcY+prz7wEAY4yWYoQMIOADz3r0eJNu0E/KQD1/SvPqaNl03cUQIS5ACnuc5yaa6BscneMDr2qcIMgjAA6HPWoXj8xtxUFs9fpWSZ0WI3QOC5BGccH1Heq8oySApz976j/OatSRrJycnnHriopFUIRnA6ZrSLEylIQSQCSCePWsbW9Rj0208zcVdTwWGAT6e1al6i20UkzElIxubBwSK8Z8f+L01G4e0tW8tSwwA2cY7k13Uopsxk7K5avddbU5w25gTkswGctn9Bj61OkjlFySRxkgVhaSrJbSEcOF3KoHDH+nrWtJdJbWyvPNHCAu7Yx5b6Y7126dDhc23cle5CKSHZwDgAnmsTWfEFtbTRLHcxTlGDZQkZOOmD3H0xXFeMviCNzw6fDKgBwSSMn3Brz6TUZBK0pZxJIclickn3NctWryaLc6aNNz1kj1A6qJJTKT5hJwWBJwM+lXEkWQu5AdB8okDfKD6e9eQNf3EjIfNkBzghGIyPoKka9mgkDiWUOowBvIz+HTNebOpOWrR6kabtZHsAlQsFQ+YcFiM44HU0T6gtvCJmcRptLKWIAxXj8t/dShZEnlDZ4jeTIH1Jqq99PKGSSVmBJYqzZyc9KxtJ7mnJJHpWqeNbeKIgTIWI5AOTj8KyfDOsT3OsPcx7mRVJCk8E54/GuCAaViHIJ6AYxgeldt8ObUS30txEhMQQIDnIBzyfrUTjZCadrH2F4B1KKXSVluJSWjtw5J74XgewHArz7xj8dz4Yu9jRrLCWGEBIOc+oNYc/jSDw14WbThLItwxYEMMlw3OMjsMV4B4v1m71y+ldwQisVB69KrD0E03I5/ZNq1z6r8OftHeH9VWJLlk0+bO1gxOCT35J/nXpOl+JtO1GGOWC7t5Fk6FJAWH1AJI/EV+dPmta4LuWDY6Dp6VraN4y1HR5lk06/kgdSclWOP/AK9TUw0lrBiVGpHW9z9G45Y+CGDoBjcDwasAgsGH4GvjHwl+0frGjxql+4v4goDEqCxPsOle1+Df2g9C8SiNHufInGFaNuoPp6frXJJSh8ZSnKPxKx61qNql3CyOAVIIwecGvE/HfhcwO7LESc5BxxivZLDW7XU4wbaVXUgYwc/jVbWtHW+t3LKH4OT6V2YavGOj2NbqSufLdxBJG5VlAx8owOKhWNFkG5gXzyoP6GvT/EegxJO+YQUAOMjHFcXdaamXkCbVJxuA6kV6co9UZ25jKEaxsSxYoQCFHGD6VPDIAN5GB6CmSoVYEDce3tUfnFsoykDkEg1g0yWrExfe5bO3J4HtUzs8m1VPA5KsOtQG5jiECghei4B6H0p0cgEpAfnOcg9KzaBMlMqHIAVDnkKOAaRfmcB2DIOQPftTZCHDjGQzbgBTRIMhyCCQDj0qGi7k7ABgScLwMntTFYvgk4GTnvn0piShyykFyensakjjIVSRgE4z2J9KmxQeWWZiVGO1MjDq4IIIx0xyT61MhbeAMFR1z1phQhyRk5ycnikXYe8IYByATnOev6VpaFcvaXqTo/kuONw471SjYKpIBJHAJ70+KZl+QHGTwOwPrUMho9y8L6obiBUEhYMMvnuPQ11COsYwCoCjPB6CvNPBN4BaRRuER1XBwc5I7/Wu4imMaszHbkcknHFcjSuOErI1/O+YOSME4XPr6UzV7sjTmQgKSCc/QdP1rNMpIUFwVyWIPbj1qlqmoFrNlJ3hSMA85HetacG2i3LQ4HVmS4u2IOVGSDWckiEkBuM7eeCT/hV3VAxnlO3aG5IB681n/IVGeCOeOte9FaHmzetywu7aMHjPr2p4lC5LjcM8YqJGJVScBDkAk+gqRZDjAXjHBPelYzTOc8SWTyDcFBDnaN3rXmOoLG90VJII5BBIww9f8DXsmsJ9qQKgJKcjjJzXlXiW3SOeYkEkHJI65q3G8fQ7aWqOauLYuSc4kYHocCsqZgpILAgjDE9BWhNI8W5CTk5IJ9Kz7k/cQqz55AGBXJY1sjPlDOQzAFSOT6GoHhLBSCAP6fSrk7iJQDkKBnGc81VjkEi7BkZzjg8Ui0RAGYqBnHIORV+3tdqEg8ngAd6hQGEABQTjGSeuas24bJJB2D5QAf1qGN6FuK2AjUFMnOR7mr8NuSQWG0dxioYiI1HDEjkEnpU4mVMFwWfucdPas3caYHyopXkjZs4xtxnFUr60W4hZVA2feKkfnV+FgXAKqWPQHnJpjQhCxBAJycE1KuirmDLFKuxiGkQqNkucgr2APpV2yZXQByA2chiORTdSVZY1UAg4IOf4eeo96qWCywgRvLvJYHcowQPTnNdUVchnURRhocliXHfuarNZvuBd8qx4HrVmxuCAVBznILEA5qYAzgBlBKnII7GqWhm7FB7RNwBJbuSOoqVbeAqwUFQo+XPOT9al2NDkhQUU4x3P40zDKCQuR1HOa2jqRKyFictlWKgrgkL1qUosuSMAAZAPOTSZAycYY9acGZYgQxHIJA7itUjBysKyiNVQE7mzjI4B9z2qEKJAiysA4zkg5yaWZyzgDPTPWmRQFiCApA5JJwR9B3pSdiYu5MhKpsDnHTjvViwABZGGZDyfQ/SljtyIWdVBIPYdBWv4R0FNU1ErdXMdnBgnzHG7j0x2NebXrKC5md1GDk0jEurZmJUBlToQRzW3pvgG/u7dZoZFiZMGRcZ+U9q6zUPDnhTSE+0HWLrUmDAFBEFA9R61PY+M9G0uOaK2ikSPgh2OQR6eua+fq5jJq1L8j6ChgIXvV29TAuLmbw/bmJA0Z2tvVeAefT6muL1DV3vJwCAXZumeTXReL/FcepjMCAOejMOg9a5WBUJLGMtIRw6jJP0r1sBKpNc8zyMzdOnPkosdbhpHLlGUA4wT3rQwsagsVRTjgnGCT0/WoI1K5QkEjgn+tWUUBSPmJxx717adzw022WrdI8fuxsQcDc2efxqzZxxx3aljlvUdqrW8TLEgZQTkEk8VLcM+xWQiJVIBcc556nr2/SolqjRRPUfDWlvLbiQzq6sflUDp+NbT6FPIjnIDMScjtWD4F1AXCRxh1YqR904AFejQIWjBIyf7oNcylZkWscu2kXKbCEBAIJzxgYxn3NSeRdqwUOwAO4AjgEdDXWSRKEJOCox15P5elC2wckEAj1rTmi9y7XOdW9uoYiJy8j9d7jk+/FXLbVlwkajaSOWIwM1ry2ccLFTbhyyglzkc+nHWq50mC4QiSNGyMFWHBzS91hy6XTM+98QNZISI2lGcAIpPP4dveuZ1D4l3Vr8yaLMAudzyOCp/Ac12R0dIhxtIPAB7Ur6UiRZaKMxtwRsG4/jQnBboTUujPI73493sUDLaaWJASQS/ABB6Enn8qpT/ALQmuWcey306CSQjkggYP1PNesah4F03VoSJ7VJUYjBKgEAe45NcpqXwP0e7mL26yWZ3biRJnOO2PT6CtrUZFqMurOBb9oLXvKKT2dmLjO4FFww/E1WT486zIh8+2xLnOVwQf+Bda3dZ+AbyXZe1uskHIVs4bP4Vx2ufC7UdBSYtEVTcW3E5GeKtUIS2ZoqN1uWp/jl4lfJjuhEDkFeTk9snPI/Kq9h8YvEs7mK7uorhc8qqYB+hYkj865yPwvcs4RUyM4Lelbmk/Dx5d7zXK25wCCRknPQiodOMdmTyJaM6FPFEurhykpYqTuVSSAPXtjrXJ+KLUSb2jYDPbHet+z8Lf2Y0jpMZHzyxABYepxRd6Q15CSgVn6lTx9OaI3WzOmmoroeN6pA8ccxQgzdscYNeg/DHxubWeO0mwAmAd3KgHqRn3rI17Snt42QxFDnJB5wTXMtFJYTLPG5ABGRjJP4VlXoqrGxc43i1E+t7C+ia3iTcWJOSc9Rjg461bLK/JAdCMgHoK8V+G/jb7TdG2mcyyIoJcnPABJH5CvW9PvkuYyUcMigkMBjNcEHKD5ZHmXa0luXcYOFXAPI96ZKBgsykkenaokkV92SwcN17YpJZVCMZFZweVCEZJ989q7oO5XMjE1WUHLEgEkqq5/X2rLiuh5wK4ZAvJPZv8Kn1XMjk8oDx16ViOwt1Y8/NkkA9a6XTU42ZpGdmmmaM86uGIwM9lrn9ShjGVxgdSR3NXozFKGZGYEnJAyAD6A1Q1JwEJVST0r4rH4f2U9D7jAVvaU02zmNTwkpyBImM4J4+mK5S9ieWOd1KqVG5VHUjPQV0Grswb90QWY5JPp3rF8pDcIT8xHIHrXBBWO6o00QRWayKpII4BwwrqvCtgN5YIwyce1ZcEYkwUGCeo9K7XwrYmNCrgkq2Cexq5TaRycqbNhrELbxuMnru56fhWXK2xXBAYjhc9z61v3s4jQIQFA5zjtWLcQfaCShyhP3iMg+vFaYajKs7RRFerCjG8mZjxNdNvc7QBtLHsPr6Ve0/SirOJVAdTwMcEeorTh05biPY5yAAAAO1aVvC7Mu4YA6DA5P+RX1FDCKlq9z5LE4t1nZbEVraAIQrhXIJzjpx0rg/EVu32pxjlCcgHvXqawr8jbckdcdh/jXAeKLRYbmR1RkaRifmOTXe/hJwrTlqeftG+X3HaT2HGalS3lyWDFQeSAOtPuYwbhiRjnIxUkbksAcgjk1wNNnoSdiW1R9ymYhEGcqRkk9uaZrekpfRpLGQrkgKCOcj+eRU2xZ0Cu7KS4YbTzx2rdigFxsLKpUDqex7cfnUqCe5n7Ro86msFtZCjQEODkkrjJP86mttLcwruBYE53dK7TUNJe5YO67jnIJOSarw6Q8YUBQAD0odOPYHWuZFvpYjVSDuPXA7E1qW+nqeChDgZznOa1IdIO7eTggg4FWIrYRSu7ICDhcnqKzcVElSbM6HTxNkMASBgYFXLfTGgwCMHqCB1FbEFsgnSGMZdxkYHXArasfDU10QACCSPvdqTfY0TsY0Nk85URRBDjkDPT15rN1vRZLYEurMGwQV4x9fWvWLDw+tuhQxl2xjcBzWH4tsTFEY3TIX5lyOAcURpcz1NIVJcyR4pfq0chBfGRkYNYwnd5tzSkOhwvHH0NdDrkKiUPIC5XO3nO0HsD6VzbhWaRgQDkjAzx/9ek42dj0WxqqQznzFIcklQOn40u1TNby7mYL8oUHgg9cjvUECKkRAJeQHIyO1PYrGqOZViC84IoUWzmnqdBpt+LG7keMhEPOT0NeieH/EAuYkBlYAjAYc59K8p/ezEMwBMnIYDAIrrvCkzAiEYCg4H19c1pCFnc8uvSi/ePUQ4ltghLK2OWXqfeoRbvvdiwK4wAec1FbSERqHIAAyGBzmnSb1YFTheevNehE5o2IbqUK+5gq9lAGB0rntQlQs7kYc8k1vTsrIS67mAJXjGD61xt5cMpfdI0hzk57+30roWhuiNnjaUyAl89AO9KIzksF5Pb0qHcTKHUqSBgFRjAqdsPISHYr0G6qM5Int1VdoI3MOSSK1bMAyq4GAOcDoazI5QmC6gICMnvjuM1at5mcBQ4K5+UD+tc82SkbttcEybUyfYDqPpWxaXTKqlQA4PUjOPwrm7J4hhmJLk4BzWzbEYBBAHU1wzN4o+o59GCPtUYBHNZ9xobliDHhccZGPxruGgBUkKSM4GfSontg+5SMkDHTpmv8AJt02j+kFWaOCbQsxghAVPQjnIp1ro7RsgUnKkHnuK7VbPbGimMOEG3njPvUctusZJVcMOgHes7Nasp13axJabLbOAApOT7fStJNSD4JYMQOMDGa5ue4MTggnCgllHOayLzXUt3wJQp6gHqa6oVGnocrjzu53o1EISAcE9QeMGla+HBzyemPWvOo/FYLEySAn+8TirkPiSOTGHwBycHg13RnIPYM743Z2j5w3+yOMmgXarnIyOw9K45dXB+YD5eoYmrX9tDZy4GcYHrW3tCHRZ1IuS4Y84HII7U0XDMcEgL1Bz1rnk1kIxjMpB7hTili1RCVIfCjP4il7Qj2bXQ6NLgkk7iAvb1pftAYjA3DufSufGrKVJBx3Gf8ACpV1VNpAOAe4OKtTIcDaa5UbxkZYbSR3FZuooXQsFDLjHPINVlug5IRt/AxmnT3WUAUFjwOuKUpJqwoxszkNSje1ImIJP3cgdDUmlaidwBcjPQEdKvaxGkjSIvzoO+eprn4keKYhjxnggYwK4XeMtD0qcrrU7UXhiUZOSDyCcEVy3i3xlFpMcxWYBcMAxHJHpjsazNe8TNawu6Al+SBnJFfP/wAUPGtz5dyhl2FVLkf3+wH14r7DJMseY1Uuh5mKqSgVPif8SZ5UZYyJBBKG2EgFiQQCDzgYJrwTXvE17q98DNM4O0ssRIOzn1qDX/ELahJ5hfY55aRX6nsCO2P61jwgeYXLDcw5z3r+m8jySjl9NNR1PkcTiHJ8q2LySuyMWcOcgEDqKtRKJADgDsc1RhCxRsz8AnGR3q3bS+cIo1KhGcKGJ7noB6/SvsLO1zy92bei2zLcJGh37uQh/i/GvoP4S+DpXuRNOo3cFQFAx689682+HXhWW81NXcFySA37sqQw4Iweg+lfWfgXw1DawRZiUFVGHGST6ivyLjHO3haboQe59jlOEUI+1mdr4X0tbbKIVACgqCMH3rpo8BSp4I4zjqap2SCIEIu0KATVxnVeoByMgYr+bqtR1JuTZ7ktWU7qNJASQc91xwa5rUrcoCqEqDxkDNdTKwwwyCDjBx3rGvY12nIJ6nIFZ09ZWIexzFxGkIYnqOcnvXEeIdYCukSEBcEEZ4HpXV+LLkRQFggDHKgqcYHfivHvEmquuQArqcg881+6cGZFHE1o157I+YzHEShFxRkeIdZ8528ttwzg4NY1vGX+dXALNuYHvSXCGWaRyxAcghQOBx0qS2UxqcrgHn61/WGBpxpUlGJ+W4qU3UvIsyB9pYgAdcCoNx8tiThs9+9SJtYASLuXsCSMe/FVrlUyA67x0APpXqRscDuTRXZVCCcMDjIrRtLh3AAPHGcmufmKQybS2COc9q0tLnilYsGyVIBx6npXVEzdjpIlK7WAyP5+tWARkkAkk4ye1RWjK2UY4dRkqR096s+aCnyjIPGSK0uzB2IZGKIARk5ODUXnnlSchhiifLcgkAHGB/npULqS5jc456A/rTFYlEJOUOAvB5703yGVwCwC4J5OBxzRDjAUruTrljjBFSKQHWXIypyAec+2Oh/GqTJaCIiYgqRjOcEdKZM5UuSMnBO7oKJAQx2AAk5+lR3sgAREOWwCy+p71vAgYMTbSy4OPvY65/WtC3gCIBhiMZwfSqdshLIxJxgjaOhrWs4m43Ag9wTmuhaCuW4FHzoSCIyAasCYvhEQEA8+9QrEm4AvsByMkcZ9KsW8YTO3kk5NFyi1GBHKqEYVsAsR0HrT3d+CBkg42+oHeoizLgkBiOmfSmK6SOxkLEE8KrYwaLCJpHBThQD15GaesgfG1cAjPPrTCShICAg9yMnH1qVsDbjknPAFQ0SQyKwUkgBsdjVF/k3EjJIxj096vSHdGyuM8cjrxVWZCMkhiccEH9KRm0ZV/CsqqHc7RxjPTNcV4ktEaQsCSBkEDoa7a6geNwXRj3xnrXN6rbmRyGi2KSTvPQ+tJnNLRo8q1K3HmHKBieDgd65y7i2ykKMDvn1rtdZg8qdgQSCMBjzkiubuIVyM4DA9D3rzqi1Pdou8VYwp4zCwDDAHJB7GrUM58hXeJmJOCFIyB61XvoHjAVCAdwJJJOQT09qs5kRDGJY87RyoyBnkgZ7iudo60WLQlw5CvkD5FBzk+/pU+8ojIQACP4eOSeaitcog2HaR0I9fWpJ5JDEQFBcc/UetHKibMT91tJKbiwAGSTjHt0pHiCRlwnQbi2eKlhKiAHZ8xXDH1Pr7Ui2RVS6PhiO/P0o5UCuV7iIlSuCDtBODVJn8lckEsQDwP0rTltnbGTkjPNVZYH3IAnmHGSPTFS42KTK0yI212RiTwSOMU0JvieXcAEYKFJwSD3HrVo4mhEgAKHgYPWqbbW3qwJCnGD271m0aqRKxO3AJIyDnPanrKDICEJGOC4xg+oqDzQiA7eO/tUgkZ03kEqQAB6is5Ruaxk+h6V8MvE8dpdmJyqKWUF3B4yQCePQV9ReGoItWgEqHzA4DBvUHpXw/pN8NP1CNjJgA5yhwAO4Ptivqf4L+KEksrKNcJAFCqd2dwA4PtX49xtl0lS+s0lqfbZTWVWHs5dDuPFXgJNQhDKhQKQSoHBx0yfrXhnxB+HUiRvILdk8tjxEOCp6Z7V9eWiC/siMkq2CQO9c94g8Hw36MqxksAWKEZU/UV+P5RxXVy+soVJWR69bCxqRsz8/9Q0WWxklJRtoJyJB0H+FYxiWIkqUUEcKBgDFfUnjn4VBg4htJRHs3NPuBG7J4x1IIx09K8A8ReCbvSZZp3iuIoQSAzxHAPbgjpX9I5Pn1DM6aalqfIYrBSo6paHISEJIQAct1xS7wq8AjPHIwRUtyhSAkhsZB4Bz+VReQRghmcYzuI9a+xg0+p4k42HRTmJTIigH1IGceldn4I8Yy2bpDKwZCMYznH51wRbIbcWO0nORUsFyLdkdGwSDgDjA/pXp0Krpu8TmnByR9ieEPE8N5aIUJDcHg8AemK760n8xAwYAdwepr5P8Ah/47lhnjR2bYVCkLwSfX6V9A+HNfS6hUPLsOMrx1Hr+ea7pWkuZHl1KaizsyxjOSCecimSygbpBnL5Y+571nrqQm3KrHB4BJ9aga8fKxquFGFGK5JO25ja+xo+YspQYyzHGP6V12g6MVYOAEYDJycA/nWN4e0QSgTSrvIIYAjOD6131lZHIDHcQBye351+I8bcX08vpyw9F+8fbZJlDnL2tVE9nallGMgHrkdfbFP1NMICRntzWlDEQoOTubrx0qprER2dCQRX8kY3HVcZNzqO9z9PpU1BJI4y4JVnJXLg8bTxiqUxHmYAByM4NaN7CsMhABIJ6HsPrVVgOCBk9M+1eXFSbO5EUMQ6g5A5xT5QsQLuSMDg+tOfESMAQOM8nmua1nVZnTYgLEcAH0r928PuG54qusVWjoj5zN8bHD0Wr6sfqGrEsyRKZCT1J6VT5LhicEjdg9wajtbeXeXZ/NXsGGAPbjrVxYJmARwAwAUDGSAOgz7V/YdClChBRifjdeo6s3Jsq3MJ3KQcknGay7wCMknkAHj3reZk8pQx3KTgMi5yf6c9+1YmpRYWUEkEqcAHof8K6HI82a0PIfG0+2fKqXDHYQRnBPf6Vwl5coCkeTIwOMqMd/eus8aTk3hIJAP17e1cPLuknRkBADZbjqMHj/APVVQ1RUVoi+l3HCygZOOcjnNTJcIuXY7Uzknpn3rN3D5iowSepPSkW5cDyXCsjEMQRkEitkitTbN0GJCnkc5J65psM0jsARtPUgHNZcdw0THIDKeAQegqwl2Qcg8YrRIh3LkhPLOcjOenT2qMyDcExg43A+1DTB4yuQWIyDnoaZGSUCk4J65GM+tXYnUaxXzGIfI6896gMiO+GACrySw4HvUk0RUEKAQOmTillQxzLtIIKgnI6N6e496rlGkzpfBKGW4cnBQkbQB+dd5PC8kADJlVByPX61xnghxASZImQiUKeMlgepH516K0aMGy52YyGA7fSuGvodUUzzrW18i5ZQuVHII7n/AOtWT5owTncRztxXTa5bHLByZAcg5GM5rlriLy5G3guhG0Ant6GvL0bOqMrIH5UkHDngCqtxcItq5BVZAcfN2PbI9KbLKsEe1DtYE8E9vxrIvbj5s8H1B7itoU9bmM6hLNfsYSCCGHOKovM0rgMcAjk1CJSWAJZiFzknqM9P/rVJK42jAAOM/MOgrtjBI4XN3LMUybUQZIPHJ6nP/wBarhBXBYgEDgD0rMikKuYwFAABAxyCe9Xj56YDgkjBIIwCO31oki4snYJGyqUBZurYyQKjWN53lXPlqpBVsZz3z7U2WU4DgAE8An9OaWJXkCsGAAc7geMj0rLU1RKyOqZGCQcgFhkilAIBYDGDgZNRNNFJlkw5HUId2KkWMyNtIJTO7Oe9TextGN+hI0W7IUADqQOcUjIJJVZuD04HWpokC7gWYE8kZ4Ip8joCuA2OclRkAVhKdjVUxghSDLudxB4BHSo57zKkou0HjGKje6NwxJzg9ARiq9w5dgDgEdvWuaVQtQEkvn8xcuFQdiM5qpNM4UsJCW6jPOae5G7eQAPVuP0qF1eS5ByEjCnII6kng57fSueUrmiiO3uUQOVJyCQx6+9QSyv86SqYnB5U+lBkdZgTE0gAO4qOnpzUckssZLlVCyLjHB6d8nvUFJEMtym0qGIcdC1U7kFuULEDHzDoDUsojWRWdcvg4461BKQmSACAe5popRGFgiAlslhxx1P0pixiOIAksw7nvRPMJY1ZxkhtwIP+eKqzzEAkkgAetU9TSw67nVQEXk4zx2qBpMoC+AfWopMsCRk4bIOei4/nnFRTXCNEYGTAUkgk/wARxz70loNRHOGjZWJBQnBCnkVFBdtHcIVQxgE4I6Y96iRipBJZ3xgE96YWMbsGPJGcegrWMjZQXVHT6L41k02WN95CliuzOR6/rXrHgrx0l1HvIKSkhizc7QeoA6HpXz2QvCgYUMWzjrVzR9Xm0y4JSQlAx4PUg9gewr0KWJlDdnPVw1Oor2PtjTtZS7CsCAWUYKnOf8K0hES+8jI6biev4V4F8P8A4jLJuR4vKXG0HcMBj3wD1r2zRtUS9ggLSqcgBTz857/j/hXrxmpq6Pnq1J0pWaNF4EKlwMAggjHP1yKb5TugwMAEnOevtirnlqY2VWJJ6jFJt8pcKSQAR1x/Ki5kkUUgBLEkp1Jxk4FMltkIAYl1xjJ71eYlYwVODj061C0gbOwgr6kVSbDlRUuLcKQSMHGRWfPZlo45QuQ4DEd15PB9+K2Xwy5IyAMCoBGApABAHQdqtNkOJzzwAbiBgAkcjrVZAd5zHuPt3roZ4hMcqCTjHIGOPSsq4hbJTDKxzhkGAPxrTmM7GLdWQkLliVVv7orkb62dXfccMpIwPTtXfyxjaQw5xyRxmuc12zXcZwjFsBWVRnJA4PtwKxmr6mlN2ZyIlKsFL5I6k1KlweckHnAxVS5VoXd3TnOBt7AnipIGHKhgWAyxAxgnp9K4ro9BIsi4OQuxgc8npip4p2GSejHOfX15qupEkYlEgIB2kHrmkMgQqCFKngEnp70lJF2ZaWcjGBk9APU0onJLhkYYJXdkEEj0I69qglKlIxGdrAnLEjkEcD606JSmSD1HQnvWiaM2iVJCpUFjzzhRVnawJbGRjPA6D1qipLOoI4PfFTAsXIJYIp25PQ/SjclIucGMN098UvyFgQMA8DFVncuTGuQQMkZ6CnrMGCKSCAMDA600FicNyBjIBAGatCULwflLdSKou6koAcgEjjueh/LFSoBJtILDHXJ70EWb3LQTdkhsjOKlHmRFV3BxnA5qokgbeQ2wZ4NWocZVwVdR03DIzSFYteUQgIAXnHHSsTXM+XIWYjGc5PA9/athZPlJDDC9h3+grK8QkC3cBgUOMkDrkdKxmOxwN9M5YgkE4x/9eqKEmXcZggUfcIPzE98+39auXkjSSOQmQMgE8ciqseHzkKFPGM5Oe/H0xVx9Aegx1B3AYLNwcdx6fSnPIYVUghTgDPXioxlVxgoAcDJ6ioTKCxAcgjqMZ4qwWhYjuB52QBgY5Pc1fgnVWDsMAcgAA5Pbg1kZB3Koy2evvU0Urw8OM55wOeaz5bmkZWNEhLhAQxQH5hxg59ParcKgKgwGJIJHXBrMW6C5BQAk5AU8D86u2khXBclwTnDHoO1bwVhuVzoFkJ2ZIwB3GaswxF0BJw+cZqnZs90XJJLLyM8/XmrtqT8yuMnB6V03Od6lyByhCMA65645qeYCRCgwWBBXPGRVWLZsCxhgSMncc896tDdhTgEdjnJFQxxM+RCkysQAB1A4zXS+GtT/AHnlDC7zgHOMe2T2rEuogqO2Msw45rFu9SeyuozGcFTkHPQ1NmzR66HcarqyyZCuCpyCOlc9c3zBsnoPfiuYudbkmYhhknjg4zUMd+0aCIOzKBgljn8CfWrUeUSg0dLNekguDnPJ9vaoWv0cKN3C5BHY89cd8VgNfO20puK5AIFMnvzFKHJbK8rtGSB0qWWoPqbJviZirEBFBKlT3J5GO3aqckqM25yVIP5is43IBLF8P94/jWfNdPNICvJBIC560jRRRdu74SbkDYHY+lZpdhkOS4znPoKSOVGZ0KssmMkEcfhVa4m/eBcjB+XBGMVSZXLE9j+D8AuITMgwNxBBHevcbdcR4wN2MHB6ivHPgeYp9PcqAg3bCGzww9Pr717bHAgiGPlPHWlXmtEYTXvWIdowoIyOmD1FKEfzSXChD0AOSR34q0YNuCORTmXBBJGe1cfMCRVNsDkhs45Ix1HpThakqsmCRjBznGP8ir0UeeSDGwByGGORTSTlRuG08Hnqf/11HOxtGf8AZmZRjcYz8ykHg/T9KVbVdygqeM7jnp6VdkiEciSbWU8rkkYNO8tdpKgA5JwO9PnYchSeBA5VAQhzwf0zTI7VQSSN5bjr0rQ8gAmRVDPjOCcZAPrSbFUqwXeWJH0o9oHIURbJuIAGepwKV7GKUcxglehPQZ9RWgqDeRgAnqTRJbvyAMKepzyT6fSl7QXKYsukxNkqgBI646VANEgKuHjDZx8zc4rpFiOACcEnoBSfY0YkHg9j601WaHyHLS+G4CcBAgI7d6zLjwFZzuGkjXjpxnk9yO9d55Co6hgQW4XI60jwLnAO1gfzFWq7WxPJfdHmFx8NbNmLm2VwTkpjAPvisnUfhPaTMESFQTnHXB9hnrXsnloeccjufTvWF4p8R2Xhm0aS5myApZFUgkn+lU8VbdGfJy6pHjd/8E4JIzIbcRNnG9jgAAe9eaeIvAGmWFxIuFMqkgkHnnjP6V2XjD4sXetMYbYNBCpK4JHOe9ef3F5NdyNLLMCcYye/41Pt/aHTT5x3hTRbfRpJWU5fJwc9R2/KvQ7GQCJSpwpGd3tXmsFwyBRuBYkgkHr6Y9627DVXijwHOCeQR2+lWpWNXFvc7QlxKQjAkcjH881BIzZORuY5JIP9KxYtYEhUF8gdQPSrkVyjAIh4HQA5yPTNLnuYNWLqvuBJUuR1AOOO9UZLpVd95DFiSSBjJzzUhO6NgwyCQcDjNZ05COSQQTjI7D/OadrjUiRpA8bgNlR61nSvycDJOeKmMnDHHHOB61UchgpcYIBA9galxLTAyKW2hwMDOPSmkgocvkHIyecVUMxLspjGFAJkxyM9s1E10ItwySx6D19amxdydm4GDnB61G7FstjODjNVJJ/JQ9SCcnn1/pVX+0HET7TlyMKT90HPXH0q1EXMJ4luCNOlQcEDJHua4HQtCvNQlMoTHOCO4Oetdlqj/abcCSQEkgsV4z7H2rU8AS51J41RRtOAcAk+vB4qJ4SNb4jto414Ze6jKTwbqO0AxFlI3b1GcD0x61ZTwlqEgAETEDGC0eMDv9TX0l4f8NQG1SYorEjAAHJH0rUbw3bSkEwhD2AGMVg8pw/UHnVZnyzH4Tv4JCZULDrnaRnNTHQb9UAjhKHrtfk19OzeFYJgCYVypweAcj1qvN4Ws5GCmHYDwoAznH5VP9k0O5P9s1F8R8yDTbpN5ETFsZIfGN3+FMNnc+QDKgQjqRnA/E19Jy+B7OSYSG3jHqw4IPY8VDJ8P7AgBIMgkks+SxJ64PpUSyak9pG0c57o+c0gllQmNSVUZOO+Ke7T/a7YKgSJoyZCwIIPoBzke/6V73cfDa1UELFjPOc9R+FVZvhraBWKqqHHUpgnPof8a55ZIvsyN45xHseGwO0spVo2RgeCQR+tXI4QzkMDgdf8969Ou/hrjlVUBf7ynJ/wrMl8ByoXIBjKgEgqTnPpWEsjqfZZqs3pdTlrOIhVaALuQgrk4wRX0D8P7zzrGF8BgwGc84IHP614zL4bnsnBCsVJ44wB9fWvRvhZqyMskLPlo2ZSpBGD6124PL6uGbcjixeNp4iFonsaKrIAV4Izleg/KmjAznAz+tPs3D2yEDOAFJz196laNJFHII6jHrXW3Z2PJ3KbI2VYDAB4z3rO1a7t9Nt5JJmUuASqgE7j6DFazssKtJIyqiYLZHJHoD2/GvF/ih4yk1CYW1veSAxMYndCBkDoMjgj3FZVJuMW0a0aXtJJHIeJfE3/AAkF8blAQu51IY9PmwMfkaw584UgbjnkeoqRfNfcFBJJwSBnJpkttMiAFCzY5CkZ/XFfL1aNWpJycWfZ0XSpQUVIoySjzyFdSuMkDkilWVGQkMCSSQozwPx/zxUlzYynYfLITBBc8HPp70x7G43neju4XjOefTmuf6rUW8Wb+1h/MLGG2NvAKjopOCM9PwqV7mNFIY5YjAIGc+1VZIpYQoZGLAc47mqd6SUAAwwOdpPQ1SoyXQmVWL6lqwfyzKAioWO4YGMnuT61sRl2iQupEYACntj0x/nrXL2dwBcqS5K7ShycjJP9CK6O0dvLAABAAAye9erhI2TR5WKlezLqsA4QJuLcE8cCrJDKQASV688YFQZOFDyxIcZKqMED1z6U+UCTAXPHO7NekkcFx7YLnc5Yk7iO/PeomYrgHJ54phlIYIMAkFst04pjTOoDkEMRgA8cHv8AlT5SWxrTkgjGASQM85HrUTSg5IBB6DHpUMzYckPtA7YqFZzvYY4AyD65oUSLg0paRi5yoAwAcEHufcY7VAXMxKgFSQSDjOD2pksr72AAKsCCM8imiRlAIJQd1zwaqwrjiuJFDNgA5H1ockEEOQAeg70wndhmAJJ+XnoM81FcuIgSzEoGABUZJyeOP84pOKYc1i5BqjImwu7HJGAuQPx9KuWtys+Q5BGACAeuawhO5LkZQnjjuPSlMojVQTg9Bg96550IT0aOiniJQO2tb2KG0VIQqoMDCjp+FTq+VDEZBODg9B61xltqktrBiMhAD94jPHpzWnba8zvHhAqOOecnP0rx6uC6xPapY2L3Ze1WWJIHQfOhJyFzk56jPavM9bt1adgjBsNkgjoP616Bqd5vhO1SSwICggZNcBqCs8zl/lYEZGOlcXsXTZ6KqqaMpIhDcAOMjIYc1tx2wdBIfkXvn+f0rJO0XKt95iORWxZJGxAQsFIwVY55716mGbTPKxdtxY7N1kBMwEYGCu3k+hzVqFSSxU4IGMYwcetIkaeYSXIGDhB396dGC4HGAc8ivWizyGyCQuGUHgDID+hPep4YSuXaTeMY5PX8KaoIKq6hQGySwJBH0FW4SZ1LBAjElVBGc/T61smSWtHjk/tAOSxGAAB9fWu5tbmSGIKSxKnO4DOR6GsbQtONvCpdRvYAnJ+7W6MKgDDcDwMHoK7IR7nFUfMx/wBpYPlyxBORjtTZAXwCwj7YHP8AOnYOAFI2+mOhpjxjgMcnqCO1Wcz0I5rWJ3RRGp53E9MH1p1ppkMzBygLtkEY7ZqeJeiud2RyxABx+FWrW0O4qDhOxBp3I5rEsWnQhgpIJI4UDoBT2sIkClBw3JGOBV4QL5oztyMbSOgP1pMBSwI2gHGT2qkxcxDDDG8SlExzg8dKt28QVCV4YHOc/rTljSNUBkDEn+EHkfjUjROpVvK3LkDBq+YkhKrlzjBJyT6mo2hzgI2D97kZyKsMrurDaQQemOnqaQAxkZOCccnnIrGtWVGDm+htRpe1moLqLFbvIoAIIXtXS2MYWMAlSwAA9fesSyhLgbj8hJzk4JrobVAoAWJiMYLAcDHvX5pi8TLEVHKR+iYXDxoU1FDmhCsCTktwMngGqGqoBEWbCHgZJwOTitQxhmJJIQAEE9yazdZiSa3dSC4I5UnHPb9a4kdr0ORvSblygHlgkqCDyTjr7UxVaSUJkEgc44xipLlAJw6ZCqQSD2NSQgI4JGSwyOapstESxdMkg4xjPU/X1prEoCAhOMY960AoYAgAAHmqVxG9xLgEgrkAjqM9am5RnS5LlzuRRxtI6mop8rHIxBAxxjuKu3cIBCsSQCfmz19Ky9TeWKB8nscDNPmsKxymtXxE7GGW5jjU5B8zBPHt2qKx+IGq6ZIqRy7kXkO5O4en1zVDU5RckgEjI3ZA9DzWc0XmyBFBPYGuqnXlD4WediMPTrfErnZr8Yb+MgTqXLDAwc4P09Ks/wDC5rua3aJLeNmQ5yHAJPcE4yPpXm15AY5MgqWU8jPQUkToA4HA6ggck+tfWYTE1Jwu5HyOJwNGnU0R2+o/FbXJ4kwFiIBBAkz9ACAK5HUdfvb8bryaSUk5Csc4/CoGlfYhKAhmCg5xk1Bc4Qso5JOcY7/WvTVSUlqzmjRhHZDomXep8suWycDt6mljVWn2BAGAzweoHU1TmmdE2xoHJ7sSMURxPJKCxw5wB9KTZso22L808e0gsFcHt6U2O6BcJjcCRzgc1VFqLmVw7bFGecD5j6Y7CtS004IkRdsPnG09QBSTDlZ0WkGMIjqQSDgqRjAqDU0hYuSAXBLDAAAJ6nilgltktlQI6BW5fB3H2569DUFxE11KqIwQsdqljgE9hntXTF6bk2a1OS1RgYvkGwBydzAgntjnsOxrh/EuookOQC5HIMYzurvfE5xYg+aplC4dWOCCOAP0HFeVancO53ghCCQWzyDXzeaYiNNOK6n02WUvaNPsYN3eI8ro4KuhAAPOQe/4e9ULqMzKQDhjz6AinXEAjkJABI6kkk8epNLI65DAkgjk9jXwspXPtYoreU8QO8gbuOT0FOWJIwSzYY8jbyMfX1p7yo6opGWByM881CUIBBABznAGM1m2apEu18EgqU7DPOaeLcMjbyAh5OeajhQBS7HaoHIz3qyLlfJAIAycZNRcpIgS2ZAGXAQDA4q1CdkLEgnHO4joPTFTWhWQEEgAHJXtT43MbEKQ4OTn09KnmKsVpGlKhVzuJzuxwBUkMkkUhXYcY79/erMUwVCCoJIwRmpIWMpQICsoGCSON3bHqKV2SQO5wBjGfWongKqCSQOp96maBowScF2JLegp9wXMQIAIXgjrVJ2KSMwgedliSuenpV2EorMEIRM857UyGAOCrADPJAqeKxLFgF2rjoOaOcfKUbpiGIDZLccCo4SYJCowQwxkjOP8KuzWsiTBVGeAenaoprSUMoCZDHPpx61XMOxVuCWBcjOARn2qpEkkqkghQCMD19a1ZLJ3LLnIPGR0FMSzEYKglh05GMUrsSRnJksWAyVODg1akmKOATkEAjaeme1JJZyJIOSByQB+vNV2t2LuwHJHUUXRSQ95cuCCCc8ZNSEG5w2AGU8e9RLbEhWYEEcVditzHwR0G44qWOxJbZkUIWA7tg9KlefYgXGQvA57Uy3BMLOsaA5IGDyfrTNpLb9pVjwE7/X0rMotwq021yxCDj6VeikCbAWLAH5iOuKowKxKMBgAYIJocSB2IBK9vcUwtc249QViEwVIyRznI9akjvDLICPuqQw98VhxXJVcEbH+vWrVtefMMbg2OnrVqViXE6D+07hnLlgS3ByK0RcBfKIfMpHKkdPxrmBfZYchCe3rip49ZKuYyQ57H0raM2jnlTudNBcyxujDkngLnGfxrajiMyo7kDDYADYGT/PmuGivzFMzySEqQwUZ6HHFbGmXk509SkpZ1be8pOdykjAwewPevVwuKjB++ePi8M5r3TuLWNQkUSqqmMHgjqck8n8etaXnIoEZJZeMleCG+tcbbazIkJyAGYkDnOffPvWrpl3sBE0oaXcWBzj5fTHfHrX0FHHUm0kfM18JUSvY7fS2eJywdWBxjAxiuw068jbIMmNmAc8ZPoPX615zp1154yJcnJ2gDIx6+9dlplistrDIZWDkHcCMYI9vf2r6ClWVTY8GdK2517ajBDEXBLSYPyg4I9PzrM1DU7m7hiYOyDbuYEABDnpkdRjufy71jSSmB9hLEgcN2NNgupFckkMhBABHf1zXqU7HDKHYt75QQZGBJ7g5yaWdisXJ68Ag9abHdSyIqSYDDgkDGfeqeqzlCApSMgZCgHjPpmuhyjFXJVN32Mu5MYkdkRYyepDEljQtuxAAcAk8BuMVAyAZHXPP0qSJgExuJA5yx5FeXOXNc61Gysy9D8sKoxyeM47kVaMihkUEAEelZKTGUsVOD2B45H9Ksx3GQSWwVG4g9CaxsybGiZDkKQAB1z2FS/alhAycjHpnFZwuGEZdyGJAzg9KlWctlA+AcHHrS1HymlJMGQFEG3qMHPJ6moPNZdoTIPcnkGoBcMpVEGcnHWnNKSinAJJ59h60c1jNxuXrWYBNhUgsScEjAPvU/wBjco7+VlF+ZmyML7k1kNKFlCkgsOFIzgn/AD616L4Kura9hX7THHvXCsFGPmFdMMRy7nHUg7Gj4BkGIyxJUkAgd/pnpXp8JGGUoM9Nx7ViaVpVpbsZkTMjMW3HBwD29e3etgsXJyMt16ceoNazkp7GVNWJnRYl+RSM88849fpSfdYEHn2pPMO4A45wcmlknBVl4BPp2rKzN7oZIwHGCCTgcdKqOuQcvtA5qaWfaoBOB/OuM8e+ObXwzpEkhmWKeQhFLnAGe+ex7c1vCLexN7uxzHxd8dxaHZ3FnFN+/wBuCAe56AmvHdDhF+73c+Q8pG4Zzk1zWo+KJ/GOu3M0riSBZNqRkYKkdcnv9a6GwuBbQIM4wc49BXVzW92LNKkeWNmdwNVjsoTLIQAoAAI6gV554o8YTXs0sSMyRgkKByGHqD6VR8SeIjd3EltEzbQMgg5AB9feuWZ2T7z7ieACc4q23bcyp0o7smupCzIJSVdSW9M59fX8aoSQiR2HmZ3dParIAdDuIZscnNQyQmFeMFsnDZz+FcrOxIiBZWBQ/Ngj5ugx/WpgWOSdu0jJbHJP1pohBYF15I5AqWUCOKIBShbHfp+dZs1UrEMgMUiYBZDyT2FRSNA2RKMyrICrAYwMdPc81YlzMSFBCHp7VfsfD0twgDLvBOVOKEgc7GeYnn2lUy3OCO3vXqvwr0eWzs3lc5fAIJGOc+lZWl+ForWFDjMgGcY/SvSNBhTStMEkihWA3ZIzg9gR6VM6fNozn9s3KyOf8YSRQxyiUhWC5U46HHX3rxrV9Viup5DAWAOQdy4JrpvHfiafULuVQWCuzZYdMdCB7CuDkd2JaQHB4FdEIqKsdMUiE5yoLbgOAc9afEq72weAcHjpT4EBiACANnJYHtSvGuWQEhSvzE8c/WqbNNyvLEpk3q7ADgqSOT61dtLyWEoElZCGDFVOM/X2qvMEWQFBnAGD1+tSrC7ZfaAcZyPSs5K6szOST0aO+8H/ABh8Q+FL0BL6WW3LAGM4EYUduOT/AJ/H6J+Hvx/sPEdssc77J2yAXYbXHqMdulfHPQfMSu7ADehH+e9aNhqEtjKrh8HOflGMn8OlefVwyesFZnPOCS9zQ+3ddaLVAJEYFWGRgcEfWuG1LTyC4CZB3fMeAePX1rzvwD8Wp47cWd7IHUj5c9QPTNejS38F3DuDspKhsY4OfQjr1rpw9ScfcmjBOS3ONvVChgrBT0HbJrNZmXBGSe5Nauo5ZnABwGOOOMA8VX0yxilYvMSHJxjd1r0FHm1M5VOUyp5ovMiaUmMEkAgE8/QVPDDKyK6RswYnacY/Gu0sLS3SYlIUAIwVxnOPUn6VrxxwNIQkagAfdA6H/CmoLqZKtc82KXqAARMGGeM9qeJrhoUMqSIy9QSMfkK9Ra0tZAUMYZSQSCME+oz2qjc+HIp2Aji2Lk8elHsoM0VW551HfSRyYCAA8ZweKsfbiSAEJOeg710934JcpKVfJJJAHBA9Kyp9AubdcSocoQowOorN0F0NYyur3KtvcJIpIODkj6H0qZdwIBJZSO3aqkNlLaOC0DKQeAvI9+aurcKjAKMA9A3GTWf1d9EV7WwBX8sE8gHBPTJ+lSiAnBb5UIPPrS4ZpSShAPJUUvKnAznp0IqHhpD9ujqPBt6IZIklOAGySvYV6Yl+PLDKN/QDnINeL6XetZXcLuQF3YG4Y5weP1r1jRD9ogUYyeCM1xVMO4O4lUUnoa8QeWVGDMi4yUPeo9cQR2ruUZwwySD39M1eijLA54PfFUvEEjf2a0YIC5zgj9adK91Y2ex5rqc5a5KmOUEAYO4AAfzJ/wAKgRimSDhSMEkZqfUCGkJBCgjaTnqagVvlZQMDocnrXspWWp58mTQxKMkNkHjk9RU6RhSVAwT2qlCCCAQASNoGeTVpS4YMPvdCDQZpksqhEDqgUp8wIHJOa8z8U6a0DysVBXkhlYZIxnkV6YzPJgByF7j3rmPEtjHLHKSNxIIPHWtI9mdEJNPQ8W1JJRIgKZBJIYHpWfKxZzvUlOg28Gul1S3FuMOFEqqSwzxjtisF4BIoOSWwM47muWcbOx1K7M+fO4gjK9smoBaGYpvcYJyNpOTzwMDrVi5jSbKEMCTgEdiKWFDFKAVJZRnIHSsHfoaIrgRfKoV0wxDBiScjrweR+NalpBgAkEFuMGoNoJyycsMHAzmrdmFCBCSeMDjpWZZJFIGdwwYKpK9Op7fUZocAkZYlyOeepFL5IdsOSARggHBNLcxKGI+6OgJ6kUWBkqum1SBsYDduXnBFMYLMQD0HJJPP5U9LcRhCpDAAEZ9KR02yE7QAR1pWRF2V5kXcoBDYPX+lUprco6s6jyicMQcECtyC2UAMRkg9SOpqO907ILhAGHO49xWsWjNtorac77CQQqL8rd+vTA/qKvhzEgYEkAHPNZ9urRqSBkE7i3c1c8tGJKoASBkgYzW6szJydxXlOVRGxu6ZOePrU8RMauSAR0yD0Pr71USIQtvJBXIyD2NTOCMdwT27VoiXcnbBMRLAiQHoOmPekMaqSGXehHIzjNJkFSqBikfC5Ujj6f4VGBJKwJPQ81skZNCsAIwISEVcAAjPHelWN2wSDtHZRya0fDmj3GtXnlohUA8tjIr0LTvAP2clpyE4yvy9TXDiMTCgveO3D4aVd+6cDJA8MYJJQEBsZ/pVW01Mxs6lioIwDngjvXY+J/CttpdnLJGREGJZmA+8a8Yk1SSzvrxCfkYFVOd3Oc5wenpxXx+JrTry5k9D6/D4SFOKvudlfX6SQ7RKTg/KBwD9TWU+qPsKAZxngVz8N+/zADIJzjOefrWnaAmcZBMbKCeMEH0pYWi5zVzLGVFThaLL9oodAzBhnnBOcVfSER+WAdmenOMZplltYkEEoOx9qlYE5OAB6kdK+xpwUUkj46d5O7HmEphkYMM4I7irEZcsEYAJ/eqBVPlggYAIIPvmr9vHlwGGMDOT0re7M0ixHBwVckkDIA5yO1XYLNDnBJJAGCeBj2qCFgJUVgDznI4q+xKsWVcjIwPT3rnlJmySOj8GyCB3CFQemCMV6xpkpMET4CEjG0HOT6/jXjehSLbzBycPnOcZr1LSNSEsSqSpLAHgd8fpXEm+YiaSOiLKwjBUlxkbs5BFKWUkEHA9AM1SidnViDgA/dAqZ38iJQGZGByGUdB6V0IzTsWhKjguAQpAABGOR7U8SIoIABPXOMYqkkwLKCd5JyQTyacXOSCQD6elFi7llgJNwAwQM0qHaoBAIUA4IzgVWRipILhR1Iz1qKW7kToVQ9CGJ5HYVNikaW9GARVIOcgHoBUJeJskk7RxyO9UzqIByQNygA49KztR1sW0bMSpwMn3q4plp3dixrmqwaTbuXOCQQBnGD1BryfxDrQv3ZN+EY5Iz1Bp/ibxA85cR5yAWAHcVzHnmUq8h5bpgdK0nLkVkdUYWRpwQKhHyKoB6Eda0UiDEuQoTG5hGOB7AemaxrSSJHCliTgZBPFbTOioGIz0GF4rGGrMZxsVL398CqjC45+npWYtx9mcPCAEzwq849607mUkFVGCRnPpWTcQSQM4bKEgkgjGRXfFaGexNJpVtrVoz5JlXJCgZBrgNb8INE0hliYAKQu1gNp9TnqK7myupLF43QgIOSPUV1+t6PZ61ZRXMIJUxYZQOSfWjm5Wl0OqnVS0PmhrmXQ288SK4iUsQQRkjkDIBP5CvavAvilJ7VckHIAGW5H4d64HxZ4eWzNyWRtnUcZwPSsjR7yXw9eqVYqcDOTkleorKth1O0o7meJhGavbU+kFullRREQVYAnnoT1p806rEcjIHANcd4b8QR39tE4cBHAJPpn9a6g7J4WRHA2jluoJ+tZ05XPLUlexgaxKsnONp7c96wpS+TlflHer+o3DnzkZMANtVs5yPXjpWVNKJYyrOQFIO0HrivSitDVFiCXa4UjcOmMYH1qjrcIQMpYAgZAHc+mafkxFJUcEE4BByBVe5LdQw3D5uT075rw8yppxufSZXO10cvdOkgdyBlRggHOKygoM24KAQOO2K0rpFlSQAY8wljtOCfeqsZMaglQSBgjGTivleU9qcy3pMLvdIAN2Tg47Cu40y5FtEYyA8rSbVMY+8D0GPWuW0i1IZSQRnpXWaZZAKWY8gkADr9a3pYKpXemx59XFxorV6lycPcSPlWDD5WBHAI9R2qe1sCMFiOB90HpVi3tQ0ZPIJIVgO4zV+3sUSbcQVZgVUE8D3r6bDYaOHjZbnztfEyru8iJLcK2QiqO9XEt1OxyQzYwQBjFSw2qFirEFwdpYkbTj0PQj3qYwGEhs/IOcDvXdc5RscJA27cAHgeorifG1kXZyHARQflIOSfrXdSP5kauCVz0bHWuY8YQJLbElJCRg5XhQR60LV2NqLtJHjd87yXLl1CEHGF6DHFLBG4kALkD+6R1FWNURFmA2MQzE5BqGNWmufMB3OwCljySB0GfQVzTj2PRlK5oWsQkkyUKYIGCRzn/9X61uWsZGCDlSMbfT3rJtUkRV8wKX7lRgGtWAuzqqEIvfIzms0jllI144A6qGOTjAz3pjWKTEkljjg4yOlPs2A3lhyBwD3+laNqwKjccHAxuHNJpkJ9ymtoXUqSRkY4Har9j4eM7ISuY+fvrkg+vP41raPYw3MriWQhVUMNvUnPT9a6mCxtok/dpIAAM+bwc+o9RWLXc1uZNh4cSIo64cjAJ/+tW/FbCM8hiD1Ayc1JGURFYK5B6EDAH1qYyCPDlsE9Pai1hJX6h5jRvtAcDGDxyK5jxgplhUjaSIyp3/AMfJxn3wf0rqld1YupBPByQDnNcr40jdrZ5EKOgPzfNjGe2OtaQ3OmkveR4f4hYRbwqbQowcdq5C4ldVYhMJgnIrrPEH7yeQEhRzyo5I7c1ysxXBBGCBjb/eqZrU9SbsU7W8VS0CEBz8xGM5q3HCrLh1BJ4z1zUlnEMJEoUCRhgAck9uau2tmz4cpgA4GamxxynYdaWpbyw+5lXgHOK6vRoysuzayBsDcMcVnWds6cMoI9xW9p6tI4CjYB0Jqoq55lad1Y7zTpgsKRAABVwCRn3/AK094SwJBO7PAxxiqemyFlI4Zl7g8DA5/GtASA4ycH0FdMU0YRZj61GYYiCcccgd64K8kVpSpQADkMT6V2niCZgrgsWA6VwlzIQ5JGBnFbp9zrjtdMtW8oZAdhJfgDpVuHacggjHX2qtHGHRGUnKkHnjFWAGXe+C4xzg4yasTkPEqQ5IGSvILcjPuO9Q/biGMmAcj+HHX6Uk4IjCY+Ur0PXNY3nmFnRjgsduI+DnsT7UnElM6mwvfKjGTuJGWBHSuhtrmIMqvIUQ88cn6YriNKleNFLNlBwS3JJrZjlZpQ7nIPJ45JrjqRN4vyP0AeUHc3Azzj0qISoASRkN3Heudl15I3UggnPIY9BTLjxBESXRiEVgMnsT7dxX+Ubjfqf0DFN9DdlmTJIJHpu71Ru7oRq5UgMBkn3qh9uaUhzkAjr602eYyKI1YAE857n1rJ0b9TRLuU9Uv3iiZ41IkJ3Z3cn1NcBrck8jsVJwTjOK7mezkuXAGQoJzxnIqpN4eEinADAe3WrjSUdzog4xPOU85HABJx/D0Bq5a3c0DBicxHk5OM89jXXT+HkIIKbQOMisK+0o24AA3oQQB1wPpWjcUdMZRZNb66QSjghSPlGehq+urt8oJ4XAxmuUuIDGQ5OO1VxdywIAr7zkk57ihSvsa+yvsd/DqYldmdhuY5yB/Wpn1QKSEOQemB0/GvO11ox9JCDnqT0q0utlWXc+4sM5B7VV5Gbos76LUC2CWycdRU41MMAoKsPQAgg/WuEi18KQobA/mKvW2rKuSzcDnOe1NNfaOd0mdqL0sMFCnX5jJuz79Bj6Uq6g+AATxxgnrXJrrQUElsE9PpUx1lV2u0nygYwO5NPmXYz5PI6Wafjkgknr6VSmVpGYgZHTOazkvFkclWLKpAY9gT2q9bXSTBgMpg8bhjJpct3awuWUehh6zohntJUiJDvkkYzjHOa8Z8beAZ7pjLErMSQQQRgY65z1Br6SihiuQEZEY9ecHB/HpUF74Zgu+PLyMcjFfS5TmNTLpJpHFWg5dD4K1/4XTWsgc2pKPkuxXCFs5Iz37VzF9oEturPJaSIq8BthAIHoe9feGv8Awzt5VLGIOvQjHQn9a838T/BlHWeMWzTRgcRBsA+vPWv27KuM4OCjXR85Xwsb3W58m/ZzLhQMrxgYroPDWiy6jc+Sq7CmGBB5BBznHpXoeo/Ctba1nhS2Zn3gqFJyg64z3xxXU+Bfh2UcOYijMoBYjnPavra/E+EjQc6b1DCZe6s03sdv8LvDBj8u5fYDIMlQuCPfFe9aNZLbwoBnHY46j6Vy3hDw6ljGhSPy3UBSeuR3rvbVNqEZAI7H0r+X8+zKrmOJlJvS59c4xglGJbgfbvJGCygbu4qSXMkYQnIBDAjqSKhQlc8biR+Rp+QW5OABzu9a+ZiibDGGeoxjsRVK5jdoyVG89wegNXSC5JzkDPOahnjV5AUO0qDgk8gnrXTC6aaBq5534otHk34ICjJA7k968rv9A+1TsWBIyefSvdNcsQ0TjALc5OetcCdO+0alFGECtkk5H8IP/wCqv0XKuK6uWOKT0OCpgI102zzh/B8zbgkakY4Ykg1Q1TQri0iVShA6HjpX0Fa+EIWhCld4PJOKzdV8Cgxv5QDcEbX7e+a/fsl43p4nl52fFY7JUr8p86vBKZBFnBwTnpwOtQzkCPDkEdiTXoev+BZ1uHEakkrkLjpjJPSuHfRLh2KuuBkgZ4BIPrX7HgswoYuKcJHw+JwVSi7WMVQbhiCSyjoPWuh0uwEIACkgkHjtU+n6D9nTLIB9e1bENoILfgEDgEgZx+Ne7Hl6M8mSadmOVSpRgGJ7sT1qYodhAHIyQM4z9aSdykITaQQckg9aYJTlgThccEnrT1Zlcc7BIwAFPH6/WoWhCnAIznP0oSYQ4AKP1GGGRT45UGWchiy4AHTnvU6lDDE2wkAEL8xHTNNSOTIYoyAfwMORShg6EAhwDgMPapAwZ0YlnOMA9eKtXJbGTfJlgAARktjrUPKkHbkdjViViGcYYDgqVGccgDP1JpLaESqSwwCcc85FdUGYMmhthJgBC2cHC85q9GS211GD0OTTYYtoARVCgAFsnirESLGo8zcQCcsBn9K3uJEoQpGNjcnr7VZjYKoByGPtVQkqysPlI4C5yDVne4GQUBzkhvT8KLspuxM0g+7wT3pFiLck4QDOfU1EEPmE5x3we1WEcSKQR8vpTTaEK2WjOTkjjPpRFIJMhTkDgk9jSvhcHJHPbuKRZSWBUZGTxjkH0qXcCRlO8oSox1ycZ71SkLTKAFyPToassxMoOMbjkj1NQu53OcBR0GKROhQnVVGXJBIOVUnjrg81hapbO6FkAdCCMn+ddBeKSpBU7s85HSse7jZsqAVHQDPWhGLjc82161eKV4wyOjLu3Ak49sY4NcfNZFiQ3OTkZOcH+lel67ZFckAE8gsOxrj306WeUgrgkYz7+tcldxguZnp4XmnaKOHuInSRxjaBkAAdTSRuImVXUsWrtp/CFxcRgIjFyQQwHbvVKfwPcGTIUlhyGrxnjcPe3Mj3I4Ss9eUxIQ2TsbIzyO5q1HuAYk5GMDvitBfDNzHI4CuXVckIpOB0JOOg5pI/D9yjMwV3XlSQDgH3PaqWKoy2kgeGqx3iUNpRigJYEdTUi70lQBCQOpzxirE2n3MIIKMSSCWA4JHoO1KltKtwryIxiCFSCPlLHoc9cj8ua2VWD2ZzunJboqzYLEKzKRzyP696jKyM4Cwl0xl5NwAUduO5q3FayvJgcKRtJIyP/wBdNjtpIPOUgsCeo7DH/wCuqun1MuVroVbi3W4SNJHwikMAB37GqUsczKGlCCQEtnrk/XvWvHGWkDYClBkFlyCewqG6shMuQjuUO4KGxz/hWLYJWMaRNrFgCTjcQB0pyzCWBWzyw6Ht6ValhKMcZVgenqKjlhDKSAoUHp04rNs1iynHbsS5d8AHIHqPSvW/hD4j/s6YRCVlBACMBnYfpXlZAiJKgFc561saDqn2O/iaM4AIzzjFeTmWFWMw8qb7Hs4DEexqp9D7/wDAusLc2EQZgSFHPrkdT712AiWZSQckjtXhXwc8RpeWFuDJE8kmVPJAUDkEn/Cvc7CcSQRuSoDcDB4OP1/Ov4o4jy76hi5RtY/T6dpxTMXXfD0F3bksOQcjjnNeP/EH4dXF/bmeVZbgI25AH3EAdMD/ABr6G2pJtBXcD1A7Vk6nosdxG6gEZBB5xwR0rkyvN8Rl9VOE/dMauFjUWqPgvx74HmtzLeyL5pzh5M4JJPGR3PvXmWpWTwXJcuyApteFgMAjoQfcZr7x8X+AILpncW4K7QrAjOPf/wCvXzz4w+GS2k9+JV3tEBMCowAhJAz+I/UV/T/DnF2HxNNU6stT5DHZck+aB4M8Q2YcY9Ce9RNEIlJIGOpx3ro9W0c2srEKXQA4wM81jPGJ8hgykrggjpzmv12jWVSKlHVHy84ODsN026e0vFnDgEDBBzgj8O9eyeCfGQZEW4m34wpG6vGGcrIAACpG08cg1raDfNaOYixjUsCSg5Jz1r0YVbHLOn7RcrPqvQtUS6kUIxIOOAeld/oGmieZXdC4JwAoryD4VW1zrcqMDmMY3Mo6r2/WvpTw9ovlWqKUCqQOO+a/MeMeJ6GVUZRjL3j2MpyOc5+0qbGhpGmx2sccQUoq5APJOSffrXS21sACSC31HWora2OVYjOcD6Y6VpIAdjAkAfw461/GWaZjUzKq6tR7n6fRoqkrIdGgVQQCPQEc1S1PDRZIyQcH2q8WBZ8HkYz7Z/yao38atEACu7qSTya8RPzOqKschqKLuKnIJPBA6VQUDJyMkclvWtS9hJlKHJDMep+76Vj3LGMyKpGRwRnODX2HDuUTzXFxhFaX1Ir1Y0qbkzP1O9LkqgwVPJA61i+QZHLE4X3q3JOxcoVwCcYPP8qjMqu2CME/rX9y5JllPLsNGnFdD8bzTHyxNRpbCrEMDI6DjJpWTaxJJwOm0kVBJNlyEGQOOfWlDvxnJ788Yr6dHzj9B7TiPcAmMkk5PU+tc/rsha3fAw/Zs9q3ljMjZcBRz16D0rF1uAJbSOSCozwKltI55ptHz943uRFez4dmJ65PQ1ycd48mAMEE9fStv4gysL+FzHiOV5FbPYjkfng1yEUyDKnhWPUnBFb0mmjan8Ksa8bOSy8HJpAqxMWIG1TjBqC2RzkBwFzkEnJPtVlYjJk9Apyc966lYthAVyRuK5OemcU5WVAQSSCdoB6k9gPypsuTgqm0A43etNJLSOScKCAuB145J9PpVLQxdi1C5kCkHCgZbJxipYUEj58zBzwc5zWfJGzho5CDG3GAKmiVYygJKk4Uf0qkybXNIMJVLBSpyV59qaAZCAcMelMRsKQDge/enRzGNizcIBk47+wqrjUTvfBdm8UCEcNjAwc49Rmu8CBY1LAkADIH9fauX8NWRjt4DGWUYBx6CuoaKUqwjRpABjgjn1rzaz1sdMY2OP8AEsBWaV1PyMxYDP3Rxx7VwGoaj5RdWOSM45zmvRvF0RktiChLcnivH9RkEUrAEBQcEHpXPTjd6nPUqOOhBc3ZkOSDg+pwTVdnywwp2jlQTnA/rSAr5oYEEFsgdvp7CpIpGSJgoBJJALYyM+39a7opI5edyGg+XkuAxPfpTwh3DeGU8nP8uKj8s+WY8EgDrnJoZyzEkkkAAkng+mBVNiJ/nDEvGjhvukNzgeoHSrsOdoKkhu3bFUbZvNyFUkg4yw4rQt0LhnCknGDisZOxvC5JFHIqsHMbDPGOeMe/elMLAqMqUIwRjnOeuakSIzAoTsJHBHenKFgkjUgnjBJOQT61ySmdkYgtttd8qFGBgqMZqZMIB0BUUGbzGVE5BHLEcA+lQyuIxIpIV1HfuScYrmlNnVFDJpMuCg3nvg1DJMygEM2AcYU+vrTZJirHI29iM9Ka7KAcdSMkCsJSuapWE5S4KEhkwAG7Enr+VRykjcpIZRwT359qa8hRACcqCTx2pHmaRCyFS55BbvWbuxgsixIyyDDEYU4zz/SoZ3McYKtzjkn268dqGkZpVJAJH3uKjuJowHYuwUAkkLnp2xU2LIPNRiXDGVCP4Dwfeqi3RXOACg4IYdKkFwPmaP7vpjoKrS3LtJ8oGzHOR1P0ppAhfMEjbAhIwWZwOB6VTnywwTtAyMetPuC0kDZYxqCGDKcZAP8A9aopGMqR4BxICy+4BwapKxasV/MPyAghc4P+P0pJGD5AOM8c0rqxOSpwD27CofLfkgAZJ6mi5okKMEFSA3GQR2qpKvzjcAxzwRU12DGI2jJQ5IOO/FV3YRxRluMtghRkgetBqkNLDBJBDA8Y6VWkugwLgBiBjk8fnVhlAcEEqcbvQkVWigiK+U6oqZL4PIz/APXoLGGdRsDA5xuBJ4IqOV1CggEAHBJ7ZqV4Iy7bI9qj7pB4GOoIpr7PlIJUEZOO57VaaDc0NNv5tJnhCy7H3bpAR1HpX0D8NfGrXcUUbzFWACqGwQAe4z0r5wiiMgBIJYkge9b/AIY8SPot3G5djEuFzno2eM+1d+GqqDs+pw4mh7VXR9p6TqkNzEjRjJGRuJJzzz+tapKMSSCMnoO1eceCfEh1Cyt0ZmYKPkUnPXk/hzXoETkoOQw45Xt7fWvVbXQ+ffuy5WSS5YgRqFHcZqu8fzA5+Un0q0mGdBjLk4HbNVnmYxkICByCB3Pbn06UKYyJQqMwB3AkkDPQVHLuKkjAGeme1BPlDABLE8npTHwwzkgY6Ada1TIsRFcMpKHB4yO1QXCkqSSCM8Yq1JnaFDkA+lV5AclCFABGck5OelVcTRiTwuZS4b5QMAe1U7tPNRgOCQQfeti7tkWUvg5C5xk4OPasuQh0OFOCCBwQQc9cUcyM2jz7XoVhZsOMjqAelYq3AhALEKG4ziuy8SWh2E43N0wB1rlodOmnZUSJyxbB44A9c15NepGk25OyPVw1OVVJRVya2LzxqyEEE5AJ4+tW7aCSRlVE8w7j9zn8M11eifCy9v4UDxvFK+GKlihA69f1xXrvh/4bWWm2r3NzbJK6Jkuoxgg8H6444718VjuK8BhJ+zjPml2R9PRySvUXNNWR8+XtpPaoRKmw5IHHQiqccp3kgbvXccV6F48uIILm7jACEyHyyAMFB049fWvOmiSUFUk3hemeCfevp8Bi3i6SqtWueJjMOsPU5E7lhZQ2Qq5bHfpmlWcjICg45I7ZqqrGNim4FSOCDTxgKTuw3pmvYTPNZa3sDuDgMeTn09KfbSdCThlORjtzVHzlRVLDLd8VJvUHeCBu4I9K0TsIvMnzKQQWJLDHbPWrK7kiBBILcEnvVGCZy+0gBR0zVpJsqQwYKSQMjmmJk6Zk4fgjjAHWp48FQqnAB4XufXiqccxQggZI/iHWpklK5KgFwc89qLMksuXDgqMkdOMkVleJC0MLByM43Hbzgda1FlG44JBPJPoaxPEDYlaQgspGCuMkgD0FYsZyc6HcBnCZ4zVCRT5iOAyhXB9ce2avXjCSUpyEByPaqsiFQEwzKTk5OMflTQn5FZ5GwSUVTuOCpzlfcHvSFCA2ASWGAR1FWZwOgwABkD3qq3EysQMjgkDnHpVXIYyMPECCwAPBLDJ/OhWbgY3EfxZ5HtinMpGSTuzyDSRgfM5GcjAyKERcWORxKoLMADyAK27OT5mkQHbtHUYJJ61kRB3kUJycZwfStK1lfcMHAzwcd62iNam5ZuUXKDBzznvmtWEgkBCGJO0A92rF06UbyJCSxOAMda2YWjIAB4HGAMY+nvVvQC2jFSoIAx8pz61ajEbcKDvH3snof8KqxR4wzDPPHfP1qdUAYkHAOWIAwMVDY0SIqzFtx4zgZ4zWLrWkOjearJIGGQAentW0jl3QgAhQQMDrnvTbm2N0ApwuOR71KnZlxZwVzB5ZDEc56e9VJWYTEkhM8lQOD710OoaU2HK4BYgcntnmsK9thDcP5hBIGPlOQcVpzXN4tEX2oLsywCZ+Y56D1qOe5ESYVW3dgDyQarvPFyo4YDBB6A1XNyGkAJC44Bz39KdrlDpp2YBRuRiDnPqen1FRC3JjDl2lO3LsOAP60zzQSWwxxxk8YpQzxkBcBTkemPT60rNDSJVl2MHAIBGMg81TvEO0uSyxAEkJ2FWnwkbkEk4wM9KzpL4h5AckKAVIP55zSVzb5H0R8DQG0i3YEgvhgAcg59/pXuAtyPLUruXqWz09sGvFPgXEsekQOBsU4bAPAJ5GK9xjyFXjI6c8VjiG00czScmNQgEqELHPYggf405sMOen8qPI3OVyPmyMHpg/WlWUsoAycjBz3x2/SuP0GkIWXgAMSRnO7j8qECqSyqM5wSRz9acNqkEgk5BAGMD1pIyTIQTkg5+lAx7rnJYEY7UzYYyp3LvAwSMkHPtTkkDEkNuBpDMFcYBDDucYpagSEoOScZyAcZ59KaCykAMc9xjrSCQMVQjJzkfWkRwZCSMDp6c0rCJjgqpGA3PJ5qRUyuAQCFJyfSqbyBcgHIHXjvTZbllB2seDxjpS5Wx3LoAABIOcfnUbOEyxGF7kdRVVrtwxRlwP7wPX8Kh84AgAkkHnPOadu5Ldi8Zwx4wxHQ+lNecDAJBPcDqKpidT8wAUDqc/rXEeOviLbaDaskLK8xBP4/1oaXQV7mv498e2HhexkiEhF6V3Int+FfNvi7xleeJbqV5JpSjHIUnpms3XfFd54guDNcSEk5465U9KyEDZyG4HBz2HaoUG3ds6KcFbUfNEcjLEkD1pVgKxAZJJG7kdPaja0uApJUcn3x1pYAVLYdnOMHdzit1GxpyoTeDGoKgEAEEdQfX61MpIxiQlz1Y85HekWJRGWAJI5IAzn1qSCMgoxO4klh7jNXdE2LCBUQEOQDjIq9YXUkOQpyCQTVFYyvQ7gc5Bp247GVCVfHDehouS1c6WK4RkAIx2596Y8ys0iqq5xtHcj/69U7e4QmNQCWCrubHBIHJx+dWXAyWQ7wQCCB1HqK1jqYtW2KTklzkAqBwe9Uro9QxO48Cp55JEwVGw56Eg1QuLkEglsuCOQOlactwSsVbkeXli+4AEnHtUF1cecwKFUiCgFcZJOOuakmkH7wAZJGCG7jPP86zpyA3OFHbFTyiY26uAdgL544B7iqbyOUJU5jBxtI4Ge9STOjqp2ljxnHGazrlmVyEBGSWOT0HpWsYiSLk18jRsgt2SQDiVnBAH061Y8DyCz8QwFAx3tgknIHv9aykmSUHIBOOean0y5C3tsyRMWEq8qcEc8mt46dCpK6sz6+8KKzWVuxkD8HLAYB/CuiEQMpOdykZHHT8a5jwHKZdPhIKkEDJUg9q7XyMHKtkY6VFSVmcKirlNIh5xVRxjHTpTJrYlgcEAHOVGavxFWLgMSR2DcA+4pwUOSrFfwPasOfsPkRmSWStGd2Ru4yB096f5JXK7dpC9MdKv5CPtz1yASO/pSA7wTnBB2nI4p87FyozhZuMu6heMAZ7Uh05SxbOSRwOCDWmjA5URvI3/ADzXBY/hnFN+zxvtJjwUxww5X29qFUY+UyHsT84KqAwAORnp6Vk3ejoVkYrtLdT7DpXWPGSCFB25zgnOKrXEYKOoAwQVAZepx6VqqhLh3PONV0keTsABIO4OBz079v0rG8OM+m6w9uxymQ3mKuFZiemOpwBzmu5v7IZOQVIGMHjFcdq8DWWoRSqjswI6DjmuhSuiL2PYdGuBJagAkk4HPcVosxTLOygAZ59q5Xwxdia3TcSpPGScD86qeMvFaxf6LaTxTSHKERscg+v/ANevOnC89DfnSVyt448YOFa0sjkkgsWGdw5zg+tcFaeGnv5zLLEwDfMSw4JPX8RXSaVoAupDJPISzAsSTnB/r9a6q20+OKMAMFGMcjNdMIQitdRxqS3Rx1l4KghkZkjXH3sYwCfXHep5PB8BjYSICrDBGMcfXtXZOyRJkAMcY9M1SubxbeNp3ZQij5txxgHv74rXmt0IcpdWc8vhO2A2RQRjJBIUYyce/Fc34in0PRIiJZtl4CcwhBgj65zn8KxPHnxdSNprPTzHjaQH8z5gfXHcflXkNxqV3ekvNOZXIBPHA+grmnNO6sbUlUkzqtd8ZWlwSttCSoJBLAjB+vUiuZOuGQ75ACwP3c5x7A1mXMjSqVz061DNHtxuQMAMk9s9j9RXnyoRnuezCo49TbTUYllUBt8pBc7R3z0/lXZ6UUnjDFwijnGOp9BXkZQ+cjICwYbpJSMEtnj68Y5r0DwrKskcCENhQR1PJJ/yKzWHjT1RcqrludYkBdiRKSMdSMEH0+lSGJAC7kkc45xg9Px71MuEQSIgZyCMnOBnimy4KkgAgcYPPP0pCK0yFclzkdcnnNUZ3UZJG1QOOetW5JEQMdxJPygHoByc+3/16zJpQzup4JHcU0Q32Ibq4ZiWBJLKF+gFVpJRwMk7uvHSpJcjZGWycZJHamTyoiAgZAOCOmfxq9DOxFLcJFksvGcFgabJKYt6DaXB2gAgj8+ho88/fCgnrhuR+tVZpSzs5UFjycYHPrj8KkRKWVSpLgYGdpHNQCRDkIMKCQSTjP40lxKpUEEliMgY6j0qFp1RlEYIx97H05osKxYlcrliQqYBOTnA9fXFRtcpx5cqumMZB4qubkRMgcTFQQxaMgEjuAT0OPbvUJukmLEIQm4hVf7wA6E9qWorFkEB3L5BY53cYx2Hr/8ArqeGYIQVYAAcsc8VmJM/mBQu4tkYznB9qc8rR7VUZc8lWOCRnmna5S0NdtTE0YidwxOCMDOazLiyLh8SlxuLFiuMj06np61IZVjJIBwOhIxipo7hDCA6szMRlt3buAP61jOhGfQ7aeJnDqc5O8lvc4MW+NcYKkZP51rae+4kBcnHQ9vx6VLqFhGzB4clDzkjkfhU9pbJHGABg4wABj9KwjQ9m9DSpX9pHUlgQTZG7aQPk3DgeufT6VGjBSUBJHckYyamhDMG+RiRySB0p3G3CgEN37it0rHE2G1w4fcoTHGT0rodH0t5oUncYB6H1/Cs6w0uW4aE4xGpORgc13MEYjtlC8AYwpPA9a6aa1vYxnOSGW8Qyck5UcADrU/IYEjdjtnH601NrKCzFBnGMZ4pz7Y4j3B/HNdaMAboTnbmlAOQgBJIPGcYpGibEZJyBg5xTgQJg6gKyk4OOhqrEyHwqGOA29QBg1rWkSYJBww4IxjNU7CIyAu4DDODgY5rUjCRphQSex9B6U7GNhI5QqkYBGOQR1qMu7EuOW6Bj2FPfbgKVYkc4B6GnxqOFBCDuoqkRYRN8gIJBX1HUGrbSscBnLDIAxwR60yMhS2EAbOeO9Dsqo0wGFIJOTwMelGw7Mgv79Le3muJSFjjGSMgEjOOPWuW0vxC+tX5FqCIt20nrxXP+Itck1a+W1twXiLfMFPBGf1rsfBOjxWsMYWJYxksVxjnPpXzOaYyMYumfRZZh5c3PI7XRrIRRK8oBJP3Cc8itoIgiCglRzznk1Utooo0HBUg5yOatibAI3gY718Q25O59nF2HySEKcAHcc8noe1ZGpyttLOw25AOB0z2q9NIvIYgADIbPBrI1DUbUQSA3CADLFSQCD2qoqQOS6nP3VuCxIY7iSTu96r20bMzkOVIBz7VVvfEunwu4NyJCODjjHpWPJ4y0uCKUrLKxdgCwAxke/UDGa09nN9Cfa01uzr4ZCsIB6EcjPSori5OwrGccYBA5+tcr/wsPTUjQGZEJGAc53Ht/QVC/jy0kICMBKc8A8EUKjN7oft6fc6GYyliAVYYByw6msHxFOYLcxliHbPOegpy+MbFrckTFp2AKKBxk+9crrespdF3EgZs5OT36U/ZNdBqpF9TOkkSR3ZgRjGMcbhTGClSOSByT0xTBIWUhRkY5okiEkZAfgjketTy2E5JkNzCsxdkB+bGPb8aoB0jlwzBCOMZ61pqQgIVCScZAPUis65hIcSFAr84DdR9PevZy+paXKzxcfTuuZIlWQMoCHgnOcdDUF3lECgYJByasri3gSZkwW+baepFUrm8k1C42xwFEJIwpyT/AIV9JseDa5UmvBAwjYbiMA85/Wo31He6hCWAzgelRvapG7IwJPUEnpVSaaNLd2VgGPAI7VhKo0ddOjFlmLUokunLKUJUhtpwT/8AXrUj8WxQ4e2gIUJjM3OCPcdD9a4WC8YF1BaVw3JI4wenNXrqMpIokG5jgkKOBmuSVV9zvhQh2Nm/+It/OSFia6jdhud3O5ABgbfbjGOnOapXniy4lijLN5OPlOBgkYJwT65J5pokghjBYRoV+bDE4OKwNQuoHjyR58u/I28Ag/4VyzxEl1O2lQhL7I3WfEJMMSlmKq2Q27JH1J6muXnuBPMcNk5JPvmp9TmilHlbQPm3Kp7Edx+dZZV0bccAgnGO/pXz2KrSqSPo8NRjCNkrEUsYkUhwynJyD/KoJInZiqMAgwKsqJJSd5GCc5x0pfJGMIOo54ry2z0VEoi3YMAUAJ5ypzxU8SMoBYAY5AI5FSCykWQBXzkZOKna0DyRSZPygqQTgAHv7n61k2aJFVxjaGQBWJ5U9Kd9lTgAEjHU9TWtDYoZFBAKnrnnFX1sYuFVSM8ZNZ3KSOegtnjUuoJHQClyUJTPzHk4rpY7MM+wgAAZzViDTItrRFELswcOF5HHT6UaFqLexzaWrySANlRgZOMVdjtniYAgk9sdq2TZPI+GJYgcn1xVm10jcQEOwnJww5561Lv0EoMwfshZihBIABOfT1qzHpLcMowjHHT9a6T+wQrICdwPUHqD6/SrLaM8QCBxO3UeWMZH09qm7RooNHORaAI2BPzFj6dTVyPRHDgKmGPH19q6OwtQFYSLk5Bx3GKu2whZ5FIBIOAQOlT7QpRRyf8Awj0rh2KcDKkn1p7eHS8aq5AKqcZHI9q7QRIxACnHfPerlvo6Ts5dQDg7eep7UKoaKETyyXRGtSzBTggkjGRx71VTTzMxwAVPGR6161NoZWECVFMZIyMjg1Vm8OQGIhQEQEAgDpVKoS6fY8km0wxzBScA8DP8qgvNKMZjCOVLHJ2jr7GvS7jwb9tYrEUCKcksvJHsex6UybwKzNGRJlUYsSqkhuDgfrR7QnkZ5k+lSlQAhAHTHemfYZVYhFbOPmGc4zXpX/COmNSXAQZxioptCDq7o6BxwQcgn9OaXtA5DgIbJ4wC478BRjA/xqeG1RpcAbnA5XPQetdPJoToQBlwRjI7GrJ0MxKAUCBQCSCDk/hS9og5TmxZkRvsXLEgYIzx9KetqVjKyIQCQCcd63k02JJtyNvJ5OCeParh8M3V1tRHDCUBk5+6e2T0GMVSlEk4r+zA9zhUJAGQSMAVFcwmN1OcHOABXf3OiSJG4RCsAClwBk7gOue3Oay5fDBmIkUMzH+EAYH/ANetE4hqcYVlOQAwcHIPbH19adFZkb5ZpTGwGVC9Sa6WTR5hNFEI9mSVJPY1W1PQZoiSWBfphSCPzFXdEMyoJVAAd8gj5s1pQvFvjkQsgRSinPBHXp3rLFk0LkSDjOcYq3HlYlAX5ByAO1NOxjJXOgg1OCUKEjlDlipDDjg4BB9D/jXR6e43EYGAcHjOPU1wsEvlOHd8jPA9BXW6BrSQ3iPIgIIACjn8a6aVRqSPOxFG8XY7vQ3istRUuZBAWCMNpBX14NdmdRRIwqPhQT8x9O1Yemail4wVJI3QDLOBySfX1qxfENbSPDh2GAV6E819thK6UUz4avRblZmiZvOlG45wMknirMMsHGXwOgP86wYIJQAVyxPGBzRcw3klu4EYSUD5SOQD2JFe3DFr+Y43hJdDoLxktYWZJVZzwFzyAeh+lc3NcOHcsSTnIXpioVtr27b96ZCQAGc9Sccn86VdNYRsrhyxIIY5yaqWJjL7Ri6FSPQsxypKgZiA2MEA9c00Y4B+YdgDzVaSxdCSAQMZHHANPgjkSNQfvbsgj1+vYVmqkX1J5J9UXQPlBZeemAO1ShEZRg5CnBz2PaoLeGUOSWIOMj1BoNwYjJkBiTgccitFJPZmclbdE6qAwIGSeMelTLIC5QICSM5zjAqrHMXUEk5HtyKe0xLFyBnHXGOKqxlzIthgc5bA7Ux5GKlg+ADgYPNQLOWCgLjJwSf0onlLMCHAPTCijlC5aj8yQhwQFAxznOa2vD+tf2fdxPIcR7vmwcc1z8U5jyGc7cdh37U9ZNyqQMgMCeM5pOHkZSXMrH0R4e1iK5s1cPliQoHc5rdSQsXBkIyCCo+nPNeLeCvEkUEiI5xKo25z15r1SyukngV0O4nrzWlLTRnnv3NDbE64wgVFAAIA4OBxx6+9U57kq2EHJGCGqAOwAduFIyFBzWT4i8T2HhvTZbq7mUDB+Rn2lT+RyK7Yw7FxvN2QeI/FNp4Ysn1C8IzGpZRycgdeB/hXyP8AEr4iT+ONSkCy5gMhcBPuBQ2QMfSn/Fj4oXni+4aCCVrezjYkGOTlz25HQe1ed2LS3DxuhI+YBgRweec9/WuPE4uNF8kNz26GBfLzTOw8O2qrh1JLP8wYDqK6K5lKoEdtpwQAR19aq+FLN3knQhSscoWNx/GuOo9Bn1xXVatpiRwsMgnaSpAzg11Ye84pnBVklKxwF1ZkASAKFxwoGM1nvCVckBT3AHNbN7AWkQupJB2g5wKzDFKZ3Vk8vDEckHgd8iu5ozViOGKR0dvKIReAcck9+KaFRSCcEYyVPf8ACp1jZJN5cqcY4OMioPKbJIOc9c9q5pI1TSGxyCTBTGPX0p7W5u3UN844AUdgO9WLa0dyRFGXxydo6D1rtNH8IiDEjgSkgNlecZGcfWojHm2Jcrbsw9L0E3DIznBYbSxOQK7Gy0+O0giTOZYz/rOpYdv5U/7GtqCyr93p2xWfqWtxW0QUPt4IO49T/hW0adtWYPmk9y3favBp8aq4CylshmbGV9gOvPFWL7X2TSzGQULqQD6cda89jmbV9ZgEr4RZACx5CD19zWprt+8UIi3rNgkBgOD6VlJ2dkdVOMUveOR1O5a4uyAWBUYO45yfWs+cPtUIjSuW+6O1WLkj7Q7oCpbgk80bHiw4fYBnLHuO9Ju5oVUcxNgquB0FPPl3KkkEEHGB29aG2qrkqXdhhSOcHscd6VIHjADkknHXigaZDsWJ0VFwnf8ApT4Inhkdg7EEY2noFpzxhnJjJG0fmasQQtIoycZ6knpVFcxWL71JUEgdz2pYwGKljkk8YrQWyIlAJDDOSVPSnpbGNnZSACcEeooJY21KxbsSSRliAGQ8ivTPCvjB9NgSMSs5VSodjk5IwDzXAL5flYKKQSRgjqas2RAcMoVCe7nIHsR6VLhd3OWa5kehzeJJLhlMhaZlGN74BP5cD8qhtdakRQT8hJ5HXA9P/r1yasyBiJolfgMWyQCR6cH/APVV20mAdISqsCP4cgHH8q2VXlVjldHzPQbPXcgEAKAM5JxzW/p+thggIRSQFDqcEn6V5xZziaTBGUU52t39PrXR20gkKF1A2ncowBhvUeh5qlUcjnlCx3dveKkpYjevGOepzzWzbypkEsCSOBnOM9K4a0nIUYByW4DHOa6CznLbiwABYHaOgPbHtSbZEdOp0qWoZQR8394U+WxE0TRhV2vgk4GRjnr2rOtdSkyCDuHeti3uxIoUnD/exjqKi8kbKRTTREZBuhSQAHCNx+tV4PDlj5QEtrHMMnIYYz+C4roI3ErKgUk9Bj1qwttwCQCBkYx0PcfWp9rJFpXMGPwfaRzRyrColwVxnIAI7g+xHJpU8E2SLuhQRgnkuxPP410sNqVZCRgDGRnOR6ZqeWJQSVi3DOQvBxS9rJlqFzkz4XtI3G+FHCkHJ5HHtW/pQRElZIgqR7QAvfPtVu4g8tAQgLZ61FYQFCSDyx7VlKXMtTRRsa4Dm3L8FAOQeCR7fjVDU7aMoqTEkMmSB2J6CrrI+FA5PQgjjHem3tm0qsSCWGQM+n+cVzxdnubrVWPPdQ0aLJKAZJJAbpj/ABrDaMKxABIB6Ada6nW4JYQxZgpBChMctnrz2xXKrIEZg5wATyO1dqqNbnPOlcZwFHAUg5UsM4PpT1kZySxIOOQBVaQpLhiwIByB1wexq5EgljwWLoOCCMZx0OK2U0zlcXFki7kUgAEDoMVQ1iFZoWUYDnBBPOMdTircsoVAu7LDoucGq090AnlupRu6kdM9s10wetxKdjyTV4DLfzybCGQmLdjAYZznB5/pVO00qJ0YyDJJwCfT0rqdehI1AwgZTbuLE8A56Vl2kDO4Ujac9K0qJbm/tW1sRW2gaVIwDwNJcAZznAA+la2m+A4tQVFhtsux2khsALk4698VuaVpCGNXZPnxk8V12m2saqQgI4DFsfyrm07EKtK9rHIQfCG1ulAd5InB/hbjNRXvwYNu7Sw3Dk8YDKAOnbHv/KvW7CFIwhBIPH3sGtZ4zKyhU3hcHA7Vl7Sz2NVUl3PmfVPAOo6bIVliZ4ycg7cYH1rmZbeeKVxLAyFTtAYgZHr3r65vtIjvoxFNFuRuTkA4NcN4p+G8MyO8cIDgEkADmtIuFR66GiqO+p88zu+4EfISeQORSxyl0CAgkHriun1nwXNZTSnawD4+8eAB6elczJELUgAY5ABJxmlOjymq11RoQMywojnLKTgfWnygyKA4IPUZ9KhYBQHzlh2z0p6TM4QMOcHBJ4A/pXM4uIJjtI0t5muGKBQjAgE53j1/+tTr+1EBBUYz1Fd14N0A3WgyXDhfNHRTxkHOCPyrC8T2YtLgo67HAz9M1dJubsaOnaNzlHdYlAyA5JAUj9f1o+0twjEAHgYHPvzSXBEjgyRqGU5XPUVoWGh3OpSIIITliPvdq63yw1ZyNXZT3M5JAJYDlQOtdR4S8D33iF45AhhgPLbuuPpXVeE/h6Ld1kuUySckbep9f0r1Wx02DT7EGJREFABAI5/CvMr4tpWpnZRwnO7yMLS/D9h4YsCWCqRgsT39Klvb9Aw3kjAyFA6AjIrJ8Q60y3bwALgkA+YCSB3wM4rKa7EpIJwgGM96+VxdSUpas+uwlKMY2tYw/iXqQitCJTgMoY4PAz0r57ncy30sgLYJP3Rn9K9c+IlxJLZyqAXgY7STjkjt615vpWmkS+c4Bwd2G7+1KMOeKOmrOMFuTafZpb25ChXHHBXoO/41o2s7yRDZzArHkjAB7/ypGtJiQ5dQJAS2eNnpx3/CrsUZMaAEFAMEKMAn1r6DB0VTR8fiqznJ3ZYhd1ADspJ6bBjFSMPl2sScnIPoKRI1gcLICrEZwewqyIxKGCkEjAwBXsI8xu4+AgY5DDOOuMCrSEbsAHPcGmRIBgbQQAeBxz2qW0jckswwWGKiTEXEiOA+0ORwSTyPwq9GrFQGBUEYx61HBEFABRWJ7nt7VdiWRgCVUPuByCThf8a5JyNY3LltGixqFwTjGe9dd4fvvJZEB2ADB+lcvDb4UgHA3Fj0Fadlh85Uke2e1czetzVwUlY9FguhuUg5I6D19zUwuD5qFWJI5FYOnXTSIQI8kjJNaiyAgbSCw6gV0xkc/I0yyz/MACFPp3/KkZmEhBOFxnOOp9KhMqqVZiFJ4BNNmuTtJBBOetaXJtbYkNwN7oeC3PuKbLdEPuUkjAAJGapNeJuIcBWPZup+n5VnajqaWwdyWZV7A5wfpQhxTL13qIgWUtIACMnccZA6Yrz7XtW+1ylWZigJxg4wfWma54oN3G5KZCjbj1HbrWFMwUnEgcDnOScZ+vNJ1OVWR2U4R6la6u3nfBJGDge4qWMHILtgjnGOtKsaspberDPH+FGCJFym0AYxXK5XN0rFmJNzKAA7Z/OtOJ2G4ngKMhff0rJt23ZAOG6cetX7dCXAbJx1ram3fUwmSyMrQsCMk9PasiZ1+dAfmJzyepzzx3ramSNFJJ57AVkyxHe3mBCMfKQOR75716MGjjkzMnR0kRwzAL0BPAPbivR/h7eC9ZLK4GQxALAgYPTPt1rz65iGzAAIHQk4we3Fa/hbUZdN1O2VyVLfNkcggetZ1k3B2Ii5KSZt+PvBshV3RgkYztO3kepA7/jXh+u6O8d7LIJM7gFUMMEY7n6+lfXev2C67pJlAVXdAQQM498V4B4s0A219O5h8yNSR5hHBJ68VODre1jaW6PYmo+zujifCerS6DdPbyuHcnLNHnaM9Bk+1euaZqkdzYCRDkdOG4x34ryOaycMxIIHXAHStXQ9UlsYliUsEUkkH1PWumVHW8UeNOEXqjsdSkZwUDAgHIKjr+NY0u1m5bDjgY7UsV6ZgCRkDoM1A12FkYsFI6YHat43iNaCvII4iEkyQOUI4HuPc1nT3hbKkgtjIwc4q1KxKgqQCxO4e1UH2EgYwTkDNeXmM4uHKevgW4vmMy1lN0XULhlYqeehFXtOsS0qoB5jltpBGcZq9p+ll5yxjUFuSSMZ/Guw0rRo1haMhZBndvP3h7fSvCo4b2mvQ6MVjOTSD1K+n6EYsBQGHGSK3YLAAhQoQkBSfSrVpA9q6SzxkbSCFIxkfh6jFW2tSTLIxyrOXCj+EHoK96nTVNWR8/OpKo7yZXWz8lD8wBHA/wAaurEr4LuFKjgdzTVRSVJOSORntU6RDAYkEjo2Oo9K0uJMSMJGGR2OcbQSARg9vrTioCEk5C8jNKZQIWOz584B9qi+1vjYCNnQjHOfrSbKQ4b4EBByGPII6Vi6zA9zbMjDagYsyM2Ac961ZXmjG+N8DIAyM1X1He8DghSFBJz3H0pJ2Z0wWtzxLUrJ0BVRlslgAcjk5xmmpAjqHAMeQMj3rZ1+ILcSEAJGxJAHTFY6zJ5bEuEVTxvOM+tTNanXK6L9ugY5BySMHPatO1X7wY5ZTgn61kQMVcFRgEc5PUetbVmw2Hkb8cA96ysznNC2QIyI2GdjtBUHGf8APrWoCtuiggMV4zjJGevNULdi23Iwx6Yq/ASWBPYkE+hHb9aNx8t9i7aXDI+FHOQc9hz611llcz3gDyuZWxtAA7dq5KNFB3FScjkDoRV+B8YWMsg6dazkVyHWBGwmGYITg46e4qaPywoUAFRxhiTxWRYswwCxIxwCelXosEBQTuHOQevtisdUUlYsYSM4U4JOeD/SuY8ayo8JLqikAhSow2T1/kK6FYx5gfOARzznPtXLeOZYYLJJJHMaq37wk9jwAPfOK1hudFLSaZ4fr1yDcyjLAZ4345rnolSe5YOclOq5IxXQavCZxPKUB25xluXHbjtVCW1EymRIsMyhSFOMn1zWk1qdNWor7k1lCC5YJhQDjIJH0z61pW0QYKcZPUjPI9qkgjKsijaBtAO3p0/nV+GAF8qoAHp3pRicEpXJbK0lmUEOFA6hh1rYs8IEBQ5znLDGPwqtYxhRgHBJya2oowSChOeMEjvWlrHO9TTsWIVF2rtOTkDqa0XUJtwM5Xdn0PpVGxXEhBOSp5Hcg+hrSjUTAg7gOxNNNIwvY5fW7W4uA8iBSoPYHAHcZ9cZriJLGVCHdWRWJIRuMmvZ47WOfMQG5cZA9T3rE13wwGkAMRJUbgB1APetFLW1jeMpPQ87gxDGWcEHHPfA+lXVxGoZmATAGP61LcWQt5yhXJ5OPWo3Z58geuMn0HauhJtE6p6j1UTOCFBUckk0lzDbzyoHiw+NoIHH6VC6NGikcg9hVd5pFztcocdB39qylFm8ZWLi2SKFCShME5GMg1YUoi5ILDgAnjNZCTuHBLnHcZ4qc3S7k/fBk6lc9D6fWudpl859QyasxYBCQMDBNTW+pMzoruCx5O3ODWMs6bSDjceOlXbPaNoJOTzkDpX+WkqUY7I/o6NjqbPUSQAGJKnIGc4rVgkEpDMMnOc4rkrObymIZg57EDFbdveP5ZO8tGOQM4AP/wBesHDsVJJnQREg5APsTUm9AEDFkdjyAuQfxqlBdFwhU5Ujn2PpVrzRtGcAk4wTis2jKwk0ahQQAc1k39mJcEgADocdPwrVZxIpUHHoRUTxFoiGxnqPeuZwvqVFWdzhdR0kybg0QkXGducY9/rXL6hbjaQqFCCR+FelX1q24AAEDj61zGqWDNKyrwAMksOv40KSj1O+lNLc4ORCqEkZGT1qsJ3UjkhuTg+ldBdWRQk7cjryMisu9tvMkZgCASCcd8V3U6kZbnoRkmVUupEySSfTnpU39rmJmaTeYscqoJ3exA61TuIHVsdPUHgmoMSKDlsAck+tdKjGRTjGR0MOtuVABOD0z0ArV07V2ZMOQuDgKPT61wxuvL4HU1dtdQ2bfMIwvqf0qHR7IydJdD0FL4lQUcgE8jNaNjdPIAxYMcEZzwOa420vVkQPEx6cg9jXVaXMkqhkBC4wQRjnvXLKPKcVSPKdDa3pjUEAZ6HI4IrbstY2oRjJIwMjgVzkcRdOGORyMdaIZiMkkoQdp3Ecms+aSOKSTO1idJ8KQpJPSkudKglyAqkk5yecVykGqsGIBIAOCTx/+utG18QkOQwIAOACR+fHauiniJQ1TOOdK/Qiv/CEFy5QxAnIP3QB+f51JbeDYrfayqq4OSMdMVuWGoibO59w9+1acbo+BnAxx7V0yxtaWjkZqPJsjOtdNNvGCRsXIwSCAfQCrSRM5O5Npxjt/PrVvbH1JJA6D/61OXGCBwc81wyfM7srnfUrAsVBIwM8Y71IMEAk49alClVJPzZPBHvSTRCSQqpwoHKn37/pUqmWpEcQYMSACM5/CoHIVyQM96sNEivtJBK44BppQlcHDZ7itFTZadzKvoRLFgtlMk4HvWLBo4N1vMe9QM7h2OeldPJbBsKFJJGMe1Pt7UwYVQU55HSqhCxpzWWhLa28QhAJCIBySePpU0mnQyxuHJD7SVCjjPbNWYcqu84PPYZzUwUuxGcA9/SvXoV6lJpxdjhqU4ydzjtU8LRyqm4h22/MUwea5DUfAsflsEiEZJ3b1HzfTnI5r1x4VbgDBB5wOlVriySSQgjJ2jBI4x/jX6Rk/FlXCyUZt/eeTiMFGS0Pn+/8HyxE4hJU9Qe9ZDWhtiUKEEDGD6V7zf8Ah0SKXAypJwc9K4/WvB4dWeMFXz6V/RmR8W0MbFRqOzPzvMcnlF81M8ku4woLZ68YqhLEMgFiM8kV2OraA9uzhkIOK5O+CR8AZcHHuPwr9KoYiNZXgz5GpRnTdpIjiiUZLAEEYB7ijG93YAlQByRnApyAODvOCBxx1p0jIvBGDgYxxXakQhsTlSWV1IGAQR096nTKsSCAnfHAqsTFPbzq6FdpAI7MCOtS8mIEnjGAWJ4A96tRE0NkxvCpucdcscY9v/11biVhGMEAA857CoIlAIYnBPBqRZScp2z1reNjJplpHaViUGF6c+lXEkYEYfg8EAVnmUICFbAqxbSbyDEQSOAAM8VqlcVy42GUFQARxzTFYeYhWJijHOeODnnOaarjdjcCCecetTSEISFORkDHXNOzI0HliZFAG4sdpA7VNCjqSCFBUnBU5FRLkpgKqHOeOlOSYqxAGFPUii1x2JA48wn5QMYxjimLlHwCzRnqqnH45pcJuUA4C8AU5gACVOT1pWC7FDKCWwCR+lMePChwcBiQD6460clSCQhPJJ7mmqSQQQD6VDAhmgDIZQSWPOCcg1n3yE7GbaueQF6VpScLsGRxwR2qvLGHIBOCAeQBgGp5rGbscZrVsZF4G05zj3rHs4QLoh9pI9uldJrCeYHRTgkkA+tcPqTGCZkZ9uBk84z7muDFxdam4o68FVVGopM9M0+xW+jVQBGEAGVXpnv9TzWv/wAIrFNbSjaGWRQCFHzHHTHp+BFed+G/EQeSM+fliFG8sTkDoa9V0bWhL5as28Bcnnt/k1/OXEOHx+CnKdJux+yYGVKvTTKL+BoUwVRA5Ayyryc9ifbNUz4LJkeMxKrg4+UZBHr7130EqSxkB1D9xnPFWPKRShZQCxwMdzX5ZLinHUJWcmeusLTlueWXPw+LIE2gHOQxXOR6VWvPh4nnvNHHiJVP7rHXPU5r1p4iASSAB1z6UyO1icAllLYwQOMV0UuOcdDqyXl1KXQ8ab4exAI7xFSAche+fb1qK7+HMG5mgBMJAY+YMNz7d8V7W2nLvABBA5x2NVZbKIAps5yegzXoU/ETGwMJZTSl0PDJ/h/GFA2uDnA4GCPrWbd/DuXyHaMBDnaQTgkfhzXvkumRyKVCgbuDx0qlJocBQIECHPLDkmvdwviTP/l4zjnklKX2T55vPA9x5qqoLnsVHX2/GsO48Lz20rBgzKM8MOc/WvpaTw7A3mqv3GGQGHUiufv/AAnC4RFRQQCCgHT6GvsMv8Q8LXkoVdLnnVsijFXifN1zZSoHyjAA9cdapxp9nnMpDBgOGPYV7rqvg+NImHkEk56AEfl1rzfW/CEtopYArGpzzySM9K/RsHm+Hx0fckeLUy+VB3R6h8BvE0KvEssgKDcBCxwWyeD9Oa+tPDV0tzbodwIC54r4H8B3o0rXbOQNtSPK7W4yDX2V8NtYF1YQguHkYkgr/d4x/WvxHxAyuLf1i1z7TLaznSUX0PS9yFlBJBYZ44p7kAgsdwJx649zUFs5MZUYL5yAT/Wlm+8oCHPQnORX85zmk7I9y1yveWccyyEgMuMlielcF4o8GR3iO4RSwGQXXIx7g8EV6E3GMJnPUqOgqK5CSEZTIHXPpXZgsxng6inE550lPofJ3jf4bOGmAiRGIzuVAAR2IA4rxLX/AAo2myuNjE55ypAr781zw3a3sbOiSvMVPLkbVA7AAZyfevEfH/gYSRGV4vMCkkqCckEdffHpX9IcJ8YqolSqPQ+axmWKpdxWp8i3VuzyA/Z/IIOACc5x3710fgvwnJ4j1FLYQSlwQxdSQMV11x4DeS8ELwieQgMpB6gk447HjpXv3wh+FkOlW8dw6FZmAzkfpX6FnXFuFy7CufN7zR5eDyiUqqdRaI6b4VeAB4f0+2BQcYZvcelewWNkRzgDjgAdBUWmaZ9njBLbSAFPHUfSteC3CYGSD1zX8d51nVbNMRKpN3ufeQpxglYeqfICCM44OKcCMEYwR39aUsSCCAccfWmTSfISD0HTua+aczZaiSuQCQMkjk+9Z962Y2BGTjrmrMrkqOCSRniqVy2ckDAYjIPpWDqM0ijB1LKkDONwyMnGazXsGliZVYEsOABnBqfWGX7QyxqEXOQATx69avaJFyGJBOMfhX3/AArxCsnr3a3M8RhFXptSOVvPD9zGA5IfaCv3ccH3/CseS1kVijoQ2cfLxmvW5bVZEICkjqDjrWZd+H4LkI5QfLyCOOa/pvKfEPBYhqE2fnGN4fabdM8yjhZXO84x8oGev1Pf61MSVyGKgnoOtdXe+FsmR0Urz2Gc+lYU2jzxFmkiYEcDIwfr7V+p4TOMJjFenM+Pr4CtQdpRKEju8aOqEgjDkkYBrF124UadKSQAMjnvW28DxucoeR3HSue8TOI9PmAXDYBBI4GDXrSmmtDyZwkfN/xCkeXWdxJULGQ6qeCcjBx9AfzrgGkJmJJIAOcHvXdeOJw15KdwDsT+FcLdJsKkjAYgZz1Jp0pnRRhZamxaXKZG12IAGNwxg1qGYMxOQSeSMYzXL2+6JxtJAJGR6Ct2323BBBJkPyqM8E/Su+MrhUVti8rDaCoBHQY5p8hU4A4yeW9KiihMcjoRtYnB46GgQAFlMm3H8WOta6HPqE3BBQ5xnA9ajLNtAJ+Ycg980roYpFcKSVydwPenxIzKZAOccD0NNMFqSxzhU2MdzHGD6GtPREF3fJCUjkXIJEnQHPB9ulYxkAlBKkuvOSMCut8GWYmuDKsYJOFYnrgdP51TkktSkj0nSlKLGAMHGQB3FaiJJIjFFOFPY1WtIlVFORv2hRxjpWhEU8oKMk4yfQEV5tSV3c6LGBrsYFrOCD0OB0JPp+VeM69ZypKC2EAY5wM4Fe6ajGbiGVYzvdzkgtjJH1rybxbbbCxBJ2khgR0NZwm0zjqU7u5xczIFOB8p4II61E0jNKCWAGOmOtWMhXKs52kbtpHA9/qaakcZIJIJbkZ/nXYpnL7NkSFpJlABBHDVaELliEAKEbTuHoc9fXpRvTJIIDYxzUhlT92hdgVJbH1GKzlM1hSfYsxK4XIkMgIB+lWoXRAFBKnOeD1qh5qqQAPl4wR2qRZCsgATIxkEHk5rllI7YUyy94QwAySDjOOgoeZ2cZ5B4x6VUM6ysSoxt5J64pA+HLKdy9QT61i5HTGBbSVl3jICHgLnGfwonuRsKkqCQD054qkWRpN5JDgcbR0pgdHcEtvGchvY9qwbNVoTlVOG5I5O4kcU2RyJApG0jrTJJgMFACp4znpUMpJcFHDHGeeKm43qSSyRRW7BUJdjyzHPH07VWEhRBuKgdge9SliImV05PIb0ql9pBJjkG7nAFBOoSyksCpwQckelQzXCTAONyOT37GlkmGxwF+cdPYVCuMZZMAHrmqsilckjZIy3GTjBI5zVFnHmOctt+nSpC5MjOTtBPI7VXcAvIGO0AAjnrRY0VwkljUlQMgjAz3qFvvFwcMSBgd/eo9oLDdwAeh7U95CCqqpPrkdKl2NEQSFw+EBkJPY4yaZK5Dgg44wR6H60ocyuURDtBBEm4YJ7imvC4aTJ3FepBzj3+lToapEJmdjt2kDOeaiuAuMqfkJyfanSSgqFHJzwc4yKguZliABQsf7uOo9aDUc7JlChBJwufc9BUM9u6XLI5IkBwSDxgdqnVxLhlIwv8PpRJCnmlyFDsuCxPPtQMjdUIVQOWBz6GoDbF84ALjhRnA496lIIRDnJzn5uCBQZI3coQSSM5poaRXEbLJHIQwmXKgrzgdxU/wC7TcCpIbgg96c/lBlVWCnoMnrTdjhxgFwTg47VomDPXPhN4ueCWKGRApIOFDk7QBgc/lX0ToeqPPbxhGAYjliO9fGWgai+l6ij7lCDq2cYr6T+HfiIXNqMMGLfLwc59K9mg1Uj5o8LF0lF8x6csrrKMABhyCBkGkZgqFQNo69MYqFLkPEj7gwYZGD07VFI8jgkSFmxjk5rVaHnMfI/UYyOxqFZVYlXOwdsc5qDz3IG5gAegPHP+RQZjIUJAzwBgVopGbZI7EnAUgZ+8Dn8MdqikcKCQCWIxyMEn6/nVqKCa4mG1GcdM4J/Wtiz8NySupmAAPY964MXmeFwMXOvNRXqdVDCV8S1GnG5zcgZhhAWcYxt60xdBv8AUHDkyHoNz8nA6D6CvR7bw/DbEERgMw4JOc/hVuCxWKQKAPYmvxjPvFTA4FOGDjzyPtsBwnVm1LEOyPP0+HUdwFMyGRyM4Paug0fwRaWAiBgjUryCqAkg+p/pXXrDEAA3OD19DT9pG4oAEBCnPcmv54zrjrNc4m71HGPZH6Lhcqw+DjywiVrPT4rcFUQALySB1rE8Y+JV0nSpgs5QcBkP3SCep9McVu3ExtYpJQVQAE/NkqD718/fFTxYZrwxqQUljOSDjpgAAe/NejwPltbOcwVSo20u5zZpXjhaLscV4l1V9R1iaQMHjYnDo2VPPQe9ZRc7gucDBCj8aqxys6gDAVfSpRmQADnB/Ov7Ww9KNCnGEVoj8brVHUm5PqSAushUgFTyD71JEAZiTjGOuaikPyAHIAPBH8qbvL4w+DnrjpXZFnIyWR1LAKGIJweelSoN4BJAA5Axmm5KgjHz4BwenP8ASkEqtISAEVQBgdCe9aqVzM0FkiQliM7sYbHSp1lVowCchTlSP1rM3iY7egHBIq4myPaHPBzjHOP8KpCvYnIUvvB4/u1Kr7gFJwQOoOM1XaRRL8hIA656VOu3A+cAtyMnH1qyS7aoJMEAliMYz0/D1rK1uE7jvBBUZx6/jW3pcHmsMHDDGCDgGsvXHeUyAgKw6AjGD349a5ZyaKjqcTdApzhiSTkgdBVZ5cIACQAOrda1bzDA4GPQVh3zggIsEpckAMjDHPXg1UHciWg0yHccHCH+HsT61HvzkkbQOPxpXRYwVySQecUrhTGQT0PfvXQrECxAlQpbJIPtkGkhwzMoQgLxx2FNwW+YABRjCnrmo9paTBOCewPU0+UZoW8Y37S2AxGAKvpGEJxlgOMdMVn2nyuQBk4q3GZQ7uBkFwyg9hjBHv3NVFFJF1XJYOBhuFwBx9frWzYspyADkEEgnOKzoHETltxAAPzY4JNS6e4DEl2JycY7CrJaOkLBUAAxjml8wj5yu8YwQOpqrA580EfMMdPWpxIknIYqw6gdjWTQrE+V+QKpU45walQqVAklCA5BJBOB+FQhQwbDFWHJpsfmB23KAvUMOp+tZM0jqOkMYtpIioYMNuSOcZrjtb0tlDqqMC3THJrtY4VEgJIYNyR6VUv7BJCSx+YcgA0RdmbKJ5LLAQzEAkZKknjkcUww7lAJDke3Wuv1fR52JKrvUZJzzgE1gz6aURFLhCCW44z7V2xmrBt0M1YGcsF3RAHJ4PP51ZIBQBSGYjABp/lGTCl2OeuT0A9KVERSwBw+MAntUt3LRRu5Gt1AAxjknOck1ReHzOWKiBgQzNwMd+e1Wb7DM/OVB6nvWeJQ8bBgRFkgg85qUjVM+ovgikY0GAqRIo2mNl6BccDPc+9exqXbBBI6AsOoFeLfBPdBpFpESjM6AgDnCnp19q9lL5BBJBAAx6EVliFqjCTXMyzzkkZIwSAf50KuMElc4/A1AHLYJJHb8KJplTOD1GMCuOwXJ3baoAO4nnJHbPPT8qSRgWO04AGAfWqqyOcAnKAY+g+lDyZKDAAPU+tCiK5MSgb5sEZ6e9DSEsgHzMTwAMCqryqSSDx1HvSPcAKrcluwPGPenoK9ixLKcAA5wSTg9fak+0J5ZOckkiqElxgFiAT1A9DUUl2XUkYyB+VSxcxpC6TuMdqrz3YPyqBn19PwrMkvXCHA3HqRngAVEbracgKCeTmlYnmZqXF3iIgMGORyT0PrUUt2sasM5cDgsevvWXLdKUIYgKOSG7V5546+IkGnK0FnMJZgMHvg0nJIS5pNJGx45+J0GgQyW8EwLMNuCP0rwHXfEdxq85md2IJLAN2qPV9Vl1SZmmYPKeTg9DWcFLZQphxznPQDqMVMVrdnowpcm4pdvlYsCSBlcdCT1qbdtjOXDleOO4+lRpncVVCBgZZu/pUkcQcEsoU5wM9Sa2uU0S2oAUhWyeDg9qkdyI3UEBscMRxmmQR/vXIOQBgjpg1LHDHsIY5IyBuPTNK6Jdx9srqpAlBAIyM8n3x6VajkZXLFQO3PofaqCEBl4XDKTuXknngfSrUZL4LBifu5x19KVxosIjhmKqHYkkjNPjRpCQNozwATSop4JBA6Zz0p4RTkEE9s0riaLkEbQN5ciFX+6QR0x3rRjAlUqrAMFO3ccAH61l2luQAEchBgAZzx2BJ/GtWGJXQgjBB4z3NbRdznlcyrqMouGKgYGSp4J71mSJHtAc4IOeDW1qSlsgYJxk4rBupAuXkAzkjA4wfpXSiCnMRuYk/L0A6frWbKiDb1AB456VYuZQ7qAQoPIUdxVOZgq5UFsn0zgVQyK7kCoyoMk9z1zWbLIWZMqSR+laVxiMMQCeflzgkr2zjv7VRnQOqtkqScEDvVJjRG0Tk5EYVs9CMZp1nBO08SIsQLMzFdwAGOgOexp5iKAYkLEADBHSoLxJcCS3ZUuRgqWOR15GPpVqRfLc+sPhZdAaRaEqAwUBlU8A+mfSvRklDc5wBknBzjPavHPhTeCPRIkIEUrFWVic5JHIxXpsV3gqATvPDZ4zmpnHm1OScOVmwJ12FXHByAwOAD606NlCKxPC45PFUI58fLnAYnJPOMU/zd+eoPcHvWDiTYvu6lgoIJJycU8ovYA5GetUjOjDIIBAxxSK8kgIQFlRdxPoPrUWC5bGVdCAAOjHGfyNOaVQVBJyScbeQQO5P9KqRzBtoJA9QD196lWdQTk5OemaVhXJZC23CZDde3T8aiZXwS5LjnDMP0pkrI2C67wOgpkk27KhztI49D7U0DZj6napJISQxGc8NgD3PrWFq9mHicISDjOSOM/WuluNhChASfY4HXk/8A1qZc2h+zFiQcg8AVqpMxlC5wKXWo2kPkeV+8yQfLbORjgCrWk+Hbue4EgVfNJwqv3Hc59fauntdEjdkkMe4DBAI5BHet+2swgLYJPYn/ABrX2iXQUKbvqZmn6M6Kc8EnqO3tV/8As4bcZCNnPUcn+v4VeBZMZbjpzTL68htLSW4ldUSIBjkgZ/yKwlUZ0KNjOv8A7JYQGa5OI4yW4OCSf5/jXz/8Tfikl4XtbGYJEhZfk5Leufy71L8XfixLeXj2mnh0sQSVYKTjPGCR0zx1rxm5V5LhLh2KkEkpjOSfWs1Jy6lxppv3hzsJpWUsFUg7uOuelR3Nw4BKOCRwNpHp6UuTvJPAJ59T9KiaNNxwAXzwfStFa1jtikthbd3eEiU5JIJ9zzj+lK4cAEYwOTnvShCiEOQGZgVI+nSmlRJJsQEuQSAO9SzS9iCbaACSVDDGAeprqfB7o3lBZd5jwSxOMkdc5rlXTYoI45yfetPRM/agxChHBBycYz34qJLQXMevxztMgJOQTkmlLyM0qoOXYMwA+9xwT71S0+dJoWKOdpUBR3DdyfUHtVxpguSCCcdV6471zcoc6M3UshtykEqcEDHb+dZM1wPMJYAADOT2q3ctuLkEbTyVPr2NZl255CsDxkgDnH/16fKHMMaYkEgc54NQyElyxBJHBA5ANFyyvKSFYIWJxnBCjgcdqrNI7OSF+XI+8cYp2I5hGdZdyAEgfNjHX/8AVioXdJCGcgDnJOSSR/8AXqOaYLdSTuuXaMIFU4UEdCR+P51TeR1AEpyf73qafKNSuWJ5ljiLmTAyOvGM9qYrhSS5YAc8Dr6cVU5IAYb0zwSO9K04OGAyMce9JqxSTZMbgmUEbSyNuXIJAJ9fXoKQSpLkMWDE7iV4J5565qtE48xiXwMAk9QB3/Ko2nQkuXyG4BHes2WlYt3EqsQIgAueQ/JI/oc0Ow8xXDKSBjd6eoqANFgkclhg7v8APWnSEyZY7VI4Az196pDJJbhZxgAhgchQeB+NT7gFTIIJ6HHasuKcrcEEYHTHrVwEByQ5GOOT0rVamZpwTBSEBZwOCD2q8Yo5ABjIx09KyYpuMAgMOQTzVu3lQsw3EEEHgZzS5Rplqe2SUkS5ZXHc8n/69WrG0SWaNVXH8Iz0pVh88qQSVPA7n8q6bSdMS2ACAuGAJ3gHkd/arjC7InLTQtWFgbNzsMblCCCwGD+B61oSSecSXKg55CAAZ+gqFoEDKWADDocdPapIwEbeEUN0yRnj6Gt+Wxz80hWcqhAHAIPNOIEqqSwJOSQARimCNthYkDPVR0Bp65BRgwKgcgDkH60WQ7iYLoyIVGMY9TUkcbuBHIA5HUEcN9acFjdXLoWHGRG21vwNWII1aUGNmCYwAxyc+5pohlyzieGNC5DA5BI7j3+lToy4QOGUk4O0/KMdOe/40KhwgABOOcUMgDhQSCTgH3+lFyGh6ku7kDP6ZpFU4yxAJOMHtSKXzIC5O045wMHvxUsa/JkkHHNPUi5NayhCXAwB8uR6npXF/ELxSILD7FbOsYBb92pwQx6/StrxRr0egaVJMWVGKnAKg8dzjt9a8S1C+OsXbuzKSxySp4/OuatV9mvU66FLmd2X9DL+cGG5HB2hlPIP+NeoaBrgtkSSQhiowd5yxPrXkun3Jt0iKnJBJDMMEdjVu61yXBWJwmR26g+oNfLYjDe3ldn0tCv7KNke7T+O9O0+EmSZCeCCG6nHT65rkNV+N6QxE2lqxcEqrSrkMc9wOgryB7ycyEBsKCWO4ZAz1x6VUm3ghlcnOcDPQ1nSwFOPxalyxc38J3erfE7VbsGSNxCGbLeXkBSfT3rmb7xZfXQcS3MsgYEEs3QdsEVzkqSCcOQQSNpOTjH09fekLAoQp3EnJPqa7o4enDZHK605bsmlunKIglYBRjJYkkg8En86ZJfyiFkXayZDHnH4+55qjLMrBMDJAyR6VHG7vvIAZS25QpyQPf2rRRihXuTNeOSFL7eep5qC5vnQo6uS6ZCnPQHrVO8mMs7uxVWZiflOAM+1VpoHG5Q5JHJHvVckWPQ0P7YuUJcuQVOQ2SOanh1ueNgHwRnJxzmsGRC0YRiSMDjOMUgd42BJBQcYodKD0NE7dT0C38SQeUERMZADM3r3q6l2LkPHA+WKhgcHv6e9ebpcOryMzYTIbb6VsaRq8SSDz5ZUTBAMXLD6V51fBx1aO2nXezO9gQ26KquHYZzIRjd747VfgaC4ZDIiSnsCOprAtLtZkQxOSSOSetXDIYYSQCCDjdjGPp715kKbpzUkdM2pxaNyS3tXujEUBlCjJ9B6VUu0isoZiybVUgsoGGI9RUVlqVvHaK8rgyZIYjsPr61kapqUl9MzmRltlUrvJyMZ/nX08MRFwu9z536vVdS3Qyb66tjC4gi2gEleScj8e9Ycti87x73EMWPMyTnHtj19q0by6i+d2feccEjGRWDd6q1uzSq2S3C98e9edVq66s9ujRSJbqNYoyQApHJ9zVBtYkGwoQ7Ag4HOMdqjg87V5lBkKbzgnHB/+tWS9wYJCQSRyuBxzXk1ar6Hr0qK6k11cSXTSed8qvlSoJ4BrPe4S1/dx7iFwoJP86iv9RDABTknris0OQxTfweTuryatS73PZpU0uhYmnHm5PJHYikkmCBiFAOBjcM4GagdhI20DLemetTSRh3C5wuADx0rglI7oxsRyTfPjYQwFWEjd4wScA8kdMGniBTImF7YJHetBbFzggEg9cnoKxcjZQKsEJWRARnjHWrQt9rDCgk85IzmtOz0KS4JDkbV5w3Ga2LbQLeIAgkkDgE/0rJyNVA52O2ZgQCSc85XgflWlFbnyQwBBA9K1fIjttxRDJjghcZNJDYSyjLAqDyFHPFZORSgUoLIzEkAgkbiema0rXRXAErpvHVWJwAfp3rStdNBCtNsVANoDNg57cVYvYZY+UjwCB8vSs+e5aj2K628SxjbEgYdSTyafbxupJSIAt8pPB4qa2sGZA7DCnkg81bOISGC70xjJ9P6UcxXKyvNHEsgBU714GT09atLc7bYCC1Q3COWSdsggFdpHHbBNSppiKskgAYvht2TkH0x6VbjtWmWQKPkjUMxH15/nUOXcah5GbaWIQtIwbcTn6VbS3hmuQxQDcei8YrR/s6V0ASBoQ3TJzn3qSDSTFKA65bHpxWfMaKBSFqpc7BuAOAvTJrXg0qRoUE2I5Sc7VYHA7cipo7BxEIzGAA2QAMAH61cjsZDgAksSAAO9HMa+zMW7sCsqgOSAeRnINRzSRRgoFHGQT6+9amqQeSz5A3gYIXsa5i7dwxBBAPBPrTJcS19rRZCRhE7gHr71HeX+y3BVSSTg5PGO341Q8g5csSFA4PrTSx2AMSSRnnvSuZuKKpczzgO4KE4PtzU0qJbqTG23I2gnHBPpSF0MwkMasoyo2jAHr+NSbopYSjKHywYAnHTpSuZtFLbGjqrguTg8jqB14pGiifeoTZGQcAcAf1qaSQR3LMg3DI+X0FQ6gUeRCSDwSNo71RkyNdIAjyhIckYdTwB34Na8VwsQBQqgHBCng/561k210ViALsqgE4bsar3d+WwElAQ8begNUlczcTZhu4Z55UnlEEF0+S4GQpwcY/ziontozOUDlIt2Cyc59/pWQlyhiSKQ8Lzgnoa0rV45ojEQJAR82T056UbAromvpRaWq2iRgxIC28KBknvk8nPvXNXEhnUiMKobgMe3vW/fzvPckyyksAFBJ7AYAx6AAVzmsSSzFgr4DHJKgDgdsf4VtBhuYF3G5ncHB2nG8Dg/wD1qZIp2DeNg2lR5Z6/UVbkl2YZhnnaRiq915bsHCkDHIzW6ZDiUJ4C4AJID/LnOOlSxpLbzBkJaIHAOec0jkPsQEA53c9/WpoZUbdGQVGeGbvWiZm4nQaJ4ku9OM8/2jywpUKuM4Prjviu10rxZNqDAyyLITgbwMcV5hMERCSGDA8Y71LpmoSW8yorlRuDMfb0FbRrTh8Jyzw1OprJH0r4WEd7PAw+djzgeld/Zafa3Ls5hidBgmNlBDkn0714b4O16CWSLbcNbS4xweGJHQY9a9X8M67IsQcopjB2szckHtisZYqberIp0Iw0SOnHha2uIwy24UhshQOAOwxWfq/huKKB3ljZh2wMYPauv0+4WaIEZIbDEnuQKvT2K3tsULYJORWtPETXUudKDWx4xNp4DlRuVAOnXP1qjJp8aZRzuGd2AMV6FrWgm3ndiCSefmHJ9/pXNz2IEhwQD05Gc160cTK2jPInhop7GLHZgqrAAN2A6msy4s1jMxSPL4JAbjJI/wAa6R7d4yABgKckjqfb8Kzb3BJIIBAwcCrWJqfzGDwtN7xOUk1N7RpARHGcYViSSWPbHTHHWsS88TXVj5mFEisBkBc8Vu6laNBvcOzI4+4eMVxupNKzkDIQ8EAdfxrsp4ir1kzkq4Ol/KSReM7yWcIEwVwwA4BH0ro7PUZJohK4B3dcDvXCwDZdoylS7naFzgkdxmu5tIVjjKEEjA4U55r28HWlOVmzwcXh4U9Uib+1h1IwCcAHtUo1pQGJDlcZ2qcE1TktxH8wUZJ4JHAqMq7sAQCxz16V7sdtzyXDsa9r4la1nSRFMYPIUjP5mu0034y/2dtVraWc4wRAQMAdTzXm0duEyCCTyM571AFMQchioLY46kVVluZ+zUtz2a//AGg0htgthp0TzuOTKTwQAMkf4V5B4x8Z6r4ouJZJ7lCJT80aLgZxVRog5LBCAc9RjmqF5Bghzwo/hA603KVrJm1KEabujjNSs23kOAQecDPWk0OIRXQDkqGbAAJwCa3b+ITNnbtkPUVS0qzM19GwODuyobjJFeRPD2fMez9YTg0z1Hwxai3TLkrgjGBwR3P8q29VnVrJwN75+XcB0/8ArVa0fS2ksYnQMAFAY9iar39uqhwuSQCCM4/Svp8GlGmkfHzbc2zhr6RAwDlVTI5Y9x0P/wBeqUzqzkhwxIIBBzk1b1q0lRnkTy2K8jIBAH071zYmVkkOGcg8ADGK7ZxNou5bljKOFbh84wDnNWrO3FwSjsyjHIUcj3qnConALjeqksrKcYbpz68Z4rotCsWmukO0sMDKHhSD3Pfj2rja1sU77m/4Z0BCkYcZUDoRgnB4zXYxxRWsGFJQDOAe9U7Vo7GzRGwHjzlgeWHbNUtS1Qs7RjkL8wYHIBPTmuiCijkcnJ6oyNf1wBmSAgAnDc9R/Q1wV7NNK8ockgthcdh/jXQ6laqXmkClmkByQcY561z86FZCMkqBgAckk1lUT6HXSSWxLpkbwMZQwC5IAAyeR1weKh1C7dioKZJJ/E1btopIIVdo8gZO0nGeOn1qnIHlmJHy5BHzdq5X5nUncoyPvcEgA55GO9EhLko8bOeoLEbcegH59fWrghYAAhWBGOe9QRorNKVTBiGC2OFGfX06VDY7FeXYuCkYQAYCqDwaIoDEoLytMW65AGPyq4kBYjI3MOrEdatW1oA7FkAHGQecikmIzfsjIRIMFT7dKuQ258tnYIMn5QrZIHuK1Et4lZ1IwhO4gjoD0ojtoo5HKoCWXAJHv/8Arq0xalGOB1uYisQkjOTJz09KWSFy2FIK9wO2avJEUVgBhicg+3pSxWwMu0AEsecd8dea0Rm2yvDbuQg28N2I6VehhG8DywTnqBwKkFu0TDDY2gkjHUUu7GAAwDnBYdqlsha7jbxD5hdgpYgE4GM4p1vLhASQCOoPcVHeh4/MBVXjUBg4OevX+VVYC8mXQkgHJ+tYSkkVY6fS5w7qu1kAIJZsYIzXSQXAwocYJON1crpkxaMKRgk9SBzXT2NoZTG0jBVHPXOfSiEzjqrsdDYuTbgDLybhkAcBfXPrW/bxSsESKF5XY7dgHUf41kWqRQ7GJw2ASMd+2K10u12KwBIHBAJz+ddcZXOM0rOCUu4KbMHAHt/+utq3iKhQWKlhnA6gVi29yjMuSUJGSWPQ9+e9XVvirlQ3mN1yO4oZSaRvWYYOQMoQQSSMc1pwF84ONuc4PXPrWFZ3k/Q7CCOAeCBx+daFtdt+8Eg3lTgHPUetZNM2i0bSRkgMG+UckGpyduFXkdie9Z0eooiFy4CgbifQVzWo/FHT7JiICZQmQWPUEdRioVKctkdKlFLVnV3xPlEKcNnoO/vRp0DpEFJy5Ytv9vTFcdb/ABSsblVLxuXZsBUHb15rtNH1Fb+JJEiMQYDGecjJ5rKfNDRocZJvRmrDGc7jgsOxXke4NOZm3kNIz5OckjgelK0ana753Dkc5xTHcuwJGVx96uW92bIxvEOnpc2rtENsnPzEAgV5nqll9nlkOeM5PGM17LJHHLGwaJZARjD5AP5Vw/i3RwFLpH5YJGNuSODkgZrqhLmXKWtXqecxRjzioclmzgYq2kxtlAJwT1wc4pZIRBOWHDKc5B5FSLArMAy5H+NYym4M39kpdBLvccOAHI4IBxx9aqPKZgTjBzgZ5rTEQicgglFGCvpWF4k8XaVolkWd4zMDtAz1renjbaNXOOeCbd0zA8UMDIAjBD3OOtZ2mygOoYDOeWbt71h6n4oOuXYdgFBOAAMcelaukszsoYqVHGDXpKvCojklRlDRs7fTpYskAjkAkgcH8fWui0/euVJYjIIJ5yO1cppbBUwQC4Ocj0rqbBzLGFJIYelQzmaszp7Ilgu8AsABkDGa14MHBByBjGT1z7e1YlkxZVXhDgY71uWcYBVmOWA2jPYVzSdjaBOY2UEkk4OM5yDUVzF5q5ccEdatrKpAQI2QdpG04J9vUVZks3IKjBb0NZqdmdCVzgPEPhxNTgdGRQh65HOK8c8T+DJbOUi2UBA3yseSAD0PvivpK/sHMRbHrnFcFq2nq9yyuhKck46Zr06NbmXK9UUtNzwS5tTEzrOuApBG4Zyc0xBHvBcBkAyUOcED29a7zxFoARGkiADMTweeKzfCvh6S+1RGdN0aBsrjvx61FWKimw5k3ZHeeB7JU0QqQcFQxLrgn0/yK5Dxbpj3tzKIIi8gO0Y7ivVrWwNtbGKJTtxgHGM8elRw6FBCm4xRiUDJZQBk9zXjU68qcm9zuUG42Z5LoXwzkuXga6AiJIA74Y16PYaFa6W+IIg2FC5znkdSD71pSKoGGBJ9BTrWAcKjgIvygrwAPSprYidXdjhSUC9YW7uwOPxqv4m1WK3t9pABRScg4wa1RmCMMCAQOCK4XxdGuo3rTuxLtnODgD8K54Rc3odlOpCm1c443T317JKzknJKnPBFXlkBUAsQ2Mk46+1VharbyBiSxY52EfdHA/XFRTXzRRyOE2qDgZOcmvOq4LETnzWPZhjaKVrnIeLl8/UJA6bTjI2nOM9sVz1tDthJAzgjIJ9e9aWpyz3M0kszIzyOWLAYJqFY0CYdsE9/SvWoYblilJankYjEc8m4vQgdSXK7w4BxuHII/HmrdsrRkgqDFjG4cnPbg1X8tIpSQAWPQkdauQBX4YhTjJAPf6V61OnZHizd3cngUXKlnO9jwSTU6qFLBeQRtyO3uPeq0a8OAMD271NAuEQg5U8cnpit+WxhcuxJ5oUgYIwAwGcD1NXIIlVi7Nk9AoP58VBaAoG28AgmrQQNbkE7jggN3FYTGi4kiLJ8jfJgDBHIPer1sTFIrEbyOmao2cIVEBAJA4PXOKvxsVZVAG4ckt3rkmjWJetMyMCF3nJwSM4P0Na9mrRIFAJI67jVC0Yk5KdOh7H3rZsELEMRkEflXNLQ6oK5p6c/y4BIGecCtdbjhSMBVGB8oBP+PNRafYB3DDgkdM0l1E8UhC4JDbs+lEJClB7ks2XwSQRjOCucGoJ2cIQASh64/nUqNJIoMhyc+lYviHWk0kkOdxKkhVPp79BXZFN7HO4sNQ1KO1jLkADByT2461wOqeI3mnJS53IowAFAx/jVLUvEM2sXRRQ6xDOUJrNntSSQxCr69MmnKVtDopx7khnSRSCWD7juBHGD3zU2Vymw4CnqarJFuKgOQAMEdmqxGqiMqRwDzt9RXM9TpUSdpjJgPtBHcADP5UqxiQoASdwyBTNqAEYJIHaljt2cdCABnGeQKgl3JBagkkHAzyM9auRKQoAY4yOvb1qpgsQBlRjjPerMDbsgHOMVtTepyzldE7RjZkk4HQCqM7BQrEArkgAdz6VZmYHGxiSRggjHNVZkDK4BwAcknnFetT1Rxu5UkceZlx8pHQHpUdlKQ4AkzL0LA9KWYEnA5GM5qCDYswcjIByQOM1tKKasZuVj3/wXqIvdHCYyQMZ7CuL8a6UhDq2AFJYfUnvWh8JL7/QRbMPMl81mZgeQD0GPYfzrZ8eWMT20hK4U/MfqOleNRao13HuepRmp0bPU8Ons4ElYk5C8kIu4j1471SewjEgJAAJDdMfpWvqkwQ5Y4YnB4rDu5SxIEfBGA4fGT6Y7fWvoFzNXOOegrhxIzqMEjkDp9KbCGm3L5akMRkkf1pYRLJcRwBSZcchTmukh0dLaxLEsHbrlcEH8a56s/Z7hCLnscrdwyC4ZdqmNcASZ656jFTabpIluUd0JDELgnpnvWymnNI6BkZ1JB3EZBwfWt220xMKCNo6ZFeROMq07yWh0yr+yhyx3ILLThbLDImVkjPyt71sW6kkAqQCMDAxU6RiMBgFK54B7H1qcMS+7AcAc11wgo6I8xzlN3YsCKCInXLNwDnpUjQkZAkz2IPJphJwCDjnt2FIHRSAo2LnAAOa0sImEQJAIwy9SD1/CnbmY5UAKM5AFRGQxsRkkdsnrSPO247WUEjBBHQVDRSQ2W4XhARvPIB70KwZWyAnqQOpqATyLIQIwQBkFlyDTxgnBIIJxgcVDNYis5wFOMnvUc0LeST94jPOfWpFQOwRmyo7VcSx3qVjAIxgknp6Vk5WOqFkeV+KbZ1dWMWRkggEHAFcswU9PkB9BnNep+L/B95coZLaMqigMzc5HrjHavOL/AE+aznnjdDFFHgqSeW/CmnznVJpxI7cKhGMEkcn1rYsnEgORgdCaxY7c4BDbj39q1tOU7SC2COoFU42ONvU3bSTaxQDKg4ViOTV6BwwwRkk8kDpWeiSS4Jcg4AAHYCtO2JkXJJwv8IOcVLNosvRLlQM5KngVowIVUbQCQdwz2NZ0Uaz43uwU8EKcED69q2IlUIQiMdoyMckgVyzZoi7Zxr5iuTgkYI7ZrbW2GAVHJ6kHrWVpj7yFCjBPII711NhZrIAHBAPyjB4rilOxtGNzLkgbeMKQPYVV1DQItYgdJgxA6LgEHPBBzXY3WmPAVZAAQMDAqrBAIsmQ4HJGe9awqdRtcp4r4j+GS4lliChVPKbSePzrir7w/JaEIV2KTkHHQV9VJClxHgxLzwCw6isDV/BdlqMDiSBS+MdDk++e1d0akZL3wc4y3PmqKzaOdkcbSAGyCMEH3/pV6JAG+U4BFd/rvw1ltADEpDgnAC9VHb9a5x9HntWO5FBHUEV0KKaujmditY2mIixk3ndwAMcVqwthQoBB96ighZWIOEkK7kUZBI9fp71oW0bjLkguo6HnrUSOdtMltnIdmLEg4wemD6VuwIHMaFvkP3sDp/jWTFAHEZlTgHJwcc1uWq+ayBVOwHBzxWXMQ1ct2FuEmBVQAp4AHWtO9sxPAzOPmxjK8HFOsNPEQDYABOR71o30YFvI4HJ6LnpSU9dDopp7HkHiGxjglkcZDkkZPJAzwK5iTduOAARwCK6/xnK8N2AyB4WUkvnkHOAMVyYAkYENgYPGOpr0VPQucLMoXc7QIdvOBxms5Z2dMuQpzzgZrTvM/aCgVnCqSyr1/Wuejun+Z0OAWIXI6j/OazlK5KTJizEuCxyDx7j1qRZFBUgcDjGepqqkvQuS7seTirXyorAE/OPmBArJyRVj6d2lnOCSFA49KtJE6kB3BHUBeorJhvdrqoG1j1xV+IszZDkBTnkda/zGzHD/AFar7OJ/RtN8yua0UyPgIACOOT+tatrMQuGOQBye1YMeyNgwbJPYVegJZt4GTxketeNLQ21OkjYwkJ5mWABIx68jmr6XGAAQCCeCfX0rno70s/IJYcE5zjHatO1lE8TBzgA9D7d6wciWjWPQgDaSOvpTkxucklVPIHUjHbPvVZZRJEQ4DjIOTyaekhJ+X7g4B9KyYgZRKHIVUBzwDkZ9M1gX9oQCykksctk5wK6VsJGWBBJBGMetZ14AwKgAkcDHrWDQ4to46704K24E7QOUPQ+hxWJPZKd5MYBz1HGa7O5thMA6ADjkVjXMCeeVIAJGAD1B9aqM2jshUZyN3aIM4HzHg57CqFxbqiYYEnvXSXkOyQAgnB2kkY5/pXPatKqZAbOCcgHp7120puTsjoVQ5bUnMM+2M/JnPPWoLe7ywDsWII49qi1OZZ3Z0OSOCDxVCFihLNwfavooQvDU3Tudrp+pneABlM5wBiu60XUo3RTG29QcHjHP+c147Z3zoSQSQDwTxmux0XXAgVTkbhnivOxGHa+EicOZHq9rchMGRwOeFB6g1M8QkDsBgN2PeuY0bUkbYB85zgZOcV0qSGTCkgg88HpXkS0djy5x5XqRCBskAZHYE1DIptWYIAMcADjNaMaBRkj6eoFQ3kYIBYEAc5I61nJELUs6dqjxghztJUAjPOK6Cz1yPB8ibeigKVxzmuFhcqzMwBY8DPYVfs7sodpbJAwCB71nazuX7LmO+i1JXQOTg/yq3Heo2BkZ6jB61xMOoPGcs7AHrtOMiraXoDAAsAORubOc1UZSRm8Odgl4H+Xpg5BqRZAVbJJBHYdK5u31NfNAB5AyRnH1rRivAwDOT1yNvFbqVzF0uU1NwOAACuB1PWgONpOMjpVOOcFiQ3HQCrCyHBOcjrjHWt4oz5bD9hUkqCCRjOc8UJlSQwJwQAQaRnGACSD2xSK7A8Ng/wA60SsLUtxuc5BwuOlWInJDHgYGRVRJ07EEAcjGMGnQ3sLECR8RMpBI4JPYfSri7bslouxgMTuwcjoO9OEYXBxnHTNZ51MKFAwhxjAOahl1tIUG4gLzkscZPqBVqa7mbT7GhLbiRCQAJOSQOw9azrqxjlRgx3MR94dvzrMuvFkSAgSBQD3NYd342izIDIoJ6ZPWvXwma1cJJOEjlqYd1Ogms6XAwkV1VyeAWPT3yK868Q6BBvDADemQGHOK3dU8WLM7hHUysCAh4GT3z7elc7d6kHLocHI4Oc4NftvDvGs1aNedj57F5L7TVo4+7tjbTlfNAHUHpVZCrFmfDDOSD1P0rTvYhNIxIUEgqWIzkelZht2imJJIB4A6YAr+jspzelj4Llldn57j8unhJbaEisqMFQcEZBI4FR+Y4R1K5T7pGOPegYEhUEErknJpjXAaEiRyAONoJBB7HPTHtX1MXc8JqxGk8iylhlQBtGRmow7LMwKOcYIbPGTnPFSwssgG5cEHjHI9jn1qyts8ql9oB3cY7j1rZGDVyussoUkkgDoB0P4Vo2AwhLsSTgjA7UPZIqKxCh2wNxPGPTHrWlZ2sKqGJHHXA61snYjlHxouxSFGF5JHXmpVYFQQSAD1PFSB0YHYuY2GRjvUYLblIClScEN2H+NHMFrEkaEICzZJGcU4MVAJGQOMDtQ20YBfaOMZGOtDDco+bJAwCTgCncQpCFyADjrxSMSucfkDSRSCPIBBYg5IOc/jT9m7MgOT6DtSsMXzB5QR0BBGfmGSpz6+tRMwRXIBKgZOB0Hr+tObMkZOAB0xnnNNQsqkksTjGD2HpUtAI8hlUkLsJOAFFV5cuQobDEHI9OauDaUyDx+VQNGjglgVLEgZHUCsWQ0c/qcRZwCQGHYHrXn3iWFpGcBcHvgda9Qv444nQsu9BwM9hXB+IYEiVpG+UM21ffPtUExWpwaXVzZsNhBKt1b09K7zwp4tnkkEUsgTGAcDAIrjr6IxMRjcWHQd6rWjvFuLMxwMjBxj8a8XHZfRxlNwqrc+kweOq4ZpwZ9HaD4gEmWUIAflAbnA+tdXZagjqrA7yOcda+dvDnjFrdEt2cr2DEZJPpXqPh/xGHQZABx/C2APev5g4p4Nnh5Sq0Fc/TcuzKOJjruegLKJcAqSO/vU29FADEKO2RWfBcpcW4dGBIAYgHp/jUpZXwSmCBztGMmvwnERnQnyVFZn00WpaotkiMgqQV9SelEhaURMuCADkgY/SoFwRkHk9j3qQkxgAAgnt6VxOdzVFdoB83zYH3uDiq7vnAABPr61ZZJHJAKkNwR3qF4sKRgAdD7YpXZRWlBUElAhYcqpzg/WqbxA5L9QQc561dZCQSfu96jaNMnvnt6VrF+ZLRj3lgJJTIcAOScKOn+Fcj4i8OtK5KqCwVskDOQfWu6MYdyoOcdBUkunpfoMDaQCCcfpX3/D2ezy+qlKWh5uJwynFs+c7/RXtboOEKrngsMV7v8ABzxGkthAC5yCV9eAcdveuc8XeGd1uZRGfJiGCTwBnuTWb8OJX0vXZbeYkIXwuMEABRgAfXPNfuuLrUs9y58ru7Hj4OLoVLM+udOmWS2jcEMT0PUitAPuUEgqfQ/yrlPC99HNaLtO18DOBnJrqo1LRgBidvOSM5r+U8yw0sLXlTkrWZ9QrWuNJGQAcHFQlg+4AYx3qwV/dgkDcBzgdajIRMEHJbOCTXjNFWTKcg/dsVOT1B6ZrnNa0pZiWCB1ZQTns30rp5mAXqCPbtVYwhtxKgr2Fb0cRUwz5qbsPkUjzK38CwQ6g1yMB3bew2c9PU/QfnXf6AkdqoUAAD26GoL6L5gAcHHp0qkJpIIgobnOCRxXZiM4xGJioVZXCNBLY9CtbwSBAQCynOf6Vf3kgsvJB5AritJ1URAGVgpz97rn0yK6O21MEAEgP1yp/WvN5+cp0bGhIxIBByByAR3qGVtyk5weuB39qcbsbck5B5AqrJcqCCSUHrjNS9CFBpjZHLIMAFxkAZ4zVKbe0eAcsOTjt61ZbuAOCSc4qvIzqCw5bgYB6jvXO1c3ijm9Rhae5A5AzkkH0rb0SL5TgBgAOB296y7uLbeISSUY4GR0Nb+lxiNGYjjjJFVTvc0l8NjVWIyYOMKBTvswwSRkE5xj0qRGAQYGQRnjvTowWIUZ3HoD3ruhOUHeLOKcU9yk9kGyRkA9QO9VpNIHlkEBy3JBHSt6OIKCCQD/AHaDGoPOSTX1OX8R4/ASThLY86rhKU9Wjh77w5C+WUjf3Ve31rz7x34Ylaxcop3BTgAckn6V7lJZhwwIAyetZOoaIk4yyKWXgcZz7nNfqWX+JOKpxSr6ngYjJKFR3PgTx14FvxfySlJHBUD5VyqY68/zrz6/0q6sARMCBjcB6j1xX6Aa/wDDq2ukl3Qq5JOdwBxmvGfGnw5sNjorZcHBUKMKP8a/TMr8RsJWajXe541bIrL92fKwZgG4wB79DVnTpZFKCQAS/eBXofevQ9a+HAincxriM/NlRjnHSuL1TRn0ydAxaNlO7HUEV+v4DN8Njrexle585ictr4dc01oaH2hZYgpyj8AlTkn3p+0ErhwDjkg9vf3qjG+5Q4wzA9u/19qsBFRiwYgsMgHsa+mjZnhSjYsI67QpAYE8n0qNJAshJBDDg4OAaaCVUAZJ9qCC2SS2QeRjpWqSMrE3lGQghN5xnBOM/jXpXhDTBFaIxjaJyN2H6iuC0DT2vL1sqWiwFKnkHPWvXdMg2KGC+UhAGMk4IGCefXGcdKiq+VaM3itNTZt1CYEoKAd2BGKsF1KsCMHHGB1qmiuigKNwH8I71OMyIHHJPJHvXmSLZVukDqSUK8d+9ebeNbMxLK4OR6dyfWvTp3yoUcEdT61wPja3baCQykklSo/zxWd7GD3PIJ5JFdVUgOwLbX4IFRxzkKUfgdBUGqgxXpbBKhiAQeoPJ/WqqXKOxOSZBxx0ArdSNOU1A+HJUHYBUjXpf5MbkPJNZZuDkAlgM8Y6EVK1w4VCrCNV6sRkEelRJlxp9jWhmErIoOATjkZqQSkZJ+UDjArOS4PUDB7EU77USpB4b0Nc7NEnE0JGACgHec7gV4xSRyjzCDnHf6VRNwY9iHDSEbuvbscUJOJOJGCkngDj9azZVy5HMfOcqMyYIGeQAe/oTxTXlCSD5cEgZIORkfyqtFcNDHOSDIhYYwPuA/48/lSRTIXLlypzggnOPeosCJnk6uHwBwBUc0w2AAZI5H1NRMscjAOA6ZJBJxg9jVckkl2GcZAPqKpRKsWZZZVUEMAnQ7u9RcOA4IBxnJ71E1wZQBgFM/lUUoDqQrkEEYU96dgJXZy5ULncOD61GhUswLEDstMAdJC7EuoBUKfUjr+Gai3iDJIyx6Fgf500ikSO4IVSCRnk+lMmUgnccpjjHekkkbgEFlIzuI6VA8p+YEsTt+QKOTyM/lSaLB4yzlnfI42jvSYVtx3HHcCk5TaWDEjo2f6VGZDGSEAIJJOazZomJv2ZGFYYJ9M0x1BAZH8piAMg8fTFI7YQALlz37j2pPlxiQYyMj61BomV2jCzLk4I9ehp10RMFJAIX7pxT5MSAo6AgjHIqG6UBY4yFXHyhR3pXRdyvzgEJyD0PGRU0iiXaAABjkGkbZ8rPkMDnAGcD1pGkHmKyEFiDw3pTuy0wZERiSSNpoNsj5DDAPPJo+2RGUR7yWxyoGQPxps5ledsFBCQAATyD3qrMsi2osgcIrFVKDd2+lPjYhgpJVyfXgimzBY3BPPHGR0PrSxzLLGWQBwRkGriJjPMkZGRo1ABJLA5J/D0r1/4Va6UggjPBBAxnGCOgPpXkgZUIJUggdB2roPCOrjT9QXe/lpIy5UnAJz1+td9CpyM5q0Izj7yPrjT703FuokGwgcqGyAPY+lWJLrayHO0KdwOf6d647w9qpuLeOMkswUADoQD0Fd7o2jvqDxvKMLjjA4OO2PwrnzDM8Pl1N1a8rJHkUcHVxNTkpIz4IpLucwRDcx+Yg9Rnvn0rqNN8JOGBlYMPRR0/Gtyw0+K2jKLEqscY4HP41qxrtCqTyDnbnA/Ov534j8WY0m6GWq77n6Bl/CdrTxLKlppcdsgwpVR/EvrV5LZAQoBJ6gikbG8lRtUngelKWL4CcOpByDjFfztmnEWYZvUdTE1W79L6H3+HwFHDRUacR4ztPy9CcA0hUjBxgEcHOefTFO5bhhg/XpTlQLuCFTnpg5ye5r5rmueglYVVXkHIPbJ6085fCIcMeAPU01MMCoHPXPenz3Y0q1ku967osMAwzz7V0UISq1FCO7MZvlVzkPihrsOkaPcRQTOk6RLMCADuPPy49yDXyt4r1GW/wBY855g4dQ5I5AJ7Y9ea9I+K3i8z6jdxyIRLuOGB+8v07ck149JK7tvcje3Iwa/uTgLJ45dgYzas2flWf4r2tT2aZJFJ5jko2ARjkYz71YO/aNpyFOT/n0rLjnK3QLhiccMOgNXjOc4A2joQT2r9YTufFuJajmZ9wOMYyAegNSKw2hSMnrx61Ah3D5cMM8j2o5jZXAwMYxmmmZyLSMykAE5znJqTyw+4sNoPO1c1W88yqnJAZSMKOc9uD71PamXy1KAuQMAnkk1omZt2J+I4ywOR05FOcrKYwSRnGcfzqvEWLHIZiCThiTg+mD0+lWDLhiSnGMDI5H4VqmQywpBXHJUnAJGKmt9qKFIAXJAycYJP+NVhITkZ2p1PvWzoVubm7i5BXggjBBPvnpWl2QrtnQ6LZGCyZ5FDgAgkgHHpXLa/KBdyRbOBllcDgk9xXoLDyrJgu0yEMCvqMdcV5hrU4N5ImcygZK+npXBUd2dMI2Me8YRxkkgnJ4ArDa4c5KlVx3cZArUvZwXCk4HdvU1lXBClyVGGOSQOpNa0zKaYwyygBipOTkKAD+lMZhlyVzgZJ9qDOYgQFLg9gMkfSoJJDIWUDBJwCeMiulHNckckMGjIJPI3dM0q4U5IBYfNnHSmHLIFAweAM+tOjiMYJc8McfWtFYEy9AA8gIOTjJx2q5CCEcglgCNoH681UtYTlGUsFU8A9CPSrsHIIU4JPStFY1iyyzLwAAwHc1NDlSHHygEcg9aijXywwAAB+7znFT2wAiA3rvBzyQOP8aHYZrW8w28DDevXFXwTIDgBAR164NZFrkEsAAe+PWtG3n81C6nAUhcY6n1rGQrFpTy6kjIHHPWnwgsCCQCeBUeS7AlMAAcg96kKAgkqQBkFl6/n2rGTsaxQ5AQSAWOOM4646nNEamYOAjEKMk5zj3zTTM3ljDgkfw5AJ/PFOa3WFgzOQ2cBQOh+lYyZ1RRDcW8ch2uucjJJOOa5vVNLUs4CgkHt2FdW8YcnJTHcsM5+nofeq0sI3E4wMYHvUxnZ3LcbnnFzB5EiEgntn1qnNO2Cfmx3LKeRXaavogXcnkbCDux6CuO1W1e2Lq+7BPY5BrshLmMnFo5+8lMz4RGHv6CmQWNxKxDIpQDPyyAkDuSOoHvSt5sjugOVU8ErjFQxZG548PIwK4zjOO2a2TBI+oPgcqf2FGoGBGwVWzwAB0/PFevtMYiQxDAgksBnHtXkPwVwmhQBEyhiGQTjBI5Pvya9Se6aIBkJQ5AAPUGs615SuZtalpZMxEK2Rw3H19aZvVpAzAEEEkDjnt+FVWlIUkBsDqw6ConuChJUsWbAJHcZrm2IvY0BMoAzwzc4zUE90ACQctjqO1U2ulfBLfMASD68dKpSXQRSHG1jztzn8MiouZ3NL7cRESoBPbnrVaW/wB4BBGc889KzpL0CJVC8DgAVUa5VQ4IIPBAAzgd6G7jTTNZ74rGMjIzkj1qCTUEUEspUnsOcZrGk1BtoCE7M9W9Kje7BQgEEH7xzjj1qGPQ1XuolJKDDDrznJ71DLe+UhlkYIgI+Yn9KwtQ1ZNOtTKEBYrld44NeW+LfH8l3O8UUuUxgBeMHvUXvsxxi5fCdJ46+IAiBhtmYuck+3pXj11qLzXc0zyebJKdzqAcIcdM026v5bmXJkJcnnvmoUnLgjYAc4Jb+dVGLW520ochJExKSEjgnG41IkTQxJkBiegBycetQvbK05cEkYG0Z79+KsgiHcSgDqMk9R0rS50Jkvm5dgQ2Co2n0xSrId4QHIYbtx7YpsbFvnxgMMg+1ORR5jEgEAc5OOal6kNk4ZXyUBODgkHGKnJBxgZBHPFVl2sqhXKHJG3ufU4qzlVU7yURe5B5H061JFxV2kgYAAAAIHQ55B/Cp1YqAAcgcgrxUSxgFmBBAOODjPHXB7VLsDMCCMYyRmgVyXzC+0oNxzjBOM/jUkfMgySBnIUnOKjhIOHX5lHfHGalswTMu9S4wSWGAB7Yp2JbfU0YFVWEoYBc5OTggf1NaEEqnOW4YkhiOTVAEZBKdOeO1XbcoEGBgEnj096tMyY69hXyWKqAMcZPU/WuI1J3+1SgjIBxxg59xXeCFbiI8bwQcHPBrmtZsEtXYhArn0HWuiMiGmcsxKyEIpAzgEnPFRzT4JKD5MYKgck0+ckMSRgDtmoHQkbypQHlQDwRW9kJXIOZYjJvVHznax/Tiqtww80k5AxkgHpVqRVIJJyR1welViDI4OQUPXjr+NMpDMjyjtyW4YHp+lDuryBXUBAMhx2NPlIhVRgKoOTgZOP60r7LqDyFjWSNwRucAHB9j/WmmVc9y+Fd5MthbFgXVQACy4DAema9VSUBQRxkfxHp+NeNfCt0t7KCJiX2qFHP3cdK9aEgWNBnJOOvFXJ6HLOTuacc7kYYhAPQ5zU8MkSq4X5S3JIGKx1cksQxBzg+30qwJtgABJLEkkdqwZmmaHnLzgEZ4+U9an88jcckcdM1krOA2cnPXP8A9ejzizqFYEZycmloPmNdJ22DhcHrkcn8ae8qsBkY+prLN5s4YqVz8xJwAPXNK0pfZlgFIyCDnNOyFc0xcqASTjHA44PvSPMAAMZB4wOao+eY0cFmYnAxxjH1pwcK2QAARnipasK5ZgjSRsqCSMgqB0OauZHkmM5B6jPrWUbllGUySSAQDjAzyaneZRIGLEn7q+4pWKL67lwgAByQCBjIPbNTNM6FQWUheDk5FZa3WAcEshOcCknvEgiDyny4s7fMYfKD15P4UikyzcX0VrBJcSyFVRc7jXhHxT+KD6tiwsyPLVWUyRnG4HrkVL8U/iNJMRY2lyREHy5Q/eHIAPtXjU9280zuzkgngDoKhtPQ3pwbfM2JMVuJC7sSzHcV5xkdDiopcMXdSAWPXtmlYEsFiIViCSGGc0sqIQAVOexHr3qVZHUVdiSEMWYEAArngnnnHY0hUGAgD5mGckYI/CnqrSiTywDtO3B9f8mq8qurLyAM4J9R61aYAZVaGBGwHQbQc8n3+tRmHdIjqS8g6Y680k+XURugVSCQynnr69qVHKsFQ4IGM561Q7D3i3EB8koCoBOMA9RU9lKY3AKhAOoByBjtmqRDLI4JyCeanWQQO5A3KR6dPwpWE0emeHrgvaRJu35PBP8ACPT6Zya2blQoDjAHIOa4zwbcbbdAGPzYIB7A8/hiu5dFniIkChMZKg54rM5G9TntSYooJGwDgDHJ56/SsqUKWD5B4x9K1NWYqWIOFUY6evSsGYrENqEgDp6CnY1i+oyR1Un5+GJYkd6rGUI0z5YqRuHcH2Hv/jSFmbAJ3EDnI61Wmyu7BCjORt7/AIVEitx5xNGjgYJ6571XuWDKCzKoB4BPU1FcTOhQMDgNltvGR/jUMkg83aVJCsSSSDisWzRIV7oeYFGSAc59D9KrGV0ZiCcDIIHv/wDrpJ7kPIHBAAyTimzyKWGws7EZIxjk9qnmNEh32gQ4AGBjBOfWkVwUKKAR6jnFU53dg+9sjO4+wpxlVVBi+QEdB0FFzRRLTyeUoO7J7cU5LgyQjIxIeSOwqgoByScnkgtyBTklIJLHLHgL2AqkwsXUkIkUgggdRjt/jU0c4ZgjsS2cjjqPc9qy1mWNHUZLbi2Scn6fSpobgvuK446H19a1REkbVvlZMByARyDyD6VagjWMkkkjOevSsNrt5GjRBgEngdh9avwSnoWOAM5Bzn2rVGEjrNAZTdozkkqCAFJx7cdM16NYwRSIHQBI1+8qf415DZX3lOWGEQnKiQfxDoB65616LoerSSQqCQvHIHA+tUkcsp2djZlSGMspJ3E5A61EJQwIBHXjimxsdpLDcx5GOcim+WhU4BBPTNPQcU2SIxYEkjDEDAHU05wFUhgVA68VHEQJFAGCCG+bnpU0oPzMWLs2Sc/4UzSw+GQNgE7wQDuAxWlbxhkO75go4wMYrOsoWbCEDd1B6cVrxAqgG3Pv0qiWOg/dtuYuCCcBTjNSOpYliCATkZ6ijDKHLqrEcgk9BSmRZYw6EFW5A4yMe3+NBDIHV9hwQBnPHWiW8i0q1lubhN8O3kE4H1pzPjBDcDr2xXm/j7xwjyiwtJj8py3yjlfUdcis5TcVcqnT55WRznjPxRJq2osVlV7cDpknHp9ayYgZCjFwyAErtXGM1SETSyORGChywbHAJ7fjV+O3EUaozAgjJC9vavHm+d3Z7CioqxKjICARhsHHHQ+tVrh1yxJycYyKkMZ3khsZGMN2P1phVsEMcD1HesuUtMrAhpCOQB1z3qC6x5YMQ345GOMVblYKjDYAWGAc1n3Djy1CBi4PzDHAH1oLGXLKQAGYEgAcd/f0qrLKEjKkBWB5I706aXLlA7ITgkA4yKqOFkc5Yl1JJ56/WpbsWkRuyRsSSRuBBHpVZ2TaQGyTggjjIHT8KtPh8knKjgEVSumkiDSKhlcYGCeQPr3xQpF8pXuEBAIyWz+tSM7lXck7j94+9VZ2JJC5LEknk8HHNIjHZzkjGTk1aGkAmaNwOSACckUpmhmjJB3EHnFNjZFZQxYo3UrzxQCqSAE5UnJOMfpVItIinuBDKqkgb+M4zwKeuV2ueADwAahfMu5UTcCSxUDJIHX8KasjsCEbaTwCBnFZzZrGFzqvD+vxWU6M8REYyGBbJJrtZr8Np6TXIQCQBo44Tu4PQn0PrXjpmEZAaTLE7SgHcd63vDfiACaWO7OREQFDE8ivMqrW6OyEZI2pXk89C7lLYsSVHp3pNX8QCaAQwOIEjO1QBy2O5HvT9RD6uQ1ogEQGCxOAD9a5wWMzXIjBUyk7TIRkKPUVye/0N+aKWpJdSNduixAtI/AVRn86fcaNHZIj3ZMjMvEA4Jb6+ldLFcWHhrTJEiK3N6SEiYcgk9fpXMeIb+5S+a4vT5l4xC/KMAL24HSm7WvIilVc5WitCpNIqxhXJt0AJIU4OfrXN6pfRLMEQtnGQTipNW1WR3kJbLHv6GuenZFbzCA8hPzPnqPTFePiKyTtE+jw9Lqx0jhZFIbJbJ3CofLLTtISSoGAPerUrRFQ6jBI4JOM59BSRKdoKjII6mvKlK56kUS26hsEgjPcVow24aRTjJP3QR6ijTtNkniByCuQTz0HrXSWWjjyQSMMBnOM1yuVjojFszLSwJw20k5wvtXQ2lgUUIykMOoIrW03w5LMisg3BhknpgYroLDw6loqbiXGclyc5981zymjrhB9Tm7OxluzgJjaeGY4z7VpHSJbZlLnBIyFxjNdEsMEW5AuSeQQOpqaOyS6MZfcADjA7+1ZOZ0Kmc4ujHesjAxqQCeh5PetCKzitsNCGY4BJxjnv/8ArrfbSFkwFQhQeN3JFWF0vyiEKZI5Knis3U7FKmcvFY/aS6ynPOTnr9eavG1BjBKEx/dBbqRXTRCTZ5KIqg9MoCB7+tWLexEe0lN46lR2rJyZSg+xykOnuVVHjKJzjjHApx01HARkLEHOFrqW04T5LAggZBHFXNM0weerFCgIKlgOo71KqNFKNznrfRjshcDCsdo3HAOOo+orZtdIityxKbgR/Ccc/wBa6NYFhKhI0IUHA2g8nvSwacboBWYqpPJ74pObKVO5mR2SS7CEGEHBA6/WnLpZdy7oCo6D1rfOnLbZSIlsk4bGMj6etTLCWbAABHJyM1PMy1BowU0kMcqpOOSOwpHtfJkIQlWB6gE5/Guqjt0ZTgYOOSB1qtNZBASTgnsO1NTZXIcNf2wkZjjORnFYdxpIumUOpVQOfeu/n01JAxBxjv61lvYDBGCDyBnuPWqUyHA41tMRAAASoyrZHWsa+tMSkICq54BPau8ubZmBDkEAYHHQVkX2m4KOMEAYIx3rWLTMpROGeF4g6AgHOQB0zQ0YWCGQcFlJYf3TnGP61t3umGNGlVypYlhuGefSqLxhmcMuEAzweB7Zq7I5WjKmkKOpAJJBBIqJ41ZgACGYHB9MVprZDaSTley+1QTwKkRJByDwx7VojJmTco4VUJIB+XcTjJrGupZYQYwAHVwd3UEZ5rob9hJGApxgZrAuIk+zyByHdidowcEVZN0H2mRp8rIShJypHB/zmtC3vWgEgSKMsAD5jHBA74HfrWJGkrqSwAGOtIjtvAJLAE4GapRJZsyXZGJAiyDG0bycn8Rz3qlcL5ZWUsCVbJIGQc9ue1RvIZEGOCOgpjMeA4+U+/Wnyk6FW5kKOwYgknkgdM+1RSxGQFCFUA8MO/tV6RRGVKKqEjnaQcioiBKHUEKAcntmqTJKDWbg5BAI4wKsBYowykhdo5JHUetSoFUA4IPpUiwhMMCVBIJHcg8457GtEyGiojRSM7sXCDkEgjPv9KekMqEsFBQ4Jb0qZ7d0YurgpniPP3QfT2pykCVSAxU8YA6VqmQaWjXstu48pzkHntkd+a9o8FeJRfRxxC3MKKcFi+7cAOOPc+teKrPHbbcL8x6gdq7j4fa99mug8hAVSCM8AjuCfp3rCpa12K1j6Y8O6h51sjZKgEAjHWuut0JdcAkcNkHqO4rzLwvr8E6xJAgMRbzBuOSVPTmvSbW4VY0O4HdyMVnCWmgml0Lmo6bBeWgLlgw+UEDOB9PrXnWraKkFwCoKls9c889cV6lay+aUiACgnBYnrnvWR4h0YSxsQoJB4YCu+jUs7PY5qkLo8vuYSjMoTJB5OOlYF9EY5TtQJ6n1PrXZXlmYGcYYHu3qa5++s0KEg4OCMYr0VbocVmjitYyEOWJB4CnoD61xesp8xCDaGHOeK7vU49w8vAZwe/X61x2tQI8oBDKAASzHPJ9u3auiGhyVkYGkM9vqSEYcBxxIAQfbBrttPhZYgpdXOMkqMAe2K5a0t1W9QeakhBOcDj2rsbKNUESjIAOMKMnn1r3Mv1m2fLZi7JCyK+WRSyIMMY2OeT3x+eKhWMMpOGJXgbhitB8LkABiDjk1G5eMK3bPIxnPt+or6aNzxEygsJVQpck5zg0y5gyoBwSTgEDGPateGzMsTF25XJUqAP1qrNCio+QSyjv3rQrQyJrSVoyEJJALELycVVaOSWEzFMQhQS2MYHrWoiusbuBg9MqTkVXniE9vPE6syuPLbt15oVzNswJrEFmcncOzetQ2tibfU7UsC8Rcb8DoP8K6SGywioBlU4APBqlqDy2cgaIKSCMhj27/AI1XJdESb2PavD9mJrOJXJjDIWUnnoOOfeqGoWJt7ksE5IJGR1FWfAmoW2p6fEI3YtEAGJ4xnpj2rotSsQ0ZTq5HU84rrw0rPlPJm3e0jxTX7eNLifYow2WIB6H1+tcheOIkIdmOOoBxhf6V6f4i8PxhzKgczE888H8PpXG3unBtzvAwUZBXuRXqVI6XN6SXQzNFhEpkcECJVDKuM7zkf09a6L+0LbTkBQsj9yZOpx0GBx+dcuTc2ChQSgJO1gcZB4IyOvFQy3Lzgh/mIxgE4rk5dTraVrM6211t7qeUSOQWA4DZBx71pRSqFMjlQRwMng+lcJY3e2Qg/Lg85NbcPiA5KWzKzgDcWTPXqOeM471UVYwk0jXvzEsIBILkce/4Vh3FmlzsABQq25WB6EVH9rlvLt43lzKDuQAYKjPHTj+VaEMQgUlmAJ5yTnNU4oyU23Yzr5jK4jBZkj+bJ6E9D+NUPmkwSABjJwcEVY1CeKQsQZMg7cJxySOfcVZ07R5dV3pGhBUHOT1A7/qK45rXQ6oO25juwWYDcpDfdIPWpApGVB+RsZGetdGvhRAcAAFRgd8HuRTF8K7thDs+CcyBQMexrP2cmae0RnRWxwA5HqCBjNWVt4YVJLhnzjGeR7/StiPw5I7RAvhVOG7ZFTr4adJ2DAMBgnkEfTP4UKlITqoxV2RqJAGOSF57UXJkaV4y8bIqhSoHTv8AmQR1roH8OyShgT83VR0wafF4Y8pFaR97sM9OR7Gto0mYOtc56GAkBACWPPAqaO2BACEFhk5HOK69dHgCICSH4A5wPxoltMEIVUFeoGDitVS7mftUc/DZG5iHDEnge9TJEsELqAEIBGOoNaj24VkZB8jEqGXoSOo+tRQWEbzLEFDj+7ScIoSqcxwmv3EBBEiEMozsQED2x68jpVTSbtigCbwHbAUjke5Hp71s+MPB13pwM5ZmiLZVmxznoK5i1meFyhLK2QNwPOc142J5qcrrY9ulSjKG+p3NgywtESpK5AI64rq7CZSo2jnO7HpXE6XcJcqSHAbHKk9cds+tdLp9wIljJbDD5v8ACsKVZX1OCtSs7HXWs4aQiQbQOQRyT7Vda6SBCoDO7HIZeAv1rnrSUHKFyGPzAn1rQiuC4CuhYKQRgc5HQ16MKqZ5s6audFYzPK4DvtjwR6/TiteymeEAMoz0JByBXOW05R2w+8DgkitGK4CwpET8+N2/PJ9OOldEXcw5Wjp4L0xoEJILfMMDpjvmpxdpAhlkAIAzz3rDtL4FUJOMrtI7nn/61ZniXWvItzEspQg/w4P610whdrQvVEPiXxgLq5ljgk2JkLlQQoA61wtzcO0jkLlzyDnHPr70y4med2cuSM7juIBPr+NRGQOrAFgccE9jXpqnGK0M+Z9TX0FDcajbB/nG77pPWvfvD8hgtYlUABAFAxwB2rxTwRpq3GpQXLZeSHJXP3TnrmvZ9NlaBFDABcdR2rw8a7ysdNHQ6FJZWc5IAAJzTo5jyAFx3Pf2rMjuE8sgtlyuTjvUn2gbRg4OOmK85K51pmkr9RkkE8exqpqcX2uBoyS6YOVPTPr9ajF0NgVep9e9L5zbSGYY7D2ppWdykzzzWdKW0lzEoGRyCKyZporOPzZXJA5256V3ev2qPC0hGRwM+leV+NLWaWJXQhVAK8HPH0rZ0/anbTrRVlI5bx78T0sI5YrSQASNgEDp7H24614XqGt3Orai7yz+Yd24AnANbHiuJ42uTP5o+cksATkdto9MY4rj45laQOAQSeM8GvDxUp0pcux9FTpU5QukehaFIQhbAMjHOGwcD0H5V2WlSM/lttwc4I7k1wGgSAQqWBJY4G445rtdEnCEFX80jrg5wa9DBSutz5fGR5ZtHc6U5ZQQclRgDHWus0oE5ONrcE5ritNv3ilB2dRwfeuv0yZngw4yT3XvXupOx4klqdPYk7hgk8gEYrpLQBZApOR32nkj69q5myyUGRgnnOevtXQWqsVXHXoT3x9a55o1hobdsQCFYNlSSXLZz+fer0BDOWByvqOeKzYs7oweF/vDufStC0Y7gpUq3TGcjP1rimrHdDUsSwpPEwxuC9q4zxBpg8t1B2HoDjIwe/1rvYwWBBIJHGcdq57xPaqsctwXABUglz8oOODjjGKeHqOM7HQ46HiHiRRDtRjsLZXI7mt7wFoyXqWrgFVz82eCQD1HvWZfeH59Y1uO3jbO1g7AnqCfT0ODXr3hrQItKsUiUIoAA2iPkH1B6DvxXdjqqpwSi9WZUqTnK99hI9KKxlQgyOc1kalY7BzwQc/Su7VkCACMuSOuDx+Pauc1WMsWBXnnnHUdq+di31PW5YpHETbkdlJyCc561b08rMxBTIUA/wD16fNZs85AIAxwcVNDC8CZLDeBycda20loYS0Itb1IQwBYwWb7pK9B7VxdxK85cuAQTndmuh1ljOsqHIyCdw7GsC8hZnQqcKw+6Ohr0sPTUUedWd2ZNzbl2LBgPwzWbd2QKEEgAj7xHGa3ZLYxuCBg9OvQd6i1GzWW3IBIC9FA4r0EzGLZ57daVLI5CgSsDxtGOKqT6VJaxHIwrDpjOK6xYQpJPUHAKirTxo8BjkhKvyCT61a5TZPm3Z5tsZpCwOCvAyKv2wUgBgNxGTxW9daCklwQhEBC7iGUnJ9Mj1rPlsSinCYCg5I9uprS0ehlKNupAE8vhsEYyCKWBSxYEgnqBjtTshbYEEBCMAnt6VPbxBCQQA4GSRWUlYwsT27Exk4zjjjqashSmDnC92z096rJGoj4XJBzkHr+FWbZjySMxkYHPIOawlqaJFiBfmDA5BIBJrTiKAnOH9zyMVnwtG2ACWAORkYrQt/3jDacMOQV6iuaZvE2IECBF6kA89B7DFb+mQgMAVJGe1YVsp+UsSzE8knOT9K63SoRPtYDaMDOeMiuGbOyCOisYkiiBABYgEFTnHrT5LdNxdwC+OQe9NQiGMqAB/telQm4BcgknHQ4xmsY3NGyW0tFlYIw3DdyQcYHpXD/ABJ8LG2nlnDEhuhzgAHpx26129jNGk4DHhTjI6n3zV7xRo0XiDSZUZDIm0AknB9j7Y4rso1OSSbJjqfOnh/TZftcsroQ5Vk2noM9DnHNaWp6MdoWRVYMN24A5BFdifDT2MyAplOxJ5OKZrdsHshEQIwGLFieSMdM1c7yleOxrHlR5wYWjdgQQMcNjGeacGDMEVCGPGccfnU19uMzohJAOKhilIJDjIBxwaiSaE2uhbiUFMMMYPJHXFSbC7CNCVBBOc44+tRAHcXVQMgAkHtUyMWcDOABjpWN2iG7kMdsbdDhmJ5+8c4qS2iYqWBcHPboas8tC7qA4U4yOcn0rd0OGK6+VlBfgHHQf/XrWFTlepyzjc5+VtpJfIUcZxmqTOvzFFIGepHX3r0+TwraSRkKoLevbNZVz8PxJHlHwzNuzjGB6V6tKtTZy8snsedeYwfeVAJG0jg8fQ1HGhbJAC5Oa6S/8E3Npcbpog5X5gy8gfj61jz2E1syqYjCSSTjqw9K71yyV4sylFrc7L4S3wttauYJEYK4Vlf0bkE+/QV6F4/CzaSIImBJbc0g5JA5A/SvL/hpiHW5ogGdgpcsWB8sc8ZPY44Fei+Lb2KbR5ZIwWCISFB5JA6fnXiVocmIUkdWHfus8Z1kI5cqCqk5Geo/Gsi2sXvHWGJC5zgZ5zXXL4YfW75REGRJBt2Sggj1+tem+D/h9a6Bp+6WFQWYDMnzFc9TXo1cZTox31LjSnVl7uxxXhrwKdGs5L66Rd742kHkAdfp2rC8R67b+e8BPmyZG5Sex6fyrtvH3iSLT1lt4XARAQCD1rxfUr77VIZGUlyQMge9eeqjre9NnpOn7KnynbWcqSKI42xv42+la9soEAXBJAxuz1NcJpd6AAhZg2cfh611FpeADBYhQcA56+9axlFOx4tSnK9zbjRJVy20lTkZqRmUEZIB9RxmqMbRXCISMsOST3NWzGqKpJAyMiuhHO1boI1yd7owyq4IOMZzSB1CEqgAHRietIxLEFhgAfxDGfSo1cSggDaP7pqlZFLQeLgPyx2n0xmozIJeQAXJIB9BUbI0rAgFioxgdhTFiBJIGCOAQemevFS7FosI5WMISQcljk5644/SnhQWxwMDjnrUWwMoBXJBxycZpygIwTAfI4J7VhJmqRc+zhWBOCxxjB6mtKyhzcBSpUKcE5zzVGAGVQGG4DoPStmyAkQMEyw6fWuCpKx0widdpuiW2o25VyQdvynHT6ivP/HHwsmMTSJA08JBzIqgAHtz1Nes+HEBtkAHb862p9PSeN1lBIcY69B7DpXNRxMqcj0IWSs0fFdz4el0yRQ5Ljs2MVJBhGAG0kenc17746+GCXKyTwwBYWziNScgd8nPUn0rx3UPD76bK8Qi8thkjaDgD617cXGqrxZxVabi7paEEC7wCjBT1O7jNalqAigKcHqTWVBA+ACckHg1rWiuilWUgnue9YzVjnjuaVlGmw7UUliSSe578VqWsABVAOFGMDtjtWXbqwIIGBjnNbGngLJkHIIHPrXn1DpizY0+0QkOHUMONoHJ/Cus0mAl1AAAOMbj39a5ixjCTHBGTjk967Lw+jTXbIyMIghYSKM4PYEe5xXnVGztpWL96pUAE5YDnA4/A1gsu4kkgiuivGEcBLkrjgsQTgd+BXOSoI5HVGwMk9OtXSfcKvkW4pisajgj0zUnmNMDgMqg7eRjArNMyAAElSefSmXWtxWNvkygEHJBOOPX3rtUW9jiNeWBZcK5BX7o3HBNcj4h0XSpDKXnW2UArhRuJP1rnPE3xOihV1t33uRtBDAZPf8ASvNtU8W32qzZFxIgA6AgYFdVOMo63sHvHXXtnZQXRjiljlZVChwckex96rWypGrgOCS2QfWua0qRpJ2JIBI545Jro1j8zyjjZs5yOSc+1auTM2vI0bcNKgJOCeo9K1dLQiUITwOpPr9Kz7NQjEE89vetK2cROBg7s1hKQlE6q1BaHIQnaMYUdB6/SjWZDFpTgBRuOd+eRjtj8aZaMDGSDz2b0rN8V3gtYoBIEdgrN8q4BB6Zz1PBqIfEdVKOp4/4qu45rt5IpXlJOxgOVGCf8axLa6DJJlypUfKMZyfr2q54mujLMQm1H3FmMYC5JHtWBHIAw+XIJ5Fd/NY3kk2O1GWZHEiupQg5weQTWO1w2/aQBg4BrVuXi+dS+0E5Cg8n8KyBaOzl3ZQMkgdMCocrk8iLQId8EMDjGV7H1p0bSGQAsMY5OOtQRoecZBzjOalVWYEBCDnnnoKzbJsfQUWoP5j71jVFxhlBGRWhY6tE7PEjBzjnrxXKNJIilNxYgk81JZXjQNu2/NkdOM1/mnja8sVN1Gf0pCjGCsd7a3AfcXjEb9Bgk5H1rTtZCcf3R2zXHWuqElSQShyOvT61uWd8WUBOFIzjOa+cq8y6CcLHVWLqYyACSSTuPU+gq/ZuFBctk9CAeBXP21yFQOVYY6gc1bs5ghGQxPJBJ6Z5rkcmjFo6iORWIGcZ/SrcQIyCQVzng8msZbsOA6qcYwFFXYGPBIweuM1DqGbTZpIA4JJwCehHSobiAEkj5iP7tOE6nAY4A5OBk044ZQwGVI796y5risY15GSSFGOck1nygAlCOepIGT+dbV0ARnByPSqF0vyjceF6H0FJKxonY5zUYly24cDrkVwXiB0CyxqAjE8SDqAD0x05ru9auDAoIII6nIrzrVJPOdzgLkkhc5r08KryudENTlZ4gzuQOR/Kq09uQCckAcmtN4sZYnOTgqB096gkG/OU3AHHPevpIztsdiZRKiULknf6jjNX7WQxBEDkYAGc85+tRtHtYAAZPPAqMoWYnO0dsnqfStG+ZWNEztdE1sQMpJJAPOBnNd9pmsJJsILBMA/MME14xaXDQFRgrg5yDXT6Nr8kTgyESnduy2cn6+vvXj18OndmdSnzo9eF0kyg7ioHOO5qC4uMYZgqgjccNngfyrlbHXk/eEOWdznAPAHpV6PUIipIbGRypryZQadjhdOxe8w7Q/lozE7QpbH459KdA0kRIKBR/eD7v581RF5EWXIy7cBSetODIrYJwSOoPSs+VlRVjVjuN2VDEkHGT3p6XLkrtbDLggg9PSqMMwOFDZPT61PbMAxycjNaRhcpm3ZTATEAA5+YDPJ9a37RmfAwADwM9q5izWNmLlAXAyCe30NdBbOPLHPygckHk1pZI55mrEGRQXIc54KnpVuNjzg8Hk+1ZqT+cQQSR1G7jj6VYVztIUgHHKjPT/IqkzlaLzvuQ4HNQs44zjd29qgEoZg5ckEbcA9KWOYT7gM8d89KtMnlQ43rI6guxKgjaOh9eO9ZF5rpUE56kgDGK0JoBwQcgjqTk4rC1CyBy+35CT8y84Iqkk9w91GNqfiOT5sOyj2PNYL+JplLI0rkHjJYk49OaNTjLTuCNpz+dYF3EXfJGATn0xWnLHojaDTLcuvyuSN5IznryKzp9Ra4ckgkLyD6GoSiupI4IJHTBpNhiiJIPXlSOtbRi+xuox7DWlYvuxketIrMWJYEgHpmpYpVkwDEc/7PYd+Kj2ksAA2CeCe1d9JqLTQmkSXFqfJWXGD1AJ61kXgcSDAK859eK3kQSICCCo4OR1rJ1SGQh2C4AGMiv6L4HzJ80YNnw+dYWM4N2MVbhjPjfhCcHoePX1rnNS1wxyTKBg4OwZ4OPXPStLUZQkRXeQDyWUdD6VwutSkZJLAMSCHOT+fpX9MYeV0rn5BWp2k0dPYeKC6JG8gABySOhNdNZaurzK+f3QG1hnqT714omoiFzGsgJA6dwK3NL8QBJgZZWKBQFQngH1/GvTik+hy+zPbIZBNCCMGMchTVqAEEkjAPTFec6f4lBiBR/MHGFJxjnmuv03WxdhIllSMjHzMwAHvk8CtOTsjOUbHQBcuoDYHXNOKnnzBGoH3ShJJHuOxqrDdCUAh1YHoQeD+Iq2ihlJJycdAeprNqzsYjXAKISAQzbQRzgj19Pxp0QAAB4I6DNIqISQqkPjp0AoCFCoIJDHGQehoQmOWPDEgZBGOnSnRuPtAjIKoQct6EdB+NMDnI4wM4ye1SFCwBBAbPOTgGgm9hQqEku4Ug5APemu6t9xyR05GMUbmLAMilgcEjkUSqwAIAY55bpmoY7igBgEzkck4GeagA80ZIIKkgbutTqTHHgkqAeZl4BHpio5pVJJAYnHBPc+9ZsLlC6hDId3IIzjqa5TVrFG8xgZSu0tiRccjrg9/auwkUBcgDJ5Jxz9KwtUhEgJYkDBAGc8VjK/QjmszzPULceY6SDbwdpbg49MCscr9nhEaAkc9z69K6rXbcIwKhigywZhzz+tcxLE4kKBSMDJ+h9+9c0n3OqE7ogDFWUqMHPNdX4Z8RGArGzkHoBkjgVzQtRtUl8Ekjp3pElNqqEHYQccDOAK83FYeniYOE1e56eGxM8PLng7Hv/h7xQZoFAIYKyqN3cHrXYQXxkxJEuI2baATnHtXzhoniw2cymV8J3A9a9Z8NeJIrh4nDBlwMAnANfzxxbwRdSrUVqfqOU5nHEwUW9T0UKZCHAyV5IHcelTmZ2VyUOccDufas/Trl3fAfawJzz0rQYh2IJyQOuc5r+c8RhJ4ebpzWqPq4yuiFgRjGfqaYy4AyNynORmpSCTxyRTJIjKHZm2gDgAdfauBppmqZS2rnl84HIPeo3iJIKEHcOBjBOf606eF9xEUZlZiFACkkD14qKQlASTtCnByO/wBKE7DWoxolUBiDkdTjp+NWrK6VY9m4FW5BwDn8fxqhKBOoYEh8YBJ64qaNQF2gbQpz06kiuunW5WKUblfWbeB0kGyR2ZSuC528jAO0dcehrzy+sUtLyJ3JIiYFQDjGPpXpNy4OPlOT8pJ7e9cj4i01myQhcdyO9frPCWcWk8LJ7nk4jDRvznp3w619Lu3JLeUSQwVud3HY9v8A61erWMoeMEEhiME54r5p8AXT2N6bchhF94MT056V9AaFfG4gU7lXAA+tc/F2TtN4qCNqFRNWZvnDAEjHb8qqSHLEgcA1MsgZQRye2e1MLIyFcYA4B/z1r8Xm7dDtiyo7AZAKk9SKi8whCSApJxkHrSzKATwATySB1qJmAGc4Fc7mbxKk+HkckYcjkkVl3KkHe2QQMj3rSnYl89eME1SlVy+QQUXkgjPFYttnRBFL7Q8TZ4xWjZawVVVcgBTgYHTNZl0g4O44JxgdqzpLgxybCSCDjislJo6OVM9GtNSVlJ3k8cd6vCYsoJKkd64PTb11UDJwD3rpLa+LAEZx0rpjJs5503e5ovKFJBJyew6CopLjCgYAPr3NNwWUEjBBzkHrUUrxFTvOE5JbrgiumFOUmkjK9iuymaYFiCuenpXQaWhSNjncrds4yK5iC7TzgSQcnHXrXU2EqyAAEADp9a7FhpxV2iZN9jUVAGIUliAMBR1+lTxoykEjJB4PekUkqrHqeKmCE5BA2DkEnk0crRytiKwycjA9KUMSQB0IzkUqrjJIx3+tQXF7bWqF5XxjJwp+b8qWyItd2JnZYwxY4DDmsPWPEEVggCIsoX7xLYwe31rnfEfjuBIZUjfK9ADwQfevLtZ8Ry38obeSFBCnPrXNKpJvliaRw8pvU63xJ43SB1ILFpAfL2jgetef6prCX90zJgOpBPI6+uO9UTO9zIQ8hYZ6k/pUL24eddxwgJyF6kfWu3DOVJ8y3O6OFgkUr+yW5VyFBByMEZBFeeeMPDbCJCYfMVgcY7HsSfSvUGw0YKHJ6bfUetZWt6ctxZtkBiR93pg1+q8J59XwuMjGcnY8nMMFTq0nofPUsT2spQgI+ew4IqxCyzYVSMYOWJ4FbPjbSn0u+kQphwxUg9iO1c5bThGIIAI61/buW4pYqhGoj8SzDDPD1XEs/ekAHCjjrUqIJJigXeD2AzTIWGMhS/OQF5JzXT+HdFFw4nI+XrjGD/8Arr1XPlV2eVGLb3Oh8KaQLSBJWRQrtuOSdwP06AV3MMIKgkgL1AFZWmReVaqnUAdD1NaiNujJJUMB0HSvNqVHJnUlZWJPLMoKAkHHHPNTkkQqGGHwM7ahid2QFWUMQMZNSSMwwCNw71CZEkRyYB65JGRmuZ8VW8k9jIwAwg5LHgL9a6oqGUErgY656GsXWbbzIHRx8uRkjuKUjlkl1PnXxI0cV6ytjgthQecZ4P0PNYCXSSgMIPKQkqCOOfxrr/GFoqTMVQlwxwSMZx61xF1ARKWJ2EjPXg/hTi0zeFnsWlmLEAHAHr1xU8NwwBIIZSOB1zWYjMScuC2COvYVLHIVYRnJOOprSx1R0NWKZl4AwGGfofpTXuJDOFCEgDc2fSqUU75JMmAo24z0FTQS4LEjIxgAdTWbRbVy/bOZMyBhkEjK+vp9ac7FkYYw56t6VB56or4AGcE49f8AGozKQQ5bnuAayaMrE2SquyEgkYIJ646f1pYti4ZnwxGSB3qFX3Su4OwOche2f8inIUjySCBnJGe9NIaLBmTJAwQRwc00yANtV9gxgZGevWqp8t2Zw2CuSAR1PpUQnYIWfjC5AUZO70rRRuFy25RcqQQBzgd6h88SuCoIB7kdKbLJLNscFSrLkYPIpkZxNGFG4D5mBOAT6ZqHENSd5mj3IACTkHHP61CriSI71LnPABwQRSFnXIlCl+eUOQOex70O43IVIJxg8dKSVildD3kCoxcEKF3YPXH07/hTJFdEV40Zyg3BUGTjqSB9KDO7lkyWHXAPBqKZnjyxOFJAwvb2zUMtMVnAbDEDcN2TzjNQ7C20EjBPY9BSyqZQCDgd6YykfdJz7nFZNFxJH3FiIwCQOpqOUjcUBBJOQzDGPakyzsGLYJAGfpUToUAYgkZqWjRIk2g8EHAHUetRNEkkxJAL4yrZqSQvGoJOQR3qNVkRgCFLEEHI6Z71FikObZLCVJBI+VgD0NV/Lj8xGAJfBU56UhjNuwKDDHkkDqfU0QqysC3Bxkip1RaYpicOcgAsOcDpRNAAFBOM8ZHrUskwEhDBgDzuJ5IpiK7MQX3ISWQegIpps0TIJ449o3uWlxtH0pI4DEgcOSMAHHSpVgjCkEFiBg0jK0MYRSSvrjt9a3TENKZ3AOfXaBk1JZxE3aMAAkZDguwXoc96rIHIJQksOmRWhAhu7iNHiMhyAEA5J+lOU+RNlRjzNI+hvg/YXOrBJ5Ii6IwLM2QpGRkA+oBFfSFjbIEUpF5RIGATnFeS/AvQZbXw5ZJKNrgPM5cHJySQvrwMD869jCDyVYMoDDOFJ/rX8feInFNfF4p4OD91H6XlOW0sPTU7akpJjRQUBKjk9M05XWQ5K4J/hNQ5OwEEnHX3qRGJwARz1J7V+GOdz6iyJgxYgnAOOD69qeFI3upzjAOe2e/vR8y4IAB7E9qlCKCTggnnB7VDkS9BMDjLAknI4/SlSIhQ5GRnjtilwSw2jKg5zjpTguXcgEk0KQXGcE4GMggkVxHxY8S/2PozxI2CzYJ9QByPrziu7BEUEk7DAA5DDBz2r5v+N3iaa8u0jjcyRqjKYyQBu3HnjnocfhX6/wAA8PyzXGKtON4xPAzXFrDUn3PLdc15tVumIBcqoBYnIHt9f8KzIyZByAWUZ+lUsvGxOwAEcKoPB9a29O0Ge/jLRnYrKcswOCB1GO+a/tehCnhaahHRI/IaznXnzNalK4kR5AFjJiCAk5539+PT3zUXmESDnOTzuGOKsSWskMsqu6qYxlkZSD7Af4VACMghsNjGRxx6c13wmmro4nTa3LUcp2gKwBJxz6U6JmRQJHDkEkkcZGaqRzBZHUEEgHIGDz2p6ylfLdwEDAEAevpzXQmc0oluRVlIwSoXkYNWEkIiVAcADjBxVYMGBYEnjFDqdiuU2uBgEDtVoycTSicKqupyT15qykxZVCgAtwS3I/8ArVmwSFAjAkg9quxK8gAJPXAX0rVWJ5bk8R3ggKHQdSATx9K7zw7p4t7YMYwHfByP7tc94e0omUySIHBACgEjB9cV3VmsewAlVIycg9fbFEpK2g4xQ28ZYonBJAIPzDqK8x1iNReuw5kIwWH+fevSdbmIsixIAPygkfpXmuoODLIT8wHFcMndm6SObvYCkrdCvU8VRdcscg4xjGetbVzIrY3jAPyjjrWPKA7ZU5YEgjPSumm2YTiVZrbJDB9p7KBnJ7VEImACAAE/M3scVdkVuQq7gAWznpjrVUgyg5JUMMhl4xXTc5WhpB2gbvmHHA/WnB1JAQlgOobse/4ZpSfLViASWBXd6etMt8FyCMHAByeoqkQmadswXaXJAA4GeDmrFrIrO5PQAjAPWqsQEhC7QcHcD6+30q3DLEXJUhgOGGOlbIq/mWbcK0YAJHPOQeanaMNJ5jxgEgHGOhpls+9XZCWKEZIP3fSrcMpkXL8knqTk0mxxTZYgR4lDvGyI3TIIz681btJwCxBAQHHJ6VS2xguQWJJ5JYnHvzU9v1UhshmwCePpxWDZska0LvISSQQAMDuPelR5UVgrqA5wcjqP8eOtVUbGTyCTggHpVlJRv2PkqOrAZ5NYydjaJLD5cZcA8ghcEZGDznJ6dunr9acytsZywIbkH19TSLGmCwOecgGlBYKYwCQoOAxzgE5/rXPJnQmRlDIgUqwK4Ppn0OPSnMwQnJ3HOAcdaVJUicMA4DHDZPU1HkK5JAYE4APrXO2arzCeCJg5aIuHUghjkH6ehrkda0VGDylJSuQoVeg/Gu13/uySoB6cnGT7VXeES4BJUYzg92FOM2mKSTR5Fe6cIlcxkhRnmQ5IPvWKFjkMSSHG1uGTsfWvXdV0eORHKQgE8EYySfWuF1PR5IJImWJSY5AoXGCcnrXpUpKXUw5ZI92+FbFNKiBLIsYACeox1z+VeiC6JcAjoAQT3rzX4dSA6bbAOATgMxGOeRjNdm9/FGpLOSVI/KqqNXIkulzSuL4BSCcH0Jqqt4UyAc57k5x2xWdc3gyGyCMZwe9UTqDhnKlSg9exrmckZuMma17dx7QgcAkdM4yO9UJbsICUATkkY5rLkvzI339zqcAgAY555qvNdjYDnAA4DdzWbqIaots1xehEBLFj9arTX7KwIJ29Ac9axvtoYFQ+GHPTODUD3LOCpfPOM+lZ86NVSsa73p5AGUPB+lUbzUIrKAvJJtYA4X1rJ1PW002H5yGG3jI6mvPdb8Qz6mzFXzu4Bz0FUrydhOCvYt+LfFdxqdybdHYxAcAMQRj9MVxszshILsTn+LvV1nKsMkEEY65Iqid7ykOmDjIYcgVrGBrFKOw1doAcEg55BpGBGSw2knj3pQryuRGhJBxz3pC7yHDhwwOACeAPpTsXzF0ALtIOHAwRTkLtvRyoVjgY9Ow96rKDGy4JYkZx3IqdpXALeWwPIwRjBBosO49QF3knIA249c0sS7ywMQKgAhgeQx68en+NIMSDAUqT1zTkkaFgELKrcMAM5FPUlu5YRDHGoUElu7cf5FSq4aUKykKchnBzjHtTVYBmJxlug9qdDtAYkYc5BBHFKxBJsVWPO5ieSOpHYcU9SZUBUHAznIIx+dMLFVBQ7iCACO1TpkRsGLPkHOTyPSgYkICW5BJB3Fjnrk/0q3bZD7gxAAzx61BHkxruIbjBxwDU0LIAMnHaqCxdindMZO0E4571dhnIkClWcjGQuOlUYE3uFwXQDGSOB6c+taMAIIwoJU5yO1UkZMuvIAWCEeu5RgE1na1bG4jMrHBVeAB1P41eVTgncyEcgqMkfnT/ACDLEQQRkE4bk/jVx0M27HnF6gjZskAHtjkGsyX74ccjBG0HpXV61pqLuADAgcHqSa5WWJgQEJOMg7ua6Yu4c1yAlRkBAAw5APOfeodjyBDuCopIAx1/GmlJUbAGQM5JPPtUimRmBI3A8k+lW1cpO45IFl3mVwNg3AnsewpiAMxBG8Y3A47+n/16URCUEE5C8k+tLFlImc5UBioHqPWlyspHpnw2uBhHkciMtjaDgE+mfrXrUdw6xxEsCQBk4yM14r8P5RKpRz8gIyOnWvV9PUQWyxxKEUZIxgCm9Fqc1TWRtLdEMQASoGeepp63R2klto6ZPas6OUKxLEEsCCM9D60152R9uVCnru7/AErPQxaNKOQZMgfJC5I9af8AaX3796OcZ+UYFZJlBQupYjGfQH/GpDdho0I4J6YGOKdiTTacPkbshhhh7URyBnKkZU44PastJXGcOVJGD7+op4nIQAHaDxmiw07GsZsADOQD69KEussVBLJg9eOazVmQqQHD4689KkF3tQEAkKD17VJRpfagpQqCcAA5PWle4JxtJ59DyKyjdlgpwCSeAO1PMxZMlth6Eg9KTVwTNeS5aKFnCsVUbiQOgry/4k/EYiOaxtJSI8DcCc5OOak8fePBo6m2gucSurRkqcgZHfFeLXN6bp5JBlwSRye9Yy8jqp0r6sha6e5kkLEyAcAnt6CmrvkcEEOFGMGq6b47cqW2p5m8sBk+4z6VOfKUMYnJV1BBBwTkc/TnNZ7HVypDWDu2McjkHPem7wXcEkeWQpz2Jp0GGkBY7HAyAT/Wmzh9zElWMhBBC5JH+RTQxZJhtdQ5Q9SFA5OOKoSynCo3bgGnSKTvxwDkgdxionKoABwwIzuHc1SsAAP85K5QHHJ65qHdubfEDsT5GwOh/wAOlK2YpAHJx1Iz1FSSTDylw2RICo29v8mruWkELtOrSJgqrBSD1zz29OKcTnaXOSMqB6VC0wEgREAGNxPvStI5ZSUJVicFSP8AIpLUGjo/C109pNFE4kkJIG5QDkdyfavS4J1aFMAFSNw+hryrTrswT+bsZYwqkDvnuPp0r0XTpRNArOChAHykeoyDV8tzzqujvcp60xiuCAMowyQfWuduURSSpI5DY/mPxrZ1ZgVkKKztuBwx6Z4Jz6DqBWBNMrkkqwKkjjjJH/1qzkrGkHdFZmEchJY4HfPUVXmkGAQMjkgimTzGRdxBzgj8O9VHmePaUfYFUBcdq5pM3igupwzhQ2HI3Z9RnFVmd8ldyuCN2Mc+/NVnyhMpJcEZPvUUk0fJxkkA4PbmsdzqikWHdYwMkAn8qiIlclvOLk+wGKilcEhGfJzkAUkUxiIJJCjg+9NI0SJS2RhwGAGCSetV2YITggknAGckUisXkLORjkjH6UEbN7kAuBhT6c1eo7EqSMkWwYABB+YcH2qOSTznjcHBUEAfWoCzSMCeCo6euaQgrk5xyMe1NDLanlSSCzckHsab5jrKqKBsGQSPrUEbliAzZXoR9Kc7/vAQMAnv61oiGjRW5bb5Y4UEE49f8mr1nMBiMkAtzn1rE+0BXJJBHYCr8DRYUhsnGTjkirTOeSN62kCsMHIzznsa7bw7MCyAsAcYOfSvP7KYKuwzkx5yAR0NdV4auFOoiFizll3KoAwAOpz+FWtTncbnotsygEsTjHGDjmnNIrKEU4JJUkdQPWm2fzREBxsIyQfbpUzxCPORhuo96uxKII4nQjLYANWBJ+8DlQSOAfWoxCOASSx7Y7VahgKkbRuA7UiWW7UDcWZAwx0q4ylEUkMA3AJ6fT60kK4jDbeGON5PUjtipZ3KqpHIHX3pksjyd2AQQw6H1pY23socbRnAIHQd+nNLjKggBie2OlZnibXovDlk05lEcm07QTjJ7UntcUdXYxfHniqHS4PscIxO5OSTjA/nXj90yXN2ZSPMb+8eop+u6u+u3BnuQZSrblI4IJ9/SorcNlCpIOeMED9a8irVcpWvoevRpez16k9thCSRgdOhOfwFXJgU2hzle6diO2aIY8KoAAOCck9aGYhxxjHJJbnPtWadzoYLgjLDJP41C+WIOMJ3FKgSNJGaVsk/KgXgD3OetIXTgh9xPH1qrkFG7cBgSCFzgcdaoSSnJbdwDgr1P1+laV0VYFAQUB43cHP0rNkdFXOPUE+prJm0Vchkz5hYrzjI4qBwBknIB98ZqRbp1WUsqOhBAypDD3Bz9e1VJZ9rJGqKyZy248AH37msHc2SGSvGAEJAAJKqOx7mqM05DEA5AGAc9D2olBZyQwI6GoXK7iqYz6k1SNEiDYvmI8py4B4BOPc4pqgKSA/3uOeg55p7IFLleSBnkdDUO7cGD7SclsdBz14rdMtIVwquQ7BSvc9vaomQhMBsknNSlkKSBwoGMVBJJwCoyfTtVNlJEMs5XABI4wSO+ajkZreFFVisQOCvfPGDmmz+aYJXSJiFxuCc4z3/AJmmKSQM5fI71yVHodVOJHK7kEh8KRjOeR7/AFp1hdbZ1yQBkAknqfc1BLujc4bHHII60RiMI6EAhhj6V49SVj0Io928M2saaWY2VDCwyynHJ9M1X1vwxa2MSzwXKh2JIiRTlvb6Vy3gy+nmSC2RyIIANinks3uewAHWvVNIs7eysn1G7be7DKRtgge4+lelhXGcTx8Q5wkzzS8iXQ9Kld1jEpfcCwywz1Az0xXn+s6m08oMeSRz6/rXVeO9SW/vSwJMQJUqvv3xXnWo3gLFUDBF+UN0xXk5jWdP3InsZfQ5l7SRW1G7Kud5y5P51BHgKTjjvmoiDO5LAEjoTU/lCRQjkFCchfevl5SPqIKw5oRIwBOCMY7gCt/TNLeZUG3IYgAVBDZyTSooi2HgFQM/SvQfD+lmFcNFkEYIbnBrlnNHdSpuexV0vQY0YjygJAQFIJ4A68V2Gl+HY2JMjEkZO0Hj8qu2GnhEAeIIxxxjnn3rbiVYUYAAlewHevPnM9CFG25UiAs8xRYAPHPeoJxJM6xx8HoBWibfzCQEAdjnJ5xWlYaJEG82UEkgAgdK53Ox0qNivpOlKiKZl8xFOT6ken0rUGkpFPh0DIVDYHTBHStKC3RIyoAIz0HcVO6AhQgxgcgd6zc5MpIzZLRMbYRs7njpUtvYF9jBgwyCSe9alpZFiNxIkYZGB6VPHbeVISRnPGBWTkzVIprp4RsKASfQVL/ZqkFQAGHJbpmtaCFCu4oHYHA55FONqQ+5juJP3QOgpXK5TKitlQHA5HGR3q3HGrRjaMEngYq+1uVUAjHPHHSlEOHBYgv1OO/4UuZjSaKSWLhhkgOeevQVp2toThzgYXpnrT0jH3wMtjNW1twsSkBg/UHuB6UucFoVzCWk3jIGcncc59asOiiMADaoGScdKmiiDRKQqkfy9atQ2wfIUjpzuYD8h3pp3C5mog8skHA9TxUU9uZcuDu+XAUdzWqLYwyBMbmOWBZeBj9KgmjHmEZwfQcZrRaFXRiTW+UKhcHGfpWfJZbjnaQSMbh2rpfsxJJRgOxyOtQS27RjAGQTkmnczaOUvdOChgVJA+bArN/s7egJHBGRkevSuxniRnL4wW+U5HWqM1h8xHGOuc9KpSMmji9RskbEQB3YzkjoK5a40d4JJIsFomJIZu/PT6V6Td6eRl9m4HofWqzWAYAlFIA7jpXRGTMJJM4BtOXagC5OME+9VZ9PPlSq45HB46V2k2lorZVQgzwMd6y9Wj2BtoLJjGPWt4u5zyjY88urNQZFAJBGD6GqNzaKNNDAI4LhTFj5h7/St3UYD5hABG48Y9Kxbmxks5HiZSgU7gM5wT71skYtGPdRtGMLwcZyB0rP8t43Lkheqg+9bFwzoGJIViDyO1ZRO94g4yrkhmA6Y6GtEZSHrICmARnIPWke1MhYKCI/vE570yJC0ZJbJJIBA6Cp4XblQxB6A9quxnqMe3WSNjEu0hdzYOKynaRHyDj361uI6lX2g7gOcjAxWdcQ7wWHG39R6VNguWQyNFAVGCEw5J+8fX2qe3G9WPykE4waoRMVCkAlsYCAdR/jVqGJgCQCB1AJ6GmhXJ2t1jIw4DMOBkHFVpTJBKYi7IRwU65PrSm5YOFDAtyM4zg05oAWL8mQjJJNVcRZjjEi4OC68butWrS5NrPCH5RsKAB3J6/SqClmcPkEgYwvtU6zB0Rwgd1524z+NJu4mfQngy+aGwhcoIp1CoRjG7rg16xoGqEjyx1I3Mx5/wD1da8J+Guoi48PQCVw93HKVcykkkYyDnoBjtXreh3TyF44ZwUIAwMcn0NZpLoRY9Js5yNmZOGO0EDv/hVu4QzAAlSo4wOn1rnLCUpAWdtxAJ29Mn6VuQz5iiQBQxUnA5/X1qouxm0crr1mRuJQsnPAHWuGuoDCpUA7Mlgp7Z6161eWongcgsrgEhQeCfp3Nee63ZJDyQUXHOR0PcV6VKpfc4akXe555qkXlmQEAjBIJ65ri9RQyhwQUOeGI5H4V3uqqXV48ZIBII71xmqgk7nBLg44Pp0rvizjqrQwdOsXkvol8xVOSTuPLAV19uTgAkADqV4rm9JiB1WUsxQ7NynGRuz09q6lI8IgPUj5vevocrV2z5LM9GhyQlwxjcggZ28YPvUnlNOGBG7I5J/nRBCiqEUHk5xnJFarWyrE2xiyqM7iMEgd8dq+ojE8DmsUjthgUIMnHzex/rWRMzySHYoAzySeg+lad25TBUAKeuKoyqCQ4BUA88cE1dhc5X2/NtAKnknHQmo3hdnALZ2gNx35qxMrSMQuAcDOO9XLG1VgcIQODhjn8M00hp3Kv2PcpZv9Y3VqxNZtw7ERLg5AOecjvXYyqhUgDa5GCRwABWHqkKrwhw7DOAOo+tbRHypmRo2vXehXhlR5DEQFMY6cd8eteyeH/GFpf26RPIEl25ZCw3EnPOPTNeP/AGNJVcMGRx0IPU/0xVVZZdOnE6BzKAAWAyQCf5VaTvdHHVo8x7pfaalyrupDADOfT1riNf8ADM7Ozo5jDDaFAzjHeqnhf4gvGwS8LkZ4JGSa9DiuLfWoFeMgydQTx9RXXHERhZTOLknDoeJalpLxkiW3CzDKrI5wT6nH9BWMdKjkkDB2ABwGU8NnuR2r3XU/C8eouAykEAkkDOD/AJ4rk7v4cOZA0UhjjBJKseue/wCFdKcJbMtVX1POI9KjBIJJOec9KsW9gEYshZx0wB2/GuwPw2mMUTmfbHztCkgsM+gq0vhuDSoQ08gWMcNuOCPzo5fMjnu9WY1rZncpSIhAo6jPHPU1m63cAI0auqEgttI5b6HtV3WvFUAZLXTS4Ko0bSBhg5IPOOvTv/hXK3ry3BMhTeVwCwzge/41wVayXuo7IwaV2FopeUFiQpPQnpXXadZjykIVQOu73rI03SD5itLEwK87WHQ/SupS1XylQlkUkY28E+orGDuEpX0Q+3Z44SHUE5IVhySKesYjTBO1m6j1qeRBkAAIO2Ogp0cQlOCCSOM46fSuhWMRiz4UAxlSBgHrn3qWCRc79vODj3NSfZTwgHJBb8B1NXLO0GARh1GOcdKq6JbHNCSEIYAEBjkZxU5gDRAhMsRz3wfWrUMKyOI8FFOQXI6YqNHYDAGGJ2g4ziqv2EQvABGQylTx26moJojO29goJ4+QYz+ArRkIAwxJJOM+tRNZvAu9ASc5x60XaFyvoY7IVJIOVzgACrej6eZboSBMuw2456Z9PX3q1Bp0lxIkUYIeUg7SO/oPzr3bwD8IdPbTYn1W2W5dow0kbZABPTBHOR6187nOc4fKKDrV3sd+BwNXGVOSB5LceH11SwkgeIkgYGRzXkuvfCvXjqCQaRoN9c5bl0jJUj1yeBX3pZeCNKsowkFpGko4DhQWA+pq7fRR6bZyiJBCDziIYx7hR/IV+FY/xRhJOnh6N/Nn6BhOH502nUkfCej/AAQ8VQWwkurBEIBcRxS+Yy+pYcD8iatS6Fd6U0dvdAGdBucocjaeg/2T+NfWd4SfNLkSFgAXx1H4815j4t8Gx3iy3MDBWzkgAc/h1r5nL/EaqsVbGWUWexiuHqVWneG55Rbu0aI0YDAEA56kd6u2zFCSCXJOR7CnXOlyWzOqhgR1VhgA+3PI9+KbAAAAzbASBgd6/dsszWlj6aqUpXR+dYzAvDy5WaEM7whRI2WJyVB4A7Vo2sxEokI81ACpUjr7+1ZJZVBAJ3Hj1x/hVm3lKug3DBBzg9OK+so1ubY8GpT5dTUkvAkRwNpGcDqR61yuuXTykEHAzzk9K1Z5C0TtgIVXJGMnOf8ACsC/JKeYygcEAete/hveszDYypNrgAuAM557GmQOeckHJ4Peq8zMGyflJPIq5pFo9zewxKPNLNuOBjgdR9a9KVoq5D16Ho3gaA2drEzuC7889xmvRobsOigLgdzmuQ0aNYra2BjYCIFUJ6KSckfrW6krK5BBCKAcryD7V8xXmpzbOqlFRRsLOA4IGTjrjpUiXPGWBBPQZzisPz3EhKuQpHQfzqU3ZKgFWAxwff1rjbN9Dc+0nopBIG4j2pEvmdgCckDg/wBKyYrs4znA/nS+c3LgY2/rUuVhXL+oNviKMckjjNcB4hsklleFCBI3UA8n3x6V2o3TyKScr0KgZJzVi38OW5kE06gyKMrkdq5MVmtDLaTrVnZI7sHhKuMqKFNHyv4/8M3MFxzGwcAsOvPt+GK8buojbzF3G35iTkdDmvtH4qaOH0+WdBHgKcAfeA7/AMq+R/GGmHT9QlB5LEn5hnA7AV8fh+IaWduUqXQ/QJ5esDTV2XfD3kSOJCWZ2GCSxIA7YHbnvXd6ffO0kaO+4AA72IJH1x1NeceGSrEAgAuApOTgYPWu909EBBcgLkLn1r7HLZXVmfD5mkpcyO90gC5IIlCkYGSODXZ6dOUJQkMT26ZrgNHljkChCWB7EYz612FjJhoyCGI6Agn6YNfTpWR83c7GzdTIGySV/h7ZrqLOVRGCw2k9s457VyunSBlUAEE+tdJbMdytg8jbjA5Fc00aRZvWspQBCoKsOuM5NaFqpyAgGBWZAx2qg5Uc9elaVqGiQNkkE4B9a4po7KbuaSALgBSSeoX1qrrGnLqNk8DIHY8gevtUyklxyfXipd4VdzAoPUjAP41xpuLTR3ws9zyOW01fS9Wn+wqykMEIA4k7gepxk/ma6zSNevRHtvLBrdl4JzkH14xkVtXb2sczuZY2LEEBBnJ6VJDGHyAMDsHUEAdyK0rVPbW5jWKUdiWz1ETRBFlZVHUKSM59qo6kQIiCQTznip9RtAsLCJWUqMFhgAj/ACf0rlrm+lifywCwUYrmjTvsa81txJ4/lJBA4zuqrOSMMOFIyR6e1dLpWjtIizXQwjDdtxWRryxxgJEygMSSMYxjpXnLMKHt/YRd2dE8JUVL2rVkc7ewiVypl2KDkqFyGH1rnriFkyArYBJz7V004PlgEcg8nNZV3bu0pc7geg7V9TS2PAmrmQ8ZZQSOccDPU+tMnjL20i8EAcljgn8Kt7MyuhBLp0A7euaSNi+8KhAHGWHU11pmKVjlLiJoZi5CiIkLgjABPTnuSaa8biRRkuCSSTgYHpWtf27SI4K8KQ2emSDms26idsAZBHpxWkS722M+Vw8wVXAAB3AHpzx/WopAhUoY8DnhuQQf8ana2SINk7yx3EZ7jvVdnHkuAMA8nNaWHzXM65hMSugQFR2rIGomIuGyqjjNadyrLbgFchmJO3n5fX3rnL91HABDdg3f8qHEpQUjWi1yONQ6oDzjaec1Zj1MbARhAxJBHp6Y/GuKMrmYEAgdeDViWVxGArkZ7g9KxlG5LjY7mDUImUISSc54NX7fUYiMlhGScYU56V5nHeygj5yR045qu+p3MADRy5QEkDOCD3rN0Wxp2PddNu1ldEimRyRnkgY/Ou40mceSAwjMmAMqoOPxr5Tsdau768t4IpzFczSBVBPXnpj86+u/BukFtHilIDdAFJ5PH8q8nEQ5JKL6nRGppYsrMCoAIDkcjPb1xWfLcOrE4wB09627uz8pWYLhs4x61yXiLXI9G25h83IIGTjB9a2p0nLREOTehpWzyzShy/Ddh0BHGB/9eu20lmktSoBDMNpGeAK800XxVY6nEyR3BM6kK0XlgAe+c/ToK9D0Sdt0SjCEDH3gc/iPrWdX3HyvRipyuzO1+w8tiQMYP3q47UbYG3lPyuOpHce9ep+IdOaW3EykGMDDcdDXnWoW32aUh0OGJC57VdOXMjrkrHlesRLCXKMGkPOcYIHpWcm4wgBsEnJA710uvaeqXEshOQxIyR0rmthQ88hj19BTnczuWYAZHOeBjnirAfy5MBBkjkqOtRwsE5DY5x9aniYli4bH8NY2KRIkjPg4CgdMDHFbfhuQJdOSRszhkXjcT3zWPGN+0OMluhz1q/pxMN3EQQis4TPqepHtx3qWiZvSyPSbFBLFgkEkk5HGB6VpJAMg4JQY+orN0zK42KJQPQ5B/GtiMlXVELMSOpHJH0HSiMrHLHzK0tisikOoJPU1k6hoEDKxMQY9iR0rqo4gIwgIGOm7nBqtfIodgwwMDK5yfSuiNRrqbctzzu20C30zUZ5YwAsuGKrx0rp9P0/+1dpkDGMgEq561k6jex6bdgyxs0THaNqkkHNeg+HooGtEcJksM+mKjEVXBXNKNOMpcrG6XpEVoCFRQMc8AcfXrWV441dNF06VXYRMYyyBs884rp7u8SxieWQLnaQCT0r5i+NfxGYTpEkqyBCYzznA5Oa4qalUlztXPoqNKnCzSOT17xc2p3bIJTId7K4zwMdxVaOUtgkK+eT7muG03WI7rUigYK8rZOeMk967IxqI1RTlhgg9ia1hX558tjlxaa95GlDcgPyAhJ6DtW/ayiRQofBABAzmuVGRIATk4z+FXrS7aCYEEFTjgfXpXpxseA5cx2EE0sWAWwGHBFadtfidSHcZAwCexrm0vlkiIZyoGcA+9IkrIhAJLKc8HORWykQ6PMtGdcLuKRiHJEQXG4DJ3f4VX88hBsGSueR3rn7fWZEQI4BjIIO4HjPf61oWt+m1SSSGAXnjJ5rRSMXRki9E4ldDKQB1IBwCffFDOVkARgw68VBHIGYkEAelM81EdnDAD+7jr/8AWrS1yHFxL8cjNIBhQOvNTLISxJHPUYrIS5AUuGJUnGAKtWd4A5yRheuTWU4GilY6GykyUGMEcnFdLp1upZXUHGc7j61zWm3SXO0hQpJIIzwBXYaTEMqSQQcHBryMRdHfSaZ3uiwlI0G3YHRSM9vfNa5BGAGBJ647ViWUoSJACHGMkA9AKde+ILWySWUMSB95lGQPTntXmwhKTO6Kb2L95saFxLgIB1Y1474+uNODSpFIoBPI2jIPfnvUPjf4tzmKS1tnAUKcdiCehPr9K8hn1y61W7Etw5KkAFQeCQete7hqTgryM6tRU1ZmpK8XnuYsA5GOABj6etX7YzTYdQqDgZIznHfFZFsplZSRkE8+2K3rNRGwBySQABVVHc8/muXbZsMQAMH9K17bEZV1ADjoMdKy4CFyqoCScEkdK1bHBYu+AOhz3PavPmaRNuwhDjzCuQrADnHJ/nXa6GzxoSAQWHLA9R6VyWnAShQVwhPAz1967HSFSJCGyygZ3ZxXBPU7qMW2OvZnGWJCgchl74rnNVvIoQ8krhXX5vmOCc+1aOvamsNpKbdwSRgkn7teFeLvEt95jIJw0ZYjAHI9yfT2rvw2Hc1zHRNHTaz4+ggJSAlpCOMkcY615zrfjO51SUCTMUTNs3buvX/CsSW8a4YgLhs5Jz1PrUNufPbyyoZWBIJPAI969BKMdjk5uwkjuztgAKTzx1HrUioxy0UjInVgvOQO39fwqxFayyTKoiLRk7S2eh7VvWXh2RCNygnoeOlO9yJNMfodlIAQoU5XcSccD6n+VdDAgYBlAKZxlTnFVrexMewEcA8n0IrXtmMRGwlucZwB+NYtM5x0Ue3kkjtirdsuXBHA6E010MmEYBh1JBwcVc09VUkMCc8rnjGKxbBRNW3b7MPLZgRjOc5HPvXL+NNQZlAdzsAIx2Irory4SCAsyEHBORXmHibUhfSvGXVoMEEE4JJrSlFy1OmMDi9WniFydxbcckBe4qlmMAuAQPQjrWncgTXJUxEOBtQ7TtByOM1FJZzxOY3gZgw+8QMZrqtYdrGaNrsXBwwyNwHIB96ryK7yqjAtuydw7VsR6ZLsLRxEggnA7461XkiMSEOPLiXqxGcVNmCkVBAFyoywxnJHQ06KMKGchnKjDO3erTL5qZjJJwDnHGO1OhR7hiHySRkj1A61Ng5z1WWLO9gCM8kHOR+FVDLswwGRnFdjc6TLCzNFuRjwSvUfjXPXtkyyEyAsMliSMknsMV/mJCom7M/pSE0+pWivCrLhcDuVHWt+x1EKygMCSMAA1zNyBHgjim2+ovAwIOSRg5HaqnSVSOh0rU9M06d2Uh22kdlbAFadncPudWGc/dPtXn+m6jJKVIcKcdc9K62w1BSgJcFgeB6141am4OzM2ujOosZ5eFdgQOcgdRW3ZuPILKOMkZrmbS6UuS2CDjBB5HrxWzZSYckE7T09x9K8+UbGEoI3beQPErMfmzzkdPSrIZXyxORjkevtVG3nIQZXcBxxir8BXkEcEduKlM5paETorIGBUA5IXuPrWJqskUQJJAPpnrW9PNFCAgOS3AwO/wBa4XxFrkUUkiKSWXgkH1rSCvJIzV29DmPEepFgVWMK2AD82R7ntXE3UokYgcEHr61qaxq5nlchcDJ4X0rMwYyJQM56n0r36cFDY9GnBpFUW2fmOSQMkAZpv2MFm4zgZ64wavDEjFgcAnmmBTLg4GV4HvXQps3VzNmjZHBxkYyT0wfSojbjaCehO7I71flX52BHA9ehqOGAMWDDDk9B2FbKehaZReIABichT+dW7ZmCFlO5en0pDAdxwATyDU9hC8LDbyccn1qpSvEvmLVtqIGxCcFRg44zW5p2teWyAgMMHhuc+2K5m+hEUgK5DkZIxjFVEvhGQpJDDknPFczoqpqjOykekwamrgKQpOcgYHFaCziQKqnIJAwR1rgtO1ZEJcjIyATmur0u9SSIs7hxnJOOg7cV5tWjyGcqaWqNvc8bsSNoRtjFTyD9DyKuxuVCkEksT16islJlkkJBypOCQetXmnMpBJ2kYGRx0rBaGZsW853BSBkEEDOM/wD1q37KYKgIPsQK5COZw4IIc9CWPNa1nqCRgbsk8g47Gq93qZSjc6qKQYGRgEZqdJA2HcFCvKlT1NYNvf8AmKoB2gDH4VNLeHcADyRwBVJwOZxaHahqQgkALAA+9O0zWN06oTgN1btiuQ1vVEmJMbqwU4PPf0qlpetOLmMKgZiwGC2Mjv8Aj7Vlz+9oWqbep635yMhYDJOB8ozVS7gHknjA9BVfSL8MgIzkDBHbFXrqQGGUA5yRxgcfQ9e9bxcZLQ45pxZwOu26AsyDAXn5v1rlrtQ5IDM56cnOK73XoY9m8AksMHHTj2rh9Rt2klCxHDE7QDW8F0Cm+5jzyRvhUjYOOS4IwRSOuSAoZwvPvipXt2ikAGSgzyeTj+VByxBU4IGCR3xXTF2O1CLBtUOg2MRhST37imKu9hkncowQvc+tKFcjLZA6DirMUKiQruG4gYGK6oMmQRRb1AUHaeQaZeWjvE6Z3HqSBjArSELiMAEEjqwGKS6RfLJGQVGBtHWv1DgvEuni1E8HM4c9JnmutaeI/NYlQEUOSOhBPb1PtXmviB96OzjCLltx4wo6kntXsHiMiNC5GH98HFeSeJI0mZyXypznBxxX9h5dVdSCbPxPGRcarRybqpcA4ZevXOR9aakgUhlOQelE0DiRzExdMcbu1NEUiBSMgj72Ohr6SLOWJpabqsluXJcggFhgcHjgfXNdHpHiES+WZl2v1Absa4l3lV0AIKHsO9SSXjoch8EdvWn7S3U0cVJWaPaNJ8WxCRIsCQAYJBxj8K6/TtahlIKEMpHIPavm1fEs1uIkRlBzlnA5x7102hePY5XCK5R42wxJ5/L0o54vc4J4aSfuHv8AHcmVTnhR0OetL1IIJBJyDiuC0Lxal04JuA8eeGA/pXY2esLKAcAp0Axjn1zQrW0MHSkviRddQpDEZLNg08k78MFI/OlBBkZYyJFycMO/vTVycksMgjAzyKGZ8oSIFXPmgAenP4cU3cQqgnJPepRGd5BIYYPA5xTdqqwVgSo5HfJqGLUYyK5wTkHDFTyMjocUj5ODgADrj0qWSMckHBxwKiKhkYZJJPNZtisVt4diACwYkZxgCszV1HlYVcEcc1sy4WHBORjac+lZk8IaEoELOCCGPOF7isJENHE6rCWJDA9OQea5m74wpwAD0JruNbVImchSVABBA61w+pGFmIkRyVbcMdie/v8ASuGornRSaKsrBUY7gSpGFx/Wsu4k3FyTtOfzFPubhyki7iVPG7uDWW7udygknHDE9T9KUYGpZEpXeqEHJznsPb1rpvDviOW2kWOU748bQd2MVylqhViW5OOQfWrPnCEII0II5yelRWw8K0HCaujtw1eeHkpwlqe++GfESERq7FwwGMnp7E16Fpl6k6mRCCVxkEZA/DuK+XvD/iGazmUF/NLccnGB/wDWr1zwv4sWGIb3WOLIDSSHgZ6V/PfF/B8UnXoo/UMrzdYiKjN6nq2WYM5ZQzD+FcYH06VDLISAQOO6tzVeyvC8DI7K5GCCMYAPuKdM/wAwIYMoHJByD9K/mPGUamHqOE1sfYU5qa0K88rLISAVA6FT1qrIxkIGCoY5z6Vcl/egLnr8wwKqXDgshIJKAqrA9Aev615Tb7nSkMww4RBszgnvUwiKEMSQpPHuaSJXZ0OBsAOSevtxVxI0YLuwwDcZ45qVN9zRIrXUYliALEDr8tZl1bGbcAxC4zj1rdmij3MAACapT2gIPOQMnHTn6V2YXF1cNVjUi7WM3TUlZnOWqNbTBgNr54FekeFvECooBcNgYIU9D3H1rz69jYElBlh68Yp+majLZspOS3fPSv6Gy7M6eeYL2Mtzwq1J0pXPoKyuY7mJHQ4LKGIJ5B9P07VaYlkyBuPOQRivOfDfipNqh2IGMAZ7/Su0t9VSQAqcg+9fj+f8P1MBUc4J8rOmhVUtLksww5AIzjpmoJh8oBGeMYxU0k6ykklVHXNRghsAnJJxmvhZQ5T1YmfdAkAA4OePpVR8Ixyc7gVx61fucKQQM9vpVJkVCecEnJyehrBnRFmddEx5XGV7NiseXIkwCME8H2rXuyJEPlkhlJByODVGFGMiHITIO7jJ+gz/ADoUbnTFl2yQlFA5PYit+wR9y7znbwABjisS2mEbDAAA5Az0rSt70rcEMSQVBHIODW0Y2JkmzoVcKAOCWFRS25lBAOBnPy96zn1AKAQuR3bNTWuqRyZUDJ9fSuuFZxOVwle5H9lcuMIPlOOByfetywjOwF1BAOenIPbmqEM4MjZBBHJHtXQWKKkS7iCSe3au2NeU1a5jO6Wpfh37AScDtVlXAQ54J6k1U+1xRAlmYnBIAx271i6nr2bY+WwIJ6YPNZTbWxzpcz0NPU/EcGnqQSXfkAryBXmviXxk0krBSGJJyy8Ee1VvEt/PKHdHKHOMjnHviuKumKjDNuJBzn+dcbcpaSO6lh1vIZf3st9KxMm/JJAA7DrWc5CZCkjJzknvUhIJGTgAEDnmkVcqMDec4K9TWsVFHekkrFePajspIUkbhz/nmjeGwXd0UjPAySfcfWrPlNIpIUEA43AdafFZhSDuY5xkY4FdEfImTsQwxK1uFwSQ24c8AfSmahaC6sp4EXLFcgnsx6VrG3aMYYgjtgU0xAsBjYQAQc9z0r6DLJ8mIjJHDXs4tHh3j+zkW3cyhnKAlmjUDB/HrXl6sykrEFJPIZgcHPrXu3juxKW8yvkOSccd+1eQW+l3c98wcZQHDEjtX9z8HYxVcGr9j8ez6j+8TRoeHtLfUJYwAERQVLKc7D6D616Vo9r5KLGEBIGckdaztC09LKDyVSMAEEsBjJ9TW/AQGB3Anpkd6+wq1ubQ+YjS5S4vlxOcghhjjHGKujAjBACgjPSqMciFwDkkHqfWrQyqfMMqxJAHJFcqYSViZGAQBRk5yCwwasxMAoAJySRzznP9KqIGUEOMEjgk9Kn8stgZwR6VstTJixEFy5JdMkbQcZ/GqOpQs0bOGwcY2+tXjISxUupIGC2MD64qvOPNVw7AtjIOM1a1OadjxH4i6ekU7uNsGG5EZJAPpz1FeV3SmAkuWdWJwSf5Yr3jxtppmYl4iCOdmMgn1ryfUvDdzK5Vl3AHIxxxnpxVxiaUpLZnICVIyqO/7w8A55qYOXYBCeBg55J9810B8JyQMhdREQAADg4PrmnzeGnjbAG4kZLKODWyjc3ujCXcu5UG9yO56+lTAyIq+YPLcYLDOdp7jPfFaMHhieZpHKOiA4Bf7uew/OnyaBdlQhiIOeWxxiplEq5QSQTbgXBY5bGMYFSrKcI2RlSD+XSpf+EfuI5vMIAKjA5xnPtTzpU+0lYmYEkAjvj2rFxZLkRSX5LvghFY52gdKWCdWkCZALHkscAVD9luQAEiYj1YYA9qVUk3sCCcjGcc0lGxFxDOiuwJyMkZB60CMOxKPhc5w3X6U2SCKFd7gIucDdxgn/HNNQiJgiqXYjOQDgD0JoBOxZDbFlw2wsMHHcUBQ8SgEFTglfpUcisqgsdoHbPWoopS6dNjDOCDnPPWs9zRMXKqWAQqq8YAPA9KTDGJwQqngY5yKUXCZZEYsSOpGCRTo5AyNkAkgj6U7Mdx28Q4D/KzHAIOR+dSRsAwJCuACCH5ByKpxwuIZE+1mID5vLKAhu/XqKEkUnbnJHH1qZIcR2zYqohBC8Z65H170OoQggc9R7VOLdlXIQ46ZqOSJxvyDgcZxjFc8mjqjEjEqKdrkkk5HtUdxKSAI1AZR36MT/KlkmcOFUjYRk8UqRGUgMOOTg8E1nuXsQkTMELld/8AEoOcH601ZQZJVbIwAQcH5j3H4VPJA8KEllVickMv3/Yehpjo4khYoACDhQM5z3PvV2AjWcSghRtwCCR1BpHYlgckkjGR2FJOMONqkHvxionVYZlQPmQjdtweB61Dj5FXAAGQEE46HJ6+4qWMSPJklVVcdCMn1GKbMpiILlGVgMMueGPbkdag8pWCMGO4HA3cke9TYpMtyyHfIFQjJIAJycduartek5jIwR2NEEpXIdy5bPLHp6Ux2BDAjJcgfTHp6VexVmyeDGMAZDdDnvXQeFLD+0NdsIowzP5ygkEjHPI9xjNc7GzkKqQhZgR91jgj15r2X4H+HprjUnnuHULkKse3JLHsp/rXi5vio4TCTnJ9D0MDR9rWSPp/wTpg07TYkABcrzx905reAAYAnOOOnWltLMW6oijaAqqfTIHNLI5xhTuK8k9Rg+9fwDnmI+sY2dS/U/XcPFKCSJEBAIJBz3HYVKqDcCDkAYPPeohI+YiHwBzjGc1MoABPIDEEgHrivAvc67E3mB0C4yehA7VO8hfYDkNjHHeq6sIskYJ5wtSpIGBdhjjA56GpbIaJQiuoEhyQMjB6Gpo0JYqq5bHT1qBMM2VI46kHirNu0giaQMFIOMHqfpXThKLxNaNKK1ZhN8qbZh+L9VNjphXdsOSXDEYHHHNfJnxDvJL/AFUuHUR5LMFPU9vwxXvXxJ1+WFpLcDCjcrFhjB+lfOfidi947kkjqfev704KyKGV5fDSzZ+Q51j3Wr+zT2MO1jNzfWkcYyZ5li+XrycZ+lfUGmfD5LDw4iPHGxVQCVTDDA5JJ5OfavFvhB4dfWfFFuUiUGFwwkkUELnGOD3NfYy6es2jogBSVVKEYBBA9+v4V4XGPEcsvrwoU3Y9XKcv9rSdSS3PjP4g6JJp12+UAQnIKtng9M46H2ri5WAYIAA2M17p8VvDaCS8lWRhFLg7QOFI64/+tXhl5sjdlU7SCASRzX6Dw9mP1/CRm9zwcywjw9Rld2IdCuFO4Z9x3q4JowoLnIAOMjIFZ7OEYfODjOfrU1vPGzAOdoIY5xnGOn4V9fF3Pn5IvhVlABLBPVTipEygxklCOCxzUIYCNEL5AwpJ9akhAacKHDHOFGentW6MuUuxRfP5e4GQ46HP61u6PpzyTIXDFAdzAdh2571X0zRC5iEqEnncT39OK7Wx09YwscZ8oY6gA8fjWc6vLoUok+mWyJEAARx29a14bYJGFJKDO4kDOSagt4BG2ScH/OKvrGFXnDAnrnpWXtLiaMfxBIyacUHI3Zwf1rze8IM2WyoJOR616N4olUWpVASCMk+npXnF55nmkgZHfNC1JT7mRePtjkJGFB657VkiXLEgZB5BHHHrW5eWpZSAuTjdg8gisWRWV9x4HTiuymc87FZvM3nDYUnOCM0krkMCInEYUhjkYLH2+lSuhyGIOcelVZ1YF3IyRjqeo7jFdCVzkbJ4iXjJDYA5JPNLawt5gYIC74yCQMdup4qCLaEcRnYD8xU9/XipY8kxsSTuBJA7c9D/APWrSMSUjYiiIUgnBzkAHoPrUxeSRdmBtJBJCgfqKrRlt4VGwGXOT6+lWog/HOB0NaWsaKPkWowVBK5IPBO3gZqWEqzEAk7TgBfWmJhgQQQe2D/SnQIhSRhIFf8AhyM5P0qZGiRc8zGCSPQk1YUglVCkY5ycAHA6fWq8QDISQCAcdR1qckBRkYB5z6GueRqkWVkWRSEOEbliDjJ6fnViHGPlY+lZcLq0oCgFQeSCRz9O9aK5UgrwUIb5e+fX9K55I0SRaKGJAAMAdsdaagJDgqCCMDPakgkd2YMynHJwc5/+vUxJMQwACKwZsiPZ8ik8cYK9RTkZpCFx05BqHeVyByCec9qehAdypOF5wD3rNxKJpi+QSc46DHenuQVTeuT03epphfdtYqQfQ+v+FOE5CMWAGT27Vmo3HcR4A7EAckDJ+lY+q6QJNzpgBTyMZJNaipJNKgBIK85B61eGl3EWTksSNytjgV1QgLmNbQLNYNLiRQCpAYjHIP8Ak1admQkqSCQQQDn6UukWtx9mXzCAwABx0NWPsMkYLFt7kEE4xx2/SiSb6nPJp6sxprwJgO59AD61RkuXZwxJVM46dTWpeaaXjYk5cE4GPyqk2lSFQoUgdefWudxkVHl7lKW6O4hDg9eRULXJlYITkscAep9KtXOnPG6lWwCMEEZy1ZV0xi5cYKndk+tZWkdEbEzylC5JAPTNYuteIksoiVlDO3ykelZetatPM8qQK5QcKcYzXKXL3c28vGWC8bQO9bwp31ZbaWhNqGqS38odpW28kKx9faqj4VVCknuQO1VHdo2EjhkDEKoYHk+lTDzDlihBPH1rujGxjcmCcAocgdTmkeMDBycE+ueaSBsoVKFSM5XtTlKyIFIAUnucZNDQ0yCSJijc4Y8ntj1ptthyu4ZJ4HuPXNWAqIx4bOMDnpTYh5LEsmBg9PWsmA1olSSQocKx+UE5wPTPekiZiXiZwQAWAJpZZgbhVRGK7cksMfN7UikzMXwFA+VgepPapuxFkBY2G37oAAA7+/NSIB5pLnBz2PtTNzAgEbQRgknkH/8AVipJIRtDkApwQSepqrisTKgYkBwhAyCen0p8cYRTnp1JBzikiC4IwCScdac0JREAJIOTkdvY1QOI+KFiocnCZKhgQcEe3WrCIX4L59wKqpGYlZEAAPzHHGSetTpv/gYKMZyOMGgNhZFyfmLKScZUfrVuzaPaB97Hc+vrVJd7MCDkHrkYwe9XrYDcp2ggZzg8+1MTZeGxCCGy3XNXIFLIrhwDnkEcmqaEOARlSPXtVhcDAAIA4GTnNWkZSbNASbVQYBOccnFTiVVCqQwYjjA4JqpCpKAk5x1JNWwrSxEIRheOuCarQxbZR1q1WW3JUKGPUYxiuAvLXy5WdQQQdpz616Y0JkjCEAljtO49PeuZ1OyCSuACCDg8ZraFkRfqcQ8G5mwxLY3HHpVcgREA5BPBPpWxe27RszeWQC20Be5P8qzDGyyMRwSeh5xXQaJ3Gvth4AxkcnNV9riV2KZVuAT3qy20MTIxCZ6AZ+tMDFgDghAcknjHpQbHWeAnljmcNhQSCM9xXq9tLGyAZBOAW57+teSeEMG7xuLhjxkdD6V6ZFKqqqoSu0YIHQ1L1RzVLJmtIyKCw+Zv4T6D0qOW8l2hUIBJwxZQSB7Z6VAXUoHVcZ6mlUF2AJ3EDPPpUbGS1LkM4kYIRgA5AAzmrCzs+QBgDgY71Rz5ZQoCzk8gnoKV3d2DqcKCMhexpMdiy05UlCvGcZNSearQfMSCRgc4waqiUZyWJBBI9RUscpCqCCwxnOO9FxWLYnwpIjBGBwowTSi4KggZCdT7+1V0k+cMc7Rzkd/apBKJGYlFQ4LbVGAAKl6isI0584gn5QONvY9jXL+NPF39l2skKMPNY/M7HAH40eJfFcGkhljYNIV+bPGD2GPfOa8o1LU3v5mVixBGSG5GKiTNqdKUncr6ldz3MjyTNvZmzuFUyd2CBwDg1MuJiVZce9QuwjBU7lJ45PGPWuZ3O9RsD7NoGCc5HNMZow+TyxOT9fWkMhRXyPNXO3Occdc+3So/MEkgfcAmCQQM5IHA/OkMkdCJSpBznIyMH2NRSSSRlyxBKlSAD1BPX69adGwAMjk+Y7DknPOMY/lRKhRwQgJySR70XAgmQuzSIoZgMEgdFJFVG+eckjgDGRzUzyiV3WNypPVgep9KhmJgJkRSTjGDTTKRBKjNcvEw3EJu3dsfX19qRQI7cMCAVOOe5J/+vUGBGxkLMC5yR6k1MZUhZiwLKgztHUnPIp8xaiLIVRieAQcEZpUJOCrgAjn2qOMRhT5gZnkcucnpkDjPtirKBBvTAAx19fpVJilc3rJjhWJBduB+Vdd4fm3wCNS5wScyHJOPf0449sVxenFCVdgxQISFXqWI4P4V1Ogv5IjBcEsAM/XpW8Wkcs4cxe1bYFJLYY5BIrkb52VwQflJwc/zrqNRzIXU4BGentXL6m22IgHGSOPXFZ1HdChAzprvaCpOM8AD9P51nSbpHZndgi9QBnJqV5CZFJGCRmqExd3JDnDHJXPFcUnc7IwsMbzZ5I1OVJyoCjrzwfrimSAtks4IHAP40wuwYvnhffoaYxdmYxoX9lGSahJs10Q8qg3nOCACCO/tRhiCWYAYztB6VNBZS7AHQq4bBBGcenFOuNJnUguhicDJU9TXRGEuqGpx7lVJBJlHIJxgCmKWXKMPkJ4b0pdjrlWAEijJwOgqMShQcnJOcY7ihxaC6Y9GQSCXIYgYAJ60jusjkg4A45PSow4BJxwO5HWomlWZiCpUAgnHGR/jSsNC3BCsSHC5BUE9m7H6UqNIsIMhMjA4BHT61XnUx5Q8NnHPNRySOpVfM2kHkZ4xVou1y2HA3EHaepDHOavafdBoHYjcQQNuOW9KzvNR1QEZIHJ9amsp9jhAAHYEj8O9UlczlE6mz8rYG3BmIB2Y6Vv6NIZNStnjckAksMfeBHT8+a5GxmcKSWBJ4Bx0rpvDsv8ApcaEgknP1rSK1OSokj2DSFBjHmqx4AGMYB9/atBH3ttJUgdM1m2BKxI2M4HPrmr1vEUk3kM5IyFrpcTiuPRD5mGQjBI65H51o2lmcMCMsehz0ojhEQVSBg8kdyasCUhwQoAx3rNqwcwC1MKhQMjqADwKl+zoFV2ALgkAelI7AZJ4JHJB60gKbCWlVF5I3cYx70mTcbc3EdnaNK58oAHLA4JPoK8K8a+Kv7bv5YIzmJBgEtnP4+tb/wAUPG5uY10u2cIiglpl4ySeK81iVDtBGSvAOevrXnV6v2Ud2Ggn70kSx/LsUAkEck+lX47J5UAQBUznJPUCq0CAkgrkA8Vqx58khAAccgnp7159j0bojLE8AsuOhHGD/hTzK6qcoHOcE9ajGI/NJG92A3se+PanglmLZwh5Iz1pkvUY0oTIOMnoSOlRTMQQzbQCeAoxin3IDIEyQAwYuO/tj0qpKzybySME56YwKdx2Ibp13EueOvqTWVdzKfJQIYypJCg8DPXj1q/eykgEHc3vzmsx1Lku8gQ91IyAPrUS1NYXELtuBdixAJBqnI8bEg8kA1ZlRkBBcZHICnII+tVJYkRjLsDjaRgjI+tQo3OlMqMNnykjLHALHFVy4iBC8spqzMAVUkgKQcA1mvbyeaix5wx2gk9/c9vxrVRHclaYhWygG7jr3qEZmxvbAUYAYY/WmygFSjNh8EjHX8qUgMgV+CByTWiRaHTnJC5BHXgdajG3cQTjjqaSd/ujOADkMvpUMcbCUBgGUEggnGKGjWIyVEncAoxXjJDEZx9KdcNHFJO6ZWHbkKxzsA9+5qYxAOQrZGPTpVSbY7ujpuUjBDDqOM8fpXDVR10ylteV2csGA4OD0PXpUTSiAnd8qggZz1q1PKgnMCS+aisQHIxgdh9BVW7hAYoXBIP3SOteLUfQ9Omrq52Xw21MG+kR3VFypaQ9h34+lej+JtaePTwUYMMZDK244xwOOh9q8W0aUWl1FL+8dCQrKB1Hofaug1/W2S1kmMgiR8AJGOh6AY/wqIYhUotGdXDe0mpIwNf1SOSXeAA7HkgcmuXubhZXLFSoznBOcU64uHmndWfc2eC3UD0qAgnIYZOOorwcRWlVldnu0KXs42JYSgwVwSfXsTVy3sJTjA64IbriqlpCZJ9oBIwARiu006wJSJDHkgjoegrzpzsd8Ymn4c0p1UCQFnIGGHY+teh6VpZVFBbJIyc9c+tZ3h7ThEQJgwUDIK85P+FdfbQoj71GAB0PevOlO7uevQVkOt7YKoDDewHc1bhtikmAMbhk89asWtoxkSdwCg52rwTVqG381i8gC84B9qwlI7LjIbFWUqQSX659PStSGADJG4j0NMtoN0hDAkEjDdsVoR2hUhCdp3ZzjIIrFyBakew4AUEMDzgda1YLdFCkjJIJJPalhiXcAwxg8Yq20Y3hRgEjPPpUOxokQOpXDKA4xjIHr1FPETOVzgZI4HYVbjhG1VBAK9AanitwxIJ5Az06VmzRIiggCFmK59/UVMIijEqeOo3dqfGjDggbc4zn9ae8OwqASBnnPei49BjgNl2Xk8YB6VGFEkoIGFHU4qYQCZyHGQBkE9jTTAUcAEk43AdAaBmhDDG0SspDKRgVIq7mC5Kx4LHI5z2qGIBUGAAcdAcgn1q3DEXTGOCcgdzTURNCQjDEEkntj0qxEh83DjJHTd2FOS2ZVIcbT0NL5apgI2W6ACtYwJEn3KxAOc1Sl37ioKgYzjbk5+taPkNJuIOMgA5GOfX3FQrZqpLHBOduavlGnYqW6IUYFSTnAyOtMlQkYAwuc4xWgtmUwAMDP04pJYAFOPmI/OjlB2MR7Ms7AEgHkDFJLYSeWSoxxyQOa6BbcuFCqhYHgscYqNrU7CScDceWHJppGcrM5K4tBsAAKEHnnv61m3dmyrlcnJJPH51113ahMFsk9cEYBrNvbUBCAo2qc8njJ6VaZHKcbd2okYnOAoz9Kw9SszJGQpwCOv411t1C5lKhVIOcgjIP/wBasm9sm2nzCQc5wB0q4zsZOCOE1DT9r7ghIPf39K5rWoCw5Qoxzj8K9CvbckqocFck8isbVdPHlgm3wr8eYTnP+FdEZ3OdwR5XcByxVgSTwc8cVTkUIwQkg9QK39YsZTPOmQIl4Ge3rzXO3xCsSSWYDAYGuiMrnNJEonVY/KSMggfeY8CgBmAKMAevPH4VTW4Zo9wXII7/AOetEVy6IQ5BBORgdBWl2YNFwxgqSxye49RTLpRtUxjOR0oa48wAAAEAjOeuajLEBCSCO4Hei5AxWd/KY4QqR0HWrcb+bKR8ynBbB9qjTDO4CkAYIbsfekLRoyMckqD36mmhENy4t8SEnDMFGBkZJx/Opo5HBAc5IOOD0oup0khRWOUBDiPHCsP/ANQ5qkbkCck8BRnkdM96psqxoxTlJgT659q2beSBUASJNwySwJ5z7Vy7yO4CoNwJ5ycYrStXlIxkA8HPrWb9RNHpPwzuo4dZhtJFEhuGPL8hcDOfTt3r6L01C8KTEKHUDkADH5V8yeBpmiujHsG5wFRSMgg9c+mPUV9S6CIp9IgiBLyRxLGMjliOp755J5JzWV7Stcye9jYsZUUKJMOhOffNbNsA+AnK9Rz1rkoTJG5hk3I4J4bggjtW9pszIY0dsENwuO/rWq0EaF0ksRQAEAHJ47VzniPT3vQ4jjLlgSAOCSa7aVFuYAwGSBzj0rH1WGL7NKS5DsOuelb03ZmMkmjxnXdNkgVkdDFIOozyP8iuHvYBJMyKQRkHOK77xM5lkdUAxkksvUkfzFcLe7UuQGHzE54PUd69VXSPMqIbaeHhEplW4ZXzuGEBz7Ve8nZIAfmfpmrdpJmAAHIPAwO1SQ25lvAHXYmM575r6nJ+p8fm9oyRJp9jGx3shYkZ5PT3pbxAd+0kFQc5OMj0/Sr6SJEME4+npWZdyB3BBAUgggnHNfVHzTaZlyHcpOST0KmmBP3JQAk9eKkdDygG1M0isFPJwc7eKsQyO1cqQjkEnJGM5rStLYhlG0Fh1VjiobWEhi24HnK7TjFasG1ckjJAz/k00hXfQry2YK5JAOTxis6exLykHaRjqzBQPxNa9wztgFcJ2yuP170xIoniUyAFc4GatXEpyObW1ly6gAHOCQOoFRSWcRjc4JJ9K62W1jaHaE4PBxxxUX9mQcjy8DpgHtVJPuXz9zi10QNI0kW5QzBtjHOO/FdPoN5eWsixsGeIHcFwSQa0ZbBIzGscQClQQRnp/nNS2tqysXBKox+Unj8KzqUvaK0hKsou512j3E9++GAEYGNynv6Yo8R3F3psBFtp32iWRT5cjNgKR6gckGn+ErlLWYRygYJznFegvYw3kG0BSrdORkt2I/OvyniDFZnlVT2tGT5D7TK8Pgswp2nFcx8w+IPiH4jto0RHtbI53JLDGWZAfc1xF1qd7q10z3d5NdP94F+Bk98V9EeP/g5LFDLPFEVViWUDt68/rXhN9od3ps4LDKMSBxjIB5r2Mj4ip5rTtz+8t0cOPyiOEd4x0MwQyRTFSPkOCOhq1b2puX4QIcgHJ4I75Hc+lQxxBGLAsnzFgoBOfat7SbSSYqQmEB6kck19dG7Z4E7I29NthAgAO444yPyq9FEXiklIDSIAyxLyWOeQO2frikt7GcOAIpHDDG5RwPrWtDoMw2M4YEjaMDr+Nd8U1uee2rmeVbk4Kt0qxbWxLlioCN/dPJrWt/DV40oZkOwjAA4PP861LbwhO4VWm8j+L5l4I7cV0J2V7mTaZhxWjFvlDAYwAT/WrsSmPCEgOMBgPWu00b4cPrDlXnEMAUFnLFckHjBHPPp+ddXbfCOwt/KeXUZ2jVdvlKoOT65Iz+Zr57MuIMuylXxdVRPSwuV4vG60YXR5QFdGZDgA8njk0+OAyI2zc4BzhRznsPxr2qHwNpEZyYtzEbQzEYA9fXP6Vo2nhDSFGBCWI4DZyP8A61fGVfEvIKfw1G/RHuU+FMwl8SSPFYdCubhEAiYMR90jJBNdDbeCLqK0Wa5gZEPClu+K9jsdLsNNjZ0s4lCkEyMMkfnxXPahfy65qK2lsdy7ivIxgZ5rPB8c083m44Om+VbtnbPhz6nBSrzu30MD4f8AgoX+pee0eYoSAMjqT6V7ra2C21qig7CBtIx1x0NZ/hzTrfRLKNEXEoOSfetRrwySuzDBfLH2Nfh3G3FH9oV3h4z0R9blWWxw0Oa2rFNt5cbMcsijJwOAK4LxRrMVxdLApBYHcVZjkehHt/jW74m1421msCyKHIYNtOPoK8+gjNzdB5DtBIUse1fj8666PU+qp02tWWpbk+Ud4ycdQM1h3pjkdXAJI4O7ufpWy+FBByAR1Pasq4gJZgXCLnIPrXDL3ndm2hxXiPREeWSVWZHcZKqOAa4uWBonKBRkE5zXq17ZhQATuY9STXJavoSJ5kqgFD8xAFfrPCXE08FUjh6z9w+YzbL414OcVqckqAk5OXznA9KezpkiLMUgXjJzk1JOpiYkDIPQHv8AlUMWQQshDoTnOBnPbmv6mwOLhWhGcWfkmJpyg2mXPsrmMM7ElgAR6Vk6rZvDCWLAAEYyeueldbBZr9nVlIBI6N2PoazdY0aVklLhQVUMUGSOfc+9foGDlzRTbPDad9DgGYtvVwGYnk+1dN4T0wlhJ94AfLjjB9TVBdBlknUAgIDyMc12lhbR2tusYUIVAAKnqfenj8QqceWL3LhGTeptWzFY41BAI6/X1q5DIAXLliGAI7YrNQphSQcgcEdDU7SbirI4fPvnAr5p1LnYkWfPcsArAR4wynqaspcq4GBgZxjnjHtWd5pZ2IGRjOT+lPWcxpkjLAHPvUSqJGiVzSimO5ycEYyFFLDK7OEQNhuoBrOgMdwq7HJkzhlI6Hr1PWun0bS/sqh3BLtznrgV4mZZtRy2i61V7HoYLAVMbUUIIvafYrbIHlbLnnHpUzTNLK5YgnGOO4ppJDEqMgDgE9fwqOZnG0qFGeSfSv5Z4g4nxGb1n71oLofseX5bTwNNRitTJ8SWwurIqBtdQSpAzz2FfJnxT0mS0vjviO45LnPQg9AK+wNRVPsr5VZAVOQT09x9K+cfi1GEjnYxB1UkNJ3HPGB796+t4CxadaVJs5c4p3p8zPCtILrcpliACcDpXoGkmSOJA8iysTwy9h/jXn1sZIL6MkAh2xk8Yz0AHrXoOjFPKCNw6scqR0Hr9a/pLANRkfk2ZxbSaO10aRsKeABwB3rs9LnO4AKQAM5bvXD6W4OPmADYwMdRXYWDlmjRAEz1BP5V9N0Pmep22kvuQgnBXBIznANdJYSfdIOT0Az0rkdPkBAwwJ4BAHf0rorEBAJTuBUdccCsZRubxOvscSYIG5/QHoO5rRjKKBlgACDuPauJvPGFppMAzKJCqk4Tkg+nGawrnxldanERCMBgexGR6EHtXK6TbOqMrHpWoeL9L0wMDfRNMvCxg5yfTPSuM1rxze3p2QuQvPyk5H6Vy8cKSsFeGJHOGKquAG9aseSUwCSApPAHJqfZRgr7mnO2a+lXk5wzyZOcjjGBXaaXqIYoHkJ9SBnFedJdxxyLEJMuVJGOCAOv1611HhzfdNgAgDqSa8nFVqdNc0tDooxnOSjDVncQMbrKDJGME0q+HbaJhLKoMueB61NY7bK3VQMu2Tn1FOklZ+hwvc+lfjHEfHNLCJ4fCO8tj9GyzJJaVcQvkVdQceU8YYAAEDHH61wWryhnZQxPy7VYHnP411GsXI2uCA6qSAe5rkmIeVmKke5r0eB6NbEweMr6tnHxDiIxtRgRbFXkKOe5JpBEtwCRtIBwQSMg1NK6gcAkDnIHT8KlgiRwSQAWOdwHOK/ZYysfA81zPm0VZ3d1JVyMkjufrWdJot3BcshKtEQGUL7jmupaJEBCFmAGQSME/wCFP+zIqKQMllDNk8qe4/8A1VtGrYiyODu9PdUACtkEhgelYeo2L4YAYTkEj+lerfYkKFSuCeoYVn3HhqC4QqQQWPbjH4V0wr2M2ux43do0SoqqSBhc46VXaBvmIALLwRnrXoGq+Bp5ZXMT/J0247+ua5q48K3diWKoxC8blHHvXdCpGXUXKzl76MLECvzhSAQTjiuR1mFmnJVQF77e1dtfWDxW7jYS2CRjtXIahbvgMQwLcjPatnsbwaRhbTExI3EE4y3WnnDMAAcAZ6ZqeWPKAHnDc5FLFgZIJVOmT1zWLYNkTgpIhMXOMA4xjI9KoXyRx8kH5RkD1/GtKVGRwhIHG4YOc5qvJFiIhkDlc4JPr15qU0Rew74ZWv8AaXi2zSSLZcJmUK4BwBwCp/nX3L4a05YdMtV2AFFAAPGV5wf518kfAzT47/xrKZYiUt4tsZBOATjIxX2ho9sI7ZGYbkAGCDjI6D9a+fx071l6F0W5NmVqdgZt2Rkc5A44rxr4pYjckEFwu0LjoBXv9/bhgSRtJJ6c14Z8aLVbIxAuHlZMnBzgHp/Su/L5pySZ1OHKrngdlrF3pOoyTJcMjFtwUHhQO1e6/Dz4ppqKrbXBVZjjJPUn1zXztqLFbmQk5BOcAU/TNVnt7iOSB2ikVg3HGcdq7MZhlWfN1PNqxad4PU+9LOdNSsVWM7jgZYdiR0rhPFVvNbyODglWI471x3wi+Lq3apZ3LnfnJUngkcGvTfEbRX6tOFDKwyAowOnQV4lF+xqOE0ejTqKpC3U8h8RWbSTJIihF2FXAOcn1+tcw8Q3lQCEAz75rvtYgbbKCOAcgAda464UBnKKeP4QO9enZSMn7pQ2HywiKTzn/ABqdIkZMOnBwcdMU6K4kbH7ooAejDn9KlWYttVoyj8kYUkH6ntWU4kKpfYkUAq5jTYOyk5P0zVq2QxyqwG9VOeuMn0piqHAIORgfhUrMkTgAEDr16VyyTHzX3PQPD9wHEYUjGMkDt7V1O0F1K8gkZJ9K4rwq4wm0AA4rtIEAKuXyWyRu7+tc8Y8pFNalpQEdlAyNxIJPIGeKSRMgmRgFOScjpjuaPMEeXJBGD19a4vxv4iu4o5reynUKBjGM5J6HIreMXJnZGNwu5LbUNTMKEO6ODwccg5Fd3pZMKRkrvLjJIOAnsR/hXkHw00vU7uaS8vRsuZMgZGQAK9nto1NtDGTkhQGYDkkDk4rkrVIuXIuhrQi1JuR5z8XPFDaVZywCVWO0tI0Z4QZwATXyD401YaxqMqBg6g5YjkHPbPevov41aPIxuDEuDNy5IJ3rk9R68jrXzFf6VLYyuxQkFiAUxgD0rtmuTD+6z6Om/dSRkWShNQQGUIoGQxH3ce9ep6dia2Hlv5seAu7GMnHJ5rzFozwECr2JP869J0CQGyjAZXGARtJyPrXz6m41EzmxMbxLfIc8HLHHpVmEIXSMZQEE7scZHaoZgNxBGD1A9TUiynemz5gACyt2NfTwd0j5aUGma0ICxKC43cZBHXntVsqpyVILEd+M1mrK4mjcAEg5Hce9XbchSASxHUA85NW2XHQspCQMhCwFOR51YgSBwTxGFIK4x3xjn65/StC05QM4yMZwvUVow20dwgDghCQf3ZwTj3rL2vKa2uYS6iYjgKSVPII4+lRjUDcMHL7WHHTHNdNJ4Zt9Q+QeaEPGA2CT9RjAp1h8NIJ2AklZkZuRuORg+v8AhWixcYbsh4aU9jm9xUkoCT14q/plhe6nOFiidnZudyn869H0X4dWKODLudgeAeld9pGlWVuoEFuCVABcjv8A4VFTMoL4NRwy6bd5M47wn4Aa1RZb1SJZBk7T2HTr2zXUf2dHa5AGFX2rZv5zleASo25I6e1ZMt0szhCcknAx3rx51Z1ndnpRoQpqyIWmCtkA7RyQGxux2rzvx54xhh+0pG+CQWWLGQPTnv3ru9Wt1NmRGQSgI2g8qetfP3jKGUXZUF9oJwMcfjXo4Sj7R3Y5RtG6Oau7ua5nLbm2nJOTkEn3PNX9MhZiu4ZBHJPastLKdW3EHBOee9b1nA7RgEkjHAHavUa5dDxJylfU2bGNCoBJCng84JFa1lgAKCpOOp7Csi2i+dAyuCQeR0BHrW3DGqAOMISANpPQ1yyVxRZegjaMnJUg+hzitKywMBgCM9SM4FZEc0USHe2NxBOD0x05ofxNYWeXln2FRkAAnPpXK6blsdUGludzp0gEkbuAApJIHAHBwap+LPHkOj2rxQSqzEDJB6Ejp+Fea638SJACloQqEHOOST9e1ef674ku74hjJsLDIPUfX3qoYV3TZ1qvCC0R1kvxBuJ7qcPKdkhI69PTFZN7ftdEgupLc7ux9K5Rr15nUgbnOFOB1NXo2eaLAJ3g8j0Ir0OWytY43Uu9yZ2O8cKgIxkcZNaWnaabiRQQQp5JI4p2m6MbhkeU7lIGQOxrr7PTls7XYdoViHBJ6Yz/AI1lyN7mE6jWxHp+kRW+x3ZnAOScZP5Ctg7VjMWfKUchiOlVGmEZCkkdCOKka68yUEITjGBnOfSr5bIxUn1LCYyRgDuScnJqxCB0PJPIAFRW8TFSWAdyecVYsgWuCrBlUYDHHA69/X2rmm7HVGzLkNvvyc5JHGB0q9ZQgzoCCSAfmx0qG1DCUqE5z8ue49cVqQQlicgIR0x3rilLU64RTMfXGdUA5LLk7h/F6D2rhrm0i+1NKUABOST0HuTXbeJZjGI0UgOW2jnGTj0rjZJkLuSBgnBB713UL2Ire7sS29tbSArHGNgOMAY5+tadvo9uuAibFbJOME89eap20wVTtO4E5APb1rZtJlGS5BJIA+vpXUzgc5dx66LaKysYwxACgnAyPp6+9RN4Ss3VgsG/e2QuASM9s961rRkdQCuSSRnsPw9a1IIwqpmMEknnuB9f6Vk5WBTk+px118OIJo8IHQ52iJQACPU//WrLufhsbbJgOApwVYZz+PavWrOFH3ZyCoyCe/tV+1sYp8l4gwI7npWXtbbm0W31JbnQy5IRdwPrXM6x4ZdJ8InIBJA5BNeqLZpKWIUAE8r0yKil0RbkkBSR0AHpX+XkoqPU/oqNRpngGpaNJGHBjyVIJx1HpWBcWMkLDKls85A/SvfdW8HmUEgkDJIGAfwrgNf8MXEWfKhDM2cDJAJ+vaqp4nlaizup4nocBBclQ6OpyCRgHqPX61saZrM6KoUhQvBBUHP41UvtIlVVYkJIrYY5yCPT/wCvWYkktuQVGwE8gdhXo8kay0R2qrc9U0i/3xByR2znrXT6ddLIAd/Xoa8e0rVfLkUCTY54bPcfWvQtA1APtADEEgDAzivNr5bUUXUS0RlOpFLc7y2k3HAIwOp9K00kRIyVCgHkkH73vXPRXIt48gAE9B6ms3UtalVWUggDkYFeFZN2OZvmNLXNdCZEcwQMMEADn2zXnPiC+82RwMjdzkdade6m00zKARxk9yM9OKxLpZWYnBJrvo0bO7NYRtqZr7i7EkkZx0pwDtlFJIPGMVZEDKG3IVUtk8c5oS1dHZgGOOSMdq9NySOtMgEe3CAfNghh6n+lPiiWJMyDIJz9KsxWDF8h2GTll9D6e1WW0ac4wvB7dalzXcLpGWfkLFeEYYI9qbGpIbEagjgEjBI+tbdvoMszhCuOMkHt71fs/DLEsCMhTgcdaXtEhc6Rg6fpZvIztBYg9fWtJtIFnbswAB7giur03TorAKDGAx5Y/wB78Kytewu5gGA5JAPGKr2qehm6l9jg9VmdSwGeuCMda5e5ZzJkHYQc4J6iup1WF5JSVJA6mudvbUPuYgqRwD6mvTw8kbRYllePGSHOBj14JroLDW2gUBX3A8EKM7c9DXJmErgqSBjnvk1Lb3ciHKkjHGMda6KlKM1c3SurHq+mapE4AD5Axn3rfiuWkjBK7BnIYjlh/hXmGhXz7lby2ctjGOMAdsGu5sbguqEhgewJ6V81iKPs5GUoWeh0MBZVJBwAQTmrMc20gZxu6EDNZsd2JCA+SoG0rnpVkXGwjy0OwHGCcnNcOxk0y+Lgx4AJI74qO41hkUFSFIGAdxBH0rMur1/nLFVBHHHQ/Ssm8ug5G07vej4uglDuJf3A8zg4OSeD096htLkxSq55YHjnH1NQuzFyCARxzTCB0HHPWtVFJWOiKSPT/DGqiUKGbAHzAg5ziusNxHPGXUgE8V5P4euhZyeWqhT0IJ5PrXoNndLcQqQ+Qw6dCK0he+h5uIpfaK+uEiPIOAM/rXGXAHn4LbTICFLHqQMkfXFdhq7BkKAFyBgADOa5Kcokis6hSxxg88+grqiu5xxVjOkhLKOQBggqKia3OBtGBjrWg0YzkHIzxjtVS4YpM+MMQSCo4BI9BWiaNkyFUEjBGG05+8e1XI4AMgOC4GCcUkUPKnbvJ9atLGY5CpGX68jtXRTkDY0oQCASQPTvUl0g8gbwVBAPHp606NSQQBge9JcEYAwSPrnH/wBavsuHa3ssbF3PPxUeam0cD4q2eQ6ghgTwTxivHfEUHlGUg8g4zmvZ/FyrLBMQoJUYGcV4rrbk3hfezKgYbFAw5OOufTFf2xklTmoI/F8yp8tVnP7i23AOMZ+tSM8YwglAJHQ96JIJGlARgYwuSADkGormQRxkYw2cDA6Cvp3I8lIhuQIyjgbdw/P3rNu5kJJMgBB5A4yKLzUmWRABvVjtJJ4UetYV5fNO8iGPCKSoK9WA6GueUzohC4XN00kjGJiE5yM9fY1BBf3EMyvwCAOFbJPtSRuEYsqknHHqD2o2yOzTsFXJyABjH4Cs/aM7YwR2OmeKZLZoyJW80rwqnjA7V3vhzx1cNGDJKEAXAU5Bzkc9cdM/nXiiZOASVwdwI/r7VdtdQlhIJuTGEIzGP4wa2jiZLQzqUIyV2fU+j+JEn2BJQ3QHnv3ro7XUortgONy96+XtD8YyWzIJJGPzDaTxj0FekaF42ZiCXwBwCK7VUjNXPEq4ad7pHte9WBIOQRyKTOcnIPH5Vy2meJYri3RwwEvRkz0HY/jWzDdiSMOj8ZBIx1puLOJpx0ZaKlXJJJ46Zxmkz0RTl/QjBH+OadvDkMBkA/eIocLI7lyVJUKSO/P6H3FZvQCOZSyEscHHK+tVGy+CELKvVvQ9qtSoCQFAAA7jOKryx5w4OTgAg1gyWjnNetwd4jODjIzzivPdXtisp+c5ByR6ivTdRhDqSVOc9zXB65aFLghFyjEklm6VzSYQ0dzjZYneQxAF4ySQvXGf/wBVaNh4Tur1Q6RbVJ49/wAK2fDNlAbsiVQADkE9Sa9Y0TS7SeVGWJWfGOelfIZznv8AZkdI3Z9dleVxxnvTeh5Inw6vGYs4AAA5Hep3+HtybaKVyVR22qzKdpA6/jivohPDsEkagqo45GOlXDoERjRJcOi8hSOlflNfxLdKXLJH2MOG6D2R85Q/Dm6Ll0BIQbsjsB3rc0bw1dQGBJkkMMoLZdcjrxkV7dD4dtg5CxA9wuMg+tSvpFvyWAD46EdCO1eFjfEmFeHLNXPTw/D9KjLmijmtEglhiQFskcHI7fSujjhfYDtwgyABU9tp6QKQCCSOeKuhBGEQgHjgA9c1+HZ5j6WYVnVpqx9RRoezVjICsACMlgcZUdKhazEiMAhDAknBzn3rZliCsCGIGeQO9QMoy2AAe1fJSR1KJQtLfCgly23pn+VWthBGCMjqfX60MTgMz4YdlHFMyYlBdghPBGen41KRdrCurBiQQT1yO1VpohcYZ5ckDAyeT7VaWYBCQRjoPf3quWBG2VSozwRgH8KqwzNlt8MFI3EnAz3rNniERLKSrDgYHQ1tSqHRSTkbsBcZP19qrSwBC5xkE5wecmvoMnzarlldVIvQwrUlVjZmJb3stizsjgjOSpPc8mum0bx20csSsCuTlVPfFYE9qql9oAJOScdagg0+WaZNgJCnOfQV/RmHzDLM1wPPiGlofGVcPWo1Pc1PVLfxM83MYDlhgq3QZ+ner8euEIVYhQP4gelcZp0YtLYjJAI5BPemy6gVIAcYzyCCSRX8+cRRwzrtYXY+qwfNKC50dnJrKNERnA7YFVX1Bclt272Jrm1vGkUgEgDnOOlEcrktl1yx44r5FU5HqxijXe8BcqAFx/CDUf2tmbKDAHGaoPCTkggFRy3oKYqumQWwRzkVSjy7m6SNAXJHIZi3U4HA/GpYLsxoAhOSSSKzi5BwTxjrTlkKKD1GeD60NpFpI031V9pBJAx0PQmjSdUf7ZPGyFAMEHP3/WsqW4UqoK5JJwc9Pwp1qWEisBnBAz7Go5otmllax31ldhgSeCAMc1qLfsicHJwSB3rn9IxLksckdgK6WCIqgIIyPb+tdcF2Z5tSMUyoZ5XIJIBbgEmq0kMsu/KlTnAOeCO/FahjMIJiKgEYOVBzn+RqFkCqAQAAMDnk1s4vqYXS2OV1axG1sjn19a42/hVXYgZIHDV3WvXKxKSQSBwfbNcPd3AOUBBPTceprJLXY6Kc5GW8DEkAkseckZxUyJuVUICuvACrnP406NgQ5JJGO/an2sBlmBJKAchiP6VajctysNt7XdMFIKgc4POSParwgCBsgAEEdelW4YRnaGw56ELnNQ3k0a4JILDjrXRCFjnlMo3ALoArbSBj8KgBHGDlgc02e7XJwckEc+3esq41WOIuQ5C7uR9K+syTK8VmFdKjHTuedXxEacW5MzvFWnPOSSVdWGeOcH3FcNFp0dvK4IUjqVI6ntXTahronV1WRh8xAIOPpWKxj3sZWAJGBu7nsK/sDh3ATy7DKE3qfmOZV/b1NCSNCfKGEQnsp4rQjjRHYl97YGcjpj2rNgjw6OwwV5A9avW8iiXJBJPXPc19kpXPAkXbba+4EEY53Y6n0qyI3YEjgAZwDVRgSQYiqr3XJ5q3bkZOWAKgttJ64rVMxkibzwUAJBOAVOOvPTNOWQeaFJIY8getQbsxCQn5mO5Q45QHsfepjkiN1AyAcn0NdUTmmiRyoUlh8x/QelRyYYMSpKsNnA6d8+31FNY7ggIJPfPc095AdpBAGOR6e1dETlmc14lgjdASxVwOGxnNee39kFlDEkEZwAeCPpXputSIMB0JBHB7GuK1G1WSbKg59q6omHLrcw4reKbCMgyOTxV6Oxh4AAIxjJPSkCBIpAxIB/u9RT7ZQmATgH1NbIrmaNXT9BgkjAfaRncDjoPTH9a0U8NxhmZUQZG3lQcD1waZpcu5QgGFPBOeo9K6G3+YEISeNuPUVqkjFyne1znv+EOguJlZ4Y3eIEIzdh+Pf6U2XwRb31vJugMs+5VCphcKRyQRyOg6da619kZDoAABkjsKuWwVwsigA/3gcEA9QPrTtHsJSfc4lPh1aySsEjaOIDALgMc+vNUD8L4C5DITIMkSbsAgdsetenQY3HjK5wBV0RJuBADDpgiocY9i+d9zw64+FwIeVIBuI2ksmev1rLm+GssW5ApJIwTHnGPavob7LGz4cAnGKQ6NFJ8zKAcY4Az9Kjlg90NVJI+Ybz4fXsZVBmUH5jvXJwPQjpWVeeDry3JYROd77QgH3Rjk59Mj9a+qX8OwTSEiIKc4J9Pwqld+Do5kIbDKecYxWbpQbujRVmt0fKknh68ikIMTMwGDkEZFQf2fcr+7ELIQCdxHBHp9a+nrrwQsuMQgtnAXFYt38PUkVkMYMmTnjp6VHsog8Qux88C0lwCy5yOnr6U610+dJkDxoInYAtg5H417Rc/DiO3jbEeGzgHGcfhWJfeArohhEkhAw22MZJHrih0LrQqGKV1odL8PfAcWoQbygZFXkcEkniun1X4L2lzbSuYVV1jLKxBIz6ED19ah+Fclxor/AGSUNmQgksOmO1fR+jLbX1vGpBLlRnIHOBgHP9K/BuKsbj8nxHPFvlP0bLHSxNJaI+HvEHwgubVy0KMxByGRcAjPpWR/wij2+3zIAWUgEuOnuBX3nqfgq0u1BMSkoOAFHPXgnrjmvN/FHwnTDyQQKR15XIBPbNdnD3HWFxDVHFaS8zHH5Y2ualufNVn4XS4cERBt3RSMk+31p03goFGUxGIE4O5cEA/TkGvWNS8B3ViF2xk8ZbGePxrJazm34aLcM4OP65r9pw9bDYmCnSaaPha31jDytJHk174LaYuctGmBkkZYn157GsO88Hz28wdELRA4Jbgn0wB1r3ZrRHQBlDAHGCM4FVZ9FgnYjy1AzgDGf/1VcsPGZlHFVOrPn+50R1lJKMwXoAKzrmyltrgIwOGBIyOB7fWvfrrwpb796IySqCqkHAGfb1rmtZ8DqwUhGHGSSOa53g+x2U8Xr7x5AsTxyglMR9z6U4FWlCnaqckjuR2NdpfeECrHAPpz0PvisC/0SeC6RUUFj8gY9/auSdJw6Hp068H1M1I3fCoSSoJHHWvrj4C+GDb+HEnmVpLoFTHnspBJP4HFfN3g/wANz6n4gS2aMs0cgWVQMkjuMfTvX3D4F0NdL02CKNNiAbRz2xxX4d4i5t9VwvsISs2faZRRbXtEdKylIEBGCQMj0qlJtRlQKBkhSAOnvWysSCMqWZjjgsckVTuIVAJZvm5wDX8b4l883Ju597RaSSZSGImIyDg4LA9as7lYAg8e1QGIMoyQSep9D9KnTDMWHCYxt64981wdTtVmGxmYEPjAyMjoasW5IiV3GEIJz2J9KgGcZBJGcHNIsYMhAfkEcg8D2x0pp3Ha5et41JCKo3N8wXH3h71ty6Sxs2QIUZhkKo703wzpJurtp3AIBAGBjA7120liHQBjkAdDyR+NfSZRiPqVaNdxu0eXi1zR5EfMfj7wndXMrui5cg4Q9+fWvBfE2gS2FzILxXSNW3EtkEHPIx6Dt61996n4bSeFiYwSQckYPBrzjxL8LU1RgQW2Ln92qghyeDkHgADnPWv6eyvxMo06Cp1kkfn1bIva1vaM81+A3hsQ20V95QBkIdWAPzAdDg9OK+gEYJglFAPYKMc+3SsTQPD8XhyzhtbYMIo1CkHkDHTHpWuxboRheor8T4kz7+1sdKtB6H3GFoKhSUEeSfFPQ3lKC2KmIhlbaTyPXJ9zXyx4j05rK/uYyoR4ySVY57kA8duK+3PG2mi40954gAwVk6djjI+lfJPxC01Le4llLcEFcgdu1f0D4d5n7bDqlzHx+fYZNc1jzeRSzYjC7clqIyYmClsgjcY89fQ0XKCOTC4MIAwSMEHv+FXLDTp71wIoi7k8HHQeufSv32MuVXPzxxLFmp1DaoG85wVB6V1WiaDKsolZBlSRnGfp+Nanh7wsLGJHKgzN94EV0gsxBlY1AI6rnpWc68dkRtsVY49uwGMAggZB7d60LfduJAwPujPP41AyOrxrGuQBlj6Gr8Kn7MXALsDgqOM+1cjld3JJ7EMQpcAEMcYOcDkDn1Iq3E44ON2TuxmoICfKJQYP3iDUyqsgAIwMDp29q2gxOxi67tZHYjAbOADXGXdukjkEDGcgZ6V2Wvt5qkkFEX5QcYAP1rlJIg7l8DC9T616VJJnJJ6mdcWnAAHA6c1Rkslk8tHCgoCcqOv1/KthyAygruAOSc5H0qncMFBYKenQd67UkYXMuTTVkAIwBzzjGKyrm3WLdyCAcgY6V0T5ijAIJPUH1rGv42JLKchs59q0shJJmOSdrlgFIwA3rmrFsMhU2EnqDSfYXmxGEVixIG4kZJ7E9APer00BjRCYVjxhcRkkcd+a0SBqw22RhIwwT1yR2q7DGTjed3rg9fpVeFGWQkjAq5bKRGCeG5Oc8AUMESRjLE+UVHbdjJFShQysRGrhcNtBwSfbPeoVclgSAQRww71cjZFc4QMCAACASD/+usWy0JbkLKxK4464qwEM2/PGRgc1AgKk5wMVOjlhgkgHHOO1c8mWiSOAxlSFwW5B7HHWrW0K6sDmMjoPWqil1BAcuCSVYjHGeP0qVHkycgBB61zSbKuX1RAr7HwxwTgdafHkwkljjsfWqsRQ4dmBQdcckHtx71J5qR53nYOhXrg/hWTLi7k7yCVywGAepxSArvYEZBB2kHoe2famrKDxnIAyRSrh8kHIzjNSzdMlUuWMRBLgZJzxn0+lMuGCPsycEEkepH9KEOWIAJB7025KlQSSSPTtUrUq6Lemap5LRkKASSBn1FdTY3KshSQAueRuGMD6V507yRAMGw2OvpW5puuedcmWVy74CjnjAGMn3reMGzFu/Q7VbxliAChAccHsKcLoEMWcqCDhsd8cfrisezuDfSooJxuBGB1HpW3LbLPbvCOF4bk4IIOQP0olBx3ErMyjdES7zGZyTgqpA/nVp5wqICpOH5BI4BHX3qrDGHQ5AQHJO4YIH9KWaLkKclM4Bx19KwNeWKEuLlFDJtBBPORyKxbzSxeOrsTsJIYDqB2/WtaW3JJbgsTzu71KLdUwGBIPUDuPWrSM+ZJ3Od/4Ru0UgywNKG4yrAbff3FQN4VsyxwgJPbFdgbYs4VsFO2B0H1py6cgcEDzB2rVX6D5zjj4KgdVEkSOMnaV5IH49KqXvw6+6QCRgkgDHX3r02y0cbi7EkHt1FaR0lJQQDlhzj0qryQuex8+3Pw8uYsiJcKDx3wvufX3NZ1z4OuYAU2lhncMjoK+iLrTyFdREmXwDtUDgdOeprn77SIXDM6AsON2Olac0miOex4Ne6GyKC6MhU9j1/CscyPboYnBbaTjdjJr13xJoJ2vKkkZUDiIA5+ueleYa7E0LgsAvYnHesZXsXCSk9jPz5blzkknIx2/wp6XSEMQQGXggDpVWEg78OT7mnBXdWx83px2qDaxbSQvCgZmkOd27oRzx+VXSwWNWYlV6DI65rMiidRklSMc7jjHtVxYy8QLlZU4IAOQcGrQFuInlI0LMW3HA5B7/QAcmptwLsoJIU4yRwfcf/XqJY1RUIGeR0PSnryWUllUHkAdzVoTJQoZixYgYwVPGfapo8EkAAhhxz096rNHK4RQcICSQRU8ezOVHCjDDpQZNkq4BAzk5AP0q1ZsCCAueeWHp61WDkoXUZUHqMfyq3A29CxOAR+dCJciwsQKEElgcg8dqu2yFQCQrjIAUjOBVKMEMQDkAjpV20UoAVO4E4OTkitUZtmiY43jxsKP03cYI+lSoiCNlQ5Pr9KiSQq5G3Kjp7VPC5fhUGeueBgVWpi2OgUNlnICL1IHU1nX9sH83IYJIuCAeoq65PmYBAUjkHoT60ssQ2AdSR0oTIXmcXPaqquCu49AD2rOutFMmGRCxUFiFHIA9u9dHqFqRMCBgDrk4GfWoIoFlAdyAemM1pzNHRGSOKnt5IpQVJZB3x1FQyQnfkgN32+ldtd6dHKuUXdn0FYVxpM6SB/lVQCMSKdxpqqa6l7whEWuCDgFeo+telw27NEqoAcAA84wtec+DEf+2FtpWAiIBV887s8jFe12Xh9prUyPGP4eQep7cVonpc5aj1OeRELlQW3LyVJ4/KpXQqEIfBGMgDOa0bnRxasWK4JIG4n17VE8WxipUEdwO1FzO9yDa7EhAG4yexxQiBiEYMFJ/h7VYjjbBwRGBwMc5H9KeqhGJIB5wQD0FIZHHCrRsXfaAQOB3pW+9lRx2wMfpQVO4o/fLcelCOsQYkMQBjjtSSuNilw0gLOUJHLE4H41znizxTFolrKiBTIxB3g5I/GpfEGtmws7gLGJJSDjIzkHqMfjXmmoWlxevunkG09UA4Hoarle6Kik3qZ9/qkmozOzhpGZtx3HtVNAJJHUAgk8L6H0roLHR0GDMCUOACO9akOl20UbsH2tjaPlGT659PwrKUGdMZwXU4i5hljGWVkUZBzx+OaibLEsRjI2gt2H+RXQ6vYfKCrYjGM4PWsBomLYIJXPB9K5KnuvU3jOMtiN0VIw5UBx0B6VFGCzGMADJOB0FWZrWWSM7T+8UBgD3Hp9MVEQJGIRGG0E5Ix0HNcrmjVQ5hHkKOAANuAeKgndS4CsysOanhQyKjhCY2Hyt2IHp+dEkIkm+X5VBKspPeo9sl1LjRbKLMUJEYGeoLDqe4HqahkkLEIWAYjk+hrQms2JJVgQoJUZ6E//AKqriwMiqCFjPUjqQfTNZvER7m8aEuxRktw8TJI5DgcEHvUR2sGySSRwa0v7MBYHrIp5B6CludO8sAqAAQTnHSiOIi3ua+yaMpfn25OMYyeuaswNhyxTeAc9cVFJAsbEqccZPpT9PcmRcYK54HrXoQkmjjnGx0FlKsbKXUhCCdyjpWjIwWCMxgru6AjGKpW8ZiiiRJAGVQGJH3s9eK2ERbi3hBJPG0kdRn0onPlMUruxat2LLA8i5WNTHgHHGMVzGsBo0CKFRgxJ7/L2/Guu06zCWjowMr8YYnGMZzx71zXiiN0ZUAJJRmY46MOn6GopVVU0N3ScXqcmZSHb5ugzzTLa2mvGURISxYjIOcirWg6Bc6vqMSKCkS7lkkAzgemK9f8AC/hC1090CRrIFAwSORgdcV3UsPzv3tEc+IrxoLuzj9C+Ed7qsQndxCGICgqST6+3pXpuhfBrTrZY3lTznUDJC4DEd66jSIjEkaDoCWAXtkf4Cuo08h4slwig4K45rt9nCkvdR4lSvUqvXQwLX4f6QpVRZQo3OXCjcSR607VPhNpl3buyQAM33AQDhfr9a6uOEgRkDewByB1Y54rbgsnCkkkAjhWHJGev+fWs3VaCHMj5Z8bfCWSC4lWJChGSJVGMjPX6HFeUaloz2M7wiMnjO5hgE195avpMV7btHLEssijbuIwR6/WvFviH8MBJBPNFCXGQwKr0yfX2xUPlqLzPSpYjl0kfL0kbFmTLKwJ4qN2ZGKMvTktiuo8QeH59MdsIzHqWxjH4VysodCd5w5OCD3rmlTcdGenB8yuhZEGGJZi4BIHXJqJY4p7ZZHYiQ9Rjp6USbiyqRhSCQ1MkkLANGcOBjaRWfKb2HEmLaEG85xzx+NPhASYAvkA9T71EZAnlhpS7FcBQuApPqaIMoHLck9AK0iZtHQ2cpwcDI74PpXXeFUE+oxqmQAAct+ori9MJYEA5AwT7H0r0b4ZWDzXhuADKyONoI4Ht71potTjqvTc9Y0u2DxRgrtIHJbpiteFVjcZTcxHB9KgCERIoHBBBAHAqJrt4nAAJKjHrWl7nna9jRZhkswyF7jvUkMyHJDAg8YPaqEbsY8scZOTmn/IoLFsMSCQBnIqGIt4bzMIpOBncOcA1xnxA8WLo9m1vEvmuwwwHYHv9K1fEPiVPDtm8plEbEbcZ6g9q8L8Qas+t38t0XOXONvqB0rmq1eSJ10KPtHd7GfdCS8laZzsLHJPX6U+2UYLbsgcZ9aEw0ZIAXPGBzViKAtIV2naAOh6HvXkttu7PW5eXQt2Uav8AMXAAwSO/PtV6VTbI7E/ie9Nt7crEpOAPUHBFR6g6mONS5IB3AluuKVjNldi8zll3IOhJOMmpWDNGBlQARyarCRmUAgMM59iKe8mydSEAjweAePanqCQt45ERAJdAcAD+dV9ygOEDNxk8Zx600O4VkckkndlfX/CmT3AFqwB2jBBYCgtIz7t2yzIxibIwy96pSOGiIc5YDkkf1p06NPCVBO1iDnPoal8wjI2ggrtORnNBtEqCEfZ8gsEIyCRjIqCaRhGASzR4BGD09at3EroqQqu3IGBjtUEgePzASWbGFGOM0JXNLlCXfNsKFREBwNvJ/Gk2NHExZzjuO5qWOCRWVHYF+wAwCaY6mYOXyAODjjHNVoFyhLhyHAOeoyORioUJ8xQxyGPBJ7VpG2EnzhiFU8e/tVW8tmDgk4demeatNFJkUilMqApG7HPYetVmXySXALgsBgHkAnrmraEmIhwT0wWPJxTWQ4JBAQDpjPH4d6GjaMiOVx5spjACngE8nHYE9z1qjOSilgxBByR61oIArKSMKMsWPU+g/Cqr2vmxvKfmLHknpjsK46sdDtpyKCw+azEkgnkEHrULIhmGGyQKvAmMkBQUxjkdc9apyQQxbEUYOcAL714WI0PXo6iveG1GEOCcEMDgAd6qaprL3UKo2SO3bkd6dfOLMCMoS2Of9n2rJlZptjbwsTA456jNeBVk07XPXpxuRox+0byd2R0z/WrEANwwDNtOfSs8MPMcLzjgY71qaVA8qqxXBPY158pHbFHRaTYEuMIMdyeM16BoWlRnyi4PPBI7CsHwtpjXUzqImBVQxY8qPSvR9L06OKNAp+YHHHpXn1JNnfSiXbC2FrEwCgoOAWHWuhsrZRAACWYtuOe3t9Ko2sRaQKSAgGAM4z7/AFrYgRo12qoIJyTXE13O+CJUDrhSny929ParsESSgptIHXPrUcABYgjIXgZ/nV62ZgFbAIBAOD0FZSZukSwQoFARAMnjnoPStFEIAKDJA6GoVVCVZTtU5y3rVqIeUAc5yeM1i2bJEyxnaj9GAORUscQkkwwIAHWo0ZZMkfInTrnNWkRkzkknAAU9h6/jmlc0SE2LFnALD+dWA5iQA8BuOe5pLdAXxgnjPIxVoocjcAQSMEc4GaaVytCNEcjBGcHginOxGSSSRzj1NWYYVVyVOBjJB7HNPa3WQkHajdcnvVJENlaKVgSpTBI3Y9BT2Q8OTknjAqyAFG0LknjpQYN+MDpxtHc0xDPJIOFGEGD9atxB4FB24J7+lOhCJgEc5HBNTsAULZGFPJJ4xTWhQguDLuCoTJ3yevHNWYohuVygVscjsKhji3MuDgZ5GauhVUAZGPc4q0zNgCrjcVAXBGc8VTmUbxg8exqwVMgIQcA5qCVjEpbAIHIBGcfhTuTYkaAmJBIQ5UHPHB9CRUbKHZQgAJxke1VxesHyUBTHAUYpy3O9sAY7gGs3IqzJysSgpKdvI27Rz9TU5C/MpIYAdc9aprMMFs85xzSmaIhSCSM81PMLlZDckFwG+YEE/SsTUSMhwQoIwOPzrTnYtKFGfY+gqvdRJKhBAJB79+mBTUhpHPvGobII3e4rL1e2YJEsYU9yT1Ix0reuoCOg6HoO9UpbcuoyMnJAJHWtExSSZybW4YB3AJIyvHB96z9Ys99k7qpL8EAHoO9dFqFrsQuRsGdvHPP0rPudxhKEgsRg471abOdxueW6zZDyZ0MQYuBgk9K426thbSq4ALL8w4/pXpus2xZmypBHauH1KwCPKxOBj5ec59a6qZyTjY5K6tWVBIg2oWLcfXn+dRnaMbiSCRjA6ZrWuVSSARk5ByOeM1imTfK0YQ7gMbscHnnBrqTORoZNcBJCpOAvAI6GkQmR1IbJHYHtUEm9ywEWRnqf1p8c0bYAGCx2jHerRm1YuRM8atIeY2O0expGwuHwAuc/WqzMZgUJ24PAB60n2kxKUIBGec1dwSLKzn5igYMRjI7g9RTZIvIQsSoJ4IbsKhFwFaMNJkAcgdl7Cobu4JIABcMcHjgD1qCki/CwZgEILce+KuIssbYDBRjqe9YFrdFJwgKoCCSzdeO1bVvekhVLZwM5Hv2zTQWOg0jUWs72Ax+YzAgkjoPf6V9M+CvFiHT4kMUDllCmUAggnuORz9c18oeaspCYABGD717b8FdaOoaZdafJEAbZg0ZVcl16H3AGRWNRXaZjNdT3fT/9OcqGwcZB71owW7wygyjEqHbgdQM981zWh3jxXRXYzKRjeOi110mPs8UzDiRcqy/xL6g9x1rohFPY55Oxo21+kcUm98AKcDPX2rnNa1MzlxG/lxhSSCccVj6pqEhnG0sEU4GD1NZt1qMibiVKPgjBbqPfivQp0OpxTqX2Zlan5YjcgFgSSG9BXCay0ccok2HONuRyQCa7a/v3kBRgHLDqBjFcZrcQgdWJJJ68+9elyXVjhlJdWW9MRZGTduEG0AAdSe9bghjOxwSxB4B7fjWToDCS1QHmXLHnpjt+NbWTCvzKCVG44PFfS5PC1z47NpqU0infgqBg4PUmsaWQ+b0DqeT7Vfup3m38KQSSAfSqOAC5Cb1UZLZ5HtjvX1Vj5/0HM7SKpxkZ5x/j6037P5syEHAAOR605lYoEQYGRjB4yaktbZnAbkkDDDPGaLMWpct0RdoAwOzetWG3qoAwD6gdKFJCYRMOSAAe1PZSWDZ4A6etWokPzGfKYg5cKgODxyfpUtvD56knLgcDA4FQMzllUnlSGUAcDPGadFiJ2UOQDkEg4Bya0UQTLUsJ3KQ+wDGQDyR6e1EZV3AAwc59aYYyGAUZBBDHHSpordVV1Lc9eKuyIbHrGeEByQSRnt+NSR25bBIORyRnikQFgir8xJAy/YHv68VYQlcsECkDcxGDx0zRYxcu4+KUxMCCQF5wK9F+HmuRXdwIrsoCjAp5h5I9vf8AxrzT7QAD8oyTgZHarFpey29wjgbSORjt+Nebj8BTx1F0qi3OrCYyWEqqcD6aks4b+zMQAdD03DNeKfET4ZWqPe3LxnymUsMr0Yn27V2HgDxqb4C0lmIeNQcE9M5/wrudQtodStGilYsXGNzcgL296/mfMMLieFsw9rBe4frlHE082wvu7nyB/wAI1bacxTyQkuOT1J9K6PSNKhJDtEjMABgjtXb+MPCMUdxIY4vnBPzqOtYkFo9uigIS+OmMfhX7xkWc0M1oKpT0Z+Y5lhKuDqNPYBYpHKWRQE24Ckd/WplABRQvA5GR0qRF3BAXwpGMsckfWtLSPD9zrEoSNWCZ2+ZjoPWvpauJp0IOdWVkup5EKVSq+WKuynHEzTAKrOWGAAOvpXceHfCBmgEtyAyMMlTz+FdJ4f8ABdvpajcRcMB99h3xwa6BoBFAGChQBjBHWvwjinxJw+HUsNlr5pdz7/KeGpSaqYr7jEaFNPtlggVUjHQKMAVXFwQxJGF6ZPfNSX4DbypIJ5IBxnHaq8aszIdoB4PPNfzHj8yxWYVXVxEnJs/WMPh6dCChTVkWUQBgQCSeTz0rQijULvKgbRncWxVeHZGHdyqLkjHY/jWPqniEiQ21sRLnoAMgH1969nIckxedV1Tor3erOLHY6lgqblN69CfWtUE8Jhi3NMXVQF5ABzknntx2rU8L+GoLWI3M5Z5kcOSTjLevuKwtNgSImeUAysOPUA9a66wuw4BMgwQAIwORjuTX6hxBj8Pwxgf7Owf8R7s+awlOtj6n1mvt0RuefFKwYKFJJPHaq2oXYtImJbDAFlI7mq0uUkPzDGNw56n0p6Kk0AlmRZU3BSGHAYjgV/PVWUqsnObu2fVRVjjr+4kvp9xAYHkt6VUmWOKIuzgAHAXPU+uK6m40OCRi8Q2MOG9/SsHV9MePqhIPTjg/j61gk1uzpjbqZklwEVmdsqBk59BVa8YHAyArAEMx6Z6cUXI2ykgEsAAc1Vkmckh0AA+XIOfwp8xTSKs6DAJAY5zkmmiFBHliCDxVidflHHysMgntToYzLgKhdVHIUfrWsG7poxku5xXiDQxC5khjCIeihenvXOm0VLhUKeZk5BI6Y/ya9YurGMtEtyCkMvAkfgcdeTXAahAltO7JLFO+9hHHG4OAOACR0Jr994J4jxClHCVU2u58HneXQknVjuX7CzDLGGwRgEAH+tGrWZaCTyixZecAZz7ZrT0zTEEME0kwjcxjzMgkA45GBk4qzNa291b7YJ45SOrMxQD8+f0r+kYcS5bhKajVrpNH56srxlR3hTZwbWv2aUKSGLYBYcfp7VLuIyEG4g4wD1HrXo1n8Ddf1xUmivdMSL/npudgOM4zgc8jtWgn7N3iH7OT/aWmCVsFXLSDaM8nGO/vXyOO47yRVLPEJ/edsMjx7WsDzKC6LSBCAABjk8VOsqwuEBUBeSB3/GvSE/Zp15ARJqunSjqAhcHPrnFKP2e9eKgreWE7E7cKxB+tebHjjJp6Rro6Y5Hjf5DzOS4eMhndSjdAp6fWkbUCiKS2SSATjIOa7+/+AnibaFR7MJjaQkm4v+GOtVtO+FOuaVeSvfWwjgjQLHuYctng4oqcZ5WoNxrJs66eQ4uUkpQIdA0ghVllYsDjBIxtz2roVYKrpkEnPBPIx3+lV50ltmKOyjaMEZqtJfiRgMDcBgle9fzzxPxXVzOs4xfuH6VluVwwUEktS+8qsrBsliu3cCAQfX/9dBkTZkkgjGAB6Vm+eCDnJPoRUkEg2AEk4z2r8++tXZ7qjbcfLI0jkumVPUg8kf0rx/4l2IZblmjQFxglBjdjJBIzyQMDI9O1euiEs5KgqSOQxPWvN/idOtuMQuUJGG2k9Mc5PpntX6FwTUlLNIWPJzKMXQdz5a1S1dbvzQ20A7QV7HNdJoM4ZSGIGxAN2eSSTkflis/XSqq9wgCwK5TCjv6YFWNFACp6Z5HrX9r4enyuLPxTGPnjJdjvdHZdyEcjHKjvXVaeDIVAwAfXvXF2C7cOGBTA6dvbNddYErGMnBAySTjivfukj5tQcnsddaXcVp5ZkYIFBOTyPpWXrXjWSRGhsZsr0PufWsC/1RmXKElScYBxzVK0AlZ2xlWyM4zzmuedWy909Whh+sja0q7a5u0Sbc7kFg+OAfrXc2UalEYAY6/SuE0yEq0KhwAjYUZ6ZrudOjcfI42lQCTmuNTbeptVppbF7y1MxUgI6kZB61Q1i/ECspYID/ER1NaMsiJFLICoKjOT1OK4TXr2S91GKKJhK5YAkDg5HT61c5xhFzk7JGMabm0kbvh23l1vVYoIiUiUFi2Mg85I+pr2jQdKi02zZAiksBhm7YrF+HvhYaXpsUjgQXJGZY2AOMjsfpXWyqgyEOBjGCeK/lnjni9znLC4SW25+q5Bk0aMfb1Fdsb5p3gDIIHUdMU4oBHKd2A2Dj1qBiEySCfYdBTJbxE2gliSRnIxgV+KZep4/Fwpt3bZ9hiJKjScjE1hQFJJbPGMViF03EFMAjAVj0rW1aZriaUoVC54z2GazTbvOQFBc+g/nX9w5DhYYTBwprsfhuZV3XxEpMjSN+VPA7Gpra3Ks5JCK3JOM8inqjeYARlSDznpQwEQJw7Ac/KM5r6dI8mw/AKkgcgZI9KjBZsgNyTx6YpYwWDEkgEcgjGBT448xnuFHce9aFWBEKsSSSe3NPILgZIAOQST0NMikCjcpJHbIxQspYYALck9Mkk0WYthGt/LIYEOccMDx9KhkgDRBCmELZKjoT3yPerDyMMEjAJ5B7VmapqkdjES7hQFLD1I/rzWkVLoK5n67o+nzRu0sSo4BJAAXA74xXjXjCDT7V/LtVYEE4z29K7jWPED6oWaOViCCoYAnI9M9q891O285y5IZiTu5zz3r1KSko6msNtTkLltzHIOR39KgOJFAJIBPIrQurcJcFQMMRnbnrUMihAMADA5FRLQzk9SKJFMgxuK9AO9K9qXUgnaCcZbtTo37hcnnvjBqaNH1GVbZImJcBcp3JOAKylNpXFdHrn7OvhhIku7kgs8k+QWHA7flX01BCI4hCQAQQzEN3HIIx29q85+GGgJoukQIAWEahTx3/8A116FNeIgJYABemOMH6V81UftarkehhqWl2S3UrMsjltxGWJAxgV81fGHV47i4uYhLsAIAYEZwRwSM+ua9o8U+JE06znnMhjyML2Bz14r5W8f+IP7RvZlQgxk/vWPJI7AV7eXw5HzM66kUo3kcNLGPNIdi20kbsdaiKqVdWUhSSvBxkfWnMhaXepbGMgZ79qEWQujugMWcEluc/T+tey3c8mpboXNO1B9LvI5rXMEa87c7jnuc+9fQvgD4iN4g0k2U8ga5Qbwc84AOR+lfOaIqu5VDnrtAxmtfw9cSadeJcRB0DFXYg9cHoR6/pXDXoxn7y3RzXcHdH0RfSrkFTuJzk9cVjR6bbJKXdBISMDJwASeaydK8WLqKAbAjAcjrmtm3RxKDIuFYBgT6Hoa5Fdbjc+YsJp9sMMIicHkADkVpx6dp1wDG0DBh91lOMn3FMswGwSeM4GR1Fa0ECo2SBmjQSbMeXwrZPGSAA4wRhc59O4xVC48Mu5Lh13h1GApAK967RYxuGB8mfzqdIo2k3qm0nn5u2KWhqm2YWgaY8MuASAucMR1FdYhFrD5juA2QdhB4/p+tUDdC3ViUVCCeT1NVLrUGuo2UttPfArDkuzWOhU1fWXaSVFJCbflIPUnOf6Vz62T3cwZgQDySTVyeFnkcHJAGQfXmrljbBSYDjBOSBj8s1liKqoR9TphHmaOj8M2K6fGxBBLfMSeo/8ArV1ImACkjO0fLgdD61i6W5jxuG/AxkYyPatRJBuGc4PPtXixfM7ndocH8StPjv7RyQNzDJb09a+Yb7SDf6hdQsgTDFVLnAIHQj1J6V9geI7NLywlVYx5hBIz3r5+8ZaK1s8pIBk7sAB+VfQUlGtQcOp1Uq3s99Txm98LAFQ5wSPmRu49OK3dBgMdoVQLCFJCqOiDsPpV65tFJYMdzkcZPI+gq14f8La1PBK9npV1d2pIDTqp2gjP+PavHnhJU3dtFVMRTlpYrtGPkYtvKjk54JohRs56DNXrzQNTtkLyWzxxrySVIx+dZfmSyBUdQCCc7T0+te5SjLlWh4VSPLLVGzFnhmYbT0wOlXIU8uQBTxnqaybaQuMOQQoxjOK1rMhxkAnHy46nH1NVOLRmnc27QhgyHI3DaSe9bOmq0SbBkrgYHtWJYxMZBulkKjHy5HArorBfLmBDBV5BDc5yK4p6msTUt8JHkDBbOcHpXQabt2pkMRkfUmsKzSJQEC8elbNqSs0ZBIxyMf4VxSVzsgzq7HcQykMqk4IPfFbUJIjXAC4GOlc3Y3TsoDkhskdMZ561otdmEJ1DAbstXOqbudSmSajeiNyoOBjqec1kwyBpBIRgjoR2+lc74m8Xw2KyEyEOMg5PBNZHhbxX/b85Fu+THIFcHIAHfHvXoRoSUeZrQ5alaMXZnpu6ObSrlCGEmAyDbuJYZ49hXgvjiUfaGjfETqxZuDg57A+nNe7wWkkltKgO7gtkdlrwP4lWtyJ76QoxWM4ViScLgY/Umu3BvVpM3h+8g0jk5LiIEASsyg8q3UD1AHvikj1h7Z8RnaQODjOD2rjLbUZkRfMBQqcFSO+fX0rbgv4po4+QGIOckHNdsmrnnTppM3j4ou58M0mQFABxjP4Uq+KLnaFDYY9Dj86xxEMAghuwx2zWxoekG6lIZtpUZG5cg57Vg5xRioK+iHzSXt4iuZWwDkY4zx0rLnlfO5iQw6jNdrqsUGmWShBg7QGJHf2HpXAatfKsjxiMgq2C2chvp61dOfNsdHs7IjvLrgYbbnqcdKx7uczyF4lyudoXPIA7/jSXt4oCh2IU8kkcL+NCQFxIQchTtPGM+4NdsVY5JNolhd1YmMlHIzwcZOf1rotAhS4YiclAejRqCQe/HFYUSl2AcAAAYAGMj1rpdEwmccMP0FNo5pNnWW/kxRIgRfl4DDIJ9yKtSTqy4YbkxjgZ5rJ81sDAOSMjPapoyX5UMrDGcnnPrUqNjLcuGUyyB3wUGFAJ546VbhdA6nBLdhVaOBgmSqkE45q5bxEAMQA2e4zxWFRo0imaMUUrMgUAEnJB7Cr9tbEy4MeCpyWB61XswWk2HAON2769sfhWzZ4kKgAls4BxjNeTUk0d9KNya0ty1wodSCe4rdSBbWFpUjOFGSSM59adp+lmRgyBSe5bt9K6mPSw9ttI7dfWvOlUuz1aUbbngni28nMxTHAYnd61zaTh1AYgHPJ969U+IXhYRTJKFld5FwhCdB6k9K8vmtHhlcPHsKkgZHX3r6bC2lTVjhxas+YuW7BGBJUr1x1zWxay4wAQ4bBBUEAH057isK1zvCoegByRnJ9MVv6eGLgAAjqR6VtJWPJb1NiH5EjPCqTkqBkg+vt9a2LebaoA+Y+h71j2jIqkhCkmdpLdwP6Vo28gZwMDHeuWQ1I27EtJuYAALjdk9M1sacu9gXOQOmBWDartycEDGTzWxp8oVVIYZzyPSuWSbOiEjv7dByAMg/3q0Le3GQQcAc8d6ghiCgHOSTx7CtK3UEHABPUe1f5etXZ/Q3qMnsElILKNp5IAxWHqfheKXdEqhEYHI9PTn3rsIlEgCuwLAAHb2qO5h3IAUDDOMA9vU1jZp6CtY8G8ReCGjad0JdQf3cezk/U155rHh6W3UAowK8cCvq6+0uMSOBvI244OAc1594i8IrO7LEqx78khmxk+w7nFddHESpzV9jaNaUd2fN7wPbSAsCADz9K9N8D6fc3ECSElUOFABBz6HHWpp/h7Lc3LoAChwoAUEHPY56V6f4W8KR2FtBviCyjB3A5A9MV9nXzDCywvsluTdN3Znf2W8luSVJZRwR1z6VSufCss4jLuUBXJB5x9a9LGnIuMDBxzz1praYu8fLnA+76V+dVIRi9Db2qR5Dd+CnGIwQVzndGCCRjkZqv/AMIa4k4RivTJGTXsL6cjAEoSeRnHQU3+x4znA+uBWfPNbMpYix5DceA55I2dWiUZGAASQB1yKki8ISxhQ6fN3IFerSaUijBGFIweKoXaQwKRnIH4ZpurPqUq8nscHH4QhaVFJAC8lgOp/rVuPw3GjsDkgZwQOtbcupwqpAIAHPIxWbea2QQyOQD0ZePyNClc0i5yGDSILdQxXBIzg9R7Y7VWmnhEZ2gFxnAHpWfcay4hIZ2klJJLE5J96yJ9Rd1dSOCQchiDn+grRN9jojB9S3c6lHIHbcBsIUrn5gTnBx1xx1rKuJDdRopABGVYA54NMaV5SSACQeOBzSgFgjElA2c7T0xWyk9zZRSMbUtPRPlRcHGM4zXO6pp6rhgwUccHPI+g713MyBwARk9R7iq08Ec9u4CqBjcARyTXVTquDTQWZ5lqFm6MNoG0jOc9Kz1iYSqiODuOMnkV3OpWAiiEkqZVjgcd/SstdLzKpRAATwMV7NPEXjqaxb6mjoNsF2fOXO3nI6N/hXVw27CNCXAbAyoqvpmlmGzRcKDGoOAM4z61prAqws5O0nptrwcRUc5NoOZk1s6xI6lSCSMc/dHpU7yEFNrHJPYZzVVJAvzEEliRjpmrMRR3BV88c8cCuJvuPmK0qupIfLj1zVKdXYjJ6cYA4xW2qoUBcHk4HHf61DJZ7ySoIU9FIyR+IqU7ApJmNgsDkHHU1EibWYkEg9Ae9a0lkerjk8D3PpVd7VsgAYPvVqaKuJZAxgyRKS4HQHBOewNdroV8fsyAHacAknGQR/OuOt1dQQAOuM9Oa1dLndWCsxwDwPWrhUcZaGdRc8bHV6pcRvAzklWPJI75+lczcOFViRuA6D0q5qeqRQwEEsXYEABTwa5C51cFgXJJPGc45r6nD5biMXDnhG6PBnVjB8rNxZRMPlOzPBwM4qURbiCV3kD7xGKy9EuY3LF3HXgE1vOy7VJ4OQflNc1bB1MO7VFY0jUUldMrxlmJxklTgkdBT3lZJSSAwOeQMjFTGVyoUEEkY4HWmISkIi3kJnJjzxmuZaMpO41QFAODnnGD61IRmIkEH3HemJ8jsZCTjgAYAHsaJSRGzA4HYA17WW1XTxMJeZnVV4M4DxkUZWRQwZQWJK4H4HvXjGuFVnZlGMZBBPU17Z4uQGBy4wmeSTj8K8E8VXTxzTgISCSVAPJr+1OGsYp4da9D8kzeg/aXRmz3ghUOBgYIyO9Yl7qjlJNkzwk8ZXmoJJXQyuCQp5OTkA+uKoKzsrAgAZyNvcV9tKrc8WFK248sHkKhPMQE4C/xVV4ZgMFQOintVyCJ3Usg5UZyTjmokgkclnQAk4Kk8Vi2dKjYq7dhJAJBPUdvepGwJHAO6IY2npV6KMSZTGQB0HahooASViKk9QTkH8O1K4FZY1bODgH07momhGGBAyMfMeoxWhGVLnCgADAFILBZJ2IJIcgBCO9UpARRkRISpIfr65rS06+mhRAZWiOOMEZA/wAapJGqFwcHbwR6H0psSPJIQQRHjI+v1qlO3UTV1Y7nR/GJtZVhE7l2ACs6Zz7nHFej6L4wMm2A3AAOF3dQM9xmvBY2lRwUO2TkDjtWtY6vc2Id1cs4G4L2z6V1U8U4P3tTz6+FjJXjufTOi66LvEQ25QDq4y2O+DWykwmJYEEk4K5xxXgWkeKmDBWKuQByR39q7/RfFUUsSRSuDgkA59umfauv2qqfCePOjUh0O/lwu4oQABzg5zioEG8FwGAYZIHbPtVLT9XikBTYCSMKc5xWjwyh1+VwOx6+lZyOZ6mTfJ5kLlCGJBwehriNdiZHMZAzjcSx5I/wrutRQkmUNn2FcfrEEUkkkzKWcgqCDyB6fSuObuJLU5FLoWVyjE5GTkDsK7fw142t4F2PIRMoLBcEhgO3HOa4K/tJIQxILknO5eMD3zWUlxLbS+bAzI69HBGFbtz2NeHjsuo4+DhUPpMvx9TCP3Nj6l0XxMJkiLlVEihlIOQRiuoi1BZVBADHoG64r5p8M+MpgoSUguo3bs9fb0r1jw54mSSEOjEpIQWDYAB74/z3r+ZuK+Da1CUqlBXP1bLc1pV4rueiqQ3zDgtwcHpUiQjeFAycYGTn9az7K/WcAqcg9zWrG4ZWwNvGMDvntX4ZicPUoT5KisfVRkpaoiRR5nIwBkVIACpQfMcd6ckZTBGCACAKhlQ+ZgHAxjGOtedItEexz1IJ64HeoQAGyABgkGpiu0oEAC+g7VG6FnBU4QHJrFs0Kkv7snIJ68AVUmcxooABJOQCKt3BAYEnKg8+9VmYFtuBj1PFRzFJDDIHADjA9B0pCVbcQASvQntTZcAggbQD0HShk3ZIOB2AquZhYSGRHAKnIJ4IPWnPH5shRVJxwD6mqomdJOTkDpxU7uHjAUknv75rSMiXFlSW3DMQSF7EEd/rUkYa2UEEKM4OD0FSqgyFA2k8Hdzz61HdxMkYBBJ5wc8Yrup4qpTXLF6HPKnfcpX2uCJSB8wHJx3rOh1l5ydq8nkhuMCob20dwxClSex4qhb2rQ3JaQlkIwVBodVz+PUuMFE6+yuXaMqWx6HPSrsEuAgLDcvUjkE1h2Xl7QA4A4IHr7VoxEBiAeO/1rCduhvE2FdJA6uWO5dvH9falVCQM5HsTUNs5OQRuGAQR3PcfhVsqXIGCQP0rjlKxuhfIc5ABOQCB60RsQmUGARjnpU6gLHgHJHJye1WtL0t72QyJhrdF+bAOQSe3r+Fc7dw5rGatsxwSAQMk+oqeO3K4IIyDxx1FdJJoRRACBhhzjkAH1/CoJLKJGAKMQDjIGMD0qU0txqaZa0IlXUuSC2c9vxrrrOUxgFGw4GAfSuNtnSGfGSB1JJ6DsMfnXQ2M4KqC244/Ou2jUWxzVVc0rgCLIxgZzwRgf5zVC6cpETgDqSfWrMsoCKoAAA/OsXW76Ozt5nnk2RRruLdsV6FNOrJRS1OCUlDVnH+J9cC3JQYHGTz2+lcl9qikZ3Ugc5J9Celcb4r8V/vZGlJR2ZkRnyG29cj07VS0bxN80ZdgS33t3Ocd6+zXC2IeHVZJmcMbTvy3PR4YhLGctkE8Y7VowAQKCAA3fPesHSNViubdSrDYGJGOmakvNdDb0RhgHJAGeO9eXTybFOaioHRPEQte5sT6gYwXUlWAOMHAB+tYl7qkUfIIAPRc5rAvfE5JdQ4AXK+pNc3d+IyuUEe58YDN2Priv03JOBa2Jkp4nSPY+exWbQppqJ0mpeIIoYygJDDJwveuWvdYMkjAHg8k565rLkvWu5cNKC+CTkYz689PwqIxhSBkgYxjsa/oDLMhwmWxSpR1Ph8RjKtd6s0GyVDoRgc9aerF2BIBB5xjkf5xVWDeEBByV5APpVhUZir5wMA+x9q+ojGx5UtS5E4kYAA5z1NWY3IYoSCGx26c9c1VtiNgBIBbPQ9Ksb4/KhZFYFl+YMOhBIIz3HFdCMJIvLIHEZXgBstu7j0HvUmVkcgEqM8e4qouV3lxhSMgDtUiHfGRkgKM5HcVvHQ52rGiiYiBK7yTjr0xigl1YAHA64IqNpj5pJUDI3DAwAMVG8zlS4UgdcY5FdcDlmy35ylgCCT1B9KiurhbdMkYAORUD3KxkeYQoxnJPSsDV9WDF4VJKqeGxwa7KceY4Kkktx2oXhuJiQAVPAGfSsqRCGJYgk8AGozdF3Cngnp71NMzuAQFcjBG7jjv+NdfLY5lNMzpdgLhlBOMDjrVLywZQCxBJxjpWpqR2hypJTsehI9xWWXXIJIAJyGz27UI1WpqadI0bsCSccjHGK6mxuA8IAJV+xYdRXIWzlHAB+Xgg11en3MflIuQHGOCeo9q3TIkjVt7klgCdmMYJHB+vtVyCQCFcEBuhHYewqjGehLF1JwvOce1XYXGMEZHrQQW4piWC9cfrVpJ2CugOSzhgccgDtmqduAcPgFhwGxVmDZuPyEMRy4PH0xUsC4koAAC5B5J9auRhgpJII4xjtVBcIwQnIHOc1bhkUEq+4HsVPB9jWbKROI2YtkhTnINTPCuHBOADwetROduACPU4NO52YOQD61mzQcUWQYBBI64FRvBGMsUGepPoKkSTYrBQMnrn2qRcP90lCR1HX3FSQVX0+E7lMakkgkkVWk0K3DEqCjnjg9q1QY8jnJ6GnK4EgBGR15GKV2TY5l9CFlIHQYIIYE9zXaeFNfO8RlxuJAJJwMn37Vl6g58skZAA64wQfr61yRvn069LRcRE8qRxknk/jk18hxHlcM0wkoON3Y9XLcXLCV1d6M+jLG4jkGCwLY6Ag/qKnmso50IYLnHAIzmvPfBPi9LyMIHDrn5cAjnvweteiW86SgMCTnsRjFfxNnGEr5TiHF6an7HQnGrBSRhXvhWG6VkAADAgjoa4XW/htE/mmKNVOMAqDkeozXr5AkYAEAjAyR0HpUc0MZDFkBIGQMZH4+1fQ5FxvjMrkozleJyYvL6WJjqj5u1LwNc2aNmMIM5HOcisa40wwAAIUbOQe9fRt/pkdwrKY1YHkAjr6/SuW1XwhBO+4KEYd8V/SGRce4HHwSqysz4nG5BUheVM8VfTXWQBjkdTkdarXWngglgWUgj5uwr0XVfCTw5lUltpAwB198elYtzpRYOhXGeOlfqVHGUcTFSpSufIVcNVpStJWPObjQI97EoNpHHFc9qHhaCSZA0RdM7goHIPYg16xdaRFgKTgY6Gq9vpSTSqigBUO4+9FeSjBybIpc6mkzL+Ffw+SyuxfhSJ2BzuAz6Zr6B02H7Laxx7cFcAY9DWL4T0EW9mZQFU5BUngHIP8AgK6wBIxk7QAMkmv4P8Qs0ljMylTi/dR+4ZTScaEboQrscqV47MO/vUV3b7sFMMO+RQLqNVY53gHn/Cqr6hGrAhtp6YHGK/I5cp9JTi7lZrc7yQdgHb1qdECKMgFiMnjrVWS6eVgEO4k8c8mpRE6lWBYYOc5Pf61zS8kd8VLqJPIpJJZVzheD0I9qLaBZriKNiCCwBJPGKHRSzOUw56s3862/DFidxlLrJk4BAOMCnTjzMt2irnc6BZpbQEA+aMYB6DOOOa2NgYAg5x2rJhmMUIVRg8ED1q5HdB0YgFQMDJPU17EXyqx5M027k7REg5wM9Tis28hjRGIGST19KtvcFkAJyen1rL1O8AO0HG0YNJyiTGBj3mNxIfcG4BBzVJ1IHJyTxx1qxIRJkk4B6HofzqGRxggcjt/Ws+ZHVGNitqMAubUjbuUDkZA479a+cPiv4PlnkKwQkuNxyozvUDP4GvpQqPLIPIbjntVK58JQakp3RbjkMcjqa/ReEuJf7Erps8zH4ZYiDTR8P23gW/u7wlosQKACWGOSemPSu/0bwlDYlUdAnq2On4V9JXnw5gGBFbq65ycrgiuM1rwHPah3Zw7MxYADBAzwMV/VGXcZYbMUlzWbPy7F5ZWg24rQ80e3Cu6g7hnhgMZFQPCcFSDjpnNdHf6I9vKTt3Eck9KwbtWjc5GApyMV9dSxKqK8Xc+fnTlB2krFREKttBAIPc9qvwqSxQHjAJycDgGqxIV1yOWPBxSo8sDOXKtGSMgDnH9K7oO5izQiZ42UK+CeMCnNOSQgGCFJLepzVEziNyof5ScjAzzTXvh5jurZBAXJ44+ldsImTZm+IC8rkM7bR1Un+L1xXP7Qdyq+/PHXoa0PEuppbu+4gkYBPrnvjv8AhWENRWQkBQx/2Qea9WmrI5+SUnoieKJkcgglByQTkCo5dpckJkHJBIzWro+jXushkt4DKRywVgSv1FdGfh7eoEM8RicAYwcgj1zXNXzPCYZ8tWok/U6qWBr1NYwZwbgGMhkAPQcViXtqTICp+X09a9Fu/B13blTIATuwApyCO3Pr7Vzuq6bLbTIVhkZGJBwAQMdT7CuijjKNfWlJMieGqUXaasYFlAERS4BJ6N6g/pVuOxBUjJcAlgT2z2qVY3nZgsZRQQMHv6mtSKAIvEbDIIPHWvSi7nO/I5m4g8oNluD7U2ORNuAOTwT/AExWpeWxH3o2IGR0rEnjktkLOcLnO9gAEHoTVuxm4MuJLHghiAq984xVyN0VAC2Swzk9a5t7t1YgqXLDlquWt8yRqHJZeg9hXPKA4qxsxkFSfU4znuaBG/2hwHysahgSeueoHuKiguP3pckCMqAF7g96cZ0UMScgHAPrXO4s1SLq52gEBieRz0FOLsGIIxuGAfcVUW6hVTgYPqT1pUvleMqFy4PT0rFxYy6jlcAgZPOR3qfz1BDbRnoQeMe9Z/nq5Q8KR1Gak+1xMxBIU45z3rNxKRdUKCWVThwCTnqamV40jIIKjBIAqil9C6kFwMDg9KG1CJcjeMdzms3EtSLIuRgKFIPqaiupVKs2QB2GfSqxvomVtrqwGSecYrOn1OCXJchAuQDmqhC72KUkxbnUSwCg446+tQaPezz3ZhRSWJ6AHpVC91ITyCOE7iAMBRjd7AV6h8PfCIhUX82TKyZJU/cYEYGfTGeK76ajBXaG5K21zqPC2gGHT455AQznqT0wBxj2zW5NZP5bKpyM56d+/P5UsJMcYRQpAHGOpPvWlF5RwrvgEDJxgDjn8q5qk+Z3M7p7aHJy6fKQxKnOemKX7JLnaTlCMD2rqrmBDgoPlI5z6VmvZESko+eOhHQ1kkhOTMeGzDKcghc8bhg1OtoOgHT881rC0eNAX+dW5OOT/wDWqzHbLkDDE46+lapIy5kZsVoQihRuJ5Jx0q5DYgEMyYIPDZ/pVv7OUXYqkA+lWVCRKpZW45OP5fWrGpMiggCxgbdijkY4/HFWsgEK7llAyAT0HeoHlIwApG7lR7UkchJBbIOcYPUVLQrjbkKC2ACDgjH+NYeoWYlYnG044C8DNbczhwSQTz27Vl3pPIzxSSJ1RxWv2bbXQYB5AOeprxbxXvaeQZjQrjKkk5z0IPT8PevfNVRHjJcHPIz6V4n42tBHLgRBgDgsDyR7/Shq6LhOzszgvMdJgSSoxg+59aeGfeWEp2E8gd6bJbhZ0IO4A5ZG/jx29QOnSooA6OwdAMHACnOaysztTNK1cs5GcAnJJJI6fpWhZKG2YVlIJyGIwff2rNtpMSAFTGvQBu/NbXkPCCGiaIlQGDDBx6UwbsOt1fJcPkkkkEZznrT9yyEkMDzjg1AECADOR6Z5qXIBGcAdOK0RlcldSYwASGJ9elKFZEVSxAPB5zkURoU5ABGfyp6BSQYwGU85J6ZrRaEMakYJYhiR2wetaVjEZyCxCkc8jpVRAOGXAHTg96vR5TcCGBADDA6nvxQQW4gEyBzgZzVq2d9xwxK9BkYqtHkxKdwBbk+o9jVuLKxAnGc4xiqRlIupu2gE4B4z6VOgKAqGyT09qSPmJcg47cUqoSwYlWIbcMDnHpVWMhdpLADn6mp/LPJPG3vVfzgzEjhgcbcY/CrgBKBVweNxzxj1HvRYVzC1S3R4y+4pI2TuY4B9sf1rFYOigk4I7A5rrLiATKY3IJHOcdK5m9iKSspOUzwAO9WlcpEls2UIOBjk44q9/Zq3qlSWwQOR1FULZ0kbaACQOSB1rdsGUEZDDA5PT6Go5LGqbWxiWejHTdSSVWaVQeG64HpXufg25M1pEWO8hQmSO3euCtLSJ8KEBLckgdc+1dh4WjNiTESdmAQemKvpYylzSOj1PSRNCyIilM7sHucVyd3pZt2IK4Hb3r0BdkqjywxXGMnnmszU9LBQsFJ53HFEZa6mVmcG8B3A4Kgccd6aqeZlQuGxksR0rbv7LLAgAAcmqTgxspODk8ewq3qUkZ0ySCQkcqwznPT2xUUsiJExBJJGcVZuLpYZ3LEMCTggdRWVcqZyShwCeAe9CHYy7m2Wd/Mc7hk4Wq1xpkEoOUAB6kdq2BbhmUAYYnb83QCnNaIMkAAD+E961voKxz0+jJsLlCVHQDjB7Gs+bTH+VwSQTllArr4rdkcAsQuCwJGeew/Gq/2Q7CduQf0IqQ5kjgb+2kKIpIQEkbuw+v5VQbTgcBwMjkt0/Gu/m0eB1klbawC4AIyHJOMViT6SsbSs65DrypzzjJA/OvOxdKTjzR3PQwlWHPyyOYltF+ZsbiMAY71m3KBslgCeoA4x6muhuMQh2CiNFwDgYx/nNYEwMkhAQk8nkc49a+VnUknZn00aUWroqI5kDDflVyB259cflUJQAMd2WHBOOSe/9KtSKhAB+QDjI71GdocLtwSM/UZrnlVbN40kQw2hdsk7DgkEjr7UqxAEAjJJxnPSr0cE75ZY2eJQcsCOMDpiqo3tkgFR1PHasZVGzojSSJIVCIwZVLHPTnilASXaoADE7QCOuewpUGPLcAncSAB+daVpGI8EKFcHI459Mj86hVGhumjlL+yIJbymSMsUAIxgjrx+NUdPgijvAhLkqpKhRwMdc12OuafJNZyIhOc5JX+H3rlIAYLgo74Jzgnqa+mwFf2kbN7HhYqk4u5twu+0uMlVGTnt7VrWodY4mDqVKhhj3rIt95gYr8wBAOPWtuxQm0hO/eT1OOTXoVm+RnnU/wCIka9shVAHySwycHofSq+s2jXtqSjFXACknnHP+FSGVfMDFlC8YwO9Q3l28Cqycl1LKvcgcV83RqSVRWZ79SC5GT6XANJgYwJsJ+VmAzyf/rV1WiSh9hdsEjk57iuZcIuCCQfLU4Jz8xGT07ZrX0KcSsAGXJwoJ4APrX6BTd4I+FqxfM22eh2aBlRgQAQK3bSIbmBIIwM47H/9Vc/p8zPCo29AAMDoK6C3YiMYBBIzkjrSk7mKNe2iIdGBIPTcvXHete0UbGcuTtO0knoewrLtMOygErkDvWzbKM7SQNvILDI688e9cc2dEETtbAqzklSx5z0zj/DFUNTsIrmBo5FYR5+6Oc8VsiIzEANkLg89PpSXEKyLgjjt9axU7M25bnhHjf4bRXUNxOEDpGQSpHvkfrXzd4k8Kz2F1KiASvuJJYHKgnOM/SvuzULGNlkDxfuiCoXPU/XvXhvxM8IK/mSxpgDnAHUHrzW8qntFZm9Cq6clF7Hz9omiie0d7iEhhwqDnGO2ayPEFkRc4yqscEY4Fe8eEPB0L6UZCgSNidoxn1rlfF3hmGLUJrcRIwwpBI5zk/p0rwaWJVTEOjfY+mnTcKSqNbnjT7VkBIyR8v40kLAMQ3ABFdnqPhcvISEJc88D0rmrqzRQQBlhxnGM817ag11POU+Yv6a525Azk4GOv1r3z4Y6M9tpzu4KCTBJHXIzjn8a8N8E6TPqeqW0QBMfmDzCB0XPP419R6RaRWGkwopwoHIx15rCU7SSMKsdL2H3DFVADkZHb2qpExabcASGGQTU8ziVmBbYAARx19qlSIkAFcoo4OK7Io8mWgwygoGAwBxUE8620Uk0hKgA5Ofyq3DAwVjnCDBYntXnnxF8WLtNlaMCcnfIO/tU1Gox5i6cedqJynjTxIurahOiIwhSTKqTwOOx71yyxIWMjFgR/dNSMxmLs5ySxxj0pY8hAG5VwdpI7DrXgzlKTue/TtTjyodsiZAqnDE8AmtezgEMIUgAkct1rOtLdpHBCZQcg1vRoowCCFx061cF3FKRWKcgnJXoO+M1SviA+0oGI4wTitSVUjU7AxOO5xisi7jLAhSxwMjjJNVLQi19xIpEMToCSR046CmrLuTAbJ68ioYomiJLnaScdelLI7pEccKDgsO1Z3HYeN8k7M5ZARyRVWYvtKE8AZOByanklEcQbBIPeqkrhSCpIz3bvQaJFWVhwhPlooIAHT3/ABqJQkTKEOwZ3exqVihBD4Ck4wT1qGYEyZCgIBxn0pWK1HTeYzg5Uk8Db6VGzuwJwxKkqTjjNOjyRnGPf0pQzeUVBwc9CM59aLIVzOnXdKpxhsc4qN2MaOuSRnnI6irzQbgWIwc4FMNmWJkOBGoJLE4+lAXIWsFlRfMQMoGQpPBzULQEKwKkDGOR1HtV6OKREAUMVI3AEEZHr9Kc+0spPzjGCynOD6VqoSHzGLLpxjjVQ52thQB94ehJPpSNAyMyE42naO+fcVsCIsCcAlSQST09qqCAm4IJIBGQfWtLNbmkZlQxFWBBIOQMYHFVLlAZCik5AwOuDWw1sysqkEc8t6VTntVt3yZS5PfAHXtiuSoup3Upq+5gzPhSQCw4UIvY+v8AjVK4jM5YHAAAyD3HfirVyHQgCQkEkYPY+tQgCOOaRl3ythVbOAuPb8a+WxUm20j6XDx0TZlXjko5A3PjaAxwAPpWK7Kq4IDBux7GtC8mf5wxAOeo7VltukfOcY7etfOVXqe3TRPAMy4IIx2FddocSvsRxgYyK5a2YZUfMhHGQOR716D4UslkkQgbiB1I6iuOTZ1wjdnaeGoUWJSowR1PrXY2qMAgC7FJ5Yd6yNLgEQjGMIw+YdzjpW9bxPMCM7RngA9BXnyfc9CCNa0ttgDE+Y3Ze5rUBHlghsEnBwelU7IsVRQMEfLknFaMdpHJgOSwz0B61zykdUSS1hA2t1BP5VpxIFwSc57DsKrxsoAUABexA6VIFLAlThh0B71zuR0RRcSQFhgkKOgq9HHkIRyc1Qtg+0AgF+5AwBVxC6qckkHk/WszZIsKzJKAsP7tRj5j1PerkDFnBBwSD07VT80EFXBBIwCB3q7bKgMZVskde4JoKehYjUFwGJD9APWnctIcnaAMjB9KjkJ3qSBzx9KUMVZyTuBGcegzVJgtS4jF9uDwfbrVtCPLJYZI4246Gs+F96qFByTgVYe5aNwNuCetVclouxY2gOnXqfapNoXJDAAdj3FQQTAlWB2sMdamlYuxJJPc4HWmmRYj+VmAJIBGfxqxuDRFcMwA54zxUbbFyThV4AyehpYZBsOXKHPAA4NN6FakpcK7LGzSBQDnbgk9xinKV2lSWKjnJ65qJrpfNbAwAOucYNRPeBg5A5GVNLmGkXTOY8hVYDrn2qKS5G0OwwDweOtUxcOUBUgnpjPIFOZnkUgnJP6GjmHyiHHmN1AxkZpCM4AOGJwKUOUXBG4+rdabIpIBJ4zkkdqzcikh8qOgCnGVP3c8n3pm/rxx0A6Ukj7CGBwDwGY96ilkLqCCMg8+4qLouw6TDsDE5JByTjHFQTOII8gMB6Hkk1IZ1QOVzjsTVS5m85cHgjsR1qeYmxXkDSMSUY8kEEEEH6H0qFlRcGViwXjKLwT24PIFSyoQFCtnupJ79/8A9dQyxsil2JKnqwGRmqjMloqagEcjaMgfrXN3MAaV8D5hmulu0z8wYEAdDx/+usa7iMKkY5PJJ4xXTGVzKUbHG6rbB3dBwOgJ/wAa4bUbUK7AqQcldrc49816ZqEZLEAAnr061yWs2TNlnRQVPbkV10pWOacLo85vbTZMMjIBJ6YFZM9swKspIdSeSPujqDiuo1dCWCIm8nhg3GM1zc+YXYE7jnbnPYV1KR58o2Zjygw5JJJxn6+tV4CElJBwG6HHSr10Wk3kgAjvj9Ky5sBwx5Gc8etWmYtWJWmIkwnLZ44pkoe4iMi/MO/NIr/ud3JY857ioZJnhjAAAU8gVd2S9CPzXRsP6datxOZIwWJIxgY7mqBY4LMAO5HvSi9cbCpARQVGB2pgWltjco8okCSIRtVh95ec8+vArStGcRoCPlzn8az0ujNsLcBRtGOPpVy1unuJAsgAC5U44z70ak3Nu0iBcOSQCM4Heu5+GmvJoHiJrm4UvZlQvloQCTnmuHSYpGChwpAXjvVzSZ9tw6E5YgFQOMDvQkm0miZ3cWe/z/FUxyuNPtFfLEoZSRtz0GRwcD2pLj4saxqCQ28kqiGBSsSxLjZk5PX3JrzO3fKxKxUhQW2k/e9a04pQ4R3JQAckDkCvrcFh6Ntj4jG1q0ZaM6G58WX7MjrKZHAOGdzlff3OfWs+fxbfsULOGc9SDjJ+tU9+SVQIQcKfM4PPQg9vxqnfKdyBAuNwz0OPxr6OFGm1ax4br1O50ll4wLB1kTLqAWBcZ+g/+vUd5fjUgpRgwYbgo6g+/vXO+WkbjAwM54Ayfxp1vfGGcFFOQcFj0IrX6nSeyIeMqRO88M28ogBbI4PKjrz0/wA+lbU8LyrseMlSMHAxn8awPDvjNIpjFdqGDgANgAKf5np+tenW9jZaxEpsJA6nojEFie5OOgz2rrw1BUX7p5OJxDrS9485uI2hk2bMIBgYOSaZbws7FFGxTwTnrXXa14Uu7SVmMQ2DAzuHJPYDrWDHps9vJJ5iYBySQOgHvXrqMmjzXOxG+mKPL3HIBycfpVuOwCFSpAJPJI6ipoYjOFIIcN0x/OtAKI0CuQgHcmrjF9SOZmS0TjaU+YZ6kYpnkmbCkHIOD7VrqibGUn5DycYzVZTFF0JR+xJ7f41qhXZTFvKGIAJKjaTnpnvj2qNrVonOSCcAjPers75IfdlgBkk8mmIPNQgOCpwNpHOfY0WGtQibcpwCRknB7CpUjcsoU8c5yOfanfZQExhlBPUcE1IsZ2gu7EjoSMAD0q1YTTHBCXUjIHQ0TIciQOVJwpA9B3pgZ4HXADKckHOTQDmPMhPmHJxjjFVYzbHsnnSFySSBj8P896RWETISA5BwF9R6UxnXAIOBkZAPNQOjSguMgHIB9aRmzS0nUJdKvxKC4l6kPgEAHpx2Ga948D+JF1/To3DMLlRllkIG3HTmvnYOYUTEjEqAuOufx610fgnxdLpGsI+4iPIRj1wDwPY18nxDk1PNcJKDXvdD3MozGeCrLX3XufQureH49QtDLgGUcDHv1NeXazoTrcgRhkCkhgR1PavZdIvEvLRSp3jHJPeq8uiwSXQleJHBbcBIpIU9uPb3r+WcJxBiOEcXKnUjdH6lisvp5pTUrnmXh/wE05WS8XCEAiMV6Pp2kxabAscUQC4HbpV4wrBJtbaCD0Ax+lSADIwevP0r5niTjjMM+fJzclPsjpy/J6GBV4q77iRAbsEELjk1DqVwiwswG/OQBnGT3qUyqHAILJkZFZGqyuFVQVKZJAzyD3OPyr849rbc+jhDUx5Zd8rFhhc9fUVWn1G3sUViio475JJqaSGScOQCC3JPpWZPAY3cuN5A4DDNJV0nqdqTtYpXmuahqN0IjaPDaZyJIxlT2wx9T1p0dxFbOEKfPydxPJNSeY+xYhnYD/k0yYCRQCcc+g/GvusJxriMtw3sMHTUX36nh1cphiKvta0r+XQsRaggcFiMnuewq/a+KrKK+igiLTSMMFVGAp9c85GMdq5ifTS2QkhBzxz2q54W8Oo+pmcuyuo2qVwTg9RXwmMzLE46o6leV2z1I0Y04pI9Kt52kQyPhSByAc1YtWaRwAMxnBJz0Pb6moFZDbkoAVVQvA7j+tZWm6u9rcmEuxCkspbovPrXG3pqzJxOp8tipBBdycgCsbWnEdozSLsVckhiOK14JPPtiQQ7ZyHHQCsvxEN2l3ACF2K7ckc4PUj3HvV0YqpNRM78queM+Kvit4a0GYRXN6fNXJaKNCSQBxzjHWuRk/aD8M20crwWN1fZHCBhGM/U1x/xMt3kuJQpkPlykMzqD8ozjocDnHP+R5lcWobzADksdzEdzX9IZHwLlmLw8a1W7b8z5fG5xVoVOSKPV9Y/abvX5sPD1vbqOAJ5A2QfXHWuZuf2h/F2pMYoLm306IgqRaRYz75POa89e1Mm5emCGHvVMRGK4ZQclQGI7DNff4XgvJsNrGim/PU8KrnGJn9qx6bD4x1LXbdRqd7LesDn52IB/AV1fhiRI7i32AKNw+THAGea8k0q7cOAhBwMnPYV6F4elAWCaRnVGOVZTjOD/Kvb/s/D4aDVKCj6I8mpi6tR+87ntsdwrpvBAXttHQ+mKgnYBi4IGASR61nW14gA8t90YQMWPAGQMg+/OKYt4kzShDkKQxBPev554lc6WJl2P0LAe/Sidr4K8XPol1E0swW1mYAIclg3Y46AH+le7aRrUd7CAWVmIByDkD8a+V/taMUYAFlPHNd78NvF0kbtZE/KG2xhjj9T2r8mxyUf3kGewqXWx7zJIGBIPIHHNUJ5hjAJGTjgHg1WtrxZEBDEnHQn+lPJLKTtKnnIPauCE3LqNRsMe4cIURigyM5HJxz37VjeKbp5NOZCPlDBmJ53ccD8+9aUsZJyScAdfQVzPiid/wCyp41JyzKwOOMDP64NdMZeZvTjqecarciadl5DEkk+gqlGilQCeASAM4PHQ02/nBkkRiQAeTimW7BZIwAHHQk9xXn1J80memo6FpnLOAxJYjAOc5qeIMSqgEhuAPU0W8azzCOMAkdQxxj6V0dtZJplq93MRiJSwBHX2q8NSnXmqdNXbM5tRV2ZGr3EWi6VPPKjCVcEHrjJ9K+cPiH4ne71S5tvtLeVkMqAZV+TznsRwMV7H488QtfW8yRAqCCTznNfOviBT9pk3HLsSA3pX9ieHXCsMFBYrER99n5nnuZyd6VN6HLas4Vdrr+8Vy4YcZBFSaAwMmWYYJGMcYHcH8cVX1VRNhpCSQAAah0adftbRDAiYYbnknNf0EqSS0Pz6buj0qxcJk7QV6nb6VtC+iMMYQhVUlgpYZ59fX6VydvKY4lMRIOAB2yT05qsL82NyPNEiuSFwSSRk47dqivP2UUznoUXOWh142u5cgkE5Oe+a04FMsflpGI1UZCoMZ9TWZpzxXcwQMAwOMZwAfr0rbtVQrlARxySc5Pr7Vwe151c9BU+TQn02EiZQ3AzkZrsrFXDgZLhvmHOST6Vytmki4JZQDzkjk/SpZfET2eVjGJVOQxPI9qSqKOsmRODktC54r19LW3KghSOCgOTmub8DSrqHjTTHmfETk7ogcZYcgfln8q53WdXe7kdnJBJJY46mtD4an/ir7BxKAkW8/MuQGK5BDeuAR+NfK8RZhGng5xh2O3LsO5V02fXFlIscJcpvkxnazYyPr2qteSFGBIVSQMKrEgfjVKxvybRWypyMEt2z/WkkkOMDk/09a/hPNayqYiT8z93wkIqkrEwuCA5cYBB6H9azZr0XcgCEyFScAAkZHHOP6024mZgVj5PXNWNGUQTpuAILZwRnqe/tXXkGZ4fKsR9ZrLma2MsfhHiKbhF2KMkEsrFGRizncQM84+nQe1SRWUyEAxMDnnjOBXr9mtpdIDJbRgkcqq4Hofwq1No+m3KFXgQL05GR+Rr95wXithoxUZUXb1PzTEcLScm41Dw54pMupUggg7RwTUiI5yEChhyQxx+teyf8IjpbKgit1XaQVCjOTVSX4c6ZNKJFFwrkElC/wAufof6Yr6/DeKGUVP4kZR+R5s+GMRH4ZJnkqqS5JHA6DNDAAgFxknha9SPw4tiCEmypOf3inI/XmsPUvh7Bp7FzqChWydrHkD09PwHNfRYXj/I8S+VVbeqOWfD+Njqo3OEwVbIJOTkAngU92AjyCA2M9cc1aeyt5YzNBLuzkBmBHH07Vzet3kUVwls0wBIJLDoCO3619hg85wGN/gVUzyauX4mhpODQ3VtbW1QFHYk8BoznB9fpXnup6tLc3CqxJCZ5A6ZORj8zXSXUAxtEokTnkcZ/Cuf1HS2xI8eN2CQCcV9NQnCSutTy5xlF2KSSNtJBBbkjPQGsTU4SASQGLHJ29Bn61fw0WxnJBJ5API/CoLmHexyMnnBrrbXQiL7nNz26LIdw3HgDiqF3pzcmNSTnBI6YroZLZd4YnJU8g9x6Ux7UncFODjOMZ/SsJO2pokmcpJYFJSEVgB+teifCLwkzh7qeJkljlHlgjII9c/4UzRPDBvLuNJRlSAc5xn2FenaHGmjQCNDs2jAI4wK8yvVuuVFwpc0rvY9AsphaRLGsq/KSwIGMjtVXVNbRI3kkk2gAktuAA/xrlLrXFtcEuRERkMO49R61554u8aI8E5tnYrF8xdhyPw9K5aVC70PU9oqcdCT4i+PnCtDFLuAyqj6147MXunZpDksdx3HJzWtqbTXrGWQmRic7mNUdnmAAqpIJywHSvchFQjZHHUque5S8oAsQAoGOPWg24GXC5cYwvciriQxsAWJCseoGc1JBFhyCcD+dVznK2QLbO8gdiAQOAegPv6ipYy0WQSof1I4q6kfqAAelN+yiVixTcF5OTjNClcwk+xY0e6ntbrfE5US/Ky88ivQ9Dk3lFjkIPOVYgL6n8fxrzuGJxMEByRyMdD+NdhpbGJEJOD3x2rKpG+plZs9H00jcgOSDjlRnFbO3ygwbIIJUj0PpXLaFdpKoCTMWBxlcHFdQk6ujPJgAncQRzk9a5rGkUXrdt0JIHOBgHjmi5uiANnIIAzjoKoHUQkahRgAE8nqO1VTctNn5sKx/Oixur2sTXUzMWU8gHnihNrAFSAe+ahlSUhQgDYPzAk9KmjwuEAIlAyQR0z0odluXFMqtbSXE4WIFx3FXtNsZI7sMYiUBwTnpXU+H9JVIQ7DLsO4qa+tUhztBBzg46GvgMdn1J4tYaDufVUMsboe2kynYogYEuAQc4659qvli5KgDZjucGsoMQpKjDVPHOZFGR8wPOO9ezB3SZ5trOxcuJQ0DFVAP3QO5Hr/APrrxvxrp5nmZ2wrhiyB8ED0HHBr2BpihDoucDODzz9K4vxJpj6tepBbw+bLdMFjRRnn29Pwr0qFT2buzObdtDzn4Z/B+8+J/jG306CJVgiYSXEynOxSeRnt06V+jfhH4faR4Y8O22lwWcPkRRhP9WPm965n4GfCez+G3hiKJY1F9MN8zDtkkgD25r1EccelfB5tmUsVWag9EfZZPlqpx9vWXvM+Sf2mPBMWlW9zdJEqQId4Cj+Eg5/I4r4u1W1hsL54kQoJCW3E5ya/SX9ozQf7Y8MvhghCkAkZyccCvzv8UQLPfSuSN8bFVwMgEcHmv0bIK7xOAvJ6o87O6CUrxRj20kUUxRj844C461t2bFG3ugAOAMdxWMiiR8KMNnJNbNqxKBWbc4IAz0xXbOzPjW+U3bGRGUEghjwB6Vt2TlgQeD64rFsfkA4DjPGB0rYtW+UKwwT1x3rjkrgpGzbB0jUNy/Utjr7CtCykPmq7HaQOcVlWr4JAJZR0z1q1HcOSmFyp+8xHAXtxXO4nVCR0dvdqXQSyBARuUsTzisXxT4xfT7YnIeVjgrnkKOv+RWHr2uR6bC6K2CPmU9OM815Vr+vHVpiqSSAZ5YE9PTPvXbh8Pzu7LlW5EWfEfiSXVXlKSZAY4b+lHw31p9D1oF5maL5cKCM5989q56QooA5AxyBgUQERXMLocqD0Izj8a9WdO8OU8urOVTVn2LoF+LrThMgDDbk45zXjfxT08s8jFnCyOW2knBI5A/Sul+GPiQ/2MZCdzKQmF65OAOPxxXtjfsy3Pj/TLa7k1KO0WQLIqlSGGR7ZFfKyxdLAyftnY9rLHLE/u4q7Pz7uraWeZyoyAS2FB5A71FDbvLv8pC5Q7So7mvu/W/2G7x7Z2tdWtZpsEYkjIyPTsK8a8UfAO8+H968epPayOCQFj6tn1Fb4fMKWLdqMk32PRxGXV6fvSjoeOaBprhg8xITI2oB/Wu1t54bFCw4UdcnFMa0js18sKCR0HoPTNZGp3UfzBj8oIwPXmtZc0nqeU6XKN8S6xLJLjYDGo7g7gewx6c1xd/P5rElyMDgue/4V0E8puXYgYB4wec1WOjxXAdi4RgCApHU110bI56j6HOlBLCFVw4JyT3BqxHaOqAF8oeSRxzWmNKSAKuQCR6dT61ItidwAG7gA59c8HFenFp7HG2urKkdnnnzBGMAAkZ5rVsEZmEZfcQMkjjIFQLbkSHexLZxjGP0q5ZxTeeQpLpjOCQMD9K31MXys17Is+Qhyo+Uc1pQwOAADnjmqdlIiuYiApAyMd62be3cgCIEu2NoJyR/jWE3YzVixbxDYECl5MDbk1p29swjJkAEg6LnOD/WoLSGVHwSGOOvTFatskZclmJGAcAc5rzas9LHVCKLOmws4DscSYGccflXTabZJPIC4bCjcSOT/AJNZ2m2okw6x5OcAZro7YG3A3ja3evGqzvserRgi7Z5t24GFA4rTtr8sWB5C46VgXF8FJwwJP8INPtdSZFK8qGP3c5z71zpG8tDoLxVv7dYSBtbgAnAH59K8i8aeE5YLmSWJMKDgDoOOtep2l35mFLqwHI5xik1fSxriAhSWA4KDOD7+9ejh67oy8jB+/wC7I+fIrRkBMsexwTwT+XSr9k7ByqjGe4rW8SeH59MvH3vuGOccEj39DWGAysApwuAACeTXvqaqK6Z41VKErG/bvE2xkk3gjBPoe9aFvgPlBgdBWJbguwXIUAZyTgGtSBlKAK4Jxng5NYyiYJtm5aShXJILEjBJNa1jIUMYcgljgHHArAtHY4IGQOSfStWO9KFGc/KowPYVyzjc6YRPYliLcdAP1rQtomRVAAweBTEj2swByM4BHerMWMEEAeuO1f5bXuf0YWVUyNtwAAMEjg/nT1KkZGSp4GeuaZHIQc9T6+tS7RgMckdhQJq5C2GB3AZPQ5qleWQlBBQEYycir0+FVQMAZz0zUbuWjypA7fNUtW6i5TCGiRA4dQY8+nQVrWdmkaqgOAOB9KFJBAJBGcGr8ZAAGFIxxx1qLXFciaMOuAoBHQ4oWEsCTz2Jq2NuBgZHakIYE/JjucjtT5URcqNakEHdgZ6EVUuZFty5xtGeTV25u1jyrZUEcN6GuI1/XCiNmXIB4XoQfTPesJNJWRpThKb0LGrausPmOGZIwOvY4xXE6p4ia5lLBwQehGORVK/1GS4dAQzqcnJPT14/Gs8xGViSpTHTjrWSs3qe3QoRhrLcS8vDMSXYnPTPTFZ80gClVbnPAB4+tWplDR4JwT+lZssitwAcqfzq15HZZdCO4leebeGAAAG36d6REVsgSZccsMfdHrTQB5uWzzT1QsAucEAjg9frWiJeg1+AShxkgbh3PrTipjBDHYxOCT6UAGRk2gIqgggdz608RLsYxk4HVic4/OtEQwZgdoADkAAe2KAu8kEc988ZqPy2yBvXOc56celTsS+0hCSOpJxQNFS4tPtWA6hiDgAio7PTQ10QQGVSMDHIIzz7datzK2AQSCOcitfR4vMCnyyxHXA5NaqbRaVi5b2QMWSGJIwce9Vrq2SJNiEKq84A6V1UFmdi4QjsT6Uy40ZXJwhEnf0IrjnOJg5I450AAZ0wgII+vrU3lM7KEH3h+fFbk+hOSTyQOgxT7DRm80OY8kcZ9Kx5kxOaKMdq7IMgk4Gc96bJahGKhcZ5JHY10LaYwIZyFXkKPU1Vl09nJO0hevpRbsTz36maLVDgFcjr9Km/s2JwCFBGME4qXYqu7EnHYD1qT7QAhwBx1ArN6BdmVdWSox2YCdBkVFZWrtdKShIB4NXPnndlICjOcAd60NPtxGQcEnOTzz9KuN7hzsztajeKzYxybDgg4HUdxXkuvTeXMB5hJj4UZ6f417V4mlR7QkFXKgAhRjIHUcd68T8XR4unaJOASdvU47V/SfA1JV6CUkfGZnVcW5EeleIj9oAZHQ8g5YHIHfPbNd1p3iGK6iUq7bscKw6gd68LN46Sb1+XB7nrWvpHiW5guCJQqQsAMqSSf/rV93nPCVDHQc4x1PCw2auM+WTPeILsDLqykdcDuaexWUhiMkncd3PNed6T4oXAQkOQAQu7nHrXW2GqfaymOBnoT0r8MzHhqvhG3FXSPr6OJhUSdzYK72CsBnqCelK2DhcYI4FN8wNhSQEx1z3p+FRFIIcDqAOcenvXy9ODpzTOyTutzjPF2QjlwDGnJO3OM8ZxXzp4omZbuYAFSC20ngg+tfQ3jWM+WZtjK4IAC5J54FfPnjyMR6kzbGVehywOT3ORX9U8F4n2lGKZ8Dm1PqjjWSdo2MuAGGCxPL+px6VXceUsRUgnBG3sB9anlXfKACRk457/AOFL5PIQLvdTtIPSv16LPlCOJTErkEvkc1MtuY4x5waNgOmMkH0PpSpG4lAUqA2BhjjntzTnkdCxnIUZwABiruxXsMVpEYgBWiIyAowQx65PcY7UeQrqCMgg9u9SQKVIIOUbnLdjUpRRgKcnvTQmyulup2jJHOc/0p+4w7gpDuWDYzyPf6VKUJZSWwQMEHtTQn7wlhg4xmi5FxrxoBnaqk8k+tRvCqxFAWwec56VYEZcAgcEkDI6mntEpkYgjB6D0qWHMQJETG0pICqQuc96RFJJDEnIP3f0qQ2qvGoJGc5A7fWnCLO0KDhSSxHOR/TmhEtla1nmSGASOxlxh2HGCOmK6PTfE5tTGjjIHI4yc+tYxgEbAuc+nGMVFPbiKQt1Y88V0Qny7M55K+5694f8ZGNVMhCDafkZskZ6V3Gl+JRdQAKS68ZC8HFfOVhqJVpkEuycL8oI4U+p9fpXX6H4oMKMRKBKuPlPGR6+wrodWNtVqcFbDp6xPcJbreBh124OQSMmsC+ijfeqtl/TrmsO319LtUlcgooGCPer39oxzBNpAGc5xyR9a52+Y4PZyj0OZ1sCRiiDAGQee461ytyW53plFG1ccZHrx1+tdtqkSSSsynAJJPHeuVvIVLsACCSePQVGi3NIXRn29yUlPlO2wHgNzj2rv/Bt7fylIo0ad2fcqrwAuB/9c/jXMaV4alv5YAgGJG28Dv2r6P8Ahp8MxZqk7hldQqlCO+OefrmviuJM3wOCw0lXauz7DJcJXnUVW1oo6fwlo0zaVBK4BkYEMhHINdG2nNbhSR0OSvc10ul6JDbW4VRhhyabd2u3LEDHT1r+Kc5xVPF4iU4PQ/WKEpJHMSkrlQuSfmC+lQyJIwABLvnJLdzWrcW4O5icMBjjvVGWEttwTjOSema+Wm0ehB3IViGDgAueSB2qEnarK2S/YgVc2KWJQbNx6j+VQyoGJxgbevNc7RqjLuMMWODknJI7GqgjDOCQXBPIBwTWkwKCRSoIkG0n2qo6BSSCAo/X1qUbRKcxUhlJIA74ziogQkbKDkEZBHQ+vFSyK4QgkEE9OnFV8hHIUAgjbt9DVGyRG7IVIJJLDqKdDKijlyD0GRTZY1EWQwAzxg/1piEgggZIp8yL5Uy5dKpCuh+YEde/rUNzKOFIIx1J9auWqeZkEDHfHpTbqyy5JIKkYwfX60+czcDEuysmRKCD0UisowHziC5ZevH8q27sNFlVChxgjPYd6ybmQJhgwz12gd/rVRk2CpFiFxAoAAIBJ5FXdPla4lABLnoSf51g/anfIKEk8gDnNdNolkyoMqVLYODxitHexXs+Xc2bWMooG3A7VqWtuZcEgY7+1V4LbZGQGJCt1BzWpp/CZLDJycY6VzS0IcrEtrp6yugliBQk/Kw9Oh4rq9Oto7aPaEwDzkknFZFtMGkLlQg2gADpx/WtNJCcAnC44Hqaz0OebuWJ9pB4AA9qz7i3LDAG0A56ZyKuOxZVDDgccUjqCpUnIx94dqycbma0MaWzAYuOR64rS05miKEBQw7kZ4qVrUFncAlTyQO34e9RnfbsSQAoAYDPJ9vaqpx5WU5NqxcmmXcCTkdAPevPviPqaRWssRdgCDwOh46H2rs7i5RFdiQFAyxx0rxD4n+I44rmcmQCLAwq9WBOCQO+M1+j8K4V4nFxdrnj42XJA8m8YX8lxeRKMFZMuQWyQwABGPTGK5221FrS7Uu4CE4K5xk+lTahqXnyFyMuCcHHqelZ96pkAKKSG5IxnB+tf1phsFFUVCSPgK+JlztxOnsvG0tshjRmCcEf7JB7dsGp5/Ec92weKXbk8jPX2rh0jLoNrHPfjOK0rEB14lKhTgqo5J+tdtDKcLCXMoK5yzx1ZqzkbUuovGxYMoychAOeepqQ3TTMHcYyB0qpCE25L7yOuR09OasB41wigM7HAHrXvwpxjokcDqN7smyZBkHHv0pQ7FQpYs3uOlRRjfuU8L1GT0IpwcAhQrM3qB0rpirGfNcvK5UoCCQvXHepklYZJRlQAcN1/KoYh+7LOSNoxj1qa2YOCAGYd881qjNsuR5XlDlmHAxU8eOoGC3JPv3qtGCWJGQV5B6EetToyookJOwkAbRnr/StkYSZeRyY1BHzHr9KlibClNhAxjBFVnxGAVbLdAKifU0t94kkBkHyhSDnOM8V0wg3sc0maali6l3CDBI4J6duOlVb3U0tIHlQb1GCdtc7ceJXCuqhi+SCw6Vg3GoPIwLPuDHp0xXpUcO3qzhq1LLQ2dT1mS6cMCUXoB2NRIxlAJO8Kcg+hrKLb3BPTPfsavW4+YAKSOpx0FepGmoo8yd5atj5QSQ4J3HOferNrI/l7SpJzyCcECm4QgDG05xz70odoSgICM3frkClJCirEOoKAp4ycYIzmsiJlIICsiqcZIwMkmtPUSWYkEgn07Vm+eHkIOQQQNxPB9KysbRZdtkCuWYkkjoeM10VgUMaIeQSAD6ZrCgZiRkZx6itqxc7QGIQ9c4q0aOOhvJOgwin7nBwKuRTBUJdSVxkMvOPc+1Y8QJdAMKpwcnuKvqgC7GJCEYIBzkelUY2NKIgxAhiA2CPerdt+6jO5sZGRnnJ9KoRTgLGpbCBcDjHA6DFWYlO1cAgfeGT0z2qGIvwk+VvZckk4YHt6U+PauXO52PQE4APY1DCyBioG4AYIBqWOMgEkE56A9qhhqXUxgOVw+ACQetPBcIxLlxxgMelV7YPgqQMZPJPUVKvyM2Dn1GcgGpZS0JtxycDPPXFTIwDhSNp4JYdBVXkKSvAz0PNSLKrtgMjpyCUbIDen86zYE6IqtvLcHnB7VYUGQMwQkd2AyAPrVcEKBtAQ+x60vmS5ZQQ0bKc5OMn0qbMaXcL508koxALHPuT6ZrkdcgAYEZDKDgAZyK6q+cbVJAJ46ds/wBawtTZfJJ44zkAdKwnG6aIkYWieIZ9Eu0KPvi4+U849fxr3nwt4hjvbSMncScEMOgr5q1ZTHIsiMRg7hjsa7H4f+NpYLmOCZlK42nJ5J7H/wCtX4Vxzw1HG0XWprVH3mRZnLSjNn0rFMjZIGS3JPrmq9xIDkBtrZ5A7is/QdVjvkQBsnA5Par91h84GDnGcV/I+LpSw1RwlpY/SKcuZJlQAh8kkn0FLJCsjkMMZGcZ7UpJVgMYPrQGJYErnB25z0H+FclHE1KMuanJp+Rq0mrMgm01LjJVAgxgOef0rn9Q8Kx3OBsVSxwW6YHrXWBSmSpJBG0+/PGKcYg+1WAJPYiv0XKeOMwy6ylNyj6nm18BSrKzR4/rvhF4Q0qLuC5AGeuKztK0jbc+bKm1SAQMcA969J8TyxqsSwJl1BVzngn0+orlXVlk4UBecjHSvsMx8VcTVwzo0Fq+pyYbhrD+09pNGvBqsUECxowJC4A9AKjl1IyHLvgEcqD1rIjDGN+MAcE44PtSox+VQdrZx7CvwHFYqpjKrq1Xds+4pYeFOPKkXTd4Q5BJAOCD1NTWiidSzAMcfd9ap24EmQHAPTcwyBXR6ZpzmIYGR1PQZPriuKxvpFEcVuqYKRhAeSqjt9T0NTi0kkQorYOQd2OwPT8a1ItKdSS4AB5GD2+lWBaKqFQSPQgZ5reNNS3MXNoyo9NMs53ZQE5yDkD866ayT7HCqAgx9gp796qWlo6jGcnuM1MbdpMptJIOfmBFdkKMYapmEqjZqxThgSDjBwR1xU6SHccnA44qnawkAAnac5OBUwIVHOcEHBDd/ce1Kd0ZvUmlnKRszYUDvmudurhnkbJJH1rU1C8jhiKllwRyDyDXI3OuRJIig4MmSqnjge1cFSVmXCLZr7gQAMHjikZSHAIHyjn1FU7K8+0gSAbR90L6+9WiXYhyqgkgY3Akgd/akpXNLNCMhMhJIxjpUiaqljAXJLKvPqagI/eFwSRggDPSsvU1Z4WYhiFGCU960U2neLDkUtGWdQ8fxeXgyBhnA4wRXM6j4mF6DnGM8EVzuqxH7SFBZTySR6f41VjjbeAWOAe/cV20cwxOGknCbNvqVKSu0W7yIXq5ZcDd9M1g6tpAQFggBAycjqK6CGLLEjJDZwM5qW805p7VmIzgcA96/WOFuOMVh8RGjiJXiz5/Msmw9Wm5RjqeXXDi2OAOBk4z0/Gs1ZSJgxbCkkkZ5PpxXQarok97clIomBIJIweR6ZHQ81man4bntJ0ic79wBUKCckjOCfXtX9Q4bPsJOClzrXzPyqrldZSaUTMa5PmkggIDwSeDTlM0hCiMqH+6B3Ndj4X+Fd/qjKDbuHKglZBgDJ9/59K9j8L/AAattPeN7kvKUHyKQCASeecdPauDMOOctyyPvTu+yN6GQVaz97Q+aYvhlrHii6GxWgLOADKuQfUDbyM/5FeseB/2cLa0CTX8b/aQdrESlkI+hHX6V9CWXhmC3d2jiiRQBjEYBP1wOtaSwpCoBABHHA6V+KZ54pZji70sF7ke/U+wwuSYfDra78zzu68OWPhnTFhiiiVAAg2RgBie/TqfWuOktFuXYlCmWJ2nt7V33jWUTq8YwEDAjBySQfSuN2BnIBywHXPQ9f8AP1r8frZ7j69X2s6rb9T6jD4enCNuUrjw/CyEPGjgjoVB5rnNb+HdvfKCYgUzlsjHTjj1Fd1akbd2D06VZYgqFIye4Pevssp47zDL2ryukcuKyuhid0eG3/w/OnEhIvkHRFAwD6/Wqp0o+UFKEEDHIxjFe5z6Yk6OEChgMfOM59a5/WPCSvFIQqhhzuU9/pX9D8P+ImFzKKhVlaR8DjuHXTblTPHLrQoZy8jghyc8DAz6YrNOgRQSF1iQg9VcbgT9DXf6hoU9mkrkF16ggdqx1zsAIHJyciv1mhj/AG8VKEro+Mq4eVN8stDh7jwbDOXCDCyAZwMEc84NMPg22iIIRmfPfp+Vdo8SK/K7sAMD7mo2RmBIXIBI9ea7ViZ9znVM41vCcaSyqckKSoI7jsfaqsvhoI7KCcg7cY6e+a7yOBVAYEAHBPvTHt1ZyQuUIxz60vrUi1DyPPX8OysCyZ2ZIzio59IlNykTSncVBRAuMDuc/X1r0NYgiMgQEdDkZxSSWscjBnQHaNoOO3pQsY+opQa6Hm1zpE8SLgkPzleuefWqVzZXFrhw252BIQnkgdePSvRb+CGGN3PzEcjnoK8513UjdXcgiUqmNoIOcD6120KrrO1jB6aGVcX7oAC2CDuPOM+1YWoa5IJcAlwW3ZB6e30q7eYkiLBiSAQcVyFwshlDhGdV5GWxn1rvcYouEVI6G31SWZi28AgEYzjOe1PW7mKgAMQRjnv71kWBZkdZGKEEbVzwRjrXaeE9BuPEWo2KKgMSbvNlB4wBkAD61F0jVxjHqbHw68KSarqSX06sY4yVUMv3h3Oe3avfIYYrSIRRIViU5UE8n3OPas3RNNi0ywjREQkDJIUAmrqKXjI3MFJOS3U1x1Kjk7GMnfZlkucl2BBzkEfrVmCX5ueR15NUZTsUgjeD8pXsQe/1FKZTEwGdy+1c5nc1WlUuoA+Vsjk5wQeP8mpYgocgHJOSSR0x71lrKJGUqSBjJ9q2rZRJGN7b2HIJPWiw9ySEckAAHBJHqKDGAcZIAGcgZz7VKoHJKnGecGl4AODgHpkZqkTYRC64bODjBJGcj/GmSuqBuck+pzinsSQdzEjHAxgL64FUrhgzMwOSRjOOtaJEvQimmxyH5wSMDpVM3eyTLS4AGeTjNR386JADliF5+U4IP+HtXNX2tGBy5Yle4710Rjcz5tbHWi7WRWZSQ5wMKMgj1zVC7lyrMxxg5rN0vWRdZABUqASM5wD05HWrd3GSpDEMSMjn8qlxsWnfUx7+UyAgDcuSRznBPU47VwHifSTdxM6ybGJOMAHOPb8a768VlBCMFHckZrmtSiBQhsccAj1NNKNjNNqSZ5DqemFbkLtIk2/M4wQD7DtWbLZLE+/Dgk4HJxx7V3Gr2SQ3T8tkDJ3DqfT2rn7xNoyVDYJbaeh9qzcEdcalzHt4GTCAHBBIJJPNWzfx+WIXYuQAxLHkkdR9KlCA7QHAGeue9c9rMMkGJIyCmSSc9B3qeVGl+Y6KyvI5EVwnlK3ysxPLD0x7VaikQ7yvK7u4rz2HVZIJi7KWAGAT0HuPzNdJpGoSXILSKI2BwFz94euKaT6DcGtWdIAS5xjBHTHNThFQYAzxkYOMn0qtFOPLJxlyMjP6irSkkAghTj7p6iq1IbQ5EIYOwHmY6L0rRtyGAdRIHAyTnoaoIHJO91O08EelalvEygvv2hgCKDOUh0QPmMxAAxnJ5ya04AWQDBJJyCRwfpVWO3Mr5WQEgYO08EVet4jEAQMkHIb2qkjCTLOChRQSQByT/Kpo0AZiDgA56VAZQASQwJPAFTFidu0cepFVYzHOqmYtuBYdTTlYheFJBOQc55py4IJIAPrjipEATjof7uOD70iyMxqFBCnPc1halaYl3qGGTxXShPkKA5I568mqN5AHRiBuwCQF6k0lIEmctGDHcMSTuHJ4xkVpWk4dwQWGBzg4FULpwWcq3IOCD3p1jdKsqARF0IO4Zx+P4elbJ3NFFnd6FKkoGTgkAZArpIr5baQZbDY4A7iuI0S4K7icEnovc/StyadZ5oo1fBGOSentWbXmJruel6FcGQBTJguQAp7VuJaGfMZO5ySBg5yK57w48axRgEB8YBPY/WvQvCWiNdbrycCOMAquT1NcdeoqUXJs2pw9o7I4zWfDbIB0xjqPSuM1GEwBzg5BwDjtXrXieeC23kMxUZAAGST9BXA3ujG+clwxVmAK5xgE9aujUlON2Z1ocjsjgDFJdMVKEkHIwOtWIdEldgMEsATjHQV6PB4ZtYsgD5exA5Aq2mlxRo21VGeuRk59vSuxVEjCzZ5sNEMQJLA7hgKVJJPrn/PWlHh+QkEgYPavRTp6KoOADnrioprCMBiQDgZGOc1SnElrucD/AMI87ZOSAOBn1pToawSAu+RjOBzkd67ZrHgLtAB5J9TVeXTVRg/GCDnPvWilFk8qRycmkRJEQiKEIJGBj8ay9Q0ODaXKgg8jPeu4lsBuIHIwSM1n3+liSLKna68jdyPcYp2i1YnS9zxjxJpjWoMSIHBG4huhA9fUVxcgddzSDDAFSc56e9ey+LdHWSEyupIA256Y9K8s1W3aGd4vL3EOVY4+6ep/Gvkszwvs3zw6n12X4l1Y8snsYXEnyg5XqCPWmSwqASxwW75q5LFtUE4Ur0PrTI4z5gDKCzcKDzmvnWz3IlY4ijIHAZl+YHOW7U5co3lsWLYzk9zUsoVXRgdhHJ9jmnSIhfIG44yGIwDWcnc3joRBZZJiEISQYOWHBzW7FA+xMDBUDBPc1lRggOTglRy3oK11LrbKzZwMDr0rO5puM1CIKrlpDE5BGCcgn04ribsut2AAAVPJxkkHg11F6wbIBJGOPrWJLG5ZwFUlsfNjkV6eCqezmmediqfPEsWCyiEq2MAk5HXJHAras1ZUiLjg8nPY1jRqFRUD5IIzjua6HT0LREE7iOPw9K+orO9Ns+ZpfxEvMAzxzHaMAA5b0/Cs/UZ42lAdyCACT2I+vrWpPEcjkgdOP5ViaioaUIEDH3HBFfO4dXrR9T6GvpSfobGmyBo3LYJHyjPatHSpMXIBAHOAM9Qax9PlCxkHBI6jPGau6Z8k7szM5ZgVwOg7ivvIOyPg6mtz1LSZB5WASSoA64z9K6iwmdre3hJBSPgFuoyeefrXGaHIqyoGJYcNkV2dmAMkDAznBqmcsWa0eY3GDl1BXg+9blnnIJPUDrWDauNxIAwSOB3xW7aKXyWGFBArnmjpgbMHKA9T0PHWiUFlBUA4PTPSktWVowB6ZBp4GFGSMn9K4XudiRnT2u+JhnocjJ6E96878bWCvC6MWAxkY7k16gVGWJGOw56+tcX40sm8hiCMlWYEc4UDJP4UnNxTYKOt0cd4W8OxReD5HYqsvmMTNnop9j0zxzXkHjR47XWJkwwG4g85PGP6V9H+ExHN4SuFkCSM6tCBgEFc5zj3FfOvxLsXtdQeVxGZQTu28ZAOBx9MV+dYLHf8KsoyPuqtK+CRz8vzxBwQCoyPUelchrVoFuI3IyXOeOc100NyUhkC5bfhiCegFLo+mpqFyZDErlTg5OK/R5VYpXbPlYqSehv/AAr8LJpUTzsSTcEtkjlc9hXrtsge0C5KEnChhj8fpXOaFbpGFVSCjEcEY5Hf6V1DQyEIAcjHUdhXm06ntKu5rWUlDUrLGI2JdQAD/EavwCIJuBwRnGT1/CqksbSKDGxypIB6A1ja9rcWj2UjSzBZsfKP617iel2zy4w5nYq+P/GUei6bc20LhpJgBIwHQZ4x75rwvznkdy4JZnLEk9c96v6jrFxrl7Pdykgb8AE9B/gcVRZSrbhkk8kk5rya1bndlserTw6przEWIKfmBAz0qzGDcyJGRhBwDTEcuuMZAHbnmtDR7HBLNkkknntWcFzFN8pbhtxCpCZPAGOxx7VKrMzEAYwuSc9Pap1QLnYDlenHSo1BUkEA7uSR2rsUNDn5m3uElrLPkxqCu3rn+lZMiCIlHOHPGAa3FlIQ5O0gEAj0rA1El7pTFtKk5LdMV42LrOEuWJ7OFo+0jdlpdJ89FRTgDjI5xUdxpY2PGrs5XALgY5rc0u2eS3QoQGyF5HUmtyLSHlAV1BUHpjv3rhjjFF6nd9TbV0eZXW62BVhnPTIqhMAVG7JC817FP8PY7m1YyEtGfmGB9zPauO1jwRPpzs4LRknah4b8cV208bSnpc5KmEqQ1sccWjmx8oCgZH1pjInlksSCOcZq9d6Pc2oJMWUzy2e/0qm0QjADkK5PA9a61OL2ZzOLRCj4YEjIPG2rNtbNPIgQE5OCAKSIo9whwCoyMZwTWxpEYjn3ICAwzhscGrjJN2MKjcU2a+g/Dtb3dLNK5DsGwzcL7D29q77TPhXpRjQO0YYqSVZScgdOvfioPDqs9vGVyCQM57Gu1tElYIxABHGQO1ezSpQsfPTxFRy3Ock+G+lSMmYcoRhi3KqB2xTm+E+jl0cDyyuSCq9Djg5z09q7qDTpShC7djDIJ5BqymnSkEsoLYwTjg/T0rpSSBVanc8k1D4S2gQlJPLfPDIBxnvjua5u8+GAgnIiYOTwSeQfevdLzTj5YUKxLHgE5rPkswgIdApHJ46ir917otVqnc+fNS8B3tiDI/lFCcFIwScdiSfryAPzrltU0V1BYQkOFKlwMbhnIB+lfSesxGZEDENGh+UHoK4PWNGRywQkIMsFAwA3XP4nH5Vz1qUHHRHo4fESi1c+c73EcZGwq2QCBnr3rHvrlEj3AkMSVK+mK9L8ReHI7dHdwQ5c7QDgD1BH1rg9a02NWLLH8+ACqng+p5r89x2HlTbaPv8ABYqFVJSWpyF2BOzSlsjqABVcBFYEBgGGQfWrF/CI5FJIx1wOMVChLuAoKj88e9fKTte59NE1LGESMmVOScA4616Z4MsZfLaSNA5j+8rHGB6159oMbPIoIZwehxXrGg27bIgpCAgKfXNcFQ7aauzsdNQIhcjI4wDyRW1bsAwOzBYgYXvWTYRvHGBw2K2LdRvJJwxHAAwB+FcM0d0EaEDbcgAgA9Qc5rQthK8oKgEAdzyPwrNheUAZZSSeAq44/rWjb5QZI5Ncc9Drii6JBuBDAg+n61YtmJ5kKgHOBUKNG+FWMbx1YCpogAVDAA56nmuZnTEvIxBIHJPIFW0yFOM5qiTl1AIwRngdqt79mCDgkZ55pXNlqTxJIHDkgg9upJq0jlAMEMSMjFUopt5ByAOQQDUxkBjwowCM8dcUXCxYFyWCEhiOpGehBxVmPOFcMAQM7c1nCdpGAI54HTHAqwCUIGSenNaIfKXRMynLAEHnGOlPMobBAycVVaZQoB5YjBpnmhQACMkcknGKtDsWrWRtzhzkkEDaeAfWrX2pl2LvIJOM4rOjJ2kAgjOCemKsKTkDO8+uOlMmxae4KsVYgg+o606O53IQFOAevaqsj7gAFDkcHFSR7plIGVIGMYqGwSRJJOGQ5XnPOe9N+aRgwABzkAHtQImOCOuM8ntSKAgLA4ORn3rNsqwrSYcgDbxg571I0pcZHy56EetVpJC2ApGQcHPerAAZDk7U+9x2I/pU8xVgWXyyQQd+cGhpHYfIQBk8n09KjaYhHIIIIxj/AAqLahwyk5AyT6DvUuQ7D3kfcEDAg80qnqCTkccjGar7I8lsYYDJPrSRTSMDgBh2Zu1Te4PQmZSW2g57n3qCVghAIIOcZ7YqSWZsE8BgOQPSq00gMYJBK53cDOKROpLuOEBUHBPzUy5AkJJJUgEgDofwqESuGZWOAeQR2ofIkTeQRjnBoSE02V5YiQMgMByCR3rMux5pJYcYwB61pzueSGwAe3QZrOnWTcXIGzp06V1Q0IaMu8tlkAdl2sBgZ7egrmdTtSSQwB7/AFNdS8i73UHqM1h6rbNJkxjc+M4yBn8TXXGRzyR554ggGCVVVCnByMfjXE38ILOjAFMkgkYx75r0PWY5GkKhcsOCBzn8RXF6lAZC5KheecHOK6oyOGpE5i8hIB2Sq4AwUAIK4756HOf0NZcyk8gcCti8hIJjBxnuOprJvIyjqxfkcbQa2RxtDIJd6srDJPAIqpexosTcENtwvPQ+tWI0IV8jBJOO3FQzENhCoIzwT1FaozaKEcoijQSEuT0BHX3p3mgZABK/eIAphcecFwSFJ+Ynt6YqYL5jAhcL6Z61WhBa08AzhWOS43DnGRWpKWi5jBKfTvWVCggmV2UopOcE5IH1rZEvnQRqG2oAcH0xQBPDKVQFiSevB4//AF1q6SS84BIAbgE+lZlvJGIiCuRjt3qxpwX7SpGQh6k9hTT1JltY7qxcOygkEr3Hety3AUFkOSRyfpXJ2MwijB3EkEnGeldHZTE28RIYhhyw6bq+uy+dz4rMINN6FnzRHuUkqWyAcZwahuJUKAYyAOSBSTzGVwGYE42gqMdaSVlKKgOBgA8ZyfrX1tKKPmJuxArsUKkbkAz079qVd4R3KBQCAcHIB7ZpxUKNqA5HIJ71Hdw/aII4y5QCRZSobClh0JHfHvXowijjbHtMARsYhSBuyK6Twf4xufDmps8ZRbaQALEOFQDsK5XyXMzPIRlwQG7E/T6VadGjUMiEqvAyc49QPbPNdHs1JHFUV9D6x8G+MrHxRpyQGKJ3OAQAdx9z1rU1bwLYaquYoRFg52gkYP4V8q+GvE934dn3xS+XuZS2TwcGvqX4f+O7fxJaQtI4E7EeZHycDHXPpxXK5VMO9NjlUlezZzF/4Dlsi7orEg8BVPT9a5/UtLlgyJIy6EgY2556kY/D+dfQWxLpgDtcE45OMjtzWRqHhm0vlAdVQ5JXcMgHn9e2a6IYq/xGjptrQ8BZnV3LADdjnp09qhkiQqCRkZzXqGp/Dn948sLLkgEIUwffnkGuM1Lwrcac7iSNg2SwwvBH19a9CMoy2ZjKDjuc8YN2SGA7465qSNc7QBtHJ4Ht0qSS2eNcFdrBgd2CCR6fSpEYnaSgBwRwaTJuLDyzlnOQMhSOvtmmytuVUVsKOR6Z+tTFTxkYJHXPao5GdYwEwoGMYGR+VAiMKyqSeD6Z6igyuVPVVJwBnIOO/wCtOlB2hRKHcDIYjApjMHUqTknoDVIyYwg8hm3dxx0FQiIAkktgeh4zTpHdCQqBiOM5xkVEWAUgnAIz16mrSERs7FyQASQSTj9KfHKqsGDDcACVzyD1wfemFzt2huMDn61GziPLA4yMH3qZK6aZOx9AfCvxwJ9OS2mcNLEANuRkDsM+tdtqniCa4t/3RkiKnOCME/n/ADr5p+H18YNeUBtiuAAo7tn/AAxXvwQmAFyST2B6e1fy74m5Dh6UXi0tT9n4Vxnt6PJLdGzp18bjcZWBzyGY5INaSykIBhNrAjJbn8u1c/p9nJDKATmMjgYxj3/lW3CgCnA3N24/rX8lqcrn3kkr6DZXEagNnPtVF4lmbCqWLHnI5AzzxVy46gEEE9OMVGiFyikdCWxnr7H2rVXk7jWhWmto1BVCygdmGDWJfQhc7iSAcE4roZoBHESDkjtmsG+wCTjjv7VuqfU2iYcoYK7KSWUHAPAJppIjUvkknkA9qmdCrkscL2qJYGeRTnI5+XNYTXkbJWIpUUhSpILYBx2qSCaSFiVJjIP8JwTRh0IymeeM81ctLB7ol2jAQHOQe1ZqMXuZy5epPZa3fZCIPOQjBZjgisbW9YltLgyFyHXLA56H0rpFWKzjBVQGHGc/rXAeLb1GnkBO5ySeP89K3VGMl7plFqT0PQ/Afjf+3LAo5+zy5XKZ6dQfz4rotcJaxcjIBXBPrXzxpetzaXcxSxNtdXBODgEA5x9K9w0zXI9c03zd6iI8snTnHOBWuGjKFVaHJXpyWq2Pmb4rRmKV2UZLMQePunPHHcYI5rymZXMoKooOMEk4xXrPxUQLql3LFxEd5yDjJJGPrxmvIbmP7RsViDghuD0+tf2twmubL4H5fm3u1yu5SRnCyhXHJQ8E5rPfYrEEYzwW7mthmRFIJUk859aqeVHM5UqCWHBHavuFE8PmM6zeVCzKSFJIY+gzwDXX6Rqh8tAJmeJCNilgdntj0rnLiAgFASGz2HAH1q9Y3EUcyqEZXIxhucD69KznDTYSZ0GreOdT03EdvP5iMu/aqkgD0J7c1Y8NePdc1a+SIWAuXfhikgXaPXnrWVqUbzQxFAoIOSOmF78+ld18NfA1xv8A7ReIBJSCjscADsAO9fA8TYfCRwkqtaCufT5Vi5qag9TudKSW5hDuFU4+YA9D6VoWQeyuVdGKtwRg9MHrWrbaKEjARc4447UxrGWJ9xOBkAgjkDHPPfmv5Ax7i6suXRH6hQqxnBXPX/BXiJL6zRQVduFOeox7+9dcjF8shBLdQf1rwbwpqz+H9ZgLkizZiZGxwo7frXt9jercxI5feAcgg9K8aM7S5TOpGz0LEq9RjII6Yrn/ABHZxCxcsrAn+Ic4z7fU10rTnhQQSvUj9K5jxbdym2WJ1CFSSMcF8+vrXZG3UKadzyHV41jncqARnDEDOfyqTTtNlmICphSQcn9P51vWvhua+mMj42KckHjNdRpul29qSgQbl5O45waxWF9tLsd7qcq0KWneHhY2zTzeWBGoY5OCD9DXI+MfE67XtUJAK4II6A/yre8Z+J0QPbQo7PjqBwPXt/WvKL+7e4nmYAHcw3jAOD2+h4r9v4K4foymsRUWx8pm2OlCHKijf5aFwoBOCAuOgryHX7Yi4uHckueAvYelew3MReC4ONzrGW5PJPpXlPiHzXlLSIFBBXAPSv6nyiSUrRPy/FXerOD1O1YQgkAIOAxPWqWmwJ9sjDkoTxkDgAnk/WtHWZIkCLkkknIIxj6etZ1irzXUTkEBW5QHG4emfWvq5TcY3ueU4cyPWPDGhtcaLl1Dgv8AKSfSuU8VWNzZXbuSDnoUOf1r0/wtBFFYQBSS7oCQfSsPx7oTRg+QSC67hhemeox+deVKq6l47muEapTPPdG8VSWKBLgEjPy5PT1rtNO8W2DQqHmcFjggHH69q811Kzm+2iKD96pGRu46Dn8KghuTLbgYBVjtAHftXzLxdWjNpH0ksGq1pJnsUviiGzKfZGllUfKolk3sBjoTVKTUwwyWOW65JOc+9cLbXFxEAN+442nPOPatBPtLBQjbga5auNqVFroYfUGjR1R2uUaI7hGw3AKdhJ9cjnHtXo3w40tLYRllA3qrIWPIx1IPvwM15Np0d3qGpQ25ZhkkgueFx/SvofwXozW9hbv5qzSOoyzAe+cAdOmAK/NuLsY6WDab3PZy7Ct1PQ7zTLsiNQRg5yBnPH+PtV+Wc7gwOCwwSPT/ACaxraIxyFhkDPCnt/jWisquxUnJAGc9q/lTGWqSckfpmEk4RSY3zCrEHAA5BFWdMlP2tWByN3QdSPb3qnPkcgY9PepNPZhdxMBjB6jtXhybTPRlqj1DT5ituW5UBQxJHQGtFLooSAOCOc981y9hdNswScEYIJ61c/tEZQliMDBranOK3PMlSN+G4Ku5BwCAME9MVKt9lcMc84Az2rAjvCw4JPOSR61Bfa09ruKFUJz1GcV72Cw9bGzUMNByflc558sFeTsbmpeJItOh2tKDJgk8jP0rzTxB4ifVZEIJeJiSQR9wjoTS6nel5AWck+qnnJ6VgXQigUsWCjJyAcnPc4r9BwvC2ZWTdF3OWWLw8ItuSIpLpoQ4dsE8D3FZM8FtM4a4kYAnPy4OfUYpL68ixkyl0wSBgDA7nntWJPco2HjmUKeDlfy5zzX6lkfDOcYWpGryWXqfL4/NsHNOPOrk0zRhnCKGAJ2uwGcdhXOapO6yEngLzgn1rRuNQt7UfvZSJFJBTgAfjXNa5r1vdSARMpbGMBs9+ua/ozAfu6SU9GfmFZ+0m2ERW7mRAQJSevTNXpvC99tZxGTEM5bNc1b3MqSiVRgZADHpmvbPBmvRappclq6IGZQRIRnaw7fU10V8TOnrFXNKFCnVlyydjyKTS/mHmTCMLgkDkk+lWY1tInLlQXJz16j6V03jPwrNZXcriMISdxwCCa4mRNkqlyAR1PtVQmq0b3HWwyw8uU6W31uO3UKgAOQenUUT+ITJIRGxGfesIRSPtKDKnndjpTpLWSBASMFhnIHSrjTijmcpLYNV1a4u22NIWwMDJrCaBpkcucsOWI7CtGeIFclgHOQCfWkWBcZYFiePl/ma2TS2MuaT3MdtMDqHByM/nUbaYwIY4Vc4IHWughtAmWLEqDkKRUnkgZY4BHQetO9w5jkG0u4hILEPGehC4wfzpI7WXceAMdCSK7HYjbS65HYHvUBtVYFEjAXPYY/WmlchyOba2MqMgJR+gPv61PLbGVyGABHPyjAreazW2BJAc8AZ5wfrSpYvcuAqbUPtjmtFGxO5mabYqbmIncIwCSwIGOD2+oH51uQA4BYdDx24qRLQWw2eUETkHHJJ9aYCGXDrgA5zn0qWUoGppF2lvMFRSWJycH9a6mJpSCzOSvXr1FcLFMkdyJVOCMLn2rfh1fKuo6DknPQf5NYSNEn0Nm6nwjOeX4O0dxVrT5GyAybUbkFiciubjvg8rEHe55+gFbGlTvKoZAHXPzbnAIz7HtXPLQ2imzoGR8EISQOCR3rV8N6SJZhJJ0z6daoabcw3hhiWcAkndgcLXoOiWUUEAWEB07uDwT618VxJn1LKcJK8lzPY9/K8vniqqbWiL2n2gRCNu7PACjkVg645hlkDLhupBPT2rqC7JhnYoi8gocEYrzrxJqMUXmqpAYOWODk88gH8K/nHIMVPG5nKq3e5+kYujGlhrdCtHeBpSgXLYPOccCpFnUKSjnJPSuWe/eSYOwCDOBhs5H+c1agvQEBZicnHHPP1r+m6C/do/L6klzNI6pJWd1UHJxXqPwO8EQa1etrlwRJHEwWBCPukdf1rxO3vAS8gzkAL/wDWr6R/ZvkR/BIOcyee6t+BrgzKrOnStHqdWCpwqYiMZ7HsKIEXAp+KARjPajIr4fc/TVZKyOG+Ldolx4aYscbST9eDxX5teNIYra9nAYwZkL4C5GSc49q/RL4zeIEs9FaFJojkEspPNfnp4z0q7bULmV181FYlCnXHTmv1XheMo4WXNsz4rPpxtZM5C0IdwW5GeNp6itnT4izkgAqcYB6gjNZUOnzwSANC0YHzFscDn1rbscxliqkr/ePPNfSzhJ7H59KRsWzGLg7QCQAa1bcqWViw+XouMY/HvWJDfpFGzzEADnJqC+8T21s+bdjK5UAkLwR14P1rn9hJ9CoyS6nWSSPaxeeWBViVHPcdv1FYWpeLnjXEYeN1Ybh2PHT6VzFxr73qmXlBk4IPJI45rKuLtpnJeQsTzk966IYe3xI2VVC65rM17cl3kbaxyVzwB6D0FZcO4OCSDnoKsGJG3EEADpk5qrzHlQdx6Z9a9GNkrI5pSbFkjBYhwPrTY22YKGMqT1YHmpoVd2SPyskjqewqRrMZwNqqDkdgKT1MuY7LwBrsumahDC6mO1SRXcZ5cnoB3POK/SrwT4t0hfDFi8moW8QECsytKoI49M1+V2nTm3v4ZmOQvBIP65/Cva4dUll062lkZ0DoCAHOCMccV8fnGWRxTTvY9XKsVLB13OEb3PsH4gftC6H4cs54tLcaregEDymG1D6knr9BXyP498eXviXUpJbqYzyOC25chQTnjBx0ziua1K7DlggwQdxBPpWXcXAcJgbCVz1zmuTBYSngF+7Wr6n0+IzGriVaWiKd8zuwBIBOAWBxiuc1LEjyggBF4BJySw9vSuhvApALg7COSOwrn79UVyoOSDk54Ir04u7PHqS0uZIaRJMk4IOatx3G8AEcDODiosiZsjBB4FWraBsbSABmu6nueVVlpoSeQwYEgEqO9PjQurKQQmd2PUip1TB4XdnvjpViKPcCUyT3HvXrQjY89ybM8xIXLOGIIOcHBz2/pU2nQDJRTvPPzY6VM9kwRdwBCnOMZIq1BDsYdhjkYrVoW5btIQkY34ZlGC2OtPutRKAFH29sAYxSqUiiYgkg9OOlYl9eJMWTayBSBg9z6g+9Yyj3NIwvsbFtqzlzkllHJ5610Wla5HcSqrxASgZGw8lc/lx/WuAiBxgMVU88Gnvqj2ygrLgKM8Dkn0zXDVpxmjaMZw2Pe9KuYpI0AUo46oeo9zUesa09ipIAJB6E4B/GuQ+HGpNqlvG+7IkAG0nkH1rR8YTiKEDcZiOpJ6V4fsrVOU9rDz9orNWOV8Q/Ee9s52SzgUjBDsW4P0x0Irm7f4pau0rAugQE5IJJFULtS8kpJLDJ6+tZUkAMYwdpB5+ld0YRS2Jqxuzsk+L+twLsicOF6DpmrcPxt8SJIQ1wqREgBV64x1zXnjRrFHhpQCDnJPPNBRDsIBLA/eNP2cH0OVpo9Dn+IdzrjkThXYcl8kk/X86Ir4zPGRgfNyfQVxFpKBcgMSoKnlRwT710lhdAKACSG45HWuqkuU46y5tjsbSQZ+dd4I4JrQgkAcbRgYySO1c7ZXMy26ROhABJBI5Of/1VofbUg2kHOMkgnvWrdjGFO50CXKwDJOQeaybzxFJ5jqGUx9hnGDWJPq7yqQXOCeingYqpAQpIwpY9M84rnnM7IQ5dz7NQlMHGR1GanVw2CEJJHAUZzRCpONuSRzx6VIMbgwBAxyM8H3r/ACzVz+gyZNoCkDJPGKk3jJQBi2Tg+lRKACSDkA4HPWnYDOxIBfoGPYVQ0gOFypYE57/TpVe5YKhAOSOQPQ1LOQoIIJz0I7VTnlH3gcnGCSOTWcpDsEZLEEj5upwODWnBhxwGBA7jjPtWVAxOCDg5znHatNHbA2cHjOaUW2ZSRYDDBwCARjgcj1qvLIUjZiT6c80+aQpI4Bygxg+vrWPqupqiFFBJ+uMGqkyFG70MnWNWcsU3BQSQNxxge9eeX8wvJSxYAEkjOeCK29bvnmyVJBJPXvWDKpfkqCcVxSWtz2MPHlWxUjgHmYcktnA2jP15/KpponVCFGT29qmhjfeQQCTzkdB7VajtSuQeR/tDNRzWO5Sscxe2Bk3kOIwOpJxj1qBdOOxQuZQP+WgHWu4h0ATKGYDk8Zq3DonYRZP3RgdatVF3F7VLqeaPZOzEspVAfTrTIrYhSxZgynAGOv416DeaEQHCAgocEP1NY13pwTcOBgfNgdKr2nYXtEznjDyCjF0IycjBBoFuF3HGQRkhR1NaP2dFQtGOnbPeq/kNvByQTzirU2G5Ve0AXJGQcdulI+UySwCgYI9TVkKUy7BiMEYJ4qtOS6qQQr4IOBkfStFK5pFDEBeQKFyPSux8P6axQYICgbj7VzGmRNNdIDzz0HavTdBsAgVByGwelXzWWw5vliWLezwoOMjjkdffirkdgWySQp6DPBNaq2CxxxyqN43YA5yD9OwqQWo3liOT1yelc7SPKlMxnsBhhsGF6037Ag3AYB6EE4yK3Xtjt4AIPNVzalAxIBA6+1TYjmv1MZ7IISFZiAOFA6Huc96qT2nmKSQS2CBmugkgKMCVAB6c9faq/kGNiScjOdpPAosik2crJpZ8oqUwGHJB5qjd2JRQQoQDAO0dTXZT26uzgnLAZAHYVUa0DgAIDg+nWp5I9zVSOTisWDjJyTwBjpU+xkA2HPPUHNdNHpaEFgQDnrjpTF0MLuYH5CckAd/WtKdHmaUROaSu2cVrnmizO4AKDycYz7fWvG/GQkkjuIwxQSdJFOCpB7GvafHF1FbWixJJkxMGYEfeGf0xXg3jHVVeWRFBQ5yB2Ff1J4eYKrTopSR8FnOIg72Zx14SoOV5ABGOlVVuGBB35QHk+lOeR1yWYkNwQO9MjYR4EbFW6AAcHNfv6orsfn7qu5p6bqsllKJlAJ+7vHcHtzXZ6J4tCeWZXAUcO2No9q4GMmIgglWX+dOW5aOVUY5Yjcp6jNebjMroYqPLKJ6WGzCpQe+h7rY6wkoBLbh2BratrxLkARkgn09q8X07xQ1sUAG8n5WA7e9ddpvi2NAYdg5wS+45B9K/G864KjTbq0Yn1+DzaNZ8smbXjPD2TqrbGyGEgyWx3Hpg59M14B44RWupA67nUhTkc/WvaNb1uG7siQ4VFALDPUjoT+deMeOZI55JQ4wWwAynqK9/hDB1MLL2clYxzKcZQbOElKmVuxHBPpTvtEs0YBYlVPB6U+QpIGGc845GM0ihR8qDAIxn0r9mUT4tslhGIsuoYZ4PpSqUlVg4VgDn5h/Ko4m2sVB3ZGRmliT94CBkk8+1XaxDdweMeaCSVRhlTjhh605II0yQpBA5bPWp51A2kkso7elAtw5Rcjax5b+774Hai5DIkgM0hIcEkc55oeMxhQVJcHHJqzaq0LSl2EoBwHAwTSXGWbIQlCOT6VN2QRLG27a5wM4IznAp00aRKGyFXBBwCc5oaJFj3xgO5HHHAp8Sb1KuwLY7DGKVxkKW5JDoPkA4zTihySEJK/NheM1KsbRyBVXMRGcg9/TFIQcsBkDPP1o5gK5jnLgkqYiMnnBA9MetPmQSsoQ5GRk+lTPtAUsmVHU0nlhMhF2qOSM01IfKVpUdjt3ghRgEjtmmwrIAzYUBRt3E8n8PSrp2NDjIJJyTj+tRvACsbo7hySMHoQKOcixoadq86MAWwBgAegA4rrNN1/bnzCA/Qe9cL5ZtiRu3E88cgmpLe6eK5BBYhuT7GhVDGVJTPQ5r1ZmKdD1KmoLDRpdUukjhiyxbA9qydEM95IIUHnTMSQAcFgBkgA9a+ivhB8N3is7ae5jY3M+ZlUkAKDwQSemMEYNfL55n+HymhKdR6noYDKZYmacvhLHwv+FwtxDLcJvcnLHHQewr3TTNJis4wAoVVyQc85PY0zSdNTT4gNycdcdquzXaRKQ7qAgyQO2fWv464g4krZvXk5PQ/T8Nho0IKEFoTliilQQM96z7l1bKkMec8DOR/SqV5r0VqCXlGBgc9s9KzjrkZkYBgST2r4WVRM9aEGi28CspJQqM5Cn6+oqpNAVYkknJ9OlWVvEk2lwQCeQTVS4uVy4DEjOfoPSsJeSOhaEE6qhZVIIB4OetVniL5yQe4OOlSCSOdgAB65Jp7xADjkkY61jY0izIuVMbkA59xVSVmIQhNwYnOTjFadzGEByQD71nyAnkHAGMnHapeh1xZQncchQWz3HQVCMLjKYBGfqavSKCzlDtTqVYckfWqkyM+0L0XOBnGc+9S2dEdSoSQSQcIMgA4PWhMyMik5II+bGM1JsUMVHI680yMkzgFdqEcKf8aaZqkdHYWrNwBgdKtSWinJZFcA4IYcE1e0G3EiIfukjggZrZmtiRkhSRx8qgDH0rOTsck58rsecapYpuLlN4zyoPBH+Fcle2qRZKqUUnAAB4r1rUtOMyOAASc4J4zXB63p8zOEjCxtuC4IyDzWlKXS5dKrdmTpFj9puFz8qg9cda7XTrTyYxkZP8qfpfhw20aFkAJBOF5wfrWstg8Y5GBnOfStpXYVKl9LlVFYI6AAhjkccD1qxGQowBggYHsKkFnJLDE0YIJO5lIx+FW10wgDcCQwxxXO7mHMLYSNjBOfYjoa1BMFYBhgdeT0P+FRDTBDEBsAJHy84NQSwukeE4GOA3OPU5pWZDszTS8Qk5yd3IYHgEU83qIDuAwAcjpmsJJHBCsrFGHKjjNRpbz3CsCSExt65x7ZqfeQKJsPqhYBQowe461HE4LEkEnJ+93qvb6aySRnAbHGS2APfHc1rpboDyAXAIGT0//Xj9KUea5MnFGF4hufK0+YBsFl6V8xfELUZZLsKI4nQSElhLlsYIPHbkivo7xvcRDTJl2MHAIDJIAAfy5r5V8bXJS5mcRlzuG0AgLtJ5z3JOf0r9u4CpueITPm8e7wbMGGQXFzICNnGRjufSppchRGBsY89etZ0MhUu2BkZJPtUn20FQSxI6YA71/VlGKskfnNV6tkhs1hVCRggkKuTwP8KsKpQK6gKwGCB0IqkL8uygjB6ZNTJdBZTkEgDJGeor3qWFdr2PMlVRpIFOGHyKRkgmp49soDAgOo3DPbFZiz/ugVYFcZ68n0qJLwOzgsVYAZwema6lhZGLrI2naNY8Eg713KM4JOasR3A8kFiIlAByfT61gHUY0ADANg4BIq2NRHlMoBYsMgY6in9VkugRrRZttcADk714OR3q7aZaEupKgdhWFa34zEjAEuCxI5x7H0PtWyL2OC1LJgsR9MVzVISptJrc7IOM1e5K11GIiSxJ9CMVC2sCOMgvkHgDPasC+1YkFQWDls4UdfYms43bSPnPUEEDtnoa9ijhHa7PJq17NqJ0k2uZXCuQQOO2DWYb95XJZiZScmR25x3HPrVbacKCjuQMnGAaUW77QyjfgdG6V6VOionnyqyZIJGJDozMTz6YpQFwC6AgHlR6d6YFaOIAtyDmpbVQQSxJBONpFdajY53JssxRlwoUhQTwSMg1oxIN6AAgng1BArgKcbcc/SrIJk4I2v6+tUyRpaMOS24ncV65BIParD7ZACGy+MkEdD6VGkZjUAgMCSenc1KtueduMZznuD6VjIRTulBBLEEgcgVmXUS+Sqo4Bzk8dh71tXcKvFIpIOR1HFZd8C5LkBAT2H9KxuWiXT2IUFyct6mt2FQUQOcrjI46iuct4wHQqQOecmt6yb5wCQ6ZPfpTWpfNpY14HHyEqSARgk9q0Y5FjJxwpzwo6k1mCQEgEZOMA56fhUiykPECpIbJHoce9UtSW+xsxXAVCBuBbAOACAPr1FXIJCHySGGOhHf61khnZGQAoSCuenBHP860rfDFWYrgAKQnBOO+RQ0I0rd+p+XJ5x6VMhckEkbCOn/16pI5D5XgEYHHap0PUgggcYB71FgLkTOSShOCMEDuP8inoxCrkgDviqfmlyUdcqQF6noO/wClTJMUYkkFANvPXjtUNMaLsLAr1GAM0jSF2DvsVs4CquAfTimQOG3EKyj0bjNKCpJOSOOh71mFhySFtxBzg8DHSrKTp5RygG3OWA6+1VBIy4ORk9BjGPxqSHcxclhtbBAA6VLQ1oOuGjKAvlSzBSQM4yM9PwrGuPnYgkAZIAx1rYuJQYzgYGeeOprGnLRkkEAYJIHpWUkRJnM69Zq5JDbQeqgVzUNwdM1CG6gQeZGdwHXcfcV2ms2rzRgowCsOcnpmuK1GEwMQp3BQFUgcj8a8LHUFUi4y1TOjCVpUqnMj2f4b+OxcQRK7jcDtY9MHHSvXbO9W9iQoQVYZBzwa+N9F1Z9Jv4pWO6MEkqCRgkdfrmvePAXxASWKNJ337hwRg8/0r+WOOeE5028Tho3P1jLMxhWgk3qerSIA5B69x2qLIBAHXPIHaq1nqdvcrkSxjjPzOF5/GphdRhiA6EdeCD+or+fp05U3aSPp4yT2J1IBIJIB7gVWv70JE6o2HwQfQfiaRrrepIIxkjaTXN+IHlmjKozINwJKgHI79az57Kx1U6fNJGLe3MtxcOS+VHQHt+NVPtBBAYEqDzxnNNJCscsFGMc0i7QuQQgBwM9/WsbnuxikizJggFBgYzzTRCChBBCnByBzUjuQAwBYgAY65q3YwNczKFb5c/xdqrQbNbQNDEjRzlFYgcFxkAfSuvt7GOIJtjUlTnNVdNg8iBIy6sB1ZRwa0ozkHnjOAMfrVpx6HFOTbHrENuCAT71IIVAKgYGckDvTBuwT1AHTHJNDzbSCBg1opKJi7stwW6YBG0H+VQ3N0ltkO+QDxznFZl3fzHIQZPQAcVzWtXb2qCUkncQpUHpnv9Kl1dNCoU+bqdLdeI4YMkEYHrWVN4qRjIA7M6jcADjntz6VwlxdMcs7GRm4J6cf5NRQXBGSCAM8nPP0+lckpyZ3Rw0bXZv6tr8szI5ckgHcoPBz2rmzcyTXau4yyksrE5wD2qWZ1YE45JzVckq6EgFM5GDzWWr3N1SjFaI67SZ3jQOpLHGMVvRTKwJAwT1rntK3yIojTdnAIHBxWvbyFQFKeVg45Oc1pFHJNXZfBQ4J5OQNg4yO5qnPDtgcOGLfMeT0BOcfQVYVwgOCcH09KJsSoVAycHp3qm0ZR0OA1hNkxAYSDH3lGMe1ZYUh1ABJPBx0+tbmt2JkkJjLAE5znI47gUafpckjBURpGPOB2FSnc7VLQhsrEFRkZz03djWvDprzxkJggggnsDW7pXhOSZopSu+NCSOBg59a7LTNAt7VAdocliQcAgH0renzp3Why1KtvM4nRvAiL8xiBkYEliSRyK6Cy+HlnbTGVo1LkAliAScfTHrXWLbpEwIPOMdOtSDHIIUEH7w717UMdiUrc7PJqRjJt2K1pYpaxBFDbe4A449qnLR5KggHuO4p2QAcHjsQetRzOWAAGQDk8VlKtUk7ydyVBIkkZCgUclQcgcZqvcSKsLMSSAMcc8052HUEis3Wbg28JBY4xnr0zWLqXNFHWxw3iGdp5yGBQKcAEYz75rJEL5LgkDBAA4BNX7vFxcBQSxY45PT8TVdVEkW0ZBBI2k9R649KzWh2RVkKQRCoU4C5AwMZz1+vPenoUZsLknoAxyTUDI+QCwJHHFNTKv1yenXmk52NDTg5IyMA1O1sspweMHPNVLSUDhsqwPB9aupJjIJ59T3reniJU5KUXZmUkmrGPquhpPE64xnLYx1rz7WPC8kTEohKjpivXfNGSGGeMbs/piqN7YJck5ABPda/X+GeP6+WuNHEPmXc+Yx+UQxWqR4Jc208Mro8bKqttPHtwar+UVhAQhcndkj35r1jV/C4uBKShJPQ+tcHqvhu7tnDRqWjHJzxgdzX9Q5RxJhc0pKUZq5+c43K6uEltoYbkIQASVBxgCkK78gvgZyB71PcxbWGTtbuAOCO1QHaWJIwQOAO5r6tSUtjxdiISBGbY29CTjjrUVxKYgQ42oRuBJ60+eQRIHYBBjB571xPiTxH5kjxRzAhThQTgkDqQK1p03UdkZSmkin4q12KZxDCCEDFCM5x71x88rb3BBBHXnGT9O9S3Zac7jJtYnlTnP51WmHlxgjgD9a+ko0VTjY4XJyZSvnZISwIAbqT6VzNyxuJCFIXgsVB610F/ORGygkcjC44x35+tYEdrPPchIgkjsxUPGdwXnvj3qpI6qeiLmhaXc6jcxQRozPIcBwuQn19K+jvBXhuLRdKiJUByoZn6duePzrkfhj4GfSrNJbpCLiQ7nYd8+mfavUFxEojbJULtx6L6frXNUkkrFSlFqxbWXCAdMEbdo4I70vmF3ck5XjAPb1/pVIZZkKyFVU5DLgkkdsHtUvmEglhjIB+auJ2MeXsWHlVgAxII5BFNicl3OQQvGcEdv1qo1wFJO1SvvUQuJcFQQFPUgZ4qbiSLYvxHKhJAUnBz2robC/jmAAKsB/OvNtdvhBYSFGAMRLFiwGB9Ko+D/HheYRTyMJuMu7Ahh2rWMXJXQ7dj26LkBixI9BwMVE8gBbLqE7Lg5z9azdO1NbmEAPkkdB0NWTOiICSSSO4xmnYzciR5075BU8HOMis++uvkJQ4J9KhmuGZ5SSADjaDxj2GO596ozuylQCGZwRjB4P17VSRmyleuxU4Y4PPXvXE+J75LdCitukyflHHGOtdTqsywxOzcBQTgGvN9dDTylg3HUd810RlYztrsaPg7xDIkxilY7mYgEDOBjPP5GvRhMDaRjPmFgCGHOa8L065ex1WKRpgplO0JgBSe5HoMfhXrugaqk0EaA+YoGT6Cqk7m11FEt6HXJGCT1OPWsq/hWJXBIK9yASD7+tbU+GUr5nAGG2j+lZFxKiFwMEqAQM/59qhXM92cXqduguCcEAgggHgj/8AXXOalbAqxQBWHQEd67DUWAYlgA55/CsK9hEsZZQCT3quV3NIqxxqZjkYOAV3cD0pmpWkN1ATIhKjBBBweO2fStO6sCm9th3Dnp1pCgaHBQHjkHtVWuarQ5Cw0dLm7KAEp2HUc1002kGCJGAAwAN4GOB0Gav+H9LK6gJ2AMZGAuMYOev867TUrNJYEAgU8Fcheox0P0raNNdDKdWzsjzkSuEwCCe2O9XYJyq8ghiO/wCtW7zQ2LEghAuT6DFU3symNwyAcj61LhZk88mXbQRy4QyMiDkuOTgfzrYjYFUKHcjDA3DGfesGBjFtIGQDwR2rRgvC+TnaV4waz5BJ33N23jMbgEYYjHFaEMzxkALjA5Vh1FZ+mh5WDF0C4wck5P0rSWMyIQCMgEk560rWJYqr5imQKQT29KlWTAKgY78dqVHAYoGBO3P1oRTKCQMN0JHpTsRceGaNDkAqR3FLE5mwXAUc4560wKGXYFDtnGXJwKsoMYUBSQcEDt9KTQyIRkMXYkAdz2pzwiQbnKgA5Ug4qWRW3DYAexHbNQhS8kqjGehGeAagpOxzup2io+dmeee1Z1u20uC2ArkDnoK6PVbMmADPQZ69K5hwYJSQM54Ix0rVGsZrqa8F6qMASxC5ZSOue1VNV1m5tpVkR2Gw7jjuPSmwSopDswZz2B6VX1h45wiE7CSASOuaaWopcrPaPh3qQvdPRncsTgdeRxXrNn4glt7BrbcFjODk9c+1eJ/DKUCzQE8R4XJ7mu71XxCliSUVnAAAOcAGsK9OM9Giqc+TZnR4N5hwSEOSc96ebUKCQwJ6jPUCuYs/HFrICJZNrE44IxWxbeILOdABIHc/KQRj6VlyyWwOSk7lrYWJIOcHGKkxjhVJbHr3qKOeNtx3jIO1hnof8cYqZtoPy42kcYOcn1odyFZg0RGNx59h1qFl4IAyAeT6VIGHy5Yg9TzSOdwHRh1GOKFcGkVvKDorYYA5AyMUyS3VsAr0yM+oq6Rkqd+FHBFN8gtgFwOeeetWpGTSMqaII4C5ZSO/UGqs1uwyNmQOgNbEkQwSFVWJGT6gdR+NCBVUKUwM4G45zjP+NaKdieQ5DUtJW4jcSIWTHQAEgd+D1ryXxhoJtpMBDtcjdtGBnHXHavoOaCIxvlQSeRg9TXIeMPD32qFioDEAscjkjaeB6nOKmsvbQcGb0asqLuj5qlhfLKSTtODnvULxuNjngqdwZT0Pb8a6vX9F+zTGQqUY5BQ8ben8+fyrn5bZn3KiHeOOvSvgsTTdGbi9D7zDTVSClcznYKxDqJOeCwzz61IWYQAEEgHHI5JqYaUFV2uAWkC/u8HGSSM5/Cpf7KLRKQGIByOelcTaO1EVo2wEEAs2CVPcVevLkrAkavuUncT3B7D8qgc+TCwEakkj5scgjOOfxNVWmDL8xBPT6GszQYQZGkAYiLJKqRnafrUZAAJALfw8DvU6uVQEglBhSQOMk8U6CEGQRuuQxGBnFb058tjOcbplWJTG8bk7SpyAOx6f1re0tSQpUEgknA68Vl3VuPMBAKjGeD0Of8/nWlpVxGgAL/PgHGOqn/69fW05+1o3R8pKHs69n3NaeBnQCP5Rwckciub1SFVmQ4YnkD/9db7X7JGrkYDdj161zmszK1wGRsBjkAHpg15OGv7ZW7ntYmzov0J9OYIpGFIyDwKv2MhRiASxLZG7tWdAwKlwQoIyeamsji5BJJA4J9DX3aSPhZI9H0CUybCQCygZGeDXbafcBUVFAAAwBnNcB4ekBYAMTwcY9K7TT54xtYElWHBA7/8A6qpo4HdM6S0lDOXCBQAOnr61vWshMakAnHXNc9ZAMilDkHofWt+zjKYGc4GSaxnY2g+htQkZBxzjAOf0q0Im4ck5Pb0qtAgO0g7iOQD2q6JGO1ScgcZ9K8+e+h6ECCRWEhIAIxknHHPWsHxDapLbyhkYZ4A7FSMEY9810cqFepCkDP1qteos0E6yuADE20AdwpIGfqK5pyfK7HTFWaOG+GVq9xpogY4kG/JIwABuyPpgda8X+OekPai5lKCWMsMBH2sGzxz6Zwfzr3rwFcKLlx5e1ml/1eAcZ6jHfOTXF/HPSRdXVzC8Ece4lMAAbcMc9OwzX4h9bVHPOVvqfolJe0wVrdD5o0xTLIRLxGAAQR1rtLLy9yCKJIlAAAUYyMdfxrIhtVt5SqHA9QM5rUspQZAyKSV6DPJx0Ffqsq7nsz5VU+Rnb6NlkyFwFAAJPaujiyyxgMVHv6VzumHfCrOAj4yeOme1bYlWRQXQbBk4yTwP/wBVdeFT5rnHiHdWItQvYrG2luJX2opAIzjPpxXiXjfxGdQ1R1QYjAIEe7JPoc11HxC8VRXl49hAhRDliuOCvTrXm9wi+YSE3HjDDqBXqV52XKjkw8LvmZFycFsjjpTgpKhATgDj8aMyGQkDg/yrRt7ZriRX4LqOSfT0rgSvoek5LuM0y1WSVgQ2QRk4ro4YUijAVdqjv3NLZWogjKIM7zuJI6mrLIVBGQQOwHQ16FKHKtUcVSV3oV13kld2Nw4XPQUJABnDIR0IBzzVmODcdzkGQDGRxUsVopYYUjGcfj1rZmF2zEv4pGwEUDPccYqjb2RdiDnI5yf0rob6Ly7ySAqHTA5Iq5YWqZ37fnPG8jn8B6V8Zj6ijVZ9jgIfuk2O8Pac7bEckt1A7jHeu+07SGWIMSCD1yKztJEcGxicMAFJxwf/AK9dHBeJHGkasGYgknIJ/KvElPmZ7CaSsRSs0AZMZB4x61y+o26OrggLgHAIrc1PUUUEE5YdGB6VzU92Llmy25jyMelQnbqDs9zAv9CWaF1IBVjk+oNcnqumrYxiMkFSSyqwrvp5AYwqkEjoMjmuH8RkzXYRxhoicAODjPuOOldVPESi7XOKph4y2OWktxPKHQ/8C6YNb2lw7TGDJ5uMfMBgGs+faoIxg44C960dJcSsmQQRzxXsYbEudRI8bF4XkpuR6Z4dYCJGIKgkA+9eg2ALRhsZzyFrzvwy3nqqMykKwYrzxjpXoulh5AgBBJ9D0r7qmrRPhJJ8xvWbjABGDt6EdKuxsEBGSQeuR0rPtU+ZgHJYYH0/Gr6YAU4yoP51RpG6FkgDnAGSOeKoT2AlkIblTxWmJAqkKxJHJ47GmCB/NDk4A/h/rTTsPV7HKax4eaZf3QjIBB8tyRvH17AetcXrGkukpTKshYruiYOAM8HPGeK9naOIyKSgKYwRjOa5PxDpomV3WJUKAjCjAxnrj1p3T3KjzJ3ufL/iBXkmkdVDpHIQwIPJzyMV5dq8dypkZwrxlmAYHk+ox6AV9AeLtGCC5YDERUykqOpyc/hXgPioR6bbxWkbBssWLKc/MeTXx2Zx5E5H3GV1Iykoo8+1FiZmGMjOKWFChKk4LYAOe9SSWZExySCRkEnJNTrGN6SBckYI/wAa/P5vW5+gwdlY6LwnZIkhUlzITuJUZUCvWdCsiNjlty8YWvPPB1qZXBaPchb7oJzxyP14r1zSrdRHb5JA4LDGCBjpXmVZa2PQoo2LWJjjK4BOBjv+FXQQQgPynoR6VBANodiSApwA3U1aRRGFwQxwGJbnFcUpM9CKLUasgBAYEdSP51aSRycICQeck5qCOSUZwgZcdjU6nBL7iiEgHcRx+Nck9ToijThnmliXc5A6lRwPyqeI72BKYT1B6mq6QnaQ5Ix0wcVbhjLnAJCgZI9fxrneh0xsWF3KgJGBnGCMGo5XeSQADkcADip4EJ3hgCWUge2f8KnWFPLwRh+DuqbmyG26MgLkBhjkdxVpHBYEgjAPI6VHHtRiM5J61Ir5cFBgAZ244/KmmUTxBOXQ9O/vTyzIAQck9iO1RLgEA425JzipUnByCNoBzup3HYe6hQWCDecDcRzTRGj4IIIznDUTndFt3gEkEEdf/wBVNjUxqA5GW6Ad6tMLFhMliScgc49acs6ncVGSeo9DVRmKEkcAH9amtSXIAAHPOe9K4WLMQTjJYA8kL1qaCYAEEkEEkEHqPSmPD5UZcN8gOCR6+lNjVVJIOR1Oe9K4WLkeCNxBB96jkxMQCwAz2NOmnEhDAfMQBgdMVW80RMchQc9uxpFImitgGJ6gH7vr75qdlBDAgKPT1qq9wVTCgknJz60sLvIASMHAyM9KhhZj3VQVxwR2xULzqrFG5yMHA/SpWclBIACSdpGc8ikkI/dAKCHON3p9faoaBKxAqqjHJYjGOegpmRHkAkHpnrTgrqc4JTOKUW7OxDMVB5GKaQ7DZGK4IGRxn3qORnZWZVwmegqz5GzA5YAZOe9LzKhXayED+IYJ/wDrU+UlqxRZhLwRtPtSTFS21BhiMEkf596tpb7SSBg+9VpYXVgxOSTjjtRYRXaPcCg64yc1WvVKxsuSVY5wT0q4ZSXIYKSOMjr9DUFxH55ckYOOlNSJdjAnjSPIKk5BztNZmpRnyyQvOPu5610clg+0EKMAd6oS2rSAjAyR1xWqmTynnWs2wRHZVwTzjPU1xepRNGSSn3gSR6V6tq1iWBDKAB3I6157run3Kb/3bFCTyB2rphJtnHVp6XOKubJWzKTgY6k9awLqNd7EKWIz+NdZe2hXJBOMc5rCvISrMBgLjPFd8WebKNjnzO+4ApkHJxnp7VFuzuckDnhc9Ks3VqbcgKwJOSQB61ScEYVjwa6EznZFdKjEEYJbA2jjPvmnwA8qTtOPyqN8oQ5G7BwOegqN5yhDggA8AmrRDNbaJCgIOB1OKs2irNEYnGCrZODwRnjn1rMs784csuWxwc8fTHrVrzRkEEBSckd896NRXNi3IdSoAABwPpWjaSLHKiKVweOR1NYhuUR0Ma/IeWPc/hWrbqCyEAZODknvTSfQiR1NrGqyxptxzya2gAHBBwRkBV+6PfFYFjI6SKzsGJ4zW3YyotsEMZ8wkkknOBk4r6PL3y6Hy+YRvqy7IhWAMEHmYzg8jH+OKjEjDKKAWIzhu2elPjlL5LkkYwF/lREQdqkY55NfeULcqbPha0nzWEYkRgEgHHY1E44wRkkUsmYxkDeCx+U1YithICwUBgMkD0r1IWscEmyBATGiKCApA6cCrCbg4t94ZyCSV6gZ44pEhY7QuQAcgetb2iaUZ2LyLyTwQOntXSjGTaJNE8PyFN+UZCNxMi/M3v7V6L4f1BtFVDDlC3BKnBP41i2FkYsoTgAYye9WvKSNkL5AU565ocFLRnE5O92e+eEfF0GqQRxvhJxgghjk/nXYFA2xgAwP6V8zaJrj6JdiWNm2AgkD0PbH+Fe7eEvFMV9ZoWkV24BTPIz3rzK9L2bvFaHVTqp6SZvSW/7pmIG4DJwMZ/Cs650aG5Rg8YfI49QfrXQMqvtKOGUnJKjgioHiA3DGG9q54VWjrcEzyPxP4Re33nLOpOcEdK8/uLYW8jEhsKemMZ9K+i9SsFuYGVlycHAzjP414/4s0U2ckxdDEc4AYgl+exGR717NCqqis9zgqUuXVHHspaMlSYx0HPOajE+IyGOQB1HUU2XcGYBhhSQQT1NV1YDGQVBHQjHFdvKjlJDNgjYwLHOcjtTJiMli2HIBGPqP6ZprqMhlIYHuO1RyuGyAP+Bd6FGwm7EhlEiKhOCB97HSovMJJBAJx35xS4JjckZOD9R+FRF/nUjBBGaCGOJOWAIAIyCaryMrKEZ8Oc4b+lSmJpRkHIPQ+lX9E8PXOs3IiijLc9hUzlGKbkxJOTsjS8CWTSeIbDbIkcAfdI8h6AV9EWyxLvCyq6E/eBzXm+ieFYfC0ELFVknYFvm5II7EVZt7+f7RI28xmRsnaMD6V/NHinmFOrQ9jBn7LwthJ4ejzyW56dCwDgg/MBgc4yO9XYpCsZLSsEUjK4yB7DFcLZX0uYwGZwq4OWznHOeavyaswAIYkA5POMCv4+cOVn6Fy3OnvMmZQB8gHABzinxJ5bB2B2DHQ+vT+dRaVC90glZ8qQMKM5Iq7LDGYzGQoUEjDDNbQa6AlqVLsE5KHaDnAPPf/wCtWZPbtuBDgE+1aMscnJIAUngkdBSPCCoZ2VAB95ugrtTbRqmc1dWIJBAySSORk4qo0HkZJOMcD3roL2CEwyTyusCRqWaRmIUDuTXk3iT4w+HNMvTZS3cs0xJO22TOMHn5j8vODxnNdWHy/F42ShQpuT8jKrXhSV5s7q3RfMViRnqD24qS+1ZIRkHknHHGTXgWs/tO2ltHKlh4fuZwpwklxKqgY7gZH8jUHhT426z4suSktpZ2UbggrATJge5YcE+or7FcD5tGi61SlZeZ4v8AadGVRQTue0arrieQ5BIk7LnrXEaq73V1HKMlWUh19DU1tdNdFGcMzdgeM1el05zGXSJmUck56Zr4+WG9hNxe6PYpySV0czeIGhCLkKeSR1OO1dh4B12WG5eyd9yTgDDckYGMD0rnZoFyAwyR1p9pC1pPFMCxCHcQDjNONrrUJvmVjlviS4n+2uDsMTEFFGAcGvI1SQyMQQdxyOO1ereN9tw02QVWQnBzjGa838tQ3IOEYqfUAV/YXBM+fL4+h+TZ5pX1MhiqsVB3EHkEVaiSKNWYMQSMiPGQOeufU0stuglGWIDEknHQdvxppAZ1CuMjjp1HpX6OoXPnVImQFJAyopJHBZQw59jkVRljjimKsSFbqc4ArSDowCAFSD94kfgM02S3E6shCkg5GetZygapoueHpkubwCctKxcFR1G0dRX0V4P062ith5IUIQAoUYwMenSvmO1zbXsSujkDGVHy5OeDnt/9evePhN4mW5hdJ0BkClB+96HPBxjngdsV8BxVg54jCS5T28rrxpVbPqeq2sQhgQEEOc5zzn3pt1bLKNxXLHuBS26gqrIWYHJwSTyf5VZ2jADuqAHJY/yr+Ua+HtNqSP0mm3ZWMeWyCB8x7xjhT2rrvCOtlCbd5NxUBiemB2rDmBQOXICkdR3FZ9tM0EwkLbUUYC5HPv8AhXkVsNGVtDsjOR7EbtQjHcpDDkg9QelYeoL523IaTbx8xzgVlafqPmRhe4Xd04ArZjl8yMFsYIzn1FZeyhE6oyRBDbEuybVWIDcrZwW9qLhxbQ8EKXyAfUjrS3Vyq2+BkuDnA9qxrieSbLkEdz7VDqKGxdyjfQRXO8SxKxzkMT0rIfwpZXJJwyEjgxkDmtuRWkOEXJx6dqsW9kflyrEdCF7e9bUM2xWHf7qbXozmnSpz+NXOHvvhi+oyfuNQ8piuC0sYwD2+7/hXGeJPgvqarL5bR3cuMjyc4P8A31ivoK3thHjGCKWXy4IXuHUiFASzAZAA619zlfHOc4SSUJ83kzyauU4Gt8ULHwv4l+EviPTd0lzaytAGJH7ssVJ9lz+dclcaBd6XBKJYXBPzKSCCpr6+8e/HC00UTwaaVe5ZSiyMCdmO/p+frXy74p8UXniG8aSWRTGpOFEmQSTycdjX9KcOZznObU1UxdNRi/vPic0wGBwqtSev3nt/w7SLUvDluxKOke1QRjqR6/geKueIvDFteWxDRkyg7g4YjafavLvg34oOmedYz3eVaXKxBhhF7cDt1xn1r6M0pLC+ETzKtzEwG9HUgAHtnv8AhX3NGqqMmpO58RKLUrI+UfFugtaXbGOLBUEAjPIrA0+xYFwYTKSAQCPumvt3Vvg34c8S2iMRLA4yytE4wQQeCMH86wbf9nPQ7OQSxSgSuPmJDMR9QeDX59nvFGX4Ory1ItM/Q8Bg6kqafNofLlvo86MPMiIDqGU44J9c9+lTwb4ZhlPlGSCeMe+a+kdY+EFiuI2u7h4Cu1lICEKOgXAIAPNZNv8ABbw5GUUW1zduSAGuJiVQew4zXwNfj3K6e7v8j2Vl7fU888IWUeqTQSpHFIFPzNHg4PoT3FezaVapBbxooGAdw8rIx7U60+G9jo0/m2dtHAAu0eUuAeeSRWzHbeRGcKFYDgAda/KeI+K6ea+5R0ievhsH7HUrCJWlYggkHcAT0NSEhgS7tESOCuMk+lLzvA2ZJ5zjAqORzvQsg9AfX1r83nXT6nsQjYs5FyMSHkDjaAPoas6FZXFzclI4zIc8KoGcev0qjDKPPRSflIOWAyR6cVp6XqIhcBQyEghgD1/+t0rz6klLqbpu1joTG1sCsisjqSArVJbQPcuQRlRg5Paiytpr+RCBlAMEnk10ttamGEAlm24AB6AegqqNH2j12JciqtiVtjg9gSRxkVx2vX/2KVkyQpGMHnHtmvRXYHT5yFY4XAyCMH8a+cPjB4m1HTyyWwVEBGNzHg554H881/THhi6UJOnJI+Oz6lUlS9pDoaWq+JEs1YhtmDtAYd643U/GltHIzyXCyyHqFPSvK7/xFqN87ia5mKMSfLZyQDVF9QkKgOQpIySvJNf1PTpUKeqjdn5LWrVqrtJ6Hbat45M0rGJOCNoI6Y7/AMqxp/Fl7JlA+1WIDYPXHSucmkYbSr7kx90cDND5UqCc5AwBzW7afQ5krdDUlvp5iQZCA2SeeppIIWQ5ZgWxyQOuaoo5ZAoOWB5/xq9bkk5ILEA4APWklYq9y5FMIk6kg+gzXSeFNb/srUgS7skhAOSfl9+e1cjHO6sHACjBGxv0NSWs7xEF3yxOeTnApShzqwoycJKSPe9W1ezvLOKCQ+bNKm4MoLZz05HT8a8s1OydbmYpGxRQTnHAGadpviMwWqICD5fQk84qx/az3kw3SMIyuBk/d7kfSuWjSlRemx11cQ6yXMZljNcQ3EUjIv2YDqSQTzyMV1LJb3kJCgg/3gf0qvDoqakEZH2hSGwRnNbtporRggnOOwHSu+Eziloc5P4eCSIRIcHJYMMgfiKhk0yVVAROQcDHf3rsntCqAGJncnAYHgD6UfYSoUgc5yeOorZSuc/NY4WOylBdWUh1IBGOmRn+tNmh2OqMeeSBjkkV6FJpgZi5TBIyCR2qH+xIZ2JMQZjgbiOR6jPpVC5jh0tWICkYJ6cVagsnkIUqMqPuqK7ddATcSUycYzjoKlTRhCSyBQSCrHHIFUmHNc4a20rcmAMAnPPap5reK0QIVYuRw2cAV1FzYQWsYAPCjAOOtchql2m6Ulslc4Iq1Zolehm3kvlsXLggHketVGnfzgQIyjfwgHA9ue9MLB5WbG5CM5PGCOpqA4kjYoxU5yrYqG0axaLEJK7vMGFzgAc8+vtReu4gLoTk8A+nqabCSVwQSc9u9O8t5UKoCxB5GOlToaqaOTv7vVVc+RcuoAIDA85+tUHg16/liiivJXydpIBOSehz/CBXTXNoGmJK5Oea9H+Fnhr7bdRuybY1Y7vlIYg+hHpXjZpjoYDDyrTdrI9TB0o4iooI6b4TeCby10q1nvZt87IFlWTuRjn6GvabS3EcQRQAQu0AcYFUtMsYraJSMswAGSuM+nFa0Sl2JIAOMdcYFfxLxJncszxUnzXVz9fwGFWGpKKKd4Qlo8kgZABwOma4rxL4JubxPtdqVlhkIaT1BA4rtNVkRCkBBIK8kkkAfX19q2vDzQrGIWAMTLtOfpwf0rycpzarlmIjVhsehXoxr03Cex8yanb3WkzujICFPAx1HY+1Mh1MJgOOTyMc4Pp9a9w+I3gGO4iluYVBhOAWC9Tnjn868A1e1l0q+ZJVyASc9BxX9c8OZ3hs5w8XF+91R+V5rl88DLmXws6Br4zQyIXYK3JWM4zX1H+zmPs3guKWQqqysGQZyeRz+tfF8uotkiI/vCBgexxX3B8FNPls/BulrOihFgUgY745NelnEOWmrHlYCpfExPWTcKqjJGK5Pxh42t9GtWSOVBKwwCT1z6U/xJ4jt9KtDvyCARge/SvmT4meOEvXuBEXQAFdzdeOwryMsyz6zNSmtD7bGZh7GFkcb8V/iZJrd3NGZcJA+CR1LA9j3ry2PWzcTlXdmDHlc9RVPxHqz3DzFwCwJyRx1+tc/a3KO4c7nYHHIII9a/SYWpRUYaI/PsVUlWlds74z21zGAVUkkDDAYxioTaLACCg2HJAA61BYWjyqArcDBBHORV2QSQgAoSQNu4jtXZSlzHkzsupz9/YJNKSEwpBPXpWDe6fLCMpgrnGBxgV11yHWAlBvLe3QjpWNdwTyxOWTYwHG3pmvRgzG9jlJRKhHmIYiQSFIxkDv+opJHT7OoEihc7tzjH1FaL6bcyjLqzMRkg8kcdvyq1beHHaCGV0YrIxVQRySOv8AMVTRopLqc+dr5MaYAX5nI7fXtU1pbCVd4Ax7np/jXQS+Ho4I2RBgk5YHuapTadLbxhUTK5A9wPX6VnZktorfZVDFi+FHBqZI0kQqSu7HAK5FWI7chRkA/wBaQxmLOODnGT2osyfQqSQFUYHaGbpuHB9q7LRtVf7HFEZGZUUAAnp7fSuZaIyKAclM8Vd0yVrcgKMliAVPYeufWuatT9pGx0UpuMjopbjexIQHPXiq+xZJCSMEjgewqZIyEZwNx4wP581MVUx5IBHU8fpmvCkktD2IydjLkYLGQCTk4wR0rF1KNZMF/lUnJPqa6KW3QOQRyRkc5xVG4017iSNAAykkkY6elKOhE5X0Oa07Tzd3TEEjaSBjoa6mPQHVQ4GAoG4kZGTyOa0NK8Pm3jiIG5udykcg5P510CWBiyHUGBuSqnqR/WvSoNbs8etLWxyh0bZkhmBbnaR90+nv/wDXojs/KixtAJOc46V0csIJcoSFxgA9hVQ2wRgHcEEZB64r1ItHJzGE8QB3AFwDgkdBSBW4JAyx4wecVYvrkSZMIEQQFM+p71FEECkgFieQWPQ1TLTuGrStbRmJGxGwH3hgnjn8M1y00wM5ZgNuOec1ramssxKqMnGTjnA+tZRstoEfkhieGION2e/1rCcjvpoVbgZ3jGDxgdAKimcO8iqCQBuLY4A/yaY8SRKYlDAr3xkAVAzBg4kYlGXYwJwSuegPb8K4panUj0f4WNJGJ1eRUMYLfu24Iz2/OtfxTejlQm4AH5getcR4M1GJTI8ICKBtAZiGOD/9atbXdQE6gKQD3zyK41Dllc6KS5Lu+5gzSDzXJIKkZPPSqUtsJ3YMAFwDgjrUhYNkHB9SR1H0pss0jyAgZbGPqBwKqwSdyjNu8xgVU4GACOtQ+YTkADJGCB2q/dxyBSSoXI5JHINZrRONjqwI3c46kc8YrWMbmMmWrbB5f5SOma2bK6CxBQQefvHjArnFVzMQ4Awcj6VrQxhlCph1IBbI4B9K15Ujnep0dvcDaDjbkcsCcmo7i9DocFtpOABnJqgLnyonMY2HGCOv1pqTlsgFgSOazkUrF2IiWMxkEgg8KOgHXmtC3KuwYDdgdB1rO3q4WNNzAnAwcc1dtZDG4JOD04GK5pGqPtqEkAHOM8DHepc4KKW4zkqRUAZo8AEAHkketOa4iDAlt7dyxyc1/lzzI/oCyLW4EDAAFEjkBSVxzjgZJqoLoMwIOBkYwKmFxIDgMQh6gHqaOa+w7WFcnYwYk9xnoKzpGxlgOV6e9XpMsAcknPQniq8oL5BAB6nAwKylqNFaNmlkDmZyx6rxitS3JbAJyeuM1n42gEgehwOtWEuSkaqpG3OcYpJ2Bonu5wsJIAJz1z0rk9WldwxUkkdz2rYu7k4kwAQR3HesOcPMCRyTwQO4p86ZrCFtTDu7Ms2JMZzxtOc1XewLY2DJ/pXQx6eWYkgH1z2p40/ZjJAGSScdKybj2Oq9upi2+lF2AIwOxFalvYoshUxqRgABhnBGcnNWEgUNuD5GBjFWodrEnqR0A9KxbS2QnIIbMLhCABnJ4zVg220HAAOeM+lCkKu8Hbzghj0qwkBbPzMwA3HPYf4Uk79DBmfPaiTKHoeSe+axdS00fMSuAVKjA6ntXYi2YxggAjpnNUbuwMjFQCcDJOOAa0i2ug4zt1PL7yzaBiChBJzwOtUJraQ5cjJB6/yrvb/TBkkjcPT0rHbTy5cEHg4Ge9PmaOyM0cncq6xkbckjOAM1TWwkaQAHOecgV18ul4BGMk+3SoWsgIyoUBiclqIyubqa6Mp+HtPRbgK5ZSp7AnJr1DR7ZQikKIy2CWAyT71yfhrTG2SuhKu5BGeenp6V6JYW21RggnGfm9a01aOevPSxaitxgAj5cdqesZRgVwR0wR1p0aFWBcBPQc8mpmj7k5FLl7nmSdyo9ucHA6c4HamvbYBABIPXiruChGCD2OO9Lg8kjB6dc0WsSpWMl7YnBC5IPGRUEtgJOXQnBBBHY1sHAcEOO+RnmkCgByzZXGQccCmkUqhimyBBBHPvUa20S5BZScZAPetiVhGocqQrdCRgGsTWNeitFAIAQE5wR19a68NhJ4qahT3InW5Vdk/kRQqpZhhucDqfauY8R+KoNNt5445FhU/OzMcEAA8Y6nr0FcZ4l+IkUchBCuMupDnlcd+OxNeK+JfG0uooUneMyoT8zkkAZ9fpX7dwzwLOrUjWxG3Y+cxuZezjqdF458aq07umH80bS2SMY74rybVtSW8mdg43ck9s+gqPUPEYupETBfnH0rMnlPmkDBJwCD1r+m8syqnl8FGmj4DF4v28iWS5OMpGWUjAYnjP86WCRYkBcZAGTk55PvVZJRE5DkEZ4wOgpWkQyAIRtwc5r6FRPJbuTxzAgkkIc+tS4dlDr0yFBBqkxQAgEMSeQTjFCXBhBCHIA+Uk9/Q0nC5FzRWQqkgZtjgHbgdTVSbxHJaMgiXywowxzkk9zVS4vNoYE5JGcn1rFvLksGzgj19awlQU1aSOmlNxakjo7nxxJLataOcJKpBY9x1x/KsK7vDfxpG5KjIwxOcD/CsdyCw5PTIz3FWLcAqCZJDwThgOD6DHaohhaVJ3irHoSxM5q0mVAzyyElQEBIyfT1qcllRJUjARhuVh0YeoPepQiqQQNxznGKmjlaZySeBnAGOPwrqvY5W7kKgykgoUwAcgdalhhC7iAGJ4OD0p0hMIIABBHJzzUkMZa3DlSnOCw5yanmEmMkCLAM8jOABnNLEEUFcBD1B65FSJlFweS2Tx6UmzzNxyEPQe1HMPcPKQkHJBPXHemvHtUgZP9akW0LSKokyxO1R60SK6MDjKA4JHr3FIki8tljAUZx0A44p74SM4AIPtipASZMgcHgADtSOhjJRQCGOQG60mMckZYAAFDjOTULgeaMgFceverMUBwTgqp5IBPNI8PlvgbSceucUhEfkOTiJgQRwT2qvPEwlRXBIYZAIx+dWWjMQLBsg446Yp8uW2uSD0XPofSi49SGNF+aIrkqA27sfaoXUtjOCVzjAxxVoAJuCrgnPI7k1GUO0cEEVLEJFGAm8HYQMgHv7VJZWhu7iMJhizYYeg9fc+1Lb/ALxmSQ7m6gjnFd14W0lI0idotsrHkHn6V4eZ5hDLqMqs2ejg8LLEzUUdn8ONEt9PjS5niIkXpuwcj8P5V7XY+KLSwjQJKoJHCng/lXj9pIIYjEDgnp9aRp5ZIShc+aD1JzgV/K3EubyzWq2nofqOEwUKcFHsezzfFBYY2UyBF6nPp61gX3xFf96yNhWG3cDwc+teaPdSSAFstIp5z0I+tQSyiZChbBznKnj6V+dzwyfU9SNGK2OovvHU8iSRudygAjYeCe1b+g+IZriQFn2hwGOecfjXmhXywCQNpO0cd+ta+hXb2xUNKxQE4Dc49vpWUsJBLQ3cUloe3W2ploVGR0xn1pz3BbKj5iQTge1cRp+sJIYih5xzk4FdTYuZVJBySOB6159SLT+E5r23LsOHcHbzjP0rRjVzGHCYJ4Ge9NgtAsZARmBIBIBOPx7VpxW+yMsxwMDFcsoMSnYxbvfsIKAtjpnH61mzIFLgZKt0B9PT35q3q1wISWLBwScH0FZkNz9ocHIKH0PFckr30OyndkckY5IGQRj0wKrMRgRYw5yQ3r+Fa72hYFkGABnp1qmbNrWbzSMSjJB9M1L0O2DsZkkTBsMckDk9M02PezYJAHG3irvkkMSfmz1pjKnmgMCGxkY4zQpI3UrnY+G+UjBOCDx7V0xVnUgjg8HHeub8OKxjQsAM+nGa6uMqCMj6YpP3nuedWa5jNnsXdSpBPGMkVnW/h0Ndl5IsFRwSOCD2rrY41kfaASFOcVqw6cuQ7FlGMYxwc1cad+py89jmINDC4AAUEcLjpU50EnJOB656YrqxahBgbVOOCR1FMSMYJIwMEDjoa6FTSMnUZzqaOigkKR3+X0qYaWv8CkjsCK2/KHA2/NjggcD8aGhUZAIDEZHPJ/8ArUcqBTZjNYiXqo3KNu4joKrzaKJQSxIIPIHHI/8A110SwnAwB70skQGCRgDrScRc5yTaIUYnaWB6AipoNKWPKhQMfMQBiukaI4DAAntkdqje2LDJAJ7+1ZOAe0Zixw7ASq4ftnt+FNu5FWGRwAcHccjqfWtCeHbkhcg1yni3V0tIRBG212QgA9iD0/UVns7DXvHBeNtRMsU0sYLCQEDPf3x2NfNnjJxLcSEMxLfwkdCDz+HSvbvFt8ZbcrFLvcrk8Y5rwfxLcmbzCRgFioJ7n61/QHh1hXz+0Z4ubWhTaRziM8YYqQST19Kdby5cuxJGSGJHU1UgEpnELp5ZUbuWzkevFWJNwUFDhj2B6/hX9L0mtD83qC+VuLMCSnYDtUi3DgsMkBVOSR19aI2LR4LAu2CxX1+nanTpJlfLGVxzk9PXmvt8FUjVgj52unCREkpMYKyAp2xTjIuCVGCRySOTio2hAQqhBwcYI4qSQkEqWDL1HGD06fnXrqKOFyYu4ShAQTg7sds+v6VbjuWkwqDJC/oKppCWjAIyM8ZFTRKFmKwBi2MYPNPkTFz2LCXbwZI7nnA6n1qU30rZG5gOuPWq6/6vIHU4H19KYpOC7ZBHBHpS9lG+xXtZJWuTNIWkyQCzHr2A+nrToQQxAxycUzeBbuQh3kEru4z7j1pIiCAGJCAZ57n610RjYyc7mtbxDlCNz5xnPQd+aurb4AUEjIJH0Bqnp863AJRxsbupzzWnGzFd4GGHGCMg+lVYzcigIFZyAGLZxyeMURR4dADuJbGfSrk8To+AoAPLEjkHvj2otLQCNnJAbccIByB2OfrmgzbLkcZDFGxjAIb1PpTxGN2ScHt6UsKcgk5KjFPZAfkDZBO4ZNJsG7jQGLBQC4+6BnGff2qdsou3IDZ6Z60NEFWEAbgwLAA46E0zcz5CjGTg5H9TUMnUidQc71AY9iayLuPfOFUEjoSO9bU8SxRBCwMknA9QR/8AWzWVeYBQA7SW28nrWL0GrkIBhlAI4zyTWvp1yFcnGVJ6YrIclJSc7wDg55yau2ZYSJG4IJyyg9x0J+malO5pqdFABKCykh8/xDjHfirdpPFvmVnZXjwUXbwwPXn2+lVIiUVWMu4Ec7hjA7DNOZkDoHKktny88ZI5P1qxXNQTYVBlSDySO3tWjBIqIBtIZmI2qOAOx5rFtSxQiRgSSTnGBjsK04C7YJXAA9entUuzKsacKMxwG2g8896trGQpUEEdCfWqFuQwbLYI5+lXEzkYORgZB7mpuOxYjQq64KkHj6mnB497Exk46nJAz65qFZdkYCkMx549alR5WyGb5CM7ewNSySdMPllC7SOxzzSgZUlRgDpUKuYnIBAUDpjqadvDPkk56jBxz6H1FRYCYMQpJAI6YqeEknJXAxwBVdFIJIyc849BVlC+EAwO3A6CoYEU7EqeTnHTsPwrLuZDuAIBPsOtal2pCOgbABz06+vPpWXI4iIGQSRgE1D1JZSu4DcoVwox3LYGfXNcnqVoZHJ3DB6AjrXZS7iAAoAPUVzurIYSzgAqp6noCQePqRmuDEp2ughozjr2ySIOQCSSDkdgPaq1v4rm8OSiWKWRAvJwBg/UGneI9Xi09GYkMQAQoOCfx9q8s8QeJZ72WUCIhTwqqc59/Y18visHHGe7UWh7eErzpyUos9v07453DrHGkFo4BBZp7oqQO3y45/A16BofxNn1DykRSA4x5ZB5z6EfX/PNfLHh7RDI0c7qzFiDuB649PTrX0L8IPBzPcfbpkJQD90xycseoPqOOhr8u4n4Yy3DYWVe1mffZZjKuInys94026ZocglhuKjPUjHX0qLVwULpnIPRg3HNSxhILdVKYGACE7+pyelVtTJcEqMAKFGDjAHt3PvX8m4pJTlbY/QqMbWucxMQu4OSQD2PJpw+VgCQR+WKr3EhSVznkc570QXQMiggEdc14zR7EbGnE2SpPAI6Gum0O1DIkwXkjOD2rmLV1mdDjHODnsK66yu0jRR98AAEjoaDOp5G7HlQu0hf97nFWUk6EHnpk1iC7PKxgA5yDngCpo9QLcFcH19aSaRxuLN1JSuMHB5696DyGyMkcgetZkN0WJIOCKsR3BGC3I+tWmZvQlkCMQSACOee1cN4keW8uXREIAOASeCK7C4lDo4DAHt71Vt9NSUliAQR+VRPU0g1F3OCi0C5k5DfIeeRnip5/C8sQB2MAwJUkdcdq9Kgso4wVAABPPHP09qWaxXy8F2IGcDOQKwvbodP1lo8rv8ASJbbYAC4IBJHaqkllKhUkHA7jmvRr60QIwEYAxnGK5jULIMSSjKoGMgYBqebXRGsa/MP0eR/JQMMFSOlbe8A8AEccCsPT8IqhTjHB564rZjAYZIwO2a0TZlOz1RK04V4wOASQOwP19qcLllwCScAr+B6/WqksgjAD8Bsle+e2age6IYgA4HqOpqrGVr7E50YajKxJwjcHnGD257V1uj+H4LYIwVdygDPrXH2GpBJQhwSD064rttMvw2AF3nHHPSqgluKXMkbsKJGPlTDA4z2H4d6kMoOSByOQOmfaqsV0XJHUgdMjinNKRIUK7lGGwB3+vtXbGRxSRLubAJKoB1GSSaVWCZJBYgdqjMmWLEkuSTTPMJyc4yMVfMRYec7g2SFHBGOppu752yOM4xTDg5JOBSsQCCOc0gshSwGMcisDX7guuwAbs8+4HWttm6gHA6VyOu3StyHBG7a209D6VNncaWtzCOXIdMYYbgM9B70pUMrkqMjjPrTvLYA4Az2pZ/9UFUYI4PvWljdOxWchVJAwQMn3qAyoqAsCZM4PpU5yxRTjIGPrUTkQhwDgEYJPf2qHGTdkh3JrZ8sjAkgDoavIzswBCgqwO4c5HpWbBJFHIAXC/Lu3HoT6VZ/tK1hIaW4jTHUMwFaU8JiKjXLFv5Gcqijrc1Am8cDOcnPrT47dwQ4U4A6Z71gyeNtPhwqSqxAyMHII9aw9X+KttYxkgmQscAxDOCen0r6LCcO5jiWlTpNnHLFQiviPQJLKN8hztJGDj3rD1bSrAwyo7kZBG5hnGDnHH5V5vf/ABcmZ0dSWUllaJTyB2IPcjuK5/UPHN/doxjlkcMccnpzz+n8q/YuHuEM5wk1Pn5V2Pn8Zj8PJOMmW/EiW8MzsgA5xkHOT/kVzNwwGHJ4+vFOlLzsZXc5Y5I681zPifXPsERgjUu+Cfl/ln1r+pcsw84UY05O7PyzGVV7RuK0KnirxAbaNl3+YScbI+SPQ49K4C9uDdXG8HLDPJGSPxq7eStcvLMwCuwAIJ5A9P1rNWMAOqsQmM49/WvsqFFU15njznzCFC4BJzzyDS3MQyASMBcjB7035gQSQTjnBphUhihRgWBbgcE/WulomLSMbVlaSMIqESZ244ya7f4YeDIorhJ7iJhn5iQMHPr9aq+GvBzaleJdXAYQRyL+7A5OOc89R9Pzr1yyEVjCUjCiMElflwQD27n9a4a1WMNOp2QlpoaCYiRBHIMKMAv1OP600Tq2zexaTltx4BHp9aqvIRCQMoQSTzyRRb3GwIrKNrqDzzjn9DXlupcfI+hZS6DuABnvzx07U8XilAAjEdd27jP071TdxuOzBOQNwHQE4J4pnn7EcOjoVzhSOT3yPrWTkmNQkTPcr84Jx6An9BSi6XY5AKZ5IHT2qjK8XmylgCQcBuuPXBHUGmPdIM5IKY6ZwaOYpRZjeM7xX08qcF243cZIHsOmfevLZdRNvdoQCQGHABPT1rt/FF4zbwCEQjOSc5+orgZCkcpYkEscZz1Nd2HMpdmex+CvHEdyiRPIxfgEE42n1969KtJhdxEq28L1I5r5X07U30y4V0fBLDdgZJGeuK9y8B+J47iJQzhsgAKeNvrj6+9dE6atdHK0ovQ7mVHRA8Yye+RniqkwkJPy/NjIzzj8a2bfZJFkE5YZww6D+tI9tuQgAEZxyK5b2C3Y4PVoHk812BHACn1PoRXH6nZhWcOhYEcFex/wr1270wSjAXjnAFcrqPh/arYU55wSc1fMkKK1szxjVrUidccMh4fHQ9iK7vwTqAa2iUjDgBSR3561ia7ocyeYGIdwd2VBHH9ap+D714LwwhnR9+3LEYz1yPbp1963jK6NpUk0esXvcIwIIALDvWfNGEYKMBypYEnGcdvxqza3AkSNmPmMDuIPRvbj+lVJ1BJLkNIMgZGcChI52mjndTRDMxKluO3asJpUjYoRvG0EZ4yf/rV1WoJC0bFdwJ7HvXM3CqpIPPYVolci5n3kBfawGB1BFZv2V1XaSTu4BI6n+net6KEBSScjqMCpfsSNtIViHUhjkEHn/DFVYpNsZodi0aBcZP3gD6+ldXNCTaqQMkLngd+4rPsbIRQrgZbOOf0rdhLyQhQAABgjHT1rWLsS7M5S7iMbFigORgqRnNY1xYkoxK7SMcY7dq6jUIdwZgGIzgZ61nr94Apkd8961TTIMNdHLqCcIR82M9RT305kIIGTj862W+ZwS+xc9h19qjmwpGSCfUHinZDTM+DfHgNkEHA56GtqK4BUFuDjoB0qhLKsscoCZCDcSDzgU2G5VYyVIO5QAD6UnBBc3I9sgLBcMq7uB2q0hTyw2MDG7dmsS3u3iKgHcQAeT1FacUonCMTnPIIPT2rBxsNWLDE4DDk4wOKRGLOFJIAwdwOc+1PKNIjEYHPG7pmkiLYCbADnHPWsmGxMbhFQkPkfdPFJHtIAJ4YggkYyT70iKyKT0FSxvkHBIB/Ss2ibla7gEqkE4IHQVyWsmG3yrtsYjJOM5X1rtnKODtO5h1z61yPiayYuSIslhwf/AK9XCN2XFnMf2umHWEiUMpAbGM5702xhnuLm1Qq8xkkVQFPQk9/QVNBZhQxIA6DmtXQkDalCiswIYHg4BPvXbay2Ktfc9O8I2c2lyyIXwwO1o8Z2kdR+tdDfoslswcqQck88g9jUWn4ggGVBOfmz2Ydap6hdB2IQYHQiuGc22Js8y8YNeafK88DyopbCshAzjvz0rCj+IOtWUYeN0lRGCncxBrq/F1v59vM4QkLlRu7MR6fhXmFzbGKJ1QENnLZ9e9KOu5dOFz0TSvjZdwSgSoSNw3EE4BPfn6V32l/G60nG1pAAByRjr/ntXy9LGFufMcsWHAbJwB9KdFI8U5MbYZvmO3vWjUWbexVrn2bpvxK0+8VUM0TjqSSMj/Oa2rbxHYXHllJQd2ec8YPpXxNa6zNDIALmcNkkMD04PH0rqNK+ImpadAsaTu8ij/WtgnBP5cfSs+WPQydOS2dz7GjnjlVsYI65PelyJFG4Anrgdq+bdG+M16kiG4JeNQAzbiMAnAOOe+K7jTPjBbSEl2QsSGIlJAPvxWfJYzvKO6PWXIBwMbTzjHQ1XZAznA75ye1c1p/xBsdQBdZ4thPBB2gn8elbkWsW88UciOoJA3AnIB54zRqgckTNiNcgBlHZs4NNliS4iKvkZxjI6dc/yqUbJo1kAyCMZzxTXUspA4Gaq4aHlnjrwuu+6kBIjDeWGK8HI6/oeK8ouNPeyllBwQDwfUetfSGsWgubZ42VnBIIUDP1I98V414q0JrW6aEDIQBgck8HoM/SvFzDB+1j7Rbnu5diVBqmcVdShtiEAv2J7U2O6MUbjIJPrUd2q73AGCPlxnvVByICkZOSx2rjnnGf6V8fJWdj66MxrkuXLOQCMg1HvA2FEBAH3vU0+QBk5OSB0z1pj4AUBwSfmOBjHPSsjVO5LHIUiKlAGyTxV2whUoWYZwRznoT0qrAySOEdXB9Qpxj61opGFAIT5M/MB1I+lCY7XIrmLLhkAAI5ploM71Izng9q0ZVV4SmFUAbi2eg9c9qy/OWN22NuGM8d6+hwVX3XBnh4ui1JTRNdSkeWXcgxMSpBxnPAznqB6Vhzj/S8lxKd4JxwDk88VHq2sNGHjOSAME4yAT2+uKp6fMZWBIyeD9BXVh4Wqpk15t0tUdHHGgiAZdpUnGO1SWk2bgqBgr3x2qG3JRPmYsH6A4qzasNwfaATwQewr6xSPkJnZaGz8ADYQcqe5J/p/jXcadtwoOCcHn1rhNFlypLsSvBTb39v512Ng20KTlSBn1zWqd1c4aiszqdMlESRxHJCjaNo9K6SwdSQCST2965bTp23EgDgBs/WuhsJioQbsk8gHk4rnmFPQ6KEq204PGORxxnmr8LjcMKdp7ZyRWdaFW3AngY79a0UHOdu3PIJHUVwTPRp6j5IxIYicBFJBGOTnHX/AD3qB7cSEguoKhmBbocAnB+tWD8wOBjPUelRhowQJgCpJBJGRg8Yx7jNcc720O2CucD4Xla31MIgKGNiCCerA8EGpPjHpo8t7/aT/orEg87mZeSPxNQaZIYPFM1sxUnaZI2J527jkH2GQBXoet6MmvaMiMPNdAF2scgjr/8AWr+WuKMesvztVZPQ/UMupueGSPjW8tDBIS6EyE88YxU+nwh50faCFBUHPTJz0rufGvgqeyur8qmQJAYSOm0gZGOvXNcnYW7WzBM4bPYfdPvX7HlGYUswoRnSdz5zF4eVCbub+ns20B1KrxiTI5HcYpviS+a00phEDsJPzMcEetOtApCkk4BIIJAAHrWH4+meO2WJTkqRwT29K+4oJ6anztSPNueZ3160t5KJCWDEDJPGOgqIRLFGWfIDDg1HcQmOd3VWcE8DryTz+FIVMYAALqTwvXr1rqlFthG0VYfbxOcEDI44HJFbelWskUcbOD53II7df8KTQLF5AXdFQcn6eg962YbcJISFIOcDI6+9a0qXWRjVm09B8YAYE5LrwvYAHr9amVSuSoUHJOR3pY48EgqWJ7CrWzAClAp6ZrsSsc3MyvBCZHIyC2N2M9q04Lcwkgrkkemas2VoiB2ZASU4YDnI7fSr0ShZg6QZAwwBORx29xWnKSnd2ucVrDBZg6hsk4BHFVVuXzHl2IQ5GT0Jq/r0YeaVzkgsWIHYk/yrLWcvEoI5wSBjrivzvNLquz7/AC6zopGgdauCYtxJIOTt4p1zrkzhQWIJGMZxkfhWSsys6AkkZyQKdNGJQRjaSeua8W7PZUUXl1iVo/LUFABjGc/rVWXUJ1QlSQRx1xUfKIFJ28cN71WuIWAJL7gDng9TRcOVD7zUDJGUJyRgHnpmse6timxFOF+9kHitC6ZBAQFBJOcjrUEbNERvAdADkEZ+lCIdjMeEqHYspA6DrmtHSoxHIgGASRnPY1RlVthJUBsZIX0rS0kFQCcEnBGeoJr1ME7Vo6nmY5J0JHoPhwm3Ulhk9z1r0bTZj5aFgBgDhR1FeeeGUeK2RZJkJzglDn6Zr0TR8eWUJVwwG4ew6Cv0+n8Fj8sm/eN23lAUkDGeg9au27F0G9SBxx3HrVCJQMOgJA6AnpWrb4Ubhgk8nmqY0WolByMDHJAHYe/vSeSAwDZYHg0sRVpAAShPfGfxqVCDOqkE5PQdqybsaqxCMK5yMuONvcD1rJ1qRzZXcUCAzyRlVJ4wc9f0x+NbTBHZmTkEbS2eTWPqEKpC65J3ArknJHvVJ3GtNjwnx7EYbOcwlkG1gUYYOB2r5l8XSJCwXOSM5KjrX174+0Y3FlK5ibCqVDkdSOx9/wDCvkL4g2aw35cHnO3b2DDINfN51C1FtH2OSNyq6nHRujbmJYuW4z2HpT1A+0IpJAyAcds1PFbFirSKCQeeMA0BEW6YhwRkEEetfmc0fo8T07wTa+VGGR0IVQ2WAJIOB+fNelaeirHGwyXI+YivPfAqloRIoBK4UsO34V6fpUB5I5Qfjya8ipuepRRbiiFwhAIU4yCR1NXIrfYiAlScYIHNJDapIRkYDcYHtWhBAoYjbnt9BXKztjYZFkEDoCMdOgq3HCsagYyCc5FKbUBgVIz0AFOEQSUAcDHPPU1ztXNkyVeMA8cc57Vdi3KhyeewI61AIwMMVyKsAPtBVQRnnnoKzcToiyVmLKADhsgEdOPrVhDuZQyggEVUjbau0gjJzipIZXPJIA6fWo5TdFtUDTkg5HUAnIA9KnVRuBDEDOGPoKotMIwoBG4c9efpSpel3eLopyxI9aVjVF6ZkCvtOGAO0etCTYQKqDPdj3qm8oKBM5bHXFLDOFXEhAA6Fec/5NFh2LgYK7lwGIXauDjBJ6+4p3mPNGgKbApxyeT71TWZZMcjcPQ04zCJiSflx/k0xNF1SEYnGSR0NSqw3IwIAB6Yqgs5yExgHDbge1Sic4PynrjB7imJGk0wGQSAp5KgVGLpFLKQCCMAk8j8KqrK7sFCAA85JwBTWlWIksACRnIp3LUS2szsoAwOcAmmzZVmJww7E+tV5JzJtwyg9jmoxOE4BLkckVFyki9GwbJJIA4APengrtLE4A96zRKX+cA4PYHpU6yhUAJ+bsTTQWNGAh48Fiiq2eTxk9/51I0KhRg5U8g561nw5kAwSeuQasRCSRSD1B7HtVWIZc8k7l2sAT29KWJCWCH5RkgEjqfrRHI+QVICjGc/zq7a3SiIxvgIGL5zyfaqUDJysIlmxQhkAPQYH6006VLvyFJGOprXhvYSw2gAEjauf0+tbEF1FsdW+UgYYEdRW8aae5jKrY5aXSX8okqCAORWdPpryY2jCDofWu/e2inUEHAI6jmqsmkBUYAAqc4pSproyVVuedTWTqxLDCgcEDrzVV4WicMSWJ64rs77TiFARNyDJOe1YNxCMuroQOmB2rllCxspJmPNGcAKxBJrPuYijgAe270rda3DKQOQBjBqneWYMZIHT0qLWKuctf2L+S7FQevJ5NcTrlkJmUhGDHKnk4P4V6Td2rQxEAFwckiuW1aykumBBwVGASOldNOViJK6PJtQsHQyK4IIJAz0rmL2zZJJGZQCvy9Mfyr1PWdHJQpg7xkknvXDazZsVJAwuMAnIz6/iK9CnK55lWCRweoRmMkBcHknnPNZRB4J5HvXUahbOFKkAjnBPesIwGQAlQjEcjPQ/WuxHBJFCYliQ2DkdRVW5t9yqAwyfm2g8kDrxVqZGEjAjn0FTPATGrkbQAeO5NaK5k0UbaMLIMuy5wNrdvxq/FAZZAQ+AOcetV2K4G4gE+varyIHAjQgkgDcRgEfjTsFx0URYsQ5BU9DxitizuBH5QcHKndnPUis+KTDFXySMAcZyAPWrBD3I2RgIQQc4z3yRihOxEkdjppWZlwGkLnpjp/9at61UxM4LBQ2Bg+maw9P2l1MUflKQMLuzj15rpWiQWxcgsD1Ir38E7nzuO00JVVAxUElhg7iOoP/AOqkYEPgZJJ7CgFWKMSVwARxirFpK+1HMYYs2Q4PQA+n4V99hneKPz/Ex5ZNjLW0UHeY/MZRyScAHvVrySuEBySNx9j6VYt0G9gSCCc4Hc1ZjgO0sFwCcZIr2YHlykQadpMs11E+7Eakkg967LTY4LZZABkMQWBHGf8A9VZFmowAASO5Hc1oqSAQCcHBK46Gtkc8m2bQ2OFCHJxznjJqEs3mH+IenpVZLkEED5W6YJqTziCFOOR3PStVcwdupOwDMADuwN2R29vrW54S8RS6RqKFXIQkHBPcdDmubLhSCGGcE4B6UxbkbiFHzd+1KcOdWaM1ZM+pPD3iCLUIY3jbdGyjgnB3Y54+tb6hXLYXD8A54BH1r5o8G+L5tImWKFzHGpKjJ+6TzkevXvXvuieILfVbOJg4lVwAWyME45rwK1GVOR6FKrfQ1Hizk7SwzgjriuG8aaEbqNpGBEKnICAZB9PpXeIYgpRBgLxjsKqX9ss8cisuUKkDODknv+FVQqulO50SXNE+YL+zurSYiUqsh+Vwq/LkYzg9xyOaqu6RIS6BiMEMQSRXb+OtNSxuTvG47mIIY9TjJ9P/ANVcNKDI5Ug7MhgD3HWvp0uaKkeTNcrsNmnQYUDaTwMc1HghM5BOPzolIt2LEsA3OMZwK09G8MalroQWVszh8AMzBEGT1yeg96zlKMVdshLm0SMrAk3BiwYDBwPWi1tp7hkSKJnY8BQCSfwr1LQPg4GBbVbuMOv/ACztX3456Z6f/rr0zQvC+laLbKtrp8MLkAmTGXJ7ZJ715tbHwgrR1Z2UcHKo/e0R5L4Z+EV7qflTagWtbdhuCdGYf0r1HT9B07wtZCKyt1QhQu9zlvz9a6eNAuWA4JAYk9qx9URLmSUgkQRk5yOuDkH9K+Zx2O/dSnUeiPp8DgIc8YwV2cvqsgjikmcgyE5QegPXNc5DeCaUnBCjIHtWnqum6rrk0q2FvIEALea6EIBn16Vp6D8MLuLJ1G4QEEMywnOQewP9a/jXjDNljMW03t8z9dwlH6vBRRVsSZFwgZ2HB2/59q6DSdFuLkiS4HlxAgqMZLD39K6G10Cw03ctvEQhIYgnJz9ashBGxIIUZyPYZr8qr11LY9NNGnpenhIgoycc4zWg9kpTccA55/D3p9jnYAQucbvr7VZbDsAyhWA6AdawpodzGmsQsZKksCD1OQah+xF1BA3HHAB4rWkDTEjAXGenQUrQhnVgMAALgcAn1r04SsJs5HxbprXOiiFR5Ls2SyKWJ7AEdxzXzf48+HMzX7uHWaSQbTHEh3Ejpx05yen+FfYl3pgntGJRtyjOQO1eT+JtGRpXlA+8ScV/QfhtVoVZuFQ+G4gqVYR/d7HxZ4l8Kz2ZdGhYA5UKOievWn/C9ZtK8RiIwK9s0bKcgcnIwD3PU19AeNvC32+0bcAGVSV3Dp7V4vpVpJpHihM4U9GJ9M+lf0TmOFjUwc1TXQ+NwOJbqxcu59DeHdKMlklw8JD79u5iDxgduv5j+uN0WYYEYIGOgxzVHQYIvs1oU3b3i3gBs7x3OPQVuw2okIYPgDjHt3+tfxJmlKVLFzj5n65SqXgjmr3Qx8rxop5yc+9Zl1YmFCCRknBGOnvmvQF0qJIyC+9DyM55z9eayNbslMBAjw3XKnIHtXiuGtzXnieE/ECIPdpbRuxOSy84H4mvPIJAxYkNvB2kNx0NesePrNVlyoVAikHHU15QUPmkIQuOck5zX9a8APmwKR+Y58kq1yK6iY5BGTnPPcVGh8tQwQ7R/OtSMAshZQwI5X0PY5qvNCXwhOCTzjuBX61yaHyXMQxLujYby6t14wOKdGFbB8tiFPXHT8ahkkVIkQEuTndnjB9KQO5jRCzBAdwUHGTWMqdy4zOiGlDVdPEsQKupBJHcZ5FWPDVxL4d12CYSFR5gIB+7wOR+vStX4YM11e3ME5byymFUDOCASetbfiLwuFhbEYY4JXA6V8RmONhQq/V6uzPqsFglVpKvHdHsHhvVn1W1RkXahBwpxgepHtW4XCpuYhj04HrXjXgLxSsEaW1zIBGcBVI646j2Fem/8JLaspZ3QBjglSOPwr8E4myipQrOrQheL8j7XAYiNSKjJ2ZpXNt5gGTgdMjtTEt7eGMsZN7qflH97H9awm197lysTMQGyAf8KuQ3DSKASM5yT6+pr86nTqLeNj2E49GbaXHKsoIQ4AAPQ+v09q3NOaR1ZgCUB2kgcVy8U4+U7wD0A+lbugyNLO43fLtwAfXNeTilUSukWrm88aGNAqgnv2xVG4gXliFAI5rSMZIBBAA7VD9nbJY4K44GOTXh80mzRPuZ8cUcbhBw2AcinMhjmVkYZHGT0NLqd7aaLCLm7cRoV3EHjjPT2rwb4n/HyK3nW20QBVYlGkLZx+NfTZNkGNzuqqeHg7d+iObEYujhouVR2PVPGHxK0jwVaMZLkS3SnCxA859PcV84eP8A4zaj4smmhW5ZImJ+WNyoI7ZxXm2oa7f6pLNPd3DSybmZWJzgE/4VBp0JiRGeMYPP3skg+9f05w7wBgsrUauIXPUX3H59j88qVvdo6I0GnlljJZi4AywJyCR1rFnDNHIYgoYnIDDAHrx6Vu/Z3IwE5YEjnGeK9p/Z++GNv4ggl1q8TIjVfKidQ2SeOQfzr9LxeNo5ZQ9rPRI8DD0p4yqqaerPnqygl0m6W9iiMJI3mYDgj3PpX0F8KviMmsWC2lzMEkQAPHu4J7detZXxj8Gtp7NBDEIjuYu6rjdj26AHPT2rxCwvLnw/ei5jcxyox+TPDAGufB5lSzSl7SlujbHZe8K7M+9/DuvtAUZ0L2zYGDjaT6Z68+xrr4pklTICpGeSFPSvm74bfEAeJtHiCsVkUDfET0PqDXqvhjxkgme0unEbL9w/3h9a/PuLclWZ4aVSEffR6eT4x05KlN6HTavZFndQpCkFsnsKxrOFVmAZcYOAWrq8xanCQg3gYbcBxWNd6c6OGI+UN1r+PswhUpVHGR+lUZRauXDaxyQDA3EjB461Rm0lJDyxUY546VpaZPHLuVCSQcYHQCrF5AJYyQgA9FOM++fWvBblc7o27HDX1sLbA3luMgE81nByxUOpIXO32NbOqQksS6kOGPUYwPrWS2TyoAHqe1NSkjrjBNDAp8wkAhyOnWtzSNHe9niAG0BSWOOvPT681jW7mKYBxkgA5PQ89K9C0VY4oFbIJIzx2rWCc2JqxtW1pHYqqFQhACgEjn3z61rRIrhAcA445zmvOvFHiEeUI0bJjbcCDnkVS8PfEA2FyqXBZ0Y4HGefXPaut1lT0M3Sk1c9mgjSWB4nQSIVKhW6AmvmH476QLR7qKUFpGV5Dx0A/wAOK+jvD+s2+o+WwKuhAJwc8en1ryz496OJWv7lxkhRhVGSU2nOPXrX6nwHmjo4+K5rJnjY+m6lGUT4s2GIICWKdevOKgdyZgWdSo5BzjGa0dbtjDctgFFB4B4P5VluH8sAqCxHDGv7lw9RThGR+I16XJOSJcIJM4DZz0GRSoNxDI6gY4wc5FMRTGwBPKjJweDUjeWsgcBQe4Axn3rpWpxuNiyCgBKcHAHX86mhclSM5UHIPvVKEk5XODu3LjvU4eRkYKQvOM9MGmkSyybkJlpE3KoCk5/KgOJondWIUjjIxgetUzDNcOEVC7kcADNPw5jaInLY2tg9u4zWqMnvc0LOQrICGAAGCM8mtESPDOCX3o2CB0xWHGxjkUk4OCCcZyKvwuXVVJy2Rkg9B3ptFJ9judE19LZ0Bxj+IE54r0PQ7yK+RtkoKMAMZ646/wBK800LwKNdQG11vTIp2wfJmuAGwe3sa7LSvh7rfhmRbs3unzxRKWfZOGJHbjvXnupDm5YvU0lGbV0jsl09DhVUsSMgEYzUq6RKFKPbqpB4Ctnj1qroWuRajGAZVEmT8vQg/TtXTQKVcAklsYODmtlOxzWuYg0rcpLRgg/KSetIumMikLExBOOBnFdFJCGcAglfUdqmWAAYAwOnPpWntSlTuc0NOVkIZCRnryMVG1mq5OCQoPy5611LWG4ngBQc5Bxz/WsPxTMNP013h2iQqcHJB6fyzWsKnM0kaKkeZeLdVWGJ/LcKqnJIP6V5/dXjyFiQc5OMcVoaxqYvnEgcEHJO0g/rXOS3TsxABIB2+ld0tNERKLXQsC7do2EpBAGBgdvSnC+UABhwTgbRUKyrgoVBUnOcdDToogspdCCwGBngCs7Gdma0LL5ZB4OMhcZz+PakjBknUAFSxxgGqcbOgG8ZZeu05qRZzKQVJRh0NQ12FcsW3h641fUVhhl8klgdx5z6ivo/wZ4dj0+xtnCCORECtg9Tjk/jXznBqdxBOnlPgqQxPQk+n0rv9A+JmqW8qGdBJIVVSwJAx0HFfkHH+HxOIwrjTlZH2XD7pqfNJXZ74hfewQAkAcg4zVgqOCykY7gZx/8AXrnPDPiaTWbZC0XlEDJIHDZPrXSyNhTIBggYGB19/rX8b1qM6U3GW6P1qlNTV0YGq3YLncm5lJABJH41NpWrNHIFQ7wGAbnGB3qPUrYOS2PmxnPrWQHKSbQCGz0FcU3La9jpaurHqFnf293CYZ5FRGORk9fQfXmvL/ib8MDcxzXVo++NwWCBSSD35/pXSaJqBiZEG0R9CGwDnt1rrItStlhKXsscURBJ3t/nmvqOHc8xGVYiMqLe55mIw1OtFwqao+OIvD91Z61bmWAiKM7gzAjkHgYr618GfF6IaBHH5KROke0sSACQOw9zXlvjTxB4dWaaK2eMuXJEZBLdeTnpgntmuTW9VkDK5CdQAelf2VlWIhn2GjVqxsz8jx9D+zcT+5Z3Pj74rXt3LLHuJA5YZ4A7V4tq3ia41GRzKS4zwMYx71oa5GZCGUswHXcSeO9c7dKLfeT9zs3r+FfW08PGjFKCON15VXeTOY1SP7SzZIZiSTk+9ZGJbW5UIygjkg9xW/LKrhi4AGe1Vks7dpzK5jYgEqxPQf41pzWMZ3Z0ngrVmOYpIwc8g5ycDsK7w2odQCNwI44zivJdJaWG8R4NrRg4bkDr717B4Yuo7uyUqB5agDO7OaVOrySPNnBp7FB9MRUIK4CjAGOuf896rSaZbu4DRB8chSuQfqa7Ge1DBgqhlx1rNez27gBz6Yr1adUwcWcldaXCWOyNUkbkEDtVM2TxAl1AVeWJGABXVyRkFsoEPTA5/Wq1zpo+zqCCWBDZznIrqjO5lY5aSyDSEhODznGarzWKXAIIwccj0rfl05lJbyi653bSxAz6Z64qtLE5R9kao56E8gfh3rRSuJSObn0aNAvlRglQeBnisya2LMwcYOMgHrXZraEqCzZYjkgYz60k1tFIFR0BYDAKgdPqOtF0XzNo4XmMhSMgEYNXLW3KjcvIJ5XvWxfaMrkFSB6jFRJamyjICBmx1J4FRPbQuN7li2uCtuAVG1CF2nsMVHLeN94BQACMY61S88qGDApuIJAOQSOh/WoJ7liCHbaR2zXhTh7x6kJaInluQ6EhyB0z6VY0a6X7c1vkleNkh/i9eO1YqXTruBUEZyPep4dTS0aN0iBcEsWI6e2az5HbQctVuesabYRNCpUgkgHGOlSXGjqrAhcM/RR37dB3ry6P4wX2nqUkl3BSfLBGAT6fyqvd/GXU76MoYIIpQQfNRSDg8Y469KcajpP3znWHc9j0S5t0tncynYFBPJwRjtjrXMeIr8W8ZInjAI3Z3AAD+hrktQ17UL1A7zkHqTk4rKt4nndyy5Bbk46/41q8ZfSDOqnhadNXqILme9eYyJOSrE4Kc5GfetnTri8nRUI3hjlmbr+nFFvphVAHTAHQCui0y1gjijCqxyOWYYJP09K0hXm9zGpGkvgRnXEDxRJKDtLnbj6Vl3M5jclgCe2K6y/tswOQR5QHC7eQe5z+XGK4HU5ZIp2C57gEjGK6YPnJhfsE1/EhJypOex6VkahdiQ5QYwc5HcelRiyZpCSCAck4PU+vPepE0x2Dky4BIUDHI/Gt1CJTnY1fDUzBi4GFI9K7C30w34CkkEjPQ9PrWJ4O0gJfFZIiHUZAYHBNem6dYvBBGipsI+Zhj+L2rnnypnP7aV9Dll8KhmSJSDtGCTwSfc0+LwuLQqHcMOSSRkjn1rshpokdmcZJO5ieOagmhEmQ6EDnGD1zUxSNYyk9zzvX7JYY3ZOEztLegNcikjCRl2gAHGc9RXoPiO1CBwE2ovOPU1wF1sVnxkgHOa1aSRvbQIBIZMgqQDlcdv8AGtSJjDGVLYDHcWPdvT9azIrlR85IQ9MY61Yi1HBJYsccgY61w166pLmZtTouo0kTi8ZJwhGWPytu/h/+vT4LkBsg5AODn1qzY6TZX1uhuZFtpWOSwYhdx6kgcmor+1srKdA8pfjClRkEfTt9a46WMhW0SZ01MFOkrltLoBwMYB5OO9adm4kUuCAAeVJrnVvIzvKMCFIyPQ9quR34jZSwUPgfdzjOPeun5HI1Y+0ZNeEqMEYBx05702PVXcHOC3OBnqa5m2ctLgLkkYLetbtmgjC5GPYV/lZFN7n9FOEUdHa5OCMngE+x9K0I0LHLnIA4FZlncIi5wQTjPNW2uQ+SowewrojZHPLexO5KsAASAccUxwm9ivC47nnNPRh5SgqCx5JJ/pUEspQgAFieOB0q3qIiZQpIPA9c0wkLnHI6jnrSTAyISXMQ57ZOaIYh5cYDGTI5LjBB/CspeQXRTnLMpAjYA8bqbb2pOQRg9a1RAMkE/QetN+ymLaemeAO1ZJFKZBHaBFIBycd6zr1vKcgDtyM9TWy8Z2soOAc/ifWuf1d2iVjuzk9PT/GrktNS4u5jTa4iTEAMOcBT2qzaaoTISGG0cGuM1G68u4cDamSW+pPU1HaawVKK4yqnAHTiuNp9GdsaV1c9ZtLlZdhBUg+orXiZdp9MYOO9edaXrSzfOMInQc5zXSWWvxRxhjKCQdpA5Iq4prdmFSm10OmCAAEDBbpVe5U4II2+9QW+pq+3aS5B3BhjGPf3q0JUcgMcAnn2FbJx7nI4mNfW45HAGMkk/rWJOiRpggMRwSK6i6RZHJOFboM85A6VyuoSGMyEKWAGScYxn2NJocGkyg6hTgHA759KozDynIByWOOaq3WsMJI0XleQWyBg9vf/APVTbO/a5ugocEbsEZ6Yqowb6HbFs7rw3aCC2jIcEkcAEcV1tlF5dsFYhnJyZGHX/wCtXOaEg8oE8Ajr6V1ETBUAIAJHReh966IprQ5asr6EjbeSGBbqF604EMpwrggEncAM/lUJlTBLcgHoeKrvqcSE9jjpmq5Ucty3gDGDlsZAJqCWVAwBIVlIYkdD7ZrE1HxBFAAVniJPZTnFcrqXjtI3MQZnJ6kD5TUOm+iGouWx31xq1vGHKuuCTgdcisW78RBQcMARxtAwPyrzi/8AGbzuFTLepA6AVVi11mdS7ZB681cMPN9DWNO253UmqvdyhleQD0LEg/h2qnqOnSXsTOCSx4OKybPW4kUkODj3rXj8T2iESOSzBeFBxX0eV0qtOqpQjr6HPiHDkszy7xr4XYRu4IG1ckjnIrwnxDpqRzyl0VAflYs2Cw7cV9C+MfFEKxSvG20jLMxOAFr538b351OVjISXDHBGBnnjp7V/WHB9TF1IJVVZH57mnLyto5Wdijq8ajA4weuKasxMbGUKjEgqwPX2qL94qEnBwevtUbSSGMEAg56cV+wxifESuSS3ALbCxG7OCKfEwYLkhSOSFOcVUjkfcFcHBOAT2zUSXKYLDAJO3JPetVEzTbNBnXkBtwJ5yKj+1qjk5JHp71T+1qsjICXJ65HAPtVea5GSEBIHBPvSsaxTLFxeh1OcsM4yPWqUgIVyeTj7xPQfSk3vgHJJB4DelJvLSMCnQ4JH61DR0RTG4PlgsQSRkEdhVuGMMqLjJxk+p9ajjUMygABehB7Gp2dLcggEnqQOSaxkarQjjJSQyqWUqcAdMVNax+QrtGFCnLEY796SaNmc+XGQcZw3arUdsNiI7L54HzeWcqD7HuK52G5VgR7hWkkwCxI2jgADpViNXRNgRmBOSAeAPWniALKfmYjBIyO9NZSvzh3QDIIU4BBouVyj1QDBPBIOBnIpypHI4QAO5BO0UBQAmBkAfdPFCxlFd14Y8ZB5xTsGwm9DGIwMEdCOtLgKAoiL5I5B6Z780pSUmNo2UbTkqwzkelTtE6xl5FAfGflOcU7Gb0GsgUYHA/vetRsInBdky6HgknilnYnAddgx60wqzZU/dBHOetVyiuPiuTlHGUQ8Ak9/6Utxs27QqttJIZRycmho9j7cAnHJxTtirwDyTg/Wp0GmMlQFRvYMgOTx7VH5MbKWB4PzDJqw0JclQxGBk4GcCoWlZUIBAIOABzU3KWo9C6hQTgqCcZ6GoWxGxJySTk+9PCmcKhGCO/T86cAOBtyRxz0NZtlJFnR7QXF2VAKnruA6V6hosYW3t0KZdV2u2PvHJOfyx+VcP4dhbehQKCDzk8GvRLUBYxghWUdc8CvxPjzHONL2aeh9zklBcvN3Lk8LMQVGVHAwO/1oUAAMqbWI5z1pxuA0qNuwCMfKcZPrTcmHYJCSxHXHB/wr+dZ1Lu59zFWK0ruQyIQp+9nGePSohGBjeuCRjNWiVVZWJBIIBAOeuf0pgQ9CRg8g56CsOa5spWK7RkAc5OeM04IUcENle/HQ0+6RhcRxxsH8s8NnhlPfPf8AGmzzmNJQcgFSDzjA+tdEKfO0rEOpY29Nvl3KJFDxjAKnvivSNG1hJERjxwAOOlfPOoeKAt0LeMebgZLLkAeg9c11PhHxxG6xQCQmdQAynJHXH9K+ilw1iKlH2rWhwvFKb5bn0ZZX7yKHBAJ74wD+FbMNyFRWID4w2CMg155oet/aI0LHCkcbeM11dpdboxySTxtPavzjF0J0Kjpy0LWpynjWT7NGzJ+5RiQShwcnpUngvSZdSVZZN6RHPDDp/nFbk/ho63egSJmLcDyep7V3Xh/w+lrboIyFRcgEckjuDXm6bHfGtGELdSjaeGo1TIO9COpGKpX/AIcUhyqgD25rvooSIwoII6dKrXVkMNwAKTiYqu76nj+p2TWUgQnqDjjp71llGDglsgcDjp616XrmjmRMiLAjBUsR1PYj1ri7rS5EJJYBQeFVf5muVtKR6VKrGS3NnQT9xTggjP0IrpUmGCQCCOuR0rmNFR1hjLEEEkZB5PvW/FvmkEQJIwONxzt781UdTGrqzf0YxsRIX2knG48Zrowh2Ag7zjIJ71Q02BI12opCgAKSOo+natUjC/MCQxzgHn8PQV3042R5s7XIyv8AETnPJPXmo2QMhG0lRknH+NT8DOCQPcZpG+RRtUnPXmtmjMqiMggDketJtIyxBDngEjkirCKCwAOAOvtSeX1IOOSahxC/crhTkc5HZh3p2GLBTzgU87BgDLEHJPYVWn1CKBjuYDjjnoazdl1KWpIWIIyAAP1qO5niiRmLAADJJPaua1vxnBp6lSQ7k43BgMCvPPEXxKMtvNFbyHJI+YH+tZOb+yjaFCc9kdzr/i6C1hcIwBUZBJ6ntivHtY12e9eR5ZjM7tu6YxWNqmr3Wq3BAMgJ+XIPQetPFpJZWUl3MwaJflz7/SuvCYeeIqRhbVncqSox5pHM+KtXS3gaAoWlb5iDwCPrXjniPVMkxjLcnr2HrXYeNNeWS/aYgl2G0Bm5Cj69uO1ed3RFzMJcgAkjB5x68+lf1twjlH1HDRclqfnWcYtzlyjYXGFeQ7WIwCoySKsvmNg6lQSAd2P8+tU2IVQIyJBz3zg96ngkVoCuzkHA9sdeK/T6asz5CUrluAnhQ2FIyeKsPsY+WWw+Pu9x6VVtsxHaHAXjGauAx7DI5UtnAO7k/hX0OBqezlr1POrw50U/KKyOo5CnIPc0392pVwh3tlTJj5j6fQDnFTyqS3AJ9Dmk2EqSACMYIHavraburnhyVhiDZCUBIGcgk5zUoURoACxdhgY601UDoVyQQeRjpTo5XbII2uvY9QO1dCVzBscX2gAEg4AOev1pyASOik4UnBH9761EQWYkgg46mpoVUK5LKSuOM8nNLUgGhjYAOnmYPAJximo7IwGzKdcnoD6YqbgMhOCS2088dP8A61OjiL4DAgE+lVGVhWZoaZGoGMBUbk7BjA74rcijUMUD7CCAT6ViWgAZEJIUDAI4710EJDkKMEbQDx3HeruZtMh8tZHLZMhOQTjrirEcK5LoBnqATjNSQIpcKCQWJA98Amri2bspVRk4+mBRYh6FRnVQjocOQRgj/OaWFVGAQdoySCPzqYW7QZB4YHIwelDEvyQyDPUdqloaYxIWY5JAGeAOeKZJhWCkgDnoOaXzPLiYOAVJ+XHGPqe9Pkt1ba4cByoYj/PSs2apEUmXtc/MCABnuayriFIm4cgHnkZx+FbWxjGSxAcZAx3HasTUdzts3YVerfzrGRaKodGBBIJA4+tW7VgZASSD0BAzVCTjYybSD/F64q3bylSiAAjufSsyr6HTRSh41IA24HI5zTxGpmGVBAGQc+tV7Ig2wUHGRnPpUyLidArHLHbwOtEpcquyFq7FyAsUGQAQSDjkCr0WTsIcn6d6fa6LMQ4jTe+cH0Bq3Bod3ChXYwJ5J964njaF7c6+87o4as1fkZYtiCFLAISeT1/WrvG1SQSc9R3HpVWCymXCGM4HJq8I2KBdhBHX3rVVoS1izOVKcd4jURWwVHIBz7VJGxGACSTnkDOKkMCBD1BB4PpUTyFTtQ7XAxmnzmTiOZiEUOQXJJJHr6+3FSQkNliMAciqFxOykgguT2BximRy3IjCZQMRjG7GKLsnlNi3kU7sjJAOOelTxyebCoyCCuCTwSKxI3kVgHLEnjrnmrUIVHBbewYkAA8A+tS2KxanIbCk4A4zj24qoyhcc7/Uil815GCMMn0VuAfX3qtNeQW2XdgkI+9kk89/p9KzbM5aIdKyODhSMdBnkgV5x8QPF9lpkZiSUvKBvZWXCg84wc8/pVPxz8UGsCYrGVFcEgSREhgD6kn+grwjWNcudZuSJJNyLg5Hceh/+tXFOfN7sTfDwdR6rQn1PxHc6rLLmTeHYtkHAOewHQAVq+EvD0mqtI5cuihThjnPPIH/AOusXQ9OW5kZShJAO30Oa9s8F+GUt4beKOLa7ANtyOc9a2hTgouc9Ej0XFrSL1LvhvwSJgkUcTI7fKuQSFJ6Ej0r6N8M6HFouniCNCiggmMHKggcH36nn3rK8C+GlsYBM6EyMrKpPGARgiuyii3KQDg44z7DpX8j+JPEn1mv9ToP3VufqGQYF0aSlPdkUjllUbACByRkZrP1FGWEkEn9cVfMhk2Mw5xgj1qC7hLW7qWwMcYH5V/P03zH3MNDgNTkMMuTySc9elQQXJbBDgLgqRjr60niBja3JDAsSCcj2rGWSS6AVAzE9s4xWcaXOz0o6RudNBrIGBE4C5AORk102l3pmUKpBJ7djXmE9jcWwBQuAwxnB4Pf8q6Pw9raaUgE0u6YYwGHB967Vl05IylVPSbdSoAYEgVZBRGTnKjjGa5my8Tw3TEeapkB5jUHJ98/0rXt7kTAENx9a8arF0nytEaM2IrgImQcY4B7AdqsLcqc7mye49qylJJZBwMYPGcU6ecLCAgyzDBHoKxVQjkuN1TVAtySCqoQBx3q9o9+LgsA4G0AnPeuWuwskpOSSowQe9Ntb02chcHeRj5c4zUe01NfZKx6ZFKZCFEZA7vnIP4VKY3AAAOQcfUVjaJrMFyoKuGwQCBzz3FdQqo6gqMknPPNWkpLRnFNOLsYV3CTnYoAA5yP6VyuvRBLcypEzuo+Yg8Aev0ruL6LYCAVyfw/CuX1q2DwsdoK45U8/pRCnOUkkXTnY5PT7gTXKohYkfNz6V06YeMEHgDkZzXCrdousbEYAbtp57+ldhZShlJLDAGAMEV6FbA18PFSqxsmdDqRlsPIHlj93sIO3IIwT6+2apy5YkjIIyBmrkhMjkZyM9qz5iy5V5AoJwdxx+tciiJMrYdXXoHyfu9TntXUaJqAON+IsEKAx61ys8SyKQfmHTNFlI1q6KCRGD0J6e9WkW9UepwXolAACkA/wjp9TVkElwxYg8EqG/pXH6TrSMQofDDrk9a6OG4EwDKQSOhHepu0zklBo0BI67WIZ92Q3T5B2/CkR3ZyCcjJ5A6CoFnc4J4GPxqVCGwQOO9aRkZWHmQbynIKjPHenRkn5hzjseM0wkM49Tx9aCdpCtlcHrnrWqM2xt3KIomdWycnB9K4u/AZgcgAHI9zXUas4hiMYIK8ktjBOa5aZoosvKVCg9WOc8VpFXY0yuAc9Mjtii6kSBVdztQjgn171zOv+P7LQ1eSIiVVBYpGM459PxrxTxl8Xb3UPPSAy24BwvzYJ55x6V9hlXD2KzGS5VZHNVxCpo9s1vx1pmkghpkebGRtPQD2/KvPtX+KRuiVtyrLkgk8EY9K8Yu9cub2dA08jlQcMTkkHGc1oaZAVG93Z3Y7sseBX7xkvAeCo2niFzP8D5TGZxKCcYnoEfjm9lZwJ2UkcqRn8MdqpXniC5ukZQThhgnv+tY0Zlj2yBAQeCfWrCsHDEAFgcEZ/pX6bRyPA0VaFJfcfLzzLET3kXoLm8hhXdIHDAhQvG0ehqNJHBIJbOSck9KkXDRBGAxjAZT0/GoZQJJAAMbiFGORkV7NPD04aRikccsVUe7FjgB2kAAk5xWlp9sWBQAKpJPyjuf8aqpEFwe+PzrQkvotOsHdiqkLg5HQ9q9ahB3UYI8+pNz1kzI8RXiWMUiB8OCQecYNeVaneyyTEsSQxOMHIHpXReINTkvpWkQ7wxOQR1Fc1JGV2sVwQTgHsK+zweHdON5bnj1p8z0K0igugDAHGCSKjnVtgAABzk4PWprlCWDlcBhk+1R3CAZZ3VMAHJ4r09jl3KkuSACoABGcjNbmh6VJqEpMqMkC4zngGnaVpBuQrykNGMYK8E12dsFgjQxAJsHAUdfevLxWLjS92O5006Tlqy3aRpa28UUI2hBgZxx7fSrbTlVL7SAQMc1nPdGXA2gZOS3rTJL0pHtGWRRgAenoK8B1ru7PRSSLstyEXJJBwflzTFuyNwKEEDjPSqK3AmOGbAHIBNRNfEYVDnnkk9BS9qUrF83oJAJIIwSRTWuwckBsnPJNUEmAyMHPuetMmuFw53F14IBAwDnpS9ojTQufat3CtkEcZ7mmyXcajBGSOCR2rPe7YPvcZHU4qpPethiSCOScdhVRk27CehkeIrnzmb5gFLYBPauTvhLuGMSIeGYDGPTArY1OUTXBAJGDnB6VlzAqSi/KAcgYwDXr0dEcE3dlXy9hBAJUDGDW34c1m406ZXLMApBAHPFYu5nBVwUTPU8/jUkStFISrcEdfWuxMwt5H0r4M8Sm+jAlJyyghs9D7V3MOxxuB+UnJHWvmHwd4kOmTosszYPQlq9/8Pa2l7HEWfJKjnrk4/wrnqREouPQ32RDKSCQAAcDvVe5sYpEJIJOMgZ9asBAqGRRv9s9KkVDJGGKEL3J7GucdmcFrvh9pvNdYgVAOM+leSaxpb6TqqShCCFLMoPGARx9SK+jLuy+0q0bAOjAj0xXnvjjwkBaSNCcKB0Y5Yn0z6VvSkk9So36mfo91FPHGkKhk2qSxJGMjJ/XIq7NAd7bQDu5Bz1/zk1h6MDaRiMnY4yoGM/h+lbskgJUjJBXBPoa6X3RjNamRfxhGYOd5IwBjv6Vz9zFHkbuScj6+1dVcIZDgjJxuz6+1c3qMBSZyAQM5B9apHM9CosXluRLHtUA8Z59quRIiSxISSuFYAH17VUlBTBBIJIIJ5PtVmFQoBIx0yarQVzfghRoQDHvVjnGetaNovKgEKQMYB/Sq+k/vCMDjHXP9K0Ui8iUIQuWyQQKCrlHVdPDQmU4JHJA7YrlrmB/PJAwh569a72cF7dlByTjtzXK6pbyhzgIATyQORVRYMwZQFuFI5GMkVBcAyyEpgDB4/pWi9sqsGBy2ME56VWuIcknOB0+proiyWjLllkBChAVK5zjBB9Kh84tAcHOD19DWibchgAcsegxVW4UAEYwBwR6mtk0RqQwzu205yCdp571ZgvvsspQsyIAcHPf0qmr7SQCQVxkdMelQS3EzyEAqqE4CheT75pOKY7nV2WrEQIHPmMXC5HYelakc6PI7om+QDAGevrmuAiupISQCCueav22ssm1CSgznI4IX/8AXXNKl2DmO5jIkJAQALwwBzg0rYUBlGR3ArG0rVTcFCSOQQcc5rYMiIcYIUjPAzmuWScXYaEigODxtB5OTVTUrcyWshIJRF52jJA9q1doxhBk43cimHAR1Ckk8H0pqTRVr9TzLU7g2zMAAo6AYq34QV7q+84E4U8jPBNJ4qtGju5DKQVIBUKMEDvW/wCA9IewsBLImQzEknpz0/QV0c1o3N1tY721uiw8okoygEqwxnI4NV7iVjkqVVu27pUbzkZfO4kAEnk4HQfhVWSUsQScMRk5HbNcbsxOJz2uyC5DiQEKQWJHr+Fed6mdjOBEzkkYYNjI7nFega/L+8cxsQCMBT2riL+JpXYrtVlUqCe464oVjel2OI1KUQuXBARiBtPqelVWeTdmMurgZO04yPStDUoXkmZVTy12ld3XPrxVUwmIAqSGChQc9RWiaOpDFmdIwVGzPXnr+FOivpIXB4eMAhgw6ntzQyBVQEl2J53dvSiOMiEo5yASefc8c1asytC5aakXmjDu0ZZdxUHg5wRn26VbudQcREKcoeQcds/4isaODa+8nGMnb1JGKmaZpGRMBVAI4HU0cqYrIv2niHULKaOWC6cRqCRAxypJHc9R+Fdb4f8Aivqdu8CXEmPm27QScgDOc9vTmvO7tyigIoUKuCo5yc9fyqzBuaJCOeOCO9DpoiUISVmj6T8K/GSG/kCPKsZB2sO5z2969M0nxNb6hJHErjzJFLqc9QDya+J4L57O4R1JSQEqSOOQO/0rq9D8e6npUiSW8oUlvnaQn7p9AfWsHTaOSdFJ+6fX0xWV90bA4OV9xXC+NtGaQPIVDvICxYY4OR2/GvP/AA/8bAcJeM6EDcGPQEH19K7JPHVv4jtyySxkMm4lSBnJGKlwbViY3g7pHjutWJs7ggklGJ5J5B/wrKkXPmKvIVsq5HX3rt/GNvEGkKEOQeNp6g9/pXISWzQJEAhYMSoYHoQO9fE47D+yndH1+Are0p6me+zzDGXBfaGXHGVzj8eaUqqsAAu4gfMe2eoxUjo6MSFBA4BPpSxwCaRRIQEyAcdTmvGke3AvQ2wCgOxDN2B4zn/CraMkcpBHJHXHWoYAFUAjKqcEkZI+nvVgKApBILZ4NQjpSuVL/DQToBlWXaVI4I9D7cVz9ldrNOYgykgmNiD0brg+mARWtqlwcyIGKmNuSvfHY1zMsoS9B2qgkYLuzgZPBJ/xrvw8nHY5a8U9CjrIlcEAZIcAjPQHqRVzR5xGQEIXAKkkZyMdKr3yBroMzgFlO0dMgHr+Zq9p1vG7qrITFtBDA4JYjnPsK+jwd5zTPBxjUKdjbt85AIIdeox0q3al2BcAFiMYIxg+nFVoJDGPmIycKcckY6Amrsak4UAgHDZA6jNfRp2PmWrnU6CA84fBO7qM8cV19nnzAQCQMECuQ0SJiAhTB2hhgHk9M/Wu0s4DHBESWVtuGJPU59Kr2sdrnDUg0zesnI2gnC4yT6n0rotPlwF4DZ5AP8q5azfoASGwRlRk/UVu2DFFBYknPWh6mcdDrLIqzqxC5IBIU5GO1aqRAcg4zyRnpWDYTckqCXC7iMjkVDqPjvSdJIjnuAZyN3lqwHHfn1rjqRdzupyR0xwuSMljzgd6ibcY5QoVnYFRk9M9DXDJ8YdDumcQ3BJyMBeQAe2TjJ+grbsvFNtfFhFIp3gHcp68Y/CvPqNR3PTpGGIyPEE7jYJgdhAPYgHB/GvWdMCtaIQoQEA4x1OOTXkdsqSeIZ5VlVkBUBUU7jhec/jj869Y0V1e2RScEjAzX8aeIs7Zm0j9ayqN6ETlfiH4OSWFblYSQynLrgHPb9a8B1rRTaXBdlwD1I7V9aXMCXEcsUgBBHDE55ryHx54TQmYIrONrMGA5HfA/pXfwHxH9WrLCVno9hZpg3Vp3ieR26rBCzuVKAEESdDxXD69erqNy5ifemduMYwR1H0yK6jX4Jld4IQzMCAFxjOTisiPwZrE8jGKwmCJ83yrnd+A571/VtLEUFBTlNL5n5xPDVnLlUWchLZfMDgrg9uhpNO0cyagcEMkTDepGcggH+tep6L8Gtc1zyzHCoVhkqxIJHsPX2Ndvov7N+rsYcwSxCR8MzkNgAZJwOg+tcFfiLK8L/GrpW8zdZXip/ZPH9PsUSMxjJQOWDgckHpx6VMtvIHBJIQAjB719H6V+zQ8UZWe7adcELLCACp7Ag9q6jS/2eNKtnQzl7u3I+YzqAVPqAOtfP1/EfIsPtU5vQ6I5BiJW5tD5Vi02Z8FYy4xuyorTtdGuTEjywP5ZPBZehr67034OeHtHjIjtC7hiRJkDI9CPQVz/j3QrHSojb2iAAr6DIzwTz+NeAvFbK51FCEHqdS4ak18Z82rZLHI6O2AOCMdPwq3DpolGA5K4IBArvb/AMJKcSRgKvXIGOapx6WLZCNu4jpkda/YcszSjmVFVqT3Pk8ZhamCqckzynXvD8iEuVIUnJxnnHr7VyN9atab3DAMzcLz92vdb63juYZY32hSME+lec+IfDxkL7NzoDjJPSuDM8u9unUhuerluYRpNQmzjkt0+VmAfcNwAPpTi4cAgc9MCntam1d1cttBAGBVcHazYGADnHrXwdSnKm7SVj7inNTV4smkZpIxEEAbrnGTVCWLy8AHec8gdasyzvIAArKcAhgcfhTHQCYvjgLj6HvWF7GpTuUEfIOQexqHa80e0sFUdBirkwBWR3AIJAC+nH+NV3RkUkjgdB61omQ0UzG4fDFSOmM9as6dayrcOxl2qSMKR2FQbiNzEY549QauabIXcgkblwSB716WDb9tE8rHL9xI7zwyFSTYVJLYxjua77TJCCAFyFPNcH4dJhUuMMSAAG6A9yK7/S3UHIGC2Cfev1Ol8J+Ty0mzpbPlAxIIx2FaVrGRtJ5DcYFZdkwIAAwx5HuK0rfKkg/KfUU3c2jYvR5LbSMbTx7GpQhdsjkjk844qFCxBAbHTOfWp4wu5Q5BIHUVk7mqGygbguMHk8DtVKS1M6kK6AdvMPWr8pLMWXkgdB6Uixq8ZAXLnoT0FJOxS0PN/H0EkekzgRkMkZBkB4LAk5A+hxXxR8SrcrqDOyYjRmfb33HPH619/eMdNTUNMuYycOYiSzHjgE8D6cV8KfFyHydXmZcMSTHtUcFgxyfz/lXj5tHmwzfY+ryKVqtmctb2SQ2MLOCSw3EHsT2rAntk3MCSTvzx1xnpW55payjgU8hQCe5wBn+VYUkZhuHYEuvUA8k47V+Z1bNaH6PSvfU9h8CQSfYVJXC5yAOAT2r1PSrd0jUHaTgE+/pXA/D61aPS4md1Ic4wT8wB5Bx3x0r0FLlY4SXKoxyAT29DXiSjqevCehqpGoY7wEJHGOc1Z+1xRkI7qhAJ+YgZA/nXDX/id40zHJvAJAC8kmsaTV57iTfL8wJ43dRWLpnQpvsemJqUMg3iZC5O0DPI/CrMV0jFw+EcDlScED6GvLoNTEClgQT1J5yMe9XoPEQ4Z2BPUEnmsXSZsqh6WhLbzgkKPug81bt2CJtKlSTkd64Kz8YxFgJW2qP4uufSujtfEdtdxuY7hABwBuG4fhWU6bibxqI3lIDEspYZ4OKeVQZAOSecZrMttUSQAGXftOMk9atrOGYkEN2DDnisGkdcHfYe4BcMFxjAJPepIwC5cYAzyc1XDGRSJMqM54A5PbipEzl8kE+mOtZm6Yplw5GMD1zTRIWyCeh+X2Hp9Ka3JJwAcE49aYjSEKWQID1U8mkbIuxhEGCyli21gBnI9j0696HZQoJOR7HOKijKBSAuB0G09KRkKKXQEEnBJ/UflQDJlmJ4BAI5APcVOs5WMDGSeSfSs+VgZUKk4A4FBlMbgAZHXGaVxWL5uHBwG5xzUb3BfBIwPSqxkJZgDktjj0pruo4ycjrVLXoVdFyQsrIx2kY4w2T+PpUlsg80nOcDGM9Kzi4HBJBPp3qOW+EOXL46AsTVWE5mwXKEogAyc5Bp3mq4IYYIHB9K5mfXorNtzzKoHBJOc1haj8TrC0JCvvblfQE9uapLsZOa7no1rdrAWDsCR701dcS3cgnIb+6e1eK6j8VXDsUQAdCRz1+tYN38R7ud0KygIVALKcYOcY59a0UZdjllVsfQVz4lEE8QJG2RS2c9ADjke/NQHxKz52MQOn0rw+08TXfNwpMr7SxR25x6Vv2OvzXEMYdDGzDJQnofTNXtujBzcj0yTxe8DBDNsccggdDVy38c3TuHeXcNu0Ejr7/WuBs53lVQ7gg9AOuK0YLN45EcHKHk+9S5Jbkctz0zSfiI6gGclTnAUEEY9a6mw8XwX8eSwJPOM9K8caEDBZSpAyKks76W2J2EgEcDNR7VIpRPZptTRoHMZVSuW+Ud6xLiMsxd1wSMnA65rmtN1wqU8x2AzyCa6cXEV0iiJSwYA7eh560ubmNotIoCNhKxJBU8jjoKguLZyCEJXJ4JGc1ZZTAzA5GDtGe9Q3MzyAADByDx3HpUNGphalbvuIY5IHGD1rDnsDguSeOn/wCquvniMhJ24I6Z7Vj31s25nAOSOTUqyKscFf2RlBLrhwSeep9K5DXNHaSJiRlVUk57dePrXpd9AEdiCGJHJHOAa53U7MhTleozn1rohUlH4TCVJS3PGdWt3kjyU2AgEfLg4A6kVyWoWwQHftQDkOeMV63relDEjFcAjINeZ63aDzCr8MclfcDrXqU58yPKrU+RmAo8zBUhwR1PU+9FwTtCg84yadtEeAGIcjJGOg9Aar+Y0TZKEr90L6e9dCszhZEMq5LDdxxjtV3T5jPI6MNmMEZPX1+lRJCJgWQ4YnGB0Bp1rG9rMzsuTjB9xTEXriF0cSoS655xwMVfgXBRmOQOAAe9Qy4eLKEbO4z0psYUAFSQRgk//XpEs6fTrpjcoWICkgdOAScCuxG6FjbHnBydpyCa4XSQI7hSSySIckE45+ldpYXB2ZZsvnd9Sa9jANqaR4uPS5LlmC3Z5HLqAiDcdx4wOT+VaqoI0zjABCkHjOfT1FVrZZZd0u0CLIUnPrV8QBlAcFuwzX6DhW42TPzrE+9qTWxTJRFkLADBC/KPXmtPS7IXbsSSyA4yvrnkVBCGSEISQjcEjvXQaLGYYDEMCNyGxjkH1z1r3IM8ecrImOmpboBEnygZPt61EVQorKckgn8K1rsb48RoAMYOO1ZOduVCksOM56YruhG5yt3K7j58g4J4Oew/xq5GA4BBDgjvVGeVTcAZAAGMVKkhXKo5BJ+7jpWyizJ2J9jFOBg59elR+WYXLk4I6VLDuJY7MnGB2yauR6dPeEJFbtKCcHA6ZpvTci/YzYrtoJCyruI5wR1ru/AXjd9KmliupSY5GDAcAKBwBmqNj8ML59iyvHao3QHJIHrXW6Z8K9FtpQbtWv3BBG+QhD+Arjr+zmuVj96565o2rwaraI6SxgkAkg5J9quS7dp44J6iuZ0VbbTY1ggiSKMcKqjpW19pUjGMn1z0HpXiunyvQ9CE9DjPiFoB1O2d41VsEAqSByBnI9wAT9a8ltPCeo6rKyw2zLEWA3zkxHAPJAPJNe+XkX2qRsodoOB71TNvCjElAQOSB1Pt9a9OniJQiokTp87uch4c8A2dnGkksTzy44aQ5Ix1OK7mxt4kQRopUDtk4Bpkd5FAoKIUzyoYc4qS3u1klAUjJHOTiuSrKU9WdFKnGJoxQKEIVCcclsfpV6JQikAbmGCM1QiuQzAKMEd/WtCBGcEDOOvXOPXivLqqx6lLUsQysJFCApJ1AyDk/Sq2sWZ0y1RY1w4Jdtw5yTnvW5o6pLcqAAAoB3Z6tUXize7F39wcdSa/HONc4+qUXQT1Z97klDl/eNHPafePIpDszqDkKxOAfpV/7ckYJcEA8cDpWRZS/LhcE4zzwTV+W2ABCMzAgZJGCa/j7Fy56spNn20XYfNeRsh2A4buaSFJJ5YgieajNtKg9Kn0vQJtRmVEVjGp+Zh1/CvRNB8N2mjgFIFDkZLEEkH8a44U1Udhup2Mu30WWCzE0hAcAFYwe31qo2oJHOEkBwMgY5znr+NdZqbRLCRgkY6ivIvij49tPCVo6QHN0V5YjgZ/rX02V5XLGVlSpxvcj2llzSKvjH4yaR4WvBCCzgnafN4I45/Kut8EeJ7LxPaRXEFwk0L/ADBx0HtX59+O/GNzr+qzym4ciQMvXIGCea6r4M/GC+8EajFE0pNgcARscg46j2NfvVbw2X1BVaOlS1z5qeeU/bezWx+h4QSRgIMgjByO1cH4p0FdzqibhkgsP51oeBfiJp/i/TIpbS7EhIBMRIyK6HWbEXtoAQSuCQR19xX5/ktetw/mShW01szfGQjjaDUT5/1bSiXkDAnqAMdq8O8caB9i1Bb9EwUkBw2RkA85FfT/AIp0QxO8gLIRnp2/CvNfGOgpeWErmIzooBaNVzx6k+lf2JgMZDGYVNO6aPypqWGr8su4/wAKqZLGzYDOEGABgAH5j07cmurRDGgGSDnOR39q57wZGgsg4JKKmw7TwR2B/ECulC5VlJyQM/hX8l8Z4VYfMpaWP1vBVfa0YvyFkmYMADxjkHtVHUVXyWZsgH5j6EgccfjVkbnzkYYcA4wT7VQv8rFIxUhApbLDjgV+fx96SSR27Hi/xDu0iuWjL4d8sMjPFeVthpiQfMzknFdf8Q9aiknwZGeVpMiOJchfUMe2PSuLhcsQQdj5II9a/sPgTBzw+XxlJWufl+fV1OtyroXInIxuOG6DJqzKQYgWjUMMgkdSf8KpeWCsbMRkAAtkglu/Hp+NXjKsoCAZYdQR/Wv1FRPl7mXJAkhKs4jLgncw4FVBuEY3vuKkgkDGQDwavXxxKYyF34yQOw9aoQ+a/wAgTJPBBPb1puI07nf/AAvd5bl9gyQME56A167d2n27TipUkgcMOoJ6j6VxPwq8NPDaPcsu05U4J6gdvpXeXzCzs5ZAeEGGHoew/Sv5v43zBLGqFB6o/VMkouOG99HkmtW76ZcyeWCpA4YepNZMWt39lGGhmkLdTuJIB+lX/FOspeyGJThidxYHqAelYSfOCCSSTk/Sv0rhyk8TgYvEx3XU+VzWs6eIaoux1vhr4jSRXWy/ZUOcZXOM13Np43tZnKwXG5ywBDDAx3OT+HFeL3FgJJHliVs8fIBnBHU1j6tqd4uIQ7KQQ25CQQB2/H+lPMOEMvx0uZQs/IeEzmvQ0m7n01ZeIxOcFgAOhzyfwrs/B2o/bbqCISqHLEg46j0+tfF1j43v7K/E8U8rvEQpRiduQAen9a9Q8C/Gmex1K3uL+KO3QNtLBicqTycDpivyzO/DmsqTlhNfI+pw3ENKppU0Psi30+V4zxt6/UY9a5fxp470zwVau806z3IU7YkBO0+p9K55P2lND1aMWGiRTyOQC1xMNg+qnqfpiuD8Y+Fp/Fcsl28jCWQliEJAIPqB1r5HIfDrEYnEJY5csV+Jvis8o04/u3dnlvxF+Ll/4quAhlcwsW+RMlQB0z2H+eK8xmuGMj74yWYbgOmPeu88R/D650HckcbPCuSWAJAB/wDr1xl7ZvbqWMe0dCc9TX9N5fkdDKqKo4aForsfAYnHVK8uabKRi2IhI3FjjGc1sWtlhSrEgKckEdPasuzQvOGZCYwcY6ZPY59K27SPy90av5i5J3+v/wBavRs4nBzXLFjZzXF1DbxRGVZ5ViwvZSwBP4AmvuH4b+El8JaBbWSJ/AG3MuCQRkfh0r5o+BHhmXWPHVjK8SyWER3SMzY2Y6nGDngmvsGzgW1iKlpCinCkAk7R0GO1fhfiLnHsKaw0Jan23D+HvJ1WeS/HbQYv7ON2RtDKJCwXJyG2nj8Rx718U+MtMe21i5CElgeTjAbjg47V+jfjTTDq+gXMAcqGUgALlgD1x718RfFfw8LLVJJkB2qgVgRg56k1xeHGb896FR6nr57Q56XPFHC+BfFF34b1+yuAWFtECJIgeGJIwT619CPrseoabb39nKGlPzFR2zXzLeQspQQN5S4DBj6/1Fen/CnxHF/Z09g5AaRtsRk4w3f9TX71iKKlHmex+a3alofQvw9+Jsck0FheShJ5XEaeh4J59MYr19Yo7kNiRXxx14OP0r4q1u4uNHujeQk+ZGWZcDqfSvbvg78W7TVLMWF/OsV5wFMrYGM9B781/PHHPBbqwePwa87I/QMszFRtTqHqk9ubZy6gkZ4A71Zhndl2k4OMY64rRhgWdC4GVAB3YyMHpz7057ARkMyMpJAGAec9K/l2thMRCTUoNW8j7aFWNro5PXrF2kLJkowycnofTHoa5W9nGnIsrygEnAjH3gfX2FdV448Uad4ctgbu7gRznapkBII614Fr3xIttd1hbW0kaUswVlVDznoa9bAZFmOOV6VJ8ve2h1LFU6a9+SR3lvdve3JEihwTgFP7v1/Ou5GpNa2IQEhyAc9/p9K4/wAIaKLW3VmAKhiDg5AY9vrXZQaTLqAKQIjFR3fGKivgauEk4VNwjiI1NYs5K+le4kO9xknIwMcVVWLau4kFgTkiu1k+HmsuhcWisp7q4OAfY4OKi/4Vrr6Id1kqLjJBlByPYLnP4148oyud8a8LWMbQfEd1otxE0Tnyg2GUd/euk+ImsQax4Ug1QyBisot2VWwTnB/oKqP8O9ZjZWj06Rz1GGHT86o654a1eLSJLUabKG3iUIFDZYA4PpnmvbyXFPA4uFR9zmrqlVg0fK/iuH7JrV6rnBeUsqt1wT0rnndmYEjGB2Fel+OvB2tXupSXdxZXk93grva2IYL+Axx6iuBGiXMEgEltcRsCciRCvA68Gv75yDNsPi8JTtUV7d0fiOaYOrTryahp6FFoQ2MNg9cDtTz5kOCACp4OR+VOmAWR1VSvOT7U26dyimNgAp5BHWvs4TT2PnZqw6BgzEFMnBBGcYqTLx5Dc85Jz1qpkoQ5b5RycmnmdnKOjBVGQDj1711R1MJOxNcuZGySwAx0Yj9RTIJGRySQE7AcfU570gZX2hnw3fHepwiIOSGGOMVskZMdHKGuFQZXdkYYjBP1qzLMEjyTtH3cniq0KEsHwCD0HXFWElZchgAh4Bz19eKqwkzCvZhGsoQbA+csoxk+tO0rxjqOmRpDb3EqRnAbcxOcfWnalBmSVQQADw2eCMVn6dY+dOEYkBjwQOhrOUIvoaKR33h34gXMN6srsQ2d3A4OO1fQXgrx/aa5ZRJ5uyVmyUPX6V8vW0KRODGCXAJOc5x64rf0jWp9FvILmE4eM5Az1FctWF/hM/Z+9dM+voD5q5BwPepkQhQzD64NcJ4B8aLq9hEZXUM+FCmQbie4x1xxXoAcBdoz6H0/OuPns7M2hZjSp2MAwAIx1yQPX2ry/wCKGrxwu5Dt+6XCAEkMe+f8TXqbAFCQMgg5I6nHb9a8q+JPhoTRy3cRd1RCzbhgLzXoYNxdT3jRy5VoeHXM8QkMUbEADcQP8aoJwQSSFPXPatHULB7UsJWBk68dAPrWYgHBJ4yQDnvXqSVjn5rk9uRlghJUnksepq7FIJGYPgADkjtVWKIsvzMEYnjFW4o2hbeCAxGCBzms2S2W/ljXI4GME4zmhQgVGUkuAQCRjIPtVdAxdMgnJwRnpVkL8xGckdPapM2LbkMT/f6A+prrdD0m6kjjchHYDI+bArkInCXESEM+9tpIONvPWvZ9E02CDTl2SGZCAxZuMcdAB9epr81429zAuSR9nw1riOV7Gh4U1G4064VCV8rgYJ556ivSLPVGnROdpIyCo4xXlVsRHfrjkA7h3PvXoGlO08KuWCjAwB3r+IMVKo8RJM/ZOWMV7pP4h17S9HgMt7OXQZGI+MH6mvKNV+NWmR3ssUFtK6RgnexAz6YxW38W7NWtSZ5Q/lqHyowp44yPbpXyj4gvmsbuQiVQ7ycktwWJwBz61+s8KcJ4bOaPtKj1PCzPHfUle571ffHW7VITawRxksApzyM9OfX3rznxh8Xtb1Z5I57144NxAFu2CR33H/CvObjxDcS5ScFMcZPc1nG4LlwZAwzgjI5PWv1bAcAYTCVVVnG9j43FZ7KpG1J2Z2OleKphfpI8pIIGQ5JGAT/jXrmkeIILtSYJvMQBcHPJPfj61882pBcYYEgd/wCVei+C9QPkgAqpQ9FHGK/ScNh1hmlTVkfFYmU6z55Suz0m+uxg7yDxkYrjtWuBJggnODnnrWnNdp5bO0hBIwCOg9c1i3c6OwCEMCOpGP519ZSV9zzruLucjqs8yP5bPJEW+YEYGR/hWTNqEqTKjliAMcnr7102pRxS4CPluQSw6Vxd+480EZwwJBPQ4NY1qXU7qb5lYfcam3mEs5ZRxxnArvfhX40WyvxazzB4mO5ATj8K8iuL4klMZAPPGKgsde+y30cwMkbQ/MBHjn2NeVUh1KqUXKJ966dcrcQxiNCpKDdnnOQM0+awzvAXAAyMjr7e5rjPg7rn9seGLKWQETNGrNk8gkA4/WvVo7UvGASWXqNw6fhU4fFN6djh5Gzhb3SnY7ghH9Kpm1eMEEEDOSD/ADrvbvThsCAADrmsO6sCXICEnoT7V7VOtzGTpSOZngM2MRAhR97OMfhWbc2x3qNpAPORXS/ZCgZmXaASB71FNbKEDAADuB2zXXGoYODObOnFjgnG/gcZph0qTmMAZXPUV0xjCFCoyqncVA68cU04+YhMZOeR0q/bNAoHGXNgYlYyKQR1rmNUvEgZgAAT1GeprtfE7z20TtGGUsOWA4wa8tvppGkkUtgkEcj19+xrCWKha19Ttp4Weja0Fe6MpIYlQehA61BJJ5QYDbIADgnnmohyFBBIxjOe4qNmw4AIIPOR3rznPmO9QsWYLhHwSCNo5OKjmuQLcsx+fJ4xxj1+tRySCIE5BGOOazr+9LxFSQWA4HtS5rBZGZqM32h8FFCAZUjkk55J96m8P2k15cKAA0ZO3cCOOapIjzSDaCSeTx0Nd/4G0UmFCUCAfMABivJx+I9jSc2deHp+0kkXn0SMRogORjG0j7x9KrpZ4JEa7yvYDniuzv4vLjJKqZM8YAGT9KwxGzMdwCOT0A7fWvAyjEuu227nbmEY04rQW0iLsgxznoecVtCKV9pKgjAG7OMAVBa24wp5AXoPStGPYUUOSWGTxX2EZnzmjIZ7ZBakDBycDPJFcPrmjSLdElCATyx5yT0/Cu9JA5bBXsB2qndwh2G0Z3DuOuK7aNTlHdrY82awZVfKk9eQKtWemzyuFCDJG04HQev/ANeuqm0kAEAYYnPA6ZrU8O+Gy1xuniYoRlfc/wCFd7qxtuYSk2L4O0V7baclwqhSHwce+Tzmu3FntAOcuckFjnJPXk06w0xLXAIDOeAGHStQWoIUNyMdu1cE5xbFDToYyoBkMCR396jmtvMARUKAAnHU/TNdAumopBPUngVaOnRNGCoUYySemSfepU0dUGzyXxggRGIRY9wwI+Scjqa8qvY3WZwqEhzyvBwK9y+IOlm1QK2AcFlCsDkdzgduleI6jKxuH2oCmchieT+FdV24nVZ2KUajkkbhnGQOlX0tgqBmKgkZDdcDtVa3kIIBwBj+IdTUzTPIjO5ABPBHAxXnVI826OinK2w8yCNAHOSOdwOKy7y9Mu8ZwqnCtnk0+5vCOpyDkDjtWLcXrKwBAAzx7isFHlOq7kSnUWSFmVzHPuI2gdQOhzV6LxBbShSRcJcjAYSuCDjuBj6/pXO3U6jJwCSRjB6VUYySziUsZHAwCR0HpV8zXUn2HMfoDb3IiACgnoK1YLsqhLPkAZ57CuOt745LyEkdOKvRXxYgEjaR19a/y8jTufv3K2dlbX58oEcAjGcVbg1HBwSPx71xkd6Q2ckgdTntVuPUSGR1bKq2cHoR6U3TMnDyOyivAd2HJJyOTUxuiqAbiQowOetcrDqIfflvLVxyAc4Paplv8kAMxwcDJrHlaMuQ3WnBbggFjzjvWhABtAHJxXNR3iLKgxhvQ9z3rUivX3hSAFx1J6VSfkS4M2k27cbst6+lRvlTy4cY4OMYNUEvC2AcgdsnGfelMyjowz356U73IcWyeXJ+Y8A+9ct4klaJWAGTnAA963ZLpACpAcY5VuhrkvFF6qROpBEJU/dPQ1hPRGsIu6OA1a6Te5IYvnjGPWs5bsSMM+tGokeYAgO3oBjpVU/KFBIYnPQYxTjFONz3KcFY2YNTMZ5JQfzq7D4jaNlBJIzgc9a5sb8AEkD+6afkhCOck1LpxNXBHoGmeKvOyCChzggNjNdfp2trIoIdtuBxwcH6147bS+XGCCM+9alhqLJIjlmYA5GO1YOKi9DkqUVJaHsRvVkBIJJx16EVx/im7ZomKuQBkAiotM1gPGxd2yDxg8H61X165S4tyACCeDj0x/Ou2grvU8qdBwdzgb3UpI5sA7gDyfWtDw3eG7v1UOgbBfaepAIyB+dYusBYCzFW2g44HXNRaVfDTp95LQx4wXUcjNevGEV0NeayPoDR74rbImFG5cfMOCB1q1c+Jo4AQXjAHr1/CvIIfGB8gFJ5iGXDGTAOR9OMVn3XiZ5YlcuwfHPPT6Go+rSnK5xyhzO56lqPjdIkKq+yQ8huo/8A11y+peMhNkA4I5DbsYNcC1/JcSIzOxBJ2qx4PrUE0i+fvc5yMdelezhcmqYlpU4tmTUIK8mdDe6/cSqTHKADweM5FZFzq0pUZJUgYKnjmse4u1xjeAFOcA1m3OrJvILgjGM+lfpGWcDYquk5x0OKrmFChpc3or4rgg53c4zyKgl1mTB6g9h6fjXIXesPE5MTBFB5YHpVCbWJ8iJnJCjcAOpz3zX6rl3h7RpJSqfifL4niJX5Yo7Z/Er24BJBBOOTj61Q1LxjIyhVBYHod2MY+lcab2QscsQCc81C0xkwA5YgnivvcLwll+Hs/Zq587WzutU0joX9W8RT3ZwkrxgnJwc1ztzam5YsSXOeAMVdkQOhx1Byef0qBlfnAwp7GvrMPhKOGXLTjY8OtiJ1dZMypbAICShLdCGH6VVn09kQkLgegFbTx4Ukn5yRgn070y7Qzxgg4VBg8dSen8jXdFI4ZtnH38TpygJUdRWYrhCTIpIHIUd639RhCklSxVupY9/Sse5LkhSyhB0AHJP1qmTF9ynAxRXLEjJON/antlgOcMeuOhNIkRwzOcgHjFWbRcTAyxOYnHyuF4yO2fXpxWTZ1xegwWzXcvlfOBtwSBjHuD61oiwVI0CBQQMHjr71dtTG3JOSOMVZn2IhAQDI+U56GsJSNEzESNg7MY8AetDQrIVZxlAQxA4zj3q1JkxEuCxJwcdvc1GwCWwOAWzkY9KzepVxvmjcz4wvcE1MJAZAUfdngcY4qBZUchQgYAHNTwxnyykagEc4z2rOxaY52KuVJIIPII6e2KHCtCQ6AqDkA859DSNGISSSS55LH19KRA7SMgYZA3EH0NKxpzClCwUFQQORjsaVHOSApJ5x7GrCQkxggZJI49u9ISd6qFwMkH6+tUiZMtabFHKFVxl2JIBHX8fxrRaxXymbcgKnhGOM1FYQsjR7eQPXua2flXDlFPc5GeldUIKSOScuU56TTpZJiVUEkYJ7AelV2hEsbFEznKnIxj3rpWhd5CVALYyCBwBVNrLMjMQR7CqdPsYc8rnOram2ACFmGckucn6fSpJNqAOhwT14rabTUO4sSpxkbRnBqnPp0hUSMyGP+HDDPvkdq5pQZakypDKm4gjZkYJ7GojEBkDBwfugf1qaW0LOgDYAOSMdaI8oShzknhRyPrWDi0dEJXIFByS0Zibrz3HY00EvIAz4T1P8qWaMmYMckZyByM0uwABiQBn5h3GPauebaOuGp1nheIRDYQwJIxxnPsfau9tREkQJiCnttPFcZ4UdjbBxlEY4AIwce9dlawuqklgFx+Rr+buPasnX5T9JyaNqSZaVhtYkrjoFx0prsSh3nKDkAU1lfaAwVh144yKjkL7TtUqevFfjMou59QtR0TAMSAQucj1xUUxaF2YKHxwBTlO+IFhtOcH3qtPclCUDE5wuenNaUqMqklGKuyJSsrjbu9SAAvgHHI7VyHiHxRGzPHFIIztI8sdDjqc+1UvFviqSBmitxFLCoYyPu5XHf3ry7W/EEt88Lo4IClQ2evNfuPC3CtksTiY6nzeOzH2a5YGpqfiBprotFJImTksrYz/iK0vBnjKeG4lglkZ7bcThQBhscnP5Vwkk08iuGAAwMEHkmnWrXA2bWaMgjI7n0Jr9hlgKcqbptKx8ssTNTU7n1n4H8arOYo2cKwXhWJycele4eF5X1MKoXBCBmYHPJ9/avlL4SWOqa7qFtbgboFIOHGOT0OfT2r7W8B+Gl0u0iUghxncCAOPSv5j40y3B4Sq+X4j7zCTdSkpzOg0rSldUwoIwOQO9dDDbFNoGAB7YosrcQqoBwScEgYx/9ar6RDkE5IPHbNfjSpXdzrv2K7I2VIO059KjkjLkjAA9etXJAeQCAe1RugBJBxu7jvWrhZCMW8hEittZQD1DDOcdh71ymr2I2EuoA3AZUYGew4rt2UrIQ47k5A4rD1OMPuQgFCckD1rhqRN6crM5JIxvAAAJ44OMnvxXV6BppjRHcAynqQOorMs7INdqTke2O3rXX2ixQYAZRgZyf5U6Sj1N5SurI0bWIRYbGcdianHQgcD19KzZNZt4gQQGOMdcYNZd94rigQAOD64NdnPGKOTllJ7HRyyFApYADptXnPvTHu4oQwJJLc46gVwGpeO1iwUIckYwBnFYdx4xnmkGXKRg5IU9c1Dq9jaOGnLoenTazEAxQgkHntzWTdeJo4QQkiBwMkMeorzibxDOzkKxKN1AP61Vea5uGyobPr6CsHNyOiOE/mOx1Lx9EpZBKTgDPljOfp61xet+LbmTgOzEknOcbfapxpcrB2OSxHGaRdDVQEKBlPJySealLmOiFOnTOHvZ9R1M4Z8gknGOtLa+F5Zo1aUHb1J7Zru4tIhifKhSQMgjgYH1p0kIVCQojYjIVRkZ/HtXVTglub/WLKyOfs9CSJQAgLr+8BU4Py8547DGTXB/EbWksrcJGBlgzMVYAH8PrnpXomuXq6bZz+eIkYRO6xMSFc4OBx0ycDPbNfOPjrXw7uVR138MM5APoPSv1/g/I54utGs42SPlc1xrjHc4nXtQa7vCQCuBtPPOD2rNEoQgkgqM5U8Ace1Qu5a4K7gQWyGYk4FSIYwxRjk55zX9RUaCpwUF0PzKtWdSbk2SWikKqo5ZwC2eMkeuBVqTLYCjO6qizCNCACm3IJHcVNEAipgnLAEZ9K7oxscTbZZ8rGxHbBPGPSr0aRLtVQShAJJOeRVKLBJJAJA6n+hqZCXjxn5M53Z4rspyaZlJXLzMkzlmOCaj2bOhBIOcetOjYSBQigjGMnsf8KciFwQSMjoQM4r6zC1lOKPHrw5WNfCsGwBnk4qI5JLA5JySSOvpVmVQcAkErxnGM0hAAyAFP8q9SLueXPR2K8KgszzEA/whD0HoamULu5QAN1IpqxJvJAAJOSeuatNEm0MBkHoTWm5mt7Fbls4OSDkY7VNbtsIDtvOc8jFLGwUYVAQe4FN2sxIZeDwD6n0qkjRaF+0mIcl03jO0YGcGty3PlRuqphmIIA4x61h2cWZEDZIzkgcdK6KyVZZi6oVP3eTnArRIlov6egWaVi7cYwOMD860fKV4oyXYOBtJU/fPqR/hRb2xDMWUgAAhiOD6gVYUDaQrKSDwM96lmdilLAc5DMDjBOOlVWXazozmUlQ2SANpz7fStOVjGoDoA5OcjtWfOAGLA5JyAfXH/wCupuCK8fHzAFeCQxHTFIzKykjhT8zMeCTU0ijyyS3IPA7VFj5XwVLqAxDDIANSzRWGn5UYfMcDJ9hWXfoZ494BTBwcDsK2MNIGCnA6ZPcelZ1+NpIdWAI4AOAT71zyNEYkiqMjOCRkN6VNa4Eg7gjqKZLbKYSM4XsfX2qa0VECoFyB/Fms7jabNjT8RISWxjk+gFbGm3UYuA7uFGMgAflWHEzqNpwEI5HtVkBlw6EKAcDJxnjisqseeDj3Lp+7NM9l0Jre6ht3YpuOGBiGASemfw6+9ddBpMboCEAUjqBXjHhHxCIJEikAAXpivafDOoC8gQkgBhkAHr/9ev5e4zo5hlVZ1qEnyn65lNSjiKKsiT+wIsIgiQKvcjt3qOTw/BIQDEAuThscEjqP1rpMZYAAgHGCBnrUkkYRThSWI+8On5V+a4fjzMsI7c1z25ZfSqKzicRceFo9zlcgHqDyD+FZ03hwkswDNgccV6K8JABIUnvjmk+zoArFACOcgdDX01DxTxdNWmrnmVMgw83dRPMI/CrzgvsyGwwPrUU/hqWKQEIAO7Y6V6stlEWJCAkgk4FEunw5DKhAIxgc5Pc819fgPFWhOyxCseVW4bg/4Z5PJpsqkOI+FG0EDr749ahmspEXBGWYbs55A9K9IudKGSRjGeuOAKw9T0qFQzIgU5ycDrx1/lX3+F49yzEpNTR4Fbh6vDbU821K7TTgZHOAAcsvUD2zXj/xD+IErI9vb5ETHJ2tjNes+L/DM1yXjMskkTAkZXGfc47c14L4w8HzRSyhQ4MZ2mNVJGT05/pX0dHPMHjLck9zy5ZLiKbvKOh5hqVzPf3kjyOzowCmM8gge/Wm2VsUlwibEIA2joD6/jW1JoUsLkujAHqOmak0DRXupjEX3COUkFs5BPb8BXv0nCr8Go3TlTVrHW+CNBjWVJJTggFiWGK+hvA3h5LyeCVIlACgYIyT6EHtXnvgbw2biaOB4gGQA7iMgivovwvo6WVuFRAAQMHHTHp6V8Dx3xJSybBOjGXvtHp5Tl8sTXU6iukbVjY+RCiqMADB/wAasvbHAOABngDnI9frU0cZKkMxA6AqeanUHaSQSc8DrX8L4uvVxVWVWo7tn63SjGEeWKsUHUAAlQSOwHWq08JMTggknnB7VsNCJn3BQFbkAdqhntCyMCAnHQ8Zrz2mdcZHkni2MpIWQAnJ4NWfhp4XfUZ555UKISAoPTg8n6c1Y8V2RuL1LeMEyFiGAHQFTg/mBXp3grSksNPgijAjCoFIIyW9Tmrp6Hoc/LTKOo+DIpYC4QK46bR0z6V5T4p8A3tg0kibpQCWwBg47CvpkWiGPBXKsNpwM1R1DQoLuMo8QY53bu5P1r1KGNeHmpPVHmSldnyHa3uo6LdEvDIyA4JPbmvQNB8TPKqK52hiME9q9L1b4d2c8rg2hD4yXBypz0GPWudvfh2LeUi2t2JOMhQBj1OKnM8wwuLj7sLM6KU1ezLlpqaTQgg5BAwQf1pl5qcRdijhzgZIHSqn9i3FqoDjawJCgnqBT30yVcB0OSAdoIPX3r5CUjuSiZ89xuztYEmqUkjOcEA46ex+ta0mlFCW2dOM+1QpZMHHGFJ/Ws73Nk7E2i6q9hKgcnaSB6frXqGi6iLmJShDnIBJ4AFeYwWMu0F9uTzhScHFdf4bmaJAkkbgcEOpwAfT3rejo7HPWipK512oqjRkE5OM1x+uXCW1lJKWaLAI3E4J+ldXJMDCclSK8e+MPihdHsAiJOAFYs8Shgnufavrciy/6/j6dHuzx6tRUYts84Guo3ifyomECkmVjwMkHAGfUk9q9b0i4SSyhTGAFLhP7hPX8a+ZdD1yO+1okbUTJGTwM5zx9TX0F4avVmtosPmTABGeo7HNfr3iBlccHhaMYLY5sDXVdtpnRySMCCFIU+3X3qu7Bs7uQM8+lSncEJBGcfxdKrSgjAbALHA2jg1+A8tj3EiB2ZsjORjgYwTUGS7Eg4HTr0qSRmVyCc8dQOlRoyxbnBV2ZdpPtntTRqia1neFlBkVmBySgxx6V0um64hwAWQg7fmPeuWSJvMBLKCSQMDAA7VLFIYhKd5RyMgjqD6/lQ4cyFJXPRre9WRACQCOpz1q/GxwSDhTjiuEsNZYALs3jAG7OMH6V1lnfmSEEBT0ABPUVjyyi9zmlTsaySBcMevYgU4YJcHkDBz61F0CAnIbkYpzFFTJBIwQAD0rdaHO4nM+KNbFtkhiD0Hqa8v1e/u7+YojKIDxhidxJPFdH4mkfUdRijRi5i3HjuTxj8q0/CfgwORLcgMWYMA3YVNOtWUvdOqFKnGPNI5W2+EYv9Pe7uAGnVc5JIPJ4wPSvDPHvhA6Xf3AMDJFCSxkboeCSAfwr7jNmqQvAB0UDOOg7V4d8ZfBS3djchgyBkYkIcZyQQf51+tcL5s8PXjTk9zwcdaotj5Z0+2LMCRhSeAe4rqreNEchCWjxwxGCKz76wNldAEZCnaMcjI681dt5U2YJ2qTwR3r+qcLVUqcZI/NsXC02mW2VmxtOSOBzVyCNWYLkK4HPHX6VRifynLEsS3O3HAq0LjgHG0joR3r0Y1DzXEtrAmDsbHHbIx6j+VNOyKLBOCDlST3PX8+KdCymFQ6gEEsDnHJqlqV4sDAMec84xgDsa7qN6j5YmM1bVlua7S0ty5JLgZUE5z7YrnbzWZbnzVd8nI+UnAOe/0FQXGri6YxEgFSSCBwPU+xrPAMDuVBfcoHJ7Z619pgcJyK89zyK1S7tEW+CscFQWbvWZc252gk854AFakSmTBdQWHIPoaDZNMxcnAHOCcgn6V7aXKee5HOSKvBkJUg42EZznrxV7TLBZpRNKjFMbVUjAIFaCWKJKPMKEsCVXjmrSyJGFOSQoIULzg/Q15mKxaguSL1OmhRc9XsTRIkOAiBEB4AGM1bMmACBkk4POOO9UZN4UBhtIG4lj2pqkgkM/B5HPSvmp1HLVs9OMLFx3bDlRkL0BOCRUQldJA4OU2kYyDk1TnlIYlASeBnOCB3pS6IMsxwoPQZye39Kw5iuXuSrOFYHBAI4z7+1R3Nwx+6oCA5OKr+eSoLZBIyWJySTUUtwASBnAxxVqQrIn895CFRgOQRk8/j6U/7U/BZstzuI7+9V2uI2IAUEkZHFRl9qAAqp/kapFEr3gJK8YII69KpC6JZogm4YJ3sRinbRIynIYgEk5wBj69aozyptZgcDniuqlDmM5toxr24NyzSx71LDA3DGcHriqzxOoYvw64yM5//AF1efawYkgHHeqjAkbgQ69znpXs0tFY45DGUHYhABILHcMcVGY2faodlck4wOg+p4q0E+YhiGOcADqBT9oZVAO7qAMYrrWglYhiIkOACRjqw6V6F4G8ZeXdxW8k+HJC+WeAT9a4JwyKVwVYEYA9KyrmaSzmV43O88gA4x75qZJS3Ha+h9f6HrCXsRIJUI20qfXvWyJi3AGM5YnPFeD/DLxyk8MMMshEkYVWBfcSccmvbNLuormIOCAXGBk1xzSWhlJJOyLTzhI3ZyVTGNw5wc9fequoWsd3C6Ook3AqCfUjGf1q5tCnBHDHBz3qOQxuABkHPOR2rNaEs83v9MGnTsS+92I4I6DGBTFBSNkch5SdzHOcH0HoMdq6rXNMW4Uy7OEYZYDpnoPxrm5vJidgykY6EDqc4IrrjK6sc7uiizqrEyAg8lR14rF1DDZB4LZIB610E5QMGGQ54AJzgdqy9StsqspIySVz6kdR+ordGTZzTQyxoCDkZHyjnvzVxFK5LkEAgAg0RQyCQnqDnIPpUwAK4UEA/eAPHtVXJRv6MWZnB8s7QMFT1B71v+UPKQjIIH3jXLaOCZFKAYxtPH6V1EbMTsIwAMmgsaqbicEEHk89az9StVdWIBIIOB6VelURrnJQA5wD2qvdzo0RG7BAx7mmiTlLq3MSkngnuOwrMMgIJByMcmtTU7jJIChQOoHJNYrsxyAPlHIAGPwrogribIZblNxUbgPWq8y7skHg889qdJGWIbOCByP6VHNgkO43EDAxxj0roSIuQEDzstlhnGT3PaoSAuSwJ25BPqaslSAASASMlqieJ5JVIAYDj6mqWo9SpsVmyBjOSB70yeKUoWIwcYHatmzsG3hpFyM4LEd6TUhFGGXaChGMnsalotGBZ63cac6IPKWNTksSdxB/Suw0vxYlzgbwxHAAHQ+leY6lLIyuBgIWIAPXA71Ttb6e1ZDHLtxjGT3FckkuqLUL9T6CtrtLhAxf5gBkDjNWvJ+Qyhl8vgYY4JJ9q8x8P+K2kkQSne5GDjABPtXotrewXdqELYfII4zg1hJJLQdktDK1PRReXYOMg87jyM1pWSmCBImXcMAnnv6VoxxyFHL4yF+UAdeazZnCSOSQCASPY1Dk3oCSWxK7FGIJKgnkgZNRNIcOSM4ALDHQdqak6OgLvh8DJ64qrNcEs5Q7v4fm43Y/pWTdy0ylrEqeWzKOgwTjNcTeysm9f73JJXGT2Oe3fiur1RymCBgg4Jz0rktScuCynC8n5h1qkaxk7nOahjecgsgxjA5BHas91aXDkkjOPpWpcESSEP8owWU+p9KqszLEqgCJiOVzknB6/yqkjoTM2VJCzgKQFGQc/0pREzbcDIzn61at4D8zuM55AHrT0wikRpuLHB3HGPf8ACtE7FXsM+z7sk4K8HIHfPSp4ooyGcEZXgrnof/1c0ioiQhDI7MzBiMAKAM/jzmrltbmVQWAUE4GcHPvScmRzMzbhI+CArhj19qTYDEQgwOgYdjWteWZBAIUsedyjjNUvs0i52AOepA4x701K5PMyAoSwGQcjoBUmzLDJAwMdelLJGUKqhBYgkqOvvStEjNlSw6Zyc9Ov6VSJuNTaGKEJKh4Ib5gR3BrRsNRmsLkPFO6sVxtB+XH0ql9mBLkKw9CT2qeKESBcnBB6jjj0o0I1Om/t+S6hJckvtAGcYIzntz+ftTTcCUl0XaWGNuc4GMVhxqyTOXfAIAAHTA7Vr2tuI2EyOxiPVeCM9q8PMcMqkLrdHq4GtyTs3uDfLlHOSwGCe2KWONEVQDkjJye/tUigz3ADfKFBIYjP4VYktizheMYGQvSvh6iSdj7Gne1xYlc7S4DAHqppJHYuSPlOMAEdKUgxK2HJVSR9CO1VZpHMLSxbXkBA2scZB6n8K52dSKeoMjJOmSCqAkFTg57e5/8ArVzt35b24LkLIcjZnJBHfHaukupQEO3cedwwf61zV+gtndVXaSobDHJGeRz61vTlbYyqK5nWkckt4BI5dAVXAPJBzkjtxgDk9/rXVWVuDhQjRsf4WHT2OK5/w/atdsCxJcDJ3EAj2967a0tgY0JJBI44r7HLY3jzM+QzKTvyobFajaUJBJ4Ht71raRZi5uYYSN4J5UegNQPDsTABwDk8966XwLDm+WV0KKG6kZyK78ZU9jQlU7Hl0I89RRPSNI0i2tLBUEYVPv7sZJOOmfQVl3VyJLuRQNoyQAB19+KNc1ILa+TExSQkZYHAA+nqao2ZAUSvkxg4Zhycnp+PXivznh9YvE4uVeTfLc9nNXTp0lBLU17eQKQSdpJHI9K0Ib2PT7dJHlCxxgje/Oc9jn6cGsdtsKEO2WBwQvQDrn615p468XHULprSBn8iM4AU4De59a/WVZLU+ShFydjc8Z/FO5vne2sX8q1+623gnnk5HNee31605Mpd3YZwxkJwfUE1QEgXOSSRk8n9KyNa8ZWGmRlHbzZARlFXOOOhx0rOU4rc9GnSs/d3Ls+vvZyBnfax4Vj2P1qHwd8Z72x1nypp3WJXK4LZyM8H8q848U+NJL+HZCNqRsSo9Qev1rD0nzb67RQ+12YfOoyOPb3rxsW4Ti+U+jwmFqW/eH3b8NvEra/qX2hXDRyAYKjgn1zX0JpjhIUGQDjOSK+ZvgdA8FlZvIjIGQMNwxkYOMepzX0fpT+bArZ5zyD6V/DPHk6n9pS5j9TwFPlpo23ZmAKjIGMjOOKz9Q0yK+VIW+UuSGYjJC/1qzyY/vYBIUnOP8ilL4d1JBCnaCp6ivzWhialCaqU3Zo9Xl5tCDw98KNCijjeaA3FyHOZQxAYHoCK7a18IabZ4EFpGmOeEAIP1HNZWhagAUTJAGepzj2rsLaQSIFIZHGGHvXuYjPMwxMbVKzt6nJLDxTvYit9NgiyI44wCOWVQM+/rT1tUQnAAPWrIwASTgAZPNKQmCQAS3U45x6V5Eq9WfxSb+YuSK2KyW4VvlACnOcDvSmIB1AXkjOQP61IJOoKhfYelCuq4AIJ+tZpt7sduxFdsLeCSViMRqW5714n4nnOo6lLIJAUYjGDyBj/ABzXp3jfURDpcsAlwZlK8noT6V45I5DAhtwBwSe9d9B8rub06d9SysSGNEK5B43YzWLq+lurF0GAOcgdPStyFhwAcAim3SMUBAYhsgnPAr9k4N4urZVXjRqv3GfPZxlUMZS5l8R5hq0eJJUyAfvDdwPpmsG6hE8RWUBueAOOO4rr/Emn/ZJAVUMh4GeTXLXBVckjPUAAV/YuDxdPGUVVpu6Z+O18PPD1OSS1OK1rSEhBIUgnnr2rkb1WjcjBA7E969LvMXBIdegGPp6Vxur6W5kdOcYyGXHA74H+NeLmuA9quemtT6LKsbZ+zqHPLMrYDE8dMetPBDkDDHPc9AaYQQjEOzhTg55NaEESyhyBkJhjn3FfESpOLaZ9nGSauiH7OMAOCGAwSB3qGWy3wko3zds84q+6E4Cu2ByFz1oO1QcghM8/SstirmC1o6xFvN81icEBcbPx71Y0y2drlS213x1UYyPpWk1vEACnAJyQe4qK2t9lwhzxu3YHcemfSvTwWlaJ5uO1oS9DqtHlYwxgAkBmAPb2Fd7o4DIoJAGMGuH0k7yAOE3ZAz0rtdOUZOw8qBlTziv1SlL3EfkU01NnS2hOSScMDgEjqK04MOwDDd6jNY1sQu3k5x36Ctq1IBVgQCTwRTZrE1IwoY4QFDyQDj8KTIZ84wc0yLIQBeQD65qdWKhiBg4wBj9frWEnY2RNHltw2BSvBPqabgE4bAPbmnq5MQwQCTkjHOcetVwzlmIIIHGD1J9celZFXKmqQGeCSApu80FQV6gjnr2HrXwr8drFLDVEEYCI0zEgDqTlj+tfeUqlo5FA3FgVA9yCP618ZftGaB5N1I4Cu0MhOV6AlsZ/WuPGw58PJHuZU+XEI8a0zeVcoilCpXLLnP0NZ84SCZCVUNngdc80lvfyW8JiRuDzg9qpsDdXCFjwCDyepzx+tfllS2p+p07ntPhCcJaRXIcRAkgRk5K4A4P51s3WsS3s5iUYAPPuMVy/huGaSKEs4jYKoKEck46/jiu10/RTLK5YY3YIA65rxqjsz2aKbKSaYQQwG4kZCn9abNphwA4+UdW9Ca66HTliiLDBfIGSOntTW0YyK5DKrNyQ4yMf41g6h3xptnBXUQtxIm0gHjJrHvWZFBDfJnjFd9N4feSVwUxGBhWJzuPf6Vny+EFkbBGEJwcUKce5p7Jo4S4v54mCo7hQPvAHH50+DXrmLyy5JdfmBxjPvXbXnhmJLY29uhfIwd46+ornJPCzqw81ArgbQoOflHvU+0gL2b6Gho3j+USA3BJB+XJJyB7V6BpPjCK6RHQqQRjOTnPuK8an0Z4D5gO0M20AjPPpViyuZdPYgFse3auWpGMneJcHKJ75Dq0U4TJUg8HnvWipDoCPlPQtnt9a8e0bxDMiKjcqWGd3U+mK9EsNcE9tFhQvAz3z+FckoOJ2wnc3C7oxIJA6EZyM+tSBnkAYkkkkk561TjYFFdiQDwMnvU0chQ4JAHbmoTN1IvqwVQSQCCGAJ6/h3qNsuFcnAbkAN2+nr9aj58oZOWORkHoKCRHtCjAx+Z9adzRMR5EjYEcH3phz5pYg4IyKEYOWQLww54z9PpSb0jIBByf1pXGSLIeC3QHP1FR3EwGSTlAM8mo7iQoDnJ5+7jpWVqV0QpAbYeoHPNbRZnKVhb3XFgLbmyBwCvNcZr/iefJRFyp4IIxgetaNzh1bAAAPA9DXPXts00hDjA7ZrqXL1OeUpM5y/wBQmYFnBKk5BXsazWEl02IxvBGcnnFdUuiFnCspABIBxwc1dg0HyMlUVj0IPGKfPFdTPU4+DS5JMBwSCdpwO9WG8MFGJflR8xXHSu+s9CAjVnDEAblQcjnqce/H5VfsdE89yRFhQ235+M++PSodUnlueewaNdyspjRlU9CeMDOM/Sup03SLsBEkUFTjJHNdlBpBRiNi7mGxtwwCM5A/StC0sgi42Ajpj0rNy5uppGmYFppciSoAG3pyRjtXS2sbOiAgggYI9KtRxYyTGADxnHNTRuls5QDlgM1hK/c0VPsFtZgKSVYAnvzUhsNkgIPOMgY6VagugzFQoCgdT61aWRQwDAMM1lz2DlsYhsSoALEqTwM/jW5pF9PbzqApLg8FRnBqwlrBMQCuCB2q1bWw8zAGDz8wraM4sza7msWWaEAt8/3iCMc96rPalSWIJYjAHtWha2SSQREk+Zgbsc81aWwVTsAJOO9aaME7GCbcvuJLEEdu1ULq0d1IJGP5iuiktTBuAGAc/nVOezKhTnPc8UKKRSl2OIvNNwzEDBwefWud1awMgcoAWUZAbpn1r0O8tDI5OOD+prndY08xSiUEgEYYduOmB6+taLTYbkzy7XbfFsHP3HXcCP8ACvKfEUB5JwRngd8V7b4itI3hO1SWTJOT1z0/KvJvFto5KmJMtnkY4IFdlORwV7SR57OF85mR9w6AEdKhSMzkgsAMcA/zqS8iFujyAYU5Y4HTnmqUc5LMcZGOBXYmeS0W7cbpMAghR24yathQ4JcbWzwR2rOjuCFBAAIOTz271sqiDBBLo2COK1FYhZmiQBxgsMHjg1FASWMQCy8ZCscA+mTV/UnkngeV4mCAhTKqkgEjgZ6DocVjnzraVHZcoeAM8mixDR1emOUIYhQ6rkbjxn0rsdGia42AkBiASPf61xdpKHhjKBQSpBLHBHoR713Xhlk8tEHEpIJJ7/WvVwTtVieHmH8NtHQRWwWAAOxlBIIz8o9OO/fnNWrMmPgjaTk5PepYrcuCzDbjk4pHjTa235N3Wv0ujHRNH5vWk3uXY2LqgTLnphefwrp9Jtj5JMwIcEBRjH51ydhCpKBwTEzYDEcEjn9OK7izdY4wCAwJBDZySa9anoeHWlYWYt5TAjCkYIAwePUVnNsDADOCOSeSRWnIwmkO1neXB4xkn8Kt2vhl7sRyyyNAcAldoIY9wfT8K7FNR3ObnOVjjeWUHyd8gOCEUkY7Vs2Hg/U7gJK0TWiOQxEi5yBxmu4tdIsNLyLRS4IG52Xknv68ZrRhVsAEYQ8qw7gd8elRLEae6g+Iz9H8M2dgsZuQsrgHEjLgZ9h/jXSQpHEgVAEHX7o5x0qtbygAAc85Ge9TeaCxDrjP93tXK5OTuxqKRdWcAMwJHTjHXJ5qVJywD58sD5t3p+FUgxbCgYPOVz2p6sCDg4C8FfWo3LRsQTRpGWD7mY7tu3Oc981qQ3SoRkZbHBx1rmIpypBQ4IPXPSodc8SnRtPllJV5D2BwQaFTcnZFJ2VzW8R+N7Pw3Cz3RLPgAKOSCTxwKi0fxHaasYTbv5sbgtwMYA/ka+ffE3iK91C+WYy7IidzKwzg9q6LwF4oe1PlEhzI3BzjaP8A9ddVTC8kbx3JVZ81j2+9kidAc4AOMk9BWfJeRFvKCqSOjEnisWDUjcwFgGIJOSTkZq1aQmZ1J4I5xXmSnY9CGux0OmX0gUBgSc8Ac966qC52oSxVCF4DDPP4fWuY0y1AKk/MAccfzrpY7RJrZoiSoLK27HJx2z2HP6V4lae7Pew8b2Nb4fyyXyzXMpxlyV2kHCg8DNWfG0Uryy+U4CsA2Bxkd6v+FbCLTNOXIVDknamMcnOcetZXiq7Q3SuoDux2jPfJ4H51/J3HOLm8bLn2P1bL4ctBJHEiZ4GbahcgYAUcn0rtPC/hfUNSQTTqUgI+6VwR75zWl4a8GxjFxdxASMc+WTkL7A9x713EUCW0ahEAQHGQcZ/Cvx2cYzd2jtaYzTrGLTYhHCCEAA4GPrUksqAjkFTx65odipJByMcD1qGSQs4GSc8YAzk0QjGOiEonOeP/ABNF4b0jzJco75AGDnOMjp9K/P8A+I/xGvvEmszMS6rG5yCxIJz6dOlfVf7SfidLUPCj4eDEKx5zkFRk+5ycV8P6oxa4mILKoY5GeCc9fXNf094b5PR9l9anG7PkM8xc4R9lB2Mq8dfOU4wCCcD1qmJBGSA5AJxwelTXD75DjkDBx6VSICuDsY5yQQDgHPrX9CKKtY+Bc2ej/DD4q6h4I1QSpOYoUOcAk5+vtX3N8JfjPp/xBsYpIZY/P4LxMcEHvgH1r81FkKkHJGeorovDvxF1PwjqUV3YTNbhSAWDYLc/l7V+d8ScJYfN4urTVqi6ntZfmM8M+Wb91n6EfE6+fRfNmB3QT5cD09q8vtNaj1i3KhiFcYIzjI9DVKf4tRfEDwDNI8pFzboGkjJBbGBn+tcx4M1RbxVKZRGJMZbqVFeXwvDFZenhcT0OjNqeHrRVam9T1nwjpFvb2LwogRd5Jx3JroRYRqDJnIU8AdjWF4TvInhaMhi5IYH2x0roJZWDBQpGRnA718V4gYHmftnE9nJKrlQUbjZIoo1LlQCeSfX3rzD4n+Nf7Is3trW52n+IgjKnsCPeux8T+Lbfw5pks9wFYujbFJ+6R1JHtXyX438TPrV1KYpiUL8sOPMA6N7cdq+U4K4dnmuLjVqx9yJ2Zlj/AKpSfdmLqmsTa1dzzznEu8ggDgc9c96rRMVk2sVJA3A5waqzS7XI2Ft3Jx29/pTlYCRWKhnA4JHSv6+w2GhQgqdNWSPyytVdWXNLVmpbg8JnduORk+pqzFCIy5JDNnBx2qm0hWNSMlgA2MY47/WrllHLfSCNQ+8kLhe+f8969BKy3OVsheFLh1UgFgeSOpHpXQeBvCJ1zVAWiY26HOQCAcHnmr2lfDx3mSS6mlt4FYsVDAq2OgP8uDXsHhrTrew0+KKEQmQKCWjJ49B746dO1fM57mawGFlOKuz3crwMsTVTlsie1s4tNgEaKsKdSF5xgep5rmfHOrCx0+ExyZikkClsEgHaxA/Q110rPEgcjBGSSe//ANavIPiVrRNzIhcCXJYR5IXkcYHT/Cv5mwNKeb5onPq7n6fXqxwtDQ881TUBc3hlDnBJIPqM0lhqBeQkkOeRyemao3ETSKZH+V+crnODVa0nMWEZAASfmU8j0yPSv6gwdOFGnGmuh+WYmo6k3JnZQzuiIVJK4GeeSPeql5psV8WAACtwTnn86g064LHJOU755xWqqDYCxVRngZ616sbI4VPU4ibTnWdkEZWJWIBx+VXLGAwEF03PgqWI7fSuontluFAQ5wMc1k3dobcqQSBz1HWlJJlc7Fsr2exvLe4gco0RwARxg8Hivoz4ceMItc0uKCUqZ4xtJBzn6183wRyzuUSNncjcAFJyBXf/AA+0LxNYXkV1Bo92LZyGLFCAR2GK8PGV8PhvfqTUWu7SKVGvV/hxbPobUPDNtqtsSUVgRgBhnOfWvLPGXwfS4DtEBE+OoGAD9K9p8LQ3VzZpLPG0DSfMI3GCoHYj+tXdV00yxABcEEluMgitMDnWHrO1OopfNGk8NXpx/eQaPi3VfAuo6LKFdDKgyTIBjH4VTSBo5MMQiAAEscYOa+p/EXhmCeI70UjkYI65ry7VPhybzXbWCzhd4ZJxvbA4UHv/APWr2asqU6cpR0ZzQTlNRZ6j+z54Ul03RzcuQElGPKY5yezY9a9rOYwM8AcE1jeFtFXTLKNI0CFVCjaMcYrYZUCEEZ749TX8M8cY+pXzKSlsj9myrDqhQSQBl4YoHA6AnGa+ZPjv4UeBr7yIjKJ2DRFhwExyCT1HB/wr6aCOykhlA7qRz+dcN8VNCi1fRI7lkO0Fo5CACVUDOQPYHp7V4nDObyy3HQl0Z3Yql7Wk4nwJqFpJDKY5UBCDaoPYeg9qXR5jZXEUqK5KyK21RncO9dh4q0g2907qN8RJCkjkrng1z1siwOhQBAPlwpx0r+6cBWWLw0KvdH4xioSo1XE9Duc3+ms6QhF2hi+7cBx0A9TXmt3d3ml3JliLxMrcE5H+RXoXhXUormyeFyu8ArtI4Hoc1y3jTTzAwijWSVyNwKndkD3PYCtfZQd4NBTm2tGP0n43eMNLWKK01u5hijbcIi2QT2xnoKtX/wAe/HOpWklpN4iu40ck4UgYrzVyI2AyWYHk4wDUsZErFjwScH1ArxqmR5bOXPKhFv0R6UcZiYqymzbPiK/u7ndPdSSynG5mOST6+1eqfBbwxLLqX266YyODuUBeD6D8q8s8IaPLretpZODCh2t5hXsT0/Svrn4feGF0ixtECh/JQqrDvnvXwXF+Nw2T4GVKglFvtY9XLqFXGVeabvY6uxtBHboEwGYkkNxjjr9Sa2tEmeC7jkEmwjhlIHI9KpCMthgCB04qeINHIpJwc5yB1r+QMXWdaTm2fpNOPJFRPUtMnEyrg/KQOPStIom4d81y3h7UDJAACCVIVtvAzj/CujiYFAVcvnpnjFeMvU0sSuAjAgDA5yO1RyKJMNkkA9D6/ShpHPJUYA4YHkHPpVe71AWkO9sEHnJHU1vCN7agk3sVtZvE0+ImUBwBhcqOD6CvEfiZZHX7ORgFOOTiMZHJOMgehruNd1M3tw/zkhTwG7fSsjyMxu2VcngKwyMEYPFfUZfmFbLqkZUpv7xypRkrSR8eeL9COn3TyoxCEcKBxnPeuRe7CMcgEZycjpXv3xV8KxWtzMIgIoJGJBY5LccAdh+VeBahZy2kxidh1POcZNf2nwnnUM1wcXf3rH5LnWC+rVXKK0Y5pFkZJAgdCM4PQ0Mw4IABBwAOgpsO4YidAhAzgU8xfNkgEDoB61+jRR8lIk4Jy64f0HaljIibCqQpPOeaRYHjZWbaC4zwwPH07VIkgcFhyASpUg54710JHMyWNxKzqXKkngY6D61O6IVKOG5GQQelVV3KSwGGJwcnoP8AGrMEiuQCcueDVWJW9ivPBsiQFS4Hy7vU+5pbeIxkhkJIOQF6n2q9+6VygJwvBBOQT60k0W2PdjCkgj1qWbRViNJQGDABWJ4BNLLcGaQjADEcEHpTbgDC/uskZyexNVEkMdyCihV4O0cgevPvUcg22dPo+uz6VJHLBIsUsYwGOcse4/KvobwB8Q4Nbt4onKyTgchiQT718yKzqitgHcTxXReENQnstXilhPlsSq5Bx0rjrUIyXN1ISadz66V1aFdpILDJI6geh7H8Ko3unC8geORC+7ggDJI+nrWR4T1iW9sVEhDO5DE56Ee/Ye3SupZNyAEndjJ54NcFOpyvQ7oq58+ePvB0VkzCISPC3QTLsYD6dq8ruIBDIUCEheMehr6k8f6OdS05C6BxCCqgZJOWJyR+JHFfOviCyaLUHlOUYLs2YABAPXHrz1r6WjUdWmm9zOrBLYzIxICA2BxkYNOTzGIBOSM8ngfjTUVwAzEY6g5oLiRmIViWGAQeBj1qrXOJliaZwiAAFumVOc06KSXYWY5TGRnvUMc6OQAAoGBxxj1GKbJJ5rFAxVwMAgZxS5SeZF23mVmRiu5yQygdue/vXtXh13OjRQSugKqTkDqSM4zXiFnGfMVQSXJABHrXtXh3T7ldNg3jLbeSR0Br8741cP7PkpM+u4af+1aIJlcROynqSCQc4/Gug8Ja+8Cm1LByAF3y8kAenrWXdLHBbhC+0A8gDvWYmI7wzhiMHdgDGPwr+I8TSjKo/U/bVJcux1HjmQNvhd2BMZJCgHKnpnPQHn9a8W1Hwxp11PIXtIzOTgkoCCvv713Gv6m85kcyZ+XGSeo7Vy9nOk8wYkEg8HPWv6k8O8PGnhVJI/K+Jq7clFGLN8NtJlBCQNased8Izz9DXHa98MFhLSRKJUViQfLAbJ46jJ6Ad69ga6UqQQCBxx2qtLICAADk/wAPrX7gpNqzR8DGpY+d7jTJ7R2jSIgg4PGSDXZeDYpEjKMNwUAYB5NdbrfgyK/jlngRYZc7vMIzg/4npTfA2hSRW09xKixSEkGNjljjocVlUoqS5omsqsZLlsW5FRYwhGSRxg9DWLqO/BbOAByBXUXMKNuC4LrwVGciuV1KIxuQWYA8muuinbU5JaGJfM2A2CQpDCsbXrYKgMREqhQxbGMEnke9dbpWh3Ov3sUFum+MnBbHQ113jD4Z/wBiWERnCs5jB49COlXUlH4G9Tsw0faS90+Z9UYxSBzMGDZAAOMD1xWOGkEyOQpJADenvXQeI7CJbuRFfCqzKSB0IOMfpXP3BSJWdyRGDg4PPNeLXtBs9/ksrNH1d+zJqTXmgKjEhY3MZDdhnI/SvqKzjMsEK4JDKSpx1A7/AKV8j/sqM0WmSwSkhxJ5iknOF5wPxr6709iYVZixO3gD0/wr56jP97I8GnH95K/cpTwPgbhgEkqQQQfeq0tspRldBnrvIOcfSt2VQyAAgjPAPUVQZTlw5ChSRkntXswmdPsrmFcWUcr7WCk9On5VDNp6bCGUEL6ADPGB09q15JorZHUuoBOc7c5Pp9KyLnXEhZSxRnGcKFBH1NYV8zwuDjzVqij8zejl1fEO0INlNrCLaxI2kDjBqlNbQgMowxxgAHGfzp+ra2ZC6DaUIyN643D2GeBWSuZVDAlhjALHOBX5dnfiFh6KdLBPmffofX4DhvlaniPuK+qeRPG0ZUFANoGO9eT+KNOEE0pWNgFJwSMA5PrXr9rpEt/cJGCAGJwxHArhfHmlG2eYM5ZiSNoHy8Hkj618nw7xBicdmCdWe/Q9/HYOEcO1FbHlZErAkEgg5Kg9RUkEO9gAMHrg0slnLdXISJGLsflODgdsnH16V1emaFDbIJLmUvKoAdjGVUfQ96/oaNWNkfmLWrRzF3ZEITI5jZRkYGc1zt75puFAwHIOAeRgHGa6PxNexSuywSCUE5DxnIK/Wufji83LZIIGORWjl2JaRP4a0x7u4lRwAVYHr1H/AOuvavCGji3SF14eNgy9OGFcR4F0l5GDlAQSBkDkivafD+l/JEAm3nkY6V+UcX5vLDw9lGR9RlGEUvfkihrFiHUkoAxBJYDkmuSn0wi7JYkDqOeteuX/AIdlu9iW0RlZlwcHABx3zXNzeANeLIx06VyTgOgBBHrgV85wpneHjdVqiXqzozjAVKqTpRucnHAFViSEPU8dKcyoVAUkkjvxkVu3HhDXIpWjbTpmGc5WM4A+tUf+EX1czhHsrgquRvaMgAA9P51+p086wUtY1o/ej5L+zsTHeDM3y41QjGwAZIUZz/jVVroWrgkBjjIHqK1rjRNRhmAe0nQ5wGKHB/zmsy+0iaBmUW0ryv8AMYwCST/LNd0M2w32ai+8h4GqvsstaZeWl2CzkJIDjHUV2VrHEYY2WRHUDCgDoPrXlYhudKv0M0DIQ33SMgHPtxXpGh6uZ0QhFDsQCVXAGfau6GMhVfus46uGnSd5I3IgImKuCHIB6dj3q4qh+gye2B0qFdr5GAeOtTIVKcEZBxkdvY12qRikSxwmRgFbJPAOM805IgAwJyRwR6mkQhVLEZNPDOIy5VQcE4BJNWmzWKsee+P4Wkt5UULvJyWx82MYxn0Oa8K1qJorggAnGcgdhXuvjC5E0soYL5YUgsDgk9h9PevJNa057qUkDEh4IU8GvQUrQSO1R5onJRMVlVgQRnI+tWZpFbBJ5A59KqMklrKSUO0njdzgZ7VLJsdyFUhB69cVjJJkqNjLumZFIDNgkke1Y90WeMnOwK2Sx7j0rV1RnWNhEQWJ4OetYs0bxlgz5Vjgj1NcM3Y7aeg6NDOSoI6HjOMVFJIYJxEAxG3g46U5rBJYwQgZ1OQQ3QGnfZNyqwJJUYHNc7kjpTPs1ZXWFgWBOQQo4x681YS6AAUcrjOR6+lY0b4kyxIU8nJ5HoKseczOFIGANoAGOPf3r/MppLY/djahuX2kEZBzgk0R34BQ7SRnGTWXDKAGGSBjHXipYZgxALD8anUW5vQ3XzbycqOMH1q59tyoCvgE8j1NcwJZACCc4PLMcYHpVxWbaH3DgZAFZMOU6WC+KMiggAclc4zWhHqhZgQSM9q5GG6JwXGCeAas21wY0Ck5xgAmsZNoXI0dlFqIIxuyRzilS7DSHJzxzgZwK5u3kG/eHck8YzxV1pSqgkHJDDg4xjpn2rP2j6iULl651NYpCSSxwcZNcjrV7PdylXIVQpJK9CewxWgd7liwyg4J9z04rOmtHmWQglCD1PcVm6llodNOMY6nMPEzyEhSAeme1ILIM+CuSDnmugWzG4LgA+rU+O0WYkgAEdSRUe1aOpTsc9JZFSGAz7elSRxEHBIUEYwR19q2J4I9wGAQRztOMVVht3dmAAUnjJ5z70e0bWo3NFUWxJACqSeme1W7cOin5NuDj6ir0Olu5Qjkr3XoautpjhgCeMdMVHPchzRRtGdFJB5Jxj1FXWBuFOQRjj605bIFigIGBwAKv22nttAByBxzW9OokzknKLOH1SyLbgxwQThcda5t4pPPYeWShOARxivTNV0xk3sVABHB7n3rz7V3Nmz4cZznnt/nFff5Jgq2YtRhHQ8urVhT3ZGRGQAxwB3FRS3URjJVspjjjFc7deIBbRSguTLnav1rJm8TiXIZiuOC3vX7dlXh/VrWlWWh8xi86o0FZPU6i51iOBQC7EDgKD0PrWZda8xQvGQSemTXIyas91LKSCGU4z2P0qtPdZiV0G1s4bJ61+yYDhXC4SmoqJ8ZiM8q1H7r0Nu81qWSQFJMgnn3qu967AqwyG71mBhJg7tpHJHrSyT5GASQO4r6+lhYUlyxR4NXESqO7ZLcXCCNgcAZwVpsM4nBdjyABub9KrEF9zEAg/L/APXp8cflqTnIIwSa61BI5ZSuSvchSRtyfWoPMOSVbGRjFErOxRWJBkXchI+8AcZHqMjGaYuxFJJy3Ax1zVWRk2K98FkDKjAlQhCgnnPUntSPIzjBAwevPSnDChtoUk9Wz0qNUIAKkMSOgYGloISeUhQoG0YwDnPPrUUrI0QQq8snUFGx068d+1KZXAJmRAmdoKnOW7iofLKM5IAXBwWJ5zTirgzIvkR2JBLA84UZ/Ws5rR2yBnHqRWvLhGIBAfocHjFOQF0AOCOgHrWvJclOxhrB5bOQMLkA55zj0qQQcF0AJJyMdx9PWtiW2DocDGOdpFVDZN8oABJ5A9RWEoWNoyuJaKojJYYIPODgk0+Qx7nIRRxzjvmo5YJY0JCYA756n0pnlOo3lshsEj0PpXLKJsncryEl0UfIo4AHepSEyVBAOAcU5IkbcxBLdM+hqeGNXAJIQDhuP5Vi0aRRF9k8uMkEByQRx0HcUpZogQpBJOOewqZpE84KWBAHBpr4+Qk71JAIHGKjU1WgbChWRwHHYHnNNCCViCdpPBbp+FTrt8uQ4LIhxnGf/wBdGGAJYRgDB2g5DD3/AK0JCEWMREFDlwMDHcVNDal5AzqZARk4OMH0pmWkKsQFA6BRjHtxVqC1KkPvZgOQBxmt4xBo1LSIKoOCAOik5NaOSxAA5AJ5PpUNsiuAqOQMDJZQCD34yasKyq4QsHxwSR1rsijjmR7CnzMGQsMjdxx60qMnngkZUjnJ6n1p7pvBJJIzx701m5AKFADg5GOR1FU0Y+g5gGkB2Af1qrNZBckAKjckdTmrqKWR84yCMAenfmgxhpEUDJPQY61m0FzDksAyEHgA5AIqvNYRFhLDAIiBhggxuPrXRug2NlAQBjgVnMpKnaMHIGPalyJjU2jHNiZsNsBK96RrAxNkIGwAOmMVrpEVZQMGMDBA71I0BYgFhjOAMY4zXPUoxabOqnWaZseGrRtqgrlQDtI9T611EashAcZIGDn1rL0SJYYAQccY471sRRmJQd6ysecL2zX8tcdxvi7H63k8uagrjRIGBwCAvGD3psswRAO/QZp9wC7IB8hA5A7iqdxcRwQuSMuORzwK/Ko0XJpRR9BdJXIZrg28bMDvJyea4bXfFrxxzxhwEGW2nrkdPwqTxV4jljxJbyGGVCAFQgjJGCcHIryvxHqDzXMwluHlEeNrbuCTyeDyQOfav2DhjhmT5a9dI+ZzDH2vCDK+s609xcTRxAFtw3sM4x3x61js25nQR4CnA4xkHqQai8sOdwkG4nIQHnHr9KfEJXUkKQAcFscCv3WlFU4KC6HyTcpu7L1tA8gUoC/OAM5Oa7Lwb4Iv9a1uzgEAMMuS785HoAPX3rK8F6FNrF6ttArEk7jtH5nNfavwS+FB0O2guZgXuCAwLjJAOTgZ+tfI8R55DKcO2n7x7WX4GNZ89RaI3vhB8LIvDml2zPCGnZd3UnJz0YnpxXuunWMMUIwCGYAsSOp9vaqul6aLdVBVhkYJB4PtW2iBFBAwAOK/kDNswq5hiZVZy3PrUopJRFRAoBCnAHQ/zp5yCCASSMFeopMgEggnAyMnrVeadl74B6e9eLexokTmTKkkbT0GaSV1wE3Z3dWIxj8aqNcEgEZBxnOKrTTlgpJOCSck1DmaKI65lHIJJPTAPesq8I2gAkkjOAMnPpUslwGlI52KeB71SupCAHDkOpzkHOR3rBtM3jErfahGxwCpAyPr6VXn1xghxkHGcCmXEJ3NsLEMchieazp4ZcEhCTnpnrWEjpjGPUzr7W5DPIULl8dOgP8A9esW6nllALMe+MseTW+2lu2cggHkDOcGqbaO6F2JDAnoBjH+NZO51wlGJz4MsrOAW+Uc8VPZ2zT4Gc5ODWtb6UwdiFIOQDkev863LHRShjLIM5yTjp71pFFSqpFLT9DdWDuFA4x3z+FbMGlBCCRtB5Hv+FaEdoqScKCxGSx9qR8Jkgkn3PSt1p0OKdRtlKaEKMYAA7gVTmAV3Xhk6AjvViec/MWdiM4CkDA96zppMZYAk9R7U15EptkUrjBAIJBBA6kD0xVe4fYjYBYAbiRzgU2WVncgISo+bIHX2zVDV74w2coBCsRyT6d+PWvrMgy2WYYuNNIwxFVUYObOG+I+uLvLOssm9fJ/dkAEkcZJ4A4r5r8Rar9vvHETllDFSDxgg4Ir1f4i641uZ0CeYTjCseCMjOT9M14VfTOb+RySSSTjt9K/sXKMp+pUoq1tD8qzDHe2m0mDIVY5Jbn0xildkRiASVHQsagE0jKuBhsnOe4qVIpmmUhEeMDLBjjA9vevp1A8TnLkAEjAMRkDkE9aliVEUqCQNxbbnuepqsUdQCrqGBBLAc8Hp9KlYFwHOFfOcL0pqIuYuK5JCggnvVyORjbojKpAG04GAT3OKzYTs5wSSOcVegYZBLKxYZwAeK2irEkyErKuAFA4AWr0UQklJBA4HA9fWs4OS5ABJzxz0FXYP3QYucEj17V6WHqOElqc1WCkiz5BbLJyR1zTWtWckBwQTnG3t3FWrMhkBUl93P1FTPEVJAXAzxX1VOd1dHhzhZmUbcxsSzBR1yf4anCAxM7HgYA2knOavG3EgKkckHI65pggEFsB5QAOenbFdCdzHlsVBGwQpG5QDGAvT2GKkaMswDklweaWHeGYEEAgHOOtShDvBZcN1x61dxi2XEyKWLHOBmur061I5GVA7E9a5u2j5EpwwBJxjkYrttNtgLVJCSAwBAIzjP8AKtYuysTK6RagTapAcZGMgHkU6ZDCMuMkjcOxH/1qdkQJIdmVxlSBzu9/aoJS88TF3AJH3j2qWYNlZ5vNfaBgDp3qPygZCRPsGMnav3sjpz057+1SR42kEZYdCOMmkCjyxlQRkgMD1Hv75zSaEncgliIQMVBB4LAYGfTFMcnyGIABYYye9XHjLsmDjJ2hSeppDYF1IPynOeT196yZauVfsw2bgcgEAnHFZWqqciQvyBtIPAx2NbsaCONctwCQEIPY/wAvesvUoA/zgMAec54HPSsJM1je5gcjKh8FSCOOhqS1ADElmZz146VN5A8xmI4AJIHc9qlgUsoIXYw64OcH61ijotcntpmjkQSRHGMk9iKdLKPNZduO+SM49P51ICwTIG8dMetNWAsygcknG5uMZ96bBaCw3UkMyOhweM5GCK9S8DeLh5yRGQbhjCg8t7ivKZYgykMdrcgHP5c1d0y8fSp0kQ5OAMqeSPrXyOe5PSzShKE1rY9/LMc8JUWuh9X6RepdRCQTIxU4MYBDAkdfcVqMMgFACM9zXlvgbxZ9qhjMgj3qBlhkE4zgkdP/ANVel2UouQChyWGODwK/h/ifJauU4mUWtLn69hMTGvTUkx7hlkYIAw29+MmnjBwSuD6VIIsYDZbPJI7e1Si3c79n3yBtB6D3r4JnfdDFUqCONzDA+v17UvknBBIBx2OcVaWJVCryT0yecmq90/llkTAfPes20hp3Mu7gDZGQcEEA96xr2AtkMBgnt2P+FbkzhlZiCDyCPese5TaxIJJ9P8/WsfaSjrF2NY2ZzV/p6Tkh1JHuK5PU/B8dyzhAFMhPI9a764UyBicg9AMVn3K7juUYIOMAdK9nC53jcI/cquxboQqLVHjGufDSKRXATLgEZxkkCs/TfhXHDfIUQE45GMYPrXs0sOWZ1ILdMEdPWrOmWymbOz5j1OO1fpeUeJmPy9cs/e8zx8ZlFDER1RkeEPByaSIyIwSCGJI616FA5i2quEJ4IHGajtUKRAHBzyOKtKq7sgFiR0x0r47P+IK+fYj29Ziw2EhhlyQRYify8KcEdh6VP5hUEAZJHGe1QQo2SdyqcY3EE/59KsZLAADAB456/Wvl1LuekkORjx8x3jrtNVp8tkSMz7vlDHJpUkIyAoAyR+FNlbzAFAyQck56+lRKRvFWMKXS2bVjctHsAwoUgHGDyc+/Fdvo6BVjI6kjJ9K5t/lkIDYOc565Nb+mO4AIYBsg47CsVKxu2+U6mCfcpwMgHGR3qR8BSOgxj6VTt5hhRkBj14wT71NMTtJIIB6kGiUrnK4geASVyCDwR/nmq0lpHIGBUDJyD3Ge1RtPtwAOBzzxT47zcoBAJrmkr9CUmirPpaBSEVST1yoOKoT6PGBgBXx3AxXRb1lQYGCTjA7morhEjUlmALDJB7Vk6aZopyTscq2lxhgHBZeeAO9Vv7MQEYIQZ4yOldFN5Qw6vgjjhs/Tjt9agUxuMgjJPTrXJKNjVVJdzAks0iUFiSBhQVXJOfYc1LbW5gZGBV1OScZGPTitSSEMS6nd1AKnv6fWoGhC5ABDEcnvms1KSZop3LE1ykFjNLLIYkiUtnFfIHxt8cHUtVuYknVWONyhvvAdOPSvffjB4rGheHzbiVUdxnp1x2PvXxD4n1iXUtWumKkSNKc7hggDt/Ov6N8K8rWMxLxE47dz5XOcUqVJ23Luh6iw1BCJAsqkMhPQMO9fUvgm8N5CS5Mgc7gDwFGBxivkHS5DDdxyM2CrBjkdQCCf0r6n+Ht2JbFWB2gqu3Hqf/rV+meJ+CvglUitjzOG6rnJqR6gwBUk4JXp7e1QzsG8ohQGGckHr7VHAy7AXJxjJ75pZNq4KgkHp6iv4+lfqfoiRE5Acgk9Kg45AXIHrU7gM5IAA9zyaAgbKockdQRmouNaDFA3AkkGnspyAQCTnBHpUiwjcCQWUDBHv2Oaf5aAEgnIIyMdK01ZVyOMGN9qHBAxvxjNbmjXZhVELEbeMk9RWQ4IIBBycnj0q1GCSOGBPHFQ13IZ3dlcp5YJOSevPSpLyYxW+Y8Kc5HeuZs7tojySSe/rWkt15xCg7iRkA1dznktbmdpegxRXLyMMhizEHvk5NdbZgcAAEAAn2HasaIghgVALDHymta1kUjcSSzADPbA6VUEkzGTbNePATGcmua8Y6Qmp2kqEBgysMY4Ge30rdimUhMEEkAkgYp1xbtcRsinAJzyK9XC1vY1FNdDkmk1Znxr8QfDT2GpSlUVVLbhGoIVB0wD6fWuat4BDsQFVUc8jOK9/wDi74W87MwOCpJjA4BYg4GO9eDyxyW8hSRdrc5DDFf1LwznccbhlG+qPgsyo8s+YbIQ0gIJLKDyDjJpYRyCxyDwR15pUiZjkcgg5xUmVeNBjaV4HHp/Ov0LDylWkoQ1bPnZtQV5E08wt7ElwA+eSDnHt9elec6rrTXV8QjHbnB5wBivQdQbzbEhyHwMjIxk157q+klCzgCNCNwCjHWv0HLsDKjrVWp5GIqxmrRY22vFkZim5RgrwM89/wCtakchmBcsGACpnPOAOB+Ark1lljKpkog4K5AI9j61paVeSyboi2UJyFxg57c19OpqKuzyvZ82xv26yM4AwvILHHOPSrE86QkLuBJBbAPIqlNdjynixkOpDHOcfoKqi4YkgDK4AGTkj2rysXmCS5aTub08LqnIuNcDzA5AVAMkAYJP1qIYbLFMrnJG7GfoarvOigBz8wOQF5zQ8qB9rPkEbgcdDXzcqjlqz1FZaFppwG3gEqcAj0oeYfM4yE7AjJqrNICcoeMZJHamRONrAtkZ4JqbsehNLcFVIYhQenPWh5BsKZJfAJJ7ccE1QkeTeSwLKCARjJGenFK29vmAYDGMjuKkdkTiQlTk42nuOeeaG2yIArqcjnBwV785qNivlgrlScAj049aVsLFtC5BwxzyCexqkxMVGEmQxJCAYGMZPb601ykpABUkHJJPSmCcHIHGBkkVXaUeSGUYB5BIrohqZXJZlRyUcb0A3ZzwTnOKwdV1AQOoBLOxwQR0H1q/JcPC7GVQoA4IOc1z+oyee+FByp4yOtehS03MZtMux3gIVyFAJ7kHP4VOSHiJPzDnJUY/lXNRkRSF3Ukg8dsGtOO8YFCWwB0x39a9GEkjlkrmggLYKjLdBUhj8wsSnlnsQc496jgnUxO6sEOcAN1+tWY5g5AwCCPzrZSJs0MfawAHGBx+Hv71zWtEecw3ZIOOOhrqJSCM7MKRkZrmNVYTTPEFIQ4J3DH4inzXKiN0XW5dCuxcAsSD8yqM4HrX0l4A8aDUlQh0dwArA8kccV8viNZJGQbiWOCT1IHbNd74G1WXQbyJXLRpgZLHn2z+FTy8xU0mj6xhmjukWQoSQwUBepPc/SkuvlcEDBPUVz3hzXIrhUEUokVVByD1OOT9OtdCJTJvfIIx09K55QcWcvqZt4dkcigEowII/lXIX0IiJJJJJySa7OdmGWGSeTx0AHSuK19TbzFySQxyADxg9Qfetqb1OeRUcLsWQ8sSMZHQd6qX6B4SSCUDbgD1PrVpJ1IIC8N8wyc4qG8UqpUnIYZBxXUjJmBLJtlyOB1Iz0pIJBySQQTncp4NLcRENuwCTn5T3HahkOAqxoCACAOK1SuSmy/YyiJipk2qcEMe1dXb7iWZipIAAxxXHwgZAlAwRgqK6fT5TKEJ4AGAfamlY0uT3ZeSJgenbjpWJeF40fLksONoHb1zXTKqkOWIAxxx1PpWXqdobmBlUMgI/i4NBDOHup1ZyCcnlRnuarysQFICsAMnI5FR6oj2k7Ak7F4ye+KgScOMgZJAI962iIfOCxDg4HYVXXJYgrhT0bPX2qxLbSTRggZHoTioPsyxoS64A44JrpikSMclH2FQxP5Cp4IkBLyEkkY2+lQligBZce+arTXLFijNgEcMKrl7BzIv3eopbocMCcYAB71hzzGZBliXfPfNOuA5uAMKyMOSTyKY4ChMAKRkDB9aOWwJ3OY1lHViE5YdSKw2YhhwSe4rpdcgBy6OyPjkjpXObGUAsC69yM81zTjqdtNJot2V75LqQCpBwuOcE16F4W1maZo4mLBTgHjoBXmthCAFiU9D8uT1yfWvTPCOmiIAurBlxk44H41zy900lFW1PTbJ2cPJngD65/CqdyqtuUICSeQ3rUFpeGNB8wCg8EH8qLi7Ry7FiSck7RXO2YqNiF28nPCgjjk4qnLKdzcADHOafNMkkQIAc453c5xVSVyeVIBI5X0FSkFjNv8AcQQxJDdOawdQj3jCcn0Jxmti+mVWCktkk4wM47n+VUJYwygghiORxgirSNEmctfZ3hSCB1UN6VXlAVVXOR1IxzxWxeWqpIAckHJ57j2qhNChYJkE9Rzjgd6exsiCOINGwLBBjIPrQluPLcDBcgYyAe/PH0zVhIIwCCxcYBJPUHrjHtUkUIBJCfOeSfQVDZa1IGUAKMDGMfSrNm3lgB8hOgyM014iJAQCSfm+ppFdZUPzkKWAHHVvSovcWxamlUKpQgFecjtVAsuSCBk9WXvUjRucIMBQSTuPJNMZHIjVAAivukPJJ44HsOlC0Jeo14FOScliMA4qNI5Iyhifa+QAwOCPcfjVh3OUQoxU8FgBxnvSyJ9nm2IS2DjK9CK2iJpEKozsQWY8kkHvjvUwEYj2B1LjJKg8ipt4LkkFW4HTkj1p1tAxmYypkbSCRgbie/sPatkZNoZGh2hiMrxleprTtVcxAIrKOcD0A/8A1UWlqIFjZl3EAA57mtCzgSViCCVXggHGD2//AFVE4ppouEkmmEbhlTYcEqM9s+tTSKC+AxVCoPoSe/HpVcsUYlDhxwMjPHep1f5QHOBgEkjpX5rjKfs6rR97hp89NMhnYCIgAEDrg9f8az4iFMrCTDg4246gg8+lTXiiSRC5YANuG04zwR+XNRPkuGIKjklj/EMV5rO9Ip3hZonfAXGAOevHNctcTiYkb1JIzwetdHqpAsZCgwwAIVj1PoTXJRwB5nddka7sAM2MZ7e5ranqxSdjoPCtoZoBK4w5JG3uPeu3hjlOGc5AG0Z54AwP0rlvDgFtbogUFyuZWznLeoB+6MdvxrqrW4LxjDEqvKr2J7/59q+8y+DjRR8NmE1KqS+QBHvkyw6DHGTiuo8JQmOAEnKEkqx7cc1z3ml3QAYHWr9tqMkduyKcIjEgZ4DHr+JxWmNoSxFGVKO7OGhVjTmpvobuqOXmCIN5749O9RW235RKzBRyuD/TvWYrNdkITlmwOeh55BrQd/KUtI2xEOMDsPrU5RgPqFH2b3Ixtb6zU50ZnjDxALOzMcbMJCDkEYzjrj8cV4xe6q9rIzyyKqAllBbLZPUH/Gr3xF8Wl7vYZyCWIVQen+cV5Xql/LdSMHBIDFmVQTuGOmP8K9CvWjHRPU7cHhOeClI19b8XTXgaEExDk/Kc5HbmuU8+R5JDO5VySRg54HY+9OiUOmQWIPQnmnRWwbAOCDwCO+a8Sc+Z3bPfpUo0l7qKNwok4KErkEEdc5r1P4NeAjrl4l/eRbbeKXKJnG8DuR6Vy2kaJBLOony6gY2g4JPbn2r3rwXe2VisUcKLCiqFYJyQccn6nrWEuVxbbCpWlG0Y9T2fwlFBDJbxRQFAhDDL52HGDgdq9f0rLQxnftOOV9/SvIfBkoup3nRsRxMBtOMk9enpivWtGcGBWIzkcEdx2r+IOPKsZ5nNQ7n6hlifsI8xsq3QAk+vFKJSMAvggHH0qNGCAEttU8EjtTRcYZkwDEM8Y5J7HPpX5hY9lIt2ztE+VYgHA3Dtmuz027WKIFCXJAJAPP0ya4eKU+YGJGTjHYCtLS9ULMFJ4zx74/pW0bJEzjdXO9iuQUBY4DDJz2pxn3EbWBH061j2t0VABfqM1aFwNxB5BGOvSqTRyuLL4cDgnI7n0qMSeW4ZgpUAjjjPoar/AGhcBccjv6+9Zmv6mmnaazu4BIIJII5HTFUlcIxvpY4P4g6ubvULdEO7y2I6ZAGMVy75BcMMnG7K9MH39fan3F0dRupZGAOWO0jnK+tRtuVipGUBAziu+nGSO1RSWxYtnKFRwc8g+oqSZxJhVJIPJJ4xUKykuSpAIHQioTKWZiDgZwSOxrthfoQ4lLWLRJYZQxDMMBcDp615zq2mvazOCeOo46D616VNKrkqSAMYIPeud16zS5jWTOx2f5lIx8uO3vnFfvfAnFVbCVFg8TL3eh8ZnmUxxNN1ILVHnF4xVsAlj6YrJvLcOjgDaWIYlSATitrUo47a4YK+Tn5gT07D8a5/VplSIuWIwDwvOPb61/VFOoqsFJbM/JOSVKdr6nMTxsUIdVBGWLKeuT7d6akpjwFIBGAc80tw4lJcuyHORjv7EU0TKxDpgOpHBGQa+RzLD+/zxWh9vl+JvBQluWoz5jsQQoB4JPWkeCR9oJVnPPyntUMYEoJJwyk5GO9AcKwjQ5ZuSCOtfNTjZntxlcDkOSTkjqAOtRW7i3vkfDjceSecY9jV1LV5CCxAJPfih4Y0nZWJd8jgDgfjXRhH++j6nFjf4EvQ6TTQqwqwbcCcHAwa6/TiFAIyAByTXI6UvlwAgAAYAHr74rrNJdnVSwUEcHHp2r9Up/Cj8mqL32dHaAsqMTgE5+tbsFt5ih0YEnt3AHtWHaRl4wNwAHIHpWxBM29MsQAOMD9PpVscUX1KwqgGRjggep71KoLISTk55/xquWJYsAMHnGasLliGK4AIwV5P/wCqsmbJMliT7xzuYjmoZQY5gVJCkdAe/wBanjxvO3GGHJJ6Yrk/GnxB0XwNCZ9WukSTDeXBuwzsPb0rN6FxTk7JG7qWpWukWct3eXCQRRKXBkOA2O2a+HP2gPiZZ+J9ang0oA2yyFzL2Yex7jnFSfFP416r441DMs4i06NiqQREhXB4GR+NeT36iZHLLhBnbgYyPSvCx+M5aThT3Z9plOA5ZKpV3MxA8iFwRnPfsKs2cBlkiDgAx8HA689fwqCGUKSAMoBkqeM1e0K0lu9RiiinOWIIwM8AjivzuorXZ9/Ba2Pb/BduWt3kdjO7Roo3qBgYH69B+Fd1bxpCoJALYz9Kw9AsBbWMRBUNnBUHmtnzVjYEnOT2FfNVXeTPfoQ5UjSskV0fPAHPPeluMMSAAAw7HqaoLO4bcQAnoKnFwWwxwE6da52z0YolKJyQgDBcdM06CwR1ZyNrejdzT0uEQ5BB5xn1q1AEmDEvknoB+tRcuzRntpobLMADntxVK80NjIXMGUxkPkdfTFdC+w7hjJXHHrUF437jaQPUc9RSsTdnE6l4fjKE7CDnJz0NYN/oPmzKBEFjC9Qec13UziTIBAI9fSqVxGjZBKkkYx0rJzsNK+5xqWslpsCZY5wCT0H1rotKu3Rhk7jgg88kUSaYoOSwIJ6EdDU0FlsYEDD9ueBU+0izVJI6LTrvzCMjI6gelaUbGbDMcHBU9qwNMZ0VjIeAcjB6e1bkEhOw5z0yMdBUWTNbl1YwWTkEADgdOKmYmbAJ24BB2nOaiMqhiRHkdcDt9KntoBJkkk80WsUhrAoAAeeho24JDMCAAQBUr26urIVJkxwSeM9jioWhMTFX4J6knqam49yGVwTyRhjjJrHvV3gZ5AJAwc1rywCPcVYuSc5PGKy7uPBCqM5GSPSqjKwrGI9uS5IPmAHBAI4pi6YJ5lMaM577RnA+laKRDeAvy4JznjP40sDA79m5G7HoQK6IyuRJWI005bdWEpIVuCqc5x2I/wAakW2UOjIhCsQDkc49KseYWUFm3E8Ek9ala7RERSAWySST1HpQ0Yu5ct7NUIAGBnlW5IH1rSgsgCMlS3BypBwCOn1rCi1qCI7HcgjkMSOKePF1laysrXKFyA3UYOfft+FZuyKR1kVuhRg0cbnAAL5496c1tFGVIRd2c5xnFcsvjezMbMZYyu8Ko3gscDJOOoHoa0x4usJ2ARlVmGQSwOc+9LmiaJo2Z4lkfCrg9PTFVJoTDISVJIGM+tRJryzIiu6ohYhSRjP496nWeOWTIfODkkHg1DkuhpzEEThpfLJ2gDcfU+1OjuiuCDkZwCe1TOEZyMA57+lRyWpKgxgYzkhj29c1luF0zThmDAEEgYHIq7DM+9CuCSQD7VkW8eFALEgjA56VciuShUc4HTjv9apCaR2mnsY1jEjgA9s9TWvGVmBKEA5xuNcRa37Of3g3AEEnviul0q8MqAMCCD37VvGXQ5pRsWbu12rkkOp4JBrP+ys2RuIA7Y61s3DlshyCW6VBsbywFGcdQe1bLUSOfu7UQKXOCCckHsa53Ubc3WSThRnkDqfSu0ngDBlcZB4yOcVi3lp5ZKhMgHcD2zTVjXSx5drunyMsuFBPTA6j04715L4ntHgMhBPzZOSenavoDW9ORXecoBIFIyDyAeox715B4usnhlJEZlJOBgda7Kcepx1UrHhOoQuvmpvAJB5AyPpg1hJId7o64PQH0rsNagRZplYhGBII9PaubmgQOSeR0yOK7keRJWZVXazNHJkkfrWnpshdjySUIAGarJahnG0c9ga2LCz8rccAEqVJYZwT3+taKxkWtz+VMBI6iQYeNWwrDOeR3wQKzZMblJIIB5HoK0xaNbhMuSo4yx61Um0qeaURwRGQyHqOAD9feqVgs2amm24ltSzLlgQVbIAI+ldh4TtJZLpLhyJbbaQEJIIPvjtXOafod9BbxJJaGL5cl3PT2JrvvC2nvFbgrEqsPlJJxx6Yr2svpe0qpnhZlKVOk13Ojtg7KqllBI5Vc4FPa0jWQkAlsEdfWp7K0khkZC2TwcY9a0bbSTc3MYMuwBgSSAeAeRX6XBqEVc/LqibbKWm27yXCFwAPu/KMAgdOPXHfvXb6fZoyqhyR0BNU7HTLe0hUBMYJJZiSTz156de1asaiOMEDhugzjirVZX0OKdPqatq0dpGsQRSc54ADfXPce1XUc5BLAgDGOoGayklAwq8kDIyDxV2GcYUMACeDjvWnNc5+VLoXlcpLkOyBQQQtTm5UgkgsCOccn9KpAskgQtkt0zTwHABQneDu4GfXP9au6M7FzzZM5CsUI+90x6VbiPmMqOQARySelUbdwyghyUA2gE9cd+eas+YBIjEbSoyMkEH3/wD10XHYuxuAcng52nHX/wDVUrBVO0OxHOV2nj8aqO44JXB7HtmnGR2IDnGDyAeBTVxpEvmCCNi7BGGWGeMjtXmXjbxAZJDDEctu3FmPVfSus8VawLWzkiQoS4I56ge1eU3853EOVbJxwc8/WvQoQ+0yZdircTF0dzyCfu+tSaQRBdo5JQ9ODyRVeE7g6gqSTgk9R9KfC4SRihKFGVS2M5yOT+Ga6Jaqxmj2bQM3NtFsfCAZwO+ec/rXX6XZOJRvGAcYyOa4fwC5njjLBiSoUHtxXqFtEdiFyQ2OBjrXyWJfJJxPcwkOfU1NPhRSQBgDgk9q07qZLWykdpAqKpYEnrjtVO05UgAZ965j4n60LDQjASiCUMuTwSSOAD+deVKPMe/Sjqjtfh14hGp+HFuSFR/MZWjJJwQe+emetU/EN9IdQ3IgK7gVJHTn1rzX4T63OukywyOwYbWbPdsen4V2V1fb1yxIHXB7mv4343xClmFSCfU/YcopJ0Ez1LwnqklxYxCWUvjK7mOcEda6rcxQ5PsCOK8o8FaqWlkiJwdoZBjgnpXp0M6uiqCcYGfUGvy2NS8rXOmvDlloiwMYJAwRx161G0iwJJI7NlQWBH+PYClyOCBgdOe9cr8SvEC6P4VuniCGd/lKs2CRkZ/Q17eX0Hia8KcdTklors+UP2ivFT3mrhEk2IV3HByXO44B9BjHPrXzvdTvsICkEnBY85/Ou5+KGsvqviF3jkJgAJVTzlScjn2Fcdb2b3UQcEhickHtX908L5esFl8II/JM4xPtcQ0nsZBASFiVwANxYDOBVeWSUxiMSsEzkA8gZ9q0ryM2DEEjHOSeKzJZViZnlaOJANpZ2AA/GvtFBngc3cjmbdIXACg/wqOKrtIFBRgMk7lDDqKnklEcW3BlJAwIlLkg9wBkkfSrdrot5qgBg0y+mCAEEWzjPPbIGfwp8nkHMWdL1jUbW3lSC4lhhfHmImMMR0yfz4r1X4OXs9xlJZ2uGDHJY52+w9hXn9n4M1yRCV0XUPLAO6Q25A69ADgk/hXofwY8K6ppOr3DXOn3dvFKQwM0RGO3fofauWtQg1dR1OWrJtWTPf8AQ7o2c0LEYUjAI/Wutu7uJLGe8klCLFGXZieg/wDr1wVvDPCSdhJUnljgD3+tcv8AEnxJq02mi0srdooQMGYtgOw6ZHcjNfMZ5kEc3pKHVHv5TmCwd+d6Hn3xd+JY1PUmSBmeNiUj28bB3yPWvNlYTKpc8Mck44Fakfw98R6zeAiDeC+7zHbYp9ck/wBK7Ox+FU0skIvZfIiH3kj5BHoc12ZRktPKaKpU1r3MMxx/1ufM3p2PNLgAKHiAJztALYzWvpfh3UNUnCQWUkoUZZjwAPX3r2TTfAGgaRCHXS4riVTuLSkn5jxnH+FbFrp0VsoKAAA4+UYwD2+lfTRbSseK1zbHnmmfC6aREa9l8pDgmNDyPxrv9J8JWGkxAQxopxjLAEj3zWjFCu4EZAGCPamaldR2MDljk7cgnvWcnJ9TaCjHc5zxVex6dauiyB8g7lJwR71J8PtcW7hCTSsFjO1QeoX0/PNcJ4j1JrnUZYzyAQu4cg5qHwtqp0zWQXfEIIO09CRzz7V4Gc4RYvCSpnt5filRqqVtD2zXr6K00ecq2ZCPlJJPXrXgPim9N5dgAGR1UkkHJGOp/AV3HjTxfbSARRThyyB8L2b0ryHUna5eR2dgGJJIJH4fSvzzhnI54Wu69RWPo82xkalNRh1KE7PO6hJiqjk4x83t9KrgNwQCuSe9SzWxIDJKyFeygHPtzTwGKIOMnvntX61F2PjZXLWl3wgWRUcOGPzFRwWHr7jpXQ2d7EwUM4L/AN08YrjwxV8YCjJ5XmrMZd8OTjsD3FbKTOeUfI7SOQuW8sgDvzU9tape6nYQTnETyhGY8AAnqfbNc0moyROg8ouWIzsIwPet6wvA9wyklCoLBiM8joKJ80otLcmKcWm0fXPhf4d6X4Z023MMMDyNGGIKiTqOTnsc8ird9MY3KbiTjgA8AV4v4B+Kt1YNBp1y8JtD0MaZcnHTsSOeSc4xXrLamb2FSpG3GR9Dz1r+TuPckzClOWIqTbifseRYnD1qSjFJMe2pPagBHII5IHerNl4ieRwZDkt1J4z+FY08STsPnKsBnIqFWUEKQCV6HHQ1+CUs2xmBqqdCo4teZ9bPCUa0bTjc7KfSE1G0MsA81WBYhRnH4VW8M6Cq6gHeLBXDbSORUngXWja3Jgdm2TkLg9R7V6vBpNnJueOIKzAAHGc/U1+wZX4o5hKh9XxC5n36nyGI4ew0aqnDQwnAXgKATxu9B6VA390rkAZye5rZ1DTniCgIT15FY82VcLjDYzg+lfmWa4143ESrS6nt06ahFRRCJFZiCcsDkg9xUN9ZxX9pcWzuVSVSgGM4JHWnuCcgggnqQOlKFIAJ5A/WvChWlTmpLobWPk/4ueDzYo7LM7tGSCPL24Ppx1H1rxF42hcEoX2ttIXsT0OK+z/i/wCFhqVgJQqF2DYzwC3Y/hivknWrWO11aaIFhOHyVC8Aeuf/AK1f2h4e5/8A2hgVTk9Yn5lxBguWp7RITw/dGy1JQxykhC7QOf14FdJ4gtluoAyQkHnGRkj8ayNK8Lazql9AbHTLm7LHKm3jLZ/wr15fgx4z1zRopFsDalP3chumAI7jAznpgV+hYzN8Fg5J16qj6s+co4GvUacINnzJq1jLHMcxFCCeKq20BkdBgg5x05r6DvP2WPGGoT5SfToUAJJnkIxjqcCoNN/Zo1e2mjmuri2lCOOYNwAIPOTnn6YFfO4njXJaKbeIR7tPJcbL7A34E+CZBcy395GGR12gld2SAcda+itKsvstoFbAKLgEDq307Cszwz4XTQ7OKMAptHyhE46c8dR9a3mQKDjIAJ+bPBHav5c4u4hjnGLbpSvFH3WWYB4WHvLUXeBCWZwpAzhhwfx9abDmQhiepwBSLkygIygk4wwzn6VPHGI5VYsATx6DNfnMm5HuJWNXw5M1szxSMS7MXB9RxXbW1yFwSCMjOfWuAsZmgcl2AYtj2GTxXU298xVQ5BbGBmudwd9AsbUt6qqSzKNozgnrXG+IdfM8piVtoGOCM/Sm61rBlQxqeR8pKn9a5+SZrhyCcsV3EKedo74ropxa3LUOo0B92SdxPr3q0iEoADmoI4xw2CT0GatxwDBJGw4yAT1NdCiDZgeLfDqa5o13AEBfbvLADIA5r5R+IPhs2mqTlFMSKAGJGSD6/Qmvs0syqysMBhggjnHpXjvxb8HJdSvcwQqEYYJIw2SMY98nFfrvAefvLMZGjN6SPBzbBxxVB6anzCkD28xUyiUoQdw4BqwJSZGdwCWycgYA/KrGp6VJY3MqMCCpwBjr7VUCEqQBg4ziv7WwtSNemqkXufiVeDpTcGtiZ8bA+AWzgNjnn3qRSV8xVJYqcZx0qDJKhN3PWnrnGVJAPUetd6icbZYRRIhLjcpyMA4IPrUttbRhww+8e5NVlR1JIO0kYOO49Kt2QKMM846Emm0CLUa/Nk5OD1IxmnSo0rAkDyweMHnNKHR2UFmLgdzxipi58spntgEe9Yu50KxnXW5Aw5wAMDPeoVQRbCCBu569DVi8hMQU7ySenHWqW4BpA43hVDMMj5ATwSPTihK5LsaCkbAc5YHoO9TC6MGChIIIbAP6VnCYvGHLAhunGOO1D3A4IIByF69TTcUQmfTnwl1yLVtKQgbHQZI3Dnpnj8a9RhVp0IJKEDvXyb8JtfTT/EMEUrsokOCAcAY6/mK+rNKkFxZgB8O3O7rn05r5+vTdKppsdlGfN7rRHqMRMEiSAMqoTz3Jzx/Wvmjx1p6RXlwI1KzRSFgzjIOewPbjNfT97GChjL4Y5GT2NfPPxTh3XVyhOARtAUdDnrXsZdK7aNai9255lJJKkgBGT0wRmlJkDLk7UHQCqzgo4AYuR3z1FOEZjcZZjuIUc55J4GK9ZpHkyTLKzDBLDYc42nqfepBKhcFjgg1SdnV9jD58kDIq/Z6c9zJmVCkSqG8w9zWTaRmlJnReCLQ3utRkQNIBliMYGPUmvcEyYQsQVQBgL6V4/wCA9etLXUfskZy5B2sxHzDv/wDqr1iObcisrbQe+cA/j2r8R4+rVHH2cVpY/SOGKcYxc29TL1C2eWQhwQmecc4rLuZpYYmLqFGSBnvUmreLlsDMECkqchgc4Pp6V5zqviGe+mZ1/dZ4ba5OTzzg9/cCvxzIeCMZm1dVaq5afn1PrMdnlHBxa3fYu65q7zyi2jZS3XOaWxQb0DHAIGSOa55GWRmkyplXo3f6VuW85jVHIw2Ohr+ospyulldFUKK0R+U5jjZY6fPI2SvnQsgkUdNzMcYOe1OUAFTuzxjJrOguR5h3oxOc4UZPtxVoTyTMS3J74FfRJHilxpDHE6EkpJgMB3GeK2PD1sqRMygIGBHTII9fxrn/ADmYsSNsaAFj6e5rptJBit4lB3lhxtHQD19Kid0jWm9Rh0SOKG5kUbVG6RmKknk9AOveuWPhQ6xdq09upCHIIXAIPt616MD8uCCWwOBxmrWmyWquxKKc8jPY1z+1klZG0uWWgvhDwfa6RsKRBW4Yqy4xTPjDEp0hJRECqgBl6bR2xXUWuqWwyA4IOOp5rk/infRXPhyWOKUSbiAw9ACMjP0rKgm6qbOzBxjCVkfE3i+BBd3UkYVSxwwQEAsBgnn1OTx61ySoFQ+Y6s+M7TzXZ+Nc/wBtX5D5gMp8tVPIGAMH3zmuRuEeEISgLA8554qscnz2PekuiPov9lKKeOK5N2wYTZEZcgZG4YIPTjBFfVd94rstAiDahMLcRrg7uMAD16V+cui+LdV8PacYNOv5bRSxYNGAWBPXG4EAVffxLf6suLy7muyRkiYggn1x0z9BXzcYezqOb6nB7CV7n2bqv7QujG9S204/aQSAZN4x+ldPb+JRqEFvOCVWRdwJ4yPUetfEfh68eG4hdEWWcSAIrEKDk8knsK+n9H1GCSxgSKVpGSMZJBwD3HpXyXFGa1MLQ/caH0OUYRTq/vDr9Tv1myFdnJGQM9Mda5mXzRKWBJU+pqWHM0nmMWLDOASOPYY+n61MylhI75Yjt1r+bcbmdTEzcqk7n6dTpRgkoogZTdoRJk4+XJ9KkiibaURsYGASCAKmtrUyRhyzBzzsXnH1rYsNNa7ZEZCQTz9K+crYhW3LasbfgXTlkaOSYAg/KeCcHHXHpzXEfETw4738yoGQAkOG5Uk+ntjFezeHrNLSIiIBcrtK9tuePxrkvG9uvmOzjgsU3EdSPT86+v4NquWNTeh42O/gyPGtM8LW1ihZwxbIYAHADfTvWH4vvxb2sgUYAGQQf6V2fiHUrbTNNnJctLg7QozjHevG/EV8t6zhmJZsZAPWv61wvvRTPy6pFJswZrhruaRmVS/JIHAHuBUumRG8kKnaAmAxHOCehx6VEkYRnUkDJ5JOMfjXT+CdDS4v1aQAMTwQMgge/wCNb4rExw1GVST2OWFL2k0j0DwZo8dtHEVTDuAWYdzXrel2T220OACB1XvWD4b0VRbAjBdSMDGa7a1tyWjT5QWHIPpX8mcVZs8diZH6Xl2G9nTSZf0yMROWVt4OCf8ACujtJgoLAbQxwQCRmsNVWAqwOQOox1qSG6OGAfIY5GR0x71+e83Lsz21A3m1FGmKLPgD7se7JHqaU+XI4DgspBOSeAaxlvNucjB7e9R3GorBGxDMCBkIoHP/ANatYVql9Jsfs0aeptaxWq7wjumcKRjrXEatIl0zK0Ue5jgMoAwKj1PW5L187sDPY9fT6VRjld3AZjxyM969elUxEfeU2Q6aeljVi8HWOoWqo9vDKApVSVzj1P1rl7vwFNoMpKOzxFixJ7D0rq9I1d7WYAkBCclRwPc12M1pb6zYzYJJ2/KAMk5r6zKeIMXhcRGLm7Hl4jBUsQnCaPKIoTEc5wAOD6VZRR5YVE+bP588modSBsriSN3BZCVYY6Ef/WxUto5CEnksBtx2r+nsozOONoKTep+Y5hgvqdVxHiQrKVIyCOB6etTpJIrOUIChWJYjGAAc/jiowQ2ccsvJz/SmTSySRENJhcFduOx619LGVzzUeb+K5EMsux1KdVUjJPuT3rzvUphvJOQAcnFdr4tvIGmkSMgOhI2ivP8AUZAvmEk4brXbJWSOuBl6msc7yTFAWJ3AhQMf4fSsWeUIpJJJB5IHXite4BB3A/KBnae9ZN1KG2AHGSSAawaKepUmtUeFSAEHJKgd6xrm1LMFO1R2Y54P0rVe4KEjJIHp3pRDHfRo6sQTnIIxjFYyhcqLsY0MJRGAXPBXIGOfXFWrZFbCFeQOT61ei02VmDhsKrZ246j0q69kgwoXDE8g9Oe1YOmzeM0j3uxm3KAHJJwOeTWlBGygskhJbqTzn2rkNL1AySBSCCMAgnr7118YJiQsQFIwCuDX+adSPJpY/oKcbDpZSjAoASR8wHQGhpQyBycOTjaOw9aRImCngoScAkcfUUjQ7gzDJGMZrmsZqxOlxmJkzvGQc9xU8d5tACnIOQR/Ks5pEi2hH3PjqB0NJEJCAAxG7q1ZtJmySZu2sxkB5wR+lW47g8kEMR1AOa5pZmVSxLY9Qat2l8fkJOD3I71yyi2HJc7GxcgIWYEt82Aeg9PatREQsHK7hggA1y1jfIxVgOc4zXTadcrMV+Ukf3h2xXDK6diXFol+wHBYjBbjpVZ7Ddlc4yeTW8vzEEnIPP0pfJj3AkfWp0M+axzJszuI24x0NRS2xQEEjjniugmiHzGMbh0Ge31qBtNZvmIOD+pqG0UpnMvZiRtxJA7BRmtHTdKDtkjJ6A46V0Flou8KNiqxOAHOBWrFpIjwQAoB5460tyHVsZEGihI+TnBwGxipG04HnZhjgZAroEsxlVwSOvtmpPsuGIAwT39KVruxzOqzmoNIZiSUUe4HJFX49NCZOOAK2FtCuWZcZ65PQU5ogFAIwM8kDrXTThqrmE6raOK8V26W9krk7AVLMO/GeP0r548d6uYZCUO0EnBPULnPPoea+g/iBcpDDguQOF3EZ5PtXyx8Rb8fap4s5KyHk8F1GQDx0yK/qvwzy9VEpONz4XN8S4U5a2ZzdxqzzTHnOOmTwTTPO81HVyME8gHvWRbXKNgFim3oQDkD1z3NTj7jEylg2SGI5Ga/qqFFQSSR+VTryk7tl3zpBlA/PcjmlCsFdHcZI3cnHT09/YVnqrQqVDtOOgdhgkdsipEkLIyvkjOBz1+lbchl7Rvc0i4ChlJIIHenqxKgk4NZ0UpIADjBO0e31qR5zEQqsHIONw6GocTWMy9E7/KykkLnOcEH0wOtCysSYwMkDIBPUGokjluo2kGAgUbiDj5vYUxo1dllAO8AqPaosbRdyZWAYNKCAoKgLxgf15qCZirkgkhhxjtUoR22gvkjGS3elSIecFchGwWOTxUXLSGxlZIUCEhgTu46/wD6qRUQOCBl8j8BSOApymAc84pZRkDlcE8YPQ1Ldw5UI4JchwCN3AX+dNnCqxU8Z6L1p0hBQ7HAdTkhf5VHGjlXLkA5yOMcVUSXYyb5ChMpQKqDJcHt6Y/z0pYbyJHQAiUHuOMe+DU145KsiLl+hZuBXOvMba4kBAJbAJBBAxXVGxzyT6HWeYJEynOalgsAFJd8OxJBPJArM0iUuVG7jjt1rolBwWZRs6Bs5P5UONyo3M2SwZ0AchiOSw4yPpVaSxTJAOTjgHpmttkGA4IJIwVz0/Co2UnaAhIb5SR6+hrF0jojOxgiwMYGDkgdCeDUM8YCEugAyW2pk4P863mtwuQScnsR0qrJaIkjMXZgSCAeNpx0461zyomymjFRY9qHLFyTkFcYHapXMe4AlnXIJxwfcD/Grk1oN6lCABkEdTnt/WontyHJCgnpnFc7ptGilcgQ/LwCFJ6Zp6xHaWVwCT0PWiTMKZKZDc88VEhKqCVJJI5B6etJRDmJApySDwDyPetjTiJQCTz6Y61nW9uS7FyQucgE9q2dOjQRuXcFicjA6+1dMYkSnpuXQgjTAODnk9zU20MDgbeM5PeoRICo3jBHT3qRJDIyqGClW3EkcEelbJHK5XLCEMiRk7iO/TNNkl3EoBkqeWPOfxpTtdgEBBU5OT1z2pwwrBWZgG6gd6GgTBWHlMrEHJwCO1IdrZiZCzHghTgn8aJFEbsEUMD3Pb3pFUPgg4IOTx1FLlE2NVUiTaWODxye9QSr5YII3H1Bq4UEjoE6YyT70+SzOD0Kg7uB09qfKQZ8cDpjC5JPPsKlaAuwIG0Dsa0I7IJh1AUHnAois3mleUyMVU5KnByPX1rKeibLjq0a1hCVtEwACBwea1ACgyCAT6dqpW75tgiJwFJDHgHFCziL5pXIBBIH9K/lPjVOtjbRR+wZQ+WgvQSe9WEuXJPBy3WuO8Ra7GkcpBJKjIGcZqzrOslFIJAPIGOmO1ef65qD3L5jCyJzuKg4A9D71pw5w9K6xFdHRjMVaPLEpalqaXUhOSQck54IrlL+ESOWc5Az0Ga0LhlGeGZWJIb0qjcMMgA5JGRjvX7HRjGmkkfLSvN6mSwIlOwEqRkMRitXRtHn1K7hjQlg7BQq+/tUJsptQvYooySSQAAOtfSnwF+EKTTpq96o+VfLCEcHBIzXBmucU8qw0q0910OvC4N1pbaI7H4AfBY2aC7uUYuSFVguRjrivq/RNJS0hiQLgIoUAdgKwfDUNtpVoqJiMKAoA/Oumj1iJACCAQMkelfyRn3ENbNsRKcpaPofYwjFRUUtDZiXy8YHbnPQ1IZA+CMgY6EdDWQmvxtJt3fJx3zinf2xFlgCGz39K+Q5jRQfRGjNIAAScnOD7VUlmDqQCwI6Yqq+qxnAJJHfFQNfRKwYHnqATWcmbRi+xMzu6gbsMBgj1NQlCMgn681GL6Js7AUHTJ55oaZZAAGALDBDc/U4rPRmqQixFwQSM/zoktyeBtUAZIA6VJF3wwJp5DMhBGAMkAHk1aghrQzxZsVZlQEg7dx7VJHpo2kyKBnsKtxxldoKkA8g571MXCKocAnHJ6Amm6aHcyprGJQQFIPbaO9V4tJ8xWL/ADFugx0rTkALA4CA8jPSniREOScA8jis3CI1dlBNJSMglRxz9TUphVQAFCjHOO1W5ZQF3k5B4NUZ7oDIXBGcZ9aVkgsRyOI2BJ45GD3rOuboK2MgZou5i5II2k5wR6VmzPtQqTuHPzHmqi7lJIWSXeWJ5H86pTSEgkDHGKfKxdACQPcHvUABwwYZIBOBXVSp88lFI00SIQ6opcsQBzgVw3inXkCzB/lAztwcZHauk1rUks7MsRgkDnPQnPFeUeKtUWYOc+Yc4ya/rDw74bdOCxFWO58Hn+YxpwcInmHj3U5Z7iQpudQAQB1Bz/8AXFedyBxOSQBzkg84Ndr4nEskspQtk4C44we/PfPAriZrchwSzqCxLd6/dqtFQdkj8tp1HNttkrbXjAJ5B7VJbyHacggn19KqxoWmPODjIJ71ZhjlnIAYFlGcE+lccoWOlMsbFkmKkMVUZIzjP40sZMk4AHyjjmoIsHJV8g8bvcdRUqzBGAAII4JoUCuYusCjFAMZ5HPWnRSHcAGEZzgELn86g81ZlAkJVwcqykjPp+FPgDRZAIDk7uB39atRsNMvBAWIBLFejjoakknETLkgFjt+Y5zUKyswyWGMgn3NKCR8wGcHkHt71tDQTZtWM4EYVcAdBj9c+lXF1EmIQFy6KMhTyAT1P1OKwo5zDGGA3biRnFWbdzJhmwgBwF65Ne1h6ttGcFaF9jZt5cMehOOg6irG7KkOcg4AAHQmstZ1R22rgg4LDvVu1uQGIVmLkce1evF32PNehP8AZwGKjoByelNFsszkRhi3oQTj8aRrvLEk4IGM0g8y4RgkrIQcjaMfhW0UzJyLWihriWEooMbfxHvXZW6NBmNDk98HpWDoenvFsHmCQFQdoGNp7119ppDCMsW24Hc9faujZXZk3cplW3EAkn370yRGQEFchh0IrSWyfkIASpzn2FOlti7AOMpj8qm5NjJEJAXAHDHcPr0p0tuRMrMNq4wQO59autbos8SAkBjgtg4AHc0m1FwGO0knk84qWykjPaFg4fGQOhHUVK6O0GANspOGwO3Y5qyIiGBLg5ycgHFOWIhSSAxbkZ4BrJmiRRmhLITwpPBIFc/qqjcEJyRyCa6SSIAHBJwOCT1P0rD1OEzMrOAuCeVPb8KyZaMWSM7g5OCOcZqSF0YnAIJOWK8807yByUBAJyG/+tUsUTmZ3SSRQ2BIiAAOQMAkVNkaJlqGMgAMSARxjqB61O0YGGUEj1xwRipo7ZwodxgY5yef0pZRsiAUEk4OPSs2TcznjLKRglFH+eaq7SqEkElhwueAfx6VoyKACGJBIwMHAzVV1VlCng9yDmsmrmkZtGz4M1+TS78Z+UMoAPUDHQYP1r6C8H+Io9TiRGZWCgAc9+/65r5gJ2oCASecED0OP6V3nw58TPa3HlSuQhIwTzj1r8s4y4bp5ph5VY/Ej7HJM2lQmqMtmfUNuoZSQ+1e+Oc1bMYQrgYBHXsK5vw7rUVzYjyyAQeRjt610YlDxgAEIBgDPfua/ibM8vqYCrKnUR+qU6iqJNEUzBACxUZ6AHrWTcN1J5Oeoq1cycAAhsEjPpVSRQc4JAPOMd6+am+x0xK8rq0RJOABux1JPbis5wXJYggjOOa1DGXBJADDj5eOKqSIFyQCDnp6iudtm8dDKCqxbJyOefSs+aHKsgZiRkg56Dua2zbkZKICgOSaqyxEsSIsjJBIOMD/AArLmZomc3drEkoKBlDEAA1a0wGKQjcGJ/Wi+gw5LAKSCQPTFUba6EFwAuS3FOMrM0aujs4lcqoKZOMgZ/WpxlAAflI6kcVS06YSRAk5JHTPSrwxtIJBU/wkdPxrujK5xuJJGo5AfIJz9PanO3lsQCSBwc9qQpjBACgY4HenM6lQW2jJxx1/KtVdlRRESVU8ZAOeaa+3aCDgkenSpZWEbHJUjsQe30qtOQinBBJJxnvWcjZFdyqyZKkHrk4x+VbelSHy0Lgg9CQM1hMSJ1OcggZI9PStvTyUiJD8E9Cck57Vky2tDqNPkbJYooJ6AHIHvVzaZBgjAI5GP6VX02Mi3DAjGOmMkVeAO07hgYwSAea2SdrnNKVtDHvLc7yCAMdumKzvMaBjzgdDx2rbvIkCAklc9ARnP1Ncjr+qwWMLBCTIMjaF6H61E4N7FQvIs6j4mg0m2YykhySyhSCPqe4Nef6v8T5HkYwDK5wFZicGsnX7i5vbkRlJSZFBGwjkdcZrG/sNgQ5iIfHfmsVTu/eZ6dOhC15Fu8+I93GAdzo+Dgoefce9UU+Nv2UklpJioBC8Ag88kHt/hUU+mJh0aMEkYweTn1B7GsHU/B0V+CEdsbdpY9R+VfS5f9UuoVIadzKvSio+4d1Z/HG1YI6zRtKTiSNhjaD6H1/Ct6D4waU6FzMhVQS2G6+2exr5p8TeCZoUJSSRFQk4yQCcd/UV5nfX2o6TevFGZGhALMY2O0k+or9DwnDWAxsU4SR85Vryp7np3x3+Kh8VzTJBKAudvl5ySvY/SvHvtRuHeVQ29sklu2azYrmWSU+axfcxPI6DNbNlAjRBlLFt+Cp9++PSv3/gzLqOWr2FJHx2b1pVKdyzFhGJIJ+Q5Hqa+j/h7cA2tvEjxmLy4x8gIYELyDn3Jr55s7ctIAwIAbAYCvoj4aafPFY24kHIIQkjknHWo8SFBZW+ZmvDLk6jsj1CBT5e4HORwuehq4zBMZGMAZB7H0qC2iMWQ3OMjHvU+wBAWHzMeuen1r+HZXufqiIWyADt2ncOc9vWpEU7yRg88H2pzRhgMjII6Z61NDGDgsMMegrG4mg2M4OzBIIzj0qQW5bJI+XA6d/apVVN+4EA9wO1WrdVkJKxncpCsN3Qn/61aRkzKUrFZNNCAADBY5GamispYzkkAEEFe4PrW7DENoP7tgOhbg49qle0LqSApJGORzW17mTqM5+NSCA4II7+9XYnEYGGCHpg9T7ZolsXywxk5yKfFDKgGRk5yc9qyk32FzXLMTnAO8MMCr1rcBcHgDpz0ArNOMOFAcgZIB59qtoQHAHJI57dKlSIaN23kRVAznjir6OWQKSMkflWJaOd6EEY788itSOQMxIOD/Ou6nLQ5poxfGOixalpjxuAUHzA46Gvmrxh4KuIr0ThAAGKgsQDzX1rNbCeAhxlGHINc7qHhm3uW3BMHPcDp9K+zyTNqmAqLsePi8PGsrNHyN/ZVzbRuPKaTncAOpHse4rKMROxWdWdju8rJXbz3PQ4719S6x8PYLsOTblcZw+Bx7153rPwsWBnMaBzjIJr+vOFeIsrqUk+b32fneZZTXTvDY8nnIEByMkdMHABrEvkDxkMqIMEMCQcj8f8K7nxFolxplvIoh3MBzgdq8w1u+ZIgBEyEHAD+n1FfqdPNMJNXjK585LBV1vEyrqGySclRGSBjBGG+oI6+nPrSRtGBmMhHHRT3qoJzKzu5G98kgf0HYVE7hyFyFdRk9q86vi/av3HZGtOnyKzNbzlQlQTkjk56+1MEqEEqSAOvvWeLg7QCcEDGc0qytGARIpB42gcgf1rzmmzRyLUj+YhbG8g5AAxxTmk3Ak4BA7mqkM6wkknYuCSexoEw8wPklSOQRkfWhRaIuWEyWUHgjgDPWpQ6qoDABs4xnvVQMjEElip59OKJbkrGEB2gj7xGTWnKyk7FpnZnLBRESQCwPXHc1ArJ5kpDSM78HLE8/TtTDI4tyQQ7DuSBnHeq5uv3bkHAYgkepHT+ZqlC4nMujMzklgoUDKjpilaYEBWAAIyFHOT9aqfagqOd5ByoGVznnn/AD70pu42ZiCFIHRScD2pqDJ5rkxlOSGAG7I6dqR2DkrjK/XvUT3IZVBxjHXpionukUBySXyQCOBit4RGRatKIFQMRtIJ9xisGWQTvlWwOxHtV27VJbgsUJBzkjmqn2RTgAEAHIK9jXdBGTVyE24KsAC+fmLE5xUUjFSioMhjjBHNX9oG7AyCMA+goaIDDEAHt7Gtr2IehDFIwUgAjBwQ3Y1ML6RcAZPGCMdKQK7xB1IIxzgYy3egLwcgAnqO9NSuBEb6XzCWZlHKgZ4+tMERLFHJdyeCxzkfWlwWyQuSp2kH09afHDGHRjh2B45+6D3rVXEy3Bp6EqwG0cHAHWtBEKktnJzgZogUfLhgAeRn0qwrIoI25APGBnmuiLsZWZ3Pw/1+SCURSOyRKThehJxwfp617Jo16l1bqxf5iQc9hxz/ADr5qtrqS0ZZQSDwDg9Mda9Y8DeKUv7aBA+54wQeMZOf8OPwqpNzMJtnot4QchQCByRn261xPi4SLZpJGCQzFWOPuAAYOe+efyrsYpVuICSQHIyOa5jxv5q6RciGPqhUEnhTjrisldM53scvYXpkdQE5ACkjvWvPGXt/LIJI5A9M1594c1idblLQlmc/KzerD09q71JXYAAEg/jXWlpcyZj3cYiUAq2Ce4pgQBQ4ABA24zmta+wUKMN27vjoaz59mFyDn0AxitFch6D7W3eRgHIXPTHetiGI2uBvATjGTgkfSqtiMzBDggjIPoK15LMPEhVQSBzz1ouNDrecHIDAEg9T2pt5dxi3IOeR0NZdzEY8KV3lTz1qveyvuRSSVxzn+E+lWtRaIwNeiMsjOvzJj7p6A1z5kEcoQjA64rqbtWYMUBJI/WsO+gLOAUAYANnvmtoqxL5ugJdIAE3Ek8AetWJFiIBBJIHINZNxmPG4cEAhlOCDToNQRnIIOc8jGBitUjHUtzxIAA4DA4IA461m3VqvmAkBV6AHsewrWWVLggOCBkH3IpLi2MiEgZU5BJ4xWsWUl5mCpCyuHBJIwOM1XbJHXIBJJrWuLUKFyCWxyQKz3URHAQkZzgjrWy1KVkYGpqDGxAJHU7jxj2rmbol8+UxiUHnB5+ldpqVkrx7COWOQckYrl7SzkudRjSMMVkJU5BGAM1zVVbU7KcuxoeG9NOo3sZeMskYDYUdSCMdOa9SgjNrAka54XBwO+axfD+mxWEMbxDZJjazDv6c961ftgJzliM8EdCPWvKqPmeh06vc0GnAjG1Ng4BB5wT2zVZ5SsEjMSWB4A7j096ja53NIG+VWyBkA4B9qqtdoZShJMeMiRQCQe9QomTLf2kqFAAC5zgjGCe9VpJl84hiRk84FNFwioEJDkgZPrVC7lGSQcMT61aRJVlka5cFlKbSeM9M/Sp7aMMhyGB5BBH61SUs0mx8oMhuOn51oR71Iwx5HU9xVlpla/sWZTscR8ZBIyCO4x/WufubRYpAGUFwNoAHUe9dXLCShYHIHr2rDu1HnFiQSDjBP6Vi20aGWICrCVgdoGMDsM+nengNGrA5YE8Y9Kmd2lwFQk9TUohJAIJAB6g9KxciloV3zGpLgsgIJ28k01ImEKlUMaBmYKRjBJ5P1q3uDOWC4AOOmOlQ3TEBCqs4B5xyTn/Ci7LTuAthztZiD83J4FOW3ZsouSnRyO1TogCYIJH931H0q3ZQgIxcAEn7obPHarQyimlNJk7iEA6k9x0FOawEmMnD5HftWwY92RwD0BHaoXjO3IGQWzz7fyrphFGEpNFQWCAcgbhnn0FTqgUEnjj0qeRC+4ohCn+EHJx9e+KmjsmkYJjIA3ZAz+FbWSOWTuVYonmJHcc4A7DtV22t8OA6bo9pY4Yggjp/+qrcemCIhiWXAzx1HvmnBkijUpGyZO7dtIJ98frUu1iIuzMyaAhyyEoeORzUU0xEJBYshOR9fp+FS3E7BychBn0zn14qpfT7kUgDByQ20jPY8GvznMH+/kfomC/gxKbzPuOAoYAqrOM4z149aaYJ5HBjRpc9VTnjuefQZNPt2CYDqoBBbAyQR0z9eKvCERxjaAU4KkHOQenNeOz00zm9Q3uhAygAOQ496wJ7VJZw4USxgDyxjo2eT/wDXrrdaytjMQWldgFAHLKD3H09656BCZkUkBlYHntjrXRShzMmbsrnS6bFthjAQhsDJNdDb7PLVQQCvb0zWXpoUzFmOdyhcE9AD/wDXrTVSrOuOO30r9HwsOWlFeR+e42bdaROqlGQqMtjuOntUzpGVClGRskEDgg9zSbvkUrwR074qUbGhAYhiDnJ4z7112PNuPt9wQgcNkYJPWoPFuqHT9InKknePmU8ZxjOPpxV+3YxDCkgjqOOfauA+LurCOK1t4JSHMZyM8BiQSMeuMVM5KnHmZrRg6k1FHjOu6q+qXJdCxEmVEoA4APHX9Kqw+dC6OWIZSCCD1I6VLKw8xxlgCc4xxT4lEuVByc8Zr52pUu2z7GnFQiopFWG3HmsS+1QS4wOWJ6g+3OeKtiKNACCM5x16U6KJkyGA8zp8pzgetH2UbmI+Zc7ifeuScjcmW6MQQxqQxbluvPT8K3vDmtXn29I0kJBIB4zgfTvXNBXbBBGCex7VseHFlg1e2KYwXUN6kEgcfiRXkYt8tKb8jelTjKa0PsD4WRSTaSjOweVH2SMmcE5OPpxjivY9MkAAjJLcA+leafC6EJosOCEYHDR4655zn/PWvS7QhRhgAD0x2r+IOJazxGOm/M/U8LHlpo02bnd1H8/wpHx8wUY4zyeDTUdgmRgDp0oMnygkgEdiM5r421jsHiUqjFjkAY/CkglMZBR8AHoR1/GmhyY1LjKk4Hsaadrgg9zngU0gszsNLvftEUThwSCVK4OeO+TWyQNinOACBXE6NeiKeON+QeCQMD/6wrsbeUSIEHJxx34ocrbmE1YkMjYGQCAe3euH8eauxmFmTuKkkgHgcf4kV1Gq3y2FnKXIDEAhhwK8mvprnVr0tADIW+UY6A8kkmujDvmmhwjJu5JCgXJZst3JHSo57lEIUMCWODg9qydYuZtKgLghmGQwAyAfevNPEHxKe0kKSSiUoCqsoC5HYZxk/jX6blfCWZZmlKlCy8zlr46nh/jZ6hc6zBCzkyKpUgEd8VhTeLrcNOhfcysAADgivFrnx7dX6OVDq57HPFZdnrFzNcO8kpIPXsc1+qZZ4WSnaWMq28kfM4riSnT0pK7PY73xkkTtM77GZQoAOdoHf61h3njOWZWXzZJRjALtkY/pXHRymSAbnZzgHrz+tNe7K5QgBgeR2P1r9fy3gvKsus4U7tdWfH4nP8VXTS0TNuWd5XBVBJuAGFPT3ya5TxBdIolQkgA54OMH1+tXZ9QeO3BBJBzkg9K47VLsXM7hjvUnBBHUCvvYR5IqK2Pl3ecr9R+4yKSRgjnr1p0V2qkAMEI5De9ZsksrKDE+x1I68gjuCKVGGC78gc/KM81jVpqaszqpVJQd0zoLK6LxlUbDsd3Tqe9W4pFt2O9Fd2BwGHT3FYNldiJ1AyAecntWzExnUt94YyT6V8RjsM6Mr9D7LB141oa7kM9+7EonDdmPPHpTY7wzTgg7ccAD/PNJFF50hcISOQM8fpTba2Md2pOSm7JJ7+wrkwmlaJrjf4ErdjrdJy6IhwWHJ5612OjqMrxjPUHtXIaXEpKEkgnHy11+lhEDEHJHHNfqlK3Ij8qnG0mdLanAIIzkdAelattKY1CEghelY1iCSGAABwSw7Vs2wVXJdhzwTirY1cuRsDliQBnGD3q7CQWIAwMHPPAHc5rJuJorRJJZJlWOMBiSexr50+NXx1vrh7vRtIuZLFFwHnixucHsPQYHWs5NRXMzppU51JcqR3nxd/aG0zwRJ/ZukXUGo6o6HIjO5Yu3JHGfavkfxT4w1TxXqL3Wp3Ju5iWKlu2T0HoKx5ZMqSGYl2JZie/qfWosmRjGDjK5yegx2+teJXxTqe6tEfU4XBxoWb1ZMv71icAsCCAaj1GJ54nZ/lPUKOMn0qzBbIQWLZYDjFOmiMsAUDJ6GvFrWkmj3qTUWmcjOzQPgDnqR612nw6sBc6okqxYeIEnnjB6fyrlL60XEjv8wB4zxkV6V8IrFnWefaVwozt6EbgAf1r4nFS5U7n1VD3rM9Z0hxFAgSLYMkknkk/4VeXC5LDAznJ/pRbERxEuADjg+gxiqOoyvAsQjk3rglmY9MdvrXzMnd3PpKZI2oAq5ZGCkBQD29TVG58Qw2SEtKoxgFSe1cr4k8YLZo6K4BAI/wDr15PrHiq71OZmeRUiUnGDz+NXCHNub+0VPc9b1D4r29jcGOMCRhnHGRms1/ivq1xOWhgCEDduxhT7VynhPwyNacSOWYEAEqMn1rqPFGjRaHp6rGDG8oK4Jzn0+ldKoQfQ554lrZlST40X8M+JnAkx8yqcAH1qzH8azIyNcsXfG0MgPHvivNdG8Nr4i8SQ2dzdpaxSSYluWbCoo6kHuewFeh+KLLwZoaHT/C1rLcgKA9/dMS8jY5x2xn0q1hYS8jjeLmna1zq9J8d2l9IDHIH3cEkY578Gtq31HznbCZCnA3fzr53V57C/Mwf5hwOe3pXaaD4puVZBNOSGA75xXBWw9vhO6liL7o9ZMwkcgMAcbiB2p9rdncCo3AnaST+tYelaql1G5OVbGFI7/WrSXJVjg5GOBnFefKnJHpR1R0lnMY5H3qrA5APQfWta0lVX8sD5iOtc3YXRlGPlwvJXPaui09xKpIGCRkE0JWKWhs25DEhwXAwMkYzWjBbABgoCNjIGeAaz7MuSiA4LA4OM5PpWrbq0qqxXBBAOKGi0MELKwdxxnAI70yRFmLgpvYdMjA/OtBYScnJOOxpkqmJBkjJHQ9qmxVjFniURsxXIxkDpWNeP5QBCYHPU1s3WCzLuOCcgdMVzupSBndAAGHf1p2sUlcpXF6Rx0HXgdaia/GwjGADnI61n3c8iuAM7QCCRwfzrOuL0RhgoKAccnNNSE42NW41T91vBAC84Y4rl9f8AH0FplYAzOnU5ABB7c+9ZHiHU3ZVjBKIST8rdT7+grF0/w/J4puTbRKzkDDFeSM1104xlrJnFVlyrQq614z1TUmcoxUAYBUfzxXKXnia9t0dpHdSoChlGSc+3c17PefD4eHNEkWSBjOoKEEkEAdzjr9DXmmnSwaRri388Mdw1sSUgljDo5PGCD1+o5r1KdKnbY8edaS6mTc6xrFtGZpYngRcBWJ++McHPX8DU+n+PLtWHmyCEhcZBJ3Y6Crev6++v3MrziNULFhBHGERSeoCqAAPYVz9zZxRkkR4JPU81pKjRf2TJYip3O80r4o3sEiI0jFBgjcScH6dq77w98VEuyEechycDI4z+NeHaDpD3cz7gA2flYtgAe/6Vrz2j6c5J6DjcoPI+tefVwdGW2h3UsTPa59LaZ4qimwXlV2BGdp4APSuq0+/juAP3mQP73p6V8qaX4zk09QETzwCFKufuj1z616XoPxDEyBhKoZQMDGQa8upQ9jqrtHpQqRkrdT25XBbbtUIT17irojCqoAA9vQVxOieK4rhEcuCDzgjiups9YtpFAVgpPJyazjJM11LKNKspRMgg54HUdq6TR7wghHJJJALE8k1iQ6rYBAIpRMwJBK9AfTNXbPUoQ6DfhS3PsTWqaWxlK76HbRESOFxvZVyOe1OXdkgnn36is3S9UiCkq+7JwCT09q1knM7AghRjnmtoyJSIntt7hzGCeoz0NUbuyV1bPY54HetY5kIwxOBjjsKguoiMZyFHPHc1tFsadjgdbsC4ICE4J6V5P4wtgqnyztcZII7g9a901LT2XzTnJbkL615V4ytmEUwQAbt2RjnkV3U5GNRKaPmzxDZOHnU7GYAtuQgkAnrjsa4mSJ/NAVgyZwc969H8R6atrczByqBiQJFOcjGQK4SOBGMm3O0Egdu9dSdzx6isxba2YzgMACvQiugsrYGMs5KDsQM5/Csq0tnc7YmJJ/Wtm3j1FljW2KIQeSy8mtEzKxANNaa/it5ZWYyNkAcYI5r23wD4ItPIRpoy5IznHQ14xpGmXc3i+wFzK08kzFSRgKAfX36V9DWerwaNYAO5eQAcDsAMGvNxtVwVrnq4Kk5vRHTyeAIbyyV4oElQcMCMYrk30I2F/wCYImaKJiu0jjjjp3rT8O/FGYXqxIwSBjtIzzj1rU8XX8bRF7Ygu3zMVPQmtckzL2dblcrnDn+XTlh25I5BbxFJYEE5wTWhpc6mUu5ZQDng1zsMx80eaRnOeD1rZtJSmFJAJPbvX6hHHynY/FKlFRudCszBQBKSSS24DAKnoMVaSXaowAWJzg9hWdbyNICSdxA3Hn0q1BN5mWBBLHjnkV6FOd9WedLc2Le4GzDDa2ecd6sx3J2kkAkEdqzLeY5Ic4CjJ759qnSZvLBRQ24gnPGBXoQmc0ka4MhdJMs3ByoHQ+v5Vajl2BiTkngE8YrLguQwKsCCCWB7Ad6tRXKmNFHKAYDDngnr7n610KRg0aAYliSoLkYJIwMelSySb3VgAMDn+lU4ZWViAd6dmz1pZZUkRRJEkpzxuXgH19q0TE9C+7OUUldwJGOM4pJJHWKR/lQHLMemSOMn14qCOQiOJEcROxIIIyEHqcdQfbNZmt6kYISqMCD8pUt1J6HHXjmt4bjTRyPifVEursICWkTnBJAANcpcudxATaByM8Y/CtzWIBtMgOCcg9ya4e/vZY74W6BnZgWAUdAOpJ6CvSdeNOK0NFR5+ppvKUZSASD1AHQ1OrYyG4IODGOp/Cuel1B1jA3shI5APWqLODGX8xto5bLHPX8/yrknjY9g+qS7n0d8M5Y5gkYkDAEAgHOCexr2O1hfYiKQUI5OemOgr5/+BMr3QeNwEKNt3NkgjGQfrjivoizUCAEHHrnua+QxFf2tR2PewlL2cbMuRDojKOnBHf8A+vXkXx91mNk06IN+7txuYDjLZbj8sfka9bd/KhAJySCQc4AxXzj8bb1rzWIoo5TErn5uc4xwDj6j9a55u1OUuyPaoQ55pHUfDmMywIQSDncwHBJ65z+leqR6Z9riXaMue/pXm3w0R3tIjsIBG4BRnHrXsunRr8qYAUAYKjk/Wv4i4pqe1zGo79T9cwL9nSSRmackul6ijMNigcj15Fer6YxaCIkgggEY7CuTWwjmCkhScggntXU6c4iBGckEfh7V8VGlaXMdNWXMXwCrEk4JGAMcVwnxe0WTUPD4eIYRFbzMDluOOa74sGIA784z0qpr2nf2jo9xBkENGwwe3HWvo8pr/VcVCp5nn1Y80Wj87vEPg69n1EkBnJO7kAYB6D8KuaD8PQ8bGa7EbHg/KSAT3HPX617F488Nizvrl9oSONQSFGMY6nPuT+lczBCsmxUIXvkjAr+5+H8V9awkJLsfiebxdLENHNH4UaNcMI7kyTNnKsWIDH6Ct/RPhJ4R0ry5l8P2VxcD53ku1MpYnqSScEVqxK3ynbtZcjOOcVs2ZJcEdQM4I619Wj55zk9xltoOn2m1INOtbXadyiGBU2+wIGfwrYsrZISgjHlheRtPQ96gRn81GwFbHJ9K0LYAAgngnjjpVPQIl/57hC7SEnHPPB56YprsLeNlV3QP8zDccZ+nSp7YBA6qvykYIHfnP9Kg1KzabDJ8px07VCd3Y3iinJMbpSVU4HB+XArGurc2hLqgLnnkda0bG4nUGG5hRCCcOhJyO3Wi4tA6E4LdWHNbIco3MNUBnRnfysdFABAPsKgu5D5zs3zEk5JHWp7vAzuXJUEjJxj8aqcGEF1OCeOc0NdiFo7EsURaMZ49PpUiW+SMYJJwd3eo7dckAqWAOcA1cCjqAcZrCWh101ca67MgEAgfhXn/AI41dSGWOUEq2AoPJHp7V0nibVzY2pRCUZj94noO4rx/VtRN1czEiMc7i4PJFWk0rmrttYq3MrSl2LkMSTknpWNPOzEoWJGcdetF5qAG4g5B9Kqx3LTQkhSQAQxA6en41zSdy43RPNIrRKPM2PjCj2FUru4WNQCdzdQM05IWljEiIzBuVwM5FW4tAuZUEz2wKkEBycbD34+lZqKK5kupjrcCWNwrEEkDaR6e9MGXcIoKnJOAOTXSr4ZSAlXJMnDEKeMEVcGiW0AdyoLhQVJ7HvmrUOxnKce5y0VtE8zoscgPUs3IJ781bFk6ooLKMnPzen+NdDHpqBXcMsfB+dx8oOKzL1VEhBAmB7Z4FWoMzcokdrEckABivTn+tbunWmMlzuB4PuPSszSwpYF0wOhwc10KMTkIRGCOWxjA9K2UWYs9i+EP/CPamP7KvtMSe6EbG3kyQxwCSMg56dhXfJ4eewmZ7a4VYwQRAQWCDHAGcH8ya+b/AA94mn0DUob63lZJIjlWXgnsQPqM19GeHfFlt4gtIpUmG+QBpNx6N3r8U4+y7GKhKvh3dW2P0fhrG0G1SqbkqAKWLHeyjJGNoP8An2qAKWcsAAeh461p3CxDAMioc5JJ6j29aqywHzUIYgc4AGc+9fxDiuZVZKS1ufrcZxa0JdGElrdRvsICsGBY5zzXuPhy5YWwDkOxAbO0g+w/KvHLOJ1AJxkkYJ7V6T4elMNtGpkII6gMTk/WjCS5J3OKv7x2FyyyxEEZOOM1x+oqonZypVj8oPqO1bkl18gycE8D2rnr5g0hJPPavTrVOZHEolZ2IAxwM4BHagAgsDyenB64pi4AYgAZHJYk4/Cp0gdiXYkDvgdB61wKMpysirHJfEAovh+6SR2V2QiMr1B74r4y8cubrXyylY3MRWQx8HOQAfrjNfRnx88bQ2NqYxO0SRKVDKepNfL0l815I7uRI56nHB9K/rLwzyWth8M8TU0TPiOIMRFJU+p9X/s3a1bX/gey+zlkCZjIIwTjv9DXtZQiMEEgnqM18gfs2+NToutTaRcTbLS5cMu4AKhxgAHtzX15ZuLm3UghlznrXw3iNhKuHxvNd2Z3ZNXjUoqPYz7xA+SQGPSsxo9gb5BjPToDW5cRlmIXj2rEu1eJmUDBzyOtfhNVy3Z9VBXM67CBCCdoHJHrVOa6DgIzAgnqPbpz1qe7YhXYqoAHJ7muduZnSYEDJIwCRXPGdjqjSubqYYgZAPr6D61PGCMKfnBIyp71z8OoyROSXAXAGO4zWja3xmyAGdj0wM10wqp9AlSsbMcTLI75BQnIHfHpxVuUS3EZWAlSTgZ5OPSqTsYYUZyQQQOev1rT05gzKSpJHQDtXdBxlozG1jEbwbrN7M4a7ggQrlSpKufbnIH4muenkl8OuY5bqOabJUkSBgCO2R3r1S6mjsNCu7yQAvHggHnIHUAdq+ZNd1mWXUpIldnO8sRnpk5ya/WeCcipY7Ec843j5ngZxjJUaF46Hqlh4lScgSxlmUcqCAK2YdWtJ8LhoSTjc2CCPwrx221YxxhlYlAetdFp2shoyc4YY69MV/RX+p2T1o2nQX3H5os/x1KVua53d54i0OwQi81KO3kB/wCWikZ/HFZGt6roWqaTJFDqdtcvKAVCMCUPY+1eafFSVXgBRuDGGZs5BOO1fOd1evFeSiJ2iJJ3MjEZ9Ohrll4XZZXtWw8nBo9OnxPXiv3kUzvfibpiWmpEK4WVWyQpHzZrgnyu4p97kZqq93JIqIZC+0k5Yk8n3qcRPMjguOByVPAxX6vluBll2HjQlPmt1PkMfi1i6rqKNrkMaCOUvjMmMZz2q3Ajb8nkZ6VLBo95fSIlrA0+e68DPpk12WifDS7msvPvx9mSPG6JiMn8a9SVWMVqzzYxc9kcpDaPJiUhghJAOOtQ3N2Y3CIuQOuDzXWa21np8aWMIBUAgAHOCe9YEFjFOxKIXcHGQKhVFLUuUOTQgtmG8Mcs4wCvQEf41cgIaXax45OAMVLHBEoJGCynawHY1ditVSQDHJHbtT5rgmupl3yEREKMgHPFUGjDgnaN+Mcda6SW0QhRyoJIO33qlNpRj3uMgYAGOcYzkmrTKaUjAdXgJIHzY24/+tUO8spLIQQRgk9TVq9gPlsQm4cnJHWsyeYgKpO3AIxVkOKNCxaW2vLW6W4MCQSrM7BsYUHkfQjIr7J+H2vW+raSjKZFLKGVcfKM9gevT1r4hgvzC4VyrAnBLHgivpP4D+IBqHh6OFZRMsblgY8nAzwPpx0rx8fDRTuOneMk4nuGozgwEAFyAcAYB/OvnX4l3AF5M6ku6qVKn9K9xu7xrmGSKMEyYLFh2A6jFeH+N7CfVNSdbch03EMyjIOPftzW+XNRXM2d03zRPNPL4LRMGQAZPU5Pt3qzYaddapcPFBAZNgDB8YBOe3vXZaH8PkgkElxIwjY5AGePoOOK7Ox0yC2RY40TcowGxyPf611VsSo/CjlVHmZwml+DnwHnOTnnIzg1Q8Xapb6TZGKMANnaG7HI6V6VqBOnxDyyqsDkbuhP9a8i1Twfr+v6rceTYTFJWGyF12rk91LYyDXBLG06fvVpJI9CjgJzXuxucn4V1F7TWbS8cvEwcrtJzgE8nPbgYr2m7+JMc0CW8KHylG0KDwOOvvXJwfCDUtMLf2nc29iwUnyyC2G4I5H4j8azL+yNjESJA6p0ZT1xXzeKxmT5nUUZzTaPSoYbMMDFzpxaTL+sa3LJG7EKCOWIPFYi3ZYLsBxj+L1NUp53eQliSm3IU9zSW12JJQchWzgoOwFe7h40aUFGkrI8SvKrOXNUep0FkirGCzZbJJyK1o3aRSq5YMAfTFZljALmPAkBDDhlOcH/ABrqLDRJGCEysyHCliOQfXiuznijgbvoRWyyyOEhhLOTztBGfqa6/wAO+CtR1DeHSO2ZiGXdkgirmj6VbWSgugkB4JbjPviu90GaOIoCuBjH0qJVZW90UY3lZma3ga2soI0ZUlcDsucH8RzWVNaiB2SJVUjtnANd9eKJoiVGQRxziuJ1pFhnKsFTsAOn0qI3ludXLGK0MaS6TJALA5OQR0qm908eCGxk9TU9zIgVnxkg4AHU1X2KykEB0BzjuTXSlY5JS7FyxinvSY0d13cbo+o9x71oeL/C8j+HUVImnEalpFQcsT6n1pPDzC1mR4wyOWByD0r0zTZPNtWZwki45DDn6iuOviJUPej0O/L0p1UpHwj438IauL51XTZTGCzYSIlgM8ZxXFy+FtRKgzWk8OTwDGcn/wCtX6LXscYCvtQhTuAKA5+orC1Z0m3fu43DEMAYl4+nHSvxvPOPp4TEOmqKdvM/UaOTxqJPmPz/AG8OXUMBc2kiLI2BIFPIFFvYTIjmVGCg8hepHtX2tqmkWGou5urKOVyCAFUKD74AryTxz8PrdBLNZRIIskFQeQR29M5rzsu4+w2Nqeyrw5GVWyNwi5U5XPLPDsLJC9wHjiER3Mz8hV/xr6o+FOkSa9GhlQBfLD5U5DA5xg/QD868I8DeEhrM8tgSoMg2yEjOwHvivszwD4bGkaPaImAYII4SSMEgLgcfQV5PGea0fYJRd7mOW0alKrexzF74Ru4XJt7RjGx4ZcEZ7DHWo/8AhFNQgciWLIGMjnj8a9aSDBA27COmeaux2sU0cqGMBWXb9D61/PlSbm/dPtVXZ5NaaFLEgJRs98Cui07SxbEq5KsDzuH6ZrsI9JSIgLgjuCKjuLEKpIANcsqcm9WS6nMVbIhUIBwpGM8jPPIxXnPxIlFq88qBgSANvJJPYAe9ekqygK5OVPGfQj2olS2nUh7eOVv7zjOfevpMkzL+ya6rcvMctaHtI8rPj/xIb3UCVjtrgyNk7EhcnH0A4riJfDuqyzlW0m/WRSAxMRIH1IyB+NfdsthbSAZtokz02xjnFQ3MNvYwvMI4oQgDEqoGD64HGa/X6XiXUiuWND8T5qWR05u7kfDn/CK31wQDZTSAHacwtgke+MV654B8KvFaxK8e0gjcDxhvSu78X+KLFGmQg4Zssynl/wD69M8P69YSRpGkTIi/MAwBwfqO9Y5rxljsfhHD2PKn1CllFDD1Oa92dFY2f2aMso5HJHTJ9K3ILcrKjEYIAbPpWfZ3yXGwRxgDrjGQffFbcCKFBJwQK/E6k5zk3N6n09O2yKt5LvkdAT3AYDg1WTMeFJJJ5Oe1Xbq3Q4YEkDkAE81CiM7hQAS3QEf1rNanTYrXupRWygSOqFuMseB75rnNT1pN7hJ0dAOqNkY+vemeOWlEccUS4JYmTI4C46fXNeZ3pe3mIRyi5zgHOB/Sv07h/hd5lBTlKzPDx2YLB9D0ePZIQQFc4zwematx7wckgL715ha6vexKWjmIZjggngCul0zXblm2nEoBALY/XFfV1uBMTFfu5pnmQ4goydpRZ2KoCAUOcHnjoa6Dw9fywSqqNgkjk9QPrXER6/HC2GGPWug8Oaxb3F5EVlXDE5XPXmvzzMcnxmW1LVY/NHsUsTTrpSgZHxOs5bUyXCpw8hYNnAJ7HPpXPaFr5mkMMj5lA3YHQAYB5+pr0vx7ZpJpcjucxPhQ2OOucV8+TanJoutOrLiLJwcckZr9i4NxFWdJKSPAz7BxqUfaLRnroYeYSVKgccgDNR38oWEsASCCTnnFYmj6z/aMSuzMxPqMEVe1SYeW6BgwA5I6V+00ZN2PzZXTscNr2kG7uS6ypjPOF+ZhjjJrnp/BMtwx2FSDyfatfU554pneMgrnOM5q9o+uC4INw6xHO3CrjJ79K9VzaRlKU77nFzfDuZjI0j5XIAZc8+2Kzbn4a3Tk+TE7jk5x0/CvdY7SKSMEAFWGcEdBVmbSllUh/nYgAA85x0/QVmqkW9QjOR8y3vgHUYJQBAwBH3iQefp1rLm0m903AktvNfcQxjUkAYr6rXw/AY8PCgB6nHI9h/jTD4dgW3lRYUCngEoCwHqM1XNTZ0RqT6ny3HFKVywAJAbjsKhu4hACZn3LyRtOTx0r6Y1HwhYTxlTbR4xtO5Bk8dc+teaX3w8srpi86MICc7CuGH8sUlCMtjpjO+5zulatJFdMrA9cE4yBXe6TfGa3Zd6lsgYA4IHT6GvI4LkxMQTgk9a7Lw/qGyMAnByCMn71f5v4nDKcbpH9GybPSoGMscYMmMkAcdfarJRkDIRnac9O/v7Vm297HMYQgAQBSQ3OD3/WtT7SWYlxkDjgdR65r5tvldjK5WIUEgIFY9cd6RIQScng9F9Kn3CQkhMHtkU0naUwpLE4Jx0oumaJla4tiGAVsoehHeq20rIBkkD3rReN2R2BwV6D1qHy8lEAKuxHOMik1c2jKxoaNB5mGEjIF4INd7pVt5cSrkhRgAnqfQ/Wuc8KxBp1ilGD904GcHtmvS9I0xZYVKRoozgAc5x9a8+tG7M6s0kVVsxgAFyxGcKMj6ZqYWg8s5G0/wA63k05UjAChTnHHAHvT/sBXCbQWHOD1+tcLb7Hnuqc5Dp5JLZ4bpmtO3sFMah1ViMYJGRmtT7CBFiTGOMrnp+NWhCrgEgD0AHSqi32M/alAWYLbyMsOcqMYp6QoR8xAOcBsVfZCinjIPBHrQkZ5JACkc5HNbr3tLEuVynHAyqARwCeT1p/kJxge+atMAFBLYH86YfnYgAgrweOtHIjOTIPLAGSSB7DnFVrrCKWJAHQZHarspzgDGRwTiuP8Xa19is2wSCCc4PRQDXfgsM8RXjTXU46s+VNnmnxS8SRSNcLHITEhKgk4wR1z68V8peKL9bjUWKbmJO0becc16x8TvEDSM9uEdi3z/NxnPf3rw3UvMhuw5O6MgkqThga/u7gfL45fhI+h+XZ1OVR8tyRpTCSAc+2OlSNc7Y8MDg8Z+tZYuXmBYxlSTjBYEj3z3/+vUE99LEsjIwJAO0Yzn2r9XVQ+RdJm22oRx4USrMpHIU5x7Gk+2LLISgwMZBB6Vz6SF4ieELD5gvBJ+tMWZ8nLYA4GDyaftCFRkzpRqGxWAQuSMDB7+tPiuFfJ5DdOvpXOw3bxlH3tjBAXsakF+x3BFOBy30+tQ6pqqUkdL50QaNySxU4ODjArUhkEkQLHAwcbe9cJFqAVSwYgZwAe9a1trcPlHYSHHYnJHtUOdzRRaN+Vi0RTdgk8tjNTx7WTYSCWAyccnH/AOusPTr8X0pUoyOxOAxwMAnBJ6dK0YbxS+xT/s5Azz9azepqXI7ZQ6kjbEpDbSc5H1on2SSKiLtUHcST0PbmopHfCAMW5O7PPFKkgH3gSpO3A7ntU2Bsc7okeSN3qEHWklMc2FDBQByW4Ap3ktEoKjOep9KieNJATliQc4FUjNtlGchw5EoZQdu71rjtcAtrhfJJ2seQD0Hcmu2uIkaNVUhSCSCRnn6VwWtrJGztIcEEknGM810U3qOCuzo9AvFeBFiBQnjPYiuuhICAlQwNea+Gb2VmBUbou3OMV6Dp7mSJQCVHq1dmlhzgomjFGpjO0sXJJOTxjt+PWhshggyWAycU4hoD98MABgjp/nmlBMoLA7lzgkVkzEgkhYfOxLcHPHAH1qNrcTBhjA7itAf6srkEE889qZgbSFOG7e1JjTKAsFZiSCSR1HfFRzaeQykP1zwDyK0ipIBBIZT/AA96akTGYsTkDgj0rGUEWpWMeaBPnMoKxpyWJ6VWeEEAoMf1roTbl2LgDZ0OSAT+FQS2qYChQCTwRU+ziPnZjxwkMSST9auRkwxgEbyD94HAP4VYmtwIwgIDE5JHGTSrbgRqHGTnNUoxRN2xVlK7cDJHZjwamBDMCAGIIyP6U1YDKkblsgglVbqB9Kv2VuIMkgsp+YnHWrUUT6kkUIKnjaSMj2ppti6xsSQc5BrSSCOQKcsF4OU6kfjT2hU4AGVBwBmqUbhzJFFbQspXLYznJ7e1EcTCTy9mAOC3rWp9nEKggdumacVDFFIwCCcinymblcox2xWQAkkA8DFWXhEmQoIBwCT606JJGDhQAB3HYU4ylMgggnGcdqUopEXI5MJgKAxHBB9qpyuLeTfGcMQAV7flVma4XaHDkjPT1rB1fUyHPlxAkkAEk8V59f3YM3pe9JI6CC7EagE5ZzwB2NZWr6q6bgkm3gg8Z49PasyTWAgVSWV8dB6+1c7qepiZXAYjg8Dqa/EcVk6xmN9tVXU/TsPXjSoqFyK+1OSaV4iMrkMSK5+7mCRSIgI3NyVPWpBujkIUkAjGM9RVeQFpHJBCjoRX0tOhClFRiYuXNrcoTkoAGHA4BzVJ4F+1KNm9iAAyngA9s1o3Ecb2jsSFccpuOAPr3/SrvhLSX1PV7cK6GAHcdwyD6GorVo0YOb2RrSp+0kkkd18K/AJupLe9u0DqkmAfU9uPpX0tocy6ciCL93Geir0H/wCrmuI8M6NHZwIm3YvDfKAQCOnHFdik58gBCVQdAR0/Ov5U4rzupmOLcYz91dD9BweGjTppWOi/4Sx8kK+SvXNRL4uuhvJkZzn5dxwAPT3rm5HLkuCAT1A6VG8CErIAA4HJPP5V+dvU9NUo9jqI/HN0jMwOEALHJPQcnp2wKlj8dP55JlkJK4+UfKM9h7/5zXIqDIxH3QwK7lPUd859elRGDy2O04OMAk8U7I2VOHY7tPHDocCdwCMEqSCR6E0f8JuRyZGY4wSzHp7elcAd8aBXJAySQOmTUfmMroQ/mRkckHpU8qY/ZQ7Hpdv43LMXaUljheg6DgdO/vXRaTr5unQh8ruHXuM45rySwtwJVLFiC24AV3nh8FQpxznPI60lFLoc9SnBLRHpFvMZH3ADJ49MVdhIUEnBBzwD1rCsrgdSQD6Z5rThueRuGQSOlLnSPOloXgCvBOQOuec07a05RAMqBk/WowRJkDhcYNTRqQpA5OOppqdyBt0qRqXYYYDp2H4Vzt9ra2xYEgAfrWrrkxitWOMYByevFeTeL9Yn3FAw2HGcDGcVlKbvY6KVPn0Owk8VwEhBKrEn7ueQPWki1lJ3GHBA6ivGJdYkjuFAkcHIAA5yfStmy8SFGRs7sHlRxTae53/VOx6W1yH6Nuyec1WeZFYqmQPeubtPEBmkZghCk/KDxgenv9a0o7sSKzhgSoyc9qtLszCVCUS2wK5AG4E/lUFxOYonckAqCxyeABS+eshR1fC8E5H9P8a47xvra2txFaIC4kYgSpkAYGeSOB+OK+t4dwH17Gwi3pc87FVfY02zE8XeII7lp0D4BbcQBwSOhHoOeledXU7zYB+Y8kknGadrGoPPK77iFJxhsg+/FZizn5CCMDJbJxkD0r/QbIsJHC4KEV2Pw7N6861dmTq8BcFHfIU5GR39AetcVfqPOIXBAJB5wSa7DX7sB3jJeNRhlDc7gRnJ9OvH1rmZAz52OVJOSRxkCvXqxueBDR6mJNM25ASFAJOT2/8Ar1Bb3CoxBXaDkk56mk1ZDsLA/NnGe3vWbDI0zCMOAzcAt0FedKjc9KmubqbqldoIQuCRhRyTWhDGXlIEZBAzjGcCu0+E/wANl8Tyl5i5K7VIXgZxwce9e13XwAVrdFto3TABbAwT+PcVxVY+z0PQjhZtXPmZ4gVLMoIU5Ix6U1SGweBnjAr2HXfgld2PmSiN2UkjHuMdq4HV/BF5pzKWjZFXk8Zz7VnFidBxMiBR5RJGU6ehBqZZirBMBTjOMdF9ab9jlXI2EHHBPYVB5hSRnBIDLtw3XHpW0TmmrE4YuCQcIADkdqkt2dTGSwJxye1U0DFmIyRjGB298VYhy4IKqAvQE9a66cuU5ZRubCyl2IxkKACp7VMoOSUIJBwB6CsyGVvMLN99hg8flzWlYzhUQOQX6Er3r2cPNSOCrT5XcWMSNIVIAB4GO1buj2BaYB+SfmAHpTdM0lp5Gd3EUWMh2XOK6uygESRDCsUJXhcEg9efevWiup501Z6FzTLKONsRkZxgk4zXRoAzKgQsFGQfSse1jWHLkHLclT2xWra3aqm8AE9waUhKxLsiDOjhVPlgYB6DPUepps8CALtyRjPI6VYinRySCMkc4PSldw6/KQQaxd0XoZb2QcgKBtHcH9ahksCQQuQcEVrxhAQCcnoMD+gpxjQ5IIGep9TRzE7GGkK7SHKmQcbRzz9aUxCGMqTgE5LE9CeBitNrdPMLgZOMVBNH8pORgd/eouO5iXrRKHAUIykKSMg/nWBdM4LEqAAc5J4xWzqoPmlN4JYbjg4xWJL5r7yRg+hGQRQlcpMheEoHJUgnoA2SSe/HuatWMLvIpJBfGArHHFQwxkgBEzLwMnuRxW9Y2xyAUJZhzmlJWKWpEbYoCSGUEZHvTDAwIZRnuMjIBI9K0PJDcFmLckL6/wD1qDC/AGMjk7ayYJGNIjsW8xQTnvzn3qk0Jc5WMZAOeQOnfmt90ZZmUqxY8kEdP8KdpPhW61+6KW8RAHJAGc89MVlN8quzaNNy0SOTnz8gbagjyFCjkZ689+gqmurS210DC2wjjI4Nenax8IdRs7cs4DBlJyp6fgO9eXax4VvbKeUiMnY3JJyRXmyq0qvutnV7OtStJI9e+F3xBMsiQTEofugE8gjrXu1nqS3CkrIpA44Oc18S6bc3On3G6N2ilUDnGcYPU17x8P8Axy98wBcEdACccgZr8C494PWNpyr4Y/QMkzZtKlV3PaGkDAMBk5qCZ5AG2rywwOeg70zTbtL62ilKlCy525z/APqq75K7DtBLEZGT3r+RcXgauFqOlV3R+gwmpJNFLyzjBJx1pHjL5JGAcnNXfLJbjOVGTjuMdKdHZ71G0ArycE45rz/Zs3UjIkthkZH3eQRVaWIA5BYsR90cjH+NdM1iQpZiCMdAOlVJrGMAnr644zWcoMtM4zVkESAqN2Tz7Vzco8pi2cHPpXWazGELkDLenr6Vzc9uzjJxn0zWCTR0Qehr6NdBkjUnJHXFdJA3QMWO7kFhXC2Uz2zhQxU9wO4rqdMu0eNS74KjAySc12U5aWZEo9TWZzuwCGGMmmMwDryTzkcZwamXGDgYPTioZykZIYkAnAIFdepmkMlOGBJxk469arvIzIQDgZ5GKbK+0k5BOcnIqpLM56EAd/estTWMRbi6SGVSQpY9GPUD049eOvpWtpWpJJsXBIyBgcYri9bkP3i2w45OKn8Oag0LKwfcM8ljn9aai27G3s7o9nsHVYwFGARmm6hrcOnQO4lUSj7sTNgse/FcRP4yFnbgKVYMCCS2CPp71wmu+L5r2Qh3BiX7o24YH13entWj5laKRzxotvU7/UPGJvZTDEWUA/eAxnn9ear/ANmm5BkuJQS3zFnIXJ7+leM3XxNg8MAusmHJbDS/OxHPAzXmvin9oGaRJIraUopJOH7k9a+yyvhjH5klOENGc1evCg+WJ9M6tq2jaSHjnljMmMgAA5/HP8q848TfFLTLJXWKRMDIO0jj2r5W8Q/E2+1RJEaQgkhsjkD1Fchf+Kb65cbpGKY2jJ6Y6V+oZf4dR0liZfI8eeaqL0Z9K3XxZtrh8ROJJcnaobk+uPX6Vf0n4iRM27epK/ex2Br5U02/u5LhAz7pgrMTnHA7jHQ10mm61LboQ7kqxDM2euOgxX0tTgTAxg1T0Zg85kfTF/4nsNXGwyKxIwc1574p8PWuouCmQgJIKnGf/rVxWn+J5zeAhwYCB8oHUjoT+ddZpustfZjZST0HfOewr4ytlc8oqX6I7qdSGKjojz/xD4ceF0Yblc5GQcZ9K6bwd4BvdUkjBRic4wBnJ7nNereEvhDd+JpzM1uRDkHkdPfmvffCPw4sPD9pHEkAEoHDDsf617tDjujllJ8msjlrZZTrK1T7jyHwN8F/scUbXsavlgxBXJX8e+K9b0nwdFp0AKIAM4AA6D1rqxpwQkBcAdDirZtjGqqTk4BPuK/Gs74ox+eVG8TP3eiPVwdCGFjy01Y5l9ORM5UAZGPf1qjJGPNIHCHIPGc1019askRJODxgAdc1zU5dHyoIAJHToRXw9Tc9aMmya3sQwQlcFeB6U64gMZyQRgcHFWdNbzQC7ZPerV6g8lyCDgemB9M9zXM7l8xzM90YMkHPOT7VBB4kWNiS2FHUMDyfrVHX7p2ncKCqYIH4dqwopS0pBBCcY3Hoe4qde51RpqW53Nv4lfcgJBQnIJrvNCie+t0lOCp4BFeLwk3GEAJJZVwvU5YfpXvvh5fJtIwCeg47Zx6V10bvdnLiIxprQZLo6tgYyw5z6VmXunshGBgA45/n711Tzp8xJAA6H1rE1nUIxGC4ZlA2nDY49q6JKO7Z5qcrnHXl2LNyXwozwTUKeIot5LOoOM8nGcVk+ItQX94NnBzgk9j049q4iWUNKCx3Jzw3IB9fwrFpbI74U1JHsFnrsRKlHw351q2utROoUgE54PpXjSX8sSACUgAZKg8H0oTxHdIpKFnA5wDz+taQvEcsNfY95g1ODAAfIPBGO9PluY2JAYbvWvE7fxpcrsZy6gDBQEcj3+ntW1ZeNgZihOCMEBeh+ld1OrY5Z4aaPUNqSZB+YEYJqje2EVwm0opUjBG3OR9O9ZOleIlunVCGDEZwQf510ltKkwUrhSDjcD0NevhcZVw75qTaPOqUns0ee+IvAEWogsxKAcEKASfwNeReM/g/hZJIncpk5ygAA6gd8859PrX1K0Kvlup9qxtV0eK6jZZEDKQQQehFfa5bxTj8JUTU3bzPPq4RTVrH5/694budNZ0+zSByNwj2/MBnr9Mc1zxtJWYP5RcjjIr6y+JngCK6d3ETghVVWB6Ac4/WvEL7w6dNu5BGhKbuAwByPX3r+qOH8zhmVCMpS94/Pswwbw8rpaHngsp5mAUHBOTxwB9as/2fcRYVY9xJwcjt6120OkRoUCwBWbJAx1OeuK17Xw0104Uoc8DAUnn6AE19iopHkQpOekVc89i0meaZYTGQ7DcSoBA9j9aZHo85eUuuCAFXAySO9fQ3hP4D+ItcCSW2kThCQQ7jYpz3ya77Sf2OtYu0Jvrm2tCTuAVjkflxXNPFYalpKSPThlOKntE+Pjo07YQKynHVlNNfw7PcSnJdQvBPYj2r7U1H9kTUYIRImoW85XkoIwPx4AyRXMD9nG93y2zXWX3Bi6xAED0wcg06WMw9X4JGNXLcRS0kfKk+jlEAkDAdckcED3qqmmYXhQU6jJycnmvpvW/2adXZnWzm+2yYyI3jCqnuSK4rVvgD4n0mQu2mStGFJ+UFufx7V3wqYdrWR51TCYmLvGNzwnUkaEiMNtIILNx+WPeqrzvhGQoFBG9SDuI9q6rxn4XvtIkb7bZSWzMQMEdM/wBO1cmlu0JAwN2fmB7e2a0UoP4WY8k4fGrEokJLo8YPPrnGPpUFyG5KAsQMFc1qWNkryMScJxkY6GrP9n5ztIA963jETaRg7Cj+WwJIHLD+XvTUQyHYDnPPPGBW+dMTILjIIzx398U46cvACZBGQR1rojAzc4o554imQCGA9DnFSrbllL4IY4IINb0elRSFgwCgYJGMZp40iJXLq7lcYCk5/GrVNdTN1EYJs3eMqVzjpimvpbb0YIyttwcHg/X3rqFtNhAA3sRjI7U4WwRcdQAcn0o5Ykc/Y5JrFYUOQwcnqe/rVdkjMjEkBmAULnqK0dV8wuTE4AB5Ddx3qlBGkzkyplkOVK9elONgUjStoiVUPwuMHA5FSMjR8KRjkjPfAp9oPMIAJKkFffOOlPUggZBByRkCtUw3KTTOAWAJJxkdOKm8K+JX0W/jEzu8YfOVGBt5yCfXkVWvl8qMuH3AHbgnk++Kq2Sq0RnYbsDcAfbnNaxszNn0roFzHc2sT7mJZFYhuoB6GmeKyX0u5CtgCMkZPQ1wXgfXmAjtxKXDRgAE8jPb2xXb624uNHkGM/Lk88jFEonLJWPBp9TOn66jk+Si/OxJwCDxjPavUdB1N7xEcnK8DI715J4iAN1I2NyliACOhB9PwrsPBGtO8cUbnamAQvox/wDrUU5XdjJpJcx6TcwB4k5BXJJz1J7HNZs0CtwUyoP4itWFftERy+Dj5cjA+lV50KuA4wDwM9zXRsS9jPgzHMg+8M4z7V09jEhAw3yYxtJPX1zXOlG81RtwVJOR0Iro9KO4ZwAQBj2NVe4vQW+0xXAAJwBwM9TWFd2E0bEld5HJBPJ+ldmYiwIJBbGSG4zVSS0W4QggqR3z0qog7nCSo5yzkKByAPT0NZN5AQd5BKn9a7e60jy+mWxkgkYrBu7UN5qMjb1GcEflit0Z6nMmAzdQpAzxWZc6e4zhOexB6VsGCWORgQyDONvrViKMTbgwAIAC471vHQErHLQzPbyFWOBnr71oQXqykbhgjgkmp73SpDKoRAS2SW9KxJ7aZQQEJI5JGRitVdl2TN8mKRs4JHXK1VubcSZJG0DgH2rMjvpYVjQglc5HPTNWBqLyKYxyGOQSOlQ246k8rYlzponUBTk4xnFQaVo62UplIywOQe4NWLOd2UkkjOcZHWpI5g8mHBQDg7j94+v0rkqzk1Y1jGzLabVkIwAfvcDHWm3AWIlyxz1wB1z7VDLcBQ5UEnoSOagMpZF3SMSecH0+tcauzpT8y1JITGgBJwfmB71AwMJJ+XAGcLUYciMu7lG4xhh27H2/wqN2LJvJVieQAeue9WvUaVyfzBu3BwR6etUruRY5Cd4AAAIz3qGacDIIJGcjbUQG5yCABjPJxmiwNE9u4kdS5AUjIJ7itYbeNpwq8kKeuK56RAwAIAGeCGzmpI7l0UgkqewJ61EnYuMTburhVjIIO3vzXPzI81wZgS642rHgcH1z9KkW5NyhDg4HYdqayOiocBxjdg9j6VhJ3NkiOONw4VuH6jHYZqQgxgqrFXJJBAzg1PGrlgSASRnK8ACpINNad3JBBDDAJPzZ6kewwPzqLCehS3SclwZSxzuNHCRADKknuMc5rXt9JmMbM8TRkEgKxByOx49ak/sKSSQNI+FYDgDODRZsjmMtIy7B3IWQHG09z6+1Xo7JpFCA7HBBOO9aEehIWCgk4/ixW5baXGkaHIJUYGO3+NaRjIbnYwGRSwBwoPyqMd6dDp8rhUcAMfvY5+mK6Q2VujrwC2CQD39eKQKEySMf4V1Ri1uck5XMj+zBGgBABHAA/WrUKpAEZdwLLkg9j6VcKEA8YB5GD0J68U14EcEEZ5DcH0rSxzsqu4ckE5J6luSfQUTsbiDzC5YoNgyc4wOn6itW108bRKBkEZX275H4CqOuSRQacCXCyMzLyccDGPzyaxnOMIts0ppykkjhrm9DvkMVDAkKxH58ZqkJAcEksSeQT0pbgCS4OxFQ5wFUdT/if61ThJdwN2QOgHevzbEy9pUckfpOHp8tOKNa1QRTHGXQndwOhx79BVmS4cMEAypBwD71ThmKk8EnqMDt3q1lriUMq7Ix2YjJrz5Kx2pWGXcQiiMhQkbT+fYg1y9koa6YBApJwSABnB7nvXX6tbFLJ2BCsykjI68cCuK06VTNGjblCjdgnkAYzn1613YNc1RIxxEuWm2djYoYzgkcj5iDnDHoPbjtWoWKbSPnCkAkDvVGGAQSZkQE8EMDyQRxn2HX8auYRsjfxngDvX6TS+FH5lVqOc2y0gPLYwG5BxzTwoIJdyGGMHHHNJEEaMEgkkcqT09qdEh5IOAOeT71srIyTuWEkIBBIO0g5OQD6j1wa8b+JV00+qyKrDIlKEBgQMDPTqOMV69PL9mhkPVipABPqD3x/n9a84vfCk3iPUmCDA3cuB3x6+tebmFeFCjzzdke1ldOVWtaKPKCrliAmVIOWHY9hj35/KpYLXy2QFwX6kAYyK9z0b9nTUb1vMjt2nZhkhc7go78DBA5rorL9miVWD3EUcZY8yOcgYBAOOo9xX5fiOLsroPllVVz7uOU13uj508llwEBd9vYYJA6n8KcIncbEVn5G4YxgnoMnjJxX1DZ/s5QxsrznaF+VigGHOODg9Bx0yK3LL4E6ciSRzxo7MAF6HGOcgqcgnj+teFX48yuCbTudMMmqvdnyvofha41SedGjIaIbmTacgCtLS/Dtzaa7aSrbyKwcIWJyFBIyCO5PGD/AI19Z2Pwo0LRLGeBrBXMnJkV2DhgeMNnPXqOlZWp+EYLOSB4k/dxsAVY5454ye+a+OzHxJwM6UqdKD1PZwuRSjJSnLY634f20tvYQLOrI+1RzxkY4ruoY2aUDYTnkkHgY/xritM8QQQ26hi7uqhd2c7ABgLjqeMYx6V1umarDdkA8KAD8xw30xX8247FRxVaVTufWxpyikrGugVMjJOeeacjFcgglGJJPoe1SebbFVKsCzdAewqVLUEArKrpkjAPIryG0Vt0KrRI6A5IAPIHeoj3AbI6ggdavyWhbBAAGOPcUwWKLguCDtxuBwM564qkNNMx7K6c3EqhiACFOa7CDXo7az3ldzqBnZkkgD0rj9aWO0kSWJgqDiQ5zk9sUWV4vmoSRsOAwJxgenuelW4pg1FnWTW83iWRBODHbFcMFbJPPH047VrWvhyxsIQttbqoXuoxn3xUeik+XgoNpwQf6V0ECDCnseTXdhkoSU0ZSk0rHl3xes2bw7JNbQszwkJ+7GRjBJz6dM18J+NNRkvPFEqiUkRvygOACcHoPwr9EvidYy3nhyYWhCkbgQB1BHJ/nX52+O9IOkeMHDOxjckITjlgefxr+rOD8b7anBJ9D5PMaClCUpFqFysaB3JAGCc9fSrtk6nKbuDxuA/WsvcAgABKgdBzgVo6ZHtw+9jvO4oBjA7D9K/d8OuaKZ+XV5WlY1GnGQu4ggdfWo0ugMkjcD3qO5dA4BOPUjnNVyxUMCSF6ivTWhwNiX955cAVvML4xtjwQR3OOucVzhuElQzBt4bkEHrU2qXrm4R1OCgIAPQnt/Ks+Wd3dizgu3JAAAGewxQ2XHuSxyySkqoCjGKdEwjWRZcknoQOlQ72yoRiQOpzxUg3EEkquB065pWuUnYmWV3SMRIXYnaxJxgVtafcttRHjjiZBtBiJ59/rWDbO5kIIwDwDnpWkkywKCGViTjn19687GYdV6bid2FxDozv0NlJDIQCxAJ5yc5NO8h3IOdgBzjNZ8M4dgSRtPJwc4qdHMcoO8KGPLEk/wD6q+TpYdwqx8mfUVaqqUW/I6XSWCsSXJYevb2rsNLlcooPUjJGK43SwYgC4OGOASep/rXX6cwjZGdggHc+9fpEPgR+ZVHaTOrsVCQquSQOnPSl1TxDZaJGHuZMFuFQdTXJeLvHVj4LsXM7j7QykRxDqx+leSN4uvPFVwJrsgHkIAScDsKJTjHSRrSg56pHW+NvHNxq9wQrpa2wG0DJyfQmvm3xPqh1C9nL5QhipX1weteseI7g22ksGALsSBJ1I9q8X1LM2oyuRlWPJ9cV5uMqe7ZM+jwELO5UXEhCtzzkds1NHGY3JK4Gc4pQB5jAjBGO3SngBplBJck5GBXgtnuN2LMcMYdWB7Zx6H/CprggKFGCMY6UgtfnXDYI6Z7U+VQsoD4BJ/h6VhNlwdmc9f2zIMEjBPH09/zr1H4b2T2VoruwAZQqgjrjqP8APpXIS6ct0piYFQwBJHb0/pXpei6cYtOiLkkKAvX0A5/Wvjc1hGK93qfW5ZJ1Hr0Ny71IRfIxCnBIyewrlPEPiEQWzIkhBJHU/wCeKdrksrOqqCW559q5O90ea6cghyW6nPp0FfLRpxbu2fXxulocV4k1OW8unIfDnLAdsVk2li100bM+AWGTjpg88V3c3g+a42fuNwVgTx0Hr+tW4/Cq2MMqlMBgCWxnj0/lXUnFKyOdwlJ3Ok8AyJCmAAjHjAGMj1q94/AltY5MgBQ2/Izj0Irn7OO8sVIRCwUZLAdFHtVySea7j2zNuBHRuMCqU0iHQbd2eaJxcu4RgmSRkYyKdNqD5BQnA4Ax0r0SHwdb3Tp5kjDOTtAx16Vcg+FtncyszTsoJ+7nA496ftIkeyZ5FJKJmAIJcnHHeuw0vw6yWa3JG7AB2nqSfQV6Bb/DXT7SPzlIcoA2wjBJ7irEmgyCEGCPJJwFA6Cspzi9EaQptboxNFWRdsaAoF4P411gsV2l2OWK7Rx2rHsNFubO/wB8wYISAQB79a7ptLiYL5XIYctjGfwrz5pbnp05NbnO24TcEYMCCACp/nXX6Ou04LZJ+UE+nrWC2n7ZGIAAB4yOtdBosLbEBBJJ5rHRG6lc6qzRGjUEDcvIwa1VIKDC7SegFULJEWNNwBcHt6VsQW8boXJwxHBz0qJFXIxuXA2kgjkAdabNAWiVWGf4hnrz2q1vO5AUIOcZx0oulUhsDLEcH0NIdzl72Ah2GMnBIrmp7PztwIKgn71dhcxPtIxkHIyO9ZEkIJI2koOMjsapK5Skclf2IjGwDc+e47VzOtslnAxcj5ecHvXpV7a7VDH5wRwD2xXA+K9Ga9ZCgJdieAOgrRRFKZ5ztn1e9JChEJwoBzmvRvB2lWulW5Yqiykjfxz/APXrI0rRruwilMDKk54DlQdg7kA9/etkIQ7yuMsQMhSeo+tdCcbHFP3zqdYhtrzTJVjDysR8pBwScdxzwD+deC+KNJexn8wHZMp3ehDZ616mlw/lyoJWRWHzAEgisW+0yC6UpIplTBA3nOR7muiE1HQ45YfmPEBp90Z3McUgRmJUkdvXNWF0zUL2QxwWkjuuAckAH6E9a9ltdOtkt44YrdSiggDHAyeeKvQ2wV0MdsE52jC8kitfbroZrCdzzXRvD2q2UKyzWWFYciNgSn+9nH6ZpNW0u7vYFQFiFPyjPAFetx6HdXhDspYk7Vj2bQBjuR1PWr9j8P8A5SZQImzuKtzj2qXUudEMPGJ4ENGntMoUZzjk+9aNml3byJGuYioywK9R6V7pd+A7R0ZHKkHH3Rj9etVz8PYZCogKqoGCGYgkfU9a55u5ulGJ55Yatcw4RZMEYYqe1dPZ+LZlCoCTLwAOuM9OK6O0+HbvOqx2zXORt2RKNx9hXQ6d8P47cIHtfKYEMVcDI9OlcE4+R0xqPY5+x1+6lIEccuG424zgjjP0/wAa6PTbjUJwE8qSQ7sgYwPbk/hXS2GmQ2eUWIAjBxjr+db0ISVEjZMooBK7RgGuedMrm8iHSPtalAEJI5I6gV11lu2FpCGOOcVmWuyErhcg8DArbgZGYFQQAuNpGKcFy9Qcr9C5BlSASQCOi4NT+YWQ54IPNQQoDEGQFTnp0pzIykhiAepwc11xZm9TNv4hu3oSGB6Z6D615r4ssSwlYHJGT0616hNC0hJBK8HqO1cprtmsvmLhSApyTnr2rqhUsyXa2p8s+OdHMkpUHZGhyMDpkV5xf2DxmQRYY46Dsa958c6W0k5MYAAXawI5J6g/TmuFm8JvMFEUYBzkk16EHoebOlfY4mxsn2xHKjgE47V0djbMUKAMGcEAKM4btWzbeFGJUBCDkjcehrodJ8OC3Qlg0UwOVGOGH19amdXlFGg2zA8L+GpZL/7VOhR4j8uDw+eo9jXT61btESQrE4/Mmup0Dw3dOUcpgMQeRTvFeiGzkYShQQAw8s9Ae5968WvL22jPfwVNUZaHB6VEYbiIjhjIu5umBu6V6HrUiQ2zBgBJ5YcAjqCOK4vSLQTXPACIJF27ucnOc/pXWeNzHGrqp2BcKDnknHWuLAJfW1Y1zxKeFaOPglDSMSQAOcetbFrO5YkDJXHzE9RXMCaTzzGpUjqWYYH51s2ThQQCylhnHXNfrFKV7H894ig4SaaOps7gsAoIyRkkjrV+BijEgAgYzzWFbSPiPAyQcgE9q1YZQ6kMBzgc9q96jPQ8OpTSZuW0iGUDGSBzzVjzSsuAMJjJxWVA+MkEEnrg1cDlmUKcBuCDzXpQZySRdSVn2kAqOQR/KrsQ28MfYj0qgjlUJY4HQe9T286bCDIEI5BIJz69K6lI53E1YLgL1TIGcAHr6UqMcEOMFhggdweoqgLnHAOWqysgbBLZYA4xxmtotk2LJ/dj5UIRRgEDAPt+Fc/qxF1gIRuyAApxjnpit1JI/LKkklhyScgfhWVfaaSTgk+mB0rupLUxbUTlryUbSjAls4wR0riNXjJdih4BI3A4wR2zXoV5ZrCAWGGyV5PWue1LR4rolidoPXC4ya7XC8bII4lRex51cSr5wJk2nvmo7i5SN1UMGJG4ZHUetbGp+E2hlcK7ODyNwAx9MdaxrnSZYCpEM0jqSSAny4HQ7ge/uB9a8mrRnHdHowrQlsfQn7O8InhMksmUkkJjZehwoOc/hX0TboGhAUYHuO/rmvBP2edMeHQ4DOjRopOIwfuHsD719ARIY1UjBUHGRXykrqpK/c9+irxK2o5S0lwQSqM2e3Aya+VviXMmo69cRMN5wAwUnIBw2AR6jvX014qvfLspVUorbScltuRjkDPX6V8l67fSz+NZxEzwnIMZUAmRSCGXJPHbjHT9ObH1nSwlRrsetg4N1Ue9/DB3NhCcsp4IVeAoI5A9q9esYyyBkUgj9a8u+F0CtottLtIYRhnB42n0xXrVgp+WMKwZgGHHQeufev4eziTqY2cu7P1XD6U0bNkhKgE7eMYHatMyNEocJgHGM1Vt0UZYggDngZq5IUDFSwxjjNedThfdGrLFvdBpOTkjofWtUf6RGRkEHjBPSsGFRkEjA68Vt2+zAAII9j0rpVoNMz0PFPi7or+XcGIYlJBDAdBg4/UV4wgKyZwS2MHFfUXxP0pruITxQ790RVsHjAGMn35/WvmrUrU2WoyxYOxPlJ9QR+tf1x4fZhHEYNU73aPyfibC8lT2iHQMA4AJJHOc8GtazJKjIAkyeh6jtWVbhEAIywI4rVgAEKjGTnn1yf8AJr9kSPz96F0QnJDDaRwcHODV2LAjORuUc1UiOFA4Ixk57VZt3blQcZ5zTsylua9i/mOFYbT2yetXpCWyApDA4IPYCs+3RmKDPOK1bdSuCQFbHUGsmdMWZjQJIxJBGTycUye2AQEqcdu2avLL87YyGBwT/OrEsKzcsCcdCOwPWkmy2eeX8ZYuHUA5PSqMaEuRkkAfdxwDXWapobyDcq4IOdy59eBjvWFLbPbuA6EHPQHjNbvYyUdSOBHVgQAAeOec026vlsYXdsgKCRgZyew5pzTpGGDDBUkZxz9K4nxZr6QO8RkJz2IP86xa1uzrg0jlPFniaa9neKNw7k52jqD24968/niu76QFx5Kg4GQeB06L2xXR6lIl+5LBgpBxtOD+BrPYyMVUsQOg47VlKb6Gjcb3MqLR/skpSadbg4I3qCAfatiw0qIrsiBKgbipOcVBNAy42HeN3J6cVoadIgmbbkuDtIHb2Nc122JyNCC2htQXVFUAggsM49qmnLs6SEbpWJJCgAEEfoaajvKWVxsXP8J6mrAgDoFCsxHIINbwMmVViRdznAwCCCQDnPX3rU0rw694C7oXQEbge4NWNL8NG7kXzyGjJB3YwRjtXYw7bG2aIfIhH3QeM/1rpim9jlnocV4qsrTS7eSCO3ChQrAtgjJxncfQCvOpI2dlKLuHILA9Pwr1XUoY72cCRd4HBJGQc+1Fvolgi7ntIhkYAC8cdD9a7lFcplGqloeaWL4nVA2WY7QqjOTW20LBcPyOhU9jXava2FjG5gt4wOp2rgZ9a5LXLxXZghBJGTgYx6Vk1yq5vGfPsZ0ihGCFcdxjtXo3wljmvNSBEzBY3ClM8DI6n2ryGa9nVXKSYBBG0j+L1z/Svc/gBptzcWyvOEaTAEsijAbB4/LNfA8XZlTwuW1HLqfQZTQlPExdz6Y0SCBbUl0jmPGHKA5/PpWi+mW5JBgUKcAjHBFV9LiEBVjtI24w3TPrWijnbgkHnqK/gjF1VWrSnbdn7RTlKMVZmXLoVqxLpEgYcAgdBWhYQtboUxnHTParMYMjqigHuRTUALZHAJwAa4eRdjTnb3LO5vIO7BbnvWNLBI0hUAbc5BGeSf0FXpJiHCnOMkUq5ycDg85q1TjPc0TKcNqyFFcZJ71T8X64vhvw/d3Ycg7WXaMZIxk4H4Y/GtqFTLKQSAMg5Jxj8a+ev2g/Hsa293ZxH5oy0SbWyScDI/GvseGsmWZY6FNLQxxNb2FJzZ4N8WvFjeIdUMahlVGyC3IPtgVx9q8jRqCQHbqQMfpUscMmq3jMRlByzA5wfTFQ3cS2OHdQ+TwrDOfXgdK/uLAYelgcPChTWiPxfGYmWJrOpI0tPu7jTLqCW3fEiSK35e/rX3N8L/F9r4q8Madc20oDtEBIjEZBBKk/jj+dfBJuILQoJUKkKGCk9D2r079n/wCMUXhvxAlpqMiGCaQW9vGzHBZj1OOcjmvguN8nhmmBlJL3onpZVjfqtVJrRn2yYjkjccn8KytQtyVO0AH+la9leJeWqTrtKuoIABPHrn0pL63KrlQCD2Hev4qxVJUpyhLRo/VaVVSSaOG1MeWCCQWb+EVzl07MpUKRj1Fd5qFijwuUQB1HAA6/jXIXllKJHLggbc/Q55NeG99z1oSTRkpEc5Y4z7967LwZpr/Z/tCsCeBvI6gjtXMR2hnuURck55zwD+Nd/pjxWFgkQIJVOFx0ArSmnKSFO72MLxZMkcwtSQoZSW55Y5rQ8Naqbm1iMhyR8pBHQisPxKyNtlmUAAFlLdcd+ai8EakH1cxE4gkwQx6g9MY/CvTjNRmkmU4JwOn+Id/Fp+gFAFW5njZo2BIIHTH05r5D1TUJ5dcmcSBwW3BuQTX0V8XPEfls8WAI4sIrHkkY5/Wvnu8hjmujOG3uxJPHSv618O6EaWHc2tz804klooplz7awiQoScdt2Pxx+FWbfV53uEcsxA6gHrWckDOCCAAwwO3FWfs4tY0VGyBgH1B9K/a4zsfnrRb8S3curWRiBZwg2qSegPYD65/OvOH8BX17OwE0ah+CVyShPQ5PGfbFehfI2AGPXIqzFbBc4bB7k13QxtSC5YmTpqW5xFl8LwiQrLcvOwPzMwAzntgdq7fRfhnounRAvYCcsc7icA+vFbWn2IYgFtwPIJHSuiQRWlqWYhUQBS2BgDPHB6fWs54qrM3hRhHdGJDpNhpkJdYViRf4RjivNPHnxBMUwtIlDpgrnJOOfbt9a1/iX45CrOsAARRwI16gfTkmvDLnUjqM/mkkyHOWcEED0xXfQorl56i1Jq1acVyx3NuLUzfTNNsKEY+QkHB9fxxWzYzkSAKSkh7hscVzNifLhBALvknjGD9K6GKTGAduDyNoPFdiR5knc2IVQknaQe5Iq7EhRlAUMQeMd6zrWZmwCCX9ByK1bZXcjJ2juT2osyLBJIDKAVLJkEgd8dqtJCdrFUJLHgY6A9s1EoKByCZSMn5VPJ7ACuj0KwM8SuxOcAhXGOvGDnpTT1J53E5PU9CYQbdmAzE5I6e2a4/VtFhSMoTukLBgNpyMZ6Ht1P5V7rJpglQFkJQcAVhat4UMru0YURbchScEnuK3iaQqp7ngl7pjIhZ3VAQQMnt9a9L/Zcv5tLub+0eXy9sudo7KelSa/4FkubKWMRbVI4Cjv6g1U+Dltcad43vozF+5+zouWBHIYnI9648ZBypMJTXMkj6osIC0JfGCx5HpWPrlrCoJRER+uQo6fWul0GNprFH5KkcHHXFZOv5RWV0AJJ6CvHoSsrI9OycbnHbCgJDYGcA56Gpbe3Ay7EAAEk56e9IyIXAbqD0A7Vn6trEOmvHEXJLgkYGQuPWtq0+SDk+hNOm5zUYo9T+FstrLeXMQjinnVQyl0Vsg8981qeNNKE+pWaW0ARGJaVwvy49PYivF9E8U6jpl5FNp4cPM6rKYlydvQEZ6Yr2/TVv7rMl/dG6cBTGWAGARntX8rcZZ3iHi2oS0P1LKqH1ekoswrvwJYXEUrTDcWBySSSfpnOK8v+IfhvRNE05oo7b98XV1Dl/mA64AyMj3Ar3LWCLe2dgSpA5Ir5x+JfidFv7kbgRENrGRsAGvmeH8ViMRi480tD0cXKMab5jy69tTLdiW0AZRn93IDg59R1qzpeiK2RI7KM8kAHI7ipxcISWztDEYUdjWjZxk5CKZHB3FV5Pufwr+n8NmFRRjE/JsRTjKcmjR0e0itwFSMBDzg45rqLNynAJVQOAO5rmLZlYhXJZlIYhMZHoOa3LO5CTAAbznAJOM/hX09Cq5pNnkTjY6W2mM0gJ5GAPpXT6ZcbUJJwq8k+lchYMyMWIJ5+bAzit/T5egBYAn6Yr0Ucydnc7mzlE9tgZYnoPauS8TxFZsEAgkknHT8a3dHuTsUPw+edppPFFkWs0MeASCRk9RWlOXLLXqdSvKJ5pNdRmXBIABwT79qmXKohKbA+QpB+9iuS8R2l5YzSSxMxYksVJyPbiuag8Z6rZgB+GVjtVzkf/WrvnTsrnLKEj2LTeGUtKwOeBmvQtGYyR8vtAGdueWNfPOh/FSzgxHdjaWOC7c4J/pXsPg7xHp+rELDdRFwMDcTyeteDj5RVJtnbgE1Xj6nUamyI5AAPGSQetcrfXJUkKxAzj61uanIBwX3BgTkHOa5q9QF2CAgDJCg9fxr+POMa0ViZcrP3rARvBXKj3BbgkM5PykjkD0qrPp6ajBtZ1GQSB6+o9jUxh273IO1CMkdjViFUUmRBklSA3oT3r8qeInF8yZ7DikrGp8Nfh5Z6Zm4iRFkdyzNtALAMTgk4JH+RXsEaRxFzHGyJkAr6E+nqK4zwWjtpluZWLFlVi3H3sf/AF67QMEQkngcZrsnmNbERSqu55Lpxi7pCBlEjEsScgHAzitK1IyOSB1GeMVlA4kkTOCQMgHoPWr8EmSMkAdM4qI1EySzKpJypwvpVaRC6kFjnpgnpTri9AODgoOo9aryzkJkDccYAzXQmrXAyJbaXzZQzLszwA3JB9vwqwIiEAyAFHr1qxKm5wc4IHUdD+fpVaeURJvJAXsfWtoWYmxszqE2OcJjHPavOfiN49FjbS2wmjDqADGWG7jjOPbFavjXxkul2MkQLRSYIIGMkjpyelfLPjrxjLq99MgmMVypBLAgkrk8/Q461+lcKZC8zrKc17q+483G4qGGp8zdma76ydbup52kYh5CNrdMg8HHr0Ndj4alc7S74UHOfUV5t4V1m0iJinjBMjFgT0BOBnHqcCvV9Ks0S3BC/Kw496/U89yeFDC2hoj53CYuWJqWud74U1e1iugsuX3KcEtwD6AfjXZ/uJ1QpPgHDAqQc47cV49HGYsoowRkH2/Gu3+H8S3dtcoCVW2wM5zkkA/1r+e8fhOSXPE+zp2jZHXyuHkPyjHfaOKfHp+9QxGCRlQR1FRPe2ts5MrhD/d65rQW9ia2Z43DAArjuD/k159Km3JKx13PN/GRI3ggEDOR049K8wu1HnMqEBTzk9vavRPG1x++YDJYHIBHBrzqQiSUlxk57V/UfBuH5cKnY/O+IKv7xRQ63iUTAFQ2Rg+mPpXU6NaIqsQgU4zWJZ27PIQAEQjgHtW800Njp7PKGbauSEPJxX31XRHy9K7kjJ1iZEZ0ck9eQcY962fhrNHLfWkUiMsmWjjIOQw6k4688ck1xep6uuoOSBgsB82COO344rs/hYHOqRoAuEAAyOQSeCD9BX41xTW5k0fc4WKikkeyeLdPa90iGJYyqgElXA5OMf4V8weObdodRcAAspJAYYOOnSvq7U7Pz9OlAcAqnPPJNfN/j/R5IrtiVwDwD1o4MrRvytnpZnFywmhgeCtbLMIrglIlOADwRjqM+ldrqV8otvlfdnAyDkfnXl9pI9jdi5QZeJjgEZBPuDww+oxW7DrYuF2gEMBk8YANfudBtO72PyWUVGbuSXso84EZAyQeODVN8xsZCdoB4IGcmrKSA/eUc8lj/Snjdgxg/ITnOK9RTTM3ZmzoGtiNo0laSRwQAC3B5967+2mSVWdRksM4/pXkggCMjqMspDA5zXceGtbDOkcpIBHX09OKynbdGHLyu514AMYBXJ7g0GJQSF4BGcDvU9q6MpIO9iMkAcfnUvlphQdofnBHf2qFI6YlOfTQygk5BHWuT1nS0Vt4G7bwRXeNjySMNkHOCK4/XWIuGDblA9eMn6V0QqSvY1aufK+4lxngr0PrWlpN00UihVBO7J3HGKSS2DhgBjHeoIilvHkZBJABPr6V/ns2pxsf0stT1DRNSlkiAfnGANx6D/JrrLScyIAcMMV5fpF21q6pgupAYnOccV3Gk3rnYAQVYZAY9K+ZxFPklojOUHudAHCR5IJyc9M49qYWPAOCD3pYpCSCpIx6UPEZEYqCQDk8dK4rEbEaswBGMAdCelKN+QXwuTgbT1pVwEZWJAJGaARExBOSRx7VF+407nV+F8G4cZIIOCVP5V6vosg8sMcAY61434cufLnAJ2luoHevWfD8wESZOQR931rjryV0YVvhOmRAQTtwD3qRUDYOcleCfWo0cMSASFA4GelPV/lJzjnkZ4IrC6Z5zGuCpAYAg80KoXkrk54OcYH9ac2SoIIIPOOtKFJySQq+mOc0tyLjEUSEMSTg/SlJBYjaScYB7UYwSMnHrSHIBA69ee5ppC5gIMaggEkHrjOKjJIIOflI4GMYqVlBKlhkA5I9TVS6mMYZmIck5APb2rWPmF7le+uAoKEAnqMdhXnvjFwySF1JjKtjB71117MZCcHIGePSuY1eJbmNgRk8jkZxX0GU1o4fERmZVYXifM/xA0YyL5iESxqCu/ccqfTpXj1+mHZNhCKSp3dT+NfS/jvSAQySIF8wZXbzx614N4psGs7iZDGHXJXcoyDzwRX9ncJ5msRQjFs/O82wzvznIeQ4V2BAAHPvVaQgxbMgA4bAHOfSrpBiRSHIP3cHr9apMo3FicDJzX6gmz5RxK8oA6kg+gqJVKngjHYU9yJCxwzEcAr2pXjALAZKjgN61dybETmRpVUEqSMnnGV71CSWjcYdFzjBPJp/lBclSRtHc9qjlAO0AMDjJOetUmSLueJAVJc5+7jsf8KljmbkgYPrVZWIcEliDxhRyak3gMVJIHetEFkXY9amRfLMzFMDg9BWlZawyEKWBB7qeDXOSTRsXCqx2juMAn602KQxrtBJIHGO1WkS4o9Ct9VieYRLKAzLuAbuB1rQiu0dUOcIDyR3rgtN1MQIPNGTzhs9PwrZsNWiAIBLlhzgd+1LkFY6QyM8g25IB7dx707cVBAGDiqdpcKWCq4dyuduOlXQCZGBOAOAAOtZyVgtcrXLq6/IcMOy9q4LxBOqSSlzk5xuJ4HbFd1qJIhmKgtsQsQowR7/AErzjXmH2cOCHWTDbmBOBnpg/wBKIuzJXxEfh+7T7ZsYmI9Cx5GM9cV6TotwXtwrgOvUZ5xXkNlMYr2Mgck4z2A9T7V6l4cuY5ViLqFKnhSeDXfB3RdSN1dHVQpBKTgEsBglXyCPp+VTQRmJgSMKwxtI7Hpx2NQW7bFEmVwTtAzyT9KsvMLfMrEgZAwOc54p2ZyMjCjgA4Ofu56VIqHJUNluopiCJHJRAqnn8al29GL5A64pWJuMDiLLcH2NE6udrhtobp746/zqR40lUYIIPNCOGIRhlIzwpHXI5IosUmNEe5AxOSeBjvSRxH5SUVVAOD1yP8anjdWBAGyMngk8D3zSDJygYEA4AA6GocSkyMRKyEk4IBIyOvtUUMHnIX2kFTkA1LIoEgU4yRwemf8AOaVWMSsTjB4o5WWFvGxC741DjptPSrNuwWRiGJ45BOQPpVRWHUA5IwCansgzOQwwc/eAzn2rRIiTsbVlKsZLgDpxkZz61NHcRMgDmOJs4UKp+b8arQoQRw2O24daseWV2spG3ocjNVZGEmxHJbKEgHrmhjhAqFQfUUXHlB+AWA4JwRmq+3cxCkoexz0p2MtSdQEBkLqhHJDA8j8O9Q+eC7AjIGeSOtPDMuAo3gdcdTWdqN0dhOVXrkispuxUU2R3rjgABCCenesu8tzcROyTRq4yCpBzmo4bt7u72IjAA7STyCfUe1dtpng9bmBnlcgEZBA4Oa8XF4inQjeq7I9DDUalSX7vc8n1q1mEYZ5V3AYyoIyCOlctHLKqsXJLDIAyefevadf8BsoZyGUYwGJO015d4h8Nz20hJU5B4x/P6V8nUrYeTvCR9VRhVS99GV5jjB3kkgAqAKjuZUcYQcZxwapqsqq8YBJDEFSOQamiJSNWAyg6gDqa4pTj0PSpxaK8yMkoV85xnBHavRvhjpIe7eXaATtAOc+ueO3/ANevPpWkkwyIrS9Ar9D6CvafhVYosMZCAsTkjsM8mvjuI8R7HAzZ9DlsOesj1/RbSNIdrKXAwc9CQB0FaDqMgIHK4wAxzilsYRDCrK2RjHPapSocAZyMc4HWv5ExD56kpH3sdFYo+ScEA5I6kdqQxspLMpBwBn1FXApiUkKAffuKiSZXILylCDjABOfwrksaXZHGrgHcmEB49/emy26zuAx24O4AHGauI5MgQjGPmGe49cfnUTRo4JbAOeo7imNSaKEsYBKlg5GVOajt4VjUoDkdOauNGmS5+QE8k9zWbc3qW8wQHDE4Bz1ralRqVZcsFdg6ltWbVkxQqMHd/MV1mlXBjwoOBgE59fSuKtpmMqEHJI5A5rprS4P7sYIRgCVz1PqRUVqcqL5JrU5pVFI7myuQAATkkcVs2sgK4Bwa5DT7kiQY+Y9jnity1ulwQeW9PWuHmuckkdNDIdpw+T6EVbt5XZTkgDk/TFY1tMuCAcjHNXEm3MAOAPToTSuYtEGszCa2dDhsj7w5z7V4t4lV1vrkoGIxyvoR2r2PWZitq527n7AcV5P4gBe4YlSPfPf6VKabO7CuzOUS0NxwSQACSCO9WLPSgDtJAOOrHrVhGCvgkBQMYA6mpATgnOeeAO1a83Q9a7LMTCLA5IHHyntUo1UbhGAR3BNUFUBSd5IOAT05FWIbIPIrnJGKafZGTszSt715VbG4A8YJzmqt/oT6jGWK4J9ugrT0rTw5AJIAOQa6yzsFmBV/LwBgYGAa+uyHMlltZVGjy8ZCFSDjY8G8Q+ApdrOM7slQABkjqDn8e9eea7YtpVu6um8gYOc8Ed6+t9R8NpdI2yOMsMDDDIB9a8u8d/Dl50kcISACRjvX9YZHx5h6tKNOpI/McwyfmblFWPmCTUDJcASIAduMk9cDAPtQmDFkvhs9T0xW34m8I3dmQQrbFJ3DbjkVy8zPb7VcYGM4B6e1fquGx1PFwU6Uro+LrYN0ZWkjP1dlupEhQbEjyxOcbs9QaxUVY5GdE2nOQM1q3k63EjOAEBJG0DABzWYW2lsgHsK7kzOC5WfS/wCzT4khjnNnKFD4VySckgk8+2Olfaek3Nld2oyQ7BQAc4xX5d+BvFE3hbVnuIJSHkVVbaemM469+a+nPA3xxk+ywiYM2AAxBwT7/WuTF0ZVldH0FLExaSPqa78NWV4CSgYsCQQK5DWPhJY3ysZbdGB5GR/KszQfi5bTRQFpwhRNpyMsQeefeuitfiTZXbKnmqSxwPmAz7c14TpVoOx0KdKZ5P4j+AsJZzFZZcg7SjAYFeU+IfgNewSGSKLcMnJJxjHt/hX2EnijTJw4d1WTdgrkEjHtVK8uNOn3OwRz02ngA+uBRCdWBhUpU5HwbrHgm+0gSHyHQggEyAqCO+D3rFuLVoUDtE4CkZBBGD24r7c8TadpdzC7SxpI4A2lwGAA5AAPTBrwrxnplo1zcqsCowy5YcZB6V6FKtKW6PIq04wfunionKSDgg+w71r6dcGSVPMIBz09ara1axwGV4T5Mp4Vie+eMDoKzolkDxnewcEFtp68dK9zDSlF3PJqpS0PUdKul+ULghT6jn2rfRixBUAAjOe5rzTSNTjjkTzSAVbIGeM+uK7vTdUS4jzuCoOrE4xX0dOpGa0PHqx5WbGT95CSDzhjnnvUqXJjjKsAEyD06n/PaqsTjgoFYEfeHerDl9pAABPQHoTWrMCzBdkrgAKDyD3Ip4vChAJye2B0qBIyjEkhwRjGOnrT0ZVk2hN5xg54AqGkK5aiuS0m0nheeuc1PFdB5QhHB53Z4FUI45FYkAbjwD2qW3dvMCyKBt6nPU1lKKY4s1NgZgSS2RnOOBVS+ljWNlzk/wBO9XXnFuqlQGz29ax7tS8mQMk549KycTTUwbwEzEgZU/xeh9MVVePYGJ4BBHXv61rzWjtgBMN6npSR6cZMqRwSCQBnmmtASsUbOyLFGGPUYrcitmMIIO1j0OKsQaYMLkYOfvEdavfZwpKAYYHr6UpNFIz2tAwyQFYY5B547Ux4TI5AOzgNkDqfStP7KDuONqgEtjr7V3Pgf4fRa1JHPcENFyQA3BAOM571x1asKUXKTO7DUJ15qMTlPDHgG88SXqLg7DgliDyPrX0b4F+GVl4fiQrEqSgZLkck10Phfwpa6VaxCCIKRzwAOPaunQBQAAATxn/69fBZhms6zcKeiP0TL8rhh1eWrZzGqeELe9RsbScc5XGPpXnniH4O2V4HMtsuG5K7ev4ivamxtA25A4AA7VHJGHX5kyOmPX/CvGhi6kep61TCU57o+OfFnwKkJleyiiBBwQxwQK4dfA2qeFLlHiSUxgkkYJBHfkV92z6FbTln8tQ7DG4Dk1h3vgCzunAMKEY5UrwR24r01jozjyVFoeVPLeWXNT0Z89+DfEM0oWKRJY8ngSKVyO3B616ZYTidCAQXHBAPSu0j+HVtbofLiQADqBV5PDdpaoGaENtGducc/h/jX5FxHwfhc1bqUHaR7+FqzpJRmjiBGWzlSWPv1q1axhkyQpGMjPINal7aIW2JGcZ3BgT61Xht2O4lGAyR8ykfoa/C8dwfmeEm1GnzJdUezGvBjXQcnAVSOg7VkXxJJCRs5Ax8uDn2xWzcRMqHCkDHftWRcOVQkuNoyDxwfxr47E4LEUHapTa+R1RmujOP1NAGYlTuyRg9s1zt1bhhymDnLFSefrXUatLEjooIZ2baAOpOMj659qwJ5gpkGOQTkHtXkuMux205GU5G8sMkL6jFW7LUhbEkJvAGQM4yfrUDuAzMSFBHHPQ1CGRJEwcj1HetIQbZ0WujuFvBsQq6nKgnPUHHr7VVuNUAIBcAkbawDqWwhCpJxxx0ppm3AlSOmTg9K9CNBsjksaL3ZwQX3MckKe1VTdNIQAOpx16VEiluQM8ZJJ6UxyIyxALIQDkcHOef0qvZOJa0KWtsVRVBJGfmJOay4b9oAQuBtPTOK0dSBeEAEjJxz3rMNpuyWJABB5HU1HLrc2i0Lc6m80RB+YNycHIHtWHqDvNauEJBXoG/Wt/7KcEsmMZ6Vn3toAjYOD3Hetqd4yTRbdlY+d/ifcTxEsXbKsWHtxjFeLz608V27uRKSeA4yAfpX0V8VNKULMHGWUZ54xxnH618yaih+0uw5CsQF6d6/rXg6rGrgYpI+FzWDUrmis2SCSCCfWlyruFfjPTArLilbdkYyKuRsRhicNkdDnFfoHKfMyv0L9qY4LxRC7EMduW9/wClai3KlCoQoByT2qjZWc19OqQpvfIPAzn2Hqa92+HH7P174qWK5vEaOFgQWIIJB68ds14GZZhhsug54iVvLqb4ehVrStA8+8JeGNT8QXJjtIGJUAKxBwwPWvrD4T/BFNOs4rnU40e6YKwwchfw9a7b4d/B+w8IWUUEcAjZQBkjPHbmvSY7URgAJsbpjGM1/O/EXGDx7dDDK0e59fhcL9X2epS0zRLexjURRKm0YBHFaAUbdgGGPAqZIW5LDaPrmjySWwRkdQK/Lp1JVHdnojViEjkEMdxwR6VPLBjGRkrwMDkD1zT4ohGflBz1NTFThsEkgZG49awcRmZdW6SIQ43AcAE4rDv9KBwsYKAHdknPP1rqniR87hk9apXNuHBIQ5HXHeuaUeprCVjmI7M2+SRk56g9/pVW9u3YNGZCVU4IHQH6etdBcW5CkAc5xWVdaaSjoTuJIbOO4965p3R1RmcPqKF7lwQXAPQjOD/+o1lTQOCQVAGSePTtXaXWmsHORknvis6bTEYAkEHPpXNfyOyFRIzfDcTy6xEoQbMZY4/Ln617ZbXiW8SKDkbRlj6/SvN/Dmli1nklYYyRgZ6j+ldBPqgVCCeB6Gu+hByV7nLXXtHZG1qOuxxo4Ql2wTtA6/jXI6trQ+YeZv4z8xziqGqayrSFVO1dpbJOMn0+tcpqOqmVgCcnrnFdfsr7sVOjYk1LUjM0hYEgHORyAvqfTmsYMyzGRZXXcMYB4A71E1yJmcAKGyGyTjd6/U47UuzJwDwwJ2+4q1Tiuh2RikThgQ20EeuTn6n6U2TIZBggYySO9LGhIAIy+eoyBj0xTwoX1GTg57+9Vyl3SEGWZSnQdTjIB9KdIJJAQx6dSoxT0j8sMQQc1K5XaijJcDoTnB7mqULibNjwtqT2cjRM7sHUffJI47exNeoafqySqBnK4BznuRzxXjllKUkDkgADucZ/xrpbHVmTBibaQVBBPUA8j+db2nGPus4qtOM9T1eG8RsBBgDHXmp2kE6gAZGcHPArjLTWS0gKtwCSNp6DtW7pt6rADdjJ3Yz0JpU6k76nnTpWE1rw/Fe2xGflIyckEV5hf/Bi68T6j9msIVeViGLgHYAO+e1eywShkCEgj3HSuz8CfZ0huQu37QXJOPTtX7VwNmlWnXdKUvQ8jEYWnVVpK55J4Y/ZI02BI5dYvWlkHLRQ/d+mTXrPh74U+GPDEaLZaVCGUYDyDcfrz3rsKK/cqmMr1fikY06FOl8EUhiRpGoVFCqOAAMU+iiuM3I5seU2emK4ixmzcOm3cXZiR64PT8q6DX/EVro8DLI4Zz8u0HkZ7muHTxhptjcJI00abTkbmxnNethaNSUZNI8jF1acZJSZ6XBaxRLhIwB9KdJbxSqVeNWBGCCM5Fc3ZfEXQ7jKvfxxOOMOev5VqL4o0p4mkW/gKKMlt44rhnSrRfvRZ2Qq0ZR0aPmL9tzwlp+meCG1Szit4boAnDLnJDKQcenGK+FLvaZyyEkSHcQSSAeM/Qc19WftffFi28bXTaNaSr9mtJNuV534IJz7GvlaeUAkkbFJ4UHr7V9jlEakYXmfDZvKn7S0CzbymNASeCQDx1rYtgsgwOAwzjviuf3yRsHJAQ4wPStGwuRsyThycDB6CvqYSPl5K5pJCpYjB6Y59KabUAkg4OM4P86mhAKgnJIGR/n0pHjdskAE9CM9a6VI5WrbDY0dFOSrHHQ+v+FK4PmqQcDAyFHH0pzxOpBA4J6E9qkjiRkUM+SckbT6VbkQroVx6pgHk4HNU72dYInAUEkcHPSrsmHIG4RqBzk5xXPX0xcOrFQc8Y9Kyci0rmdeEEs5OBjp1zUdtbEvvD4OQeef09KkZfNIBGV6ZHar1lab5SBgLgDJ6g/T0oi7mli9ZaezKZzgrn5hjGSemB9KZdpHEzMCVBGMA9cc1uxiKKIKACgHQevasjUoPO2gDBLbQFHc10qOlzF1LHNMpu5iMllz3GOD1FXI7IA5DYGMBMYxitD+zhayMQMSgnC46ehqtM/lsEcEueAT2rWKkc8pp9SzpV6+nXUbqu/BGQO9enLqfnaNIMtuZcN6fnXk6MiAgElgSw9a6nStUzpsqbySw2sM1UrpakfHscX4hIivSYkz5hywY5IPc4+tU9B1CS11bYHJj4bntU/iIBrtnABTkc9c/WsmEnzFIOGOBXne0cJXNlS5o2Z774Yv45bVMyFmJ4BOcVuXcT+UXGAx4HGcCvLPAuvwuyIXDvC3OD0Ir1lHFxCoVhuwTkd69KFT2iTOaUOR2MRUZVdSecHBFa2i7hEvTfnmq19AIyHJZieu3qfaptNUmdSRhM55PSuhGfLqdJEjsGAJL4xkipTC6pnaSQDkYzmnW4MmEBDE4GDxn8atOzREhI2dQSuR/CfelfWxXKZGoIhtwQMsVGc9j3rkLtctuBJycDAOfyrub2MyQklT8p79zXI3kLbzj5CTuwTj9a3pkS0Ob1G1lcOQSpBwSpGSax1DxSFCxB7E12It0ZACgC9eODmsXULEhm2xFiclQR2rrizJ+pWXMypgkODgH1NMm00MzF0wcYODjJz3H9KfAZY9pcYOKvxI7qWAJJONvrVEp26nPXmhFsuFUDOCQOuazv7OS0LFiC3GF9PeupvLy2tIyXO2Zum44GfTFcddXxdyXKliScgd/auepPlVup1UoSlr0CWUZBXADMQfaoJHVGBwSMYyaZJOCoIAJHBx61Va8OxlkADLyoHSuFyudXLYt/agGJQYHcetQm6Dku3CdCD3FUft4BckAE4APp68VFc6hFZQyl3DljuUcDI6Yo5orcqMb7IvzXkeSVOSeR702O+KIAykA/N24Fc7d6whVGQky8EgngeoI9fcVDFqNw7EmbKt1EYxx6H19an2kehooyXQ6ETq8ikDKEbsr0wehBpY4w7qQSwIPNZVpcHOGckDoD2rTt5IZMlAwZWwCDgEd+KTqdhpWLLWnkqCSCowVUDoahcFnJBySBwexrWtLdrmJwSS45Xjgn0J/Ordt4eFy4dztIIwB61m3cakkZNnaFnODwQPwPeprmE2xRWAJIzx/KuqGmxWMsihgVUAkkY5IyRj26fhWPqpQEnOGXpjsaysyuddDKtYTNMSTgDnHTFdPb2myIoQuRyCDnNZOj2BbdI4yMcHP6YrdUgRqq7hxwcVaRjKVw2ucB1IxjqMZqNUAmlYjBJ3EcntjgdvwqdVaRyS+QB0x3pEVhK2QGHHXg1ojNrUSH7xVRhiCeRxx2rUtxGVBUbmGAcdBxnFZ9uDHM7suQCQPpWlabpC6kbQ3QL2960TM3oJs812Ax8oJIA6VEqKQwYkgAnA6njj17+lacdpOZSoVghyodWwGHuO4z61aj0WNvLlkJzySBkZxWqZgzFWyl/djeQwAIZfUjr7Vet9MFsihzvkUD5tvU9+O1ayxpFCCBhtwwpHQc54/Kodr3PnBFZ3QlioByRjJPHYVpcgqSwuICFOCOgPQ/jXA+NdTAmCRkooAIJA5JGD+Gc4+ldxe3AgsZnMoiCoWO4k5A6n9R+dePeJb4y3ZBJZHYBWVSQfr6DA614maVvZUbLdns5bQ9pVUpLRGf5jtOwL8jggDJFXIN8bJgBj16dR71UtsswVMgAgM2OhPQZrShRdwIYgjsR1r4Js+7i7bFq1yhDA4xyrZ79iKnsbcyzEMyqgyTx/Fz/OqrSDnIIDDJZR0+g9a2NOt8ZJGSCMnOQD1APvjtWVjZMr6+TFYMHkMRIwGU5Ix0I965LQI1cBfLJLDneuSPQE+vWuq8QLLLDOiBXMm5guMDdz+Q9hxWTodg1uAZQElJ5GTjI/pXsZXSc61+x5mZ1fZ0Gr6s2IUI2MSGAxhW5yB0B9quQxICVPDY3Ek4xntVMq3mgkDAOMKf1q3uG5QATuBHJyCD+lffRR+dSVieJiisepbBx61aRgoBJ6jIGaqAGOIqMKAckEflzUsEwZlDBicZA2kA89M/4VTEmGoOkdhLK7ZKDcRjORkZ6e2a6/4SfDS5vbuW/nLCAKZQC3BHUYHc8j/IzXG6zbxS6Vc28mSHwdq8MOuCD0wOMg9eODXsXwt8ZWt5pVlbZVJIolWXB5JVSAenGQBxmvyjxBqVllbVK/y3PvOF1D2rclqeix6fFFboEQRlVCkAdR71DLCFyAg2nOMjn8avJcRXSiSIEkgE5ABz3GKWS2DlSQ4GcHaM/jX8T15csndu5+uKxlmEsQuMg9T1zVyLTguHcYfAbIFadlpphUM5D5HGBgjnvViWNYkBChiAc59fWvMnXaZsmji9VBM0iKgL9gTgE/XtXOapbFIyjuQCQdoOR3711+pWoaRieS3UYrm9VtVYliwjABHzk8n2xXHOfMd9Jo5oxmBRIsgAyBuXg5qSzmeKcSCQkHOFBIzx3NSz2n7oAoWJBLbT+tRp5cRATcuRkqTkkew7npWDttY9CNmas2vz26goxYgAgHnmp7DxfeyyFAzAEYOOx+lYMgD7yAwAzgEZJH4d66Pwzocsymd1KwMo25GMtzUQpqcrIU1FK8kb2leIbu4do5IpEQHIdgAG9xWndarJIWBYEqCOvT8KhSBIYlXAIUHOOpxVW4gDkuCPqB+ldnsnBHG+V7EE99HJFIhfaxXAJ7Gm2EscCoXbcBjLd/rWdMNxJZREASNynJx646ZrD1rVTBKkMbNvPynYfu49fc1zSi7lxp82x7R4Z1CMYCPvPfJJzXaWsoeIBuCc/KOuK8C8N/EG30uRFdSXGAxI4575r13w54ottWAMUqFW4HP9a1pS5Hy3OarRlHWx0mqMlxps8BQAtG43YHUivgn4y+FPL15GMOGjZyQqnghjz7ZHP4195YE2ABkAkFiQQR7V4D+0H4PiubwTpFkMGkTGRtwvTjqTX7Rwjj6lGtCDZ4GLpJwZ8hpbv5SvE+QxKtn07Y9ea0YpmgQnOXXAIx61HdxypcbDlHUnB28E/SrJt3hjAeQTnONyqQD+HYV/ZOCd6MZPqfjWJX712Ii7/cch5AeNo7VVvrwwqQThuxqxJGVclSEwD+dYGsXZ5VSCR3bufSvQvY5FG5VnuzcygAlexLf56VHGAz4VcknB96iiUgFC4Lk7stxjnoKsI8jGEIiks20tnGFPf65xUXL5ScERk7SAMcj1og8qQMCSM9PUH6VDNGRcBEOTgk8f1p0OOZFcDkYAB5/GrViGi5EYowSVZiOMgdfoKdKqPbhioiToeuT7n3pkLMzeYRhd23bnBBqW/BNupyQwOdp7j60NDiVILgLOkRY7DkbsZA+tbsEocwBSznG35eBXLKZ2kMsj4JGSqAAH8BWzo9xNPKVLQrGhBJBw4J7Y6Y71wToKU+Y7413GDid9o4WJlSUEOADhj0Na2teIovDWnPO4QMy/KH9T3rnrSaOzt3mJ8xIxuYZ5rhvEWrHX5t7uWizlBkkAdutelUqqhTPIw2G+s1HfYwfEmvXHiK+e6mZhIcqPm+6M8Yq/4f1NbZUUj5wSQXOSD35rLbS9jlAxYHkH0q3Z6aZpliU7CBkH1r5ypiXzczep9PHDQjHkitC/4y1SKXS4IQ+SrFiAe5HH415VKv7+QopIJyCT1/CvT4/CS6mA9w7EOcAen+FEvwyWSQiMEqOA6tnr7Vx1swh9tnZQw0krRR5eI5B8xUgnrmrNujRFXK4Y8fQd69YsvgpeXL7TMDHgZLkDjtz2qvdfCO7g3CJw5GSSx4xXJ9foS+0dn1Wr2PNx1JAGcHr2ojBkILnLgYx6V2Vx8O9RhO0wgkngjpj1qCTwFqSzJCEDSMQoC9TnoR7VlPF0rX5jSGGq32MrRoZb3V4FVFYvhAAOvFelxxusKQhCApKnjvWTo/g59GulMpG8jIIcHr14HTpXUxW8VthY3JB+Zt3Y+g9ulfIZliVWlaJ9bltCVFe8Y8ukH5g4Accj2BqCKwSAEOAT13etdHHAZCRjc2c5ol05ixBQE44PWvBbPpYpnNAqC2EAJGOnar1rEj7CAEIGCCAcil1K1aPgJtbnJ9RWZNJcRoBEuSDyTWbfmbKNzUfSY5XZUwuRk4qq/hmBQFIMoJJIfnBNVotZeF0EoAH8TDtWnHqathlfKkcAjrU877lqm2LH4eCzFzM0gQ/IAMAjHf6VoW2nIUKlyTjkDjFUDqbIwKOVUjB96kXVlCO4GBwc+opc4nTZbkj8goqAE4wSeanjTyASSCD056VlNq6OfMU/JnJGOoq5awy3oBQ/JwTnuKOe4chet1SaRgG4I9M1qqFjRASASPvMcAYqrFabApCgEjoDnFWJIAIgdrAY5J5FPcvlsVPKBmKnJYtkEitjTLd0lZMElSMt2qlBAXdcru985Jro9HtivJAxkbRjr9azaGXY4yNhC8gjK+o7mtm2CKoI7knGarRx7CWIBGMCrseFVTjJ44HrUNFXJ4lRs8Fe2W9ahkCbiQCSOue1XUQl0kIAIy20fTofWqs5IVgF555qLDWpz9w7I+8/MQSAAOx7VSZV2E4KkjODWtPahskEBupFV2tgYwxGCKpFWMqWNWDEkkEbcYzisHVrIxgkDIIPJHSuvRAoZQpII/AVSvbPzUyRnHAGKq1xctzzS43qzA/KPUVEk6hfnAFdTf6NkOQm6QDds6ZFc7caYWwSpjDdA3rWd3HQz5CBSjyZBGf5ip44bVWAXcWJLMSc5PsOwqotnKjsC20jj605bVjKgEjJMCCMd60UmX7NGmI7UICQoCnOBVhL+0jXIQBweG9PasJ4ZUBUgKCSTz0JNBt5SiRnruGD7mm5SH7OPVnVxeK1tIvKhOyPBfgDO71p48RtNEGVBK4HBY8E+vFcxZWbvCPOQxuWZQvXgdDn3rdsNKjR0Bcg4ycc0k5BywWxq22oG5BEqAnAB29jWpbWYdQVOADkYPSqlvZxIgUsWbJ4JwTWzaIqxjYpXkDnvTZKVyxaIwhBQkkHbyMfX61t2bo6hCvRhntx3qnb4YhXO4gADHatSJVBykah24wSeT61Ny+Ul+zo0jBSAM5ABzgZ6ZpSklqVcIduSAR0PqP1p6IIwcxAMR2xzT5lEcYCggk8gjNJu4WZYtpEkMYUqm4kkdx7Cti2UbhvOSegFYMMLKQyxsoHOT1resXBwSCSPXtUWEomnHsJOCVHfijaPKJJywz05zzTYpskggMvTAGKmGxiAjAKBk47n0rVD5Sldo5Iy2Qo5Oc1hXsBkjcEgcEYA7etdJcgBGwMDnqa57Un8lXAHGDyO9bR8yWjxzxpYLFMz7cgsFGDk9/wBBWTp+mJOhQEjHOCetdh4mt97M6gEEHBIzz3GPxrnbKEwTgsQF9B2rpcnbQ5rWZRurFNLhknZC7AEgAdTXP2niYXk0UhO5EJK9setbfjzWYobVkWUptGAw7n+leX6Xcu8zZbeCcgrwG9a4qrqJXPSoUVNXZ9BeEtaE7RkElBzhjxU/juNbxi4ARpFyNo44GOlcp4JnPmxbkEK8fu1OcV2vjOMXAiZPkjChQgHIOBkk+5ryKU5Obudkacacked6DYbtVgQRK4Vg+5zhRjjH6mpvGUxeVoyY2iQk7gTuIrf0e0a3t7kxkFyCpPBwa5fWdOurp1SMCRi3IY7QB16172XUI+19oeRneIap8iOTErKCCu+MnIHTI7DNaNvcFnXadgxnaTnB+tVZ7R4blgQGUcYHrS2UbJGWcAszEjPGPavuaUj8nxUE7vqdFbXbBlBIIxg57CtGGYfKT8r5xjNc9b3B82DavmBupzjitW3nXIJUjsO+K9+jNHyleDT1OgjYw5LqQ5OCKuxyA4JBAGDkVlWxbYDkA9SSetXVmDqrI5znJ9MV6cJI86SRrBy20nnPJ56VMnlj5ioUFgu4e/T9apI4YDBypAOR29amQAKRnAyCCT6Hiu2DOeSRoRECVihDMpwCO1TBwZQAFDk8juazo7jDmTcIyeGwOv4VMb+K3MsrDeSu1do6NnrXXBXdznlY1WBwAi+YceuMHuKkhuEY7QMkdcmsi31COVZVaUZLbhjjnHWoP7VWC5QKRIV685z716NNHFO/Q1rvRIp1LKzhmBOQQQOfTtWDeaG6fMFypOMZ6e9b9hrUMqFUUtKpLMq87QTjJ9qW8KTRkMoKEYAHGK64ysZpHAahpTyMpVMjPRj0HfFVhpQMoRrVWjON5ckEA9AB/F16V281ugiwVBI5BHp/jVF18pkl2FlZgNvqen4ClKWhaZ6p8LdKSx0qAupE4A3dMZxg8flXo6glQQQAO1cl4HtRaaNaRu6yyBcs4yTg9Ac9cf1rfv75LW2y7KnUbjxivhMS71XY+1wsf3aOX+Il8I7RkAGTyO54rxW28DXd/cR6rGYzEzlsFDkAHnnt9Mdq7vVrs+MdYisYy2wNy6f3QecHvXqcPh+JdNFrKGB2qqsx+4OMHH0r8e434k/sug6EHeTPuclwntZc81ojn/AdmbGJFYFVxgjvk9ODXpdjKQ4LsegXHTArjreNLNlDsCwGCf7x9a2W1HzYMg7SByB6Cv5Xq4tV6jnLdn6BGhZaHSXWsRWMT4LPL2Ucj86fpd9Jd6e8sxUsZMKEHReevqa461ZbqeBA5I3cADP1+ldlJss7ExKQD2I7cdDWlJupJWegpxUNzkvEmt6lbTutteyQDJxtA6dhWLD8QfEmn5RbqGRshiZIzkj8OKu6iDJKQzBz3IGMGuf1h4rWJncMAoyT2FerTpOtUjShG7ZjKcYR5ma2o/FvU7yz8i4tbfzUz+9VjnOOOCK8v1DUTe3srEZPOMfzqnq2sefO6RNgE5J7j2psBYbFByM8sR29a/rngbh6eVYdVar1fTsfjnEWaQxdR0qS0Rq2FwfJJUBiRwCOR9K0rAOQCwAOAT9ayrRgACqgkHGQK2rYhQCCQDxgDpX62j4Zl20hDLI6n5Vbazeh9P0q7EwwFCgjsR1NVbbKIUJAXJYhRwST1+tXYEYhQBkdj6UMIl+1m4AxtI6n1Faq5IQg4ZQRx0Oayo1LYGME8A1fMy2sZcqGABGGOAeKyaudUexnSajHHMY3JGDnKjJPtWjb3AeMANgkdh09q4FbqRryRWbzGLFhu4wCeBmuisrtwjFjsYEKqDoRyc59v602rCcnex0ibGIQEc44JrO1PRI7lGYnY3IyBnH4VLa3m1NpAD5GcjJFaPnLIFITaD1yc1Kk0wjOx5Z4lWbTYGRIvnlyqeuQOvPevHdaF1fTElSSDggivpvxBoCaiqyOqkxEuGA5BxjP6mvOda8PpbO2YlLLnBKgZ/xrsjyzjoEqndHjM2kTlAcEDH0oTw3d3GdoHlqoAwDz759a9IfTYnhWBrcl85Eq9Rz3rZtNGjjjRihdyTliMfTj3rKVGPVkqueOnw1fIkrG2kCIMlscEe3rTbbTrm1mRyhRSCQWBB3Y4wcf59a9uuLESj96gIPAIHUVSlsY3BjMZdU5UHnFZ+xj3Idd9DzK2tZptiSW8ilsHkHv2yOldfpPhYeWXnOWbkIQOB9a6i106JwHSEgjBIbkCrv2FXUuAUHpnPFP2UV1I9rJmRHAkHHlbTgkKvIH4n61ma3exWyKucuRliP4PTHr+NdBfoLeNn3bAFJ69RXl+vaqZLh03htxPHY+ldtKnfUyepde+GJXUkM2APb3FI2pNOxABUDgDOf1rGgMrMWOBxgAdBV+LIBYnkcHaMZraSSHGJIx8wkkknBPByBXPaxEEkYnBB5AXjHtXRlkGAASx9Bx+dYWvwk5DDaR0574/WuSq9Dpp6M4y8Sd3eCORRJIcqOhQevvivsL4G6OIPDOlOULO0JLsF4ZixyfYHFfKdhpRvr+JiVJVgCcgMATjj1r7u+HuhS2Gg2kZUJ8gOFcNkY4BIr8A8ScQqWD9n3PvOHoxnVvI6RIwoCgbuOB61MCFYADAAwcd/apxaSKAPLJxxkHpTDH0IGR/Wv5Ckl0P01MdGcEEkqR+FJMqlS5yAMn5DjNJyVbIyR29apzMzyuWbjAAXoBisnKxaZcQCXBBxnqTTgo3EAEEHAPrVSOdYxkk+uBSTXnlqrBWbHOR2zThVV9S00Q+LdXXQPDc8gwWIJGPvEDjrXxf4ut9Q8Z6+UtQXTzC0hI4BP9cV9M/EqW81iZLYRSQxxDCgjAdfX6nNcZYaFDodlcl7YRbQWLFcNjqea/pnw7wVKEPrF1zM+SzvETkvYxR4h4v0SPwRoOwSA3IUsQV/ixnFfPDeJ9QvdSuA8jQJMwVlUnBAOcY9M1698bvFj6levCjkF3LOQeg7D8RXhMNwDcTIoIIGFcnOTnn6V+8Yqs6SUVufM0cJZXkjpo4hM5K3MruSSwLEjnpgnp9KvaPZSwXaSCdUniIdJCvRhyCPcYrH091jKgyEk+g6n0rdgG5Qc4wOtZQ5a8Gp6nJVvTlZH3D+zt8VItb8O22najdh9QtolQE5Im57DrnntXvxUPHtdCowCAR2I61+Y/hbXrvw9dW1zZXMqSQsJMxEqYgOOMdR7mvpvwF+1hp9lZxw+IIruWULgSxfOX5/iPb61/PPG3A1So3i8vhfyPp8rzTalNn0FdWzRvgYIbJ55NZGoWodSWAB6AgY5+lcdb/tK+GNatpJLOKdUTkvKpXj265rJu/iLN4hJeDdFbMcIy8CQeuCOCPSv52xGU4zDyarR5fU+6o1oy2N572C0uiY2SVkJUkHIz3FTtq9wyMI3VI3XLDGScdBntXN6bFFLkAZYHcWJznPWtCWQxKCkTOCccAEmuD2fI7XPThZ9Chqt20wJYFpBxuJzgdvpTvDl8+kapFcueFBJBGeo44ptzaXdy+1LaUow3ZwAFP4H+VV5bG5sLUy3ahGbJG1iwxnvwMV34OhKvXhTj1ZVWoqdNyOa8cTz6hvZiSSSevBz/APrrzvypIZgAMAdR1r0y9hF6yKrqCBuIYZDL+FY15pEPmKhAVjjBDDH6V/enC+Xww2X0421sfgWb46dXEO2xgWMQdASdxzzznHtV6Sz3kAgE9cjvWnBoGGKqmMHJI71pQaLBGQAGDnrk5zX2kaCR4Xt29zmTpYJB2bgOo9fxrVtNNJ2gpgkdxXRjTIowuBkj1pZogAGUgEDv2rZUIlKoZ6WYtow7OAg6jHJri/G3iCRIZYot4jPVAfmIFdrK7S5jYh+OAD3rN1PwxpepEGWB3k24yTjB/D8a66FKMJKTCeIsrI+fdWmubhCAGBwWIfqFFcs2GnIJJJGSfWvoy4+F+kN+9McitnGVPArIufgxoUyAB7mF+WGw7eSea9CdpHne0bep5JZuH8sOVXGASOM+1a1qNrSEklWOQp7D/PPNd4vwb0tJAY7u6HTDPJnB79a0IPhBAIQ8WryxuT0MYJHtzUJLqyueJxdpMioDnGTgE9/atZpQAUyQx7CuptPhA6RESagzoWDZaMEjB6+30q+Phhc7hJb38CKPlYSISxH4Ue6yXVt0OV02OV3VSSB14Nd1pViVQu5YsQBg81WtPBlxpzu7zo6DgALgiuj0+zIUBiDjkEdqLLoc8puXQdDaF0VCDn8sU9NIR3IkGTngdM1pRW5yHJVcc98n29KsrEhyepx16YqXJlRi2UY9DhCEHapwQOAMVzdt4ZitvE7zIFSHylycc7ixyePbHeu22oyAA5OMjjpUSadFFKbliVJOck4HHpUuWlmbxumdJpiJBZoI3BBHBHANQ6npxvIyScHHfjFJp97BeqgS4ilYsAEU5Yn8OK24ohjJPzY5z2rz9IM9CE+ZWPI9bmOhRSyzxByqttQH7x7HNeaXmutcSSyrFIRjd8pyVPpivWfivo8ssAbgRHJV14YN3GK8JeSTSmlKXHmhgyt5ygAD8K5c1ozngnKjuz2MDOFOonNHrPwl8NX2pambyUSC2KlVG7gnOSa94urSW2sgQrK6qMn2HSvIPhX48TVY4kmUJLEoUbIwqkfh1+tezx3guEcEqwYEkA8E46V/EPETxEMdKNeNrH6nh5qpBOLOC8SeMfM0h0ZgqqxIYdSemM18teO9Xjv76eQOcSSbWLY+Yj0r2H4sRy6FgIdkZctJkEgegx+Jr5gvppkvrgzOZGMpK7zkKNxxgfTFfoXBuXRqP29jys4qclKyW51FpfjKRvgOxJA7n3rctJ9ihd+SBgkHk/WuO015Hc+aVMxPDHgAdq27SURMQSCSckjkV+ywgoH57PmZ19jMJCCBk9znHH1rat7ksUAUHkcjv/8AXrmtAEt5OFjQuCcgqCcivQl8JzWtskrEAkZAB6V6tLG0qVozlY4pYarUV4q46ynRAUMQB6ZJOQc+3f61uW1yBgIcgjnmubgIgJjPLsedw7/WtW1ZEILfL7ivrKDUopo8aatKzR12kXRVwxPPYGusgcX1o5IUquRjrzXCadOoYEkkDpjmuu02cSRsyNgM2PTsM8VrJdUb0pWOG8SeHgJmKIQDuJyc4z7mvN9Z8OgzQImN6tuwSF3+xJxgflXvev2XnREgkpwRnnHHX+deeajp7yiRA5iTdhgAMMAePw71305qcVc6G0j558R6BLpzu7qXUkgsAOAT0z6V1Pwee5Gqym2u5IijBgoY5JPUjrmu38TeFjPp8xjTcNoAJAOD/T8K8u064m8G+I471XkjnQ7UKMRgH2FefmWHniMLOFPV2O7C1acKkZPY+pbPdOEUygcEYbufWtu18Jz3cRmUbgOCSQBk+3WvMPAPiW48R6khyXJ+dlHJGTzxX0VoFkn2MEqQ5GQCeGH9DX8J8U4bE0MXOFXufruExinFezZ5o/gq+iDhEaZmOOy4H41CPDN2CBLC0QzgKSDn8q9q/stZVyVIHXJrOvdFikZAwIUHcdhxnHYmvgpYc9qNdvcwtCtGhto1Y5IAGduOO3FbWRhQV3EDjNSCGOJAPuHptI7+3rTgADgjI6/SoUHF2MpasrNGzyjA3E8/L/KnT3iWqAuTk8Hngf4VU1bVY9Ls5Zs/MBgEdj614P44+J+o2+9LacROTtG4ZB+or6vJsixGbz5KJyVqsaC5qmx7gurxyuQrkkZHIqx9ujXGX7DvXyuPi9qltK4uJVl29HjGMn6elSJ8etRt0GIlnOf4+AAf8K+9/wCIe5qvhSZ5X9rYNbyPp6XUYy2x3BU9fSsrW9aS1tQoYCNc4Gema8Et/j7KZFMttG46HDd/XFUNc+NDavbmIAFQTlc4z7cdK6aPAWaxqL2kNAebYO1+ch+KPid7zUZmDgxGRh+8HzKB2/PvivIrmeN5GDShVILFjnr6VL4o1yTUbh3JJyckZyB71jKWdQSfkIB56V/Q2SZPHLsPGFtT4bMcb9aqe7sXra8KokkRYkc4Ucn869R8FeNJSkVvcSKCRkKTkgf5NeTq3zhIhxj5s+vt7VdsLxoLtJEBDKMbvbPIr1sdgIYyi6Ukebh68sPUU4n0rBO88bOCpzyWBzkV1/h7Uho0DvEN6Snfgng8Yzn8K8t+HmtxajZLBM6Fs5HuOwr0KdTEgOMnAAwe3av5fz7LamCrunOOiP03B4uOJgpJ6kOta/JNKSpZCOSc9Pxq3pXjSWGxKPLLPOTtO8gDb2IPrWJqUOIzO4Ai6EE9TXH3niawsUnD3AUR424GSxPbHQAeufwry8vy+eLrxjTjc6q9b2cXNs6bxBrQkkRS4KswyWOdo71gBxI5YEKpPGBWUdXivgjpIHDcjnr+FaCziNAXYpj5sKu4kfT/AAr+psnwMcJhYxS1PzDHYl4is3I27BkXa7Nyx6+lN8R3Yh0yWUShAikkkdaLHeUUOQjkZ4GQR25/pUGrRPJbNHkFACenT/OK9WULmVKSTRzmj21xqaiWOSLaCM5PJ4zwPxr1bwFYy2V0JplCxCMnHQscjH9a8P0u8u9JvvMRxEWcbVIAXAPJAI5Jr2HRPEyagqI7NFMihSNuAcf/AK+1fgnHFCtTnzQ1ifeZY4VUlI9P1HxKPJZAykkbRtPAryDxxfvNKH2FsZBAHY9DXVLKZ8jGc8jFY/ieya9haREdWCCIBgRkAcn6/pXwPDOa/VMdGMtmfVY7D82Gaj2PKTdCSd1aPBz+dWYURSGBwG7Cny6eImBIJVhlWJ5PuaakAWQAlnkPP1Pfiv65wtSNWmpx6n4lXg4TaZZCsvQ5XtmrEORHyVLZ6jmoEdWyBnIGCDVmJfLIVkIGMj3HrXpJnG7ASySgKBtYcjPWtSGY208bRsuVwTkZHSs6JmiUDALsMc+manhkYkEqCAdv1NU9TF2O90XXRMEJcMWHYYx+FdFFfI54YbsYwR0Pr9a8wguHhnDhtrHGSK6fSNWIdVZgSTuBOBnFZNWHDTS509zeqsZ3MQSOp71wmvX489sHdjgZOcD61u6rqIeCUHgYPOa841HUlJTaSex3dRXXSjfc6JXSucPe6WFHHDZIK+uKzl08lySmAOnFd7cwCSNiNoI7nofeqc2ihVA2FHIDMC2evp9e1f5r08Vpqf0nz2OYUtbuCDkmuh0HUCs5YnkgAgnOOvQVlajp5t97+cxXosbAce+R3qhp8zRSoMM/zEZPJ5759K6LKrG6ZvFuR6/YXokjDECM4xg9jVpVZo0HmFRknKnoT15/AVz/AIbvBKEjbpjj3rqNxOS5UZG3AAH415VRW0uYTVmUn3AlRhiOmTjNNO6SQHAwFyccc/1qxLbPFGq4OWGQ3ciq8w8sEjB2jgE9a4pGcXc1NKcLOjYCkkDPrXrPhq4URRkkEgAAYH868Ss9QU3CGNwQeCD2NeqeCr5Z7dHycEA4IwRXPVhdXJqxvG6PSEAyASASoY8+vapcdgM8ZznpVe1kWSEHIIwBjrmrDx7sMecdK5kjyp6bgoLDOcEH8xSkngBRjuF5pQ5XhgMn0owChJyp6deaoybDaeB1NRs4UgE4JPHtSyShQNw/Wsy/1RLWFyMYwevUVLsiSW/vVswzl1yOTk8Vzd54iR2LOVVieNvQCuM8X+Oo4UkAYhAOQwwT+FcA/jR2JAlLksSMnAxniumlHm1sdlKg6mp7Ot7Fdl3VwG4HXGfwpjlFJJOW2lckdj1rzzSPFgbbvK/MOTnBB9h3rqbDXFnwC6gkHAbvXo0rRauXOhKJheLNPilhLiLeTkZz0r598eae0aSKSYw2QNgySK+pL+FLy3dOGJUg9sZFeJ+PNFeOF3EM10/Kr5S5x6k+w71+68F5vGlONObPkczw/NFnzZqyi24Mgj9N5rNdNoBYZLEDKng11PiixaGVnnTeg6MT0rnJccRA+WxOQSCQBX9V4arGrTUkz83qw5JWK4BUEsAVJJHsKhjd5AHRgB145xVqeIQSiMMJCBuOCcDNRMgeMoBtLcEqcV1qzORsrySeZKERi6qASx4JPeo5GAIcHJHFOlYxXLhn3MFA6cDjpUTEMVycDgkAe9aJAPBzGzkhQBkseij1PtUDzgMWVcuBwT3HrSXSgF485RuqHqRTDIY3AAwAOB6CrSsVYGmeSMoG2kjOSOhpkAEJSSVy5K/MI/8AA1OVeRcqAAAT7kVAGMYYImIiMsGGCT9fStEIfDIJIA4IDszboyclR/8Aqq7puorAw4IBPGe1ZKhCgIcFjk57igSqRheXHIB9a1tcOax3mlakJ7gqGBKYJA4wK6OK5SUAg8uMjBzn6V5fY6i8T7QQjt1bHSu50S+jd3RSQuMoWxnH4Vm6VzKpPS6NC9kEMTk5DMCPbFee6/KzsQ7s0ZHQGvT7q2SW2O18A/wkZz6155rWnvMZfKj8xweFXjjtXO48rOeE7yOQhYRSqxxnoARXeeGpwzbyAVjwzNnpn2rhJA6zlJIiroecjv8AWuj8OXZhmBccYII7HPf61vTlqeikpI9dsoWKI7FFJAIAOccdam3s7kgk5OORWTpM6yRIRkE4PJrVjYgliDgf3eTXaedONmP2hSQwznoPej7MN4JXOPfGDTgA+1mJJPOSOtWGIkckSBFweCP0qWYWYzaI5AuwMpAOT97Pf8KtiyAYSYODyQRg4qtHnYhL7SwyDnoB/OrkEwlCkEkY6HjNRcaTRA9qxjBiVSmeUc4wKr3OV2AISCSdwONuPX1rQCBtxIOB1Pv6VUkJjOQCQOhxxmlqNOxC8ZkkRmGWUEAkdAetI8giy5AIA4B7mn+eVaMAMSVLMQOBz0zTEZ5GGACwOcH9OaaVzRSFMRZBIGBHUr6VNAxhYsJCoYgnAzj8qrySlJCAMHn6VdtoxIsZAAYDJAOcmrSJbNKJW3KABzyfYY64qzIBjIUkgZBzwfwqC3OMFXzJjA4IGKkOFBQMdxJJJ6AelUYyYgDSRkkDHTNVeWlIK4HGCD1qy7MgUKu045BPWoJpVGAoVcnGAckH3NQ2yFYp3VwLeMlAyj7uCcnmuc1S5dDsJ2ZII3elXtVvCgkdSNuSpYdj6VzcMZnuJZTucMehORkdwO1Ra5pHRnQ6MjK6kgAg9T3r2Pww6XNskcgKSBRuAHBx2ryCxBSBXLkbCPlPUk/04r0bwJqJfakn32AwM96+P4jw06uFlKHQ+lympGNVKfU9GHhyK5ty8sCyLggAnOQep9q898S/Dlbt5cxko5wcnHGeBmvWNKnDwoNwbBA4rSuLS2nDjZgHBC9cEe9fyLmOc4vBYhx5tj9MpYaEldI+SNS+G0qNOUUxlCVY4wAPc1xOq+DbvTp4zICIWYgeWMjA9fTOa+17vw5DcxPGwLxvyQBnJHSuS1rwDDcBzsG5u+MAD0xXtZbxnUb5a1lbuFTDdkfG/wBgljl3q7AJIOgxgg9M19B/Cm0byYht2g5IP4d/fpUXiP4cOkF3bJbCQyEYXGMN2P1r0HwH4VbTIILYDdIFBLkYBI9+ma0z7iShjMI6cHqdWApeznqzdhg/c5IKjHeojnJ2DPpg9a6RbIR7WCsCpyCwxzWRfQNu5ACrnkcda/Bakk22fTxfmZ8ihlO4nJGDnsKNgIBU7cYGfWpGjZVZyNw6bj2HpUZbIARAQepzWKaNLjZUKsXJJwOeKjT7uSA4zkEdRUoYywjICEHr3NUdWu49KtZpGDAHDKwOCcEZGa6KFGVeapwV2zOc1FXZV1y+awtXeWBSgODIScrn0ArlbC5l1TU2wQYwq7DjPOeRj6d65zxJ4ri1G+nlFzGgJLKpyMD+6M859zWv4EtjJbPNP84kZWRwSGKnOORwQCP1+tfvuX8O0cry54ipH3mj5+pinUna53+nKbdiSCDjGD6mte2mMAOTls4yTn9abHEGtkLDIUcZ9ulQXDlQCFwPb1r8SzGSqYiUkepSXuq502nXZRAivtI5DKenuK2bW8IIAGeclie1cHZXDJKAXYHBwDXTWt0WeII6uAAeDwa8OcTqUbnbWd0GYEMQCOuOtatvMeCQBz0rjbW7POeCGxhec1vWl2WwcZGOtc9pGMol3VHEkAXAAyc+wNeWa8PLmkAO4knFelao5NnlWGeQfy6159qFk87gkliDnjvTSZvh9Hc5qFGfIZSGOCN3b1FTi1kLBlOAOK0l0oh97kkA4HHTPatOx0OW5IUoSpBPHoK1O5yMeGx+XDIN5H5itS304MsYOURuCQOlb9v4bd9hYYK8DPcVs2mjiJQhUBfftVXsck6qMqwtz9niQqAI/lyBjjt+NbNpakYCqAAR1qzZ6awUbyHU8qFXoK2bXTV2KAMAnrWsZtO6OGcytbWQDA8Eg7gDyM0l/okV/G6ugXeOWA6fStdLZSu3BUnoepGPf3qZYcHAOQB27130sXUpNOL1OWdpI8V8afDKO6t5TbwK7YJORXzv40+Elzp0wlSIBHYhgvRSe/Pavu6eyjnUh0GCMEZ61yHiPwPBqkUoMSupHpX6vw/xziMDKMKktD5/FYCnWvzK5+c2u6DLY3VyGfzmSQpmPBUEcEZHBwa56a3K5DYJB4xX2B8QPhQj3RkwqFwVGF4BHbHvXzr4p8DXGnTSko2VJyoXGCDX9N5NxHh8xhFqaufG4vLJUfegtDhFjZCrsQoByOeQRXpHgfV4gimeQk43BVGeR0rgLq3ktpwjLuGMggZxV7SgYCTISRnIAyMZ7YH9a+5hO6Wp4T5obHtR10XESFJtq43YUkHPbNT23iO7iZQszAAYGDjFcZZu0EaAsrZUEkDgccCtMXDDyyDhz3xScPMx52dqnji/s4wkU5BxgEnvV9PiVfxRkmWR3ChiAw5PoCTgfpXBNIDwMFuSKZNK5ChSAQM9Kl07j9rJdTurv4m6hfwGJgAQMBS2Dj68/pXO6jr0t6BljnGMZJrHt1BZixwAP1pWIDKSpHfOOooUEjGU5S3ILmMSEbwCxHPFZ72ZUlRgY46dK1JECliAz5+b6f8A1qrFSzM4BG0jJxxz0raLsZu5R+yPG4xyCc5I61tabeNagE4wew5AOfSqjRZ5XcSRyT0H4UyK3JBLMQcnkHqK6qdVwd0YygpKzR3em6kJgkZJUsMqAMZHr7VuwFWCujZcDAOenvivOLK8NvtABCDqc8kV02j6mZHKKQCAW2luSAMk49hXrQxCmtXqebVoOOsUdeqmQkhSCDkE8DNK6GJgXPOeeM1TtdTilRTvBQ8gj0rVg1CCUgqBlTjOepq732OVxa3RVESxtI5Bfdk46549KLe2ddxcYDcgelXztOQBkngGrQjAkYOAAcEL6fjT5midTP8ALkddygs3Tr19KWO0d8kjBHTHY1qRrEMEDAPGBTi8cRIJBHtUuoy02inDYKcFgSAOtSpZRhi5JGTxgdaa2pQoHGVUjAAzyaqXXiiC3VwhKuuB0Bz61lKQ1dmsI124ByF4Oazb7UYLWOSVnUFPvZYAgev0rn9S8bHYBGqBiucDIIPvXOt4leX5CoJzksTnn0+lcFStbY6qVJt6nYTa2m8AHep5OPSvQ/CHxVtdPt4IZWCRwqF3NgAADpz/ADrxRLl3jcK4Z2GOV6A9eaiac4KltpGevfFeZWk6q5ZM9zD/ALh8yR9leG/ihaXRjxIpLEFMt29K7zTfE1vdvsLDgZ4Oc1+ftr4iu9LxLE0iuV+UowyAO4DcfnXZ+EvjZqGnbTezyyoDyJCNwH0UYNeHWy2NRXifQ0c0cfiPuhLxJQCGUDsQwOfr6VKGViSDkHpzXzn4Y+OFlqJjRbpjIwBK4OB+PrXp+i+Pre8UFGVyRkkt0rxKuX1aep7tLMaU+p36qASQAD296fGNzgAnOPwNc9beKLa4IVXUkdTnpWlHqlq6gmRQvQHtXnyozjuj0I14S6mgiNtIX5j2AGKlTTY5PmbcGIHHpVSO/gOCHBHHORWnFcxMoIkUjpnPU1yz54nVCUJFJvDtk+7MWN3JK8ZPrUbeF7R2Gd2AMD5jnH1rWMqKOWA+tQS6lawqWe4jUDqSw4rL3pGtqaMq78J290ow5QjnIArxv42Tr4E0o3DzIhJ3LkgBgCCw574zXrOq/Enw9pKsZtTgyvUBhXw3+1L8VrjxXq1zDYyI1usqpGzHI2nGSPwrgxmVxxtJwq07p+Rx1MTSi0oy1Ir34ywSXAAuEBI3BRJhifRfU/lSQfERJgWlMmTyTK2WNfKdxf3en3Eso+R1G1NucKvbg9/erNt40uY4Qrtu53HPXP19K+Jq+H2FqRvTVmdFPNIw+I+rIvGdtNKmXABPJJzircGvo+GLgAH1r5XsfiPLBOAUZgBkKTwT9fSuhsPiY7SRRzNFC7MVBRjsCgZ5zk54wK+Vxfh5iYL90z0aeb0Xuz6WTVzISYpVJC7iG7CpItWfzOCjnrgDivDrD4kI7BEYsCSBnow+tdfp2vPcKCCVJwTjn8K/Psx4dxuXfxFoexRxEK691npqauSqoVEgBOecEZ9/arscxuOQcBecA1wUWoh04YhhW5pGp7iisdpYcj3+tfNcsov3jqcVudS1oWgRiOM4Api2YYgAj8qltr5GtgM8Y4qW3Zd6OBuYHIPpmtbRRnqVptP2sygMeOcHism/szHCVIyzcg56+grqREygspwrDHHY1k3lmgcgpkDp7GsZSinuUmzxn4m2hvrOSQRKpK4Y4zyBgn68V8p+KtKSyvwkRJTH3mPU19w+MdLWfTpdib3Hoeo9K+RviNox/tchVCnBYgjpzX774fZhFp0pM+czOjznnhiNuCSAqsQM54BNd54L+GGq+LLpBawsSPmI2kg+mfau8+CPwPTxbfRz35CWjYH7w/KfrmvuHwH8ONI8J2sEVnGgCgKGBGSRX2nEfF9DKYOnR1meRhsFTk71H8jyT4R/s2WmhpbXV/bqbjbuBK9M9etfQ+meH7bT4YwkIjUKBwAM+9acMKcg9R1J7VMoVhgEHnvzX8zZpnOLzWo54idz3oU6cFaKsQxWaxbiAQegGKm+zDPJJPTnmpY2IyCMehPce3vTlUKRk4A5HNeByo2TSIWtlPUkGpRCNhwMADJb0pzsGYEHBB4z3oUfMSrbjx2o5Uh3GKpTIALEjnFNwZARgoR1yOp+tTOQNwZQTnGMdKOoJwAfbtUyQypJGVyCM5FMeDahJGRjHWrBJ3AMTk8nngUOoALAZyOT61zzSKiYUygE5BB/nUPkhuMZI9Kv3KB35yG6gUyKMg4yAD+ea45X6GyZmS2BkJCqCSc4Pc/Wq9zp6qSCoDDjBHQ10iwqMZAJPp1BqlrDQWUDyuFbaD8pOMkjg5+tJRl2NIzOSvLiOw+QjZjqe+awL/WCysQCg6ckZP5VU1vWStwwVsgjJBHQ9/rXJ6t4hSGN3Z8DuD2r1qEYpJyR2RV1c0L7UnwSTgt2rFubp5CCrZA5IrJj1Wa6dWLZOCARxhT2q5CkhBBXJPc1tJRWyNloWEgMmMnGSDheprTGNpVyQuRwOhPY49qqWqFAVLYCgHk9c9hViIGIkbQ5PPzE4NTsDZd2gSEKQdpwSKc2QxOSSSTgnOM1HIzO+QeoyWz3pTwAGYg9PrS5r7EXHJmQkHoOQQOnrVhbElVYgszn+E8ioYoXwoYYAfIx1x/hW1bISVCqCO5z0rqw8Pa1FDuTKVkY9zA6A70GwY2gnnPvUFvqR8xgzleSSAB1+tXPGM8ek2QlZizkj5AOma4eHVSZncKx3ckk5JHpj2r6l4CbmqUNX2MlUvHmex6XpurHBAOTkY56Cup03VjuXJAHGR6ivM7C+RY4huVXKKzHPQ9/1rSXxNFpyhjMuDnIY4zj0rtq8KZjGPtHCyOF4qlN2TPYLfV1ZAVUk5wMGtzR9dktmVoWKYOTjua8P074hafG0jRzx72G12DHBx25rq9P8facIVJm2t2IYEH2x2r5ujLF4KteDs11HKKa0R9H6L4gh1KBQ7BJ8fMp4/KpNR8R6fpaMZrhcjqqcmvBbf4j2WdqTA4xnJ71Dq/jCO7jIgcBiAuM9Sa/asm4uVflo4qNpdzzatNx1ijvvEHx803TmkitYWlkXjMnygGvMvEf7St/JmK3uYrfdx8qEc+gNeU+Lr9rqeUCRgYiykhuCQeR71wF1eum13bAzkHGcjuK/d8uw+HxEFUSufD5hj8TSm4LRHq958RNR1KRpbmWR2wfmDHkHrmuR1f4hXMAEcUpZQCMNz+Fcrda67whEJXpkZ6iuYvtURp1wVkCkncG6Ejke9fZ0qMUrJHx1bETk7ykdk3i25EIXzWUsSxVSQp9DWfP49v7aJ1E82NpGFlIB+o7iuUudZaQBFIUDqR1PtWfLerJG4YlgykBs4wT3/Cur2Mbao894iotFIpavq0mo3srPySdxJPU1lhkcklAyAHg9R7j3p4bcqkuGKkgn1qJAGkOHUY6+9crSTsjoUpSV5CcupJJLE9T3FOJdGJiVUHGSB1qRVBIAGExjnuac0YwcJmToADQp2HZMv290WIyxAwOtasUqMCRyT2z1rnUcxsoVMqe45xV2O5FuEwhGTyc9BWyqW3E4I2TGDklznoAe1P2IvQggDGagS/jVgjqCCMntmoLm9SCARF1AZt4JPPHUfStOdHPKm+xFrN28cRK4LHgAnFYTEcvjecHC+pqe5maVt0pBAJIGOg7VEI5LjYFG0t0FNO4kmiFIHWXeWBViCFA6CtvTrbZIzlcAgEHPU5o0/Syyq8+Qw4K9vetT7MN5MaFVzkLnOK6oQ6mU5vYdHbtnCgEdcVftbBFjLncHLZU4+UY6598mpbO3ZURiuMjJz25q4Fj+Yg7l6Af4+9dKOZvuZd1ChLgDDdhjqayrrSQ7hiBtwSfUHtXQzhSCQSSOpPWqcwXzDjc27Ge+BWiRjJnKz2pjLbVwQMg0lvcSJgBQFIzIRxk5/wrbntnkJCRBlBye/FUri3EMMgRcsSBj0BqnYmMmmcpqcguJWiIkBxkFxjINZksYgKbQQuCGyelaV7C8csgchSh4z1IrLvWOQM5AP3hxXi1H7zPXprQn0q//sy486OJiQeCpxmva/AvihNStUJdWIyDz0I6j8K8KSOR2YKGGD1PQ10Xh3U5dEk2kkIG3YHGCetbUa6p6PYqpQ9orpan0bJGslsdqEuw3A9QBVFS6HBGQAF4GK5/w54zguYV3uRjAwTyR9K6yOaC6j3RupB5OD0NetCSkro8yUHF2Zq6ewZEUnDZHB7n0rZVS+8kYIyMDtXPWkbwuAWYjIYHNdJbOJCQQSTzzTbJsRNEShbbu7EiuY1myf55AjSNkAjsAfeuywE4bkeg4rE1qFOQgKB+cFs/rVxkZyWlzlJrcqCUOR78YqGWAyFFJLADg44B7/StSW3bIyBHjPQ5H58VWvJEtlJY4jxyegIroU7GGhhXmmoqFwjOQcFRz+nesLU/EFvp0DxliXIPA5w2OB/9am+K/HcVs5tLdiIypO/aAc+h715rd6tFJcElwXA3EHq2O9ZzrJ6I3p0ubU1tQvRrECLd/MQQ+JBk7h/LFUmuY4gMscg9PSsS58RqMHOGPAwPSsi61aSa4cPgKcklTnJ7cf0ribk3uelCGlkdTLqMcCPsAUOdxPqR0rJufEEUe1iHLk5C7SQfqR0rnxPcsoErlnA52twT2Ptx2phLTINzAHOTk9qybkjeNFdWWpNXkab55HCscADHA9Rjn9adl5ZEdpCqdGzzkehrMijjhmCAksAWyT71eTKIuWOW5wTnFfIYyrUVVq59bhKMPZJpFuKCJTMxLO0hyAOMHH/1qsWMCqUAdW3A568EdvrSLlFjCAkrghiMEVdiRgsYAGEJYADgMep/GvZwcm6aPCxa5ajS0JFjUSHYhJGM+wq1bsY5gCSADjDdqbBHKzEooJYFRz0z7VbtbOUMBs3ORg5OP07816kdTg5bnQ6VesSBgAcZArooLpDyMAgjC+o7muMtVeB3Kht0ZwwAOQcZ/PkVtWn2gIHiXLMMYkGMEitUjGVPU35phtdmRHQvkqT1IHX1A5rlr6c3M5jHzEjBbvirrQ3s29gGQ8jIHIA6c1qaH4XF0on80qWUEMef0rRJs537pFpsCW8CIHOeCD7jpz1q60L5yCxJGSW/vfhW9D4diHljzC7emCCSO/0q2mmJGxdsAZxtHQk0+Qz50culvMSwRcBurY4Bq5BpkskZODkDliOTzzgV1EVkE5UMgxggEAHPYn07/hTxGFACqCpHOB0OelUoiczEh0KKYMzhgACODgmtS00qOOMFRyQBn0qcxrgqQSRz6EGrVuiYQYJcdCTwB34qrIi7kKlvFHtRIwAQSSBgE/8A18miRMqUJwD8xH0qzMgQoAcBzgDOdv1qrOhRHBZmAB5UZIPahEtFY26yEZOB2xzVKe2Bhy6kIG9SDkHrxWgEdvKUyAD+IbeSKryoSlw7lUEKlmV2ABAP6nnoK0vYzaOH8e6wLKxNuGzFIApGcZ74x35Ary6S5affGzsAxHmBTgkg5AI64z26HFbvi7V5L66dVbMQJABHIwetc5GWYgqRlhnOeor4XM8R7aq10R9rllH2dK76l23hJAJbAbsBVyIqQqkFQo4xycf1NV4w0cYLEAg8AMDkY54H1qyCeH24iVSWIHftz/SvBbPcRZijYuMAEFgNo6/X8K67T9LTapdgIx1ZOPxGf61zGlwfMCTuJIYYOeO9dLNcmGExqSpIwSD0FSrl8zWxQ1CyRY2kZN7MSFDdj68d8H9aw4UK5cAEAkcGtbVL15FUoCQpGFXuaz4kEbFBuBxkhxyD3H4V91lsYqimj4vM5ylVtIfaSA7JXVRIVAPHX2/WrMGAUUDAGeAOBVdCRksoABwMHrVlGLDBQAEZBBz+Fe7FXPBkXEIeNlGCB83uQKaC4wDxg5A9KauABtDHAAGR0Pep5AGQEHHGOBznsapomxV1gyHTpmI3pgKfQZPH17/lXH+CPGtx4e8QkAxpG7hndySSARxj04rptclP9mMmfLBYYfAyCAeh+h/l6V5Jf3QN3I6gqAcCT1rxMywkMXRdKorpnu5bWlQmpwZ94fDjxLD4gtt8G54wMg4yCPUHuODXo0EcbRghVwx28HGcDqf8a+D/AIX/ABJn8Oyqk0xMXmAoC2DgkZGB15zX2J4S8VRavZxFFkMOQpnYggnA4xnI69/Q1/HPGnCVXLazr0tYs/YMBjY4qCd9TryFiwFOAvqc1AVfLliSMZJ7/Spo3ErZAwfbp9anEQwzYJORwB0r8Uq6OzPdiYep2JlXfkAjGMDB/wDr1y99o5dCWbJJJIC4ye5x2r0drcSrgAg8Hpn61QvdNKjChhg53L2I7frXDJvozqpzseTXunmIupySpxgc4rMNsGmACZdRwSMkE+lelanopRXcplAckkdM9K59Io4pS8YDNyBuAx+dTC8j0YVLor6N4eMLJLcFfMwGG1gQPy7100ciwKVwAVHGOOaoo6ugBwhHUL61E05RmBORnr7V6VL938JnJuRcknIychjnntgVTnmXacdMZA9TSyyLIwYNlRxtJ/IZqlIVbAAy/JGDjH41s3clIr3sqRREkZ7/AI15/qWoF7iV0OACTxzXQ6/f+TGUWXLkBiM9BXIKyMrHO5iSSAMYrnlFLdHdSVtSXznlVSdxAyTjjpz+NbegeKb3SpEEL7gT0Y4/WsSLDIDyQOcYPWp1AZlwMBsYHrWUkn0NnZ6M908HfE9L1EiuQElB2kZ71r/EkRa94ee7t90cltESJFOScjBAH44rwO0UxygxkxEc5UY5rvvD/ikXGlz2d27AyRlN3rg+h7HFfSZNjZ4etFOVrHiYzCwnFtHzn4v8PHStXkRVkSNeAJeCCDzmsKRiMFTyOgNeo/EWET3MrFGR4wy49R615VNuTK/MQBheM/rX95cO4p4vAwk97H4lmlBUa7sUby4ZI5HzggcEdz2rkLqd4zlgCxJJIHTNb+vTGJy6EAZ2hQefTn19a5lwZ9yOSSTnk19QzwyW2uhHOkssaSjaVyR0J7j0NTMxMwAfI5HmDgH0461RgUOjAsQQSpVh2/wq5A0ccsYIZogRvXHJ9cVOhV7FmyVbR1UjeTu5Y5xn69amYYKlMNjuoz1+tQRIDKQ/KEkqx7DPAqaJjEhJIBOQAR1rWKM3qTQMY2wCSetPvcy7gxUnGAVJwRUNuuxUDFnI6k9TTbgF0YLw3v2FNgkV1jC8EZc8DB4ArW0IBy4KbSCMZ756/wCTWVCAgBJLBwcE+taehhprxIwQWJyozjJHOPpWMnY1Ubmxqsx+zJDHkKQdx9T2rnI4RLvzGVf0Jyf0rvU8OT3a/vU8pCCQ3qfatC18L21qhZok3jGWxySO9edWcqjO7D8lGNkebNps1vGrsCkZAJJHTPQVswW7QIglj8tlGBx0Hr+NdTrdruEZAwqj7qgDPvXLshknlLuyhiAQWPAHT6V5Falbdnq05qWxZtmChSUIVucDjmt7SYVE6PkOrYyDXMpKd5VQXGfvEfyrf0uRo41IOFA6EcmvmsfTtG57eCd5HYPcJb2wZUCITtGOQP61lX120zKC4Kn5RuPQelVGupZAeSIl4BJ4/KoCS8qEoCijjPr614Ox7nKTGNRnjcDgZOT+HsKx9bCeZAkThmQEKEOSPUk+nNbAUkEkkL0C/wA6pPbxTyEBBGQCoYcZHeoburG0LJ6mHBG8jsXOSBt9SBVwRI0YYnvtGe9TSWLQBGU5BblhzgHoakWBZEJPTPAFcFQ9ig10J4FPl5JwMDAA71fisiMuXwDyCe1QwIXUsRjIwFHtWvbhf3ceAW6HPpXE2z14JWMz+w47pmZyTgZwO5rK1Dw45YhIigAzkngnPIx6jH613MaKjqpQKWGeB0AqSWATIVIyT8wJFJNdTax49e+H57d5nKEjduXAz8vv71Tlt5jGHVCR0IFewTaUjclMj+IDvWUPDqszIqYBOcEdBSk49C1LyPNo1kZQChGOKt2Wlz3O3fGyoT93GOK7+Lw2iyfvEBQEdByRWnBoph3ADKckHHT2rmd2Pc4nTfCjAkuhCHpkcgV0djpf2RCgGT2OOldFDZiNAASTjnd1NUp3SLJIwfSqjcztYotC6KRkBM9Mc59abAjujo43KeATU6yIxAVsk9V64qeAAYJGTnvWiJbsQW8AQnYvtyOlbNrGUjQE7ucZFVvKOfkGcnPHer9tCAg6kg5IPrSEaMa9FA3ECrCkrtONpB2lfQ/WobENO+ApBB6kelblvp/nOqkAA1LYxLaMyAEkDAxk9qr3sBEZKIWLEA47c1sTWpSJ9g+UcfjiqZZ4eSSDjk+oPWpeoJmCbcbn3j5s8D1FMSBAdrDJ6ir0saxzFRwq8AHtVd1ZpGCKc4yT7VNzRFFo0gyvD46FegqMxB0Y546dOtTPCQSAc8HLdKqqSC6YJQHIJ71onYpJMzp7UPKQAd4GCSKoXGljcB5IJAz610LwPLggHB6GniAAAEDHQ1rfQfKed3mksZXfZtAqo1gQBIg5GDk969H/ALJSUHIGcnIqt/YqCYoEUKTxxwM1LVwszgorR3DEIHLcHK9Klg0qQkK0ZMY4BH9a7hNF2lAYwBnDcYyasR6OYyCo2gHI70epHK2crDoYYBimSowR7VtJpImZJI497gBd3QAdua2E00jnGCT1NaNlp7RksBhO+D1obQKBjQaUysEYYbPOAD0961V00uhJQr056Vrw2ZyWAyPUVdjiTyQGQhznr/OpNUrGRBpzREAKDxkk1eSIAqSMYPBx1NWD8vyjkgYpHDbACuQeBk1LsO1yUQAoCSCc5GO1OMJKgsQQATxxmooy6IAVAAOCM5BHtUolTAABIPI46Vm2HKSDAUAEtkDPB4rRslAQ7RhjwcjrVGKQ7QDlmXqx71pWZHLDhgOAe9JMkmVwDg8HuD3q5GwMZAGCefTFMjzuAOGGM56U8SAEgggZxnFbxFcq3rnyypXJxjkda53U0LQsGOGH8J710dw4Klj1GepxmuW1lygJBYkEZKnoK2iJnE6ujMSmeQcg4/Osq4sFEbFyNpHcZrevIA6swBcjoB3/ADqYWAnsHclQVHAyM/lW6nYwaV9TxPxzbIjkbmwwyBjiuDsGP2tGU7FzyDXqPje3nWQgRgR4JJJB+n0rzW3hY3JUIu7dxg1zVVdXR62Hn7p698P4kuXiBd2KhmMQwpPfg16PrUIvBGDy5QE5GOAMD9MV5/4AQ2oiKpkgDAPc+ma9MltWnkRWOWK5OORj6148E7tFym7mHJFDpekMrRiItli6rgknoT68YrgtWvGkklKElCcFlPX3rtvF96baJoQcERhcnBz7VxNjZvIVjB3hj1Y96+nwCcI8zPks1n7SfKZWn2Uup3TRrGS4OMEc49a7F/DMEOnYaJZZmHAI6Gt7StHSyQTniRlCsT1J7nNWHjLMSoP0NexCrJM+cdCLVmeW6pbCwuThAgxlYwOAB1OKis5mlkIUbuN3HAPqa6/xZpYlzIFIKqegyT68fhXFeW9uVI+UH14NfQYespJHymNwzpy8joLecAIQN5IIOP4fStC3d2jBJzkYya522uHwMMV9ecZrVtrhhtBPBGQT3r3qD5j5mtTUTZgJfJO5SBjPrVqFihUshK9SM1lJI7sVdmUcDA/SrkDGJirEsFPJBr1oXRwNI0Y1VwWOCDkH2H/1qytY1E6dEdjqseCoyByfTNaMckTIQybznKgnGK4vxLeqbkwOVL5wBjIwPet05ISjFuzID4jmhZgAQCpUtnqDVGXVpeQ8hB4ABPbtUbxCU4XDBeQT61FLZyOTI5DsBux6AVrGs76ilRj0RtaT4hns+Qcy7QOehx0GPT2rpI/G1zIkcbxCQKPmK8EjvXnsaSljgEnqPalMrh9rsQOhZT0yK7IVLnJKhE9FPjWJ1IFvtJJA3McmjRtdk1bXIbVdrRBCZIyMkZ6Ee1eeQOZpCVJbacYB6+lelfDvSotGkm1G6fMsigRqRyg6ms8VifYUnJm+HwftaiSPedNu49H00F2UbV6g9DXm3jPxzqPiK/TStKDl5G2gIOozgk+3vVbWPEmoeILpLWBNxYbUij434HX6V638J/hVDoJTV9VXzLyVflHBCDsB+NfivEPFFHKcPKbkufofpOCy2UuW+xa8AfDI+FNDWS7cz3jLvaQj7zHsPYeta82ohZzE3zEj8sdq7u7ifUbYwoioGjKkjgDPcCqlt4as9NiVvKDzhQC7jJ4r+SM4zGpm1Z1qkm2z9FwsIUYqKPP77T2dWckrzkACsTMskpQMQRxkHHHpmux8XXMcOQqEKThigJwMccfXFcjDdRqzOQXc85xjJ7Zr42pHllZHtU5Stc3vA9lMt5czuHRYlCqXGAc9x6/56Vvarfu0hRWJVQBz0B71Vsp2tdOiiJKk4cqDkDPbNROA7ZDAAkjafWvoMHHlgm2cVWXNIrLbvcTpECDIwLAE4yByfyryjx/4niN5cwIGSKJjGFPRiO+T1+or0PxZqcWjaJcTE7pgpMYJ6kAk181+Itel1TUVlkkLJjhAcg89R9K/bOAcjjmOMVeorxifF5/j3haPJHdmtZzIZSSWDHkd85res5CVU7wgPIBGSa5iwnVniRlCBmCiTJIGfUYz+VdDYus23CYdcqQRjPPBr+u6VNU4qK2PxSo7ycjbtd4KFXyQcjn9K27dSdpKktkcDtWJp6kOyEfMOvGR+fT8q2Y5WU4JIDEDA6Z6CupIxuaSSKuUx8w54GM/jV+3fOSTggZAPeqEJIYBiQ6np0yfStFUXbExx5nU4GfwqWWi3a3G6YqBzgnpgD8azPGurtYaU6oVDsAxJ7Ada1oyoIA2opIBY9Rn2rznxdeHUpnCSsIkmZARjLAEgH6HFVGN2bK43SWJ2EuXdjkk98966WOXy1Cb8kHJ5yD7VyWnAkqoPOerGthZyAFU5HTNE9SZXZ0C3mJC4JBc7zk9K1rTUSWCt36GuRhnO5Tu4HJJNWotRdGAXBA5xWbjcyvY7cXXmmNF7naTntVHVtOgvoixAMkRJGVyWB7VjW+oynuADWrFdiSNlJ5x1zUW5Xcq9zkL3TRaysojZSDysgwQKgQMQY9mExnOec11V+BcIQRlsZJ6k1gyxiMksMAdfauhSuJopSDaAADgcU2IlXcFOBxkCrU5RVwOSDzWdNcuc7QShHWrSuTYsWxTeSgKL1wxyce9X1cPBklSPQHpXOC5fcEbcoI4K8Zqxve2tnlOSqjcST0FNRb6jS1Oc8f64lnEIUlBdgSdp5PoK8vspGu5wXQKCSQq9vxqx411UalqjBX2kblDZ5wSOnv/AIVFplq8SoXAUkDq2c/lXe2oRSTHUXKtDctFAjyRgjge9XoV3qcjJ9uKqW0bSqACME+nWuj0nTVYxgBmQDA3Agn6k9ee9c7lc50xmn6O7lXfGzruJ4FYfiiyMRQRxtJKSS2CPlXGAfYE16TDBHawFQgAHOMZ5rjPEIDXDlhzjgr3B7VPLdXN4NXVzmfDNhGNVgLkKMgDHrnivujwUUGm26ooREjVQq9+OT+eTXxb4Rs5rjxFZRKViRpMyOewHQfWvs7wiyJpaGXCoVG0Ae5ycH6V/M3irL93GKP03hynu0jrP9YCAhJAPSsfUtQhtExuBY8DB+4fU+orO1nxRJbsYrYlFII35IyfQ4zxXFJdXN7Kslzgz5PA7DPrX8qzmloz9LpULq8jrX14SklJQy9AQenrSC6MrIxOVzk84zWUqpbopDAsR2PSl+0hY1CkEj3rkeppKkktDWWUlhggnHSh5gyuj8gg/iKz1uhuABwfX0p6XKnAJwWOB601oYuJ12m+RfBUuIknAwPnGefrVHxX8OrbxDp9zDbSi0MikMW+bOe2apaPeeVOEMmSxyC3b2ruLQ70Q/eDH8Bivay3NsVgKl8PUaa8zkqRi3aSPhj4t/st+IYJZbnT7WO9jwdzR5Le3H0xXy74k+Hur+HLm4a4sJkEZw42/NnPJx14r9kZLZG4JBFcj4t+FXhrxlbvFqemQzbgQZFGHH4jFfqmA4+x0LLFrmX4nDVwtOovd0Z+SVhDMGjYBliwCwIxkentW/ATEM4VUbkYOeK+6td/Yu8CXk7yrPeW28YGHyBjPGK8C+Kfwu8J+AvNjtNQkvCjhGWNACq5wcDPNfq+S8Z4XHNUYJ39D5nF5ZO/Pc8Ue+WC6ZY5T5bDO5ehHpXU+CbBNSgu57xImQYWIEnJOeTj6ZrjjGPtEiiPBYlVC8kjPX616J4K0CcuQCWiZVXBPXn06jpX1OdYyNPBSlKXLoefhKEvaqy2O78HaBPqV8iO+yBGyFUYBA6CvbdJ8LIIYkAwoGSOxJ7/AKVzXgvTIoUjYx4mIAb616ppCKqAMQT0A7iv454hx1TEVrKV0fouEhFRvbUNN8L2ixoHjYpjlVOM1q2+l2tqCkNrFEnBwFyePc81PACWAJGzHTOKuQW6Lkklx7V8jBSbuz0XJiC5gtEabygX6EIoB+g7CuV12Ea15mVYoSQwYcjP0rY1eUMgiBJAO4he+KoRB2DELli3A6ADFethq06E4zi9UZyXMrM8/wBW8PPYxExQ4A4Kr6enNcy0oF0WKhyhCmIgnDde3I4P0r2qbThcxu3lgPtLOCc5wK841+3EdwzxRBlJyecED+tf2LwLxJSzPDqhN2mj8mz7K5UZutFaMqW82FYkBABk+lSO5DZzgYA55qiLowghhtJ4GOtOWcnBJzx3OK/YoxPh27Fg3DMQgOwAkZHeo5kDvgEBu46fiaam0JliXA/i5H61MkykliCc8nFdCIuVRCXYkgqw4AHHA71YMaooLDA9vWlhl35yc4ODjtTnBwQThc8VqmxXI2HyYIyCchewNZ00pWcKq5IGSMdiev8AOr7zFSVVSQOeec1RuHlLAhiCf4exH19a0RDZFzvG1VKHjkc5rX0+FWjDMuCD0I6VQtUeS5VgCEx90YwDWpGTCckYQdRjrTepCLpCIp8tCAcDb1xT0CFFVgByGP19aYAGjEmRg9DUnlEKARk9PrSsUJLFFIrq5B4yrepHaltoIk4I5z2pWhjUlVBBGCfanoqBWIIeQfwL1FMknbYpGQD7AVGsagllGCTnHrQgCuCDkDk1Iux2HIXPc8YrNlojkjZsbD8wHaq/ii0lh8OiUSbSc4UdiQM5HrgCr0O0Sgbs5Pp0p3jvyx4LlOWU+YAdhySCMYx9QKUalpxSOyjFSdmeJ+E/iK+i+Jls5XxGW2rIDjDHgV9G6Ffi9sYmBDEjBY85YdTXwT8RNTezv2eLJeGQH5Tghg2QR7jFfWvwO8Vz+IPCNm8pxhFZlAxuyOp/GuDNqioVYtLc2VCUKnu7HZeO9ON54fuplUb4AGIHIAPBOK+XPFtk6TThk/dgFznGDj2r6u1xUl06XEojDjDDPMg7DHoCK8N1nS4zf3ClFaJifqT34rNYi1B9j0YrRXPL/D2qX3hPWoJIw3mSx7UjlBK7eucHgZB6+lfUngTxg+rWFvJIYxNjLBOQD6V5INFtrySNpoVBUBenOBwK29CkTw+5a3XBPVQevPpX4pxPwzRz1+1i7TPoMDj/AKq7SldHT/HiyiutJs54Y8CZiZ4w3QAH5snoScV8l69p6xanIARlSQVJBzz1yOtfT3irxKNf00W8sYDIMKR+nFeFeIfB1+bl5DOJSVDbVXBx2J4qOHMmxeVQcKup25hjqGJglB6nJwuxdQeSMAkjgD610OkadPrF5BbWifaJJCFITnYD3PpS6L8PNU1m+jgRDHDKMvI2flB9K+g/A3gGy8NWUUSxAFQPm6kn1NaZ3xFQyqLi9Z9jjweW1MU9VZE3w/8Ah3FokVrPI7tIispSNR5QbPQnqePwq940uI7e4KIMoowSBjBwMjFdQLlIwSAAAOmcAV55441Ez3LhyXAGVAHAH17mvyzLc4xGbZnFzelz6qvhYYPDNROTa4M07snB3bQD3rWtHHBYqW6HByKw7aYyyk4AQ8AY5GOvNa9mQGCKQ6DgEjBP19K/rfASaoxiz8YxFvaNnSWc2TnG0Y4xXTaTOGIIXGByM5/GuM0/bFHjDBQeMjJro7CdEVAQxPDAg4x7kf0r0mZRavc7Ngbi1IyAcHn+lcfqlnGjlGGcnJHpXS6fdK4CF8k9B61heJmigCSK+8Sklcd8dadNtOyOu/NEyPISRlQRq4YkFX6fjXiHxI8OzwE3McRQlizY6jDY4HvXsAvFVnQvyTuAzWH4xWG500upLyKrFlx6dAPXvXUp2vcin8RU/Z0sTdXF0SWiKlAokyM/eJ579B+dfW+jQEQgEZA6cdK+cvgTLFpWjkz7nZ2YoMY2gnJz3zwOK94j8WJbInkQmQEjgkDFfxf4gqNLMpcz0P1rJaUnQTOuiQrkk546VU1EJsAKEgnHBxWEfHqqqr9jBfud4GKsR602p4Hlqg65J4r8o9vSk7Jn1Kg1uSz7UAJJyDgFR0rOnkBYg4BHUA9K0bqQRWzSSEKi8Ejt6VyC+JbS9v5raKQlo8biSO/tXXSoxq62NbpasyvHF4U02ZcggZYkEgAYr5t8YGW8uWZCCByT619Q+JrGKbSJXBG8jGGGcg181+NLc2gCRNvUDazswBP4V+28BxhGpyxWp4ebLmos8s1HUQsirtJBB+cMCD6fSqSzHaDhlDHkdTWgbZoCURiqABVHoB2zThAqqxYZOOpr+maUEkfk9SSuUDchFJUZA+UknoaZ9pkKtIGAIGeoHP071JfRgQFiNoAzjHWufN4I2kJAYKMMP7pPTPpXRyozUW9ixdXAYYIAIznHfNQRTtKwXPyAZGTVOa+MZDMcnufWo7S9E05JAXaCSPUVDSL5WjfWVlwQQAeMYzVqPau1T8hxz3z71l28nnBWQEIOOTV6Jsyrk5HbPepcbiszq/C2tSWF/EYpMoTjIOM+9e6WfiSFLKKSd85jXOD/ABAcmvm+MPAqyhSpJyGPGa0J/El+UCCZyijHWvlM3yKnmitI9bL8W8HJvdM7rxx8RjGJIkuAQSQAuQB2/PgV5Nd6tcXcpklckHIAB4+p96Zc3aSyETKs7gE5fJIyfyzxVYld4KAgY6Y71vleR4fLIcsI69zXGY+pinZuyL9nrU9kSwdxxweQBWlaePNQgeOWMNOQcZLbcVg4GwqN2f8Aa70r5hVEwMAHJBz1r6WNOPY8Waueiad8Z7ywj2nTkWJiS0Ybfk9zk9yea6Kz+I6avA4VFhVgRtPUZ968XRRIAoJx1OTWhp5aAYDgAHI55PtTnRUlZGScou9z6J8D/YtUmEF1GJxIAoLDJFdpd/D6e1iae0dSu0hSRwD64rwTwF4sk07UIt7hgGBAx0HcV9kaBNFqugwzkxSQGPnymBIJHf8ASvw/i7C14Vbv4Wfa5Ni4S/dvc8s0i9e3WCK6dTKo27gCNwz1xW7e2xntwxBXjP51z3jOA2U8rsMoqscjqMdqu+F5WutJdC7SOG3EkknGK/NZ8N1YOOLon2n13l/dtnC67bi2k2silRnC44x6e1YJRSgAYAL39DW18Q9Ymsp5fI4t2kZEyMF8EgHn1ArzWfxg8gPlAKqno3OT3Nf0Zw9zTwkV1R+Z5zBxrt9zs4NhyuVBByDnPWrSyEYDAAYwGwRkfjXm0vi+9acRBIwhHLgcjj+dRf8ACT37qyPLgE4BGeB/jX2UKMmfPHqKSDBzggAgnOTSNciOMMZUUZwOc15LJrt7kIt2xPoxOCPoKjfW7iUmNpGJA5BPauhUO5LXkezxahBCdrTLk4A5xitrToDdShoiJCPu7eT9a+eIdQleRVW5MykhQhOQpzwSevFfQXwuhub+1Qx7QY48kk4HHvXPXh7JXJjJKST6h4ilntlMbMSp4O3tXAXl60twVJAGckiu88btPHbO5jCFQcO2cAn1A6j8a85dW88eZHGXAwZcfNnv7VpQu43Z2VYch1MuCGBHAPQc0oJkDbjlsdSasSQ/OTjA6GmrEQxbAK4Ir/L1SR/SKSMXUtOaSMgEnjk47VjLoyRHBBK8AAdhXXsA2CyEg/Lu7A+lVpYlRxsTIJwe2BXXTryirGiVth+jEwBChCuO79MV1kV4ihC5VzjI75HrXIr/AKPIeQ4I45xirP25o13KxJHQelc87ydxSjzHSX2rgoSgwAMA+gPb2rnb/Vmi3tnIIAwOeTVOa+ZgSxIBG4jPGazJ5Xdw24KSeCB1HaqhSu9QhRSNBL8ROZAxAByTjpXs/wAO79JLO2lLZDhW6dvpXg8SSRyAsCQ5xtJ7V7D8NrtPLjA5jb5SSeVx6CpxMIqD0uaVIJQZ7jYZ8sEDO73HFXDHvYAkkjgGqGmqCEfd82APwrRAGSc5B5BryYx0PnKm9hGIVCSSeSuO/FMYxxx7gWBAzzzg0kkqwEsSMVz2ua+llGxdyA3I57elWtXZI59W7FrWdbjtYgMjdjIZjjHuK8j8YeOp4XaNSJUOR5nmYYewAH9ah8U+LhJd7ZG3wMpU46j0FeWavqDyXDqCSCTgA8Adq7KeHd9TvoYe7vIsanrD31wxLMxbkljkk+tZE1wInAUc/wAqh8zAOc57Y7f/AFqhaQPJksCfUV6kKaiezGCjojWtNYltyMgsB36Eiur0DxMYAiBwQTkBj90Z5wK4GS5Vo94AZ+mAeRUsNwwYMCykYGQcGtHBbtBKzPcNP1tLi3LRuXOcEHtXNeKbIXCSMhJODnBrlNH12Sy3qXyJCDgevrXRyait5akk7WIxgHrX0+R13RrrWx87mGH5oux4d4508Ru5J5A6Y615ddzbZ9ijae5J6mvdPGlkjQ3ABO/k9M8+wrxfU7J0lkUIHdR94Dqa/r/hvGxxGHSvex+TZnh3TqXM3Pdjg56k9qR8bnIYFDjGDTQGliDBckZzntURzGgYkBByAB09sV9wmeCMkhEkgOQRnqailZRGUKkDBwR1BqxIoSPIYEE5wfSoXKuFBI4OcGtkxGe7ZEZlPzdAw/maQk5JdySe/tV6SJOQVwCM5J6/hVNgqo+Dx1BboK0Q7jTPucBMlR1OelNm+ZmJZiCBj2pFUrkAjJGcDvTXbl0IJI6+xrREFcRCPBlfIbIAFPKmNSyvkg449KlCg4B4GOQR2pi+XkRgbAT6dK1QCx3AVlJG055Y85Hp7V1OgaoIplCEBmG0bu341yjDy5Cch1A4wOtWLacKyPE5VxkAk8A1srFcnMe46N5dxCW2qUUBSqk4Jx1z61V13QIJbQlUYhgchTg4P05BrF8HaonAiIA4BUE8nuT7mvSba0S7toypBkbnBPGKylTTOGpScHdHhOo+GvsykRBigyQrEnGfc1kQh4J0wucMB1xkZ5r3PXPDe5ZC4AODkqOteeal4cVJg4iAkzw2OgrNQUXsVSxDjpJGtoN8rFcIdg7nFdbAQxJKsYzxweRXH6RamNlDABfr1NdhACIRg/lXRo0Ocoyd0OkUqQFOQD3OaFZlbAADngkjOAalBBUKQMnkkCnMoKkKVDEcEnke9TcyWpXw8jhAwQKc49alt5GAkBcguCMA4wPY9j702KGWPbLK4ZuhVR0H1pyShSxYgEcge1FxqJKLormMEswA6nqP6niqqkSsSxySccnp70FzPK7Z2gjjtjFIqucOoyp459fSpsToh7H7hUAkcDJ7GmmVsFCABggj1qOYPGQQMHvSlw65bIPb/GhIi45CJnUhcHGPwrYs405IABqhbxM0ZZAxOM4x0961bdAQDkE4BPGM1okNu5MVJUqRg9ieKf5RRQyAOwGcHv7VHI0hYDePLOMLt6HvzT2DjhSCSQSR6d6tohq5GI5FRBI2WAyTnPNUL8IqucgBu/qa05mcx5IyBx0rlvEWpCGBkQkuCOgzisne9jJrU5/Wbl5p1iiDIM7iQQVJHUEe9WNLtX3EsVGeQOnNVbO0nnBdyApO4hTnJ7c/0rftYJSQTGY2HBUjGKuK7l2sWIYWKElcE45xnFdBoE5t7lFErR8j5h1H0rKhUhCQzK6kDBOOKsCYeYoUgsPmLA9AO1YYimqtOUGa0qsoTUk9j27RNRMccaA7wQDkc9fcV11uTJCGAGfU15J4O1gTQKFmLOjYKAZBH19a9OsLtpYgqnBxk47V/E3iDlM8HiJVEj9nyvE+2pJ3NVEITDHlj1XsKRrYuSHHB5HHaiJgAcDcxGcnipBIUUlzux0wMV+HupJH0KVzKn0mAuxKq2DnoDg1ZstNW3RgACAOB0q0AJThFByM8VNEGePzAqhcdckEfh6Ue1qPS5vFJald7csgOMD09Kx7yxOSjHIPcnpXSjGzJIBJxk8VQ1GAMCVU7hWbUmdcWcfcW7NG6kDOMDHT2qAqI2CKABgAsT0bviteeEDcQMY459azbmJRksMKOcipUdbI26alK8u0tFleV0jRULAnkE+leM+OvGRaO7JlzGFGzb2ORmuy8aao7osaAkAEY69+Ca8G8X29/d3IJASQkqAi4ypPQD3wK/cuCMjg5LFVrHzuPxL1hEy7HUG1/UhGZAhkOFLd+fT1r6U8DaekFlGISFVQqsi454/ya+efhtoIm17zCjERnOcZCnPI+tfVng/SYbeziCAFCxY54IPevs+Ocxp4bDKhRluceXxlK8pnQLFi3JIAwMj2rJugFYsfnyck+9dBNbA25CgkZwKxJ4lVnBJJHOK/mmpd7n0sEUdx8wkBlJHyj0q/ZylGDs2TgKSOwqo0hDDKAHGM57VJGkhUlTknoK5W11OhHUWl8JMIrYBPIx3Het+yuygAJyelcTZq0UqElgo5JyMfT1robK8KggEOuR83pXNLvEiR1iOZFBIyuec9qhOkK8pJQYIyMCo9Lu1bggEjrk1v7w+1weCOQASRVRM+Zox4tJRWwYkIPTI6Gtex0xUJYADjHA7HtU/kBjkBSR1ywBH0z3rTgQBEQgFl5J9fSrSRDmytFaI2AFwwAOMU8WQUEAAEnJ71adGZtpO0YwWB5qUxE4UNgAdB2quRMxbuVEtwCcKACAD71diiKxgkAge1IifMB1I689KnjiPzAZAPJNNQsZtjNrhCUIB7/Lmg5UAA4XIyo4yc1JtO5mLkEnnAAz9aDGgwoIDnkZ7+9VYV0GQCCRkH2ppQy5VgCc4GBjr296kIOAQwI6cdz60AAjIOPrVRJsYGraFHewshVSCSMBeR+NeReNfhVbXlvKkZZIGOXYR4Kn29c+hr33YNq5IA7571Sv8ATUvVKkAkkZOOtfVZVnmIy+acZaI5qtNSVrH57+N/h4NOnJijCSgFinTjJB/H2rzi802XT7+IOzIh+bheCP6V+iHi34fW+oKcwAk8EAdR6Zr568f/AAgeBbp7ZGSV8gFudqnqBnpX9N8NcawxcY060j47G5dFtyitTxXTZwYgTJwDjp1FbiMHQjBx9cfrWVeeGbvQpxFLbtHCoAXcD178+lW7cvLGEIYDH3gOlftdCvGtBSi7o+Nr0nSlaSNFAVCZOT0zQzFCTnIOSQKYJSqBCACBjk5JpdhUBiMqTtIzXQnc4ZNCxyEhwSSpGT7Ugb51wSQDkHPSo7mWOGQI52ZO0KD1I5/pSKy7gCcZ6Yq7GXMW2kZy5JAGMYp3mEQjJBQ8Zz1xVcgyAOjgnptPenbUhz5hABGDxnA9ah2K5yx5hWPIAxjGAOtVEkBYqTkjOAO1PWRckK25DyO2R61F+7RWKRsjBguCc7ge+aaI5kyVGLYxyewPenRSvDMZIwVkxtyO4PUfSm+Wy5BGCOCD2ppcDAJIBOB6itFoBo2+qSwOmSxA/gBwOa1LPxLLEyHJUZ2leuQa504YIS2Bg/L0zRHIPMAA6jJI9q0jWcdjKVOMviO+j8UlC+SMDlcHk1NB4sYs7JkEEbiea87e+2uuDgd93OakW8KqcnJJ9c4rVYmRj7Cmzv18YlsI52Enj1FU5/FU8is6SMihioLEAnH6ZxXHvMYyATkk8DFOOx4gJ0DsDlQVB/n9BUSryaGsPA17vxHcSzhgyg5JBLHcPpVE6g7SKRuIHOGbNVlkR2BAK98NxUakEvggMwwMDke9c7lJ7s2jRitkaLPvIG4quMEZ6/jUYl8kF4liUjqdoJY/jUOFUAFiSBkkjrQSSQwwEJ5HbP0qbHTGyNe2vl5w2HAACkYyewFV5roCQqWBB755qtFOF43iJRztkI5x6Gq08yJJv25BOTjvU8tynOxZu72L5SrknIAx1qv5+CzggjPCjnP41kXErCRgCAATtUdhTorolACADnkA1pyHM53Z11lfyxQqEcxHghgcH6Vv6Z401GylRXu5Sg5G1iP1GMiuEjulWNAcAEEjAxjmnPqDIAC24npz2pOF9LFRrOOx7Jp/xn1XTgTCYzyFLGUgke3B7Z71vD9oSa12mRWnIwNiMMjP9K8BbUN8ZQHB4OexPp9arSX7Q4Ck4OAaj6rTlujZZhVhsfS9p+0YChGWQr1UPkgnt0/lUb/tEXBuMLExXPWSUnHuBXzV/aLRAkNkk5Ddx7UkeqNJIHLkkDOT2prAUX0D+1ap9EXf7QOpySSsyEICSIxKTkfTjH4Vz9/8YdX1HLG8lt0PICSYB9vUV442oOVQNKTg7uD602XUGMRwemc5PStY4GjH7JjLMa0tpHcal46vb5ik85lyckZrg/Es5v5w5IcAHIBzzxUXnjCkOSx6n0FQzOobMhZDkgEDOeOOlcWYUYxw7aRrg8TUqV0pM4XXLbfDMCpLDAGTjvXKeUCCDJgdsAklvrXofiK2EERd12AjOW9K4K4GLvaAFjI4IPU+tfCYefNsfbVItFWNXhYFGBdckhucjvU0UqhQCx2gls+9IygtuGc4ODjqKaHMgCFdpUYB9cV2Wuc6djo/B8VzdarCQ7iInbsI4OOcivfNFtHtokJHbkGvNfhTaCZVmkQMkYATJ5JPU17TBaIqs4QknBJOf51/PnHuO/fKkuh99k9JwhzXEQABAOGJ5+laFpOEdDvYtnHsKrhAHVSAGxninQxhWDFSG64r8PnLU+o3OnttQ/dgBvmzW1puoBn2MQpHB561yUMvmKEOAM5DY5B+tXImMIUchh0I5rNS7EM9IgZXVQCpUkZyenvTLm1XDEID2Gec1y2ma6IGdXVmK4AHr9DXTw3IlhBB75APTNZ25tzBpo5rXLJGheN1wFGQMdT6flXy18WNNjj1BiTsZSZQVPVQemK+vdVUQhnIGWUjkZGMda+afjLprSM7iEkg8SAAY9DjuK/Q+DMT9Wxii+p5eLjePMjlvh78al8MRJbxOy4yvAO0rnJGO3Pevc/DP7SVtO4jMjLwNxABGP8AZJ4Jr4b1HzYblg3yuHIYjgHPcU211y7sZGiSchXO4gt6cZxX9A43hHB5qlUktWfNxx3s3Zo/TPQ/jVp1+CTOVDDjcQMD0PrXc6Z40tL5UMckZUjIYOOf/r1+VNn4+v7eONxdSu8ZJAViPm+nT8673Q/j9q9n5SySmBUwTk5I/LvXweP8Mm9cMzshmVOT952P0zt9cgcgGRc56ZFaMVykoOWAHvX5/wCh/tTvp+x7qdlTcMHBbk98AE5r1zw1+01a3CK9xOqK2DubgH+v6V+fYzgbMMN9hnbHFU5bM+qcowBzggYwOwpVZQCc4zzzXjWh/HLTtR8sGeNVbnaj5zj3zxXa6Z49sb5igljYnBBJxz6D/wCvXyGJybGYf4oHXGd1c64uMgAE+pz1pR0K5A7nnrmsy31mCbAEgL5wACD+taEc6TA4BJz07mvHnRnT0kjRO5IEBGQPzFRup2EAZ5zTwVBALEAnkYz+GKWQDYVBwc8dsVzSXkUjLmUbxk5JP8J9KkWDJyQQe2B0p4G1wCSCeAcVKgJJAJJ6EgVzOJpcYlq7AAEkg5JA5x61wXjjxCmyUJKAV+UBBggj6/0rf8d+LbTw3pwEkpEpUnGcEY7e9fNWsePpPEF/MsasFBzyetbUKLqS93odNGEpu9tC9q+ttNJKASTnPJya5q7klklBckjGeeePSrnmkIHkUAMdpOMn2+lRPHhgQdy4IKkcD3r2nG/Q9RRS6FaynSOUbxgkEA5ro7EvLCCTuQDliRnP0rmnjUTLkggnkntXRaawbYgGVHXLYyP85rGUNLomaNW3QDkElcccdPxqRHYuMLuAHQHpSRMI4+hK9gBnAp4yCxAyRyMcZFcbVjHUcmWCkEgt0U9asLkoCRyD2piZYrIQApGCcVp28KvgEFCDyc5BFZq6BuwluyO0YILDv7U+71k6YInUBtpPGMYA/nVuO1jiJJOABkc9a5XXZluJQpBwCQMHGT2r0sPWqU5XhoyVFSdmZfifWJtduJHdyxdtxBPQ9q5pnltCQCFPT6cVrPFtJJUkkYAXnBBrO1GEKGk3hhnaR6H0r6zKcTU+uwqTfUWIivYuMUZ7a68UvlryRwCT/WsvUNSnuArByCcjGeAe5H1pWtDc3TyuA6KQAo7Ed6sTaeZbcFAqjPDEdK/ojNOIsvo4H2UpJyaPg8NlmJnX527I56LV54LqNQzEnIxnj8a2LfWridiDKxA4G04rEuYxE5LDBAyT71PBcGJcKDkYwQOtfz7WlCUnKPU+9p03FJHceHLqW8unIZmCkBiM8E9q7rM8bOFlIGACAcj3FcT4YEjRK+NkZwWJIFdZDOVJJJOOgzXkTmoyujSSVti4ulfb4WOAQ3UHqa4nxJoBhmMaApgnIPau5ttQ3YAIUE4qDVIjdRkKQSQQciv1DhPi2rgascPVl7r7nyma5VDExc7aniWoyOtrK4LL5bbTkdTXNTSm5JIIQMQpI7epruvGlhLZkqioUJJbPX/OcV58wOQCm0qCM9OCc9K/rXLMTHFUFUi73PxHMKcqNXkZJG3yEkksDTLhmSAkH5eh9c0uAMGJiPUntTZx5kYGckHt0NerJ6HnQ1ZRWLy96AFRt3AEcHJ/nShCQpwB6tjp/wDXpjl0yFfewPCk/wCeKuW9s94rhVKtwR3wO9edUdnqelTV9iEqPnPYjaM9vce9CKdyZJI/nWrDoFxKFQRsxPt0rTs/h9qNwrSiNlUEKPQV59TFUaWs5pHdTwtWp8MbmEqEbGABAzj2zR5DvOQQTuHQ9MV6bpnwduixMsymXIym0kLnpzXZad8HIY9kkoDKQRgjGT3wa+Tx3F+VYC/tKq07HtYfJsTW1tY8Jj0u7uwRAeQMgtzwOw/wrTsfBt9qLK4gYsQOJVIx719Fad4B06yyUhES7Qu1RnOOn+RW/Y6LZREAwg8cGvg8V4o4OOmGi2z3afDit+8Z82j4ayqpe5TAIxxnms6bQI7GRHQ4kUgKc9x3r3fx7d21vayi2Ku20qOMc+leJz7rm4ldUKngbc54FfqHDGZ4jN6KxNZW8j5HOMNSwkvZwK8UDKCjgOc9u+a0bS2IA3AEg9KW1tkGCX5zkbh1PpV+OALGSDknvjpX6AmfKO43ALqACBz9KZIA7BVAR+MkjgjtUpJVRgliOSSKjScSFSSCMZKn05xWqIbKu0mIuRkMASGGOD/UVUlwQdp2nHY9BV+cgKMPgk9PSqjKpbc2QAOnc1ujnZWYEICAASdpOe30rMvpCsbKSFYk85646VreWXkbCfITuHHSsnXUVIid2MggHrg1M7ct2TG7ehxup3Blu5QR1AO8nOTWZsDkZORnkZq3MxeRmBYFTgg+nrS22nzPGJVTCsMnI7V8/N6nvUouyTJLSFQGG0kjGD6VJOhRgWfIJBLMck1LbwtCxKnIIwc9qkltWmwCuVxwM9D6/wD1q4J1GevTpkVrqcmnTieJixHUDvmuq0v4oqsiW9w4jII9uK5B7YxswILDHcdPeuT8QRpI8hRSoUckHqa45Y+phtYs7oYGGJ0kj6X0j4h2c2ER/N5x8pzn8a7fRfEtvcjhwCOCMjOa/P8Au/HGo6DKTC+U4xER1H1rpvDn7RE9lLFDPFKhJ5YDIHrk9BX0GEzmhVjatozycVkdeDvR1PvyC8FwAVGR0yP0qDUkjjjZp5YlCfeM0gUj04PWvlF/2sl06zIgJlVlUBYzvO4e+OK8y8eftM63rchRJUNu5+dCTuA9MjrXZVzLC0VdTPMjlGOqPl5D6l8Y/FDSfDjnFzHJIp5AIKn24NeQaz8XDqplWCVUBJAA718war4rvdUuElZ28oMcqzE5z/ntXR+BbxpIRHLIzMGJbIzk545rzFnKrzUIqx639hPD0vaVHdnqE+syXLu5yWJwSxJJP+HtTJJdwUgFj1IJ6mq9svmsSCoIGcHuKtxIqKCQzjPrjivQjNnm8kY7IqrbbuXTeueh5A9qhjRJZSCCCDx7ittbRIXQZdgeVGcjn3FSnSl3AgZYjmumMxKVjLMJDIqkAk7ST0/GopY4m2ByRkFlxxxnk471fmtwsjAhsDgcdaikg3YOAABQ2XGRQMcaozZyApY7hyfwpbSQyRkshIHK9yRSTyiDJxlFIGT3JqwGKRgkYHtXyOPjarc+twMr0rGlaMY8byzM/QYztx2NXbZgHOTjPG3H5HNZVirMEESqW6gSMQD+PNa8MDTLgDLZDEA5wfT6V6WAlzQt2PHzCNp83c6HR4FlK7wFbJOFOQB2/Gupt9OgLo4UpKQWU9OB1P8A9esLw5pry7pBkKOzoQSe/wCAwcevWuqiBGCDkHkDtX0dONkeBN66MiWziQMhAB7AHOc981ZSzVhuaRgQAFB5z7E/SlZAW4DNg4G0jJNSQgSMUZGBU4YMv5j9K3SOZuQ+xtXacoE+QMQzAZx35+vWurs7WNAAo7cYGKztKgDESEABhweuQR1rahUxFOVQqvG0nOB35+oo2Mm31F8oRkgHHAJxz+FRvGNpAG1iTg4zg1OrELlV3AnB9qaYS0oYyBlxt8vpye+aLkvURYS7EhSpPJUMSMD6+uKXy2jYAjCk4weOe3NXIbcFSXyFPHXBBHt1pJbcIECszqQeWOSc9OtJAUWjMqgg7SMgEDoP6n3NWbWHKDLAkdWPXjoOKR4mCO4UlRhdxHAPYfoafbIwYhRvJxlc9OeTTGncsKFyd6g5GOmc1G0ZVztGADnI7EVdSAbQ4TDgnBB6VXfKuxJwTxj0qboGUN21ywIBwfw/z1rjPH2sQ2tg1uCGkZQSA2TnOQc+nTNdlczJawS3DtHG0UZYI7gFiAcADvzjp/8AXHgGsaxLrEaXbhvKlGH8wAEEk8Ad/wA+RzXn47FKhTst2d2Bw/t6uuyMe7keS4lL7yzncGyMKMAYx/hU8MJiUZIKnDE4zn2qvAwkyW+fBxk9qtPIVKoA3TPPTNfCTk222fdQiopJEpRRtK4AzkgDrVqKVoiI2fdCQSVz0J9qqorfKSVBGDkc8UsqxDbvLIM/NtGSPwrmZqjc0+RIpEwS4kJX5R0PqfQcVrybPLADBwSw3c9vY9j2+lczaO1tv8onaGJAzgH1OPeta2vTcASgkEBlGTkYIweOh9j27UkrF2I5ggDYBKFt2Bwc/wCGfzqsERWZyGLAkjB7d+O5zUs0ZXCEkIowCTnPpzUcTEqCeRj06V93ln8FHw+Z/wAZj1DZLFgI85A7gf1qygXcWU4GMk+v0FQLCHUqG+XqT61KC4kUABEBBypzgf4170TxGW0BQE7wSTkA8bgP6U3YGbJGwk9OeabC8mSAgYk45PBFTnecEqvH8WehrS4jL8Q4NiRgkrkjv25479BXlWpxETsHALMcnAwM/TtXrWrK9zasoDbhjAUDkDqfyryrXnSLUCAm0rgMGYnJ7jHauLEK9j0cG9SisQh2yA/vRyCB0x3HvXr/AMIfijPpF7Z2NwHW3UlWkBxnIJ3D1OeucdTzXkDIclgflbOFPYVJDM1jIXWU56nnpXzmY5dQzGg6NZXTPpsJiZYWfPFn6N+EPEcer6bFchywlztYj72Dg/rXYQRF8EcevFfCnwq+MEnhy/iW6lZo3KqqsflUcg59Sc9a+pNJ+PXhqDTUe5vWcgDczSAbD3GO56dDX8e8U8C4zBYlyw8G4vax+kYLMaeIhuepRRBRtZgJS2A3QEfSsXxJ4jsdAhYXMoEuDiNRlhjrwOa8d8aftS2tsssGmpHBCF3Gdow5YEcFWzxXj998XkvLozXd0zNIRtZ8kyAjORjjHUc4r4aPCmZy1lSdvQ9qnVpt6s9x17x9caxKrqAiKNoCoBkds4/meaoprG44ICA4Bz2NeMr8S7ZEH70AHLHLZx6Diuh8PeMINXiRoV8wMBhgeD/jmpr8P4jCR56kGkepTqUZe7A9QttTj2sByMkFgTzVhbohC4IJY5J6VyttcOcDYwABJABp1xq8SfISFbqF6H64rx/ZQRv7Js6gXaOqkHJIz9aqXF4j71xktxnGMf8A1qwItXLuWLBcZxuIAOR+lNuNVaSOVIxh2HykngGk4xD2bXQyNeuTcXRICqoG3aO/vWfFGQScZBGOR0rqNJ8OvOnnzqpkIAk2EkFu3J6fSrM3hifaURHJUDAPp7E1ztxV9TRVIxVjkoyUYFSRg5BB6GrECuGG1CX65IrobXwnLGxDkKMcZGavW+jRw5Jhd5QuAd2AOeTj/GsHJCdZGTYWrvh3OQTng8flW5aWMcYUs2M4UE9ienNWrOwUnaqCMcZ2joa2RpcNrbyzSgIiLuLnt9Peu3C3qVIwhuctWqkm3seWePbeOGGdzy4wpcgA4/zk143fyCBpSWyAMjHevSviNr6XUrx427Rhd3cZ6/XtzXk2u3bmFVDAKoJ247nv9elf3nwTg8RhMrh9Yd2z8VzyvCribQ2OY1G6iaQgQlxkfOeSAM5461VkZGDbCAO+aWUFgzsMHqcVA8DhSSMKRkHHWvvJO5847DiqBWIGDxtHt9alhc4JJwox171V8o8BmJU8EE1ctwYYxkZLcqD3ANJGbLCuiuASWJ+YADOKlikRwGRw6np3qOJDGinaN7k7h6e1SxurswC4IPOBjJraLsQkTsHQByNwyBjGBWZNO/2gIGKuSccZrVW5OwEqWGMVnSsYWLgAsR931NNsuIqJIQSTnB5wOtdR4AtXn19DKimII2MjJU4PIA57YrBspcRqWG0MfmxyRnvius8A4j1N2cN83yj3Hb8a5pt2No2R6EUCxAgY44NQuCMFM52gnIzzW61kkVouVOcdcdKypYGjYAYES8A8/P8AjXKovqjVSj0MfUYTLCXYl274GK43UYo2lKlWJbqQD0r0UxExMrAEEFTjt7/WuM1izEcjBSRGM8kkZFceJhoejhZWdjKW2ESkA5UdK07C6KRopDMpO35QTmqIw+GDAgjseBVi1uEWQIei8EDpXzWKjzwsfQYaTpyTNa4IBRUwWA3EelWYwrKXJGccKKpxKWBAGVPb/wCvVuGLJQg4CgghecmvlZpJn0MZXQjAjAQ72xnAPStK30x7cAzgOzAkFxng9ql03S5GcyMqAg8BRjI9T71sPbLKAgJVlGTk9KhK5akcfqMZgQqEHPAA/lVWCIoBkYBAHPOBWjryvNlUQxAnGCc5x7j161TQAGPPJUHIHY/1rza+krH0GEV4JlyLCFcnAHAIPfv/ADrTsCGyRgN/e9ayYiACwGRnPPetOEpuBBwCPSuJnrxRs2cRkIzgLjIDdevNX2tSUBAVQTjAHQelZVk5Y85AHUk9K1o7sOBg4CkYwPSs3oXqN+yhmCngEgZI6U82qIQN+7aO4xUm/fkA7gT29anG3IDgEHjr1oHqVVt4+WTGR696HhCqNwwc5OO9SqRGxJAOBgY4xVae6J3AjJ7YHSnYpXRnXk5hd9oOzAyPQ1iX04jI3AsGPUDIFa13IAhVhuLdfasa6IjRyTkkYHsaNVuJkInyS4UgZxgHGPerdrODkbjkDjPesGWcwvsfKgjOSMfjWjpW2RsEkjGAT3pcxkzpLRTKu4jPYj0rZsLQbQxJA7VS063AiABIAHety2IVQM5XAAAHQ+9GjBFyygHJIBJPQHpWvaxYO4Hg8YxVC1AVg5Ugk4roNP2NGAyjdznH6U+UctBrqBCY2JxkMTjAJHTmsi+hJVm247jB6iumaIhGTaCSQ39Ky7uEmVkC5PQgdqLEJ2OYkSNnZzycnH0qqZiuQoyxJz9Ku6tuhRwoAPPAFc29xKNyiQqCckVDizaKuXXYBgWYDJNQSoqsCcHJ5wazJb4plWbKgjn3pRdh3+/wORUbGyiaseSAHyFzgEHrTsAscjgelVLe4SQ7CcYPUn1rRiZOUUDJ4Jq0yrCIqHgHJPPIqwlmFUAgZY8Z9afDaZJB5I5BxVuONhgDoTyTV3M2VJLUHBfnHGemac0IGSFBz0Bq48ZkdwTvXoG9senrS21mACRuC9DuHXFNK5NytHCp2MVGQeoq3GuIsqu7kgA9/b/69WI4Byjj5f4fb1qVIUUgAY5602gTIGBjjB2gE4754qAuzMCTgj06VJdMehGRnjae1VJSEIILEjsO9YydjaJOJWJIAAOeuKZl1ZkAwc7jgdT61Xa4GA+QMnH0pDeOuTGTuHTjqKktKxe+0eYQhUgjnJNEcoyVYlQTkA9KrRu1ySSSM9SvGKcpKhGLbiDg8dKhoGjUtGKoWDEjJHHNatlEDGQQdx6HOMGsmC4LEEFVAxnAxmti0kGAuQT1oSMJaFtAyA7zz2qQMVHzAZzkAjrTWI2EE5J4GRkUk2ZQA53EDkgVrEkzr+63zlcYXuAOh9a4/XbuUmVExsYhTk9RnkYrpNUZ1diRkD2rktQYyTFSd4PQCthDLO2M+Q+THnIA5wKlu4XiQiMZAB+Ujr+NT2IyQI1ZUI5Dc4HoamvXVkcx4fA5C9uKbkR1PIfiFEId0u4E+WAAeMHOSMenvXnGjWnnXbSopyTj5hgE16d4006TWZjHHMsag/MCM59vaqmgeB7ixVpmMapFgkSKSeen+TWMpxatc7KTUVY7PwRpirYw71AOdxx0Jr0GS0iEBZSQVXIAHWub8MxLEFQrlQMgDjJ711Oo6nFpmjXEoQGYxNHGBjjIwevbBP44rhhBc9iJysro8c8c3oa/ZAQQq5Jz61R8NOJZdgDPIpBAzk89qydfc3NzJFMTKyMPmZe4wwOPyrofBtpli+wM+cl1HUdq+tp03CKR8biKnPUbO7tkDQoHUq4GcHtSXCNj5eB61LFIgjBJywJUhhyPxqO9kCKCCDweB2roSZzXuZt0ivA4YZB55Fee+ILWSG4JCh4lG4N3Bzzkfj1rvrq4eVASCQoABri/F+uQaVaOrY33AyVZQSQOOD6da78O5RloedjKanSaZz9ncCRpCCCB1z2NalpcDIBIIIBI9K5jTb+O5gClzGMbQQM5Pv6D3rWtZUI2ghS3bPJr6/DO6PzrEx5HY6W1mQAkHB9KtJO6IcRtI2ex6D1rJ05+SCcnuSa0InVpiAzE+/avbp6nmO5c+0r9nByQMHOTzn0rh9but9y0qjD/AHSCO2a6fVHcWxMal2JxtAySa4ieWSWU+ZHIjDswxmt3awLcuWwE0YHUH071I4YwMkYw4I4b0HUfjUWnThRGwCnOcqx5H4Vbl3SAqhJfsR3rklPlOyKuLbNtYhwEBGBx09anjsI7qUoi5OOTio8HIHbAJz+ta2iRn7VvzkEAAelZSxMoRbTN4UlKSTNHRPB8MBW4cZIGQoHX3rq7PTp9RlS0tIi08nyqAAdue/Patjw34auNaERKmJACGLYH0r1nw14YsNBtgQEe5x8zkA7vxFfj/E3FUsDBupeT6JH3+By+lTiuRGV4B+Htt4dtIdRvEim1BWLCRh8yYx09uvFemaXMJyQBhM5A9BWUkZu+CcjGPlH6Vr6dELZVJ4bHPHYV/KWZ5riM1rupWenbsfX0qUaatE6q2VXhQYIB6E9qg1EmOMlmJ68ntTtPnR48AnB5Ap1/GdoIOR1wea82U+WJ0x0PN/E1pLcM4RtjtwGNYqafHYPCbmQhmGANuQSa73U7MeWzlScknAHUgf4V8+fH34jP4e1/RoLK5AERjhwvUsT8wP0ya5cLhJ46vyQR1PEckND2S2JaMDgADIBHWrUcPmbc4XPXJxiub8JXg1O0jaMsQwBG7vxW5r+ppoOg3t3IScQkpu7twBg+g6/hX0kMJKnWVC2pxOq3HmZ4t8cfGEVtcy2cLZRSImA6Y2nLD1znp714fBcG4myHwScgeoq9408QLqt/MVYn52JPXd83J/GsPTxsAfcck5BI6Cv7S4Kymnl2Bi7e8z8b4gxft8Q0nojuLNiAgPBwMV0WnyksEZt5BySOM1ymnSiWPPQdA1dDpW9sgNhyMBsZya/S0j4xy1Ott9xQAEjHTFbFuX2g55xnFYlipaUBCVAA5Pr3rettqkY+Y9Dz0qlZDLsTorjLqh4wp4LE+laMf3ySWA46HBqjGAmWDsjDBGFBzg9Oeg7/AIVejnjSOV5HBVVJDAZyfTtTLRW8R6klrZPtAdyMlhwcemK83uLwT3RIODnGCehrT8Ta+93O6qAi5Ktj0xxgDpXJQyG4lzkqQWGQSDjPqPoKt+6rGyR0kEoRiSAjY7En8KvQTlQSSpOMcnGKyYmOCCoIUAAmnLNlskgA8DNczlqVY2PPXYWBLEYBX196at07MWDB1xgbT1FZouCmFByQOce9SQXAOcKAVGAemapMycDfhvDG2cjdgADtV+LUyDkkADnJrljcmLDucE8gdealjv0KgNLlj1yMc+gpWRHJbY6+O8BIJOSe/tVe6xyQ4kB5wBjA9KxItQKlFOSDxlegqUXod2J3DHG7HeqjoKzJpA4K7Ruz/CajezZ8MSQO49RUsUwmC7XySeQRnPpzU3KkoTgdAevNbJkOLMf7MYnIIyFGBntXLeN9eOjaRIiyYaVtpQjnA5BzXfyWhnilYEBgCcZ6Ad68E+L+qOspj3qx+6CD0PoRXRBJ6s2o03KRxaXR1G/3uWba24dgc8H8MV1mkqnCoAQvQGuI0RGG8gtI5OcA9F78V32iW+5lIABYgZPSs3NSdkZYhcjaOp0e3NwRvGWY8Y4zXX2NqYo14JBA5JzgjqP5Vh6VAV2hztA43AZxXQWuAwABz2yetUrHDGUmWpmj2hyS+B0zwD/WuI19iZWAyDkDNd41uj7RkIDwcnpXDeIkVdQkVfuxsVB9f/rVotUzsp3uS/D7T1n8UQhIFeZ2AMhb5kX6ehxX1jYW0sdrFCr7tqgAMcdq8D/Z806C/wDE2pPcxATIqLbt7DJP86+oV0yOaGNZF3Kwwxx0FfyT4oYtTrew7H7Dw3G1Hm7nIXMTtvCoQx4ODmuS13U00O5R51Hlgjdg9Aa9RbTVUZKY7YHauH+I+ixXlqUnjUgrvIYYBA6frX4LleBWY4uGHfU+2q4n2EHLscnb/ELTNQdoluVQA5C7sYHbrWkmsxNs8uVXJ6AHOPevDPEqxWV06QqA/IJXsa5E+KNT0Zj9nuXRweNzFgPwr92fhTGVJTp1bPzPl/8AWODlZxPq9NQLgBMbgPmGcY9x3qUXxjQFiCR1ABNfP3hT4jahOIzdurEkl3AIyewx0H5V6FpvjeCdUDMUDHhZDzXxuM8Psfhr8seb0PSpZxh6ttbHo1rqJjuIZfLRiefmPQd+fWvR9AvRcwo6nJPYHgV4fBrsdwSoAK+/evQPhxrKyyyQryiFSQTnGfT1+lfE43IMbg/elSa+R3OvTqq8ZI9SUH5cgAg5OB0qvf3sGn27z3MqwRjLFiR2rG8S+NdM8K6eZ7y5RSAVwSAQc8DFfIfxt+PN94ieW2s7owWwypRRyV+vrXt5Dw1jM3mklyx6t3PPxGKp4dXkztfjp+0taWMk+kaJP5k4B3MFICE9wf4h16GvjvxNr11ql9PdzytIzfMVUE7ie9Gp3UuoSmch2OMkseg9farHh7SJ9T1SJt3kooyZNwI/DGea/ovK8kweRULxWq3Z8pXzCpjJezjsWfB2iNqM5nkQk4wuR90+v17V7p4I8PiCB3cAuQOGGcjPXPrWP4W8MRxQiSKICLcAxByBnpz74r0vTLRoowqx4QAAkcZr8g4u4iliKnsaPwn1GAwPs4psuaWrRSAhAO/1rvNHjecgKpAOCWYYxXJQQAEEZJOSeeRXUeHrqdGxK2eQASeT9a/F8UnW1PooR5Tq4ohCqEgMcYLelMvbsxIQAAMYG2niULFuIUYOMZHJrIupxPJjuTgkHOcelefyyWwasgMjTTA9SOxqaJSAQOCOeT1ohh3uyqAWA3EegqVCjrlcN9KqLktyWOVwCWJwMYP0rlPEmjAB5IgCpBZsDof6V1W5c4CknPDE9PwqOaJWjkD/ADBgc5r6fJs2rZViY1qTt3OHE0Y4iDpyW54le70fcDwCcgjmhJ8gFgACBgntXVeKtDaKQMqgox5J7Z6Vw086xSvE5wc859u9f3Nw5ndLN8JGcXrY/Fc0y+WDqvTQ1lug3yg84IPHWnxyKFBVcnoM1lC42gPjcOTnNTLcbVJDc54r7FTR4jRpQysjnIALHnFacarJEDkg571hJdDIYEMR0z0Na2mSrcRMjDBJJJ9PampJkq2wzaN2FBLNnAxVba0wYlhtUbl2ryRnByfy4rSktgHBDHHOV9aWO0DgEDAPbHStYsl6kFrbCNQxAJPIAOKvwxuSC0RAYHAPcetTRQoAMrgjirIjAIAUZBzuz09sdqu5NiFY9pIIzt7elPUAsVwdvUknOTnpUhBQsS24EgAAdKd8ikAjeDk+mD2oepSuQSMEckhgD02gmkGN4IZlA6gDr7H2qR03AEcAcdepprYAUBwSeqjt9aaQh3yMwRCNx45PBP1rM1K+SzmERZS7cAA5GfwpdU1eDSVKyMjtKp2qTjB9yOv0rAs5TdXSFk2gngAcEU2rascTptFLXEhZ2JAHO3sak8ftJ/YMcURIBBcsP4R06+hx+tWNOjjiIDpwvzEgmvOviP8AEa0SOW2SdTgFVOcgc8dOorkblfnitj18JGLklI8h1fwRFO93c3BFzISWVVOSW7dPevoz4cW8Gm6FaRxR+S4jCy4PU9xgenSvHvDcc2u3cUoIS3GSccZI6AfjXtOjvFa2eVUISdxIGME8nj61+e4nEYnGYznqP3UfRYlUYwUaaOh1G8aa32gBQMgsRnIxnA9K80u0ivtQEYDh1chjjg1097qSujKHcFjkhBnJrBuEMk6EgKMg9cE4NXnON+p4NyizsyrDRxM2pK6JbvwndpbidEZkIyD7f4VlvaSxAJLGUbBBYDOPxrT0v4hPa6t5KyLPaKArKxJIbPIx2AGK9Kt/D2neLrRJ7cLGxGTtIGTjnPvX4rh+OZYeq4YyGnc9fEZLTqP907Hi8sLFXVCzuBkYXP0rZ0nwXNcAvdyCTaBjjGfX6V33/CEppThzhyTkr6jPcVDN+5cx7SAByBV5nx9CVLkwS1fVk4TI4xkp1nexRsbW30tDDbIuCoVnCgZGc4/P+VXi4IQDAPP41SncM7ljtcgcjjOOgqP+0mQMFJBUcgjrX43i8dUxdR1K0rtn2VOCgrRWhZuZxFFITkBQc8dK8o8S6g8t6xMw2An5V5z7Guz17UvKtihchnOSFOMD0rzXUJd85JIK5zx1J9a/ReBsI6mLVZrQ8POqvJQaJrOdRw4weg5rRhndMgDAHUdiKxIJvnG1eMdT2rUilJhRXDEjgkDr+Ff1nhUlFWPxOsrybN2yunMRYBs56Me3qK6HT7gooG8hsdSOlcvaSJgBFyMDjPJrcsHPJI64GPSvURzxdjsdLldZoz1KgNuI6571Q8W3J4UDkg4I5xTLS5KgIp3E9z2rK8S3srKQTlgu0FucAdqqKSdzthLSxzcjgMd7kkng4zVC83XED4kyAMk9Mdun1xS3M4LkAZxyD61WMgGTGmZWHAPGT2BqJ1LGijqeifDfSmi0wCdCJGYkY457/pjivQI/3aFGUMegJ6AfSuf+H0Ua+HQxBd1YAsWzg45Ga6E3EU0bFSCN20/Wv5A8RaDq4xySP2nh6X+ypEaANMAeTXXaRbBISvI3EEknpj0rn7G1V5Q+cjptHJ/KuktJgqKUcFTwcivxSFFRldn0s9dCl43Ev/CPyvFIUlXJGDwQBmvmPSNW1bS/F0N3uV7CaT9+ZXwFUkA4P4V9QeItUtotNkilCkOV+UnrjIx685r5t+JtwLZpY7SHBVMqu3BDHPbPSv07hrDSxKlS5bpnl4ufLTsz3izvP7S0gEOCNhwwGQRjgV4D8RdOMMju0QcDJBxjk967L4Q+MJbrRYbC6ZpLmNcAA5XHqRWp460eLVbeZyFBJJ+UY69sdhX33DGEr5bmPsprRnzuJxUKmHaufLNzdRLNKpcFoztPoT7etVjL5mGRwyY5z2PpW74r8JzWNxK0SBEyWHvk81yTCVJgrJg9FIbgeuR/Wv6YpJ8qZ+aVIcsmSakm63YuGBAJGBwR6VyN3ALcsMYDjcw9a6PUZ5WQI5IOecH0rHuLc3EYQyFyOeBjFVNmtNpHN3s7ShFDFQucD0FR2Ny/nogKlGO1iew71rXVi7q4WPcOSAOtZQtZLEqSgKuQxJ5IHPHtWKdzpaTOlsSWyqNmMccGtVYmCkKwBrC07d5IYKEZsEgE4rYt5TtKcbO5PGa0VzlnoXYULEYZmIGCM8Z+lXditEQwyTyc1Ut4zGCSdx69eh9asJICQpO4HqQeppWM1Iy5bNWYsHwTnn0/ColglXIDEnH3unHetCS2KXO8kCM5xjrmoyivgdQe3vVIvmRTSIxxlCQATuBPJz9T29qcrbw24qDnkY7VdktUKkDJYjcDnOKbHakRHailmIzIRyAD2rWOpE5xQRWoOCikofXirFshTeChCFshj/KrUcT5VpJfMB6nGM+9WTaFxkgcHIx2961sY86ZmYnt7gyQtsKgkBu57V9Vfs6+LXvdEljliY+XFiQd2J4BGc5wT25r5olhDIA0eTjkg8mvYPgB4gGnakltIBZozFgynOxR05Pevl8/wv1rCtWu0duBqeyrxneyPUfiHaNbxzLgED5tynOK8Nn8d6x4YlnNlciIs/BUbsjuCD0r3PxtciaydgQ4wScnGa+bvFkDSXbgIkQA3EISwJPbPrXl5BQhKl7OpE+rzKptKmzE8ReLdU16eR72bzULlsc4HuB2rOhuCLfyygAGWBI5JPvUVzGFJwxz1xTk/eJyjAkYHsa+7p0adJcsI2R8lUqVJu83cItxkDsSc44HIFSSfvCGEgMfYKO/1poVk3gAg4xkHr+FSIpCDBw3etlZHOxgUl+FwBxup8MYEzHBJUdT3pdsu4EAOAMDtinrEzhgeMjBI9PTNVzEehLZWxurlBBDGXdwGU8ALkZP5Zr6c8F6SmjaLG0SAKoAVCcZGOD9K8L+HugnU9R2tEGjXBJY4BBPT1/KvpOeKKw0hI4ldhFHtXc2cgdK8bF1HKagjbCwdWrqtjgvGHjUu8sFxZRR7AWBABDD6V5heXayyEocA9c9jWz46vHkvJQwMeB1781xcTmNWD7lOedx6GvTp0uSKSOnE/FZM9jltxsIAwcZ5quVVYyCvToB1NbU9uSWBG0nqfWs1lELuoG44yCRxX+WNvM/om5nmIcFlwD0yKqSKFYnIA6c8VpyMq4EjgZ6cdKqOm8kkAnpz0q4uxSZnyRlXCht/PJPeo5UC5DLgk5IBzj0qy8JMgCglsdu9V/IAYspBHPfvnmuqL7myZVkUliDkJ7VAwjAKoAcDOPSrMkhjyuCe+aquN2SpyevPGK6IGyGwuEYkHIzznnFen/DOQicIThM7lIPU15fDhsEtk9dp7iu++HEqW+ouwEgUqOCcgkEYxnpWeIjeOoT1iz6R0iQeVGCRuABJxxn0q5c3YgXIPze3auX03VUWCFd4DMOFzyP8Kg1bxAqqxUEcY4bqfX2ryVTbVz5mcJNlnVNYMCSsXJOSdo5J/CvPPEOvmdCVLjIIIkHQ59Kl1TUZZGEmTyM7WP88VxuvXx+bdIQWG0DIyCO9dWHp+9YqEVEwNXvA0soMqseCFweuea5u6uWWUgHPNW7+aMysAzF8feJrOKF3JCKQRwc4wa9z2SWyPTptJCDLBgRuBOc9/pUYhCrGQMADBz1p0gMMhAAA9znNMCEkyZyM4OOn0os0bcwKi7yQdhPPNTYwoBOT1z61DscuDs+XGeTjAqU5LBAcg80mr7g3cniciMMCSc4z6GtKzv3OAW28YJNZ0axooQod2c5yMClWIpg7iMZ6c5rppe600ZTs1YTxCjTKCCoJ/iBryXxHbC0uXliXbg5LE4xmvWrmRZYB8mWxkDOM+lcD4qsDOrSRMYXQbiQK/o7gjNFJKm3sfnee4S95JHnk0jrKSRkk5YkYzWdfTvkPDGVxwSy8Hnp9a1bzeSQ4BGODjrWbK5WBY3bKKeM8YJr99pu6ufmk1bQpyS+ZIACQSN2MdPxqJiZHwclB0GassSVKFdvO4HPeomUBSCVIPTB611xMloRTXIZAWfKRkL8zYBJ6An3qOQLG4LKQeDtzkZ7cVJIVSMq0atG3VWGcn1qB0SLy2AJU5GeuD2rVBcZIFdgHOCRnnp9KWRg2CMAjuvegBirkrlAOSehqNpQ2QCF4xgd6tCHPOhwScs3cmqwycgseuanUxkpkgheCMdKYxjRiYwSCepq0C0ElcCMAg5PQ1HJI6BBGrO2ccDOPrTnYSkEuWIGAMdKa00kciCKIyljgqpxW8WaJnUeGb+a3vkDHCE5JXoK9o8NagJVA6kKCD618+Wcsnmod7RoSCRnnFeveBb55AkrDMQIBYnArrioyi0zCrHmR6mqo6ZKqC3yhWGc5rn9W0SOdTGF2nOemATXUae4eIkKGJzkEZ47AelLcxecxDR7lbkHP3SP15rm9mrnlSVmeef2IbQjKA8Y5q5HH5TgA7Rgc56mug1O0DupJwQMYPeshrZg75RpDjAVc8e/0ocAjIjBI3ADk8nHNIwTkhcNjGT3phLR5BYKemQOgqEu8xywAHYqQcj+hrJo3TLKAbSpBYjkj1qmZCZAxjKgZVlJySe3NSNhlOXJ29R2NKswm+UHJ9T7UJWKGhFUBiCSOAp7VIpIYMDgZzwSDSI2WKgZzjII5FOZgGO3JUcZ6/X6UWE9BWwRkDIPGDUUcZyQBtcdmGcVIiFwGQhz1BH86mt0Cs5c5YkEnHU+tUkQye0XaQOS5ABOcVfhDoFJILfxHHB9CPSmxKCSFjXBHOc9frVuQkk8AcZwBgCtFoZtlcsRG5QYIOMn1/rT4ZQpXJIJHIxxn+lMyxQkLjnoaaZP34KlVQqVIY4yT+lPcjmsVtXv1t4WZZCQOuRgV5/c3smoSs7FtznbtAxkAnGB64q/4l1cmVrZAQFbIJOcfWoNFtWZ/MYAknimkuqLgurRtaVp6wwxlFG3AO309j71sLGqOWBxgZANVImkhQYABxz3pZ5g5BBJI6bTwafLcmWpZlugUWMnY55GB1qH7uCTljxkdqhZjIQSMEYA561NBAHkLgEjBzn3qHEhanQ+ENSksZmCSBAWGQRkEY7ivbfD0gZEJfcGxjjFfPlqRC2MEZOM561694N1MyW0SF8sqjG44wBX4t4g5NHF4SVaKu7H3vDmKal7GR6NHtjkIBYgnGe1TcE5J3AjBHpVGxmUIRsIBIx3x+NWQ4RyEwQeua/h3EUnTnKDP1iLurisx3EghBxjAxxU6MX3hAAM4ye9VZJguC4C8896ks52KgqVHJxiuNWRukWyRtClQPbrzVe4lU7sBjuIByM4qwZHBJIGMcmq07BFJAwDycHrVNmyMm+hwx3cKDjn1qhNZZYgsCV52g5xn+tX7iVHc5OB05qBgpYhCCOhKjGTWfNbUG3axymq+GYryKTzIBIhHC4wAfXI5rjdW8BxM8c4iDzxrtikxyg9Mf1NerzAmBgBkDJ57VUlW32YZMkj0r3sHneMwX8KZxTw0Zy5jzLwN8PBo0j3AgwWcsSeck16nY2SwQ58tVU9ecHPtUcUMcQyoyAc4Hb60k2oFcAHBU4GOMVnjs3xGYS5q8rm8KXLsi3M22AICynkhgeB/wDXrBugRgkYJ5IParsl+JVKKQDjJyM9OtUkBuyoU8HkDsa8h1LnVGJXS3LTAk5DHit+00/eoVTsccAnAwKq2lgYnDMMtnAwOlbdmgxgtnJ6Y6Vne5pYp3NqsKh3UGQccHIHvn1pLacCQKQcdTxwMVtz2QlAyFKjgHGOP61k3FqEfgEYoSuTY1tNuQspIOSxyc9TXZabKJo0IyAe+OQPpXnEEzRzh1VpSB91T0APWut0bUz5m1XEisRtyMEeoND0JlHQ6uONJGJdPMQ9VI61qQRgAFI9ox0HQVmaddIVYEkZ5Cjua24XEaAEAEjJwaqDucstBwQjBI47+1IFXIBBznjFSBsqQQWB6MB0pyKVUgcng7s8nFdSVzNjVgwXcABmyTgYpdvKHOCOCM9T61KqjJJOTj1pQACCQAAcjPem0ZshlB3gADAPTOKXc24EnkDAH86c7rv/AIcdagkuVRySQCOCQaxegEjZ+UHgdfrQGGSGyR2HYVWe+iSQhnBVuR7VGdTt+pcAetJNhYvMwICk59MjrTkIbg8jOM1jya9bDILkrkgFRjJqtc+Lba0SMhweTuDHpiuulCdR8sFqS0zoJog4wOARgmuZ1zwrFqUThoxIMEnpzWZffEm2t1LA7oycbgwGPw71g3fxctot4QxuQDkseQAMk19bgcuzFNOlFo8+pOOzOF8b/DK3jEk7IzqTg7jwg7HFeC+JLGHS7mW3gcYBJBHTj/8AXXr/AI++MsF3ZySR3Hmgqyho2HGfY9q+c9c8RC8nIRmcdnbqT3r+nuDKeY04JYpux8JnE6drIkfVBBcmM7WbHDYzjHv75qYagHwS5/xrmpJ1VVdjgsdqk9z6Ui3yKZEdsED5cdCfrX7fCMWj4GVR3tY6R72KOEgDcclgTycn3qOPVQASYwDjg561zLXjtGApVSBzuPT8adFqI8gS53oRwQeDjrg1ryRM+eb6HTx6ukZbcCGABwPfpxSz6qJMFWIIOema5f7bkgoRvkIAGOtPjvxGpQkh84weoxS5YLcLzZ0cWsAo7AYfON/Ye2KY2rHcpdfNRs7mBxj0rnWuwrs4QAk5xnqakF8gBOTgg8dOTTSphap2NtdRLjKnbjtnqKf/AGkS4LSEAdBjpXM/bCiLGhDOWHzMTwKnnvUGCXySwyF4wMetF4ILVDaF9KspAlJTk/MetRS38jOGErYHZTgEe/rWMb4bWBJAPAYc4/xp4vFySCoAHQcUKdMOWqzYiv2lcgsuMZ5OKtR3u58EAgDIJPf2rmo7obhg4JOMnHerIvyq4UgjoD1zS54PYFTq9UdNHfOX3FiCeATyCPrVy2vGfAmkZ8AKCxAII+gAxXGR35kyBKzgZGQenqM0/wDtQx5Ryx9MHms24s6IRmjuxLG7Fncl8HtQk2EYg7Fb5SVxk+ox+VcVFrjLvAY5xncTnPtQ3iNvIYByRnkY5z9ax0N/eR24dFHzkkHkYPWoBOpJAwRnoK5L+2DOqKG2DscnJqwuoncU3gEDcMd/XmqSTIc5Lodh5qkEtgkDA9h6Vk6hePIQQADvwVUYwKrWWoBkJJBJ5Ge3tVe4uhJtJHG7PHHP+FUomEptkrTRmZWCksDnaxzn8qWB2c4UEc8CqcThSxkcE54PpTnu0tjGY33lmx8vGCOtOxhzM1GkLRja2T3A7imm9WQRqyHC4UD6VmyXiLGVLEODjg9KI7tNmSwYg5ye1FjRO5rwyRs4GCpJ45702fl/vZzwBVO1n8zcSQCCvy9yDnkH2x+tTTrv4IITPAPWqTBpjHYfMC2D6elRx3ACAF8cnIPaq1wHMhAJwD3qIIBKGILHtXRH1OeVy4rl5DgZI45qY4clSSGPJHrVWEMcsSBg4A9vWrUUg2hXAJHU1oZD9xTIA+U4JA7n1rQ0/dcSIgHKtuPuMdKzlJOCoOCcAmuj8OwrJKAwAY9MdwK8HOaipYOcn2PVy2Ep4mKiZ2uaajQMJUDjP8Qz+FeY6/pYF2UIRAvIXIyPwr3XV7IS27gJgjpXlfiPSIxcSylv3pG44Xr+Nfg+SZp7bFTpyZ+tYyjyUU7HELGFUknJGBz3GajVAxYqeMkAsOlXJ2aN1AUORwFx61BOwFtIXbYIz9327ke1foqbPnLo9M+Gl5BCscAVYygBKg5znv8Aic17Zp7iW3Jd8LwNuCcivmvwNdgaxEZm2nYDGQeuM8HH1719E6BeNJbxlcZ471/OniDhHSre2XU+8yetzQ5TW8sIQVG4YwOKJFKgKVweuf6VMJAcrlSSeOcYNIcSqQFDEEDJOMe9fiLlc+oTIPNcKgIAVQenarEV28ecfMSOp7CkaAOWKjJJyef6VE1u6MpbeFPygqpOP/re9TzFqzLT3Zj2OjBTzkdwK0tO18xGMSu+5F2rxw2Sck+44rGaHcoQnBPAIpr27xFOGIx1PXNTzt7sJJHbjVFvIgCSXYcZ615r8VdMSe0lYEPlQMouCPUEdM+9dBaXbqyIASP4iePy/CofEC/abKfZKInEZIfGSD6DPevdyXEujjISj3ODEQ916Hxn4x0tF1B/KKEHLHLYx7c9a5VohlXAyxB5x0x2r0r4haaYb6VxFkNnYwAwpPX6GuANuVU5bJA3c8Aj2Pev7bynEe3w0JeR+d4tctRlAwGQABQHUHJ6ZNSR4RcAAnvxnFOcGLJzkH1FOVw7IGAA55HAFfQJ3R5j0APt2srEOpyCKsW+qTRMHVmBz1JwR71XjjBcupIB/hPY0jq4ZnHIHU46VhUhGW6Gp2Ooh8c6jAp8q/YM2BuiAGOAOwxnjqRXW+Hfjbqul+WhlmHljaWlbczEd+OOcdsV5UHL4kAycnpwDipQzuckhBjJJ9PSvGr5bha6tOmtfI7aeMnDZn1J4V/aYngKRXUodsZ3HKjnt1zn9K9f8L/tEWl3BmefZKMBVyADX58TtGk4IJKocIzcEg+1X7PXrm1AEEzxDOTg/wBDXx+M4Ly+unyQs2enTzNr4kfqToXxXstTSMrOEOMkFsqT6ZGTmuwtvEtpeRjDI5J+9u6V+XvhP4rXWlzKJXnZy2QVbC49MevvXvPhH4yXbxI5nLooGVD5wTnj61+MZ7wNXwF6lON0e3hsXSruyZ9oLeQuDhwxJyAxwPzrN17xraaRYygSgkru5zwfpXg9v8VLuaAEDaCvAJJyPXNczrvia7vpFcyMyBAeTyD6fhX5PPB1Yzs1Y9qNG5T+Jfj+fxBqMg3uEXgKD0J5rj/DBl+0SBwXTIKkHkeuc9aj1hjLNI7rkkZPPHtzWv4Lt0JDzIpOAygnO09jx3r1acI0aVkj1KaUIpHWpE7oCoBTA696kniBCHbgYxwM1Y288EYPYdjUcypGEBY7+c+gHrmoUblcxlSW4ZgwTcygkAjtVzTbk+ZyMAcYAxmoLqVoZSwAfHAJ7iobSfbIuR5bEdepB9P/AK9KVOUtkDatdnXQsEkjfdu28lT0PBGPfrmpljAy4yoYhgM5GP6VRtHEmCwOAvzYPQVoeUeQeCD2PauCpSlHRoyLVqFfIJBCkfhmtaNU2hQSSOCMf1rPsrcEhyNqDqRWkj7VYAkqoJBPaua1uhLKerXXkW4RRtYiuSlJlmchyXJBJPar2rawGuXQAsARjbyAKqr++UswI4xjFddPlSNIlVovlLEZGSRk1lXlqJMsNyBiGKkdDjrW1JEApABDcAk9xVZy0jnnCkADHeupVJQ1izTczobCOFSoQeVkkA9yeppl1bhYCFwmBnFajqPKLAkgDB46Cs6+QiIg5IwTwOnpVqrOTvJ3CKSOD1kiNgwXkkj6motFsri+uULDEQJJGOcdq1joJvbtpZCRGMZ46j09q39P06Kwxgc44HXFdvtly2RrpaxdtIFtYkVRk9s9604bkhQRkgnGTVMSBkVSQGByOM4oWfa5XBIAzgev0rlk3fcwaNFZWO5gNoBxjPX3rQtLwNGwyck7TgdqxIrgBiT0wSMmrC3oULgEBiAMe9KFTladzCUbqxT8W6Ul1GVQAkDceOp7CvGtbsZLVpgAQwYDBHf6+gr6BUJcieIphcbRk8g45rivFnhHz4WMMZdlHAXqfb3Nf09wHxTT9nHD1parufmnEOTyqr2lJHkca+YFJGABghe5zwamNpcSMqQQtIWbGB2HrXoGhfDCW6cmeUrDnG1VAYevP1r0PRfBlnpMkUoUF1G0MACf14r9HzrjfKsqptyqXl2R8jguH8VXknJWR4rpXw11HUZ90iBEAyHZsE+wHU16loHwvhsrNFkIlJO4kryM9voK721skhYEW8JcjcWlXlQfQjoasNKHVWDY2naMDHFfgebeKeLrtwwcLLuffYPh6hRV5K7MXTfBVlCgURDO4sTjk+2fSt2z0uztBlYQSOB7VLDlN4DDBBUgj9RSJhsfNkdDz0Nfk+O4kzLMJc1aq/vPpaWEpU1aMS7H5akeWgBHXjFTrsOCOSapxnDbQdwIIJ6ZqZHBBAGAvp2r5+VeU3eTudSio7E287gQMnNQ3l2bK3NwSIzg43DpgdfpUkU6jJPAArgviB4iFojwq2TIpBAPVe9fa8K5NPOMdGFrxW55uPxKw1FzZxvjbXn1C/dWcMOhYDGSPauSttiSMzHg5AxVi5kNwWkYEOTke/rVNNjq5xggZIHav7py7CwwWHhRpqyR+G42vLE1XNs0UAZducEgYINSxSBQYyQT/Os5JzsjZWAB4Ge+OtNjuSzkg4AJGRXtxPKcb7GyroCAw6jGF55B/wAmq021ZAQAF54qgLpxICrEEY5PTnr+lSSXOFJZg5569hWyZjKDGXKnexByCcgenvVaa5MWRvBJPOeaivNQEJQKeQOoGSM98VnITNdnJYKegzkEmumLOaUWaUVyTkuQBkY4PTuSa5nXLx7y4lkjAKg7Qi8flXZR2AW3IOA2OCO9cvPaBZXBTBySM9axxEvcZ04eD5lc5uK2EjkMpJ3BmHcj0rRClcCMEIOgPYU5iUkYng8nJ6AU+FXbDK7EcAsOa+enI+hpxsVvLLPtBwVPJA61HeXaWlu+9v3g+7xx71ekhAYuCQD6nvXG+Ir55bhwQTsBUjG3iuNx5mdsZ20RNe+JYlhJzsHQk9vevPfEHi5EzEXAjMhZScZY9ueuPatDUYJZYiwRyrAgYHANeealDP8AaSgVnbGcMpGB+NeTjKajqj2suk5y1KeuXv2ltwOBnHXpWAt2AxRWyxPQVfv7W4APmKVOeQPSsye3KSKVABB59xXiyuup9NFImkllKkDcCOnvUQJaNwDlycnI6U2KQgMEXavPHvQgGwEkg98dzWV/MqxKg8pwGII7kHIrqvBV4I7x42YqQex4PpzXHEEOykgADNaXh2+a1v0JbBHbPrXbhZ8tSLZx4mHPTaPdrJkkjVwgBB5OO9a6gnYQygYA+YZGfSsLw0y3VqGcbQRypGc+hFb9opZxGijaRnk4ANfosLNJn5jW92biW0y7iMqNjA52jFaVhZeeSCMDOFz7etFnp52AgFyDgLjk9859K6nQ9EeWRXIGCNx46H0rrhC/Q4pVOQ5i90d8qwCgqcjI4Pt+NYl7ZyRxv8hGOSf6V69d6KkiAOVGecAdK5vWvDJ3B0VmVecL0bitnT00COI1PL5YDIcIFLEcBjgE/WmwyEOVVgcjBB55rZ1bQriGKWYxsEU9Tjgn+tYscbAsZEK7OhwMketfIZmmpn12XTjOGhpaflANzHPdeMA967Dw7pbeeXeMOCP489Aen5VxFndkMhVN75C4z0yRzj2r1fRmC26MQAHGQQOoJrfKFzSdzHNV7qaNKJDHEgyAVI6VZyXKlQMjqTxx/WoQ0catvBAA4IBOfwFWkPzbDtIODwc544/TtX2B8i79RUIbCpgAHdk4HP1qS2YCYncAxO0kngE1GkRAAIAXBJIGOfpUgRjk4BXoeOBVWRFzordybMiMBnAwBnH61qLveNQztKVVRl+uccj6DtWLpKOFbnCrwQO1btvbFyrI5KcAZ5zVWIbsRpEZJFMWEZSMhW6Zxzg9Tz0rRt9PkUhZCpdS2cAjJzx19v1qxaWKRyAv1zwWxwfatGKLPnZ++rbXBHQ+n19qTC1ypHZEMSQCSOp71aSxXaGZc8ZHfirYRXYYILYAPPSpIAhJypBQjBPes2wsjPnsU2AqgIJycA8+1QR2hRlxvCk9FAOPXitrCo5wrFt27J+7j0xUNwkQQjaQWySG6HJ7VNyuVGdcyEBQGChcsQQeeOhx/T86zJV+Us7kAncTjnnt+Fac4VgQBg49Olcp4w11dH0uSRyQxAVQFyTk4JA707qKuwUeZpJHEfErxNAJIrCJiJ1iaUnaT5TZIyD0yR9eteTTzpJKkbAg4HBOenFber6nLdXErXLklm4xnpxwR3OawXUvOSoyAeM9K+NxtX29Q+0wVGNCmrE8UI80AliTyCAcD6ntVh4zGEywYk8bu596siGcoDboZA3yEk4GewJ5IBI9KL/T5tNUvcugcEK0AOduc89PQj/PXjjhqlTWMTsnXp03aTKocGUkkg4AwDwPWpBOmQCMkcAnvWXHqETSnYRtBxlj1q+ssVwNyEqh/hYgkHsM96ylhpx3RMK8ZbMsCURkjJGQMDHepbe/a3mUE7g3X2FULicgIhRlKjBY4+fPcD9PwNVI5pUadkfIdAoUngYOc/U8dfSsOS252RdzqTexScAksSQcjgUsbHDFULISAQB09657S74zXYRQ0gIADEYGT2/wregCjDEkEAAJ247+uTX1+VSvSsfIZvC1a5OWO1QFIRsHjvVkYjABOT1GBVU75ACVbZnkjgA9hUiTEFVLkAA5H1/ya+hij5532LKY3AO2RkEBeoqyRuGUfGeCGGagWYKwCqCDjk9qkLmaQgYUHHAGMn8KuzGiK8RBYOCMnaVGR0x3z69ua8f1pFF6Q7k7icDGcAdPxr2a+h3W8pDjKjhACSe5PsB714/4jYQ3bgrlvvHaDwO/8ulc1VHoYT4mZZJ8sbSSfRuuPSkWQqwGAQRggc01iUfKNvPDKVIIIIyOfxp8eSrkqQ5Bxjt71wyPXTsWvMSPBEe5epJPSrlvq1zEoUTsBxgbvWs0kRL8xUhhgjuaRJ9mHyAcEE4yB26Vyzgpbo3jUcdmaE8stzDIjuwDqSWU5x/9esbULWed4jExcxAKXfIwD1wK1raQ4JYZU8A1LIFkjI5Dg54715NfCwnujup4qcNmYRYu4QEooIADnJHbr/Wvp/8AZU0ax8QaT5tySzQSmIANlSoJx6kkjGDnsevb5m1KCOOUO0exWwqxxjIJ7k9xnkk+te3fss+IRpfie7skcKs5WYwr90H7uR6ZA5HrX5PxrgHLL5OC2PrMqxHNK8j7Vv8AwBp1zp5it4zAGUFQuMjIz1HU+9eQ+JvAr6feEoMkAqSRk8e9fRGkMs9rE45LKGGeoql4j8PxalauXhDgrkEZUhhyDke4/Gv5KqqHO07n3VGvKL0PmRdORmEbR5B6sxyAc9a7Lw14CGqBJGQFMAh1JII6gg1Z8W6DJZyvK6MDwMKp3DGOMCvQfBNzBPp6kArIqhVGMfUEHpXFNqPws7KleXLdGfD4IVGOQoHXCqAPpj0qz/wjyoojJOcnGR+ddxFArxlgBkjIJ7mmTW4AJABIwQCMc/WuZx5jzfaNnDv4ZEkYYIAQSCcckf5/nUR8Jh8ggoCMblGSM9wD3rvTEHBJAIIzxxk+mKbJCFUOEXrg5OBURpO4udo4vTfCiW7jzC0z4wMqBk+uBXmnxj8c2Wh7dMtLpHlAIkUqVYHJ49G6Hkdq9X8c+II/CGgS37SiKRsqrg4Ib0+mAa/Py68Zy+J/GesXM0hJmnZVYgjCAnAz7kk/jX63wFkTxuYQqVY3ijx8zxTp0JNPodDqM6T3DuSxaVixC85zyTiuN129IdkSPynAK5Yghjnr7dfrXTXOYYmYkIV67s8EVxGp/wCkSsBgjocnqe9f3PTioQjCOyPxtzdSbkzPVWYKTIVZBggng8+lOSLJZmJyeeTxz7dKgWJs5bgA5I9amLk5VDlCMDPY1diglj8xwFOCBxU9s7EhAwEQXIBOSSOppvlLGEIZnfABJGPr+FSZjRCMZJOCcdBSsQyeKRI3DsocDqVGSB7e9LHNM5kcQjy1+YsD82PTHrUcTIvyq28k8GrakMwCAqQQCQe9WtDN6kqzFkDldq46DjNZlwfNuGIBUdg1aFxhUIByWzksaz4yyM4cbiD+VW9RJliGMjg8c+vWuo8M30lrfREDcqsCQD/nmudgiMoDEEDsCK1LeM2+xywUrhhg9axlYqzZ7/pqve2CEhHLDcFBzx7+h9qhudPQMrEYxycDPPpzXOeDtWFzAFMhclNuASNp7Gu4ZFnjAkAU4GSf/rURs9TlTlF2OcbTxICRhDknjsO1c9reiSEGVSQrAnBwcgV3pswjEEgbhnK1p6V4dg1O3HmsWIJ+YjOOOBx71wY6pSoUXOex62BdSpVUEfPrQNC5TcpUnAwvT2o8kLMMggEjFeoeKPCAtZZZHi2Fud2OFI9veuUTRkE7DaWXPc18xSnSxcXKnI+nkqlB2kiTTtP82MEkgjpnuK3bbTIwpBALYz9Ko2UQtpMIoUFdoyScH1rVhLIqAHOCfavBxWHVKR7mGq+1iiaJGgwFAI7c85qdcAOzEF/7w701ECyFgQcjByMgZpwAVCECHBB5B6d8V5z0OxHK6wzOz4IJyCVHYetYibFcZDK2SCSeorf1yEo7HIAJ/KucjjLTAu5IzgA9q8fEr3j6XBv3NDRgKyBSpOAecd607ZAADkE5yABWbFsgkdSpyACpU8Oe4H0960oFQsrAkAc4rgbPVizRhbJIBI3DoR0rQtcKQAMAkAAnqe9ZyuCUAHzDJ+maso2QABwOc5qbm61NKO4VXKAkDrkCpDMCWOcA9PY1nop2/K2Wx1PapJJSFHGABkmkpF2LMjYQBWwcZJPeqlxKm3AID4647+tVZrxiww3A9utZd/flSxOfQ+1Uplco++nV9/zDIGTz1rm9Q1YJvERBPQA9qp6zrYMhjTIPTIPX2rOsYDPdB5CSp/hpNtvQmUWS27y3EhLliWJJyc9a6vSIS5iKEAjqaoW+mqinYD1ByTWzY5gCggAnrinGL6nPqdLp4fcQWBAPXPArdijEijYcN1GK5ywlVCcnAIwM1t6bPtzuYDnj2qdjRI6G0V41TIDkk7s1u2LW6OATg9So7iubgvIkAKud/QD/ABq3HqKRsSQxYevAIqlIbhc6Ge7QKpbA28Aeo7D9aoSzIHBUYK88dapHUBOSemB0qKK6BnYE4DAAk+lCZDp2KurIt9IVQYODjjrXMX2lyxhg65POcdq7tYo/OyWAXHGRzmiXSReREhQCAQMVa1BS5Tym5sXjTIXIweT2rEuFeDJZthJ4969V1HQCpQqm4nIyOxrjdY0h7feJYVc4OM9vespxuaRkc1baoYWBZiWH610Wm6yGKs564ya4fU1eEuUU7x0A6mjSdWBSPJJJB68Yrms4s6o7Hr1rqCMhJfge9XI72KbCE5PLA9Pwrz7TtUIiBDZI65HWtm31FXKlTh+Cc+laxqW6CdK52tvsGSDgYzyaGlG1iG5B4HrXPW+qlcg/dJxnNTi+Y7wTkkfpWntEZeyZsvcsTsIwQAwJHXPv+dQS3ZRWBcZUbiB6VmC9dtoLkgdB6VAt0WZ2AyvI+lT7RMcYNF6WYuu8E564qss73JBDjHUfX60hnEiAqpA/XFQrGqY2HAJzj0qea5skTMjySkkAE9cDirKQhtoB5Heq0LvuYNymMD1FXIUVEDZ+bOOfSp5hsliQoQSM54AXsaleNvlO3qckelQecFwCMd9w6mrkUmEyAXGD25zSvcxdx8MIWVWDHDdfati3UnJBwwHGAOfb61mqhZUIOFzk1pWKMWLAZOMCqSMnc0GJVFZyAD0XOMGo7iQpgEqjHnk9amAOCGGTjmobto9m4cleBx0rZEmFqsxdmxktjGB3rl/LWWUSDK4Jxkd+/FdBqBcyFyVAIJGKyipckgDB49zTuMW0xb73V8Fhgj1xWZrd9KllK6Bic7TjjNaFzEFUYGAvGD6VGkVvclI5TlScHHYevvWMpaFxsnexwGnWs7anFKxZUJbPAIOfUGu1t9IiuLJyr4dRgFucmnz2MEClUAI3ZBB6VpaPA5t3IAZc8MfWuVq+xpKasU9NjW3KRkneOCR3NZXjvxBEloYFB3KNjbTkkk8HHb61p63cnR1d2IQsuQRg8f0ryvXdQN23mF9wB+8Bya9PCYbnlzvoeVi8QoQ5VuzLaQzzC5aXyJFO1i3O4YI7e2K7zwZp4eyD4MKKNq5H3iOMZ/WuCsoTLcDeAwbqe2K9O8OxmOJEXdsAwFIIA+gr6JvSx8u9WawErYUOoA4O0Dn+tJNGqqA6kEevenyFCCcYK8enFcv4w8VQaJpUoj/eXDA7VEgJz6nrgVrTjzOyE2oq7M/xv4mg0W0ldpFZwMAA5I/Kvn3xH4in1W7d3nZwhJDsT90ngD+VdBr2ovqe6Vz+9bORXHSJKLghWBYc5BGBXq04ezPHrVXU06GlpmvB/LyxQKdoyMHryMf1rvLC6kVijxmJz8pVgMivJTKHlZjIGYncGQ4B/Edq7Dw5qa3BClmLDgDHJI/z1r0aFXllqfP42hzxvFHpNs6jcM5IADE8YPrWtBKioApy7dTXM2mofPEhV3ZlzuKnA+p6Vs2YM0gBPBGQqjOTX0tGd0fNzpqL1RaumPkkgkEAkYrlrhw0jnduA9T0z1rpLuNmXaGZSowQR1zWHdWZdgMkAE5A711N3Rgo2ZTgVQAQcZOcHvWnbNtdCFLFQMEDoe/4VQS3W3clQDjgHOcVbgllNwZFYpuGwqpwCvoR07VyyTZ0QdiyEOSAATnjdzmt/wAPQSGV2IAj4HJ5GapWtuJDkDjGT7e1bemv5LhSAOO1cNZNxaO6l8SOlU7FUh5E24AKuRXR+FZtS1PUoILa5cRBwJSGJCj6Vz9pC14kUUUZLswA5znPfFe3/D7wWdG06CaUB7lyWLBAM/gK/E+KcbQwFCUqsU29rn6FhIykkonXaRp/2S0VHOWZeOc85/nVp2EA3MwwOq/0qVVIVSPmByM+pFVL9gkbykAAZJY1/L1ao6tRzStc+mhoi9aagI5CScKBn6Cr7+ItKdBHJqdqkg6xtKAR+deF/ET4qw6DaTWliDJdyDaWzjBr5n8Q6tPf3sk91M0jMcnDEYP4V9tkvCuIzZc8vdj3M6+JjRXmfa3xI+J/h7wnojN/adtNeOSI1gkDMO3IHSvg/wCJfin/AISLXH1ET5jjZmiQjq+SSf5VVScT3pQyMgYhWkck4Gaw9TnW6d0VGVQSQGHQg8mv1vJuDsNlLdS/NJ9Txa+LdZWPuP4I6imqeCNHu0wTLbqzk9m7isP4/wDi0xRW1gxygfaVz91SpzwPYmsv9mLxHDZ/DvN2Cfs0bpIrHgHHGD6ivIvjh4xTUdUSYzuAWKMijIbPA+lfM4TJufOtb6M6J1rYVpdjhDf/AGueUo5CSNvVW7Zx/hV7T94uck5GMgkcH2rn7ZkWUFRhMDkHrW7pzidgpOADn6V/VuXQVOlGKPxjGJuo3JnU6bKyqU4C9667SHCBHU4AHHsK5OzURlAMEng11OkKgeASkohYKSBnr0BA7E176tax5LWt0dfp+GJYHBIzj1PpW9YkAo4G0jksOorEtQkRQ4yD1b+VbdqyJ8mfmPIXOeKLXBM0Itu1SvQjdhh1yag1CYCLygwUN055pl9qMWm2ksruoVVyCOcHvx7CvK9e8aT3LExHYVyAxOcj1rSKe5onbcv6vlfOAcOS5AbPb6VRto1iOQGJPJ9qxre7lumLys2V6kjpnpmtaJ1CEu5A6AYzWdSSZ0xszRWY4IAwD1z3py3QVSM4PvVSMMEGFOCOB0z+FRPKx3EHIHBGOQa57G1i8LgqSQ2R2OMY9eO/OaeLlwC+NxHYnGazTOsjBCDGcHLA5qw0p2gK2QRjk5paolotrM7kFWwcdBzj2qxFcJECABgjBLHOPpWOLkFSCMhWBxnjI709royfOVJGeSB60m2gUTWS8J3ISCTz7getSJeOzkljgjBOeo/r0rIjlKSMVBJHB74pFnY7kfO3IOOnTtU89hch0lnfhZ2AYHJ4IOQR6+1dTYxI9uSBgnlcnP1ye9ebrdPbOjEtEuAuR0Oa6/Q9RUq0bkkFRgjv9PStITl1OWpHl1ubmrXC6bptzK2APJYIcZBbsPzr5E8a6idSvJZQAVaUyZB5Ld8/4V9D/ELVDbWBwSGIDAZ7Z44r5x1lBJJK7EEFiQMYwK3xFWNKj5s9XAUlO8mRaFIY5l3KGdiAEBznnNelaK8ckiOCVUclVHevKbAlb2AICsoYtHJ/dPr7H3r0HRGnFuqhS7kgMFIGfxPSuDC1HM5cxpWlc9Q05QzJGpGG5YMcYrctUSJQDguDtBYYyfb14/lXG6N5sRR1gwANpDNkj8R1rs9PuDsUEkEnAyOtevytK54kY23LrW7MhYAMQpOGPWuJ8QLulLkYYckY/SvQoxE8Oxg4duhVcj3ye1c1r/h9w4IfeGJPAIxVQbZ1w0LH7P8Ary2HjmK0lOx7mNwm84KnPHPpivrmzKPbAn52A4xzzXwnYzS+HfEVtqNtEXmhYKAf7pIyK+2fDOr22o2cUtvIGjkiViFOQuRyK/lrxTyypGpHERjoz9P4axScPZNmqyggYYDnnPpXlXxh1Z7edokJELRModuxHr7V60VVgSTxjg14R8abklyWJcjK7cZyPf2r8i4Noe0zWB9fjp8lCTZ4PqSPcXDEEk5OcnrXIanZgXLEggtwB6Gu0G0sWYEHrwaw9UCXU6pG6o5YBnbnC55/Gv7bStSUV2PyZT95s0/C2kyQ2qSPGCx656ZzzxXWx6a25GBAH3gMdKbolnstERmJCgMAOc5Ayf0rZ2hCSgAPp2rzlQd7s6HVe0RkDyoApOxumRzVDV/EWseHpDcWN9JazMpXzIzggY6/X3q/E6MTlPLcnlQOhpZtNXVi1mwISXAyRwPxrOphaM4v2sU16FxrVL+7I8i1nxdqOpXgbUNRurpycF5XLE8+lVdK+Hmv+LJ3Ftpk4tSc/aGX5WB7+o/KvrDwd8G9C0loLm40+O6uogGV5hkBjg5x6/X1rr7rToAHW1gS2BzlY+Bx7V+K8QcZ0sknLD4Glr9x9TgsqnibTxEro+S9I/ZvDgJrWoqpHzFbTcAQT0OTkkDiuh0z4X6f4cdUtYF8pAVVsAnHrznmvbtQ01UDsRg1zV4sf2lgq8HHHpX4VmPF+bY+T56zSfQ+1w+V4WnZwiYul6P9nK4j2gcbTxmtqKMlwQdoXt2NPUozld2GADEZ7VPHGW4XBOcg4r5b6xUqO8pXPVVOMB9vCZHIC8jkYrf02Hy5AxwfwxnFUtPsSibssWPJJ7VeVmeZUXIbt2rVarUTsdDDHBOACu5WAHK9TXO/EZW0q1gbT2W0JiBJCg5bPQduR3rodLgcxgsSCcEg81W8cWQvLWJpFAjxgFhgDFe5ktGnXxsKU1fU87ETcKbcXqeBxeOfEtncIj3pCA5YeUu4/iK29O+JGqxW7+fBE7B8IYhgbTngjjJPXP8A+usnX7WKG6kUAAgk/X3rk9R1EWjBSWckZwpwBz71/ZWW8F5TVoRnUox+4/KMTnONhVcFM9Aufi/fW0iiS0EWc7kdsMv5ZB/Oi1+Nc829XsUBUEKZD98ZPPBPr/KvIZLpJcJG7AAnAZsn6EnrRFK6MoCknnIzms63B+ROVlh0XDOcalrM9YufiydVs3t5IYEzyN2S4A7jgY/GuOm1Q3Nw8hAwTxx0Fc0twzYJJwOoI5NW1nEYCKQQPuj0H1717WW5Vg8q0wseVHDi8ZWxitVdzfW9JIwcKORkd6ljun2liAQO/SsJLpioVSpOOeelPWY5Kl2PGck5ya+hVU8Z0vI3mvy4QgKCowFXgAVp6HqTQvKrkIrAEA9Sc81ykEx2kqQW6MT6VetLg70JIZiR7cVoqtjJ0/I9GgRpo0kIwG5Ge4q+oJTaiAZIzjvXO6PcJvWJpSqDopJ4/OuhjJySp28YDD+ddlKop7HLUUovUl2DYBkAg8n0pPLdiW5UMcFs8U5UGMA5OSfqaUI7Hh+PTFdaZkJtcgsDk54UDr703yPLOSSWPOQep9KmEZGSHwR2FJMoKrnIGcgjtTGiJs8AjJ6kVR1LUYtPhldjg4wAR1/Gp9Qvk0u0eaU5AGV45avKvEviaTWLoeWcIGIIHAAraEbq7Czepdl1J9WvHZxhQ2QccCuq0G0GZHIJCKWPPQCuQ0iMNsLDBOTitPV/EcFhp5WGUJIAfunBPHSokubRDipNkfxH+JMWgaW8Nsu11Ukyg9c9iPYV4Ppug3fj6/TUpJgloZFYckF1ByQPyrqrpUv76R55ROCTlW5BB7YrcsZ4LK3VIEREHRVAAFcderKMPZ0vvPVpwstTqfDmnw6PCsQIZAONwrba9CKpMh4JwOx9eK4T+3wEALhMjPXGBVbVPGEEECLHPtcZJdjgGvEWFb1OpVbHoQ1GKTkEhQck56VieJfEggULA5EgyQVOD+Yrz+28cGCOfDhhLgFs5GOvH5VPoAvfEepgRxu0S84XnI9fpXyGeYGpiLxb9xH02W46nho2XxM6Pwlp0u6eaQB2mcPFtGAgxyD/AHiTzmvZfh3qA0LMGSYZWLGPPJbHbNctpmiPZWwRwQQMDIxg1rac/wBmvISVBZSAOeck9B9a/lXi1wjW5YWsj9Aw8XOlzy6nsszRX9sA6q+4ZztGc+571wutW6QXDuCQSMY7Cuo0m5aS1BBwD71z2uqTIAGALMeSM18VTrc0L3N4JHKXQJYkkkEYwKryQSMGCDOenPSt6OzQuQ4bPUYHWrS6ZEVOEx2zUKukzdaHknirzUuDESMgZ3EnmuIuC63ABxg5Oc85/wA5r0X4kW6W9yqNOI3PBkONqgDjn9MYrzZYQxw87SupOH4AA9OB0r+lOCYJYZTifB8QVL+6WbaQ4YbDv3ccjkeuPStW1B2pkglRhR6Z/nWPxFg5yMYyv8q0LZisSPwBuCjI5BP61+9YSreCPzGrD3jfYoCpjkKYAJUAk5xz+ua1bd1R1DlsYyQD144rFiY+aSAQMAYznnHPP1rVtiCQDgjt7V7MJXOblOgtZypABXB4GTjNczreoSvM4JLZYknPA9sVqpOIIpS4ichCw8w9MA4x7+lcVd6gJnLu5Qk7hk4wa3bUVdm1K90kTCUSKSTtGTg5zVcXIWQAEMMkEkdKpNOElZFfKYzkdDn+tQI+yUfMGHUZPU15dSqlc9NR7nvPwuaL/hHbuNZyhKtKSRnLbTge2cYrzjWviRdeE9ditbgZtpJCVwc49q634XaiYtCvAoWJypQkjhsggfzrz/x34Pn1yQvEgedMmPJ4B+tfjGd5fSx2Imqmx+hZbWlTw6SdmeyeD/HMOtWkE8J2kjIJGCea3b3xOkKvHA25jg5HJB714X4Os9V8LWKJdzwESAKyxNkJ9D6V6r4Y8Nz6qMuzrEGByDgn069q/AszyahgKrfPoe/SxsmrS3On0qF9TtpJbgNhxtBPrkED9K4Xxh4UF47JFEWbJXcBg/T3r2e10RLeDKngYBHr74q5/ZVqFDMgY45LDvXXkWeRymtzyjdBiKbxEOVs+V/DmnX3hTxDLOVdYzGVVVU5BPevQr2/jvLRS6sAQMg+pHeuw8bafbJGpiTLhj8wwMD1rzG9leOZgGJXOPav6RyPEUc8SxMY8rPhMxpPBe7e9zD8S6JBqUGFQIg4VCTwP8M5ryfW/CzafcSyLbooIwJB1cjsfQDPH1r2ybBALEE+grA1/TE1C2kyCpyGJA5OPev1ijJxios+UlNs8F1HTmZgQSOORjofSs4WyxSJ8uWydwJzx9K7DX9Pa3vXjU4DZbGO1YL27xsTjJ6c1pPcE2ZEliTIERSe2AaqvpEVxMzOjEjONpHPHAA4rbktnJDoCGJ5JHB+lRTgQ5DAMT7dPesWrGilIyILRkABQoW7entVpbUpKg2jyh1JOcfhVqKETPgtgD9asrZGQgBSVztJ9R60BdvcqBgZWMTEx9ACQM/WrNqR8vyYOeABxU32BkOQi7ehJH9KWVTEoYpxnIxVpXM9iZkf5yQG2jc2BjC1Wa3KyNsTMXVWPf8ACrMcjOyoyOdxCnAztB7n2q8LbDgKWKgYHv8AhVqNyXOxkQxmMbiCHPQenr9avwWRZAcZB5JA/SrgtWdSBGSAc4K84+taNrbbEURoRwDyMVSRi5XMo2QXAViCTjJGcVehsJA6lmDYB5IwDn29q14LFniCoqIinONg3HPfI/rQ6EYQkEE7T7CrWgkzHjtJbqZ4CfMLqVUgY2nt+tdxoFq2miJ3AUouDgYJPrVHS9GKMJ9pUDDDPBODwRW48okhIBADdT15rGpFTVmdUNd0a2seJ4ri0hjd2lfZ5YDHOABwSa861yZJwSvGSQa1buMBSuSBjkg1ktDkkDk9cEf1rChhKdJ80NDuliZyjytnI3cJiYAjcD0qKNgkignBxyPSt7UNNLgODg9lHY1hSWskEpLAt7EV6LOS93YcY4lkDg7ieCc/lTlBWUHGT1qugZJSQuFzwoPQ+tWkcYcnnAz/AJFYsLEm1icKck4OKdDatPcKkY2A4B9zUiRhsMCMEA49K7rwN4Wa4uYpZYy4dsBtp4Fc9SqoK7IcW3ZHefC7wklnCJnQM5UDoOD2PNdh4zvUtbNYXfyjtI+UZzjtV/S7aLSNPUAgAADpXnfxC12MugRwSQSR/jXjUpe1rczZ6+Hpexhd7nmPiu/El0QXBDHAyc59qxPMd2ABOcEnnsKfdSPNdSFgHCnKt1xmoWLmUOVw3v6fSvpObQ8ureUrn0dcW4G9lDEgfxHrWXcQeYWDIScduK6doPM4IwCcdKzryyddylQQQTkDpX+VaaP6MizlZolBAUozAdM/MMfWqjIdpDHOTnitu6szHl2TCgZz3NUbm3AUleRjPHpVpmqZmSAKSEGAOx5zVVouSxOADwo6HNaMkIaMMCS/TFVpEYKRtwT3reMjVMz5gEYsAGB4yR+n61TeMMeBtUDJJNaAjKpIJeCDwRUb24Cgg/K3TPeuqMrG0ZFJUQMoHBJwCO/41taBqAtLsAghO/PBI71nC32gkDAAxikihkWQHGAKqTUlqafErHp1v4vZ7sJvKOnykg8H0Oe9aC6nLckksCR0B5zXnuixkyknOOhGK6u2Bij3I2cc4PcVNCn7SfIkeXiIRpq5NqF2IyXkCgEYDA4JNcD4g1aNpJVUB5T8qseo960vE+tbZJI0AJ6AA8CvNdS1QSzHL4fJwQeRX7DkPCbrQ9rWjofKV8wUJWia0lyxwRyccmphkqGU4PcGsW0YlmO9sqOnY1dSQ7ASxXJ6dq8XOstWXVuRbHt4St7aNywrhpGBADgEZ9R3pvlZGOCoPSmMjckoH445xg9qnRdkarIMgjJwcV8nJXPSTIXJEgOCQfyFPXO4FRnHX3NH70AsRlM/LgZ4p8MjsWAGCBgBuMViWmTowkQhxgHjjqDU0eFUgqSegJqFPM3FRHkMAGI7D1//AFVbHyhMKM9CT6VtBkMgVYiCSMg5Bz1FYHiKH9zLECDFIpz8vUHqK6hogik43AckGuf8QhdoBBAx0Jr9J4SqTjiUkz5/M0nT1PGdfQWMiq8ZSMnCjPUDgVgSzNMhBXGTwCAeldD4rUJdyEoSFPGe9YCMQ5JUYxwcdDX9d4O7oxb7H4zimlUaQyNXWMYKtK+AcnABND2/lSFSFzknA9acpBc5Ixnj61BcEmQFDtYHsOtejFM4+YjkcIyK7q244AA6UyaRYpGiJAK4ye3PTmomcx3JUoQ5+YY7+5NJJIS5OwOF554z7Voo2Aa+Wi25A5z9aa1sJRjcAQOSARj8TU+5HBAQ5PJVTz9AarzKww+CY87SGJwfb61Q0IpWPcAinJ6nqKasZdCqkrgnhu9SbECAksXOSMnr7UOTLsIj8plGDgnk+tUmWkVighJLgADLZ9DSPLv2SBQF9R396VvOKFpEDLkgYOKiW5yuxhhipYhR0AraNy1FFiGfZKCw3kcgE8V6B4IvI8pC5kimbDZVgVHfBHrXnG9QylSRkA8jBNdT4RvUhvI0D4cnO0rwPfNbJ22LcND6V8O3IkijYgOQM7yOSO5z+VbLIjFghBYDdg+lcn4RuUuIIwxIyMEA4IrrkjGVCnI+6SeoFZNtHgVdG0Uri1E6kkAEc5xWTeRmFwqk5PUjt7V0EsJDEgYBOD/jWZf2o3HAJYkkn2qkziZzd3arFJyCQ3I96qIpSR/k4IPbpW9c2pYKQOQMVjTxMAUAYjnJJ61LN6bbK7QtJ8yP8uMFR6/WmFAmWyckYwe/vToY5FuSASE27guOv406WM7w3UDjpjFJOx1qzGJj5okG0Ng5/wDr1JDiIHcCxJ27T/P6Uxgu0MQ2QTnYM/5FShiXLgZTAAJ7/hVR1Bos28IViBgA849KuxQgfMVyAOM96it0bLFgFwMAgdauwxCRMspUgdfWtkjNjgCEyB05wKZI7hsg4UdRUx2qQQSTjkDvVaULl8ggsep7VLMmR3c5jG4EAexrlfEeqi3UAFpVbjaBnBNbGr3H2a2YkbgBkYrzi91GW5uHy64zwPSp5iYwu7iL5t3euDhtp5Lcdeg967HSrcRwphxvwMgDofT34x+dcxpkM00jlV3NgEA9PfJrqbRi6ICMMgIDDjPOea3ir6m02loaE8wjQIMhmGOtRIrBhtAyRgA5604BmAYAGTs3UCrq5Ugkgp16YOapI52yOO33BjIMFSBxySO5H0qZdyQs3UAZx3xUTsyAOWIQdQOo9qPMdirqQQRjpjFHKRckZlhlYE5I6Ac8/Wu18EapC8xjZgJMAc+nPGa4GRxuB2hSePXJ9a6PwwkjSIEiJLHGV4P1/CvluIKUJ4OSn2PcyicliY8rPd9IvAIzlyTwMZyBWi0pTe6LuXqSB29TXL6KsscCMQCMYJFas0rsoyMEdhX+enEMadPHTjS7n77hY81NO4s87SZKAKSeMnvWjp48sKz8k8/WstUkZcgAn3rUsiJAgLgAjHPrXyt9bHopJGurB42JOAcHHYVUuZMq2AMemKnQfuwGOATjJrNvXDtgNgA55NS5E6FeYqxYgAH1xVUKQwBAJIJ5YDpyetSS4bGHwByR61XcglsetZcw7DSCCWL4A5APeomEUrPvRsnkbSBip1XMRUvgAYJIzjNQbJVdjnejDG4ikpXBK5CXEMRCnr0IrKnhldmKKTkcknpW+LQyrgEEDkjpj3qQ2YBAwMevrSuaLQ560sJJiiMrEKRjnA963LfT1hYAHLZ+6RgD3zVyKIBiAAAoxkd6nNuMgqNwAySTjBqrlcxXEK+Y5wCQduc9DVuzhG4EgEjkHPWqnyrJkg9+av2bIxCkkHGfoKi5LNWGENHuYEDGSfQfSqF5apIgcYOTwema0IWPlALgEHgnuKWSHf8AKUIGeK1jYhs5aeARhyCVK5GQcUy21SW1+QD5AcgjrW1fWOAFC5Gc81n3FgPLZwuX4wR2q2uxSkuppWni0xRgyEh8cDPb3rTtPHsLorCdlcnGw8YH0rgr2ApGTu5PAzXNX/2iEM6AgIOT65qY817D9nGZ7rF4/tlDB22joPm4I/nUqeO7W4GBIEwc5z6V88jULpSgL4QgnJJBFQ/25cblDOxx8u4fzrpjzC+qp9T6Ln8eoihwFKHjcGC8+mDVWf4jRByDcEpgH5MHB9K+fzqc9w5LkSEDIDDtT/tUqRgJwpJY9gDVJSGsJHue3S/EiLkBsg9dxwRWXe/E9IdrRYmBJGWyB3z+NeUiWaVQTJg/XGacspYhZMsqkkAnjNNXK+qwR6C/xJlKkoWJBIAYfpzVCTx7csjgAiTqpzx9K4vyChXZuIYk4Jzz9asxW5fBJwewPemkL2VPsdCfF126MS+FODlTnBrmdf8AFF6YHL3WByNoHXI4GfWr32ZggBI2DkkcVm6vpCTRu6IqEgZPTOP619Zw5Vp0cZFVNmcWJjFU3ynlniPxXqUcxQSsUCnAJ+6exFcne+K7+7QCe4kIUhSc9T2/lXU+L9McSkISQO+M5rz65V1uCHJcnksa/s3J6dCpQjKMV9x+T5lOrCo1d2Ce/llDgsXBJBJ7+1VhNsUF16jI4pZI2wShAGdxBPYUySXeQSOFHHfNfTwio7Hzc5Se5SlvXAfJ2gAkluw7/Ss95psbhKhQ4CjGCffPTFakqhsuw5UdccVWvLLCoxAIY5ypziu2E7HO1foVnZ9pIbjpyaZuKlgX2jHrxVyG0DbgjgnuOuKX7IisHKZkXrk55+ldMZ36goroRt5oEWNqlV+YqT8/PXrwfp6UsWTKpxtAOTzUpiPLE4PYYp4iIC5XIOQCO1W5XHyodPMQoVYmLEghicjHcY6596QnAAZcg/pU8cQRME5P8qmjtg4CqGcAbc9STUORHIQLD5jQEyZRCWOVAzntx1H1omslG+JCZULZG4e/FXBbmVwmCNo2hjnt2HtV1bCSQ4XcHXj8qE2wtYyI7QKNkgJGcHFTfYC6kxhn6DAHatZNHmcsJXIOAxYAflWlYaMIroPK5MTRsuwDHJHBzWlmT7SxzS2Lx5DoAF6My53fSiYDJCrtjUDB9TXSXNnHbxFgSyKMkk9AOprnNQvIt37k5bGQexFS7oampbEE16lsCmAWY8cdTVScbrh5VwCeMjqT6moLgsxYMcE8A9x9Klhjw2C2845GPy5pJlvUEOWVC+Dng0/yVkkIfkEbcetCIFYuBnHJweRVmAgkEkKD83NFxWIjDtyMsCOAAelSxSoAQASQMlgevrULASOTvznkKTgj8KeQnJwR6jsPpU8wWRpxXpMJfGF7Y9v61HPfl2DqWbH3h3BqkpITaD8h5FETuzNg4JPJxS55dyeVdixNe+WwJl3AjOAOh7c+tVf7SlZygTajDO8Hk81Bdgo4Lr0y2ajSEK5O8nIyMngUcz7goLsXmunUFhkg9W7E0iamNu05AHX3qg3mzRkBysEbcgcAn196iVTuJBJU8Z9KtSL5EuhtprpjaNlOSMgj19MfrW/bamTgSAkcDB6g15/K/kyYdgG4K981fs9QdGcs+cY78g1SkjGUbrRHZXNwrEGNckk5PpTEwhBByMZx71mafdvI+Sc55JrTdyMkcgHHHetYyOKUCZZWyispBIJOegFSRozxkAYB9O49aorI6gBizZOAT1P1qcTmBkAOQewHT/Ct1NGNkX4lZMgnIBGB0wK7nwlEPsxIAy2cE9RXBLKGkRgw5wSDXpPha3Etko3ZwRuUHGD1xXxfFtfkyybPpMhpKWKRbvAyhAQCcckjOfwrgfFGnCfeSMDJ6DHHevTLuACJGOQpGRz1FcdrMBaOYYVkz77sHjHpiv5LyjMpYbHpx6s/aMRQVSjys8ZvLQRO5IJGSAQOtZU7L5sZiVi6g7i4xg54A9RjFdl4nsWklcxBQQQDk7QAP/rVyt2gVGBAKHg4OCfx7V/S2HqKrTjI/OqtP2c2ifw7fGwu4WeJjKWCs68gLmvofwjdRXdkUibeehI7HtzXznaXBiCKgB2jhc9vrXuvw21E3SRJGhDCMfMcAAAdPc+9fm3HmCVfBc/Ldo+iyasoz5T0W3tCFjQhWcKN2485HcVZFslqodxktnoeh9/QU62bCAqowVB96uWcK3bkkYQnGWGCCK/lGdk2j72MrlOGPZJuI2huAw5z/hUxBRSh5ByCR3qxdBYTsCDAPBHAB9ajDAMQSSB0I6GsHI6Iq4sdomAWQ4BAGDVzykWMEj5RwcDNVYmIJxu3AcrnI4q/BIs0QJRkIGeSOfyp3LsRtYRMx2LgBcktxk+gqjqOnG5jEGzAIJXPGTW1E6SRh1LMMZ5XBP8AWkVBIwYjgcAkdK2pzcJKSexlKKejPnfxz4De9uZmRMO2eWGRj6f1rybU/h1e2xYgbFHJZhkAfQcn8K+1rvQra5YhowwIJIJOPp61iX3g2ymjYGNg+dsYCDAPrk1+w5Nx7WwEI0papHz+Ky2FZ3PiK78MX9n58jRKyIwQMCQXBHDKCOmfXH0NZFzbsrgsjEgAHAxz9K+zNR+GEU14Z2RBIF8s7lBBXGOR0OM8V5/4i+C0UistvB5UpbBkCAEDPTFfs+V8cYDFpc8rM+br5ROOsGfODKQQkYWYrw5BIx+FPa2aRBIhOFGCpPHtxXr998HJLZWVTkkEBu5P0rK/4U5eQQq7yyIgXJYr8vHqTX2kM4wlVLlmjy5YCvHoeZRZ8x0Cs7Ku4hV6D1z0p0MxlBwGUYIIlXGD/UVt6zBHp8kwDDylxuZemRWUZh5ZJA3NnnHavTT51ddTglGUHZka2peEmVlY542jGAKTy0+UFQST1Pamyg5TDEgjlemDSPKnmRgkkKOV7En39q0UWCY+UmCUEMzowwQcDb710vhzxjPotwsYkDQgbSrAEHPv1zXLyMJQWJA2jBHrUEUQ2hkHAJIwfz4qauGhiIOFRXTLhVlB3iz6R8K+NlvoV2koh4w/UgGu5cNNGGIwMY2jjH4V8z+C76e21JQW3IF24xnI717/AKLqwuLUBwN+ckg9sdMV+M8R8E3TxOFXyPq8DnUbqnVdmF9bqYy28lCCCAM4OeK1fCdu6sCwBycgewqrduHiJIyvUj1ra8O7IIUkYAOVz7Zr8PrZfWhLklHU+zhWTSd9DogBGDg4PcHtVOe5VFcs/ByoOOhqpe61HaIWkYBiM4U5Jri9Z8aRh5I4gzyqMkYOCK+zyTgfMMzalJcsDysbnWGwUXzSuzotR1OCKIsXLFRkgEZP09655vFkMV0gByOmM965S81eS6IXLDnPNZjEeaHwW28Yz0PrX7/lXA2X5fT96PNLufm+N4nrV52p6I978P6gb6IyjoSAxJ6/hXUZAPRioI+51NeTfDvVHVI0aQllwob1NewabmZ43JLEgFiRyW7/AIV/OXH2Uwy/HOVNWTP0LJsZ9Zw6bepq2Kg4KjC+h7VW1+++xWbqijLLggnpWmoS3iJI7Zri/Ed8LwyIhJJGAfSvyRyd7JH0EbNnHTajKt4XwYkzjae49a6DTr8OqqHGep3dxXOS2cjOGLBw2RjPPFQWspsHCAlhkkZ7c13R23O2yasjuJWeVkIQM5O1VzjJ9KpuSCchRjP4VXt9RSa2iD5Mqklmz+VWGKkkkYJ9TwRWbkzJxsJIC2SRsJ6jp9eKzr1SEAHzNkAYPUd60ZHMzAkAk/xA1QltiJ1QMcdOnWnF3KQtrYgAORgYwQ3erEkHkjCJkEfxHNW7aI7VQ4J7hqnMHUEgNjtWsW0PmRi+SdoyQrNxz0HNMRBlyr4I6tj9K07m0PyIGB92NUntSzuQMRkEcDv2ptvqF7jWj3kguAQODjPHpUyZRACwJAzlRUcUTxJhuGwMk96l2EIGPBIrKU7E8pZikKszg4BAGAenv9a0LeeGeZGkyCp4C9z2rFTeFIBycYAHpV7T3CszBmSQDAGODnNVTxdWi705WOedGM9JHQ5QZdAoYenQ/WnANIEfI2g5AFV9PQmIq4wCSAM5yPX9avx26bQEDgr1OPl5/wAmueriZ1XzTldmapKOwuSzqznJGBuz1qRd/JAwWJIPHFCW7bgAMkDOKuR2hYAYwR8x9h3rjdXzHykalmUkjJAxgDGfeiOIo+7GBnNXYrcGM5HP94jtThbDGWBAPT3rP2kX1MmrFSNVLEkkNjHtVmMnaFAJOOvoKeLUfKAMMx71OlvubgYABUkda3o3qTUYbsxlKKV2ZmpTmC0YgDIGRXinii7+36i8hG7aCo54AzzXqXjC8C2zRRsofqWY4wPSvObi2VyQEU8EZI6+9f254ecNLLcDHETXvSPybiHNfaVPYw2RyMwcZKfMOoGahRSWdFJBzjI71t3GnbSoRAVz1A61nzWro7EgKBkLg/596/ZVCx8K6ikURgkKwyQcj6UTEBSigh2zyOmOMc1K0TKoIGCBwSOBTBEyyBwABjJCjgn8a1iidGRo7MAGByAM49aSYrkpuAPU5PTHapfIbzSc4Qgk7eme1QzQB9wJ5cH5jWyRjJ2M2abeoc7sgcg9s1NYL9pukIBC8YbGM1bfTxKqohw7cZPIBx1x3FadnpptIguQhIG4gAZrZehz82pekji+zxldxYA7hjv2rldaxHcEBcEqG3Yxz3H1rsP3bREgMo9SMZrk9eP7wkDIJ471y4iVoHbh3eSOfOHkBIxg5GakJlYlEO0MfvAVIqDCl0w5GDg5prxGMEgk5x07V4E2e7TQhUcKByP51h6posVxM8jsXZjuJYZJPua2y7BgQcY7Y61VnBV1yuA3J54rilKx3Qiupz1x4cUW5kiViQMkqMgDvk9q4XVdNT7ZMXiOAo2Bjkse5GP5V6ZfSHyypyEweR0ritRBLlnYAgHaW7V4WPnJpK59Hl8Yq9kee+JLJVhUqm+b5i25sFfT61wdwh3EthTz1Gc+1era9ah7dy0e98HGOprzfVLEWxZyGIH8B5Irxo3Z7aVjEKkcEADrmkQFskDOM/hU87oACPvZ5BqDzS5Kgc98VqkBG8gZyScHGOTUmnyGGcMDwOh9KYCMkkYBPBpc7VIwAW55HH5VtF2dxNXVj27wZqvnWUSEMzAAFj3P1r0DT41m2jLFxweOMH3rx/4dX6zQxozMACR06Ee1e6eGtPaea2JfYCc7gM5HPQd6/Ssvkq1KLPzXM6ao1mdP4d0YzyxggBDkkk4PHtXd2lgsCBQcL1BHes3T4lSNQNgLHO7AzkdvbrWtG74GDwK99R5VZM+TqtSldDhZI7kkZB4qZNLDoIGKqoJydozn60RwnBLLvUnk9vpV+1xghYyVUDpxjmpk2jNIyNW8FQXluGRlQjgQsCQcjk55ryPxN8O7uwYFXKMFALOOCPXmvoyB3UAsNuOQynp71X13w5Bq8Th4g4dQpXGQcD0PrXm4igq6tJHrYTFTw702PkxxJFKS6jCDb8q46d8etekeGpjc2UB3kqEBA5x/nitrxf8ADoWiyuiERRjc25cHH0FYfhXS3sImjeBoUBLLlsgknp14+nrXn4Ki8PW5T3MXiaeIoJrc6SOPKjlsqQGY+/QVPHGNxJXJJySoqSK2LNl1IyOO2ffFamn2I8tCgBAPJJzkemD6e1fUWPmWxtlppljBcYB6c0p0xllbLsQMgIvKnnr+IArpLW1hSMoy7htUrkcg9+fzFLNZFg2wbW6Y9KizMmzO02MooQAAnJBPeuntYwioAABjJ+tY8dnNb4bcSMYAxgdeT71uWxPyllG4jjHGPSnYi9y4jAEblJBHBA4BqxENqkkZBODk4I98d6hgLsDswvTIA4I71OiiRcEYfrkegzWbLRIgyoIfC9SQeRj2qZZDK2Sdw9z1qvhWwGViBnIweR7etTpGo2AHJABJAxk454yah2KRNFFywM2FAyMggk9ccdqguGVxggsVBAxxg055BhiGwSdxIGMEdPw9qzri/MbGR3xITksgwCc8nHYVGo3JEN/dpp9qLmYERIuJATg7j0I/w/Wvn/xv4rfXrq5lRwLMOFQZyAOwz+Brpfid46aaa606zleRoZDEwU4yw45z2B/lXFaNoEmq5JA8onczKvKe4HQnNedXlOs/ZUz1cLCFBe2qnOtHcalcFYE3MnzEsSpwDgkevPpXW6P4EefaLpSTkNgOVAwMjke/rXWaX4XgtI1dY9zdAQM4z/WuptbEC3EZQgBVXPXbgYBz6kDvW1DK4w96pqyK+aTnpS0OdsfDkVoEliiUMTk4HJA6AnuBz+dcH8SGZ7hgRkn5flGOvQ/ma9rhtDuCE5QgAbRnj+teOfFz93cTLbvJbuSVBIwwx3x0JBFenKMYxslY82FSpOd5M8ljiy4CNvXPBBzketbmn58sKMBAxIA7E9az4cAOEXLqFAB7nHr9a29PtpZVjgDccuExn0yf5c15k6KmrHrwrcmzHm2nZHGdwB4HpWbeGRQ8gQq6gAqrd/xru7HTWjtI2cAEjnByRz0NY2vaYzpLMgURBgrAdS2MjjsMD8a8rEZc0uaB30sxV1GTOQsdRa3vELKAmOcdc5//AF13NpOLiFJFOQcAnHGTnH8j+VeWa40unedPGC4jAYRD7xGecDviu48LXQuLOJ1JO4cknOT7egxilll6dRxZWZpTpKaZ0SyDzNpZTjk4HQ1Mqh85XBHzEk1A6DcQVDKcMcdTg5xxzj2qePMjElsYya+uij5BsuKgUAhGKjoyjOT9OtTQlGclCQcE/MMHjrxVaJ2XEZYMB82DyB61ZSVGfBRZQDggdD7VbQKw9lG0sGwhBG4ngcdPxrxrxYJUvi4AKBiRkHB5zjj6da9kuFMls6K52BS3GTkDnp+FeP8AieUm6YMQAGIK9c8/zrlrLQ78K9bGF5wmhEiLsJJUqCCQQB1A6DnrUjZWIEt8pODz0qEhIi3lKELnLFRjP1px/eRorjepIJBPBH0rzpM9dEyAEg4VsdD6VOjyW8Zw6+UTllKAnHfHoarxzCOQhSioTgALj9aVndAXQAjGDuPHJ61lJlpF4zI0eIpMhh8px6dwDVkusbEIpfI4zxms5Afsyuw2sDlTn8+Py5p9rLKSXkyRnuK5J2NYloRC4BBAEqggsvcEe9dT8JZToPiyyuwgDFxHuY4GwdmPU8nOeP8AHnInVkDMTk8YB7VbuJ0sLZ5VLMYwGAUnrwQMj6V81m+Fji8LOk+qPWwWIlRqI/TPwTqS6hpMDhsgKCGz+Q/SuqDB85GQeue9eR/BHVBqmh2SiRXkZQGAPQnPH1xg/jXrUeQpAHOcYI/Ov4bzXCzw+LqU5LRM/TqE+aCaOX8X+Hlvoo3jXLxkspBIKHuR7+/pXJeAt1hNeWsshlmEhK5XgZ5wT27816y8KvGSzADI65yT2xXMS6BHaawbuIbAylJFVepzkEn8DXzlalrdHeql1Zm3E+6IADJAH4051DDJAU/3RUECuMqvII4PUjufwqyFJKkgDPBI6H/9dTBM52NCAMTu5AyFA60TQmQlFIA6nIzipVjCEqM5Bx9Kh1GRrSAyxnawIGQfTn612UqftJKPczbsrnyZ+1x8Rme1j0ayGVJKlhkqhUnJP15r5P8ACUUs2p3oRGml4kJHQ54Az+ByByPSvrf4j/D6LUbmWeWAO5klc5zzliSSOh7V5jB4HjtLuVgiqTgCNBgLjr+df2jwPkeHoYOEqU7vqfAZ3j5QTpOO5xepSiKMIhLRhQWV/XHI+ma5KRTcyuykKCeM8DP+HvXsk/gSC6yXVZO5RlDLn6H2qjcfDFJdzwPExYY8sZBQdO4A9+Ca/aeRWSufn8XZ3szx9Ii0hVsEEdc5JpwhdVBJ45IGeK9LufhjcRxFY3if+IlRtIH0PU/SsW68B3sERUhWYfxAYB/Cl7NmjqJHISIJAmR90ZPPWmSAtscMGBONoByPrWpd+G5YpWJUkqNpYZGKpCJoSobgp3HBI9aOVp6i5kSRRRAAH5CcnkZGKtW8YDEs+0YyAPWq8iuZERBuLYx7/wD16kjV1JOx0cjLJIMYPcUrFKzJLsAwkADdkEMRnFZ2/wAgiIklSdwOeM1auJFe3LruAJxgjmsxH81GZgFcHAGc5HY1DGkb1uxZFYNkgcVakmLqS4yR6dKybeQIoQHBbknPAqxLcBIi5fAGAcnpnpWLKaZuaF4gm0vUYZQ+y3YBG54yDxxXuuj3wurSOTduDDuetfMvnl4ygXKk5yOCa9T+H/iWUxpaTSA7eFYf19KSTMJRbdz0y9xHslUkAnOfbviuv8DX8bBsEMTzz/hXKpCLiwdJV3+auFIHIYdOeo/Cl8F3b2OsNb7CdoyRnrXz+fpyy+ql2PWyyKjiItnpeuaHDe2rMoUuckgDg/8A168e8Q+G3t7h3CEgHOBxj8K9zt1WaFCSTgZ59fSue8SaOtzE7oAAM5J4OK/lbIuKa2VY6VGu7wbP0vEYVV4aLU8RUorEEY9fardpL5vIGRwMDvVzVtLFneshxgNtLHqD71ng+UCAwGOhBr+gatani6Ea1N3TPDw3NSqOEjQkUpG5VuB2xyB9KUxeYACzAsMkdKprdo0ZUEsx43E5I/GpXnWKEu7kgDk9zXjyPYi77GP4gQIoUnco52k9/WufIYOMEEEcHHSuh15llgiZZQ6BcEKvXJ4JzyMcVz8LISCQSc4z2rx8Voz6HAyvGw+AiefaAQQOuOv41qxZBCAhSAc7qzLZXSUFSTuYjp0q4JD5hQqWIO3IGa8ps9yOpetnYyON+WVRn2HbitGCYKwJYEYPHtWRDMFDOTgtxkdxVmBgMBmXHp6Vm5HXGJox3J3kA8dRSXF8CoBIAzgt6ioEZd4JGABgD/P1qncSYVlAwSTg+lTfudEYJkd/coXJDk7ehXjNcrrOqvFkFyATg4PIFXtWuRgkEAjjIP5muO1SZJbglQG3HJbHJqWl0N1BJCLIbi8Uoxc5II9fSu00a1WK3XJUuerEZJrmNHtgZVdgAjDnBwcfWupjeNGBQ4XAwCc4rSGhzVOyNQqVIJIAxt6etSLOoZQQCBxjuayTe/OwlO4AZB6Yp41JMj5gPYdSa0dRGCps6SO4VAoBGccCr1vfBc449eelcql4FJCAljzz61oxXAYgg4HQisXJM3jCx1dnqIDK4cAZzyM5qwuoh23h8hcgA9D74rkJL0xpiME4HYdaki1FxgOQQeDg9DWTkzRQOyGp7lI37WIxkcc+tWF1FTgEgkd/WuPj1JCSd2B6Mac2tAKoyAT29Kx9pbUn2XMdvbXwLHe2MHqT71tWuqpBIEcgjGeteaQ6zgglsAnH0qx/bgO1d+SvBOetaQxPKL6u2ekx6nE8uAAQeBWRr8VtfeYwAyBwO4rkP7ddiyo5BwGznqKR9ZHlEhjvI5Ge9dcMXfoJYexx/iWzeHIJBYE5ZRiuQeQrMVQZPc+tdD4t1HzQwQ4bOGGa5qznHzEjkHGTSqS5tUWoOJtWN+4BUsBgcitu1v8AhXPB4FcNO772KSFMnJA71fstScEKz5A7elc92aI9Bgv1IJLZIPSrCagNxIfcMdSMYrmLa/DMoJAYgc+la63SgcgEkcMRVpJlJGsLovI4BwvGCPWnw3QRCHOZMc4HWskXihyR0J6e9C3JVyC5LE8ADpTskOxtx3W9GCqVPoaXzAJFCnaOmPU+tZ6XYQkryxGM0fankf5sBQeTjk1OhDRqxXDBi7sCoOAKspcBsndlT0J7VkGZVBwcgcYPUUW15G7qCcFQeP60XJOhgbAD79xBz0q3bRNjcHJU+nrWTA52qrNlj3Wt6ycDgkAY4AGeapGbRat0JAGQfYjpWraKEGA5Ix0B6VkMT8hDYLHJx2FaFmxDEA/IeSPU+taoxaNWMhQQxwMZz1JqvcgEEAnJGcVYLIAQCCAMg+tUpWY5wAee/pVpmZhajAGZi4KqOCD39/pVK3tw7EMMBTwc9a1dTwADgEdOahtISwLFBjOPlp2uBl6mhhjJIKlhxnjI/wAiue8+TcSCMg8kCtvXrmNZyDxgY5Oaz4BDLjnljyM9RWM7JnRDTcotfLGmwkkZLYB6mt3QNRWWFsowVgBsI5B9eKpDRrWR0YgAryT61He3cWkQO4bCY2naeSPSpjHmaSHUlDlucp8RtdaW8CoAY1+QZPPsOO3vXHqXlgAdwD6DnGKr6tqkup3t6ZAyqkhEYxkhO2fSrOnlDASMkjA6dBX0tGmqcUj5DE1eeRc0C3MuobckY4wvIwe57j0r0vSyRGY3GSBgDpx9a4/w/EEIJQKezAfMQeo/lXarIkMBO1jgZJz1FbNa2POcjL1/WhpVnOQCXwVGeK8S1zVP7QuzIhG3JDADvXVeN/EiS3ZhQOiEkBGO7J7nPpXByTSMjpkwHcWDKAc//rr08NDkV7Hm4ibk7JlO6cxx7HJfceq8Y/8ArVzt+NgeMKADxz3zXQ3CiTc4KAsMAE/0rJ1y1lVVmtirDaAd56n8O1ehE4GYMkDbWAOCBgYHSk067e2mUh2BBwDk9aLt3muAACrdDg8H3qGWeC0DAmR5dvyhRwG9z2FW49iWrqx6j4c1iW6xHPKB8oYLkkH8BwDXZ2UpUAKygZAzn1rxbwzrDpLAGYBydzYyTj09MV6lpV6khjIOCSCCRnmvVwteUVyyPm8Zhmp8yPV9I+G+p6vov26FEMHQnIGTn1z0/lXJ6/4avdIm8uZFH3gxRw2COMccV9Jfs2m31bwbNbSAThJ32qCDkEszEnsQQRij4lfC63l8y4soU8tyGIVc4HTGBjB96+QxHF8cDjfq+IVo9z045PGrQ9pTep8rR6VPLtEkZjB5w4HI7H6VZaxW2CjkDjJxgH8a7XVPDUulTMjxMYwcAgZwfSq2n6S+oylBGSMgEkYAPpmv0bDVYYumqtN3TPlaqlRnyS0MG2DxMCBuUcgg9a1dJXzrtEAyWOMdz7Vs6noNtpqDbud+ASSACe+Bj3FdV8LvAL6zeLdyJ+6I+VQAc4PJ9RkGvOzbE0suwsq9Z2SO/B06leqowVztfhp4MaNlluYNkg5O4Dj2r12OERAIpJRelVdPtltIwEQKSeoUDP4DirDZAKMSB0yM8V/EPEWeTzbFSn9lbH67haPsqaXUdIT03ZAGSa4n4qanLp+kxqrNGXAB2988g/0rrpWLdGwO4xnNZXibwlP4x02O3inSB4SwyVLE55GRx6nvXzeCqxjiYSqbJnc46Hxt4pubiW/MoH2iQOdx3HBB+vp7Vy+oyLgjIDZ5Gc4r2r4h/BjVPDxeVop2UnO5VJz78ZwDXi2sIkMzxsVWYYBPcH05r+q8oxWHxNCLo7Hz9aEk7swWgEzMdxAyCcHHSqF7AA4cbiwOSwOOPQj0q9NE4YlCSPvHjt3qteBGIlIYA4BUnrX0qXc4mjo/C/xFn8L+GbvSbWEu085lYtLgqD6Cuf1TUZtSl8yRw7NkgYx0qgltAk5aPBweGIycemfSr8ERkuYZVAYRnBQ/xDHT2qqVCjTn7RLXuY1JSa5ehXilcIDnCbiuPU962dMmdGJjIDtgBm7VjFWhJVzgsSp78ZyK2NNTCYI78GvvsBLmgj4HMYqNSyOv0uczSgnBcAA4rvtDcbVjUbSQSSf5V53obEuwIJJGTjsO5rvNCRIzGxcleFAz+Ve1F3PBn2Ows2TkOcggALjuO9a8GN4fywWA6bsZHcZrNtoXjI3DA4AGPWovEVlqNxZSQWcYXIAEwPOT7dhXQpwjrJ2FTpyqS5Yq557478dGZ3gg8xl3FQkYyTzjP+fSuV09J7lgZEZADnkdQehren+EuoySF7y7CKTyIJMMQTzz2zzWrF4SewjRElLJGNo38kjtn3rjq5lhfhjI9mOW4r+QzreJYIyC28ngk45x2q6jARFs5OQwPoO4qSbSWYHcwGD2GcULYOFVSSI+TnHauF4+h/MdMcvxH8os2ofMpGQWOBzwKha8DhiSAc4471Pc2axwh2GwgkhRyNvbn1rmdU1aW1jKxxKXbPB6/nU/2hh11L/s+v2NtroZYg5XHWpUnAQKGBUDIIPWvOL/AMXz27IYY4yoJDSNk9uRj2qDTvEt/e3jxLcgxZ3KAoQBT2NUsfRZlLBVYq7R6WZggJLKQew6ikiu0UBtxC56k9TXJNeXPlAFwXU8sDwaf9unZCGYkn5jnqfU11qcZao4nCx1TXoDAiQEk5J9anF0CQC6knHUgYz71wzz3E2x0nMYHBXaDuB+vSnG8ZVkAkGSGUZHTP1q0ibPudcNSWTdmTK5IXJ9K1fD+tRWc22W5jgOdwErH5q87sIZAmTKzDBXJbOfwqaednUITkkcntWkV5EOmpaSOj+JPiRdTnlCDEuEAEZB288gHoRx6V5VKkkjuJRuO4jLenauvjsfOCAIxGAo5zn0NZd5pbLkuQpHGMdDXm4+nOS5uiPYwUoxXs4mDb2piuAVIyOQcdq7zw/PFJsfCouBjBySPWuSx5UqAENk4HvXVaBFGZAwQCZhtU46gd/fFZ5fK7szz81hqpHouj4xlVJQDcScYArqbKLeFZkAJ6Y9K5XQrZjhwoO4YODjgV2FgAAoAwc9enNfRt9j52OrNK3ilDYCgJjGc81bkt0aAGUKWXjnuKqzalBp1o888ixqhwQc5P0rz/X/AIk3ErvHa7hGuQM4PB/rU2aV2dtOlKbtFG3rNrZqwDRhnDYGHBB+oH+NezfBPW2vtF+yzDbPCxRY/VByMH+lfNenX5kUsTulbkt3Nej/AAx8Sz6Zr9oTMwtpMRsp5xk8HPWvjuJcHDMsDOnbWx9BldWWCxCkfU4ZY4Q5TIXqD0Ir50+MFy66hJE7ph9zIFPzY/8ArV9FQyR3NjcyoNoEZIJPBHbivlv4qXgOqm4RgYnO1eRhTnGAOvJr+duFsndDNG+x+jZjX58Lc8zuortZXcR/uAAd4YcH6VmaPb/btYSQEiJSQW9D7j0rr7ZIioDFcZ6N057GrOk6NFBdNKQAXJIIGPwGO1f0sk+U/NfaS6GvaWzW0BBIAXjg9f8A61WFkBjwACSeuO1Kse51BG0Lz1607aGD5BTnj1I9aSXcd2x8aI4JPJ6ZxVu1iUxowJIznHuDx+FU0AaJQ2VJPGK0IioQHLAgcknOf8KrkUlYpM9H8F+LY73zLO4mQXCAEAtjIP178V1E8SOobBPfjsa+ctYurjSbqDUYHKGN9wJHBx/PrXqXgP4i2viqyiBnVb3JWRXYAZHoa/n3xE4YvTePoL1R93kmO5v3U2dNqlj5sZKpv4yAeMmuB1K1lguHJTC5Jz6V6g0iyKxPBHGCMfWsPVNLgukzhssckA4Ir+V6z5eh+hUZ23PNZFdWB+6oB7nnJyamt9RmDBYj83p6itnW9DltCWRCIiOpPQdqo6FZebqKoTyq7jxXPByk1ZnY2mjo0SVbNTLIS6rwAegPOKxLvWDazg+Y4IPY8HHaug1fFvbhX4YAtj14rzzVLl2kKgZyfyr1JU50o3bM6ceZnqfhTxDDqUYUMFlA5APX3rR8eXAj0qFAcOFJbnIINeQ6PcPpl+s6SlJAq7tvOR6D2zmul8a+L1u9LtHQYdlIkXPoOCPxr6HhqajmVOU31OLG4e1N8p5J4q1LFxLKWACkqASM4+ledalqjajPE5JVFJwPXqKseJbS7uL53AachmHJwetZx067cgiBiAOoycAV/d+Cx8HhoRT6H4nicFUjWk2rh9odc5wATwwFXILh9qAnrxk1mzQTK4DwvkdCRwaeJH2KGGWzwfQeldHNGWxzOEo7o1BOElCbwCeNxOM+lTrcBmChsE9R6ismGR/PBcAHPIqSEMMkk5BJBPHGaajcluxrtdJGoZt4AODgE4P0FSrcCRBxhDzuOefwrPSRzEEBwGPJJqWJZWCqM4J6jmqtYlu5pxyn5sgBcYJJ6j6elWrWYNKjkhV6A+grOVsknoBxg+1SxyAFG37hnAwcik5WFynZ6dfzRagHaZmtGj2hCBwc9c9enau0tLhZIUwCQc4A4ry7cHVAxJCkNwcdO1dt4f1RJIFQxiMjgKjZAHrW9CsoySZw4ilK3MjqmlCKqglMjO4DNO3FssCQMdemarwuI1Ur1YY+Y/nirCn7oJJBHYda92NmeamPVzwpII4HQfzqre3kNlaSSvIAB2JwTn2/ClurtbCF7mVxHGoxtPrXjHxJ+Jjy3a29sYwoOP3Ywc8YORXXSpc78jaEeYn8a+L59RuPIglPlD5Ww5HB7CsrRo45ZFD+YxAyxP6YPeuW0sS3EhdzuZ2LFvUnvW8dXGlRlDIA+0nI5475rCrO8rR2Kl2idBrPiuPQ9OeONt03UgDOBjjpzmvKtX8ZXV3duXZvKBJA5JI/pS6tqVzeXZcyArJyoAI49c1gTwvK7l3IO7aSc5//AFUnJJWBXiXJPFwTgsRIe+OuOBVhfGBihADEv3z3rCvNG3KSo3MAcFe3vWLd2l1aRxyvITECVDEjAbjt1BOa5HZHRBc/U7C68TlomdmySOcnp7Vzmoa9JeKUUgrjqxyPeseC2u7ucpuJjbsWPJ+ldhoOgixWJ1iAc/MG3BsZ7YPI/H1pxbvaI5xUOo/wxaG6lSOUbzgEMSQMH09a+p/gt4KNpapdyRsBcdwCQF7c15l8K/BDavrVs06brQyqJMrxknn6DHavsDw/pcGm6dBDCmI0BUKBgBc+tfkfHWc0srw7pqXvM+lyPDyxNVTkrpHKa/o6JBgIADwB71y0dsq3akpkKRgD1zXquq6esm4sdn0HQVyX9kiS5badpGRhhg/UV/H2Lm8XUdSSP12moqNjT0qdzAq4Cqo4HTrVa8USSuNm9hjIBx39atQ6f5MQJLSMDnJPJ9vpVefbDIJXIAUFiSevv71xexa6EtJbCrZqACRg47c4pJJEt4mZyojQZIJ61ma/4sstFsTLJJ5sjYbC8YUnrnpXh3xB+Mr30xsbMiKJgVMgJHHfp3NevlmQ4vNaqjSjp1Zz1q0aMeabJfijr0E+oygkBVJUxqM4P0rh4btZSgUgK52kkcAevtWEb2e6laeZ90rsWJXPIJJ5z3561oWjBm24xuyePav6nyDLVleGjRbu0fnWZ4r6zO62NhHBQiMkc7ScdQOlacblFBwAMZwT3rJt5Vb5MYYcgjpj61fgmJPAVgRtORniv0DDyPlKkTZs7hIojGXDkncSp4Of8K2bObBUgKQw4U9AfrXPWzKgAVeMYCkVcW6ENjLLKdroCyp1zz0/LmvoKDucModSfxFcwQRx7Y4jIBkllz355riZdTZ2dHOTnIGPX39Kg8SeJTvyZQhA6E+tc2/iEMgzcs7k5LYBGPSrrVYwXLc76NG6udRJqATCsMA8nHcVDJqcYUhI3kckKu1gAnPJIPt6VyU/ihZVYl8BTgEcZqKPXSJE5wRyRivn8RVSTaPQhSd9T37wLqBi0sAkrMSVOem36evvW9cXKhiVBJIIJY5Bz0PtXl/gXW2vbOOWKN0Vzkhu+P6V31rLJJGAxJJOQSK/Hszziiqk4dT6vCUHyqzNjR9MXU7h43PyKwDkc7Rwc+9e3aFaxW0KIhDqAMFRjIxXm3gyIrC5IAJIJGOvb+ld9a3JjQEkjAycd6/Bs3ruvWa6H1VClZXOnF2BHkYOOnP50yW9AgkcygCIZKEZJ+mOtYAvSQ6R/wDLTg5479j2P0qPWbDV1tCIoBtYcAsBn8fSubA4SeJrRprqdckoq7Of8Z6zbvcOolIdRnBIBAPY4rzO9uFaVyDgHkAdjUfiW7lN/I9x884G1ge2O34Vhx6mz5DnocfSv7A4Wyv+z8LFXufmGb4j29Vx7GstwHBPX3JpzSBmKswIIGVrNW8CLgkFDyDTJLovyrAEdCegr75TZ89yIxfFWjxFFmJUlsgAHoa8+1SNISIxKPNB+6BnH1r1G6kS9tnDnDqcAAZz689q4bXbNBLuQMDnjnge9bxmmtSXocxMCCc4AUYK+nvWdchUUgruJGRz1rUu03Fy7EkkknPU/WsxoA58wbsKduex9q1VmShtuj5DjBBwAtbdkwOEfgn0rIhjYAHOSOxPFWo5XjlBIBA6c4xQ4lpm+bVHwpUBMde+f8KjOnRyZAAYDnmnaZfpcRjeCz45AHB981qwRI6M5QsQMkAYwPpWV3F7DvfcyVsgr7kLISMEjuPSr1tEsRBIwAOnrVuVCQGA2jgY6cVHIiAvsOR0GRTU7kWRbglidQrlUJIGT2NXJLW0t2WQ3EToOCqNkg/4VhwWskjEvwCeMd6LyERoQSQMfdA/zzVcxPKjSutWitd72rgvIpXKjqPQ0/R7eW9WJ54lj3YBIGAaPD/h8TmKVyVikGQSOQfQjsfY11kOnfZsKQGReRgcGrUmzJpD/sqRQoC52qABjsKoXarGzBArMAWJ9QKvXTKIgFDKeRgjGaxLremAznHUgdxVpXNI6GfNKHmAOHB6g96jWEGMKAQB6U/YiEOTkA85qwhRwWSMDJ+93FO9imzMlgDKQCAQcHjpWVe6eWDhQCTwGA6H1FdO1uCCoOSOfc1VSAFiCQ4A+8B1rRT7k81jjH0orkMzMM5J45PrTI7KVpAURpApGVXqc9+fSu0Xw3PqEgVAwB54HUetdb4c8CxWZElwu8lc56/hXFXxNKktWdFKNSq7ROe8IeB5b2WKV0Z1yMoQAMHqc9SR2Fez+HNNGnQNBbkxAjLLuwCBzz+VZ1tEmnxKkYyB3AqnquvJYRODNhyDkdf1r56dWWIloetTw6prmluTeI/FEdhE6Aq5UEBg2TnPTFeN6vrA1G7vFYOhiYLlhjfx1B6HHtWp4h8QC7xE2SjHJK9jXOzKC6EJvUE8HtXs4aiqau9zCrV+zEpvAMEg4I5wO9QTgrhgGBA/A1q/ZTw7DGOnPWoJ1AVyFBIHB7ivQ5jj5Uz6ligDIACxAByuO/rmke0BBXGR6kVowW6qTsUkHrUzQkDIAB7AjNf5UttH9BczRx9/pnzEHlOozXP3dkLcOA5wQR83WvQNQsyVLEEjuccZ9K5PU7PMwUpsycnA6VEamtmaRm2zkpYgnLliR9OfSqsoHDsSBjJ7AfjWjMGiZ0KZLHB74/GoHiWKMjBYHtXbGR0pme6ZJ3Eg9s9zTJE3IqsCSDn6VYMDt90llPO0jH0pWtZXAyCrDnpjNb81upqmkVBHkgAfUVeg04AkEZxycnP5GpLWxYLtVMtnJwOtasEG0gheRxisp1baJkupYbptoIoXclVwwyxBOATgcDtSX+qCys3UqBMwwAAQFHtVuVUggMhcqDkYx1x1xXDeI9cD5RCwIIZW6ZweB/8AWr3MnlB11KaukefiearC0TA8RarGVkeZjmPqxX5VBPBz6/WuYa2eSVHALDORWpcTzXU7uwUiRtzKV4z9OgHtT47dCBGQpbqCeMV/QmE4pweFpKn2PmKmVSqvmsS2WYlbAOzJbBOcH/Iq/HGlxECSA+4EA55welNs7QsMMSB3PWtm2sY4ETcSOcjI5NfA59m2HzCpzUz2cNh5UIqLKYQjJIwD0NRIwLShiSVOORgVduyr5IwQp49ayTII5XQAlGGSc96+MaT2PQTLBlKqABjJwDUkI2jJO4Hp9arQsJSoCAqD69ffFW4kBd8SZQYG08YNZ8pSZNAivlizDHQVIkjPKuQSoxk02HEjEYIGOueMVZjVUJVThM8A9qcVYTYuUYyPyhztA7kVzPieZI4/MGA4yu0joK6aQ7IMkYPIGD1JriPElyd0sbqFdPvBvX0r9S4Nw/tK3MfOZpO0bHmHiGYS3DliCOpz2FYKOWBwAATgEdhWlrk5e4kIAILEbT0xWZI2FCIcH2Hav6ywicaUbdj8cxLvVkVrmIRyhicKSAD15NKylS4Y7yCcEd6XP2hwocRY43FcgH1xRclpEQRoVeM7mcnh/bFenG5zJFUxyG4DEEJtHB7etOeFNxI5fGcVO07hWYoC23gD1pI5AwJ8sMzLtIIzjNVqWkVRGckqMsBnioJI1did5yoztzxn6VOy+WGUjORtBB6Gq6xGFmMnVunNFyloMZgEUFgCTUkcgAIJByOF6YpVgjlXBRlMZwXz1/CojJHIxCgMynDAHpTLTHSES8umQPfpRBIEkDlQCMjjoQe1IU8xzzsUjketBgjwDk88Ag/0pplqxE+xpC+WYE/KpPQema09JnCzoA4i5BLEZJ9qy7iCOCPgng5JzVjTtrzITnAOeTxW8WapX0PojwXcH7LbsiDLALknqeOfbrXo0CkMQRhlGCM55PT8K8n8C4nggcu3AAUA8c9ePyr1e33pAFDAKQB16mrkeNioWkEqOwcorOR1APaq7xkMyEYGOvXFXNhU4JZEHUqOtVzHkFmJAPzENxgelKx5somdPEoBKMSR+NYl+rAEgcnpW9cLucESoF6FQDnHrmsPUIQCTuDKpwOevvRYzje5izMVdmc4OMYHemRynYFckDpk9SKW7QiQgMHJ75xioQrHAY4Cj86VkdkbkwB3EIM9hzT7Jn3FZhhADggZ5qFeQCGwOnPFPRsADPHU4FaRRRsQzFkTJVTjBGc4/wA+taADRqQSpB5BBznPQVjRbHwFJkHAAPp3rShYopMiEooxtjwDitrWM5MfIVRFKnDHgkAnFNc7VLSkGPGR706aVFRGQlEIPU8kH1rmPFWqHTgYBIpjI4MbcHIrnmY36GH4u11VJtLdykTKQWXAB55BHeuPgZJrpA5+QtwVGcn6d6gvLt7iZiXwQeB1xk1saPprCaPj946ll6dO59vpUQg27HUvcjdm9p0DKoCAFQQSQMVuwqdoAGAeOnWobG2KMoX5SOQR2rRMZlIDMSTzmu9Kysc0qnMxIogpIY47dMYqdJXiKkEAgjHPankZjGQcgcjFM8lSSQhYnqPUVPMkZNtg7x/OCpQKSCPWkR0JAIAGcjvn04qdLaNwwGScEkHnJqaLTROyAcnjIPauepXp01eTsEYzk7JEFlaPezKPKzzwVPSvTPC3h9bdVYIQeML1APrnrzWX4X8ONFMpAAQDJAHWvQrNFihyCSQPpn0r+cfEDjRYanLC0Hds/UuHMnaj7WrGzHwxm3UbQflOCAa0EKupJBbPH096xruceahBJBGTjsfSr9neDAbdg5596/j7FYiWIqOpN6s/UKceRcqNSOIeUCOD2zVy2iK4JUY7AUy0mjnUAkdM88VPvGFKnBXsD1rkui+ZoWZ5cgoAATnDDpVK5UgNvG0/SrcsquNhJGTyR2quHBfbjI9WPWsmw5ikUEQIHI6E4qFbYRIdrEnOcscnHersjqFJBB9RjtVNnMiuCOAOTjkCsmaLUWPLNOqglWIwD2H1qKOMpvUghc5AY9KFzgENtGeM9/epGXcoAJKnOcnrSTNEh8QG0HAOemDSOGyAHwTgg+ntQyGLBB27ePrRtJUu5xg8EGq5ikiRv3SjByM5/GmvcOUOAM5J596ikkYKAvIz6UkilgpyRx06VLkUo2HvKF3EnjGaktZHSVAOVI5b0zVTcUjUSgFskZx2zxT0cAqCQCTgDPX8KzUrjtpc6i0O4BUGTgY71opgoxUEjodwxzWXo7oWDByrgY+UZPNb8NkwUbRj0AHTNbRuZS0ZntAHIdkyRx1qtPbAfPgBTnGK6D7ER1ViccgADn8aqzaerTKScA/LjGQf/r1olfcyTSOJvbYNIwAwvXkVi31khWRyjMxAGd2RjnPH4iu4u9OKsxIABBHT9a5++gEKlAvC5I29/U4ropqN9zeDief6jahHAxwPQVmPGWkIxhR29a7C9iSTKgMrdiRwawri2IJdzg4wBjsK6nF9DoUkZkcBmJCgKx6E8frVu3QhiAwcDqB2NSW6uzKEQOVzhWOBVj5mYhgM4ycDA5qbMHIRbYCUgEyIQCCRjHtUscAUOAMHqM1YEZygAIJGce1Sx4jyZeT0GO2aCXIg+zgnksoK9EIBH554qSBBFtLk4JwAOSff6CpTbjzMEZYd809Of3mAUUHqMcChMyk7gw5CsNwyPmHemzQxFXRlIByRz0/GpjG24bMAMM4Iyfz7VIsbgAOcLxleuTXZRqypTU4vVGE43TR5v4w0lizmNAHAJRsZxn3615DrOnC2ndmyWB5GOn419I63pJuYiQnJ6sO4rybxh4XnWUoEZUfID4zjjr71/WHBGbSxdGMWz89zvDJRbPMHZGtwyJvJOOeMD6d6ruio6BhxnJKjGR6e1bNxp4jlAClQPlxg8kd6rvbE7wVIGOAR3z/Kv2iMW9kfnUtNyg6llC7RszkYHX8ajWMJOSE64AU9BV6K0dEXKBVGVAA6DtSw2cqksQznOQcdK3jF9jLmSMyGzigld4o1DHGZMYYEds1IlplXd+WzkEdyTV9LFixLKQCcnHUVdGiXDRrIAQhxhsdRW6iJz7GOLVCAuwhj7dKaLIFmXJDZGOen4V0tro+3ABaXeCRxyR9KtQaGGuC5QZ6sxFaqPmLnObj0wbgAS6gYLHjJ+lai6QC0eFwoIIx3NdANFAI2DI6dOtaVnpMpZCIQFXOR39q2jBMht9zm4dJaaUHaSmePb2zV5NKIJAUAgjnPQDtXa6X4daWIyFcgEqcHoauw+DzvdywEYXJyOuen49a15LHPJ26nCLYOzMEGR09cUyaAWNq7SttRfmBPb/Oa7q+sIdOhMqIAoGW2968s8T6ympb4kGITwB6nPIx7VjKfI7MunHn2Zm6tqImSSLeEUncCe2O2feuf8/ergKBEpxu96knQzyAk/ICVyTxkdqhcp5zREYI6Y9Kx57s7Ix5UMT5suUycnGe2Pb3p8ZCyKCMHGSMUhBVkAOSTjI5A+vpVhUOUdiCvUEHrRzFNEfVyQMAngAYxTyAzgkkED8KnRkbLAAkDOD3qLy1lYhDxjJyelRcmwjCJSzBcyHuKFUuhD4JzkEelPWJQCAMEc59TQFUAkgAYzQUJsb5ATgHovcj1pYQZDhAVbJAU8ZpZJ85lOC7HJPT64FQ7Sys+Mk9BnrUPUSQoBdWO4MpyvynnP+FQhNsClznk4XvU0luBCCTsGMllPSopoPMcMGydowRkAge1NFpFGRyWIQEjOSD0qJg7SgsMIBgVJcFvMJICjJwo4GKqtKC5UueTwOwFO7LSJGkJjLGISbeAD6+tQrIzMj4YEclc/pU5ZmUAcnHaq5Xy2GeM88UrlJXNWy1RYnLSAgL1CAnI+ldPaXcMwjJkwJASMjBPtjsa8/aRkkJOSVHAB6iuj0jUw5VChQFSAGAJBB5JPI5zx/8ArquYyqU9NDoJIDKVeO7lgIPCxEDJ98imSxykEIWLqCxOOSB3q3bbJoychWHODUxRnUo7liBxk5A+hrOU30ODRbmKNZaG5iU4KbcNkcls8EHsPavZvh/cPc6VAwXDyxiVgeq8kYz3xjtXkN3ZI5yEUOTnPtXp3wohhs9PnUzlGMqkRFs4+9kjPTtxnmvz7i91JYCaPrMgcfb6I7e6hD7kJJP3iB2rl9StjIJ1ztY5EZx39SO/Hau4miQlWILDByo4J/GuU1a1J3gOSWJIyMY9vev49jVlSxF30Z+vr3o2Z5j4g09m+RCWYgktj07Vxk+nSKxSWIqcZDEDJz6fpXrOp262qOXCkY6jsK8z125MlzhFyM5z7V/U3DeKeLwkW+x8DmtL2U+ZGasCQjIIYg/kfSvQvAGrG3iTBZCjhAy4Byelefuw3AMPm64rrvAGm3N9rkUaxb4sbgQCSGHIr0s9oU6uBqRn2OHLajjiEfRXh4PeIi7iRtAHFdWNNNtZb3JHbtyfpVfwXoT2kQMsW8Hkkkgo3YjHGO2K6DXFKRFMDG0nPpX8Q4+NOnXlFdz9Opyehw147uWwAVzj0xTN5wGI4Axg8H9KS6nCEg5BJ5x3qOMMMADPU9e1eS2evBWRYDhZAQFEi4IKk4Ge2O/41oQQBEjUEgFcDHpVGF0IBAJJOcentV6GQsgJLAY4HehXGyyoKIQoyelOikMZCOpLH+6eAadATEPlXeCM4z1oKEx7iQCOo7mtFcxk7D9oWUORgjkHPT3obGMkbgOgzUQwMEDk9vQVKw2klhhAMA9Oa0jdmLZGyCQh3ADd2IxkelUrmOCTDEYIPIIqDWPENtp9skjzI77S0gjIIBGegHQYFeWeKfjFFZo4gZSqkqxZsZ9BmvscpyDMswnH2MHbucFXE06XxHeardaXpavuSJiASdwByT7GvEviV8RoUs2t7K32Nk7pWkGCB0AAHFcR4i+J13qUpJkYEdEQ8Zz155NcHe6kbuTzJSxBBOSemTzX9G8O8HVsG41MXK/kfJY3NIVE1Ehvbs3krucAuSdvqT1qpLnBZV3bRgAHp60s+yPDkAKx4AOcZPFNcMEJCkKMAlfU1+wRpqKSSPlpT5ncRsSLgjGOoxTT8wDocDvkdKesbooONwPqelN8oksAwB9Md6tIzuMCkKxEoBHUEYJJqOFUjmcscOw2kZ7VYkZHmJOFAIzx0pkaGdhhFJzwT+taInmOt8FQrNcsgeQDBI2gc98ewFeo6ZPJaABMsxAGT2rhPBNmIxKyxsxChiyjAAJxjNdxHKX+UnaQBge3au+FNTjaSPExVRxndG9ba2nlASuSoOMnsa0H8UxwW4iiAB/vE1yCxb5SpPyHrz1PanGEiTYCT/tGvNlkOX1KntZU1zGizjFwh7OMtDQvdYe6dgzYOMhgc1lysZMZJJbqMdTSiEqfnGSTwRTbmMKpJYgDnK9q9unRp0lywVkeVUr1KjvLUpvgYIbhTgD0HpUTFXZkBYyMwCqg/hJ5OfakmeMMCCCSOK2/C1g95coSmACrAsMAjODz6jB496wxmKp4Oi6tR6IvCUamLqxpQR1PgixltLgNdKYh0RVGc+59On617j4fUPEhIwMA8V5jHaC2c7DuVTgEdx9K7/wneLPCCsgJB2hSeSa/izjfOZ5tiG7aLax+9ZZgVgqChc6HWryK0tmXftlHAU964i6zPOXJyTU3ifURcagIxKpKrwuOjd6iUAQwFAS2cOT2FflkY2PoKaSVyhPZfI+1TntzWc9gcHABJHOTyDW8YVeRsZC5JXJzxURtEkYgHac8nGcVdjdSsYdmxidUJJ2nknvntjtitVySgYEkdAPWll04F9+ckcEgdcVC8yQrgcAdic8+tPlY+a5PhmwThVA6DvUcQZ5Rkk4P5VBJqcawKSQCwztB6ex9DV3T5o5EO0jfkYB75qku5DZows0RBYAjHHvUauzFiyFVyQOc5qRcdDyAMCkbMcZGMnP5U+awk7jJGIGGGTngDmlVCASBgYJ6U0cKRglscDuD61IiOwBJJfAHJ6etZOXmUtSFwCORl+g4qOQEooADYOTjtVo+YpZkcADjGOfcVXMZLAFOOpGOtYuRRG25nZlIOeSQMfjUkAyxcNkrgDPU5zn+VTFOhwAABwvpUZQAAlMKe/pUBoaFvetGVLthQCAK07XUQzYB24GcHvWBHGFCDuwyB3xRJlJAckg5GfSsJK4rHX291HMS4YEEbTz29K1IWQYwMjHIrh4r026gEblIBA5ycVv6RravIBMAAQTk9vSuaUDKUbnURwmX5QAR3OelW0sycgFTjBHp9KoadqlurAkhCTyPWtyLVbQbCHUIBksw6Vvg8vxOOqqlh4OTZ59ecaSvLQgi059xJVVBO7IPT2qvrdzFpVkXDDzM4Kn09ag1Lx3Y2YfYys5yMjnH4CvOPEviV9ZkLI+QOBz+lf0dwV4Y4/6zDF5iuWK6Hwma5/RowcKTuzJ1rUnvrpndcqW+7+NZMgL7+fmAwOae8jkgvkEnoB0HrTZMxkgEM+QSB3H+Nf2DQoRoQjTitEfkFatKrNzluyrJCFUBjjPfPSopLSM5JGAR35xVxwkhGQcdTjtVdweUIkYk7i5HBz2zXUlYwZQa2jCsgXdn1HSq4sRvwRgDpmtOQlCEA9DnueemaikIjnUuN8eQSAcEj0zTshK5TktIEhdkjPyLnao98VQnRCoURsD2J7Ve1GYQo7ggELlc1R0PfrV9lSTCuAT1yaaRLi3sbmh6YuFlkizIfu57KfX/AAq/d6fD84xkZyFA7DvitqOEW8YTKkDjg8VXulOwkMAcfkKrQizRzN7vjQlH3AdFbtXH6y5NyxZCQ3zDA4z6V2uqqX+RVwTySK4zV2YugUgoCwORzkcf4152Ml7h3YPWoZEwkXIACMDuHfiohKZEAJIVjgnHSp2Uu+0HJAyQewqOQKGAJJHU44r56Uj6aESGZEjAAbknHXNVpQ+4hipGMj1qzNiTcgGBjIcdj6VXuYwyFgu4jkEDpXHUZ2QRSvHR43AzvUcYH61xGqShrh953ODnk5rs9TgC2+0gZzncP8a4vUtpl3BOAeQD1HcZr57GSvKx9LgY2iZ2pxRSW24EI+OCT0FeaeJYYoLkojllIz5mDjPpXpbMs8jSJFiMn5UkOcD68VzPiuzWa0VQwYhtxBUEn2J64rzVe56mp5TdQPIzIobapySOM1ESIcgDp1xWpexslwqnIHPIFZshHzKBkk4z6VukIhjLSxMQSR19sVIA0iFyMlR0oglMWVxlepJHWkdndQwbAHUDuKuw7nbfDu88vUVDuCGPAPTNfTXg6XZHFIAFIAZSvGPfNfIvhi8NvqkBJAHTnjPPFfUPga6P2MIAAcAZbqPoK+9yGcXTcHufn/EVNxaaW56taTb4wQBkng56VuWkm1FRlCkAjgcc9a5rS3MnCnI6bhxXRQMXTCqZWAyce1fYaHwXLqaVvCIiQyhkIwSOue3PoKuw7UCrG+wMAdynOc/WqdoryKCThMZIIwc960IIkUAKcnrk96zlqUkadsCzZLYVeCMda0ImVwCGVyvHB71mWkIgDEMQGO7BJOPzq9DtymwEDOSV4wfWsWbK6J7iyiu4JxKgIkUru9CTnOOhHsa5WTwhHCCECTIW3ZEew8nJ4GehJrsQm4YDgp1DDoR6in7YywUKShG3cTkgDp9aFpqa3fc8+ubDFwAIgCPbgVesrSK2yQu1nADEd8dBXTyaasi7ygweoqqLKNTkAhRxt9B2Oe/eumM1a1jOTuUo05AA3AjO0jt61owWyrksODyMD9CaBiIACIkHgNn361ZjZ8sm7KA5wTwT6498U79iLoieyjkQZGA3Od3X057DinQxCJVUDnqD1wo7H1PvUrHc5BHB6Yp4weAcDAGAPSpbYtCWNMElDjPzEelSMoIKg5JHORxioSu1wSeMckVKXBxgEEcniobLQ53kLJl8hiFBAz0/kKmGcsVPQ5Ht+NRxkJgpxjkEDoTUJkZd5AOzlW3dwD39uM1Nhjp5DI7IoJYKWOOwHWvJ/ix8RBo6DSNImjnu7lVLSAk4Xgkgd8EgYPfFdd468UQeFNOvxLvGqFQ1rEuQSR1464xjp/WvKvCnhOe+u49R1BGE0kv2j5gQBk5AB789R0q1T5gUoxd30M/wf4Oe4ke6upJJXkbexkGW3EZPtgdK9K03RkiwscQAWMqWAxkZB5A6ngc+1X7SwWL5UUAk9hjNaccRjwMAH6da1jTjTVkjGpUlVd2ylZ2kcZyqkbc5AHXPXitJbXqQuWBwNp6j1pyRkOMDGOAQOn4/1qwkeCSVDpjGCM4PrSchRQghEa5wAcYwa8O+M0Jl1JolP71RudjwVckgoQe+CDXvBRpFIAXGM7hnP0Pb/wDXXkPxVsY5HlkMSPNGWaNmHBY8dffHX3+oqdJPU66fxHk2iaKBGrYAQAjBPzZ7nH9a6Cyg8q9SSJggVWRiBkgnHfoO/b8u6QokahQMBQVyB/Wren4jkGGAJ4OaTpx3RtJ9bmo0aRwEbmGR8uO/vWRcMjOSxUHBXlQ2QRgnB7+/btitPUZB9jZUIV2YKCM5Awcn07d65lp23lSxAGfmbtTSsYs5zxbo6RW5nCDaWAJzk5JwMHsOelN8Eny28lxIViIJJGFYnPBPbjn8vet7Ugmpae9rLIqoWEgbHJIHAyOQM9uh7+o5+N0sryINLtYjcBkgAdMHsTnH51wzo04z51ozvhXl7Pkep26CM7HAJbB/DmpI8TMVUqR1BB6j1+lUdMnMqgAgkHG08ZPTFaMTkSSAkAkAEKO3bmvUhqjxpPUmi2KuQcADBq0pdiioQFIBwOfr+lUdo5Klhkg468VYMhIQAYwOw6fjWthJ3HyTSRyABzEwJyYucj8fwrzTxlbxQ3M7hC+WLHbxznOa9QMZVH4BbjnPHOeP8/8A6uA8bW3kvIWjBVgcK5Pydjj1PGK5a6XIdeHlyzVzgDn5mABB5znkk9eOwFDxvJCWLCUqoyzHBA7Y/lUoYRgMEyQMEmq+3zGDBSoGRkH7wPb8K8ls9xIRDtQKoyevJ5FSNm4BWUgnlSo4BHofWlLIpBZgpGMkc5HYfrRIyKkaxgYbLHHY+n171nJlpksbqGBmdpSBtALdMdB9BxxU8LliMgEdxmqKum05AL9Qc9PWl+0bQWQlu5wOv4VzSNUzYsXElwtu4/cMrszKBkEYwPpyfy60uoLBdKY7keZAcFkz94A/r06VXt7ragdEPXIB7CopZJHnMzMxBODtAAHPUCuKpDmTTOiDs0z7U/Zf8QHUdHCEjaJCEXOcgcA/iMD8K+oLJi0aHORxkn1r4U/Zb157HVWhEqiSQ7413bQqgc/Uk819wafMHhiCkAFQ3X1HNfxvx7gfqWZNx0TP07LqqqUFY1C556EdOKq3gxCxAAI6dRn6mrCkgkAYGMhvWoLsFozwSSPu461+WTbPWRFZSDOTyTV/J5Gcn0rnbK+BkABIAJGMYI5rcjkDkk8kjscZxWEZO9xuJOCh2/NtJ6g9vxrA1u4XzSikkqSpzWpeSrFBJKxA2jPJ7V53r3iTyZWMWJXGRlugHp+te1gkpVFzIhqyuzB8f6hBb2hjiVBcszK3BI2levfnOfTH6V48ltK8nmF1IYZGFyVPqc8Guz14EylnZmeTLYJJOB9a5Ca53TCMrg5wCDjFf2pw3yZLk8aj+KR8FVwVTNsw9ivhQoLtcTR7VKqQsbIANy46n1OSeeKk+z/Zoc7CD0OTkj8av6aEVSUQFiQRIRyp9qratqSIpYo8TAZKMB+fvXz9fN8VVqe0dRn6nQyPB0qSpRpozCzLzGFMe07gQScjpih7J7uN2eBQAgcFowMjpwD3+nP61lrqpFyHYko5A2jjv15qfUvG+leH0d7q92vjhVbJUD2/z0r9K4czaeMj7Opuj8f4rySOAqc9GOjGXnhq3vYQhhVHxjJ/+vXD+Ifh+tvE8ihSgYjJIyfarmpfGm2mUtp0SyoxysjHP4VxWsfELVdU3I87eWSW2qMAe2Mn9PSvvHOPU/O4Uqt+xlX9glvcvECrFDho35KHrn2OD39abCzgkuxkAAUAnJx/9aqMUjXsskondkYjaCcgAD16k1oQqtuAzqQzAH5jwP8A9dcU5I9GCa3KuqMp8skbZACqqp4K9z7msmDOWJGecjHetPUoi8hIO09SM9aoAQrIoDEoANxHBzXK2dCRIuZHIJxtxkelWJUUsuFAJGBnGSBUSYMhKEhByQBnNSglkBB3YPA9KzuU0Sq4jRQRk/yq7pOqyaZfwujgESKzBjyVzyPpis1wSgOwhgeGzxjvxTfNMKDdw/OSR1x6UPUyd+h9LeHdTGpW6PGwMZG4YbkD0HvWtplsltr9vOABHKSGAY7+OgzjAHevDfhZ41FxcCxCkFSwVQckgda930W5S4nhYYIznnrivIx8faYapB9jfCuUK0W11PUNPO5FByTjgDtS3qJsbLEEc8jOaLQj7Mpwc8YIqG/kIRwpIYjGQe1fwjnNF0MbUi+5+xUHzwTPPtctIpriZ1wTI2Tn26VwPiiwn0/E5IEDZ2tjjNek6nAu6QEM7NztxgY9c+tc3rumTX1q4WIOgGdu4jGeM46Zr7bh3i7+z0sLiG3D8jmxGDVR88dzzI6vPasBHlCTk7gDj8Dmpm1csCpc7jyVFQa1pMlrOQAwxnJJ4rHN7PGRGHwCfXrX7Dh8XRxkFUou6Zy2cNGa1xqTbUycJ0IbjPpTWmWORQoJLDnPGD/hWU05mdt4yFOOfWp0IeNHDkEcD2rPFQvC6PTwVT94ky/FcKN3zgAE5yalhug6lgxC4IyPWswyrBE7yDcuP4Rk05JyuQpDqQCPoa8CUrH2NOFzYtrokDnIxtB9BVqORWyOuCBkc1kKwjVQpx6Y/lVu2nEhBI2LnBAPWudy7nZGNjTmcRoCGyfQdqpXVwHUFiSe/tTXlJbZnIPQCqFxKASARkjgdwfWnzGyKOqTKpKkAlueR0Fc69sZrggdV5I7Gtm7YyMQeSB+dLBajarHghslsdVPbH9aabKlKwyG2EMQcgrjkg9qnk1NI1X5sk8/SpL5BKsaqdoUYJA61hatayKAVIx/s1sldGN7su3OswlnPmhmx1Haqy63EJAVK7lIwR1Bri76O43uQ2ADkBT1+tMincQMxOJCcZJrCUH0NUd9aa6JHYI7M27JLHOK3bfVCiEeZuBOfpXllpcvBt2vkjk+hNbunavvUo75J9D0qVGS3D3ep6JHqyEbAdrAZBWkbUxFgpjf97muPjvVUgo5JHBJq012uCxkJbHHvScUxpxRtyauAC3mAA9h2qvJrw2hQ5PJyK56/wBQWKIAEM2MgVgzX0pIIIBY5JBpeyTKUrHeS+LUi2RiTL4JyT0OKqL4+iCOolG8fMT3riTMCuSQDnJJPJqGRE3h8EgnB4/zxR7GA1I9Fs/GRmmictvcgAgnkD0q5qHi1YgSh3kZIxxmvPFO3YFGD/eFWbO1llJUMSxOTk561ahFbF3N03U+s3RkcEIRjPqc1N9kaEEhCB0yO9a/hvQ3+zAuMOQQQeoHritW50xWhMfLgkfKRjpWtvMwlK7OMltTvK7m3fzFM+e2fCDaGHJIzmtu9tRDMGPOOorPvVMrhkGFPAyM4rJmaZNY6iwwjggg8kjtXS2l3GwQZLAgAH3rjNpVsKxGMcA8k1q2t2SioeT0wO4+vakmzVHUC4D5EYyAcnPp60+WUAqqjAPr39qx4bgJnAyw4yD1qcThkIbc5POPeruw1NhJSvPG7jIqykgVQfvHuD3rDSViG5bJHGexqZb07dm7B6Zx1qLsmzNRpFMhY857ZpY5RuyEAIP3vas+OVgMHgdSSKlSYOQMEdAeetNMmxvWdw6Zxgkkc56V02lu7qSSCVAOcdfoa5GzcxFeMgnr6V1WnTiKFQRkN1NaJkS0NPzwXIK5bk5z6Vf0478MSRkZyR1FYryBnzk7QRz6+taVlLjKoCTjPJ7VqjBm/bqAhJIJOeTTHATBIBBPOKW0eOYICQSFPJPc96SZT5YQPvIOScda1RizJ1GISsSo47CoQy29qwc7SckGrlxGN5A3EngACsDxde/2XpEshYuWBC5GMH61rFXM3LlVzi/EV3LPdSmIFwGO0juPWqNjczRurOpAx1Per3hDUILuCS4d2uUYGOOTbkFgRkEn2qj4tvZWvGa2CxxbCoRF58wY4A7DGa8VqrUxXsYx0fXocTzeMPdsalx4lh0y2LzOoGMkk9BXJ614gfVGYocIwzgDtWNrjTS2aCcEDI2qRg5JpIYmijXajOTjkDrX2GGwPstd2eZiMz9srLRGPdeYkjnG4t1JHSr+lFzu2HGeuOR703UoJVkLuGjibAYrkkD8OlXdOt5hcDyIi9s2GV8YJyO4PSvUVKo9Ejxp4inHVyOg05zbbnIyDjGO1bN9qhi093RyCQVyD0BHIrIWzlLIiROGJGDg4JPYVHqtrqEFq6R2j3JYYKxjIXPqTW8MHVm9Is45Y2gldzX3nm+uxA3BIcGNQAuTkj1/Csp1LI4LZcD5R6/jXV3Xg3XbtmKacSScgCQc/nil/wCFf6yqxOdMmAYfMTjC/rkivZWCxNtIM8eeYYZP40cXcxqsYRhgg5DEYzWdPbsy8sxXBJwOhr0C7+HWsvIhjtd/OSckgCqbfDzWXIJtBGBnnzCQR9OK0jgsU/sM5nmWG/nPM76CKKIsgYgDg9SKx58LDyCWPcD+leoN8LtSmkBZmyTtCgAKT+P5c1nz/CHVy86tPa25xhTMxDA+oA4JHvxXSsvxT+wUsxw3855mimOZHYMUb5WAYjg+1eleFNbJhhSOSNokxGoydyD69Pwpg+Dl68JWS9iikUZ82QHaffAqKDw1NoN0bZp45yo3b0BAJ9s/1p/UcTDVozqYzD1laL1Prr9mPxcbPU30h3Cw3bKocYBBOQef4SeBX1QsSXNm0cjAgEqyKoIyOuT14xX50/DbxU+gavaTCVlaCRJGBHBwcgt7D0r9AvCWtR65o1nqCSiZLpDIGHHOSD+or8N8QsslDlxK0PZyavzp05M5nxj8NLfXFRoj5QDEnawBI/GvKfE+mxeFSVihJIHQL1Of1r6UkQMUyApJwM9K5rxD4di1IM7xK7AlvugZr4rhzjjEZHJU6suamduYZPDGq63Pnfw/oN74w1yNJovKtySxAf5EBGcZ6ZJAH/6q970HQIdIsYokA+VQpOOSBwBkdgO1N0LR7PTEYiBA78sWGSfbHtWuZMEgKFGcfhT4x46/t+Co4d2j1OnK8o+pK8tWDEiJSHYbugXGQPSolcrwsrOOmOufxp5OxsE5GMYPaq7OgkEYPzkZ46GvxiTPp4xsK7ksShG3HTHfPrWt4ZD+ZKGA2bgwbOd31HtWI8oUBSckcAAdq3PDpBZiCcA4JPfjrWPNruU1ZHT3ui2mrW4int1lDfNle3514H8V/wBnNL+3mutPeQqMsIwq5JPbHX8jX0Pb7SACcgcY9asoFwSFCkcEYz/OvqMszbEYBp05M4pqMtz8w/FHw+1jw1K/nQSiFCE8xoSMN6E+pFcVfqsTMrEF/vGv0+8afDTTPF8EiSwhJX4VgPX1B/nXyB8X/wBnG80K4lmsrYGJCRlUJyM9cjv9a/e8i4tw+OSpV9JHj1cK1rE+bs7rgOiAh8h88c9iB2rSsIx5wRiQrc8f40+fQbixnlS7tJIVUkDcOT7jFT6bKhmiVFDAMAzMM7QT1IGfWv0eNRSV47HlSSvZl7UdFeBfNERYMuQpHJHY1QgQxEuCzH5QI1GSM+1eo3vh4nwwtyx/doC0YLANg55x6ZB9s15xGrW14wA3PnBKnp719dk9TnjY+UzjD8lprqdHo/mQISdpZjyD2HtXdaM7NZwO0WwMSFYjGRnH5VwlmzttAGWXBwO4rs9IbbtfeFRSCA+Tk454r6tKx8bK7ex32g2skk6hCfLCgAnJxXVC1EYKMfOI4B6YP9axPCVwJolcgMRwAMcetdmYECFgp5wcYzzXxecY2fP7JbH32RYOMaftWtWcpqtiFwQMEDGPWuXuoGiySM8847V6Hqtp5sZYYBAByc9K43VIGDE5yu7sOoFfOwnfqfUyiYHljljhgTziq7AJwQAxBO0DORWnNbqyIUGDzkYxioorYKGJG4tyP61rzmfKY2owk25DMDkEkfyrz3X/AJnwRtOTgg8V6hqdsIrfzCSR0GOcGvPfEECsGATBJz+tdFN3MZxPP7uA+YcDcjEj6+taGgacnmjeglAHzKTgZ7c0kqRiR3JxnOD2B+laGiuAHCpjdgkgdfevQoPmmonj4v3KbaZqwwiIhgu1ATlM5BHpURh+XuD0xVvyi2cqw44I9ai2fKQCc9jjvX2FNaI+RciCRG8vaDt/rUEcZkGc7lBqaVXKlAcZ4z71Zs4nDFtmQMKR/Wugwk7kgjWBAQMAjP1FRC1yoZnAI/WrBjdyHeMogOFJOQcdf5imsqxsSCSCelWiCxbiOKN2AYYABz2wc5FY9/OHlcKVI7bj1rTu5gICVGX6kCsSXLyOyjCHOCe3tWjhzqzNIScXdDJoldEcoFZAeRxn8K09Ek3TIdpXBxwc49ao5jljCNl2IxjNWNLAW6DKWQ9CM+hryaNB0Kr7G+Kn7akel6JLEjo7AsBwOeldDLrKWLoECtMQTlhwB2P4ZrktMcSRB1IBHJOOlXrhf3QkJy2AM/WvW9qo7o8qGHTdzE8X6/cXILy3gMYOGVDgHPtXJG9RCMEnjIIFdH4ltIHQGJd5A+YYxtP9a5DJcgBiEXg4FctWo59T2aKjBe6dV4Zug5IlI3jAO0kZrstLZzPFKRgRtkbDgn8a820Fh5zhmVnwMIT0PrXpGizOIl80AMOpU8EVyJczszOrJp3ufUvg/wAUw6j4IvJXkBnt4guCM4B5zn07fhXzf8SbtJ9UREKuA29VjP3ea0YvFd3pGn3MFtOVjnUB4wcBgM4yPbNcZNdy6pfs0v7k4ywHOBmvn6ORQw+KliYdT055o54dUWi/pREuQzmJuQWCg8/Q8V0ltEwgREIdc8kgZH09Kx9LtkTyyASpIJI9K0mugA8QfYGGMYGRz69a9tqx5kGi1ufzAgAxzh2ODUmzbKxKsFAweQefX6VmCYrIgdsJggjPcdAB+dSm9TcgOSBwCRnGazbNlboaImMSIpAYtkZ54PX8KlS4JB+YbSOOmKx1uULlSyncTnBxmmtclclhvC8gDnJoUi1GXQTxlO76T5ZB8lSWB6ckYPI56V4Fp/jy58FeIRe20jFQ4bawLHAPQA9Ca9w8RXbSaTIspwgUtkdhjmvmTxnbKl6GDEBcsSDjee2T7Vx5hTpYnCyp1VdM93Lk4Tv1PuP4X/HXQ/G1nDbXNyttquwNJHPMoJzwCM8cHjFeoT6fcTRl4gAuOCzADH1r8pxqMkQfJaVGwGVTgkdue2K9E+H3xD8QHWLKzTVb2GE4EcRuXkDD0wSRgV/Kuf8AAHPOWIwkrLezPvsPjXG0Zn31qlsbdP38sKKqjcrSAkn1AzmsSHXIrYMImBAORgAYPv3rzSz1WRbAS3eJmdcDfzk9eM1reH5Xvo45EiAiJKgjJ59COxr8drZXPCt83Q92FZNHRatrMt/IAzl2PU9PyHaqH9mvLy0fHXPrW1BYJJj5AJCPvjrjtzVlrcRAq5OMZyf8a53KTsjoU7bHP/YpNhBQEL/dHQVm6xp8skDAHKgcDsK6txGwG1gSB2PWkNolxEQwCoRjCjpX6DwpklbG4mNeatBHFicR7rieG3Ng9rcy7zuVmJJx/nikDMIyAGJ6YU4yK6zxVogs5shyWOWwO+PQelcp5xdiACDnkHiv6cp03ShFJ7Hx80m2Q3MSlArgbR0GOlcr4kkW2lgjhjLlmw20dBXaOoCEHBYjOOuK4fxGRFOGLs7q2QAMY/GvYwHM6y1PFzFRjRbLVrpwdEY9SMjHOKydVvZdPkVByWycE5xiuo8OuLm3QFdx5BXvWH4pgEV1ICMKBkMxH5V9lSScuVo+Mn8PNFlfTr+a44YjIyVGOvsa+g/Af7Kfivxpo9nqLXttp1tcIJFIfc2D2x2NfNWlXotZ13gbO/HJB9K+0f2bPjvBZpaeHL67XyMbYnkbkf8A1q8/NPrFGHNRN8vqUXV5cTqipd/saa9Bb4g1G1uGAIGeCT65PU15z4o+A3inwfvN5ZM0OCRJEuR+lfoJbXUV1CskbiRWGQQcg1V1vSIdb0+W1mGVdcA9xXy1DN6sJpVldH3VTKMNUhelp8z81ZrGWFgjkrhQTnjNWNC1EaXqCKzYST5SSete4fEn4Aa5HfXtxZWsk0RB8oxRghBkk9+Sa+W/HGna94cnlS8t7i2eJiA0oA57DFfcUY0cQlKhJM+RxOEqUrxcXY960+7F1AGQ71HT2q9NeR2du000gjRRkqTya+WtM+N2v+H3SKO0inQDDNLJhc+uBzTNb+MOt+JFImlit0YgfuQcAZ6c9frXq0pOKtUPn/q1pXPQviN8SRdZt7Z8KcqcHrXkxnlvLlXZ3j25ypP3gTxn1P8AKs83BuLoIZCxbkEnOT61618O/gn4h8caQ+p28CRWgysTTkgykdwfTA608RjowSjeyNI0pP3Y6nI2939ktiAeSPXoao3N7JcSkkEkjIJOc5rq/FPhKXwtdm2uXikuFPKIchT6Vxtxam3WINJncCQueRg1iqnNqDi4uzGiWTBUKoY5wRVUnc5UguQOB6n1onMiqVSUlScbSKZNKFG4HYcBcDufWjmM3qV5LqOEEOCBnnBrIy2sTGBElBD4VXICgHuPU1ZuoGa53Hk9CCelaWn2SExkBQVORx60JisJpWkZmBUEYBVuOp9jXZaRo4d0iQkSnAUEdfXmmaZAtnAJJACQeAwyCK3fDzvqmpIIkZ1jBxhchc8ZyPesMXilhMPKq9kb0MO69RRue8/Bvw2Le2RHRY5G+YnJIBHX9K9zsoQsYVB5nH8PNeJeGfF0vhm1QR26PKMAxyDggDnn3rom+Iuo3uCjrAAPlEQAI/Gv4d4uz6pmmOlKb0Wx+x5dg1haSjFHoN9tQEsApIx8w6//AF65u5njicER5bOBxz+Zrk4L3VdVuWlvJ5HQdJAxAJyeMdOldDboRbqWGSOAcdK/PHiNdD3Iq24txqZQOAcKowfeuA8Z/EW20aB9zRyy7ThckMoHXntn3rR+IGsnSwsZKpG4xuAwQ2OhP1r5q8WaZc6/fxS217cjYxDRyHJc9D0xkegr7Ph/B08VVUsVK0SK03CPurUqeJviHe+Irm9a2u2ii+4UYg5GRyOTk8/5xXKxSAysWO9gBnJzjPTgdK0NQ8GXsMrhInMRXl2GNzHORjjHQY5rNs1KgB0ZZB8rBhyMdjX9DZdDBU4qGFafofD42Vdu9RG5aNuAKjccAEdBWlBlQABkHuaz7fCx4XC45AAq5Bv8tFQERKxYgDgE9R7fhX1NLQ+Yq66mjCwZwpJUYwWH/wBatW2baoIBCj5Rx2HTis6zRRl3BJHfPAFaMcgTCFWKk9QcV7FB6nDKJowXMc7OiSBmHBweVOPT1qlr93FFpxjDlnIO71H409HVAcNkj36VyfirUw7mKM5yOor6ClUcVdGMacXLU4rULie5lnVnAKEjJz0Hb61m2aPI7RPGFYDcGB4IPb61qyx+cSCCMDBOck+5pkVuEYsBg4znrmuatU53eR6ELR0RnnS5GcBCCpOduc459K6vwn4EN64vZZZHSNwpU5ILEHAJ9ODV/wAK+HXvpo5HiIDDIUjB4r2Dw94XMaogQomOcjAA/rX5vxFn2Hy6k4XXMe/gcDLESUraFXw/4dFmBBs2EYbMY4I9PrXaWunxhBjcABxuFWbDRCqK0ewgchhk5966O00kyQoCSO5yelfzZjM1qYis5x2Z97QwShG1iv4fBtlY5IBIxnuB/wDrqzqnxA0zSMCS7RpSMGIdcCqHiTVjoNrIIoFkbbk78jAHcEV4H4q8UG7upNsQjdu4Hr719lw7wnUz2aq1laJhjsZTy+nd7np+vfGOSWcQwyMkABIw+CD2PFcjL8UNVmAM2p3EpyQN0pwfwry6S9lYnceB09RTJZJGUZcnHO0Gv6Ly7hXL8vgowpq66n5vic3xGIlvZHeS+KjdSkvKZGbJJJ/Wmf26ysjCQEH0Iwa85nDklQxIJyOTmkgM7SRgFlWMcjOAeevvX11OkqaSieM5ObvI9Gl152JPmAKDwM9KfHrKiNd8pIPXmuFLS/fB5IGc+lM8+UuWLnHbFdCjfoR6Ho41OEBcMxfOApPFZOqXkQiJIAJzjJxmuTi1CWEZ80sD3Y5wKZc3k8vLuXAHTGSR9KtUxNjblnkByQuecA5xVXaBtAY9epPU1KA8rZIAzwQOwp/2YgDJB5B21paxkN2khlzgeueppDDJEVzKsiFQdqg8Gr6wKSHKBlxyrDrVaXIkBQBAO3YVVykybT7kRXAbIByQSOAD9K6iwnMqlRyGAJ75ri3RXJIBADF+PUk5NbOl6i0bqpYqOME9h3rKUdLhe51UqqMrvycYx6VXsxucKRkZ5yOlNhmSfLIQ3I5z1q5bRksCdoJOMiuZuwJXFeJxIWUAqvAyep9KxdfuJ7dWeKCZywBAEZYgjuAK9K0Hw7HfbZZQHhVgdg5zXWf2faR7Qlt5QB3ABQcEe9fG5zxRh8pXLbml2PoctyueLfNLRHzno/j/AFfTJGSfSdQaInIYW5PmnpgEcA/XFej6V40s5QiXaT25ZQQsgKkE9AWIxkV3l/cPPC8RcmLGChHBHrXN3MSsot1VNibiF2jAz3r4D/iIcoyv7P8AE+gfDNF6qbKmo6vbRYEsqsQvDBw3HpwePoax5LyCYM0UoK53Elv6VZTwlYTzCW5iZ2B3DaRjOfQ1s6P4W0SBibizjukByBIASK9an4k0OT3qTucE+G3F+7M5eVQ0YQhiSdwwpOfwFOt2G0KBtJPCFTuz9Ov6V6rYT6eipGltbqgOVBQHA+tbcOr2cTJuNvbhTuVtgGfxArjq+I05fw6P4hHh9fakeRW2n3MjFxZzsWOCVjJz+HXFbFlo5jlAl0ycDG4FoiuT9T/WvUx4g06cbmeBwDyVxg1qaXfWkm826ROsnByoIHuM9PqK8Wtx/i57xsdkMgoo84sgbcMgQFyu4KBzgDke9WPtqKkQkKxKeTuPAB6k45yPSvS38J2mqyCWa0tnlxtSQqNye4x3+tVZfhKk8YIiAySVG/APB6/nVYfi/DVtcQ2maPKZQVqex4zq/igwrJHFKYSp2hiAQ4z61yWo3l3eyoiOdvdcZJH1r2fX/hY1kH322COQVII/OuKutLGm7oxCUcjB3DP64r9RynM8PjIL6vqeFjcNWofxHocDLpUoYExsV6k+n4U6PT2VM7ASx5bHQdjXVTxP8rBA6NkHGQRUBiHlPlQCBuJ9q+wp83U8ByV7HL3FrtRirggZBGOtYck6jJYFScgVt6xqJXIaIgkYUggY44OK5mYNL8wJyK1ehSeh9qwxuEIIAB6YHSpREBzgEd/eo4p12oSSARx6GrqspVeAT3Ir/LDSSP31szbi1EwYrwR1Wuc1WzI3ErkjjNdzIoODGEDAZ9Me/PU1kalbKQXIye+BUOFtUJSS1PMb/TwcsRgA4A9apCzKKFBAHYEd67q80ze2QAQeTxjFZr6OC4JAJzjA5Apc0kdKqHHzWxZ1UDDjv6VLaae5YAbiqnlic11iaGsjklAe2AKv22jICGIUdsAYo9o7WK9ojm7bSSXDZOfUcZq8mmoisWwR1I9a6YWCJwCuT+lcn4j1kWqssZViAeMZB98iiM23ZGcqqOY8W6isKiNTyo4AGce/tXm+pXTPLlgME5wa3tf1Frh2Jb5j1Oa5xI2nYgnBHAJGc19LhIuMbs2gr6kKxFSSis6Du3XFaVpZiZEygLHkcc/nUtvaEOitkuQBnHBrY+yC0ZGYMhbDAkdR/hXsUISrzUY6sucoQV5MghtRDlpOAo/M1XmvAu4gZHY55BqLWNbFvC6gjcMkE8jP071xtx4uPmBZjvdjtHlrgE/h0r9jybgmWKo+1qpnyuJzenTny3Opa7G1iD9SaaUSdFwcHOcA4zWTYPLcgBDlwNzAHoK1bf8AeS52jA44GAK+UzvKY5ZW9mtTtw+I9suYmitSrAA7SB1AqQRusgAG4N1IHWlKlZEdTlTw2R0p0E5SUgBiTwcjivi6iszuUi1FGIshTgkcgjrVhEKRk5BA5+lM8lJdrkZZSCParH2UOQVPygjg+tRBXexDnYp3chjt3DEb8Ej6V5d4w1ORUlDONgBAAAB/OvStfmQoYBMEcjJAXGPfPT8K8S8XXzyTOACxz0B6rniv6D4CwD0nJbnw2d4qyaRzF4BI4JZhnuO1VTbwxIZftE7uOGUqMAdsY5J9qnnIJBY5I7dMUcLgEA56Zr+io6JI/OJ2buV4h8xCIzu3QAcn8PWqouGkDglkAJG08dKuOCgyVAOcVA8AU9BjqDW6ZkhkUTmQMvzAjO30oKFGz8ylhuBHanxloVcggEjg5qOR3UeY5BTGCDnqeO31qtyk7DGbavKsz5571JIYjDGrJll6MPfrn1pBKuwKPkAH51BkmVRkgNnB9T6UWKTGSKz3G8StsIClcdMVIgO0hyqYyCQBz+NMUlMl1KyE8YPWnxYcEsNoz93PX3pjI40NyiOpATJB5znFOdCpwAAAc1LkSeaCAhK4UKMAH1xTXI2orjaQpy2epqNS0yC7RASBKkrAZIU5x7Yp+lQ7THJwVY5AJqIIGnQDABPJHGauwAeYQBgDgH0q4nRFnsfw7lSK2RQNhLfdx1HqD+NevWDpPANxIKglcDv7+1eK/DmZ9qKRmMkDOeo9M17Pp4VIwACA3IUDgDHrXS2edi0r3sWmLBQCcnrjNVJsynD4AHIHqauOdjncMgjA56Gq8qxuQytwMqcetCPJlYoyOgiZTySQPXFYuosqxPhMYBwOnPatu5dDHgyYCnaABjP+c1zeqs7PgHgc1RMVqZMxABcgOSuCB60x1QIhd12gY2qckUGXbIQyKpIyQKa6qzHPJIzx3oOhAHG4qRtBxgY6D1oXMLMVOc9fT8qgEv74KZASeuOcVPECokJBZAc1aB6F6ydQ4IJB7EetabkBCpQuD1FZFk5KjapJYgYUZxWlJchYwQyhuh9qdzORV1S6S0tyyKoAUjBNeS63rMt3czxZ85s7gTxg+n0rf8c+IlgidPPGASCQegrh7b99cM7SYBxtHqKFHmYU4X94u6TZu5SRiFGSCccE967vRbWMMmByTySOQK5/TbVLl0Yp8zAKsgBOMe3Su1sbVIbeI7slcAnGCx9x6ZrrjCMUKqntcvxKUJRcZHOM9amgZm3KRgL82SOtPgsC0q7oySDyMdBWrFpDykkJlR2x0rKclEwjEoRBpEJ2nfywB9BU8NuWdCASDxn+lapsCg2c56kEUkFsSykLlVOSoGc15OIxUIRbOinRcpWIIrAl0QBUOc5JrZ03Rh5ue2fzNMtrMySBlj3DOcDoo/wrrNA05Ghjd0IYEkFjwfYjGa/KeJeIVgcNKbl8j7TKst9rVV1saOjWgto8khHx+daZOSVXCkDqRTHtgFLNwB/CoximnGWwCSO4PT3r+Ls4zKeY4iVSb3Z+v0KKpRSRUdXBySME5HOCD/SovOKDAUnnqDwBVmaKMoCxBUnoeajfYI3Cj5MnAz2r5y1zuRJba4YQCScg8Z5pH8Ui1y7SKQpywPf8OprEmyylI+D2welee+K9SubZWOVMgyCpbAz9a9zK8B9frKl3Oeq+RXPUn8bRggRz7iDyMjmpoPF8TEbmCr33dvevl3U/iG9ncmKFgZAqlix6nv8AQCp7T4nTAo0l0rjIygA4/Gv0afh7iJQ5oI89Y6Cdj6ph1NJ7sQoGZmUNtIPI7VZjukYNkhRno3r6V866T8T4tgdZ1dNxB3EnJPvXWab8TLaB0luJW+zYwcDk+hAHXmvl8XwVj8MuZwZ2QxdOXVHsisHjBYknOMegqZQY1LAcdgf5153p/wAQra9kV0k2oQMBhjn1wa6uy8RpeJG4JIUbSVYEE/T/AAr5Ovk+NoaypNHXGrF7M3NzYLYDk9mOAfyoUEOVGSpGfx9KqJfQuQDINx5xmpVnRkxuwy9ceteJNSi7SRqmOEXluQFYE8luSB/h1oYnaFK7h1BNHmCMdAVJyee9L5yHnOB7VzydyyK4QPkKCqjGMnOD6VExYOgYgjB+tWWj3AsDk9evWowQMHrnr7CpWpaOi8JyxNNEGUhFznd0Ixx+tegWNsphUswY55YfpXl+h3ItrqKNFJU8KwHAxXpOl3ZEKnOD1HtivQpNW1OWtoaRto8YC5I5JPcVTlhXJchQMHGOasPclYywJJJxxWdc3mMADA54Aq210OTUoX0Mbo64yccCuR1eE4dAUUEZJYZwK6e8ugjMTgjGeTXH61eDydryKwBLbs9jXTh4OclFFp8utzmr9gUwDkqSp2jv9O9crq+pQxISj70UhSzcEk+1VfFfjaDShIscyxyAFvMLcDFeH6/8TWNySZlyeSynOcnrX6llvB2JzKmpxVjmlj4U3ZnuNtfxEEhsZ445rYgIZEOQCw4PrXh3hr4gRXBCieNioDHee309a9E0rxbEdhyBnkkGuPNOEcTlybaba8jpp4yFX4TvkB4yPmxjNPGQ7BhnAxVGx1KK9jVxMiEDlSetXkYGMZcNjoAa+FnSnB2krHRzD1ACqV5BPIx0p8swkLISTgbSCOg6VGQ6NE6vgseAB0/GnBQsiEkhMHcF7k9/zrKzRSdw5DRqpypPJPQVPAguZvLAINEUIdhGnzMT0ArodP0wLKpcEHHQDqaautxXsSWOlILQRyjeD1z3rkfF3heOSNiU2nsQM8V6LbKuTvDDbnAUfoaqaxZCeIuR2IzX7DwNmkaGLjSnouh85mlBVqbPm3UvDZjuHHkkqDjdjFUp/C4ILquXzkHHb0r1LX7MJIxCbgCevFc6gLSkqFA9G6D8a/tbBezq0Yzsfh2NUqNZwTOHXwnHEWaVN4JPBPeiLwqoUIS5DDDAdCO3Fdk0bglGQEk9T05qTiMqoXDjpxwTXoqnHsea5z7nFz+H4zEiCNWXcQxHBA9c96tweHkJBI3+SAFHJyD6etdI9sqMwiHyckZGOM/zqxahA4JXJABOe4pOlFAqsznIvDwWW3faC0JyOOoPJB9ali0RDI7hMPgqT2ANdMFhXDEgY9e1KUQsN4YpwMEYyf8ACo5IroXzNmPHo6RKMgEggYFaVjpixSbiAc+lWmIJd2AyTnAqzasmAmeTnBIxVK0RXZPb2SRRliAAxBIAwAadqWo29jayu7AbRuyeAeen86q3+sRaTbO0jAhRuCt/KvIfGvjt7+WVVcCBRnGegrmrVeXRBC9SXLYi8e+N5L15lhKwxAkKFPQd8mvNJpWeYksXBOSAeT607UZDdSPKTkyDkE8H3xUEZCAuIgSBt3HsK4U+Z3Z61OnGI6NyQS0Zj5OA5zkdjx605kLMHxtyMHb1z65p0ab8GUELnI9qkePPy7sAHOB1o2N0rEW3YCCm5T1J4pyONgABYEHBHap4oAEJdiSQTz60rBo9pQZB744FS3YTEVUKgndvAwe1J5McQjJIBkJCjPJx1qUxiQliSTjqeKTDIA6KjOoAHAOPXBNTqRYRuhBXKA4JzQBCrFSMgjGTz+FJO5KFmPIAJHc5oJKqdiAhRkgnrVLUdxJYOSMHYP4vQ1HHGHcksUCgnJPX2p6SbnDHgAY2kdTTWRdzkEqSM4HaqKSGJOrgEsSmcDinMxLAlsAAhfYen51ASFyGbO0enWo0Z2diQSBwKlmqQsoVkwyDeTw3pWTdxmFwwQMM4Oe3uK2WyJARyuOQR3qqzDzCyEo4ORg4I96m5aRixXJ37wSBnsamluFZCWTJz0ApWtVgZiBtBOQBVWacpMAgIbqSwxzUvQpIfI48xZAcnGBx0FSxXskDBwcgcgA8E+/+FV3lZpUckBznv19aXyBsBQ4lY5cEcFe30PvRewnG522h6qt2yKzqJSAdnGQPpXUKsm0FQABjPGc15hpNyYnAJ2DodpwSPrXomh3qXKhUOAAMZOSaptNHnVaPK7osSwkvGRuBJyQPSul8IXjWt4iElY94JXGd349hWbJAsa5c5JBPyjpUtpJ5TBVIJPDH3NeLmNCOJoSpyW6NsFUlh6qmme1wyJNbLsweM8HpWRqkZaMYQYUkE45OaseG7sXEcQwjEqFyowCcc4Fb15pBlU4AAA59q/ifP8G8Dj5xa6n7Xg6/taakeQ63bCUSKW2AjbuxnGf5f4V5vr1gLOQhApTGOB0Fe76z4eLO4VSpbof/AK1eda/4buG3kWxMnKqpIOeeDx2r9M4Kz+nTg6dWVrHFmeEdeF47nBaPpRv7uJAjFSQoEa5I9Dj0r6j+Enw4TSbVZZ1zK3zGRhyfasn4MfDJLG3N3do5uS25QSNqg/hn9a940+xS3jRFAVQOQO9eBxvxsq83gsLK0erMMuy1UlzT3FtLZbaMKpJGcFc9OnP6Vi+K9/lMUwFHzE5x8v8A+uupYjIAA2kElq5vxSu1CVO7gYIHT1zX4LUqe0lzXPqKULNHm1z/AK3OcvnAU8U1pMgowAOduARnNTXUYDMMbjnJJ5NQTEbAmcAHPHr9aEj2o6Ilhk2EgEAKerdq045AcEybiTke/tWRAyySEuD+Percc+zJVwuO+OlWkyJGrBefK4BOOgx3oF4FXEg2jPX0FYV5rVvYBmlmAAAJGcEVwPiL4nQ2sLrE7OrkhSewHrX0mV5Djs1klQjp3PMxGJhQXvM9J1PxRaaSDvlBK5JbGcD8K841/wCLkMW+NJUeXG7aTjC+uOh9Pxrx/X/Gt9qMjhJSQxyGDYJ54GfSuKvL17mcTOxMiZVWU9Pxr9+yDw5p4flqY13Z8fi876Uj0jxB8TpdduCRstw6kFUGAB9BXnviXWFnYIo3E8tg56dzWcZHlnQkgBVIDAYznrmo7hBKGBIBAySp6V+24TBUcLFQpxskfJVsVVrNuTKUkgKkgFh1J9KgidXVkb7hPIPapTGEZwGYq3JB71VaMNkBssB93PWvZijk5mI0KoGBJbacqo9ugqxvRJiSSQQCQOgqqxLbGIwxHQHqadApO8scg8c9qrlYcxKx3MQp+XPOO1QklnJHAHH1pUVeQZGDN0VV6j69qaV3YOSB0wRTUQuMkxuUswJ5GD3qaxjEuowRKCHkJCjrkgEn9BTViG4ghWB+XB6j3rpfBmitJfJNIhPlAEMOwPf61qlbUhs63w9BJHbgucZ4wD1xxXQxo4U9icHJHTFUrWJFuHiiDqigEFxjOSf8K08mJSWYkEk8np616NJ+6eDiE3NsaIiCCSQeuQetIbwRMQxyegz61TutWgtJWRirFhuBDdG9K5bVdfuJwoicKmSSD1HpWrqRijBUpTeh015r8FuGBIDE8Y55HXNc5feK7hotsRDBSSpPRgfX1ArCuL2WRsuS2e+elVUlZ5FRE4zyc4wDXDUrSex308IupvW97c6nPGqNsJwvHI5PX9a918HaCdPtlSYYdeHx6ivNPhV4euNR1CeYxgwQKG2MAd3PBx6V7tHbGGAF8scfeUcEnnn9a/AePM9mv9joy9T9MyDL4017ZogmQqhAByfSn2OsnSoXCqCSCFYdQfrUd3v2ghgBjJ2nJPpWZdoWRSGzg5Nfz9VcnuffxiuxZsrw3uqiWcl1Y7Sqdz2JPauwiiJgKEkg1xmjQlbslSAGIwMdDXoccD+WN4AlUDPvxXkV9OhvojOUGJwSMk5x74606SNTGQr5JBOMYq41v8yh1GDwW9KxtXuXsrVC6ESNnaB9eK51qCIby+WwBlYh8DG0noa5LUdUkv3cwLsZz8oVc7c9segqedbjVJoyWIjyQ3fJ/wD11p6dpMNrcbWBMgBfeOhHHH16/Wt4y5NTSLjHcybPQrm4ZHllKNnkDgH/ACK63TLc2rEBSABjPrUiKruCsZYkdQQMY71NCpVSEJYk8gDNZTrTkJz5gSVt3IwCTxU+8kEH5SRgVE0IijJc5KnLYrCuvECR3nynagPAYc496x5pMErnRRJsBLjPHLH1qVBlXXOGPzDPpWNZavHd7VDhiAWIPQitWJhMygEk9eO/1rNvugaaHyQlYwC2WPU+lCbQ+ScAjBHtUjJw6nqecegpUUKEQbWxk8jqB2PrWLdybkJgKbfm2oBt2juO3NNZRwpBBJwCOx9/arRVcAkd85NU7ydLeMMCBg4wT1pO9guh7EJgkcrjOfSmpIjSsrDJ5yPSs2S/SQFjICW4IB6Af0p9nd5BTJEfIBUdPxrJtju2WXdFAIBAXoM1Xa+JbABUDuD1psg8uBIlbc46knrSlAm9yANwH7sDofWluaJEy3NzI0bJNsMbBgAOo7g+1b0mpXT2wdG2g9STwBXMxy5OE4A+Y5OM+1dNpinULF1wAxBI56Y9u+a/WvDjF0sPmsY1ep4GdU5TwsuU5m4meVxvAR2ySuffj2qnMpaU7jiIHhV6/ia1L+zbzAGDAA4GB0qsllKpZiS6juRjFf31RcXBOJ/N9dNVHcqz4xgsUJx8y9h6fSlUb3KpE05H8AIyfxNStCoQhkyOeT/jTZYmZGkQYJxnjFbWZyXKUgIkD48sEf6tjkj8RxVS4uZYnCqNwHIVjlc9uPWtNo3kCkopI5Bwcg/4VSntZZVwhDBepKkYP1oS7iuZ73JkYA4XGSTVO81iKJHRpFQg4wx5JPoKs6ipsoXeUhDjOScAV4n8S/iZtSWx09BLOGEZ2HOSSAeRUTqKHQ6aUJVXZG/q3iqXX9eg0XSHM7yNh26bY88kj156V7r4Q8Kw+HtIitAoeUqGLscEHvk++elebfAT4YHQdKg1PU4yLycGdpG5YZzgHPIweDXtYKsjsRsZjnGf19xWl0kgqOMfdj0M2aEISSAATkbTms24BUHBBByDnt71tXMaLGAACQOoPFYN9lckBiVHI9am9zlaMPVWIUAkA9NwOa4y+y0hLN84JG31HrXSak5BIICD0HauVu3ImcqpYng+w9a4Md8KR6GDh79ys4DMQOCT+dVnyQzEZJP3vWrKzBCAeT61TnVThEJQdQFHSvnpI+jgJIAIwVGCeRnvUBEixEEoCeT8wGf8akAAPJJxwCe1UJ8SMAxLAZIx25rjnqdkGihrE5WzwSQc5AHc1yF27ByC2wscAjiup1YlISzFgpHU9B+NcpcSrLIBGMkDljzk185i3759NgfgIgIIxKJVdhIQMh+hHpWTrdqklo5iG0DIJ6kfjWjLMCuCNrjINI+J7IKHVyRjC/1rhT8z1UeRavarFKwdsnJHArnlVvNZlTABJOe49a7/AMTaefPdBGCq85YYJPcYri7yJoGAXuDnPaulO6IZWMQlQkEIep96hjXbIMHBB6HvTnjdyUVsE4HBxmmiIgEjqODmqEWoSIyjA4dSGAPIPtX0V8NNSE1lbs/MpU7sk4HpXzSsgjwWBBzkY5xXsXwj1uMQiFSQRlQDkEjufzr6LJ6jjWUT53OqLqYfmW6PpTSJ3RVQEMf76ggH35rqbEkAcjHHAGK4jw7cgwQphiSFO4gkY7c9zXW6dMzTOCg4ACtnp68d6/Skro/KZPU6WFVjUuyZONobrjPvV6GRSIlC5O3LH3BrLtiCVJORkDaT3P8A9etKF/mVSAzKMtxjPI5+grNoEaUJLkHGFxxitG1kCthDkjjPTBrNhY7ygAQKc5UHBq7Ex3ZHIY9AfesmjRF6Iq8sgDElT09R6/SrCKgBJUEEbcHpzVeGX5ljyuVzuwMEY7VPEjn5t67Om3bz9c+1ZMtMnBYMQCpUchGPAPfH1/pTGtkMZBwoByFx1J61IsAcAAZBIJ5xjB4/XtUpiZZDglkIx9DSUgsZUkDJG7BCcHAI4xnoPrSBAgAbKjuQMn8q1Dbtw2MtyCAc9O+O1QTwGQln3Mf7xrWMu5m4lDcBwMgnnB4qRWLnnA7DtUxhYsWAGR1YDkntz271HJGOC3ykH862vcjYfh41ALrM57qCB+R5qaEMgO4/K3UYz/nrUMZYEkAscE4AzUsUofBOc7cgAdaVik0IyhCWAYgnbnPAJ6fnVe8vY9Pt7ieZwrIm4Bjw3I4x3NTeeixuWyEUbicdv69q5XXzJrN2hfIhjURgDjIAHP146nmrjG71FKVtjkms7vxRrzanfRF0UkR7ySQvYe2AAP0966q2txICERhGoAUk9B/hUlvaxW0aALgABeTnAHvVlDlCoG7JwfcV0XsrGPxasF3MQASo7Dpn/OKuRKGAcJukHBHYCmI5GBjn69KsxAsWBPOTjjHH+c1mykhsbKuSSQO4BwCPQ02Ml541jkRlYEOSfuHPQ9s1LDGY0JcAgkYIYcDuCOpOT1p8dujFiS0quCpVgMAEg/j071m2WlYdHliwRcLjJJznPpivLPiZcFLudwWUgAcDoe5A7df0r1WeYoQRkEcDA7V458V1D3bEHMTr8wLHvnII7/jRFXdzWLszzpp8yKq7SCdpLNjA7H+XWr1rcIZiSS7kBcAcDHQ5/nWSFMkigxFickCMZIAGSSfQAGrVpsVklDkoxIBJBJx7enoa6EkWmzSvpybYlySQAD2AP+NczJdfvXOMKpJPGcj6d/wravLgiNwFDJ94npgD+ZrEjtjdTIQDsDbmY5BB7D3/AM5qXoO5NIxa3klYBkUEBgcYJBx9P/rVxxvmncoxJPJKgce5xXR+NL4adowRFGXckupAIIHH4df8gVwGnztdSK7kkDnnIzj6V4+IrLm5T06FC8eZo9A8PX4lQkTABjleeAMc/ngc12NoisSZCzIVz8rY5x615po14ILlFBYvklQqA59QfQAZOfau/wBOvEmwwbGemeOe/FduFq865WzzcTQVOV0aPACMpBTqSTzjHFWDPEiF33hBgnYpYgeoHc+1QhUdWLlQUG5QBnJ7/TjNTeW7JkHB5wCeK73Y4r2HsCwDhyA3Tj9cVgeKLVIlQhPMZRuYOdwYEZA9uO1bkKsAQSyn2P3hn9ef5VV1m3S7t5d42Jgn93jIIHB5/UVzVNmaQdpJs8Yu4lg80eaWBO8MeeCeRgdh2qIOq4XBKY6itHWbYQzSxOFaRV3AoMA56fifSs0IJF+VWQnJCE5IHvivFbPpoq6TIVRw+QdwB6Y6Cl2kyEhkdTnBXkYoRHFyAQNhUlmHHTGB/P8AKkk86QqsUsaoWG9WXJA7EHt7is2y+UawjjYAFQWGCf6VJbLHG+ScgknBGAP8arwsBvIKsMnG4YzjipgiyDAHCnIJGMHv/wDrrOWpSNu1sm1G6hgjBdy6xBcAYywBPPYZ/IV6HffB+5t9MEkbvkgjBiIUkEglSeSPX/8AXXmFjfDTZY3DYCMrA554OetfWHwsvIvFXh5IJm3usYYFc8Dqcd8ck18bn2NxGXwVaHw9T3stoU8RJxmjyD4S3U3g/wAd2Vs42NPOFDMCQyqjEj2B4wfXmv0D8LTpPYQSIuCVGfU8frXyFrvw4lsdatpxLnbLIUAJ4TOAQcA8g8+hr6i+HuoS3enwCRQsvlooQZ5AXGfrxz9a/nrjupTzOnDE03dn22Douh7q2PQlIIQE5DDcMd6Y6lo1A5OM/lWVdeJLPTlYTXCxyEfNGxwQR2Oen4VnP8RdFIUJdB3IOSCMH6e1fiHNGOkj24xk+hDcSG11Z0AIU/MABjAJ6/XOa6KylDx4PIPINcPqviKC7nR7dw5wecYBHHfr+n/1+m0q9WS2Rw2I8YLYrkinzadTolHTYq+LdR8mGSFFd36FVUnvzkDngZrhbqy+1SMGOVIweMZFdFrDvNds+8gE5ABIIweOax7iY2sUsrglVBz9a+mwsOSUbGfLdWZyXjSGK0URgguVQhiMcYBI/XFcFsaWcuQCoJ2jGCBnue/1rY1/Vk1q+dyWYRkqMnORxj8qpeS0ZUkgJiv6IoY6tUwkKc9kjuy/B08PLnitWSS3sVrCUBAkxkLmuV1C6lvLh2YbckkAdh/nNbN+C6glgAo44xWJdyJEHK/eAweaz57n1UGkjE1EswBi3FwcrjqK5kfCO48S3n2q+uJGJO5ecFQecZXGetdppFqbzVY5gBhQd4BOTjOP1rvorQREIBsIIyCO/ev1LhDC8ydWWh+LcdZlyNUKe557P8HNPsrSP+z2LuVPmCRAuD7HJ3En2FeZeJ/B02kTMIwSzPx5nQDv0619SQ2yysrk8g5AxjBHesPxP4RTUrWUpAZ5WGQFAOR3GK/VNGrI/GFUqJ3PleXMICMGQA5xzgf/AK6c1wM8gAZ4Oetb3i7Rn0yeVMsgVgpjkOWTPQHFcfO4TepOB7muecWj06V5JMZeXDi8R1KvEAxKlsEnsKroxLEAYGcnBzisi/uBbTFnby0OWxxyB1OO9JHM7zJ5ZYxsOcjBIrhlLWx6EaTtc6K3nAIBIBzjA71ZUAZxkDsVqlaIjEgLhGPyqeSB7nvVnJkyVwpQ4bHb8KlWIlox5lcSlSWx6Gq+oXJhtmIIBwR8xzmrS7JGwWJJOcVkeJojEkaliAQWJxxVu1mKKu0U/BmtSWXiWG4AlEBOGEYJyc+3NfWvhTXYpykzERq4UnK449B6V8g+G1NldK6FkBOAAc4J7/WvefB2rB7JAzMhGFJySTjvk96+PxGL5JSg0fQvD3jGSPqrT9TRbVSGUhuoznHpSSXEZjykqyhyckHOK888Oao81qoLsFxwc9a1ReEsAHIbsK/kLi+KWZTa0PvsDH9yi5ebBIxDZkBK7sYyKyjGHkDKQWB5JPFaBgaXBBIbqSecVC0SOjEkkg7TwQc/4e9fn07npqJzuv8AheDU4CSpMpOVwARn39q8k8QaBPpd1MwXHl5ygHTHp617zboUEiKp2hvujoffnvWL4m8Pw6nauygpKOmMcn619jw7xBVyqp7Ob9xnJWoKautz5+F2kyAkMpznkEfpVu0fDeW8mwHlRjr6ipfEuhXFneOioyAPwztnI6k5/Oqnh7S7nUrqQ2sTzuv3mUEgfj0r95hmOHr0VUjNWZwUVOFVJl2aUxoADuJPT0FQi5EaMWOW7YGKt6tp8tjIFcAcDLA5z6jHrWPI6JMEBJB5yeK8hzU9Uz9AotOKZqpcPKAUBOBuIHYep/GrvnhAgAIDDJx2rFJj3h/Myyr0U9TSi7YMmSSy8jPaoWp3pG3cTtIAEYI2Dhzzg/TvUEtwACCAWIwGPX3/ADqik5cBmOT1FK8hJGGzk5wO1aKwMfJhnCFgcAcjqT71OC0iIBjaB6VXBUyAgcd/epPPKum3CDH5mrjYwkOeRWOxCSD0z1qOa1BjAIJJO04GcD1o2L5inPKg4PpnrirIIBOCSQOe2K6Y2MGznbzRU3nK8dTxWPd6MBIhXaIcYK45B9a7ookuSjeYSOT/AEqqmnRkSuwAKnO1hnNW9COdo4uXRWCF4lwemOgoOkyooKHDdxXZPBEISSQGPOMdKqQ2ZlRy5C45GT1rJjVRnOBrmLKOhHbNO+3XIUqVLgnaCBjbXSy2q+WCwyOmSO9VnsYxnDBSBnHrWDiaKocfeQ3csyu8UgXJwQc5/CrP9nu8Cqcq+MBvQ1062UTAlGJGRkMMEmr8GipdEMJFRB0BBJOP5UJD9ocmukK7KhBfADAsOhq9baMQxLjeB0Ujg+x9q7AaXDFgNgjHanJZgA7F4HTjvWijctTbMGy0gXBACKoI6kdB7V0uj+GERixIJyDnHSnafprmZC5KAckYzuHaulgiMKFQgbjjcOlJwQOTJkhWFQiEISMDPJxVd4380AjAx1z0q0YmkIdhlwM8dqYwJQlxgkYFCikZcxzurWTNuZULnPUVjMpVzG6YIXIyMZrr7hljjIIOPUDNcxqbSCSRnbcDwpHYU7IamY80LYLhcEnA96alwYpwhBBwTU2S4LA5A4qlOWEwcAkjgZ71i7LY3izUF6FAKngDkH1rQa5KFQjjkAk4xjiueivQcZ2gg5246GrgunQkEYQ8+v1NYN2NTbScpICWyo6k1Z81I8sDk5zisMTghQXyCcH3q35owxD5J6ZFZuVgNNLp3O4kbD2NTwSO0gKgFDz7isqJgwB4Ugfeq8jqGUo4JxkgCqi2yTpbQtHGCRuBGQM1swTkqCCcEAYzwK5mwuGcjcQQBtH0rUhkaFGIIGSO/auiLM2b/nv8qggL3z1FbdlcIpDDBLDAPrXKw3RzvV8MOlb+k3IupQXGXAzkjAroizCR09s6mNiBsbGOeKlJO8ANtJABJNQwQCQAk5Tg4B6VdnkYiMsodVG1Sw6V0oxZSuUMZIDcjksD1rzr4haxEViiKMY0ypWTgEnqR+Fd9cuQ5BJy3Qf0rxX4l3Anu3YYKxy7Qjk/MMc9K7MOk5q5w4ltUma2ixvNpqQ2pIijJcFsZGSARgemBWvZeHY3kSaVVkUAqcn5iSDg49j/AErnvBWspqEJRyA4KsAOMdsfSvQbSQC3IKgBjjI/Sv1PLcDh6tJSlFH4Rj8TXjXklJo8r8Z2kMd1boXVgX3MoJyMcdK2dF0GK5QoIQkYXcpY5JJ5/DNWda0ltR8URtFAHVIzgnjB9f0rq/C+mlYFmKApuIAPQ8da9tYOlGa5VocX1uqo6yOG1PRHso4njVYjI33cdcHniteLSQ7RKB5bkB+gyVHXj8DXU6vpYcIwXLK2RUdvajekrKPMBAyRnI7iu1UIJ3sc88ROSs2QwaUXdHRAEPA45FaEeik8BMLweRW3Y2JniORgDp7HrVv7FPsIVgc+g6VtHlWyPLnd7s56600bo1WLLkg4x1Bqf+yhGXUIxGcgnuP6V0UFvJGhEgLFepI6471OlqsqM4GR2JGM1rzoz5X0OUOk73BIUoPwp8nh8MyOVBLAkeuB3x6V1IslkXay4jYYIx1pWsUjdCScfdAHp6fSmp2EoM4tvC1s7F5Yg6ngqw4PtTZPBlqAXNvFEFGclAcD6nmu7W0EilXVQOwHfvmuc8aaqvh/TJHU7pihYbuhU8dPWtITcmki1TPE/ife2tgYrWBAZif4ccge1eR6nMgYZJLE9Dziui8R6sdU1CZySXBxyTwK5+7xFlmQMx4DEdDWGKkm+VHt0IckUN0+9FvviSQCRzg4OSAfUehr60/ZR+ISS2N34ZuZjJKsitamRui4OQB9Sa+OZEEMhYHLdSfX8a6vwP4su/DfiHSdTtHMUtrIHkA5LL3H16V8FxJlSzXATopa9D2MDXlQrJo/TeBRKoB5wM8Hv6U27hMsJIzgDGPWuY+G3jG28Z+HLTUbWTdFJGrEnrk9j6GuwXBYoRkk1/BuZYaeCxM6NTdH6xRlzRTOHvGNrcHPAPJXHNPjuVdQDzng1ra7YABwyYOdxIPOfr6VzcDtGMMTjPIPY14Mp2dj1oJSRdMjFmQDPGQcVClxKCEJAQ9RtHX1z1qxDiTBzjHp3q4LIy4IUkc9Bjj0qVO+gnaJn+WGUnJ4GRx1OelbOhRiABHYuc7gcdMnP9f0qmtlIH2uCCDn2xWtYQshJI59RVWZjKR0VvMgAIAIxjBNW4ZthAGWB7ZzisQTEqCSoOMfKMVYgmVQAWYjqe9dFObW5zNG2sm/IIAwe3NVtR0+DULd7eRPNjkJ/dtzk9+Kx9U8VWGh27S3MgLj5hEvLHHtXn2v/FXUbuZY7IfZLZ+6D5xx0Jr1qVfl969hxouZy/xb/Z70K/t5Li3aysrvJYRNIELH6dzXw18SPAl/4Uv53tJzvjcth5cAfQjhh6Zr7duIZdWeQzu85k5ZpWJz+Brwz49+G4gwlVRHGYiqxA4y2ODj2ANfrvB/FGIWJjg5Pmi++pwY7AQdPmT1PlN/HXiFcQPqVwY1cM0QkypIGPx6nBPqfWux8PanLcKXYs5IBI64Pc59K871e3+zPKxO0KTjaOuK6jwTfJIYwWJ6A5HWv6twnLBKSja5+XZhzODu72PXdLlDkFiEJAwAMYrr9OsnlEbqSwPygqeD/n1rj/DdtJqV5DEhzGBknBzjNexWWhJDaxCIsAF+bIB57177klsfLU1zS1JPAOqm2maB4xtLHaj87s8E49K9XRBIoAGQcEbR/SvG7ZRaXyuqZZWxjOOfr2r1vQbgX1ujhsHABAPSvh88o2kqi6n32S19PZNlmS3HMhAYADjrn0GP51xet2jCU7FVwxOdxII+legkeWGferhVOWmIAUd+fYVzPiC2RGLBSVGTx3NfMw3PqJao48xbkO9CAvX3qAoseSoBOCQD0rTcNsYFMA8j3qlw+Q6kD1x0roVjmepzur7zFKFGQoyVJ6H0rz7X5AsiIwAlIJCg9fWvR9VjO5yAGA7ZrgPEESsQ7HaUJAAA5z6nrXZSsJ7HBXkrvcBDEYySc+1b2k26oqiQELjB2jJP0zWTcRDzWEYBfBIYnvXSWyRvFEkZdioG4lcAMecA9xz1r1sFTU6p85mU/wB3YlZNqkknHYd6g5AKYxjJzVmUlCFA2kHIbPSqzDL4diSDkHPXPavroo+VbIoYhLKozkkbiM9P/r1dCBY+GIJbIHbFPijKBUCKFGcAKBTvPSOaPeWQk42hM5rZIzdiCcFXJ7dTz2qIhMFlOSeMGrEzJJISDg9sjqPpUaRoExkgHILH1rSOhm9CneAcBHxgcZrKILkqpJi6ndxhu/4Vp3DGaMq+cYKggcj3ql8i71YhgRjaeuRXRFgnYqTyC3ZAp6HOPWul8M6U2oOZAQEJDZz046e1c3dx+YAQozjHNbPgfxZBoGIrs7EYgSkgdc9vauXEXSvDctNdVoeiWdo1rCFVC4ztO0ZAxVhIUkA3qwdsY56D6V12i29nrcYNqCpcFgYzjAx1zVuXwgYo2lRC7YyNxyMjt681xpuXU6Fy2PPrzTC8QVhkjIx6+9cje6IMOqRlgTkk9z6fSvWL3R2dSQCCRwQK5fVdJkijCoDIzcYHBB+taxjcei2OEt7J7SYy7UD4xuA5HpWvaeImibaX+b0PFVdUtp7SRkCHI6nPGe4qTw34efWpsEqhY5yRz74p1ZU6Eeea0HGlKtLljuW5vEMs80SxsGDE546itPS3CSF2OQTk7z1z2zW1Z/Daa3BKurJnlgOT15q2fAt5a27yRyxxnhl3rnOOv4140s3wb0Uj0FlGK6xKsGo7GQuMnghs9uwxT5rpLl96I0K9tx5GPWs2aCW3kAZ/MJOCcYwR14qK5aWMEAklh0rB5hh3tI0WW11vEv8A9oeYwdgQc8g9Prj1qQXjlsA5yePaufkvmjyjHAGCSR1NRpq2xSjuA5JYD1HpWDx1F7Mr6hVX2TpRcAqXJAcZx70037cYOGHBBrmRrAJ2M+QecUx9a2Pl5QOeC5wB+NR9bpP7Q1hqseht6/eqNNnjkICSDDEdQO4H1r568VvFcXzurMwAKkEYCkH9frXpHirxKi20qiUbQMnnPAryjUrg3QLFyY2YkE9hXLicXH2fLHU9bB05wleSMCaB5nyHw2Ovcge1dJ8PWj/4SeziLlTneXx0UHkVhSRBp1YOQAP4eM1veDbZ5taijhSJnb78j9Yx2Oe2a+Rxkl7KV+x70Hqj6RfXkvpFigd2it1CoSuAR/j616T8MgJVktgQAw85u4DHggGvIfCumysiGQltvAGc5Geua9k8CMttfRJGnzgZBHb1r+as4T55JHuUpPQ9JtNH3lfLAJ6Aev41yHxB8T23hq3lBdQ6joSBg+hra8S+O7Tw3bSQJLGb0JvK7gCqngEDucnpXzz4o1qTXLtri53kjJxnOc108M8L1szkq1dWgvxOmrilBWvqd54N159UV3mfDM3AzkKMnjIr0W0YoiMhAx0K14n8NJwbh4XA3AFvkGMgnqSfbAr2jTZkaNRjJAx9K/d8Lg6WCiqVONkeWqjm9TP8VaINQtBKEAljBAbpweoryS/sBZXrkDkHJx3r3plEyFG5BB49a4HxLoyxXTgoApUMGC9fXmvfoz05WY1YJ6nAPlwSBkDt615/4obZcOQMKDgk8c16nLZGATvGhBwWLdPxNeReMo1N15hwJOc7TkEH1r6PK4c9U+UzeXLR0Os8DQPcWEMqjIiyGkA657n3+tZnjW3Rbh0CBkzuyw59jitL4cWgh0xQgYISWwT1z7VlePZALpwDksoVTnAx357HpX1VFfvrHyCk3S1ODaQ8O4VRnGQc4PbBroPD+qmxuIZGJJUjBDEHr61zTt5J2rGCqjgDtUttdqMHBJBzk54r06lOM1aSPPuk7n3T8Cf2gtL0pYbLVZ7mKF1Eal2Miq3HbsOD3r6r03VLXV7SO4tJlmhcZV1OQRX5FaT4kuNPlSSCTBBBAGcivcvAP7R/ibwxCqx6qGiJClJowRnsPf8AKvhcfk0pT5qJ9XlmcTw69nV1j+J+hxAIIIr5Q/bY0PR4vDUFyiol+JAQuTyTnt64Jqgf2vtXgsxGEhmnwSZWRQB6cAj+VfMXxt+L+t+OtSaTUbuOQhxIsEeEUdsnA5OCetVlGW18PiVVqSsl+J9FiM1w9ak1FNnkGooJ5ADEUUgtuBGAfQjqKighEMO1iAWyPlGev19qSS7llu3LEGJhz6k+v0qxBEruCRv9MH8zivspy5nc+Fqu8mamjxLHKHKhgAAA1erWvxc1fT9Khs4r42tjAgWOCEYx2xkHp+FeURkxoRkgNxwcYoklPyKGJUHJyc5rB0Yzd5K5xObjs7HS6jrkup3L3MjFnlJJZiTk1nXRViX4JxgHvWfBdlpRER8gUkEHnNFxISGwQxXAAz0960aEpX3InmEW4kZ4xz2PrWbeanAGjEDhmBIkU85P9KNWYxqELqxPGV7n/GsUHBAJ3EnHFTY0SRrIxJExJyM5U981rWUjNIgRdxbuvasa0jk2Y2ZGPUcVv6UgJQA4OcEgdK1ijKXkaLSSyxCIOSjHBJ6A1778KPB1tpmhwSo7m4nVfNbPyMBkjj8efwrxODZsJKh1BxjOM/jXsvwo+J2lQomm6nHLBCq7YyCGCEepOOMYFfG8X4fF4jLZwwyu/Lc97JK1KliVKqdrqOmOXLoFIORk9DRbILcgEAnI+U8/jXeRaHa6vZRSRTK8cq7k8vnjtzXJ6toUlhcFwTgfLkHtX8IZlRr0KslVTTP2uk4VIpxZJbzGFCFdgAQxBPFadtqQCoXcoGIXGc4JNc62cDAJyMEHoacGdXCNkFSOPT0r5+7vc6lSM/4rvHc3l0jsElEgYDPGe/FePKsIlaR5jbxhiDIyk4/AV6X45Z7q5eSVxLMVyxbqR6/pXk3iXWHsLJVtpFUZJIC5J4r9J4fwmIx6VGirtnk42vHDayZS1rXYokISbzEY4UseD+dcp9oE0pd1wSeSKwL3UbjUJwZZvNVSSoIxtJqfT5dkpRpiQ46O2AD6Cv6Nybhr+zYKc3ebPgsfmf1r3Vsjo4HXfkFtpAxVzT1dg5LZQkgc9QKyIZNuApGMkAMeBz0rSgneAnDBJMYAHOK+rjRcdz56UjYjYE4R+PbvWjbRyzKzNlgvOc8isW0kVkHzYYHAx0rTt42LKS4xjIIau2noc71LVxKltaTM5O4jaD6E964PVHV2Zd+Cec561va3qkaCVHnVAgBPHBribyZriUkuB/dwM5HYV6cJaahGL7EkZJZwCMvgHnrXpXws+Gx1+5F9Knm26k4Eke5XbPAHOAOvNcZ4B8GXfjDxLZWUMWIhIDNLn7gz6d6+4PD3ge28KaVFZxCNo1GQ6jGc9Mj1r894pz+OV0XCn8TPo8owLxVW8lojzo+DbDw9KypEEQgZz82BjkD05qza3WnWiOWmjjjUZGTjHNa3jQLGWGCSoIwDwSfevJdVAMsoLERsMMp5zjoPpX8u4/G18fXdSoz9bw+Gp04JRVj0pvFunWAx5gckYG0cEfWuk8LzyauPOMZjhA3AscZA7D3rwvSNPOr6pbW7OXyQxRegAPavofSLcWllHHGAQoAAHf1ryVeE1eRpPli7I82+LN00JmjSVkRywUyLxgjoQK+etUjE0pIc5GV24r6l+I2hf23bCcjKBipwOuF4/pXzb4k0ifT7ollADE9D0xX9XcAZhQrYb2cXqfnfEdGbtOK0MNIBCGIxuYAEkZyKhZFLk9MfLz0zVlNNmd8AsoxkHHANaUWiJAwNxlmxzk1+yRl5n542+hzUgDDzUJKhtuRzyOo471dtoHzlhweee1biwW9sylE2DPJ6kH1qleXA89yTuYHt1IxwK2i7kXkRw2pk3ArvA4waiay2uCAAP7oFPNyAGQnYc5Bz09qjS8AYKXCjp161sotk3YqWsa7y6EhsYCnBHr60gsvKKEIxBzljwBT2vyMAjPOcgU17xGBCrtyc5zmqUZCuPit13sAACRye+KcIQF4C++RnNSRONuTjAGAVGCaRkJYliFGN3Peq5X1EDE+WWA7YzVWQEkMEUjPzA96mkZwCN7FQcoOwNQvG7oG34YdRnr+FUokNle4B3M6qFHZQOBUCS4kAIIYjueMdxVkssoKMGQqeMnGTVO4BGSASVyQAetNxJ5jo9GvSjkEYjAAySP5V0VjqFv8AakZ1VlDBgGOBwfSuBhu3RAQu04+6eSKqz6jLHJlmIQsP3anjGa4q9JuDtvY2pyV1zH1Jpd1DLCRDGInI3HYMKT7CrUkx3BH3AgZJJ61xngHxQuuaZCoZXKExjgBiR16ckDpmujvJBHbtsU4zySckV/JnE061PFy9r3P1/KeR0VysyJ9TEpnG10RGKguMFuOv0/wrGublkkLA4zySBnirtyHk3nkgc4IrPnTZg5JJGScYwa+GdVs+kUFYnFxI6AZwSePemfaJSGjL7VxgmqySKxBd8DcDuB5BHvVuJY53JkYqDzkDqa1jU7mMoXHwzOhG1yQvVmNWGv5HjByHQ8YPciporRGgBbYI9wBJIH6d60bbRIbxVDAPEp3BQSBn8Kbq6GKp6lHRIJbiWSUx4Rzk47ADtXo+goYYUAOAewFZen2MMEYCKrA8BQfX071qWxMO1FXJ5GCcYrh/e1HZXZs4xSOtsLwRShhIRxtA9a6ex1FJnRXKv6Anoe1ef2lwVUIcE4JI9KV9e+ysQrgEYzzXp4PI8wxskqNN/cebXxFGj705JHoWs6nbJYyxuVEjcZYdK8R8Xyxz3U5QZckkYPHHStXUdduL8suAEzkEgkn+mKwLiASu5Em8k8jPQ1/RfCPDtbK4+0xD1Ph83zOlXj7KnqYE0YbK4wQM4NYWqzpbxs0u5UPHynBJrqL2wKo7A+U6gktkZArzzxTOsk6ASkxBThSRyR3J96/W4JNHxyg5PRnL6ndM5YMCJQzEHsRnj8cYrIimk+YyLvXPABxmprm8M6qSMOeCCckelVnaVSCSAo6gHn2rCW5tytH1nY+IBsBI3cYznkVrWXiANgAkgdQOa8vt9SaNCVfBPHFakGq5RS37pyMYHev8t7WP6KdJHpy65GVJGCD71HNqqSIChALHoTyB64rgodVcYG8MT+lC6zIxBBCkHlTzgfWpdzJ0kdbNeqrkEAnuPWq4vLbBK7UA7eg+lcrea2Y1JLcnoRWNdeISIyynJTqB1NJU5S2M/Z2PRxcwbWIdAAARk4J+n0qGfXEiIw4UY7YFebN4nldVMb8kY+lZ114guJH2h8E5ySc4rWOHk9ylSb6nb6z4rWHO1wWIZsKcgAe/WvP9W8QyXLMN5ORnHaqE9y5b5icHiqbZfIIyTXfSw8Yu7LVFRd2yvIrXLHA3Mec+lW7G0MRDkAkc80QR+WRkFieAB2p89/b2jHe4RP4snp6169KEqslCCKlUVNXZcXbDmRgR/Fnd0rD1vxKCSrS4CjgHqB2rHuvFFvcWomFyHAZlC8grz6e/rXJarra3BYIWY44JGCTX9HcG8Ixsq9eN2fC5vm6gnCL1Jtb1wXASPzS4BLAgYOT/ADFc3JcASiTJY5xilzK5cuQSVwp64NU2IVSH5K859K/oOjh4UYckFofnVTESqy5pM7vQtQWS3VGOJQOADyR9fyrrrJnliVIzgkcE9q8q0a/NvexwuYpIZI94YNgqQRwR179a9J0ydpGDFhjA4B6V+Gcb5WnetE++yfFc0ErnQKCyqoGTjnFPW3CygAn1Jplu4baVB2jq1aIjTqvIOOV5Ffz7Vp2Z9ancRFKoGDZXvxVu1KSByTtARmznsBnr+FRRW7RsykFlI3HHYVBfOLe2MQ4RucY60YWi6laMe7Mas+WNzkPGOpF4JVhcJLt6dcV41r16XvQ4cvkAEnHUACvQfG2qLbJKoOQByFPIry67nEm2UgKrHgY5+hHav7F4XwEcPhYtLofl+b4j2k3G4xgdxYsoLdc9zTGdlcKxA/GozKVz5iA4PB9KeiGeQEDIxz6V99FWPmboQ4fcQCD0Ge9QBimEcMR2NWHtHkbytxRMcY7VMdP3IBksQONxxWysBRljZHQEhoyMgjqD6UMzKiRAAHJIPQn2qSGylmcxojF1+YhuMD15pqDe4LoCQTjI6UySoGVtwKkODgVK6KEAB5HNKxEjhEABXJYEckGo51KSBEwXYZGT1qdhiiESOCMFe/OcUk6fdAGSCQfpUqIFjJBBPcqaZwY3YEl8gEnPFFx8wbQSAcAqMLnrShmcFZVDIOhPY06O0yocPguerHv/AEprKUYDOSD25pPUtMi8pOARhj0xVm3t402HJAI2gZ4+v1pnlFlD4Vvc9QalWKVxEMLwQy8BgD61aRtGR6d4Bd4I0CgkZ2qD1IHT25r2rSmPkxhhlyvIBzg+leM/D/ErIjEoikgFTknpnjtzkV7RpKn7OHRFYjO1ScA+2etdD0SOPEu7LThHDIOGGCSR0qsY0RyCAueu3t71oFJJcFisRzg7iSB/Wql0oC5UgN3yOorNM8mWhlXZjRXQkFRwDnr71x+sXYXKgMwbIyAT+o6VueI9SitY5S24A8hc5OPSuOudUSUsImIUDg44OfbrWq1Jg7sC3yghmBPAJGR+dSJL5TAMcBefrVaBlZMEEFQcAHAB+lBDjD5D7RyPWrsbIs4iiJdUALck96NgyGckg9Apxz2qAktuBCjvkGg8MoByByD6UK6Kepct7to1IAKtzntis7XNbWxsnJJErdlGc/jSXd40UTZOCO471yF8lxqkymNN8QOCc4x/jVWbFFN9DFvJJr26lLAFX4HfANaGlaaxcAAlR1xxkfWup8P+BpL1wHIkBOee3sa9F0X4feTGqslu6KdxBT73+fervy7nRZRRxHhPw1M/lPKzRDeVCAAKQTx+npXo1j4XEYwVDKOARzXQ2uiRW6xqyAgYO0DABrUFsQgyNnOBjoR/nFc1Svb4TBq5jR6N5SoChQkcDHUetWltDbsSFDlgPufy+tXHRxEuCA+Dyc9fpTZ5Sq7VVhkYBB6H/CvNq1ZSRUFYzZw0igkbB/dYZOfrVGSQhgqLy3BwKs3dyIIyrFiQcEnv71mNeAMjRPlmcAr0wO5r5zH1vY0ZTfQ9PCw9pVUDp9C04SlC6MSCTy36cdvY13NtaiKNAq4UDgAdDmsTwzGpIcDcH+YEjGfeuzjtzlSRg4HOOtfxlxjnlfFYp0/sn7JluFhQpq25nG0OzC8s3QE5zVQxhXYEBGxnJ7+1btxCFRiACAM81lzIkgyBxjj2Nfl7qcx70XcoMhZC5HDD061VdjGMBct1wRxirjgcoDvUHBB4qpc7icAbQBz7042NjIuowWYkAE54HavLfiDKzJMzHeCcEt1JHWvUb9sMBjDAZznqM15J8TRJN9pkQcSACSQDkHufpX3nCq5sbGx52LfLE8P8RTp9pc7RvORn6VzTRzLKHKtgjGVPAH1rotWiie8cZWePJUN0DD1rJntcBkQ7Il6DOcV/YuE0pRT7HwNebc3Yal3JGUUBQVbkls/UfWtBPEVzBIEj4C99x9fTvWTFECzKiggcjnr70qRyiQArkcgHHeuuVOlUVpo51UmvhO5sviXdW7DzV37sKUi4APqBXr3gT4hxyae7bmklX5YnJ4bjkn6HtXgGjeGdSv2LQwM6ucqccA+5r1jwj4Cu7eJDK5RAwBjRTjJPNfO47C5TGL9ryr7j0aFXFy+E9Mj+IbBQjqGLZbcCAQQOBk9van2nxJMjEk7WBCn3I9zWND8N7jB+com7lCDnFWIfAtwWA2MihgV3DJIHrX4dxG+H6d1G1z6fCfWH8Z2lh4zS52hmJwMk9fwxWzB4kScg4wffiuMtfCF4BlCFdm/iGB14zWvaeHL1HMjBgwGCQeK/DcVSwrm3SZ9JSs/iOsi1uLeAHySOaux3qtkcBW9e9crbaNffaAjRZQn7yHoMcE59/Stm10+cAxkksp5A7V5MqcY7M6bLoatpMvmoAxQA5BzjmvQNAvQ0YQOG2jnvXnEWnyO4XOFx345rs/DqmK0jOSHI5DHpVwXY5aiVtDqpLk4I6nrgjpWdcTsgwCOTjcxxj3NJeXoTe5GASQQOgPpXOatqqxK7BlRMchjnNdlOg6klFHFJKKuw1rUkiR3JBCg8g14/8QPiBb2MBt02mV03K2c46jGPXjP5Uz4hfEl7Oe50+CWOJwhMglOMD2Pr6CvmPxz4wuNTdREzbo1aNmz8zgEkH8c9q/duEeDvrc41Ky0R89i8ZGmnqO8bePbm88228xQSSpbbksPrXnLzyzuWd95J5qC5lnlYOwzjqTzj2qqWKyI4JDKSRntn2r+osDl9LBU1TpJI+Nq4iVR3NWz1CS2uU+zBpXI7HHArsNB+I+o2kyI0qxouFUgZJGeQc/jXn0bHeCT8w5Leoq5ErBmkdmAIAVQMY75/KuytgqOJXLVimRDFzpu8WfQfhr4hmRAEfezMCVzgAZ5Oa9O0XxYl6JShVjAu6TY2QMnge5Oa+OLa+kgbCEhc4PJ5rp9J8WT2hTMpkCtuUMTwPTPevzzNeAsDjotxVme1QzuaaUz7Dt9aS5xG2QSuTk9K1LeRJIwqMAx4BJ6e9fNemfFB2uF3uYWGMq3evT/DXihJfLzc73kUOoUhlAyQQSOh46Gvw7NPD7FYWb9mnY+sw+ZUaivzHselWyiaOWQ7yF2jHHPrmugt5EDbRuDAZzjp+NcVpOuqFj3kEbcg9MV01pqcc2CzsWPygHnA9RX5ZjsuxOBqclWFjvVaM9UzZiwxIyQT1OOtTOwlt2Tk4HB9DVOO4xGSH46AjrirVvKFQKDkk7sNwM49arLcS8LiYVVpZmVRKcbHEeLdOaRTIqFVUcgc5PrXDXEa4IdSARggehr1/VrVWgcHgOOpPWvMdYsTbSsMAjtmv7z4TzOONwkbPofjmf4N06rmkYwUnhiGVeMe1JgRgsxUDPDYJx+FWDH8gOCDnOB39qkt4vN3DGAe4FfoSPi2UxGQhUgls5BIxkGjYYpASACxAIA6j61qw2IZgdmVU/MQOcVO+npztJYNzh1xx2+tJskyxsDAlSpXOQR3pWcuyqVBA+YE9qnu0dbhiSATxuJ6k9etUELhWJJZVYpuwRz+PUe9Zt9zRFhZ1aVNpV0UfvB0INLqmqW2n26yyJsQghMuDj1rL1bWINKtTNO6gA7QqnDE4rx3xh4umv7mQLMVJBVWH8Kn09/euWpUt8JvGnKb0NDxn41k1GaVVlV0DELtbpj+VcNNMZj87sxbOSR1Gc447Ux5w+wkiQAYy3JJ+tNjXDhxyCOQw6V57cnuz0aVKNPYYFMjugIQqMqG4z7CnwoqsWKsq8jrkE09YyZSGBUnsQRT4kBwQSD3U9v/AK1CZuRhTlE/E471NHA2/epVgOuTTGCeahjBMozuG7gjtx2q1CgIBcbQTjgVXMBCVBBUkHuR61MShAXJI65pNhDsCAC3c05YsbAQQxzyBwB65qbgN8obMksEJypIxmo4QIockgAsf3QJJHuTgDBPbt/OxASUIYkjBAz2FRklopoHiAjLBlcHJyOen1oRLQrIJV2uQAORxzn6+lV2Rld4wCw6DBqdJDKqgqA4HJzUkiAg5OHxgY4qhcpSFvIXCbgHHBPXGO1NKNy5OSDg1ZMSqSS20g5yO5qD5t7ENlcHOBkk07lLQgSQtvJIU7toJ5yPxp06mGUYO4EEMMdDT3aIROCFLn7pYZwajeQNjBJOATx14pNmiZFcyNHKApXYQVJK9j/I+9ViVjKqSxQ8D3P+c1ckAkQsQAFAIBPXNVNhLjLhUyQFI5J9azuWmRywpMjtG+QOMHsap3MO+EuxyQCBn+VXJLeQOHJAIBUbBjI9/U0k8AdUQMX3DkAY2mlcpSOcZWViBzGAGVTyQR15oN1PJKVCeY4GT5foemf5VrXWlupw4wFA2k96zriQWrN5QaMkBSzjrjr+GaVzRak8NuksgMhdCCCArYI/+tXa+HtUhtTgoXYYGARn9e9edm5LN5ofBz2NXLLU3glLMPMOcjb3/wDr0/eQpQutj2+G4F8hZcoDyFPUD0NIyuDgAhh0bFc14a1k3EKkgKvAPHIP1/GurikefIwNgHBFc80+p5rTizuvB98lsFy75I4BORnt9K9Y0mRbiBWcEEqMg8814NoF5NaOBGolIIOG7jPSvbtEnDwxlCrIcNwc4r+X/EPAOjVddH6hkWIVSio9jWudJS6UnaCBgBQOeenH4VQtfBMH9pCSaHI5yevI6V0kS4BlHLLhgvqP/rZqwsjq4cAEemcV+AfWqsL8smj7KMUy/plpHbRoiKoCjsOtbEaAEAkZPHWsKKcxlgTkjr7Vet7okqScAjIJ6GvLmnJ3ZpymoEA4C5xwMVzfivKxMUABAOSR1BFb4ugcgkA4rK8Sky2DEjaMYwe4rBq3QuC5WeS3QMJAZmJPy5Y9aZGQ2QvB7j19am1CImUkOoO7jJ5J9q3PC/gm71XElypVG+ZRjqBWy2uehzqMbtmAsEhy5QoMHjHeszVdTOm2zAKCQMgEnIx1r1648FosITGCMjIPfsMV5T8RtEltom2pnnBYdh3H16V9Xw7hqOMx8KVbVHnYjEqMG0eHeL/GM17JdJIpJJ/dnOMd/wCdcRcaxPKoE4EpYZLA4wfpXQeJtNljunLoyDJBDDBzXOtbo2VIBOcg1/aWWYDDYWhGNCCS8j8qxmJqzqvmZnXDG4RgAChGCM9KqFjARG0RCEjBXtWhNEsJdVLcgscjoaqS4hKpISCCGA64yK+hhFI8eUiF0UFlBGw5yB1+lQOgaMhVyfr1qeWFWb5XCEjcMjqfSoZiYlYKhcgZIUdK2jYlMpTQiQ73kEQCn5cZyazZ4GdQUIcjkFWAI981szxgmNgVKEZO4dPUGsUDa0gC5TdxgYx7V0wLHwwySAuQGKgcemO9BUMyAZOeSOgBzTFY4JyVJ49CKCzoEBxIWOGbpgdzj1roUbiLKEQzMXGS3Jx/Sqskg8xgRhBnHHSpMBQNzq5zkHOSB6UmwKJ3wAARtOe/fNNaBcWKSMAMSWQ4wwHevXfDuimw0qJ5BndGJCx7D0x68VxHgjSHv9QjKAuAQSoGQcV67cwmC2Cg7SRnZjoPSqeiucs6ltDKt2GXcZIVd3zHGAO1Yd9rrXcL+USiuzKAByuD1/GptUmIaRAeQcfL2rJmwsYCjHcn1q4yaOVqLZnuZJpySST9eTTHt45xly6uDyRU2TGTgYJqzDbAwvkEAnO4HpTu2WrIxZIBEpQudjHJAGeaNJsjdahFbiPhuDu7nPFX7m3U/dGCuM+5rsPh5oDXOptPMFkQJlSODu54+nArws2x0cvw0683sj2MBR+sVVFI9L+HvhxdF05SAAxXBIP8Ocge4BrrmfegXJKk4OO1JbWwtbGKJACoUZI68jJGfbNDku5JfavcYx2r+O8zxjx2JnXlu2fruHpxowUUVCucgDC5KiqkluFLEjII6DtWhKBHEwBJGA1Y2p65b6ZbvcudygFQjgjJxzjHpXlU8PPESUaUbs7PaxgrtmroUAW5Dng9vavQLSEGEYOQB1rxPwt42Or66YoSXiAVXAA+Unpx1xXtdxqNvpOkPcykxAICu7HJ7/hXJmOV4nDTUJxs2QsRCWqZFq8sdjbKzsqSHPDHGPTn3rkL25+3HDjLgEEhyQfQAdv615rr/wAWJLrxFJaAxvZMBskAJKuT3HpXV6JqLXUasCGzhuTgY7816E8gxGDoKtXW5NPExm7Jm5bQiMg7VA6gZ9K0Bl3BJAGCSPWs+EgJvJwQehPr/SreAxQkkEfMPc18/Uikdy1LkOOqqR7VPGgQOS7KGOPlOCfbNVbe4Z8Mo4UkGreSwBAIz0B64rz5q5SRna7fJZ2LhDyeOT6V5pd3ctxOzuAmThQDnNdZ4qvJLlhEoyiErwOhz0rGg0S5dgHhJQ9GUZwfSuihFQV5HRBJbkGn3ksEpUncD2Jr0PQ70SAFnSMADBJJyfSuZi0ZY+fKBfHBYcg/XtXT6eBb2xRYwhIAIA61hiWpaRJqO+xsfaF+coA5OCB/M/SprePc5CKWIGCQO57VlWyu0wUjYAMkYP8AOtzTVadQEVjHnjHGWBrryvD4WtWX1ypywOOo5Rj7pHJAgJEhwQOFHeuL8UXRjkZEILjggHOOOPxwa9Bu9IuJImlClCcAhucZ4xkd/pWJfeFJZUjdoiwUbQT/AF9a/T6+acOYLDexwtPml3tqeZTp4ipUvOVkeaafLO9y5JKIFAIz6H+ddBbzui7SSAeCOw9/rWn/AMI0YZVIKoVOcFck+1U7+0aNpFZSQOQemK/IsTVhWqOUVZH0UUuVIkhvWUF1AAXjJwcGnm8VpMk4OMYx1NZIcwgk5B3DH+NSfaDnbtwxOTnv75rlcC+U1HukjIBIIbnp0Ndp4LCXkb4bIXoB6/4VwSzELhsMMV2/w7UtI0oYsGPpx716+TYiWFxtOrHozjxtNTouLLviazW0lcxordwR0NYbqHAGAid8fzrtPEumtcxhwCNpPHPNcQQYpmDAgA4I6ZFf6H8OY9Y7AQnfWx/NmcYd4fEPTQFs4nVSQQAMHvn3obT02HBwueR601TICAZTwOVAwp54P1pz3Pl8MQQeAQetfWK/c+fukVzbIh6KdowM1m6oY7W1luJXSNYsOcuFyAeRz6jI70zxR4lsvD+nmeeVUOSq574xn+Yr5a+K/wAbbvW7yeygObRT5YYnGR7DuOaxq1lT33OnD4eeIlaBo/Fn4zxXLPa6c+0ksAqg4B6HnvWd8CfhldePteOr3isdOjK3AwD8xBIOR6A4rznwZ4Pu/HXie2toAHVZQ8rEYAUd/ryP88192eBvDFr4U0K0soYykirl36FsgEdO1Y0Iym/aSPZr8mBpckNZM3oVWziZBtVFPHoB/hSyKoCgBSSdqkdPUgGnzEAAAgZyST2FQONoKkAHOFB4yvrXYfPt3dypczMFMYABHAxWTOSqMzkY6HnrWpMo8xskkZ44rJvNu4kEY755/CnYRzOrx/fYqAWGM9CR2rjrhSjZJLkZJ9TXXa4SUID4UfpXJTy7GLA8klQQa8rGOyPTwUdWzPeRkcbADnkbj29xSNtb5pC6kjPA5qeUBct5YBxkg9/eoJVdiMxspcZC+o+p7GvEme9FMjuH+6VPlgc5HIx6ZrOaExliGwhOQCeTmr8kYMSowKnG7YB0x6iqdxC00ZBGTj+H0riqHXAw9WgEmWDZAG07znH0FctIEt5WywBJwSTxmul13dHCoxlR0JPINczIofG/BBGSD2r5bFv94fVYNXplWaQITgqQevehcSxkRlYivRVHJ96RhGXychAcHHOaeuChAJAxgdyK4j0LHOeILfeEcEBwcDPqa851a1Ns6h2LkZJJP6V63qdvHNaSFkJbjaw7nvXnfiGxCku0TshJG4r8o9Bnua3py6EvU5HAZySpIJyADjFPkIVDlgT1GfSnSxeVMAMhR1Oc0yRgWAAyOmcdK6bkjQFkQkHaMHAPeuz+F+oi21JImcxIWBBzkk1xwbG4EgkDH1rV8MXhstTgIfALDcR/D7124Sq6NaM0ceKhz0pR8j7A8O3bPbQOC2/lcdVA/wATXaWX8DDIPfnpXm3g+8jmhgcMXU4A2kHGenNei6VN8iIwG8E8eo7c1+rYebnTUj8ZrxcKjTOpsMnc4zuxwPWtGDJlIGcEDJK9PWsuwlZ0U4VAD09RWxC7gAFAR3IIP61rK7MUXbUeXgsd59VI/Cr9uw6jg+mOlZ8AijbKIIlJySvc1pKoDnC4PZc5yPX6VmzVMuPNM7E4QpjOBGAQceo5NWFLqFUkAkAg+o71RkLhwwJAPTHUVai37TlQoHQA9azZSLSAxsWbdgHt2qcOXUOgOO4YYIPoRVVAzAgrnnp0x61MkZLZ3kKvJ75I7frUFpXFJLAg8g8Eeo9KkDF3OQDgE/n/APqqMKpbJA3E9aeyupIQAsegzjIz600waZFPGBk/dLAZHoaryIQAHYDsD71b+ZyQi4VuOT/WoJFOQSc545PvxWiZk4kcWxcF3AIHXHBP/wBepJEQEhwChXJI7DPTFVL1/sMcryuYxH98E479Offt7VysXiOTWriUwRM1ojACUjG89yPb3710QjzbMzbSOmnvd7PGhVYyNuecHB7j071nNEMlgMEdQTxUig7AThDtJ3YJyP8AP86RYCqIFQsgGAWJJI9z1J9zWyXKRe5VMJbJI469anVQCTnBxxUv2V5WAA+TqMH+lSeUhUq6MW9+MGk5DS7EcMXmFEYENjBY9G98dh25qwFOAGHHTnuOn9KhUDaDHkk9c5q2qHABySAN2O+ahspD3jQ7SUAGPvgZP4H86dEwbkFiQMZJ6+lJxgAnIBwMjpmkMixqwQuWAJ2kcH0wfwrO1y7DJWJbaEGQvBPGSex9APWvG/ivMi3TREEgIHOODz3+gxXsDSKkhCFh35HQkZ61478Ubl4zKACkbEHcw6gHpn0rSEdSW9TzSSU7QN7LGpyAOhJ7/jgUQAyOoJOScfSmLJLcsVaIhshgwYYI+nWr1tZy5glmLKXQuVKklTzgEjjIx245HPWuq1jVIsS2jeQA6MoJIB70scIUFViCRqOME8nualRzjJ4JGfmPeh0AtpQzEjBIKjOcZOfpgE1lI1Uex5f8RLx1uWhJjfDEExnggdD/APrrnNOlCoQAWQEBivOB349ai8ZXcZ1O9EZZ4pycOCCVAUAc/XJ4HeoPD06NaRiJo0jZgSwJGW4BJB6Hgc/4Cvj6tVzrtH1tKChh1c6W3Yy4xkKpBwcqTz+ddT4d1Z8NESQNxwH7npx6dK5C1kW3uWcN5jg4Djjp0Iq8l47yCTeQwOcg9a66dV0mpI8vEQ51Y9Zsboy4ILAgYPofar3nIQTKqgAhQScck8DPua4zw5r6XSiMZJjGGboMk8D6+1djGY54RtcOc9B2I9a+lp1Y1YqSPm5RcJcrJoxKJBGqqHwWIPIGOo574qFlEttI4wByvJwCenWnFSURxnzNoBUHjP0pvmTRAKJAiZyDwWBPXj8sUpK4lueWeLrYxXDugwxzjjrgZHI7dq5hpo5pNom3S9HReSh9D6HGD+Nek+MtNk3vISyxlR1ABLc54/KvNbg+RcuwVUYkZKDGSO/tXj1o8stD6PCy5oaiqAckOSCMbvX8aicMqukYC7sZ3e1QSXBJADMDyQAehPU4p8NwJIisiKrg4ViTucdz6YB47Vxu52IWIvJI7Tyh2boewA6AegxxVlZ8whthUklRzk8d8dhVZkTcCZGc9AW6/T6D+lSlCELIxJA5Gf6UBYcN04PGQOMivfv2etdFpqixOSdzAEbsFj2GOwA5rwWxTbDE4JBaQqV6kYxzj09zXc+BtWn0PxLBIwaH7PNuBJ4IA5Ixz39jxXi5vhFjMJOl5HfgK3sK8ZM+/wCXS9O1fTC7x7yEXy1bDAgDofwxXn/i3Ub6whktrd2VHIUbCQAuOenX8xXUeBtcOoaDEA/nJGpKnIyFLEgHHXgjp29etZfinThIzsAMPlgBzkn/ACa/hfPpVsLXnQk9Ez9kwXJK07HlUzXEzMCzyspxtkJbjv1qEyzpMoRyqDGR2FdTe6F9kM0jFgoXJU+oHT6npWHdRohwOCRzg9DXx0aqlsj6OLi9kepeB3+3RRCRWJELMWYEg4BIII+mP6iur0i9M0YhQsqqxUcnkj+n868p+Hmom21Tyy+yKTCsevy55IHfrXomiXhj1MxE5VzlWIxj2/E120ZQj01POrxd9EdlPp4nUyBcAcqG5I/GvMPiTqc+mRJbQJ5wlkUuAQMcdefr2r1m6v4tJ0l7u5AVU+UoxwQx6A187eJ9UudZ1GSYgAeYxGD0Xt+OMV93kmAeKrKc17qOClHnlqUrOMAAtEFBO7KjHJ5NWJNgG8Es44KnoPwqFSVhiBYAHGWAzgVXmuGQFQcZJBOK/X4wSSSPo6cSnfOSwDJlMkj2rntaukgRmUqQAcjrWvqNwwjDBhkZzkdK4+VJtb1m3tLdlLNIpkIBOVDAkcfT9a0hT5pKPc3qzVKm5N7HoPgLRwli9zLjzZ0DHGeAD0x3PGeK6lVPmkHPA7jGPxq3Z6StjbxExeUWUZweAQPQ+tFxbb+VOWHO0dSPWv33JMNHC4WMUz+W8+xMsZjpzYiSKkZI6Zzj0pJJl2MoUuSDwO9J5QABAySBx6VFLH5cZAOCTwxPb0r6JNHzyVjyb4s6E0iC4hRoC5wyMBkY5IOPfvXgeoW5jaUhU25JBdsHGew719V+MtOF/pd0Ei8zEYUvjG0nOD79Dwa+avGEcO9i87sy4CnGRgcY9hjpinN3gejQmttjg7siVijFSD1yM1a021EDB5ZCf7uO3oajRUExwgkDHBD9CPQ+1XY2ORlAq5wAvQV5ctWeqnZWLsYLkFHPIxuHGamOQgAjJycZJ6ke1RwlvMkJ5LjPPQfT0q5ZxvLIhUeYdwBXPQeuanYwbvuXNK0ea/YSCMLEwBWXIIIPQ+1UPFOmrZZRziQgj5m4P0Fel6XZJaaegCBEA4zycVyfixBLBKSEELEq28Z7fmKhykwilzJnnulDyZidwJJxmvTvBV4JJTENw2jcGIHJ78c/rXmdnbpFkhCDnhWPT8q6nw7eyRXEeCFDEKQByB3xmvgMW7VW2fcUqSlSR9E+D7uX7DEiyCVF6E8k+2e9dxZxLOQ5dUcAAqRyR7eleffDyMSabGSWDNuyGA4weOhIFel2NuPLVhkHqQcV/MPG7Sxt0j63Bq1JIsLCYgSzAk8jBzx/Sq126RYGQSRkHOcCrUnAAJGSQAB39qyryEEspIRwegJOPzr8xlOx6EY3IxesHKBFYNk7t2CMe3eljhefLSEqpbOVOMH6dP0qBFSN9ocNz1PAPrV+K4QqDtUgcfh9Kz529jaNO5R1HwDY+JprcTOYmQ5MgP3vXIHXNdLb6Pp/hnTDbW0aQRkFcRgDJI7461i3mpNaFAgKcZIPb2qNtZMsTjzAQBk9wK76GKrwaXPp2Jlh29Tyv4gWBF1csFRE3ADaOTXm1zHsbAIbJzuz19q9k8Zxi5tvNK4c5XBHQV5PqUaJcSxxOjxLgAgY/DHbFfs2R4uOIw6PUwnNBcrKETFgzEEEAgYqeJWMRkLg46gkZx9KpRoyylw3HQirQjJcMVABGM46e1fS3PWUh6SszBAx2gkgnA/WplmaNgQoJxnk0x7Yr1G4Y4IpudsoDED5QSDVXBsn34G4OVYHOKsQMZCCpDE9QexqjLINxjADuxBDgcgDt6YNWbcrFjfkFjgH1qk2YSLqY2qMDIPORU/M0bOTucnGc9MfzrMk1BVmRQuEOQzDt6VC2tQ2mGaTIHAAySffArojdmPLJ7I1ogItwA5IqRWzwQoA4OO9ctdeKFJkw4AHQr1qlL4mknhKoTjGRxgmtOWRoqE30OrmjAJO4lQcZPapYwmwAuGHTB7Vxi6/cSoI5SQGwCo7+lSxa1IkhAYlhkEEdBUuMuw1hpHZSW6zxBVIGO1V49Jdydq7g3T2FZdtrRiiGSCxHfoK2bfWgqgxhVHHGeB701Hug9lJFm18OyzbCgQSEgAOcAfU1v2mkRRO6SERkfKR6GuWn8RXABETKqtycjOT9e1Zsutzqiu00iAHoD19j7U+RB7KTPRVtNPQMjyguD6cGrsNrY52KARtLfKc8D/9deWprM75YFgc+vNTf8JNLES4Ukk5OehP0o5WHsJ9z1GKCAqAigknGTxini2QkKshJPUDsa8ri8eXanJfC5wAR/WtWPx8UKsxywGAM8DPWk4sToyR3kpUqCTllPOKqXFwW3EkEA8fSuRfxqjxnGVGeTkcinJ4ttZYwRJwRjB4waza8jNwkjbkkZmCggEg8Vk3VmJM4BDE8nOc4quuv28uHWTDElSSOmKSbW4cnLgEjBGaSUhJSRRntzC5QDJBOB61QvITz82SOQPStAXqzs8iMGAGCR2qvKo4cnJPBx1rOSZopNGQ7FHyEJJ5zjqatwO84GAVAPJp11C7IQp7YH19agskkVjvcAZwVHtXLM1UzWWJwQQpHP3fUetW1jc4XG4dcg0kRdYY2xhWxg+uRVy3QxIozkHjPc1i0WpsgRSY3dwVHQCrWnqdxcAgdBmnC3clgCQrYIAPX61aCPEAB0BwT6H0qkg5y9BMAQAAMdSK0IHJj69+c1jRFt+cgk9SB0FaVuN4BBzjgD2rdSJ3Nqzx5ZKEkg5IxzXQ6a7SXAZ0AyuARxj8PeuXsroJIRgqTgYz1A7/AK10OlymbJRsKp+YkZwfT8a0jIlxOt0+ZcAEcKeVB6n61faUMpBOR6Vk6aSrhu49s9avzMSpITJA7dc/4V2QdznkiG+cQwNLkEAHj0r5+8eXjzX0+0hwTyOmOvfvXvOqzCLSnJQyEcnBxxivnzxHh9TkJJdiDnB9+OPpXq4ZLc87EfA0c1pOqvo3iC1njygyVkJb5QACRx9ePxr3zwhqCarEZC7EKocgnI64zj8a+e5Y9t04IBAORmvRfh54pOnaLqcTlRPBESrdRtLLj69cfhX6jl1Tkpo/FM1oqVVyTPQJSwvnwCoLHGPT/wCvXYaHbH7HGoAUKAqgdq5rwzbjVfKvJUeIso/dMcgHrn8fSuztiIVyoBHTaoz9OK+gg7u58tJpOxm3MMs9yUAwVznaKjawAdExyDkEDAFbkNuVlLOeCOtK9sgYNu6HqDnNdSZBb063KRqScgAHgdc1bVAoKkZLchsYx7U2xU5ZQ+/Cg4IxgenvVl4WdOCQVJZAex9D7UXM+UdCnUqFBxg7uMUeSNuAOFwCfU96eiEICwBYjJAPQ04KNpBIwSCRmpuUkM8jd8ucfWlWAoApcZ5JI5wf8ipgiAhgP3g6ZPWo2VUbaWIySeO9K7Y7EDqIFOSCoBYDpk9SM9q+ePi/4za+1OZIWKwLlRHuAwAT3r1n4n+I4tK0cwCQJLMM8HBUA5x+OMfQ18s6jeLcXUslwC7hjHyM5UMcV2wfsoc73N6MbuxmXLgyMysCW6sDwfxqleTliEY7gBwK0pgoJKAbAcjjqKyrjG8lAASc5PPFefKXM7s9FKxQniAAIBOSMjHT0p0RcMBGckdD3HNXBGzBnJAOCufWoirWpLlTjKgkds8VzzV9Ck7HvX7OPxek8L6umi6jPts7tiykHAUjpnPSvtvT7gXSxgMDuXcCT1BGRzX5i2sMcpVlGGABDDjPrzX0b8Hf2iTo62+l66HlY4jhnLE4A6DFfzRx/wAHOvKWOwu/VH22U5pGNqVQ+rb2DzYXDHnHDdcVyGpWqW7M4fC5wSRjn/8AXV63+ImiXttHKLtSWGCoBHPbmqGoa3ZX0RETiUgj5cZz71/L9bDzhJwktT9CpTjJXRnT6lJZMpQsCAMle49K6nQddtb9QokHm4xsJ5zXI/2aNWlCmdo0xgqAOa7bwz4b06xgAjiUynH71h82RWFPD1VLY1qezaLV4o85VCnJBx7VJAyqAqnjPOe1WbyyEciODu55OeRVUCWIYSNmJJDFf0r04Un2OVRTC+vbWzt2mnnEJBPysCd30xXEa741mdnt7INEAQGdjyc+h9K6+ezeVCsieYCCfmHQCvP9dgSKchIREpJ4zmu1YW0eZM6IwgtWYks8shJkZnY8gsxJHtk0yO1aR/QA8j0qcW5kONuRnk1pW1uFIBOcAZrjkrPUpySVkNs7IR4DBsgZIxXn/wAbPD8U2kW8zICrhj7jHSvWYIiQSDggDr3rmvixo7aj4RdgCJVdVVwegx0x6V9Lw7UhRzClJdzgxTlKnJH54+PNFKahNEhy6YbbgcDPHHoayvCiT2l0kTDChsooOcA9fp3r1H4k6OkOoTExEMcqSoJJx0rldD0g2zrOSDIclDtxsHbNf39gbVMLTn5H4zi3acos9u+EWni/keePbIR+7O4dCOoHvXsZszFCCBnA/KuC+DumJa6OsiN8hcsW9WPU/SvVniGCgKOTjI6cetdSqczPCVPk2OWvdOW63OxYPndk85Nb3g+ZbLcjNnngZpt1ZsThV4AqnbRvBeKzrgE4wOB9ayxNCOJpOEj0MJiJUKikmd40gkJK45GcVg62r7QMKQSSfpjpWvYus0IAAAx1B61U1q2LW5GABgkcZya/O61F0JuLP0anP2sFJHFzxEgq7kIxxtIyM/yqpdqyE7iQzFSNvTHfg1oOkjuVbAJ7Hjn61nSupl2kEnO3BBOKyQrGJqpSPco5fGeTjNec665ZiDhAc5Y84r0DXkEW8E4bj9a4DxEFXLdSOBjvXbSsTLY492U6gkYUOT1YE5A+ldLaZhgDEgkcDArKgUecuVBBIzxnFa4TYpAG0Hkc9a+jy6F53Plc1m4pLuQySgFXkbJ6nAqW2hRh5kgkXOChxgFfXnr0qT7OHXCEhu+BnNWVtjhQ5zt9e1fTpHzN2RrsbncSPUjHP0qFyTI7k7h1HtU9wC8gYrvCjAA4OB0FQybWTzChUZween4VskS2UiQ8mckt0A9qluQSgHQjGTkdPTHrSvlHJVA2RxnjHvUM6nfsZiWIznPU1aRi2V5lGDk/Tn8qguIHkZCpBJGDjuandCzEEEEDBFO8kRgAgkEZBFWikzNuoGGFcYK+lZEi+VghS4B3FSME4+veunkhABJBHGfmxwazJ7dWJJBIAySfWm7Pc0Xkdj8O/HMttMsEbxuikKUlcggj3Fe9eH9cjuo1Dq0TtlgMk5XHUe3FfJtlcSWd4zRhVUcksM17F4T19dUtLXM2Zc4B3kZIHfnAFfIZhCrg5+3p/Cz3cFTpYmLhPSR7DdWEUyB1HzMSRXOaloIaRiw3IMEEDv3rU0DXkmSOGQqZAPmyTkegz0rpjYq6gyJgnpkV3YLHQxCunr2OXEUJYd2Z4N4i8P3KyMVSSVZG6sPmIqnoltdadfQMkDEBiDk42juea94udFgkJDoCfUDrWc/hiEEM0Khc8OVHB+tehWTrRcXszip1Z0pqUSvokxaONwMsQVIPNajWQb5QAA3JJ7Gn2+kJCqFH3gEHAAGPfP41oNCGUAAn1Jr86zHLJ4Z88dYn6NlmYRxMVGekjzrxbojxXIkYgEsM7cYIOM9PasHVLWKK4CR2hgDKCoJLZ465969WvLFJcoEGwDcSCSCe/X0rjfEenOpGxmBJ6lcgD614K5j33ax5jf2pDksCcnBA7Vlz25ViAcnGQc11F7bHzwASzk4HGM1gzxkM8gQlicEkVjJsxsmYk6OYwqHEoOBnjIPWsfUIw0TpKRIxGBk5BGe/pXRXjEKGABHcg9KxrxDKpATI6cClGVjNxRyt2QQFUZGMY61hapbuPKaRDiQnkLgHFd1Lo4ATa4IPOWGDmsHVbcElWXAHIYkgV0xmYuCOVltAjKSeWrvvh3oRWBZJkO+WTggYO3sc+lcpFYNc3kaMxB3A/KM9Oenp717T4Rsja28IIDAAAgdB9DXzud41Yag1u2XSj752OiWRQBkXAHBI6DFeh+HCtrcA8gFSCyjkZHWuU0mETIAg2qRk/hXV2cZBUqxAIwQOM1+IYirzVOaR7KjdaHk+rS3s2qGW7P71XYKGGcgHjn8qzL2UyISWAYnn6123jjw/LaajC6KUNwC4YsDk8YAHboTzXBX0EkLMJAVOedx6V++ZFiaWIwUHTex4dWDjN3NPwzfpZatbM43hpAGyeGIycHHY4r33RJEfIK+SCu4YOQWPT8K+abG58m8tiACBICCT8oOeM+1e7eDNSW9iIDqzoAGAIPJ9PavTqq0rl0nZ2O8tYyCCee+fSi/0pLyJiVBI7HvU1oSwAAwMDoetaETICqkgyE52Y6ilF2Oo8g8X6S9tHPuBTaDnB6189+I4y90VRTKA2SR/dr678c6CJ9Fu5gASAO/PPXivlbVtKki8QohDBNxbcegx/Mc19tkrTi2fIZ3TajZHYeG42stDWV0CDy9/y8A5HBFebeI7iW4vXRn3gZOc9O9d9qV5LpWlGF0ESsoYBc8gjPSvK9QaO4ldzISDkk8gg+lfYYWCV5SR8ZUlyR5Sht3sXEjAjoM9aYXIdSWZQDjp1NPGwMd2SMYG0Zp3AjwJd5UZ246D1zXXJnmSdxYroW8ikE4OQRjOK0ba8cbSmARyC3asmBC0RlDYfJyMcYHOc1ZimLIpABBGVNc00KN76HTxXRlVFyEJAyQeAe5/nXE+ILlHmkO9dqZBPTJz1zW6tyXhwTtGPmI7VyWrujuY0UBAcg4wT9aws07nfTl3KkJLyFRkITtAP88Vs2to8ZAOGUHnnqKybWN9wAXBXkE1t20knkpvXCsSN386pBOViRyWAUgqAOCelR+YI1IwCTkc1JKWj2gklc5yaYBmQhgCrHI9hWiONu7G2zFCNxJPY1ZRwhDghmHTIwM9+KjCiNgSCRn7w7U5mJBI5wO4zmhmsDndTeV5ZQzDBYtjgYqjbW5MytvZmHHB4/KrmoOjTCMgliC3HcCnafGNxABB9z0FStTY1LNWwULHHdhya6TTLIgQEnYucjkcj3rG0+KPziArYwBjPf1rp9MjGWLICBgDmuiCOecmasVuVCg8hs9BXpPgn4c6NqGmpqE8kr3RO37Or4AOMkn1+lcBApk2KB0PIrtPB+uvpV4qyBmgPy/KecnjNeXmtOtVws40JWkenltWnTrxdVXR694ZvT4WCRWzvJEDzCxzgeoPrXVT3Nlr0EiuJPMIODkA/U9f51wCXXmkOSdhGQQKW31B4Zg6SMgU43Ka/gHimOIpY+axO9z97wVKnOmpUi/qdtPp8m0KTGoABIz9ahgu03glcHqSR1FbthqP9oII7p/Ok6b25JHamX/hO3ulBQypkEHa5x+HpXxXMlqei7x0aPN/HviaK3heCNdzk8soGVI6jJ4/OvBPEl4+pXTzjKxEnCEDj14r6T8XeAob3SZvKjYTIQyu5ySf8K8M17wtPb3TRumwvklkHANf1P4YVcHOm0o2mfnnEaq73908uniIlIVQnOc0y2xLMqmPe3TgZFdZrPhgRW7mUZByqsrkE8cHIwR9K5Qg26oIw6lRyW6t71/QkqV1ex+fptG1a3CNcABW8pRtIcYO4dfwz371p2xRnBK5PPI9PTNYVpMZIsBNj5xhiDn3rTtrxY2COhIHBC8H35rzalKwNm7AvykqMDsCOCfrWikhSEEkA+orEt5kDqyBgT1GOtaxUvGGQAt3X0rmUdRxaMHWVVo5lILqwIA6EH1rnYxCs9vvuY4EVgH8zOSPqK7W8sXcMHiZMrg7sYY57emK5670xbd2Ii3c7jg4Oe3NdiUuWx0KS7n1d+z98NvDkNhbarY3zX91ICQY2+Utnrg8n8a9o1mMNC2V4B2lR6jrXxh8E/iUng/XbSKaZo4pJFjwvIU9uOnU19nPcx39kkkUvnq6g+fnh8jOfrX818Z4LE4XESqVpOSex+g5LiKTgorRnlnijT2feFJJIPy5zivNr3SjKSwBAGcr6V7N4l06R4mAQyDuFODXMR+HmncFYyG3DJxjHPT0r8JrYlxm0j72lUja7Oe+Hnh7yNU/tBQwZcbVkUjvngH6V6tFiGMKSN2SRjjAPb3qjYaY2nhVcmRhjkkHA9ARVxyAJDkqT90E5wPc8ZpQq31kzCclKV0QXipcIUlG6P8ArXmHjPwdBJOZCuQoLHIwMHsPWvS2JTJJz+tZGvQi5tiSdzYIGTivuuGc8nluMjZ6M4MZh1iKLizwLULZLaYxqAFXocdaxbq5SBnBcM2SRk9K6jxhBJbMQIAIsks+7BX3x3Fee3kokUuq5BAzk4IHrg81/buU144yhGqnufjeNw7w9VxZLcXpAYjjPbPSsw3TySZxnIzn1qtNcOH3JltpOMjH14oQFlBBwfavooQPJkBcuwAfHBJLc4PYYqPzzhgNrFeCCPmB7Ee1W4bP7QoXHI4JA5NPbT5M/IoIwCMnt359fat00jFpmcl5NJGd4KKOnuKkjvflwRgKRj3q02mlVZ8EZ/hJ4qpDYyzyBYoHkDDdHtG7eMZyMde9XoydUW7e8bzAr8q3TNa8U8cmVJGAODXLeax2EowRm2hgOp54/SrdvKEcAgoMdeaTiNM2rlgVIUgH0qpcbwEJGSTggdqEZBCXIYEDI2jJNK04MaEAlmHGR0+vpUpWB2ZA5C7QQQWOAT+tRFvvISCxOTk5xUhzMdoBJ/vZxinW9sVJZyCc5BAxzWljJjoFAQtgE+/pVe7sRcB3AUbQSOfSrEgcBWOEXPNKhM0wSJcuRgY75rOUUy4yS3RmeFfHt74RuppYZRDjPlkAnOeoI9znpXtvhr4taRrKbXnWMsoWQtzlsc/Tk18767pzCQkJhCeQOwrDO5ADG5RTzkZGa/LeIeHMHmbftFaXdH2uW4ueHScNj7FjCX2xrfDoc5WNgSRxg1QuLYOzHGAuQQTya+YtH8T31lPGwupQQOFWQjA6dAa9c8I+LX1K0Ieck7tuSckj1zX4pm/CM8vg6sJXifcYXNIVXaejOyktRnaDtGc5xxn0zU1lpDXBKmdFwSWZDjOOo+lV0L3EIAcAfeznmsq81SKwkPmSYIyuM4zXw8MFVrS5aa1PZ9rFq9zvLawst6sJkuMgHCElV9vrU+q3UOi6a8kMvlSfeAHavNrLx1YWoSPzfKTGA/8ACoHqax/EHjYalGDFKRGGK7gchiMZH6ivbwWQYqrVXtItIwliqUFe5o6l8T7621NS9y0wX5SxPKqewI967/wn4/TViEEmQqqSScnnqa+cb+68+SWTlgMKQBnB6itDw1q15pWoW89mRK5YBgxwAuDk47kcD8a/Y8uyzDYRRtTTfofGZjiKtVN05W+Z9b2949ypKOxUjg5xkfSpo7ATxkyHLE9Ae1cj4L8VLqkEXmbgxGCG4wa7W1mLKSASBxn1r9IwjhyrkSR8DOc5P3ytJAIshuSODjsKgMCyKpAGR1Yda2WtFkUHPJGTVTyCkwhjUhyeBjrXsQdzNROT8S3KafA8ZIJkQjLc4yOx9a8Z1m6jjBjLlygCg+tej+NrsxSSoFEsQJKM3b8PxrxrUmO6cglmds5J6V2tqMDeMbFO4jWZyQcH0Bxims5x+8GE6fKMkGq4z84cbSSMMD271I0yNIoztHOCO+K4myz2lLwRqCTz6YxirUepBiCzYHT61mvAwjGQWI5LEYzUDzFWJJyT26Yr/Mn2cZH9HNrqzqY7hZAMAD157VYLryFfB7HFcbHq7QSjPK+56Vr22so5Uggg8EntWfsHExk0+prTxkwnJz74rKeCR1LAcH5fqa0FuPNUqDuA6sT1prRjaoByinJ571ShYxbsYb2roSX+VegxUDWbZLKMADIY85rbmjJYAqWHfiqrRCJzuLEE9AeBWyYuexlm3yiknLEkEDqKrPEFfG/IB7dQfTNaV6wjV2AOBwD71ymteIYbVWRGPmgbgB6iuzD0aleXLBXMpVbbstajqa2MLukgDLzgHkn6fnXnviHxvEJSHlUF8q24AhsjBBB4z2rnvF3j+WUTxdYkYYCjkknnJ74rhV1Y6ncqrgPtHXbjPv8AWv3HhnhRRlGviEfO4vFt3VzvjqMt3EgRFBzhQzDOB2xUMkr5BOCw/iXpWdpkYiKSq6MwwwA5I9iKnlmKSAIuA3OSK/p7L6EaNFRirI/LMwq89ZkySlmMhcoQpGQoIJPselUZSpMkQL7QQd5HU9wPap5JhCh5G/rwM1Slk3KHDnnnmvUbPPjuT2pjivElAy7KVIKg5HH+FeieH76KdYH2sTjKsD8ufp3ryxpWgdS4BUkAMDyc9q7XwndSFlhKl2UZ2dOBXyefYKOMwz5j6LLKzp1UrnrOl7JACTnPYHvW3akr8pQDPX5ic/n7Vz2jSCOUBQYs8gHqDXSwAMoKnBBx9a/k7NMK8NiHTR+lwq3iK8ZWUYBIzjFYfia6PlMiAptO4Mp647EVvPdLbK6MWKkZOBk7ucf0ri/FM5WN3wQSe55r3uFsueJxik1dI87H4jkpM8v8Yk3dySzlnU54OB+Vc0lg/L7CxzyPb6V1c4hurpg4IJPOKktLN1uWdxgZ+UnvnvX9e4KiqVGMex+Q4vEc9RyRhL4eMzhpuAE4APBJx2/rU1r4bBICBcZ+6pxge9dtBpYkUEDYFPIA4Na9vZRQphIEYk8sRyPxr0NDzHWkcAvhc3PmSRrLFOCoVYwGUr3yDyD6HNWx4VJ5EZLk5BbGcenpXoVraJEAyExNkEEDoRVpdPjaRVI3AnJIH51Nrgqsjz2fwe0NyAygy4IZhyGzyP8AIqnN4OSTeYojlTtY7eh9K9XXTYnOwA7sjDEdqsf2MgQkjPr7+9VYbq2PEZ/A0rxYYiMAEgqoJJ9/aqknguWNQ4iJdRwQOlfQFt4ZimAJTBbkkdqvf8Iouxz5YYkYOR1FDi+5Htn0Z8xN4YnjQstktuDxiNi24+pz3PX8azbrTZIyxQAEcHIJBFfTz/D1Z0kdQETkDJwcdq5fUPhna28brEJHcjcSw4Ptms3DsCxFtz5+8lzhXI9gBimzRPCgCH5/UCvWdS+HyoolQbyDgqFxtNcdqnheVJmIQgg8D1xSStudEK8JO1zmoWwhDheeg9KksYz5oYFmAbd5ecAntxUsmnSRysCjEEZ2/wB2nWSfZ58ksxdgCpGQK6Io6lUR6h4BtylwrMFAZsBQc4PcA9+a9r0dT5To6hCCNvy4454PvXj/AIFt4gIljGRBIJd2OpPOM+ntXtFnl7dixLszB8j+Edx+Of0rWtblSMa7HXAPOASBwMd6oyuIQWZd4GSQe9aMhKKSAAD8w561ka1eG0s5JEhV2ZSAC2MeprlWh501fqeeeOdTgkVFKqGUliccA5NcHYakl7KEI3IWIOehIPFX/G+oGcks4UEkAA965vQw8vnRKyFQVIQDkNnk57DpW9NJF06UrXZ15lYQnZuVs7Rx+v0qRHkCgDk9zjrV2002eYRAIzsUBJA4+ma3dN8LSyxo9xGyZ6hRnFbqyNOWUdzno4HKEgYY9BitOy0C4ldC6qysCDzjBrsrHwsdySOuUUYU7cYGf15FbUOjxx4I4UcnHUGk5Gbv0OFh8H/bJU3piPOC3YD3rXsPAVumf3CgDC4UcADocetdhFYAxnDYUjkA9asQxlskKEIXAx2rKU2iVKXcytO0GC2IeJRGT1KqOcVsRxIMggEg/SpGSV9hciRgpJIGMAcZOPwpsuHQAnJHoK55yctxq7FfCRkKm8k53E9KR5Qy5ByRQWDjYMg4yfp/jVdl2kYOF6HNc7K1I5XDMozkk8EnpVC6mypJYqR0K9qllc7iejA8E1UuWcZLk7FAwWHUnrXHUdguzJ1a6VgSz5ODgY9q5d75FmRHODuDAA9wa2tXkAJIchSvUdc1wuq3L2zSuCwIGA2Oh9q+SzOTqU3Fnt5fG1VSPoX4e3glgTc3y4zz+Nel27I0QbBAxyDXz/8ACjXzfQ2sDncXAwRxkete8WMzMjog4U7Tn/PI96/jHizCVKOMk+XQ/Z8K/cVh1zCskYOSwUkcD9KwrlkiDnBGOBXSyorIQTtI6gCucv4guSCWGTknivz1po9SDMtiQ7ggjaNzewqpPIibiCckYxmrL7IwQHWRu4FULgklyVC4OOf51cWzoRnXioxBJbgEcAnAryjx5Mhe6RFZ42IWPeCACOufUGvVroSMpCkY6E9gPXivOPFWkXerXSxQWcm1CeUUybm6Z4/rX6FwpONLEqpPY87GRco2Wp4HqyKuq3NvtQFPmKwg7Fyei57VJpOjrrM6xRRs7FSCMdD6n0r3fQv2errWZVmuohECQwKnDHvyD09MV7l4O+B+naZGC9rErkDLMo5+p71+747jXA5fRShLmZ86sv5pe8z5R8LfAzUdT8qd0YIwJMZjIKnJxyeo+leqeGf2b7OEeZLCWlK5kMmSM+gFfUFl4StbFFCxKSo4IGQQPQGtOLS4gCQNnGcAYJr8lzHxIx9duFFcqPQp4GlDZHiGifBy3sjEotwkeQduNoxXZ6d8MrS0ZSMsA25S5yQeo5GK9HSzHUnJxwWGSKlW1QMDtyeSOMYr87xHEGNxMuapNnfCnGK2OOHgyAvvKgseQcZyfpQ/heFQAyAE+1dmqBIggQBck4weD61AbEuSxySOgAzmvDrYqVV3nqzpj7uhxsegJGuGjXOeQAPwp66Mu5SoCjOeMD+fWurbT1DOCvzZxuA7Y/nVeazQggrkdCe+PrXC5s2UjnE0SBMggAkkAnvSjSk80ZUhFUgrjqfXP9K3GtQRlTgnvTHRslMcgZJ9/SsucrnMePTIlLEjnOOuf0q1EghUgcEcD2qyykBA4KMRkAjqP61n6ldC3QjGCAeT3rem9VoQ5XKmpaqIVKszMo5OT3+teT/ETxkLZJEgwoKhQN2SSa6DxHrqASojtvI+YbTx+Nea65AL5ikjOQSD8oyT6c199kEqVLERlVRzVoSnG0TxHx3rd1LeSxHzIJTyWbO5vbmvM72Vp/mBLjJBJPU+le3694Ue4WcEgnJIDDJI7c15ZrOgTadMAw3ISQcciv7FyLG4WpQiqLTPhcwoVKcryOWCv5LMwKDOBzz9arSyA4JAIJwMVpSoyvgKSAcDIqvNEiNtKAknPBGBn2/Gvtac7ngSRWUHk7dwAyQO4qRFaNkIOEbPPp6CmnapYKxBBwcjGaliZlOC4aLqAB3rtjqc0tC7EoKZkKqT0C1LviwQDlhwATUZaJ4VDJhwRtY9qdGwEibkJCNlR2DY611Qjfc5pSsT2blSg+8FODhs4/GvU/hytyLWASS4maRucYJBPB4yOmB+HbpXl8JXzCAgQltzYGMn1+tewfDYyOhyqyAEYG3JA9c+ucc10+yjNWkiPbSgrxZ6dZapc2SBJXLqPU9K37DxgbdwEfCgZ8zPJ9senFZMNsJLb+6ehHrWddaY1urAMScZBBr4zNuFsFmUXzxX3HRhs8rUHaWqPU7Lxn5jgkhVJAAaTcQPyGPyrpbLxBBPsBO8A4Zc4+mP8a+eEurizUgMXbq3X9K1tG8ay20pbcV5K8nt3r8Kzfw4cJOphVfyPuMFntGskpM+hi638ChiCUJ245wD2+tcl4h0oSyhUQkseoxx+J+lYmk+O0jt0JnjORkLHngeh96s6n4xtnIkYtIuOQvXn619PwXTxGXVFh6912MM5jDEUuaKuZw0liSCSAOm0ZJNWrKyRVcYyDxn1rIg8XRSuDESCfUY+tatlrCSjggn2r+jYXlFM/IqsHGTLkcQjbCggHrxT5EADEDIA4z2p63CsQocuW7YGAKlOOcEkdff8qUrnM0YWowb1JIwa5DxHrttosYEzDHYEkDPY16LeQqYWGMsBke9eM/EWJzuJRgoOAcZ6+lcVaTSuVS+NJs4HxV4olv3eIkvG4I69O1cbJvVEQksgG0KOwq9qe5JgrbmfklvU9zVRc5JwCOowa81XfU+hhCMVoOjQRqCACAc5p3kh2DlOSMgkjr6YpAoKADnJqQlMBmGwgYyx/SmWrEgcOmA4JxgBuSR7GgqqqRvBbHb1psMAExfGH6A46CpVjG4hiM9TRqMjhQodyIASMFsfpV1QJshXCEKTlvUdqhiiIaUEgBTnBPWpIlVHDtkqxBKr39qGKwxiHdAxY8DAPYjqfXJzUryAq8ZDAY6g9KhlkG5GAIIPG7rmpEkdHMhAIbHB561NigW4XaApBDDAOM4xQUd4iEbL5JBPvTmtwzkk4C88cA5o3MiSBTg5wDjOR/nNWQQ+U8CjByc5+tMdfNYDcQQSxx3qykqeUHJAYnDKexpo2yAtgg+o7U1KwyEoUjZASARjLc5pq4jh3FCT3GcVYDFyVcHYoyD61VvJRFHkcy5yAPT0xRdiehGH8wFxbrGpwByST7nPSo2lELAABhjj2qclnyEOBjoR1NVhkTZVMjHT09alhcZIzzSCSYEk8A+op0yDAcAE4wBjpVhYV+zLgnaTxk9PUVA+I8kHcQMqD2qBldtoUFyQc4wv6UqAQMVUAMcnjnJqvIVlBMrMiKdxZeKVQqxg7m2k7gQOSaZaIZpXdmLFnY8EseB9PSsa/sEkldiZSQoEY3cAk85HpWmQQsgAIAJOT61WJkfDgDaoI6UctjaLtqc64kVmfaBj5dtLaTs7lmyEBwAO5rVurUToAAQMZ5FZzQmEFGGR2x3q0bXudP4c1Y2t1GDLtRiAwHOPfFep6LfxyDeBuBBHJxn0r59S5nimLhdzA4yPSvS/CXiH7aIomXBQZJB7Z70TjzI5KtO6uj1XSrlYrgEjA7GvX/Cl2ZbdACCvUbeK8X0yeMGPegQDgEjrnua9N8G3BicqCQijAJOc+pr8X48war4SUktj6DIasoVHBs9bsXOwENuyMc1fjjDckgHHasfTJR5KEtkYBB9RW0gYRkgZHqOmP8AGv41qx5ZtH6rB3ihUiG9tnK8c9zTo3AKgjaQfu+lKoJQspwegqa305rmQOQw9D604UJVXaJunYsxEnBOAD/epmpxedbOgG5mHHpTQjrlQSVXjJHXH/6qlV96g4yQehp1MJKO5PNY53RPBBnuxcXMYIVgUVx0H0r1GzsIreBEVcqANoxjFc7a3CI5ycE4z710djdGUEEknjn0FcE6TRE6jkPm09SoIGBnPHauW8TeEYdYgnhdA4KlSgGDnrnPYjFd0ilowASeec96ry2wcEY2k9D1q6FWph6iqU3Zo5Zx5lZnyP8AED4XYFzK6uygFgzc89/wrwPXtFOjXASQFAxIUkda/RDxD4eW6t3DIC5BHIB6j0r5w+KXw1uFSZooHkBOPLjUHI7H1GPWv6Y4M419rGOFxO58pmGA5/ejufMU8ah2YDCYwKzbiFAgTIIY5BPUGu01jwzcWO8PCSFBIHr+Nche24R9o3E9Q23j3Ga/fqNeFaKlB3Pi6kJU3aSKkiKgAzk9BTH3LgkFA3GemRVhlRogSCSOuOpqpOwCKhZmUk43HJHNdKdzNMZNGDEQgDHIJzzkfSsi8jJOIyASegrTYF1IwcH9Kyb1JVY7CygdCB/WuincpMqmIFQQwLg8gntSchSSct3HpTY5QHCgZcdA3GaWLLyyhMHJyc12K5Q5owWVgSRnIbPWrUMPmMFUZB5KnvVRplhDh2Cop79q6XwHpBvtTWaQiRFbHJ4A+laJSYpNJXZ6P8M9Cms7KCSWII5G4nGMAniun16MojuWIOCAR1I9K0tFshDbIVCgbQSpOAKyvFS7iI3HzLhsE4+hxWcmzz5S5nocTcwLucgkuep9RWXORliWOck7elbtyAAVZSADkD149a525wWfJ4VjnA79etEXczH2yLPGSSAR61aSABSSVDYxnOR+VVrcq7AlOOyscjPrWxY2DXeCFIA6Y6E1bmoK8maxg5uyIrbS21G4iSJC20gsFHX157V7L4e0W2sLSNYIVABLAYyVB6Anvj+tc74U0NNOiQyOrzEbmKDgn0JPoPSusW9jtlJ3AMQRweua/EeMMfWzCX1XCpuKP0HJsJHDQ9pU3Zs+ZgqrnKDBAHqKq3+qR2YLkZUA5JI4/wA81yOueM4tP3oZihUbWIIJU44H1ry7xP8AEKe/VlV5o22+WA4A47HjOSST1/Cvh8t4NxWNnequWJ9BVzKjSW+p6F4k+JEFlC4EgMnPAPUV5Nr/AI6utTmLxCSGIA4jaQsAT146VzV3fGTiRy2McseQB71XubkMvPG7pmv2LK+GsFlcEqcby7nzFfMZ1nZOyO8+D+pm08QxPcEIV+Zp3I+cDnAH6YNd98UfjQ96ptYBiIqVVWOMCvn+2uxaLKiuyh+pUnP4HqPwqu98bqL96ZJCDhfM5K4+ta18hw9fEKvUV7Ewxsox5UW59ale9MoZgF5ABzXtXw+8SxXtpEGvtsnlKxiZScgnGD/dI64PvXz60xLEAEn1zXTeDNefRbuaXcxkZQozgg8+h+prHO8pji8I4RWqWhphcQ4VU2z6y0u/E0IJO4KOK00n4LA5JGOa828OeJ0ngUMdxIB47ehrudJt57zDg7FyAWPIGe5HpX8kZpga+CquNTufouHqqpG5qJdFECngKOo71c0+9jdyG6spXk9qrXNoQw2rtC9ic89/w9qqMkqsCq4BGDgfrXzcmd6sdXZ6ZZ3jZVIw2MHjOa2IPCEUsZVAAMZOeAa4jTtZe1cMR8qn7zHGfyrvNG8YQSbVJGSo69veueTfQzkmtii/hKRWBWEsDgAnoauW3g9sg4YtnIGK6+11OC5iUswU9VGM5z6elacEaAglcA8jPWuWfMcjqSWljkbXwi6ne4CHqRzya17DQUs2yPLYgHAwSQT3HaumjVTje6IB3JJz7U5okyCqAjJ6iovJdTN1ZMwP7OLKVB5HGcdDSSaOGUgADI5GOtb4hBwcDI6fWla2IYOFyTwfcD+lQ5PsJSscNe+G137lTaQcjv8AjXM654dEdrK4QMegXPIz1PpxXrEsQIJYZPasTWNPFxaPhArD09KjnkjohUaZ4HqFu0LyISNg/HOKrpIRgNkkjgnnFdB4msRbXMoUkN0Ixx/+uueEZY7SCCOpBr0aUuaN2epCXMi3bqXkiQjJzxgV614MtHGnLNIioxbgAAZGK898J6Ub3UUeQOqqcAOAAT/h7163E6QssaoEIA3Y4Ga2pOUZqSOHFSlblRoTwC4jlRgHTbgN65H55Fed6vp4jncFmwOCK9Fh2uRhmUdcDoa5DxhJDpkT3M7hYiSCQvQnpmv7B8Ms6jVw/sJy1R+Q8TYO69pY5C4gMcE0p4jUAsx6AdAT6V5l46+Kdh4XtRDFKs0xZgCrdPfJ6/hXEfGL45X0Pm2GmLHASxUmQnJAOCeOD6jNeD3z6j4nmy7PPIT0BHIOegHToa/dK+ZU6Stf5nwmDymtipc0o2j+Zf8AiJ8SL3xTduGncRZ4CscAZz61w0FrLquqW9vHFJLK7bRt5PJGfwr0TRfgprev7dttKEOMKYzz6fSvor4H/svS6TctqGrQKJidqHqdvHX0J9q+dnnuAhK9WsvvPtqeXVKNO1OFi18D/hKvgzQxPOALybEsjSjB2kDAXjpgdfftmvYYrF3KAAyDAxgdB2rurLwlBBEgcbwqhQcYBxwABk9BjrW1Z6bbQhQEUAc4HBx6V85j/EjJcD7iqXfkeXDh3FYmfNN2PN4dCvJHBiiKkg4LqCB+Bpx8JXBbErAOe44/T869MaCJgSqbSBzjpge1UbtCiM6HB7ZHGa/NMf4yxhJrC0rnt0eE6a/iSPPn8JO0oVW3/QdTWPqHhyONJSxAdScgY7dea7y/tmKjacMc9D1JrndamitoHMrbSBgkDOaeR+JeZ55jI4alT3Ouvw7gsPSc2eOeKLcwxPgYOcDPT35rh5ti5AYEluQVzx/Suy8WXizPLl22547YFcWAJpWJCqxOdoJwB+PNf0LUc5Qjz7nwdKMY1Hy7EUmxwC6sc85Hb3NVpNi7mQEH34z+FSyKW3AgnHQqcYpnnmSQBkKgKAcnJyO9efLQ9CJD5p2lAShYfez+lVChX5vMIbOADVubYCAQcAEk+9UZ5CcBzwBnI9K45nVDQw/EDncxdyhIBCqOD9fauXaJpQP3kaA8EAdPf6e2K6bxPIv7qR+QYyqhRycc/wCc1yrSiFYmkQLLKM7Afu18xiv4mp9dgv4SYxGiVHQgFgSDkcEdiD7/AIU3zM5K9hjntSSqJGJZRtP3jjNG0OpAGc8YJrhujvaHuE8sAkBm/LNcZ4htgS6tljgtkdgOp9q6zLwoADlx6jODVbXHN1bSJIEIYfMoQAZ/CmnZ6GbPH7+MxkleQThfSqQMmwnA2jkj0re1OIwuYlwQDgkHp6VkNghxnacYK4611xdyCmcyEZGAeB3yKeGMMsTRsUZSCR6jvSlDbnepIycDIpSAQXA+Zf4gK2jo07iaurH0b8MdTSaxgdAEXAY544xwa9r0qcpIcEkkDgA5wRkfWvmH4R620qrDKNgDhVJPX8K+jdJujCofzZGcABvMQKRx2Pt0/Kv1XLKqqYeOtz8ozmn7PEvQ7yxmOwISFkxnDccVr2LLIAgOwHnAPT3x+Nc1p0iyIuSSOMZOc1vWjhWABCvjIGetek7nzuzNy0jXIXBTGfxPrVsfu1whAHAJ7kelZ0DPtBfhsg4U8gir8fmmUuEQIfvZbGAe4HrWbTNlY0E2TMNu5gBuGfQdatRIMgEliRnPTNUoZAEQoQQ2CCOhBq2rhQAcEgHPv6VmzRJEgKAgKScDOBkn/wCvU/mId+QrHdkHH61XjxKVwQrYwGzjB+varCLAAVw2FyAC2T7c96gaFG/AIIB7Zqx8wCEjgggnPSq5KnknAAwM+tToVk2uQQuOVbqPakUEmMgA4HPJ7ZqMRhkJMrIOT8oB70pjMjgAgqSeD1JJ4pBH5bAAjGMYLcnHXI9OnemiWjK1nSF1CEgtlTyynuap22lrbRKgjKAYBAGM10BQZBLAeo71HcRpgAjIbIK+g/rXTCb2MHTuzIVygXAYBSQQeoOf/rVMjAgBwxTnpxSzQOcnYAoP600RguxyEGANvcY6mtL3M+WxMsJjUDrnoR6U2KxjiUhQ2c8+YxP5E1PE5Tay8kHkdiKljITAIDgnkGpbZSVystqWQgAA8dKm+zmFeSGPTg9fwq1DtZwqHAA7jpVpoym1gduSDnHT6H1z/npUOVjRRMsWzhiwGAD6f1pDGOSxwRxxWs0Q3LxnpnHPHrVW9QmEuIxkchgen4UKVynoZErASxqx3GRgoAPp61498SLC41G8njj+eMkMAF42kkY564wTgV6TqFw8ExdyV5DcHBH/AOquT1WQGOSR0TIOQBnj357nv9a7qUdTllLqecQeHU020Z5wVuzGAsynGDnrg9Pbk1TmuwpOXwMbSc9RWj4q1BJTHlGYhsxqyl9hx146HGRn3rnjaSs7CeRbdV5YkE4HoQOeldUlFFR53rYsuC0ZAkYAnIK81Q8WXz2mkSqkSvJKoCljhhjqQB7E/nWza/2PaTZu9W2JHgqYF3B/Yg4PpS/2j4cvZh9rlR2GAAkqhtueeCckdfyrknKLTSZtFzg7qJ86f2XdX97JHFFKY2OEKRMcAk85xg8g10ukfDvVZEVEhYOBjMmQpP0/+tXvVq+gOgSC4jW2LEpE/HzEAEjqMnA5z2FdFZRWjbfsoWFGUKVHRsDGdzZxk5J/w4rx45dFS5nK56lTNq3KoqFjwOH4daumVICvjAL5CA+vTPp2qwfAGp20zLLJG5HaMEg/Q/8A1q9+SBN5wMnGArDPT602e3tps/uwHblgAAM+wHQewrq+p0up5zx1V7o+criwvtGu4plWSJxn5Bxkev6da7rwz4gD2yROCGB3FGIPJ5J4J69PwrqvEHhS0ltXLJnnBJOSc9seg9K8+1DSH0K9lEI/ejaZCq4AzyBnpn27Uo0vY/C9C/a06ys1qd5lXyUbBJ5cfoPw7VGqLESAcuSWxjgk981z+laus24GTGTjBOcfjW9FMjspBYkA5AHP5V1pqSujl+F2Zn6/D9q02YMC7q24SZ7Y5GO/t/WvHtb/ANGu/JcYJzzjp7Zr3OaFWt5EIGCMDPr2NeV+MtJSOVFkTeXVmGeMjPX6Vw4rSx7GBld8pxIBV3ICsQMKDxk+mamDFSFCgAjG4eveoDlJQScBRggDqR7U6JnywCiJT1C55Hqfr1ry5O57KjYswArG5MKyhSMNIcbSfQjv1FJPOTJkBgThcD09c1EGZFYgkqSMj0pTO5wjhS44DLwDSQWL+nuGc7TllJUgjGCPWtm3IVwS5TJyGU45Pv8AWufs3ZpCQNobrk9a37ac3CiMHJGFAHQe/wBTRKKaaYlo7n1r8EfE3naJbxu4FzGU2bc4C7eQ3qeBzXp12rSICBkLk49CetfM3wXvJ9KuGWQERSKFAYEFTuHP4gYr6Is9QW6t3XzMOvBU9RX8V+J+EpYXHOVNrXofruS1ZVKK5kYuu3BUbCuAPQdK5WeEsrNtBfBI3etdHqwMxIQ7+5x2rCnj2MGYYkAwfmwAPp3r8Vos+1pvQk8L3DrrFpt2qCd24DJx0BA6Hr0r03SzF/a811ckiP7OqRbeMMGycj3HOfwrzbw+B/atvIgUuGyuTjJ9K2/EOq3FgAkSMJCQpxjgHqefSvawlF4ifs4LVmdWzdjp/G3icXEa6bFOZrbKSOATywwQR6cjBrlLe0WZi4UIuemOCT3qPTLQyqksrsxbk5X+v51rldkQSMhiDyT0Izz+lfvmUZd9Qwyh1OSMYxehn3VlE48oAFhySveuc1hPsyuVGST1I6+tdhJuSIsW2MQwBU8keh9uBXJ69OBGwxxjIJ7n1r3oux3U2zhda1MLA6OxjyD84PSvRP2b/C0Gsh/EF3sKPKUiMoDAAZBOB1yR+teSa2z3NykMEDTSyNtO0dfU/QCvQPA2ra74VsxbQTtFaYO22UARg9yQOSck854z0qJ5ZmOY2hgpcr7niZ3mVLB0bVHqz6Z1fRbS+AJZQ4AXgZxgY6fSuD1DSRbzGJCCA2Gxzgf/AKqz9G8b3s9u0blQTtJAU7icHPPOB/PirX2iS4kD72G7rg4xX7Fw9gczwdJQxlTmsfhGZYnDYiV6Ude5TuIiXRigAAwuBjI/rVCeEncScDOVB5x7GtSZ33kAEqeAcZwfrVC7jfA5BPqexr7mDZ4aSOb1u2WSNt/ygZww5K+4HrzXy58RMxX84dAib9oJ7gE4OffjivqXVtpWZWdVAViCwJ6D+dfK/wATrsT3052KsaykgkZJGOMfQ1blozqpRs9DjIwGlJBBBOOlXIIwuADk56E96ydMlkmZhsKAHgkjBGeDmtIOFlYg5LEcZzXKz0C2quJzjOSQCAcgn6dhXp/w78HhHkvrmNg7jaATwMHII965bwX4YbWtREki4hDAtkZDnuCOw+le7WlpHFHGkSLEqqEAUcHjHQ1OjOSo7OyOc1GyjUMYs7D2YjPvXA+LbRfs8kgkCqgOTjr7V6jqNnhSFAAUYGD+vNec+MbbMZXBAGSQDjJrGfu7F0pXaueWswtXAYAFhwVOcD3PrU2nXREySEF0ByMNjNVtTRIJBk7iWxkDODUlqQ4KiQIQC3OBkD096+DxkG6smj9Aw0l7NXPof4YeIDe20EEjsr4LBAB8nsT05/OvarEjyQz84xgqQc5+lfF/hjX7nSr6Jk8xo4/3hCkAE/iRzX0x4G8cxaxZ27FxGXXkA/e9ea/nrjvJcU5rF0o3XU+iwmJi1yHd3swdQFPC4IOOhrLuLkEMNu9x1Hc1ceVDCoUkt6CqFwpYByuGPHFfhUpSW57tNJlCYLtPcA5IIqRZAyAYxkZDdMVGwLOwwAB1A71BKWZHUjC4IIHaoTud0I2Ir6Zi+xRuAHJB6n1qj5jbwEPJPCnvTwWjHUYH5j2qOSN5ZMKu0gZB+tdMNzdBqFqNT0+VCymRSGWMEfMwPQZ4ryvxJbvHO6sFJUnIyOB3Gfzr1J4X5CEYI5yec1xniyyk8o7UjJ5YAAD65Pc+gr7vh7GSw9ZU5bMnZ3OGithy4GV7VNB+9YqAQM8D1pclABt2jOCMYzTyTIwAwVVeSBjiv1yLurm6k+paEa+UxcgKemO1U3jTKsgOVOctzWhaok0QjYKXwARmpb7TSyAqvAGT+Fapo0UjIhQHcMgjJwc9AO1R3V3FDCzkkYXI3DBP4VM1uA74BXAHBPU1ha8JHtXI3Y6NtJBIPB5HStYK7sO1zhvF3xGGm3EphJVSNpOTge+KxdI8XS6yI3UvEgJyxOM1h+KNEnRpmxvUkkd8D0rI8OSPp94olJjGQBnsDXrwpQUbnN7WUZW6HrSmSVVCjcT1561ejYoSigso4PrUvh6GG4t4nzkkcEcV0MWlQFido3ldoOORiovG9j14STRyhlH2goxYLnIHofSrlpCVlEgcoQeDnrW5F4dWS4ZgmBxlvQ1Zfw4qhTvBkXoVJGR7jpUt+Z0RaMmMSXCq5baSScEYBNasIcRsFOHIztzxUMlhNAHxEAF5+Uk49TTGDryAzAYJIPWs2y+W40JLgkkkE4OOal8t+FJ+UDPJ6VBJcTrlFGNx79xVmG0u5YHAIUlSuXUkHPao50LltuQvdLAW3sABzgdfyqrPqW2Dch3Edia1rfwy87q0pL4AwTwfz9K0B4MgRWKplccBfX1pqfkTeCOLfUEny0WOTwqnJH40RSMVO4lCTgE13kPhiBFB2YIJ3AjnPY5/Orn9kWVvGQ8UeAARgn8/rWnMmHNHojgUdhLgFm4wCqkg+9MNtcTMSGwT0HIFd+dPheLKJkHK5UDgVnXNisLBEO4KMYOMn8aj3WZNo8/vUvrdNwLREZwxPXHXFcxd+J72yZiZGYckZPevRNbjVkAc4XPJx0ryzxI/k+ezkAAkAjuOxrWnGLepyVqnLsb/AIY+IDSSCC4Yh/vcEgZ9PevSdL1IXkEcrjAIOM8ZP/6q+ffBWmXGu6vG0QMkZOQwHBFfQmiaY9nZxxbCmUCszEFQByAM9PwrnxEYRfunDGrz7lt4zsG3oc8jnmmwQqxBBBOcniroiCx7QAT65zUlnaCPaWGBnOTXnPUpOxfso3VchMrjHzdqtpAEjJCknOalhUqiOThT2HensjMAVbvzWaRomVUzvwzYGOVFWkzvLMS3GMnnNJcEomSgHPUdT71EgLAFGwSc4Jq0i7lpSC/GRk9DWjbOsJAIySeayVkHLAEgdR61fgc7sYyAOe9XYaRu26Asrggkj7vpW9YSNAjIpCseqjvXPWkgjYAk5wMD0rbtmBYFQA3GSe9CuU0dTYMCqkDODuJx+lX7hpNoKZBA5GODWNZXA2gqSpBztPIFbFrcK6hycBeue9ddM5ZqxneI5PI0qUklW8s4wMjOOn0r5z1a9gfVZSpClsA4OcnpX0N4wkRtHdwc8kA/hXzBrqmHXDKQpiD7iD3r28KtDycVK0GWLy0fcXHAzggmo7aYQTxLnEZdcknAPIyPw5qR5mnQu6/ISGwo75449qz7oLcyBCzAA/KPSv0XCS5aSsfkuLvKpK59OeDlWSwhSJy5JBIxghSARXfWMUFtGQVYODkMfSvH/hF4lS90+GAuBPFJiRMZ6DA59DXtVvh48YyCNwU4wTX0WGd43Z8bUTjNplXIDF0wCOgPaqVzlSSQo7kdM59q0HtEUgEkMSTVK6sC7uS7ZHIBGc/jXoxszFmjp5+VdxDDIA9Tnt9K0UyqEHAJyAGPI98Vi6OHgRw8uWJwpx0H17mtjzVChgFYHADHnH40pANdnVwSABjp609fnKjGe+MYpHBL4cFecEY6U0yFCAQGAPr2qRWJyF2biwJ6AE4NVNVvBpllLOYwxVThWbAOff19KkL+fhVQFicDIzj3rzH4v+ME0/Tfs8bFp2OCqvk5GQBjoBWlODlKz2KjueW/FTxS/iHU5YRIx8sIwI4zjoB7cV59NtkJJfeT1OMYPpVy4le4lYyOzPkjOMd6rCNw+wBCD/e71tVnzOy2R6MWuhT8t8FSQUYggA9PWqsiI0TqjAEt90jGPWtee1KBXICqQeBWTNCS5KAuxPAPNcTua3GraH92hyAOD3GKmkQISNglOPusM8f40+3ZyrBlKFeCT3pGgl84ZPy5yCOoqeUzcjX8H7pJxYIrMJAx2qoJGO/PQe9dJqPhF47Z5RK0DrhlYDkHNcdBPLpl9bTQYB6MxyMcjjj1r6O8N2UHiHSrWfasg2bSBg4b0rzcThlU91rRnOpuE00zkvh/4yuLf/QtQnJgV1WJpOST6+9e36ZeLNDGwIUkdAenpXiPibwVLazu8fmE8sJAPukHj2yK2/h74ullKWF6hknjO0usmzOD1wepI4x71/O/GvBbhfGYWPrZH6rk2ZKUFTm7s9y0+cIVJOSO4rrtH1PDKQSfY15zp92JoRLESVztyR1x1FdJpd6UCknjPSv5zqQ5JOMt0faW5keiXssUunvcFyNpGQDjI9qZp0wlYEMHHUHtXCeK/FC6boRt45CJSC3JzgEccUnwu8SNqlmsMkuZ48gkDr3/AJVyzqwptJO7K9m+XmPUZIB9ldwoJCkn2GK8s190FwUkGAT97HSvU7mQ/wBnOw+QFCxwck4rybxJG8t0jKhPIyCOgJ5/Gv3jgDLMPmLccRDmXofH53i6mFgpU3YfDpkEqiWF95IAJx1xT0sGiwSML1zWHBqD6ZcrGr7QTgKepzXV2mqQ6hGiTERvnjPSvpeKPDhVYuvl6s10POy/iCNS0K+5FBCQSSSAefpUWvWIutIni2F2K5GT0re+woqjYM5PBz1pjRiMOSgcgEbT0r+fKmCxOUYle3jZxZ9hGpGrG8XofEvxR0Y2t3E5TbkleDkg5wPzrhEtGDHCgnB4xyTXtfxs0kWGoTQgEiQmRTnGPU5/GvHYEaJHUSEqedxOee3PpX9s8LZg8bltKfkfmGbUOSu3Y93+DMCP4fgiIzJGqrIv909h716bNZDBwnBGPqK8w+CV0JbIJIxaTzQrZ65Pf6V7ebZOVxnaCM9uK+vpOzaPlJ72OUmgadwSDuxtOO+Ogoj0veoDL04DHr+ddL9mSPLEA56GopI12sM4bqK9CDIKFlGI4yrLlFI6HuKu3uJY2LHcScnHv/WoihiUD7xPQ4xipyodSMA5GcemBXz2a4JTXtY7n1mUYy37qbOJ1SArdOhO0qex61k3EJj3uGwW4PuBzXQ6xZmGZyAMdeD0rn7lg8TKRkZyPavkOWzPppM5PXZTLuz0UbTx1P1rgNdZnJwoVBkH1Nd5rbOihAxIJLYB4B71wmsSA5GCcE/SuyloYTloYun4jkadHcspKkKMYJ4wfUYNam4usYxlgcY9BWfplwds0aoE8w8kjqAR/hWpaoZgzIrBAQoJPJz1/rX1mVxvdnx2aSu0W7O3Z3BPA71PKuJApOAOvAOakgBWMYJBx1Pah0ZyGwCTmvpEj565TmjwQAcDHJNVGTduABJA5q7KSqMHYMQdoOc59CKqOHWQnIKEfNjqa0UQv3IPKJIBOCvXnpTbqJWYqpJyMkse9NmlKuQASuM5BpqKBsJOCoJIHeqSJbQmwhSSQSOOec0+NY5Q4JCg/hg04oDluc44GOtCwEylsBlxkZGMN3p8okVJ02qBnIzVKSNdrhtxP8IXoPrWrexgYBOd3GMd6z5ISVJPIB4J9e1FjZMoTQNIxKiMlcLtHUDFXfD9/Npl0pKq8RwCjdDz0PpS+UWnlLGNi3JKjGeP51GsQG4AZJ4OP5Vy1aaqRcZLQ3pycJKSZ7V4fvZZ445rd1QkZORkA+mPpXrnh2/S+skBJ8xRtbcuMEdQM9RXzd4H1+S2uUt5HZFbjbjnPoa998LW0rxI4dgCM7Dxya/OMTTnluJ518J9fFwzGhZr3kdU0QlQbQcEY6YxVOW1AYrkkjrmtVc/ecBS3LMTxnvUcq7yCvKk8seceuK+yw+IjWipxZ8nVpuEnFlBFEZJYZHA57VIUwuSuCeRU9wiiEEgnaCygLnJ/wA96aoLxjB2EnPI9a3qQhWi4zWhphqzoTUovYqlV5O3BJwcnOf8KzvEVj9os3IXDnnmtmO2ClsAA56+pqaa1SeMo4wcV+cZhg3hqvu7H6dgsVHFU1JHg+p2Bju5SgBI+UsB1x2/WsK/UMpATOOSc4NeqeKdCZJXdSAoOQMc47msrQPB0Pie0mAVg6MQrDjGPX6181iqyw655rQ9Cy6HkM8PmZBHXtiqq2OyM53NgHawwCcdyB0r0/xH8Nr/AEbzmljCqp4ZDkH04P1rgNTsprRyCu0hhyT1HeuTDY6hiv4UrmUotHO3UUjsRnBA7iufus4Y71cDJAHIPvXQatcHcxByoyDiuT1GUhwMkkjPA4Ar14HPJG94J0qH7cLuWBmARlRg+CpIxyMHIx716ppNvbxxglssx4BIA+gFeS+BruVrzYSHBJGFHQY6mvZtDtgqB2XLqPXpX51xNWlTb5tjsw6TR1OjoiIAi+WuMBc8Z7muo0yERsAAGPqDwaw9GtldkJBI9McEfWursoAiqBhQehPavw7FYiTnoz1oQ0KfibRhf6VLIIw7xKXUc8cYzx9e9eJeI7QrMQy7QR1PQ/jX0Rt2ook3BBnOO9eU/EDR5YcGMBIxkgAdR/Sv0bgzOZ0a31apszkxVDmjzI8mBLqAg2Lk8kYr0/4baokYZUMTyKAHPVhnoOP615ndlQ5ADK4ypz3re8C3S2upxoCoErZYgcjA4B9c1+9SknG54sZcrsfTGkyNNCGAywGT7VswOcYALkEHA6j3+lct4euT5G5gXXA4xnJrp4iMFlAQkAtgYJrljJM60xmrhJ7R0kJaNgenfg4/CvmvxxYxW2uHY+dq7lIGQPUf/Wr6N8QXQtdNd1bYVBIPcGvmHxRqyajr86oxlIchmPHJ619bk6lq0eHm0ounytGN4ivBNHs855GCAtuUjkjOOeuM1wMsQZ2BO48446V1fiJp3d33sTk/MxJJ981yEudxJIBzk89a+9pO0Uj84xNk9imHRneJkKnG4SZ4I9KexJG4KQABluxH0qcIIzlR8/UcZz7YqooK7VywUDgMDxz09q2PNJQgcOhBdHwNuenOePrSpbuZ84ZEHA7gUqx73IQ5IBJ/DmpoN7opYkEkDaRkg1k2awV3Y0L6OI4kAEUZAAA5wQK4jVUNsZHAaU7iQF5JPpXoSoHgWNwmVU8scDPJyTXG6zGwuyP3ZdDndHIJFPuCvH5Vkr3O6MUlqQ2KJLJES7JI6bhERknHXkela+xGxgtkDvxk1Vso54XOyON4gSRIT8yg+w71flChEJOD34zmrSuYT8iDLPISwJRQTnsabJIPlcAMCeCTxinFSxJVCeOATwfrUbGNEZJEIOMhs8D2xVJHMNS5DBozE6gMcluB/wDXFEtwFiIlf95jqBgAdh+VQtELmeKRySU+7yePw71HqUuAGDCQ+h707I2gY93HuYlWzubgj0rQ063MZGeC3YjrVBYm3F8Hdjp6Vu6IrTbixXYuNx4+TPTJPTNRy9jdtpG5YW6gqUGQqglsYzW5FCrINoYbhyfQ1RtR5CPuTIYBMg5wCeOK3rK1JXBzjAxit4XRyyu2XbXOACuxgO9XrcOkgYHOeOO5qsbYqQScgjqTVuNDHFwNwPXFKdmrMqN0ekeDtZXULN7V0yyYUyZ6H0rrrLw687oQcI+WyD0IryfwzePpt4jlsI42kjgivcvDl8skUToytGwBznOa/mLxMyCEovFU4X9D9g4azNzo+xk9UZ6aNfWkwlIBjUgDaDkmuks7siEkg4A5rXSMzrhEbaCGXjOSfao5NPklQh12EELwoAPtiv5XdGo20kfcSq8+5RhtBfWs24gBsgAjJJ/wrxL4n6O2mO8sUZLrls4wM9hn3r6JtLAQxBChQjqxPWvN/jPYGTQJ5hHthQqT5YyS2cZPvg/pX6xwDj5ZfjlCromfO5rQjiKLR8l6/wCLIoswzWrNKejocgHuCP61yF3dQXMjyxBg5wCG/WtDxfZm31STBKx7vmJHQe1YEDiMsOST0461/aNOspwXK9D8uqUOSTRbtC6zg4wpPXvWujAOSCScYPPSsaBxKHiBJcAMQR0B/wD1VpW7zLICdpTy9u1uO/BrCepzuNjesmbaMspQ9v4s/wCFdLolo0+53VtgBBA55zxXJ26sGALhxgfdBGK6LR/FUOlkwXACAkAEnGR24rj5XzXRlK5q6haylQxBwBz6e2B+dcrqSN5chbgjJBx0rvZrsXlsVRc5G4EdxXManZruLt8qqfXpXbzrlsXSu3qcK4mgvIJSg2o24nvkfdI/Gvc/hR+0fbeGkgs/EAklso8gyRElkBPHHcV47r8JgyFXKkHnNcvpmnXt5q8Qt7Jrpy2NofGAe+fbivns3wGEzHDSp4tadz28PKpRmpUz7nuv2gPAV1AZrW8luZWBKwGIjj0PpUXh/wAaL4nuT9jTyoS2MAZUn05ryDwf8LDbIJbpgTIoUgDrnJPvwQBXs/hCxh0SOGOGJAEIJ49D2r+M+IcJl2DxEqeGbZ+m4WWIq01KSsddb6bdSAARFiSCe2BUV1Y3EcjB4uMZGO1d54dvEvkQiMkkZLAjj8Kt+INNiazJQAvznHGB65r52hhvbR5o7HfCV3aR5O6MincCAeOaqzQrOhjd8LgnLHgA9a19RttrMwYBAcjvn8KwNQmAhckYwCaVOPJWivM7+SyPFvH0PJBAKbCQWOWBB4GK8rvJJGOWUKF4Jz1/CvTPiHfbWICAOwwSOoyeua8u1AGSdSVVyDnJ7etf31wlf+zqbfY/G8+ssQ0ivkmUgIxBGQxAxVm2tgG3FeO3NQxuMgnJH8hVyylEmUcgY6Adq+6TPlGyYLtIIGAo6gdan80CMEnAPA96Y7MMHoOnHemAFkYscgZIHpVohsSW4ibZEATITheP69qlg3WrI6N84OQSAR06YP1qsRuwA23n7wHSntcM7uUIBz6cD8K1SI5iGS2LqURATnIC+uf/ANdZxR9pK42qxVgeSGHv/StHzS5dVOGA6imuAbdSWCknOMdfeqE3crWV0GJXDFB7Y5qyJBKCNpB61SYPFGXAyFzgDqf8au2amUli4OBk9tvt71ViGSRIkAlURhjKQSzckEenoPpUoCoDgk449cmnKqYIIIAHGe9QuQAQCVKjJz3B9KSQrFaf95cAlsDGNue/rT4Sq7gCVGeCDyKY3zMOckDq3eo7dSrnYckHGG71bWlxK4ajYm4DkkuMk5Pc+prhdRsmikkJkXAOAuORXpe/fG6MDt7leCTXN65oBkDPGpCMOh55NeVicMqt31PWwmK9l7r2PPpZTbIZ2PAIXg5Jz7de1dr4B1uKzkaGYssbncDvACsRgHJ7Z7VQ/wCECmkjAcqqnlGI5A7j+Va2meE002YsJcg4D7gOR9DXxePwqq03Tkj36eJpvU9u8HXi3tqkrCMs52AI+7cPUH8O1dZL8PdK8SAO0aJIBwZVyQe5HFeeeHL9ltFlJz5QwoAxnHYCvV/DNy6RxuxOWAOa/nzPMLUy6u5UXY+qwuIVRJI4TW/gBeo7tpksF2nJEAQpk/U+/tXC3nwm8Rx7o30xoSrd2zk+2BzX1lY3QOCoyTxxXQ20aX2xLkAjHO0A59OvevMwnGOJwy5ai5rdzvqYanVWmjPjHTPg34ovZUEunRwIWIDSzEEgd/u4H4mu98N/s5Xe4zXeoqoY48q3U7k/4EeCD7V9Qx6HCqNsGAeNuOtRJpSRKwxg54xXVX45xNSPLSiomEMqpX993PJ9F+DltoMSmG5nLjkln3Ek+pPT6Cugs7cQfuyZAVJGCOp9cenvXepYBflIJJGTiqeqeH0vczKDHOAcYJCg44yBxVZTxpjKGIXt5XiyMTk2HqwtCNmc5CfMkCIGPXCnGcfh/jUF/PDEpaVzGQOCoySat/2ZLbB4rjaQRySMZ/Oq2pQobUps5HOTxj2r+k8ozbD5jTjUpTufn+IwdTC1OWaPDviHcl72aO2coqoWJcYyuPTsa8mubg5EqjKMAxA5zn3r0/4joYLiUkhQScknBI7V5RO4jZQuWTBxk5yK+rqyukZSiEIE244bGe56VJHF+7ODlWPIPUYpiyLFGTjaOpBFSIW4YLkHnr2ribMWj29RjJYZBOPpVO908SsZIicr1GOD9K2VUxxuAQhPOCM5qOVVdQpBwOflOM1/mRGfK7n9DydzgNZL27s2CpXI2+tY6eJ/IIBfA3dD1GK67xBYrcLK8KMBGMkk7sZ6Z9s1454wV7KUSFZYnXDFSwIJHcY5wfQ197k+Ep5j+7e55NapKnI9d0TxG88asXjVGHLZ5JHtXWWN5DdwKBKDjls8Zr5g0fxlJ9tRAyAA7pFViCMfXivTNC8ZTtAUYqQckkDAx2Hc5xXr4/hepRV0iY11UWh6zdXHl4VWAGeCDnisDWNajiBBnDSAE7e+PWuYfX7u7hURZCfxMScL9aw7hry5m84I3lrkb92MnkcY5NeVR4fXOvauyM6lWaXuk3iDxeXt3K3IUEcBZADx7V5X4h8VXl3LMIEkR0UES7hknof6V18vhgMyIwM7HLZxnHPSmR+CI7lzOyBVHylX4H5f4V+g5dSwGAtpc4JynL4jxZbTUNTn2OJTI3zMD0z/AFrotP8AD7acSJj+9U7WjI5U16VeaDDZQM0bBHwBlFyQPUZrj4i5vmWcksM/MRyT2zX6hlGYrGVFCkrJHiYyUYQeupLYQJGJGICAYK45zTpwCrMHy5OcN2pquUZlAwvcjniqF1cAsYyGJHOcHB/Gv2CinGKR+a1W5TbYk96Mnao5ON2eB61AZAWBLckcqKjnlQxhMgNnOMVUilxOVJ5xkCunUiKsajLGxQH5iAD83Y1taNfCOViWIYDkg461zkMjEguhI7kVPGoMok2hzjbnOAB6EevvXFWpe1i4vqdtKp7OSkj2rw/fk2yESZI6FjnNd1p0xlRXBOzH514n4M1F41VZCZB/CCcfhmvXNEuiIUkJ8kAZChs49s8V+DcUZG6c+aK3P0DA4xVqaNa7mVEcuAAOrZ49q858U3DzOWLbEGQF6mul1nVyyYQbGOQwwPu9jn868+vbl5py7PhG+VUPUHv+dfS8GZJOhH281Y8LOcYrezRSs41luCrpkHOM8c1tQQLxn5mUAY7j2qtaQCUoCuHH3T6eta0MQDBiADjpX7RE+CdyaGZoowCpKgDOAST+HrWrayGQGMRsDjcCRwfxqpDH1OMgj07Vo26DYAAQQM5B61olcxaJEjVHAKljkfKK0rW2MoIAxzwe4pLK3WVwSTlf1rat4MkuCCBx0q4xM2Jb2oYZCHB6EjB9+Ksx2+84K5A46VPCWWNfk3Z5B9RVtIm3AlQCRwK2WhloxkNqFJIBAx6VsWcBYBSu4ngd81Ba2sk7qWIx02g4z71q2tuYnVieACNvv65oEkkItgjb8pgZztXsPSq50qJiGMWCScggHA7H61sRIr4ABZ2JAIOABSqAVXI5cHAI5GKm47XOK1bwzHNI4SP5WOWPQH04/rXJa34FTDtHGjoFwSOxPb61668ROASMEfnWfcafE8ZUgHcwyWzgjnPA7+lLSRi4yi7xPm3WPALQu5hiKqO+ck+1chL4ScMDv+fcGyFIIGehB719R6r4cW9EiW4WI4yd4yQB/KuP1zwbFPOZBExlI3MQcbmHU5GOPrVRSRpCpJPVnEeCrVvtLoW8sKoJUcjdnuPcV61YyMqRJnA7ACuR0Pw/9mkEsaAByGYZxjFdvBblUQpyMU6jv5nQ6jnuJcAsrlAznspA4rjfFryhHiJ2P1wTjHtXemFwGJKggdxj9e9Yt7o63ErSNznvjvWSjcwnG54Xe+D7rWZxvTERJAZJASTnoADn8xXUaB8P10mNxLburyEBJCvBA4IOev1r0uz8OWsGCEDSd2wBzWla2aQxhEJVATwBjqea1WmlzVTklyrQxrDw4FhhVQkOCMscnA9Mela4tIocIgJRSQoIxkZ69wM+mas8w4UHdk8EdqkCBgCBkt3z0rNiu3uQC3AUsAOTnGMcUzy23cECPB3DuD/nNXCp3HIIGAAfQ9+KjQSs4UugGcZAxj8aXMNIhiKyQjygrgEhixwT+FSMpBjABGTg47CnSxnfnIJHoOtB+RACd7n5gc/dqGykhpRPOBI3FQcM3GB3/lVUSgylRhhjJ55qy7jBBGWbkn1NV3lYEK6LgHIKjBx9e9Q2OwySQmQhQQRjIJ4xSMVWIOXwR2pVuA7lkAyOMMM5qCVSW3tgAcDHcVzSlYpJFW7lDAApmPOTznPt61l3115FuQ0jOSc49KvXc6KACSCmTlRyc9P8isPU7hQrFiCxHygDrXm1pJrUuKRz2s3PExM0hcgYXHT8a4HWJikbFA00g5Ksecdz9BXXaxOI0ZurdwOce1cDrk5Z2wApBx16183ifeVj18Elznc/C/VYo7tbfzppIYlVVw+0jucEc4ycfhX1D4WvDPCrKSQcfeOc/jXx34BuWh1CJC6AyHBJHIA6D+dfVXga8ZrSKJiWKqGB9Ae304r+f+OsA5R5kj9Ty+qpQSPQ2IKFSm4k5PGM1g6pC75wDnuMdvrXSWYMyrkgA9CafdackqjK5Gea/nmrDldj6Km1uebTKY9xKkgA4xySe1RRWNzdACOIuHIBzwAPU13o8LxTyDdHuUkMB6kc/wBK2LXT4LMAiMAdMEZrj96Jvz6HF6X4Djcl5xKcKceW2APfB6/lXT6b4DtLV0lSBUfbzIrEkg9cjpW5DexR7hgE9ORnFXLW9iYlIyDxgjPrWsa9SGikcsnORFaaPCiKQgUgYBAA4rRW2wqnOQOgqWHYiAAADGBz0FL50agFjgA46dabqyl8TM1G4NEWwSAT0OBilCgEkZyODnioxfxx5BbcCSV+lPN5Fng5z1zWTlHqzSKfYVIwuQDgnq3XNKAUBJBJ65ppv4VwCcHP50NexMMgqRjHWs9O5ST7E20hDgk5XcPZu3FJHgMQFBOOueh9KgF4gJywOBjr0qSO8AiyCMN1AIoVkFmTfLsOQCB7dDUDQI4BQggcZ9afHcI2VAIY85PSpZJwWBLgjGMDtVJRYjKmtwGYqMEHBwM81UmjJ3c/KRgjHWtxzGVDg8EZFZtwscKEMxBxkVm4oFIypcxK7kHCgsADnP0FefeLfESYdISwY4zvA4HOfoelb3inxDHFA6RziF843E9RXkesakWllSMlwWJJPOc966sPS5pXa0Naac2VtRv2u5SR8uTgc9KoSxnIKEksNpI7UMGwjy7SAcADqBSpiV8puCk/nXtwtHZncoopTaZHcEhhkY5JP6VyPiHwnFOLuByyLIwcKozggHGQe2CR+Nd6hYMQRx3z3ovbVZYy5jL7SFYjnGen8jX1uUZ1ictmpQd12OGvhqdVe8j568ReDRb26RQIsUoZmEmDzx09q4S/0xrMAeWQ4Hzepr6jvvD0cpZ84PC4K5Az3xXn2ueBY7s3ErTrFNGCfL2EBwOgz2J/pX9G8PcV0sbFRnufF47LXF+4jwaeMPGWAIOe5plrE6kOf4TjB9a6vW/DctnGZDbkEtkkZ4rk5cpI+dygHA9D74r9awteNZc0D5GvSlTdpIv2sMkj5BLuxyFJq0lykykgkkMUIAxgg4NVIZQmCQdwwAR1B9as7MAlBl+v4+tevA82aJbLYJDGCzEsAdxz3r1r4XyrChWRyx3fLtGAADwD615SpImEg2+bgKOOBXpvwzuQ11coAyksrdOOg4B/OvRpK5zT2Z7jZv5gIUjHTJHWlmjRt4UAs3Qt7VDpaZi2EMS3QjsccVotsklLAYO0LgngYGP1xms5xV7HktamJeWBKls4OOawNQtHWRTkgDjHqfWuwKSyDDJgE/eA6VQ1S0HDkLtGABnBJrhq0oTVmiqcpUpc0TjHvbmyYjOAeQDxkVWvPEl7OjAM2SMZPatfULVZ5NwO/ZwMj1rCm08iRiSQvI68V5f1GlGfMo6nrLHVpKzZSi1adHYs8gCkbQjED3zXV+HvF7wsQ5Yhm7HoPrXLrZcsrEkNxyKt2lkkRADkKMkmvao1nTVkcM/3j1PV9P8AE6PIHikAAABVhnPrz2rfs/EUM7BhKuW4PNeB6h4iOnbkjkwV+9g1RsviNLZS7SZC4OSByAD/APrrqjVjPc5pYWUtYn00sqXiGQjcF5z6GuO8a6Sbq2JRMnBwD29q43QfiUtyoEso442g4zjua6geLI763UbgzngA8/nUVKfMtDkdCcHqeIeIdJe0mlJXDFssAOhxz/SucClN4AAAPOe1egeNbqKSdgGBbByq+tcNLhQWzgk4xnmvFd4yse1Ru4K5DHGZCzHOzgY9asGPLHJBQYz359ajikO8Kxwp4zj6/wCNWEAiXJGQeOe9BvYjYjcoDkEnrUpChwScqDjcR1NNkRWkQAEDFOjBKgsnC55PfmmBO+18lsYPVh3NEZO8gYVApJJ/So2ZWJTJwQcexp4QoETBZSPmYdhVJCbsRRszw5HC5OQOc88mnJCu/wAslVDjIZjgCp4bNnQOu5SBhV7EVej0/wAxFMgJwMdKpQZlKSRnqgcKjtkEFQ2eAex/OoYRObfa43Pggt0zg9cVsvp/2f5XXbgEgex6VnTQkuGJ2gj5k649BVcjRHtEQGIPggYGOQR1PrTJGa2j2I5Q4JU4zg55PvUyMxUOcKM4K55prq75UgFckj6GspGkZXDkAOZMnjg96iaFZZA0mQvU4HNPDGLIJ2g8YNQRsJpmG4ZPbPSktSxQojYAncDkgDvUcyruwxAZfTrTdrDeoyXByGJ6DuMVE0WQ5QYZsFj6noDQyl6DG+/kPwOgFMmUPImMhe5pVZIiC/zkDPHc02dg0RcEgg88dKVhkdwPmCAfKevHX0qvLG742MVI6DPSpmU5Chg7Yz1qF94yikOcbs+h9KpRGtBshUA5OGJyc96RceYVTkHO0EdOOlPgiW5YLL8hALBgONw7frVpLJGOCAT1A6Y/GnyD5kjKYPsLOm116j0rPurJyN+MEjI4rqorEM+8gKcYz61Fd2iSrlXYkAgZGQPep5WilVicDeWzIzASEDhi3TJ7ir2i6pJZTFy2CQB6ZFaN1YoXIOGYckEdaw76AQT5HyrjOR0HtT33Nlaex7P4Z15buCISOZBxxICc5r1/wldyGaAKQrj5gGOAfr7V8veDNce1nADkgnCg84/CvoPwFfNOUIBGYzuJwQW9R6cdq+Q4kwcauDn6Hdl9KdLEJx6nv2k3CzRIxBIOOa6OMkRqM5HpXJeHrWUWVt5qlGVAB7j39a6q3GYgC2CO9fwXmcI08VOMe5+u0HemmW44i8gU9ucHjFbltIsURDAkAct6CsiGSOLc7EAHA3HsB2zVqO7HIUZAyQB3rnw1b2TuaSi2jQltiy5AJJHWs64t2hyFUl8dPWulgtisYU8AgE5+lMbTg8gJAODwfavUqYilKN5bmNmmYVlp7y5Lhlbgj+tdNpcDQgZAJHTPcVApitMiRgSORzyBVabxTa2jKWdCM8HPWvnakrvR6GyV1ZHVxuu0kg5HJ96RwByoYgnByOlcwnjO3yCCm085z1qNvGsEQKiRSSTyzYAB6DNYNol05djo7qEyRnaMkjtXN69oEWpQSI8XmgqFODjI+vaoT48tZUADqpAwcsOaij8bWkilGlClugBBxXThq8sPUVSDs0ZSoOW6PD/iJ8NvLYmGIMgRiMAcYxxn3/pXgPiPwy1tKxJBhAwFA+6e4x2Ir7e1a+stSt2UgO2D0HGPrXjHjnwzbTea4RFLMSSABk+9f0lwhxV7VRpVWfNY/LudNpHypqWnfZ3CtESRxkHHHUE+tY+F3EYJA6E9a9S8TaA8DyqM+U4IDA9CDx+nFcDe6W8cMjKoDAFmLdTX9CUP3kFOLuj4OrD2UuWRiupQEgkDuOuay7lzKQwc7eQVJ4/KtGeOSOBJBwxw2CMY9qpTZnMjlArn5tq9BXbAmOphTKzTneGABwpJ7+uaW3kCGUopBYAMSc5I7+1Pu3JCSRsCCSxB7jHUVBCIigClkIyMjqM13QRT0LNrG01zGiRNMxYAgYzg96978BeDktIA5Kq+3c27jnHT61578MvCLaxfRXkisbYEqTjkMOhz9RXvljEI7WONYwpUY6YJ9c12L3F6nHVlfQrxoYcAYGOh9v8AGsPX5BLLJKfmYgLuPJrfuY26IQgPO9uQK53xI7yTs4GRtGduADgdeK5Zq5jE5W+Ty4GYFpW9B1PtXPSEy7xt2sx4966a5cpAdrEAZHIxn61zdzdI1zk4XGcID0BqOVopixAyAgEKQOM1t+Hr1LNl3AALnBzwK50MWc4O1s9c1dtbgqiggE59etKVNVI8sti4TcHzI73/AISkKCIoyFxkkd6zb/WnmhYCRiT0IOMVkWs6vyVEi52sgOD+fanCFIgAoZQDkAnOB6E96yo5dhqTvGCOqeOrz0lI5/UYi+TE5DEszNvJBAHvXNszlGlG6VJAPnAzgeue3Su41C1EwQqFLNlWUkAH/CuT1AeWhVECknDKR29KqrBReiClUct2ZUoikgliKB2JVgSeoH681BcopWLaOB1BHX/61TSjOHCgP90nAHA/pVdpI0wUl/eqQNp5P1+lcjR1qRXOCwOzAU5BU9KhklkDuoQMjc788mrUhIBO1cnJOO5qq+cLg4z2IqeU2Uip5hQZQDKnnPf1pqZd45EdgM7hg4z3xTbrykYoHdWfGVVcg49z0rrPAvhm48TaraxW8aPEZFV8/wAIzycD0rkxVaGFpSq1NEjsowlVkoxR6Z8F9Lu9XjjuJ1LRZVgCOg545/rX0Na2S2aAFAoIztU9PbNVPBng6Lw5btEkqkoSqsigKQOOldBJbsWG0AEdC2McV/G3FmcwzPGylSXuo/TMDSdGmk9zNuA8hLKTubr7moXjaIYcknuRzmrzoVyM5I5zimNECQWIIHIGK+Ekz1oyMRkCISCcE9Mc1DvdEIU5GckEdT9a1byOOXJGQw+6FGM1UkgKrlwDngk81k9zoUky7pfi+6sCBK5KDrkF8e2BzXeaL41gn8mMM0ZByxLZB9sHkGvLDAUIIOOeNvBFVjJsnDICHBxnP3TScVMJUlM+ndI1iC9gGx8kZBUg5wO/NdBbRxzFQGAY9M8AGvmPSvGt3ZOuJWcKMEsxByP6e1es+FviLDqaIZXxJgDkAZHrxxWMouOrPNqYeUdUelCzTaQwAYnJYdj6io5IhEh3EZGeR3qK11WK4iUg4LYJBOcH0qxO0cpKbgAQMjvnvUPa5yWaMadt+WyCTxn2qnIpQMDwe2OQB/jV6dfnYZI68qM4qjKUGS3zY654zXHM1ieReO7UrcOM4XOcY7nv9a4uCP8AeogJIY4yBnFejeO7R5nPljIYkAHnH4+nvXL2dgLXaScSdM+ldVF+7oetSfumhoRSxUeXw3Odx6muq07USVBKFicZA6/hXHwoCwDqSRk7lPB/wrU0u5dJsE5X1J6V2wlboRVXMeiWsivlwCQfu54IrF8YaINZ0uaJk3hhypyQce1XNNnLLuALhRuO30rb3RzWykFgmMnIxwa+ryfiGtk1RzodT57FYaNf3ZnzRF+zlZaxqb3l1AqxHAXYoOOegDZAHua9J8O/BPQtEhEMVrDKCvLTxK2PUA4yPwxXpCQxLGDnavBVQBjjocdiKkWb5xn5mGDnnvW+ZcZZrmLs6rS7Iyp4SFNJRVjN0jwjpum4ENnEqj+FRgD6elbtvax2iMRhUJ3EDofekWUvJkAktgMavpbExDaF3gZAI4r5WWNxNTebfzN/ZpFaNAVLIMjOOuBTvJJO4DJxjA7fhWlDZghAcZJwfc+mKn+xIhJJAHYAdPxrim5N3YtjEMTtkgYAO054P5VWuLZ3BBGCen0rfmEUfAKkjPFUJJo96FQARktk5JyevPSuRtsLsxZtHdY3cAE4yRjk1wXijQ7i/V2iRjgfdIxmvWGmRwQeCfTvXOeJblNPsJ1JAaRSQoHXH8jX7LwHm8MurxhSpc031PEzGjKtTabsj5i8ZWa2ryxKQZdvQ8Y9c1wzIq8nAc9eeBXd+PZRLeuSMqTkknkn+tcJMvlqyxqXJ5AHXmv7MhUnUpxlPdn5f7OMJNIhNwEUAYJzjIqNZGySVL55AI606KMxAgjDHkg80pBOQQSQOT6CsJs3gQSh5DkJg9SO9Z9y6xkORwOCB6elX8guygMCOSCO1Z8zJucZwCOM9zXJNXOuByuvygtuB3Ekkx85C/XpXOyzIsblVL45Csc4/GtvxGsizARkBSMnIzn8aw+UIYLnPXB6H1r5bE/xGfXYXSmhqAqEBZiCuSfc9qXLOCApBHcd6kd3YkcMD1qtcSGA8FwM4OwEn8hzXHdnetSdXGVDADHcetZurqnlOEQu+ckg4x+FW2jCHYXy2ecHkH0NVrhM2xySRk5OORTW9xNHnurW480uSQ+c49KwGXfKxwCGbBOa6zXcLkn5W2kcdz61yVy5iTYoBBOOB3rshsQlYgbbkgsx2no1J5ix5ycgnBFNkhHJYknuD3qKZQduCQQMkD1rVIDtfhtqAs9ZKMxxIAyj0AOP5mvqTw3dNNYREITEGLZxkEkDg+3HSvjrwtdG11m1lUhIsncGBJz7D619U+ArwS2wInYDAyAcAj6dzX3eRVFyOB+f8R4ezVQ9W0u7NxITIAhPYAKCfUAcAe1dJYbGAVyCuQvPpXJ6c6zMuAQCe4xXU2zAW7khlIOOBk49QK+uep8JZdDegRQ2VI/A1fjZR0B3E4ORWTaOWckRgoACWzwc/rWpZscgAAkjAJ5xWUi42RdjKPtDjJHocVekEByAGIGeAeRVJYi7kKACBknHP+RU0aOJQoIJAzx/OsWaE6bOAQCnTLdBmpliG0nDSHdjpjC4HOfzqJWCBlLKCSMDv/nNKGKgqWJP54pW8y0y3hTkgDaeg9KHJIBRsEcEHvUKEnCkADJ4XIx6fWpGXaSBgg4x2+tFh3GMWAbOZB0PoPY0KXAJIyzck9R+VOZAVJZgoBHBGQSegz0/CgsMhMEEc5znNUmK4IBsO7jJ5OMmmyL8hIBAyACR09OfwoM5OUChAOfXmm5DoSx3HoQR1/CrQgkKiPaTuPU4HT2qnIBkliw7DI61bkYtlixPRckdh0H4VHJKBKSxwwGcgcfhWiIaRFGgUAocd8ntVhVkfG50KgA5Vf8APNVz8+8gFFPQ47f1q3EyeWoDsFHJA4yabZFkSwKiMXKgHjIz1HarKyCRACcAkcHsc8A++RUUGNokwQCSBng8e1TL8rHIIJycjnis3qapMlbkkk4I7DvTHIkgJxjGMg9qZJKoLFRtTHQnke/41z+s6s0AYQvhgvG4gc+9EIcwpNdSpryw3FxJHAUZclQZMDAzjOTjB968r8S6zbWDSPcP5AJKsMZYgHsO47j61L44+JtppUTRQyiW7YMzKOgAxk+p6+lfP3jXW7rWWd7+6jnfcJMchUBHCgdjjj+dOpjI4RW3Z0UMDPEtN6I0fFHxHw0kVmGiOclo3IyQcgEjkc84H/6/OdZ8X6tqThZ7uUg5YOJCM+4wenAH4VDqE4WQlTkEcg96yZJlDglsEDIOOn0r5ytjK9Z3kz7DDYGjQjZREfU7iQuRKyO3JYnBOD/iaqy3kywvGJiiMwZwoHI9Px71WnQZAC5YncG64poGGKuuVPTPeudVZrqegqUF0NKy8TX9vMjRTSIACcKxAP4dK67w18XtX0/UYHcG6gELqVLgEkjjjGOPX+VeexqEbBfAwcewqZGZWVwSSDgmt4YmpH4Wc9TC0ai96KPpnwX8XY9TdBKrxSyLlTLjAIPQnPA969CtL2OXe4G1mO45GME8kYHSvjO1vjbOXWR4pQMZUY4571618M/HskjQ2t3OEAyd0rE444HGeeK9ehjpTfLM+dxeWRguamfQSOlxC6lAxIIJx0JFc74j0+K7syJHlmQAkrt6HAzgc56fjitOwvYJ4Y2iJZSBk5B/zxU8gSZWAG8oTyMcDqQQK9RO+54DovojxDU1l0mZ2jRnTdkqVI4HXAOOwrf8P67HcEOkjIR8oOckH6itPxnpTX0MshcHcPlKjPPbn6GvI4tUn0TUmRAyR5IJI4ODjPPr61zTm6Tutjqhh/bLzR7XI5jiYBgQBk55PFcZ4kEZh3mDcmSCyKTnP/6qs6H4lt7jTRILoG5lQs8akhoT6Htnp6jkd6z7i9FzOSrkORjcOox05FeZjMQpxSR6eAoSpTbkef3sQW63xFkZW3RsTg5zx9MetZ9vBPJMGaWQNyzIwGPz79a7HVNPimjJKMjAnLZzz2+nGKwY5DpkMwyssjAkM44PH6Z9q4IScj2GkU53ICoRhsE8e1Q4WdVYuGA6he9VhLlg4O+VFKhmPXPb/wCv1p0J3SYB2HGSRXSkTy3NixVHnVlAJHQDtjvXb+E9EGp3KIpCAMMtjp3P6VyXhTRpdY1AiBQA5BLqOvvXuvhrR00nT3REDswG5mGCSO49u36/T5LiTPqOSYSVST957I9fLcsqYyqkl7qNiwjkstgiLRIAOB/EAOh/Hmu80LxEnkGGZ1SRVzn1Gew6nrXGI5CEck4ycDoKgvblrWETo2xiRkgchQO+ep71/Fua1auc15VarvJn7DSoQoQUIrY9SF5HPE7IckEBm9Ceg9uKy54xMFLEOCxAJGCB/XmuL8M+KzqpdIpQ5A5JOeOQK66xmYKgJBdjk+49fzr5evgJ4SXLPRnZGS6Gho2npaXJuZztCZCx9w3Y+3+feoJ531G9d8kgMchgRnn37fSpbm7MULkETOw2hmIyOemB2Gal0+PbiTcC4PAB557/AIV+i8JZc3J16i9DGpK7LtohQAYGzHTuK0oSuxQQQO47gCs0SElwThMcEHPPp7VK14sEO8upwOOehr9cjHSwQi2V9ScupfJ2ckfN29CO/wBf8a4fX9QAjZQQSegzW5rWtgyuSQC3zFVIwPy6fSvOfGGqJDBPOrEGNS+I+WIHXA7+vFaxgm0dyTpx5mdH8NNKS7vJdXu3VhDOYo4yRgkHHTr6j/GvXLmziu3ZskgscljnA7Dj0r4kg+Lup+HdZRbdlNirmRo9xGSTknAHc9a+gvhp8aLTxNaKRMzl2LN5oO4N6YPQDHav2XIKEKNBK1mfg3FM6lfEud7pHrEWlJGQYyFJ4IA5xVsQhFyNoYjB5PPvUFjeC+COh3lugBycY/lgVYjRCAwyUIJyTnJr6h6M+HSuRupRAR69RVO4w+AUYg8k4xjmrM5UEYJRjgZVSW/yKqzMwOCcnOfXNFzVROZ8RTMttNEpVVKszEqCcgHGD1Ga+SPiFdiTUGUsAWOQ3QE/WvqLx1cCOwuSQxLKQpXseOfyzXyR46uJbjUpiZAUBwhPJFU37tztpQu7GLalNxAVTnIKk4BPet3SLR9W1OCytELXMpxhBnaB1P0rjo7qW2vIpVUSJuKkN3J4Ax+NfSPwZ8F3FnpJvr9IopM7sM3OCeAM9T7VyyqwiryZ3PDVZaQ1Z1fgrw6ujaDFACkVxnDNIu8Yx1PqTzXQCFVYFSAAOT6GpTKilQiEADBOR830Hb86rmeSMMrqpBJIGcgg+3rXg1c6wdKXLzfcepS4YzKtHm5fvILiFZFIC7iTkFhg+/4V5/43gCiVlRVU9eeR9K9DSeKbzmQFdvG1jkj29MVxXje1T7KXwpZ1YjPUEV30sVTxMeam7o8utl9fBVOWtGzPnfW9RRLuVFO0qTkDGc1VtdTM0kSADdnA9c1S8RmRdRkIIBJINQaMpNy3mEAEjDGvHqUoym2fRU52po7qyaTbgPkMQDkDj8a3NM1SbSbpHjnZAOcKSM+xIrBiB8gFCBjqTWpDGlxGm8clcZHrXBisJCrTdOUboUa0lNSTPXvC3xGu7i3jInLwkY8s+vcZ6kV19t43d0ZHAIOSABjb7dcYr580q5fTrlJQRInTa5O04+nP5V3mmaubqCOQIIFkJIwCwTHbPcV/OfEHC8aM3UjHQ+7y7F+0Vmenp4oiBUhfn7qTnNI2viaNio2hmLAgZx7c9v1rlIJGkIfAOByRx+gq3kYDEkYHIA4zX5pVy+jB/CfSR1NcX7u7MVUH7xxxn/69KLuV3BBKg84Hp6YrLjkeNcgbs9Ce9PjlYqA/BPBGev41y+wpweiNErmySJUGWwG+YEjnHuKxNZs3uE2sTIVGFULnvWlaFpZEUAk9NoGa1HtCgDI+wnjJA5Oex6giuqjWp4eSknsFmeN6pay28jME3jO3k4xz71UmZTGPkAOeoGMn+td74m0NJ5neWZo42zl1AOTXCeWYWeIkAdBk5yo6H2NfqeX4+ji6adN3fU0SaRNpzlZlLHOOM+tb3LDaSSnriudjcB0ZeK6CxmWSMByGJxmvajO5RSu4R5buigsDgGsae1V4dmwBTknHb2rqrmLcxCEBQMgZxWPLErqVVSOSSc5z7V1QY1KxxmreFbaeMkqoYDPTr715N4r8GGyujPbIy5O5gXJB9wO1fQrWqTRO+1gD8o3DH1rmtV0yKRGEoyAcjHBr06NRxIkufQ4L4e3jZWKcsSW2gE4wa9dgsWk8tEOGOCBjkg15hJoUukXS3sSs0G7k9QP85r1TwVrImtgJEiAYgg5BP684qp3bujP2lWlE3rfw7JJbtIowwGSpOOazrexl/tQRsA6EDCkYOPWvSNJME3lkspAwCuRyfpST6LBc6iWAEjEk4Iz+FJepEce18RnL4XS6tEEUCI3U9s1zOueGvKY7W2gc8LXtNrpqfZkjChSQAeORXO+ItBQjCOwkAIIHTHbPqa3jHTUiOOlc820TwpHqcil4lmwcg4AwPx7126+DkSzPloAAD2zzWr4R8OLbRokjqiklxx/F/ia7m20iJoiC2056A9KnlknotBVMc3LRnzxe6JcabcyBUyZGBIDE4+g/oK7nwz4JSaKOaUsXYAlc5U+xHbr2rpPEXhi2e8geKPd83zZGcYBJI9+K6vSDFb2CBjkqAoB5OOwHsKVSEm9FoXLMG1aJ5d4s8Nvpts8lvHllA5A6nNZPh/w+0g8+6UgnGE4OPXkcV6p4kvLa1095ZtxjHGSAeCcAemBXJRarbI/yGOVAOB0FYyhYhY2q9DH8QadFbaeRHECQCcYAyPSvPJ0EcoYrt5xjHau58Ua0kFsHeRWAJJQHGBXm76pNq87paW7yKCQqgZJNS07XR0051Jq7MjxvcQrAVAUnGfpXnMHhOfXpFPlsYicAAdc17ZZ/D86jMbnUlRSvAgc5OfXFdDDoljbfJHFGgUbgCOvtVLm2sU5X3OH8HeDLbRreIopjcggEAduvNdHJbq2ATgZ5B71o3cYUEIMKBkY7VTeEW8cZZw5cbj7H0+tc8k+pKXYrTKsbFYzsK9zjmrtjbicITg46gjqarTEFRECCQdxJ7e2a1NLywwmGGO3auWSNEi3GgVApJIxwDjA9hSTYBwmAMcc4AqRoVGSfv5xjqP8AOarXEhVQRgnjIxn8axNEiOdiVBILITjPtUHDMSpIBGBnoKbcFixwwK454pY4idpRxgdjyBVJpmiRZiVo0Oxsnr61oWgLqN5LEckjvVYAqA74LAZOBjP4VdtmJVCAEQAg47mqTLWheRVR1AJJJ5HXFb9oqIASCCSCeelc7ZAliUGCSMknqK3rWY8ADBJHWqQ2zdtWEZAKEk5wQela1tKu3aQAW61iQkIFdQSGOBmtWIq4HyYbAOa3i7HLN3MrxnchdIYKFBOTjuPb0r5z1aXdfGJgCCSQMZOSefwr6B8estvpYccFgTzznFeCNDcvqMjwGSTzTgqAAcegr3cN8CZ4+L2ZOliVjAUhk2jBXPORWff6e6TMjIYnVAQyn72Tn+X6V0UUbxAhWypGOnSqE9mx3AuQ3v3r9FwfMqSPyvFr95Kx0Pwy1Q6VqFvACTLNLnOOCMHgnselfTOl3oltEDkGTaAATkA4/UV8haRfy2ZM6xbJ4SWVWIGccZz9K+lfBmttfafbzzMsgZBwgBI47gV7WHlaVmfJ4yHK+Y7gkjYCwYkgkjkUyZSN5JwCCBxUYk8zG0YUcnilnBKKCSARn6ivYR5l7jbTKFCQAAMkE5wau5DYCkkdcAYwazIirklDuVTgkHofSrW4R4YOCf7pGCKYLUtksQRgtjjr2+tQSSkggLhQcA5yc+lMF2yMRjAcjJ64/wAKgeZ8tgIQMsN5xjHce9OMR2uVNf1ldEsZLjf8+0lEJ6n1+or5p8Wa1Nqlw8rSo5ZixIbJIPTI7EV3Hxb8ZR3d29lbSkoFICkcgnqc9xXkU4XczY3HIPHeuqUo04WtqzqpqKWohbzCGGCScEk9T9Kmit1mlQsNzjByKhLxMoQIMg9fQ+laFqAAC3X0Fcl7ml0ipqEaBSCpV+oAbjH0rEceajEKVlU/KQcYrpZ4lcFivDZGRWcbJhIWBBAGMU7eRDl2KtsgdFDA4HGSOpqzGhMrAjOcAcdKlFswOEYgDkjHIqQged8iYQAc9we9S4sE2RzWroVUo4VudwXj867r4a+OH8NX0VncH/RJGCgk8Kx7n/GuVV22lBIwXGec45pj2rYwpwM53N2rKaujRJb2PrhdOg8QacjoYypyAVYEH3zXlnivwc2hyfaoFMMqSbgV5ySev65pPg748kgjOnXcgBUDbnneM9Ae1eyapZpqVnIURHV13Lkcn2z7149aPtIulVV0d1Cc6UlOJxfgvUb+8soXunfzGyzKygYGeAAOmetdXdai1mAEGCRx3rZ8KeC4YrOBZSxYHcwBOTntmqnibSI7YBI08tQ+Nzckn0z61/FPHGHhg8wmqKsrn7VllTnox5tzidRu5rpyZJGkY+vQVN4Z1k+HtRjuxLtRWAkUDqDgZ/Cn6hZmA53DBOMEdPxrKa0MkboEABJAB7nsfzr8jk3KV5H0KSasfS7XCy6NhyQJFUsAcZ545rjdVANy6A42fKfap/Derte+GYA8hJiCxrjnOOtUbycNdyhBlAcHcMc1/WPhZHmoN2Pyzib3bRKzQidACFIXkZAyD65qMW53xsBkAjIPOQOlWd4kAAG0ZHOetM2nJwNoztyeh/zmv6NVj89SsWLLXLmwkaNsSQsAQpHIHsa3bPV7G7UKZo45T/yzdgCa5K+vLewhlnmJKKD1ODwOMexr5f8AiJ8S7u61eSS1kkRlkKgq3I98189mnCuX53Sk69NX7ns4LM8RhZJJ3R7Z8f8Aw7HdTPc2yK6/Z9zDI4wACAD1J5r5aktxBLIgGwqxUow5GKn1X4ga9rMBgu9RmlgQrtWQg4IPJBA/Csq2lkZgWGRkkt65rjyDI5ZLB0ua8eh2ZljoYtLlWp6v8FdWWw1WRllZHlYDDDO0jjpX0xaus1sJMkhiccdRXyL4Tna01WwnjJIV8naOAO+a+pvDWorqFnEYzvRIgfMHA5OTx1yDxX1D0mfJyvzams0OMArx1qtKoOVAyvuOau7cg4OQDn8arNEATk7jnnFdkWSynJHmZD5pG1T+7wMH3pQhOAMZyOh7d/yqxhBkhAewJ5wKgJXICkL3wO9aNc65WEJunJSRieILaMfelKEEHgZ/PHauQ1AhWYEAqMklRj9K7XWjEsRXO1sc4rhtVYIDIQTkHKg9fSvj8bgpUpcy2Z91hcXCvTTvqcX4gDPASDjJ3c8YB7Vweq42OFOSOQM967fW52VTGSGLAsPUCuCvVdp2YgkDoBXHCFjeclYqadGMg4IkY8qe30ro7S2MQLMBnJwM9Ko6bZldssiHDcgEYx6fWtguCoHlA+pPGTX2eWU3GlzPqfC5jVUqvL2EJZiXdgc4wPSo5/MBXACggkHOM1M21lAAA5/WoXUAksMjtXvJHkOV9iF43jYq5V3HBKnINRmNApQHCn5iSe9TzEoqou0ng5HcVXl4K5AAxk7hxn0p2Hcg2BQ+SAADmoxGTtCLgkZ9qmZA0UikAhgefQUzAUggEYAFFmK5I1uWUFmAwecVIoARgCCOvAqEEb2LAkLjv1qRdvmSAjCtyMDpRZjTFby3UDBJxggdhVS5sEkUBM5B59quxqYyQoySO3enKArEDJOc8/TmmkapvqZDaUqlTggkct1qq8RRkwMgsQCoI4HrXSOS+0DAGOQagmi80KoOCDkEj+tHJctVLdDGimNpOjoAJVO4MxPB9feve/hf40F/YJFI4eVABknGcV4pdWSbYzg78lWI7j1qz4f1a58PXgliAManJB4yK8nMcvjiqLjbU9DB494aqn0PrG2uXleRvlKMBtBP3fUe9aAiBjGXVSeeCRn2rkfCusRajZxSgkuVBwRxz/8AWxXSRXCISWw5/ukdK+BwuMeBqOlPY+xxeBjjKarUlqydIXGccKeAc9PxokGGXgHGc+/0p32qNliYEEHOVA6Ad8VKAWIcEE44FfY0q0asVKLufG1KUqb5ZLUhAO4YAB75OKtNbhgCRk460xoiwBHByD0qdA7IVBwQSRnv7Vy4zDxxEPM9TLcTLDVF2Zga5piXMLMwyQCAPwrkvB6RaR4q8qUkXN2QQATtGBxgdq9AuoWwpc73OQQBxXF63INPv47uJFWeM4V8dK/LMzwznTnSaP0eE4yipI9VurSLVYCLhBMMYbcASPxrx34jfBk3yy3NmnmgLu8o8bD6+4r1jwvqCXunRSs4d3UM+O7HrW1NAsqEgDGMEE9a/mqvjcXkmNk4S1ud6tOJ8D+INAu7B5TcoQ5BBZVxkjpxXA6jCishQyFyPm3HjPsO1ffPjb4aad4sgcvGsVwQQJIx09yB1r5Z8ffBy/8ADss7ww+bESWyOOfrX6pkXFtDMEqdZ8szjq0JWvE8y8M6w+jatb3MSgymRY3UnGFLAEn2AOfwr6I8MwkxJnLZJOGPr2z6V83iC7s5JYAscamQbmZQXKjBIz+ma+lPhtrUXiHTLe7htTBFIAVXOceoz3pcXw5sL7WK+Zlh5WlY73SLURqFRAqDoB0BPWtuCMKChUHJ4+tVbWMKqAnaDxx2q+UAAIBIHH1r+e7+9oz6GC0JYYy4cEcJwR3FYni3SBfac5KgBc9skDFbkWBkgZB4+lPNmJ4niJDlhgk+hrvwuKlhaiqweqNHDmVmfMt54budS1B4rcBX3FGUjIT0OfXGOK9g8Ifs62l/pFtqcV+/24sGEbLlQw757Vst4WigupntEVXdeMgZL+teueErMWFtFEQQgAIB9e9fcYrjjGTjGGH0tuebLBwg+ZnDWvhS/wBDmYykkLwV44Pc57//AF61VUqwYgDAB+lejyWcN6oEiBhnkEVy/iDwpM9u8tqcKcnB7H2r63JOMaeItSxfut9TnnRtrFnlvxU8RpY6TDFA0okYMJAFBUHsc+4/lXzNa3aTa5K7MSXY7h3JzXovxai1UalPC5kKJxhcjkZryOwmk07VY53GfLYEBhkEn19a/pDI5UqmH56Uk7nwmc1eWajJHpXiLw15enFygVEBBA6DFeR6lZIjCRCoGdw989xXq1r8QY2sWs7hVlBJzu5K59PauB8VzWsjkxY2nOABjAr6bD8692aPmcWqNSKcGcw3zMHOGA7ZxmmSFnBIXK+vcVFGEUAb2Cjj5jn9amOeULDI6gV6LVjw2QqoXOSCCeGbinws5cRlcgdaaYsgkHI9+1OgYibIViFHBHQ1LLhua8f7pU8p/J2Ag7e+eDn8DiuQvoh9oZYwVIO1VAwMZ5wB3rppGcW7yMpjTgA5Bzn6fSudlURakCXwwOBk9M/1qbHTfQ1Y2iLMsQZE6gMckj8KJ3CgE+tIsJiKljkDoRRJ+8JJUdcZP86pKxjLUUMBvCHKgcZ4zULqGZWcEAjgZ609BsUkA8no3cVEzl5ATwAelVZEWEUl8oqc5wFJx+tUNQRQ4EgGVzkg5IP4dfzrRbAOFPB5571m3xRpWCqwOBxnJJqGax0KdsDK20rgn0rpLGLbDApTAjGCAME/X1/GsbS4EZ5AQWbgYOflNdbpNuXIwCzYzgirhqyZSvoatkxYIxiBGQoY9jW7bxlQTv3Fu3p9KzrO1RsqoYMTkkknn6Vr20W11UqQMYBPrVuyJSJraIu4wQq+pyf5VejG10BIIAPy46/jUECeUhYuSCSB26GpoBIBuaRkU5ymBg+hrnnI2iicuyqTGdhXpg9Pzr0z4aeKYQ5tbsKXUARsZDkk9eMcY+vevNI4jjYACOzCtPRrprG8QxgGQHPTNfOZvhKePws6M1uj1MHWnhqqnE+uNDu4JYEaMAHAJJIJA/pWudkmTgOehyM15F4G8TRSCLLsxlAUA84IB/8Ar16np90kijB3D2r+JM+yx5VipU+h+uYXEKtTUrhcWishJZYznnJ4xXH+N9Cj1XQrm3R9ryNkgH5WwCB7gjPWu/VElBZjtAGTnoKr3Omx3MDqVy5OQQcV4uDrKjWjPsdrSkrM/P34meD3hWbbBvLEq2/IBIPTvXkVxaPC5VgVPTPTH419z/FT4aXs0cpjtvMjkYsNrZIPrjtXzB4q+Hl8NQlFtEZHjO1lLbSp78d6/sHhzOqGKwkffWnmfC5lhpRqXijgbeDZ5ZeUIc8k859uK0EZFYkFWBOMg55qSTR72zDmaJlwMF1XOB07VHa2ywx74nUkHOFOcGvsVWp1F7skzwJUpLdF+CeKORAzBC/ABPU/jVbXIwZQkhBnUBkVlyB6GprVT95xkg5BAzVDV7homMs4L3DDC7RgFQePXGBTjZswcJdDrfBHidY5ba21FwNzkZBwBkcZ9BxXbavb2xt3kQpIjA85yPY14Eb9oJXlRiGyABjPQ9K9P8E6xc69AbYxM3y/fUcJj1FTWnCjHnm7IzSkmtCpNo9zq2ppbW4D7jknaTgev09zXtPgL4WweH7EyzxJLN997jHUHoAew/Wuq8E/D+10GyMk0EctzLtkMzDOBjIGDXRX27ywFABzgcce/Ffz/wAa8U3i6GFlp3R+k5Lgea1SqjEWMRlCBkAgKCT9361q2CmMkuSATkcVVjtC82FGTnA+takK/I5ALBeCDzz3r+aq0nOTlLVn6ClFKyOi8NaoYLlQj4BGME4H1r0SW8WXTySQflIz1ya8dhUh0yCoJH1Br0IagBZqGUkbRgKQOQK7cFVcHytaHFVhZ3RyOrsLcsihpWJOOmTk/wBM1xfijUDb2zRGMpIo3Eg9PQYrur6ze7mMiLgDn5hnBrhPFfhjV7vzTb6dLcxnk787GPbaOuRnPPpX1vDmX08fmMVWaUV3M8XiPZUW4q7PBvF17LdXjsApUdAcnNcbdEMcOiq3UkHOa7nxPoGpaZcSLc20kQ5PzAY69K4m4jdnJMYIP8JNf3XlVKlSw0adG1l2PxDHVKlSrKU1ZlNSACAwJzwMdBVi3t18wk5BwCT6/jTDCFySmCc4UHpVq2+YgE4bp619BFWPGkyYNuIAOTS4IJCqSGGCCO1EZKZUDJ6ZNWYbRpGA3Ff9oDpWiMWyhKPnBPAB7dqYoWIuVBIBzkDnHqav3enOuGBVgeT82CB9KzZLV3ILjG3I3KO1apIRC8z+a5j2g4BJPHHt6mnRRyzToQN+AV2nnJ9frStFtQlTkjnBFSxyRttJDBuuc4/SrsS3Ye1sTEo27ccnIpIR5bHOASeKsKzSIBwB0+tNWDz3Kl9p6AqM0rILoGlfAyQOwx3qMsrqSSSc4JPOasXVn5LhASVAHJ9apeYACCSD0HHU00ikyOWNjkkAA9F9KIFZcjYQB/F2JpXYOoKtk+1SwsShBIBPBpSui7JkkJJkGRk+laMEaS7iQMdcHtVW1jQMB99VHIDYJ/E1ettnMZAKnBIPt0riqMaQ86dGycggAE9+KwtRhaMgOoV2BChjjPcge+Aa7FVMoKEkgjaR6j0PrVe80tJFC4ADcEkZC+hrx69GNTVnTTk07GZouoG3dFckqMAH09q9f8JXqz+XDkuWUgAd68OuIzBdFCVIX07ivSPA2qKptnWRhIpLAFQcE/zNfkPFuW89J1LbH12V1VF2Z7bpDSM4YuGO0BQeAMV1OmsiyhywD46etcboJMkSEEk9QfrXU2u9ASRjjGa/mWtHlqSVj7ukuZXR1H2t4rcNEmQvJGeg9aqSak5dTszzUFpIm0iVwp7Ek8itO0VHcAoCOucdawlI6krbkcN6ikhwUOckHtV1bhJYiRKrITghSDg1Hq+mpcRmSNFEoHXoMV59qJn0+7IiICEljtGMHtz1JrmlKSd0bwpOex31zp8F9GQ4DHpknoax9S0IR2zAqQuNoY9zXJWHi+8tmZNzMu45DLjv2/xrdl8Z/aYHRwDlcck9favqeH+IcTlmIjyt8pxYvLlWjaSPLPiL4QGxZSiyOwJZCPukdB714BrGmGzncPhiSSABjAz0r6o1tzewhHVmA4BJyQPTNeK+NPDKwys4ySzE7RyQD35981/Y+SZpHM8Mpt6n5rjKPsKjieVyKAhxhiTyD2FSR4RlUHaGGAPSnz2pVpSg2BTgkggn86hAPlklWLj+LPBHpivbszzJaH0IUcsCMEe9I9uJAADhycZrYttJnumBVMYH8Q61px+GCWLuNpOCcD0r/L/2iW5++ykkcFqOnmS3lBBx/Ew9BXlfizwpc6xdSOsGAoCgycADtz3r6e/4Q9mjffGQjjBweo+lJD8Po7h1MqIDn/V46jt+Ne1l2bPAT9pDc8+tCNR3Pk7SvhVPvBELlwckRoOc/WvRtB+FN0kJBhKljkg8Y/GvobT/AAdbwTIRGpwTlcdR2rXj0OO3jO2IAAk9K+hr8W4ivGzOdWp/Cjxe3+HEFnEGbcVA4jA4z6+9c9qujxWpnKRBQoGFPGT3Oa9e8YamlrauqAFwCEIOMGvFvEmtiaZiQVRsKARXLhcwxOLnvZGak57mQzwxEuVU5GADz1rMvr2COMFRkLwc9RVbUtQT5i0qxAAYAPX2FcjrfiB2M0qB3jC4EZGOg6/1r6rDUpVZKKZz1WoblXxf4gWJxGs+xJsxybVxv44GR27/AIVy9pOJFKqWJTgE85/HvWPq2oS6kWSQBCOyjpWlpuZbUMAyjAAJGMn3r+geFsu+r8smtT5DMp/u2X3kjMQjkDgnupx+tULm4dQLdJGMQG4AnPP+NS3PzRRFZSjjO7jIPpWfeSFcrkEY65xmv16Gh8S0mUp5ninJKBmHBVuhoeYIqFFwV5PvVa6Co7EEgkhQCcgfjTXc4VC+TnqO9dC1CxqQ30jEee4ViMgdBgVOk8oOXQqCMjIxkHv9Kz5pUZwJQFJXIAHapYLl3KB3MqKu0bj0Hp9KtRv0Jbsdh4fuSsysWEaHGD0wa9Ij8Sxi3RCVBAwzA5ya8gsb8KiITgLwAO9blpM8yEglQeMH09a4MRl1PEtOaNKeMnRVonV6rqxup1MZbBGOvU1UETvIhAAOQSDzioLFkkjALbio259xWnCvyrgAuTgf4120cPGhFQitDiq1JVZc0i9aW5LgEEjHJ9DWnHbpGQCcgd/WoLBXjUghSCMZNa0FsWCnAAJxzXRqc7s9x1qpdQpXOPQdB2rV0+yWRnUkkEbfqO4/lU9tZJFE8YGBnhutakEcUMUaqm0A4z6n1rRK5hKSvoOtrNI2C7cBRkEevpir0RG3pgZwQO9M2lJyuzIHAweue/8A9arcEGckEA9iB0rZIzvcWLDOCFZUH3QfSr0durOgGQT0JOc+tFtCcKCu455Nb1vZou0EAnH8IzxVPQzZFBbngMAQRjHtVyOERHgEEjA9hUiJ5YIJO4njinBmJBKgE88HIHtU3EgaMDCkgg4PHb2p0inIIbA6YHamqAzEjA56E06WaJc5OWHQGpLWhAsABJzgH165qG4iXKuF2uP4h1JHellv4yQqhmcnAVRklqp3N+ImAlVkJBI3DGapCbQpiJuCxONynJx15qnc6dGzhiSQQeB3oOuRt8pcAcYB5xj2FLJqsBm8uRgjnkEjg1L5gXKzNk0xYnPlqBkgnI6Vq2mnoQDnIxnmqa3Ucs+FkVwDzjnFa1tOjB0UbtoznOAfaodzRJIgazDgAnnJI9xVSW38pyygEYxtxn8a1wACAVKupzg9qqTqN5wuB1JoVxS0M2QBY2wAHzkn0qMuMnaoUkAHBzmnSqwBIOcZyp6n/wDVRgNk98ZArQzuMBC7lB5I59qSPbggcHqM8Z9qVl2EMCASOTjOKGXGCQSoyRgDk9utIaBHcbiQSAcZNNacRGR85AGTx09aWOUFWIGT37mo0AO8jnJwRUuyLQ5ZS6h1bIbn6imB2ZAVBQdcMMED0xS7CpVlChMfeB5pH2sNzOQTkFcdPfNQ2WiNyxBAYgnGWHahyGZUQkueASOSaZK4jjAALkkfN3FRNIMkE7h13A9KwkxoblGzKpAGSpx2YcH9ahupsqWyduAOB6d6UuNmwghQS2QOtV7gCJ8klg3zIR6VxzdikrmXfyqcEEhT19AK57WLkOpYHBGAMelbWo3CyMyAAbuBg9DXK6lcKjE5yoOPSvIru51049zB1a4DIwJw3UZ4ziuD1Vi7MVbYxOc11Pim5dYhNEkcrM4CxtxkEcnPtiuJ1KQTXckasGiOOBxj15rzXHmZ6VBqOtzovAlsG1KOSR94Rg3PYivqjwDenywRll4Ukc8V8t+GNtiwkJUlm3cjII7cCvof4fXzG1jRHDAgAkcYP+TmvgOLsHz4Rysfa5XXvoz3XT5A6blB25x9DWzbIHIYryx5Brl9FkxAilg6MAThs/5NdLZk/eDAAdQTyfwr+QsbH2dVxPtYy0NGOIYBUAHPHt+NRz2xOSBk4qzbsWAwMA+lWQisACTz04ryXHmNlKxyGoRPEXCjA4IPSoNJu3jumXOMfePcjtiuuutPWWNsrknjGKxJdIFvKkkYzgncQOvtXPKKRqpJm5ZuZYgAd3GDx19DTboOSqkEAdAO9LpuVAKvuzj5SMEeua0ZYlIG/kgdjTVPmVyLnL3DyxyMCpBXoCOtZM9/KJCGBAGTk+vpXZzWiyIVBIG7d/8AWrNvNFWTOFABOeazdJo0hOPVHJzeJJIGUOkjHtsQkD6ntT18TylUON2f8mtW48PkEkEhTnjpn2rLvNF8rLk7VA4U01G3xHQpQY0+KSiEysA5J+7z9BUEPjERqrjCSN97Jzmue1jCyFVGAuecVi3TrtRc7Wzn3PtXUqCauVyRaPSI/GyKMEgHGMtzmrA8Z2yqoaQRE4GScgk/yryEXcgmIwRGAcseMmpftDoCQ7AHgiqVBGLppHqM/jmJVLmVQg67jjFYWt+NWw6AgSbdyAHOR9a4M3LyyFQGJYEFAeo78VCCNnyOWKkg56flXRGhFEWiibVNXkuZSJJRKDkBSOhPasS4JLleQwPVTwR6VblRHcFjgjqMfrUAj2KMhSWBAJPT3rphT7GkXFFeVTgADPHXqCaXc0yIrkCRiFG3jGP6cY/GnOyKQQ6hOAcn86pXF0hkKK2Ap4JGK9OjhK1X4ItjdSK3ZdI3oXB3AEqSvYjtTg5xIu1grbT14JH/AOusttRjR0AbnnO00S6uAUUgI3U/NnPp+lerRyrGzaUYM55Yimt2bKYfAcABvXjmqV9pcEySB0DHHJI6VS/toOCCu8ryADimT+JIrYly59SBySfpX2mX5BmkJKdNNM4auMoW95nNa/4SiuY3cIHUA5UHnH+yO5zivEfFPhZbSWWZDyDjbj0619B3OtxXFsZIncNk/eUg8+lebeKtN+2hxEuxTk+vBP61++cOUsxwv+8PQ+GzGtQm3y6njKFvNAJwucZx0q1a3EjoACCFJUkDrzWzfeGpIyVWTjBJIXGT2qmmlzWqMjphxgtnjNfqlOopI+TlJCqCAXBDL0wB0r0v4bMRcM7PEDhFfI4OOhHoTnmvOACqBQwAyAfeu9+HqeVMAQVO7dgEGvWw7TZzzeh7zp8izoCqkDuADVyJ1UEFwxJPI4x7ViaVfMYUUxgLnO8Hk/8A1q0jICoIAGTx6k05x1PJna5ZuZCiggjPb2FZlyyXMIAOXBwc+oqWZJJHBJwn8qZ9nCMAy8ZwCB0OK5pJEJmPcxgSEEAAck+tZV3boZHcDAxnOOBW5fQhQSSdo6ZrI1CZba1lkbIAUkqa53HsbRZnnywSXcKgB5xXO6p4jS1ZooWUO5Kq3Y5B6+gNUNd8Ts2AjKEXrtODj6Vxd7dtcysCSqMQw/vZHTn0GelYuLZvTi5MvarqBuZME8t1xVBAo5AyeRmqxYs4BOV69etOac/wEEA8qO1OMeU7Eki9b3ckRUpK2wHlQOvtntW9Y+Kp7JQFJD9hnOK5qNgcKwwCcjBxg1KVbaQG57kdatNrqRJRe5rXmqmTOQxlYlvMY5BJ7Y7VV8/c2GXk8Gq6o7JtIJUDHI6ipo41Xy15AAOec59PpWbVwSiTqwRdx+UAgAnv6/iKmkkLRqAMjOfoPWoFjLMpzuGckeopzOIZEQoW3dMdqnlGyaPDljlgMcLjpU5AOARtjIGQDgkjvSRx+XHlgzBh1AyT+FWorLzCCQWCgErnPH9aaiZuViFrU+W5RcvkAKeM/jV6zspDjcMnvxWlaaaUmcTKYwhGAe/FWwqq5ZQQBwCK6oU/IylVRTjtTs2ZA2nIBq4YxhEBIJGTxwKnYR43kEk9cnJJ70jsnlgZCjORk4yf89q6VGxyOdyvcwmaMgsGIGAcAYrGu7B0CFyAXJx71vzzFlKAKVY5Jx1qndpIyAKAV+8W9D9aiUWyE7s5l0WMsAMg9d3rTGc4GQQPWrU0RMxAG859KpDfMI5OEUsVIPYA9fcVwSXc7YbXHSsZPnYrsAChcc59c1WyizEBAQRnOOQfrSurOGOc5J5x2oiUBCCMnsazasbXGIohEhQkmQ7jnmoFaWSV1AIQc5z1zTycBkDFN3yhxgke47fnSqhiDIwwQcEnrUvUpMrSsu1VC7SeMnnBoLCNCFcqVO7B9f6ihxtcqTuI5IA6fhTNpmBIDKTggsMU1Eu40IJivlg++O5p8cDvkBMAHJHHNW7K0EfmEgksm32HOc1bSA4G1cgDoK3iiHIpxWyMMYwAOQec+tWAEDKQAOoCnqaXKElYxwOGxzg+hqZFPkgKVZc45IBIHf1rSyMuZsjETXBJVQABk84wKgkiYyGNlCgDOTViAlMIAXLHrjp7Vr6b4S1HXpQltGScYGVJA9Dx3rmrVIUY81R2SNqVOdVqMFdnI6jYMQGRARjaCoxn/Oaq23hC81YFIbYs54DMOB7mvo/wf+zrPqQQ3onVSvzFRgE+nXI+or2PQfgjpulwojQAEHJ3dT+dfk2e+IGW5UnGnLnl5H2GByac9art5Hyp4P8A2eb/AFCWB5x5akAllUk57kHsPwr6W8EfCjTtDt40Nvuby9rFh5gb169K9Nt/DNrCkYiQIYwB65A9q1baxjLEMGXggMDwPbHrX84Z74gZpm14RlywfRH2lDA0qUUkjh7yP7HkjgA4yfToP5Csy41Z4yAmcfWuy1zTFKgEY5+YdCBXC31n5ZkKIVGThS2SB25r8oqVZSleR71BRSSsdFpF69xCgI68HnJBrf0pktpQ5y5IIwQDnnNcjoaskYAIyR1I6H6V0UJlSSMAjGMkk859KIzNpJPY7eFyYwcEjqTmlN6iRklCTg/KeCKis5x9nRWAIHJOc5qtcsBK2RxnjnrWrfY5HHU5HxLf3v2gGIRpk4BLEH864fU7i7U7jKxAJJJIx9K9OvYEcMQAWGSQRkiuO1zSnWHeFGMkkkgk8+g6VzvzO2nJJWscvBqs8ah2k3DnK5OPpWZqGpTSAB33qWzgjOCOhHpU96GgDBQFTqQeKy2nl2FSQqH2ySPrVwgr3OhD1uZt2WkJxyDmn/2tO0uQXVT2Y9KgUk8Kcg9Ce9DgDaBlmPHA6VtZdjQ1bXxLeWzK5cGPkbSc4NLcagmqQOHIBYdDzk1nJCoYrgvnHI4HP60MpWTYpKFTgkV1UMTUoSTpu1jOVKE/iRyviLQhLCzqS6glcqO/cV5tr9nbWQjBVlYkqSehP1r3mfSFuo2ZFYuR1HcepFeGfFG0nsonRg5ViSSFK9+gOeTX9QcB8T1MfFYas9Ufn2eZZTiueKPL/EUoa4KBiBzgrWOE2jIcvx94jGatXcwnIJYkqMYYD5QPfqT9ap4YkAHJznGeK/fIs+F9nymddK6yudqlVAKj69eKk0jSpdUv4IIiCzuFKgHOSeMnsKv3FrLcxpGpMp7L02k4BIH5CvWPg74HGntLeXEI81iMA5yQOnJ6/wD169CjByV0ZTqKC1O18G+GR4YsLdEj2AAkjsSetbsknBKKVwSOR2q+sJI2hORnAqjcq7MTgqM44H9K1kr7nlzqczuUprgyMAUyOhFcvr84SYqAWUYJ2nAOewJ6GuluHCSgFd5AySwxiub1nebt0aNUhIGEPJB7nP4giseUUWczeK+wEtuTuuM4rFkRJWAAAAzkYzmujmYKAmCSAQenJ9axJ2WKbKgAnrihmqfmUFiMjMyEAc9e9LsKuhBG05yB2qSTb9xRgdcDjFRyqpUEMVJG3Pv9KhMe5et8I0rb1G8AbOckjpg1owh/s8TtgBsjbkEjHqKxYZHidBIGIJALMQMj1+laazpuJjZXU/KXB6j1FdEWQ0TSwCTcSMADgjmuc1mzZHIREeRSVLZwCvGOT7V06umRhyV6gdqp6laRTJuJ5B3DHf2qKseaJUG4y0OCuYSXIPJzzjt7VnTRyeYgWMYJwxPGBXSX6mLf8gJyRgcc1iTh87NrE5C5Hoa81qx6cG2UZUEbsACXBwOaqOZApDjLD0rTkTyyAw5B4PcGqwgaeVkAJbO70yfqaiTsrs64Jt2Q7TdAm1m6ijQOCzKTsOCeen0NfWvwj+HA0KzhuJ7VRckDcFUAgdun864z4GfCSecwanqERByGQA9P6Zr6YttM8hcMdpxyTX83eIHFN5PAYaenU+9yrBKnFVJ7mdKxY7ypL5wS3JJrOlC8uhKljkhmLYPcD05rdliMgIAJGc46VU/s4hzlAUzwDX87zlzO6PqE0Zy20k2xWJEIJO3HJbvz/SmvAVBVhyGJBxjjsK3orYqSSAMjPHekvLcSKAcljwMCoTki1I5eeMAlyMlehA5FU2hBUuQwGM4962r2AwIQTuOeoFZExVl2qcE+p70/eOqDbKbQiRMA5PU5qnNCrM7HJd8AnrkCrjuUwATnkEA0+20qa6uIhGu9W+bcD0PpTu1uzoUkt2Y8kaRyEqcZPNPtLmeylV4pGBByACQD7Guxj8CXcwBJjQ99xIx9MA/rV23+G8szrvEyKeCy4wPzFHto7Mv2tNbs0fBXxC3COO5YgfdGTjn6V65ZavBdbSk0TrtGRHkkH8a8pt/hzHbulwgDNtIAbJ4Pcdia6HT3m08BCdi4C8d8VlKpfRbHnV1Co7xOyuGU5JOD/OsuWZNxEgIXvzz+tOi1UnkEE+pGetZuozmbJQnA5yO9Y8vMc0YanK67dpNLsYM5zgYOMfj6VzksBdyyqcqcFmOQfoK3tQs9sxzxkEgEdarRWRCHcCAeMVtFcqO+NorQyfJkZSASoJxkd6khCttQIHGQSfQitL7KxyqABRyTihLKXgxorv2DcAn60+ew3I2NCnZSRISVHQKf096620kVkAQAnGAOn6VyemaddBk8xVjdiCVU5H0z/wDWrvNLsgsQAAQnkkd6ylU7HFVtuiqYt0gUDD46ZqzDp7uuCB15A5yK0UtB5hcgEAYBXqPWrKRKisCcg9QRzj69qlOT6nG2U4LNFyCAQQBj0q+2EichsNjATIAP4+tRGIJwMBj1xUgYoDjACngkZz+FaRk0ZMsF0Cnfyp55HSsLVvEg3yW0JdGIzkDgfnVq9ndoiQdiHj5h174Fc55R89iyBixzkitl73UUbXLCTTNgu7EnjnvViEEkkSMR3XjGfX14pIYixUMAFHUjqfarKIAQxZSc4wBj6Ckody3sLFGoJOeDljk/n1rzP4n6x8kSCVYvKJI4yWB7f/Xr0jUAIdPeZyqgHGc/ng188+P783eoSuW8xo8rleAQeQPfHrX734X5KsXjHiZrRHyHEGLeHoWi9Web+Ip0e5dy4aQ5OO4B7/Q1zyg7ZGBAY4zu7fStjWHWZyoRiQASSeCax2fKkAZIOCMV/WVZcjsj85pSckmyCVwikliW6DGTiowsqkOQdpOCewHrVqVVVU4IYjkkcD/GqztHEUZyxMpIG0E4+oHT8a86bO+BDMWkLIHwobIwRz+I7e1Z7wMz4DBx6txV6V0YuMFUBPQDOfrVKSPchIOB7965nKx301c5PxGCzybRtAGCFOcVzhB2EKfmB+76D1rf8RSmJsOjPuzyeMen1rD2KVADkEjIbHNfK4h3mz6ugrQRCqOhAL9fQ1IkTsxCtGWALFSwBI9QDyabJGcghsgHg4pWiDfOQQwOea5rHWhZZEKAIv7zGHJHT6VBcQF4SScjHY8VMsZTaQATnJPXIpdy4cYwTyRjrWiEzhvEEAJyQXZeCx71x86BZmyAMdvevRNdg81CEAGSc4OcYrz3U8wykBSASecdcV1wIuVJEEgYMCB7c1VQFkZguTyAfSpm4w4coO/v7UpYfMAwAxkH1NaWC4lpM8BVkUSSghgc4wR3zX0X8Kb5Z9MhBJcqoLSZxnPt+NfOMJ3SEEZbGa9e+D+qB3EEcuAjbSFGOR296+iyWtyV+R7M+bzyl7TD83Y+o9HlFswDoxIPIbkj29q6rTZXjUElkZssCpx8vb681wmhXBVCOpwvPUcjp9a7HSZCGCAklDyDziv0hK6PyiXunR2hLOCzFjgdTWpEQEDgBSpCg+vfrWLaOfMckAg5IOMYrVilLRL95hjBJJ/CspIEzRjmLAq8uMnIjzz05I/SrkLCLDFAeg+buKzbaUBXUsU2gKdx6egOevNX4ypBLElugAHesWjZMnjySXYgk+gxT1LkuoUBAxZQpOAMck+5xTUbLKSCDjHTip4VCgYTcRnIPUjHc+1TsaJAiscsSQnTOO9O2g5O8Akg5bkEdx9TTgv7sITnA6k5+lOXIUlFClcgt6ii7KHKoXkbSucgE56VXjaR96NJgZyFVR29Seaeg3oMAAYzkHOeKZxsIIyc5z6UCIjkEHGM4GWPXPv3oLE5bAUKCpIGCfw71LuyvzBWI5Ck4B/KoGR9rMSqgjAKtk5+laK5D0AuVjAJJI4ye9QTg5LkADGAxPOfTHoKkZD5ed4APOGNVicYBLNkZyRx+fpWiMpSCOR0XAYl/wCIk4BGfTsOKlgvFkwoBBODkjHHP/16quDKxIOCRxj0o3lVaMgEfeye/tWlrmd7G3HOqEKRyOc9sVI96i5AOTweBx+f9KwRdSSOgAxGoKnHTJOf8avwRRtH5hdUBUsQzAdBkj9KlxXUuMruxX1rUWhgkmMojiUAMCuTnsc/geK8P+IHxIALRQSb2K4LnJB9CD9BWt8UfHrTxvZWBMaHDFiQSATyCehIFeHa7eLdTIiOHKgltpOQc8A/hzx6/hXm4rFqmuSG57WDwjq+/NaFWedrm5mlMpcyEtuY5C57D/D1rK1mEPEhALAZ3DBP0IFaG48gjYxPIA60x4hFFOBkGRgzZ7Y6c9h7CvAc5Sd2fQQjyWSOC1OMRlsjMmPmIGAT9O1ZEyJITGSwOA2Tx1rodZDz3AWQlQWOWXGQO5A6E1izqDIUC4OMZPcdqmx6MJXRkswjyDkjoDzUJLPggZONw56j61aMhiQoCQSSCvrUModpCWdBHszsPBBz2PQ/Skbp3GWw28qA27BO4559KfJPnBQAYHYUBm2bEAPbLdh60LHG26Qbum0j0IqkS2PgkcBVkYSKCWAI5Ge2R+VaNtfPHMktuxieNsjHUEe9UI2DSKAcDHIJ6ntVuPjY54Yjgelaowlqe+fDPx0mq26Wkki+eikSEnGCFJBA9zgY969T024EsLMrByyhQGOMH1z+nPHtXyD4fvptH1H7RFNsDMCy7S2cdeO3FfR/gfxPDqNrEwWK4JXhSTxnuMdTXrUcRJrlZ87i8JJS51sdLqtjHd25UKqoMjA7kdTXh/xA0kxXjyk7Yh8pCjOD1Bz24zx9K95aQbVYjc+cgKcY9/wrzj4h6cPslzIhBPDGTHyrzgqRwST2x+taVHzxs2cVJ+zmmeJW2rTWRKJKrxHo6E8n6enStG11aXyZHyCVPGDjJPTmsfU0P2krGQpBDEsOo7imI6AqVLDtgnivOaR9Dy3VzqG1y5vI0iBKoANyk5Bb1HpxWdqMe7zAGBIOOO+KZp8gwzMACCc4XA+tOmuEuHZ0Dgq23DDGR6g96FZE8tjOQIrEldowAQB1Pc/jVvTdPa9nS2tomAc4yqkgEn/69aGm+H5NVuVjshvEhG9WySh7c/TsOOa9t8B+BE8OWTyzpuu3YEEkDaB7YyTXzueZ9h8lw7q1Xr0R62AwU8ZPlitO4vgjwWmhackjvGZXQEKFJYE55z0GMYx7/WuuMTxxqpACKdwGOh7ml2oCAgUEc4OetSoHlQrgAg5znqK/kDPs6xOcYh1q0tOi7H6vgsLHCU1CIxcBGdgSko2naSCMc54/rwapaxA81oYI2JMvyjB6gmtZASoJIJBIK47Y/wA/lT5oFmkibbkBep7Ef/WxXyKxDpyuuh6LY/wT4NtNOtCgt4hcltrSMuCQDkAn0yT1rpm2QF3ZD02gA4wfX6U7wzZ+YshEjDaVUjjAJ7E9uOaL8BpIo4xhQDkkkknP6VVCNbMsTGL1bY1NR0M1AZHJBJ78c85/QVrWgMcOQSXHH1pLLTguTuAXPOeM1cMXkOdqnkY471++4GgsPSjTXQFq7kAldItpBBUYGTnP41h6zd3AjdISQSMgkHj3rfuIi42q5VjwTkcH8aytRYfZ5AxBUZByBXq8ySOynp0OL1G8lWMM46DBHr715P8AELxAdso4C8AYOOcf/Wr0nxPfLZwPKyxgAFclhwfp2+tfPHjnU/t1+0SO0kSEnCv8oY+3qRivSy3C/WKyfRHm5vjPY0LLqczPNI9y8m8sWbcPatDRtfu9HvIp4OWU4O48Ad+KzF328QcK7puC7RjgnvQqnJ3kAZ4AHIr9RprlSSPyWq+f4up9WfCH41JrG2K4ZIJlZcEkkHHAIPYH0FfQmn6nHdwobcbyxGBuzkd6/N7StQn0+4DxySI4IAZDyAfavpX4RfFl5xa6detIksACgyAYbB6E5yScmvcpVuZJPc+TxWG5Z3hsz6VkV1ViWwScAZxj8KpTgN5hAywHIqPT9SjvbdCh8xgSGIzg88EZ5Ax60XRAhYA5Iyc55Oe34V0J9zlUDzb4k3KRafKoBXcDyT1HSvlDxDbTajq08USMyhgFEeWJ/CvqL4kWNzc2ZkABRH8pCCCQGPGfTk1zPg/4XwQ3Zu5TuuCSQxPzL6kDpx71wZjj6OCoNyevQ+jyjL542qox2PPvh18HJri8gvNWCPboQ6xhSGLA5Gc9AOK+g7axQCNNqqgGAF4xVxbCOGIRpGQwGC2Scn1qcKIYQVUM574xX5BisyxGKk3KWnY/ZsFlVDDRVo3ZWe3SOMkgZHPFZV7ONjDYq4985q/Mz8lsADkAmuY1XUFiEilyHJGBjp615Tm11PoYU+5SuNVktr4LEzR54YKSAwPY+vPas3xPG9zp0ikKWCs+0nBIA5GT19cCohPcXt+iQlWKsMAjoO5NaHjgxWmj3iIjk7QxlBBCAjke5+lfb8OSqTu+h+ZcYeyjKEV8TPlLW5jLfMSwbDE7gMA/SpNHIeXGBkfNx3qvrzGTVJSAUjQ4ySMHPtU2j5WeMtkA8HaMHHpX1EtJNnyEY/u0dPDIVlIcZUjgVp6RcW9syIG8wZ2hSc4PrWYwCsCoKuRnn07VG0/2Ql1ILnkAdz61lOcWrNmDUr6Hd/ZI7wFgAqqMErgMR9ah0O5ubGWWKV2eJX+RjwMfSo/C+sRX0SROPLlUZJ4Oa6gaAJUdyVRgMAOCD9c18pmmGhXg0epg67pySkbuh3pkyCpkJXOTnA/+vXRQxvNGUc8kdPSq3gHwrHqUgD3NxAysFIjA5I9mGCOeor2fSvhDHekYuhF5eSQy/fUd89AfbFfy5nyjgq7gkz9Dw9dOKbPJfJdiUAYPnaQFJ+nSuh0rwfNc2wnnj8uJT8xZsMfoP617LB8NtN0mDcojmkIDGQAg/TnFcx4nZ45Aqg7ACoxgAn3AHPGa+IliZT6WO2Nfm2OZg09LaJMR4JOAxGc0+bTy43EgDGCQO/qaa88EYwSMADGOgI9BQ2sIsICkykkghsDA7fn7VwttvU6IuTILXw+l+8sG/LyIcAgHdjnv06dRzXmPjDw6dMdiIz8uTwMDHpXq2ntI2oCdIirFSoIyAAeoBrR8beFotR0yC7gARTGRKmCxLgnJ+hBHHtX0mR436tiVzPRhKcoHzXPG4IDIccE9uDUtrdun7sgAKM5zwR/jVzxBpr6VeSRFzGrklNwznHb+tZUZxMpbBBxk+or9zouNSKlF6M6I6q50QnDqFAbAUfMe/tUMijeBjBOeP60WhEmQHBA6jrmpptr4VT8ynBJ7V2RVgZnzrMz4ckDqcDOaxtRsy7liMoR+tdHKpbIIyeoPtVG8tklXGSEIwQDzXVCdgTOQeAyuUL/IM/LVi3ge1jjEQZDnaCtOv7QC6JjRgQNoOetPt74xbw42FRgfWuyM+ZG2klZnRaZ4un0qQPKGaXIBZSM5HT61cf4lOdWjKxMkABZpXOMflXP2sMd7tLsck8HHSt220GBmVsq5BDAe4qrStoL6pSnrY9E074lWzQpIZVYBdxQMSAPXr0rKv/inpU5mSK6haUKQAsgJB9wDWK3h+zvFMtzbh+QQoHAPsP6Us3gyCaNfKiQknbhkHAPf2x69aacyf7OpvY2NE+Jdt9ny9yFmUqGJycepx2H+ea6u2+KVjsEv22N4zyHByCOx9cfhXm0vw2hjuTvwCm3lCcH0570kvgWJFMzrKCx2kx56dufrnitYqTF/ZcXsze8afFyyuLlIrF/PAUCSQEjBJByCMc8EYP6VSX40mytlRbVmkQ5QynKsccdOR6c4qtbfDzTrRgY7eMscsWJOST1zn+lXYfBOnIQskcbR4APmDOcdvU/jWmptHLaKVnqcjqvxQ8QeKYDYNazxW0hJWNnAyB1YAZyO3UVFpx14xhBFsbIAMrYI/Af413J0zTbRwyW8aAcDAxgenFJcaxBC2wKAo7DkD35rGVzR4enDSMTnbfwpfa6hn1CQEodxjxgLg4zWpbrZ6WgWJFTb1KjvWfqWvzkFYZP3ZJyBxkdh9Kq2zPczAlcFh+GahuwlGysbh1uSXMcYBXnnaMjPvVmJHlAUBXfvmq1taCJQXXJz/D1q7EmQCRsJ7ZrCU2YOxFJGN4JK7uV5GeO4zVGZGAICogzyuM4HbB7VpvGIwScFF53HtVGeLzmAjlIUnJIIINc8pGaMkwiSYIoORkk+tbliFt4lKkkk45GDVW3syQXAw7EqB3Y+lT+UEUAnBB6CuObNETSOxyQAQf1qkxbIViCeSBnH0FSyTiPkvjPy49Md6pSSEkuQD6GuVstCFCXIKDAHIzkGrkMe5UJAAHZfSqsaIMEkgsTkLxmrMJIA2khV6k9auLNETs5eQDdkdeauxMFwm8MeTiqKKEJ2KckYAHTNTwZDjAwR1OOp9Ks0sjWtiRKoUlQSORWrC+woSMsvJwOT7VjW7ui5cfMcYJHStSOVmZTJISwGAT1NawRElY2rWcKGIbaNxYKPQ9/qa1IpyFBQ5J6n/wCtXOxNvBUZAI9eorSt3KqCRyeORjiumKRxzOe+It8Fs2djtVhtPoD615jojh9SSAjczEgFh1rs/iTdhLYpLIoibg57ntj0rzzQdQRL8SGQYJCoccqfp3Fe7htkjxcY9Hc7W90WbypVcqCyggRnOM1hT2x3AMSAOhHPFdZFqMQjaJidxBHIJBI96oXGmsgWUjCv8y4HT6j+lfp+GgvZRPySvNyqSOTurUxhmRwBjIOMYPpivYfhJqIuLdI2cCRAqv3yT0xXm1/bRuGBOWxgYHWt34YaidK1s27AgyAMobnGOpz/AEr0Kfus8fFU+eB9FomIy6yAoONoB3Z+tQyzlGjByCwJAYGo7OYyxKWbAYbiSDnP4VJdAvsOAWU7gw6g+x7cV60Xpdng2K0E0cOwAg/MSR6kmrckyRsA7sxBwVXrkDgH0H+FZQPm42hQRkYI4PNX7h0KEqhCjgAnOPTn1rTQT0HLdrkhSyuTkZGcDHQ+9cz458TrpGmtHGdtyRuJbBBB9vpWjf6jHY2kshYIygkjpke3qa8E8ceKJNZ1WRldgo+UhuoUdq6IK2ptTXMzndS1F9QuHlcAkkgEnJAz0zVUZGRnqCQcd+wpG+ZtygY64J5z/hSFiPmw2QSQuQcVzyvJ3Z1bD/JDbA5IbA4J6d/61dRRCvByQMnd6VWs7ZXwA/GNuTwcVcMhBJJJbAGW9BTjEykxvlq7gEkkrwFOMZpY41ZnRwCBjBx1H9aWRUyknykgcEHpUlvjLZGWHoDyK6FEzuWJY0mKAkoMgHauTj1/yaRdLWaUCNSw6kqOelWrUh8sSSoGOBgir9tsQgAkHsynBB9aHFGikzKl0+UNGY0ygHPPJ/Cp5LIyKoKEBuvGM1t28aq4JOVAycHk08Ikg3KGAJ/iGDXPJRRSlIwYdLnsrlLyBtghYNtR8MfqPQ1754B8ZzeIfD1tZEg6juEccII+dicEA+uK8iCJKpRxg5x16ivQfgB4auNW8atqJBlsLBSpPIQSngY6ZIyD9RzXy+dYqOCwk676HrYKnPEVVBH09bWAtLMIjbygwT6kdRWTq2lJeKMrz97nsa6UxARBSxcKchj1J7mq58k5UnDH+9xX8J5/mDzDFzrNWuz9mwqVGmkeWahpBG5SM7uCSOhrEm00RuAF4HT2r1XVdLEgLYDLjsOlc3PpKCQ70AB/iI618NOLvoz1Y11Yr6A4trFbcHy4+WC9ME9TTrzMm8q2GzwSf6d6s2+nmCRgDuYjG0kdv5VUvon2kKQvp3Ga/r3wtg4YBtqzPzHiSopVlYVXOMA4B4xmnnKYJBLLzuJyMDnp09aqJG/ykEBc5yRk5+lct8QPHMPhuwuImkWOcKeGPzDGc8en+FfvtPmlofENxSuzj/jJ4/WGzfTrabzFAJypxhiORnrXzeyN88jlnI67jycnrW74h1yXXr17kSTENjKoAQR2JHasSeUQFBKCu44BI4J+vau6UnblWxUXDdMjZS6MVBQAc57irFs5woPJPQCoHywOQRkknnAPPH4VLCAuCTgDjAPWsFEGzqtDuHQo+8oAc5HQivbvhb4qDTi0mkG9iQq+oxx+teCaRKvlFudh4IJx+npXT6TqL2N3HPEdsqnPPQCrcE0efUm0z6xt5BPGrgbQRkqD60kuPLZlxkcivP8AwT48j1dFtmlxOg5Xp1HQE9RXdw3CyYCnPGT7VzxTW5MZ8wxmDRhl4B9f8Kh8osxJ4wOuKsOCSSMBfpUXJVlLDB5wO5HvXQnoJlG9hF1byQlgY24II6/j2rgvE9k1tIUQAKoHQcAdq9DkVOFxnv1rH8QafDcWrMrOzhTwFzz9a0cFUjytHXhsQ6E0+h4Zrc3ls5dcOMgewrhb+6Mc4RflBOASa7PxgIoZZcTF3ibYxwRkgcjng/hXEvYm/kErXluFP3csRj6j2r56tlteErKJ9HHHUJK7ZuaZIJYllDM4BCEs2cnucdhVqQsJXCksueTV3RNFgnaCCK/gnlYBfkYbNx7Z4rdk8CXIQiW8htJyMlYz5mB6EjjNfRYGDpU1GS1PjcXN1aspRORMpUgE4U9fekM5kZ0LAEckk44rrh4GZ9pe6BJ4AVMEfietTL4BgKKkkkjkZb7oGD9e9epdHF7yOHDBXIwSSOtRTSqpDH5l24JJr0EeCbSNxhJNq8ElsnPeo5fANldEhkKIx5LkkH1JH+AouhqXmcFjaAYxhc4OeQB2/rQSckqNx7kV3Fx4BhDN9llLTMMhsEqQPbIP6Vk33gzULUjyoxcY+8QQMfgetUkmX03ObTewyRjqcVJCp2liMkdj1xUz2c0DypgkHAYf56UhUqSSAcAggc5p8gk0RvKU4IJz0FAlUYULk56E0CJShYtuJPUnr+FEUaLgN8wBJLHv7YoSNE7kiOSCCoB6DHekLuxOEB4KgkZwSOtSbEy/IAwcYPSo4ZCgcM+AOeT1ppDuMwVJBIJ681HOpJBGCCMAHvT5WKqApB6thvc1XmdsA5wByD6VSVzNtHrfww1qcwiJ2DRrhSQeQQOn4cV6krrKqOhztPH414R8Mrh4LiRUckySbyG6D5QCQPoBXtFnMSoJfAIwea/JuIafJibpH6hkVVzw9mzXNwiyJjAlAK5z1B61oQXqMkY3FCOASM5HvWCWaPBVgwJxuYdKljnEeCWx9O9eLhMdVw0tHoejjMBTxUb2tI6Yn5gN6kEcFTnJ/pU0TYZRnqOcdqxLK5DYw+7APWte3ZGjDnkMOCO9fbYbG08TG6ep8XWw1TCytMj1QiKKSUMCFGcH07/j1ryzxPds9yygYJAYc9FPt2r1m4t1aHYTnfn3AzxnA9K818T6LLDcuwRWI4OCBux0PvWGLwEcRHmjuerg8wdO0JvQ0/hPq7W8kmnykschoye4Ocj8CRXr0Lho8kAdq+ctJ1J9I1eyuBKIYlkDSgrklB1x6HFe96Lqcd9axyxMHidQysDnIPI5r+VeOcpdGq8Tax9thaqkrFqUAEhQVPPTjNZeqaRaatamK6t45QwIIPYVpuSAxYgDORzniqmXMKEgknqQOAfQHvX4v7Rwd4ux6sVc+fvip8BrSS3M+mEI53ExgEkAVp/DDwfZ+H9CtbOCV3FuCoU9iTkj8zXrGr2ouJDk7FIxgHr61hHS4oJAU+QZzgDqa9epxBiquH+r1JXj6mscNTb5rajGs0Dgg7HXJAJxRHlQTnJPY0rxsrEj53ByF9aia6BY5GOOgHIrwlWW51KFi2rYjK4wCQx9yOn86sRnzQqg8noAetUoZ0lJBIAHJycf/rq9GmxCFALEArtPFa+0TFsWdNii+0JICCynIY9iK6m2ujHgK2DnOM8muPim2yqgOHJySB0960heSlAgJGeQcfrSunsZysztUvxGWUnJx1znFW471GCiQcAZ5rkLW4yoXJcj261dXW7e0IeeYIo7MwBArem5J7HO49iz4r8EaN4vt3jvLZTKwO1gMYbscivnH4j/AAAu9GjnuLZGvRn5RbpnA9wOTXvN58TdI01yHuBM5GQgBH6kYzWRffF9JYwsOnRlQcBpmyTn2XIr73JOK8dk817Ofu9jjxGXQxkeWpE+MNf8P3OjTFXjZGAI5zx7Vytw0sgYMAzYxkHoP85r6l+Ictr4l0+4u5dMgtnX/WGLgAnoSfWvEZdM01LlygVWJVTyCT17dfxxX9YcL8a4XPKailaaPzTOMjqYG9RfCec/ZWmRyQFAHOe9KVaRVKKoONox1OK9bsPB9jfO5igkJwCrMMAjvkVsW3wy0yMqxtgCOQAen+c1+nxbkfCSqRvY8IJlPMaNIRngDuKsrDMrEsAISBggHg9xivoKDwLpvU2gRyMFhyDVlPBdlHgLbLkHduIBB9sVfs2xKq+h89PYlYAsSMys27agOST1P6VlppF9JeKw066kDMqoBCSTzycf1r6qg8OwwtvMUQbAx+7U4/SrUWimJnkUkSuAMg42gdMDt+FTyNdTT2smfMU2jamIh5Wm3k27ogiO4H0PoavQ+CPEU8IJ0aRJSOI3YZI9c19KrpZVyTKyl+CTzmpbfSEWRHwSM7nP9RVctt2Rz1HsfNp+G/iWTbs07DE4ZZZAAg+ver0Hwl8Q3MhUw26DHUkkg/yr6OGnvgkxRlWPBbnHocVJ/ZyzZYRpDj5SqgnJ9aXLcF7TufPLfBjWfLBlMET9ME5J/CqZ+A+sTO8jX1rGhAXaoJc+p9q+lW0wjBYhiB1OTSf2UWViAowC3pwOtNQh1ZrFSe582aj8MJfD6Rlrrzgo5UL1J9ffiqtpb+XMVAwVFeo+NpBwAwO5snHUCvPZQkDlwd2SeQeg9TVSUE7I6PZ6XLdqm1ycABuh9a0EQ7FBO4jjOetVbfa6KEAkOBtbOATV1JTAQSABjJHXB71zSlYqMR0WSDuXAB/iOcj6VaYGZMoMAYBqMIrKSDggZwR19qa0rCIA4HsTk1ySmdEYk8gJDBARGTjIPQVPa3JVQQSSDtDZ7iqQdxCzEFypBJA4ANMlvIo5MkADrhegrjnK5qlY7/wZrBSUo4WN1YMrZ6nnmvfPDGtPcxopK5wBkd6+S7XVRBOkoPGQSM4AA717Z8P/ABOmp2ayBgobofUDvX4D4i5TGrRWJhuj7XJsS5e5I95tJxIMAhh1PfNWXmUMVBCjjIrmtJ1HzBGCQARkYPUVpz3o5YEA44+tfzP7SzsfdwV0WbjyZC3mIHGcFT3rlL/w1pHmOE021UkliTGCSfXJrXN4dxJIGBnJOKzLuUmQkHeCSemMCr+tVaP8ObXozf2aZnt4G8O6hFsn0i0kByNzRgEevSuQ8Sfs3eFtWDvZWCQXMhC5UlQc+wrvLe6HmYU5GRkEcV0NvOhCEnIAySD09/pXsZfnuYYeovZVH97MZ0YtWcT4j8ffCGbwTqkoR1aDJGMkhcdMmvIPEcJlcGEFlOcEelfVvx61qK5ubyC2fEwyrEDO4AdQe9fOMd0Xmt72CNCyruWOQZBHuO9f1pwzjMTjMHGrX1kfGZjh6VKfuK1zL8C/C7UPFtyDChEGc5IOSfSvqL4ffCzSvB1nDLJFH5h/1pY9fUY+teQ2Xxw1rS40jitraAEbQYrcBTxjoPoKrX/xd13WJwJbxViwchYwOe3fiubN8Bm2Zt07qMPJhhamCw65p6yPcdV+KOiaRdx2k0488sVAQH5Rnge9bOn6rFrMSy2xaSJjjcRjkdRj8RXyXNrcuo67bsD5wJAAP3i2eg9q+nPhwpk0+JthA6DjGehOffmvxDinII5RTUozbbPocJmntpqMI2R11tp0qkkLvB5ye1aBthGAFO5OoWr9pAcKoBYdcY61cFmHONuCe2Oa/JrOT3Pp41n1MGJ4ojmRNx6gDvXQW0guogU4THAz0NULnT1ickxM4XoGBAFX9PkSCNR9nWPHTaTg/nXbQhd2YSnc0LSzC7SBznOfeq3ifUvsGlzKFQPjIJHIP+cVoJdRshwyggbsZ6Vwfjq8adGEchLH5ePTvX6Rw7lEsbiYxgvmeVjMTHD03UkeFfETUX1KdiXLhcgkd+eeK8yu9NMxcxuCRzgHpXtN14UtbmY+cplJySMkZz16Ug8KadG2RaJEMbcDrX9j5Zhlg8PGkuh+L47GyxNVzZ4bHpR8xOGGCcnBJH4elSwWb28IaVMOxOAvOPQ17Ze6PZwWREVtCXGVLFegx61w95YJyuQAScADpXuR1PKc29ziZt+UYjBHcjrU9vKUUEkkk+vSugj8M28zF2DFx0JJwB3GK1oPCdq5ViCHBBI4AK4559c4ra6W5nZs4yV96OBklhkk9gKo7iAQuXyOMV6dB4AsmJAlnLkfKWAIOfUCnP8ACmO5BEV0qFRknbjP0FNVYLcWqPLVBVh+73E5BGcYp/kKUyQAR1IPrXoFz8Kbq3Zmik81iAQp7VzmpeFb3TkLSQEAHk4Oa2jKMtilqc40rodiHLLyp9PWrGnbmlBALMMZAOMih4JIFlYph8YCsPWksYnMsaBlEyuMspyDjrg9x71o1oZ3s7WN3xHpZgkRSwG5A3yjGCQDjPfiuQmkQSAoxxjByO/rXpXiSPzbcPEjSqVBw45zgZ/D0rzy4jS5uXSIFivJCjkVjCStqdSta5Xji86QHaG9Svb2xV5YBFknAJ6NnpXT6X4WFtp6Tyw4lI++3cH/AD1rI1BIkmlRApORkt2rmlWi3ZHRGGlytEo87JA2EZzWpaRKygkjOcg1mhfMcIAGVeQR61p2kbgAAgADPIziueTuHLY1rZd7jacEjpWjDpVzfzJFbQmaUHdhTnj3HcVSsUSQh1YkhccDuK19NubjT7hLmJhvUEDJwQK4at7Pl3NIKz1MbUvh/qs0bldPlZ87RheCT2yOlaPgvwVrtjdRLc2U9ugYNiSPAJz2Neq6J8UNNs7SJNQdrFwA0kuQVb3wOhFdBbeM9G11Uktr+ORmAKq7YYD1welfiXFGb5phqcqUqF49z7jKsNhZtPmsybRbJbaAB1xKTllxyP8A61aJZfMYAnAA68ZzVZ5mlIMTbieDt5yP8KgdpIiS5AUkDk85r+dMRNyk5SWp+h0acYxSiaD30NtjAAOOfc+tXNE12W4mIUjyjgAY5Fc5MhbO4bu+c9q1tFeC2VSG3chsnr9K8yU+yNnFHbicvEckEDnnvXCeIrMLJMQ2VZixUnOM9vpzXQnVUaBgpBc8g5wAfSsLVS14SQQWPAIqVUS3Y6bszlXjLEkAk4wM/pUcbSAIVByRyQMgVrvpzEg43MB19KelgEQgjI9zUKor6SN3JMiCh4CwxkiuV8T6dFf27xSIpKkndjnOPXuK7N4cRueVVcAADrn0Heud16IIXQEmQfeOOAT71/Sfh9mM6lNU5u9j8+z6hG/tEj578UaU1ncuCCUUZz2Ofb2rlHIXcwABHOB1PtXq/jKwMqyjYSFUncOmRjv+debPZJvdiBnPBNf0DdNJo+LlHTQ+5LXw+iEEgkccY/rWrbaWkbqqp1+UggEfX17frWlHGNgJADE4qWNiuBuYqOgPav8ALPkbd2fscqsm9zPNjHGjNtUoeCpByTTfsEW4AgAkcAd6tyzFskoQc/xdDVZ512qQ2Np5461SjFbk3bEkiUqFJCheQTx09xzWdrVysFk7hihHRgQAw9jVw3SsC7EcEkE1578R9eSCNgZCgCkkL39APSuqlTVR2SMarkloeZ/EPxQIN4SQCQsRtdcgg+hPf6V5Jq2rJcHcZWdnyQCc8D09qv8Airxb9ruMSLvZQQrMoIX1HPeuFuNWDqrk7BuKg9OR1r9AyvL1yK+5CfJH3mOvbwBWJbeB0PofpXBeKNZN759srsTjEjEcEHjB/DNWdS1+W7e7CIyvESrRNxkDGTn05rj7u/RmDAghjgkmv2HJ8j5ZKrV+48mtVUtmWNLiMUix7SYgNqnOcHt+FdjGgWFAxABAxXLaGzzXBDqiKOQzt+gFdQ1yltEGcb0UcHHWv2fLKPIuZI+RzKom1FFa5jZTgEAdcYrG1GdId4ZwwIwQDyM/yqxPqInZnA2BgQAeuKxb10kdI2AdcZIIxmvqoc3U8HlInIWMpEpAGCATk4+tSQGUZVhg9+emaimd1yEcorLtJB7elMtZSkpDlicAZPOa6kmNovJuIIyTxjk1dtgEALLgjuTnNZcMgMjDknGc+latoWfYzld3UgDAroimc8kaNjCFXAV3P3txIPHpiuv0uzeZEAUsMDBB7Vi6RamVVc5RiflAHUV2uk2+IlZCTjg8dDXXGndXZ51WdnYSO0Ux7YlKuD1XvWvp9qy7iybjgAeoOaZHpxlB3jaD0wcZrodPsERY0CnKnOTScDDmj3JLSxLsgdCQORyRj8q37WBQgJUHsBjNJaxEvtK4UDkjjNX4I1jIRFBJywJPOfr6VnoRzXJY42MRAQgA4J9KsQxAgliWHoexpyZ8kMELc9M9/pVtNqxAlcEnHA6UJkiIoILPlS3G7HJ9K17W3ARVVCCfQdajtrGOeMNu2jGQSP0rZt4/s8AZnCY4Bx1FacxnJtC2UAVSAC4Bydo/rWihMakhT5YHJ649ATWFqGr22nYR3IbH3QcZ9K5HW/H9vbEwrLiUDdt3dB7iocrK7MOdt2R6BPqUS4ywAB7HrVG78R2MAby3Z3xjYoANeGa38VDgxJIBIASDkc+2fwritT+IErgkTkFjk4bms3OHRnVCjOaPoi78cQW8jZkCBTzuOMfjXN6l8TTE5DvGx7BcjK9ic/zr57vPHM4yDKxBPGcnmsa68Q3dyxLzsz5DAsTyKSq+R0xwafxM95u/igZIwI5cgMWLY5Ptz2+lYVx8TpJGdUfYM7WOSCD7Dj16g145catLLdPMX2FwAI14UY7ge9OS9lmjRZJCxUnAz2+tNSbdjdYWCPXU+J0iqclg6jPmbsZx+ufetLSvG8l8yBJHKkjGDnP4mvDzcSRFyCXIGQDXpHw10mbUb+CFwI1Qhw5OFJNd+HpxqasbpQir2PcdBlWSEZBBchiT3P1rrrICQgjcB0Jxjn6Vi6HpwiiCFGyBjORj6V01rEFVVJzg5Iqalk9Dz5STehPFEvPJHBGSfX/61VZI1jBJOVBIKj0q/wABtwIDKpXPoKhmgBGQck8kCuVslmPc26CQlTgYycniqwjZEJPXoOK0rmBCrDOTnBxWZPOTIQcgLwA3ammZjCjKRvJKEEkgcD2+tQCQNIqggj07miUBGLgYc8Ekcc03cibiACw43DvVK7GrAgKBmD5PONtLG6yRKzb0l5DKpGB6EE9/wqGNsscEKOhXGcCnkIiE7sknGBzz7+lJmqGSuQygsxAOecc0x9uSFUk9RnpSSEbCHBB7ECoFcuikHABIyDwTWMnYskMgDEdB/eY8D8Kja42SABNwI5GOKdJtYjIzxz6VBNIqoFLFASOQOcelc02UkNeUnAwUAOBntWddyFGJIyemf5VYubkmUjI68HHas3UblWiIBUYFcFVsuLsZWpyozlgoU4zj1Pc+9cxfOPLy7AgjgelbGp3AdQqpypy0meo9BXM6hKZGIBwp5G6vIqXbOqL0MLxIYgkYdoXyMhd3Q+hHY1yexXlYGLBBwTgYIrb1koZCdgZgNoPHNZ1tDIZg0hyeMEDOPQfSlTh3OiDsdHoojhCKibNqgAAcL7D6V674DuRHKkRnwJPnZO4IABIyeB7V5PZuY2ChMAjBJ9a7nwRMEvQkrHPBRgM5zwQcngc5zXmZzg418JJWue3l1dxrKJ9LeHJw8ShSAMDbznI7GuxsAHwzEEg9epArzrwpfCSAkkZQDAA5PsK7/S5AYxkAt2PpX8Q57QdPFSVj9QoS5oo2rflTk5GeB0q/C3AGSD15Hb61nQrkByOBwKvQsRGAeST3Pb1r5W1jsLWTggnAxwR2NJJFGyhioAOAWAxk0+EhYwQRnpg8HNK8u1SSATnIA4qtA1K8EYifBGAMgj1p0u9RncCSfpgVBNMGI25Azz70jASQgd8gjjOMGjRj1L0brgdxjuKn2xOqsQCOmWGP51VtI3JBI4PcjqK1reMYBABwOrDNNq6JMiaDchLLjJ6D0rn9btzOgjRBGM8spOT+ddrLCTkhdw6EYxVB9PQsS6YPQgnvXJODZSkkeTX2hGeVjGXcqcMGXAX0we5rLvtClMQAJUg9QBXsU2lpuwVweoBH9KzrnQYWDnyFdscsV6fjW1OUoqzZsqzSseK3mlvEAWcvt4Gep5rGnMqvtwAvUE9c165rfhpEhYhMCQHAjHP6c5rzPxDaHTtxZc4PGQeB75r06H72SikHtVa5jvMUIBBIbqcdDUb3cCMA7lFHJwMnP6VzeueLFhglG3Y4zgjoT9e1eda38RGiu4oyZCzxkgDlRjqcjuPSv03LOCsZjuWb0izyq+Z0aOjPUdR8R2kOTEzyRrkSFwFwfQHJ3DFYGoeLEaETK5EOdoIGSSenFeVHxhdziXY67X4+dQ2B3x7+9VX1mRmChshiGLeuK/SMD4fYWjLmre8eHVztNe4elXPic3ZADsgYA7QQMY9cevtVO58SGaZCkmR6cAZHb3/GuKF40hDMdoxyBk5qYzRNhQ4QkDaWOMn6V+hYXIMJhoqMIWR4lXM6k3uda2rB8YZgR3ao21WaSQneSFHC9gfWuejndXbJLnqST1qxG4xkHBbkEdjXs08uoQd4xRwTxtSWjZsjUJMAJOCSfmAPIpEuWiYncXBOeef1rMikHlkOSTnkjirQuYkcsAckZI6gV6dLDxjsjjnWcupaWZ5XVjkgnuM4qQQmaMhlwCeRjmoRMSFKkAnnJ6VOkpYBw4ByRjBGTXq0qaXQ5Jzv1Ks+jxmVAsUbqDnzBnJPpjp+NZN54aguZHMgLzklmbaRn8fWuqhIc7WbaAc5AzirgjMihJZWdRwpccAfQV2xSRwzZ5tdeBzHgvl1PbgY9ORWj4Y0W5s2lDxiGFSNuZAS49eOn55rvDaRBGDyIhAx8x4J7Cs29WGAOUOQsZdmxgDHau6lV5Hoc7epraVelIiWIK7guVPAJ6fSurtLkzKfNxkDGFAx+leM2ergXsRS2UITueaM4Zhnpg8c+tekeH9REmwlsAjnI754rvU/aGE4WV0dIQRECygAngk1C4O0ZySScPj9Pwq0XR4S4OCBkKR1/HtTCQQAu5VJx1zkfWs2jn+ZkXiMFkIkd26kEjgfhXE64ZpUcKxKEsJA3UjHGPTnvXdarAu0hdxY8nI4P0qkdJDsxCYXaGww71m43Gpcp47d6CJCWCMSeSKyJPD0wmZQ2IyOQV5z2IPp14x6V7DdaOI2O9SAehxWU2kQtMWIIbGOuRj6UKnc1+sSR5qnha5EqjKtFnnjke2avx+EnUkEBQckEKDj07816RpmlQ7wyyOpHQAAgj3zV5NJgLkbCZD04zmuuGFi1dkPFzR5ZF4RhNwd3zuowJSoLAH27ZNX7bwcGuGc7kQgbBzkkdSR2/CvSo7FYM5QYPUY60rImwKIkGe4Az+fWt/qkDF4up3OKXwgTklVIIwfk546c/jTIvBgChsFZAPu46n0z2rvEUcDaFA6ip1iDMDuA9c9xU/VKZn9an3PPE8KTHBW3XecglQeT2A9frWedGPmgCNy3BIC5x7n0r1sWaSBI2XaS3Hv+FVLjQ8MXUAjPA9ql4SA/rUzziPTnjuGDEGMDIYHuO2K0rWwQBSCXUc4xg8f4V0dzo4Vw4jCt2K8/pWbLAY5NhDEYOcDGCMVn7BQNI1ZT3K8yCRwd5U4OeM5Pb6UjwBkUltoHpSOQrHBLEkYGcAVKQSACPlznmhRsMhIBySqgt3AxSQMGjD4wo4w3f3PpVgszOcgBMYHqaY8YiYkfMCOlFhDAUJJA3L0GBnPvUUp+VlxhSPyqbBCgqhBPY8YpqoZVBdSOc7hzx/Ws5ItM53UYxEQ6ZUjPI/qKylMsvzIuIg4QswIwfX3H0rp9QswyMQoIzxzzj1rn7u1c4XLLtIOAcZxzXn1I6nXBvYqkTeU7eWoOcAMcd+tQDchOQGABO0Gpbpg77XGQDnb2NQtkNIwREAxjJPOfT1rFI2uVixYA42N12nr9aUklQScknAouZcOCcklcDAxzSQoSQXBHGc1aiK4xWYyEKcEVft7YPjed7k8nNLFbrErKyg+YRl8cgfXtVxFijkjdFEqqQQHXjI9qvlsHMBVIN6BCjKRlSMBsjioXaRiEieOI4BLFCRj0wMc+9TSYDcjgknJ68/0prlNqsjZGdp47+lO6RN7kW8x8gAs33jjrU1ho1zrF35dtGS/XCLubb6j6f1ro/DPg+58SX0UUMJJ+8SATxX0/wDDL4K2Wi2sU89usk7EM2RwRgY5H418hn3FGDyOi5VJLm7Ht4DK6uLfM9InkPgP9ny61dYp7lZooSRlyAMn8a+lPBvww0/w/AiCFWcdWYDmuxsNKhtIkRIgMDgZ4FXoiqoyEEsTkHHAr+QuJePMwzqo4wk4w8j9FwmApYaKUEVrbT4LaIIiABSTjryfepBaRuxJjJHXI/lU8YBxuBwOSemR9auJEEAJBBIyU7exzX5fOpOs7zlc9WKsYs9qsZYhSO3PeoIyEJQjBI3AkdulbV2xeIryR7nvWHcxPECykgnqR3rjldHRDUzNTUSK4Uc4796468szl9qkqeCWGCD/AIV2F0XZhkEJ/dHT61m3FuSwIUgggjPeuV7nZB2MXTYBGBgYOfyrcihIwCckjBI4qnHCY5SE2gFtxGM/zq3cSBVKgsHx1Aziri/M0budLp74hDN0GRn1x2ps8ozuBCg9QRyao6O8i2oBfcyj5iRjj/Jpk8rMGAABByCeea3WhmtWV7kpg4OQTn5RjFZOpHzIHUAZC4HGP8/jVu4UswYOVbp944Hrx0FUbyZCAAc57nipumzoijz/AFi1nkuYwY1Nsx2khwWBzySp7YI5J9ax0sHuSSAynoSw6Y4rs7m3WWQ5jBAz8zc4qAWhAUkA+hA7elbJ2VjqijnbbTHjchxvTsQec/SrQ0l1nztIGMFSO/8AOt6G0YyDAAA6cVsW+nb4QrkEZz7n2yaTnYG7HLw6AZwX4DkDqOvPb3q7D4YUkMRgk8jGc11sdpHlFCAAHJ7/AIZq2bZI4xsCjaeOMVHtGYuoc7pvh6EI0UoGMEBmyADjjgdfpXlPxC+Hkmvq9vJGxjDEopOFI9eORXvkSNyxKkMMbehJ9c/SoZ7SKRPKALRE52EgKfTjsRX0GU51Xyqp7Wk9TgrwVXSR8by/s+XDuA8JtWzgCJi4K/8AAsHJ9aJvgHJbWrzkBBHhSJD87jB9sYGPX/Gvr2WC2jjLzopA4Ic8EeleUfEjxvAxm0/TUMQcBWEZz37HsDX7RkPHGc5vioYWmr37Hz2JweHpxcnFHgWmeAootVETxAmMBnRhnOScDIODjByB6jmvU9PtF06FI4lVRjkqOn4Gqdhai02yMVldhl1JI2E9vr0/OtFgRKMhkHBxkHINf1nhIVIUIxq7n5TjZxnVfJsWW5yCcj1PU+hHpVCfBjIDFm78dPare8AcHkfqKbLAApcEAHnAHU11WPMZjzIdhPcAk7jiuS1dXaQ7ASSeAO9dneYdGUnAxu5PGR/WuV1XdnexwSSTgdamwRkc8ULxsCoVhnBPasee3VZGYsQwwCMZB/wrqAg2FicHGSPesPULUq0525DgFQDhUPbjuMVlJnRF3MzykZnAOeoJHOPxqLcFUhWAB4K564qw+NyKDjjrn86guY1IICcZ7VztnRFFYOg3GQnaPugDOfXPpVi3uIm2om0IcfdHAqJo0hAUlSSN2O+KicquHQYGeo4q1Ow3G5sfalUqpOCo5BHai+1GKNFO9WjIDAg5xnpWDI8kxXDFFz0PYVBKrKSjuoGT83JB9KHUGqSvqSalPGHdwQobLDIyDWHcO8kirEiFG4aR2IK9+AM1dvESeTAJ2BQQMc57/rVSC1DjLBmQjJUNgjHvXLK3U76atoVJEK7iG3k8bgOAfpXoXwh+Hl34t121mKMbOL5mJP3gOikHtXL6RoM2sXyWkKEmVgqkAkj34/nX2V8Ifh7H4Y0eBJ1JnKg7m47enSvzrjLPY5TgZKnL32fT5Xhvaz53sjrPDfh630TT4YYU2hQAABgA+n0rWlwhbeASOCCBjPrV4QEAqh2gDp0yKieIGRV2kuSFCjks3oB3r+McTXniasqtTVs++haKsjOkSNgGAYAcnjof61XIBkY43A556EVJrWr2GkqDLcouBmUNkbCDgdM8e/8A+uuN1L4laXYhj5qlidxORwO3GRW1DLsTidaVNsTrQj1OxijbkEAPjoeeKQyRRqUkbBAzuAzivIdb+PdhaKVhBfHG8uMZ9PWvN/E/7Qr+a6RTl5BztjPA/wAa+wwPBOaYxq1OyZlLGU4auR9Ea3qWn2lszSXcagdUzhj9PWvMtc+INhpUMbYMwclCqDO09ueMjHtXzv4h+M2oaiWGSWIwCW5H4dK8/wBS8VajfOWecq2eEViRX6Vl3hfytSxU7+R5dTOVB2hqfTemfFKDU9fWwBKADO5lAU88jPHNfQvgBEuLaJjEHjYAg44Ir87/AANqMsGuQTySEMGwc85B68etff8A8GryO4soQCynGCpGTjHBr5zjPhfD5PSi6C0Z14XHTxSuz16ysgACiEHjBx0PrWqllH+7DIpLZYEkhhjuB0P/ANelsIR5SsCD06Gr4RgpPAz6gcV+GunZ7Hoc1ym9vEMZDEdwACQP8axb7RzICIkCYBbbux/k10zeWeQytzg47VBNbq2SDg46ClyouLscE5EBBZ8FTggsOParcMYnIDFgT/dB4P8AStPU9MEkwBVQAAx4Hfpg+vtUOWs8CMshxgsG4P5fyrNepvz9ihf6YrAMBnPBz2qi3h+5nAWJfLXPWQEgj6iursbIXRRmdgM524yCfrXRQaXbxqwKZVhwM4IPc5rT3mL2jRwNh4ScxKHCl8ZJxwTWrb+EWjAfZvXOCRgAH6da7RLWJOVQKPY5/H60jkoMbtoHIIxU8l9zOVSTObj0MQEEqAO+RWlbwrGhGzA7HPWrhyVBY59Se9NkcAHbyM/lU8kYkasiLqq5UDJIBBGPqaVQEQKpzjJ57VE7BQDnjPFH2pACAArDILA9RUtxQuUHcqA2C2TkY/lUU915zBEDFyBnggc9ee9VLi6DfIrZXkAjitHSbFnAdyxHUFui+/0qoTUnYiSsrseNP3WhBAdFGAAwBPtzWJ9nVbh9pAAOCM5IP1rsLi1DRkONw24yRz78+9c46hZ2C4YA8+orstFGKdxq5BLDknPJ4yDQsYOQQVAPBAqysRYgnjA7d6SaU2cMkpUKNrYJwecHt0FduEoPEVY0oK7ZE58sWzz/AOIniNLK0MSSkk5Ule1eC6pfLdTSMXZiCQGYYOK7fx7qT3GoMgBWOOUhyx++Oc4Pbnuc/SvPb9THvLYJbgEY6dvx96/vbgnI6eUZbBJe81dn49nmMliK7j0RzepB5JgAw8vJY8ck49ayyxLlWBJznJ5J/GtLU7mMJgNuYHkjnBrHlkZmJBwPp1NfT13eTOTDxtBDnKMAUO09ACMc/jVaRyCUxkn73OM+n1qVpSmGJwQORjrVaZczhgCwbn6V50z0IkMjIS0ODnG4qo6D1qsJjazBhh2AyFYcYqa4zHGo3DzCc8Djb6Y9feqkqgKQACSCSWOMVwzO+k9TjvEgDTsScFju65AB7YrIeEcNg4IznPFX9WfzJWJkVnzyAScD0rL8x3lyDkKMAZ/pXzda3Mz6uh8CDzRkKTuwec9xS/afMJRUZUBwcjOfxprgRrvdSSeCQKbuJ25G0Z7HrXLc67XJI5It7owKNt3A7SQxHbPao5riO3aMSBlVvm3Lg49sVMz+UCxH3s8Hnis2dzMWcAAgbRWiYnEoapNuDAgAnIAFcVqNuRIwJBPJCn0rrdVLkl1QAbcbQSMn15rl7u5UMSDuYHgY7d66qbsYtGDJEEyMYHJyB0qpHEXJBDA/7QrWleMzcEHnkCobq7WPlUyCcZNbXuIqQQFHLlSMngZ612fwyu/7P1chjsDNlRuzljwTj0HFcZC5kZiQVxg/WtTR5fs9/bSqPMZZVYKxx/FzzXbhJ+zqxmn1OXEwVWlKLPsPwrOTaxAnBKgtgYBPfH45rvdHkDKDjPOCvoPc15b4LvVlgRmYlMhQoIBzjJOPTn/CvSrCUo6mMF8gA7R2r9apz54Jn4ri4qnVcUdbaMZGIJBTsB6Vq24CkADg8Z9BXP2shWRCqnnAOBk4rdtQUQg5dO5I6n0pNGETQjZYpSisxfaGwRxg+/f3FW4yMuSfQHHfJx/OqsHzAY4XqM96sBEkIUHBBHTuc9KxZ0ouxg52ZOCMEYyR6/hUqqUxlyxJwCfftVdVKkEMwHbOCcfUYqUsyEEHcT3x+f8AWoNEiTZg4wzLjp14HU07d5kRJQgk/cJyQPw6mhhyhZHU4yWJ4IPoKckhjKuCVkySCvGBng59aS0AifKksTkgYCkdPx+lMjdiWVjhcgANyMd+lK5dnJJBHbaMH86bMSm5CoUYGCGDZB6cjvWiJELhUyYtpK5Cg9D+Bxnr7c1X845AZSR6A457GpiTswpOSMA46e/1qOSUNhguSRg8Y+b1x2FaKxLIXmdmcAZPA9z/APqqKXKAA8N3GOgpzM4YggAZ6gYpkgCyKGOAPmwO9aJGLGDcAVIZSc4zjIHqP/r1DJJgkqBz39TTpmTJOQSSSR2B+naoDKqhjn5gDwehrdIzfkQZmR87tpJGGJ4HJyD+GOe1cn4v8VGeA2ttIDbsCspzkOehGPTjpVnxLrphjECPidiynkYQDHPuTn9K4K9YzTAmXKk4yHOCe5APSvOxeI9muSO56WEwXtffnscnr16MBRFGAFIypJxzxj04+tcuZxMzuECjcQB3x25rW1i8IZiFYoZCpO3JBGeRjtwf0rMTbhiUBJOenSvl5u7bZ9XSioRUUNIypYEqOByOvtUV5KkMQJUkHp71OSjhgVyEAYHHQngj8BUF6DNBggZA3Anof/rVnodCRxGqsrF2GA65Iz0PoPxrCuMtuIGGZQOf4T3roNUiKTbDgsylgAMZA6ke2axLvJZSFURbQAuOc98nvVKx0wdjFuAkYZ8sSO5OeKgeQswBAYZzzxxWhNbiTJKhVHYjrVXylEjENvAAAA5+orTQ2TsRwssh4bOQMY5BFPMrGYKQQgBGD0NOeOODkjABGCT3PapcKWJA+Ujgeh7n8aE7AV9jyZaPBAOD7CtJCZreIEEqB8p9eaou4tzlcknnpmtPRJGZWR3JQ5IXH3Sepx61pF3MnoDKYnUqmxhgHGf611Hg/wATy6HqsU28JASVdAMgE9TjoMc/nmsW5hEaAjLH6VlCRWDKQ21wVIHBGeM59q2V07mMlGouWR9b6TrP9p28To6NvQtGB1dRwWA6kA8ZrF8VwLLa3O4YQ4GMd8df515j8LvGLWrw6dPPI8kaBI3c5JXjkV6zqUY1CwlfdiUAHYRjIPBP4eldUZXV2eFVoKErJnzvrduYbplADrk8gcEVlxAM4wCMHoRnFdb44s/slwVRsShirKy46elctaEPIEeRkLsDnaDjHYnsMVxSnZs9ainKCZrxAQaeQ5BJ+YMD8w68EdPSjTYpdRuktk3Syv8AdBGcr0/Tj9Krpay6hey21szHaAS6gfOo56eg617b8N/A6aPYxSXMUVzPPGsyFicxE9CPQkcEc9fXp42OzKGCpuUt+h6uFwE8VNJLQ6DwL4Rg8MWCGVFe/ID+YCf3ZByBxwT256ex6dOzmeUSuctlmJI654/rmkt7cs4LKwUn5m64Hr71Pb28gQq5V9rEZA4K9Qf1xg+lfiOax/tWo6lfU/S8JhYYWCjBWKwgMbF3ORjgetPhd3BIBAzwhOAanmUyDIG0jsRTQh+QqeSDkepr89zTKIUaTqU0evBvYeqER7mUBjjKg9vWrttA8jHYARwOc5HuMf55qC1jlkYADBPGCK6O2tgqIUTbuAHA6kda/Mqu5s1YNNL2gYEbDnJI7mrdvD5sgZMkk8+3NNkgKzrExAldS3PGAP68j86v2URjUAja3JBJyD6dK/S+FcByReJqLV7GDak7GhAEEQUxLgHlsdc0rW6MhKD5x0HrURYyoScFuoAH51ZVxDCSAC2P4jjPoK/SeextGJgapG8JJ2kAjODXHa7fi2EgBwCBnJ6f5zXZ65cCIyu7DBIwD2GORXlHi/UzvIADAnkegrKpXjCN5HXBHBeLdVeVJSil+gOBmvHdahIuHkIOWOSWJP6Gvp3RPAqanpMpuEYSy5ZVXj3AJFeZfET4bywAhEYS/eIXJBx6H0r2cizvB8/seazPk87hOrrHoePhTGoUHcpOSTwRSPH5jEID8vNTz2LxO6sCCpKsPQioUUqEEZAycMTzj6V+s0ZKSTTPzyppoJHI/mMrvsQL8ox1P1rf8P389uySKwDocqzNjntzWXDZNKwLkYHJ7ZFdBp1nELdDIA7hiFAXp3Bz69ua9ekldXPPqpS0PpL4SePpNRtIrN2H2ggBhnOCPQmvX4pFvIhIM7RgFh0r5H8CQ6iNYtksEw7ncxxnCg8g+/0r6h0qS6h0+JJCC5AUgDGTnrn/ABrjx2aUsEnz6mmCyirjqnu7EGrRQNOqELNEwyQV6kHj6YpsUKQK2FZX6jb2H071LPAZ5hDsCHOBJuxk++e3vSQwMigEsCCV3+hB9/51+V47MKmOqc09uh+w5bl9LA0lTgtS1AokUMDtbjJ6VHqM8NtkFQWx370r3Edum0OC2Mkmud1XUlwxL7yCQRmvIk1Y+ghC5V1TURgbcJgE1wutai5ZAH5JxwM5zWhq+rq6lVILt91SevrVnwrokU++6lKbUO1VYnOSO2KeFwtXG11Sgr3MMwx1LLsPKpU6Fvw5ocel2jzlt9zIQzCePIx6YBzWB8TlH/COzuVcAlTtiBBIJ7ew+td3eSERkBQHHIAGMe+K82+Jt4U0iYZZSFJyCeR6f/Wr9rwOChgaKhFbH88YzMKmY4p1ZvrofM16iPfy7QzKWI+bsfWr1oqRbSQS/ZvSqVyXMzgZCbiwIHU/Sprcys4BQArzycc/SuGq/eZ7sIe6jolcMgbPAAB561SuLgZAVlABwRjmoGuyyhXJGeTt4FUZbj7ROQsEiOMKQVAJ+gHWvNqvRs0jA1bEywajC9uzeYTkJH/GfpX0f4KsxqOmpJdsouDgFW4bGOgFch8Ivh0ksRvr+BgHiJjicEEHscDnj0zXpx0eS0lMykhzgKwAGMDjgdK/Lc14so4Kv7Gnrbc9OngVUj7x2vhDQra3vkuVBDdMnkgelez6LdxIihwMg5BxnFeT+CLS4a3RrqQSyMDhsYwexPvXqml2ECabA7ylpTncAMY/GvyninGYTMbV8O1zdT2cNGdOPJI0dQ1SG3t3Z2+UggkHBI+tcDrDLqE5jCYcAfKRyAeldRqBSY7AeG4Jx0rHj8how6bmOSp3DHIOK/MZuUep6lP3epyEvg6a4lBQkE8dAQfwzTpPCUFs+XAckAnPQemPeuzScRsARhscVUvYY5uSQGJBIzXnzkztjUfcw7ayG0Ih2kDCseMjrXUeGQ72M1m4GZFbJYAkjPH07VkNGICGZvlxgZ6CrNhqI01/MLKkaqc9uPbtWVKTjNNFSbkeSfGHwhFZTvcNCCCCFfdghgOgHoR1P0rxSJBgAhgAeM+le9+P9Sn8XTyxQxiZA2I9o5x2OB647V5HqPhu906VRNB5TZIYk9B2/Wv3XIMap0VTk9TrpTaXLJlCKT7JKFQqQ6g/Kc8d/oQauebJMMgg+g6Vz0NxcC5LgtFccr5gOSAeDz6EVtWsjKgAId8YJYcn8q+zUjZjy7ABWJz6+opsqBSQUz3znGalfBKkjL9yD0/CobpzuQg7mzg+wrZMkgngS4jdfLG4jAOcY/Gua1W0dZQQfL2LgAfxe5Hr711AlR5CCCe4OcYNVLmxSbLmVkOSSoUMD+J6V0QlY0g7PUwLK/MWMDew4GeMZ966LSvEAiwGYE9OetYdxpwQsVywPTnH/wCqqawPC6n5gM8lu/410KrY9KnZnqtnrkbqi5VjjJOef8K001sQ4GQQRkHoK8pt9QkUnaBhcYzWpFrcqxkEYPRST0/CtFWR0WR6BLrARGcuGBOcA0g14vGCBxnkelefvrsg4cb5COQo6e+Ke3iB1QAAE4xjOM1qqyGdve+J1t0AIJHHQdvWs6/8QlVnAnyy5ClSTkg8Ee1cfdXc85LAkAY6+lVC8ryISdx5PzHGKTqJjOml19iuGIMgAJIHB96oyajJcZCMGcjg9cfhVG2sJbkB5WaMEE4x+ladnYRQZIdixOFQpkD3zn69qwlUsZTkkOsLKV0QySK7knIUEYrfsrV1VQBwOTjHNGn2piRQACMkkr39604VjCEbfmzkHPBrmlWbPPnO4kKjjzGAGDzj/CkDF2BKFMD7pHT8afjcCcgn6VDJIUbDEkjnPrWfNc52OedtjbSAx7MMgj0xVOMrEQFiABPJBxip5J02FSpZsdR1JpEwwCluMZOe1S9RImjZGjOMjA9KgOCB83ByQcYwfSrA2gDJwrDIIqtPgBiQXP3s1zyRokV58HCgZfrkngVTdXkIJICgcYqaSPDsUYkE5P0pDEihAxDx5wI2OMD2x2rmaZogADZLYzwCc4z+FWUkXaAVyOh9qghRlZgCAhGACAcj6mpGJihIXBJPBY4z7Zpo0TLEaAlgC3zcgk9Kv2sYRQCM4GTk9aoRMShABBqwkjwqMbWb3NaRKbsajKWRQSSQR+Aq3DISQqAueTgDp6mswXG5lA4Yjk1dEypsCOpboQTjFbxsZSZrxFicqOcdRWjb5bMpLDb0QnofXPrWJb3DE4UgA9fatq1d1gO0gseAK1i7nNI8j+LV4zylXcBCckEd/rXFeDZYbm6kdwAYxkq2Dg54Psa1vi/dGe+ZEcvLE+TGrd/cdOlctoVlNIlyYgArAM7bgpUA9j1z9K+jw6S5T5/GKXLK56vpUqTkB1Yx7shs4yBXTpbRzQIA+zflcsfavNtH1We3Zd8zOVONrHgZ46V3ukXSXkYR2KAqFDA/dOeSfbHHHrX6Pg6ntKauz8pxNJ05swtSs5bWUSE7kBxkDnrwBV3SJFi1C2mO1MkKCTjGa6SXTobiAqyDbjqOM+9cugGlagQQhQscM6gg47c9xxzXqRi73OCT5otHu2lXKnT0Utg9Nynmrstwu5QmQMdPWuR8M6ik9kqNGqgAYA6Gtx5w8gJcAgeuK9anNNI+fnCzsTHLOoU7RkkLn8+Kc88nkkDzGbOSqrwQO/vVJLgtOXV12bduCuGJ9c+lc94v8SXOnQC0tI5LjU5RmFIskgY68dOoGT0/lurN6k8qZxnxU+IMQkeysJJCuMB8YJI68ema4Twh4X1vxmlxepYziwUHdcSRlQR6rnqPevUvBH7OJ1S/TW/FMzTMxDx2EbEKhJyd2PvEnrn8q9wbQ1sdPNtbRrHAEKiNBgYxROunL2dPY3p0300PjfUdNm0jMUoyqnAJYg4HfiqKYciVRhG56YNdz8TNN/s7UpVkQgAnIPb/AArzddftkcI4ZBkrtY4wRx27d6itUhRdps7FhqsleKOhtoCEwCw3qcEDrUrQFgFRC7EAk56CobXVLeVVQOoG3j5gMAe56U+O+WQSkEnBwT6/j3q6VSM9Ys5J0pR0kiXOxssoUdMAdKlgkDOQWYBTgAdjUK7GAXKlCMkE9Kt2cbOwBOQDwBXYmczVi4HEcZQA4PIAGc+tS267nwRhB0DHn/69IAwySCQOSF64qxbxBp9zpgDoM1LYky1tJwEJJwB05qysQbAycjnr0pYS+M7cAjhyMgY6Zps821CeCQMkL1Nc02aryC4YysixqoIcFhjqAeea+sPg34Tg8K+GLQBFklnJuJOSVYsSQce2f5V8s6Vbm6R5DGSAMDnGQeuK+u/AWsRXvh3SQgUIkAUAHoBkYPuK/m/xOz+VCCwdGW+5+j8O4Ky9tNbnVyAFSMZPXIxkVlTwu0zOSSenJrXk5ZApGCCSD29s1yviHxDb6XOIZJD5jYIDIQAD056V/MtPD1cbVVOmrtn3spKmrs2lZEtvNlZVjAILNwBXnnjn4oaL4fgdEimlbBJuFUeUgAznnkg+oBq5PqZ1BwkrlkKkrH2x64715r8TdHgubF1ggWJDyVUYzwc/nk1++8LeGMKyjiMxf/bp8XmGf+zvDD79yXwp4xl8SX8t6ZStnKgeNlOVcdivtXZCZ7hw5fKkchePxr52+HuvMt9baCJBBHbMQpPBKA8DI5wOnrX0dZWccMUYJDNgA4HWv6Cw+AoZYlh6MFGK7HwlXE1MQ+eo7sikZ4wgDHB9R0rEvvDmm398Zb20hu5wSwkljBIPfk9c1015EUBJ2soOAR3rMXo+XJUnDDBAB9vX6/WvYp+RyTlY57VPB2j3ELgaZa24J5EUQBJ+pyf1rxnx/wCBk0yZmgKeS3K4Q8H0z619FkJKChQ5xkZ5/Wud17QkvbWZSoOFLDI9BXp0XHaSMLu9z5EntGUuRncpK5JPODzx+FQ3ClYVIGGyM/8A6q73xpoK6bM8saAIQGZQCCDk5/PjpXFNG7gsVyAMgsDxz1+tayp26G6d1uW9Nd1BKuVUgYGAc/jWtFcFJWJY4A9cZNZOn2/IBlUHqAG65rUS2QEGUhVPGCdufxPFZ3ijnnFs19K1Gezu0kWR0lChgehA4wOOxz+leseEvihE5ih1GUR3DHAbfgH8T1rxpVRRtDZIAwwOc/jVS4XzXKSrvCkMoPTPrWUlF6mKoPdM+vLLVLXULdJbe5MqtjOVAwfSrAH3iOR2x2r5m8M/EO/0CZY/NLWwGGQdD/8Aqr17wt8T7DV/IBlCyOASCePbBrHbQpxcdWd3sJUsGYADjnpTPLG1hjORilS4E0YdBlCeCw4NIoxIRnDYyAT0/CqTEmjzH4qeCDeWdvd20Kv+8ZXz2IXOSTx3HHWvm3W7Y2tzLbyRFZid3l5GSucZwOcZ9a+2r+3F7bS252srgZUjOPQ+1fOnxU8Emwu5roRZIGFfGNw7cV6lCbqx5ZPUtzS1Z5CZyGHmsVZQVU5Hyk8Cun8KeK/EFgXjt713lRivmMMjHoR3rmoLNrmQxGIDJwygdD3FdppVibOKG2MQQIAu8jJIPcnv9TWvs9TllVhLoegaH44mVVS92lyAx2KOR35IODXa6XrdjfBkVlDkBcMQTyf/ANXIrxQNIWKBiFB4GeD74p1tfXNtegxAHBGWZ8YGeSKqVG60ZzOo2rH0Hb2qSglFUgHdwByaculiTLOGVRk/KM815VoXxHu7GeKKcJLAGO8k4YD1z3r1PQvEenatFG8Fz5hbkAriuGcJQ3Ki4yI5dMKuQoJH06VBPpRVSSqkE5OBkmusS3DsSAGAPIPf2pH0/cCqqXHX72MfpUxqpGyop7HA3/hi0vI9skTAtwSgOefpXE+IvA0tjI89uJZEckfMwwAOmABx+Oa9wWxjLSIVIAxlhwCfY+1V5tGWRpGbDRKu7aw98ZPt0610wxKW4/Y22PmeS2aMDJOAcEDnB71JhFCgHkjIB4zXrfizwN9ogkmgiUsvzAjjPtgV5jq2mS2jBXUp2Knsa7otVFdC5XFXM4SKZACAmeAo7nvTCGUEY6HgetSqrqjeW5Qk4J9R3H0pqII1ZmJY9gO1Fuxi5XGPGxj3N1zgD8OtQSblU7tpkxgYPSrEs5YDC5wOcDrVzw14Vn8UajlEMcEYLO5Gc45IH4VnK0Vdjjd6IoafeXdlIhgBUZBLdDXe6J4k1NXUvcyOPcDj8sUybw9FYZAG8D1HIp1m5EYRMIc8/SvIrUKWJ1nFM7qVeth/4cmjrIPFN26gzMHfn5doBAHfjjmrg8TylQyqrEAYU8Z/GuXEgYgjh8cn6dKcrOFQKcAHpjPFefLKMHPeB6MM5xsdFM7e18Uwq+ZSExznvz14rfs/FtpJKoMuB1wATx6V5eyPK0eArIVJY5wQe31qBiVmSUEo0RDKR61x/wBi4elLnpNr5nU84r1o8tWKZ77YajBdIDHIrKeSSQCB71V8QaOL+2JUhCoyGAGa8X0Lx1Po2pCQOZIskyJJzn0wOlexeGvFlr4htMxTo7McMrEZH51Ur0XZmMK/M72szzLUtPW0mKyx7UyVAXkHNdF4P+I0HhuNbO8iM9sGO1hkFAT04449+wqP4nWVxZI1xZqPIKhmOc8+hrwq/wDHkVrMYrv926n73Zj7Cvlc94ahm9FynG8X+B9Zg8fGFlN2Z9i6T448P61CHtb6J5CcbAOh9yeP1rUBidyIZFc9xGQ2D+FfEM3ixCqywPGCzBQkmOQep+vtXQ6L4yurOQJa6ncQckoY5CCgPYeg9q/mXO/D2thpynhpXij7HD46nOyufVOqWkoXcsMhOckgE49/asBnIIQlQxODk9BXjsHjHVZiIm1e9eNTnaZyASe1aNvrk8jIXnYP97hifw9K/K8Rk1ajPlloe3CcWro9JmmiWNyjAlTtLd8+g9aoMizuSJMnphfWuUiuRctGXZlIbd8pxk+/rWtb3flMwQ4Lc4z1rgeBnDc2U7mvHCsWGIywI+Y84Hfj1xV2W9McYKkbyeM8DHrn1rCi1NAm6QqAehJ6VWF+J7sgOCMY4PBqHScS7XOisLuS5uihUqVIB5zXRXXmxQEwytCcAFgASB361l6HseJWIGCcZI68da3nUNEMDeSeoHP1PtWlOnzGco2PO9X1fUWmeKTULhocngkce3AHSskwh2MhcSNnnIzn8+K6PX7NYJXCjAYlsZ7nk4FYIjPIAwPpXRKDp6XLja2hBIuAqBGdMZ2KM5Hpg09IvPKhEkQsccAcVaitnkYYyABgA9q2NK00jDsQCMnHqa5+Z3G5WM240YS6fcxu+RtJHB+cjoDnHFfM3jjT20XWYrgAo0ZZjjgHp1PpX13Pah4iGABbjA714J8U9GaC4umnhQgFsAHOAQAPfrX61wBivZY3l/U8TNIxqUGpK4zwB4wivbUwyxqJQo4ByR7j1r0+CAbFZ1KMwDDC9QRkGvlHwxqM+gaskgkMqxSZO49VPUfhX0/4U1SHWrRLlGDoygjBzhT0GfoK/sXAY3aEz8KxmE9jUcktGXxBtYgqBzwR3FWUsg6gAYbOSc8Y9Mf1zWgbTKggAqwxz1/CiOExkAEEDswzX0aqLoefyFEWg84MQQVBAUHIOfapGgLYAU4PUgdKvPGQ5YAKCc/LxipCXYk5wg5weTRztlqBRS0EgO4YI5HHWnxR9QowpHIIIyPoauIUR8q+0nnIHX8aWVgWzgHPU1PMylFEa27bCSoC8YORx6ginrHHkYjwD0JHWkDhQVzgA9fWlSSKNiY8gnPJGCTU3ZaQrRooAKlh+FZev3q2OnvIrhCQVwev+ea0GI2ghhGTwCTjFeYfEjxVGMwIVKoMEg8EevvW1JXavsWlfZHE+JLuK5vGkVmJwVYsT/KsNYUfOTkZzxVKe+a7uwm84ILYJxwKmtWVWILEjv7Vw16t5ux0xjobVkiMETYFGeWxyRVgqIpAEPAyST39PpVKF12qpBI45zjFTNOwldgAAcDp0H0rjdQ0UCUTsVcsCWJJyT1qN7kbAzYC9AMdCaiE6yNIpXJGRx61Vln27QCcA52npXPKZoolhpmQPCrky4Jw3YCq8kisiHBBA53DnNVvPDMWJyM5yO9QSXkgaQpwSeOSAR9etcU6tjSMb9B95eFoGjJyh4OTggV0Xw58ZT6Tfi2llDRABI9seXx0AyTjHtXEXIDMdzAscfdNUluHt7tGGQFYOGHUEHIx718hnWGWY4edGfVHtYO1GalE+4fD+tRhIykolAUY5wB6/TFdPBqKTTrCHL7hu3Ecgd+B6V8//DTxmdT0tnkkzJ5QZiExk47+9O1zxffRShoLxogGA55BHpg1/MVLg/FYzGyw1N21Pvo46nSpc9Q98muwC5LBsZAwOo/HpUD3AKFugxXj/gzxLq+r36QyXt1cRKN2wgCMe5AxmvWVbbal3GZDjOB1965M84Wq5HG9aaZ14TH08X/DTFjk2hSDhvXHena34jTS/D1xK7ESAhFK8Zz19+mahyQrHAGBkCqesQJqWkPZEZkmcbDjoeQM18jg5whXi3tc9GWq0Plf4k+IHu9XJiUjYSqn0B64rkDZC4R2MhZjgYQEY9ifXvXoXjnwdPBdSqMtMrHOARjJ461zFnpF3GBEy7VHOCcg+9f2xw9Ol9Rg6O1j84zOo1XfOYE1kWQRh3RV4IJBBrD1EwQJsySzHCnBHIrvr7w84idYmY7sEDqQe/PpW/4H+CN1r14LzUAIrNRuCDkk/jn+Ve3jsxpZfRdWtK1jgoQeImowOC+HXw31fxVrKSossNtGQwYD7xzzxX2D4V8KrodhAhljcqoUhchs9STn8uPSp9D8LWnh20SG2iEQUAjjkj8O9X/tYaZkBU9BuGRg1/KvFOdvOqza+FbH3mCy9UIpy3NOEKWXGQo43Hp9K0EQAgtyehBGcelZ1ojbcg7845JyRWirgIzBgSBjBGCfavzhQ96yPW2Fdkt0BkJcDPJrFuLoq4AIIJxmmarqhEzoWAJPEYPQViPqAWJ3JOAckHnp6CvoMNlWLrRThTb+RqqlNfFKxuS37wQPtc8jG3gYGeg/z3rhdfvXefPPB4H1Na1xqYESszgIRkZ9DXPXc6XTM8eXUkjcRgV/RvAGV18MuavTcfVHwnEWKg48kJFdwQ7g4GOMrnBqvIoKEkZJGQTVhiNhAOTj8qrPIEj80qGAUDys4/P/ABr97gj82auYHiC6+y2bquXk6qoPXrn+lcG1+Z5Ad4I5yVOce1a3i/VwZrhSfKKHaApzn0INcjazNuyHyCeciu26grMzlSkuh1FjI7YYnAzjJFbVsY3Dholl6FQwzgjv71zthLkEghhxkV0FiVYYaQiQjIQL29c1k5JnM01odFaPtZCAAuBk+laljIgYJjJJyDg9/fpWJYHKEMMgHGCOta9gXLE52DJBA7isZDi7msgZZGIGF6ZHH61an0tLyPLxJISNuHGaS3zJGuRkA45PQdv61pDLohAOGBAArFzcdjrijzvxV8L7SSF54CRK3BiCjb+ef6V5XeeFJ9IuUjkBQFsL5SdB2FfUQjHlBSpIA4Vhnj61xniK2W6nCtEhCnIwoGK66eJnblkzV01NHnOrxmaztvKQgrEEcHBJI74+mKPBfgWS4nF7LGI0zux6j3z/ACrsbfRFDq7qGDcj2rbYppemyoAC8ilVAHfisZ1rx5UaUcNzSSlseaeNr6K1UxxMFBOAMYH0rzi6uA5lYDJY4HqPX61veM79ry8kAj3lCCoP8J7muUErjYMKSxO7I5Hpj0ohDlR3zjGOkdjStSCAGyD1A6Vs2mzaAQSD17frWLao6He4OAMEdjWlayvsUYJHcnjnNKRz2ubkGFBbzFQ44I4yfTirYxJsWRCVPzHuHHofasyBR5hDuAuMgnoT6A1pRXZjAG0sQOAO49a5ZMpKxbcJc28sRjUqRgMVHGDnHriuQ1jT7mzkgNsNke7DGNuQPYetdlDKj4IOAecD1qVtPhuSrumDyTtI5PavKxcKdWDjUje53UW4tO5wljrmv6bLKlrfTQNuzG7SvIdvowJxj6YrqNL+Ifih1ULdWjBflY+QQWGfUsQD7gVZbw2k0xaMgsOckY/CtPSvD0ClUZBuPUZ4zX55ichwlZtzpJ/I9+njZxtyyZsad4mu70oJWKqRuIU9cdwRiur0vV3nKgZCnru7VzNtYQWkiyMASoAVtvKAZ6fnVDVvEyaSQVljYbgxVT820HP4E18hiuDMFUT9nGzPaoZpNfE7o9UtneTAJJU/Nj6VoW9uWwMF8nIHf6VzXg/xhY67AhtnjEu0Ewb8sPXNdnC6SsHQqDkHOehr8JzfLq2W4h0akbH01HEwrR5ou5Wa1AJJwQvYnFMmhjRAQQ5JxxnBq6FWQBwcjsTxUbqSc4JAGOO4rxFHyN+a5i6jMIIiwwpB6DsK4zVtQErZRgT+eTXfatZrLBkgADp7CvMPEUQtmJjGwAknB96/orw9oThDn6HymdO8LI4/xQ0kqOmSSwJHoPXntXnF3GPNKk5PUj1r0HVbmSaMpvIjPJHqe1chq0aRtvCKjkY4/nX9CqraKR8IlLZn3WSSCQQ4xx25phdgecAexzzURSIqzRIwZuoJIAP06UyR1jIyMADjB71/mY0j9gUUNubkuuAeTwM1mmcBiChI6ZzTp5wzYB57Bj1rOlu2jyAAqgZz/wDWqVHW1ynFoi1zVo7axlBBDjqQcACvnj4q+OGhimdHUFDg7zgD15rtviL40SyScKQJVXcFJIJ7fSvk74leNpdRnxGoMpzuR2wvJPfnNfpHDvDM8wqRlLY8urXae5LquvwXTny5/ND/ADKycqwPcGuJ1fVQ82Y2wq5V2z37YHesa+1o3CRIu5HIyRng/Ssu5umYgBgCBkgDr+Nf0BgeG6GFae9jy6uJ50S3N89w8gE7MSMHJxkD1rLaVySHAEQOSzc49h7VJsiEhlDEMRjGeBU0URfaS5jRuQy4Jr7SnSjFJJHnymjqfDEJZo58h4gAdpGcnPBz+fFaWq3DMrAEEZyeOlR6SfsVlkDeXUZJHNVNYfYgZThm7V9HhkopHz2JbnO5jXErEuocFgcrSl42IIBUgYOe5quIHMqkvkgc8dasqBKVBAB9PWvZjJHCokOxlkIZGIADcYJwenFMkheEl2Kle2Dk1auLZBcGYHYAoUAHAP8A9eq7RSlyCoCE8YOTW8ZD5SWFDGuSMAjIB7itvTLZmVMtnB+6B1/Gse3jLcs4J7ZPAxXSaLG8rIEBJJGD0xXZT1ZjVVlc6nQlDP5irsKYycZyf5Cu80qxJgVyoVW5rA8P2wijVRGFB7EZNdnp9o8MQcOxJbCqemPWvS+GJ89XjeVyWCyAKYIKdcEd/rWzFbGMhgMr1HHQnrSLAEBYqGPUkDge9TRgFc7uM9PauObMFGxahQspBGQORz1rRiIKghd3HBA6VVgAUgEjBA5xV2BUQ4JKhskD1rJmlixCCXIAzg8/4VqxQB8MCMjoT2rLhRYSZA3ysckk46Dr+VV9V8VQWcTBW+VQCWHGc+nr0qbil5nTXN7Fp6qX2nHJGetcf4g+IcEDSKrgqAQF3YGa848S/EJ0dxHMwUj+I9D9O9eZaz4ifUGwTtQkHDHII7+mKic3HRBToSqPXRHeeKPiXPKQjuqEHaOeQa4XVvE93eSEmZX4yHxyfbNc494jlcBpI1J2ljuwfX/69QxAbDGJDkjduJyRWDcpfEenGhBa2LkmpzSuRL80eDkAc5x1zVSVfLihMS71ZiDzyB60is6EkHnBFRpkknO4npmq5bG1rE7IBKcvvQjIwOQaiXrjII65PemKSOBnI7561I8SmRfLJPHPHeqSGE8ijoASADx2zn/CltmKHBc4Jzz2pCxRtqRl0U5Jx0Hr9Kckbq5LKpU8gg5zW8I3Gka+nWzTkEYI3AYPJ57/AEr3PwBo6RWkMToPlUHjuR3zXk/gyw8+6hkAyuQAO3Jr6F8K6csEUZAwXAAz3B6GvRprkVznr1JRjZHaadA8ccYiXeSPug1pwuVGMEEnn2rNhhKsYiGIBwecYqx5hhICkFQcYY/rmsZO7PJZoBsFQ3zE/lxTzIg3AEhjwCB1qg10rY+YAjqCfyqT7RwMEAYxyOc1g0TqVb68MCEAndj5gBwT6g1zs+sKshBABPTnrWrrTEW7OrAsAcY4AFeReItRe2uyYyQWyzk55PtRFXewrXZ6P/aMcwIJBYehqaNlzwcjHPtXlVn4qKsqs+wAZ6Y/M10dh4kF5CAGCFSG37hlh6YrbkBKx2LyIHIDAEjPTv8A5xUbSNGGKupBI4xz9azLbVEcAAglh+VWobqKY43AnoCayaLTJ3IYEscgnjPpULEqQD9zk8DrSvIJWUknK9B0yKbLKC2VXaD2zn9a5ZaFoZK7MDjIHHGOQKrvlnZsHI5GO9StvJZ8EjHBFVJJi4IBAftk4/WuWTNUV5wJEZlcB8ZBPFYt+5Tg8kjJAPWr1yHUkA5BOdvp+NYGp3DKrgHJA4Oe1cdR9y0rmTezkqQSVb37ViXs0oKAL5gIJJ6Y/wAa0551AOQWJ7tzWHduJ1KElVAwCDXnvVnRCLuc9qxMkjqB5Y5bINGkbpEUCCdiDjzSvyH0wau6Xo8mr6k0CoXBYLtyckHv/OvbPDHwOnvLNFdJShAIjViAMe1dEFyq7PShRcldI8oaDbFExQpIeW5457fWuh8Mzy2t5v2eaeqpnG7HbPbNet3HwRkmjJ8ohxjBIzkj6VFB8F72GbciSEkY2jAx71z4qdOpRlA6cPTlTqKR0vgy/N1DbymIRggcKcj3574r0/TyGAMb5GcA+tcT4a8MPpVlbRG2aBIBt2sclvU47ZrtdPtTCFBbCrwAD0r+MuM8PKjiHdaXP1LBTUoo3YEePBDc9xnrV6FgMElyxPQ9BVG3O5SQQTnGauQZKqCRnqRmvyp6nrLUvKxbBIBPrnpTZuh3HGfSkVCSCp54P4VK5jZclhkDIB71lIoypXYowKlASOp5qxBMfLO05A469KqajeRxuAWGfvEE9qjVyACFADfMCpyCDWHtHFlqNzetLsDAY8VrW06shIJBPeuIk1BoFBI5HUEYzUlt4meFiDLhey4H48/lWqrvqKVJvZHdbtxJYd6CFbtXN2viSOSQbnyD156Vr2+pRSlQJAqnjJque5jKnJboldBvJIyelNmiBABGQRkDFTJOj7sYJBxk0SsSBgAmna7uZ2sYl9YBwSoUOOAW7V5n448Lteo52F5GJAC9D/8AXr12eAy5YFQMcgmsTULAzIwABPOMivRwOIeFrKXQ56qbjZHxH4802aCadIl8tQdpT8fX3NeO6ys0NyYJAyspJ256Zr65+K3g0X9lLIgWKULIpCITvAY4J9/8K+ZPFHh54LjKmQSLhtwHB7HNf2FwxnFHFYaME1ex8TmFCS95HKW7BJyChOBxkdT3q8scasXZNrcErnGcdqikV98aIhEpJLE9Av8AjVkICCOSf7wHWvv07nz92iYNJLMXBCKRkKvAB9MVadQVy8pUcdQCScdfbms9A65CkFh0z0NTRE7iG5JH5VskQ33L8TmQAEkAckjvVm2mZjkHJQbhxggVQikj4Ocn2qdJSjkgAFhtOB1HYVtExZpRMAhJBQMcj3Pc1IoYEAgHtweoqpbXXnEowAdex7Va8wkEAkAdDXZTRm2XUIZQQAOeeenpUvmtGQHk3k8AEdKz4ZgoBY5BOMnjNNe4IkzuJXuc9K9CnE55SNRZmJ4wOxNaEF5FHCqq5LghSgHAGPWufN6saknOG6VD/bO3CKVAGQSRzj1+td0KTZzuZ1M18XyMhiB1PY1XstPuNfuGRTtiAGcDAP4/hWVoYudX1BIYnIQnlwM7ffFew6DoQsbKOER7UGSDjqe5rq9jyK8jCpU5VdI881DwsLZSUTa44GQOtReHdQlS7KOwUxnaQRgnHHFemaxoiXNu5YAMykAZxivO9X0ma3ukkiiCxEcnoQB0IohZPRnIqsm7SO+sbyKSEKzZGcnjOKftQnaDkqc7Qema5TQ9XMDorgucheOMjvXbR7Z8kYck/KwwOPf36V18jtcUk1qZ9xArOGBOMYORVhYVZVYDcSBkY/SrU0QVWUrgr2NQh8AKAQfahROZzMW/tD5bhRtBJxnmubmtTGxI4I613M0QdgXHIrLvNOV9xKYIyetaRiupF5HL2d2I5HAU7SAd3qfStvT7tGizgl2OBjnbj1qu+nNtUlQBnAIFOtYHtmYkcZHbrW6SQua5qeTGxISUurH+JcY9qaunIQCWyD0Ip0Ts4AAyD0yKvRg7g7EEsQCWHand9CTM+xAttJwcHBx1OKesQiQLsB4xluK1pY4zhcZ5yD6U1rRchSrOD3and9SblO03SEIYgEGcybjkmrc4L4WI4XAypHBx3/WnC2+zswWPAHIA7+1WOPKBxg9OuMUmCZjX1orISTk9DjvWJqlmI4C4JQZVgVGSCD69eea6meJWBZclQevrVK6tiquWIJYZAHQColqrDUnFnEXCiKUsFY545HWom2OhIJJ7ADOa272yYEMQeOg7GsaWJzK4I8vb17Yrm5e50xndaEG4MChOR2wcE5p0UQD4JwTxyelCWZaRgYw7lcDtjHf61GxKZRucHAJp2NL9yV4CgKk5H14NV2V2OEyAvXBwB6VdjUOoEi7yRkZJFRPAQCSTk+g6+gqWikV51byzkAFe+OtYmow7GQlFDMu4kc5/H+ldDJv8sJkEd81mXyoA+ACSMAetc8qdzaMrHIXiOJn2EhCflYjBJ7juPwqsWdkJIwy/dJ7GtubSdiuY0VAcsFzxmqkMCOyFwSO+OK53CxqqhTW1eUIcgOB8wA4JqxHakyFGGQBnHTA6VfRfK+QxYA54Oc0krJkkgjAwTU2KUhBEkIAZcD1Pao9qFCEwq54HrmkeVepJJA6A9fwojAIREkVxknjqM9qUnZXNIq41klG8lchflVR3Ndr4D+H154nnhIiZVJGeMgDvWj8N/hpceLL23eYPBbMxBkKEjgHp75r6v8CeCbbw1poiEak/KA5QZGP8a/JeMOM6GSUXToyTqH1mWZTKq1Vqr3SL4d/Duy8M2bMkRErqoJzwQM5GPfj9a9BgHBU8MB0Bzx2qGJRESpG3AGRjqD0q5EmCWOMHsOor+Oc0zjFZvWdWu9WfoFKlGmlGKFAwQMZGQMkdKm2Hk4ZR3HrSxom4kgkgZ4OM1KTvQAEA4wfavEcDqSIogRgbhtJ4yOnrUzzjZgEAiodoWIqBkgYGKFwyFSM9yc1m1Y0SI2lOCSMp+dQvCJgQDkH1GMVYOMkAZxz17UAcnIGTwM/pWTjfc0RlzWAkcMEBOMfvCcD6471nvp3JUkE44YDoPSuiyu4kgg9ME4x71RuFARwE5OcDOMfjXLKKNE7HOPAUbClQvfI61DtjZiMEspxwcA/h3rRuIwCGOQcEADsfWqWwLgHOcglupJrJaO5Sl3LCSEIASWXGCp6D2qnf30FomwyKrN0UHkD/AArN8ReJbbRYBI9zFkDJiyd2B+nNcBomt3XjXXg0I3WccnzgckD61cY1JptbI7KfLLc7ya5VlYbAVIyWx0rOYieQlgHiwVwehz7VoX9sIlKqGwcgZPas/bsVFZCwJ2kKeo9zUrc3Vug1rYcqCuFPCgYwP8asCzfBLhQB2C4IpY7dYZB5Uexc8KucA1bKuZF8wkIM5HfPatbodyqkCoBkHIPQjpV+3YJwV4PcjpTFUEkjrTwCBhSCegJpc1ibplpGVMZKgnnA71JvRyAF3kj7pBGD2+tV0iBUEKqyAY3Y61NGigEEZIxyT0NNO5DHEDBJOOgxTLuVLZC7uqIAMsecUruWV5AAEAJIAJwR7mvGvix8Ul0+3eztXEbgcvngnsPrX0GTZPXzjExw9FbnHXmqcbsh+K3xPSxY6dZybrlyQBnAx6157oNnNcyCe6cHzSCSpzj/AOvXPeHtAuda1Fr27dXDEyRluQO5A+td6ECW4RVSJ9pUbQBye+O9f3BwhwjheHsOna9R7s/MM3zR1G6UGWVjRIjHEixBnPHUAHv9T1pFztKkAMB/k0+VVd1K/Kvp3OKJJAGGE2sQeQwIxX6UmfGSdxIsPjBBA4JB6GllJycsWTAHHam7WAO0kEjkjjNKeVwQQe/YEVaRyyMm8mJyCMgZXBH61zuqAOwUAHHPJrpL9QBlRgk461zmtwvazBGKgkBgVbdkY9e3J6U3G5MXqZ84ccFCAw64xmsu9i3KzbeV7DvirryyLgMxZT1OckHtx+dMaNmJCjIJz071hKJ1RZzM8aQTgxxqoI+6gOFH41HOARtUqD6scA1o3cRSIsQQSSCMc9az3chTsXIBwR0rhmjqiyE53AFVPGAT2pt0guWUEZPQ7ABjHTgVIwxuwjJk8BjnFQu4QIRKFuFJY+Wegzwc+tZam6KsyvAjuAGRSAR161DkOjb1AI5GCSSKnjCqyBHIGc/Kcc565PfNMlBZFfaqlSVwD255pMuOpR3EZdPkQjmoGjXy2d1YqORt9/bvWgSN5XGR1J7VAAJDcBlwFAXnuCO1YyN4ux7L8C/CtpZXA1K/CtIqnLbiUAPQ4PQkda+jW+I2mWNjFDEAgGFy8mFJ9Rmviqw8a3enWaW4clY0CKW5+UdiO+KytS8WX98Yy0vKtu3KMZAPT2r8rzjg6rnOJ9tWq6dEfS0Mzo0IKKR9b698edNsHeJbuIupwVDA/T27V5j4j/aHuGUCJ4UDkqxBJJXtjPQ+9fPV9qMt7ITICUZtxB6Z9cVUvHMrhjJghdqnGOPpW+C4AyvC2lKPM/MuWcyekEeh+IvjLeXiTkl3ywZSr5Y4GMY6HPvXAat4ou9TQCaeSYq2EaTBZvU4AwDnsKzN6ltpO5sZJ9feoJpE83GMkc59K+3w2VYTCpKlTS+Rw1MdVq7sdPqE0qkGQsfQnvWY8zsQWcEg8nn8qnkUHc43KB1qrIgI+YfKeAfT8a9eMEtkc3tG92FzIVAIAYsOSO1QwMC+5lYDpx60+WRTjAwAoUgjHP1qum5XJLMEz0J4FVKKNYSNKyu0tp1kIIAIII6mvuP9njxTFf2ViWLMZFAJI5A96+FDCxVTFlWA3AgZ/LNfS/7M3iFop4IrmXaCQxTHzKo6cDrz1r8044wH1vLZOPxI93L6rhO1z9ANNl8yMMflBUKAvTgcVoIBgA5Ixjr3rG0ZjLaxFhtZo1YqueOP8Oa0y5AzknIzk/yr+MatGopNW1PrVJW1ZJuHRuSvGcYzTAhwzEAg4AwelVri4BA44I+Ynsakt5VMeQcjPr+VYOlV6qxakVbiHeSzAZHIB7e9ctrl5Bp6kBvnJyQpzyT6fjW74k1GWy06WWKNWcj5QzYIPt6CvFdY1yee4kZyS4bafr/hU1cJiKSU6kWk+p10LTZ6h4a1wtMkBkkZuCEjcbBnvjua9EtJRIoBbOcZJH9K+bvCE8un37Sh8hnLEnux6Y9K9p0jXg8Cszgtjjtms17hrWp21R18twkSkYBIPbnNVZZEOAWUDHfrWTJqpYDkEkZ4qnJqKqACxyfY03KXQ5Ermo10pBGCBk9e9RG7jzkqrjH3ScZrCn1lIsggkg4xnFZF74hSLJLjOc7c9q5Zc19i1E6yW8DAnKjaMYHOBWPqGspAhBfBPPSuH1fxt9ljkMRySDtMgO0n8MZxVDwzcT+MtWwwY2sZBzzyR3yPeodOTV2jRRR6l4ftJbyZJpBlN24ArjH1Heu3t41hQAE57ADtVPTLAWtugIKsAMjGcccfhWjgRAA4P68+ldNGlyK6OKpK7Fk3sCDtII646Vz1/Di4dwQSxyT6mugdhtUEcqCM+gPasHU0LyqCxChssoGdw7D25rrMbDIYyVUlgWA55rF8X6itnYkBsk5G0duOtbsUQOQEwSeFxkCvLvibq5SUwAZJXIPYckfnx/Kv1Pw/ymWZZnCVtInjZpiVQoNs8n8RXAuriVy+SScBeec9OK5LUXOGBGAOBgE57V0d9KFkkIlK7uSBxmud1FwiOrblZhlZAcbR/hiv7wpwVKmorofidSSqVG31OXvonhVwGDhT0AwAKoNDgBgRkjsc4qzcY8xldy3PJXnJqBwSAAAB0zXg1ZXkz3qStFIhlL7gCAFA4wc5/wAKiJeUkiRlIXIbjk+lSSJuBI6gcZPAqFiAjKMAkZ+tcUzsiitOhLEFsHGR9apzyRNFtcMcAqWHrU8yt8ofIAHAFVbnyxG7FSSOgJI5+lcdRaM7aS1RxWrA285R0AcjdjOePX6VnBhwSMHPIFaGqlnnJZFQjOGzyazyVwS5yccD0r5aoveZ9fRXuoVmjaSNHLBJMqCmCVPqQahYuQArZCnGSMdKcNojDAEknB4py7MFQMHPUmsbHSiGSfexGcEDAOOhqukZwOckHkHvVwIofAbJ78VXEaIzBiSc/pTBlPU7ZXifkoME5wT+GBXn2pzwuSYlYBGKtxkgjrXpFztS3cbj8oLANnnHQZ968+1MOqkFQnmMXYADg+ldFNmMjBddj78EZ5571CQZgCWwBznHWrk+MhcbgOnPWq7xjaVA2oeoxXUkZXGCYEAHgKCc49KtWUpyGQEg8hqpxRusmHII7E+ladpEBIoUg7SMY4B9quDs0Jq6Poz4bXoGnQSu4UsoXDHPJ6gjpkcc17NpNwI0BYbiwAGDjHvXz78NbphHFE7goBkZOTzXvOlMtxbwKg+ZVAJPfHev1fLqiqUIs/Hc3oyhiZaaHY6ehOwlsDPrW3DIVYqCCMfe9KwNPjeQghFBIAOQMnHTn061r20pZWDBWI+UjGMexr0GeVFWNu3yGUg7gQMDNXEhjJGRg5DcnHIORVCxIIG0bj3GOgrR2lXAYkA9iK52joVycuNrMVLbuAAcbT605Jiq7CNwB6k9D61ErOXKKowCVIbgginsSoZiQoxxxU2LuWCr7VcvvJ6gknGOnXoKYJSQS+1QDjCg5I98/nxSgnygHIYEZJA6n/ComJyu4/KTycdqSVhNDpyQSEOVHJPsfemoxLA9u2DUvnKYyCSVHJUnioyyLH8qhATjJPQmmiGNdgGOThiPXrVaRyQQDkg8nNSzQk42De5HAziq7qY43c8AAk8ZwK2jYh3ZDI54BZsg7gc4A9Rj3pjSifDgHI45GKiuHAckMAAAODmq08jIAQwJIxgnArpijBjpsrIdjcYOVxzn/OaydXv2s7d8MCzDqB0p19fLCMht7E464Nczqc7zhnZmKjnaDUVqnsoXN8PR9vJIw7t5LmZpndmLANtbAwfw/wA8VkalNnAClT+HHvWzdx5yyEEnqOmCawb1zh9xwwPX+lfNzlz6yPq4R5Eoo5G8vCbiZCq5YlsKMADPpVPeqI2QcggkDvzVy9SMOzqyu4A3FBkgA88fnVZY8xNtIYHkMD1FeXPQ7IMh8sTSEhFBIZgxGSCQQfpweorPvS4TYCQccccH2q/HOzOwAwMEcDuOtUbyPKgqdwxn5j1rG5urHN6nbyKzhyRJyo9VwK525X92SGDEclR6V0mrRvOSAMkZ5OfSuZvVW3jZI4mZ2A+YY4/zmtI6nREzWRmlcHO0dMng0DKoC4UFcgYGOP61YmiVYWcHDYwfeqwjMrgA4BAxuIHPpVo2WhA6hlBLE5ORxTSCY0jJxjv3PsaQ4yQWIYHg+1N3tExGQxzggnFUlcdxJVCsA5wMEHaeQe1WbCaWO5XyyCoPQ8ZHuaqBQ0RBBLswIYHoPSpVURSEk4UDnPQitI6ES1O2UmaFJ0IJVgw44JByPwrm5LZIJWCjAJyRj16/rXSaQVntozK2cKO/OMcD8Kp6pZIRPICwQHcCi5IAHPHc5rpWx597Oxm2Ly2l1DcIdjIchlOM17p4K1walosAdxuUFWycknv/ADrweK1ctGxl3AjOCMHPr7V2Hg3XJtKu4oHcGGRtu4Dgg9Bn1JrmnNw1RUqPtDf8f6czSu+3liGIBz1J59sjHH864OC0CglQWLdCe1e1eNdOOo2CMcJIYlUsgAIAUY59Rn864Xw74VTWNesrCaIPZxEAMxzkg55J68dya4a1dQi5M7sLh5Tagkdz8IfBQxHczQxmVjtBJHHpkngV7NLas7efK6ySMFBYYJIAwBxxgDHFZnhrTIrG1iCncNoxkdB2H5Vv+VuQFAATxjGcV+YZhiniarkz9OwWFWHppWKH2YshAOzngetCwiCDBACkn7p5JrXi06WVQQuAPUVWv7VkViUwo9T0rxnqetGN3Yx7hgAoJ2jOT9KqJcp9oVFBY5Gcdsnr/WoL27MJbfhwD0IOKoabfP8AbIi65QHkKeo+teTi4p0pKXY740Ha56PaWkarvBUJnAb1P862AEhh3krx8wx/PFYml3iTIoOAT14x39KuajfmOEIgxkEbgMn2/lX4LWorEYxU4dzCor6EkIM90zAllJBJA4GenPr14rctrdTgMCcZGDxk1h6dJtYgrtyec/StQXQkkT5iApyQe49K/d8LQVClGC6GMYu92WfKAjcE4PcqcY+lMlmKQ/KcjuTzimPcAgkEhT396zNTugiMA+zIyOeua7UdsFcwfE9+sULkMEJGcHua830aJ9d1+QtGzBSqEEdRkkH6cmtfxjqY+ZXOSMNkHAJ9MelbHwr0R5Lf+0pEEVzLK2Yyc4C4wc+47Y9etfP5zXjQotydhzqciaO80zTzZxIgGUAyrY+6fWq/iTwdba5awIRBFJjEklwSFcknA4z14A6cmumQRbyTvRCNykYbI9D/AIj0q5BECrAAEdASK/Ho4udKt7WO541Rqekj45+Jfwonsp5ZrdQp5xGFPyYJ4Ynqffnj8q8xtfCVw7TJKjBncNCckAgYB+oz34/Wv0H1nwda6vaBTFmRw2WOOvqM15X4o+HlvZSkpbhEX5RuGSATgAnv/Wv6P4K4r+uwWGxDSaPi80wSj71I+ZdP8FXs7xqyCQgjcQSB+Ar0fwl8KpL075gIircoykZ+g7V3umeFDbsfPBgiY5AA64PB/T9K7fSIY4MhAHAAIcjk/hX6lmGaRw0OWnK7OLLMprYmXPVVooh8LeDrTRrVUijQuCTuC9R9etdTGkYzlCQowBjvTbVjIFKDae4AxmrXlBUJJII9T1r80r4ipWnzzZ+kYfDU6EVGCKciRnMjAqVHY4qpqrBIXAbaQM496nuJyykEDBGDtORj61zmrX5MZAGSOK5ea561KJlXd828jeSQDkY61y2r62tvuYAAsCpJPI9Dmn+IL8rkKSHYYIHcUzwd4SufErG7u0ZbONht3ceaR7joK3oYSvi6ip0VdmmMx1HLqXta0rIq+CvDl34mvheykppyNyAuS5B6/T+demT2QtIRDGFZUBBbaBnnjnr+ea1bfT0sohFblYogOUA5I9MjtUVzESrbiMAYx3NfsWT5THLqS5tZH8/Z7n9XNqztpBbI5+SPKSEn5iMD6V5l8XLmK20gqAVDDIDsBuI6kCvT7rC4Ccgg4xzmvFfjZdlNJDzsNikrETjOfSvcqp2ueFhtZqyufPE96wvigyV3Hv0FWllQTgIGweeTnB+tc/NdlLokAKSDkKOh9aBqkkLoAocE8t0Ir5SpUV2fdwp6LQ6tGZywIBK8j0r1P4L/AAsk8eeIbW5cA6dGQTKSVDsO3uB61wfws8N6h8RPEkGkWSSIZGHmygBvLXPUj3r9JfBfwu07wR4ds7SxgCXEcYDSMoIY45P1r8s4w4lp5bQdCjL94/wPQw9C8ryOZtfC0drZrBEoREG0DPArPn8LTSysioCoxnJyRXe3GnvbOS43c5z6VvWsUZtvKKxovDEkkMTjt2r+XKuJq1ZynOV2e9pFaHnek6bc6eFG3jGADW4Lq6YGNQWIGQF7n0rovscCkAYJHQkVE9vGhyEUE54A/WsJVp23BSdznXeSLJlOSBkKexqtJfCPIVwGPYGtTXYQYDsGD1PvXFXDzR4IDFweg75rllOT3OmF2bi3wDD59xwM80pvJWk5wRjjArEgQEgu4L9cDOQff1rRRDGrOGCkDJLHGRXM4s3RcMwIJPI9+cVnXVs19I0ZleGLgllUHOO2DWbe+LrCzuxb+cJHbB+U4wD6+9alvqMNzCNpCMcAAjrnoa3p0Jb2NveSvYW3srS12FIwApyrMPmJ65I7fSua8ceHRqNk8sfyGLGSMc5/mK6WaUrK8ZZSwOMg5z7570iKhnVnRZMrg5OQfwr2sPiK1CSlF7EqUr3PmTXrCXT7hyUwAeeOtQ2sqzYIOCQAcHpXqfxD8ORCWV1QygkgBBnb7n2ryxraXT5ChJVcknGMH2z1yK/ZcpxkcXRTb1PShK8S8ud4DAhVIANPk2O5AXeRzwOtMjcOgKAuc8KRnOafG53AH5CAeCP0r6ONiWyG5i2uhQAA9frUBjIYl2JXrx2rULCQEBcNjIzVSSA5IJ5PetDaDKKrFKQFBbnGSMZ/Cm3Fq7RmMElCR8o6E1ZSExFgEIUckgVZjGNpJ3DqaWp1xdjFTTViwSME8njNJPbjIDjKgYwK3TCHBBGDngkdaje1JcKUzyct6D1pXZr7SxkeSgibIwxGA3f2qK3s0iChizPjapPIPrn/ABrcNmIwCo+bsSKBaI0AAQfMecHqe/0FRdh7UyoYnklQBMhTuJJwD2wc1ai08yMrEAAncMjoeav/AGZEOMAgj7uafGiNgAEHoOPSqTkDqXHQ2ss4y8rSgAAMeeOw+gHT6VpW1qYxkD5QccimQRPFGgBG3rwK0IBwQ2TnnIHSq1Zi5XGIOSFyg7Yp5DopVCC2eRjkfjThEWKhic9hjpVx4twU7QDjH1qbGZVTKICz5LckgYAH1pJgzAHHB4HHWr3kDgAAKOuelV2QEsc0lczbKRAVwQAAe/qakjCj5mOD39qCShBIDKTwAKkKjjcMIeuB0qidB7RE7W6qOgFVmiYllB6gk5/xqywSSMEglVOfpUM7iJGJGRjGCaiSKTM0MBIVL5PY4xmo3Rnbk4A6YHWnOAJAyqWUgHjqDUikylVLhB6sDgflWDRqhMuQAR0wOR0FOVgGBKCQDkKTgH8aJi+BjLLnAZRgE+lKuFIXG5sZK55FLlLTsTRyFSwACk8j29qkVgjAFcgnIwPzqFfljYE4YnIGeRimKdvLjkcgg8U9guaJch1OcjIH0FSh0+YlSzZ4yeCKoGQEFUGD2OP1qaKUbhk5DcZHatEyTatZR8igBSe2e1dCjILWQkkNtO3jvXM2SMzRRgZbPJPaun8jdaykkgBSSyjkDuQK6qerRhOyPnH4hTE63KFDErJg8fePcV0PgnQ4LtFuXjJYjKhGxg/1rnvHtubrW3QkgGUkFSQSAeCfQmvQ/C+paRp+j2kL30MV2AWaKQYY+2e/5/hXt4ecXWipSseHmSn7H93G7M/VtDcBiY1MoyzMCQTnvn1qvoesGzkEUqsj4wUJBJAP49cV3v8AoWowYSWNCRkFj19hmub1XQXXBheFjnLZGTgdAD25xX3yxODhHSovvPzj6ri6janTZ2lhqKXNokJTD8kkjkA9PwrnvFdhG1uXXJIHAx0NP8OwXEeYgmADuyTnI789selaWuaY19buhOVYEZHBAxjt0Nerh8fh5q6mvvPKq5fiactYMj8HeJGjitopQUkZlRcqPmzwMeua71rsSb1ePbKOD2IIPPFedWdg1tpUEMgIMA2oM5IGfXrn3rptCgujtbLEHoCSQPz6mu2GNop2UlqebWwVde84/gdfpduL53CrvKkAeinvj6iu40jRILHM0MEYmcAFnQMePqKxPCunlY0JTYzHLD39f0rvLeAKEJOBjj3/AM4rr51M8uKlF6jYLTapZyEHYADk/TtSTwphWJ3qfTvVwKr7gApPTJGcj0omQgqFQAY57AUoyszqR89/tAeGpFiFzEg2yksSB0A7Yr5N1mKaC+kTyyu1jg46jsa+/vijop1Lw3dTFsGEgkYySCcfzr4j8W6W+lX8iByoaRgSSSTkn1+tb4jDrFUlJvY78PjJUfdscZPqE8Y2AkEDkkdabH4iubKVZDI8JXhVTJB7YIzVu7hG3CuAc8k9arWmlJfohIJRmzn15ryI4NJ3TZ0yxyktYo1LHxbqE6gy5Vgc4YZH6102neOliISVHBTBJHIAPt61jiya0jDELLICOX4yPet+ytNNuZDJHb8kAZPQmvYoRnFW5rniVnSm+ZKxs6f45025JBLE5yWIII9sVv2PiCwvJDFFcwSup5QSKGH1GciuRm0LT5FZjHIpzx5bkYHf6ms6bQNNhdHMEhlY4EhIOBjv3NeglKxwuMU9D1mK4WWIDegV+FywAI71SkmaeVIEdQCduM5zjrXm8lkEUOLmfeTkbHK4HpgVOLi4R96yuyKMdev41nKDaZUXFNNnrF54p0fw9Bb2yX1vcXJwBFGxL56AYxjnNe4fC7xHHYqiSOI7eUBiznoRjnH9a+LPD9wNQ8WWtpMA85kDRbuRkcjp1x1xX154dgNpbLG5DyKxUkjr2I/nX8o+JWVqlP2lSV2z9gyPExxFJKMbJH0NbXCzgYOQBgEHgg9DiuE+JtsXkLlN+2AHOODg9PqKueEtUe5zFI6llAwBxn2z9Kh+K+pNaeHxdAlODGJB3JHSvx7hnEwoZjTcu57eLhzUnE8VtfijZaVdyJfXUcKKdpLsBznsa6XxJq9jr3he7u7WTzooVD+YpBypOMY7nJr41+IGsXNxqMu0eSVmJKE9cNwfxqbw98Ytb0O1EUCi9Qgo0cj7QV5zxg8dK/vDATpxpU6lPY/HcTScajVzt/DeoQN8TYorWKOBtrhlwN7EkEZI/P8AGvrnR7g3OmW5cKkqqASDjJHfmvgrTvFV62urqkVpHASV+RGzjJ5Oe5PpX07oHivUNd0O0ubWYlrEbZQOAQemfWu7E8leqpI89x5H6nsnBjAZcsTxgZz+NUponLAsAQBt4GMCuJ0P4kQTzi3u38q4JwAxxk+xrvY7uG5AkiUiNuATz9aFHkdjK9you9CfnUhTggckU7ymYswbYCCMkZ4NW5IBI5YcZAGPX8PWla0baAQcdTitVJISTZ478VvBxu9PeW2YxAHcSudwYHORj2FfJ3inTr/TL9YZLuVkBJG5j1J61+gepWEdzG0bruTkbWGeCMZ+tfL3xt8BGy1a48uLMQkMisOgU5xz6muycpVqTjHdHdhpKMrSPCoLi7zI/myRHJUMX5I+g7VteFLG/wBU1OMCeQrtLMWYnIHOOeg4qoLIxylWA+U5OeK9D8G6YlvC7nILLgFcDGTzn1GM9PWvkFVqyqcjParqEad0kXktltIPLiVkDY3KTnnvz6elNeBwCH4Kjpnr+NWpColKoCgPce3/ANaqF/M2ADwvqe4r6GmmkeC1rcgukfMZVwkYbDAjJP0qnBqTwMSjlChwVBIwR2/+tRcliAA+O/BzWfK+0jOQGIwT1z711pCaPS/CPxpu9HljS6PmoGwMqWAHvXtvhn4m6b4nIVJIYu+3IDe/J/ka+SAgiJJJDKckZxU8eovp8wmiJSTIYkHPP1pOnfY5pUlumfbEU6XKl42+QHknGT7Y75rF8XeH4Nd0oxlN7IfkUdR3HH1rwHwf8cdT0t0t79knhUjDEYb6Z717b4d+I2meIIR5UqhmGCqsMg+4qo3g00c0uVaM8R1fwomk3bkpskVmLHGMnPT8KzzcgEgnJPQ9x717L8QPD6Xtu9ygB2jJweue/vXhupIbO4eNjtK8fQ17tOSnG5zSil0JnnRGAJPHUioBOjO2TnAOTnJGen61Qe6CghiWJHWlg/eMQGAGCfrgVb0M7X6Fw3ARGdtwABPA5wKuaTrtxpFxHPbTSSliGKbsAA+v0rGeUoDuOQTjAPWoGugCFLBSM/Ljp6UnG6sTypH0T4N+KEGqKbSeYCdWwCSeRgZOO4r0uyniuQhR40LDI+brXxTY3kunTG5QskpIIIPQDtXtvw1+KKqiW2oAK7YIdxXlV8LyLmidFKo72ke4NbliQBgY7d6DAxVlCjPTk9aLS9ju41eN1IYAjHeruxPUEHgc15Lm0ehFJ7FGSyiMYDKCB26Z/wDrV5f4+8KA3BuBGFSQE7cdDnivXTEN/J7Y57VnaxpqahbbSRkKcE9zzgV04eu6crjnTvGx8r3sLWk7q4DEHH4HpVWVkSMF3WJSwG5jgDPSuv8AGGif2ffsqqxIBByOOOnNVvCfgm4190kniAgYnMbnkc8V9BKpGMOdnjON3ZFDwv4Wu9dnQRjERbLMO49q9ttvD9p4a0U+RHk4wWbAIOOelXdA8PwaWkUUUWwxjBOAM1Q8c6sttCsKnIKliR2FeJUqvETs9Eelh6Titrnn+sXonlJB2jqCO9UkIcqMYPfBwTUMtwb0gAMqZO3I646keo/wqWPCEkHIHqK2TiloYVF7xoIfK2gcoQAQT1NT7gMAEqOveqcMishcoclgwwcYHQ1bdxtBBJHTg96OYmwvnL5ZQHJJ4JH6VRu5iMnfuAGMHtTrm4ESAkjjPXnOaxru93KQpwcceprKT0NI3uZmq3xhBKj5m44PT3qPw34tuPDuqCeB/kZgWGe3esvV5irBMZOSS3pWRcXABG0ZHr615daPMrWPRp83Y+odO8b6P4t057Ga4jEskeGQkZJrw34o+CUtJpbm2iE8UZypB5JOK4xNentpAYGCXCjIc8fyqXVfiTf3tikV5EJ2BGArEY9zXPQnOgnBu6Z2KT7HJzK482TqEBbYxzkj096sWfiCeydJPMZABgqvX86gurgyIzlQpYk4HQZqlJlCAoB4Brzq1GFS6aumd9Oq42aPSPDPjEFZ45ZpXEW1lHBHJwRnrnkH8K9A07V4pwpVw3Ofoa+cWuXt0JQ4bORz0J6mt3w145m0uZVkk3xkgMD1A+tfl+ecG0sapVcPpLsfT4HOJU5KNRXR9JW9yUjBEmHPI9xWnb6mkKgF8leCAOn415/4f1tdYjyhLJ14PIrdtpJJsrvOe30r+a82wM8uruhV3R+gUKkasVOJuX2rmXKxgAY4A6itHRrOe7w8anYwXHmEZHrkVzPkvEwJAY+oPSvQPBenNNEk7cEjoOxr5apGO507LVnb6TaJFAiEEFQADjrV8lQQS7LjjAJwfwqNUMYRSGAAyT0qUBSpEfIQcj0p0opGDOZ8RW26UAgKOpx2NYUdoSxAPJ9e1dR4ikSGyeZxkKck1jabPBcAOrrICM8EHFdXspTjeKuLmsT21iseGcksRyAK0YkRjgHBxgCo0YcAEgEZ47n0peSCMEgDOa82Ss9Rc1wKKSWyAvILH2ryv4uaRbSuJXi2SmIorAn5mJyS3qMDivVOfmPUMMY9BXDfFSA3NpDLJJlVIRvQDt+OTz+FfV8M1vZZhC2hy4lc1Nnyvrdi9jemVAHyCAqDAx/jXpXwb8QyvOdOlclIwGVY+CQScZ+mDXK+IbU/apSAD7VR8F3E+laxvSU+Y5xwMYHYV/bOFl/s0akT8hxtL2lVwfc+rLK+EgK7sleQPQd6tmZecNuJOT71w/hfViSY5FIcEKQTnORXXtIrkBFUDrlBz+NXludQxdd0b6o5MdlzwsFPuW/NDHBAB7Y9KGfoS2SR0A6VW80uDgMpA4J7Uzf8rAvgkcn1r7RHgl1NsqggYIPFQFgSR8yEkAc9ahW6MW7JBBGAfSmrcAMwPIIzVXAnJPJBUHnIPc1D9pLPz8qqCS2M5PaopZgxOSARyD6VTv7sWsMszyLtVNw6YJ+lVGzY7XK3iTxANMsCZVXzJEYoCfTr+NeAeIfETaldFWwTwwBPAH+c1t+OPGP2qYrjzQrAABuVB6nHfira/DKPV9Fg1ewdpopBlkJwU4yOPTp+dcOY5lQy+CjOVmz1MNhnPWJwyLuw4OT2IqzayZIAb5s85HSi90x9NmCEHCZA9D61LpFg+p3ohhBErEBVwefxryPrUJx576GrpyUuW2ppW0jMATGWOOcCicyxkOEJUdfavavCHw3t7XTwZwkkixlmMnTIB4B/CvOPGYEdxIEjVEGQMDBx6Gvm6fEOHxGK+rUtT2nlM4UPbSdvI5JrkCQEMVPoBStkgAEDPQetQtDvUSEckZ/CldkwMcN0r6BybPFInCpsJcjg7lAHT2qtLIMOA24HgHGOKlnQjBDAhRkg9xUAG1SGQoSc9MZ9K46l5GsGV2tTK6gkEDkZ65qN7UfKSATu4z2qZGDSMwOAOAT3qzbRGeQI2VUjhvevLqUpSOyNSxveCmvNOu3aKeRUk+8CeB16D8a6eeZpSC4wQcAkVT8I6W8yJEuA4OBg9QOnNb93o0vnnZH5iqDuQHgjHPNctLD08PN1OprLETqx5LXR6N8LNIaOzFyQUEwyGx1FejvvHy5IAGQcdfb61heCbMWGh2aF2KRAfuyecHmtqUIxIV5VbOcD7uP8a/m3jnM/rOMdJPRH6DlOH5KCdiMnBGDgnqT2/CmiZg4KEK6ngnp9aYzlXJIYg9/So2OMkMGB5IFfkjqO+h7yRzfirS0dmuygYuxDEjOCfb0rynxBpxhmZYl2EcDaOte7XUKTxtE67iRuDdcHtXkviCSHTvEyRzxu8aXILAc8H+XJ6V/QfAnFcaFJ4as9j5fNcr+sLnii74D8AvqIS5vUKKSpC7c5XnJ/SvXrezg0uzSOJFRU5yF5JqTTorS3gEVtyMBg2OxHI/WpZiC67ck5xgDOTXlcV8Q1MwxDgn7qOnK8vhhoJ7sztZvBZW0rkghcgEVkaVdm6VCVIDH09O9YnjXXA2sjSw7fuiQ23jf+P09K3PDlviFNg2gDqTmvgcRS9nSVSXU9pySfKdPAxVUKME55GOorJ8S66scDpHI0YAK7hwST7+tW9Whkj09CCULKWEqnoB6+n0rg9VnlMpSVgVx19a+94H4fpZriVWraxXQ+dzbHPC0vd3M9ruRpzsdyWGACcmpoL0liruSCOCezd6pErvUAMDn7xxz+A6VMVBACH5hyQO1f1nh8Dh6EVGEEreSPy+tiqtWXNOTJZHLMVDAgjdyeT61C8LOhVuXPIwcY/wAinhdgAByM8+5qTbu4ZFORjOe3+NepBJKyOCTbd2UTmNQpDdM89azfEV2lnpzTuNw5AAOCf/rVvMi7SW6Doa81+JutRW1i8IbBzuyOp9q7qUeZ2NaMeaSVzzfxDqwuL8OZAN2QTnjmqtlO8jKPM3KvyjB6DP8A9eudnufPYKJUkjwBhQeMZ659Ola+nxCExhXBOd2QeBmuerW5Z8rPRnRO004yq25cdBwxwDXRac7iRWYgqQeB29K5fTZGYkOwOMYArotPmMc4ycIRwOtaQmmrnjVoWZ0lrKUAI5HXHqa6CwYOC27D4BIrnbWQrGAAqrkEc5zXQWcpjQFhkZ6ADpSlqYRNuzcyEADJHGQa2rNyZOEyMEkZ6AVjWcglMRD7HAKhT6HqfTt1rYtsIQScsBjOcHH1rllodUDatFEqfPlUPGe5z0xXPeKNBdbuR9m1OwXqK6KF4re1x5hAJ3EHoD9etcvrviGJnKIQ4BKljkscdBnPT8KzgpN6Hoxa5bmPDGYXAY5Xtml1BIrhCHXLKMjHb6UxLwBsk84zz3pJJdw3ggjbtPHJ/KuhJ9TnlUa2Zyt54Usp5GLxsd3TaOc+9Zcnw9srh2BhwMcEHk+tdsIgDkDORkD1qZEBYnGQOw5rZWZyOcn1PPU+HlvGzJDuQKApBOc1BL4EkRWUTkMCNuRgY9zXpMlsrHOMHOetK8ChOSWweAe1VZDVSS6nm0Hgq9uLuVoHjMW0ELIcBcdcD1NKPD+oxBnKxFUJUbSeB3ru5YTGCQQRnJWq7QrKpJUIewUmodOMjeFZnER2MsDxFixCk4x39jTrrUWsyQSUccYzyPwq7rmpLbTlEILoC2VOMD1rhtW11GLEFGOcZXmvLxdLkV0etQlzK8juNK1IzsCxxnofWtuy2hy24oM7iT615z4b1155I4kcMgO0qy8gn0Neh23yKQAxZsZDHPSvlq9Tkdmj0acVPYTW9eFnGxThyNoA715Rr2pPJctKXJfd/EM5HpXresaAX0ma5K4aMKpBPIJBwcdT0PNeRagkSF3dwEJxvPAz2/EniujBKNTU6KqlCNh/hvxLPol0biFmUEEnHBGe30r3X4e/EyHUEkjmdRKQNoPJHqa+fo7YSMpTAXHPOc1v6Q0scqpbht4UsVUZ4AyT9MVxZtkWDzSm41oK/cwo4qrhpKUWfWMepJfRo4OWI5wMA0vmkPwQQB19PavH/B3jx0jijuZnKbQFkzkHjt7V6rpt0moQCeIBoiMbiwPNfzpnPBuIy+q3T1gz7TA5rTxKs9yHV5ysJJHODzXlPii7jVmDMrFsnAOSPqO1ej+IpmaMBchcHPv6YryfXYQtxKwUIW5ZgOpr9e4Mwv1fDJSVmebm1RPY4/UbxckgsAeADXIeIr021qZniaOHdt3swO4+grsdZCtakEKTncSep/GvMtdheUuJImVS3BySpA9AT1FfqMVdHzUIxkfoc86lSEcE5wTnoPSqk86qB8+wjoRziqU96GORhVAxgDvWVd6kNjl3wcZ2gcn2r/NpxvsfrPLfqW7rUlVyRgBerEdfpXJ+ItbNravMHKbQS2D0qXUdQOwlRk4ztzXnHjfWBJA8Me4K3ykE5ye4rtwWFlVrRV7GNWMknqeRfFjxmXkkdHw0kjK+eg9z6Zr501XUHuLuZXQ4LEgk5BBNd/8AEaeWWZlSYBHALKT+fNeayzcgJwexxmv694Zwaw+Ei+rPksVJ81iBHEjnPAB7DpSLEzicyMvyj92AOp9/aljIUkFc7upobJkyigLjAANfaqJ5zkyFkAWMsBvxzjoD3q/p1ijrHGyB8NuG7kZ7VWdCkZycHHYZzWtoEJuJESVxGpPLHsK0jGzuZybsdKu+O3AlIZ2HUe1c9qczjJiAZ+wY8V1FwiJCgUMFQEA5zux0rjtSlczFiFRu4XoK76c7HnuPMxrXQCFQoDk4qSOYQ5IClsdxkVjuHWR5t5JPAU8Y96PtDllbODjJFehCoL2JozzAwiM8AMSAeabHdibf8wUqOcnpWeGdkJD7mPAB7U0W8pzznd97Heu6nK5Dp2Nq0cPMSpUjA5XkE13ehoH8tBGzvKCpUthTjt9K4LRICJDlCQSBgDgY9BXqvh+0TagZGLDptHQmvXw6vqeXipqCsdjpMQPlMSAQB07f4112lFJIAdxIBIyRgnB647Zrl9PtiATn5wBgV12l2mFDAEAjoTiu+WqPmqkpNlqWPC+Wj+mcHpUsETNlSADjjFPMRVdoGT6471Eu6JyASGIwfauWRmpGhECcDqB19qlN5FboSATKDxk5UgdsGqLTiJFUkhjklqw9W1E8GNyrLnOT+VZcrY+axNrvikQ20iHGAMAknI9sV5nr3imeZggYgAFQB2q3rUolIGScZbLHrmuJ1ORbeRySxLDgDnB9aiVOx0UYxm9SpqupDcztAFLEAyhic49QePyrOluA4AQZB4waW4uI5YwrkkgkDHc1WQgk/Nhs5wfSs2evGKSsP+0I9uI1VN4Yg7Tkn2P+e9IYgUJABI4AFHlRLKrBAshHJB5IH+HNPt7mBWkJGXPykHpj1HvWLLsQGQcqwIJI6HpTpZommJQhXVdrRj19SOxNOnKOw2AA4ximLbry+MPjB9zVIlojSZJULxtkAkEY6GnwyEMHC8nqD2pbZ4CCSCPnJYEYye9SeXsySNvJIHt2rVILAyxlTyS5PUmpra3Z5VATeRyFB60RxHcGUqARkg+tamiWhuLoNECZYyAQTxt6muqmtRJHpXw/0OR0iZk+zyMAFEi9PrXtelWwihQAAHgY6YrzzwZp4hiikYsdwy245H4f1r0OzZl2Ak46Y9c13TlokedXnd2NVd3AByPUmrDOCqgqCM4x1qqoIVgWxtOMg1MzK7opViADkjuRXJJnEOIKSEhgw6AsME/hTzOY4yhHXuOtRlt6g4IBBwapyA+WSj5A6ljnH41G5DZa1APdxiMRNOSOFjABOP0ryvxZphk851Uq2SAhGCvt9a9LF0RuABTAAAz1rl/ENo9xEXckMxJPfikt7k3fQ8avFkgBIGTnselRwajOhQqVBUZyw6+wPY1seI4fJchFUDIBOe/0rnMc4BBdTyc9fwr0KbUkbRsdPp2vzIgBLIXwGAYnj611dlrAEKOroyjA4IJP4V5mkrYBBxjue1XhcsqgI5HQ/WicUzRQTZ6nbeIFkYFyApGM55/KrMWppMdqnk8EeleSDWjbykkktnnaeuKuxeKBNtbzGjKcZU46+tedOiXaKPUjdGMFA4AzgHrzVO4lG5jkA9Ce1cnY+I3J2yEMeodehz0rR+3+cu0oSPU968+dNopLsyzdzBQS0mR0z0/Cud1C6WSJlwAfRf8A69aNwxKPjI+vQVz+oeY6FFDK5OCCMGvPqpLdnTThd7XKVxcEsxxlAcAkYyPQgd6x7sCUhUJyT0UZJrSFrN5zBAVLAKw6ZA6fWoV0O6VzKbeQDg7UUkk5rh5oLeR6UKEptWizvfgB4UfW/F+ZoTHFChbdIhBzxgenP9K+2PDnh2CCFQ0ZBAADKM14z+zh4Jks9GOpOjBpW+VZASSBnHX0Oa+kLKA2sOATvxngjiuHG4unaykfY0cNywSsUv8AhHoCQEiyM8tjoKbJ4agMjfIpVcgEDr6HFbRuRjJweOR6VG95GuWDYIGevX8K+aq42lDWUrHSsMuxyGqaIkEZAUEDq2K52aLynBGEQHknpzXUeI9XjjifJUA5yc9K8r1jxG1vODEAxbgkE4Xnriv5z49xtCvNKlK7PoMBh6n2UdvBdQoQBxjknPWpTqER4R1JJxgnH/1q8ufxSxclHCg/xZ6moH8Ty5YJKwfJBPavxVuR9DHDS6no974nig3IHIflSCPukd6w7zxq2QikO3TcTjA/rXnt1rjybgZdx6NtNRRXzOynOR0GTSXMjohRS3Ozk8QTXcyAsCucgqDz9a7LQ5t8SFyASMc15Vps7eeSVJUAHgcV6n4dcGBDnbkcgjOcik/QqpFRRpXlmZYyQAW9zXH6vYS27sC+CCAAhyB6nPeu4IDKUJIyOdvBxWJq0AeNwASc9SOa553SOWM3FnDf8JLJZSFXc4XPzAE9O2BWrpfjpZEUknCnIDcEfga5/WLBowSw3OOrelcyZSkwJYgjOPatKaUkd0YxktT3PTPGIk3kELkDPOc49uxretdbSYbgeTjOSefwr5/tNXaJiQrIRxvJBJz9K6jSPFNzsR3ZhNkqdg5xngj3IrdabIwqYZPY9o+2xMuQQT3B9aq3dzFFCTkADn5j+lc7o1zPeRB3DgEfdbgg96j1eaVFbDEcdPWtotnDKhra5h+LIY7+3dIgucHp2zXiPif4eJqBkCR+XIQRvJyBnrx0r2CVzkg9ScnnGf8AGq0sPmK5EJO4BS+OlfU5ZnlfLHemzCeDjJWZ883nwlgigQgTSttKyPKgQlvUe1Zd18Mzp6QMYds8QIkIOVcEcEjsRwa+kJ7OB32uAAOgA6n1qrPoyEh4gFYHGQcEV97hfEPFwa9oeZPJ6cuh8yP8NpxKF8mUkfMqBclj2qpL4JltzKzxMhjYKxYHCk9BkcZ9q+npfD0dyD5gMr7iSxOST9etU7nwhasGIgWMsME4zk+uO31r6/CeI8akuWcbHBUyKNrpHyzc6De2rFVtjIM/KRxv9cCqiWs6OTInA6YHSvo+98BgEEQo5Y/J5ZDnn1x096zJfhrGIXDW6KZPmG1ss3qPavvMFxrgay/eO3zPHrZI18LPDACs5YfKSAWbHUDtU0zFeEJIA5HqK9Wb4ZOu8ND5I2khcZB46fWsO8+G9xCFnFygiIAaExNuQnplugr7TDZ9gaqTjNHkVcqrQ2OFd1SKEMRhclQeRk9fxqveXZiTeVJUjI2nk+1dVc+A71FLlAiZOB1Y/h/UVyGsWc1hG8MsbLKTu3k8DHYV9PhcbQxH8KSZ4lfDVaXxKxXl1BwquCWUDBBGTnsOKpJK980UcAZLiQ7RuXgGsy5vpUVCjFWDDDDOf0r1v4NeDLj7WL64C8jciyruGPoepNfUUE5Lm7HDKm1Hmex13w68IT6fZxzyxBnOMtjj3P616QLYAgkksAFBPoOgqW3smWISEKozjC4HP0FWM8qhHuM05SueVKo5lOW181ScZJ9ulYmsaFHdWyt9mMTqxUtnO89sjsMV0ywnZljkg02aPzlKAEj0FZ2RlY8dvNKlsLwuVYgHI9BWjpusyKpZnCImADyck12OseH0uVZVAJIycZAx/jXmuuaZd2EzwxEom0ykE4UAevvjOBW8Jt6MTlzaM7uz1RLlnd33AYyc9fp61O0yynKZAHGfWvIbfxJJYI4mygwDGMYyO+fStHT/AIhptjTeCgJHXp610JJoj2R6TIC7Aqw3dAD0qsYjvJcjdzlQDXPWfjO2uEBL5BOCQQePwrXh1yyaNwHDAD5CT09zmlbsLkZZmiDqMAKF9DTFtS5yUwOzLU5kRoSWMbR44ZD1qxaTRBACcJkKCfWmkzNpobHYO7hQowBke2KnNiW3M44xk+9aluEj+ZNknO3JHUVZhgBRiWAIGcf0qr2JMtNPAyAOcZx7VJHbBMA5Kr1NaCBTl2yCwA9MAU9FCyFigII4Vh1H0pOQLUzGsiQS55PHHaovs8YVgARxznvW48QZCCoIJBPPQ9uahaBeQBkD07VFwsc84XJABJAwQO3vUMtukoKZxkgjHb2rekt0YMEwWJ2jA6GqU9rswoTknBPpRcTRz93Zkq4ZMA8hs/piua1GzcOcHcxHJ9K7aa3O4kKAzZxjoKxtWtRGpYgkdTjjP+NQ7FwdjjJAyKS43HofeoVga4SNgrDJ+6Rg/lWjcrmcBQCpBwBUK3AhJJG454I7Vi6iXQ7FG6JfssccbBiSegBOMVE7RRKdnGDgj096huL+KLzZnEsuACUjGTjOOn41hXupv5weM4jOSQ3UVCqJicZI1pLiFInLEqR0JbBJqobiOfcWALHoAOlc/dXckpJdwR1BPYVGty+VcPyowDnGRT50yVJ9TR1FwyOoJAXk45wBWXJOZFBjIA7DHWiadpASTlgCMKeoNNg06OWJi2XPXk9+34VL1GplWa+kldMEooGMKev+cVRuLmfzSxYhMYK46e9bYsY3IUE5xzionsBtIIyc9cVnyPozRVDCNzPMu1ELHODj0r1D4RfDW78R3YnndUhyCFPGeeTn1GOlcjaWCK6nAAB6Y/WvZPA/jeHSLOCF2jjSMBflGCfX9a+V4gWN+quOD3Z7+V1KSqqVU+lPBnhmDQrCGCJVBGCCAOSK66OIZckgE8k4xivALb4zwAhRIE2gKefTuPeuq074p29yoc3OQR37iv5UzDgjO8ZUlVqxb9T9Gp5nh9kz1vKEAg5PAGe9PU7GIOQQTkZ6ZrzcfEm1itnlE0ZRRyXPArKl+NNql26A7wsZdpSwKEenHOa+RxXBeZ4b4oHdTxtKfwu57G0uQMEE+1NWcHAJIPT615LafGnTXERS4iCt8zhm+6CfQ1vaJ45g1qUmBw8e7CnPUetfK4jJ8dhk5VINJHoU6im7I9CLHBxye+KAgT5R8pqlZ3WIw5YgHqD1NJNqsUW4khQODk9D2ryPZzOkupkMQQCM4zmlYgEgkEg8AVnrrEDAHzF98HrRJqkBwwlQZIGM81Dpz7Cui1NgggNlsgn2APIqKXaQRjC54ppvEjUsSpBHXu3uD6VSvdXt7dC/yShRuI3YwB71l7GrN2Ubk86XUivIuTgEtngAcmuE8d+OLLwnZh2lzcsSo5A5x/8ArrK8ffGu00m3lEEgcqSg2HOMe9fJPxJ+LL+IpHiErSoDncp+4Qeua/Qcg4JxubP2lWHLA46mKjDqdH4y+JWp+Oddl06xlDTswjCRnlQcfrX0/wDCbwenh3RbbKSLPtV3LjG4kcjNfPn7O3wwa9v11m4iL3M6mXzCOQuAev5V9iWdoltGEVi/ygkt1JxyfpXlcRUaOAn9RobR39T04TbgjE1S2Lb3GCAcBQeawypjYk+nT0rsNSgHlDCgMc9B0rlrmIxMBwAASWY/pivhpaHdTlpYjjy5B3sMds1Zhy8KsxJBJ4/rUEaDbgnJbIPuKsqQoAB4xUJm45HPOwDAoaNyMoQePvd6YWIUFFYA9QRyafFKNpIPAOT7VLZD0HwrhAMFwOcnsankJwGJJYDAxVYzEKSiEkjgZxmrUUDPsdyUDDbtBzlquLuJsxvEO+30u7unkKhU3LGOMnuPfivl7xBYPrGtoZH3xKxOT05P9K+qPF9q0+ixgFShUjoSWUn9K8M1rTobO7eNUUkHJI5AJPT61/UnhRl0Zc1do+HzzFypRtEoWlqlrbxQIoBUHBUVYIUqA5VyG3DjkUMwAcEbGYAZB4NL5gbAA3EYzjuPWv6nSPy2bbbbFJYAsF+QdWz+lPZl8jeCCQNwU9h60okDQgEYAOABzzTYnKuN6Z4wdw6c1skYNgzKYxgEAjJJ9aGYlRgkEinyybyMqNhOMAfpUDuQxDAhMkgr2HpWiRi2QagUVRGVGMhiQeT7VympqGIKkNkk89q6i4jjkViDuHJBxXPX6sSoQAlsgAjpiqego6sxfLcTAMFwDgnPQ9uO461I2xQD91sZI/kanW3l3IQA5DfNkfw4PA981JJGSpAQFsgYxya55tHXGNzGngL7ixJyc/MBgViTxGOYuuA3IAAyK6qe3dlBUZBOMYxWVe2Dw+YCuCFLDAzn2HvXFNXZvGyMVAJm2kZY/hxWfLDGHPlHgnLb8/kDW1JpErQoxTIZQxB9+xqrJpEzDYRg4yKxaNeZGd9nIABVEOMAsc8de3fHrUE4DKiEKACWya1DpcqKHOd3AIx1qvdWD74mVA5CnKk4I5JyAOvYfjU2ZakZTIASCMK3cHtTCDJKXcHGNoOeo7Vc+xXbZ82MRjORtOeO3/6qgltpEL5B3A4we1LlHzGZKHtkCFi45yWHP51EzB8kKVBHODVt1R5N4IdgcYPPP0qmuTcSoFClACwweCe5+tNRsCnYqTZeREBCjoSTVHy2L4BHJxyf1rUuLNd2HJGTznjFUntRHKSBhOgOeKvlRoqnmVJInUZdFjbBxtbORnr7VRMDo5DurgncCoIwPTnuK0pCxMmwM+AMADmptO0SW/YCRWxjcQp9e1WqdzT2qSvcxfJY5ADMCcjnORUTRu7BFBcZwdoyFPoa9G0T4cXFyY1SN2QnBJJwB6nPP5V6FoPwpSOMuUClgBgqeT0yQOtdcMHKSuck8whTPnhNG1B95W3ITOAzDOR2OBV2Dwjqk4ULZSNGQSZVHT8Opr6z0v4W6fbKgNskJHUKB/nH410Vr4QsbSNQkSKQc+YFAJrqWBXU4nm0vsI+R9O+FutXccYMbq+R80i4JH4V7T8IfhxqGg6jFcXYERQhgUOc+3Ir2Kz0i2jYN5SsSeGI6VrpGkKfKVKA4OF6E+9YVstoV6bhVjdMcM4xMXeLseo6N4ugtrGJzIXfywpDHoQMAfhUjeOwuQQDkgYHc/0Febw3O1QAMAep61djkKKGOCepAya+WhwhlNGXMqKbO159jJrWR6bZai2q4JUiNhnB/lXSWuAoUKoVupIyeK4XwjdHBBO7OB7Cu5gcZyQFDdAO+Opr+afEXAwy7GxlRhZH6NkmJlisPzTepQ8UWK3dlKAxViuAwXJBHSvGNR8MyQXr5A8sHPXOT3P617uyOyEOAAe2Ov0rF1XRYrlG2oAOh4yQfpX41mGY18clGpsj6zDyjR6Hl0doqpkDaAMEqOhrS0DUWtthldJmQkKdvT60uraBLGzpEWIByAuee/aualjlsSzg7QQSPc14Su3Zo9PnU0dxNr8TRy7mO7GRhsYxWLe+MzAjsXKK4A4Ocj+deWeK/iNFo8Ahd0W5Lj51BGR6dwK8w8RfFaUF0iluJixx5aAYHvk4/nX1mX8NYzHpTjC0TzauIoUtJSPeNU8ex2swkklGNu3Yr5BHqff2rhdf+KiIZFEjRMT+72qCCPTOcj8q8MvfFOo36SSlyEJGRIgBQemQcEdOaWzguNXvIoi7LLt3KOSADx0Ffo2C4HjRjzV5XPDqZopStA9F0/xhe+K/EEWnWQed3YKSgJAJ7H24/wA9a+0/hb4NHhrQbaN4yLggM7MOpNePfs0/BZfD0P8Abd9bh72cghpF6AdOK+mooyFIwUHUhema/P8APPqtGt7DDr4dz0oTk46kykhi5JB4H1PahyWwGJIU7sZ6n+tICdpB5IOelMeTGCAScr+A718u32HuH8ROMDAxWZfLyCRjAxx6VpSsGwMkA9xVG9YISAgAAPA9KlSu7MVjMv7kWVi8rP8AK3yg56t1xXg3jHUDd3jzAHcx25xnHpkV7Rr1tLf24iiHBByMZz6H615nrngq7h3O6bweflHb6V/W/hfRwWCw3tpyXNI+A4iVeouSnHQ8uv0O1ywUZyCSMAe5rmtUld4SFKAqCvI6gkd+1dzr2h36SzrJASAchyDhh7etcJq1jcW8bBkYjOdxHJ/Cv6LdanON4yR+bunUhL3onNzqQxYFQDxjvmqZB81QFJB9jVua2PmcFiQc8mq0skkYBbG3PG05JGfQdK+dqO8nY+mpx91ETsUJIGDzwarTbyB5kYAB+6p4H0NW5GJxwAe4HIH41VkmclgUAUcA+tc8mdEY2KMzhtw6OPm47D/Peqd3IrIxcgLtJyDn9KdqBdwcrtweuahG3yyGIIAzjGfpxXHOR201Z3OO1BS8jl3VCCSCc4I9KzlAD7mG4kYAH861daaIXrohCSMAxjJySc9QOw9qokAADaA5PJr5yrH3mfU0Ze4ilI5BlAJGOVx3oMyMUKBiSBkVK5jRmVhlyMHIyD+PSoApR8DkE5B9KwZ0KQSvIVlUgocAq6nkfhQpZkBIUNjI5z+lMM4E5GMDHUnpVWa7jRpCCvmgcnOMgUkm+hTdx17I3l5wNpU5+tef63MA5ALZGQc966fU/EcMtuFTAwMHHrXH3V2LmQjHJ4JHTNdNOMl0MJGa7kgBeCehJxg+lNMj+YASecZA7UuA8hGACjYIpoOWZjnIPGK6UTYkZCr72yykcAVd01wjhQyhycqD2/Cs9ZG8tCQCc+lX9KHn3SsUwoIOOmfanYD1/wABMY51Mi4JC5cHgnvgdq958OXDiJVByezA+/HX8K8L8JW1zci3a3g8xlb5geMD2r3TQYXhRUlUB9u4qp5U+n/6q/RMhm5U7M/MOILKrudvpkzpExchySMnGMHpx6fSuitxvUAjkgYB4xXL6VgR4DFGKkbs5I/OtlNQgGEMoQhRkk5zj3r6aWp8jBtm5ApZwUIA6EFsY+nr2rSjYqFXO/B6k5Irkf8AhJrCKUbrmMYwy5PJbuMf5/Crc3jvSYHLNdIhxyGCxgHvkk4H41Di2dcU+x14JYgZ2gnOPXHX+dSluGJGfQetcA/xj0C2QGWWQKM4dNpz9BnnP4VmS/HTSo4mdhsKjJJzjH1Axn27VHspM1Skz1MTkBAwAGMAAYxUsaZEhQFk67hztHYE14fdftDWkMJMSI6tyDnJI9Mmsd/2k7KDKvaorPlVDSMPm9cgkDp3HeqdFpXK5JS6H0CcEHgFcdQai5DEqobjv3r5+/4aPhjRVDCQEFspkgfmOarTftNouxhJ5IcZVmJQnt0x/KlGF+pHsqnY+hCzu4dTsblRk4Bz2J6de9RyEmDLNtLDaQDnI/Dr0r57f9pGKCJjKxYHG1Y13At3yf4QefX/AAmT9oZLljxhAQodQAF9iPfrmtlT8yfY1H0PcGjKsADlh0xWJq96IQUI3ZOCPWvIb39oS2aCVRKrsCFZhyVPbgZx071iy/HJSDG0XmgnK+YCAPXlenpzW8UluzN4ar2PWZnkEZnmjcRl9oY8AsegB6VTYEFi6FRk5jk6/Q15po/xQTW9RNigJK/MFJyCO5/+ua9Ih3TWwdyrHAyd3HtjP8q8/HO6STPRwdOVK/OihdA7ypDEjBIY9R26f/rrlb19sR+UnCkcn7rZ6/X8639TneN42Q/ODkY4/GsG4Lwl2YAPnlCOfevFkrHsRdzlJpSRnIYEkAqO31pkk0ahIS480qW2jt9at3qOZQEAAPbpk1XlgmYgGPJGSNo5wOSc/SvPnA6oySKZVVzIMuR/CTjJ+tU7pgYyrEiRhlQozj6nt0P5VqrbSkBgocfeBbuPTjtVPUY5WgeIk+Srg4UHAY/4gfpXM4s0UzntQysQUMST/FjPNcvqDgF2AJYDAXHU10+qwuu9lOACMY6Ent7CuX1BHQhmDBnG4ZGARnHB+oNNKx1U5XMhlMuQwZSDkq3b2qC6iL4cgEg5Ax0/CrzREyk4AIJJBOMn0qrK5SUsBgYI/PtWiN7lQoBIC6gheQ3vSPbYQMitgHBz61OHEgAIwe5AycUnnmMYIAye9WPUiWNGjJYkjIOOmCPen5+RiNpDnuM4xUBcBTgkA5JOMEGpY0R2BY4KjjnrTQmdP4dYtEQEBBJUFj345Ht25rft7B9RcxRAO5IU7RgAn37Vy2gBzIyAvEhwwZTjdg9M+nHNe7/D/wALpcwpPOfnkIckAdevTsKjE4yOFpc8goYCeLq8sTldD+EU2pOJLjfCVYMT0zg5GMduOlegaZ8MtLsZ1lNviY8lwO3pivR44QyKpc7MlioGACepA6Dp2qV7QKhHJUDIPpX5tjM3xFebalZH6PhsnpUYJNanF6tpcT6ebUssESAsp8sFmIHAJ4PPrzWZ4R8MPFctO0BSQMTGAOq9z+Wa29eLJIFVd2Tgc1uaBEIoUMhJ4AyBjr1/CvKljK8o2cj0oYGlB3UTXtbZYACcDI5wOn4Vq6ZCk0yAnAPI4rMmuPL4A9sitHRLoQzhyTtJAIHeuBXvqepGGlkd7Fp9tFZISo3gcjFcz4hSKMSKpHIGQfx6VoSaydhiIIzXP6sTMSdxc8bgPSuiUly7G0aWtzg9Xsy6vkbVPGDWJYxNHeJkYwwyD3ArqtUjAJBGQehzmqNrbI9zGCADuwDXz2L+CVl0Orn5Y2Ou8N27yQOZSW3HJyByPQewp2p3AkvDGoACjcGY9uwzWtprQWelSPMVVo1KjnBGT1x3IHFc9NsvJzKqDyiTkEYz7/zr8xyTLpYnHyr1Fomea25yNGCbYEJDEHrg9c9Kt/aSQQrc8dfSs5IQig7wxHAwCAfwPahZigIDAsOc+lfq1rG8Yms1wscYX5iPvZrmvEF0IopJUcgsCeT0NaLzPJgs4KsM5xwRXG+LtRMURjXIUgsWHbHb/wDVUuo4anTFJM41muPE2uwWsiNkrulBU4IHAAPTjuMn8jz7p4ZsTZWUEQ+UIeQB0yOT+leffCzwvNcTz3jlgqktlznKnpg/j0r1m3hZY8BdpHAz3r8j4jx31mv7KL0X5nBiZ80rI0IEErAlgFHGScVoQIoIJBwOnsfWssZOF28ggjIzirzXqQwhnO0gZwOSfavlKVCVWSjFXZ5zi27GxC6LGGdgAAxAJAz6YJ9+1cr4jvBeLLClt5ygBmZWAIx0I9cHHAp82oz6gpUjYhXCpgZHrkjqaoJZOgCKPkzkkdh/U1+kZJkdTDzVeto+yKjh1L40cvNAFJLoAc5LknP0xU9nBKJSuMKV/I+tb50MT4yMHGSKl/s5LMISfcgjpX6VGrK1mzvhCKVok+nRGG2BYbyvU46GobuYEEpLhwc8dqZLrKIHUHAPTjqe/FYF1qIyQHyPVex+tTKUWdUYDL+78h3LlmPfB6ZrjPEetxWiO7OQD/Cp5GfbvVnWdXKbySMDOST1rynxh4kK3CSgKsoYKruCT7A+1FCl7eagjWrOOHpe0bPR/B3hWbXL5by9YLaLghiMMw+npXod/q+k6HakSTx2Vsh+63Cj3z6mvDfCvxJv4kRbsLO+NpUAxoT3GOoB9s1qeL7yHW9IkIwpbLCJc4zjkjPOPev27JcDSwlBNbs/AM+x+Lx+Kak/dWyOj1743eGLSYW6X7biRkA9cHsR0FcnrX7S+hIriC1aYqWRX+cFcdcgn5vYgV8+6zoK6VrFy0QJVerHOQTyQSeTXM3krSTuM5IOc5rur4yVJ8sTno5ZTqpNs9n1n9pG5nilis7VEHQPLlXXPoox+teSeJvG97r14JrqSWQtldm7KgepB7/SsC4JaUuzl3wAOeoHagbB985DAgj0rw6uJqzveR7+GwVHD/AiCSAyEysCATge9WtM0u41S9jtrSAzTysFjQAnJPA/Coot7TKhBdDnAHGK734OeLbTwj4qi1K9szcxxDdFNnMSEHvjnNfO5hVq06EpUtZWPXhvsfeX7MHwPg+F/hmO/mUPqt7CFlnIwSOpAHUAdK9w80IhyOMYHFeC+A/2mdK8W2ouLaFYU4DTyxOiEjrgsOme4HNdDf8AxshZtkcMZPUyRZwfw6V/I2a08XWxU54i7k2exSpSa0R6XdNFNhWOHI4wKoIRbqwJJA5yec15Vf8AxqI2vFbySFTwVABB9CDjIrC1L40ajMG8iICRjwkhwAfwzXlrB1J9DshQm+h7ZJMkowSChOCD3FISg2hHGFOAqnB9uK+dLj4zavOHUCOJgMZQggH64BNc7qXxU8QTZJugHUYywyCOwGCCK2jldWWx1Rwkn1Pqy5TzInMoMZA43Ajd7D1riNZnt7RgZJFQ9cMwJH5V83N4+1u4uIzLfMIWz5gGRkdsAk4qBNdu7hDvmkJOQQWPr1x9K2/supH4rHTDBtPVnuU3jHS9NcvcTqxB6KRk/T1rmNd+J0t/A9vawrHA5O+U5DYHp6V51bmSWQCQZLDO48YFWI2DEhRzjHPWl9ThD4tTrhQjHVlpbmSVmc5kctuLAcgeldh4a1O8s1I85kQgnJPIB6/hzXOWFpEqB5AWGOQD3rS+0XDoywghQNu5VzjP07VNRJ6bG02rWO4GvJgBjmUAHLHBwehx71ci1Mz+Wquy4PzMuORXD2mgTJIlw8bRkgfNjG7/ABrdhjdto2MFPXIx0rgej0dzz5W6HRz28F3G67Sw2kDJya8o8feGPsDxvtXaSWQAZ6j07Hj9K9LgkMKCUSYCKV3E9AeorK1S0gvomLSxmUg7WYZwMZxg/SvayvHTwVZTWxMZcrPFLeVlcrKh5yADxj34q3FOWdkAIx39au61oy2FxNIjROSdxG7DEeoHpWTBOgkVy2R2A4x6Cv2PD4uOIgpx2Z1J8xsW0YlGBkNjksRzikmCJJEXBLSHGFGcY7k9hQpZAjkBUU7ifWtH7ODkkAjaGBU9M9q9CLuXF2M91EiPFgBScnceuKSMKIgy8knAOOlWinzgkAAj1zUkcIbKgBQTngVukjpjIqpCWG0EbuoPrVh7Ziw2gA4GTVgQLkMT90c4GKnjhZsEggZwKdkVcoNbuFJHJHfHSljsjypGD14H51rLaM2ckHsMDP4UrWirgEAAHPHU/jS5UTqZhsgSCVOB1JFWEtVVVeNQCOckYI7VckQjI2gcD5Vyfx5/Ok8vcoAGW7ZFTZFaiJaIyguCD29jT44hGSAcE9cd6mQOHAwSuCcnsR2pJEYkEDAYflSAfJIo2hiAcjoOtSbRsBJ5z37VWisZfOLAkjgDJzitGO1UKSxyR1A7UtCdCoqtkkkhc9P61Uu95lGdxJ7+o+tbDBVRVwCoBIPrVG6fOGY/L2A7VDsTuUDGcbigIB4x3p7u3Xbg5556j6UyWYcBCQDnFRo4QgEYZsA980IaVxz4LZBJAPQHANRXIXZhcDBxg/zpZCoUlSScZI9az57tYo5pNrOVUlQP72en0xQy1EczlOMliOM4xmgklAQWwOq5wDUciF9iuhBZQ2CcYzzmnecVZQVwF4JzWRew9WMZDMSRnjFKZFLlicDGM5qOa7RjjOT0AFQSkOu0YLdPpRYG7FsNyNwJGMhs9KhnvULBVchh97A6Dt9azpr9pFMRBCjgt6j0qFrksxQAEE8kDv8AWiyFc1IbySQLjI5PJ71p2iA4ORycHFYluWQlCwI7VtaehUKpyBndnHWmkiWzpdHQxYcHPPPFdCkjLbTbHwWUggHqO4rAs1KxpsOM9c1uqqrZFhySDkeldNNHPJ63PD/FVkV1SQpG7EksW6g+gArFis7kuSWbyS24q3Az6+ua67xbrV7JeJbW0QEAJYyeh9c1gTvcwwkly7MMksBwBXfRyypjqnLF2uc+Ix1PCQ5po3dHS5ZEWLBIB78jFb1hMzReW7qXJGVHc9hXlY1ed5AS+QrHC9MY71Cdf1LfKftLfM24D09q9F8E1W7+2PnJcT0P5D2b7UyheCRyoI6D8fxqRLuYkBWJGeueAK8x8Iyav4p1C3toJJHCgsQScE/SvUxpc2lBYbnckxG4RsnUdyT2o/1PxMPgrHO+JsLLeIyGC5urgEpISpzuHQj1+ldLp2oXVhJGRtCA/dkBIIHXpg1LpF5JNaxSGER/LjBXHA7570+8v7XzjGZY1GMlm4zjtVLhLMY+9Sr6nPU4iwM/dqQPQfDPi60uZLeCVwk0mQuTjJHX+XfFeg2kRuIldAxTIywOcHH/ANevD9Ntba6kimR0nIGEaME4A612ekeJLzT/AN0GE0SEMAxOMnOePXFehhMRneUS5cXHnh3PIrYPLsy97DNKR6I2IiADkAgFR15PWpZQS2N2CB+nrWVoviCz1RV3y+VKDhyeg6noBn0FbbR4QPgsrdCBX3GCzXDY5fu5a9j5TFZdWwbtNadzK1GyW7tLiFwSjoQfcjpxXxx8Y/Cpt9SkITEtvIQxI52nrX2nNEpzlixHPPavDPjh4cWf7VeKp82RN2McMRxnH519ThZXvCWzPLlLlR8gNBEJmBABY5OR1rSt4TFHGkQ2KvYDAAq1q1lDa6g4RCedpYjqQeDjtUaQyyMxRwSo3MGP6D1NYzjytozd7XFuLd8BnOVboKitXktZTIDIHPAG4lQPp61ZEoOA52oBuJzgUojjBwMbT0x3qoOxny3NCHVAYUSQAFiQQDnHpz71PHOAMFc4G4huorBa3CtvQEvnk49Kms73ymBIIGcHvnnmuyE7mcqZrzEkqAucjt2qvKA6OiOFIByGyOakhvYpwQhzg4/+tTJyAsjkA4HFdCVzHlsQ/DS3Fz8QLRHYBg3Udc44wK+zdLtCkYDkb1O1yTnLDqfxNfHvwrZl8axOuEkAJC49eM5/HFfYOkM7QDc24kkg++a/lzxbnaUY3P1XhnWkzds8wXKyI+ACMqp6irfxSmGofDoKnBSTcCf4T2yfSqkKFsYyoAzkDrTfEUFze+Fb6xRgVch1UD5iw759K/m7LakaeKhKbsrn2lWLlBpHwV8RLVf7fu2LYbzCCvIDY9PauetNPkluYxEpYFgCfYnrXvN/8INS8a69cxReUg3ZaeZtoRgOfrnivVPAX7F2kxeXPrPiWSeTAYR2S7UGOxJ61/XkONcnyzCU1Wra22Wp+d4jJ8VVqt8tkfOMXh1LPESOJEJxluMnvgdcc1678IY9T/tI2YsLqewkwWMcZ2sR79+K+nvDfwK8EeGXjeDR47meM7lluiXIPrz0rubSG2sI9ltBFbpknEagYNfN47xYw0E44Slzeb0Io8Ma81SZ85eLf2e9Y8UBG0oR2pPPmSybSpzkEd+BXWfDz4JeIfDdvHFrHiQXoAOBHFkjPbJ617MdrsHDYI4+vtUayAMASAOgJPSvz3G+Juc4h/uWoLy1/M9+lkWEhvG5nQeGbS3RAE3nAHzdc1z2s6lFYzGKFFiQEqygdTmuq1G+S2t3YuA4GBzgH8fWvLL+4NxdygsxYsWJPevBnxtnVVqcsQz16OV4VK3s0a7KLxS0QyTjIB6e/wBK4j4heGl1DTpEdFeUnKle49K6SxuZbfBViVk+X6+orSuIYtShQEEN94+nvX7nwRx8sa1hsa7T79z4vN8jlRl7WhsfC/inw89tqE7PAY1VjlF/iHc11VgCmn26sFU+UoUIANoxx+PvXq3xL8Bm4hluYoiz7goGAAAev6V5ZJamzZwSTgBRt7EHBr9vnClVqe1p9T5ipUc1ysr6hJJIxYBQdoJAHTHesOeZpOCQVU81pXdwInYFwH6EZ6g+tY06ou4DoPTpW0VY5GrlZj++yTwO2feomuY5JNoJAUggdefWm7yW+Y4OenqKBGvnEomzJGQRnHrW3MgsTbQ6lyAQTg89ao7UDEjdtJKgE8Zqa4uTAzgLuAPIUZz9KqyyBZEBlEKswwWXOSe349M1pE55sEgZ5C4AA7Z7Vaju5LRsQSNE55GwkHj3FPVVRSAWY4zk1VvLxLbAcgkkAYPIrZNHJNHq2jfFa+/sZNPvkWWJwuGBOVA6Ak88kc1zuvX6ajIJAmwAENg5JOeD+VcXHrDlTGEAAOQx6/8A6qcbuWZgHdgrdxxk10U6ihokYWsXpmUE4lJAGSPT2qMagGIERIQEEkjkDvVZYpN8aspDHqVOeKvR2DbXYRHaOpAzjPQV0e1TBRi9yC7vSXIhO5ezEYyPX61Wurq7aIlIg5XnqMkVorp0igExMC3HI6CoptOl35C8Zwfelz9jTliYd1q11GwLuAqrkcdT6VW/4Sm9CgRyspHGfQ1r3emBy3yguF+4ecZPBI+orNudIEwBMZUD+IcDNQ22Llgj134N/Hm4j1JNL1Q/LwEcnGe1fWWk38OowpPEAUflQTnivzZurW4hkR0kKEEEeWcYI6HPWvo39n34xSPnS9QkInQlVZjksM4BwfpXhYulKn78djanUjFpH1O0TEjvVS4CqueAemP5VLaXQlgRw5bcM7+xptyBOFBUgJzkjHJ6H3rmhK51t3Vjj9d8M2+pzl7gCXbzjGAB/XFS6bp8VhCVgIRcDGB07DFajgszENhASCD3NQo7RP2AYEAY6ivQ521ZnLyq9yxbqfJZiSWxk5PQCvGvinrUj6pJCjg4ALnGAV9M9q9eu3M1lNDCpDsuFbOMEV5H4w8CazOzXDRZiIBaXI9ew/xrCo2oO256+BnCMvfZxdhrCPJFCJthYEKMZxjqAe2c5roLQqAQzgnuT61wc1lcaddsGRRMhJBJyOehrqNHvDcQJ5rqHyCewJrxMJi5Qm6VU3zHBRkvbUzdgQu6qASCcAZ6mlmnWAhVCuRng9qrC924IJVlbcGBxg+o9PwqncXQUsSQM8liMk596+ki7nzfI0NvLkygb1UkHcADgA1j3kxVgAQp5zz3p9xcFZCCWBHIJPB9OKx7mXZDhyXOclm6k0SRpFW6Ed/cI6FCil88k965y6bbzvzyT+Bq5eyqwLBwMHkmsm7dtm7YHBIyw6AVyzO2FkQXBDqSDtJB5JxwKyjKXUsTudTypB4HY1avJH8srsAC5wc9RVDznkUAllXjpwCfSuOojrg7k0kgktg4GWz+lU47kAlVGcDgdae1wGYoHVQAScnpgVnpKsyeapBQjhs8kfhXFI3Q+Z1DESAgjB9Mn0q3oOj3GuanFb2kAYsQTk5GAef0rOV/tKSwh8IxBYt3wcjBPQ5H9K90+BPgtdsGpyRmOVslWb7yqeCPbIrws2x8cvw0qr7Ho4OlKvVUUd34R8PQaNYoEj35Xblh8xOOQfYE8VqTB1yFhVCOAVBzj/Gup/s+KPIQZA4GOw9aHs4wiBgABnHAB/Ov4wz3MamYYuVVn61h0qMFE5Wy02Wa4XO5gDjDDkivYvCGlRxWqlVKqAMMRyTXENc2+mJLcSq7BVDfIeTjtXpvhwBtOgkAyjL8o9PbFfJSkdEqjki9IFiV2kcBQBhuvPvVfIQ5ByG5yOM1ZlkCqWJBIB4HNZ9xIWBbccdh6UnV5TJakN0sNyksDjKSfKxYdB614Tr9ze+BdVdoAjW6yFl84khhnjAHrXtNxOePLlWVcHo2cc9Mdu9eZ/FaxSS3SRzk7C23Hb2HevpuGseo46NGavGW5jiKPNT5upW8MfGnTb8pYXZkW6bqqKGye/A5Ar0m1vYbyFHgdZFYAgDOTnsR2PtXxXqVwbS4kUkg7iVIJDYz+ddH4V+Lmr+FWEUBD2jjMiuxGW7YA747/pzX7pnHh3QzCj9YwPuyf3HyNLOHSqezrbH1uJUDNkdiPpWB47tDdeE7ggbI2kQ+YByCDwM1yfhT4uWWvLA8oMUsg4jyCfy7fjXY6ldRajod28TghVDHJJHUDgeuDX49HhvMMrxkVXg1Zn0sMRRrwbg7nzX4iiaO7CkZzkYHOaTw3pZuL5ZSCVA4GeDmrPiy1NreyYVnDOWC8ZXPatPwlCdjlgc5HPpX9UYbEOnlikn0PzurBTxvL5nbaOZC0RHByFyeMDPr7V3Nqyi2Dg/dH3SME/j3ri7YERqYzyuDgnGfxrrdNuo3XdJkIRyBxn1xX5tkOaqlm/vPRs9jNsL7TDadCQzFyVAKAEEsT1HpTDKdwIwT0/CqkszAsqsuQ5IJHVfT+VILkMvAwe+D0r+mqdSMoqSPy502nYss7hslgARwM1GdxICkMMEEdwareZnkHLA8AiprOQzThAcMSDtpup2NI077k00bxQPK4zkAhRg4A65rzvxHqU+rvPaWkmAh2naQcnA4x261q/EPxgNPtp7eCZQ4AAcNjFcB8P8AUxPqd3MwMYjYORuBLt64HOOnTniuPG4yeCw0sRbY9TC4SNWoos4zxDod7YajkqQxI3M4IwO/19q9q/Zdulvotb0eUPIhnIQyMT5QKqxPPQZJrpL3RbDxfZP9qRUlYAhlABPPXJ6VgfC7wbceBviZOY7sSxSxlt0LZ3gkjLdsjGPwr8HzLimGZ0pxraSR9hTy76vUU4bGP8UfBsuiXOoy7MWcbgRlQT8xyfrggZ6Vp/BvwY92yX9yCGXgKFwFz3zXq/xM8FSeJr6xa3CJGf8Aj4UklXG04B9TnH51p6Dog0XTorZSziNQo3HOAOg/KvkcTxf9XwEsPGXvHrLLIVa6qMRrWOK1e2IbZsK7+pGBkAD3PWvAfiBaBLicsoxkngdh/Ovo14SwcqPmKkDnHOK8F8fIQ8zENuj3AhhjJ9a8LgvMKtbMved7ndmVNLCtI8tkkC7QCcHgEdqheOPe3VQMYJOeatTEeYcjIzxgdKpyOkm4gAjOM5r+ro2aPymWjEKAoVcqVIIKkZB9sUy9d5oyS4YcZJHQDoPap22tCWUZCjJyQKzLthLtIAU9Nx7UuS40xA4clMqOBwCCR6ZHboa0bUbEAByeOn86y4pDHjgSEEkEDGOO/qK2tE0iXWJUkCgRcHHUn/61cdedPDwdSo7JG0E5tJI6rwpJIJEIJKqwyMdea95hs9OggtmFgiXJXcXGVwT0yP4sg15v4b0KKxaJAo2k8A8kDtXoIXYqooGdvp0NfzZxlxg6jdHAydl1P0fJcqULTqHT6TMXQKz7VznjqD6itO4hkSMFJPMJ5yw5HtxxXO6ejpCCxIOOxxmuqsSLm0IJBlA6jgE4r8BniKlWTc3qz7KVNR2Mp8uQCTk9c9qY2c4AGc9qnusLu3HDkZxjp+NUxlmXJIGcE+g9ay5mCgOm+dARIUPsORj615X8UpSNTSEEFpQzSFxg4AXBI9816kzqysSVAUnPqAO9fP8A8S9abUPEKuwxcKpWFSfvDOMkDtxX1nDlCriMVeGyMcRaFJtnrfw31eS40qGU5KsCMEkZxx09MjNdVdXkvluEG18E5J4OK5j4UQefpqCQKjKvzAHIB4OP1rtNb0iS6tQYkVz1Zc4wO5+td+LjL62031OTByTVjxHVLbU9a8UW5AAAYkSjgDHbHfP1r2rwxoN3BZxGRUc4GCvHOOeK5ZtEFvOQkeXA3AE4z/hXo3hC8ePToknALxgK2OpPX8eta5jiKuJjGlHZHVVoK/OF9oN/qFusMSKjglhuPykYx+dchq3wx1mQO0oidFUtuDFSAOenOa9Xa8CghVAB5yemay9c1QNbPGGyWU5+v+FfScO51jcoqRjRaseRi8FSxcHGpE8Gm0SW0kIlJJB4YdG9xTTGYXBxxjrW74hQ7hgkhTwPSsc5IAIwTz061/X+TYupjcLGrUd2z8dzChHD1nTjogiG/gEg5xkinmEoTgg5H60ihY4y6AFi2CM9Pen7txXBGCDkj1r6OJ5fzIbhUS1mZ3AwpYZPBwM4r5w+LOvLcXBlZyixsU8uME5PY+te6+M7tbPSSQ5VsHjPGK+WvG0we9mJZgkjk5Q9D3NelTXJTc7nqYKF5XMi0uDdRBg20k8j0Peul0klYzx8mRlyOAewz2rioZGSYAP06NjGffFdRpF0UxHIeDhiM8H0r5SpVbm5H0M6acTtNMuX85gQo2gAEnOcn+ddPYTuMFWUFiQdy54xz9D71w+nSEI8ZdmBYFSBjHoP511GlSlGCklmxjB/nXo0anNFHzeKp2Z2mnuEwDuLHDc8gj+ldBazO5QABQcEjrj8a5XSpwAN5JJ7e1dFbz7igwVA9O1diTZ5NmmdJaAmYYcAKOhHXkd/wNbSMiKWyVBwQCc1zcdwVRASMDuayNb8ULawsocjnGVPIHpij2Tb1N4KV7I3/EHimONHiDkAA4wcEkdPwrjIdWe7wjhlLAEyH7oPesC51Fb12dy+DkYfg1ZspBtAJ+QcfQUO0VodvL7tmdRa3T/KQQVx3FaVvIJQQBkjj0Fc5aviRQH3R9sjHFX7K4YykouEVguF6n3xWSk2zmlFI2QQsgzE5IByex+lW45GiyVOO/41XikMuRliQecnp+FT7jHw6EknH0raJgx2dwDDDDocnFKVLnGMEZ4+lIcxEEgEDIAHQ05BnBZC6sMbc4zV2C1ylPASCyBmPXAHWsDX9QOl20jAlXwSAR1Nb+q6jFpcHnFlUjomeSfT2rxzxZ43inmkj8+SY4Od5GB7A07OKudlCg5SsZmsau+oXwBTBMZYse2Ov4Yrk9Rux5jYIIXkY71Ff+JCwPlIQQCCQetYx1GWeeCQgCIgo0ajqwPc14NetJt6HvKjyqx6b8MYbd7o3NyWjgkAJ4zgY7D6ivUbaWKS6RImJyfY5HpXlXhW4ihtgiho12qAG/WvQvAttBqF1cyxS5PmbSzNwGA5A+n9a+BzTMqeFvUq6I9TD4ebV4o9He2F5oM6hC6naQQcYxnqO45rxHxVoEsUhjhhwQSVUDv619J6boEUqIygKhABVeBWi3g7THy09rFMP9oZxXx0PEDLsGnGN2z2YZbVrL3z5L03wtqUiofszF2GSMciuy0fwJqICsYZImxk5HHPbNfQUeh2dvgR2yxDB7YJHb60GzRMkAEdM9K8LE+JFaq2qFNI6oZFS+27nlem+AfmeSScAKBlSOOOwrp7FRaCKKI/uohjYOB+Vbd/stmCggqw6KKwrjlWJwqE4xnFeXHirMcW/eV12setSyrCUl7sbPuGr3b+WAqjA4x6151qrPI6EBgGBZiex9PevQp2hlt3eeUBVAGFGWP0A61xGtxIrFRKChJ5PH6V+scO4/28bTg4s+czXCyhrF3Rxl3EbiUo4LAcknjP+ea5TXtGDqzKrFASdpPSuznuBuAA3oDzg9Ko3FqLhyAcq2QAPSv0GMuh8om4n0DPrOyMr5mAQVIz1rEutWjyTv3bRgFj0HpWXql6wGAAADxz0PrWS0rBcMWcdc1/nSoSW+h+2qC6lnUdZkC+UdrpnduHDE/X09q5HX0kvIJwGVGZTkNnJyO2OhrfgtDMCGOSTkZ7Ci90YJb5BLLn7vU9Oua78En7eKXcxxHJGm9T5j+IGii6JhtJmTau1iMFSx6j5uhB9K8pntDb3xQuHZTt6HIx25r6L8f6dEZHgd94K58voBkZxn1rxi+0p5py7LmXbltw6AD1r+ueGVUq4eKfY/PMbUhCV2zl9iq7gJjH86Y8LoVK/ICPmye9bMuluSGClSeQQOtMfSpZADIuD0GO5r7yOHmt0eS8RT7mQsBYgE5IPHNdJoNtKJQT5ZiyMgr8xP19Kz1spPN3FFJHBAHQiuo8P2AidJJAXQn5gRyPwodJrcznWi1ow1K2lSOV0+ZFUsFBAIP0PUVw9yHlkYgbjyxA649a7zU4fMMqKSibThsZJPYY964qW1ySkgJK/wAWMD6VcacjCFWPVmUzOQ7qjMFXkgdPbNRxxu4R2BAPrWwultIoicMqg5wOOanGjlFLZJTOACOSa6oQkbutDuZ8KJAMMMBhnOKjDKJVVQ3c5I61fNlKxKhGPOMHsKGsbmOMZbzvLJKx4xhfQGu+mmuhzzrQfU1/D8JaWPYTuzyTXqGiRygoDIwB9T1rgtEsUDwOgJLYYgnJBPUV6LpEbsVK4cYGAO9e7Qeh87jJc0rxOns7d1dHDFU6EdjXX6VEPKJwSeMZ71zVjC0oQEkqvQ+nrXVaYTGGRCTkfp6V2PY8eb1uTXJRUYAsCPSsy51JIFG0Ybsat396lpC5YBsg4ridS1USzbQcE9OKiMOZnM5u5q3N/LLgh2AGcYPrWfeO4iUs+1jwWIBJ/wDr1VDSGNwRlsbsjkGo3uyQVVw4U4O4ZAz9a39nYauzK1V2YuzLkA4XA6jFcRqauwIIUkZwRxiu3vnEqhFUgrksxPX6DtXK6vbDLMSABjgZPfjiuSrGx30NzlZIwwUgFAOpPrUJ8rcFQgkcFgOorQl2i4mLEFlGMA5yfrVRkZw5SJQCCTjsP8a4WeopEL48xWbJKggFe2e1Sgq8ZJIGBx2zUS/MRgAA89O9EmZCEAIAPJ9ak0uSQKu7eJVL9VU8Yx/OhAVYli2QcnPekCJEwXAyDnJ9KUNncGJcgHAoVwGTwmFC6kFCd2SeR+FTKpEILjJPI+lRxxu5IYBE6g9yfTFSw/vYC6gmMEqWB6EVuiWySBULgBskdR6V3Pg7T1W7BQbnkAJbHAAznJ7H2ribW2QTkAOBgFnJ4Oew969Y8Ewx2UMUAQEygMGIyQR1AP0rognuS5OKukei+HITBF5bEgYyAR0z3FdXAgwCXEigdemfwrI0yIJCm9Rsxwc5z+FaiTDdsjwpHBrSUrnlTlzO5fWQNyxzkDr39KlL4QEnn0J5FZMtwIWLuWVAOWCk8dgBVtZ0lVGAO8qG+dCpAPThgD+I496xdtmZtX1Rca6PlEKMcYJPcd6rPEksYVWKg9TnpSqRu2g5789qUQsJgQgAAzj1pEWuVpXO4hiuFAUH1NUb+MOpBYkEYIq5IhEpQqdxPK45zVd9rAkDK8++aEyeU858SaYZC8iIGVQScDn8K4d7WSOVmU4OTivYb+DzrcExFSxORg8VwWsWCW6yOASScgAdK2pzlccE0cqQY4yuCBkn8TUUlyVQKCQ+M8+lax08MDNHA8iFQGUMOB689OtV7vQZ1RCttKUI4kkI4B7e9dTfc2VzCuLpkYMBx+dRR3iFwS21m6qvT8qW9tihdI3JKnDKB0rGmuTCxUgA5BJx0rmlVjE1hCUtjt7G8LqsaHI6Zz37V6R4e0bUNUKooUQgAMSPmDfX0rxnw7qsSXcRkcAZ6HufSvo/4ba/aSQQI7RoACSGkAxXyedZn9SoucY3Z9LluB+su0i/Z/Cy4uYg7xOYmHzSr0B9PrWgnwfDujASB8bt7LuB9B7V6t4flt7uCOIhSCdzBWwQexHqMetdnGscqqSVCqMbFXrx1r+YM749x8Kkow0PvMPlNCCSUTwm2+C1pJtE0CyBsBosdB35rqNL+D1pbOh8oryGVSRge+etepLbRDARMDqfxqXygOQQMV+eV+NMyrPWX4nsU8JThshmi2Uel20ccShQnG3GK1W1BuoODjms8bgc5wD+tJIcMSBk471xVeLsyqR5VOxt7CF7luXUC6lcgnrknpWXe6g6xFgSQuBjPJpzKSMjGc55qncRE5IODjjcevvXzmJzzMKytKq/vNI04p7HPa3dPIrByWBHArzzUIXmLkgmTcQyk9B2P/1q9K1Oz8wg4JIHHt61yGq6e8hJKEEnBGecdjXz86s6krzdz1aElHY4iSNkcLsKqTgexqBso2SME8itvUbVmBK4JUkAkdDWdJbYJZyQaFJHfGVyhkSZITIJ5wOvrQgePBI2gH1zxVmUKCgTIJ53ZquwPIPJ71qnc0NPS5T56iOHljuZgeSB2x3zXreinFupLc4B5Pt0ryrw5bf6bG6jAHzHHftXpNhOUVSHyuB8uOn41y1HrZHLWXRHQNcqsakkgk4OO341RvbhvMZB8pIBIPdfX2qpJeH50ZcDON2eoqpPfBAxALbQFJJyQB0rnZyqJka9GpDMCCCTnA6VweoQAyBQuMEnjuD612mqzrImQeGORXPtYS3l15cY2yEHkjgZNVSlaR1wujHt4HmmjiVWLscDHavRPCngOe5niuZZpEYMGCoMBgOmQc1peDPABjWGWch3GSWI616dYWMdkgAAQgdRXcve3OeriXHSJBFpaJEwAxn5toGAD/hXMeIoxyMYA64rsbmUICASD25ri9fchnBOWz93NDaRxQk5S1OSmBLkkkqCcA9hVS5UyEE7lK9GBwAauSKzsSxCn09KrliOCASOSfWnzXPQSI1VScMxB9h1NDqEJGcCldhJLJIQCp5C4+6famxjzAxJwemKqNmynoPhAXnORnpT9ivIQWwRkY6kelLHsjQDIyTnk8ihsyfcXDZOSePoa3jYhjVhCqckE9cd8U8RIyHCKTjGSBkfjTVO5gGBUg9j1qQyBAQRtA5BauyE5J+6zGSXUZJYxSqFRFRcYOB3qGbQYHAeQRkkDooGPqaW51m3tgSX3O3BJPBNcL4q+K9rAskAkQsFCsqsOM+uK+6yjCZxjakYUVoeVXq0aavIv+NJbTRLGUhYzLMpVcgYHHUen4V8wePtTjM7pEQZDhVAIOR36dDW34/+Jx1bdF9pWRFBQJnJGfT0rznRtMvPEOpQxWyeb8wBQg5Izg8jocdK/rLhLIMRhYRlXd2fn2aYunU92LNX4beD5PEeqyPKsiRW7hVGCEJPJHPUj2r6p8N6T/Z1tEoCoyKF4ArG8BeDrfQtORtgEgUNgjJB7/Q9a7qJUjGFGVAByfU9q/WpyUFyRPhMRU53yp6IiSMMhfcCDzlR1NMMZaPJAJX5uD39KtFhuYOgTPI7c/SmzBcKUGOAABwK5jhsRRyBcEjAI5BPWkXIlHygg8jHJBpGCLIxVSFGAOOvrkdqVY1uFIJwQeQO1OxI2dEUsCBhl578+vsa5vVtFhu0ZNgdM5ZWHX/GuneHdkgbj2AP+NVJIw+8AYIJUkj2z/XrTsZyTPDPF3huNLhnWAInQBM4Unvz2ryDWrS709nDPubeSDGxAAByD29q+p9c0ozxbo0DqwJwTjNeGfEe2Fo4VgFL5A3DB+o9ayqTlBpIrDVHGdpnnaeL9R087CQUXlSG5OfatfS/iMyzoXV1mK4PzEDOT2ya5S+QzzII41dwdrMvAPuBWlomks94S0YK7cBj1J9MV1Upy0SPb/d21R6fpHjeScQgklcgkA9R/SuvsvGKMEBPJbIGemPU15nawQpEEEYxnkj1HarQdvkRW2Fjgg8AfjXpxlp7x5dSNOT909gsvGSSAkyYAxgH/Gt6x8Uw3GD5qlxgeWOtfPkmsxW0QQyyMUJwqMQCfrnn8aqv46a2BIkCODwH54rOU6a3ZkqPN8KPp638TWzuwdwQAWOCMj049K0LfWbeaMFnK46YweO3WvkiP4uS25UgygMTgHk8e/TBrS074yvJMEMkigdipIOPc8VlzU5dR/Va1rpH1Z9qgYqVkBDAE+x9PrToZBIXKHIHBYds185WHxkL3RCTrGSCCG4Bzxjnp+Vdho3xPtBGIg+cjaJN3A/PkmnyRfwsydGrH4ketqoRcBcEndkHk1HMp24J4POc5ya5rTvGNteQpiVTkD5gcitq11mC5ZUVll3HaCO5NZuEkYPR2I54D0O056Emsq5thIShGWJwCenNb5mgkztHA+U+5qje24kzjAU+naoaYlocNqtgqSh0UgZZWwc8jrx2FczekxykA5HTFegalYGKIJGCwPXA6Vw+tWbRyyyFdi4AAHTPqfeuCrCzudlOd9DDuAzZCHJxgg5BAPb6VmNC7Mw24A6VrDJILHJxjNRSwMVByAc1gpWNrXMh7SJIwwTLN1BJP6VVERTAKAjnn0Fb/wDZ7OQCRtznNQzacfLJUB+TwxIqlMn2ZleUByQAeOvf3qxF+7JAIyDgge/rT3XYpAJOcZI5IHYZqNldSAzNgHgtgfh9K2TuTyhtaLcS2CeAfSmCdCGAfIAO4gc087pYZCSAEYZyQM/4io1UMxcAAE7TjnPt/KtkiGhI5kwSAQTyCe4+lK9yZAAHIfoRg80x0KOH2ggZ4PemqwZVc/Nk4AHp61XKhJtGvpqGWQptJHQKzdB659q7izv2gt1UyEBRgAdq8/01yGyxBCjAYelaFzq8khSCJGIJwWBGBWMoabGsZyWzLOt+L7lbgwW8jmNzu3Kc4I7Vg3N/dyM0geRCcElGI6HP681q22lStlmVCGPQA8e/vWgmhOjFguQeOmQa8HE4J1neSR62HxiorRnNpql1cbYnTMbEZz2/GvcvgLrr3CyI2SLecoqgdVwMH+deZHQnDBwMgH7u3qa7f4ZZ0i+iKO8UbjazMcZOc8+2a/OeK8n58BOMVqfY5PmPNV1Z9ZWspmhVgMAjI56CuV8Wi+jQlVJOM5B4HtW/o8xa2UqMggMPYVYu4VvLdgwDBhkGv4ok/quIanrZn6K/firHzr4g+IWsaEgywZWB25z2rnLf463EewliHGCcHgH8a9S+IXgYXkDyQ2yzoBzlTkE+47V83+KfBlxp8iRhWIG5iScc9l9q/buHqOTZjTj7aK5meFip1qK93U9Gl/aBupWZi+wrkbmbIA46Y7VzHjD40XOpWMgFzIEVCxCEhiccY/rXkl8stqXQhgFAbJ6AGqT3BndImOCUJLdhgV+u4ThnKqbU4U0fOVMzr7WsJ4h8YX2oAOZ5SjDJV88Ve+HPhGXxlrcVk6qYm+Z2UYGDz196wLaGS6uFRX4YhSSM/Lnmvr/9n/4cQ6XZieWNTI3zKxXqfTntinxNm9DIMuk4KzeyNcvpzxdXmnsj174f+GYvD2j2KRKqExbcAcgYII/SuzEYQLgZOOhqCytRBAiHB25IP161PKxwTnlTtA9BX8SY7GSxteVae7Pv4RskiGXacgj7vX61z9/ahvnzgknA9a3JGHIP314J9azbhCqPggluelec9Tsp6GH5YhyC2VPNSRFJOG5B5BFSyQh8ErtPfHcelMQBUII2joD7VmonSncUP5fBwSCe/SoRL5jFVJIrN1m8azRyhyWwd3pVfSdRn/jBw+G3HnPtjtmuyGElOHOtiG9TqrS3O1WY5I65rQRQqj5sjOR7VRsiHjOTgkcgdqvpGqqMOGUj6Y9q5VZOxg5GR4pAj0dwBggEKueRXheuOkty5ICkk5r2nx1O6WWYtoJwpMhwAO+PevC9YYG8ck5BJxjnFf2n4XYd08vUn1PzbiCp71iusYkj2E4BHHenyEu+4EAYAGfQUQufLXKgEDHHcVG7nAIyVBzgV++RR8HJkgYu5QDKcEEnGDTjCuCoJY7cfMeevXNR4blxxk9KmULJsLHBBxj0966Ejmkw8l9oYAk9MLyaJ/kB3sFC4I29T7GiUuuShIK9xUDl3AY8njkDk1okYORXmYliRwCeaybtQkoOCeeK2pwXO4qCMdB2rLueZCpIXPAJPSs57BCWpXaNYt4AVwDgc4/GoFQjBLZJ6MR3pSQNwLq204JB71CJz1IVl7DP61wy1O+Eu4/yIyQGRiMk4zkZpGsYpAACQBySRQsw4GSmTkkc49qm3IhZSMADOB3rPlZqpIT7FGQgKhgehB4OKgksoCSSFAH97v7VP5yqANrZIOCD1pRIGcOFYgcc9Pfj29aFBsrmsZkmnIxBPAztGfYUw6VbEMWTeRnGDgn2zVy8k3lBGoAxkknvmlVX8oEcHsfWqVPyMZTsZDaVBJGxAIbpjFVJ9BjYk43gDBDd612R4AXcEZOetUrm8BkO0E9zzwK0jTZi6phTaTbxRykxguwwqgcA+tZD6YsnKKGAIVh3Hvmut+xy3RHeJu5HNXNP8PIRsICryCQOT711RoXWqOeVaXRnCNpJmJ2QiTBALE9qk/4Qqa6IMYCLwSoXOfpXrNtoNsnlAx7wOQcYBPuO9bFvoZkVAm1UQZJA5Jz0z9K2WGh1RxvET2ueT6R8KnuWBGAHPzA+1eiaH8L4NMgQPHG5CgIo5wPSu1sdPgijUhADnGAa00jCSSKG3qjFQfUetdkKcKa0RDrzfUx7Lw9BY74Ygu3OdwGM8f5FasVoqAKAAVXIGOtSzKEZAOCxwM8dadOpVADwPUVTZndyeo1IwSmFIBPIzjj/ABpSiHORkZIwT0FOTJjIJyvBIz1p+5Gw46HsR1qLlIgjBjQnAC+ZtVc5JHr9Kt7AAFPQ9/eozGA5J5HUEU+Jt+QDkjgk1LKTLEUW5hjkdOtW42IAwMHGMg9fSqkR2gnOB2HvVm0cO6gHBbk9sVx16ipQc5uyRvTTnJRjudZ4akFs4EowWAOPUV6FZTxyoHJBDLlSPf0rzXTyHnWKU4AUsGPQgEcE/jXe6ZJ+7QAKE4JAGMfT0r+KPEXPY5ri3Ck/dift+RYKWFw6592aWdoGSQc8E9sU2WXIAB3gnnI6USSMYwqn5R2zUQYgkE8AZ4Fficj6ZIrXFjHKRvXOec1yviDwol0rquS4HO0jA/r+tdkW+UkjAI6HtTQF2kAEHpntURsnexV2tj48+Kfgm9trlnjTfAxCsqoSSc9Qe1eVt4UngaV3EjSsxwrHgD0xX39qvhO21JTJgMzAgqR+YrzDxJ8KoI5JZoIgjDGF2ggnvX9QcEYvC4vDRo81mj4vNaVaL5oanzLo3hR70BHtSxI5VeSPwr3D4R/BWG/1SGe/gD2Q5JRsNkcgfpWpoHgOWfWoLYQMkW7Mki8YA96+jPDWiQaLZKqIFY4Ykdq9rjPNcPkeDcKUk6ktjzsshXrzvNWSNLSrAWNnFAoCoqgADoOKvmYqoBBBA2j2qsJjjr07mgzlsBgSBzgV/JdWvKrNzk9WfdRjZWJdxJyTz3xQxBBIGB70xXOTgcdaYzlWYAYZjkdxWN7mvKTI4DEkAjHQ1SvpUSB3KgoP61ZyuSScjByB1zVO8QmEqpxkg5649qE7dRjNBs2kthuQnnILEYPtn1q/NosUowVXHIAPJGevPpTLFRHHsxk9SBzk1opggkjB7YNezhc0xWFt7Ko0c1SnGejOT1bwRbXqyDb5YIILIucZ+tcRr3wgguIn8o+Ym3AeQDdnucgAfpXswUGMlmAHcE9KZsSYHIAAGMAV9TheM83w3w1W0edPA0p7o+Ttd+BsiljF8hJwAB0/GvPtV+GF/ZHJgYBiQmCDkDuQPu/jivuiTT4pODFtJ5Ix1rKv/C1pcRlDGCpOSMDB9K+ywPiXjKOmIV0ctTLKUvhVj4C1Hwrf2BcMhbHJVcnOe/0+lYdzbuoAZHUDkhlI/SvunVfhTb3Tu8TyxlgfmRzwPTb05rzTxZ8AftSM9s+ZCSQC21R+JBr9CwHiJgsVZVdDzp5VbZnyXqVu0qSgcsCDtJ9KpDMahnBVCOTivbPFXwXv7EEwWvmHBzIjZBOfTPb6CvK9V8Ca3YyMfKeRlY/6wAZx+n519thc5weP/hVFc5Hg6lPpc4LVI4FleQSgEnILDFYUl9EIiyAbwecAkn8K1Nf8K6yt0zrCXZjuIPAHPt2FZNl4V1C3lmnVCJXYsWBJAz6en0r0fqtSrrGOhpDFUqdoykkynqF88KqS7MpGAM8D14rFufEBgAAIP8QAPUf4Vv6j4a1OSM4gYoeRwQR+BrjtQ8NX7EFIWOcrwMHHfg4pPB1YauJ0QxdKekZIdc+JmmDq+AW7g9RWZfaqbgkFwQy4I65NZ89lcwl2ZCpQ7WB7H0NUCHjyWJPfoRUKDXQ6FUT2Ys90ZnIB+ZTgqOKFmKhgwIzzz/jTY7KW6wUjOw8lhnJ+g6mu08LfB/xB4v2fZLKUQthS06MnHrgjJFdFPD1aztTjcyq4mlQXNUlZHE4JIAJRScnnOastEWUKgyT0PrX0l4Z/ZHuQUOpzwSxNjLTRkgY6jAyRnjk5r07Qf2b9G0RUBhglQc8L09sYFexRyPEz1nZHgV+IMJTX7t8x8V6f4dv9QYJb2rTYOCyjIB9DXa+Fvhbrt3dwqljO7yE5ZEBVMdzkivsqy+HOj6YVAtIyFHClePethtKsoIAIokhKj5fLGMEfTvXsUeH4X/eSPAq8TVXpTikeUeFfB1v4U0ctdxrNdyqp3IcCMg88f/XxSz+J7a2mAiyWOcnBA4+tdTraptKOpeMA5ABJJ+g5xXlevl4NRYB2ZASoyP19gPevrMPhqeGgoQR81VrTxU+epudNL4uupFJtnAduCTkKR6YFcT4l8X6ntmjWd1MbdCSM4+nOPrWtZMXt0ckqkmQhAzuYAZz6DnrXL+LLcQqCysCxHLDqOxHrzXRJaaEU6dPm1RnjxRqkygpciMr8yqG2kE9854rLvtdvbqUB7liWYMSxzz3HPT61TlgKtlxuJJUqeMEdKVNOaQxErlW4O0Z57/QVET1YqKJWu5JGDkuQOdpJODj0/wAK3NF0d/sgiuVVEOWCsPlJOe3TnNWtG0FHud84IgEZAVRzuxwcntnqP5V0SIjbYikZAUg7xkHjoc1uo3WopVknaJwmtxmJRtIwDx2wTWLI7lGUghx1I711ev2pDMFjYhslVHOQP/1HmuZmUvKrPGYxt4Q44+pHU1zyVmawlzK5BbSKCgklKZGCevH9TUdwx2o5+dkBVQehB/z1qRUJkc7ckjOeOPcCmyQLJl/OyIiAYmGOfUf159KxOiJVd3eQR+YwVsEYAAFSfaXtVK7shhghhTQqneQeF6YHQ0syRtEJHzvUhc5wDn2oubJJiGd1KKGUkjkAYI9/erUiExqGdiCMntmqHllpUYHvj61Mrss5VjlSMD2NTdiaOn+HE5i8X286ncyxsrHIKkEYAI/HI+lfSVkQ1kpKrKisGORxkd/avnDwLE6axCQQCG+YgdRg/wCNfQ1pKi2UCRuG/dkOOfvEnj8sVjVV1c5ZytKxBqKhweATyAG5wKxLuKNQAq5AGM+9aN7dfvsscgnGD2qhJLKhYIAS2QM964ZRKUmZctupJJTeT2A7VWIL5GACGUKCOAvcH1J9c/ga2J4jKoDHYVGTjtWVcQETkEDewByDkDPfPrjqO1YSiXzCSgEOBwEITPY5rMvYVcxhECkK3mSFiS7Z4wOgAHtkk9e1WrljCWCgkjgnPGfUVXuMuVADA4yCM9h3P4VhKFxqZy2sWjQxkkEK3zDPcev5iuYvlDRkEYIx1rur62EwJdvmwcAd/auM1S2bk4wScbSelc04Wdz0MPPmObkwWbg7hkZz09KhfDrhjk5wT6e9WZ4dz5wUCndkHHNQSxBVIUbiwyOeDSPSTKjQhcsrHcDjniobrLIFUBpAMgE9TV142CohkYgAEKTkDP8AWoJgEjOVB56mhlEICcsCVLEKVIzkdz+FSJEMEE5wOuOtODKUCnAPUCpiBHHhVAJOD7+tTzAbPhOPzdQUEqAMABhkHnpX1L4JswukxOU8sMMBdvXHGc9h1r5X8LS+Tq8IcFwzcDOMDt9a+o/CE5FpGVJRMAEE9Pavms6l+7UT6zIoXm2j0DS9OM6E8FCcqO4Huat6lpoghBOEJG4be/tT9IvkVUBOAByRU+s3YMIJIAxjPpmvh5cqR+gwpzfQ8z1G2M2oEAZ+Yt9K2YQ0UaIg3cc+1RW0HmXs2Rnngmt23jCEAKpOOQK5OXmOh07bmRi5dgSrKOuCOlb9nEfJAIIBAJYnrUl5at9nJC5A+YZHrTNHaN94cZboDzxScLbBFWLIuZFcYDKeo5qZWDsQqgkjk1DNG4UAsSingZ6VPbwSShWCsoI4z1PvWTuNysYOp2I3SB/lCnjHY1lWo8mdSMMM4J9K7O70t23bgwDDB96wJNJaJmZTk5PBHUVzTimYuoNHnanOEZkMancMnGPU+5rYjsvs8YwTkjGM9RWN5QjlYhMrnJyelbNnqCSkFmLE4UAnp6VjGnCPw6BuJOJtwJGTtwCxyTVGRJVYYLDaNxAPUHiuvgt0uMMUVwCPvDpVpdHjODsBfHPFaKHmVGdjzye7bYwAJAOP1rnItNl8SeI7awwSkpOcDgYI6nsMZ616vqfhpbh2IGC45AAGDTvCPhqLRrqSeYZlGFUlRk85IJH1/wA9a4cbGfsZKCuxyraaI7vwt4I0/RNHgjijCbovmDDJ3AnBBPTpWdq9sLSQgEAZPatmTxUkkRjjQB1QKMjgYGB/Kucv5rjWMPKyg2zYAjOAGYZJx24A61+S0eHsdXrt1Y8qfc8nlk3dmal4ZGIhJZ1OCcEYPbmpLaxJRC8rs2TuJOSDnjrVmFEjGSAD/ePU05JBuAVshjgkDJHviv0PLcmo4BXSvLubxjYURJECDywB4AqNDtU5BKnqOwqZ42cFsE+hHepIYBhsgleQCBjJ9ee1fRqCNlG42BOQ5GAT+YrP1uZY4SoAPqwqxeXbJGUJACZJJ4yO1ctquqgROofeWJPBzgVMuVHVTpNswdT1BoyQuSQeQfT61i32tCBW3P7gDtUetXwkVmLgDuxOADXnmu+JWaWW3iXzZYyQy+gHBPuP0opp1ZKMVqdU5woQ5p6Iu+KvEgkiEUTCRS25tpHAx1H+FeeXFu11KWknEwdicYOUx0B/+tVxblp5HeQKQ2cHkYpkTYlZ1TMY68dTX6dk2VxoQ56q1Z+VZ7nsq8nSw790mjZlCSE5dRxgZxgelb2mO/2ZSAwDZJGORnrxWfaKjvGzpuQYyB6VqRssYKq+UzkY649K+3pNRVkfndS8ndnO+M/D3m6e94qkvJncAPu49fc+1eO3lkpmYOgY5OO+MdDz3r6IvyLyy+zsPMTO8KR0Pr9cV4l4x017C4lkAwC+BgE45rHEwdRXR6GDruDUGzjri3SAh8AtnoMEiodkZfdkk9/Y1qJbrIV3IFBO75eePX61VuIHhd2U4BPGBjPpXi1IWPoYTuVpQIyACCB1Irf8EeGpvEOqx20BZYmYCRipKop9SO5+lZFrYvczIijfIxwAAeT9K+ovhd4Li8M6CJZkzeSqrnKjgHoOPT3r4vP8zp5bh238T2PXw1P2rOv0TSo/CmjR6ZEAAkYUsO/erAJK5KgADPrn3qCS6M0wcncehyDUVzeRqBmZVJ5AB6+xr+da9SeIqObWrPqaajBJEF3OEIZTkdDk9DWXcyOGL79yk8cciku9es7V2M0qKy5I5Bz+FcrrfxD0ux/5b7Rng7Scn8K2o4DFVmuSDfyN1VhHqac8gcOiHD7skiqU0qxqXJwRz0yCfeuP1T4p2YcmD588g9ye9Yj+P7y+lKIiBW4AOAPrmvo6HD+OnrKNvUr61TXU9AEu9lLDzAThQCMluwxVm1v1j2LI0YkJ+6hyQfrXmE+rXTSskh4zkDIIB9iK2PDd1519ErkYY5wOCa66vDtWEHKUthrFxeyPUbS4lupggBd1GAwU/lnvW5pWhT3szGQbCBlShJ3H36Yqt4bs0njBxLFEDkjOcnuSa73SWSNNoUKM8E96/Ocb+6bUUbe1cloM0jwqAFUJtkzyTyA3qfUfSussfD0ca7CgGOjqcEE9SSOSMdqg02Z2bgAEEjIHFb1o5KEtknAOBzk18vUnO+rOaVSRX/seEKC4UgDAJGcUHQyoXDA45OBjNblqoRDgAkggEjNTPGoyAVL7SwB44Ayef6VgpSWzMPaa2PPPFP8AoMCWwciWckKemB359cYrEtowciXbKQPuk4GPXNM8b6wl94iPlS7wF2jaeEIPPHqen4VFbyDHByMcn1r1aUJOKbO+FOXKmU/E2lxXlmgiiUvGrKGxkqCcnB7fhXnl3YiK5YsMAEAKOgx3r0+ScMpAGR6Z61y+u6csz+YE2knkqAOK+uyjMPqz9lVehpFNOxhWc6uSmSVzjJPety2HlxEPwT0Oa5xSYJ3jKFccgk8ketbVpcswGRvUDoTX6VRqKaundGvKyZFC+YhOSCCCRwB3qzCwaMMW+QHOVGciovLUoCBg8kBqW3BVWJORxnjpXcpGsUXkYFQduAeKuWssZGASVAwBjGDWerB84IZQQABxirEIZJEKgAd8jORVpmljWjhRYw6nBbqD2Pemm0SZwCQDg/jUEcxIOAQ3bPepWlURkMwBPBpcyIYSWABK5yMYII7U7yAqqCVJwOQKYLxcEAknnJNQNqceG34RMhVyafMhJNlshQwBYBRnr3pnloC7HCjsfaqU90YQ6lTIQf4e/wBKYtw7g9weQT2rNstRbNq0VcFgA2RxnsaWRmY5wqnPIA4rOF6sYCgEkjJ5/pSrdg72YkAjA54zUXFyMszlg2BggDjjpWfdAMpAyT0IHepPtbchgWUckiqM85wz55PTHanoNRZCwCzY6j27UpkBYsFyF65qr5rFiFOSOST0qGa78pniA+YgE596m/YtIjuZ2yw37AxwDnpVO5eQoqId7E4IHQe5onCzKWHIBz9aqPdwxAAlgSewzj3JpN3NEXVlIjBkkBcDbtxgnAqMakC6oAARwWx1rPuNURdiqQxJycjoD71TlvtiuEIwSeT1FK7Eact0IJsEBhyWz2NZ81+RcEF2AbnNZhvn5DSGQnoSKRZiSC4yQOBTu+5DiXBdM8xUE4xyCetXbeQqu0DJJDZPXI/pWSA8kyhVwMce9bcED7Y3AG5alsk1LFSQHkG6QngenPWuisADGSwyR61hWMwLgFfmA3Hjt61twobloUwAhOCw7D196Sd2ZSudBpUkjupJKwkcIegPrW/BskieMkgEYPHb0rBsAoXaDwMqR6+9dBagtAigkgHBrrgjnZzt1p+iyvJA5aOfO3JGB7VDqHw2Wa0NzEwnh242qBkH1JFVfF2nNBcO6qwJG7cDnI+tdB8NddSIC1ndmL/LiQ5BHbr0rnq4/F5fUVSkvd6nDi8LTrw95/I+evEnhS90iaUoA7KxIOTxzxn8Ky0tpbh44o0JMjDGDyAOpPpX2/4n+FFhr9kJbWBRPgMyqAQcrk/ka8d8O/BaeDxC88sCmytpGKyZwcngqR3AxX6rlGfU8fTipaSPzHM8ulh7zjsXvg34KfQ9Livpw0d7IhJLDkA9ga6vxTpb3MDzRZM3Xe+SPp7D2rprQRWVuAQBgbcdDx0OPSqNw7OoJG4k4AHQn6V9pTWmqPjU7O55YmpSwXMUDOQWO3CkgD1+grmPH2pm3maJGIKqQSG4J+tdV4t0yS2vpbhDgElggHQ968i8V6qFmlV8ud2GB52n09h7UQk4Tsj1HRhUpqTKXh74ka54RuA8F/JMiuW2ysSQD2BHQCvavBPx/wBI1Qm21F5LSUYPmyL8jE9we4/wr5tv0E7K+AAMsMcbge3sBVGLzYy5PCHopOcYrqqRVaNpHPTg6UlKLsfeUetQSBJ7C6SZWAYSwtlST613Pgnx0tzKLDUZYgQMB2OOfrX58eG/iNrPhmaMQXLNbA4MchJBBr3HwX8TBrs8TiTY4O1lxkDAz1r8xzvLJYBvF4Varsfe5fjYYyn9WxJ9oT2GYhIjqUPRgc7h7V5z8UtFfUNAu3QKkscZC7hwSehNdf8ACHxGviDThp8pWSWLAiY85B6Ctjxp4fR7G5UrsQKQwYd+n867uG+JVjZKnW0kjws1yr6veVPY/PHxRo5t9YngIcOihznoQSQMfkawWUROSHyFOOmM17T8TdBjtNRnJQF1I+bGNyjofp1ryXULUvyiqpJIIPUj1FfplWKk+ZdT41N7MyWu4dj5VgAcFX7n/Cq/2t3YKIyg7AHPFPnhS3kMUhy5JIU84pihImLAkk/oK5tilc0TOYIyCcMQDz3rPvr5IYgHwHPIAIGBVS91BzKNxJhDYZyfuLjrjv2rPnWMK7RZVGZmVJOSB6k+p64qk2Wo3LI1QxSMAeGH3Qa0bPX1uYSjAoPujPc1yrP5SKQS3p6n3qSNWYE7yCeQtX7SS2ZXsoM9a+DhSfxUzldyRgBmI4BzkCvrXQ2RiASRwCCOhJ6/zr5Q+BDI+ovE4DEIGAJ5PPX8PSvqrQSpQHDAdBkY71/KHirX5sQk+x+l8PQUKOh08KhAADk4xVgnEZU5xkKQPQ1UgyGAySOuPSrsb7QEAyO2a/m3m7H2iWtzG1bTYoYspGFB5OAATXT+ENUH2NYwSAMbfoM8VSuYhMhDDCgcVR0gPaX8hJ2ocYA9qTd9ZO5vZSjZnpMd38wAPJGcY60v2hgxY8j3/lWTHcmdVcEKOuB6elO+0qCFB2gnjJq4yizicUabXZYgISCewPSoZLxlBJAAHyk+hqg1wRkhtp9RVG5vBBFLICARgjA/Cq32ZUYJkHifVsqI1XIzznsa5hVLbnJOTkgsf0p1zdPcTyFgWDHOSajWDaCwB65JJrqg3ax1KHKidFO0bTgkZzVu1vhbtgjIwB/9eqjggKqnkc4NJyVJOSScYx0ruoYiph5qpTdmjKdOM1aXUvaxpkGsWUimURuVOPlzlu1fO/jPw/NpJcMAArYbauMknrX0BbXLwkKcMD2zXMfEjwuNX0l7iEqJFYBkJ5YckkfTjiv6l4G47p4qKwWOfvdGfnOc5LKL9rR2Pl2+nBdwoDEHBOOax7qQohYPkDJK46/jW/4lsZNLuWD4IB5x1x9K4+/utsLsQSxHy88g/TuK/fOeMoqUdmfF+zcXZkizhnDBwXJztB5A7VctpVckyIXKnKndjDevvx2rm5ruRnQREAgAsCO1aGl3DsSJJYxCT8oC4Yt3ye/FZ843Bs0Ll44SzuyqCMjPc+lZFxqCWznLBsjIPXBpdX1MLBICSm04zt59sE9a5vzZpZikvKkbhMOVPHA47mt4TRzzpM1bnV5rtRFHkqeGKnGKdBpkt0U24iwMHLE7sdOT3pum6aYvKlJJBGSPfNdLFhVjUtkDICkAZNdUZJnJO8ShYaK0ch8078EKQDjPc4Pp711NnbooDAAuAOozg1Vtcs5QgAHGc8DHfn1rThZUwAcAck4zW0TllJsfFbhFISLCsdzEgHJ7/StOC3Co5KbQ4H/66rwqXyVO5D3HarcKtuwBndyQK3XoczkTGN2VmcZYAL83JIqOXTBuGFBQfMAB3+ta1lpM8qMzRFI+oYn7/uB1/Ote08NPIEZjtBHbkHPt2NaKSRDm+hyF1okFwgACJJJtPmEHgdwcVnXHhqGdWAXZxgEEgE+lenp4OiZgHdpGHXHGetXLXwXYsQN8m08527sH0wSMVXPHsClI8E1LwlKsLKYwRkMGA+7jtWC+m3Ok3UdzEWglQhhJHwc56Z9K+m5/BETqQoyDkHjORWZqPwqiuIijmN0GGAK5JyOnGRx781D9nNWZpGbW6Nb4C/FlfEtilhck/a4T5e1ur+/PXNe6zAmM4IKngd+nTpXx9J4J1LwhqEWo2yFCj7gqcEAHkcdeOxr6H8AeNzr+nATSKjhVDDpnrz/L9fpXgVsO6Mr0/hO+niIz0Z0k8bnJ25PYHjFVo4jIyEgEgEgqMgfjWm7qRkkkdjjPFV2AViQcL1zVxY3qUpJEt4zKzAKOdw5rz/xn4pS6hngQsUPysQQM59Mc/jXfajbC6spI9rAP1AGTXiHijRJtGmmlLs1uXJXJJIye/wCf4VVWUoU3KG56WBjCVT3zmtQUS3TyE/LgAgjGPfNVYJvsk4BdShOfbFaMqjcpZd7gEFc5B/GsO+UK5dhhlOQAcha+InOTnzPc+tlGLhynUR6ms1s7hkUgBQqjIIIwTz9P1qncXBaMgHA6cnpWbp14DCCTwchhjr6c/wBKlmk85gwGCOQCOM/SvqcJWdWFz4jE0fZVHFEFxtABDhNvJUgkt/QVkX10ZJSFAVQMAe/rVy4lWYAElSpJGTjnpj3HWsPU7qOGVgzAHcUGDwT9a9O7ZzqKK09yY1cgZHfHSs2ecu6guWU9AT0qa7kRgEkYAsCSAcgfjWZIPKZyzgqcAL1wO3Nc0rHRFMkvBmMoSBg/eHOazLtXiCKpJjABLL0J9PXIq6Tui4ChB95TyTWfevvcOpCjAyuOo+lcczqhoUpDtO4gAt39KUsrqQOT6D0pLli2zAOc5571WuFMoJjYqVO4kjOR6YFcNR2V2dUdTp/AvhdvEXiK0tvKWSAksUbBBYDIOD6Y7f8A16+yPC/hgafaJHbRqiDLAY6Z689a8u/Z18DpZaSmpXcYN3JP5sauclE2jAwR0PP519EWiAMxCKqjjA9f8K/mrj3PqlWt9Uoyskfb5PQUI87Rhy2QhCkkl+hOccfSqNwFOTvLAHBBAGK6bVIgux9uAQQeQea5XU7hbKOV2IJ5IJwK/DnCc2up9dGXdnIeLtYFtPFbRShGlkCkEjlScH9K9v8ABflXtlGlsQ8uwMSh5GB0r478Wa/c+IvEUFhZy7Z4pSZ3C5KoD2+vHNfXnwo0lrDRrWWbi4ICtzgnHQ8etduMyz2GHVWejZHt4t8qN+6tHizlCBjOCcEViXU23O47STxgda9DubFJoyCAD1ye1efaxamC5JcjKk4AHH4ivlatKSV4o7aepQknjKscEDPXFcH8WbxY9KhUOrEKWCE8jPX8K7VTmcofQEDHX15/KvFvi94hSO9kiZA0RVwq5wQccc+lfR8JYOri8zpxh0HinGnRk32PCdXnd5pTO6BwxAA9CeBmsd7gxo6kkhievWo72SW43u0oDDkqe5zyarbjOQQ24gbQD2r+/MJSVKjCL7H4piZ81RtGnbatNZMjxSNA2c5iJBxXcaV8U9f06AQi+kuECglJMOCDnB49iPfiuE0zSJ51LSoFwOMHOR611Wk2q6ZGNjMigbiCOnUk1z4ulhqi/eRUjKlXqU37jaNuymn1ZkkKeWSxYq6nBJ7+p/GvQtKsktoYwpLKBjnt6/1rkNMOHjYEOG+bP1rurZ3wBIdxwMAnGK+Fz+pGhg5cisj3stvVrc0tWbFnEFwdwC4z0x/k1tQKDbCQZAzgfWsnT1wqLt3Ek8nvXWaVZebE6hARjgehr+ZI5l9VxixF9mfezw/tafIcvf3RglJIJBzyOKgN5iMFCAAcFSOfrWt4h017WMI6YkOW3AcY7Vzg+eVlTLEnAAPav6/4f4gw2Z4OE4S1tqfkuY4Cphq7i0Wvt7OAQNgJIwTniq2r+IU0zTpZC5WdSFXHp3/pThpt756xm3kQkjBI4596ydd+H2u65fYthDBCBgvOxGP84r3K+c4LCrmrVYr5onC5bXrP3Ys8k8V6rNqzPOW5zgBRkj3PtXDHWbrTblpUchgQDgkbx2GRz37V9F3H7PMU8Ty6jrssTlNxitVwR6jPQn2rlNV/Znv9TtHl0G8OoADAS7+V8jnBx3r87znjvKKsXhY1bs+2ynJalOXtK0bG98NfHi61p6RmYfbI1AMXJyPqfSu50HXJG8dWkDhkCKVbIB25IGeO2Qea+fPDXhTxX8L9W3anpVxHEzESTlCFCHqOe2O9e/fDp4NT19byCAtCkIUHP3F7AnvX49iI0JVJVItWfW56mISpSsj3neUiA4kAIAKnIIzyajlAyyKflzkY7+9MilDRK4O4AYB6D6UpIALHnvx2Ffl2Mq/vWrnsUfgTIZDiVGIVkUHII6k+9eG/FCI2t6cAOj7vMduMHntXuYmWTIxg9c1458ZoJ1jMioZY33NJtXkD/wCvX0HCWLp4bMoynKyMsZTdSk4o8Qu8lmRSQDyGqiyBZSjDAwGNZ+uahrMF4EbSGiIywCHIPoAO30NaXg7R/FPiO4iD+G9QSKRgPMaP5cZHOfTn9K/riOcYKFJVJVUl6o/K6uArqTtEmNvvAHbBINVrmFTkDBAwMGvbdL+AOrXdgs1zMlgCchXALrj27g1z2qfCC6ttT2EgwFvmc8Zz0wK89cYZNdr26NaeU4uS5lE8+0Pwxd65cCOJAiZCtuBIHNex6P4POj2yRmLCqMBguM8c10vhHwXB4ei2hBjJUknJ7f4CtvU9iwOBjB4AA6V+L8VcaSxs3Qwr9z8z6/Lcp9kueruc34ctWbVYEkQCKIEHuT6HNdTMhViCMgA9+/YVT8LWqyM7kgNuI2sRkAd/oa1rqCRmAIJUHHHNfhWMre2b5j7rDwjFE2nfMQrkLhCxJ7Yrb0R95K5ySc9etZEEE0du7vbshVgoBGWbPoPStDQo7ldQeVomiTYFCsOvJ5r56UbM3nqW9UsHYuQASewOcD61mqpLcjgDGQPSulvxEYQASZWOCoB4PbJqtbaYdwcgBj1xXXRoOo0kZqVlcwNdjGnaa87rg+WW4HVcV8weMbN7nxBPKFDggJGc8hRzn65Jr6d8f3iw2UkSEkAFRx0B7V8z6hM0/iERByswHBGRjNf1BwTw+8Nl88TKOrPkc0x/vqmme7fB6ILoFqnlt5gX52bglun48V6lgFApXJ6GvN/hHbS2+hiOR8yxnczkfeySa9ORXZFBBG3JJA61+O5vFfXqmvU9LB/AmYuq2IRw6KC4+U47jPrV7SozEgBGCBu5qK5kSQuEZt3UA4yPaq6XJgjBcHf0PPUVzxlZWZ6ybtZmtc35Hyh8gckVi3l208zFiSCMVXmuS7ByCCeAPakWNpWyCM4zgkD+dZSqy+yzKTuY+s2TthzEUDAkcg8djXNPEUlIZcHsc5yK7eaISxSIeCRgH0ri9YjEDlSvzA5HHXnrX9BeH/El0sHiJanwWf5dGUPbRWpXibO8gKF6A45PvTiR5qqiAE9F6AmoY2yiliAMklQOlNublRC5VmBCk7l4I9xnriv6QptTScT8xd07NHn3xS1AWwniO5XVeQSDj6e1fOesxPfSvgZcscMnQD0r1b4k6273jxMfNbBPmlsZx7V5Hfwi4R5HJMpJYEMVGPQgV34ip7OjyHuYVWtYx41InYuGUDAAJrZtLtYsK5wFAxgZJz0rEmiCEFJN4I5GOOehBqzYB5ZIiBgowbn+L29/xr4+otdT6JRurHoWk3CG3UsCWGCGBxj2x3rpdPuC3GRnHWuI09wGG47WJ4CngE9eO1dJYEsibSd6ndyccd/0zW+HqO6iePiqHVHeacSwiOQhHUnsK3I9QMSkuVABIBB6jsa4+C9hEYcTBoyMYIIJ/CoLnXpHYqpUp0HOea+jgtNDwZUrPU6vUvE8ex4UlYNwMqCAeOetc5JfeY7l3aRyflz2rGFzIzAu4Zx1x0qVpFWMNkOrcn2HpTlzbFQSj0NBXk3kFcgHBHpWhA7BQM4BHODisS2mG0DJBbgnPArTBT5NwUFDgMfWuZq50Jm3Z3Mb24QltwyDzgnmtG1mZJkKO0bDByvHeudSXbIXbAGck9AK0Ibso0ZBAO7nPOR7VnaxErHdwShRG5clyQCTxnPT61c2lJiCCDnkEVl6PMbjYTwFHIrbwz4JOFY8nAya3g+hw21IznzCQOG60x7iK23ySIpQKeN5UD375+lWGIi+feqkDg4BIH0rzr4heK1ghMSR7VKkFvM5DeoH+NddOHO7HVSpuTOd+Ini55UmiQBX2nYFOSfQ149dTG7gY5wQMnJ796va3qDXUxJkZmVduScYFc9E8kvm7xgK20HPX3rgxdZ35IPQ9+lGEFZBJcbQoUlCCAT60QlJJgyEu5PODx+XrTGG91BOFHJ96v6Rp0l5foEQAucLg9TXz9aahFyeh1R1aSOu8MNN5YJBA6AHqK9R8FzG3lLMPmbjcMD/AOtXnfh6wS0QuoDkkqxHHQ4Neg+Gsw+Yx+YOMAegr8B4pxntYzUHdM+3wWH91XPcvDOuRzxQRZCTSZAiGSTjvn/GuuilbaqkgkdRjHNeJeHdSa3uY5FJDRkLlT1HpXp2la1FKER5Ajvycnv6Zr+eqlOrGo7rQ+j9k4KxtXLqSSBknsO1ZtzdpEuSpcc5VR0+tSPOMlicKOre2a4zxPrn2QOFl25znB5FfUZNl1TH1400tCJKyuZHifX5opXDudgJwoPC1yOoeN5olAJBG3AAOfx+tYuveImmll82XcTwxJzmuN1S/wDOYhGwoORiv6bwGEwmVYeKcU3Y5MJllfMqt22oo6HUvHU5kRIpd+GAz3HrzVhdQbUgpeRnI5PQE153Ih3h33EnrtPSt/SL9uEw2VAAb1A9TWMcdU9tzJ6H12NyOisK4xV3Y35MO7gLsxwMt1qa1UopJJBxgYrJa5UOzySEKOTgZ4q3b3Vt5WUkLow3BumP8819nSxSnFM/DK+FlSm0d7cq8xbyxnHzbj0NS2Nu9xv8wLsUAE9Ofb1qWCCUp5oAAB2k+gNakFkMfKNuOelfwSo33P1yUlYZbWqQRZMYbLYHrSXcSvGSBgA4OP5VpwxbIzmMOcEYbsfWqt1hYSAQrE5DA4Oa78JFRqxZ5VfWLPHPGemsZrgEIYmJKqvO3nvnvXjmq6W9tIWGdpODxkk17l4ztSIpJUGZU3MFyRknrkd68n15jb3LkvsHBDA5z68dua/rnguqnRUfI/Mc5p6XOWFkGByMyE52sMAep+tOh0IXE5fYoJH3ulXU/eyMQQ75xnp19q0bO3LOUY444x7V+rux8croxH0DFyQBlABg45J7/wBK1rLSvLQyMCAvBU98+1aRiePcFdSSMFfarEUWUBwQMc49e1czXMbKUkc1e6WlwNwDKcdSKx08PO7hCd7/AHgQvcd/rXZX0iQvGJJUQsQFVjjJ9aqEFLltjqVU5DDoauNNEyqyME6HEuOCWPLbh0NOXR1jhDQLuAPLYzjPQ10QhznzBgnB4p08YwSq+YRwMHqK2UEZOpI5GXRxGcLKsxPVguMZ7VBLo6Akl9gxgcdTXR3Mb58sY2Zz8o6E9ee9U2jUsytncMhSQOa6IRRg5yINJtHUlFAVRgB+uPfFdZp/7sqMsSuACoxmsDT4BEXLOQxA2pgcnPP9a6jSk2yKVJwevGcV6FNWM5NtWZ1WliYbs7dhAxjqD3roFmjsrYO77SRnFYFlJ9niEjE4J24YYJP0rM8R68ZFIV1GTs2jsMda6E76HLJXLGv6yJo5Yg4G+PapUZ2+49652N2kZQCS2ApLd6ozXK7ky4dgMhQeT+HetKzjYA5TDHBwRiuqKSWhzOnJMtQq2CCWK8kgHHNQXFwoAQAsV42irO5o0YEKDzkA9ay7qMtMzA5B7DjNU1c0joNeXZuJIORwCKzdQcLLII3BIAGQOueoq7tYbRhXOeSByKiuQpyWxuX5enSuapE6oTscbqduDKSsShsYbjHFZbhdyKBgKOua6i/tDlnCYPTp1rnZY9jNngk8/WvLmrM76crlR3RAwI4U5z3OaWGWMkOCSDnketSxQoSWKjeRkH2pQgYgBI0Cjgr3HqfestDrREke6WVmfCFeARkk01VCjOMY5GRUsoc4KknHbFRurSIJCeD7dapIskt59kwYAM6ncNwyPypI0AiMSFhG7FmAPUk0iBfLLoMOeBn0qxD90BSBnkhuMitoohq5p6VaPPMsQHLYxgZwPWvYfC+miJERQHAwc9Dnvz3rzXwlaB5S+87s4CgcgV7BoMKeWAjbiB0bqPeuhOyMajsrI6e1UIoQIXI6E84PrVzzQgGEBGOfX86pQu6qEyFB/WpTnYVyCc5x/WlozynctfaR5Y2MyMpDA5yQR0PNWLnUbm+vJbq7upbyeVVUtMQSABgDjHFUItoRyAQe2fWpY7gHI3AEjBwKhxi3doFKS0uWPPBBQLliDwegNTKxeMEDAX5Rk/rVHz0XcY9wcgA7un4VL55DAIoCEcA9abAfMMsHYkEjGRVQqoydxVcY9yasvcvwgYFMYPHP0qGRhIygDIJxg9qgGirdK8gJHBAx9K5m+sGkuBg4HIJ9a6liJGy6kHoQp61TuYwwBABB4BPGcVrB2dyLWOXt9NJkKlSB2GM0XOmGQEFmiOD8y9R7gHvW21s6O0jkBc8ADoPSoOXJJBIPbFdadyWzz7WdCdg7g7j0O4gZ98+tcNrGjGJDiLY+ScsDzjuSPavaL6FHUgoST3xwK5TW9P8ANDBHwGwCoHWuOvS5lob4efLI8lnje33lSAcgqQOQfWuj8K+MpNElQMvmHAzI/X6D2pus6SsMjMsbBACSSMYA68dc1gXFkJCCUDgEFQwz074r5zE4ZVo+zqK6PqMLinTanB2Z9YfDj4oJMQGlAVVDADkk+le8+GPFMV+kTA5ZhnGeSMZr89vDmpT6LdGW2GXbB2k4yR71758PviVLvgjlYxOygNhs4HpnvX8+8Z8F+1puvh42Z+jYDM6eJjyt2Z9eQ3quAQ4YMOg7VYSQ7DkYHQ5Fef8AhXxVbXsKEuHkJACg9R659fau1tbxZlBZgSRjI7Dtx61/MeKwdfCT5KiPdTurlxH3YU/n9KaZSZApBBppIGwZye/PSlJDMWAwD6HPFcLuOzEKnaH2kFjgqew9fSo5Igy8HOTzz0pxYbwQQSeNueR74pchGJBGcYIHOKxkr7ji7Gdc24YEAEgDjaetc/qVoI967chlIG7qTmusdAAWYEj1rNu7cTZOBkda5ZRsdMZWPPrzTTggjt0rGvLRzuby2YLxgDPFeiTaejsEwHfk8HkCqd1ogbO2M9egNZ6o7IVktzzq5sAZGOQzYGO36VTNm+4lxtJOM5rur/S4oSCYsgjkgYIH1rHkt081WKKV6dcEelaRk+h1RqKWxNodgtlCGLByT0xgYraE4XBAyCQAgOCazRNsUIpIBO4DPAPc4/AflUksu1cg8Hrz0pO71IleWpca9Iyh4OMkn+VQvcHcCBgYwcnrVGedWQYJBC4OT1I71a0fT5r6ZYQSokXKFRkn168CsuRsztYbHayarIAhwGbGQMYru/D/AIOitHJn2u4AJB54OcHNW/D3hdLJEVg0jAZ3MMkn0rp4YooVwF2nGOK6qdHq0c1Wr0ixkUAs8IqAKOhzxQZBGSAeD0ANJNKy5LEEew6VSkc88kj1z1reWhypOTvcW7lJXAHIHWuU1ljIzgDLnoR3roLiYiNgT2PAH9a5XV5BI58ouSBnkEYNczk2zenHUxXlAYkruIPJ+naqxmZkJVQAT/FUsrCMAFSDk5NRKpedIwPvHApqVtztSE2IQCQS3cg9qUINpJG0k5GB2qNnRS2DnHQe9TKQ+wEMCwzwM5rWLBkauAASuSTt4HQVLgDcQc464qjf6tb6Y5JYbgM8jgH0rzrxN8Vre0kMaThGXOSpH4frX1uUZHi82mo0YaPqcNbEQoq8j0e71e0sABJJhxz0ziuA8SfFGCNisMimNSS0hOMkdsV474h+LryTlDOArZIkyck9hj+tcpP4ge/Yln3RnJKk4wTn+tf0Vw/4XU041sY7nxWYZ97O6gzsfFPxKuLmaQQSsUkGWZScGuB1DVZ7iQgAoJDyy/1P407AmTJIJPSpEtvtCjA6nG0c+1f0Fl/DmDwUVGjBKx8FXzStiG+ZnLx2Mt3dBIlLSluAFznmvoH4WeAF03TopXjBuXyzt3DVk/DbwQ4uEu54C+DtUHG0D1r2zTLNLYOEG1UOOBivplFUFZbnk1qztYvWqeTbjadrqOWFWiTHGWYgEgEioonMaFwNzjpingnIAXGeeua5pO7ueduHmllO0JgjILjJH0pJMM5IOwDABznPqfzoQgsACCR054pwVk3PtwpyCDyQaRViPywwZgDknAFMjiLIrqcEsRjHU9+PSpSQ8YbJKgHAFSxopVgDhumD/jRclqxHnDjIBA5JIzn2quQqoQTk5J+arpiIU425xxk1X8tWGCcHOf8AJqlK5m0Zs+yIgkhSOnOK8g+JWlrcsAI/MZmZQQAdp+vYV7RIoZSXTHYDrXFeMNNT7MZXUEHJ4746/wA6xnCD1aMXJxaZ81x+GV86SSSQkqduGBGD7VrII7a18pTGQOpwAQPr1qDxdqcumXEkCEKxUtu4PB6V57caxcs8ZF0UKj5gvR/rWkJKK0PVhF1EjtLrxDDBGEiRXfJBLMVxjpgd6wbzxRLNCy2z75CT8xPArn77UXLAb2Yt0bHJJ9qoxwtJmMZEhPTOMHvRKo2dUMPHqjXutUuXUurhZApZd+dpOayZLt5YJiQXlYAKVbGOeeaamBhAxZcEc9sHpUCkI7AjIPT2rHc7owitkBlZpEQoQCMjHQYFCsIo8gnPPUmmlCMEEgFgM59ad5f7sqGBAPJA7UloU0kMWVt24EEngn1rXstZuYJA4lZTg5G7pWTbokrnA2oeASenanXFuIpjCjq4QkBlzyPWtYVHHVMTinujsNB+Il5pxYPKGRTkMoI+vfmvSvD/AMV4biNEllAcEEjB5xyOPWvAXl8vCoOO+BViG4MJJiAjlPJYHqfU11LEST1OWph6cuh9gaN8QrW6fc8wAOFUngn049a62z1OO9wUIIGOQeCe3NfF+leJbnTpkCzyADkqTkE9+a9J8O/EV5/LSR41AIyJhlSc9M+tbKpGpvoeVVwdtYn0e2ZXZyqIACu1QcH35J/z6VyfiDRuSSQSQWBBzgHoCOlV9C8axalMqRPG+V6BuMY6jNbc1xFcxjeTgjHXJ/OuarDQ82zpy1PNLm0eASoRnsWBxn/CqauyAlhkgZAFdNq1ikfmuQQSeCGJBH0rmZy0bgEZBOCR2HrXmSVnZnpQakrokSdWHzZBqdXSRSZMgdjnGcVnPP5RJQkMOARxinbyVHPJ7UlE00IbxEWUvHwwzjBwOfaqVwTNMqOS6IoPzDADHr061YkKyq+DtfBwfU1S2OGyX56EV1QjYxlqIcAuPLyWAGfQA5Bpv+qGEGAevufWlkBYl5MHIxwcYx046VHHl4gxbIxwwHb6V0GKVydRujBYEp0yOtMih8pgV5U9T14prOIwwLYbGSo55pYpAGCsctnBx2FXHUdixYxyM5UjhiRweAM8Guo0fQRtBdgCoyRg/PWdoNgFuTLK6u7AKsQJ4GSc/Xmu/wBF0tpGEjLv424J6j0xXRGm2rmU5W2G6fo4Kq6LlAMAA8j8PSugh01SQQignrkVp6bpZihULEQgPYcDJ9a2v7PC4BUHaeSec1y1Y+QRbe5yNxpg25A2HoGAzj8KbpFlHFdiLDnLBiQvA/8A111jaepcgDkgkAHAFUIdNkglL5KAnBAzzXz2YYZV6M4NdD0sJX9jUjJO2p7X4evVubNCmcKoVi3c4rZQAKqAsABkd8iuS8HyuLZAAGVhgknH411SlgwwSQASABmv4B4xwH9n5lOKWjP3bAVfb0U0yre2QuEClcnP3T05ry/x74EivLWdBFiNuWQDqR3z2PuK9WlkygYYINZOqokykMpIxjFfI4LNK+X1lUpOx2VKSqKx8X+M/AL6dZqrQSk5LK7SgjIPTA5wAR1rzDVInt2UMCBuwAozya+3vFfg+G/gLqg3cjIH9a8O174Yz3V8beMKJWYkYQYAPf3xX9L8O8bUq1D9/uj5fEZU5SvFHJ/CL4eTeKtYUyQk2kZDHBHJBr7h8N6KLG0gBQBgowMcjAxXC/Bv4ZQeFtHihSJd6nc0jfeJPWvXooxEEDcAHBbufavxzjDiarneKcI/Atj38FhlhqahFDSp2oWXKHn6iqztjdkkHJx7irEjA8EnP6iqkxxnJyM8Yr82eh6SiQGVGXCkZ/iHpVK6mSJcscDIHAznNWZJHk+8OpwAPSoJVUEEgFck/T0qOaxsitOiOCQGQcYDjnB9vWsi6d13bT8gDA7uwHetiZVYlQ24nrj9abDZRyyqrAEEfMvtTUrmty7pXheO9tkeVfmKgjI4IPekufBixthU2gd/SunsblUjRFAIVQuDxwBWmJVkwQBuxjnmvSjUlychxyvzXOA/suS0YEHIHFETkOQ4wV+bB5B9q7a60tLhThdp5JxWNcaG6KSEJGeorkjTfOrD5tNTzbx9eNJZMhUkYIGBnHvXi9xiSYnIAACkDvXt/j3w9dzLvhLHapJUfxnHFeO3ekXFtLMksWCSOCOnrX92eH6pU8tgotXsfl2fRm6t7aGf5w5RDgAdT0NLGwRSgIBPzZxSyQksQQE2jjPemR7ZMggKR1yelfr0LHxcySJlbcX4P8OB1pQWYBwoUjv6YpIDgEDketKHYsAGJ5IAA4xXXE5pMXc0pJBOB1BqMbjvIGDnaF9R61LIdyEE4B6gcE0kDICACQMEAtxg1pY5pDJEFupBJOD19K4zxNfzQ7vKILEcDtn3rsrmQxxHOC2Odx6VyOqw/aZnwhAAycDg1MkTBuLOfF/KkaqGIY9frQl5NlQ5wQCAc9BV6GwMBBxvznqOuaq6kotkRQAmAePSsGjrjU8xsGpOY8SOCwJBPbH+NaEF15hAL8Y6561zqRuCQwIDd6s27yLKMFiFHQDrU2RopNnaRTIkRUPgMAM47f1onZHYlORnaMnGaw7S9DCMOxEwOFXBwK6XTLI3GwuigDnI71pCmpbIiU2ip/ZyzToSNwjJbA4zxV0wAIQEwSRgDsMVqizRYXAKhjnBzyKcLUEABvlwASBkkV1KlY53K/U5fVYGkhWGJQS3LMR0x0APaqFvoYGWIJA6d8muz+wqA42ZyMkkciq66YVLFASApYj0A6nHerVFEqfKYohEURQRkY/iAyKv6RYlxLk4JAKnrk+mK2F0MgKrjAdVcgHkqen/AOqtrTtEVUTYgBzjGMZ/GtoxSMZyTMy00hp3QEcAjg8Yro7SwSEshUHJxkelTi1ERA4UqcEZ71NGySSqQQCOCMdD6fSh+RikiJofMUKThQMDHGBSOGjIOBgnBHerEYC4TGQCSSeevvRdYeYhQQB0J9KB2InYFX3nGCF46j6UrLyCOQRnk9KckJdCpycDcc9hnr9M05gUAIAJx0xUPyKsV3iKMQSBgUm1hw24kY+ZsDNT7zwNgbnnilw7AEgHA5yelTZisRFGKAkYIOeP8aEALFgeM4IxjNTqdwK/dIGMkcUHGFBdWUHbkZxmpYLQaXJwq5xwSDWzpEIaNg7hgSVwB0x1H51xni/xRB4Q02W6nKhgCQMjIA6nFRfDbxzBr0qIk+5pMyA9yTz/AI1+Q+IOa1sFgHSoby3PueGsDCtV9rUWi2PV7W3LKCACQRx612mkIBbJuJU9DWTpMUXkKVIZskkA5wOxzW5b4wAcEgAkiv4ixEnUk3Lc/YotKKSLqgcjIB6/Wo3zgkEHnrjtQfnBBACsD179iKa5OSD0+6K8qbsaIXIIG4gepz0pUI5JXIbgA8YpBlWBCrgDBJBJPp7VIFA7ZGckiufmsyh6OBgEEgcAVHeW8V4hVgBxyAO/rS8EkZIHT0xTi+0bcM2BkZ7134XMK+Cmp0JcrM504z0ZV0vRo9NkeUhHJIbKrjFa32wsSQCR/dUVnXEzbDnOMVRgvA0uzeAScZB6VONzPE46ftMRK7JhQjDSKOiE5kYEk4A4z2qwu0kk9QOPaqUDBl3BQx+6DnoPWri4wMIGPTJOMCvP5m3qXaxMCQpBP40ySTcCpOAuDn1NNLEMSCDxyAeaZuDDIIB649au4D/MZskDf3IyAT60xmJUAg5689qawIycggYyMdKVc9DgnOc0tR2JbcncCTgfWtGJ9igkkhegBrIhBEjEgEfnzWhG8SKcIqnBweeDW0CWi4XLEk855NKPukjj0NQbwOAxdQMnIxg+g9RSiQshIIKdsHvXQmYuJYUl1HzFffFNMZGCSD2I9TUZnAwXORnqeOaUSIuGAVVzn0zTuS0xzrjLAA56+9Z9/LBarvkAjwOSTnNZHinxzZeHrVmeTMpIC4PGa8a8RePtV1qaVSUjj6Dym3nHqcjFS5cqumb0sLKszuPEvjDS4FlKRpI54IkAbJ9QO1ea6js1zUQWVS5QKScAsM8HA4z2ziqNtA104BUsT1Ujg13fhfw0QDM5QYGeQSSPSvUyzOMTl9VVKb2OuWAowi3LU838QfD22jiad7UEt2Xj8TXAXHhq0hJ22xDbsbguAfbPc/SvqTX9FW4sgEU5CkkYznNeGeJ9El0/UGI3LEAcjqBz1xX9zcB8RU85wajJ+8j8V4kwLoVPaw2ZwFx4Xt5FIlQB8HIAByPqeaxrjwHpsodHhUA8FmAOa7edWlyAC4x971qTTdIl1lhFBCrODglmwfxz0r9c9nTkveR8Eqk09GePX3wjsr+VjFFG6sCrNtHA9QO5rEtv2X7vxDOTbW7EHjEjCMEfU819XaH4BtkRDeqsjA5Ma8D6Z6111vp1rZRgIiIgAUKuSR9SetefVw2Gm/gO2lisRS+CZ8/eAP2W9A8JmK5uYBPeBQpDtkcfTggV6zYeH7bTY1EECptzjaOldJLGj8AZA4qtNEQCFGSPeuilThT0grHPVq1azvUlcxrhAHJ25O0gluaoMpUFTyOoJNbUgAyCMjnj0rMuwCQMZHc11pnK0zGnkkMzEyF5MggsfbA/AVWmcyZEjADnlRkgf1Oc1bu4ysmSVU5yNxzkenHQn3qjc4MSBFyw65OMmtESclqO+JpWQ4cnAIzkf/XrzbxZaIrh2yCvBK/eGTnpXpusssczuqMA5LBT29q4vX7MXkEkhC7wMHHWtLam0ZLqcfYXjzrt3ZIGMdeKq6vZFo2JDYJ+8AST7ewFLb+ZbXzl0CJuCjHQjjn8a1r8K8JAbCYJAI5IqZHRCWp5fcxGO5diAq9Nuf1+taGk3CiEFlwSxBAPof60zVgUuJUKqxIGCBnGe4PrVBZjbOCzkKDggDvUx0O690d9b3SJHEwXaJDhdxGfocVZEW9nyQrDgjB4NY2j3CbkdCNjAjaeoY9TjtW1HIXYw4YgDcDngHvXWtrnI3qZuo2ZljYEZPTj0rjtQt9kxyDHGCVQbgc9M5Hb616QqLbsJEDGVSGAIBUj0INcTrWmt9qkdUxGTycdTjpWNRG1KVjDjiXJO4jaM5U1VMaF2ClgoJ4JzgmrTxlMjHHQ4PTioXYooCDJOSyqCSAB1/rxXCz1IMqiNDKoUZYnGR3/AMKdcRyKQrhkiIDA+pzUmxUBKo24HB561EEkEjEnGWAKvzkY7elRdHQmN86LeUDbmXAJIwef0qvM4jwVJPOAc9DVmeBFcSkYUH5QxwDnsT6mm3Ij3AZDAAjkevtRzFpHR+BZnXV4VkJEpbAUgA47nj0yOTX0bpQEtiZJW3sqhQucZxwP0xXzp4B2jxDAGIZnjdQDwCSvBz2AJ7+3I6177oVwlnCQ7gKiFkMnIJ29O/J6A+tDXNE8rFNwmiS/sHLGVyIom7k4yP68is5lt54pI1nAJGA0Z+YA9x9MfrXIfELxLqgKpE/2ePbuKAgkE9ORkdMHiuW8PazevvmkdyAQpkPc84Gfz/KudRUpcpmlLl57nrqRWzOB5iuFADZPQ+9VdQt7ZI2AcKBllIIwD349TxXCnUpiSWkBRhgjHWuf1nX7nzWjL5AbOfTPH9a2lQildig+Z2ud1PNbEgl+cE4zx/8ArqrNKioUeRAqgNnoevA9TXHaXO95KYi8hderAHaR6jP8q27fTAIi1xJ58qkMECfKQemST9elcNk3ojrULbsvXU9uViJ27V6rwCfXp/OvP/FWpwW+4YwoJJKjPBNdpcwQSQnOTKCGDqcA46jFeafEKAwQqoABYbsg9DkYBPbp+tZVKV4nTQfvpXFtbCe+gHDOcErgDkE/4UieHrrLh4yEUYwOfmPQZ/pXXeC3RrO1QkMHXIO04DZxg5/MdRXrujaVaTuALaNA3LIg2g8dMDoOO1OGD51dBWx7oPlsfM8uiX25yYGjKtg7h0OOntVG7sZUhLywuiq+DkA57Z4z/jX2I3g7TLuIRSxBiMZ+QAAc8H1NVJfhjpqxAw26xLncWXgKewHBwTRLAS6GcM3vvE+QPsbLgGIqnIyepqbhM4AZTggivpm/+Eums7usKSvn7vTP5cjg1zeofBZPMLRoVyOFyOueTg44wf0rnlgai2R2xzSlbU8l8I2Mt/qsKKdpLAbgMkfhX0Z4elNnbFAxdFwMnjmuQ8O/CiTQb17lzICAGGDwMdD7V1E5MWEAIBGCQO9fm3ENeVKXI0fp/Da9rH2i6nX2muPbsrpIyqexORUeveMBbW5LuDtBZmPPHpiuInuri2QkKxj745/SsXWNRlnyUjbYzY2E/dX696/O5Yhs/UqbTVmj0/wzrAv43n4RSAyknqM9Prz/ADrp9PuGluUGFIc7euMD61494T1qWKIwuHVdxADkZ68YI7V32l60OMgADpziuijX7hOk5vQ9Ru4oU0pGkKvuBICnJXHrXni61JaX7oCAC+AwIxz0+lSXXiIywGIyk7gTknoOwrgr/UVttSBWQMDlGjIzjPOfTP8AjW1fEppcpMMK1uey2N7FdKC5yevTius0yaFo0VEVj0JOOh615L4c1MS26q7lGCgqepPtXc6Tq5wcxgHoQT2rPnujzsRTa0OoniiCEAZOeAewrB1K3jJIRMHnt1q+s6zgNuxx0z1BqG7AlYMCMAYNQzgUXFnN3WmpKoVwQCcH0I71Stm8qQhxsIbAYHOAOhracFt25uM8HNYeoERZKgEqckZrFux0QbZ1en34dAAMDqAeSB7nvWxFrJXCliQeoU8E/SuF069eQqUcLnAIHeujspizhWVUB4yFH48etNTNGrG99oeRgSN4HOCefYfhUiHdgAKCepNUbdiI+SA+cfWpEDK5UDBP8WcVV7mNrlplRJSASFHUgVUuJjGpkQZOeeOtOMuAQwAY9yRzUUpYgEbSTndj/AdKdgUCGO6LhGIyh5GDwRWhalEJCgZHPTpWQRsckg4HQVLa3rMApAAB3A579KpI0jC5sKxPDnDZxjGAapahqaW8ZAf5uAfw7VBJqARclyzDLZ9K5TU9VC9+SSRnoc1E6iirHTTpFnVtdNu0iyEgHgZ7exrgtc8QhHKpMqOSQAe/qKdruquCWDh06MhPT3rzvXNbb94kagknIPBIA7g9R1rCCnWmow1ud14UVeTsN8S+JHmjki3qzY5BPSuOlvFuJC2f3rAKX6ZA6DPpUU98byYrKrCInLMoxgD+tU0YiWQKjMgbC45IB6V+g5blqw6U5fEfm2c5s8U3Sh8KN21iBTOQQQRU0UWxxk4JyADxVJJWjijdSWIOM1YineQhyQUGQRnoa+ugz87qQ7GrAo8gEsTnIIHYe9SiRo40ZWVQCF3HnA+lZv2gRMVQ7iR908c1L9pAiAIAAGST2rtjOxwypmsbgNgbssBwcVxvjLTVls3uRDGzgnJZsE+g+n4VurqSShWiYtEBk45BP4VWvZEu4djICSSDkdq2501YqELO55CBLFMQyeWD0A5FEmmGRywIAbnk4rY12x8m8lEaKADxnuT/ACrPbLW+SAwIOQDkH2zXFUj2R6sJrqy74OuNO8Pas97cRG4dVwobkAjuOf5V6RP8c4niEQAUbQv3ckqOgz6V481q7xB0yEIwFU4qvDps1zgRo7gdcAnn618rj8mw+Nlz1o3Z7FDFqkrJnpF38bLyRSLaUxcbQ24gge1crqnxF1e6xi9cDByUAyfzrNHhi9K73iKqeRkdfbNUr3TZ7SEkxM+P7p5+uK86GR4TD/BSX3HZ/aDnpzDxrt7dOwlmMsp5LDgn8BVGaWViTnLE4B65HfmiCIrIXUszkAdOlSoz4O6MD0yOc10qlGCtFWNoVXLqVHVtwYAE42gkdK3rGJo7dCAEPTOc0WlkjoCwO4jAwOpq/HDHDsU5B4LMeR9AK5qjO+nr1CJiGCHHyjnHpWjYSpBdxTIC08ZyuThfy+lVpo1jlYI+5CMgsAD9KaGIZc8FTn6159RKcXFo7on0Z4PvxPZoVIOQME46/Su2tEKkAjBJy2ew7V4n8L9YSeIRu7MI224Jxz65r2O1m8+EHcSpIYD1I6V+BcQYWWGxDSVkejCV1odTbXMabArsH4ypXj863LQguCCFJ4ye5rlraRjGhPDdyRx7VvWswkICuAQM4Ht1r4aUdQauby3ByqI2ADkjP9aq+I9dTRtLubojBWM4Yc4J4HHfJOKbaXCKFMownXA4Jri/idrKlY7BQRG45UjBxwQT79MVrRoc8loFOHNJI4j7Yt1f3MgG7cSwx3J6j65q7BPjexOwBQB78/zrDiDpOx8vYMAhgeo+lX2kxGMEEHJwT0Nex7Kx7XIkrGgbnDEF1KDqMc/nUM1xFNlSOexzwaz/ADlRdjEZPJOagmvkgAwQc5AFNUm3sJJIpapGfMJC7MDAx1Pv9Kp2166SiNgVHUEDr+NTXepQzQuRKEmzjJHb8axLrVLaIu63MYZcZXPJ/KvusoqTjFQncV4p7nWQ6iHUgIcDg5PWrDTneAAFOBkA1x0OqO8StEcA8A9q27e8V0Bdt7AD8a+zg00dEUmbIkOMqVI6HA6f/Xq3HdkoAMHHU+lYIvSwIjAQHnBqYXrKo3jIIwdvY03KxfJfY2HuiiHBwWGMjtQb3ZwwJU8kjnmsNb8glyQM4DJnOQOlWUuYyu9H3LgdRjB+lTzC5DSW7PnYYfIASCvf0pEcyMS3zBTnGOKpLcAqATgYxg9c1LHcIgJLZPqR6VXMNKxbWcyvucBeT+NMjlfYxIxhiPqM8fpUDXi/ZwCQjkZB+tIt7tQbgCD6d6XMNItoQXMhGRjp3olvELgAEZPTsKzzesXIyOBgc1TNwZGdgQQnDY7VLkPlNea5AJAIKj371Te5MgYEEDHGKz5LpIwSz4BGSTxisi68RiOMhWBHTipWpPKbM94bSN1Qgc5ye5rGu9RKgM7ZOQTznmsd9UmmD5OEIyM8msu6vZZgQCVAwSevHoK2SKSsdE2sKYnALBl6AnO4H+WPSs5tR8wqHJQEgnnOKqwybwHPpnmoLlvMWQAYJOQR2FZuwnYspdtPcohGxSW+Y9gOn51HvYSMjvl8Ek9z6HFVoo2dlJJBHGfarSxkksOW6DPcVN0LQjTcdqnl2OAfSrsMMkUqgHJ6Hvk06GEP1wD1x6VZit88h/nXpkVDZm2WootjAkEEHkVegZwVYtkH5arCUpGSxyWGDj1q5psDSyoQWCDGTjODU7mTZr6YjAhn4ySAT2Hat6ICJSgAJ9MdDVGyQbstgDOMEZ6VqLEpZXIyCcmt4RMrmnph+UEnJ9DW/a4j4A5649awLF0VkTaQSSQx6VspIXwQckV1w0MpK43WLRLqAELlhwfauTV30+8VhhcMASB3J4ruBbi4434DckjjFY+p6bE04iKKZCMBwMH8a74V4xg4TV0zz6tFylzI9b+F3iH+2Fa0lmAlwGiYnAPUFR712uuaIn2ZwUEcucEjHJNeJ+HrGTQJIpzIhKAMNrYAz/XnmvoDwZrcOtWcEbGMXTKcqxByPx7818dSxM8Fi+ek/ducOKoRrU3GSPINZie3YRlFY7tpCjJHGcn2rLdmjwQQADlVr1Lx34WX5JoE2BgSABgYBxjNeT6m4ineJ38srzk9q/fsuzKOLpRknrY/MMXl/wBXna2hy3jW6haSV2b5Cn3iMYavnPVCXnbeVZzIxbHPGcA++QBXrHxK8Qj7LNDAokfBZcHkn0ya8XiLbEMhLyYyc9ye1fRRjopmKsoqKH3gItSEVCAckkdB0wKw5t/nTEr8hACgHp710JiWWEkkdMYrHuYNmccYOMmtFNGMlqZ7QzGPBeMow45+YH1q/o2o3uj3kM1pKyOGUkg/e55GPpVOW3LTLGCXORgqe9TQxtHOozjB5J7e9ZV7Tpyi9i6U3CSaP0d/ZxlW7s7TV4irpG4Rip4JIzj8K9x8SyxzQuwwUYHqPX+fNfM/7I160PwzsSWJBdxk8ZwTzXs/jrxiPDWiQ3zL50JYq2OwxX4Hhv8AY8yk49z9BlB4nDJvseK/GXw8skhmMQLONobHUc9fQV83atpTQyKWQFVJXOMd6+pde1uy8VacZonEsbqW4PTP8uorw7xBp8YuGt1JAAJUHrn+or+jcJVjWw8T8jxSdKq0eTajp7lyu4FVJIbFZV0hD/MQARj8a7jXbEJIIwgKY3FhwCfSuS1SAkoQpjBJ3A8gitJQaZMZpo5+WASExsAwIIPsO9VbuUzEcgHAAOcZAFdDBYi5nCKQpwcyY4HqKr6j4ekhRDLGSGBKlRnHp+dSo2NFOOxy4ZbhWIQgnIH+yD1+lWEkXepY4IAGAOlRi1NsAkoKEkg4PT3qXQ9Lu9Uvra3t4zLPLIECqM7iT0FY1HGEeaTtY3jduyPZvgNp4bWZbsEH90FAJweT1r6q0hQ6KMYOAOuc4r58+C3hy70O+njusRXEUjROhIYhSB3HA/nX0TYK3lxnCow6qo7ev1r+OfEjGUsVjLQldH6nkdKUKK5lY1oUIOwDBUY+tXY0U45wSMcVUitxES5JZiM8ntWikOFTBBJ+YbWBwPf0NfhjR9XYZvEeVcbj0ANZlzIttMHJAJJ3HPQVquQSSRyO/rWRqM6RjcQCSQB/+qs2i0rnR2VwXgQljggEAelOe4YE4GT6g9qydLuA9sxKGRiMAqcYwevoankuGRSASo7n1rWKXYzcSeW5GSCcjrwapXkxmQhVIBOBgZxXP+MfE0uk6Qx05Ee/LgJ5gyAp6kDvj0ryfXta+KuqW7y2Dyw2ynMs1pEiImTgEliMcAcCveyvKnmdTkjOMfVmNSfsldo9vFhOQrpAxBPXHFR3aRWe17m5t7VAeTJMox+tfFni3xz4ziuJLK98UalNMCQwSUquPovFcPNrF5PmSa7nupcHDzyNJ+hOP0r9lwPhZVrxVSeIVn2R8/Wz6nSfLys+59V+JHg7RoZZ73xNpkYjO1hHMJHGfQLkkf8A1q5TUP2jvA1gDJBd3uoxgj/j2gOSO/3sYzXxk07ykP8AKGXjIABFSqGfgksSOoJyTX2+E8KcuhrXqyl+B41XiSp/y7gfTWofteaNIhjsPDV+8jMQks8qrnHqM8UeHv2rItQv47a/0a2tLRwVlZpjI2DxwOAD718x3EeIhgZOQOuMAfTqaiSEhpSI3ijIC7iwO7PoRX1+E4AybBSU6UHddbnj1s+xVVcrtY+ifFtnDrRW5tiGilyyknqM/wAutcBc6Kt6zIsSqo/5ar3FUPCXiwiM2NzLsAICsxzj2rtFlDAFQHDdSPSvrsRKWEpKFPZHNgaccRNymcnL4LWEExvuduijrisG4s4NPE2GYhDuKg7zuz0AHvXcalegHylBDAElh29q5a4txH5jglWcnIHBIx1yPWvFjj6v2me7LBUltE5i7We8BDsCucqGNQWNl5S7XITDfKnTOep/Ota6gMWGSJivYgjH0+tRWytIpLJhM4GecfjXq4XGynJJs8vE4VQjzRLVmWjIiKFlzy3pz1rfQ8FiCxbnn1FUYVaRAyqoIAHyqACPwrVhxICRzHwFJ7fjX1tGasfJ1oXdx1vuwARgdRx19q0baIykKgJJ4JPaiFAI0CqQTycnOfStuyghaEFFAPGQOMn1r0Ye8eTWahpYs6bYNhd7qhI4XrkDr0rotNto7Us4gTzGUqXKgnB+uelUbQeRtZTscDg45Na1qySZCHk8cjpXRFHnvUu2zmUARoQAcfNx+VatmjkEElUB7DPNUbTGUEp80LwpY5we35VswdCCdn1FJtIEi9bxjcFA3uBkE8E/0q/bWpdd5AHOCFOcVTtVbjBLYHLcc+9Xos+YhGRGOrep+lc8pFRVy1FbYGAAoB4561oW9sBkFQRwfmPWoYEcOzIA5OAAxxitGO3AYsW3HGAQcAGueUmdEEU7rR0uI3Qxo0TchNgJB+tcfc+Fbjw7cJqVhuiBOWjQE5BOCMde/wCXWvRkIC4Y7QD19aW5QOoBJU9ce3tUKrJe70OhQuroxdH8RLcRCKY7JV5IPX2rYyJ08xAVJwMt3Fchq1nGji4twVnIy2ByRniqmj+NyJxbXYaJwSo54PNJ0+sRpyi/eO7aAJgbiwxjDEnOPeuO8aeG4tUsJGSCNbospRkBJIByRg9jiuvt5RcCMFgSRlQCD+PFRXSMAwB3HsQACPbioi+jOqEnFpo+cL6I2F0Lbyiq4JLYwB7VgahIhkKoSy9CPWvW/F3g+S4Mr2sRcsc8849Rk15lq3h+5sdgcrGcknPfFeXictg71YM92jjp1LQcTLs50QqAAcdQeMU+5uGY4RtrA5GD0qkVMBLAgnJ/Ooo1ZiZA+T3GawwFo3ic+Ng0+Zk1xK2TvAI5yR+tYc8sfmElARyRuFaN5PtHJB6HnpWPeEPkHknJyK9ty0PKSKVz5UuT5angnOOp/oOtVbpo3wxlZWwAAq5yQMAewx3olVtoBJyAcgdQDwDVTIiJAIBXgZ71yzdzaMQkmMLggZDDkiondfLdSAzA5BHUZ7VVaZ0kIO0LnnPemmQebkcnqAe9YWudMUQ3rSsoIAQZ6Z6DvXQfDLwhN418Ywaase+JCJpFB5Kg9c/h0rAnmQQPNJgIoJIIzn2r6u/Z9+G40TTotVlULPdruVmHIT0/SvjuJ80jlWBlV69D1sFh3XqJI9a8PaSmnafDBHEAsY2pkdB9e9bm140JTDnAyOmTUqoqoucBQB0FEwZIjIDhR1bHGK/i7FYirjK8q092fpNGmqcVFFK+QgAB40BOSzHA6V4r8X/FselQeQt0Fckgsg3YH0rqviP8T9P8P2ckTXELTnIAVwcfUV8x6Vfah8S/FNvA4DI8hLktwoB6g+lfc5Dw5VxT+s1laC11MMRiI0fde7PQvgT4YOqapP4iv5lLLIY4wy4aSI5zx78da+rtA8V2Nj5cCqGfGQvPb3rxfRdH/sCzhtApRYAUHGMfMev511OiXbbypbI6A5r4rirMJTxTpUpXUdD18Jg04Kcj26x8Z2N0wjdZFkbLEkYB9qx/FUCPK8qcbuSM9PSuAa7Iwittwc5z6VqS+IPM08GR2LqduSc59K+Khi5tcsz0o0+TYbZ+YLze21Y1BZie2Aa+XPi3qhe5u9z5LsQrnsCfT0r62vrMWHhe+EqFJGBYEcknHQnsOa+NPiFNFfavcFyREknlyRd844x7c9a/afDjCReLeImeHnNVxw7SPNIrG5nl8uIGQqepPUfWtjT9FFtMHlUGU/Kw64GadHGkbsFBRVHA9fxq7DMOCDk8Yz2Ff1NLFtqyPyiVNN3NCLauNhAwSMDvWjbtDkg4BI7nisqJnZmZBHlVLEZABHf8faq1xeusZcIYwDnDc4rkdXm6k8jXQ7PQ7sJqAUBHwpIjbv7/AEFej6ZGcIQvmAjILdq8l8HGSbUBcpgyeWyHHoetewaTA208YxgEAdDX5LxnmUaUPZXPrsmobzZvWEWZkbOCoxt7Yz/Ouz0eMOBtBGfQ9a57S7YDAIEhYYBx1z7V2GjwCMII1BAwMAYx7V/M+Kr+1lZH3lO0UReOtJC+Fhfk7ZVlEY3HkAiuC8OahaQ/uJUVZVY/vWHJH1r0H4oSTWvh6yWKUSAMzSDA+UHt7nv+NeL2SG8vHgCiQnLAMBzjnv8ASv0zIqzw2Bb52m+zPJxVONSafLc9Ijf7W4YkqvbB9OlaCuyqCSGBGADyfxrK8PWF7MBFBbSMSOWjIKgemDyMeuK9H8O/D17kCe+LHH8CjKkehNfn2aYrEYms4Rbfqd1D938SPOr61uNSmMMEMkrHoIlJ5rqPh74O1XRkmlvIjArSGQbz1BHA+vevS49Hg0dCltFGqgf3Qf51ia7qxht3iBCZGDg449a4YYKpC06rO11HJWSI9Vs7DW4GttTto7uJl24kAPFYej/DbTtFZ20uIRox5iHAxnpxTYrsyOCWJJGQQa2rO+MaoA5UY6k16X1lpWctDnlTT3RBd2strmFl8sjnDAjFUmATJJIAHGO9XdQvxKxLEsCeSD1rK85gDuXBJOOe3avLr1o33KUCUNkE5IBHOfWq8vh+z13EdyrMh4IJwSPrUwUMcAk5AJ4q3ZpLuEpGUzwQMA+uK441Xe6YpRGaX8PNBsXEkOmRSNnIadd7Z+p5rpIoEhiIQGFIztCqoAI9OKrGceTuDDHQgHmmCXzCpAZTgjlsgfh616ccRUkrSk2cjpK97FbU5A6MATGOpZSBj/61cvf2a3LFHOVBIPOfyroL2ZRlACxPB5yD+FZRCI5QEFupHoK0UvM2grHP+RJpuUjkeZOu5wAR7YFYuryvI4AODnscV2k6p5RBGS3IritetwzuFOAOTjvSc42OmCTepy9xqtxZ3WIZypV8sMZ3c8jP+Fex+C7tLy2Qy5AaMAZHQgg5455zjnNfPuuym2vFKOdvUsp/T617H8ONQ8yzjYAElUYZ6jI5H1FcNeVknbQ6K0eWOh6vBbIyAlAT0ziryafE5JCgEDg461RsJiVBBIPQn1rZtl3AgHBxwParpcskm0eepO+5lSaf5jEFAB24ptyn2G2dyMBVyW25x+FbUqCEAl8EjsetNVUlDAsMhSeO/tXv4KnCNWLsXzNo8K8cXL3DMUckZLNuXhge3/6q8Lvopl8RLEfkDMGTIBJI6jnn8q9/+Jl4ts0rsSgAG0tjII6n6V5joXhgardPfFDLah8gg5AfGTg/lX9b5XiqNDJ3KTSVj8+xtOpLGqK1PVvhpbOLNSQpO0O6k9Mcf1rrtW1uCxifLjeFzwM4rzmz1ebSrbyYgqIBtPqRWFd6vc3c0uXZyBldxxn2r+UM4xNJ4qpODvdn6PgsJyQTmeg6RqB1uSN1cmIj5NpAznufWuhv0is7AyzkBEIUAcnP071zHgq2MNtAGGSo5FbPjNkh0ZRKWQKRKCOvTiuHKJSxmIVCpqma15cuxz0/jLRBO0X2751+8pjII9evB/A1eg1rRbyANFq8BY8CMkBs+mM14lr97snuQkpcOWbBHQHHH6VzUTxBgFTDsdwHQ5A61+/UPDrCYikqntWmz4ytm1SlU5eU+nYhGyBo5Y5CRjHmAE1ieJ9JeSCSVkKbRyoB4x714Pa6xc2km6OeSI9yrnnFbkfxM1m1VYk1Ei2AIlEhDkn1BNPDcB18urqthq2xm8zhXjy1IHSG6BYI8bRlhkBhj/PSs7xDeiOxdw2CQQGzXLah4wcZuJpwEkYEtnINZniTxnZXFpGkVyjRBcttYEgn+nFfvOVY36tSUcTJaHyLymWIxP7qLszzvxlcl52JfeQ3U981yNwjSI67MjGQe1dXrTG5VyjRvE2MEZLVzlwpjdwMhAMgGvRlmVLGu8Hc9KvlssA0pRsc5NFLCpQxgDHHsaS1domBDgetalxbCWMOMjcM4I5rKkj+zSusgy69dpyAT/WuSdnsRBo3dPu3MCjIJDZ3D7xz7e1dTaXrRRh2bB6DnqK4nTJR8rdFyQDV+bVgjMVkljZflCEDaR3PNZ0vclcVWKnGyOoub6SeJtrYAIzinQ3sQiDiUtHuK7sEYPeuLj1gLhQeR6mtK11wqwyFPQEMOCK+ko4qDVtj5uth6id9zr1uRGqFyxDZZDnqPWrcMzbSSMjPJJ6VzkeoI6IC+CpLg/3iex9q0La9d42KDcxHOOcV1c8ZdTj9nOO6N5X2sikgqenHQ+5q5FKDGCGB5zkjqaw4rpnRiCGI4C571ct5S7kEgBeTk9DUNIaua6XIXKOpJJFX7dmlkjwCe+fSseKVSTk85G09cjuasxzKJ0YB2K91IAB9CK55FanqGhs4gjJXII4Prit2AnALHB7A1zvhWRntQxGAPl+brz6D04rbvdTj02AuSA56BuhNTTbvY5kveMvxLrH9m28xA5wVIPb8K8D8Ta79vlckljkg8dT7V1PjfXJb+Yh5yk2SzGPGSe4PXivPbiMszSOcAHv2rqq1fZw5Ue1RgqaVjMmQu6kkEscden41WEBdyEACk4BHQmtFrZ0CuE+UnBAI/Oq7uYmMYOUbjgZr5+o22diKj2pLhNuTnGRXR6JodzbeWwDAE7g45xUvg7TP7UvYmKEk/KQ/AHPB969bm8LiG1iWIAA8tyQAfU8fyzX5/wAQ5zTwEHTluz6PLcD9YfP2OTsLcBniQMR1DMvX2rrNEs5Y8EgoASCDxjFQWenOkpwu0dMHvXYWGnBo1Dkgd9vUV/PmZZjKrJpbM+7w+HcLFa1hkt3crxu5+v4V2/h2aRrWIzyCWQE8BcBR2Huahg0u2cQlog20feI+97muk0e3tgUMUYBJ52A5B+h9K+PlS5noz0ZSfLaxQ8S6wmmWUcS7gWyAWUgE45ANeH+J/Fcty5DnYScEZzXq/wAVL6O0tZIljcuuWUnu2P0r5z1a9dmmcp+9f+HOQp9q/X+F1QwtH2jXvGlDA1MY10Qy+1JZJHBCrk4yTjNYzznziScD0znIqGaV1cF1yD+NG92BKDJI6YzxX1NXEupK9z7rCYWGGgoQRMZUkUHdgdxjrVzTrxIt6EkE4IGetUEUEAMNpx19KmjKwgLnJ6gkdfxrnVVpnVUpqcXHuazXJJMgkKKOCAevtTTqDIgLFSnTGRWFqV8yWxRnYAMGwo6fjWVFem4wiHJJJOTnIr6XD4xqC1PxPM8tcMRI+ubSDERGQF4wCOtaYUGEIAMgYPtTFZBaoAeMjBx0A7Yp8n3SFHGOMGv4xfN3PWdyvKSuRuAGOuetZ1yinczcEgfhWjIoMigjJI5Hoay76B1gyzbnGQAO4rqoScaibOWotDzvxM6NJckOHCkrn0PcV4/4gAjdiwAYsSOOozXuPiS2SSMEAZbgjFeQeL7ZUkJAA5IHtX9UcDYpShGNz8+zmneLaOS2orKSApxk+x7Grdvcfwo5BxkEDqKztjw5DkShuhAxj8akhbYcqxQe5wPpX7qtT4BJo6GwlDM5yQWG0n1FaDAxjCtwaytLdZ5JI2ba8ahj3yCcAVYmutpIIZSBwc9R60kjTYrahIkzASBTtOFY+tQ2+3aTg4BI+pqO5dbpCjgbAd2D1yOc/pTUYFtxBJzx2AFbRVjB7mlGrSMrAgjGMEdDTtxw6gAk8E46VBbzo2Cj5IPBB6VYAC4IOSeoNFi0UZkC4TIIGWHHJ/GsuSMNMXYkE8ADoK2pwFyAeTziqIiLyAEAD1PetoaGLQ2wiZmLsQ3OBkHke3vXR6UxMmCNoxjOKyrcLE6jcCB2FbMMixxKWPlAn73pW/tLGLuWb7V0t4gkbqSOuD0rhdV1drq6ZAN4DZBPJ+tWtTlEkW4yJDkk7S2CeeoFctczGS5TBKnPQHGRW9OXUmMerOjsZDuTJIYEEFeMV01nPvBDoJGIJBbkA9j+B5rj9KmXEkgLO24KFHJOf/r11tjPGwQk7CeqkYwfSvRhK5M4Lcu/ZjIxJGD6560jW0ozsCjHcir+1fNAVw4xwR3pJAVTGCCT2HWtG7HJyo577O4duOQSST3pZoTsB2g5PJNbj2qttbGCFK4PQn1qjPbNyM5AHOPWs3qNOxzmoQmb5y2woMAY6kVympAs25gDI3LbVAHHA+vGK7i7tlKMXOB1G0Zrk722jlDl3ZwTwVJBArzqsFc7KU7aGNMylQqgFzwwHGBQEUSEqACcDgdaLmNI53MSkDtvPIH+NNjZ5HUAAEZJY8VxuJ6UZdixbSq7sGyCvBBGAPTB71C3yvIJFI7gqQQfT6UkAaUhwx2sOh6H3pQ/MwXBlA4LDjNSrGtxCimME5+boBxipLMhpQpAC9Bk8imIqmQMCxOOhPA/CrVkqLMoYYBIycV1Q1GjvfCFnjARGkcNt3AEYz/TnqK9R0u3S12MyANjBKnOa4fw+ipbwIQVTIJZThip6gHtXb2rBUZFGIz90sckD+pq2zlrPWyNVyArOX3bTkFTgY+v/wBaniQ8sDkY4GapOyRBTnO7pz1pWkCKp3spHTbj+tJM5LJl+FyGO85zyOelPWQByAMk9Md6zzcF3LbGRTgYPJHHNT7nIVohgAYZsZ4Pv2p3FylrJR8ZBxz8pB/WlaU7xl1IBHzAHOfp6VXTZHgqoyOo7H8qYJEj3sXyMHgnAHvUXIaL7MvBBBOd3TqabJMMY6Enk9OarJOrRqVdSeMYqSe4GEz82DyR2pXJsMJcMTnJ784zSgjaFzgr0FEjAgBQSTUYBiypALZ+8DkYq4sTQXKAxhyduOwNUSVblDkEcH1q+Dl0J2ZB3YbPI9DUQiVnlcnduJYDpt9vpXVGRDRl3MIeJAAQTzg8Vg6rahVJYbccgjufSupkgWRwQQCBwB0NZGs+XFASyqRJ8ozzz7VUpaGSTi7nn2r2YKht6sxJAX/69cmsCSzK4BBPGMdBXR+IrpWR4jwVbn29TWDYgpI5GCD91fSvPdmz0aLla7LyacGiICHOMAj1rR00nTxEqKyKoGdpwSc1btUO8FTuTqFqcwLLMQSEBUkjPFctfCwxEOSaOyliJUZKUWei+APHi28gRpHYqdvPQV794W8WQXZAMyRgKG45yfSvjII9rNuV2UZDfKcdK73wh46ntplbG8g4Kq3J546+1fg/F3A6xClVoI/RcrzynWSp1HZn2VbaglwocHk+o6j1q4rjgg5HUjFeS+FPGYujGHYIrEBdzdfUflXolhqiyxllYEDkc5zX8pZlltXAVXTqqx9pCSkro1UAORgYJzk9TUh2rjOSfTFVkYum4nGTwfSrCLtXAJO3kknPWvnZI0SGsS6kg4H+0cAVVK72Yh1K45AOSatmMncQCQeMdqgIUMQAFHUgcCsWrloz5EWJiScHtWbe6isZLK5BHXFP1rURGdrkAqTgAVyd3fmUuASeT07Vny2OqnBsdqmpifDBiRkgjPX3rHkLMVKjI5z7U+SEOwIyO9RK5DFVfbk4B9DQd0Y2Vhys5dQByRkD1HenlzvCgHDHjJ5z6Ypu4wsCxBBGAGrV0GyW7nErIGMXzYY4xRBczKasiTRPClxrFxHLJEogBI2yd89CR1/WvU9G0FdOhihAjzGNwMagCq2jSwRKgUADHUDpW59riwAoVMDAx3rvjTppa7nl1JuTsPULGpOMEdWx+lRyy7toUrzyM8YqHz/lYHgA/nUBJYEj7pJxTbXQxSEluQygFcPkggcgD1zVcSA8EZGSQPT3p0gByQMHGPrUDkLMMHMZQEZ7t3/CsG+5aVhkwLqwJLDH0/WuZ1F3U5Y4z1AOcfjXSyMdjEjgDJ9hXI37M84CEOCcYXtWEpWN6e+pmysWZgTkeueajMYXLlA5UZUHqT7e9bMWjYGWOWOSMmobixERBBJ45z2NZ3bOpTiZaW5mIAUJg5OeM1e+zCPcAwi4JViccgcc9uajjUpIA3ryDU9048hyEEgClipzyAK6qNudJoiUtHY8Q+KGtyQeaoLAhySR3z1NfMPjPxOkc4RXYuXIkCqSSCeOOxz3r6B+LlyCLl1VyCN2UbBHPT/Jr5n1aZ2upQBtVWJ3Yzkk889TX9r8C4OjHCwqKNtD8+zetJ+7czX1aSUnBwM5G7gn2qWz1MpKSzMo4bB55rMnLCMzIpILdXBGT+NJh5WjEe7cxHtg59a/baUuX4T4ipBS+I7qy1dpUQom8kgEDvXpngTw6+p3QlkjxGqhlJyck9a4L4feCbnU7iJmmJgHJKkBWOffk/nX0j4b0ZNHhjCsAcYPbtXuUqiUbyZ4uIUI/BubejWSWkUQVRsxgjrg1smTMzEDPfJGM/hWfAVb5VyD1HvU/nvKCDywwMt2ArKUuZ3PNd3qzRRtoJBwSOnrU4lUKQTtOMn0rN+0bnBA4HC55wPSnLKHYAN8x7etZ2EkW1xGoJ4LfMvHUUglbz4QORu5U9xg9faqqygBQSCQTgkdPapEeJgwlAVz0BByfx9qLAWyfKYEAAA4wO1O3KzqoJOSACOx/wAiqpCxoqKfYAnmlSQRHBGSPfrRYVywwIdlY4XOODTSoUjrgAnr1FIJQ5IIA74NI0hd1OOQCo9hnNC0JdiNoyxJBOB2A61zXi7B0h0ZC4jJYYHABHOTXTSgMp2llCnGVP8AOqmpoW0+5jBwJYypUD7wOOKzm3bQwkj49+IFgI7u4ldTG8hCptbqB2rzq7RZHIAwR1Hoa9l+KVijPIy4PlsR9COorya8hKwGWJVVwMnccZzXPBt7ns4V80FYpbSwRhwAOc9jUAJRzkksTndU5LBcDBPTHpSKoYOAMHHcV0HoIqogjYuAxdhtBJznFJOrkhihIA5AHWpoI/MwSMFT1HrUro5kBC5PQ+1Tcq5UeHYJHEjmE4YBsZU45HHanEMLZGCkKylhkdeatbFCFSAxzkj3pFjL4Ujb6E9qm6Hcpw5AJCYGMDnvUnlhJQCMsQSBnrU4gCxYLZByDx0oniIEBjPKjDM/U0JiuRpAjfKikn0HNJ9n8iOEBN5JLE9OT2PrUsKTxKHZAhY4XBzkeuf6VPHhHBZdyr78nNF2K9yCIOkZBYy4JIVudgP9Ku2khVRIkpAIOD0z68VXgjJeUA4Yk457VKIQMkkgAckdqLmbZv8Ah7xVe6XcEI29WKjcTyMd/XvXr3hXx7DdsqTXEY2ttLsSFJHXHevCLdHADA4AHB7mtTTr+WGZXRyF6nbjn1rphV05WrnJOCl0Poy8uUuoC4KuJBnAOcD+lclcx4Y4GRkjg5rJ8N+KzcRGNgUUDC5YHJ9TW1PcmWE7gQecbR19ea55QvqjgtyMy5U+YqBhgcEUpVlwQcuBnAOOnf6VN5YUb3IU9eTnmoSjszEIScfmP8KiKsXcrOPlLjDDIwVOcg9xVdFKq6Km8HkjGT+fapmYqQmQFGcAVDLKUOEBJzzj09K3Rm2VyN0jAMAO9QqzRMQArkcKucA9h0p7APICAVf1B61A7x7gDGXbptbI/GtYkJolyUUqsa7x1A6AfWp4JEZggXfKcEheoGfeqquQwBXCY6HvWhZQAyoyHYGILMACcD/JraKL5kjs/DtoBuDEggAjAzk8cV6RoUG5Ixs3IQCCp61yPh3SjKUByRgdeCfevS9FtNhUbgQqqoOM9O1dzkow0ORyu9DQtbYQsmAQD2NaToChIBAHJ5p0MAXJbBIHBA700hzuJBOOwHWvPnO5tHQhIQnOARg49c/Wq0o2SEkDGeKsSqgIBBHGRg9DUTgMgDHhR1JxXLJXK3dzqvCWoBgqkgMBjA789a7lC2wksoGADg4yD0FeU+HNTjtrgxhgAeQAetekaZcR3kKkjkcgk8iv5C8V8tjCr7aKP1zhrEe0o8nYtT4UAPhQTtAJwc1i34Kh8Au4PA6Z/Gt6RR5QAGRnNZM0QmkBAIIJ4YY//XX8wzbR9/AzvJMitFgOWG4gA1QHhyJLxbhk3tj5QAOB3zXRQW4jUvjH17VXn3MSSSpAIDKORWaryhs7G9ky3Y3AtZECkBNgHA6HvW1FeRlQQQQRjrnmuMmmeIFlyWHTPerCXkpCHOdo7YGalVtRez7HVtJuBOAAenqaqSIdpIAB9j1FY41Roiu8gAkAAnqSeB+OasR6ll3DkREDAHXB7gim6sWLkaJWjZQTnBHJLfyqF8jIJIJGOBkk/SoptWRpAhfBPQZqN76Ivljn0FTdMpRkTbTsGRk4ySx/WrCgQqp4JPGB/jVeC9SVn2qMKMkntTLyeRdgJBYnkA5GPrXVThfYlpm7ZTFwcMAB1xWtFIUAYkDjIOK56ynRIw2cHvmrcmoJFHu3jg/Wt78u5jyuR09pdDIyeccj1qwXiliJJABOQDzkH3rz2bxcIWLg89AwODnvxWXP44nnVkR2TByCT6dRihV0ilhnI7fV47KSJyXXAGNrDr615N4q0qFmZY4o2Vi3J5Kj0zUuo+ILueOVRI0RYHYQM4Oev5VmC9neMIXDMSMkjqK+9yDjLFZROKWsTnxGUwxEbNnB6po7xSyAH5ACcqP881z0hMbhQQQOv94Zr1XVLFJ4XwAjEdenPrXl2vkWErROCHUk5B4Y+tf2twtn1POsNGp1PyDOMrqYObcVoNRhtDlGUZIJPf0p/mwKwDIVcEnOcg8dq5+bXyIygIBBztB4z61k3uvPGUJDsSQo2DOMn+VfoMInyU01udbdarbW+1gAWPBGeg9ayLvxIZCUgBAI6gZ/DFYIkmv7ghjkKSAQCQf8a2NP0cIEByBnOCOp9c1uoWMvd6sDNNfgI53E8YOeTWp/ZohtSQ2XIxzzmtbSfDEkuy4jcJGp5DDOfxran0UCyZyAH3qCvqMHPH5VLj5mbklscBJasH2gY7DHrWDqluySEuA5HOCOor0qbSFkJIOwevQj3rIvdBS4JldApUkDJ5ODjp71j7O4KrY87trVxuJBIJ43dAK1NP0ZpZDvDKcgqQcZHpW6dFQSBUUkZ646V0WiaLIzghAhU4GSDn8K2hSj1B1rqyMa08OykLviMR7AHPFdFZaMUUAAggcD1ro7SwjKKx5IIxjvVowAS/KuD16dK6Eox2Mea5gLpgkiICDIOST/ACp7aW8JViAC3IUjgDPNdEYjgsiY3Ha3tjofxqKciRkRxnZkAY6VVyWY4sVYNkYKksOOcVLFZINrAqCePcCtEohLnBGecensKZCm9ncqAhUBeOjZo0M7EENsSSxGADgZ7iroA2bQBkHOAKcsQZMgM6BsFsYxUpRI8kAgHgZ70aFJFbJ2FSFL5yA3Y9qMkOCRuOMc9qmzH8saje+c5xyD6ZpGBZgqrgcc/wAxU2KsNi+UjnJJyfakO5Wwpxk9TzSOoYkFCQCMY7+lTMAQDjAU4470OyGNIKOCTweGx3HpTA5wRjC9QfX0qwoBIOMgc49RTZEEx5GB7GpbsURxqFYEvkHPHrQkRdgSOPT0pwgKggjjOMk9DS7vLAAZQc4IPUis22LUZLGCVdjhfRe9V7q9jtYHe4YARgsT6gdP0qy0i8klQFGea8k+MfjkWVgNOtk33LsdxB6oRzXNWq+zhzMunSlWmoLqeXfFTxo/irVZ/sz+VaxF4SFbIkyQcke2Dz71meA/F0+gTwlAwhVxgpwRz/LrXNogAJI2FnOVBzjNXI0CbQgIBOMAdM1+e5hhIY9SVdXTP0nBNYOCjA+z/ht8UYNUSIJKpDDB57jrXtOl6lBfwKVdSV64PQ+/vX536N4gu9DaH7M7oUIBIYgHB6++a92+G/xkmnvY7a6AVeC0ingtwMY7H2r+eeJ+CHSTrYVaH1+EzGFX3Zbn1jHhypPzFQQMHpmniIEgkg96z/D922oWUMo2lsEYUdB6n3rXWEbvmAPHA9q/BMRSnQm4TWqPejIgVFBIyc5646U9FIIGQAB09ferCwZJAXIAzwaGjBxxg1wO5omQ+WrqSQAeoz3qF1PIJwfSrSxYIcEEdRg06QKzEs4DHnB61m9SuYzZLdnyWBORgEjAFcnfPLZOzoxQknIAznNdzJAPLbBJHXNc5q9qGyyAgkY4PUVzy0NqbHaH4hQ4QnHIU7hzmust7lLhCAQSep9a8nuUksZC0WQTkkg4rd0LxDLhUmOCMAY6fTNTCbvZm06XMro79gEAJUg4/Oo3+UglSp6YI/Kq1lc+dGo2sWJGMnOc1cCDAJDHnvXWtThtykBZhwNpPce1PGdxxwT2zmmuD5oI4ABzuGc0BgjABGzjrkYArS1h3HoSWIzjv+NS+YSucZIP5VXUOWAbgHNLtIwVyCeDzTu0Fyy0zbckggcAA4xUkExWJAxAIGNq9BVPBIJJJPWszWPEtrots8k8uwqOAFLZPpgU/aW3BR5mb11qMFrFulIAGM7jwMd6858YfE8qJoLE72Bxk8Z/GuT8WePrrWGl8tv9HYgDbxg46VyVuJJjlwxLc5PU1bndWPQpYVL3pE99eXuoXatJICjDJQDv9as2tjLLIiBMls5IB5+pq3Y6aJCCQVfqAT29a6nSdFBdHCsX6Hnj8vWj3ep1Tq8i0RFoXhsB1ZkJOOcnjHtXeafYLbwAZIXAwM/zpdM05YYsEHp95iCSa0Sp+QqAAOoHOaSim9DyqlVzepC8W5QM7T90HPQ15V8RPC5cO8YbAIwVycEnnj0r1ry2JySW5J7c1U1nT1uYJFB6DkqOpx61+1+G+cvL8eqMnZSPlc5wyxGHasfPVj4UHmiSdyQcARLwOT1IPp7V1NrpkdlgQQqpK8uAOTVq8szb3jgrtVe5Hc0oJGzoMc5z1Ff3PTre1gpX3Pw6pS9lNx7Dk6gg7mAAPGKftGDufgg8uOP0pVPzfKF55605kcjcuPz6VdyEkVZEbcdpBH061XbPOFAI4AUY4/xq45ljU4Aw3BwQSQOuR2qntADggk5xz3FaRdyZKxSljLPkDA6H2HrWXdQ5LAYUMTgk8H3+lbM0QOcHGRk5rOvNohA2knpnPStUZO7OcugcHYGBByVxgH8etZlwsmDggnnjqa27yIoSQcEjB78Vj3kYLghQGAGWXjP+NdMWZNHP6pbEkFjubBIx2FcvqFmSjABW4LEg8/T3rsNQheWBmEhU8jGPy5rlZoHMgjJOCpO5e59MVdjPlPOdUURXbFVIGecYwSO365qWMiazDEZIGRzz9K1fEtoHjDhyrAnAVM56dT9M/lWJpdw80k0IRsRqGIPfJxx6mosd9LlSOT1tNtyzIgUZ5C/Tr+dYE27cAEBXrz611fiS3dLh1CSRAHJYkbWz6D/H0rmijhmIG8dME4qdjujZrct6Xfrb7AW2sWwpIyB+FdxY3UNwQ6ypIQMHYcYbuMdjXnts4hVCmFOdwYnnPsa6fw9qMssOACCGJ+ZQWHbk+granLoZzhdXR0YZTvUkg9AetY2sWMpjVixMaggc5zn1z3962YC5YEMgfGS2Mg+vHb2qK/jDRAOj4wSSRgY7EHvzWrRgtHc86nQrMT1AJBBPFVy7o4kikMLgkqUOCD9a1r+BI2UyDHmBiuD1A7/SqMts4CFDjOASexrzKmjPVpyvsUJIpFRJAhMbMVyCByMZP6j86jnlKxhTEkuW5Zsggeoq/NEEwCMc/lVC4YrgqoYtnGen+eKyudSGgdCxJXHTPSm7I5GIAYuMZXGBj1z3p/lFozkZLYyDTHIjbezbQMAEngdqm5rFmt4fvk0vVInchUIC5c4A5/mele2aVq1vfxIu/lsKNzdT/hXgTSovlmRHI3YVwoIBPvkdq9B+Hckt7ciIkyleCFGCSehBPAH1/MU1O2hyYil7T3jV8dWjuIyoK7STuAyVODzWDpkAW1giAIWNcMTg7zk8/jnvnpXbeIo0nsAHRnUA4Ktg7h0ye4z+dctbuG+RQEAOCSe/19KcWr3OWK05Wind3S20UrgEqgxkc4Pp9a468neeRnlOQG3KAT0ra1u6O99rkouchRnBHU4rn5VY72BABO5scfkP6CicuY6KVNLU6TQrh7W5R2YorL8uR1z1OPw613NvKksAKoGyARuHT/6/WvLbBp4sMCS2cDJ4Nd1o08s8KFyUZTyBwARXM0azVtSzeESyOAoUKSML615r8QkkRYYyj4kzwV6843KfQcg/SvT7+UFWJTLsyhSoAznOeB+HNebeOVMyBBIVMbqpdWzlS2CMEc846VTXu6hQ+NHWfDwlrMLBOQIlCsUfGSCCASOc9DivXNAclQ5AAXANeU+DFJggEcQQx4B2jGcdSfXrXq2hyEYBGBkE5H9a66Ox52Ns5M7Ox/ebsHoNrAdm4OD6cc1cVyuVJyOuMd6pWUhX5CwAxnIHB44GfWrgZ8NtO0gA5xngdePpWzPMjoVmjMnzuSkp5KkYx7YHFQTQJywO58ZPPT8P8KtGEOSA5Uqc5yOT6H09ar8bmDHJJC5FZydlc3guZpGROESSVyGy+1SCSQQOoxVfyY2zuQDI4X1H/wCqm3W+6cS5MT5bajcYGcgHHpxzVm0gZdhZgxIOT796/C+Iayq4uXkf0Vw7R9lgopoq3lpE6AiIZxgDHesW602I5BjAZQSxPc57f4V0c+FBUq2TyDgYrHubd5BvYsVx0PUflXxVVo+ypuxysyCO5LRZ3cKT3wOlPi1iePzEEZ8zBUBjjB7Edf1Fas8KRICqbjnB9az5LceeSYw24dTkY56//r9a4Xc7Y1LCpqlzs2IBETyQhJBPc59+prNlSWVjOZzIwbcG7EHrx/I1eA8t3Bwq/wBKryumwjOEPUDjJp7miqtHUeHL5owCSSMZJzwD6V3+nagwhR0kG8gA+ZyAPT8q8l0S4nSQRBsWoO4qF5JHTnrzk8Cu9066DRqRuIAyOOnrWq5ujOOp7x3+m6mAiByCcYJB4Jz1q+tyJWKhwAx4JIA/OuNhvg6I6EMCOgq/HcuYyA4Q9wOMitE5dTk9nct3uoJHuMRyMnJI6fhXKandvIpKH5CScnj61e1G9EWRnJPBIrmLi8dnyTnIOARkEd+KzlIuMLG/oV9gEDkgjr1Ga7G1nSBdyksAcZHAJP1rzXw1Oz3RUjKZVhjvg16Lp5EkeCCEJyFPaqpu61Jm+jN2CVyUwCRxmrTsMEngZwefSsuO4EkYwCAvOQetTKsTMkjKC5GCSOo9K6NCEiR2aRyvAUkcHrx6H09auwFbRXYAHgg5wevH9apO5A3YBZRgE8cVRudaUZQkFhkcDFGiNYxuWr9wQCjZx2FZn2gCUEsFPUrzgj04qvJqGFfDYJHOTgGse71JUYbMsxGScYxSujphTZoapqRVCA5Cg9AccVxuta0dpbdgDgCpNX1nZvBf5AoJYfeB78HrivL/ABD4oeKWQIZJQxGMDoc4zz0AHNc/J7aShFanU1CnDmm7F3WvEUs8ohwQckZA56965jXZ/s0aAtkyhiATzgdTiqX9oiS8AeUugb5iuRuA9+oFUtUma4lGCAACoOcnHbk1+mZXlMMJTVSesn+B+VZvm7xFR0qTtFfiU2d5YWEcm0nhmA6fSrUWyOLcSSSAu7uOeuKgi2BokJwWGScdDVyVYhtUv7D2r2m7HzLbZONltFsBMzMxAw2AM9+aitZgkjkjBGeoxmmYDYbOQDwB0NSQOkisH+U54PatIyOeUbliOcMpyec9fSmGeVndWcMh7Ec/nSqUVypQqMd+1RQyHJDxgMDgbTnIrXnM/Zlu3lMcjAIrDHHsfoKtlhtEhG3PQ1SBIlKABt3GRnnFSK+E2AYUncSxyc+gHpQpidPyM/W7VdQYBUye+4cH1rDh8PTXdxE5jKLkrsBAA+orqcFepyvLZI6D04rVsIIlcPIoGVBXJxmuqlJSaRx1U4K5k6b4XsrZVF3bicA5CMeM9jkc1ensILdh5UYUDogIIx2rRvSgjCoSd3B4xj29xVa0R2bACg+hr1FTR5TqS7lM6dCVEUgJDvuAUkHHp9Kr3XhgXUzOVVQ3AyMAD6Cult7cOeTlx0A5xUwgcBEVDKwIztIJOfrUujGSKjWnHZnASeBTbyOUCMDnDKOB+dYWqeF/7KuQbhDuUglWGOe1e32+mko6FMEjr1xXmHj69he7MULAbTkk85IHrXm42hSp0XNo9zLq1avWUUzkIiiFwD8w657VOrA4JHI6Eii1hj8wOXy55II61PPFDI5dCVA6qTnHrX5zOd2fo8IJKxU3iUEsATnrUrOqSoEXefUjjNDJEGYKS6HkEjGfwpURYwGBwuMgVhc6EjpvBF8LPUIUZGzISpORgfhXvujTiaBB0QjkA8j0NfM2m3RtrtJdxcoQwGM8jpXu/hPVEubeGQOHbaMjGAPavzbizDSnBVIo66R6JDIwjTJ5UE56DHatmwlaObe+CG6EdjXO2u6dEJYjAAAJ4A64xWnbSiHYpOWY8H8Opr8bcJX1NnqdKbgorOQgKq33iOeK8f8AFmuWTajLJc3iQhSF/eNwD3OfTiup8beIhpehPAhAeVgdxPI65APvmvk/x62oRu8YnYFWPAxt2g8c/T0r6/IMnlmM/isCqRpPm6nq9z8RNEslAmu9hYcBR5nPI7dBn1rFvfi3axQwAxlgAVUR8jcTk5Pce1fPrzzmdzKxJz97OcVeg82RoiXxGByxPQ/T8K/T6XC2Fh8bbOapmNRfCj1bUPi1MC6QKwU9QB1NY998QdSuFUo/lOB8rdSM9a5a0USuTktkEkf3sCt7TvDFxcbXYMoZQyrjk5PpXt0MlwkLRjBM8atmNSN5SlYqL4gv73E0s8jGQZKyDB59qWO4uHY4chs4JPQe9ddp3gyKRpnulZyFASMjGD7mtW38JRRTI4SJyV4bHK19BTyhpWjBI8V5sm/ibOf0W+mhjwWLqDg9Tg+v0rrba9MagM2T1HNR3NkEw7DzWH97qfxrHuVmjnV0cggnDZwR+FeVj8A6FnJbn1uT5h9Yi12OutdQErAKQMck+tWBforEOcrnJIGa4l9SlRiwAQKMYB/WpodcZlO44GPyNeDKKR9ZCsmdmt0juSo4OB9KdJfqmSRjHJIHUCuUh1UOADKA+clO+B3ok1x0cspDA5zk9BjsKxcLnSpRZ1A1MTKXVsE9Bn8qet9K+GJAYAEY6Z7muTTVUZQQ21gM4z1FOi1tJISC5Ug8jocUuRo0su51jamTgSBWUdj3pr6iJFGwlCD0z0rlZdZEab8PgEABRkkk8VC+ovKCysQx5qXFslo6uS8RAFL4yevvVC48RR2zAoxLjrg9T2rmpb55Q+HJK4yT+tVRE87FkGADk89TTUF1JasX77X5tSLlTkBjnIxzVSASSFgzMM859amETtJggFiOO1PaErHkkrztwD3qrpBzWISdjFRIctwBnr61MSEAGNxYc1JAokJcxgspwCR0OKkliAjzkhhyAB1NS5GbkVhGSSAcE4P0FSwqX3KQFHv3p6oeXIwQMk9qUlsucgDGBxWMmZtpi+WQAMgEevpUgyQACCO+KSCFpl2kZJ9aspEsO8N/CQM+tRcm4kMTyEhcAdc+tThjGxQZZjzkdqrySM2RGMDofarUUJRYygIkxzuOcn/CnoDLEALbNxOOpHrXQadbkwhwCMHP1rIsLOea53OAUwCAo4z3rsrK0MKIQuCeo7CtKcbs55OxbhtkRQC20NjkevXFXPLIXI4H1qCMJHkyAspOSM9R6VL5i5CHOPvD2zXWrEF23UkxkHBBz9a2IAGIAAUZ5x0rGhY8ADG3r7itmwLy4AwR0BbiqiRK5qxoAoKEDOAAe5rnvEEssGs2CJxvZlkXHT0NdJCDsAxgHnJrGv1Eupwlk3spGOOetVUmo03LyM/M9M0TwqNZ8MmQhBMYyIQ/HzBsEMfTHNZOmatc+HdQt4ZD5Uqjgqcgeoz3r1v4eaQV0jTYwFeV5GZgTkEcZB+mDXjnxBZYdRdA7GTzZPKAGPkDYBP4V8vgaCzCUk3Y8+VZxlbdHp8XjS2vrMW13gkgsrMwAz65ryTx/ILUTzkqFIIVsdfp61gL4iNmxEhLjGMGut0u6sfE9qbK8CoQuVmboPb/AOtXs4LH18irqNXWBx4rLoYyHNFanyr4k1Z9ZupHkXaAxXpjOO9c7cQMcBTgjkDFfRnxA+DDRqJ7aBiJMsrohxgdCfXNeIalol5YSFZ4m8wfLyuOlft2Bzahj6SnTkfn+IwVShNqSObEyxMofIJ+UnPc0y7RJQqKhAByWJzn0GO1XbyyJILpjBDBSOhByDSJC0pJC5GCCcdTXpxqI82cDDOUuGhQjBGDx2+tSJHH5zJKMoR1PQn0z6mtM2bqowMrgnkV1vw28AT+KNdtIGg8y0DB5XI6AHIH4+tZ4nEQoUZVJuyRFGjKrUUI9T6s+BGlS+GvAWkB0aMSxbhGT90Ht9avfH7xA1j4VtbBpVWR0ZgAQQoPQfXIq5auljDHBEpIjAUIOSFHavAf2hfGgnlW2syEiUhSBgFeOuPc1+G4KE8wzRyg+p+nyisHhPe7HLfDX4uXGn6mtpPIZNPveJEIwUOeck/n6cV3GqSm92zK2UOcDGd30PYCvnGCZ45w7neAeCO/sfavSfDPiy7WyjQPGiphTHgkFQMck9+K/oGjUhg4JtH5JXw88XVbj1Okv7QTgqwORzwOv41y2p6UMsCuU4zntXbaDHJ4mci0huHcHDAQMQDntgciuxt/gX4i1Z1K2saW7gKHlk2kk+2M8fSsa/EOW0Y/vq0Y+rsYf2Tjea0YNngdvbRWVzkhndW3KQMgH6dx9a6P7DG1iHAMikbjuJwM8nr0xXvOj/soRXAWTUdfFsgzlIId5JHUZOBXoHhz4CeEvDyFWF7ekjkzMCCfXHp7V8Lj/ErIsvfKqnO/JHo0eHMbV+L3T4ivvCFtfXSIjqJ/vFQc4B75r2X9nv4IzR6udYu4nEMJ3W+I9hDY5O454/CvqHT/AARoGjOXstKtUYDALQISP0rRZSAVBKjGMKcAfh0r8xz/AMWKGMoOhgqTV+rPp8u4b9hNTrTuePweG3tdTvZ3j2RPMxXIwSvGSfxz6V0VtdLbsCQChG3GOc9uas69bKS4OQQc5rItpQMFuAAFIAx+OK/nDGZlVxdRzqs/SqOFhGNonS2VyZdgYNlicEL6VogLGSQoLdSQMVxMniKWzkIUByDgDpx706DxpIxIMCqxHAQkg/nXlyqmroSOveVNhONuT3Hf1rNl0mfU5AIwVTdgsQRn2zTbG8OrOXVGSFccuMEnv9a63SIFZS0ZcRZwcnjjuRWcG6jsjJp0zGSCLTwIguwjIY7s/jn0pJbSa8ykJUEj7zHgfh3rR1O0ijnRywVScnJ6mnwRBEIAyepbHIFd8aUorUxcjHsvBVu5Fxeyre3CsP3RBVSOvbJx7V18djFPo1/YokSJcQlSojzwBnHHtxVSMBVUg5BGAQeorV0sBnRAhIcFVbOOTwOT2ruwiVKrGSMak5TVmz4H+Lfh42GpzyFMu53MFGOBwAB2FeYLphTOGBHJA9B6V9K/tGeHH+13cKqUlDbThsZw2ccfzrwKWAxHAQoQOcnJHtX9w8IVfrGXwd7n5XnPNRr6HPPpErFghijJOQGP3vYe/wDhTJLZ4dykMHwCVA9emPWtuC6jZ5U2SNIgByy/KAfenzbJ5MruIIAOfWv0KNOx817ds5sxGNyGBCYxgDoahWVvtMQQAqFJYN69h/OuhubLaVXAK4yAvaqUlrEMKFGTyeOlaOKDnuZsbOsgaMEOMnrjke9ek+GdZOoWqpLgOoHI71xMtgsMhUqyPwcEdK1vD12trdFCmwcAYyN2a4MVh1VptW1O/B1nRqp9Ds7xUdpJHI3FcAAdcDisC7QlomC7gykOD0U+g9RW9I6zhiFBO3p1wKyZcIzhkYFTgEdxX59VThJpn6JT96KZkXEEBRRGjiViSzFsLjsMetZ8yCJQAMAn7vqa2prT59ylnDdMjGKqS2nlqxKkgE5BGePWijV5JKSMq1FVFysZbTRZBDEDAyCMYNalpIJomBBULkjsM+uKwXUhdjIwUn7x44rTtblkUAkAdBkda++wOIVVI+ExmFdKTsb2l3FxIhMrKSvOVQKAvaugtZRtTkEdWwcGuWtLiXIdMEgZ2sMg/UelblnO80USkKJdp3BRjOK+kpzPlq9NtnRWDjcdzEgg4B7Vr2kgbCoQT94lhjkVz9mwcJgEkAEk9DWxbMV3MTgE557e1dSdzgcbG3aTAMA0YBzjIPatqCQ7lDAkEYJ96wLNQ4DBuCcgE1sWWBKJXLMQMAdqJEG3ZlApABAPVT3rWtYxtXcSAeR3zWNaSRuwOM9+Bjj1rZtzGZAUTAAAGCeDXNMqKNSCPfklQU7jPXPatC3UBP7pzjHoKp20YLHAwBz171ejyQQTtBrlkdcLE7RxgAEYB6+5rB8Ta9Hp1vHZB8XWCNwOSgB4GPfJ5rR1XU4LCDDnLjIABrzHUJZNU1ZJnGAgIBJyTk+vtilGOl5HUrdDo4LlpgS53MR97PSsDXNO8+Uyx4UYOQRnJNasMiRwgAgmlkTfG2SCSOBnp74rKVRpjsVvCOrXdnMsDAysh+8WwQO5967m4mSWMsTjI3Yzya4zT7cRzM+Ru9fWtlbr5QCM496xbd7oa02Jb9AYnX5mYcjB4xj09a8f8eXaG5wVG8naq56mvWJbzcjOODgjn6Yrxjx7aNDqM0bgCLAKt169R9RWrlelK7PUwSTnqcJcTLPNKysqEfLjPJNVTIyggAgdAc9aa8SW5ZyCm0Ekt6dyaryzMEJPIIyMd68LCytUZ6WNScSTUbgvGgJ3BQFwOMjOSc+1Yc87FgUPKnGGPapJrwuxQJnjH41XIR8nJB6c17DmnseLGIwyKxyATziql8wG4oA5GCAeM1NNiKI88nODnmqM8ucEEg+tYs1VkRySsAHeNWZux5x71WlYOctGDjpz+taEGlXF6QYkLAgHpjOa2LD4fX92xDvFHFj5lGS55/AAUlroiJVqcPiZW+H2mReIfHOmabdFY9Nw0900hwCoxgZPAySPwr7GPxZ8HeFLGJJdTinmiRYxFZjzCABjgD6V846Z8HrK8JF3dSQJIAxK8kgdBjpg45zzzV1vhBaZEcd2VX7wESlAPQY718fnnC/9vNKtNqK6Hfg86pYb4Vc9I8TftbRWylNE0YuVJAnvTsJ/4DzkV4z4q/aG8V6/5ok1E2W88RWo2gf41V8RfDPUYA5gJlUHPOSQB3wOlcFqGiXdvKVlgYKvfrg/hXJgOA8qy9c8aSb7vU9R53VrWUXYjvdfudQ3z38khCscMzZZvf3r6f8A2cvhlLpfhSDUtVtlF7dszKswxiMk7fp+NfPfwk8Kjxf47toLqWK30y1Pm3Zmx8q4OPqDg/lX1R4i/aK8H+C7MWNta3eoNEgSIhCYioHAyMkflXhcV0cR7JYPL6d79lZHq5Y/aVPa1nou50uqxGOR1LYA6HrkVX0yUxsRn7x45xgV5Xpvx/PjDUmgGiQWqspKNHOzAcjg7gCDg5xivWfB9h/bFxEsjiNCu4yZ4Htn1r+VM94czLL5OriY2TP0ijjsPOK5JbFp7tlkKO2AQeT0/OtLQbk3t6kCFWBZeC3ynmu4074WaBeQf6bHNfOR/wAtJiFGe2FxkV0mn+APDuhQGSx0qCGdAGWRiW+b8c4r4+GGnLY0eJi9jmfGd5A2gzW3mNGgdmLDklSoA57nivirx+bSPWWEBZkZGywB5YNwSfXH/wCqvrP4sSSf8IpqIhBEhcAui4I7flye1fGfimR4dUlSV2AUAhWGCD36cYr964Cpukm5M+WziX7vYyUVhIGLsQex7e1X9KsZ9TnaG3geecMFWBT8z+49qj8O6Nc+K9YhstMt5L27cAkQqSEX1b0r7F+DXwGsvBVlFqN1iXU5CGcTZJDEds8Ae1fo2d8SUMnpNyd59EfIUMLKvK0Vocn8JP2eLaa1ivfFdgLqSVSVtCfliyODkY5rnPjR8JbPwo7JY2+22ZDKu0dQWAAwPTnOfT8a+uobcRYIVQDxtA6VzfxE8Kw65obuUV5rVGdFYcjHYeuc9K/F6HGOOli/bVanu9uh9VTy+kocrWp8c+EtKNtlGiWQFQpLDBHoeMc/WvTdFtgpjRzgc4XPJqGDw+8F6AECZ+ZlYYOO/wBK6jTbJYVGeQOBkc14nEOevHy5pHq4TCeyVrGnpVuAuAcDHPNdlocIaRdrAngHnNc7ZRsqhwFCjgjHauv0WMR2zuTtPBDAZNfAwk6kz1FG2hlfFpFt9Ot7UKBJ5ayFepGScnHrxXlmh2MVjG7SKokLkgsSWINem+Ow99MHcs6hQofOCcdsV55rYNlCJclQTgH1J7V9XWxyp4dUaasbwwylLmOt8L6kLfU4SqklyFJB4A+le26XcGW1QAAkDnnGB/Wvl7wlqD3HiPT7eN2VpJCuD06V9E6fctb25BPKggk+1eVQqzlO4q9JppM1Nbv0tbUO5weg4zkV5pql+97csGwUycYGKl8R+LZbq4NukUuEGCSCAPxrKspGuWzvyMkEEdPavSq4iMo8tzJQsXLeIrMjqAEGd2B1FaE05jijIyQx49h65qoqGNo8BivcAcY9zTbkucAnIUbR7Adq8eq9NCkrkb3TtvZE3AEKTnpUib8AAAnHrz9cVX+ySSsCBhSe1alrZk8AguRjPrXlShOT2B2QlpbPNjOQv+e9aLAQ4AGAOeKsQRCGJQQCcchulMkUM5JHyjkAd66IULHO2iMTFgACCMZzioZ7wxjAOOcdOtTeWdhAUj0ArC8SXkmjWcl3JE08aDLKvBA9a6IQk9ImTaJmkeWQkEKvfPB/CkY7AxAVm7bj1FeU3HxnW5vUtra0WIFgGaRskDPWuy0vXotRt45llDbxkBea650a9FKU42RKmnombFzJsbLyAkjqO1cxrM/DhImI/wCehOa3Xw6ljycdK5vxJqKWFpIQ204PA6msPfkztpRbaPMtZlWW6KEgkNhgBjj/ABr0/wCG13GICFJCjA9+Ox968vuJkvGNyqmJSd3zHoO3Nd74FmREQ5ClzkKp6+/6VniVanY9OvH92e76bOWiQE5yPyFbluSgDEsP04rkdAuA0aZJBzz34rofthjjIJHoOSa56E7I+e2dhdRvASEByBmqiXjBQA20dM56VkT35mYtgg5JIB6f/Wpq3q8bjgHrj0r2aNdpqyNY6lXUvDGneJJgb5jKFYjywOHHofapdV0TTdH02OCwto7aADJRFwAa4nUPGMfhTxK0V9PiGaQKMn/Vk9M+grtfEuZtLCgiQOgbKNkEEZGCOtfUVMyxXsPZym+XsY040lWV1qeX61MPMkAILAkZB6CsWzV5ZwyAI3TnkDnrRqM73EpCgO6MVIU89eeK09IsykTuU2HBYbjjIx7/AMq+CxDc5Ns+kaPSfDGzylCtkAc+tZnxY1tdPs4o5OGkjO0EegGP0xWb4L1GafVBbqjPuGVUDnIPPWsz49auJIpVSUMUQlY5ByhIAwccZ47V9dwhhnVzCDe1zycTFxTbPnLxD44ulupUMAVlyFZW4cepB5zWDceM53ZFJCMSCCR0qlq8qPdNhsDnAPc96xLyQsCAMnOAAMn/ADxX9uYenGNOKt0Py2vUnOq7PqGuePL+OYrHclCuRtHeuUu/GOqSylnuWIPBC5FM1B1mVyjKc8ZHNY4DI20ZIzklvSvBxuJnGfLDQ/QMqwNN01OSuzVh1u485nhnlLE4Y7yfwwc4rY02Y7R5oaNGbJMWCx/A9Oa59HaWMBQAAMAgY59a6WwRPJjwASvBOeSfWvk69ed9WfouCwlO11FHTaXmWAAsSoJALdfao76JiJJcbkGRtA5P4UzT4WyWJw4wSfUdq1pd9wgLLwABz3FduW4/2FZXejPO4gyf63hnKC1ic45f5V2gx4BA6Ae1V7q1i8kvjGASRjJJrTkjdZZVKgAH5T6j6dqqlHiy7n5CSPcV+mQkppNH4RUpunJxaM2xgCAsFOTyFApNQkDW7sVcuSPLwufqCO3TrV+IITlmAB98ZrZuNGj1CwEaEpxwyjk1oopmDq23OJeE4LkgngjB6U+S6aOwB8rMoOWIPAAH+ea1dR0CeFiFGzgYwf1xWXPFNDCUZsnG1ie/rUSUops6aTjUkktTF/tG5tRJOGYRMflySQfQj2rqdH1l2t4iTmQ4DAcbvYVyM0JjSGNHJjGQyE9T2rZ0bLqqRgAKRnnPPavKWKlGekj6Wvg6U6NnE9I0mSaRVcfKc4YBsgD6dM1p5dJSXIBz29Kz/Ddq0dsqM285JYeprekt0ChmyDjOK+lw1aU43bPgKtJQk1YS3nD4JJA7Vat74Wrl2UMMjHBP8qzC6KeRgegp93qEViIGglaQ5zJxjae1d/xGHLDsev8Ahq8A0+CZWWOI4WQuM7QRkH17elcz478Uu4EcEgIBySDwQPeuOn+Iy2tmIo4/n5YkHBYVwWra699J5okZGII2BuPyqqaVPWxnTw6TudHNrIuLlsuHZmODgHNMKBpMMQxPOK5K0eTzFlBxKoOD6CrsN9ctG5R8OMjLDoa5qilJ3OhR5DduTAW3uwJC4GR0rDjtmvJyCAVJyoXuBTo43ly8hG7GGx0JrpPCumtc6jbGJNzo4IAHUZ5/DnNediJexhKb6GkXKTSPQPAHh1IbdHBLllBYEYx7V6OLESKFIyMYzn9Kg0WwW0ViQCWABwOp+lbVvbnggZA71/I3F2dVsTi5QWx+u5Ph40sOn1OeOlH7S7RpvQnhSfuj0rWgEdqgVyRIegwen1rWaKONMhADjnArNuP3jA5wuDgEdK/Nniaj+KR9JGKYlxrZgRQoGAMfWl0nxtFHctHOSFA4VBgk8965bWdRjjLKxAboFzjIHeuF1XXEgmRxLiZgQWU4wB3r1sLhsRidYXNPZxvY7f4h+J4rsuiSAnkcnPWvEdXnJmJViT3I707U9caWbYJd4LFuTzj2rMuZyUJTknseM1+qZbRqYeklJn1eCw/JC9hPNOCGOTj5ciniYbTlwhUZOTjNV4i7AFwA/YL6VLJbpKwLEYHJBHAr3dWeuopDoZTLISGJXHTHWpZQytkjJIyMHpUEbKm4B1jPbA4J9KnD7mBZlK4wMjnNUVYytRvpUxEOjDkHvUGjW8i3kUo4lGdoxnAPX+laFxaPNKjIoeQZIOOg9atQRvCQdu4kZ44wa6qdXkWp8XnlCF1JLU+kLfWUaVIzLlG6Mwxz6Vp2t6gZgjnA5IBryKHW280ZkBC4yPStqy8ThNpLnGeSO4r+Yfq8lseFLD9j077SJmYkLgD5Tnr/AIVVuWDgoACTXMWniUzoSzKpx3OPp+NaUOpqwU5ABGetSoST2POq0mjL1yBQH2kDA3Ee9eTeL7RnjcuQFXBAAGQSM4J/GvYtSkR0dwACeo9RXnHia2V0mYIAWJbA6A1+58E4h0JxTZ8jmVFOnJM8YvGKswYAHPGD0pIpTsAIIIOAeuTVnVYTFPJhCZGJP4etVImdCAwAGCdxPSv6koz5oKR+VzVpNG3o3mRRS5bdkgn2A7VZuMyEsiqTg8dM+1VbW5RIFxkhscjvSmYl2YnBFa3ZG4/yzKAAmG7g1BKu2ViSQFHOP8O9Xo1OS4JJYAgHsPWq0xKkhiSR0FaqRk0NjmZ1AY5APAAAq9gCNWJweuATVUFEhDOMOegqxbugUkuARyFPU1Y0NkVJV3Bstkqcc4OOhqnIMNtYM5UdK0wQwLBCh+8cimBWdXKjDYIBPrSUrBykNsplyQgDLg4PGfSreo3DtZIoIDD7wPQntgdqashiwQQSRgrjnPrmqGo3GGDMCVU5KqeSPanuJJHN6nP5lwgeMk52KCOQx6nPofSoBE8Mzh4UdwCMkZIx71ZlzLdBid5BJw1RKSbgFiHzn73T6HvW8HYVky5piKIQShRiRkema3LW4Dks/JBwPp61iwzuhXcIwAdxAyMD0H59/SrAvjg7Acg9D3rup1FsYygzrbK9Dkgg8evetCNyMIPlbg8H1965K0v0VgSxQkdBW1Z3+/JJGcAcnFdicXsc8o2N2QoyEZZT0GBnn39BVdoFCMCcOPbpSfalkRCoIAPOCOaUXBCgYBDHBLHp70paHPJGTdWpJyUAGOnr71zWp2pEbOqIQCcsf1H1rr7yZEAZ32ODtHPWsbUIN9rKEIQhtyqo+8T1Pp9c1yVbhTXvHC3FsFYSEZboQe1VGIaLcwwCSDgVsahA6scMSepUdCfU1lSxypc7WVWGRkBgcD1BHBNeez1ovQYyKUKqSgGMYOKVIndAQME84oOMndlh9Kjkb51ZJGQA84PSixomWDiNlBAPHUHpV3SrfzrtATk9QDWdGHVgCQRjgnrmui8PhTcAuO2ASOpraOhpc9E0CNtiJwQCBk9hXToCSoLghTjI7kVzWiyDgk7SB27DFbyMiqSXcEjgAcE+pobsznmnI0vNEjhiASTwFHA/CnidChCrkZ5OelZ6TuhXBGRyD61ajPmKQuAp67jjmpU7GXKPSQtOiKQpPAJ5zip1nLElHJHQg8CqTqyuCGU4yAQeppGlDgKDgAgEn1o5gsX/AL3lKTkx5IXPAB61KGRo1BAD55561Q8wbgc5J4z2xSglSxGCMkEnpnuKm4+UuyyAHIIU9OBQHfBALOSMHcAAec/zA/KqZdNgAYDHIpIZSGLHJQ91pKQuUvhzkgDA65B6+tO+2KCAUyDnJB6Htx3qis4kwoJLKckYp5JcvsOxpPmJA6kU1MOUnku2dyqllDgBscAjOcH2yB+VLLJ5QBAAOACKrkkw5BOVPTPWo7t3eMEnJwB17DpWsatjKVK43UZxCoZiVJ6YFcprl+dsDE4mjO4gjOSOhHpW1rEzbAQAAOduentXIa25kAJcjv8AQmnKq2tDlULOxx+v3DNdvKCAXYs3HUmoNIYLexsULEHOCcZFJqhDu23kDqT2p2jROzLlQwOQGB5P4Vzx1Z6MXZHVWsC5LAHA6YqzJCwAKkZbAIb0qK0GyHBJ3ADNWjJmNWQEc8ZOTXUzB73GSLhGKAFRwciq6SrZzCWKMAn5SAvU1ZIVgQxYEjhQcDNRSRswUoWfAHOemOlclSCkrSLhNxd0zqPDvi+SymAcEKh3Lxjk8HkdePWvb/B3jqG5jiAYM2BlemK+Y1V1Ay3zZzx3Na+k+JLnT2jVZWjYMDu6jHpivyHing3D5rTlKmvePucsz2UGqdd/M+2dJ1VbuMMjbj3zW5bTBlBzgZyR6mvnfwl8RY5jEgkAY4YRqcAYxlh3yc817HoHiWC9gRQCSCAeQOK/kXOeHcXllVxdN2P0ajWjUipJnVHHAHIJ3Nn1+tZmpyCEMM4OM5x0q7HKNmQc55GT0rn9fnMhZA+Qf7ucZ9ea+LqU5w0aO2naTOX1S6d3JchiSQKzfL4Yqck81clgEjMCM4yBmmQxFQUIzwQeetc7bR6kGkigqlgELYPc+tQvb7ySygICQB0yR3x/WtL7KhyCShHTdz/Kq0saqDg5IIJBNTe50RdyrKycKAC4AJzzg0JKolQnJIIIIJHPrSXC7nYqCjHqWGKjTMOFIBPTg9aSlY2UUzutJ8SbiqFCDwMiuqttRWXYMg45Hsa8psmZCBkheuOldVpOrBTuLBiCCuR3/rXTCa6s5atGO6O7E4cAg5BGDx096XJAAPIrIttQE+CCEBAG3Pf1q8jM0YO7BzjNbpp7HnyhYexIIBOT/OmYHBILAcYNPIGCQSTjqKjUhucYJ756mhxuZleZXKSlVzkYz6A9qy7bTT54coCRW9sGMAck8ikSAYJAIAOM+tZOKW5onYrQWigFM7PMBU5OPf8AoKhl0clSCVcrxkcg1sRW4xluvXp0qz9nAUbQOPalYhyZxVzpDZTcgIII+uKzdfI0vQ5SJD57kqA4wpGOhI7k16BcWxlQgAAAZI9T61zninRH1ezjgZVAUNuKdAD0J9TXo4ClGeIipbGFWclHQ+K/ilcXd2gcRyGTBM6BSoRiTx6dK8NurCeWUEIwfJJ3tgYr7O8b/Da5uppURHaLaWODgAjqT614XrfgKSKZiYi+CSGHQegr+5OD6lCeEjTptXSPzvNVJPmPHPsEzAGSIqcZ29evQj1zXTeDPBEuq6hE8qFYgw/dkD5iexJ6Cu9sPBKSypLPCA5AGcdcDH9K7fS9IhsEVkjAwpUhRjJ9a/UIUuTW58hOsy34Z0WDS4IkjiAdeCAO/tXUfbgwyCHGONozz9azLWYiJFdFBxgEnGPfipo1ZcAHCg5+ua6FJvc8yceZ3Ng6gWw8vLkBVKrjHvke1Ed2yKQoMq8YIPOPx61nRz+VhSCwJ/hPTNO2EMCpCqc8Z6VtGRi4GzFdgxkkkZ4GfWgXI42gjnO7P9KyuFjJdwB656VagBhYBzgjritUZtWNQ3BbAxgN6DIH+FS+cXQAAIQRjH86zknQl0QYHfAI/Wpo3CAAOT2wTVcxD0NH7QNwBAJxkkc4/GnJJE8YkDh1JKjB7jqKoeYkSkn5R1I7mnCZ2QEKAM8YGM0nqIvCVHcADDAdznFP85gm0sSMnA9CetVVmJcbyemKV5Ar4DAcZHPU0PQViYlRg7yD/EpHB9OabelWtgCSqkbSR0A/z6VASPMUuAcnIyM9O+KfNMFUBwHTOQp6H3xWctrEtHgXxb09HM8sS4TJyVGCB64/KvDL5BteMhZA2Blu2O4r6A+KduzecCpQZJz6f/WrwW+hV5CQcgng561xRerPUw3w6GO8QEoQgmQjdgdhUgQFBnAPeppIQoLsBuYBQw64HQfSmiEs6/OVUHJGM5ra56CIQhQkgYHoKCwZmG7BIxippYiMkjlecL3pvkxhgCMnrgetK4yMF1UAglM+mcH60bmRXXIcHnp0xU4tyEbLkAnnB70wImEJl27hkZHWnoBGsD4DgbiRkL60k2JIlLjYwHK5zkVOzlsAgkAYAHYVMLWMIXcljngH0oJuUUiM8YC4CDkBT0p3k45JwwHQ1PCAJHKjCKOmOtObZLhsgHHGR1qg1GQASsXABPBJA60XEKDkPsJPI9aUHa5IU7j1IHTNPkUjYCMkckkUNEMSANIzsQFTAAOck+oqwqvAwZGwSNvToPSpLVAYwQuAWxkjp71Mlmk6hwzFwSML09zTRg2y1pFw8TExyAMTwCf0xXf6RdPc2xHmhti8qTyB64+pritJ00By4VmbBAJ6e9dRo0BsVLEgPJhSfqeB+orpiuZHLUZuMC0OMjP86ps5iJUkgEHDdgfSrCfMCSSMcdetVrlSuQchcfLuPU1LhY5myAlSjFRmQgtn0+gqnPKRgBs5HBxirDOfLCM2CQSGHGR/h2qNkBUhhjPQ9c0loQZ8czBgCcjOTTp0DAMFAbPB9M0qR7zKqjOODx09arsXcqVOR0GAe1axE3YduKyYBaRc8t0zjuRW9oSGRwhOFyCDisNc7gCNoxk9uK63wwC88YQAliAD6+lb01diTPUfC9sZ2S4JdnChAc8ccdPwFeh2MOwIcZJAPPasDwtYJDapIVIBJGCOhBrqnuI4fLZBtI6nP5VVWXRGbWpbgxggrg5zn1qpc3SRAkvg9MA9aqXWqOVPzng9cdDWNdXheQYIZjkcc/UV50pGsUXb7V44nwQWGByp6fnWPdayzFgrcds9qoyqEJCkgA8AdhWbJI6sQDgA9AK5ZVJGiiupZ/tOUzYD4Vsq2Bjrwa9o8Eas99bwFgokKqCFORnHFeA3EpMnGckYIHevQPh7rbQgIHZEBBEYHAJPJ/z7V+ScfZU8ywEuXdH2nD2IVCty9Ge7EMwJIcckBX4P0+lVJIDvDkAbecg9Kdp8wngVw4bI6nJNWZAd5KjAPY1/COMoTw9WVOas0fsFOSmk0QPjbJySPvFcfePrn1rMvc4KgLj7wKnpx0rYkyyAM5Y9CCO3rmsi4yAQq8DoRXlSOuJQmBkYBU4I5JPIPenxqUUBRgY7nNOPy5BGGHU5zSybVUkEjPAx296yep0IglL7soMj1PAzVRmba7AgAHHPvVl3DnKkEg4OP5UwQPgsBkHggjqKOW5RXVSAQSG3e1CR7SEBOAOABgVajhHYbzjAA7UYRVDvke1bQVnqDLdlCwgfLgOq5JI4547VQvZyHwCT2xnGK0dOJumBjwVA53VPJpCuWJXLEHCg9a9GFrGLdtGjnzqsm4I8m2M4AXOATUhuXmUHJIIwMnGPwqxPphhlLKh49agePCgHJPpisZu5UWjKvyyYBOOvFZoDCUEOQOuD2ra1FRgALvJ9e1Y0/liJzIGSLIVn4wCeAOe5zwKzirs2TJxg5JOR2qPA3g4wfUd6a8pRS3QAYA7mohI5UFCu/OSWGeK6IM0WhYmBkhkAAJAxjHSvIfiDbGOYuTvKDqp6A9q9itPNmJUJlScAg5zXnXxI0k2scxCJlj8zKMc9Pzr+hfDLO/YYhYao9Oh8nn1D2lF6HkKNvDYydxxyelW7O1WeZUI5HJBPUVDYoS23GATjJ4JrobW2QKhK89MgcGv7apS5opo/BK0LTaJ7LT1jwVJAJ6HtXQ6bYG4aNAOM4yR096zba2edlVc9K7XRbNYkXJBZvfGD+Nb3OKTsaNjZG3t/IABAHJUYHuaW/IVEcgHPGDz0qxJgJghQAedrZGR71SvZ1ZhsBbHBHXms2ZWM6ZVyQVLBv0qtcQRS7SCRtGRjvx/Kr8xdXG0Aq3BBqpMA5BUYIBU8dR/WqSE0U4bDEq4GFPJ46GtyzsVtw7hgS+N2e2OlMtLUlAWPXpWjHG0YAABI9q02EghUouSQMnpjpTWkZSSeATjA9PWrBCOSFVgwODuGM/T2qGRQJCR0xjk0bj3HFn8tQSSMkjae9I0bLuyMkHBJ7+9OVRld3QHIFWMB1JJwMY60rglcq43DJAIU/L2qS2t/MBYjIHIGeg70oVpZcOmD0yo4H+FWIY1dQvBcNkYOaXMNRFaJwpUDI+lVwrF1DY6ZIFX3zxg5PQ5qq0YRMgEnOQc0cw7WIJE8hUbJMpznHb0pgxyzEMeu0ck/T3qRVaUkE4OCc+lIqoWBckOp4CDriquZ6jfkwCox6BqUoGUHAB6n3p74wABkk7s46UiIQSXbJOAFxiouXYaMsxccMSMkjqKAq72GQpOWAp6KpDKx2Y/iPP4fjTAwDAgY47joam9yhNxII3Y4yOO9KNuwktg+wzzSzoSwIOeATx371Tv9XTRLWS5baDHyN2ME+lTKVldsS1djC8deJoPDOiyytKomYEqCeR+FfLWuavc6pqT3LTBywIO4ds8VtfErxxP4p1W5OCIFkYKFHAWuWskeWWNXIKMBgEc5+vpXzmKrOo7LY+mwNH2C55LUlt4htLEZwcj3PrV+GF4oRIAAd2QccgilWAQuBncVO0KvPNatjALgZwwyeje1eby8ztY9OVTS5DZWRuSkhJEbIWIHBVgeAf8APSun0u1Fvc28+3Z5bK4YDgEd8d8U200yRo40jQsCSSc9MCugtbYxxICgZc5IPcelbTy+NWNp9Ti+tzhK8D6L+HvxNtF05LaWUvKVLKEGSw5J49hjnNdhb/Em2nDBJcjIGFIJHscV8q20jpMgAaIAEbgccEYIGO2OK6bSfEscBCISj+q8kEDg1+C8V+G9PEc2Kwj97c+5yfOoTfJiT6Vj8X+aC4dSPQcH8qni8SlwVVlJx1bnFeK6J4jifaHkPmex6g967HSrwy5YMGU5Gc9PSv5hx+V18FVdOpFqx+jQjSqxUoHoI1pGGCSD32jGanTUV5bG4nv/AIVy0F0u0FwVI4GD1NalrKvlgk5J6c15HLbciVOKNo3IdkLZIY4wOOtR/Zg2QckZIye/41DFJvywGRjGB3q9G2UA6YONp9KOSL0MXpsZr6HFcNuKgk8c0weGYUcOo2EDnJ4AFbkRBIxjAPT3qaQFgoBHvxTVCN7k80u5FZW5tooxuyCNwBHQf0qbzsFQuACSxH1o3FyFBwOgz3NVbomLJJBIOAB6VvGNjPlbLmwyEopyBxn0okgcgkkoQMY9feqtjdDIDE5JIznjH+c1sRRrIPl5IwME9q74UaMl70jN8yKBSQE4GRjAA6+5pk7FQcnAx1PGMd62ZIFjhJAAbGMjua4rXrie+DQRSFIiMEr1DCuevGlSV4u5pTTlozL8SeNYdNysZZ5PujHr6mvLNX8RXesXwllkYEgqQCcdcg4rpdd8PzlmlU5JHJYn9BWHBohV8um3ng56/wCFcMZqW6PXpKEEZ0VlLJh3fcGOcj171t2elmTBCMR2xzzVyx0cysRGgcdCM9K7HRvD+xEJO055BHOK1VuwVK0YmdpPh5vlLopYHGCf612enaXHAoGCWPYcAfnViCySLb8uMDGKtIgwQi4BOfrVOzd0ebOq5bEbxkuAoKDOT6Y9KeykAKhBXOTkc4px7E8k+hpwUAAEgc8YFUkczdxvJBALBQAQcZxSSruyRgZHSpMnzVBYkdhjgUhZkY5QsOmR2969PA4qWErwrR3RnOPPFxPP/FekbJzKCApORxjJrm1iDE8kbeD7V6Z4isVu7cnAyvIx7V5xcxPHdFMHHXNf6BcHZws1y6E762PxbPcH9XxDaWjGlWVQVQOx45JGB9ec07AVWCgCQADGeSB3z6U5uchQQRgEY600rgICMYzk+tfeo+Y2IQywkAcEg8fWo3KMQSQuTjp0/CpwgEhBBw3J96jmiIBUrgZ3AEdRWisQ2ylcOMEMwPOMqMA4/lWdKAgIBGT0NaM6kgAAEd+OtU5kZUyQCM8qe9bR0M2zBu0B3HPHPase4jAUgsWbHGRwR9a371VYkL8vPIx2rEu5QkmADjJAB5zW8TOWpjOmQVY5AJrnNYtnjmGGKAfKT6N6fWuqnRWwR8uTzx2+lUL5VaFgQCzEgbhk10RI2OA1OzBQqSSCCMjtXHyW7Wl8ckEjOQoxkdj+PNeianasGClgQRjPQGuG123kWQkEqduAQOQP6miWh0U7MwtdtyylmQkMMAMM54rknPlBl4YrwQRxXcTSPLAkQI3qSxGOSuPy4rk9UtnzIegJxwO9Ys74WRlbQQWIwo/QVa027WKYFWDtgKMHt7+tQzlWgNsuA4IcsvDEDoM+mc8VTTfAwKAKW+VlJJDAHODiqi7HWrWsehafey+ShVwzgDcBxzWpIpmgJzgEnG49+/WuG0PVAjMsuQAckKc5+gHP4V2lrPFewhIQXK5KCQbcHpyT/OundHBNWexzevQM6urqVDKFEgUE4HoT6Vzc0KlywBLhQu4k9B7dK7zVbUzxgKQXIwFPAB+v5/lXFXauJHVkI29GB6+vFcVWOtzpoPTlRn3EpjwpDMDgDHaoniDRKCoxnsec1YnyyqwySOgPOB25pGjLxhxgE8HHt/k1xNHeiBQyvgoVUjIbHBpUIYS/u90S4UuQCpJ7Y/CnkCIjJySODnpUBUFhGoBDdAeBn3Pb61D1NEwZ0YAlckEkDHAJ9u1egfCtjG01yS4YuDuJJKADHyjtwP1/GvP/AJFdVIGMjJzXpXwwDDTLuTOFml2hQMYVSQR+Yz2/Gs2hyeh1GqxmRSqABQCxA57Vwd4rQRmFH5I2licbvr2rvbgphw5woBJz39s1574mhL4dQuwksCDnPp+lUmcqjqc9eGVdpygYk4lV8sD9O1RLbqfkQl8DnjoepqKKEG5YIg3yuMsR1P17D9KvqTE2I2A8wEMSM45xjnv9KzbZ2wQyFQFRlOSfToR61uaDeNbSFCdysT1FZKLtUABiEHbngVJDO0UmQwIPCjPQjqf1FSmhTi2rI7aWUvGHiChM9GGcCuJ8ZqHniYEsxOAMen/6q6uwY3NqXXlAACM4OR14POPeuS8Xh5dQiKtviLKoI/hAx+eSK25brQ44txlY6vwUpS0hRmIOSwAPAJ6n64FelaOB5TAMcr0Vj1zjJrzfw5GIlgIQGVQQTkjI9D+X616ZpwLeUYyCCAAfWuqhojhxD5nqdTpuUQKDgdCDzk1pjIUEDJyO/T/Oax7RndcquSOuO9ag6BwwU4GQTjPoPfk1s2cXKR3Wwb0lGQecEZBqvLIYlaR1VwBjGTwD3/L1qeZzIQpUBuprP1YKsqRMTGNpVgf4mOMA578GvMzCv9Xw0p+R6mWYf6zioU/MynzHtDsHRQFMg4OOxyevNOS9EChA4GTk8cj8fzpJtKlnuAHJBACsM4xioH8NZz87kZ7ntX864urUrVZTaP6ZwlONGlGCHz6irkA/MTwMmqE9+Rlcgpgnj0FObw3dIQxO0gnAznA7fj7Vl6poVyWB52k5POCQP/r4rzZKb3R6keXuWJr+KOKNmIcN8wA6HPFUJ75ZidgwnTmqAs51KRqhIHAQdjT/ALJc+WYgoUYwT3BrHkfYv3Rt1coVKBhvwMAdj6GqpAYjIBwcHBq0mkynCoyyy5x6YPYE+tXtO0EyXbEhWYjkjoQOQM+nWjkdyHNRJNOhO0EDIJB+WugtLho2UHg9wO9WYrKK2VSEyTzxSrArSlQMc5P0rRRsc/tLuxradOSgwu0Mc59KveZuJByT2qhbRrGQCTgAE+ntWjEC+QFwByDnGPalY1TKGpFvLII3MRwM9K5+4tXyCxwv1rp76AeWXdQWHAA61zt7KYAUdlIzwcHArOSLuxNPlWxugUJ4AbJPB5rutP1Pz1jVSQoAycd+9ebrdIJlDBjtHJA6mu00XUotqbIyV2hgDzk+9OD6ESjfodIJZiQI0ZgQSGAJyKYNdFoxEkm9wDkE8jHaqMks85VwQgByCvAFVTpYDlwS+7A3Hrj61o79BxgupsjXVvIwA5BznAB4qrLIsjkE5GdxI7iqnlNa5UDAPGfalaUKQQQTjBFSro3il0K1xcEPubLLnG0HpWZfXZhUk4ZSCc46Y7VPqE4jRyWLDPHtXLXi3HiC5FnZyMJc5JAzgevpWNWuqUXKR0J2V2ZsIu/FN0iRAOqghpEyFHPTHXNV/FXw9uZbdooo5CkcTO+fTPByfvHn617D4Z8NQ6BYxKFQynDFkBG1u/496v3trHOxDosjMcEkckdufTk18XQ4tq4LF88IJx7nzOZc2Ni6adkfI39kXNluclwRjaxHIA6Yqkw2qAHIIznPf8a+l9c8EW13IR5MZZiBsORn2z2/OvJfFHgpdOmkYoIlGcKT0/xr9oynjDC5taEXaXY+HrZXOkubocJHhmDADKj+LoamEkbSAKVLEZ+b9acVCqUUEhSVzjGaZuHliNVAXIJYDnj3r63n5jzPZ2HFhAj7QFJOSMVIrCG2VuWBPIAqB2VnLbMEn8Ksq0Y4IwTwMHrVKVhchPGyS2pGf3mSScYxjtUKAOwdQQQOhOKAwDAAlT6g/nTBIJBlCNjfKAR1NPnFyeRM1wGYEAlzwFX/ABqSOUKpWVSD0Ktziq0MRtQCgIKnaccmpVkDMQ6yxt1+YcMPrVKY/ZkhWIuEhjWIEjKg4BP1PrUjSrB57LHndjKqehHoewqBZMMVCqQO/tVdnCcnk56E9B611UqnK7o56tDmVjRTWEdgJGIdRwAetalhqEEqB94IPHzEcn0965TV7oRW6iJFc8gnGOvv3rlReNasdjFO4KjGDXrQxLe549TBpbHtMd5E2WMkZLcFV4xVyznRm+Uq4Poc14bb67P5plS4kZ8dGBI/KuksPGd3YxqDb+YDyGOVP4VvHEx+0cTwkvsnqPiHXU0PTHZSA8ikKFYHA75/wrwufUH1KeWZwQjMSqsMEDNamueI5dUZjICqHH7vOduPesRfvuC3J6ZFfH5xmUcQ/ZUnoj7/ACTLJYWHtKm7LcZETKxwQRUuCGJwMevpVXIBAU5YDn2qW1nDOQQWBwCD3r5S9z6lRHsTMuCMhRzt70qxgxLuHOeM9PanFNmQhAA4xToFkkcI5GcZHFZtlxRE0RjIcHJBzXdfDXXCXEM7/MGKgA+/H6VwesSNEojiJB65x19qd4H1IabrSOyqVJG5SSMnpmvn81p+3oSgfT4PBxlR55n1Zp08ZUgksTgADnPvWzbuu5VWRIycEGTkA+49K43wzcq9skoHOBgAdB65rc1S4EFlMwJYA5GByRjr7GvwOtR5arR5dSlyyaOP8bXL6hdyRhgYolwVyBuOeo+g9PWvH/Flqk1pd+YoIC4BJ5HsPWvTdTtjczKQwBYhSzdhXCa1arIZYAAVUlckdcV+ncNqNOSjE5q8LQ0PIZMRzlFGVbjOOla2nWRulUKoL8jAHao9asDBqMojGF+8BnoM9K2/CduQ5IJAJBBI5B7jPpX63ShztI+erT5Fc6bwL4KbU7uOJ0aWTcRGigEhjzj3r1aTwNd2MaiWMGZD8wyCQfSsHwBdf2ZqtvdRIWMLBmAHO08Ej3r7a0/QtM8VeH7WWOJCZI1OUA5JHU1jmWZQyNRqShdM8FU1jrqXQ+NJbcxHARSVJ3Ak5/KqjQsGDFSgIzj2r6O8T/ByMXkjxbVLE9Fzz6cV5nr/AMP304OsjlXLfKdudo9Me9duA4ry3FxVppPszzamVV4v3FdHEx2sNxAXKLuUYGP51xmr488hSCVbnivWtL8PtHBcfu9yKpJbGcH19q8v8Ron21/M3Rs7HgDOce/4Vhm+aYevFU6ck2fU5HhatBt1FYyJolJJY5XG38argRRKqElR6nuaukKFAJJLnOT2pr2iMpdjgLXyPMmfcRZTTG4AjK85PcUbS+RtOBSxqGJKYIxg+v1qdYm3Muee2Dwaa0OuMiHYIwCELAjkjtTMO7kjqTkYHb0q5bgOoDE4BwePSp/JGQUwMdMelZuVjZTK0chcgPkDqQe1LgEuq8Edx6VKBkEFMFu5NTJb7ULIMSY4z0NZt9zRSuVfJIZAeARyD3q4lqI8Mg444FJFiUAkAS9w3YU5Y2XLAA84yT0qLhcZ9mMswLvgA5NTmONmDA8gYBPpQACpRWw5Ocnp+dW1gHQAAkYOOcVD0JbK4JKlC20EYXPrTfOyroOWAwM+1WntESMFgT/telMZFTLAAnH4mpbM20RoC0e5xtJwCAeoxT1jQMCAQPzxSBCrEAk9Sc0yMyMTgdDjr1qNzN6k3niIFgASwI+lNiVpkYyOS55JA60yNMEg4Y5xj0NWvLLYKg7gMZosC0EjGWBBwoGcEVrabbLcSoUO/K5JxgD2qraQPKCGOVzjp0rq9NgMaqHGSMAYGOKIp3FJlyytFtwqkYHUn1rSVhDANgLkc46ZNQLnzVBOEIIyPWp44gqkEhweQAeldUY2MNx+WlJJGDn5cdcVNb25VyWGTSIdjhlyCOlXIFLDOcnOT7U2C0JVVYxgggHrx1rZ05sbVHIB5HpWZbrhsEZHr61o2IUyFx8jdBVRZnI1CdkZckhewNL4b0xtX1oMRmID73TDZ4qG5m/dHeQ+ByQMAGvRvhp4ceGO2uWjwZQJVDDAKk+vfpXm5liFSo2tvocs58qPUNFeHRtFnmdNjQWzBZB3cj/69fPfia8TW9RedBsUEqpzkMDjkenSvZviLqz6T4VhsCQkt2zSLgdFBwefcZFeIRMLiJXRCiMAQCOQD0pZVH2dLn7nNTipPmaOX1PTXmIQNsJOcAc9ea29M0SWzgE8DidG6Iedv1x/Olv7V1lDAM3ue1X9J1WXSySnO5SpXPTPeunGUnikkztjNw0R02jeL4pilpeqGQAJg5IUDqAfX2ql4z+GWn+ILWaewUOT8xUjkD2xXn2ovdafcT3O8mNpDKQB0J6/U11nhbxxNFsJJBOFxnqD65715UK2IyeaqUJadUYVMNDFRfMjwvxb8PL7R7xw0bG15G5RyG6jr1B6VxaQOkkpYfdO3gYxivs7WbfS/FtoRKvlSkbS4A2k+uBXh3iz4VyR6gVtZNpmO0FRkYB5OD069ua/T8r4qw+MilUdmfF4zJpp3pI8rsNFuNZu4raCIySSEYwcbRnk/SvpPwN4fj8GWYigKrKQDIduScjkE1zvhPwSnhG2Z5XjnvMj94q4yO3B5rqYLlrpzK5KqBufJ4OPX6V87xFxF9Y/2bDvQ9TKsn9h+9rbmzrGrDRNJnvzKYnIKDJ9VPSvknxrqi6vqtzIGJz8oz2APH8zXp3xT8d/a5o7S2cuqKVkYuTkg9h26jj2rxO+McjSyuN+1gcliMHsDivoOEstdKn9Zqbs8jPsdFv2MGUyvlAIw4I55rovCmzzHUMXAwMc4x9ax3tBcw745cMB8u5cgn0PP610fg+weS+EahQCAcnOSe/Ffo9e3spXPkqE/wB6rM99+HXxcvdBS00+5DfYVIw0ZAOPQ8cD6Gvo/wAPa/BrFuLmB8o4zknJ57Zr49GjzrCAI2DgjAH8Q9R/9euw8A+MNR8JXhjkZ5bKQjMefuH19xX838UZFDMFKrQ0n+Z+kUFZK59WdcHcAFHc9qTqNwOTnpWP4b1+HXbKKeKTzAy565x2IPpz2rYbGRggZ9T1r+fsRQqYebhUVmjvSI1Z8sCAAxAHeopFUMzYORxhuAanUMxGaSVScZGSOleXOTRtFHMapbDzHYKSmeSRjrXJXlqY1kAAcDOA3OfavQdRt3YEpGWPTHr71zF9ZBC6sQGDDIBya5nKUmehSqcqscdd2z3DgQqXcnG1uAK2tH8KBTHcXm0AcmJGzjvmtW0ijtg4WMEsc7mUEkex/wAKtLKNgZCCD361tTpp/Ebuq3sT/KkS7BhMZHHQUkOrS2UhIJeLgbfT1qAyF0Csd/GSRg/55qpMGKglwp7A84P9a7YqMfhRm1zbnVW2t22qQeQ5wA28RyEEg+vHarwYAAKfl74xyK8xu55bPL28uSBkMRjP4dqtaL8QCsywToQQB+9/hB9OaHVlfUydBtXieixkOQAwdM5yD1/+tWhZOFKEHIBDHaevNYllqkFyFZJVcvySvQH6dhWxZv8AKCTgYzkdDW1Opqccotbo8R/aR0dmu74iBRcXcayo/JK47elfKt7azRXBikUxgncA3Un0xX3d8YNNjvdLtryQAny2UHPXsK+TNY0WM3sq3MSl9xIxngV/Y3hniPb4L2bex+a8SR5ZqR5yLNWbCkDnBHbFNW1KMwYYAPT1rs30a2yVQHOOgH8qrS6DC+C7tGQOMDOT6V+5xptnwjl3OauIQ8BBOCBnK88+lZe1CXBiB4HzEkY9x611o0dpN6sw2r3VQOP8arz6J5TFw4VdoYLjkH6+tP2Un0D2iRzwiErkkk5AUsTyAKSyab7XGIipxIMBgCCM9a030tPMDl2UZ3EL0b2p6RxC5Rkj2YOMDvWc6MlFtm9KvHmSOlhUhCrMCcAAjue9Ub0EbVAVmBzkCtO0jVoUZiRgFcnsO/NQPb+aVIXC/XOa/Lca0q0rdz9VwutKPoZywFlAZctnJOegqG4wyOqLlumCeK1poCEJRQzZwRnGaqi2wWKIASQfpXnpnZY5rUlZJAGGFPHAzioYpQoADZGcZPGTXQ3WnowkLhlwT0PX3rmr23mjYAvkAjaSOg75r6PLsTyPlPnsxw3OuZG3bMhIBBdAOMnGT2P4HBrasGDBFcsXPGfX3rlreZmAR2BQ8YHet2xlKYGCR1r76jUukz4OtS5W0dNZCRQXLYUEZ29sdK2beUMqhiGbO4H8P/11zEF0WAVGwTjKnoa3bdwFQg4IAr0oSueRUVnsdLZTglQADgZGOa2LSYcqxxznmudsJdqg4APcVsQSIJEYDJIwCw6ZrQ4mjpLbC5UE4OOtbVqxdCVIIyOelYFvMHAyc+tb+n4IAYExkY3ehrGWo0zZt2DIwHBbqfWpWukiQszjZkjgZJI6j86oC6W1BJbAHf0rEvtdEpACAHPLHn8B6VjyXOmKuQ6/PLqMxKEhAMYPc+tc+oEbKMEEDBOepq5qmqbkKRyMhJGSp6DuMVz816DMS4bI6KozmibtZHXTgbi3pbKA4A6MOf0qZLs+WvOTg9R61z8V2+QCdozkA9R7VOLslyFJI64rhbudXIdFb3IXBByT69qui5B2AkA55ANYdrcpGCxAYkZ707zj5gYDAz1z0qVqHL3N2WZfLdVVnIbK4Nea/EyENp7XIQCRQzAg45xjtXYrcnOMg+471g+LwlzpckZi3gAt9zg+uT/jWsUnozpo2jNM8Bvrt0nlikYTyxgBsHOSR19xVCHfckAh1wcEZ4Na2q7bPUXdxAIyRGNsgYAj6dR16Vct1guIR/yyfaWIA/I4rxlanWcLHpY58sUzAlQLwAVI6k9zUbhIkG8Eg+hAzU15FKJyc+ZxkEc5/wAiqUcrXg2mMqRk4YgcV6MY3R4vOVZsMwUqCc4BxkmtHTdDknUTSYEQxuRiA3PTAPLfh0p9nZqGVzGrTKceYowAPQDt7nvit6zjAcEEnJx16GtIwi9zCpUl0NOwtUtgkaqvyAAHgjHbmugsl8p1LjY0gwGPcDr9axo0ZcBcNzjk4BPYZ7Vu27DcolUEgYGTnb+NejS5YK0UeLVTcrs24VbaGU84z+Fa8CmHDvGXPQccA+mRWRYSCJiXbCOAfl9Pr2rXaQqipkMDyMdhVSYoJoZeKJ0IcB+v/wBauG8aaCktoZVhDMQVCoOT+Arv2TeuQcFTtOB69q57xPGLoKsa+WACuQTz7msZOKWp6FGfLJHz1e2z6VcyxW58uOQEyIGJ3emR6cmuemmkhlJBIAOAM4A/CvWPEOjxfZricR75YRuJPcduPxrynUbczzF9kpYMSXz8p9seteROcJSukfU0p3judH8Obpzr4IlKEKdqHADH619q/DS6UvaqIyPlVl9yev1wa+FvCV0bXXrYGP5STuBByemOe3evtj4NSxzGC4mMonVdoVTlMdRgV+EeJVGUsMppH1GUVLScT6T0Zd8YcgktyT6+9ad3EGtNoUgHOBg4H41laLgwKAwGQGIB6HHIrYkLR2pwQRtOSTn9K/mCiuU+4geda+IZ7mW2eLzEYfMe3HSvG/GnwRj8W3iixaJC3Jac52YOc5PXHPFeqa9Of7XnTOAAM4PIPp/WqcaqQAcoAd2M9SO9awzjF4Cp/s0uVnVOjCrG0kXPhf8ACTRvA+nxvZhZrp1/fTkYZj/hXpsFsoQAAHjA4zj3rz7SdUuLOcyJLvVsllcZyPau40vWFnjUhkVyM7XOP0rxsTj6+Oq+0xErs4Pq0KWkEaQt8MMEAgcY71W1KGI2zhyMbSD7VNJeAIDkBhzgVga1rCLaXKgkExspXHJJpQRcKTbPNNZtUjuSQigZPOM/kfSq0FspwSBgGkvL0FlJyHXjnsKltrwR4cjgnArgqzTk2ezGFka1pAjRgg4DfKQR+uPeuus7ZVsS4XAUhfSuV0rVLFpCr3EaTlslWyMjuc9MVuT+KLCGBbeO5SUdQYzkE/WtaEkndsh05N7GF4gxI5AbBBxn6VxWt2JuLc7yXVTuAx0PrXU6tcrMWYYTccgdx75rMkVgcFgBnAIPAJ6c16c5wmdkHynOfC/TmfxPdyO2+KJQQxGNrHtn6V7Z5+QqKSOMN71xWmWcWmQo8YBmnkyVXsMdfzrq9PQvjJLEkcE9c9RXOpOMro5cRLmdzTGnQ36IJUUhgRtx6UHQbe2wEgRCRwQK17GEBAAQBjHB6VLeW5dUI5K13Uk57I83ma6nOSWCksiAq2OcjGPwqm1jFG4DEnBzXSCQAlH+YYwAQOPxrK1CCOPLhVByQGI5z6Cul0Wldoam2Uxar5gIGB6571NFCIiAVIPJAx0P1qvalVlMrE7+wLHB/Cr/AJoZiwAzg8A1moxRV2xwwzFTgd+OcGpBbqygklh2HTmo4VTIBHUjAJ71qQKFTBBGTnPYe1YTV9mZOVjPjgJBZhsA55PWq+qaZ9t094SmJHyCSM5HGBitpoypJIxz0PYUqRByMjjsT3rlTlFppmfMfHXxK8C3fhjXXmiRnZieTwSvXgDqRV3wR4peGURyEKvAU54PvX0T8UvBz+INBubm2xHcW6hllxlgR6DuTXxZ4u13UPC2o3qz26mK3YKfKyHJPIyCcAc9a/V8sw1PPMP7Fy95HDWfs3z3PpdvEcK2YCuA+chQc8Y55/pXn3ii4/tS6ieViI0bcAD3xio/hCx8VaHFfpDNsnbgTNuwRkEZxyM5P0xWh4i0IxyTBD8xJU7eQPwr4nM8uWXVnR5rtHs5fVhWXMjNe3tr/TnhIUlhgHHA966fwsw0+6hJ8ssqCIMpBG0DHQcA8detcKIZUYoDz0yOMj0rsfC0ccaohXBHOK+crfDa9z2pxTVrnseh3US7JCwSBRubA5x/k1yvjz4waZ4YUpOXZS20eXyQT0JqveanNa2LqjBY8Akgcj8a+WfjH4mdpp4zPvYsVHqM9K9nIssePrKEloc9HBqo7s9tT9p/wjJK0dwt/YEfL5pVZFJB5PB4re0v4z+GdQVnj1uAqxBjEreWQMcnHPevgT7S6OCWLhT0Fdr4S1SCUxecAhYlMOM5Jzx7V+zYPg3BSl782efmHtMFHmjG57/8XPF+n6kTcW19DOygOrxyAlmHQc8EZ7mvT/g34yuPEHgq2sL1ALu0jjUys2WkJUE8/U9q+cY9KhvJUTaskQGFVlwD+Feo+CtSl8MMfs4CsGBCE8KPQGu7P+H8NhMDy0+nU+bw2MqYqspWsevT+FIVuHmWBUc/eIHJNZesiLTh5RwpPHJ5FTQ/EYy2wEtkiOBzmQndXDazqs2p3xMx2rJlgoOSB2H61/PVbA1Yttn19Oo7e8b+k3MsN35wRQVBYNnsOtcD8X/Fi31/cIm4oybt3XGc132kRKr24mH7pyFYgdu5P4V4b8RLiQ3DqAQGZlAxwMHg59xX6DwDh1LMVKXQwzGpy4ZuJ5teXUshKERuDyDtwx/zxWLq115MKOCygHBVT0NaeoSrDdCYOC4Xao9PWuY1G6iZmLEnOSRniv6/daMKfyPy3CYSrWxCb2uZFzMCXCDBJyPTmo413kAgFmxj2qEkl3UsCeowc5HtWlYRYIyAXIBAXmvgsTWk5Ns/b8DhlGEYomt7eTzkVEDpnD5OCvvXQ21oyAEKGQ9c1QsoQZMgnJ659a3rMOzBAAQAT9DXhVnfU+xwtJx0aLlsSdiRjd2x6GtGOVlYIQHjIGTjkfSqdiiEEoue5YVbjkbO0YwPSuZSs7nqOlzxaa3ItSjIlMiqQF+Xp196wrkSyOQ7BFIyOM4robu6dbV3BVlAIOTjFc5eC588JLE0T7QwDnHynkH8RX6JlmbUXSUKjs0fief8MYpV3Vw8bxZWbarANwV53EYBq7pHiOTSpRKH3op3HPIFZ5SeVzFLFsixwzD7w9aqSzmNBAgjwMghQAfb3r345nhv5j4qfD2Oa1gz1fTL7TNdjjBKB3yWyuGOfSjU/hoLuJ3traQoBjcFJA9815NDq9zZhDGAsn3VIJ2g+n1ro9O+L9/o8PlXc8ksYOCszEAEccD06V3RzjDNcrtY8+WQ5lRfNSiV9X+F9/bl5EidkHIckHj6dazfD+l3Ok3ublCsDkDIHQ57/nXp+k/FvQNUW2F6GtWZtuW53ccgYI5+v5V0ttp3h3xDJItheqkuMgzKB/ImuedDB4nWjUsz0KeLxmGj7PFU39xFoPhmaSNJEgKKqhnGMZB7k9qvX3h/ZJGC6HzBgZYfL9fT8a2NM0CKzgQxB55hnPlMcE+uM1k6rKWDERbHZuSRg8cc1phY1aEuRu6PGxEKdb94nqcvNYPbsQwzgkgtxkZNZklpJJKwOAvUg966CVA+GGSi8c81XMfnPkfLu4yRX0UJ+Z4k42OZvdNDkFhtZRjOO1UjpEdzgFFGM/NgDj6+tdi2mI+A53g9Qpxiq8ml+TIUQNgnow6V06M5uaxzk1gIGVBGTwMsRjI7H3qI2g3hFwCxxgc4OPTtXR3NopcArnAz0qm9sHkDkBWBOMHtUyhEalczLa3f7QAcYBwQO9em/DfS3F6HjizIpwCpzjjn6cVxFpHAHJcAsDy2MYrtPD+stpDExcg43YOMivmc2UpYeVOlvY9LCRXtIuWx7FassC4YYI4JJzircVxEoIUZbuB0A+tcVY+NmmDFog7HCqAoOD7+orQh19FUq8bLL1DLjBH0r+Oc6yyvLGSTWp+xYOcFTVjfllkaQBCyqRjHrXP+JdditICgIEg4JB6mszWvFE0g2KGRVO7cK4LXNRnv9zCcnbJyoGc8fyr3Mk4InWqRrYt2j2JrZlGm+SCuyn4i1qWUsUkYNuJLA549K468vDcsSSS6jgkdfWrl/OYXnJTYHYsFB4BrDJkMuXGD1r9Wq0cNhYexowSsfS5VhqlZKtVYMxDEkAk4A5xj3p6nerq2MkDBHY0xV8xiWBBU454p5ZQxTABPevElFI+7hawnCqVB+cdCRThISoByRgE7u5pAqI6t1UH5h608yAgFQCCcbTxj3rM3QZWF0lKgknuOpqS3VpASSHfrgcYp8bNJbJEQCM5zjqaZGEVgQThepHencpsmiifDOBnttz0qeJiFYkkn3HQCoVjWYhCCyZzgHH6itGC1EiEAEEfqKiUklqfMZxT9pBNrY1/vZwcDPU96fBcCLnBYjgA9DVR2ORjIHXpViOYqgyykkY2n09a/BYpM+ZZfGruSEJ4QgYz0q/ba4Y8qxdiTkEHge1YIiXOSwDE4470wyG2mCEM5bPfvW0aaZk4Re6O4h1oS5dyMYzy2M1ja7OJ4jhQACSTjqDWLDdOm8BiQxB5PTH8qZfXhKDa5BHJ7YPpnuK+94Wn7HEJXvqfO5phlKm2jzvWRm9nABJycE9h6e9Y7kxuMjI9q2ddQvcF3Ykljxjp71jHO50JAA53HgGv60wcr0o37H4dioONVou2rPwC+wjoc9BVy2AkmcFmYMOhPBx3qhAipGG3ZHofSrlhgNvByTniu5s50jWj5U5XbjgjPaopsR4DDIYkgmrFviSMgEgN1A6HFK6wlzu3EEYwBn5v6ChMtxM5VDugYEMeoxxU8eYpHDxowbCq2OVH1oEaxyjIA54xT0J89iVLR4xnI4Pv6VrcysWFkHCgZwcU0g+WApYPuyS3Tb6CpFljOQvUDDZGP1/rTGTdtO8qAcgLxn2pIBZVYYIXANVbm2JBZgMDoT0Fa+GZRkZA61FPbq6yYXcpBAyOv4VtFEtnK3WnmCQsGQBwSATls/T0qg8YyQ4wx6V09zCY1w/L4yTjt25rDkwZWJXJJ9O1aWsLczWwHC78KBgqB1/GnfawpwwyARxnGaWVQxYEZO7I9h6VHNKgwDGrEdSxPAqlKw7EwvCJN5I46Zq7a6u8WSCHA7kZrGlUOQFyB2NSeYVBIABJAI7Y/xraM2ZtHYWuqr9niZ3CGRsKB0NXGvAN4IBJGBzjmuQtLzByB8vAwfT0rVtbwOMEZ5yCT0rqjO+5zSps1xICMY3IBjBHSmXSPJbB1GVJwGx3FNtpUmiJJZcEjB71N5gkQIpAQHIA/w7VT94y5bHMalEWjZBjJBy1YW9IbiK3bc8rZAOOD/n3rrdVgDqwTggHAFcvMHVisbEOAQSRmuGcLO50U35kYUDIcHAPI6HFV0hiQsQxIzgLikRZMlWkJC8ZJ5NWAqSEgnkDJ4rJaHWhFgAkIJwSMjBzXU+HrRPJiyihlJYEEkgnrz6VzNsI2cADcM8EjHPrXa6DA8McQQKyk5PHr71dy+W6sdTp7LsKklT0yRkGtSOQpt5JU8A54rKgcjIICjjHvVpCQHIbjHAIrNsOUvrdIvzhHdDxuAwAfxoWUMco5APLKecn+lU/tD3OMyMSMADPSljRmdyDtK8HPOKhszcWaPnAuEAKgDPHQClLh1G7JA9+lQhwIGI3HopLED+VJBOvAYYGOM9/es3IpQLUtyhCAkIDgcD9aVnBwVY8DgZwDVd1Ejh2OQOAM8UvmYAAPA4A9BTUiuREolCYeUgFgCRnoe4qWOUIFUD5AckE9fxqmpLyAkZA461IHjyQcgEHIAq+YXsydJFZ3KOwAPVT0/GpDcgkqCGB6+3tVPdh8EYOMAYxxTzINgBGdvA9cZ/WpbDkLUcyxnkkk478UrXTyZDHcAOOMYqorjcCcgkdMUeeVJwhCg4LHuahsORsivoxIoIBKtkmub1aMgzBRgMME4zx6V1QkTbgZII3D0x9awtZJeEpEgLgnJJ4IxQpM55Ur6nmd+EEjBH3uDypHT2q7otuBJuCFO+R2NRXtgXlLksuDngHJrX0i1MJIILKwH3hgqfSumlZkvRamqqsQu0gZx+NPZCMgk9OQO1RuVLBcZPRiD1HpTvtQBBAwFG0DHUV1NnM2hYQIWQCQc9C7dD6VJKrQkoMBweQvQ1XN5B5JOxSxyBkdPeqU+sqqMzsC687ielc0pR6sqLvsX4dqyfOcnOTj09KinlAw7oFRuU5zkZx+HSsSfWFch1cMM8HoDWbeau2/Jm5U/dU5z7VxzlF7HRCMjqLfxEdOukKsd0ZDHnoPwr13wZ8UlLoPNESEANuyST7V86f2kt07qw2vhTuHfrWlp15NbssiMQVPavjs0yXDZhF88dWfUYHMauGtF6o+4dA8fJewqhYB8A7gcjB6VrmQ38b7ZA5IywBzx6EV8wfDHX7me9ht3lZ4sBmMjZYEnkZ9B0FfTWgmOS2CAYJAGQeR9T3Nfytxrw1DK5OcNj9OyzFQxMOdENxA3AxkgEAE8gemaikhfYoBznrkYIrdlgDKcjBHQkfrVCRAGIDB1IyCBivxCpCx9HB3MwwkKTuGRxg9TWZeCQ71x8ueMDn862JyZH2gHcO/rWTLHudiCSuSMqcVytnVEouCuGY5YduelEciF0ZYwuOOO1WHt+hL7exHU/l701IlUEADA4yO9JM6ETwqMucEBRu5Odxz2/CrEco3EoCFYY2k4x+PHNQoZAQygk46DvSjJYOw+YcgDpVqy3HodDpmq7hsZlJGACeMflXU2dxHKDvZzyAMNgfWvM4pXgIdFYFj27V1GhX0smRICEAAA7k/4V0U6tnaxyVqatdHaIN6k9AOxNQMqrgAkZHp05/So47pdmASRjGCO/rUTXHzZBUH0Ndykmea0y+JAsgIQkHBJB6Yq1bCOXDBXC8kAnAz9O9Y32rkbeHzkH09a1rFmcqHACKOGBOSaNGS0accIZFboOxx1qVoQcjkk88GmLKQBk5U8ZYZwKeblOVPB7GhpGbuR+QV3E4x0PtVeeyWXIAwCe9WWu44tznIRuC3UVXk1C3wCHUgckHv/hUJ8rTRm02YeqeHYruN8JnHGTgE15r4l+GUU7M6wKTgjI716zPrMBLBHDY64PSs++1W0ZCrOAGH0/Sv0Th7iavl00nPQ8vEYL2q2PnfVvBEtipIj2FQQc8k+/tXPPbm3jIMRDA8kk8gn0/OvfNbtIJg8igMmOAOcivOPEGixSOpVcKRu2qOgz+lf1Lw9xfQzGKhJnxGOyeablBHF5CTIwPCjI3DIJ9MU9SFZwWYkknk+van3tgtmSWY4zwOuT6VRnl2vlXZWA+5gnPv+FfqNGrCqrwdz5GrRlTdpGjuA4I2IRlckc0RPhwS2BtOc927YrNViMsSGJBA3Dpnv9akWcbYkD4RWyQO/tXZGRySiaeNsiBwCm3aSDnJzV2WQhNx4CgYA/SscX4YkDABGD7VL9sdnfB2jAUZ79ua2UjJ2NNJWZiRggDt2NOWdwVyMKSR1qkJEQlQ2UACnH86WKVwSNxJIyMDNaKzMWkaaTCUjccLnGTU6zEAgNkHn1ArKSQswVTyeTgdanS5DKQDgDPI6VpyiStsX0nLPgPwwyT6+nFSpJkElwCDjkVliUHADEE9SP8AGp1nCYUgtj26+9IHc0GcnBY7l9c9KY7qEYE7ifU1X8x13gNtI469c0x2JQKCCx4HGc1EjNo8m+KsSXP24ujCOQYEZbpgYP5nmvA76IqREikIpwOeK97+KNwWSUMASfundjP5V4Rco3mMx6ZzivPXxM9DDO0SiOAuSRjkjH6UcBgCCNw4FWNoIYEjB6U0ROSqKMjO4kdzWquz0UyHaVlCgFgV3Z64AOOT2pkcf74HGFGe9XGhKyB+VB6E9D7UrLsIJGTjjjrTC5DbqPtMa5ADMAN/TJ6VHNLMiyRSlJZFct5iJjI9MegoInZ8gYX6dKR4JJGHUE9TTQuYakYnR2QYlA+9nAH4UOz+WsboUcAEj1z3qwtrt2rGWY5y24YA981akspp7VmdHlMYyFAycA9vxNaqNyOaxRii2gg7go6HAyalismkZCBknp6CtiDRJJGQOOGUHIB79jnuK1bLRwMRlZI0XClgB+YJ4OK6I0mznnWS2ZjW2m/OSy7VHBPPNTHQWuWVlXAB6DqRXT/ZVNvIisRGWUiIjJ4zzn8fxzSnYhWMnYQeFDYJ/CtFS8jkdZvqYNvYNOQHTaE+XaV2ggZzz61fGmKjhkQAEg7fStIIHUboy4z1Y5x+NWBbqq7kwMgkA5IHtWippdDGVST6lK2tWVyxyB0A7CtJIwMMCRwR06mm+WZwAFCAdQM4qzEGVeQCMgA+vtWyVkZuRPaoWiViAxI6qDg0y7gLRliFJYcA1p29nJGQzbTuAPBBxn6VWvYjjBGwdM9q5poSknoYciMhGE3EcAnsKYyuwORk56joKnkd/MAKgJg5OeR6UkrnACcgdSOlYXNErlEQGNgqHIBOSTzu/wDrVGY281SzjIGDx1PrViRySCxJAPO3vTDtZQ+0ZDHJz27fjVxuNqxCYzK5ChfTr1zXoXw/0pHu7cooEYwMY6HNcDZoWuAqRF8nkk8A9q9r+H+mpZWCOCfNyMk9Mf8A666oQe4vdPQ7bHAB2rnOKml+aEkgkEjGKr2TgzIWAweuTjOOtaIC+SCxAwCSCcYx0rCbMTGuoWSR4jnON2RyCPrWc42sWAwRkZArT1HU7O3jaR7mFDgnazAE1xGoePLCBAEZZSVKkE9D+FefUkaRTeyNe52qoKOSw65HSsu8YuwO4bj1KjHFctd+PnnmkwBgnG7196z5PFztlQzKOAQD1/GuOXvHQoT7HUyzRK7YcMBhTn1qPTPEMenXgdJSoQhs5IwfrXCT6/J5rkEbTz16D0PvVc3zuS5cqM9Ca4sRhliIOEnoz0MPN0Zqa3R9d+BPGMV9bRqZ1LNgg5zzXocM6SoXJBPr1ya+K/Bnjy40W5SOQbkyAvbFfR3g/wAfwX0EKGXEhBAyep7jnrX8j8f8FVcNJ4rDxbR+u5RmcMTBRb1PRZyACQSR3AHSs+5U4BU5Az1OM1LbalFdKwYqjg4IJwT+FMv5DGpIUuegUcYz1Ofav5wq0p05cs0fWQdzPLoXJJLEDoO1I6lkGRhc54HSqwdvtHGSAcGriqu0E8sTxg9BWC9DoRWJAkJ3Ak/wrxUi9wCcHk89KfMsSkk4JT5gAM5qjPfAJuQZY/w56itEi1d7FtjFCjErvPsSMe/FYWsaixUKgBIBGQOnvRfXkjKCz4IP3QOn41iTybpixyCeMg9apJNm0Y63Z3XhEE28bM24lecjr7104XY4YDB6Agdj1rmfBx32YdcMo6EHp6107ElFALBuThQOR+NenTSUTjraSKVxAJFyBnJPy96wLwGKUgKQM4BHaty6uR5RcnHGT7Vzl/doRvL5HcDvUySYR1M+9IKnAwPX1rBly8gVySDkg/Sr9xM0u45wM8VXUITtLA85z1rBaHXFFVoGLkks2QOF96sJaEIxzsJHpVoR7cAvlSM7ewOakRQznIOTxx6VrFFO5asIBEjudoAG5QDkgf41xXj/AEyPU7SVgTkgtIHPyn0Psfp1rvZXSGBEBAYkAgDFYviW1caZKXcLGvzEY4Ax1Jr9I4IqOOaQPIzFc1B3Pm+7AtLsI5CZPJxwKv6ZdiXaAwO4hehOMnA4FQ+I7Q/b3QoAWyxbpgZ4GO1aXhfSmhcO5wQePl4I7fiM1/oflzU6EW+x/PGYJQqyt3Oz0HSSkSOy/Mo+bJ6k963QqYIKgjoM1nWUxwoUkkDknqa0EmWNcEKR23jIFei1fY8V6u5bupFRRHuUhemBj86zVmDyMSOQfveoqK5uZbmViCu08ZU55/GhCSpJ4OMEVly3C1iafBYEEgZpbex3yKQCNpxg0+OJrhFKYUA8g9QK04rURRRNvBBG4FTn9KaVhoY8IVVGAcHd9D7e9CZVJeuWwR7CpZSq5GQAD9760MuAADnIqrCsR4d9pPLDgU0xnlSQAT98jp/9an8kAOMADkjoaRiHZiEO1hwQeCewxQTYi2kEAEMFOCfWpnUMpAGSgDYz0qPayKuR82ecVIOgG0kEEEDu3oKQPQRJjsIwQ7H5sHrSx7Y3Eodd5woQLgnHQ/WmhCQC0ZHcjPIqSONVwCTwM5HWjQepZVzISSoUn+6OtNk4iA24Oc59vTFIkwAGSAT+lQS3B8xx1459qdh3E3nLFQAemaTAGCQA57imPI2wBVzjHTvTUJfBIKnoQe1FiGS+ZtIGcvjke/rUe5lXe3IBJPqMe1NcFTknD54wc5HanoWcZbkHOd1TYSXYc52xgoN2339aRZMqCxBOeAe4oKknJIAGR14waTaSwAcEEggY71JQjzrGjlzhByTnoK+fPjN4+Go3z2FnJm1jGCwODkD2rsfjJ8RItA0sWlsWe5aQrIqnse/tjmvmu8uZr2eWUzAliWkLDnH9TXmYmpf3EengsM5P2ktiS2DysCxL54APet+ytiqrklnAx0xiodC0trpUbdsA5BI7V0sViFByMDH5153slLqexOpyuyM+OzkmYKAATyWHrXS2OliO2ZmA3gjaAOvrVSyjHCBQQTjr0rp9NjDghsEDkGtqdBJ3MJ1W1YlsrEIACfmAz9fatCMYHzgDHIA9aaiYwx3YBHOKsmFmLNjIBz06CutxOVPsU3U7VKgqWGc+lQSmUKSm0y+3GT6Zq9OQNrk4B4AHQnrVLVLuCx0+eViqkDcoP8WTgj/6/tXPUheLVjSMmncrW/jKPSSGuZwkQOGw2GBHQfnXoHhP4k290pAlwjEE45x7/wD1q+PPHfjKXUNSaK2l8qCMncoGcnPX8Ki8H+P73QLlN05EQYYYnPHqa/H+I+DqOa0pSgkpn6fk+ZToQUar0Z+jej65HcqMvvPGG9RXSxXI2htwAHUk18sfDr4sW90kYaXzgxGWQ17joHiqLUIxiQNHn7uQTX8kZvkOLyqq4VoO3c+/hUjVipRPSLO8JyAQzHoO1aVtc/OHJKnB4965K3ullCtG+AOeK2oLs7o1BG09d1fLPQmR0iOChV28tmOSwGSM1bQ/KCH3ADqRjI+lY1pdo4ztII6bu+PStGCUsCAQFIyRRGTZztFlMyKDnKA8Y7kVBdEHgqSD1Pv2qSMZIAxtpsuGJAJBxxj0qmyXoZ0yHcFUA85A96s2OrPHKS4BUgLnPQj2qCdBGrySOEQYLO3QD19q4vWddN/em3sCHjjJVmyQRnoce9c/tXE0hFTPV4tSiugUBG7GME9axNVESTNtwTnAI4zXJ6Jq13aBYpSDG2ASVO44z0J6dq0bnUpZ7gAkFcDAI5H41ftObcfs3Fj9Qt1uISOAc9qwX0AzzjYER1BIeQEg+2B3rodygAAYHcDtUTTLEu4kkAZ4HQUr22LV0SabpEVupyi5Zs+wrZSMBSgAKHBI9SOlcy3iAW25iQFHIJHT8KvWHiSGViC6spGQQev+FaRUmzGSbOhVTkFjjt160q8YClUXJyWGT9BVWG7SRQd+FGMnHXNWEwRgkOM56Vqk1ujnbFwSRhMg9SDUiqVPIyPWkbaRwNoxyRQcqoJYkngYz0qkK5IchhgA+pz0pMY5Y8Z79/amhSwGenTk9acMqeTwOgxwauIWK80SShlEjMcZIKjj6HvXA+I7FluN64AJ9MECvRxjIyAMnAzxWD4l00yQsVUEjr71/RHhhn31fEfU6stHsfHcQYFV6POt0ef/ADxkDcrDqMdh6fWon3tk4z3yOKnuEMDlVLLnOT6VW+dnwJCAuQeOD71/YkHzK6PyGSs7MAWIO7APTIqM7OW2cAEsT2qQOIyFDAscgZBNNbcxOcFSMEY61qjNlSVAMksQw5wO1UpwGJZjnA4HoavzqSTxg+o9Kq3SEhiCScY+tapmbRjXagKSACTzj2rn71AHJIAwcDAxXQXAwSSjZI+9nGMVlXcAkiJJwFOa3iYMxCMby+6J2YcxEbuOnJHT2xVK6QR7gWDoT95gM1fuYslQGIGSRnnjtVSWFnABIIHJ46muiLMZXMLUrESqfLBcYJ4B/wA9jXF6lZOYiQWYbshTxgnqcflXo7xFlchiTgk89K5bWdNLsGLAHkgAc/Wtkk0ZRnKLuedXdqYmkJjJYn+E5xXP6hA7MXYFUJwPavQdQ00Sh1DsB0AXse9c1qempatLAXZ0UABgc5z356/zqZQaPUo1Obc4e/th5hCKAQMb1GCfxrPkhYKB0OfTk8da6S9tCrEAZBBABOOayLy2dIismHJPGCCMfUVgdsZFKzVoXBibB3DLKeRXZadeo0YBJToCcZz+FcMyPGQGIYk5wDjitzTp5YGD7wRjOBzjjrmmnY1cVJandyQIqOHQq4UghuDnHAritYtTbMUEpjJO7BUZOPfr3rptJvhdRQlnLIqhdx5JHrnufrVPxFYrPGSBtOQS69eP6VM1dGC9yVjijCHTAJ3A8HOKazGNkBJCA/MB3FXLm2MT4JUKOQ2euagMYXJLFnB49MfSuRo9CL0KYYSBgxy+75SewoSEFTg4JPUmnxoyuVByxycH0pxATIIABOBxyKxdkbryKhDeds3oCpGZAMY/E16x4BtDp+lIjsGzk57Ekkk/iSTXmnlC5ZIAiO0h27SwAOfftXr1sBbaXBGXYpGiqAFwQcDP4A9+4/KspOwPzG304dSQCpyRgiuS15w6HK5B4IBxmtrUr4soGQjNk4z1A/yK5TWroO4AJBA554NZqREdWYIhkt5SHG8ZJBXBwO3SrUMLyEsG+UA59Qe1RpIXkAU4BGRjvTopGhlIOVJ4IqHc64liNT5TZfa+ec96g8gykmKVEKNjBH3gRkkY9+OauXERunLL8k5VFLnkFR0H5ZHtUM2IihkBIBxtAxkfWnEts2tHuwohtpU/esQQwkBAA65H4jvVTxSpmuRKiLHGzMFAbHOfTsOnNZ9rcGCTLozZyOOg9PpTrmY3DRE8HByOpUk/lXQpaWOGcdbnU+G32xKz8EgAADOM/wBfevS9JRVgiYEADBGT1rzrR2jyEjZsg43AYB6dvSu+0cjCLngDiumnLQ8utGzuddZOqIcAjjIxwOvPHrV2Bi5y3Ix0rM092lQEIygnGG7e1aZxbhQRh2wxI6DHt71qzmSvuTsB5ZIBPOazlka4vJ5SB5LNmNSpyuODyfxqzPdvDaSSpgNgqORkZHXngdarafbOvyBzKsYHznPI/Hqa+E4mxnsqPsV1P0bhTAe0q+3a22L0KB0KgDPckdasmJXQqVwAQeeOlLAqIoYrkn1p0xPyg8DnkV+OTaP2aGhVcxOTtBJzypHBH1rD1aAbmDEDBKjPcjuPat07cDJ+foQO1Z9yhkJBPJPBPpXLI6IyOUuLNAwKgkg8nGMnvTRaoQA4bOQTtODkdPw6cVryWobeFO4g/rVMwFHcsCAOnvWFjTmIXhIyVKkHngdK2NOtQ8auQFfrwMVkodhC9AeSfXPvWnHOkJByA+OADWsSJX6F2ZYreMBzyCW2kdPWqVvKXlJC5GcgZyMUSKbkK7HDA8n19qs2duRKCcnPBNW0QosuwSHYFaPg8kGr8MYYurHBAwAe4NNMIGFQ5cjPHQVKkRiAJOSBzmsJaG8SrcLhTkgY4weADXMakhhaQsMnOM5ziunuQJVKMAARnPXFc5rLhVOArgkBs9vesHqanOyXBLMSCMnP0ro/D+qhYyDg7CFIHUZ5rnXURSsSARgjBGcVd0hQLkqGwM5OeOKiN0w0PQ7G5eRAykBGGNozWvHEFAVgCDwSOcVlacyrGBEGCkYyxzg+tbcUq+UCBknjJ7V1JMxbKV/CAhAGeCMntWDdB4ACTkqc1v3rFUCgF1Xjd1/XvXJ67qQgBUHaG4yTwDTdkrs3pu5halq0szCKPMssjlQAOevYd8V7J8NvAkegaQlzcCMXEg82RpEDAqRkjqCOPQiuG+C3g9vE2ty6jcRBLezmZVMgJBb6+9es/EnxhZeEdHAlIiDDaiAcgnqQB1xX5RxHmNWtXWCwrvfsc+NxCilTizkp5WFxKJWAHmMoJOcLk4P5YrI1HxNZaUWEs6xS443HlgK8W8WfGG9luJBZEFRlSZMnJ7EYIx+Oa4a/8TXerF3u5Xy+GKgnbn2HYfSvey7gbEYmEamKny+XU8CpiVHSOp7N4p+LNtBGQh345wgyT7jvj1ryfxD4vuddQJMAIo33rJuwXJGMY9B9a50yyXbOAM7eAccgelPdkWIEttIGDnufpX6nlPDmX5Q1OlG8u7PGrVatbR7CtdAfKTn1+lLuQoDHkv8AlURX5CxIyAWPHaoo5C6LLE29GIPHAxX1/too4vYSZI0/zglWGM8ins7vGXMrRPwRtAII+lKHEu8sME9jxioy4IIJBI6A9xR9YiH1WT6E80hGAH34Oc+opzTFEWQsSR/D6VnvOkgyHAJ4GO1M8/EgCyYHXGc5qliIdxfVJ9i/FcSGUExkxEFiwbBz9Kk3uZRjLKR69KotdDOTIMjHBHWk89DhjKBzwpzkn1qvrNPuNYSo+hclkdJgjAgnuO1JM5ZMD5lx+dZ1xercqgaXa4H0pi3sSyktLuUDkg1UcVSX2geBqv7JcvvIuINoLmZSAYwOAD6ms3+yCyhdpIzkZqVtRiaUzAg7ueD1q1b6tBvQSE4PHA7/AFrtpYygt5HBXy7E292JTttHWCcMqMWb0HSpb9kgkBcEkrjGeAR1OPf2rbk1zTrK0KKVlu2PCk9B6471zN+63cpcqQ+McdxUY3H0oU7UpXbJwOW151FKurJFS4QPcMQdsbAFQD0p0MZYDcQSDjJpy7cAk4I4xUkEIkOVGST0HeviZzbd2fbRjyqyBIxGSUfDEEYzyRViJFRkB4LZBPYY7moooQcMrYcEglu34VOkZCs7HIHTI61KZdhiAGVwBvPofWpAWkIIyXU4I96fsK7iDxjnb1FJGwjUOjZUcFm45pSdjsoUueSSM7UyJYsOMSKcgqep9azrV/IuUd2wpIOOvI6Vc1G5SRC4XDDqQOorOyjxljuBPGAcEV581zppn3OHpKnBRPoX4da4up2EG0FF2ggZzn3r0uPSzf2pGSFOG49MV85/B7VniiSzkk3yISNyjHG7gflX1X4ftz/ZkDOqBSBhVJPGB19COn4V+LZ5hXhMS3DqfNY9KlPQ8z1rTfsUzKg3KOuR1zXAarYmGSQlNyk4B9PYV794m8OC8ImX5COQCODgV5D4t0uSBhK4AG48g4zn+telw/iXHEJN2PJnUjKJ474uiW3neUDYhCgkjJJzU2gQGKRVViGIBKk9Qe9aHia2ecRglWYAE4GcD0pfDcMdzcjKl9hK4Iwcj+lf0Bg7OzPlce+WLZ32gwm1RCAHIw23PJ9q+sPgD4pM2lNYStmSJ94UdkxwPwNfKunKQ5kALDbkMeMn6eten/CvxPJoniK3LuVgkwsjHjAz0rbPMujj8DKDWp8vgcRyV9XofUOtomGcjIIJ4OBmvI/E9rHeah9mEsbtIQMKckH0r155Yr/T0aMsQw3DdzkVwup6TEt+JyqhlBIZVycV/FuaQq4PEyjqrH6Xh1Fq5xt5o9tZafPEUZNsbKTnGW7H3FfNHiqRDqLISDIo5x2Jr6Y+Id6lrpE6EBnlI2sD90Y/nmvlrX8x3z7juckk5Oa+34PWIxEpVqkm0j0bIoyMq7VOSOopY1AUqScHpntmmkEgMoJbGSalLDySCuWJznPav1yKNIog2JACi4BzgnFOVkVwAPn/AIgehA9KnhjMmQVG09z3xRJAFYELnnn1FNnQhyBWUMMKDnAJ70+CAsQR1zjmqZkSO7yBgYwR157f1qx5h3KVYqM8j1rNsqzZM8O9iQAAf508ADIJGcYz6VGZjIxHAPbFTQQEx7ASSByx5yKxZaJP3caIQoLEHLjqaMBkAMeVHOR3p0Iy2DggcfSpBtBAxgtnJJ7VDuVcZGuCAEBJ55pVkwxxwxOCfSnZSIEockCqk05RGZUZznBVOSaLglckZj5spEm4SgKU7DHcfWoZZmfKFABGchu59qi8wlRIIyuT91u1NhEsoIBAXPAA5980mx8o+OYBWDEs55AA/OpISXYqQwBwfqasLDhSgIAAyCOTmpImQIAWxzjJqE0QxbaEQygtyD61dhIeQkgkccVApA+UnIJxk9vetux01GKZDMTjGKtNGEi3p8JdBGCChO4DaP51tpGUVUB6nIqK3jVZgqgIMADPapypZnBOcHG71rRGI4TQxhy7qhUfePIFXYMAMVAOeFOcAmqyKpdRjIHOQOuatww/OcAheCBWnNYaJAHDAsqlz8pCnIB9varcKNGCcZyMH3qMbY+TnaOnrmrEKMWAHI68+lRcbZOJjgKW5IyBjr7VcsyEw7gsCegGSDUCAc4YZx0xyKWa5jtIPPkfYqnBbt+NNySMWa2l6bL4g1q2slbKs4LYOMAc19I+H9J+x2FtCSAAOCB0z/8Aqryf4DeG21C5uNXlUMshAiJH8Ir3C/uV0XTZbhgAEUhST/ERx+VfN4jnxdblWkUcFSUm7I8h+LusC98QLBC6mKKJY4mY9QG+fj3OOa4snIAwVI5GO9SXgN9M0jthizM5YZyS2Tx70eUHYAcj1z2r6KjHkgo9jeCsiOS3EsAKl2YE5XHQD9ax2t3EpBYAE8knpXSpayIocEoDnnOMiqV1aB1YlAH55HetkrmiKsMKNGwKbx1LEgAD15rO1bRTBG09uxVgM7MdTUhcw3AVs7eoB9a0oZVuEOTk9AD3qZ04yTUkVG6Zy6+JJ7F0jbIAwwJOCatz+J1uSCBlQCCBweevPUUmsabHKWLphlPBziud/seVpAI22ZPAzwa8l5bTcvd0Ojnha9jcttQjZnBY7Y4y7n+6o6nmsHxl40igt/sdi5lRwGLqME+x9Kz9V0q/hjck5IGDsJxXJajby4TeCHB547V9vkfDdCc1WrS5rdD4nOM4q04ulShy+ZjXUEU080uzbLJ8zZbLH8arR2sSSLmABznDFQc1qGNYyWLYIPyjGc0wxuzg7lO7oARk/h2r9ehThCKjFWSPzGcpzd2zPkUnJKLnuQoAz9K6/wCG+iSXV+ZAucHIHrWP/Z0l07JCmHHK5GQSSOD+tey+CfCp0vS4jLhp8KcqMZPfivLzPERoUWurPVyvDSrVk+iNFdPRFBIJYDqegFILBJpHJQE42hSBjPrWyYTwrLtOD8uKrLG5yNpx1B7fnX5hUd22fpMUkrF7wzr1z4clDAu8RPzRKeuO9e2+H9QTW7aKWEF1I3DAJIz259+K8DaMujFyGXjaq5zu/wAOleyabatp+m2bQTPG5jGWVsZJ68D3zX5dxfgsPLD+1taR0U1zM7pNLZELyMIkUZPmcfjzXP6n4l06zJWOVbuUAkrGTgEeprmNRnuZ5P3s0jxAYw0h5P06Vmzw5UgHt0z1r8JdF31O6MLbmlqHiSS5mIBWASLnhsAAdMevNZEmoW6XMqhxvf5mJbg8AZ5+leR/FG+uLO+WGC4liJGVKsQASBxjt1rK0cPKkTzGS4MecK5LYJGCee+D1r77LOEKmPpqqppJlSrQp6HuaahAgLPKpQDlg44/CmQavCYwqy5POMjGf8a8ogA2pkEBRgHPJGc8nvTpZyYnnSRkz0CtjJ+lfUU/D6//AC+/AxljIroestfRbQHYgkZGDg9agk1EIz5KuSMqCcc15n4L1WW61mSKQMxwDlmyO+eO+K9UNgxUZUErwMjoPrXg5/wm8kpxnz81yMNj44iTilsc7dy3NyWaXCkjoDkCsS5s8SHIO4jJPp74rtpdOLYJU4wegzWdLp5ZwQhV8EHPYV+fuB7MKtjG0XVLzR5N0cpMQbJRueK9R8MeNrTVV8ousVwAPlY4ya82u9OKb0iBdsfMoHTPQj1rNFpLHmQB0foMjByO9OEWnohzjGsrM968YW41XwddgBZSmGUcZAB5INfKPi+zNtrswYEAgcjvzzivZdB8eXmm6Tc2t/GJVkgK7jzjPQ15H4muFvbp2dw7hiQVHQDoK/qTwnrSvKn0PzDiugqdNPqc19mGWZULbeSRyBULxNOoBOVB446GtBVJBBJAC8EHGfY+1OjjwoDKVHrX9SxZ+T3ZkywIIlA5kAOWA61QlhD5BGD2GOtb1xahZSAw246A857H6VQuYA6khsFTz7VadzJnOTW8kZL4wRnhRniorK0RpACCcnI9q2JYWQRgBsEkBgM5PpToLIw/MFLMT0xnJrnxMuWm5HdgqftK0YonMYRQgYKcZx1yO9KkBVAsagADAHoKkZQ/JXBI5HpU0cZZQ2WBU7uO4r8ZxMuaq35n7NQhy01EqNboCCxxxk7vWqy2fmyblfABwB6mrs1ujlC4yVJIIOMZqMYBJA5XPy4zmua5vYzZo/NRsuAASOOpNYGsWr8Ekgc5wM59q642ayKSQAc7gB6n3qtNpwZSgUEkYHPeuilU5JKRzVKfOmjhrcnIKchSBkHpWvZTIrhS2Ae5rLvLf7FcSoEKPGxU5GMmn290CxkkIOTyOAPyr7vCYm6Wp8bjMOo3sdZZXKAYBwTyccjHr9a2dNufMUEjIBOeeR6cVx+mzK7M6gKijHHGDW5a3xTYEwxPDbeK+npVD5GtT1s0djZ3IfDA5GeAeuK3bW4DoBtIPA9c1yNncEbXJAA5wBW3pczBmZnJJbcOgUe1d6ldHj1YNHYaewO5nG0gAAZ6itqO+FnE5IAQDOc1y8dwIwXJ6jOCaoah4gdCIklYqAQFHTPrRa5EIts2LvxNPf3jLtEar8oKnqMfkKoalqv2eEqHBlbgK3JJNYs2oeWplIMsoGQARkn6niqsl1LLMHcYByQMD5fbNYTqRirI9alTn2Lz3ZlQuThgcED1pkUr795YocbcqeSKrG4QwgINwQE/KPzpglLzjacKBkAnr6jFebKo2dygzSQhAcsCQPWpRdRIxIOSepArLacMQx+RskYz1qQTpGpLEgkccdc1zuZSjc2hcqygDIPU9808yCNFJd0dj3HBHqKyoLgrGCAoI44HSnJdqxcEgsOeuaXtA5EzZguyQFJAYHsc5qC/Y3dlPb5PlIjSsCc7sAnH1rOjvMFWAIGM4PUUTXjhXkxsyCuccEEYIq4zNY01dHivjCCO3uhJgZI3RBcAEemPaqmjXplcZQzN0MYOD9c+lavjJVVghAcxgqmOgBPQelcna3JsnLEhUZtvA65rxMRXdOvex9O8Kq9CxvX9i00eSCig5JHGB+H8qyWtPMaNjETtJBDD8vpXVw30EunwuGXJBHB5BH+RWReO0UgABckbjJnIz6Yr2adVSSaZ8ZOnKMnFrYisEKsq52nvzWzbEpIoxhTnJ9Kyd4MKOF2E4DZI4J7CtCKV8AhD1AJFaqoZunc17c4QAsME5IzWraOCAAMnPQmsCOQFEJQlgcgg1sWxIRSCSc5OPWuunM5qlJI6a3DEAA4YDt2rYtSzY5yRgEkVz9ukihCGwfvc9x2rotIQsGYksOpB7Vu2efJcrNISkIyFSNzDkj+LGB/OoZ/D8l6CQgyw/L1rSsoRMwWUEpkMCvqDkfrXUW1um1NyAHvXLOXc6acjx3xD4HnEEwR1ZwgDEg4I6/zNeO6n4als5zG6IseSTtzye1fZUujJdbgoRlx9xz19iPSvHPiP4HkMrPCAg+9gLwMGud0lVVo6HpU67jueI2WkiNhIiAzBwAGPUE19UfBGQpBAAhYsxwoOSCPX0FfOjWKrcNgYQnbjPUg8/qK+hPgbcpcSRxRA7SwBfPAPpX5Dx7hZSy+V+h9Vk9Xmq2Z9P6NiONCykHPTPQjrWtezD7FKcnJ4Ht71iaSQIo1BJwMDPGfX9al8RXqwWpGQFxlsnHH1r+RYpxdj9Qpq9jy3Xb0x+Jbwod0bMCxJ5zgDp+FWbd0kBJYZzwD3ridT1xP+EknR2Bd2LJtHBXOAD3yAK6vTHa4UElQT0OMY4rwMVd1HpY9WUeWKRs2tuWZWBIGcDjGa3rCMo6kjkE43dQaw7ZS+wsN5UgjjjI6HFbtsS2SxJYnkk9a5oROCZqyXZK4JycYBHHNc74ljuHtHdAxCg5IPWtcZyCAGHvxTNRjdoQqEOMYxgDrXXypoqm+VnjBupTfASjazHoe1bVsyFyjEO45wDn8c1B4r8MXFlqj3auskLDGFzlT3x603S22KAwyfWvMqRUWelGXMtDUl06OaMEoGY4HQHrUFrocUMgIQNjldxJwc8H61pI+2EOTnBGAD1p9qrXT7Y2DBux6D3B9a54tpl3kiC9CPdTkgPDkttY54z3NZcF2Na1IWNtKHYcMy87fb3NcN498TXcF5PGspjQMyjaNuVBwCQO+Kk8Han/wjh064LDzLos27PIAGQT9TxXtwi1T52jRxajc9eFo1o6qziVfujZwfrzXR6VEIkBJJ5HTkmuR0bUTf5kPzkkEknp+Fdrp+fKBBI9CvWuF1OaVjza19mb1iQx5OF9DVq/mVgCeSowMHqKo2sg+z+a7bcHDBjgmsPUNUDSMd+AueM17WHqOmro4VG+xvRQxyZZgoPQYOa57Xre7tHBFwZrbqFKg4P17U+31Z4iMDIIByewq5PfLeQCOTgHnpnFdbxLa1Hscq2vC3QlIld1POWxz6VkT/ABBkhuYoBYoZZX2ghi2D/hXUaj4a823drVUjlY5BcEr75AqjpngUwXTXU9qfNxkFSCCe5APSuSdV9Gac8EtTZ0x5JcO4w3UgdAa3UKrjeSQBuY4z0qrBaiJVAQKAOCD198VYjyM5BPp7GkpRluYOSZkXXjKx08sbmQRoDtJPHNX9P8SaZqI3W10jn09R9K5nxVoKXrPK6Lk598D6V5/d6NNbu72k7xsoHzRgj3rOq1DWJpGlCSue9oyXMbBySh65GcmvmL9pz4XxstxqFtDuSXAbavcdCa7PT/GWr6VNCTPI4UcI5zkgdfrXSSeJ9P8AGNibLUT5ZYgliON31NenledTy6qqkHYyqYduPLbQ4j4F+FDoXw+s4CCs6qGYY4GckAe/ODWl4p0cWbKAMGQeYSo5Bz0Jr0mx0+2tbdEgcOi8DaP4e1Z2t6WkzhgpAYYORnFLNMx/tCq63cMFD6uuVnh1xpglcyKhCgkdMHNauj2jQuSBgAV0+paPKoCOVZQc5UYxWTbxvFO5Byg4JPevm1K7PYVTm0SM7xbqsNnp7IXYMVwAOpP+FfIHxCmkl1G5djuLNuGTknGea96+LnilFmMaAPKvMQjbBHOMkDr34rwDxXAbhXkfIcjGQc45r9q4SoU6NL2jerPZwdOyvI4OXckgJPJ7A12ngS1e53qFy5IZHU52EHqR371x5h2uwPIU8Ajoa7r4XaxbaVftBcjBkDMJW4wO4yeO9fqVGuozTbObN8O6uGkoK7PY9OEYu4CsR3thc544HJ9q7OK1HyyIMjOcVlDTI7eztrhJ7edZFzmBw2zjOCR3rd0dxNASBkYwMfzrXP8A9/gnyn5jgv3VblY+ZnSIsRg44ANUbCQvexttYqTjHXv1+lW9ThMSgo5Yjg7iAT+A/Gk8MWxbVw4LZO1WAOQBnnA7k4H5V/OWKg4XufZSfu6Hs2j6Ol14bnBUG4AIj3cdR1/Cvlz4lWU1pf3EEuRPF1PTI9a+vfDUZNqEYZToeBnHqPQ14r+0B4RSK+nlQFlKqwmI5OVB5/OvsOCcbGGLUZnBVvOk4nyDqrM0jOMAKTxj865i/kBnBKkr9K6/WoZNPcrOUDqx+ZCSGAPUD6VyWpMZr8yhiyyqAcjGCPb8a/pfEVP3d4nDlVDmrWaIIlIYbUAAzgAdK1bFEOCEwxOCRxmq9nAwQq/zDGcjvV62iAbCjBHPHavkcRPmP1rA0OU1LCNGcSOxzyuCOmOhxWvb25XLAjk4BB6/h2qla2vmRBgOR1Pp7Vp2cTSHBAIIJJJxgV405n09OFi5blIkACg47ZqeI4YMAUPUe1VbQFpDHghlwckcGrqgoygjJJrmcztikIsaIoABIbnHvUr6Yl4FLLvLcknmk8vy3UkYGcj8au6buibDFihYnJPqf5UKo+5bjFldfDaR3cUpiMowQVzkH2IpY/CECkkRrGhySuMgZPqea6q3jJAwuT0yDU32PIYEkgDOAOtdUandkOjB7o5ZvCUExJIUjGRx/Wlj8H2mSHQOw53EZrphC7FAnAHB46in/ZCSACST3xxmtoy8xewpPojBt/C9nDIQIIiJCdzFASPf68UTeHLOBWCxAFSGDAbSCD610zKA4wMAAKeO46/rWfqmVhYFgOPvDuK6IVJJ6MynhKE1aUEZln44utG3wF/NB4XPUAdgaG+JVtdztFeWvnKRlgpwSfrXKa0iqRKhLlckY7VgFpJs4OQQccZxnv8AWvpcHmcqHxO5+bZ9w5TxTvhYpP7j0SDVLO6bEM4DAZEZPJHbmpxqMEUgFwpCEbsnp+ded6XZXESBS5lcdGYciuk06SVUAnzIMbSCM5/OvejxHGO6Pg3wRXk9WdOuuae2S8qx45PPB9OahfX7BclZBMRwTvBAPbmsmPQ7KcKDGpjJ/wBWwyD68U//AIRW0jYi3iRA3UKoH8q0qcTqK/dxudFDw/55fvJtEOoeKIbbGy2mld+jLg7G9/aqC6vK8YkMakEYIIOc1uQaFFChQDJPJwM4NWbbQoxkbGAUliF5z714uI4nxc/hVj6vC8BZfR1m3I5+Oa5Z1JQshPEeMYz71rrc3JAiMWwqoyVHQZPJrZt9KQxgk5YnjI6VJdWkakEnJxgnHQ181iM3xVXds+no8MZbSty0loR6PKxnQF3UEgBzxgk16J4esxfbzMGZiu0MWHHpx3rj9EsBJMjIgJyMkDOfavS9D0+K3QSmP94BgkjoPrX5nneJtrF+8ebmeEo4d8tKNjtfB3h/SpbZI9QsobhwoXdjG4+571f1X4N+FPELET2n2QgZBt2Izn3FS+E1VyyNGATgRkfr9K6+K32oPLGRjABJPHrk1+exzXH053jWf3nxk4xUrniOp/spaa7M2n6lIQ2cJMMlT25JxiuF1P8AZV8S24Yw3ttOVJaMKu9m9mAPT6V9WbZFIJYkHAwO1Pk1AQs5ZiARtIUYwMdc+telT4gzBNc02zupY6vCyiz4I8R/DjW/DM8sWo22yUAFvLP3R2OD0rkbqExkgg5AHNfUPximdnnIdjCTkgnIY9vx61836vF+/YsNnU9MZFfpOAxzxNJSlufe5fiZVoLm3M3BSIAHljyc80JICwUNyvXJ6j6UksiSPsTJfbgcfpTVJ4JGD3yK9W578dS0srlgAuUbkH1pplaIkgDAPJ9ajDspB4JxgUquoKtgBickkd/rVpFFqyux9oRwSEHDYOAB/Wuk0rD3GS29SeNwxxXMQKoUkdSetdZ4YjM7quAWbhT6EdTXLim1Tujy8fTUqYsakKQeGPPXOKRWdWyqDep7c/SrBJlAwo3dz60xg24AnaBznFfiCPz/AJkRlRGVkIIIOSM9SfapGVixLACnyhTII3B2Ahh9aT/VsxHI6811U1cHIrHeGK4yDkg1S1GRQoTzNrns3TFXZJggMqkAqCQhP3j6cVzOrag5QvKAWIzg9QPSv0/hPL6tWuqltD5fOMVGnSabMfU7kO7ISCVOM+nvWXKqSMCjblxgnGOadczmWUBSSCeQRjH/ANaoWLb2MrkoowAOACf61/TOHXsqcYn4vWtVqOQjzlXCkkDrn2rR06QyYEbbT2PXNYE10Ek5fBYEAnjmrVhdNGUECZJ7MeM/0rodRExos7GCSUxKpBABzuXjNWzEXAONh61j2l867I3KRuRjapJya1FuTIoDqRjgD196cZXKlDlQyZcZKjDdiaqEiIoHJYscHb3q2UJyQGY46DtVdWJIAULg4ye9dEWc0kTqgjQAHIJwO5H4+lWYFUoAMkDkZ7VFGpRSMgA9B6mrkNuMqARnGScY/CumKM2rDosuqsGyp7+oppD5YhiQDwD2p+xolG4bRnge3aot4Y4AYE5IyOvNbxRi9CteFpFfCl2A+6O49qwGhYTkFSMdQw5rprnCxbiuTntWPNFvO4HA6mplclSMfyvLQqsYBLFnJP5H3qvLHHCS7EkHnBGa2JbMXDsFJIPXPeoZtLWOIcMxyBycgVldlpmM6o0UUyMGRwSMHOMEjkdjx0NMkQMCGJYAjJzwPTmtaa2jDDACADHA6/hVExCd2CEKMkAkcHFaJjKrFY5UVQQANxbOQB6mpbe7MR3tG0iE4+Q8geo9aikiDTAYAYcEt6U7aFIAIyvIQHrWsZWE0dDFdgAhgUB5Ck5xVu3vAEIU5JIHHb1Ncyty8LAO2QRwOoFX7S+KEHAC5+ua6FM5pQV9jYuwWgLnBGcE+tclqW22Z33BDnkk9DXR/ajLGDlSc/xcgfhWXdrG0zxogSIAyc9CR6g8VE5XFBWZz7IrqzKRngkg9fp609GIYBQScYOe9WPszI4EoUOBk7TkCmrErygOGcE5IDbTj61jqdsUPtUZ5QFAZsg7T2rutLJghAGAT1FcnbW7+cNiBQTwu7JAHv0rq7Jmby8pHGRwdoOT9TSZpHQ145mCoWwB1+XnIq4zhlVj0yO/SqEbo82ZACSMYBwc9hjpTvtCwqFw0oZ8bSPXv+FYtl2NOJwHBAwoPBzjH4UC53SuBkDOSex96rQ3KMjFWUnJXGKQEYAByFGDk4znuazbFYuMFjBGSckEepNLu3nOQUxg5HJqqLhV2jcSV5BPUUiXCsGIO7nA5qWwSL/nttDZwMevSlWRWQlySc9u9Ut6tgkZB4PtT4yWJIBMZGAM9D2oNEi5FcFXZNucAfh71IJkJIySenSqJmETnHTHr3pDI7RlndTJjovpRdFpF57oLsAOGxgk9jS+YGWMMMODwwPX2qj8zxAsdxAySaWGVk2hiQfehspIuu8iTyOZSxbkqQAFA7DA/nTllLqCCAemSOD71Te7yWyCTggHHWlEo2KpO0AVm5Bysu79jg7gRjGQOntVK6SKeIq3LHO0hsc9/wBM8U4SFQWUkAjBGaiRS0eGbLZLHAxip5iHC5z11p7uwCHJU559KhSNLMEKWQk8gtn8zXQyxKxwgIYnAx3rnr6ArI6sCrseh7VtGpY5ZUUU7nUliLZOAOv0rMvdccbNwMYYAK2eCCePrn1qHUo3kOJdxjXoFODWLISHcg7kTBJzkinKtI5/Yx6mxNqcsd1ExuNxOWkyARjHAGOn0rOkv1nLOikkkggHBOO+KqywqUDJKpZiSUXqDnvULQncMkhhyMGuKWurN4wS2HzSvLIASVUc8Hr7VGkSxTsIwoLDcwz69T9aQsGAQklwcnsTT8szbgQuQQ2BgmpSNo6F+AReWAUzICfmB6j6VftgUdBuxkgnjqKwoXMShM5yeGJ5FbekW8txcqrk4Hoeh+taRhzaF81tWeieC797aWMoAkmQu72zX1D4M1RXt4yWBYgYwc5Ir5U0KPyCkhYEA9ByRXsvgXxckcSREsNuWA25yfr0z0718Dxfw1/amGbSuz6rJs1hSfs5Hvm9JQSSQCPu/wBaoyxgb8AkZ4yMcVlafraXEaM0qkEZ47e1aEl6jAEOMYya/ijOsmxOWVZRqR07n6hh68ayTiynMuMkjk5HFUZYQ3GMAc8VsEhi0gwHODk84/Cqkm3JBOTya+Okux6kXYwrqMDBDYIHOKgTcUYj5WUjJzkEH29a0bi2DnJGB0+tQR2oLqSuARyMdDUJG6nYdCDIAwJzjn6VZitXmAKKSvc1ZtoBwijIzxgVp2sSiRYxlGPbGAB7+1dEYESrW2KltpJKqSMHvWraWqWocEgE/MNxxg1OoEYwfmYjBb1PrUUpMhwOfwrojGKepySqSkSx3TKiAjD4yxz0qazRriRi5Lr9MAe9UlVnYAjA9q2tOVNxTnoM89a6FJLoc7uWrLTjOzFBhh7Yz71vf2aYYwSOByORkGrFhtMQUFQCBnPpVyYBIyVAP4dKL82xzSk7nO6hcyQoQDx61xuq+KJrUEhmByRzzkV2OqJkEsck9q878T27MrGIBmU4wT+dcs04nVQ5ZP3ine+N5QEYuSQSGUHAx9O5+tZk3jS4uHyGKg9ccZH9KxLyIrhSMNknB4zULKXjUBcEjGazV+jPUVOn2NaTxLduCBJLGM8lGIJP1HUVAfENxGCDK8pPBZjk5rMWJ42UMSVYZ654+lOjASUsQRGvJCjJrWLa6lezh2Nq31yfBUksD1qFpzcyEMcBRgZ7+1U8MeUXYSA21scZ/rSxLKWCkAqD1PUV7WAzLFYCanQm0c1XD0pq0kZ+sW0T5VUHmNk5x1xXE6gDAWZgQQcHPGa9Ovi/2QZVWAOcgAHP1rzrxOpRw5UlTkk4r+vuCOI6mZUEqm5+YZ7lyp3lFGTI5cDMgAbkKAcjHvRHK7EBmUjPOBjAqh5ysCAx3L29qWOUSgliQOmAa/Z4Tufnk4+RqrcIcDaCPXpUyylAxDEhhgY71kJJkhQQB6+tWYbggguwO0cewrqjI5XAuJI7cnKj3PWrFtdNuAMhQ/dJU4yKyjKjIRuYk9x2qeGQFQxXK9Aa6YyMHGxtR3YjZQCCOcsDzmpIrpOAWUDpj3rEE+JACAF65NSC4VipZ8EH5QB0IPetOYzN7zhyAQD24qRZlZgoGSBwQetYn21d6FyW7ZBxipfta/MYl2hTtBJHORyaq5DZrrcrsDF8nHJHQmnRzhAJVfDryOKyobkJGCTgdAPU0+a4VYiCCWYZx6H1z/SplIg8q+KdzGqOIgSVBLA9SfavHHmDykYJDKTnOdpxwDXqPxIliluJldzKGPLAY3ccf/qry/hCSckA4xwM1xrVno4eNooghDZTeMgg5I9f8K1bSxaSMFjw3OAcEVmyTqoOQAAQvHWtPSZWmkVAhI6FgcYrqhTudE3ZFqXSwtuCN0jMMEADKHI7/TP50q6M5jjKn7xwNwyMfX1roIrIRqr4IRh1JzyKRYCAAm4AEnJPArsjQj1PPlVl0MlNHTeDhgAOQR3q3BoyOclCecAjjFa1tB5uBneOc45z7VegtTNcIiLtJUsUX0GAT+orVUYGEq0l1MO18KM9wWIVYuuMYJ/Gtq18MRs3I2gfLvPGD9O4robPTVhQYBIAwMnJ/Ory2pJwRnGMMOgrdQijjliZN2MJNBhgEiIQS5BLL3Iq1/YsOTsG4YGMjBJrYWFpZixIDMckkdakayYTEKQR165xT5V3Mvacxz82ipGSACkinBVh0qpc6BJKjojNG55LBRk+3PauoNvLEx81QATjAO7HGRz64IP404QBwSAQRjBHQ0WJu0ciNLEcQVwcqwU4Hc/561KNGcMSckdlHaurNsvAZSQTyT0FK1qTuCHCg8MepFHKxqckczHpRPAAOeRkYOfrWhDpwiwzpkAenpW2lrHEu4KAxGCSKYUZRkqCM81XKDnJ7meFPJ2qBnIAPX/CoL6EXCgABT1yO9aTREDgEAngAdPWq1xbTNExQgEZyO/51hUSsyItuRyV+ogJRlAJ4BIzVEOIVJYgKBjaBgD8Kv6tI+9VdQSRk55w3sayZZwSyOcvt3DIyTXmo9NS0GySoylgGUDuOD9arpK7KXHAzx6EU8MUViyEnGAAenv71EI5ChAfCEYBx37Gt4tId79Db8KaVJfavAwyUUFmGPpg/wA69wski060gUMFU8ybuNvofevLPCV1HpKLKXLTlcDaMkgckfTAqn4q+IBliKRN8ijO5XByfTjkEVc8TGnGzZSpzqe7CJ6fq3xEsNH3B5URwcDJ5rhvEHxneeJ1hcK2fl3cZ+tePat4hnvo5J3cr/FkDn6468Vn3moiTaZY5MuA2SM5YjOc/ka8OrjZzfuqx69LARsnM7LW/iPd3akhwzYyM9jXLvrd1eSuxYoWOMqcfjWZJsdjhyGPYDGB+NT20DytEoAdi25VVhyB64rkUpTleTO32MKa0R1fh8yHbKztISMbSeCMdfrmt5HJUI4AJ6YHSqNlZm3AKAYHT2q/Gc4JXHoRXcopI45NtkUiEzBW5OM9Oh/xpjybQEUl2ZiCvXHFSvEzyjBYjPJJ9ae4SJ8AAkA8gcn05pXJIvPaAiViSQApJPQDpUlp8QLzR7uN4pZHVSdqZ4z3NVNQlWOJmLYQgjB9a4+4uHIQSACQZPy5xg+hrzMbRp4mm6dSN0z0MHOdOanF2PqHwZ8bhMsQllIc4UqxyQT0r0+1+IMOpCJY3BjIBVQwJGOv618IWF5NDdExu4AHBQ8mvoL4UW9zEkQckI2Cpz0zyc/ia/mbjzg7A4bDPGU7RfY/UMszKddqEkfREWppNiU5BbBOP61O2qAMdpAUjA9zXNWm4JEck7ccA9a0B+8V1K5VhggV/LNSMYtn2EWnqaLXrNkEheMZzmqDyjc4D72AycA8egz+BqRZGlfJADMAOee1M8ggkIC7N2BwTXM3Y2jYpySmQgkEhSARnrTIbB5pSNuVzuAx0HpXQ2PhyS4KO6bAxyR1wPrWxBoq2zkbdygZzjv6Uoz6FOqkO8LW6WVthFIJznJz37VrT3YVCxwSPwqrCqW0RAAUE8fWs+/vSqEuA2OAQeMV2xlpucb9+Vxt7f7SXDKG5X1zmucur4S7iCAw4J6VXv8AVG8xwoIJ/hB6VneaHyGcDPAycZNUtTpjGyNAxmVQM4B6Y/lT0tEAGRg5wT3H4VXtpjtXILL1FX0ZXcF8EsMkdfwoa7l6ogaIiQBeffFXraMswZhk4AyfQVDgyy4GR3Uep9Ce31q+VMagrIXLADLjp7D6VKlYhsiEMsswIUeWDjOOp+tJ4gt92lSlE3zAHauetXrWNFGUyCT8wz1Pr7VYnhDROSOBx83Q19fwxWlDM6TT6nnYu7pSR8+arpUa6o8jx5fkZNS28aNIC+7KjC/NgD6+v0rpPFdm4vpShCAsSVHf3rm8NtCsMgEHLDJJr/STKnfBwt2P5zzJP6zO/ctwP5ExQPuOOgPapbi53AKxBXOcEZqvgSBssACCCenX37Ug3gBX27AcZxkkV7KPKuyzblAxIUKWOcqTyfetK2QMQSuCSOvfFZMCk4JJznt0ArorCFUeKUfMwO4HOcH29KGCbNGC2Maq4XKngj0qUxBMgKoyAM47Zp0crZAzhOwFI7lhnPGSDjtUopu5XkfY2CNzEEioy5BBIIQ9cGrBfILYUSDgnGSVHTn+lNJI5IVh1IU1diWNUhlIILfLn0BqNkZJQAQUGCCOhP4+lSAHcGBAHoP0pDneCSARzzSaIuPyWc5IViSxPqfXNIYzFkMS5IPzE8k5HJ4570AOSwK4Ix1449anSDfgvye3HQVmySuseVBB46detL5ZKkockHoKvLbKeSCTjO2klRSyEggngAHqD2oTKKgCAkEZJHAI61E0IdwSuOf4aueX/DtIA6D0ojjJDEkEE4HbFWpDsUzCfNADY5yD6+1NkicnGSR65q35ZAJI5HXHOKVYyGYshc4BABxkHvSchWKXlKXDEAg9DnuKWLLHdkk4KjFXQAFYCMAqfunoT3FQLEMlwFjB/hU8Ck2mO1hFtTNgI3zAFirDGAM569fWuQ+InjKDwbojzl1MxIVQvUHqCPSt7xHr8Hh+we5uXXYqsArMAScYH6kV8b+P/H934w1maQyOkUbFTGxPBGRjHTGOa461VwVludeGo+2na2hT8TeIrrxBq1zOS4UyZyx+/nqfpRYWhlmUH5gSOD3rJt5TKQ7DIztAA5J/wrr/AA5ZSySJOQAVOQrc8V58Yub1PpLKnCy6HR6JZraYQDAYZxjpWy8COoBABY8gDpVW1DoFQqF2knce+a29ItHmkDyx5wRjHNdSpW2PKnJ3uyCw01EcgDnGQD2rctYFjQBo9pbBLeoHSnravHKZtgIyQB61PFlUfPOFwM9/b2o5WjHmuPRlVSCcgkYFP82M4L5C88A/xdj9KrhlchcEgkAnryKglOyKVy2EUEsG7DOKTKTsS3cyWtsZJcLg5X3Irwb4lfEGS+umtLR9scbNvIyMk44H0rd+K3xKwjWEBCEk4CnIBwM/TpXi9xI91MZHfcTyx9OeK5ZzT0ie1g8OpfvJ7FG8lLylgSAx5J9abAr7yJSNueoHUVoi3TcA43HORnocU5LQSggnB6j61z2R7V7bGr4b8SXOhToyuQnCjtgdq+kfh/4+aS3iLORgBiOmcdea+XIIFeVIiNwyM89MGvUdCeSOzGxjgYwQcY9q+VzzK8LmNBwrR1fU9LCY+th3aL0PsDw/4zjvIEAPB+YHOCAeld5aaw8qo5KknGWH3RXx14c8amwZIml2MvOM9c17F4Q8dRXUaq029jxt57V/InE3CFbLJurSV4s/Q8FjKWJhvqfQNtdksBnGMHFbFreBnIB56GvONI8QARJIhdCcEsDnINdNbaoC4cEtnndjrX5dOE6btJWO1xvsdtBOR8ucHFS7kG9mZUBHJJrmxq4jjVmYE49emK5/xV42SOwMUEvlvIdm/Pc9BR6mKptuyRQ+IfisvHcaZaybd23cQ3QBv8M1a8L2aeSZSmS2GZu+e36CvO5ZXurwyucucAk9wDXpvhQhtNIUByCCD3AI4H6E1gzvcPZwsjSeNEJcZBUfl/kU5YxlSSQScAn6dak8lmkUlCByCGGKmmjCYySDgcUJHK3qRNIFXBbaBklutU7iYOMuzZGcYbGfqPSn3DgE5AKjrz1FZd/dkQSuQCQCQp71aetkFylq9ygjZVwWxkD19q8Y8U/EqfRNSkjtHZQDkkgEHnp9a6H4m+MYdItZAkoAIwrE4Oa+a9Y1+S/u5Z5JNzNnG3OMZ4/Gv2PgrhxY2bxGKjeK7ni5hjFRVk9T6Q8HfHlvORL1wkeRk785wffpXs+h/EWy1aJJknRg3ONwJHua/PmPVvKQSAsCOuT0re0n4h6nobhoJmAIH7tjgEdjn0r9BzbgjCYmLnho2fY8Slj037yP0Tt9SSYKyOGRgCCRjNaCTlzhBkdeK+P/AIcfHwySrBcy+WxBXaSe3Ug179oPxK0++hRvPDEgAkHofw61+K5pw7i8ufvw0PdjVhNXieicg9SD19hTgBjIAzjOM/1rKttahmABcZwCM9x6/StBZ1YEqwI9M18nKEqekkap3J1IIUjJGcYqK8jR4GLEAYIIzz9afuMasSQcjcuO9ODKwDMBgjB3DP6V62VY+eX4qGIhujnrU1Vg4vqeQ+KtQg0q+cOx2EFg20EAfXPWseLWLe42lZFJPKkkDg96k+Neiz2css4j2ptDFjzhex+ntXzHqnxCvtCuXiAZEUnJ3nkDpxg8V/fnCfENDOMHGUnZ2Px/N8qlQqOUNmfUMVzEZVBcAZyzdakMcf3xKXLZwCOCOxBr5gsP2gRp8gF3dEIRjCDn8QBXoHh740WF5EhNygJwMHB4/HnNfe3pt2jI+beGqpXcGeuPyAGAJAyD71Ukc5LA4A9sVkaf42stQCrCQWPDEsDirzXKTKRHLgHIzj/GteSSOWWmjKlyp+YAkA8Yx2rIuFDK2FwMYx71s3ROzk78jqO9Z0qHYCBgt1BPQVcXYxaOduAY1JKZVQBuJ4J9M9qzmAdiSc8HBUmtrUYD5uOACD3rKntyshIGOB8uc4P1FdUWjKSKW0qoOMkjBxWLrEgUgYySSoI6EDrXST5ijZ1UEAc59K4rVZibgvjPBGAeK6Iq5ioamdcgAgBQSepPGPesW/sknRnAZ5CSCOAEHYj1zW5PsdidjISApG7I+tVWgEMfAIJbuc8Vo13Nl7uzOHv9LfcMKQSecHPFYN9bFI2IQscnCjjNejXllhmYAg7sqc8g9ua5vUtOeNgcZBP4k9xisXDsdNOqtmzgNRsgkgZQwGBncMEHuMe1RwXIhQKQQScZNb19al3ZXyADwAKw7i0MJJOQN2ct2yf5VlyHoQnfqbekagLYFEJBxhSTkg9ua6CKc6goVyEUoxZs4GQMgfjj/wDVXC2kgWZwVyuCQxPIat+xvNkboSJBtKnn261nL3TRwUncrXVp5pclQ8QOM8EEEf8A16pz2flOCyMpBBAPUVblgjkiCEgAggoDkEHrxQ7SsMb84ABJOTgdBXNJ3NY6GZJl555CoDuSwCjAH0AqpIshILAAZxweQR7VqGNHkUhgCuQCeM55xx1Oarzwh8FwVJxkD61yuR0JlzwxZLf6mxA3pGBuBXOB1PHfiu91K5W2s4yzkAE7h/dAHX3+lY/hnTotFtnu5QS04JClcY9Dx9PSqetaqGDRYLAjgg8VxTqK9jpjG5FfX4mOQ4dUJCyKeGHqO+D71hXk4wcAkg5BPb8adc3hmeEFGQIhUqpxvyxOT64OOvNVGlD4GCHHBDDBB7jHtUJtl8iQ6Axoylvmzx9DU/yTyZU7GzwAMEjufoKbEQQRnAAwRipoVBIZVJABBJ7egqtQskX7C3iCGJRwAWDZznvSXVq74eMA7WBUEgY98/iadGTbMs4UlgMhVqa4dpVU7doxkDPShNoTZkvbi2QAqTySxU8nPTr2FQ+VIrkJGJWxna5IB9ie1XLhJHMiAoUBCsm3LE4znPYAdR9KhRnKguzOFOASeQOwzW0ZM55o63w8kzW0ch2RkMQqrww/Hvz3rtdCk2ERlFEhOS468dq4nQJQ7eSGIZVD5wcYOa67TGEMscpYnnAwCcn8K7KTuebVTO5smfaFL7ueh6CtFUeeeJAM5OGJPTIwKzdPbMmwsC3XgcGtqGV4rCdijOpIVlUDdjPXn07/AEq6tVU4Ob6EUqbqzUF1KV05uZcFh5MY2bAv3vU57/57Yq9aqFhXAwOoIHQVBHAGkLB9ynjp2rTt41jg5bI6ZPavw7N8a8ZiJSb0P6AyfBrB4aMEtRzoPLQEgjAPHUU2QjBQEEL3ApQ4beBkjsMkUwQttJcYOeQK+Ymj6SKIWjIDuWDoTg+3pVCfczkbgABnOOgq85TJUDkH16VTkcsCEJYEdSetc7RtYjkRGiCkqvGQ2Ov5d6yZlMrFMZ4PAHUDvWp9mYFQwG0Hj2FSCyG9mXlM/KTzgelTYltI546c8zgOuEGSG9MVbt9NM92iAbo2G1j1P5fSt2PTneMny2YnkKRwR6/59K1rbSPs7oAMMwH4GqjHyJ50Yl3p5gtwuwA5AB78VPp2nuwUkAMxwT610U+nAxgOu7B5NRRW6EEEYGMbT3qpPQpSRUaBoWdMYIOGAHIxUDoqs4djkAACr9w6plFDMAcj2Pc1SlYZ4XcTzyK5JXNk7lC6ti4IRtgB3HnrWFqcKPG4C8AEntkiugkIG7JyzA9O1YOpIDwFySDz6VFjVOxyt0hQfIQzMMkDnHtUNpcOl0pc4IODtHUVpXKLEhB5AORxWK84WYlV5rNuw7np3h/Vh9nABG08EK3OM9x+tbkl5HghSCMdSenvXmmhXe2FZd2fZQcnHatY6szBiSQOm0+npVKoyVY0NW1cosoD4zwG9faud8P6Jc+PfE1tpkDuIvMXzSODtz2P1HesnWNTMKyNI5CKS2Sen0r3n9m3wilpoUeq3cINxdKJXcDDAMDgA+1fM53mH1PDSfNZvYqpUVGnc9T8LaBY+F9GNsY2t0VdzkkdAM8jv0r4y+OfxAHjPxnPp0LiWO3wyFWIwQxxz+Br6I/aP+JSeBPBU9tbk/2jcALGMgkISAD+ua+C4LyUXUxlYyyOxZpDkHOa+T4TwMqmJeOrdzHLsA8XGdSSOjt4xKAxAEgYggj0pJ4kR2JiBYjaT6UWUhuIlcEgqeSQRnHWpWhM4aQAsAenrX75GtdJ3PJrYbkk4voVI4kGHUFST0qKeNZm5Ug9AQKubEDDcShb5RgZyfSnGAW6hScvnOfSq9ucvsSlFEZPMAjYsoBJHQc1IlkhJLDBI5AOBn6VKVMbBgSUPUA805SzYLLkE4BFR7dmsaIzyolxFnHHGTkn/Gs26hCkADDc844rXKBC7uwyRjOMYH1+tZmos3lADbuGcGp9q2dMKKRjyZdsAjJ4AAxTGYpGwJCN0BI4HrU8ZVZDk4b6dKJkdkG0gDJycdaXtDdU0ipCWd3BcnbznoD9KrygzlnDEEDaBmp5A6HcB8qnBHqahERKEkEAng9KjnKUbEC/J94EnNOEYlmYgkD0HGKkMRiUA4Zc9c5qza2jyMxAwD3z2q0x2SKk0YjTKAk55zzilBIYAHJYcD0rRnsHWEgAjaetVVt9pLMMsBgc1pch2I2iMcoJweMg+lOWQnCqMH1PahSCCQMHsKeoVlJ2Y5xkVPMYSRHET5pDpnn7wqyqHaChwc9PSnIQqhAMjH3qOMAkceoqTBoe0YYnapJH61LkoUXcCG6n0qKFC2HJYAE4GetTQxGSUMV2nqPeqVhRWo+OOTcREN+7kADrUV8RHCQ2FbrjpWmuUTIG0qMZrm9TlZ5cM2ccfWsqktD6PLKXNO5UeXcXTaMDJB9RWdJcIHLEgEjG30qaZyVJAKkjAArOOM7icnPcVzXPpZWR2HwymMnii3BcmCQ/MB3INfcmlkyWcAYDcUUfKMZwv86+E/CkL2CJcROVuPMJVgPug8g/TtX1t8MvHkGq26I7gODjBPp3r844owNWpy1qetj4nMp81S6PQLm2dWCiInavIY42g1x3j3wdHeaUWKyAswd14wSOhGO/Jr0+Hyrl3lDmVpeSxGM++KZrFg1/pd1bIgU+Uz7iMgYwQf0x+NfBYWtVoVou3U8ByfQ+MPEdmbYykKGQMAox8x5wTn0FUdAiCXLsCQn3Qx7++O1df4z04QanKSSxKlT2GQeTj8a5vSsohUgBAc56HNf0zkmIVWlCXc8/HwUqWh1NhlEBLAnIIPoPT3zW/b3JhnR1yMdPaud06WB4wjnAPK8E9K2fNWKMGV9ik9SO9foKceXXY+AVOfN7qPpP4VePkv8ASIre7uSgiUI3y5JHarHj74j6B4TtHuprmORyCEiiYFwexI9K+Xr7xXPp8Tx6dcyQkjBkQ4rm5tQu9dnSC5Zrp3O3e5yxP1r8J4i4WwOOxbrRlp17H6HlsqsaS9qrHqmu+NpfFCvOUMcTfdAH5V45rjD7W5IwQ23k5+b0z616ROHtNGjLynESjdkdxx+Fea6gN97MSVJYliSM4Pr9anA4ChgYezoKyR71KblIr24JCvv2gg4BqTeckjg9PqKjKmRQQAoIxgH0pYm2SqoAKgdD616h3xLEm4glWJPsOlP3B8Akk49OtMgdYmIJJLEkA1LCCxJIIAOMj3qGborNbvkkLkkdaVIiIwCMBeM+taEhWI4wcdvepXhR0QIu0AAcc5rCWhqnYzoIgCrBcoBkEnHNTtIeHRdhGBycg1Y+yMwAQHaBzntTGtnXIHI6cmo1HzIaj+YGAxnsfQ1Jtd2Vc57ZpGt2QLg7cYJIqcAoPNJGeQP8aVh8xJBbrJG8YOX5Y59PWq8NuEyA5BzwT3pzuAACo34yGzjNRjeACRgk5we9RZiGybAjI2VPJxj9ac8MYiAVwCwGRSzg3HBHzdzTHiCSKC4J6YPpWbYfMmVFhhjWNQBjaQDk4AohiWfaSQCCTgGpI7YPuKkhj3HarVppgaZXVNhwAcD7x9ajUV/MLO1M82DGxi/vep9K6uxhEYG1GUAcZ5wPrTdK094YlEiBGOTsbse3NaasTgEgDoQOlaJdzGbuNaEgjnJNLltpUhiw6kjgCiUMQdh2nOORmrFpCHQbiQ5GfmNapmL0JbUN8wIAAAIIHQ1pRQEIrMQSc5xVWNSvygEsR161ZVR5O532hOSc9fWquBJ5fyFgcgEAjrU5lMWwKAQeu3tUMTA5AI2Z55qwTHHgByyHgFhg59xUXJZKsyICgI3feIPX61jmzu/FOtWWlQREwTyhZWyQAPX3rWSGS+JWMgjgFsdBXs/wg+HFtY6il/ciSV9oZVdc5B7g9hXHiq/s4cq3ZzVaigj1D4e+E4PDXhy0tIkUvCm1mJ5c9jj2rlfix4gEhgsEO14i6sqjOWOOG9OK9EuroaZYSSOBiKMtknGT2Ge5r561fVZdUvp7qVmLNIWIYAY/L8fypYKnJK8jhpL2km2Z7QqUBYEHOSf6VNBFGMZOAc4FS5/dF5Rk5G3njBHP9KbETzhODxivUO9DREd+CWJHJZeh/A9KfNaBwQDk44x3/Cposhy4JByCD0wR3FPacLlz+8PcZyatMNTj9ShBmyBgj1qKGZ4sAgFT0Hp61u39oL4l0AK57VVXSXcgBCRkDIHNVctSMm4f7ScbcDOMelSWdi0rqAASD1x2rej8PokjqSSAAVbH3v8A69bVrp8FvGcIC+cByMED6VF2Jz7GNJoUUiKjrlCefQmuT8QfDKK7V2hd9wyVOACD7dvzr0tEU5yAuMYIHQUgiRgMPuBJzzn8Pau7C4qthZc1OVjhxGHp4hctRXPmrXPBd7pqgNFI4ALFiBx7HHesSwgkkuCnkPnAyxHBHqD3r6uu9HtNStXimj3xuMNjjOO1cjffDy2SSIWx8u1V8mMKAeep/Ovu8LxEnFKstT4vF5Ar3os4fwV4Q3sb2VcLEQVKtjJ78V6VHGytvBJJAXJPYVJFp0WlJ5SJlB0I7n1qTzTtYoAQRznqBXj5hjY4ud09D0sFgvqsLW1KxtwWIB+Y8sR71E0KMQu44HQVeCqYywYAk496h+RXJBzgdQe9ePa56iRl3Be3R1V9smw4ycYJHB4r1nStbi1LS7Zo9oDRhcZHBHH58Z59a+dfit4mOhJBFbzBp3cEiM8jI4De3tXQ/DbxLdoIUdg6PjexGQD3A9DXwPF8FHCe8teh6dHCTaVV7Hs1xC6gFnDrjIxnj2yazpyeckDd69qsjUEuIgQAD/snOKydav3s7ecRDeXjKkEZzkY49+a/ApLVHXyNHini+5Osaw6BWJaQKzdcDIGfpWtaW4tlKhuRwCO+K0PD/wAKfEPiG/e5toUEAYqGmkw3PfHfFekaX8B9YKg3eoW8KggGOJQf1P4V+25PnmXYDCxp1KiueTWu5bHlzIWfAIwQBmkuFEMW0oCzcAHjP0r3KD4AaWJd13e3FyCclQdoB9sV0en/AAk8LWUBV9NEpXlS7Fufxrvqcb5fS+BNmDpyZ87+BrT7JrySqv2h43OAELAEqQQSBggZr3K3sZ5bYOkRCkfNlOf17V3lpo2n2QjaCzggKrhfLjAwKtlI2GXIBAwPpXxfEHFMM6pqlGnZIjD0vYycr7nnb6abdSZUKgjOTxWbNawmRypJHckdq3PGN+krJGpB2MORxgCsJXGVBBPrX5uoNO1z1otvUpT6QN+QflOMN796p3GiBgWkwMDG4nsK3EkJ4xkKeBXP63rKRo6A5UnGB6+n519VkeU183xUcPR1v5HLjMcsHTdSbscnrsLNG0aPhumzGc+9cfeeHZJZVcku6nJx0zXV3EplmZgSA3JPp7VB5/GCAM9DX9z8McO0MiwkacI+91Z+F5rmlfMKzlKWnQ5w+HnJVVZA54AY4A/Go5dGljiaFpFBJwGbkAf1rbmmBm2bgMjIUdT7/hUbhmfa4GMcNnrX26R4XOznpdJRMb33EcZUY/yKpT6bGqkIpL9c54FdGQpkACgkZ5Pf8Kpy2u3BHBJ6VRS5mc3dxBcBGDMOOOMVCGZFD5CuDjI4xWzeokUDmUZAOFI/h+lYt5G0rBANw4JU+n9a+ezrE+yw7it2fYcP4P2lX2suhHKCQx3ZHUj0qxaxyyMhAyOmKj+yu7ABMHgk461r6RHNFcASAsOxJyPavyecmfqCSGHR2l3bEcscZ+Xj86lh8LXMqAY8tWwCwGfrXS2UzxRsjDa5PJHQj6VdhM6qHBAB4BUYwK5ryYWucta+E5x+7OAQeABgY7cU+fwXdFiYpFUg8EDOPfIrqzPOUIEgY5wWZRuP41Fc+ba2ryNIyNj5QwGCfrVrm7jULnlHjLwNO9urs6CVGZjJ035Byeff+deazKLaYRMwL5OOfTrXtWsWs+oeZvuHcNwIyRgf5968p8QaZ/Z9y8aMEDk5O3pX0eXV2vckeRjcOn7yQyzkCsGcAjIx2wfWt2CUAqoOQeeO9crbF4SqlgVHPTr+NbEFyY1jYgFR8xGM4I6cd6+0w1Wx8Xi8Pd3R1drcMuwFsg9Dn0/l+Nbljdkk4PAwR9a5OynMgDL9wjcNwxn8K0JtTS3tXJba+eCvGBXvwq6XZ839XlVqqlFas6a81tmBEYkZxw25cEe3HasqO/LyOWOR0LYzzXkPiDxMZ1KESkZJyWx19cVRg8TahFEii6mYKNq73JwB0HPavlcXxLRpSdOEb2P07BcA4mpTjVc7X6HuC3SMdhcq4IyB3p5vFGWQk5OCQenrXidv4q1NHJS5cDO5lJzkjp171MPHerthFmKIOFJ5wD147V474jpPdM9n/UXEr7aPYhNsYqilSMtkDt6/SpLe8DA4RioI/eAcDjkE+9eTWXjS/h3M7BwwwADjPqK6vw3rMt0smVIVudoPAP0qVxBSk7JHHW4QxGHi5zasjszdgSgBV2KDg9Tmia5AMYY5DKWBHcZI/A8VSRS0SknGDyfXNPgsjISxfDKMKCCc81us2g+h4bym3U0WvNsaIjbSRz7+lQR3qxzsGkVN3djjJ9Ke+nPtVSSjAY+lV30obyXJcjBAI4H/ANf/AAraOaU2ZvK5dC2NREOQDk8g5pkd9FNKpmQvEuS3OCB6is/7LLAsu5gSxyM9qoySFHVS6gE43McAfjWqzGmJZdUjscn4juJJmlLEgFiSD3GTg1wepPLjahO0NkcdK77xBeWtxKhlARFYB2I6r3xjvXL+I7vTomMdk6zxscrKpxj8K8rE11VldHq06cqcVFox9J1GeWd4i5cRttI9D1x+RFdCl07EguAB0GawtFtCzvKqhpJXyyqeuAAD+QramtpAV2AE9xiujB1Hy7nj42kpSvYe9w0jxZGCCD9TW1bM7ojgZVvwxWVFARGrFCrg4A65q/A7xhRkqx65r2qczxJ0jXilAKEnPqR2rTs3DRygEEdMn19q51QyNkOcE55rWtZiFBUYPGWI616dOR5taGlkdVYtLMsLTsG8tdg9CMkgZ/Guhtb6GyjD3DBUIJHOAcds1xsd2EtnLsggHLCQnHPoB1Jrz/xj47vZmeKN/LhQ/Jg5AHrjtXoU3F/EeesNKoz0rXfjdZ6C0kFpC13JHkhc7VDd8Hvx2NZDftD+KLwhraeC2HQJJbK5A+oNeETSmWYs8zO7E7mPc+tdBpE8abRIwQAY3k4H0+tcFfEpu1NWSOyOCUdz2fS/j54qs5YhPcwXrHLYa3UZHp9BXZL8WrPxbaSw38KWVyVx+74Vvwrwy1sIpIvMDKpJ4kABIHqBVfW7r7MUeEvtACk8DJ9fauWNWbdynSUTuNahhe7E0LqAGJAA65Nep/AWKVNUmhUAREhwQMAMTwCexwDXgPh3UZtRZA/Kk9c19B/BS3aLxDuiAx5eyXLcElhtIHQkfn9K/P8AjWXPl049T28nT9uj6isP9FsWlchI1A+YkccZPFfPvxZ+MN59ultbLEaqxQs4yDjrgA9cV3XxW+IMeiaa1hbvtlMYSRQcEsBg+4r5a1G8lv8AUJ5STvYkkjvnrX4jwjwnDMJOvjI+72PucwzF4SmlTfvM6XR9dl1DW4bqUtLMCBsBxkE9a+g9EhiSFdryEFckuACG9OO3avmLwywGrWyEuDvBAHf6+1fTXh52bTYgwwwAbGPWvG8QcjwOVSjLDQ5TryjG1sXG9V3N+KVcpkkt2A71en1OCxtt+Gdu4UZIP9RzWN9rWLD4IPqe9VlvGvrpYgQRkEj6Gvw514x2R9JyJnaWshuLaIhSJGBbLEZP4dqxNUvryxeWWOZZRHkvG5GQPQD2res42jhByFGMYz0rhPiDEY2V03EyHaWB4wO9byUpRuFKN5WJrvX7XV43jkKGTZkjGNormn2W8pEYATd8oHYVz7ytEThuTwcd6tWs8rAEkuTwC1eZJN6s9OFNRWh1FrKS+xwCMAkZ6ZrZ0yAW6u7gsoBZBngEjg++OtczpasWWMgAnrj1PWuzjsxHYu7y+VhSAu3O4+me1TFa7ilozwjxRpMt7rcss8WYIgPMUt1B74rlbvVkTWEtopeMkKOhwB0Ppj2rs/iprSaVC4LKJ2XGQeo614X4NuZNX8RXU8rsxDFY2yTg9+fU81+g5Vlk8bh3VatGIquKhRtF7s+p/h7P/o8Kyyt5mBwec16pb3KWkPmSsFQDJJ4xXhtt45sPBOkC9u5ApA/dqw+8PSvJPHX7SWp6xeNDbGa1hQ7VRWGCOuSRn9a5cJw/iMbVbpqy7kfVqlfWKPrXU/FiSyMls4IBzjPSqVtdB43lY4JbGAc5PU/zr5U8H/HmWKUQaiIyCQDJk5A+v/1q908PeMbDWYI3huowD0JPzH6gdKeMy6tl0uWqtO/QynhJ0l7yPRoLoLkEEEjnjr/nFXra5/ejJCjgDPeuXtr4MpPms+OAT3rStp1lZGLhcEHntXlOz6nDKDO6tVJCgDJwMD3q6IgxG4HIxx0wao6ayyxggEgDB/xrQAVRliSRwDnFRFXORrUeI0AJZcDoCBVe42RsoJ5IyB6jNRXF3M4KRZCYzubgfmeK5vVfGej6GjJd6pCk4OCjMGIHoPQ5rtp0Z1GlFBGnJ7I0tR1GytrhY7mdISw4Lcgn0qCW1gv1DKRKg6MuMD8K8a+Inj7TNes5YLaUSyLyuSQD+P8AhXmmg/FDxB4T1tilwLnTQwUQyuAAMDkHk9fWvs8PwVj8VQ9vFfI5auKp0JcrZ9N33hSO5IKIofsxGOPSsabwS8ZDoBu6ENkgj6Va8C/FfR/FsSQNMLa+J2mGQ4JPcA9D1r0W3hibDgq7DgbT0r4fGZTiMLUcK0HFruddPEc6TizjdAhubPZFIwYDAG3jiuklsnlBAyDjBGCSc0niS+k0q0WWCKJmJyCyDr/hXnzfETxBdXLwgQRKH4wMZUDtj+ua56eEktGzpUZT1NXxTbppdtNLKQrYxtYcnPcCvO/Depi58SFZXAhaLJAwQHB9OxOeateL7u91UotzcyTtkMNwHH5VzdnbJZ3CspCtncSvqeppvCqGqZ6UKaUPM9S1L4e+FPFyE6rpNrM0oGZ1TDn8RjFed+K/2P8Awtr4kk0rUr3SH2/LCG3xA/Q811ml68Y1jIJGFxyc5H9K37XxCyMOQBnGCeleph8ZicJrTkYqdWm7xZ8q+KP2H/FVg7S6bd22sw45Qny5T7Z4FeT658E/GnhWc/bdAuraKMFRLbESjjufTtX6K23iQqwO/BHBweDU134ttvs0ocRzMQcKwBBNfQYbibF05JVHc6I42vtLVH58eB/GdzpcyadqYmQyEKWeIggDvyBmvcvD1wDHBKZQYpAGAwBkHoMLVX4+adFqiS3qQxWxA4kiUAg5A/LmvFfBfjWfQNQWB5DIgJBcnoc1+rYTNnjcLyzWjPPxeW+1X1iktep9AauA0yZG0YGAo4A7Vr+B7UyXaEKCS2WfoQO3HfmuOg8Z2mpYiQh34JbPX3r0n4b26z3jkIylsNuYfKMcYB/CvzHOaKw3M2jj5mo8rPXtEgVIUJPA+8T3rg/jzpguNOtnjBJmVgwZvuge30r0fSYC8YUcKOSK5/4peFL/AF6xibTrcXFwAdwU4J4x06V5/D2Jjh8VGpU0Vxxs1qz89fGluI7mYMpYISqk8dDXCqiSzANGSuOQT3+te7fEX4QeNUvXB8PXciEAgQgMwHqQPpXmFz4K1nTLox3emXVl8uSLiIrn6HvX9MvOMFXpRjCom7dztyiio1HcxII2wVTLD09qv2kMfytIGDDnIPH/ANelhjIV2K7Ap2k9PrVu0RIgCX3IegbpmvGq1VJ6M/UsLTsk2jRtmMZcuxYMc5xjPvirsRK/MowD0NV4QZMlhwBwQO1XoVGzAOAMHb615s5I9qEUWhI5AIYEgd6eW/djJCsTgMOefWq6wBwJCMHOBz0qTYY8EkEY5I7Vg2dCgi0XbqWBceg7U+GU4UgsQSO3f/CoUyYw4BwejGrEOFGWGTjIwaEzTlOk0adniOUCEHGMjp64rUHznBIyc5IOcY6Cua0x1UggAE84B9a27ecbiMYA4zmt4shrUvCYHaBwqjoByD9aEIc8nAXt0zVQu+5jEFLcZB9PWpHnID4AIXoR6963TEolidEX5QcZPPFYmvuiJLtO4BchWOC2O31q9cXJ8oEOC3cE4xXIaxfMXIIyOvPat4K7vcmSaWhkXQSSEhQYwwzgjke1UbGLjBUDnb9atm4WUhd5wSMkHjHp9ab5aCdWRsgHrmtXO3U5HHU2rG2jEcY2gFRtLDvV+O1Uy4CmQnk8cCotJxJEQOoPT+da0MG7BYgDpkcGuR1GmCiuxEkAGCsShs5LE9B6AVfhVUALISg6+9EUSxkjG4DvmpQ4kQBBgZzn1q41ZIpwT6F6K3gwGAzxkrjpTRbQREPEZATn5WclQDzwO1V0kHIYlSOCKSOYDq5Cj1rWVbmWqJjS5didgSVIABzg0qjY4OMEjAB7+tQxSpKCUWVGHXcAAfcH0qUMZmjAIO4heTgKPX61yTmupbujc8JWZm8twQrknK+hz1r0ixhMeAw3HgAf1rjtBthBscAsQcEjp05rtbechFJPOAcZ7fSvyzOa8Z1mlqfnubVHOrZHTaI5hnjcMQwIwOmDXeW2Nofdg9Ap7e9eXQanFBIjB8jeFHB5OeDj0967jSr+W4QEnBJyTnr9K+SnKEX6nyVWDTNy4m2jAAIAzmua1TUvnZQQeckn+Qrbu0aVS4Coh6KDk/jXK6lAY5H4yc5rWndu6JgecfE7TRc6bPMUzESMkdu4FfM/iWForsqCxTGfm64r6/8AEelvqGnPHEqllBYgnGQR78V8weO9IZL+WUx4VQVBJ6c19xkeIfN7Jo+zyeolozgt3lqQCQM9R1FKqCFCAzuTzljmopo5ULFQTH90yY4z2GfpmlMrbgFIJQAnJxn1r9EjE+3jqPWVXKqCc578YpVbc6AjAXPy+tR7kyGUZOefpUxkjZCVA3dSwPQVokapeRKgckOMbfSu18KzxCMDeFAGSSemTXDwklgwfgHJ966fwxJDLcgGMIzsAWHVsdvpXHi4qVPU48XDmpM1XJSclTgHqR3pcgAZYlm6DHenIgSMl8spPBzyD9PT3pGIV0wSCO9fiipNn5ZzDEUE5diRkDjmnuN2UQgkEDJ9KGmWIBSgQE8E1Q/teKOB7kxF13MoXcBkjjrX22Q8PVsxqJte7+Z5OOzCGGg3fUi1KUWzMBkk5BA6cVxesSBSxfBLHgHsa3dV1WOeETIGhGNzIxyQfTjrXMXd2LhQC2Rktg9RX9O5VllPA0VFRsz8hzLMJYqb10KE2FiErOwY/KO+Oen61Ru3Ku0UhIUYOVPU1cMimTAO5MZwPWsi5LBnLIQM/LnkGvalorHkQ1ZVcB5SCxJzjntWnaTC2uUhBydu4OOg9vrVJUVlD5CZOC7HAFXUZW2ocEAcMD1rkcj0YRZ0VnIZNrty/qBWnDc7pVUnJAycDp+NYNnlSio3yqMHPU1rWUxUnBO05B7YFawkOcDTMPmuHEgUDtnkmkkiLH5CBg88dRUKSjBRQSSOMmpInMiEEANx71305M4pUy1nJjjwQM5GR3HfNaMSMzBhhlzg88k/SqceBGCMg5HOa0LciNQQgck457DvXfTdzmnHkC5jMgDds45FU5EMbFiASOAADWwFQRpG5JQn5QRwKgubYF2dVJPT6CutHnSqK5ktI0cBDrnknGcGs24iSWPBBQHkA9j9a3JbQujkk4NUL20Yq5dBh12jGRg+o9/rTsmZpplGDClRw5+7wevvVlbMkHLfLnOD3qCOPb5aRlTxxtHJq5HuGcknPAzScEDl2M64tjKhCxFiMn5RknFZT25OMBgGPAI5H1HrXWwxnDLjYwODiq11pih3BKnbjBVhzmsZaEqTOSkhUhwFJYcFsdKqrbLCxxKJSeSSMfhXSy6codii7QRyM9ayZLZYrs4EhkwSVZPlA+vr7VnzM3jJsqNEQoLBSh7A8iooiY8hRhQAAPQVYKq8pRwQCOhpEi8tXCtkHk5o5mapXHRXJjypJIz1PakuJhMuMkEHggZyKheMNGFAYAHdkdjTJGVApcuq5C7lHc9BVKVzSKsQkiGN1C+ZgEKo4ye34VIihnAdtpwCTjpQsb+arSLtZc5Bp6O4fJQMvoehqk7lmjaKkcybG4I4Ld8V0lvJGiLkgk8kiuQs5AzgEbmU4xnpXQW0p2hiQWOAFI7VLEmaonQkEAZPGD1FSRy7ECKQGY4IJ7VRDBUIJA9D6GmJMWKhmyehJHWoZrFtmlGVjYEBQQScAYBJ6mpVmZdzHlcDt05qiWG4YfJxjFQmeRCcHJPBBPasmykmarXMaD5nCk+pwDnoKWCcAOoQhgcqSOAR3x3qgs6KFVwQT3x0pWlEeAhJJG7JPBFQ2UkX/tR8ohvmYDkjqacHOCQWCgZ69azluDuDYwG6gdqe84UBCQVPOM5zS5i4q5dVkyGLE+o9aXz1GSASOo+aqXnMkrEqEiyAuM8inNIuAAMAHPpmjnRuol4XBbDkMCR90npU3mBskNkj+LPTPWs9LgvJkjBHGCelCOqzAeWcZLFU4Ln6+tYuaNeQ0lmAym4sw5JxwM+9MZjGVBJxjIJNVGkmRXcxsqE9x09s0jSkgAg7+o44I+tZc4uU0PN2EgnAxnPoKaZGIBByCevrWcbh3OAMA9eM1NHdGNQCcjODgcinzCUC2ZH5KsoIPr0FRT28coLMu585ye1QmSMyAICp69OtP3YRmJZQzEewNHMJ02Yup6cZyhiQSSZLOiDGQPeuek08RrKgQRPLxkjOMf1ru1kLqQF46cHrWbfWqTxeXkhV6hep/wDrU0rnFOk1qee3Fs0G8g4Oc5xTWDMpZxuOOuOTXWX+kMykn7wAwcdKz10uSVtpG8dS2MDPpWyoyZyuSj0OdZSDjoeCDU4gnZMBFBJzwe1dBHou1jMYwUXAYMcgVbs9JEALsNxY9COB7V0Qw76mUq/ZGFYaMHYByzsMHJOcZPT9K6u2sDa2xICls42Z/rTbfT4reSQqMM53HPerW8hSAMnue1dsaUYmDqzZdspiEBYBWIAwpzWxYanPYyApIAnGVz1/wrnGkIwAmSCCP8alErKSVHJwcZ5NFSKkrMUZtO6dj1rw941faqyMFK/LgYI+ma7i08SC6jVWfIIBHPORXz5b3zwuAACB82c4zXR6X4rKFUckoTnk96/LeJeFcLmdKTskz7rJc5lQkoVHc96s9eD5MsoMmASuCMj27ZqePUTJG7bgZRgAHgEV5fpniISlSZQ656A5x6Cuq0/UhOMqwD43EZzjPUZr+OM94elltWS5fd7n6/hsTGvBSSOjkvjOSAgBI6U+LeNoA57Ac1RheSRgQVKAc461ciGFACsB/eLA5/rXw0qaT0Olu5ftZNigjPJyM1rwTM6kZJJ564zWFaOyK+QChO0+oH9PrWlDKEABJbaMDJoSsQ1c2YlaRSVPBJzuOMD2FPEYBIIIwMZ9ap20ykqAQxX07H/GrnnEZAUn1b0puSRnbsQS3CQK3O0g4yayP+EoWC7KF1DA7QC2Nw9RSa5fkAKDtOTk46elcdeHzW3gbxnnPfHU1k6mtjrp0+Ze8j2fRPEazRIqtgjBz1rrUuhcRs2Qc4OenPpXz3pniCS0kQhwU7AA5Fej6J4j86IHzAScDBNbwn0OOvhmtUdNqBBdyQD2zXFeI2IKhgDu4BA5J9a6V7szkklQuD36+lcxrpBgCMScDlietXJ3WpzU48rOC1RElckgELwMDqM81QI5GDtXsM9qv6hIpk8sLgj0qoEHmEgZ9B6VzfM9aDshkSsMkABzkZA6D/8AVSxpwUOCT1PrU62pbJz1OSR3NWYtMZwcNtJ/iIzj8KpWLbRS2M7EAbmBwCeMVNBZyFwzfKCcnHWtqy0hmZQVLk8DHc1oDSWAwFwQcEHtWkbGMpIwTYGZH5wB2PevPPGIFuGBIKDnd6ZPT617bHoztA4UAttJAA6jvXjPxLtDHbyRBgqmQOAf4iDkj6YzX7j4fZj7KuqLZ8tm8VUjY8xmnCStxtIJAAPWohdLIAQ5Q5wVPHNUbqXMrljkA5B9/SokmL4fAJPTNf1vRxF4rU/K6uHtJpG3FcckoSBjoD/WpYbqTk5POMA44rFjl8tQAQuP4QelSLfFWAaQDd93PU16Eat+pwSoPsby3Azlmwe4z0qaK7KrhSCPXOMn6Vzq3IdyWOTjnAq2kpCjJ2j+H0NdEanmcsqHkbP2kswBAJFPMxR8kZLDO329ayUvAMAsRzzkVIl2QSWO18FTkk8HtmumMzB0kjY85toAdUU8spGSfx7VLFMduSQoBwOeorIlu1MGAcjj2OfrR9sEoJbcDwQAcAH6VqpHNKCN2W4AcKMA8H5u1E9wpgkMjlECNh1POccCsVZXwCWLE9S3J/Oq2p6gY7RwBnggkHp9KpLmI5fM8+8ZSvPI4DNIcjaCOBzzz61yMukkEYDdMjPrXV3wW4ud77hn7qnt7/Wo/wCzQ7jJwR0NdVPC36jVWUFZHIPpYmUxtF5hLdORx3Oa39G0orI8YQoQQASOox+ta1pZLDIWBAZTkEgHB+hre02yBIfILDHUY5r0KWFSd2YTxM2rIrppkaRgAbpFXrjr+FWrbRy8QdgAGwRkdK1ooC0qkDBBzxWpa6aMgkkr6N0NdfJFHFzzfUyYtGjMsaogR1G4ADGSepHtW9pXhwRSrOoTLKVUEZIHf8yK2LaxUMjkAOF2g46D0rbjtFAVgoJBHTtWL5VsReTMKPRCocxorqepPapl0sO4CqAR144FdJDAqAELgdSPU09bYEkFgoJ5OKxdhcrOSutHa4jMR+UdVZeCOf5VF/ZjQghVCKowMc4rrmtgHRQeFGAQOgpk9nlSgAJOCD3B/wAKFqK0jjBbPIAG/eIM5OME0xIHRSUG8ZJAA5xXTzWJUsShLew7Cq5sBLkqMDOQBxitEh2MJ38wKi8BuDTntwcAkICCCep/CtabSGMYIGBu5FM+wSGPJjAVeCQfy471L0C5lFH8vIG7acA+1MH3GEjFyeMkk4/z0rRNo65Bb5cYC+lV2gLqAo2+g9aLoybKR3FDgldp5B7evFMZEuC6K7I2DgFeCPr61d+yAMRkhjzz3rP1OMx27hHyME5HQ/jWVS1mOLdzgdYneWdwkZUZwN5yeOCcjj8Ky5lDsFUksBzx1rX1FkDEksJCflVRnI781jsQH3AFTnuf6V5XMenBaELRmPDuC5zwM9DUkM5WU7huJ5yew9MU4qQAEDMCckdTn/Cq96wgjZgoZsHGGxzWc52izppx5pJC6jqbTyvGRbpGApAiLBs9wQcjtng96wb+4BMhd403EEE8ZP0FWpWZkLsNzHjg1lSo7SYaIqepDda8Ocru7Z9FCEUtCJ8s6gABcEEg9BUFypZ0BlCR5wo9TV8Qjyy5+RR1LcYqGQK8JCEOeu7qMVmpI6EUDtMuxhluzZ61peELSWW9uSg2pARgY+8Sef51VCoZ1ypI7AV2HhyzKWzzgBrdXVC46hiCQp9+Diuyk02RUlyo2LVQnEgIJGQD3qdVI2kkg9KQY810U5IJVgeqn/GpBgxbQGBBwdwxmu16nmsjeIkuA5II4GegpBMnlAkFDjB3DFSKjMCzgKegAOePWqd/PHDHKHBJxkAHoeCP6VhOVlcuMbswtdmSV5IiSABgE9x71z0xkkQ7VLBThVHJxWmjPqLJIUO+UkBW5Of/AK9eg/Dz4YXOu3lpPKqm2JYSKM5BHSvnMwzKhgKcq1eVkj28Lg51WlFFT4b/AA7n1e7tL90c2wJyuMK3HY+tfRujaLDaRkRIsa9VAOSB6E+1aWjeFI9A0tLaGNUiXLKi9ASOT7E0Rjy1Hl4ViM4Jr+OuNOLaue1nSpu1NdD9Gy/Cxw0dDU05DlAFPl9CWHQ/4V0a2SPApAB9cdq5a2chUkU5duWB4xit6w1KMxRsIiCeqk4r8fqR7H0MeZ7F+HRssSCAFGT3zWtYabEiglAWyCGx0B61kx6kI8kNgk4INSHVJGwkQIUAgkHqc8fhXFKHctJvc3prmK344wB0FUptai3hVOSBkg9qyDHO+Rycknr1qNNOfeXcMCp3FfYUlDyNIxj1Lsupu+SThf5Cuf1DUCS4LkjBwPWrtywCHAwPbtWPc2huGJJI9MV0xRqopFB5HlIJUg9s8UI6ByAuSTgcZz6n2qwls5kCjnORkmtGz01Rgk4bvnoa0RpdIpwxMdoC8DvnpWrZ2aoACMjGc56VJDbqhIXlD0OMVoW9qcgk/QVLIcisLRA4KZI4IOOOasKpZlDHIA49qmYKqggggZAApsAMgAYFSeoNZ3sZNkscDKpYMAM1Z2jymBGSetAIyi9cnHSplj3cKC+Tgj0Hc172TVOTG0peaOWvrTaPJvGiqt8xxl920HqQO4/OuTKHkAAsORkZya7j4hWiJdu2SoJ5IGeh4ril2oXc5YgAgKcZOeefp/Kv9LeH6iq4Cm/I/nzOI8uKkMjAAO9Tv7jsDTmUlwScKeR7UI5O52Rs9eR1qUozwAkhT2HUn29q+lseAPVirpkIBx0JyR/n0rftHXyAmQpGcADGB2ye5rBAI2AAMRyMDkVcS4YZXGM4DY9qfLcnQ3oHLsmQGKKDgH7w98VKHCjB6ZPBPWsa0mYNKCNi4BUg9TnkEdhVtZDOig8NnBJOeO3NHLYVy22VQucAjkhTuyO3/wCqmMplTg7SepI6/hTUkWIPkkgDnIznPp606KRRGMncevSp1QuYVvMiCZIcAYHApuScgjj1HenkB8hk8oZ/5acEVLbWpXGCZQf73b2+lMWrJLVDIwHIwO/erjRITg8cZyKjjiYEkIoH3Qw659MelKu6KQZG8g9eCP8A69Sy46DnkRUBUkuBjJGDioYkLOCqgEHOScY/zzU6xKN2A3zZJB5wT6GmrnBJG0jIx7DvSKuSNCN5YN1zyaiEPykAknrjsKe2MgHIIB6dqjZSilyWIJA46k1IyvJE2CrjJzxg1FKhIAKFx0wDjFXHXYx4yTyD1qJYwu8OQFY5yOST3+lBDRARIgQkBMtgqOmPWq93cQWMbz3LhIF5JIIHXGPxJH51ZkJSQI4UIADknoD714T8ZPiPLcwTaTYPiIEByrE55BPH0FYVaqpq7NqFF15qKPO/jX8VZtf1VLKycizjLqwx0IOBg/ma8yiDld7Bi5GMHnJ/xrVOmjUw7uXaTec5GcDPFaNppB2xqAA6njsR7/WvGnUU3ds+wp4VUY8sTP02yE8gKAqhUEg8Hd3BHpXeabbiCNEC7fxzioNJ0IQy71TJJye+cV0UGnmYgMm0npx0ropNI468ZXsieytxO4DqSrcZHbNddplkIwiBNoUcNnv9Kz9K0cqqyOzptwQAOGx0H0rqLOyJJdhggcY6flXZzKx5s0yC5t0iABO7j+HuazJkKgsDkdT7CuguYgyAqNqgEE1lXUYgy24BOhGOR/8AWrJzRkoFCR0ChkcFByGxivO/iH46Gm+ZZWzCSYBQwB6568+mc10nivXodPikRGIcr6459K8j1bTm1O6IkP8Ay03DHv6/WvLxOLUfcR6mEwUqr5pLRHGX0rajM8rklWJ5/Hmq32VI4woBYqMAnvXZHw4kRIJDhgTtAwFOelNOjR+WQRtIBJPpXmxrRXU+gVNxSVjkYbdnIwuVA4FPELx7iV4OcCtgWBeJi67HB4APBGaa9tFLOXVwqYxsx0I9DWjr9g0W5nWlkpmEpyABkj0A6mush1NLaALG27IDLg8EVk29osyOAWV5YzGxBxgVNDYC2jiABKqNo57CuGtJ1dDaEoxL8uqYJcJgFeT6GtfQPG89hPbRh5AQSXbPB9KxYrdGRhtCseSCc5qxFpseNzggEgnHceleNisDDExcKkbo76OL9i04n0d4D+IYuY0BuRwRgkjivZvD+t/boeJDKw5J6nNfGnhKUWt/EiNiAyKvlZ5wT196+v8AwPo8sGixyMoD7SzHGMqemBX8x8ccNYfKpfWKcrX6H32XY763DbY25L557gRruJOSQe1VNR0YzYcpjByCRnmrdnA32wFuSpzgd635djRhSgBHPTrX4y7PqexzW2OCk0wIxI2q2Cea9K8GaRLFYBZU2uyqcqe+P071yb24N4rEAEcEnkdea7iz8SWllGmRkdMDqKIpPcipKTVkbT2LxghlwcgEdecVkXpA53AkZ79KdfeNopMiIBCRhcHo3ua5ptVNwxLHHrg5wc81UopbM51GfUs3jFQSGw3XB5zzXG+J/EEGm2crSOARn5SccY65+tbGqaj5ULMpIAHLE14D8VvHcqxG2i3sgyoIGVUDuT6c/rX0mQZPVzXFxpRWnUxrN0oczPMfit4zfVtRby2M0Mb/AOrAxgjj8etcCdRJUkkqQRkdcVY1bUDPvAG/LZJPrnrWYqgzSo2QAAwOOua/r/Lcup4DDxowWx8NiKrqzcmWlvS8xAbJwRkjsaZJdGCHLMflOMk9BUtvbjZg8kcnjpUstksexyA65GRjP6V6/Ic8UilbX81uqM8pJDZV/QZz0roNM+Il/akTG/ndFIAAYqB+ArEvrdjlo14H8IwM1kSkx4ADKWPp0rhxGEpVly1IpnfSbjsz6I8H/tFzae0STTsRngs3GB7mvfPBf7Qel6zBEhlAYHliMA5+v9K/PK4uQCoBGVHWm2Wt3Ol3Qltrho3BJEgP9DXw2ZcHYHG3lGPLI9WFeX2j9ZtN8b2WooCsyDI+ULyT6n2rag1OOUIFZWJGRg9K/Mbwv8etZ0fy1lupJyMnpjI/lmvcPAH7VNs7Rx3d0sRbAIZsY9ie1fk2bcF4zCNzoR5l5HoRlGa0Z9TfEfS4NY0GUs+d0ZVtwycDsBX51fGeY6VqchHmBAxCq67SwB9B2r7n0T4uaNrFkztewlNpIO4HqO1fGP7RniLTL7VJIoGjJJJVhgkc8173B2LzTAYlYaUXynDXw9Kr8SueAXF1LcSABm3kknnpU9hqFzaSkJcMj542k847/SqTMFlZwcfjUZnAUEAkZ/Kv6FhiKkXe5wvDxtax6boXxf1fR3iJumaOPmTAJJA9K9t8F/Hi01XyUuJFDsobO7BHbBz3r5Ae5eNyxbCE4B9QaI9Wns5I5YnKMpIJHO30r6DC55Wo6VfeR4OMyKjiveirM/RfSPFVpqqAxSCQkZ25HAq87RyYCgZYgg57g18YfDz4t3ekyKt1cvIm0AHAycda+jvCnxDg1eytriN1ZZBwrf19K+xwmY4fGL3Hr2PkMdw7i8JH2jjePc6u8hLTOxdSCSAR0/Cs1jscggMnf2rUe5FzEHiAYDBGOASapvAXwUTJOSQOcV7UdD5OdNxMq8jLeYqkEMMEdSK4+9tzGwCBQVJU8dv6mu6ZQiMoUDOeMetc1qNkI95PLgZAz3rqjLsc2xz8MKpgsN5ByR2ptwi4BAGCTwatsojkUnkHDE9vamTEn5yqhTnAUdR34rZXY0zIuotiqCeSM46ms25tRcRnKYYHPB9K32tyzM+cjawGT0yOKpGBQAylgMc4HQ9605SHvc5DUNKEH7x0BJP3QcZI6571y95YvPvALIRyM88+hr0+5tA7AOuARliBkj6VkX2hIu+REJAGSTjoe+KxnT7G9Oo11POm0wxxEsQXxg4XAJ7/AEqF1e3wNxUkcV20+kkBgCXJwCAP0rLvNCLqQoywPOByB1rjnGR3wq3MLzCAMKAARkdwaikuihRw4IDchhw3txV2azKWomA2xEnBIIbIOOQf8mqMluUiJ2EjrypB6+lcFR23O+m1IaHVSGMbO3UDoPpitXRoJb542KqAo3MSwAz6c1n2tlNPMUjXcOCS3OBW64h0uxeIRq7tjDsMshHce/b8a86pPoelShfUua9qh+yoIBhowAdx4OOuPTiuR1C6VlMxyp7rnOM1PPqK3CEiQEElQuCenX6VnJumyzocHg56H05rlVzqZG5aVAUyHzy3cj0+gqOSBzlwxVsg59ea1CUhT5DkccEdT3oEYlwMA9eRnj2NbxMXIrZBmEgOxBk7ep+mf8KmglMyB4jlDyCe9TQWKkMAQQD39aebI/KhcxJkAyRgEqD3APBxWlkZOQQTTDDNggZ4z19KsW8zyMQTzwTjtSpYsD8wDjGNyjGffFXLWyijlGAWyAxbpg9wRTsRzIp3VpIrFg24HnjsTUo08LBG6xlxwrnsCe/t9K1nt4njCjBc84z1qm8PlyRB2LBWyEycD3x0PbrVxiYSkaejCKHLOSnBUEc5z7V1VgxteVDK6soBQcA54Oc8dD09KwdPgyqjYMDGSfU9K3rcFdu4MT0JJ6CumCscE9WdRo0rtl2OT0GT1rpY1aQIgwcr2HQ571x1hL5ToCCFJzgDrXWafcFzI4ZiDIWC4+6D249K8HPMR7HCSXVn03DuD+sYtSa0RoW8PkAcbz3yOlWhGsoJC7UJzgnpSpEWBIJBz2OCDUsUXy4QlyOSWGPw4r8RqNu7P3eEEkkN8kKgwccjOO49KZeMpIA4ycAAdT6Vf+xPKoOcZ6gVBd2JhVSCQ5Yghh0GMg/piuVs6UkZL5cnAxk8n0qOZcPhQBjrnvU1xGEIwcA9fY1FNgEnJIxxg1nuNjWUKgAJkJOSAOg/+tUlvG13siiIKMOGHOQe9VoJfOcIDl/Suo0Ox8sB5E3FiCD2A9KcVc5ajsTixRFjiAG8BSSuccAZ6+tWJYDHPESwBxke1WJoykmANi9CCeoqC6lHyEEkZxj0FbWSMU2XvKWe2IBGVySB61g3MBww2AH0z1rUjuxGypkEMMYqO6w7NhcDtiueZ0QZz0khaQgAADuap3DhUIU5C9Dnr+NaGpQtFkooJbj8awWZlJRwQDzXG3Y7IscWLrtCkAjO70qlcRnZLg7woySPSrZlKIUAJPGMnr+NVb1kSF1IDEjkClco5+72bW3MSTyAT1rlL+ZVkA3FcNyQM4zWt4g1pLd2SNTsAHzEjIPpXHz3ouZgQcE8kHtUbmkYs6bQr0Q25VpNzq2Bk4JBzVq71HZvKMCxHAz3rmrWZY3JAySRyTjNR3F0Z5CEUA5C4BydxPA+prnnPlTuXynReHdKn8T+IrSyUb0ZgST2A6j/AOvX2XbLZeDvC8UjFYLe1tlYg/xMF5GPrXjnwK8AGwt21a8iHnNt2q344GfTrzVz9orxTczeFzpdoNiFSJWQHJB4Iz6AZr8tzeuswxkaMXojzqy+sVY04s+W/jp49ufH3jW5u/tDNaIgjiiYYwQSTkfjXn0G4RgkkkAnPvUl1bNHK5eQEoxUAtkgDoCfXFR+a3GRgdK/UsDho4ahGnDoj9IwmGVGioROj0i4N3iF2JIUEs/f2xWysZWLYCCCc/KK4iyvhb3Cpg5U9Sa7KG6jlhVgwJxyB2NfQUZ3VmfM5vgfZy9pBbjZIQhQfOT1GTkA0gjcykjBOAvPepfNEiruBYryMdqjkZ42DAZBBOK3ufKuFhkyBWzlQem3PU0sDZAiwAc5zVd8sxQONxyQpPX1NEQMTAb8nH1pGiiOu5VZWiEhiJ4ZgM4H0rIcMYipfJUcE9xWheTL5pAGGC8j1rPl3ZJHIOOKpM6FoQNDu2EjBP4ZpgUFih6qeMVa8sFCC24YII9Krsql8JggdCO5plvUrTIpdjnhjycdKhMLvgbiR0weKueSCwJGMnnn9aZ5L7mIIIPABHSpvYlogW2WUiNTyTiuy0jQVS3VZYwx25LHnntgdqz9D0nztsrjaFPHFdzCEhVAD29M1cNdzjqytojjNR0t7ZXJDBGB5PQ1zdwp8tiuAw4APrXpOvxRxWpk5fnOwjrXnd/EhLBTty24YPQ1vYzjK5UELoisRk9TgdDTtrBsFuT7dKRCWBBYk5wSe5pwQjBY45zkUy2h4yowBljwPeiMkZLkgZx64NPELNIjAgAfqKcjBJirjO7gg8ik9DKSEZRuAJyp4AA65q3BHtkQK21QOAecVCriPKqCozhRjOB6U5ZwgJc5btSuEISbSSJdQuQkRQNh8ZPtXM32S5YOAAB1NWJrtpWaRZBKpJGOoBHas9ySCCMk8+uK5ZvmZ93hMOqNNJFWVic5OCTxzjIqn5JeQIBls5OTjA7/AKU6YMJAhO7B4NTabAs92quNzKd3NZJmlV2izrdJdIFgYq0qYUHacEr3+ldLoviZ9DmM1sskQ3lsHuenOOvSsaJQ8abVEcuMYxgAY4qwqLGqkuHJPAJ6GnOKnHlkro+Fr+9Jtn078Pvifb6/bxRSO8UgCgCUjIwMZ47Z6V6hd6iBZuwlKlkIGB94Y5/CvijQtbm0+8idXZArckcZx2r3XR/iNLqelQRySBjGCpyAPl7V+b5rkH71VqC0PPlS7bHF+Mo1uNVvCwBUNkAjpwM8/rXELE6XSqAZBIwVTjqfSu88Rzw6jODESXIyxPQ1kwWgikDLwyncCezdM195k9Z4Wkk1sclakqi5ehLpkHlRIXGBEcMijBxSapcS6hISHZgDxnGQPoKkRdrkOxK9T70pbj5FGR145P8A9avoquOqV1y3sicPgYU5c0VqYVxC0LeVvZBjk9etbvg7RVvLyOcMEe2bcpPYn+dUniE07PKoAAziur8ITRQqQoBbPU15NWEnFs9d0Zct7EvipWs9NuVIB8wDcTwSM9a8mllDzORnI6MDXa/F29upYI7OIfMCu4Drg1x9jp5t02yOASgJX09q5KcYxWrFQjy7kRQlSUIA6gk9aWF2WQqY9xIPJPSpZ41jYIDgY6kZxQgKH5jzjt3pSa6HoRJVYrEoYFieCQOlWLaAQyM7szKVICjpnsagI2YKHJIzg+tSwRFkQlyMccVi2ze6J1BYI8gIHKj6+lWodoQKAQxJyB2FQxqCDhgTkDB9O9WPLDqV3lCCCCOCayZVyaIFFIDAp1C+/c1MsJdAdoxzkgcmoY0wwxgnGCSOanhYk7NxAPT61ArEZjjJKuGwoxnGSajeBWRGUYA4weuPpU5cgEsCDng+tNVlc7juIJ4B7UArlUQRbiXYM+4AD0FPeyEkykhiBxVltrtkkZHTFOiIWUH5ihGRUsq7Iv7PGA2QpBz9aEtNq5kw7E9atFiAFAB3dOOlTxwCUgkBRkdB1/CsmiHJlO007dKDhsA4HNdPp1mY8EDBHGWGc1HZWciuryFXHX5RgAnvity3O0hAuD1DdKUVYycmQFWbIwMZ6elNICYBOQeTgVedAGLkjJ5OB0qtO4JO0ZHYV0JCuQ78K5BACnJycEA9OKsom3a7qS46DJHWq7gbx8uCABkCrUTAqCcMeh9qLMHoWU37gQWBIxwavIm5MAgnuDVa2RmUk/dU8VZhbKHjIB9OTTsZj+ApUADHAOO9KFEsxRgWONx560vmGVFWJQXJAx688/pXpPw68H3eqSO8Fqihhtad4wx29+vQ/SuetVjRV5GcqnIc/wCD/D15ea/FZW8ImRiGlkTkIOvXoT9K+qPD+gro2nRc73VfmYkc/lVHwl4Ns/D1usiJgA/M4IyzepOP0qHx34ztvDeiu4KtPIdsUSHBJ7cfWvMp0p42fO1ojzJ1HWlZI5D4v+MGtIRplodzkh3Ktkg54HFebxW5XIlUAyDcF65Heo0e51K7a5ustLIzMDu6exFW0QhCMbjyOOte/GPIkjppw5VYk8olHQylUClmUDoo5z7njpQqhVJwSAOADjP41HbFyT5vA7VIwBchWAHYAYqjZMaC0oJAwDgZ7/nTY4iXyTnPB57VK9uecE4bt60IgRdpGwZ6A5zVlJjFIEuEcMO4Hb2xVoxF124OSOFXr/8ArqugVWG0ng5OB1qysbzLljgjkbePwp6CY9HBXLHJ4XA7Y6VMm3IALFu+eajkYPKAqBSDkkdz607IXIJAduR+FK5JOIQ2CGwc8r6VK0Y2BXKlRnGKqMpAQqTnjPPf/CrUTDacjkEg+9NCHRoygAYIzwScVG0R5GAF5NWEwygEj6U4CM/JjLDnFbJkNXKE9oWyA2AOQcdKzLi2CMd6AqvQ+p9a6J2cINmVII6CmXUKzRgkFsHJ46mtI1LGbgjjpbkrMWCYQDIAqNLuSUgFAWP3Vx0weK37iwWRyAAMDjjqaxNTie2VggKy4yCRXXCom7GXI7nzr8ZfEzajre4sElkmBJUY+YDA4/CvT/htIrWERMhDYUgEdSRkmvGPiV4du/7VFyR5UeWck9nB659K9a+Ghb7NEShDKADn6V8Bxq3Kgr7H10lFYaKie2+HoRIpAOQOuKsa1pzKwbacdm689qPCyeYoIBCnGTjrXXtaCa3aE/dbBIx+VfzxNNt2PIVSzOX8DatPZao9rKQYpG3Ie5IABGO3avXIbgSwHJ4I6GvH9Q8P3Njq1pcwPtjjYlmzg4PAr0rSbzz7NQRtKgKSTkn3qIc0HqZYlRl7yN6CYSZUkAAc9gKBIFBKt8vas9Zm3ksxIX5cdgKSS5fOcbE6gev4V1xkjzWjQNyApB4J4NUdR1IW8BIYgHIPGT/+qoTdZOCMEjIJPGP8iuZ17VizlFfAycn1roTRcIXMlpnu3kkcAsSSAOcClAAJIORjgD1qxBp8r2i3OcJICyjGOKrMhjYkHOOuO1RfyOlKw2RzOrKDsbGMtxn2rjtcsziNzkPkgrjofXNde8w+YEByRjLZ4PrVea2W7ADDcQO461+pcC8SUclxqVZaS69j5zOsuljqDUdzg2idISCDknOQOtVTbnaQYyXPTHY102p6a8DFtgEeCQecg1jlD5PAJ5DEY5z9a/t7A46ljaMa1KV0z8SxFCWHm4TWqMrYSxAUohP3TyevrUVzbZccYYHIrYeIqod1KEjIyKz5YSJAWVjk4BB6fhXqxlc4rIq+UrOQcA4JGR0qstsDEGJ3HgEkdffFaxtUUhzkADbn1qNoRtKgEkc8dvaiU1FXZ0UYOpNQitWc/fx7G2bAgPQdiOxrJuNLMsxIJKcYPQg9+lb9zYOkiuiZ2/wjnGfagaU8bhmLYPJAGce1fmOcYv21VqDuj9fyzCfVaKUlqZVrp0MRYuxJPGD2q9GEhKiMAHPJHUUlxaymUrtK84JI6CtCx0kvs8zg9j7V8pJ3PcQ63t4nRvJ3A9TvJJJ79a2bW1BgRQ/IORuGf0ot7RIdrAqRjpjJrUtrN51Z41ADAEMVIycen5VKKuR2uloZC4BBGCDjgn0+tZPiW3ndduwCLrkdciuzgshFFukcA8DGepqpdWMM4lLFnLAABjwhHceufetI2LTPJpLY7ztG1+nvntzXH+MtNWeAFSquvJYrwT3GPSvYtY0e2tt0ruqqPmOT0HSvL/FssLSMqtlATgKcZropS5ZJo0dNTjY8iaQ7ymzYMkgntitGDG0ZPUYBHGfwqHVbdWuX2cAHO36VBbOVAJYluTg19lg8TzI+UxeF5djpLAy4QA7yOAMcmsTxr4gEDCMgwCOP5gV5yOp+vNXrS9S1gLMGIAJ2qeleb+J7xri4AWRyA24sTnPOcZrqx2N9hQbi9WTk+Xe2xSm1oh7gzEhyWVTnAPJP1qMCUsQwCoTwQc1VsrzdKCzkg8CtJAC5wQSRmvymrVvNs/oXDq1NW2EETiMMHGBxk9SaVVkKkFQf61PxhAV4Bz9akJRSEJwTyPesOa52paDSXmVXlPzLgAAdq9A8EubjdEgJKkZPfOK4iNxkAAEgYHvXfeCLST5GLiIOucdz9aqNRRaZ4mbx/wBllc7m1gJUA4IPr6+mK1IvLijKhdoA5wc5NRWNgkgJaUhRggk55HTp61baKLc6bGQBRhgc7j9Owr141Ln5X7O7KdxIV2kDjHNVJrkSMc5HcYOMH1qa5cLneVIAwAD/AJ5rEvb+CEgBxjByT2NWpmkaHkT3d4oBJyAeD35FYl/MJRIQuVI3AdhxVmS4gaPe5yT3z2+lZ13fwRyiIKMDHU5DjrkEdu2KftbdTpp4eUnZI4PxFqBOAAdw6oTwD74rmmt5b6UGOIEKedvADGu51DS0u5nb7xJOPpUEGmpZgwAMmW3smQATjAOPXFc9TE2+HU+lwuQSxNpVVyozNB06S2QGZldlJICgjGT6963hA29gBkgbjt54pgURo+0AEDIAHJ9hTjykfkqHlIywY4x+Pc16OW4upKfJPY8XiLh+jgqSq0mN8tlwxcpjkbT1NPEjAZcgt2JGeaQRnywCwLAkgHqRSLEDjLDI/h65r7OnKx+U1Kdy6pEmGIAGOGXvU1q7lSHO49wTmqYgdVABJUgAAU9We2Ry4IC884HHrXpU6ljhlRXUi1nWz9nEaOAxJAwfTr/OuPuoYrpkc88lmGcAk+oqvr9/JLcMsLmFVYthOM5POfWmWt8JIxuKl8gZxgV2Sq6WOaUFHYlh0iKRiqxLAqocFehbPXn+mK6DSLAWkKMI14HAdAR9Rms+3ZTKEcncCCPYGt602R/NI5WLGCcE4X1xXN8WtjFlxAsOGDBlIBOBjB9K57X7+NmGSEBO38TWneXsLxYthISOCXACn3A69Mda5C+ie6uRHI5IZ87fcVooaXIaud54FjEHyuCQV2gD+E5HP869d8Oa1c6BMt1brg4AEiNkgjnp7V574V01Y7e2PAcj5gvQeg/KvRIVFnbIQAyKew7mvjc2Ua7cJK6PRwEnSm5FTxNcX95dO90JXJG4lu+ec1L4N8Can4puRNbReXat8jTlNwB5IGOuTgjNenfDSx0jx/ZvbX8YaW0lIBVsMwBxj3HWvbNP0S00e1ihs4I7aJQVUKME8fzr8zzji6jw9S+r06fv9Ox9PSy+WNmqspaHitj8MLfw/DE8sSzXQHzSDt+Hatv+1Lmy/wBWfLDYQcZJ9B+ld9q+jtOpKAFiM4A61yF94fufMdcHYwAyvGDmv5oz/PcXnFb2led12PvcFQo4eCjFGF/as924WSVkGSoA6Zru/BuiNBHFcXCCSZuc44x6Y79qytE8NSy3REseBGBhmGM16HYQJBGqL0XkcdDXy1KPPK7OyrOKVollUVUBK7OeAR0P0rhfG8eZpIUClYlBkBGSAemBXf8ARQQMk9c81z2u6dHMXlYgOwIJAyT9TXrt2iYUp2dzx86exYOq5VjkNjgqRxVi1smAIxgD3rtG0eOPKbA4Axg9AMdqrtoaRgOiYiA27ck4PY+ua8mcUd6rIxYVki2shZGDBiy9wO3tW1q/jEW+kLLcRrbkMVDA5UkqcDHvjr7VDDbCN2GMhV3YYdT6V4l8YPE89ldG0gUu6uS6kldoKnA6Y64r0spyypmeKjQp9TOpUjGPNI81+LXjF9YnnYOVIYg84JHp9Kv/AAB8ITa59ongyIJmDMW/iYZHy+3XmvNdekEwnlnQuB94N0A9M19a/AzTYtC+Hstw8SxItsGV1UDYTg4B/wA/qa/pXE5bTyjLI4aG7PnOaeKxCktjyn423ywSPYxDKQoFO4ggkcYxXz5cNcsSx+RsklTg4HavTfi7rianqUryuwJYpGqnHGeM+teVupVQQQB0OB1NY4DDxo0UrH69l9D2VJIa1y8eCCyMehB5rofDfxB1Hw7KhtZXkAPzLK5IPryOn4VzLujsxIJKgcr1I7j8aTeqIAkYRDycdz71vWwdLER5Ksbo9SVGFRWkj6n8D/H20vvs9vqLfZ32hQVG7J9zkfma9j0vxfZahHm1nDhgNpPY+/rX55eaVAdTh8jGDg113h74h6r4euEeO6ZkXDCJySAR3r4PMOD6da8sLKz7Hh4rJlU96loz9Kbvxlp3hnRxc3cwjKqGCluTxz07Gvm34lftlX9revbeGrKAohKme5JGGHoOtfPHin4va74uhKXl2Y1JzhGIyB0ribu+a8JDEhs56k5966ss4Wo0IXxKuzmw+RqPvVdz1DxN+0F4x18u134jnAIIaK3Yoo9uK4VfFF3e3Khruczg7jIWJLc9MnNYSyB1woBBOMnvTrZl85EZGJZgAy8gEHv7V9jTwlCirQglY9b6hSjG3Ke+6RqskunQxu7SS7AxK9QCOc1bSN3y5PmqD1XBxVr4I30V5YvFdRI4RmUSEAsSQMD6CvX5fDll5ZBsoCQckbMc/hWseK6GXv2NWLdj8jzPKObEScXY8Oa6mtLyK5WVowrAqVJOGHt+le6fC74t6nB5dvfHz7bcDk8ED0z3rmNY8EWpJeKBIkIDZUHg55pbG3h08IqqcgZBHQ18/n/EmV5jhuRR970OPCZbVpSu3ofQ2qeJbLxFppEcqxZXlWbJIPtXGR6fAkwkAAGMCQE8Adse/H5VyekataRMHllCkLjPT8K6FtesniWOK6gkJIyocEj6j8a/HOem9mfRRp8iK+r3gDliDlRgMRwah8N6MNTt0uZGMRlUttK9M84PvUFzZK2oS4mZ0ZwwDHgHsAO1dvotssUUZMYIXng9fc0rQkzVz5Uc9HorwOAE3OM4I44706QvCQC2QR+WK6q7sS4efGEILkYxke3/ANavMvEPxL8PaLfGC/nmjkAJG2EkAe56L+Nbwwrqfw1cdNSqfCrnSG+crgDA9fWq5YvIpJ4Ga5C1+LfhKQBH16wiJOSZJSMZ/Dmti18Y6BO5MGr2VyrqGEiS4Uj23YJ+gqvqtaOjizR05R3RU+IemJf6LIjRF0EZO3+Z/KvjjxTp6W+rSKrPDIkhBKnAx2x619i+LPH/AIdsdNmgGt2sk7phoo2ywz2wex9a+QPHuqW9xqytBiSLLZCnHJ6V+g8P0asIvnVj28BCctGjf+H1/LFejJaXcQC5PQDpX1r8JtcS+ie1gGNrKpbrkjkgH8f1r4v8H6k8rGONCpU5DHqR6V9H/ATWjDqkySKC8pCKdxIB6Zx2JNebxNT5o3ODMsEtZpbH1vpsZWNcHjoRWwYiUByCCOvpWTpZG3YTyMcjjkVqmQFcEbT25618Th2lHY+X5bETxRFeFUEcbgAD+deQftBRadH4ZQSwxvIrF1IAySeMZ/OvVrmUqSqjnPXsK+Xv2gvFTy3T2gJAUNIMdAAcDPuTmvocrjUq4lKB6eApOpWSPmXxBDEur3YiIIyGIx0zVK0gTcqBMDPHtVq8kFxM5JyT370keFcK5CcZzX68nypJn69QpcsEi7aOrIY8AjsetTLEEPB46ZAqKD5CSBgE8Z9KtwsrI6E4JOelS5XO+MLEqxoYyWII6HPSnjapB+UEYwCOKiIDgkpheh96XyvNcBxiLqD79qzudCiSsC7gA5iI5Hof8KsrGcBhzjg+wqBVAUHad459qt2m9+Cox3Ga0THexJHhWVwMuMBSK1YpgWIU59cVSEIVg+dicECraxCJwQpBJ5JI4HrWsSbot+aVUMCfQ4pJZhnILAHk4OMmqYuH3FQUEZJLMxwQB6e9V3utxzuAGerdDXQrDSDUbs20ZIALvk/TFcdeXjPIXYliRgj0NampXRmkJicOACDjkAiuee2ljUtM6gk5AQ5Bz05rVNLYzaV7MakgVwC+N3PSrIYxANgkE8mqj2xeMtg7uDgVaiwVCMCFI59M0nK5Dt0NvRZhbsPMuGDsciMjrnpzXWQ4KA7CxIyCvauCt2fCqh5BxzzxXV6ZevJAkeQFUYGCSTzz+tYN63INdsImQclhkDPSnw5DITkEjAA9aiXa6gs4BAwR3OacrKVBByO2KEwsTTZds7g2eSfQ+lJE+wEEAn1xnFRpgIAxI5ycHvTwQQQhGT60NjFMpK5BJToN3H6VqeH9O82eQljMjYwrAYUj0rJjHzkHBAPftXd+D7Fo4w7oBuJJKjqOcc/SvGzLFfV6EpdTzsZWVGk2b9tYJbW6hCCQBkHtUkt8bUhthLdDUyiIqAAwJOOaiukNzIXzuJGASOtfjNeq6k3LufATkpu7L2iSPqF9EFK7M5ZcHJH1r07T7eG02AyAgAdD0Jry7REOmTecG2sAT1/Sr1x4yNnKhZSwPUr0X3rCnDnV5nmVqDqfCeuXRMdg0gBBXjB7j1FeNeKviFq2l3twiLaFFfaokgBJXA7+td5ofiWLWbCVXchljJC55zXk3jiE3F4xdfnAyc9Ae9fWZLRpV5OMtUehlWFjKfJVV0U7n41uiPHcaYsYIALwNnJ78HpXj/jTxnp+sySpaWlxAxJZjMwP4YH+eldRf2UcaSOyFx3CjNcTrejrJvlQiJeOCM5FfoeFyylRlz042PvKOWYal78EcHcqBcCRCwIGAgOAcnrjpn3qaRRcugCFWC/dU9cdSf1p95AYp3bymQEdMZAx3zTISSpfAJxjivfin1PSjG2wZaNkBXAyc47iphEMFicHGBg1EVaXaCAGPCsT0NTW+FyrkEp1IHX6etWaJND02AAAMSvY9K3vDEqpqFsCrCOSUKWPVc45FYMMpc5K7QfXjNbGhI76pbZBKBgQAeOtc9VXi0c9eN4O51QcDKkcAfnTJ7hYkOFy3YGofNfD7ioB45rPvrovEASMZ455r5DJcgnmc02rRR+D4zGxw0H3IL/UmJBBYkdiawNS1Wec7UQD3J6UajNKJlRByT94noPpVQxlHO59xzj8PWv6Gy3L6OBpqFOOx+X47EVMTJ3ZXuL0AAPJhj69KpEEMxxvJPBFXpYi52ZxCCWAI6H1qMIIozj5jnG7pivo1I+flTZRK+USQnGOnTmsi7lZjuKhT3xzW41s7qx6kHJJqjLp8slyyqm5CPTms5SuaU6bMnlnEZQMDyQehFXtOVfPIcYKjOOmB6Zq9b6Y7s5VN21eR0yKuNpgWE4DIWHJB5P0PauZnpU42JdPieZAHCoQ2Q4OPzrQtWEbsQNx6DPaqsMTKERUZEYDIY5OccnPpUs8ZhGUBOOKcZG/KWhclJQOMHuB0q3bXUcBLEhh2HYmsqNmkgBQgknJAHX8aQXJiBKBQ/IAcZBz7V2QnYxcPI3xeo+WYhF61sWUxkZCEycdu9crBvJRWlRwBztXGa6LSWcFWRwvTO4dB7V6uHkpM87FQtHRG+uGkckbweRx0pVgRVZ1O4HtjoaIVcAElCWPBDZHtn0qRCy4Q7QepweM9+a9WMT5uba3Kz2yAkiQhiPujsKoXWmGUlgM7QCfpWuilpCAMk4HPSpJI2KbVAJz1HX6VqoGXPY5gWWGBCrkeg6VL9kIOWUHjoPStV7UEghSjgcjOc0+KwOA7EkYAx61Xs0JVPIom1iVSFG8kZql/ZpkmIVQGIORjqB3zXTfY1KEIeowfp3BptxbiREVABGq7R6gDt+pqPZJh7RHJtpheTAByeBlutZ09iUEoIwQcYznIrtRp6AZIG4ZwzDOAe+KoTaOZnAyQWOBgdazlh0xqul0OEl00Mxcht3UYHWoHsm6BMjuOpr0KfQHl3ElYgF4IGcH6VltoD27DD+aDyWxggEentWEsNbqbRxEWcc1r8uCSCDwAagETxuwAVhggkiuvm8Pny3bLFyeFxwF9c+tY9zp/klgACR2JxmuZw5TohVi9jn/AC8Aknge/UVE8wG1QeByKu3luwJVE5PGPSsy4heNW3fMeoAHT2rO50xdx8LIjh2bODknHNadrqSNDI7SLGinaGJzyenFc40pIJKsSewGTTftSwxsXQsD0AHf6U0zZK3Q7GDUonCI7gMMs2D1HY1LDqAcEkADPBPeuXtnRdzCQEyKM4HT2rVgRXKKG3KvRgeCP6/jVITlY1ZJizB0IDjjrUlxqBJDmPeQQNq8Z96zmcJ5mTsYHgnPJoMzmMZcEd8d6XLcpVDWuroRTKhZWYruOOQB6expi3ykkZwBwRisUY/eMAAzDGc4/GmiV8hSeAM59az9kg9obiXyDJBDAcFSeadHfRMgYlSM4XjpXPQbpS7KuWUjd3Kk9Aasq2xlBBBHWpdI0jM3DfDeASDnkc9KFvtrtxkcjJrGMhDgYwVOQT3phuHO4kFQTwPWsXCx0KZtpK3EpIBzgc8mpzPuUuM5PWsRpjKykAoFAyAeh9aVbovMqI5BAJK568Vg4SNFNG0tydwfBZunJ7Uqai8FyjoSwYFSpPAHesSK9cuWBBA/WkF0z5ySCDn61i4SNlJHSpKTKEUBnOc46Eeg96FuAys5xgnA5yRj1rDtruSIxyRSkuFIJAx1/wDrUWsxtyEVNqsSx5z1qbNGqaNzziFDud5HXHQfQdqU3JnRVAIYHO48Z/CsaS+CEgHJY4Hv7VJHftGBhdwxyPSp5mjVJM1kkKqccnPapCeMMBgjg461lm+JjGDgdOfWneftBJfAAzjrVxqtMznQUi3IFdCGOBjqc8+1QBUEQAckDnaD0NV3vwkYDcnqMdc/WpFlhaRWLgllBIB6e31r0qOIWzPJr4VpXRNEqqjoowkhDEHuR3pViVi2TyMA8fxdc579aIFQNlWJLE43Hr9K14LVDbtlQSSCc9zXqKa3PEnGz1MiSEr8xBJUZBH8qSGORwQGAz2rcAXYCYwpAIJByKp3U0KwqqYMmQNoHX3qXUMvd7lSOAJIWEwZehAHQjrVe6vFhnIcgAELkDgkngA96dPeAM+HABHIx2/xrJluZY5i4bacYDAf55rkqVLmkYxb1LM+qKQQCc+xrPu9allcIHKgFSDnHIOT/KoFhba4yzNtyDjqamh0lyisRguoYhjyDmvOqKVRWsdtLkg7pnYaD4pEvlqJAr4ABz2HavUvC2qi4aHEqgNwCTwSK8TstOMW8oimXbiMMOAfX/61d54WvTbyRRzhSyDBIGAD3OO2TX59nvC0cyoyVrH3OV586DVObPbbSXfgscbcgkHjNaluw2HBzgZJz0FcnoWoBo1VMMh4AJ6V1dgdx+6Bjt61/HXEeTSyXEOm9j9PwuIWIhzIuRl8BwAQwBBNaESDyw5GCRVKNTyASTnOc5x7VcTkHDEEDGK+Jc0mdpet2ZQQWRAehP8AhSXN/wCTESONoxkntVXzUCguMvgA9s+1Zd7d78oDhRzj+lZupEuMUVNWu3uWDBiABghehrGZAxLOCAeSMdK1tizqHIz7e9ONgHwdmSehrPnO2LSVjGMZUqU5UHO08ZH17VoadqE9tcRhQxXcMqp6r357VdbTSuSgxgjkDOR6UlvYKJAEXac88YqlUQ5NWOysdTaaIEjAHTPXFZut3MkpKgAAA5PcUliJI0bCY2cEZHfv7/hUF4Q7FkAJORkcZxW8W2efKCUtDnpLY+YSeWIA+nXmpYLIhlwhYeoHGfStSK1Mj4cAMT0HOK2ItOEaFiucY6Gtkl1DmsZOmaIeCVARSTgnqfXH41sW+nrExYAEDtirsEJ2gcA54Aq9BYAYJGST/COtCjExlNlRLEMAQmHzke4+lXoNOXgkDHcepq7FbiPDEKQehBz/APqpWcDABIA74qtEc8plK6jEcT7ARgYwteC/GIO4AI+ctgNnGxe5xX0I4Dx71XeR82AM5xXgXxjk2zu20bWydx7HPAx6V+h8GVeXHRSPGxrTifPt8w+1uTwueCp61ErPGQTgyjJz6CqmsSr9smAIVA+SqHgevP1zUEVxHbkFQQGHPOcmv7GoVLwR8LVj7zRprOJQMKFYjBbP3j60qyCIEtywJHPNZzXQdnIJAB5wemelKjrsOAd2c5PevShUaOGcDSMwOAQQD3Bqwl3K2BkEKOAO1ZTXJcgHlQcDnqKdBdKrMWGT256Cu+nUZwTi0a5uy20FCGJ3M+eT6cVKkzyHBbBPPJ7VkRX6NKFLFVwSfQntTvNJyQ5B6DIr0qUr7nn1Is2BeBQQVYgHBPX9KfJcGMF8FwBkbRzWTBcFpEyAEPAIHU9zU32p9pXGDkjDeld8Fc86asai37vhCCMkde9Zus3wjYq2QOgBqNbwRKCWDsDn5axdRvzMHAbEvbHODXfSpnNJsSWRHlym5wQOoAwe/c8VatomZ8kZGB17Vk2CAyEsm5yMbu9bMfmgEAFiRgAda9WCsjBj2aKI5BGeQcnit/S7UyBQMs2AcAUeH/Dk1y53oWWQAFSucZI/riu/0fwytsyEoynGNwHStObl3OeTMW20MykO0eVIPGcYNbVrpIWJGHUAAjIxx3ro7fSSrIEQMcfXNW004Rgq0QVwcEMOlYupfqc9nczLSzEXzAYXHORU6WwcgKGiBOSFIJ//AFH+taQtSdxIAUAcL3pFt14KhgAf4Rmo5rlLUqJvLFWAdhwAOKkVVLMCcICOCMEe1PaMrlAOSep7k9s0827QKoAyPTOTSsUM8tV2kjAYEj3AqHyhuIB3eme1WDA7jBKhevPrUexlPLKB0yKS9SSCQF8ggEn5SQfzpjQiOZQASh+7x0AqdYTDAwwzHIIJ5PXnp9ac0QwAQSRyDjpV3Aie0WRSQAQeo96a2nIygkYYDH0qxDEWcsrbTjAHbNWCSFAIGeeoqeYLGHNp4IwwLAHAI4xnvVX+zggY4BUd66F4QpKsQHxznjNZtzbAowwCdwbce3X/ABpcxDiYlxbEggKTkce1YfiFDBp4AAwOBk4+tdVJC20DJYMcZWuQ8cKsdi8e8gsCBg9K56srRFCPvI8z1Kd0lbaS3Pp0rNd5tyeYhA3EHnOF9vxq1eMEmAU5KqVI6YB//VVV3Zgdp54HzcivO0PZjEfA42uepJIB9Ko6kwXasrkuflCqvB981cDlFY8EE5PtWZcSq82QcgZ4I71x13ZWO6hDVFcyBcqAWYjHTpUYibgscDqSOc+1PXBkkB+WQcFTxTSzDKkkjrhu3tXjy1PZgiP5/PCoDsJwvTjP17VXdoURwGAIO0BRkHB56dMdKtiKWRWwSIhghc8cf/rpoto0OfLCAnIVeQB/n1qEblRSJNixlXkDAsinkD9K7TT7UIY1RPKReWOO5xwfeucsLBzMSqArnIK4JPr06V29jAxt1DlQ+eoXGR249a76LSOWq29CSOMCQqpAOckBcYPf9ac0ZDAkEEnBFWFhCMHO0g8kZxn2+lIIcyoCSGPAwCQfxraVRJXOWMbuyK7hI45JSzKQMAL/ABeozWMNMv8AX7sxWsXmrjDYPT0r0fQvhxfeIJyHRkThgQDgjvkdx9MV7J4X+GNlpCF4LZQ0hVnQghSQMA4z1GTX5dxPxtgsng4RlefY+my/KKlVqdTRHlfw3+DLCOCW8j3ylVJG3JVu+PbJ/SvedI8NxaUip5SggADCgZrTstOSx8sIArgHlOOPSrSwFzhvXO4ZGBX8o59xVi86qN1JtR7H3lDDRoxUYopXFriJw3K9AoGMVz11YtFKrEYydwPt04rtPsxMeCMgjAOapvpaTh0IwxPrnHvXw8mnsehBWOWjYhwwJI6D2q8ny4Ay7EZAUdDW3/wjjTJhcFwDhRxzWlZeHkjcBwMgcmsWjsU7GPZ2Ek4Adck8HPat+10YKpLjjGPrmrTQwWcBaUhAD8oJ5zWFr3j+y0iAiIh5VGAM5APrXbhMqxWOly0KbfyMamJUep0Itki5YZCDnp0rK1KYyjEZBAJbg9a4O28aSaxclmAUFsAhjyPU10yMWiRiCe5rlxWCqYSfs6qszqpJzSmmMdiwJcgE8HHeogjSgBEBbJzk8AVKUBBAJAz+VWrSIckjjGQa4nodaVivHZKmDtBY5x35qysa7VJADgYFXFVMA4ye31piwb3LA5J4xS1EVwjggBQT1+tXrdSoBBAJ7U1UBbDAg9sVcigVRvOAemD3otchszL6YRKgCrHgnoMZqOGYtuJOUOF49TWR4q1dIdRSJZF2EgAk4wcc5qzYXsUsSEPvBPBB4yOtZunJak3TR0EG4ooIyOoFX4SeMEAnrVG1clAFOCR+VW4+QCSDx1z1r0cA+TEU35mFT4WedfEKBmdzvCjBxjrntXnaBgSSMkHv3r0H4kTrFMyDIGBjJ9a88eYhmAAJBxuB4Jr/AEn4PmquWU2n0PwbiCDjim7DnAYsUJBwCA3PPepgyuQqHdnrjkA96qrkBSSckZIz0Oa2NOtgFXcBjPJ9K+6tY+TbYQWbMoDE5xwR3q7FYqgTkE98nmrT2ywM4VhIg6HtTgGARhggHgkcipuFyKOFEBJBX27fWpo1BTAGF6gjvmnKrSMUUgvyQCQOKIzJjJUKc8Ajgigm47+Hg5xyDSYCFVB27uQM84oJAmBGGXpgc8n+VSIwVHLISMjjj9D6etGoLzLUUYRTgZBGOnUGpASgAAIOeD2AojlEhIchAQBkjsPpUsZSdSQ20KQCTxj/ABqGy0K2HjyRkdwabECZAEUlSAAB0H4dqn4MW5zhRwSBkn3xUSMBu2kshPysV2nH07VNyrDnPIIOADyAOtN5WRGGRzjJ7elTDY2AOSOvbNRl22lfLG7sCcgUXACSXMhILE4JPr6+9GHC70kIcHgqcEe9LgKoAGCO47/hUhzu3AgDHGQDx9DxSCxDt3Mrk5fk5PPNVplk+Y5AOcmreCXQEgKSSRjH+RXK+O/FFv4e06V3lHmkEqVOCMDp9axqVFTjzSYWcnZHMfFXx4NA0p7S1KvPIeZCcYA7e9fMWo3x1O6luQCxlcksO5HGcVp+JPEtxrOoPPLK8wZjtDEfJntgVS3KYQFj8sqMk56n6V85WrqtK/Q+1wGE9hBSa1Y6xlZVw4+fGMgAA1r2sIYQuU3FmwG9PU/pWdZRh/KIcgAgnb3FdPpUKbAWGMHIU96mKTO6bstjRs4Gi2cAg8/Kc4rodLjWVx8oPcZ71l2kYVQACM88963LErEVAGG613U1Y82bub1vGYgNxAA5CkcA+tWIr9EL7wCp6kjHNY0U8jzAkAqOp71aKk5IJCnnB55rob7HE4XLk16CrIg4zk47fjXLeJdci0uCUSkeZjkHt6Vp6pfpYW7uSAMbsKe9eVa3qsurTyEb0jLAkM2SMdPwry8TU5dDuwmF9pJNrQoahdm+uHdzjdkkD3plpZ+dhUVtoJJJHA96jit55rgpG2Av3tvcfX0rd8pLEfZkcPIwyzKMgccjP418vjK6w9Nzkz9GybKp5lXVClEzbvSgEdlcuAcgEcmsDULZzG4UFSOcmu7tbctbrvRQwyAB/EO1cl4knQXJih+dWBVgOMHvXDgcX9ZV2enxDkaylqK1OYWSCKd0NxuBBJ4ztwKqQkXFxIAmxVAAJ7+9Szw+WxOMDPp1p1kE+0FSSWxxnvXtRPz+a8i1EhjC4Q8jBOaepG1c5I6HParLRBEGAQSMc1BBCZC4UklRk8Z49a2VjlcixJAijKOHIweKsWziRAxy5PAHpVLzBAykuAw5AI7VoWKiQBmOWzkEcACqsieY7L4aWL3/AItsLYhSkjZ+Zc5I5xX3Ppmki102FCCsgXDKw6ccV8j/ALP2nRX3jq3LhiYY94BHcnH8q+1NQjDbmjbcCB82evH9K/mTxSr/AL2FLsfeZI3Gn6nO/Zoo5GYIA3B8zPUemPrRtJL8kDvmnYZnJBAwSOe9QytsILOQDkEY79q/nhM+ti7mZqSPGS4AGRz6AetUovMl4GTzgD1rZuLdbmNww3DOME96pRwNAcqhJBAJA6ZPXNTa5upJECDAJIyw4B9PX+VToqKjbxnd05x3qYRqUbGMKSSfQdqw/EOuwaRbNcFlAjGQD3Oa6cPQnXmqdNXbInOyucr8SvFaaZpzpDKEcA4OM59OK+b/ABJdyalIHmkc4BJQN8o/Cu58Xa8+q3plOHOSWJOeTXnl+DcXEqIQccn2Hav6v4RyCOV4RTqR9+R8vjcQ6vuo5W4twS6ghT6EZ5quIpZJY1w2zHccH0rfn0s/xOpdVIAAzjNMijGFXD5XK7nHU98V+kJ2PAdNsqxqShKIxf0HQ4p63G8hAFR2B4k4PTpz3rSSEbSMgY5GPWqcunrc72MYldcsM9ver5yoUjNmBkQp3+vSsLUA0KFgcnIH4d66iWybBDBckY29cVlahpZPyEEkDP1PpXPOVztp07HLPbltzjkfwn19fpVQxBsKQQc8YrphorjABycj5elTN4ZXYqgbDksCOtc7kdaiciC5BUDJU4z/AEp6EwsWjUKzcnIPJrp18OMswJ3KAQSSMZHfFTjR4IJ5XdN4KlQGHY9/rU79C9UZOm+Lda07JS7k8gLtWMEgD8qw9Qub3W5POuFMkobAY8ACusktLVI1jjQKAOV6VUuLyy2xQ26/vQCZDyBnPAyamFKEXzKKuXzN6HMvo07Afu2UD05zT/7EmVWLqFYEZDdSDW4dUQlgQCV6H0qrdaiWUEAEZyecH866lIgxrzS2ZBwAi4UhjyCelUpNMkVMEAKGwSBjA/xrSvNTjU+Y5zkbgCe/YfWsw6qZZCBkAnO09qhzZrCLbSNGwtVgRS4wexrpPDHjG78P6gN77rYEDHIIFc6koliyWPByPen+YzBTjA6EYzzXmwxM6NX2kHZo/UcPgadfCRpVVdNH1r4I8cwatawSLLGxAAyxyQcY4Fd4JTNEWjOXxnaDjNfE/hvW7rQ9ThuIZWi2nJUdx9e1fRXgrx+t7BbYnUBlOUI5Bz61+p5LnixaVOr8R+G8W8Gzwl8ThFeJ6SieZG2UwDlTkYzWbq1kzybSjAjAOeM47HNatvI13bh0BLEZ+lK9ksyyrK7o7DDMBnkdsE8V9xGXmfidSMotxkrHCyYYkbB1we/SoXjDRqACWUklj1I7D0wP85rZv7QxsyjlxxgDGRmqTwsFXICZOOfWuqErnK5Mzreya6kCIOD69M1dk0AhZI1ZlfdtUqAQ4xyfYfWtzSrIQqxIyX+b2Ht7VZeBVcsSAcYwO4+lbKXYi99zz97HYwYAuvfnpVOWH5gHBAbt7V1d7bHzJSAAd2MDoKzJbJ4pGBXJJyc9h7VtFtiehhyWiOhRYQpUcPnk/X6VVOlhAMoCT69635YuSQjADqT0PtTPJ+Xe6kBQRtPbmr0NIuRzF1oURQvNIXBUKoABAI9/of0rOuNMhLoQQ+BkMucg446+la2qYt0JkPlQ5LD0JJ6/jXH654ySC3e2sipYnDlkBII649K83FVadNe8j08NRqVnaAH7L4djlgh+aSVzIzdTuPp6D2rnru+aadskEE9SelUbi5luXZhISSMk55qvFDP55CK0oYEhFGcAdT9B1r5Wf7x3Z9VSh7GNh8oCMAjZIJ+YDrT1UYBYE55AU4+lRyAggEAAdcinLiM4ThM8KB60lEbmPg3vlQu9xk7VGSAOpx7Dmpoim4kvlGGCD05//XUEuYmWRf3bgEg45BPcGpQQVaQhURgGIA6Hvx2rVGTdzQtsTShI8ICQOvJAHJx+VWBGoY7juA5BCnp/Ws62faQ4fAGGDKMkD+ta6zJCWQN5oUko68A++DzzWhhIuQgrtDjgcjFTq4GcR4BxwOpNVFkLsrAkjABA7VM8oZXwdgXDEtwMU0YyYqFC4J5OewxxUt9AMoyrkZHI7E1REjSkMgBjPzK6ngjsR6g1dE4Loj9SBgAY57/rWqRne+5qaVtiMRJyZ+EY5IYevpjg810cCOVIwCAQAec579awtMYMgCglQcDIwQQea6OyGACDkdOua1iYzRpWsRQM5OWC8LjgknGPbjJz7V1WiIUQAj5cbstzgjoM9ea5uLIjXcCxJ4J7DNdLpBZsoAFA5+U18FxVVtBQP0vhGlfmlY6K2QlQdoAPzE+ufarsVqrFMKQD3xwaq2DhldHAQdiABz61r2rr5YG0EDuT+lflUkfqyRPBboFIKgAAAHJ496q3lg1zypIAI4x1/GrqKeADnJ5A54q15CRwlgTkc4I71zyC9jjNVsyASVG4kkYHAFc9dyPkR8A84wOwrrtemTaAoy5znHcVzy2jSSZI4PTNZb7Dch/h7Sxch5CoL8kE+g7V1MMotolGVJI6en/16qaRAIovlyCAQcj9KewU+Z8jE5OQe1bwi0rnHJ8zJLm4EbKGPGeV7g+tVnlDkuCzIGwF6ZGOtV5yWGVGBnr1JHpU6KREpAyccgVbKikTtKk6KQoLLgZ9vTNSSzh0Kg4Yjgnt7VWjO/IjVRxkZOMmqN68kL8AbyccnjFc8mbRVxl5Mq4QncMkkds+tYt9CfMLrKQOoUAVZurrCbVOTnvzis2e9RQQxLHGcCuOWp1QjYgmuWRyJCFGcCsDV9S2KXU7znJycAj0q1fXLuSXdB1IKnp7Y7VxusX0yKYlw68ksTyT2H0rNRbOiMDG1m+aScFsADq3XJPXj8qykChyxYZPccU+eVopCSCwIycjNU3nBIQDBY/mK6EnY6Emi7cXbptJmYRKOF4wD3P8vyr1n4K/DSXxRew6vdbRZIN6gg/P7471554C8JyeLvEMFsVZrdMNIrLlWU5B9s8V9qeH9N07w5psNpbhVSNACy8A46nFfA8SZu8IvYUnqzzcXXlTXLHqa0qW9jZRCCBoDGgUDIIAA74715p4q0xdfhmRlDkk4wMDcetbPiPWY7u4dLZvNiQ48xHwHB7gdx9ao20wZwpBIY4GBXwGFk4y53u+5wUYyhafU+UfiV4IawuZikexlY9sA815k8qRuApYAH+IZr7k+Ivw+XWdEFwkAY4YMcdT1APvgV8c+O/DMuj6i4AaNQMYK/Lya/V8mzH28FTm9T73KswVb93N7HMtJjMZGATkEGtzw/dciIk5xgZ5JrBMAVwHcMc8FeBVuyYQzpchisg4yD1Ar66Ds7nu4qmq1JwO4gDCIFkZByQWHWnEqMAgkAZI9B9KzdP1M3KkOzBQcgNyCa0FXc5IBJPftXepcyPzXEUJUJuMkVA53SKU2qzArx8wXt839BUTqVJKDB7H1NTXbiNcHhs447VUnnKbSCSCMY6ZNFjmSGJCcSF0OSeCDmo5Q0b4Kbmx93PamT3ZSNFwWAOQc9DVaS6aXGQwycE1STNkmWADDlSuONw96gX5VxtCEn8yakaQOAwc4HBBHAHrVcSpkBWJI5znOfSmaJWBcByXOCuSPrVjTbV729AJZuAeBgAZ61TWJ5HJY4HUA966XS7hbaHLRs8iqFG0cgClZMzk3bQ2UC2+y3QqSo3HJA+lbVnMkkBDKEK4AJGc1wEmolrpXIwc5OO9dHY6miopIJJBJOelaxjbqcMoNu5Y8XTJHbKoIyRn1xXnlyR8xOSM9SOtdH4lvHuYmUvjI4I6j3rkbt2UKuTvAxkd61uVCFkSoDIxKgAD1FP7OCcgYz7D61Siuyq7MEH19acZHdWYk88ECi5TiaEsoTaAccAEj+VQ7xkkYJ3cE9hVdJHUHeQTjAXPUUIDuJY4A5xQ7kqJa8/kZAUDuT1pk+CScEknOBRKo8tWRQWORg/4VWaZn8ssCwztJU965qkuTc9rAUXUldLYZe48osuEIGSoGAfesmQsQxBA/Gti5iJiBAAJOApPWqsOg3d42xYGJJwvHWuOVRJXufVcvJG7KMWmzXs8UUMTSM5AyBkD3rotM8FX9hdyTXMDRAKBz0xk4OPevSNB8MxeGtAF5cQA3bDaAf4fXmqUFrqGuX5ZmVUAJ27uSByc59qwjVctYnymLzG7cKexzn9mXGCgTBAGCO9W7PRbiWREMBRWG5WJzk9xj867q10sK4J5GMADnHt+FXI7KNTGMAMpPK9QCOcfhXXFye589Otc52x8PIYtsigkDIz2NbcNkLZAAQikckHjHpV5rQRAAAk5yM9sU24YkIUAAByVIzn1qmk9znbbIUVZAdoAQcA+tOEW3AOCDU7K5YCUKmQH4GMqaaYi0ZyMZJPXt2qUkVBXK8mBjcvBNACB2dCAQMZJqpc3ALFASxQZwB0rNaZnYAyEA5JVj1r1aFG65mfT4TANxU5lqe9MTMiKJCwK7iOlaHhKV7G/M877owMlMYBrDhmWeQBCAM9SelaszJHbgB84GWNds4Jx5Wj1Z0oqFmjoNNtR431yeeQAxgNGu4YyR0P0rnda0YWFw8RjIKnByOhrq/htataw7nJBaQsgByOa2fF2mreo0wicuepjXOPfFfE1JOnXcHsfG1I+yquKeh5DdwCHBIBfPXNZrSs0pGMBTgH3roNY05o13CIqp6EkDJ78e1c0c+eYy+CScKT1NdDt3OuDXcvx4lGXOG5yPQVeglSGNTjrwSazLaRJmLoQHUgEH9a0Yo0CEsSQOevesmbplq3REwSmQSSWH8qlSQSOVK7SBwTxxUVsoZWAcknoPf196stGWwCACOefWsmhqw+GTfliADyAopMO9xCjtsjVgTt64pIY2ViSCBngEdanKjzI2UbwTyAeT7VDRd0NnJDgZ3gEgf0p4jPGMhe4A6e9MKusoZSAMn5TzipmJMgyeTjgdBRYm5HGFWQkJuOOCak2/vC4J244HamBhEQVbBzuyPWnSSNkhTu7nuBSeoXYjxNJIhYkbDuBU45rb02zx8zLuDgHntVfS7Y3ZQum5cfeU10lpZJFCAAd2CDgdPwqeW5EpE8FoqxgE8YGCKsiI7lBXGOMkcinQIDkE5IA4B6U6RiNhXIwcEHvVqJhdlOZSSdpyo6gVWIDqBghs4HHWrszHDuoAz1xVWRWYJgde+elaIpDAA0fABAPOe9WbVQSANoUDJXvntUW0hgAobHHXv8ASul8P+DtW8WFYtNsbhjjJmMJCJ7knGR9KblCCvJ2ByS3ZnpGh+YHgDBFbPh/w3qviC5EOnWbSRgqGmI2og7nPcj0/lXq/hP9nm0tphP4hu5b04B+yQNshDepzkkj612+vXlh4S0iW2tYFgjVS3lIACQBwM8VxSxKk+WkrnJKtfSJ5bongiy03VrS0J+1X0zBS2PlQdwP8f8A9de++HtPtNFsREFCkchjxjHWvINJ8U6b4djkvZQs+ozDzPKXDMinoPbmuW8W/ETV/EJZPtMllbE52xEhiD6nrU0sJiMVUXPGyOyhldfGNdF3PSviN8aVsX/s3RlFxISQ1yB8iHpjjqa8qXU73W7kT304mcE4XGAPoMmqljYp9mKgkkA8nqffNLYGJbgoz7Gzn5jxX1scNCnS5Yo+ollNHD4dxgry7m9hVUKHw3XkdR9Kmjd4E3F8nIxtPIz1rPEnmEbcDBOGHerkSl8FgCRyCK8ecbOx8jKNnZknVxhQADwxJLEf4D+tSLs3hyCSOcr6UI4ErMCoc9geAf6Um185d8OM5A9aSMiYs8gBJBfHQdKa2WBBJA/2jwabDOAQCAW6Ek1LtDAAkAdcnmtLARiN1wMjLHtg5FWXUBVBJGOeDTfs7KVAYkHoQecVMsYkIHBPqKgY2KMsQSxGehA5xUm1N6oxzIxwo9adFCVcDGFXjdmpY0Vi7EruRgBk8kY5NLUm49UAwSMkcUKQHAjTBPDH1qu7s5OBgZwCO9WosxhCBj3q1chuwoty0qgkqTkj3AqdUSOQFTg+ppn2nksCCRxmq0k7u5IIC5596d2LU0JLlMEDBIOD7VV8xwSGfK8nbjGfxqI5IDqR1zn1pJZmUgFQwI7ihMVkPaQDkIOTyMZI+lQXFkJiSQDuHU0sTszMFOCB27VJgqVJJOePpWkZNbC2PLPiL8L7jxBbObeVQWONuMkc88fSq3hnQbjRYliuQRIBwBxnHtXr7KAqkAE55Oegqpe6fFdkOFAnBBEhGTj0rxs4wTzLDunfU6o1525HsW/BcyvaIcEE8HPrXbQIMIQcHqFzmuS0eGKAgSOyDOCUHIP+FdXayIqphxLzgEkciv59xuXVsFVdOrGzRlPTUvS20VxGUkQOjfeBHX8e1SRQiBQIhtA4xSrKVckHC4PykdvX61DLdpbsoc7AQSN3cV5vsvIxu2TmbYCSST6k9aiN2mGDgvnnO7GD61UkmWeIvHKHznoentWLdSXBYgMVUdT6Vm6M10NIxua93qGInVOSwxnGce9ZVvbi4dlcZJIJPcVPHG4jRg8ZVumZAGGPQdSau28a2yhgNxOS3bP+FVToyk0apJGheT28GnRxRjLg4OegGP51ysqku4AwCc4puveKrXT32CJpz02RsASfqawbfxvaOQy2LAnqjybsfiMV+i4Dg3Os0oqrhqF499jx8Tm2CwkuWrOzNkxljnABPPHPNW9MtWeQFSGOcc+vpWOPFNpgEQOQeoBHH45pzeMjAWW1RIiRkl4wSePXINevR8NOIZVFzUbL1R5lTiTAKLtM1/G1iLW3idgUkZf3kbDg8cYPevLJ70ruIAG1sAdjW9qmoS6nnzZ3dmOSTwAPpWRJaIFCEZUEkZPUnr/IV/VfCWS4jJcIqOKlzM/L85x9LHVeamrIpDUFYEOXAB43dD9KsQRm4DOPuKQSScYpWto8nYmE68nOCKFURgEksSOcDAr9AR83oPZGyVKsATna3NPhs3d2RQgAHJbgk/XOCKURA7CxIBXcD6c9KlkZcBTyFIJJHQV85nOO+rUnBbs+54cwHtp+2ktEQPZLGAcDOe4pPsoKnJwc5x7U/eZckuWB52/yqWDBPLZcnjHavzCUnJ3ufqKTSsV5dLWTaUVsD+9yTV610lEVSASBz7CrysNqswJfJUnHB4q3HbkhVUEhjzWLE0RW2lIGDhAqgbj7AdeasmDy8kA7n+Y47n1q8lqQhVfTGDQtqVcknA6k1NiLIzCkjklozhf4ieD/APXprgRhgQy8gLtHX61szwDywAQFznn1qGaESMEGATx071ohrQ4jxND/AKI4VDtYEMfUda8V11BLcSqQAQTtwc5969o8bFobdwJdo9CeleK6ogSV3Q8c5OenvV35Ud1JXRx+pWx8wnGDjk+tZIRIndgrOW6nPQV0N0FeIgkAnPLdfrisOaAW0hyWO7tnANduFxHJJHLi8N7SGgn2hLfS7lgMM4wc84Fed69mScSY4PVQOoNe0+HPCia/pjvEpdixPIxnHUD2rzzxr4Xn0y4lYphADtAGcc85985r1cVGdalzLU5slrUo1nC+pxyAo6lDkLxgd61LW4O4DHzDn61k25YuQx2+ueMVcjyHRkYqpGRuGCffmvz6s7TZ+z4XWCNiCYyKCQCc8AdxUyxiIZJ+UdOc4qra5kcljkqCQPWr0WZPlyCOO3WufmPSjEnhRUkSVRn0B6V3ngaUSF2RMkHaWPBH0rglBOUIyq812vg66McYJG09AKHU1R5eaU74aR6VG7AAoSMDkCobg3GfMOWX7pOeQfpVKe+eKJXaUAkA9c8elUZtZEGTJJlG4GRkGvajNW3Py9UpOVkTX9y4jYA4bB5PeuYvJh5gDOxYEMABnPr/AEqxqesvOSkSgEHJJ44rNXzZpAzAAHjIHSpqVklo9T6XBZRXqWlNWQm9yGkkEvlltqkngn0pPsxTBjiCJyAoGMk9/wA8/nWglgduSN7AZCg9anRAEjLDaTzgjkV5s6k5bs+4w2X0MOrxjqU7e2eFJcZBYYPPbuKypyFlJHBXPJ9K3ru4yrhjwQcbR3rm7+4IyhjCyHBLMeQPTHvTj5no2sU2v0UuGVsZ+U9M/hSwzCRQEBBzyx71m3bpLh8ENjAIOM8+lWrFC8BAcqQCCQeg9QK9rLrKqmfBcVuLw3KaRcuoBYhhkUlrD+8dyCTjqaiQyhADtIyT05PpVrJ8tHAy2RkA44719/Tkj8OqU7DlV1jMQJCtnPPIHsaZdSLBZOGBYgYDHkiru6NwGDYOeoPX2rP1pM2UhGACMHmvRp6s86pFI8/1i4LXKoVKjn6VR2s7lSCAOTjvWjPa3OpXaQRgsoOQMY5+tdRpXhD7LIlzeBX3LgLG3Q+4reSaPMnKK3MzRreWdfMCthcLz246V0i8gDJVge1WVtxESFXAPJIHrVd4JHvSgIMIXJcdc/StIaI4pS10GSoIw8pIJXjB757471zLof7UV1YnnJDc4/Cuma3LsVY4GeCe9VJdKBuAyIFc4JYjOcdqtyM7rqd94dlLBEQbkBA3ZwR+Fd1qt1EtjbgMsRVArZ6k5PPv/wDWrznTNUSztojIArIAoOAP/wBddBquvrd2kIQYIUA+5r5LGUZ8/NbQ9PDWkmkzuP2e/G8SeN7q1mQJDISsZJBwwbBOe2fSvr6WNXKkBcgA8cgHHrX5nHV7nTNXS7sy0EsLhxk5zg89PWvsr4D/AB2tPH2mvYXs0FpqFnGD9nmyJpskgsOxAxX8++IOSYmrJYujG8VufYZViVD9zM9ZuAMEk554zWVOg8wqQCxPGRWhJKpUspDqTkFelVIMyXZB4KjJz0IP9a/nmUVzWZ9nGOhPBEYowQATjqanEoXJIIPYg1m69r1l4etzJf3K2yYLEsQTtA64rxjxF+0os94NM8JaRJqt6SFFw6EID6g9PwNezhcsr1lzxg7d7aE1JwgtWfQD3gt4C8pITGSxHAz71VYLexYjYOOpIIOPxrxjSvAnizx2i3PiDVZLBD8xt7UkHJ6ZzxXo/h/Qr3wlDHDK8t3ajBLTHLY7H3qMVTpYd2U+Z+RhGpzfCjW/sxrmYOQQM4HOMjFSDwlLcsF4YlgQVOAD9DXUacIJQCoVg2G6ZxnoM1sAAqAQABwMDtXFGnGZfO0cOngz5XUjLYLMc9SO59q+P/jQkw1jUzOTta42qwyc/LnPHQcV98IgRiABhuOR2NfH37RHh8WWr3gaLYwIcKo6gn/AE/Sv0fgzDQWYRbepjXqN02j5f1K2YBIPlfzmCuwOCATX1D4gvx4V+GllYRu0aXEUbNGDghQCOfrgYNfOrQG+8WaVaOpI8xWJI4wDxXpHxs8VrNOltbyh0soltiM8EgZz+BJr9Z4j5p14U1se/kuF9pGLaPAfEuprqdzLMwLkysyk9smsRmJjIVyRnIB7GrE+yCFkB3AkkZ9SagkVwCQcgDoO1OnDlikfqdOmoxSRDEskIcsVDHjp1qGVwqEsc84GD/Spm3vwWyDyRio2QhcYAVTxnua0OlRG/NG4AGeO/PWhXOSScgevenS5KAIMHNQqAMb2IcdFHepuWo2LDS7wrFSFHGPeolmLTEKCoAIB9fanoxddxOBj7pHeolYM4bOGB4PSquLlHSDzFAZsjptHBqxptuYp4kDkIzck9hUNuSTk4JPXFadjiWaNVQhDkkjoKiTvoRKJ6n8HdWktdaKOcRByFDDjOODjvzX1HpUrXdoZSQSTksT1r438LXRs/ElgQ4Us+3GeG4P619aeFpjNp6M4ZGC5AY9a/LOJcP7OrGsup8FndFRkppGlduWXYEYkk5AGcjvxWBequCVUKOnzDFbd44kQbwQh6hTgj8RXP64IygIEiKq5OGIGfU/hXwc53PnqS1OX1i48pJEWQA84XPQetd78INKe7smlkQuWAVdw5Ix1H6158mmTatex2kALySHjjoM19M+APDUekaPCroCQuOBjBI65/OuWpNRSSWptXqKCSSMG88MiC7gYvvQjcUMYyCDxyTwfoK3bW3MSZIJz1yeprfvdJU4Yj5V5HvWcYo4iVUEe2aFKXU8tzuVLq2M1o8SuLckblbkjP9K+SPjlol5/apljLFNxDFeAR/Wvr18YyFDAMAVPSvNvjL4PS90dryGIFiCCoHT1r6TJcVGhiFzdT0cvreyqq58IX92bZ2QxhY0yFPBKnviqD3k/lrE08mzO4c9P8K3vGmkGw1CeJyCXJMeOMAe3euXkhZHJLAIRwM8g96/aKVOnKKaSZ+l04wqRTsK103nRIpwwO4KQSWPue9RPftOQWQlwTjJ4FRq7+aCH4HBA9frSkHcGjAwOoJyQa6VTjH4Uaumo7I6PwxKRcFi4QAbic9favbfhhrkmleILCbJETOAyk4yOo/GvANFusXiELlc8qfSvV/D948cJcHeVIZQT0Ir5LPaLnSaXU8nF0OdNdz788Ia+t/bozEbSB8wPT6+9dXKSCSpyvpXyt4I8XXj6bEDdNFIMMSvc+mPavUtD+IE8Xy3cplHGCBjJ+tfi/wBYeFk6dTofBV8DOMtD0vU8G3YqCMnp6V8tftA6GV1DewLLJGxBUcHkHH86+itN8UW+tQMrYR1OAM9q88+NWhpdaSZioICgrEM5BBOTn0OelfWZNjoRrxnF7nRl3NSrLmR8UtGqSuwIAUlSoGSD3FOZFmmQsgUgABge3v71sa3YJa3kqgsoyWHIOT71mRwqjrtJJzkiv13n5kmj9dotSimWolSFQQdwB9KYhJcsT8554HFSwxjeQQQp647fhTmYNhQMKvQ+1QtTqVkPilkkBjyGUnOMYqR2YsFAwo5GBSCMEB94zjPFOydqiM73JwR0wPXNUi1ZEkZDEgjABGMd6txYGVwcAg8dvxqr5TqMgfPxxn8zV6GIDgAt3z0zVWYOxdtIR5ozypAPXOa0ri3iWMbOD97j1o0+zR1ySAw5wT1/Ci9CxqEU4B4z6U1c576mPckxBkKAqepPNYep6gEVkhOwAcu3Yn2Har2r6jFAzBT5gB2nHc/4VzN9MW3scAZyFFdUF3NObSxAs8rspMoJck4UYBHbIpGYspDttQE8+lJExfLAbqkKiSMCQblPVenNdDaJ3IY7mMT7fNO49wuPl7n/AD61LDmSRkUkqST6496hltBwVGARwD29qswo8KKCME5AIrFsLIm8xlOUb5uhGK19IumibBbBPUms0DyCocgMRyM9qkE5VkGzemcFlIG0fTvUMSR2CKhUMTgsMVIowdqHAJ61mWVyHwoJZccHPQVeWMKQFBUZyec5NK6Q+WxY3DLEjIHAOe9SRhgck4A5qIE7clcZOcilUHJCnAxk8nmle5I28uBBG7gbyMEKP4j6fSu08NfEN54ordrSNmJC5jXGT6f0rzbU70LlUfLDOVI6GtL4bkzyyFzlfMADZ4Hcj2PPSvFzSnCVBpnhZqoujqe0xXZnUsIzEQeVJzg+lWDeDIUpknnOKh01VVMOVBB5A5z+NWpRHIQABkfxZ6V+P1ItSep+eOepSursPnBIHGR6GsybE77Q7FjxsHIPv9a2v7Kabc6E5PUtVd9JMcgYRgN3YE81guY2jNFHSL2e0cxo8mPuk5GCPSl1PL5LkBT1J6Cq+qzjSreSVgQI8gZOcfSsGLxhHet5RwznAKnsK+24bV6vvLQ9zL4TlUUolq605ZrfLYwc/L/WsS90CN4CCCQBgADqf6VsfbF3FSMAjgL2pGmEuVUAADJNfrEZ22PtoOaPI/EegmzlcICwK5AKkYOeRn8q5X7ObcFCTuXk5GMZ969m122EtqGyDGGwVHUH1ry/VrJnlckYXkDFbKzVzot1MoKwY5OQCDgUW8Lv5hIKKDwCclvf6UKgizhjnofapFK7RgHcOetS2hXFhR5JgjAIo53E1qWM32G7WVJSkoIYEdTiqSxI7ks4GMY54qbyxLIMvgdCwGcVyzlpYwnqrM3b67dI0kCkBiRhhwawL+WRUYg7hwSWOMCrElwXkjWR2cRA7VJyACeePrVK6AaMBh0yTxX6hg8LTwsVCmrI/kbE1pVneTKMbCRGIBBBz1zQoUozk/NnODSB0QFh06nI4FSJKjs7lVK4DfIO1e5F2R47jdiBTMquowp6qR0NSfZFkUgPjPTI4Bp8IDxl0BAIyMjHFODNxlQB12g9KbmSqRWliEAySAMhenU06CJlYkZDEYOR2qVlErgFcgHJzzipZQWAYHLZ69zWbmzWNKxVWwC3CSjIkGcMD09alkQNGEQgtnIJHAp8dxhthBZe+0dDUaOVkdSNoI4ycYrNtmqiKRuI42A8AjnFDw7sE5XAySe/tipVk/dopI+T5QB2Gc/171KX80lSQABwuO9CkVYpiBwjgnBPIA44posELLvOHJAJ9M1dkyUB2crxxwTUE6gtsIIB4zXRCTIkiGMBLhlDAsAVyD2rc0USLbwxKMjO0kcYFZMKRRylUyWIxuYcmt/SpViARl2jIVcfT/GvYwj988zFRvTZ0MVmEjUE5x8wHXmp8F2AIwxPX1NR24KEknII4qcbkUkcnr/9evpoo+QkgKFSSMDA6HvU8UQZQWJUjnHHNRglo1Yxktnhj2pwcH5TkvnqO9aWMmrCNFFhzkByeSPSmiVUyqEEE8Z5xT0ieTYNuHPJH/16jIAZiygHtgYosS0TxEBAQ5UseSozkjtSygSECQjA4AAx/KqYkIYh32AYAYDPP0qdJUCFiQx6AHii1gsSyRAuCpxxjdjoKiEe2QjBOBwMU8OcITwAeRmnwzMh3kFgOASOlPUXKRyxgAAAk9h6Co3tFXkHPHX0qaBmZywXeWY4H/1uwpyGNWfgBmJJzwBikwUbmbIiQoysN/BGCcc44P51yd3AGBDgFwDyeOa6bVbuCJXkeRYj3Z+B7c1yOoaiHZ1QgkjJOOCB6GuCt5nTSVmZN5hJA4O445yOK5y+YNEY49xlySxPTHbHvWlfXTqMKBnHpnNZkrB95YgHHUHv6V5krs9KBReNwAWYl8daz7lJIoWABdjnAHJNXbuQBlOSvY5PBpu1n2kHHfjtQro6E0GmIxjHy5K/KwBziujt1CQkKecdBWTYQEAlFG7OcL1Jret7cjkoUPcMelWpWM5LsRyxiTJJzgZGDSxwHywACSe2e1W1tsAgcA85xS+QswLICADg1alc53FlOVDG0REeQCMj1HemiAiYgOSG+6COlXVt2EgyAAOoPeprWATbmAwQxUgjqRT5kCiyh9nKEFQScHJ9TTWLbCxGQf4iec1qeU4V0cABxgFeMD/Gmpp0axhEYnHABGalyRtFNFOMB8AjAI6n1qMqBkFg2Oc46n6elaIs0QEM2QAeenNRJbgRglsnvz1qLpm0boqKHkztGGbnpUDWkqNuByCcHac4Na6IEh3AAjpzQ0OyQhGVo8AjaMAVNi02Z624jjYkMSOdoBJPtxUm0JMoQl0Kq2SpBBIyRg85HSrSptPDh2HUqMU6KAnLk4zyCD1qXFFKciJ7YIqkDAIycGhYnCBiVKkdAc4q4wdXUALhRknrmpLePeeAAvXIFZOBoqkjPjjLkAKCAerUwwOjE/MO+QetaaxnDAoqsDgkHOaR4OoIDKe/PFZchrGrJFGOGTAJOAO5PWnRCSPhiTnuatPAhBDdMdj3qWK3UzrE8qkN0YA4Hsal00aqszPnDMoYOhP3doPI9yPSoAAAGYZKnnHQ1pG3VXIReMYJI60yRFKFMbARzkdRTjETncitr9wjYw+SAEbjaPXPr7Vp/wBrBEZUJ2kDGeee9Z6WiNgkAEjPrx60/wCzlYSzAqMkKPUevtXXBpHNNRe6NCTVwI4VMirMxIKZxkdue/eognmEljk89DjFUTboNsgAAHAz61ai2hQSASOc+hrdSOGdKPYkGlvKS5IPPYY47VY/sqOPYFTIPLbznB9R/hT475EjAyQ3Uk9KRr8PIA4G3IO4npV3j1OKVLsTxaREOWVQc9hVj+zYiQCFGBgds1UbUiJYjFIjIGIYA5yD3x3xTm1IKzgEkZOCR1qeeCCNCci9DaRptcnK9+xFXbBljunCowZ1CgkdTnr/ADrCju3mbYDgE4GTXY+BfD095dmWWR5IiQYzIeBnII/PFePmuZUcDhp1pvZHt5fltTE1lE7zw1aSLbI4Vg+QCSMDHrXeaemNoc84B4qhp2kG22qQWccdcAV0NvlQAYgGHGcjBPt61/BPGOdf2xjHKK0R+24HDPDU1BdCcJhSiDBbqVHerK24EQAGWI6jvUltCFwSCBkbjjp7fWp0UKhJRgCTgKMn2ye31r84keqnYxbuEudqkAgYz3+tV5LIykADIUYJI611MFjNIshChADtbcASR7f41ej0iPygFJKnn51wfyrCV2UqnKcM9sbcDAGCM9KuW8TKQHAI9B6V08+mBXwFA45OOtUF051ldgoweBg1neXYr2lystsZIiAAeeg9aki05UySmCOprThs2jByuT/KrEVq2BkcE9u4rSN2S5sy1siQSE2kjtzioDp3zKCAcHjt1PNbF7Olmm4qMgEkA9TXPtrKzzA7gMjBPpXp0MPUqq8I3Mee7LgjEYIC7iOuB2qwkQZwp3FSAeveq8E4YEjBBq1E2WBwcccjpmtnSlB2kiWzUt7YZUk+2SOlXI12kAAk9CwPSooSQoBOTgZxUu0uMKSSDS5bGEmGDgBiSSSD7DtStGHAGSAOQQe9Ai2BiMtzk85JJ+tSooYZIKn0NJeZkxghEmQDgtnn0r54+NsakMC7s7BgI0H3yOgz2NfRTKUySOCMHBrxb4saZFdW85lUSOAQNowCcZr9A4Op+0zCNjy8Z8Nz4/1KOV5XO3BdiSAc7SOoz9arr5sO0lsnBABFdXr+mNFeEBgI8ltu3rnHeseW28wkSBiMbQOAQK/tHDYWbpxfkfnlbFQjNpmSkshj2SuxnjZiHjXOR6EH0FNhvZJQZBLvjHGT2q9b2hhtikpVnz8mB0X0JPU+9V2jYHBACHqAOor1IYaaOOWMplWXUHVScEgHaAB1PpVtbpNiEtkkgEg9D6U2S1AILkA9QCMcHoaiVAEZUIIzztGcV1RoyXQxeIpvYsRXRjD7xlieD6CpoNT5Id2J6Y/pVFrd1jwFYDPBbnA+tMEbW5ILMTgn5hx+ddUFKJyzqRexry6ovC7toHTBxiootWMjEB1CnjLdfwrkby9ledxkFs8qpyFPoParmjaddXDyPhnOdwA7V6lCo00rHn1VF6nUC5cxEjkk8gUW9oJrlE/jkOcHqfwrU0Xw3PdModSiEElj1B7V2Wj+D0WceYoWVOkjDke1e1TSSPJnU5Wcfp2kM7qoiJAYBhjoK7LQvCjyRh32k9uCK6vSPDsVtJuVQSuGyex9a6C3s44jgJtJPT1rqU4xRz+0bWpnaDoaWykFWBIwcmuijtkjBQiQgkKGVsD6kUkKFMADaOuTV6HDRkAbj3I7VzzndmZGIlGSx2gdCDjOKRyFUOTwTgGrSKDCCChU5AB5II9qR4g4LEHJ5I9Kx5g5SJI2DIR16gHvSxwHzCAcAjGD296s4wAqDIXqcdfpRk5IA5xkc9KFIOUqpCEJyM/WngjyiWDEDk8U8QswALAgjcMAjA9D70roeCCSxG084GP6079wtYqOhbOwcdDkdKPskewAISMc5PX8e1K6OjFSSQeeKsYATkEHoOMmncRXjtzgZABzzzTGtS5OSQcdV71cEYLO+fnbAzjgAe3FOZOm3gL1Gc5Pfmi7FYz2t2UlwBtzgBfSmPEzkgnCEck9q0iwKkbCCO5700qioATj3x+VF2IyZ42WIbMEDgZ5xVZyEILchiFwB0JrWlAySygZ4AHQ1nXe1gSYwSCCB70NksoXCC2yoBKgcgdhXlnjm/P2gxDa5ySwBzgdsV6F4m1MaZCwLKGYAHB6Z5x+teI67qz3UpZwEYkgkfWuCtUXwmtCHtJX7GddSBmLDAOORjJOO1V5AIgS4AJw3ByBntSNcL5xjTJYYOccEfWoWkYggkEE8jFcyPXXYGKyghBkYIBrOZU5JPOcgY61ZupzDEoCkBjgAc4zVbYJJArnPcMPX0rjr7WPRoR1uJgSSO2OCd2c9qknjEpUhgV6dOlPFuViKjIB7kVHGhiDEjJAwDnrXky3PTjtYUyCFCgIIHUiomnUKSBt3c88ZpzROnEgCiQZVh39eaT7NHIqhuWA4PsazTRepc02dFcAcDr6ZrprBmkhUAkopJUE4AJ6/nXFthbwmMbYlAwDyc+teg+AdBGtSQ73KxE8ue3PpRPE08PDnk9AhQlWlyo0NL0a5vpyuSykgAgdM8D9a9s8EfCJcJLdxvI+BhWAAHqCO9XPDdjo/hS1VkXe8oUysw4yM4APYHOcV2Vv8SdKt41QSbnUksVII/AduK/EOKeK8yrp4fLabt3PpcFl8KTvV1Zu6Z4Ti0yIRQIgAGMqMAD0960Ro5KqUKo6fMNwyCfcd65qP4p6ZK5CsjEADbuy2PoORUp+LOmsCiPGAByqgZA/nX89YrK81xU3UrU22z62nUjFJI6JNGAPPIJzkGrC6UijDHd26dBXMJ8TtNuGzFJvUEAgDJzWhL43t497gK6gYAJ4PHfHQj2r5zEYOthpctWNmdsU56pGvJpoDjB+UDG31qcWMUEYZ9gBOMbhuHqcelcTefE2CGJgpBOeWBGAPSuJ1z4o304dYnjSIn5XVjkj0I9fcGu/Ksrq5lXVGDsE4VIx5rHsd1rNhY7hvWUqD8qsMnHpnpXEaz8XLC0SR4FDlWK+WJAWB9zXifiPxLc37IZYwyqpAbceCT1x3PSuZkuZ7iRgzFjjauecCv6OyDwuozSrYyd12Pj8dnPsbwhuej+I/ildX0gVJHQEZIJBznsMenvXIDW7vUb9i7MQRgAnFY0cJZQoOdvfqTW3pWmjUBhp/KjbCmUqSVBPt0Nfsf8AYeAybBTdCmlZHzEMwr4qtGDe7PTvhz4dluEglnQA4BMfUA/XvivSbjTCsbAEjA6Yo8IaVFa6fEQp34A3AdsY610d1ZiVAMYGB3zmv4I4hxEsTmNWa7s/XsLKUKSizjktnUhT1PpVpUO0ADJ53ds4q5NCImOeRnAwKpyqsjBSCQD2OK+Xu+p6KlclTKxgAAHBwCeuPenR5UAnjB5HrToInmVUUYOeB6j1+nNXotKkABwSAeSB0oUg5kiG3hR3DFjkc4NaKRxQW00rkApGzLuHUgU2300qSRuOeeetVPFdwbTw/KwQMSpQAnJBr0MNFVakYs5qk9ND5j+IPjJY/F9y0btKCER4wMgcnDfr+ldF4S8XxeXEskpUggYUZz/9avKPGFpfx65cO6s4lbjCkBAB0z+uKgsNSuNOcYRwMgocHJHHP61/Q8eF8Di8vio25rHjRxM4VLPY+udE1IXsY2tkgcYNdBGR5bqAAGUjOeQfY9q8E8BeOhPsid8kAAgnBNex6RqKXojVnGxgMk85B7V+EZlllXLcS6fRM9ZSjOOh5Z8XNSuLK6LuxCysF8sKPlwOefwrgrXUi+3IwDzjPX3rqPjU629yYkVgpLABTnAHQ89K8attXltpUDuSwUbsnoe4r+xfDjOalPAxhUeh+c59gFiPejuewaYqXLM5IKKuRjuc9P510kcAUIQcqVGceh/rXlHhfxUiAiXEjlsBskYB613+na6lzgrIG2/KOa/oilXhWjzRZ+WVqEqLtJWNu2y8jDBAA+Xce1SshABJOB0x3qpHIkuSQCD2zVjz8gqRg54rXU420SoCsYJBJIOSP0ojkfIDAkKMDNR+YWygGQBnGadHcfLt25b+VFiLljzmLBSFCZAJ28mhtwyDwPQjkVCJQrgEZzkkD1pouDuIdgSpwR05osFy5AwDnIZlB5GOpq1HKqEEkFT0NZi3RAKk8t028YHpmkLnaADgZyc96loakbJlyuQoI6Zp+4O+RkqvbGCR2+lZTXvkoqHAJPQHpT4rw8BQx55HrU8rHzI0hgsgIIAGcE96RZPmBLYbJ5HGPSoHmCgiVcSE4AFQs4ZiApxnt2qbdwUi9uY4PmbSCTnOM0w3G4lwAABwT/hUUsqKuSTFgE/OQOnXmvPvGXxNi0+z2WxxIQcYJBP1B6VhUqwpLmmzelTqVny01dnQ+MPH9l4as5C5SacAkIDg4+lfMnjrxhd+JL93aV3t15jQ9Ez1waj1/XrjXGNxPNIzOeFJI2jPTFYFz8oJGQDngDrXy2Jxn1h8sdkfY4HAewXNU1f5FBJFRFZ1wwYEHOOc1amuUnYlSd7fMTgYz6e38qrYQowYDBxgUiKA5RGKk45PNYw1PcbNrTIHbBlRowygqehP+cV2qRRkRDPzghmwMggjgZ/pXJaDbiEkuGfcSxDE8cY4z0HHSulhYMyuMhlPGf8ACuuJx1dWb0A3OoA4B5HtWpaxiRyRwg7etZunQu0YOQSTya6LTrVgoUBSwGeTjNdcDgmiSCAkAAFgTjGcVYvLiDTLNnlOQBj2J9KsSt9ks3nkwgT8j9D0rzTxb4hl1G6ESvsQHJCngn1I96irWVKN2TSoyrSsjJ1rxDJqdxKVLxRZK+W/GCD1HqPesR43Uh0IbcNrEtwM1IyLKzdSwyDjvVvTbN5cGRMQqcnI6elfPVq6s5zZ9PhcPKUo0oLUuWdslrahmx5pAAB7Co5JU2knkMccDucCkmxNKcNgr12jtUWULgFsDpz2NfkObZlPF1mov3Uf1JwxkUMrwynJe/LcnmuCpAz8o4yO1clrmXvkJAAJJL+nvXUsqj5AMnqMmsrWbUSR5Efzk4OD0969bIcTd8kj5/jrCKdBVEtUcpjMx3nEbA8gZ57VDYlTeRqAobnHHSrd3bmElFySR3qtY2YjmMjplyOD0wK/Q4n861EdDNbM0YAKkYz1xVAwPER5Z2sDkkdx6VajcCMKCQB0JOcUqMXQnAJAJz3q7s4+S5SmgMh25wp6nHWrECiJUQBguOo70ot2ZWkaQMDjaoHI+tFqj74wQSQ3ODxWTm0aRppnvn7LunO/jS4u3G5FjRVGDyep/Svr69CFAFQbQMrjjA+lfNH7JVmhW5vdm/MjKuc8nGM/QV9JMx8raSpCjGB6+ua/k3xExSxGY8vY+8y+mqdNWMR4wXcLkADBJ4GagliJUkDHv71oyBxJjJKgcZFVZ4nJyAQvXivx9xSPoIsz5XAK5GGGBkcVG5BUDdyeSAetWJIiuSemOc1VKAYAGBjg+tRexqrMivJY4reYkY2oW+uB0rwn4g+LJby8NhbgFiMnJwDz1z7Zr2LxTI8emuYRiYjBP+z3H5Zr5z8UP9ivS7MokbKhepAHXPoDmv13gHKKeLxX1io9FsjzcbWdKGhk6tDJbs8IYGQEbmDZBzz1/GuZljRBJgZkJILj+JfTH51o3FwwzlyCegrOkuTDIroQzcgnGcZHNf1DGlyqx8nKrzMqeaiKGjG1M8KO3pQx2SPkAnOSfeoJHIkJyAh6j0pybJVdSMAYIOevfNDiCkSZMcLFyGBbcMdR6j6VHJKiqWBY54GBUrAzIWVwSM/d61X8ieSHMQIwOdozj1FZvQ2jYYl0GLqRznAbsKzry4aGRoyxlAPBAxmut0D4favrxRLK1knEo3btpAB/GvePh3+zBuZbjVEUs21mixnJ+tfI5txDgcrj+9mnLstz0aUG9WfPXh7wpqHiAh4oJFBxyIzwPUk16FafDAJbo8gRyByAPvfj1BHtX0h4k8OaV4J00WVjHGHIABAxkdx7Yrz/AHCR2BIwCTk9jX5BmXHuJnK2EVke1h8MqivI8fvvhnI8jPly+MK/Ug/jWBf/AAzvFJzKXKjO4jGR6Y9a+hJLYTsSAHAAJKjjFNktUkRQgiJUn74z1ryYcb5n1Z1fUqfY+U9T+Hl/EXY+YSeRhDz7Z6Vzd/4H1FAXMDAr046mvs2XSYJkAaNT22qMAetZ1x4Os7kACJc8/NnGK+gw3HtaKXtYXMJYHsfFN9oV7ZBAYZQ7ZBAXj86x3sLkou+KRFUkkEcGvtm8+Hdk0QJQMWzkY6Yrm9R+EFpc4cRgDkmPAIJ+tfSYXjqhVdqkLGDwMj49nhJyCCSTgE01NNfzFyoA+vUV9H6j8BI5pZQkTh1G4jdgGuZvPgpfRTExEFOAQwPJ+or6OnxLgaq+M0p4Oakjy6GFBAQzEup4UjtTG3pkkrsYgZA7f413zfCXVlu9gTeWypYgjJHQZ6DisXU/Bt5pdu/ngKTkA5+7g/zrBZph6svdmfpuGq0lBQUjAh5jJyWIOMEYrW0bX5dD1EXKSSBVXaUBJHJBzj1rLGIlBCk885pozktnAPUZr06WIlTkpwdmdlSlCtBwmrpn034A+I1tqlpBExiVohuyGwQSTnj3r1Gx1G2vBIEkZCQWRGHVfXPeviHTdXudMkZ7dyGHPXrXp/gn4wS2c0UdyVkAGCXbsRzX6pk/E8HFUcS9e5+G8ScB+2vXwS+R9C31qhQuCCSAenJ9s1hzWSyAIcIqsWUH+Ek8kD1OKpaT8QrHVYoxvjVTkbuck9hWut1aXbEpKhGAQcgDPfk4r9Lo16VWKlTlc/BMblGKwk3CrTa+Rp2yFVO04TGCM8E05jvEZCbCeWBAyDn1pbKa2ZUUMAzdPf8AGpJ0aRjGgJJwSqjJIHJ4rtUl3PJdKa0sZ1xbCcEkbwDkjPA96yLyzCMQhyTwfatq71a0snl3yAEEgDcOPqO1c7qPjXRbBXEs/wC+aNpEOMhiO2R0z0HvWc8VToRcpyS+Z24XLcXi5qFGm2/QPsIikyzKVxk5HBx1rn/FfiXSPDVoXmm80lR8kQJIJPQ8cVwnir41TyzNb2sTRAAqruoIOev3ST+deZ6prE+szs80uXJyT6gdBXxuY8WYeh7mGfMz9cyXw5xeIXtMd7i7Gt4x8f3Ory+XADBECRz1wOgrlLW5LybWJIByec5yetSXKiWMuRkdAqnvVUZjUlOOBkdzj3rgw2aSx655PUeZZJTyqq6UFobttGJHbaQB0wTyf/rVIsMylyuS3JAzjOPf0rJ0+4fbHlQgySyk5yOcCteFjIgdNyEHJBOcj/CvTjK58xWjysY7hwWPykHHr+NAZNgYMQeoUDv/AEFWpEQYY4z3x3oihikUs+Ack8enpW6R57ZVklMwBwXGDgA9MVJCm4JK4ygwwXOM8dD7Vb+wwhi+wkOvHPCgHp6kk/ypGgRdsMZI28AEYAXtz3PWqRPMR2kwMsjMMnOAp44rQgQS4kJIAOMetQR2LKQxHzEZx6jOM/mcVp2umv5UZBwwBLEnqfYVsrmEmTWpSMqrKSCCcg4IJ6duanRTI7DAxwOnWrVrppZw7hl+XPAzk065gMSlVwrEcZHerSMtDOd1L+UCSQTjjGQPb2pjXKxTKWILZ+63f2qxuMe8MoV1wSR0JPcY6fSshruKa9O0iQq21iD0PX/CrFY7LS53mjDy4JUgKEGBtHH4nPet+yJMkagEITywPKj1x3NcxpWUEZQEFhng9DXT2UUaAEnbleuME+3vzmmmc8rtnRQKEETMQFHJz39BXQ6TCySEgcE9zWHa4FvDypAG0ZABz7+vWuj035CMgtnjHoa/K+KKt66j2R+08J0+XDKR0EIOdoTJ6HI6VehDkgLzkcgnvWfDKfPyzYUnjII7dK1oAW2lFIckc56etfBSkff2Zp2CDcGJwF6j0/yTTdYuiEKxMwPQkd6Q3B8sKiKpB78Z/GqeozBojKo6nJXPSsJEM52eOVpyXO7BODU8aFSm5QM9SD054H1NPQmSUORnB5U+lTnjHmIXUAt8pwevH5H9BTizlnIu2ieWjkcIzEgk8ggfp/Kqlw6fvQ7An0Hc9etO+0BISSdwPBx0HpWXPekMAVAQ55z3rZaGCV2SOyPGSCQQMEU6GVRuJyMj1rL+0kyPjIUHv3+lSwOQzOCAzHgt0FYylY3iXXdoFZwQVJwc+tUNQkJAJAIIJ6066uGcMAdo9u9ZdxeLkqDhznORwMVyTkdENDPvHMbExnI4HXpWTd3qoSScAHHTofSr1xcAEjHPJzWLqLB2VsggcEDua5L6nZDzKGpXYSJiykOSQDxgf/XrlNRvCyABcuAQST1Pb6Vo310JZDDvIJbjPGfxrA1J9rAZIIOCfU11QsdkUZM8jZc5JYnO0nj6VHZxG9vktogWnPIQ9SM80twTukcn5QNxIGeK9d+D/wAOWup01GYbkbDx5HAXHPNceNxsMHSdSQ5zVONzt/hN4Rn8N20UpXYJMklVIYAgEAnpgEE++a9D1fVhaWKgPuclsEMAABjr3556DtT7K0htV+QlgRwNxIH4H+lch47jl8sSJkAgqMfn0r8fx18bU9rPc8jl9rK8iRdQjkldA+WII69M/wD1q6zw5YDcsk6MkZGVYjOcf5P5V4JBrM0MxjWV2CsCBnofXP5V1Nn8S7mJUIBIUHcoOMEf5NcHLNM3lh5Ne6e9kQMwHyuMEbW6HIx/Wvn743fDJSJ7iBBKjgkEAgD1xXUWHxYRFRGiEYzkgEnk9Tz61u33ijT/ABdp80UrLlhtAOAOevFdFCpPDzUotmVGNXDVFNHwdqOkS6bfyq4O3PAPY1XQIkpcknccE9hXsnxY8IwxXNyYsqeREy4wxHf/AD6V42yGPMUnzFSdwA4yOtfsmXYyOKoqXU/RsHiFiaaka+hzGSYRE5XJwp7j612URQ27RqmABkY9a85gmFvMjop8xR19a67T9YM8aFTkMOV9DXuUpnhZvg5T/eRHSoDuDAE56mqsytJtUAEDOT6GtCZxnJXIJwMetUpoWjZiDgtyB7eldKkfKqFmZzREzAgkgHkUPuWYhFOPUjrUkFs+HJc56gGnSKxRADu5wSD0rRSubpEFwiRqoDAvjJXHTNRQohJUAGQDNTvAY2LFg4J6Y5FO2Rkg5IIHY4OaVy7BHCwIMuAc9MVellESgRccYDA9aqPg7W3EH+dRXFw0eATliBkY6UIzcLjfMVpAAMNnnmtJZtqZB56celYauFclzgdevWtewiMyqeSDyB6VtFMlUmxNQzIrKSpfaDj0FY2wSoAibnBIBxXRtYrNOUKsHYc4PJrqdO8MWtnbmVVzKYypEnOPcVuoORtCgr6nnVnoE95gJEwHfjBJrdTwYYkUu2C3JArpUZ2CKobao2gYx+NWWtLgzIBGzoRk4HQ1sqJ1xwkOpzKeDXkUGIKHAzlwSCPbHenw+BppSXMRCAZLYPFd9Z3qWEOCMORwRzz6VWlv55ckEqGBLLjjmtFRXUFhop7HBT+G0JEWCHHCle5zWjafDoEl0YYABCjvXYaTpdtcyJJKd5U5XPauijjhsiWCEID8u7rn0rCphoS3OmDVH4NDzaHwI8exzEXcnC/LnH19BWxZeGnstRiLQcqQSo4r0fwdaLrt3KgXDpywI6Aniuq1/wAN21rErhQssYGNoHJzzn9a+ZxlB83LBaHm4nMqkHyHAa/pP2/RhEUMbj5SMjAB4Oa5e1sYrW4G0AjhicdTXoMqC53xsADjGAa5vVNMFo7uEIBPX3rnw3ue42fMyu22U1CjJ3ADnGO9RgAYOSXHOT3pyYxz1JwAaTKYYBNmCSRnOfbNerFkpC+axGTypB6+tVzlAHY88/KD1p53ZBUEqvzHjoPWmSSbMuRgc9e9XZs0hBt2sMMjTMHJJGApye3/ANaodQuorWWRIpTKgwAVPT0z6U9g9yCIgQWGBj1qay8Iz36NvRkAwWY8Gu3D0WneaPoMHheWXNURhm6SMuSjMGGMDvmkhsHvI4giElePm6812Vp4MKqAxDqDnkcmtWDQooCpUAAHA9q9iKPolVUdjgf+EcaJRICySr1UjjFMSxbLF2wSOp713l9ZhYSAdxJ5OOtcZrLNbhyoAOcbRSm3Yl1HLQveELw6Ldly7ON24A8j8q9H0fVBeKRkFCMEE4JB6ivLdIjklRQSCT+GK6SyeXTnfBBG/JYHgcdvUV81i8JGsm47nm4jCRrJ9zZ8ReDk1AEW6/vCc49Ae9eW6/4Mns7gBIWbcSOR1Neu2WsmXYVckKMsSRwa6BIbXVIVWZY2J4LkZwp6cD0r5Kdavh24S0PnnQlRdj5osoX5YxMqBipyuOQea1YyGfYq5OOPQV7Ve/Dmy1BJFRlBJI44BAHPP0rnbz4XXEDCWGNmiGMhFJ46duldNLEOe5UZ9zhIJCpLIAGPynjoKtpIZEcMp3KchiOv41rXfg28sixaIpjkkggGqCWV2WYiEoinqwxnHQgdxXcnc2U0QqWXDMQSBkjNJ54bcEUL689ame1lLKHQ7sEnA7UfZMBSY9pXqwHWk2PnRXcOVBBwOop0TgYOMH+dTxW+WYEEt2I4AqX7MIowOFYDO4is2/MOdFaNWmlGUAXGBtPWtCx0/e554HOAP0qS2hUMiKRLIVBLAYBz39hW7peiXl0wEELy8hcoMZNLmS3ZDkxbS3McSLEAAByMYrWVSpXLY4zxWrp3gPXbsbYbGQEHazyABVPUAnOQSPaur074I69d7VneK2LncruDwOMjHfnvwPas3iaUN2Re27OFQDaSRgHo2OtLNgIzSMqA9zgAV7NY/AS3QhtR1tZIjwYokDA8dK6bS/hf4W0xUddNFzKnRp2JXP8Au9P1rKeNpr4VcydSKPnzTfDd/q8iJZWU18Gx80Kgg/ia7/w/+z3repoX1F0063ABKlTvPPQYJA/OvdrYW1rEEht4bVgBjy4toC+xqYSJEGZ2IAyxYtgD864pY2pJ2irHO6s2/dOM8OfAzwzoo33MUuqyn5gLhwFDfQDBH413FtBb6bEYoIkt4wMCOPgcdvSuc1P4hafYArEwuphkeXCcn8ccCvNvFfxF1q7zGPKsoGXcoiAMp57noPpinThPET13NaeDrV5XZ6l4n8b6T4ZsZJLi9iDgECNDuYntwPevnLxt411DxfqGyKRoLbIYgjkgHp+Vc5qAzcS3JZnnlJLSOSSfxP8AKptKtBEuDIXwNwJOTk9ev8q+nw2ChSt1Z9Pgstp0ZKUndm3Y2sVpA7gBpG+Y4HU0pleaUYTOehotcFSCCD6ntU8Nq8crYJYMOAO/4V7UFy6H2EGki/GziPaGVAoBGCTuz1z6YqlcpvnJIyAemMg1Od6YJDY6HApE2CTbgk9Tk561umW2uxZtbwlCCuTnaMnn6itC0uH3Z3YAHHHWst0iikIL4cAMQoyAPrWnbIG6SBSAcEDv2NeXiKST5l1PjMzw0ac+eK0Zb3bR0AJxg5yacsjmQIDuDDlsjB/GmW8QWVAI8jqSDyD1z+dW0sQVYvGHRSCCc157R841YYiGSUqQCxGAAetWljfaFAACnJHvVm308BFcAK3bHapzZlOGBJ7ADoaaROhViQmQDYSPc8VYhxCzhgNzgKQOQMHt7+9TLHjAByccVI1u52kjAHIqkguQykhyAABkYPrTYYyCJJANvIIB6VOtqxIcjBY8j0NKUAyhOBntQkSG1OCRkHpSSklc52AdB1zTXLsQQCTnk1BIXBwTuB5A6cU0rAS/aUKMqrkj1FVg43kKu9hyQDwKOoQZIGWBHoPWoHkAyVVih4bjFS0SrIl+0ncVI2DpjtQJwygsCWHAGePrVRw74PAXt7VOIJpGRUUO5GFwOT9Kh2XULpD0kdZgqnaD1PrVzzCjEFlZBzuHAP1rV0D4fa3rbo8kIs4jwGlIBI9RXomh/CfS7BVN+WvpRwQSQp/KsXVt8OphOrCPU8y07S7rUWVIIJJmySdqE9T6+1dppPwi1K/RXu2NmgO4ADLGvTrdINNty0CR28CgglcAAfWsPVfitoXh1islw1zLjasduDIQfXIyKuMatUwU6tV2poj074RaXbFXuCZnIyxkbGfw6VLc+CbG0/1FrGm3ldqgY9689179o+5lLR6dYNEoOPNuR8wPriuA1b4s+JdWZxPq9wgHK+QBGB6dM5q/7Ap4n3qkb+p61DKsZV1np6ntV7aixjyy7VPRm4/nXN6sqXPlyxMsoAOGByF9ea8c/t3VbqUF9Z1ByxyA05IJ+hHPStP+0tRZIoHu5Ht0+YxkjDn1NePjeCaFdNwfK/wPVjlFSK+JHcvdBMkvgKCQeefbFZzXcrMyg5LcEevpWbb6ubkBRE0YAwQxzk+tb2iaf58hklKkgZABzmvyLNeGsxy6T5o3j3QpYV0l7w/w54atINQGoTW4F0ckncTj09h26Vp65fLpumvK77SxOOOCB71bYmArs4BHBJAB9wa+f/2g/iHFpd9BZWzykxSKrFW+6WHOR3GazyTL3WxcINX11PLrpqLaLurXy6hcu0TkxEE7lPU5p1mgKhwctgDBPY1z2k3guIIg6MHIVgxGMgj0robV1IAB3Djgiv7vyOEKWDhCHRH88Zs5PEycu5oK5I2kY96tQShVwTkYy24dfSq0ci7lONoAzgev+FSiRCArPtJ6EDOK+ksjxiSQbzuBG0Hkd6jZASTkkemelNERXBzye+KeWAwpAI55z1pJEkGDIjKQFwQQR1IpHjUE5YCMH7/anM4I3qMHGMEdaxPFesDSbCMJKpaQEMCPujsPxpyn7OLk+h34HCTxleNGC1ZDJrIZiD+7AYhR3ODjP41Lba4J3KMcnOOe9cPpt+biIypuIJJG7tknj6cGtATMgyBhx0I7V+NZlj54qu29uh++4XLo4KlGlFHewFWIKtgHjjnB9Kv20S71LKQQcc+vrXF6Rq8qoY5CMFtwbuK7LT51ZgSS5IBOOcivLUmzaUOU1reMliQMknGDWparhgAAMenes6yC/fCsAf7xwaux3ARnyMqRxir5jnaNFpxGQuME9Wx0qR2EkIIOB06dBmqSRq6BwWLY6k9qvRYWNQCCMHOeufSnclxsQzuHlJK4QcgEZxUKujSYDhgrAnAIwM//AFjUrsyEMwGe461QnZrWOUvlZB8ygdx2q0wSOB8eSlWHziRWJyMcgHoMe1eR6miO8oYgYPQV6X4lmE024AkOxI5ycntXnmsxKskhVApJycDkkUpy0selRjZHJ6jbmQnjqOuecVi3BBkAPzkdN3tW/dB/nJGSBwK5+8coeAAc547isYys7nZ7PnTR7H8ELFLzTJZNvmqZGALHG0n/AAxU3xV+HC3UL3EcYlABZ1XPAx1rP/Z/1APNfW8kmBgOqDoDk9T6nFfQcunjUrJ0JCxsuCpBwQe1foeTSjWg1PVM/HsynVy/HXg7H5063oT6ZdSo5Y7TlS3Uj1NZjMzHc5yTgBia+mfi/wDCoQSXNzBFt3ncCowCR0FfPGr6VLZMAUYBTk5HHHUV8rxBlDwlT2tL4GfvXCeawzHDqLl7yK8KkBWLnPA5PStuwcohQsSh+bGcc+tYMN04wVTawOQTyD71tW7hpi4lWSMAHA/iJ7A//Wr4SWh+kxpu1jThiWbBIGG5x6VtWAewQSo+QP4QKxLCV8OXAVycqMcfSuk0jc0YZwFJOCorJS5XexFTDqouWWxj6n4+ETMvzoQcElSMH8ai0rxjFe3Hly3CqWHCt3roNZ8O2upW5EkQcE5VscqR3rh9U+Ht3DK09sQ0QU4yOSfSu6OI51bqcH9nUaXvRgdxmKVw6SCVOhI7Gr8NsWVVBIJOMDsa8n07xJc6NdR211EREGwzA4x7H2r1bRtVg1IKYWyhGQW55ompR+I7qaT0RrSQGMqHIJ2AFc4B/wDr1XuVyS6ygCIZKddx9P1qV5RKpDjLDpjvVS4nCk4jERUDG3qSO9SpXOhRKN68brIwBV1AYbTwPXNcxd3LPOSUwQfvFs5HrWteTbkfgiUnBYHgj0xWFcfIr7QCcYBqkyZooXMwl2BQVc8EVa0i4VpXQHkAn0wO348Vms4YlHO055Iq9YqUOVODkYHv9K+nyeDc7n5ZxZV0jA14GRpNpclgNw7Yq3ZKdzqykg8k9uapQxxYD4IbOMk9T3q3FOVwUJB6GvuY+R+TVEXQkZygXYVySOACf8am/s2HUUMcoJAwVGcYPc+9UkZN8aykbidwDetbVm4QiV4V3kbdoJ5A6H0B5rupJt2Z42LfJByiN0fw3aaUipHGQAScsdx6561q3FhHLgAqBjJIHWnQxNK5IBIJHboKsLZOXwFIUjhuua9NQR8nKs27s5+4sihIGSQc4x2qMWLuHJQmQ4xtAAI/oeldhb6NyS5IAGcDqT6Y9KsR6bEOWQMCc5x0NV7K+zMXXODbSngbJVnOc8jpntjvV200ss8LgZdSGww5z/Su1awSMEqqk4xnHI/wqjc2Dwur4zt/hXsPrTVJoXtbmF4lt44dOkMduoZ1IKjAYge5rK0y4T+z4Y5ZFyigAggkkCjxvqM8zRwiTy4wCDxgc+tcFp2qCK+WNmwThd3XAz6V5+YUvcR7OCbiuY6zV4Y1lMgIDMAdnQD8ao2niO90DXNLu7KVophcJEWiGWKswyCfTjP4U67ZHlBUllI6+tUIZFfWdLTBLtdxBdvc7gP5Zr4HM4xeGmpbWPbozbmrH6GeG/EkEfh8Sam5hliiDDI/1gxngivLfGv7QjRynT9ChYXTHAIBJY89xWr4zkmuIUsYXISONYgc9sDJ/Wn/AA78LaZZXImlsI7mUDarSDJUjvmv5GlPLcBiZ1KsXN30XQ/T4Yeq6ClF2OD8OfDLxd8SdQOpa1d3NvCxGY5G3AgdsnkfhX0B4K+EOkeD7WJYreMPgFnAGSSO5rdtZ0hhVVG1VGdoHAqx9tBABYkE4APeuXHZ/isbH2afLT7LQ5FQt8buzchSK2UqoAPTAHUCqmoSq9pKZDmOKMsD6ACs77c8ZYZLAnhRziuZ+I3iqPRtDWBZMXMo3sc4yvpXjYXDPFVVSjuzW1jX8KeJLeTR471HxbLIUkyeh3Gu8tdQivQrwOJYj0YHg18Zf8LNXT/D76Vay7EknNwwz0J7Z+pNTeAfjtf+GNYKTuLrTZBykzHKHIyV7dO1frL4CxH1ZVaW55k8bGMrNn2fyMEjB6g+teJ/tIeGf7Q0u21AIWZ8xkDg5Cnn6YNeneGPF1h4n0yG6sbhbm2lQMJFPXPaoPiTow17wZdxKGDBWAkH8GRzgfhXzmXKeU45e0dmjtpuNe1mfnVDPHpvjAz3YCpASFLHgEe1c54015b29LK5JYlmAXgk+9dH8U9LOla1MULMXXlScbccZHqK8ruG3MWL7mHDHJwfwr9mq1I4pxreR+p5RhI06akQSzK0hJOQc5GOBVaUH5QW3Ej7wqwtsJWIDEIRwwGcGontjGwUOXCjBYjBpK59dCxCGYkhTuIIAHrTxhJArMFbsDzz9Kbhg2SChU5BPf3qKWIbjKSC7DBJ6mhm9kyUSEIS45z0pkZBBB4cn5c1BtOFwMD161KbZXZS7LgdiKiw+VCSRu2CWIIPOO9AiEiMCcjrUodSTzx0pkWHdArAqxwSRwBSeglEdauqEBTh88HPStSzJQMXIQhtoBPJPfj0qtFZqJSwGVjIIYHGatIE3l3YAuck9c5qW2JxNayULeW9wE+eNg6knGSD/hX1F8OvF8F9aJDISsgAwT39q+YPNRIERWywIZST09q6XQ9dmt41kErRqpGCCRkj3rzsVlcc1Xsps+Rz+jKWH9pBbH1ZeI0KSyujMMZKgZxWVHb/AGyFyQzJ3yOgNeKT/tFeJNHjWCFrW5yoQGUHIA6c1Ts/jfrM+XlgjLMeY4CST61+f4/gvH4eT9jaSPgaHtKkb2sfTfg3Q7PT7lJ3UPIfmI6fT8K9U07UEEahCCoGcZ6V8aaN8c5UlVXikaTAJWAGQKD2JHSvR/DnxdMqBzFcFscHymOPbGK+IxGXYnCu1WJdSjPds+lJbxZ0AByMdqypwCcgEkcAelc34S8Rvr1jHOkc8YUkMHiKk546Gt8zLIxCBmYcHKkYP415sp20OHl1sMLgKQCSCDz6msvV5o7myeGYAxHls1buWdMFU+Yg4GeKyLpg4csu4AEkE/nXP7aUZXizppw1R8h/HDw3Bp+qXLpgu2XiBGMg+/bmvEbvDq8QUAg8vySPpX0r8bIBqd+xRQSIyoAHAHbrXzhqML2UsilM8cgdSa/fOHq06uEi6juz9Qy+EvYpsydjJJtbBAGQQaUA8nOBnt3oOXdSMoG6g9R7UpyDgMGAOMjvX1O56bRe0e32XocqSxwBzwBXp2gg/ZjGmVLAMxKnkj0PauI8AWsd54jtra8Cy287FSOmP/r17qfBrWDDykfyMkLkZyD0+tfGZ5jqdFqnN2ueXiakYvlZp+DdQmt5IiNyE4UHI+YnsB375r1WI7AVAUN6k4ya8s03RbiCRD5YOzhWB6DvXomhq8sQWQEnGCTX43mfJVqc9M+bxFm+ZHRacks6CKIskpBICnBJ9M9q8s8dePPFFjdS2D6ir2yFlaORN+0A9FPf6165bIsEOV4bHGO1eO/GEK15HKqKkiRlCAMc55Jrt4fahi1Ga3NMAoyqpNHkN/rMuoXBadQCCQCAMEdjxUMV7FHMGcnZ096ovG8fmOXxgk49KoyTJJuO8qTg/N3HtX7tCLa0P0aFOKikkdOk0TplXBGcnHpTlVWUkZPsK5Jrh4pAiksCM8d6s2+rSRyoXy8YP3QcEH1zWigy+Wx1ZUNEVCAHHDHtUkJ+QnaCVHJFYEHiBQ2yVSEJJ3Ajj2rTs9es9xAkCDHUnr+FV7NoNTUIPljBIbv+NaljEGVFAJIwD7Cs6zuYrlQ4lQg9ckDI7Vq2sgVCIyDnqKzvZmU20jpLC3TywepxwxrE8WRSW9vGiBi0gLZUdwa6HTEYWiFkZXIwc9PwPerSWazMGlG8DoO4rupLqYI8Wey1K6kdmgkEYGdxUqSaoNcIkrLOyEhsEHgA+hr6F1OzRtHvCQgkjiDbiASeevPP5V4D4rsjdzuzlFL4yAAMYzgjHeuvlTVzVK+5F5m1iEVFHUBOmKemVYFwSre3Q1lWyyqSwOT2x3q8l8UUeajNjn5RnHvXM9CnC2xbeGX5QRg9Tg5GKQRmNickscdTU9tcW85xuYMAMluhJ9KsNEjZKgMQfWpTEm10IjDkqWAOepA5ApPIJQAZznJweoq2YwSCytkDoO340qxjblCQw+9nvSaNEyxYyJDghnIOMA9q34ZizoiA7cZIPOSa5q0YlgGOVzwD1FdBZSjAUEnjBAPSsncUrF9V3YIUhe/NPEQlUgsA2DgKMZFLEDghBvABY54wAKypNXEEpCEHHvUNuKuck5OKMLxGDDIzg5cDBHtW38K90m+aYqC7bgsYOMjjv9BmuU8V6yLt2kQASYCkKPSu3+DMD3SrNGquHYnaw6YOP6Z/GvEzKso4dt6HzOZ1WqWp7Np0LtbEKmWbnJPX29hW7ZaJsjRiBjgkKas6VpscdspZAXPTHAFbcEYBCoBgDBGO9flEqqcnY+BlN30Mw2wjXavKrWZrOoxaZDLK+1RGu45HUelXde1m30tZQ8kSHaSQ7Y5HTHvXgHjrx9catI8cG0wj5cox6+mK9PBYKeNlyxR6mDws8TJaaDPiL47E3mR2xMQbA8tD0rz/AEDxA41dAXPzknr+prG1i6ub+cFyxI447H6VWtp5bWZHUZBPXGfrX6jgcupYOjyLc++w+HVCHKke42l6ZYw5JVR0yOtXI7obgQckjuMVx+h6uLuCLzHw6qq8DIOBgHPqcVuRzlsyEkP0JJ6V6lNLRHp0rtFi8IWGRiMkjgV554h8xpnOwKMcbehPf8a7S8uXWIAK8oP90g49+a5PWrR5JGxGwB6H1rti+Vbm7WhyrIASFJPPOafkRkDGQeQff6VeTSLgSA+XkngDGcCpI9CldsFCCSMDOcVjKZm2UvKVlBIzg5q1Ywh84UA85BBGa6vSfAb32C24AgEgdveuhj8BQWkYeSUSDBwORg9ia+dxWbUMPLkbu/I8yriYx0R5W6sGL5xjj61XknbBDck9x2qxcIY42YoSxxgg8VWKMzZZSBjp15781/QqXKfyNJ3K00bYbapII5OODUsO/YCi8Ac8dKmiUHI8zAHU56U9lMOwANIrHBGcE1XOkSokKuRl93PTANS20isJWncI5A8pAOpz/hRiO3kUiMkZyQew9KUMISGyWYnIyBx7VHPc0USR02xyFQQ+Mj61DDKWwzAhSMHvzT7d1u7lbeWcK7t94cAAnvn09aggYzIVIaNVcgcYyAevPXNTctRJhIgGVBJzyMY4+tMmiLvlWyewqUFQ5jBJCkkE9/rTUUecSGww5+tO4rDQHQhVUMzdS3GPWrEVkz+ZIZVMeNoZCSCR1A9x3qHAYgkkDPJBxVy3dBbxoh2AMWIzjOcZ/kKE7E3IjAxRHJyhO3ryMU82xWIyEApkL1Gcn261ZaKPzAAQCQM81K1sFx8wLZx+FbQlYmSKMUHzAgEMvYDOfxrUs4QzFwcuTyTwM/TtUYgSKQeVhABlsdz61atWhVwHBBzkHtXq4Sf7xHDXjeDN6xZ2iBERdVOCw7VcVh5qggscZwozkVRtysnygkDg8d61oxsQlCS3Q9uPSvros+Qqw5WMtsPMwwQpHGO3NSqjgthgCDk5PalhQ+ZvAVVzlvb3pwgcl0XDbiSHyCB/9etUcjZXXd5gJyDnj6U2ZTyeoByQR1qw8PJBOPWnFMKAFDNnPPeqCxlyLGVJcYcnCe1ViwjcKxzwDkdq15YomUFowWHI9j61lzxjzpwxBY4HI5Aosx6CJcHlhwegFTefIuQ42HPKk5xVOUliMjAHHSo2mdEcZyT1IFAaGi18QoCjDjknHaq894HjJYgA9PrVQSOqgkkggknriqM135kYDAhsYHFSPRFLVb0GNwdzAnaVJzkeuK5G6nk86UucDOFUdh65rd1EF8BTnnn3rAuUCSFyCQTjB7HvXn1tzeldlOYlsFWZW65x0qq4LElwcnnPrV64hMLBwdgK5we9RLEm1sFpWUA5xjP4Vws7oooMoKElOTx81NiT92zkbTnjnqKty4UlmACYpEAfBzhT0AFYs2SG2UCyOJSoDA5DDg/SuhgZrgAPkgtg54yay4I4ysZclBkHGOTW/BF94JlVzxkdB2qXItRuJJbB4jksinAJB/Sp4IEh+4CBjvzk1LGp2gsqhQc+uRT3hEoGATnOBnGfyoUhchXaOP52JIGODjrU7sZY0EjhUUYGABjP0pVQbMFckY4PY04R7FJOTnpg8ChsOWwyGJQCrElRyCfSopIYzKW2kqT0Bxn3qwQSQeCuOnvS+Xt3OSTxgA9BU8xokVNuSQeAOQKjktgwBxgt3A4B9MVOSEcggszDjAyKmhwkTbwAVGVz3qk2Uo3KRgaIBFbk9aaIHQAAg4BLEGpftBfeQMbj8vGMD096iyEjbJYsDz6VorhyDIkIfIUE9CR6VIiOjEAZGc4NNMbOAyOFPXIqeEySbixBAP3iOlJslIIwSwJABIPy+1WhCkkaglATjIIJxjvjtQIzsQsQDkggdhSqUVick87Q2OntWbZoojCsSFQ0QjMmcHoTjvT2YhlDMWyNvIzn05p8krDYDtcHgbhnA70xgVJQAKpqNB8pHIFKnIIbuKiULkyO3JO4KanMQhBAdpATkFjnHtVWU7pORjjqO1FyloTLKzksTkAAbTjih5VVgrDeW4GR09qZ5g3KBEowDlgTknt+XNRS4C+Znocn0AoETRybiFEYjPQbRwKW4kOzLEh15IXvVUTjKuSVQjIYDt9KSVxlg75GM1SVjNsmnkR4VYnbgZPoajDSKAHUA4ViPUEZB/I1E2+KCNpSAHGcBs4Hv70GRUHlgspJBy3YGtEYseZRu2qeSQeTUkaiScknjqTVblmbYMgHGfWpoz5IJIJBH3j6/wCFDYIsWkYiMqltxQFy+OgJ6Y9qIwhY4LFjyMDHFQwKzcqGJIJz2Iq9Zo8zqqxhWB5JOcisJO251U1fZG54c8OT6xqkFupySeFxkmvpfwf8PZLSwiCxECMDOcdc1zHwS8BPMY9TngBVSDE2enrx6Gvo6x0iJdpI6/MBiv5Z8SOJZVKjwWHdkj9JyrDfVqak1qzj7XwyAgwhPHOeSKuW3hwFSGQvg5UEZx9K7NbFAwIGAOoHepPIRSQFGQM1/Nk1Kbu2fRKo+5yo0QFVjC7edxwOvsaQaCUkJw2Bgrgnj1yO9dX9nRgAyjOOeetOW3TnCnHQDPSuZ0TRVmc1Fp4DEqckdeOlWUiBYgggjuDWx9l3bxtKqSF9Timi1C7gACVOM461k6TQ1VuZBtBkZOQR+dR/YlUkYyc5xWz9nAySMZpJIiVOFAwOMis3T7h7RGStkSSAqgY69CT9aTygIy2NoAwQRWkEyCAADjlehA9fpXN+JPEMWmW7gOPMwQGODgY5GD3rWFNDUnLRHLePtaFjAIY3UEkMSoySPTNeTweLZop5lk3N8zEAenoKteJfEc+pSSbELlmKhwQAB9Pf2rl/scrzl3QByOdvOTX73wm8spYPlxFr+Zx1qdeLues6H4hE6wqTlnA+UDlR7iuusL0N8oGeeleD6Zq8tpcgCSQOCNwbPQdMeteg+HfE6u675BuyML6g+9eFxFhMC6nPhpI6KKnb3ker2+SoBHP16VbADuXJy+MfhWNpWpRXKgAqxPUKemff8K3ImUgADBzivziainYqQ0RhirBOecE9R61OqYJyNw6elOXG0Ajdg07GXAAwDyBUJGbGeVEkeAgIXnbmvJ/ivEzAhABk5YYxgdxXsBjHl7QME9wOtec/EWwa9trkBCzsuB7n3r77g+vDDY5Tm7Hn4qN46HyZ4mUG8lGCSpxkiuYkibeSpKnrknvXreq/D++1RZJUt5VJPIYYx7/SsST4U3x37AZZYxuYdAB6c9T9K/s/B5zgfZRXtVsfm+KwNZzbSPOJIzwHIA747DvVEqqvhmKgkgEDt6Gu41TwVc2iysSxnDbTGyYCDvk+vt7Vzl3pLlwFABHTvmvfo42hW+CaZ41TCVYK7iZMsQcnByBx9cVEsgiBClUBO3HAzVt7U25dtwZCeQexqsIDJlgwJPPNejFp9TicWug1pP3ZBcDB5HtUT5nUDOFU5DE082r4JBzgZKsKckamPDAg45GcEVvCMWQ7ho3hqLU7osUHmM2Tt6licZPrkV6JpHgaS1hSeOLqdoY4AB7gjqDVLwtD9vaNXCuxxjyl2n2GB3r0jTbBsqhiLHHzPIx3Z/rXu0aMYRUjyMU3smVNM0RUwsiBivORwOOlb0WmumMkSbuQQMZq3bWYOVcEhhgj1FXfIbyleMghSMg9xWjkkcKQ2G2QKAMbu9TyFIMMSGwBkAdKakRcnK7VYdCen5VZkKqxU7WIAHy89Kzvc0shIyroDgLuOSD3q3CFydoxkZJHeqqRh2BJ3FuMntV63A2AEBQp2jnkj1rNoasNkTKqQfm78dKeqtsBPBz90HrSnDYUHcc7eOMn/CpBhQcqBnqanYqxHGrMHwM4yce1NXncQhAHJIqQAnJHA7EmmIoyxyQe+O9NO5Vhu0YLPwTwD61MYgYgoII7ZPrTVYybCpBUk5yM5pAu7enUZJ5/lT0EJ5bI3KgEDA7kHsc08gZIBJOfvL0PrTlU8AttOfTrT2UHIUHHUetIXKNEa9SM8cg9qjeMLIShAUDJz60/yiC3BII6A8mkjjKyHIJP16U0Kwwxv5RJw5Y5GBjinovALDBIyQe3tTxDLnIOATkZNCW5kjYkkgEtgcAHvgdqG/MFG5Su4wxIAJB59P5VUisCuXc4UEscjoK3FgBcuGOT82zHQHt71i+L9Zj8PaPPIWiaUocRvyWHoD2Nc1SryrQap3PGvid4geS/mjVMJI5YkHGDnjj6flXmEkofeZcM+e3GR6Vu69qv9pahLIhUo437vUk9+/HArFePKgMFzj5iDkV5qnzO7O6nS5UUGLrESRtbB2gjOPTmnMjIgIILEZ5FTzyoYgQQxzt4qrIrFAURwCQp2nOB7mtL6HTFajZYgVYuevP/ANeoI0KOCATnndjirrQnJBJIwAeeo9Kh2FnC7SFB4wf0rgrSPTorQimLFgTKQASSoPBNRvEysjh8owJKg85qfy0kuiHYCNm4JPT/ACakFqYxlsMRnGOa8uTPRi9Clcl2WPYQQBxuPCmmyoVVCQwJOCR6e1aQjXywCoKnrkdaikQSziLDN8u/IHAArNyKK62zPgKAT6+tdZ4a8YS6AqIqBYmOMHoxFc0MqwKHAJ5p8mVCqMNk557GuepCNROMldGkJSg7xOr1X4i3t3IS5KJnOFHDjtx7GoJfGl6QZXlLMRwH5AA9K5jLNMSeSBxnkCnJ5k8vDEKpydo6n09q5lgqH8iOn61UXU208WajMxCXLRAjIVQBj3z1p6+J9XhyIrh5QT84wMZ9TWZHpbXEoO7AJya2LLSisUkTISjHlmPIHsav6jRf2V9wLGVP5jvvhpdz6nexJOzq4IJAYgDPQkdxjNe1Loc5tgRlgRnPrXhfgG8/s3XbYHDRgCJnbg4JGP5mvq/Q7RLvSoUQAgjhvX8a/nDxIyuGEkq0Vufc5RjPaQtc8i1fTntmKlPMGMBcdP8A69c4yLvMRiKOP4WGNvqMetey6/4bK/MUCgHOGPXH0rz/AFLRJ4p3mkOcncCR27CvxjKsyWBrxqXPppyVSHKcLqtuJFKoSDzk4zisEhVIVQwBGCzZya7O8iHlSIE4GPm9P/r1y+pwGIgg4OCMCv7a4Rz+jmWFiovY/Ls4y+dOftIofpqqxCE4br9RXpXgbT/36NGo2syhvTGefxxXkFjqIhOXBjJOAG6k17l8JoGumRmjKhgGViAc+2OvYce9exxpjfqGTVZp6tHjZPRlUxabWx7TpMCrHEoUgAfeA5APPI/StbywVOBg+3eq2nwlIVJIyOv/AOqrpycYGPXHav8AO+vUdapKb6n7DDRIxb60JzgAnrn0rJXTnmuAqkE9l75rrXgM6lQoK4znOcn3qfSdLRJGcooJPDKf6VyOnc3U+Uq6ZoQghUSlpHxglsZ+laaWW7qNsZGOB1q+UHIHUDAzxzTMlcgdR+tWqSRhKb6lIWAUkIQDzjIzis7UtBS+txE67gBzgdT61v7G3AEbiT0HYUEHBG4AA8YPUVrGPI7xMm2zyrU/hTZXocGIOWyMlQTk/wBa5jUfgbaFdiKSqgqpcZKg9foPYV7t5SoCcYA5JqhcXlvECXcFicD1PvXvUM6xeHVufQxlRU/U+bR8EZ9MuvPgDBsZJkBGR6YHSu+8NeHbiHZncCMcdh611uoeLtNhJRTFJL/EpB3fia5a88ZIuDAGgIzgbsijE5tLGW9p0Oujh6qWh5f8btOlvZp4rZcsPlVv73r+teB32i3MVxIsiMpBwMjBJr6g194dbYOxAfJYgDua5W/8I29wu8KrHJ+tfo3DfGVHKqfsp7GNfK51tbngKJPEpOWQo3OOMkVqaV44e0kjikysoJyB6D39a9F1TwQJYyUjBQnkY6ECuI1zwZLbzZAPm7SQjdAB3Hvmv3TJONcNiGnTnp2PmMwyRTXLONzsNJ8fwsiB3BY46jsevPY9K6my8SQTjIlBcnofTsa+dp2ntCWZWWUHBBPXmtK28Y3NqvlsSsSgHJHT8a/ZcDn1CvFc6sfn2MyCUNaR9Ex6hFIQ4YHPTFSRYLBkDELkjHYnrxXjej+O1Do0rnYvALZAOe4rrLHxvCZFJkJBwAoJ5/H6V9LTxNGp8Mj5qplmKp7xO88w7ixG0cggnBzTAxYYYhj057j61zcPiiGZnB3KE65OcVeXVIGhUyEEntnOQa6G49zjdKot0a8ZKMOFwB0p5ldmIUgKfXrVCDUrYHDyeVk8grnH4U7+2bWIlPNSQAnlDnHpnNZuUSPZT7GmgBC+aMjPQHnPsaltozsPmHlc5IyMVhTeLLaE7dytjrntVC58crGCY2CqTwwYc/4Vz1MRSpq85WOijg6tZ2hFnaqybAwlUHBA3t1I9M9/asPV/F9rpkTAPGXbI+Y859gDmuC1XxdLeMy7mIY8fN1z9K5q4uJLlTyImLZw3UDPQV83i87pw92irn1GE4enLWu7G14g8d3eoLsjcwAAqQDksMnmvP8AV3llUmQk7ySWJJJralCu0jkAnG0H0rH1WN47fIAOBwDwAO9fNTxdSvK8mfTU8DSwytBGD5BZjk8Z4rPvAWZwWBAPStV1dkUo+5T0kIwT+FZWoZgBBGS3y5HrWlN3G12M4DfMQGDEDnJxn8TU0KltrjaAT6du9UigDgg4bOBmrVrMQAkikgH8jXfBENHSWLNLIqxLluBkHIGf/wBddJZWG8wklhLECGIPyuSeuK5jRU8qQCNduTkAHH413GkQHYCQckZG7gE59fSuuCbOOq1FGzpaL5cUYQgLjnOSfY1vKyWqAEALjrjkenNZdg4iVnIUAAk9sD+tc/4n8RMW8tCQAONp/rXS6kaUbs4EpVJWiV/GPiI3ebeLIVCd2MkAHtnpXGNJOVwrbn6AMM49BmpkQsSXZ2QnJJJJwf51NDbg5iLkkkEYUg4z/nvXztau5yuz6ChR5EkP0qzllZHBAlAO4AZzUt9fmOUW4YgMDgqM4+tWLq5WwtnEZCzvxkjoPwrLMm+TJyCRj1zX5znuZP8Ag0pep+5cF8Pcz+u4iOnQlhZhGQHUk/xEdPwpJcNtygBOGwOaR9qxBQcH1x3p5lC5ZRnjAFfBOT6n7nGNlYcpBwwPzDgD0qKaJTC5Y5bHBp28QsASWBGSQOAT/hUoVJYmQjDHofWvayipy4hHzXEOG9vgZqxx15bthgWyT0NRSqqsjgsXUYwo4Of/ANVauqWPlMCASM4JBqomxnBTgg7guOtfs9D3opo/kLGRdKrKD6DYo0uAwJwCMn6ilXKsFIJAPUHrT12uQCSmeTkYNROwkyqPhx6HpXTyHlupqS3TCFgQTgjBU9qZDKw3EEqNpwwGcHtx9abJvMg8whwRgNnJP1rpPh54Yl8SeKLCwRd8UjbpOM/KOeK83GNYejKo+h2YZupUUUfWn7OehN4d8F2yuRDNcRiRgF6sev0yDXrKyMyMinBY9xnFYehaWulaZbW4I3KowVPYDgYrW84KMgkHpX8M8QY543MKlW91c/SaMFGCRMsIbq+89yRikkWK3QjA3HJIzxmohegANjcBxVK4mMj5J49K+a5jrirDZsNyMAnqcdaoXLhTkrkeoNXHAKk8kHjjt6mqVyg2g7wBkDJ7ms22zeOhUu7eG6iKOAWPAGcV4p8SvB7RXYPlgCSMuCCMgA4HHv8ANz7V7gECkhjlgeOOlY/ijS49WtHZ0QMihQ+3nG4cZ/H9a+y4Zzl5VjIybdmcWLo+2hZHyJrEQhh2BCHJ4bPT2xWBcCXOS2OwGK7/AMaaG+n3UpK4DNheOmCf6VxUkb7yFbevAB9D3Ff2Fg8dTxNCNWEtz4udGVOXKZIVjIquSARk571LFbknAcAEhSpbkknjArrfDfw61fxPeuLS1ZyAFHmKQOvXPpX0L8Pv2abbThFNqkazzj5gXUEjvj6V4Gb8T4DKoN1KicuyPQw+ElUV3oeCeFPhzqmv6gsKWVzEh5EmwFSPXPpX0R4J+AMVrDE14qmQgE/KOM/417FpXhLTdGhCW1uIwBg7gDWqjLAMAAE8Zx0r8GzrjvHY+ThhpckPxZ7NHDRpmLoXgTTdBiSOKAErzuIFbcmLOF3QbAg5YDpTpLkbeAST159K5zxbqj2unOUJBI6A8kZr80nWlWnzVJXZ3whdo8z8famNT1MeU6uY2IcZ65/wrmVCJIEGAmMk4zzU2ozyyXjNIVkJGQRxkZ7+9QKh5A4I5BFP0Pdpw5Yoc0jpGRGSR021NbIIwFClSTyPSoAm9ioJRRn5VGefrVyJjsHXPTPrQgaJERFyhG05yeeopJSFKBOUB7djTwp25LgL3AFJsxHk/MQMnI5NaIVxrAneV5IHfpUZyCoAAB4PtUwxFEXWRkyOWA5Ge3PGaoalrOmaa5DOwj2hhLO4wD36dK6IQlN2iRJ2Vyw7DpK5kCggFh0HpWTqGoWFohSUxqMlsEjgd/oa898c/GjT9IglFq4lIG3cDn8R7V4brnxa1DxE8ioxjiI6Ieo+tfW4Lh3MMXaWsY92Xh19YnyQPb/EfxW0jRQ62sLXWGLKzY2j2I65rwfxt4sk8RzqYSEgGWKKMAEn0rmp76a6Z3aUuclsnt7VXZ+F3Esw5JU4z/8AWr9Ny7J6eCiru8l1PssLl8KNm9WSsMwliSf4R7E0u+EqA4YYAUnHBNRs6ykgkgex70BBECgYHIzz619Gmz1lASMvGhCDjJPPcVJGTGBIAAw68ZokBDqQQy49OaXkZBYbSM9OlWpWH7O5estXubSUFZygI3bVOOfb0Fb8XxD1OziZHkEowAFb+ea41mCSL1yflH+fwqZ42YISxwOeT1r0KGPxGGd6U2jjrZdhsUrVoJnpGmfF65sYiAQgYYDE4GfTHfmnTfGDUZn+Q7SR13EZP07CvMzKQR0I5zxmpBOOAhOQM/N29cV6i4hzHb2rPK/1Xylu7oI6nUviHqlwkpluNysSQO2PSsSfVZ7pDM7MSQV3DuOwrPmUyRg4AB5NMR2ARXBAAyMDj615tbMMRiP4s2z16GW4TCfwaaXyAuWJQAgD+I8n86b8wCggFgTk+1IzMWIBwp4PvT2QqpALEsCQwFcaqHZKKHwXHmTbCgCcn2NV7oLHkIvy9iT1Pfj0p4IMi4jA2gYOT17mpzEZ4wAM8YJNfT5NjfZ1eSb0PznirLY1qHt4R1RmRyOgUkFn46VpR3h3KhIA6ZHeqEifvChOMevFC5XDAgjIB/xr9Np1NLo/B69JN2N6IucBiH4JwOMVKk0aIQkRd2OCQO3+AqhpwIuXQlihACnHU9xXQafYIZBKS2FJUgjqDXp03zI8CslGViG3fOwEEgds9OavxW5nmRUGWYhRyBkn3PT8ar3dq8EhOQB1x60guWRBgFSo56kgf1roUTnTNixMDJIhcGZW27c8rjOQR+X+TV+FcdOtY9sxRQzEYzkn1NW7a7QkSAMGBKhT356/StErEtHR2ykOGD5bbgr1GDVHUyCRjAwCOT1qu1/5keVHlMM5w2SQDx+nasbWNTkkaQJh25IJIAPfGB0HNU5RXUUYyk7JBqV6YolRCQnQAjrjg/8A66zrALJOdwAYDOBTUtJ7+4UbmLjIKg/dGOoFdDofge/uQgEDOsgwCATgD39a4Z4inFXkz06OBrVF7kbmto+WtEY5BxkDPI7Cun08M0eZBhByOM8VStNCTTcCcbGBwQ3UEdqsT6wlkitaSlT1WRcAj3B9jXn1M1w1L7Vz18NwtmGKkrQsvM6KwmjMhUMGCkLkHuRxXVaZchFUEkuSc8cY+tebaHqLzyl5HL5G7ceufwruLG82IBkMRjPPSvyvOsV9aruaVj9dyvKJZbQVKTuzq7ecOoAwSOua1IJXwoLAoT0A5Fc1azYUSEkE8kfXtWxaXQZV5wT1Ar5ds9vlsbSyBgQCc1m31y0UYQMSSTk47VZ8whCyHDY5461k3E7KwJyST0PapuYziT2saSAlZHfb3OACaW5uY4xyTjhSQOlRwOY0IzgMPyqlfvt3hSxZ8LknJNWpHHKOpaWR5n2AgEnjPAHpz61RnhYyOGAyDgsozgf1psORwxLHPI9ParMYRS5AYFiSQTxn2HanzGbSRWYGNBgA9AfpUNxcbCCRgDgH1P0pLu5iyyOW35GNvTFZ91cs2dq5OADg9h0rKbNIofPfg8qF3AnDDtWTNeAyHAyQOfan3E6+SWJWNgcbc8/lWRd3gUEbAHyO/Ve5rmkdlONxLy8Rg2fmIB4zjmsWecRM5DkgjIPue1LqM5w4AzvJOawbm5A+Qnj3PQ1g7HZGJX1GcB1OQBgkH0YYx/OsG6n8wbFGFBLE46mr02Wy2cntzxzVWGykv7wQQDzX3hCFPKg9T+VDrQpJtvY3SSRt/Dzwt/wk+rmKUMLdCAxI4Prj1+lfUuhaKuj6YlpEgVAAQQOg/wA9q4L4UeEY9Etp0dBLMxDKSQNnr9TXq0eIogQcEcEV+Z5hj/7QrNp+6tjgqNTkRrIkLAFSSQCcD0rn/GTxyafg4QKdw4xye+a1bu7WJi6nPGOP1rjvEmsieN44Crt/tDINeZNxSsEKep5tejy5XEaBdx5IGOPX35pm0yIV2AE9SKvXdrK8u4jBJycCoCpG7JIwcHI61zadzsTsV3iCKTySeQM5NWYZpYlLI5UgD5eRmoAC8mTnAO4EfSpS5ldBy248E9qq9h83cqeJQdV05AxBZATkjPNeF+IU+z30qIoBAzjHUetfQF6ptdLubuTCwxKQd4+92I/z7V8863cxz6lcOjjOc4Y8jJ6V9vw9UnLmj0R7+VO7aWxQMy7VJB+UjJHGDWroVxHHOA5ZlY5BHXmssAFJFIB4496I7kxOCFwwGRz1r7taM9+tT9rBxfU9CiQMpLklTyDjrRLaB4yCACBhSTzUHh+/a7s0EgDODknp24FbhhSNAxJGeMdcV3xs0fnuIpexqODOZu7Z40V0JBUEsPWqnlm4BKKRjgk8V0V5aLIGCFhjHBHWs54wwZAOR3q9jKNjM4ERQEl+mCMkUxAqcONxx1J5zV6VF3BlwykAAg/1qB0WR14JI5zjo1JamqRAxKkgEBsHAqrOrzEEAgnrVxlcyBthdhxnFXLKzMQDOCxPTNdEI3NVAo2WlmRkG3eSCCSf0rqf7NW0SNEII2AkgdD3H4U/TNEnkcsAAvYAcg12em+HIyiNMC5OAfavQpUZGkYJHJ6Zp0u8XHlsQrbSSOAa0J72dnCOowCc49K6fUBb6bbAL9zaSSDnJHauTjuFncvjcTkBvaun2fKdMIp9CXTEC3TPKcAngk8CuttY42hDI6uxJBx2xXK21nI8+1UyG5JNdXY2pht1DkF2wpwMY5pFyjYrm2iH8IIHzHjrWZqSysxSCI7W4JUdK6KWFWYquQenHNa+ieE5WjNxeoVjIJVgRkjscdqU6kYK7Zy1KkaWsmcj4asniJaU4XOSO9dNYaLPrF4DgmJQASBxyev1pNTiit5ogoVMHaFHGQK2tF8TpoiExDYZMrgc4FfOVcwk5tJ6Hj1a9SesDsdA0WLw5DKIMZcZZgOW9KytTnmubmUyEBU+UE8AZqrL43Lwud6tIQcbux9K4LXfFFz5LhpSoOQQp4wOn6Vl9ZU3be558MPVqzu+pZ1vWY9P1EIJFJchSUIODz1NTK8eo2o388ZBB6mvOZ7sXJJ35YHJ9q6Hw5qyApBJ5gk5KgjggY5/z7VWIwqhD2kdz2K+AVOleO5bvbd4lcIVBHIB7HtVZVTlV3HgEkjGSeorqLzSzqEKSoCWRSoVf4yT1/DPSuOl82Lckj4ZSQeMZI9qjCy9stDyKNH2r5Y7l2CAGQoWILcADuPQ+oqxeaUIijMQQMZXtUmjQPMqSEAZHBI5HvT9ZkS2liVycE/hmvfo0VHV7n0GFwcafvSWpq6JpcAUOACNu4YHTNbCxncyKBgDAJGKy9JmCWoBYI56D1FXvtC7CGyD2Oa9GKO+SYXDiEBSQC3AxULpkkBsHqR/WgyneDngc7vSoHuEXLk4HTcDWnKRZkU8jFHwDgdiO47/AEri9cnt9rggs5OSwPAPeum1jVo0hMcLB5WPJB6DHQ15/q80jFBGCQW+c54H/wBeuWrtYpQ7mxpkq2Y3uc+x7ZrShu3uQxyGAPp27Vk6fCnlxqUB4xuPWttrdba3OWCoRz7flXJy3N4pFYyMgJAIYHgA4x+FaemeL5dOuYhMN6khclTgDtwPTuawUmeHy0QMUzn3GfWi9LSuAoB3dR0xmsKuEpVo8s1c1eHhVVpK56tpfiu3v1ACJE/QqvGevPJ/CunsdRYRBRK4BAO1HIHPQ47jBP514TA7QCAbmR4xtDKOW56mtW38SX9l/qpchTkbu9fN4jJuXWgeVWylPWme2ssN6QJYhIMhhIwB5Hb/APXTJtBsL5wXt1d8nIKjg+1eYWXj+7iBLuxTADKhABPbj1FXrb4nmRTlWIU8BgQT+dePLAYuD0R5sssrR0SOzk8E6ZcMSUIkJwRtGPzqC7+FGjXm0yLKzjriQqB+A61zafFEbSGt2AyMEc/lirMnxWgRTKfMIwBsCkYP06k1P1fG9mZ/UMQvsmpH8JtGTl2kdgSQoO4D6ZIrU0r4R6BvDmJ5W6kSyMSPpg8Vzdv8WY4WAFs0rt82TET+GQRV5fiTKqmRLVnZv4UIBGfYnHFR9Wx7+yH1DEPdHpuj+DvDejRlINHt1fH+tIJYn8SR+lb1tJbWcSGOC3hCtx+6Xqfcjj8K8Ym+JGqzRZSJXxxmRsEfTaMe1Z7eNNauLkF7pRD6xqQy/jnk/gK0p5Zi6ju1YqOVVp76H0It5L5eFdtjHJBBK9efaq0uvWkLgvcRqgHzEnAz6V4Q2t3t0jebPJvB3ArIwz6Hkn/Cs6dkubl5JHdjxnLH+Vd0Mkqv4pHXDJW/jke+T/EHRrNiZbqIkDOIyCxHrj2rJvPjLpSuyWEU94AfldSVAPbJIFePI8VsQI0ABGPXP51Ya43BSCqkdq9Cnk0Ir322zrjlFGPxNs73VPi3rMz7bS0htYzwT5zFvfPY/hiuU1PxFqeph1vNQlO452o5AHsADWa9xvABOTnBqWCA3DEqpcJgt3wD0zWlTCUKEHK2x2RwtCirqJ02k3AggBK4OByf0rn9evg908hKuSCoJ7Z+nuKv6hdJpunoXARSMA9hXKSQG/nIiO1CckZ6+9eNlsXUxDlHY5aSUql0JbQiVjLICRnkE1cEiJhUTg85HanNaGEABlAxxyDmogh4IIUvjOOOntX3EYpHtQikaVjKzEIZEB6hc881rrGUUAD5jyT6VzEcvlToAPmBySe9b0V6DgkYOOg71TZ2RJipCkBAcnnk81GsZjBO7JIwMip1dDgA8kZ+lIxMp2quD2I5/LNCNkyJSVlQkgetblkFkxg7vfGKzl0+eeAAISCSQ2OhFWdKE8chDpyvJIJGBnrU1aTnHQ83MaftaDtudNZwgMCUBzznGOPSrxtlY88Drj1NUY5zFGu8Yzzye9SPMCuCWYHoT6V5DhZ6n55KLvqacKgqCAwB684wfarKIvBOcnvmsuC5Kuh4wBkFvWpzcuUwr4Ykgs3Y0WIsy3I2wEqAMevelMgIA+6DwT7VnSSDcql+cZJB6097n5UDtjjAoasFi28qIMA5J6ZPWolVASXGc8nFQGRG2Ofm7cdqhkuQFbLZb2HQVNiSXz1SVzk46AHvVWSYnzCDweF9qrvdbiSQQByTRbyfbJBFAhndjgBBkk1Emo6sT0HGdBuiKknqCDjBqS3geYiMCVy38MYzz2OK67Qfhne6oyT34Fnbsu7Yfvk/WvStI8OaZoESrbxBpAMGVxlj+NcrxCekTmnWS0R5v4b+Gl/qf726jNtARn5vvY+lej6L4I0rRSjpGJ5wOJJcEgd8DtVfxJ430rwvbu19eR25HzCN2yzcdsV454t+PeqanlPDtktpE3yfa58kn3A6itKeHq12aUcJicW7RWh7zq/ijTvD0Jlv5kiUDIDnAIrzLxD8fg8DjQLFrs7gv2i5/dIoOeQD97p2rxC/vp7x2vNUkuNSvjkgmbCrnvt6YHXHWqxv5JWzK+9ccAHHOOK9ujl0UryPp8LkVGGtb3n+B2Oq+PdZ1uaU3+oyzRt0iiPlxA+nHNYk2rGPasYUHJLKMAMfrWQZQEIbaCeAueuarO77gAck8DPPSvbpUYQWiPo6dClSVoRsa11eee7sDlsfMc8Go433lWYZA4HPSqJcTFQRg5BxjjIqfzVDFA6oeua67G1jUjkKzKykLHjHA71ZF/IMoCFIPbnNZEbEsdzEgfhUybiWBfeMZGBggVDuJxTNiLUHV1JGeeSTWvpniC5t0QxygSIWYBudwPYjoOOhrl4WBO0sQOAA3+NWknAkYkhQMcevtWM4QqJxmroh0oyVmju5/GAaxu3jt5XvDCqqCwYFgeo7j86+S/ijpOs6jqrX9xblArb/ACyMEN6n1r6ChmYkhnLKwwQRjFS3kNpqqJHdQLcLgAEnkAdq8iGT4KlP2lOFmeZVwFN/CeV+DZZbnSYJShV+AFY4I/ziu00+V0DAnDk5JPet6PQrGGEpb220jOFHJx9e9UZtKlVi8a5T0A5FfpOT4qnTgqUnY/COI+GsXTrSr043ix8cnyAMd5P8Q7mpgyjJIAJ4ye1VVEkWI3GQMgsBinGQ7QGGEXnPU19jBqSuj8xqUnB8sty20hLIC3ORk+1SbvnBIIA5JB6+lQxOG2DoDjcfSnrGbjKZwDwM9/ar0MeUbK4QM8kgjTGRuPUV418QvES3hlt1c5kyPlOAR0GDXa/EfxCmkWkkIYiRRtbnBU46V87f2y91dmOYtKSzcKegJ7GvkuI8esJhnBPWR+3cAZH7WbxlSN0tj1/wrEn9lQ7sgqFBB7EdPrW60arggbj1OPSsbQWMdhEVw8aovTsP/rVoecTh0yVI4z3r8kpSdRczPvcarVpWLcLhmyo6Hp611uhTrNECzYZTjg4xXFRXBUgkbSTjAGeK2tKuDFOoyR0+YjGfwroWh5Uj0u0lQIATuZTkg+tWEVZTkDPqMYxVXSkaaJWDAk/MSRkk/Wty1QxRkkAkj0BzW0Vc4mKgbykAGAuFA9B/Wp2yoIC89A+CRj1x1zRCyujAhTzjCnIH/wBfmnZKkk8g1ViCrNv2AhcnPf0rN1mQrA4JOdv8RziteQhhknZngE9BXPa7MBGzoxwDtJYY59s9eKtIpI851yYvkbSVwe3SuEvijSncGIB7HpXc6ouCyk4POc98964/U4QMgAEngkjrWU2elRRymqRmXeSQAORtGM89K5u+WUKwSPC9DnvXWXauAScYyQVI/Kua1SR8uCdpAzg8DFcbZ6tNGj8MPFJ0DxTZiUrFZSSBJHJ5LE4APtk9e1faCLKJZoi0bMGwDGQVIwMYx259a/PyZmilMoJjYDhl7Gvqn4D/ABHXxDpcFpcSZuY413FjhpAOM47HjpX0eSY32Fbkk9Gfn/FWWupFYimttz0zW9FTVbGW3lUFZOeQDk/Wvlv4rfDOXR57nZCXjdiyso4Geor7AMXnKMNk4yB7Gub8ZeGYvEOmPDIgLQqWUkdSeMV+m1KdPF0vZT1TPh8lzWplWIU4PTqfnRdWssUhGMYPPHWrGjqGmKAhMjgHvXpvxT8A3GiS3B8tVdGwy4xtH0rzzTbQpdnzHKAKSMLkkjt+Nfi+b5fUwFZxa06H9bZPmdPM8PGpB62Oo04RTRRRLEElAwSTncfXHY/Sti1idCAhBIPIPeuXsbh03BQC2Mbj29x710WmyuxQEqJCMZznIr5iSPoYxZvRhS4/iBABA71t2lgjQguAwByFwOKzbWBIY2cSCZiQMgdB3/KtiKVDDgAkd2FZNGiVzmPFngPTdVt3cp5UxUsWwOfyrzuxsb3wfcBHZpYmbCtnoD0Fe0S4kYjggjgHuO9Z1/p9teI4mhDk9OBwfWu2lVsrMX1eEnfqYulXpuEUkZZgc5P61FqUiNHk8spJBY1PDpX9mylhKZQeAG7Cqt7amRihGVXnPqfSr3dzT2aWxgyzOScgAZ4bPWs2aTIYg5AOD7H0rVv4vJ6YKZwPrWTdq4BBHGOO341tF3OSokZF6x8wDCIhOSwOT+NbFtCghiOFII65zk1htgysrADBwG9TWvY4aAIxwc5Br6/Jk9bn41xVLmq2NQRsuCyYABK57g9DUiSsoX5QQT1FV4QeAOCeueM1YDgxkAZIOMCvs4aH5xNFyEAskgALrnDHnGfbpW5YRGRVBOQACARkn1OaxbaPcqgjBB/A11eiQBkBZMnJGe1dlFXkjwcxdqLNawtCyDcRkDAwMZrXW3PkKUIDYAUEcE/5zS2FoZipfP0PNdJZ2MUcsLiIFFIO1f1/rX0EYaao+AlUuzOttImlVHdNuAMjOeO2abNYGM7gFUjqG6HmumARWLHoTgAdvShrDzXUOCV65IrRQSIu2citoZMlC2WPAApt3pzGNlcBWxnJrsDYosh2KAQMj3rMvbd5ZWLpvBwCRxgD/wDXVqJcfM8C+IsyWzyJszJjaQeAPfNedWzTQ3e9YyGGBgjse/616N8UoTDeXCMjSmIlio5yPWvM4hMb7MTlskHk/p9K8rMVZJH02EfuHYSGZSWDh4wvyt6+vFdD8HtGj8S+LrK7njzFbTYWNhnMgOMfWuYk2R2z75QWUArjuTXtXwg8PRaDp1u7hY5yTI5U5+Y85yetfjvFWLWFwU431Z9PltH21dI9u1SRJJmJXnIzuPIx2/StHwjO324IjKYwCWUnkD1Fc20xu4i5bJI5btmr3g+RzqDxgFI1UFmxk5J4H04r+N8ZK9WXMj9dSUaXKj1dZNkQIHHp3p4uOQAMEd89aoxn92A3JI4wegp3mk4CgE9Ac9x1rjirnmOOtiS/1hdHsZr+SQJ5JDAsOCc9PxFfInxT+Ltzr3iOWMOViVyoOeQPT6V9WeK/B0PjHw1c20jMZIz5qRhiASAc8DHPv9a+Efit4dm0DxBNFFFPbFerNyDzyMnNfqPCNCiqyqz1Z7GAw1GunGe5pTXDyhTI2FIAHTp2qsbt4GcxvnAyGOMj3ANYOm6oLyEJISjpwST1qxNOFcEkMB0JGP8APU1/VWWYmGKpJR6H5nnODlgsQ4vY9F8A/GjXfAmqQTwMb2yBAa1aUqPcgcg19jfDz416J8RNKeO3uVSfBVoJchg2OeSBuH0r86p5M8sWYj5lwemKSDxhqPh26gutPvZLYbg+AcZ/CvBz7hDCZtH2qjyzXVHm4HEzpVElqj2H9pTRDpWt37oVDBjIEIzlWPP5e1fNlzeQ27MrDkg4I5x+Fek+IPjhP43hit9dlVJlyomhQkOmOjDrkHmvK9RtI7m7d0G8AkA9MjtXw1DC1cIvYVOh+95Pi26STViyNTT7OUDjJPCkdT61OIzdwO8akSgjaR29ajsbJFQKQGLAdecGt7TbJIBtBLkkkdua6eU+spVbmJ/Y0zIQY2BPHHeh/Dt8UVUhbOQwyeorsI5UtSpcgEcgsM1j6v4skUsIBtcZHHQ+9YPnvoelTk5bGFNoN/AodoJFQ9CVOCfrVAwThWVlZXJ4OM1qzeIbu6iXfLIg64LHAP0qK3uPMKl33erE5pLm6nXFNdDPkhfgAEEDoR3qaLdsIVQCvXArWhvYC4DoH5xkDmn/AGW2lLtERFLkZJyQR3GBS5ivVFETlIAQCCRg0ROjlFBBwABup11EYcKrI65ywwQQKroUZiAFyORmk2PlNQEqq5PPT61oSziLS0iVyZySSo6AdvxrLSQyxqMAkdOOlPVJ7tkghj82ZyFVVPzMfTB/nVU68aMueTsjx8ypxlh5cxXjWe7mWJYnmeRgoEYySTX0H8N/gWY47e71gmNiu4IM49RyOa6T4DfASPTbca1q0TTX5GdjH5YwTkAA9wOCa9s1KxVEZVBCKu4HP04/WvjOIOKfaXoYSVl3R+Syqqc2o6I5Lw7YaZ4buIUTSbOeMNyHjBbk9ff8a9+8Oto95bK1tZWiBsYMcQXB/Divn2+thMQGfBJypU4P0BrtPAPiJ7O6FuTujIyGJ6Gvx2piqsql5Sv66jrYdOPNE9q+z20ZBWBEIIIKADH4CmakizWrxgiUZ4bHP09aoWt6ZowWOPr3qeS9CxOmASRwT2reLjueYos4LWiYZAhDAKCFCtjGenHpXLazcPBpV3cAsTEpO0dW5xjn611mu232idwDzIQTtOORXFfEDUrfRNHRZpVVvm4IxkEevfvXBClKtilGK6ns4RKVSMTwnxqk97cyOUZCy4AccCvIfFnhaRoJWiYCQnOeuPXivaJNSs9ZWWW3lMsa5J3HOMdf5VmavoP2uAlMBTzkL39K/fstth6UYo/W8PTiqaR82T2hRyJAMqeMdiKh8yLy3GGDhgwbHBHpXbeMvDZt715IkKgKCwHTPr9M1xMsJB2kEkHBHrX0MZqWoTjymx4Ou449btJTJsEb4weME9DX214INpq2kISVJVQSTznjpXwVKDBFMVJjKqWVjxtPr719O/AX4gl7O1FyN7YVJFJ5GBjNfD8S5ZLF0/aw3R4GZ0PaQvDc93XQraTDomAORjvViLTypASJQTxwME1e0VkvUDpJvBBwBwfyrWNnHMoKlgAMfM3/ANbivxSpTnGXK0fCTquMuWRy92TbwO0hMS4KhumGxxXz18S/EX9p6hMcsznKk+p7nAr1n4r+KotFt3gR1AK7WLHlSPT6mvmzU9QNzdSSbyxY55719vwzl0p1Pbz2R9fk2FlN+1kZ7ktMMsVQghgR+VUZ/L3EOmUPXjNXGlDlgQDkZ4PIqlMwVCGBAB4HpX67BWPukiFysRUAkg9CRjiq/wBrUMMjBB5BPJHrTZrk7WJG9V5Jz0FUnO4McZBOdx7V0ItIkkukO4gsMsSMnJGe1R+aXYEZOOme1Qm3KsCSQCM/Sno53MFyyr3xjFMLJE4vZo2AR3VgeCCRt9DXU+Ctfv5dUS2d2MRKqGzknJ55rknZCMFthYYAAzk+ldb8NhH9uRw4LIwLEjgfnUTvbQxntse56TKwt5IpZGlz0LH9cdqvW0SqwKHkHkr3rhF8TxC7McTbfm2gN3NdppExvLcMCFY4JC9Md6uElsc1rboua4W/swsCM4O4k9RXhviBVmunJbBJwqkYwfr717r4khC6EGDgIQVBHJGOf614XrWIrg+YCQp+9jvniu7anc0jtoZSW4AIJ5HTFSRwgSc5OePwpXaLkoxBYAkE8g+oqyJVIDIMZ5APNcE5FczA2aMrADAPr1xSxRFGUJkBeoz1p0cYkfeDhwcYJ4INTpAASRyx6ZNZ3LUh4vZSCEQPgZ54z7UR3yMSjKwfHICmnrtiBPccEetBQuQyEoCeD6U7sa5WWbaNCRJuUgcEZ5H4VoWEoWbIIweuB1rLhtfLJdwQM4GDwR7irMeBISp2jGRjsf8ACqS7snToaes332O2UK+9XUkgdq5a23yAF3JBbJKjHH0rXh0qfV5yTMSijlatnRYrR0A5xgkkdD6VFaShTZyVrJbnK6zYiWdRGWiiK7gzLgk1618BbVI9LBcFQwxwCMsGIJHoDjNcPqVsfKMgj3gHbtxj9a7/AOD1/Dpumr9ofBAITcf4ckj+dfFZnOWIoOCR8hmilUo2ge+wAxwAkjaACSB0Fcn4v8e2WhgKlxvnIOY1AAAHQ579f0rjPF/xcigje0tzIoIzuU8GvH9b1mW7lkLSkg8hSORnvmvn8Bk1SclKrokeXgconVkpVdje8QeMrrWZZfPl3I7fKDyAO3Fc7FvZzI7ZOcAevvWekvmRAZIbOd3pV2BH8xATgcfN9a/Q8PRhRiowVj7ejho0Y8sVYljsw7kiNSGPVu1TJpFtO3zxh16ADj+VSQRtEx2MGYnGPQVoQhiqEBQFOeOpr0onWo2JdN0mC1wIYyCvRSeRWk1sY4gSTuIOcDgHsPemWmFkJBOSepOc1buCHUANxjpWquVqjPG/aAXDMR1NULmEu5OeBwATVuV1QDeNrZwATVC5uo4mKE4YcjNXqVdkJgeJtyS+WucN8ucj09qhfUEsyXHzsCAAOpBPNOnvTMA5IUEgEkYBA7fyrIvJgcsCCc4GO1ctVvlZhOV0ek+G9bE9urgeU4I3c9R2+lXNZ1oyQSsSCHBwMfdxzXn/AIbvfKWR1IcuApKntnP9K2Zrhpo3BBCkYyOSK/N8RhIuq22fNTvGbucDeRExCMqSSxzk9qj2iSIRu5Tyz8qgdRjnn09q0nKMGcEEHoffvVCRhJuB49/Sv63bP5iSIZYvIVGLKysOg/rUaTeekqguGiIO0rw2fQ+tSDa+QpOBxz0pLUbi+1wQpwcVDLSCRWjcKIA8cke5RG33CfXPp1pnllnRFI6gMWPQVa+zhogqkgEdQacttNG0YMSuD/Epxj61k2bKBTurUQkkDAPfOc1GJTuAMZJXABPerssTo7KQCR3qsoBnAcFgBkg8ZpXuPksRykB8kgM2cAc062kLbQSQxOMgE1DO0ccwZAFjZjhcZA9s1YikjG8gsX9FOBirJcRtyXEhRTnuBipYT+7AY4brzxVQ3ASQAHJB7jOaVLpZMrnDE8+1WrmTRf8ANUEgkFwAevSrMV4hdxMcRFflI6k44/Wsg38KxhELtKAcgL19s01bw+UAwCkDIyOT+FbxJsa090NwbJUDggdD/wDXp0FyZthQgZO459PT2rDn1IIREykjqR70x9SO4Oh2vgKFHQ/hXbSdmiJpNNHoWj3iO7KTtC4BOehrpLUeeXMbq6ZAHqfwrz/StSCtGNjFgoJLDgnuK7rSbpXgR+EaRQQgGdn419jh3zwTR8Tjafs5l8WgRgqOSucksc/nT/JZGHGE9uMGpY1AkJAwFwSCfve1WUiEhAC5wCQCeldaueS2VZLMlCQMtxuIGcGq3kEHaSx564rTe2eUnY5QAjIBxn61N9mGcg5OOh9a0V0Q5MwmRo2bemNoBXByWHfj24qpLbFpGIPGM10VxbDapcbiOpHYf5xVe4s/LdSqZQDcCxzn8Kb1J5rHLyRhWYEkjGen6VnSQNuJBIBzkZro5tOdyAnzOSSNx4PtmqEllkBiNjkYPt7VnJ2KUrmQUbyyA5B6HP8AOq5TaCCd/bpWq9oVGR16H3qlJbneoUsNp5HrUXuaxZj6ha+awIABzmsO/tQ0rOAzSk8seldZPAZZHBOMHr2NZWo2TbQSSQp3BckA4+nWuSrCTOqnJROZu7cy8k4IAAzzioUAjmIIIGMDNat1IPNAKEkjBIBqo8JeY5O0Y49q82V0d8Hcom0e48xkKusYLMpPJA64HeoPsxDhBlVxuq1NACwkIw3ADL2HfilSNUdSWLAnAJHNYNmxJp2CQOQQSBzkmt+xhIZWILIQQ3Pp0/nWNE6LICBnB5JGCK0o9RSDaocgYJJYcAnoM1nqy00ackOWG47VIwOOtJsEbkgEgDk+lVZJJd/lSF1ZAGZXGCuemPYg/rUsUhkjDo4UdWVzgkduKLM0TRbjMe1+OWIBwOTQ8iAlAoUdRx0NUpLtI8Mqb26DnpSSykAOflBxkntRa4XRZZ0KHIEncg+vamTlWAYnJPXB6fhUEcg5wMKTgmnfIQG5Cep7mmojRKFO0FRsHtzmqsxcMAMkdACMcU8yly5QMCoPQ9qhJRmQyB94GQVOBn39RV7FIjMLREAHcxORgnj35oETrGQx3Atk5PU0To90mDkOrhlYnooPI/GrTyrOxYgKCQuAMc/Squx6DYoFIG1wDjGMVOqAlEDMCBk4HB/GolskU71Mm9iSSzEgD2HarSsXZAAMou0E9DzyfrWUrsEibKbyCQQBwwHU0w7RGS+QpOcAd6bKXBUhNwBySDikaclSSAuTgqTk/Ws7FLQjWVS5CjIAzz/L61G0riYkDaMYyeRT2YqQVVSSMsDzj05qo2WmLMCpIOQT1wOOvSnZichplkJGTkA5OeCBUYlO8ktx6U6QERAgjnoCetVlYvnaARmqSM+ct3DATblbKYBGevv+tQuWfzSp+UgcEfyqBpHRwr8KTgHOQB3pPPViwyxwcqPWtlEXMK8szrguWZjkgnOabKViBBLCTOCCOAKc22QM6kIey5zikkVpQA5BAHPvVWRDY5ZS3yEAkc5J601iC4dTyRg+2KZgRyAg5HTFOldEBYIeOdp96khvsD3I8sgICWPpU0MgMTJLhlPAJ6gelU2QsQwAUe/aps7AcDccZ4qGJFuKVooUUuwhjBKgHp7fSus8EaF/b+p29sN5Mx3DZycevriuYsLOSR7cE72IyQwwUBPIr6Y/Z28EjYmpXMBysxMWQMFBx29ee9fF8TZtHKcDOrfWx9HlGFeJrXeyPd/BvhdNA0ezsnQJLFEqyueN7bRk4HT6V2CIVRcHJAwM9h3qnp0LKnU4PXJ61d2IAASMdMDtX8JZjjamNxEq83vc/R0uVWFKgtkHAxigqEycEEnG49xQAVyBgY6U4/dGRk5zknjP9K8nQ1QwlVAOCWHUAZIFSADIIyFxnmmlRyTxjgYpVYg4DAHvkZyKOUaHgkKWA4HT1NCIGBJKnHvUUtzFDuMjAEc7hxmuc1TxjbWSyqJNm3g7sAk0mktyoxctEdBO6RKxZwD3Ud6yb3xBbQBudygYLKQMGvOtd+IeIpDE+MdDnqPevPta8ZXExJSTBfIOD0x7VhKm5NKKO2nhpyd2ekeIfiIsRZRKDtG3C8ZHavJvFHi6bVThm2xKx2knoT1IFY1zqMjlmYl93BJrLmxISWAYZyOeldtDDKL5pHrUsPGHQ3NCtXv7ssW3RqQQGOcj0P8A9auut/CgdCwLEHnB6Vz/AIFjie4KSRh3BypJPA7V7DZWyCIELgEYPH51pUq1IStF2RGI02PObjwdjI2EjORxj9agXw5PazI0R+Vck8V6sLFN2MhgDS/2RG5JEeSeOBXM69R7s4bnPeGrqZIkEpKvnAB6mu8026YqHIIJGMMMcfSsi18PxRODGCABgqTnn1zW1a2Tw5QjCdQRzn8Ky1bMZNM1IUjZgU+UE8gHpUqqdxU4Kn0qCEFVAIAPrj9OKsRsBnJ49fWuiK7nOx7KxBwAWHuBWRfaWt3ctKykhuo7A+mK11ZNoAWQEnowGD75zVHUNQhsLeSWUMABwDySfbFbQqyovmi7MzceboZT+HbJQzTxAqAThv0rhvFt7YWRaKMBWC5HA4z703xr488qUwROXcAMSCcAHoMjg/SvLtT1h7+Ys/zufl5PUV7uDzrGQldydjSngI1NZLQTUilxPM8bYEvDnOcn8awZdBgndv3agkEDaMYrTiiaJJzKjROrgFDwTkZBx6UsbEEkckHv3FfWYTijG0KilzaI6p5dRlG3KcFrfg55lmljMalgFCgEYI74964/UtGls0RCclegWvc57FJQWIKBhkrnNczrnhsTqzKoLnkECv37hvjeGNcaVV2fY+EzPI4xTlTjqeNrE6sSyFDk8E5H5VCZAkmCdxJwSBXR6vo91ZNL58RQ5yuDnI/CsFIDuJIzznNft2HqqrFSjqfnNejKnLlkrHXeDS7Sqh3IsYBznG/J9fUV7Ro6q0AdgDhe3evC/Cl0sesxwM5HmRlgB045/CvctAYSwIM4JAGc8CvqIyvSVjxcSrGtAgODggnke1TIrrKGD/d7DGD7YOaYu5JcEhgB1HSpmX5FdQoXHQZyTXPJnDYTacnAGAMnI6UpUMAcYwcZoKfISwx35NTKoVGBGVOCd3f3qUxWHrHwGJUEDAAFWPLRUUsQAcZJ7UIB5RBGNwyCBmp4ypXeXII+XaB/WjmZSREFBJAwB1zUilSCAoGBgZOaa+PMYkjBGNuP1phcBgdhLKQRg4H/ANfjNFx7CgBRgH259aJEC4YjknAJPc0qYVSSQx7nk0vD5LMDkcKOwHtRoAi5EhVUIGchh396mXHII+Y55PrUNsjuhKnY2SfmOOnHepEJ5B4HUn0p6FIcq/KhV9zAYbjvTgGGAXAJOATwBTC43AgEAcZWpI4yYtpJc8MoPP41Luh6EoGwBiM49O9NYLMSBgMPTjFNXdIcjkHilbMBcEBm9AeRUiF8sn5QcgcnB6VJGx2kHgnJH4Ck85sgqMEc4A/rTw0cbEk4AGTUN9ytEQ3FwLaF5GZEAUtggjJHbjpXhvxN8XjUJpYoQEiPBTOSBjoDXW/EzxzFDAbKEhHCkMynBz6Gvn3WLp9SlMcruhb+JWwR+NedWfM7JnZQjd8zWgyQI212DAY4HTFQMo3cEZPJJOM064nEjkMMEcdeuBUYYsxIOAT0x0rFKx2MYyxBiQcDqdxzTQ4UOquoVhgnsRRNg4KkBcZ5HWoHkBByqkjkHHStbNmGqHEBXyWBB6YGcGrC25OWAAPBPHX3qpaOZZA4QEcBgeSK3bGD7QpOQBnHy9q46sbI6qUm3oZMlmjygOm5lOcZxipYbN9zAhgOcAnqK6ceHyrglSxI6ntmluNLFtGSAQRwSRnI+leW0elHmW6OTlUoGQIQAM4A61EYipUROVLDDLnGfX8OldC0DEHL7geQMYI/GmmxDgfLlcdQPbmp5GaKSRznlmLKkYYHp1psgBj8w8DsPetl7OH5iF+Qj7wGSaorbIQ6BCR15qXAtSTKCh/lYgkthcD61paWh3OCMAnJ96rNGFyrJle4zjirli7As4QqDgDPFVGInqa0MCLIGLEjGAB61eDmN1LE7ScFR3rMillBZs5D4AJH3cVbR5V2BnBbIJGOvtWj0JUUXLa6kt/NeEgSYIDE9CelfXXww15dW0W2KSEptUbSMdB1/E5r5DiCKxDcE9q+gPgNrDzq8LgoY22hSf4ccf1r8k8QMCsXl7l2Prckm1PlR7pf2IuoGBVCDhicc/SuP8TaKJYyNo6HnH6V3sIEsSMrHJHBxjNZuqwK8LqVDhgQSwyRX8W1IxhJo+9g7M+efEGmPA5ABQY5AGc8/wD665e/tmYFCgDAbhzkkeley654eV94IYqeTnnArhNW0IxTEouFxxx0r9D4X4nq5PUSb90MRShiI8sjz1rdGZG2LlSGBcdD619AfCDTUjty5UkyPuHPUnHb8K8ik0h5buKMooDsAT6+1fQXgGxNnYRIF2ng5x1NfovF3GuHzXLlRpSu2eJhcseGm5ndW0WIumQCBx1BP9KtCLnBOB3p0TKQMYBIyBUxdQpOAMccjNfzzoz2btCRwkdRgVYiCKvII5wdrd6bb4dju5PoTximyKVY88kcDitoq5LkWAwwQGbCnoD1+tAZXycAk+hqtHICpAY7+cA9yKZJdC1AZ+EIHXjJ7/hRKy3Fu7FsbMcnIHOM9KqXOowQK5kG7B3YBwfoDXOax4zhtI3WMqXcEBSe3qK4O98TXN5I4Dlge2e1cUq1n7p2U8NOetjr9e8eC23JbsFI5IYZyPrXAal4pub2UhnBAOUG08Z4Jz3+lVdQaRoywAds9CcVlGUhwgOCSOc9f881im56s9Wlh4wJ7i6aWVichzySRnn1qvI6s4JJBAznGQSKe7BWAJJJ5zjI/OkMY2gk4J/SqR2KNhr4b5gMAnkg9PcU4k7lUjA9fUUoYITkEjn6AVBKY5LghSxBUHIGAPatI6kskMaSsUJATOeT0qhqXheC+IKKHI7jnitOOOOfIByO4FWrFCyjJw5JAUcgjPBz6+tephMZWwsualKxzyhGSs0eX6r8MBcZG3zGJLABcVx+reAoLAMZV2OGwWIJwK+jjbEggEoSMZB6/jXFeL9CaRJchnRxjCjJ/E1/QvCvGNOajQxD1Pk8wy9/FFHis3h+GFkIAQ4ALZyCPpTYLfyYxKh2F2I2seRjuPrV/wARQy28jKAQeAM+1cvJqWPl37sZBIPU96/ecNi41IqdN6HyFSlZ2kjfivZo8ESttPOw8n65qzb666NguQAOM1x/9qSliUHPYZqObVyi4cge4ruWMqR2bOZ4em90dy/iC7kJYOpDAZwSCMd6ik1eRVWUSkAnGc9TXEDWpZHCrKqhgRlj1GKdDeuUCEgop3AHoDUvG1n9pgsNRWyOrutSfcASXfOTz0NKHTykBOA3zKc8A1xs2qyRKGwSWODg/rUcetSsxQFgoBIx3rknOU9ZM6IxjT0ijs5L1EmChwQxxweakW+VWAIBJBO7PTFcTJqS745AAXX5Q2epNOOou7HLBT/eJ4rBxNOc7BruHYAAXDYY5GCB9Ko3dwijLEOeQM9hXMrqcpVHLZZcjnvUCX8oBLv5j54Hp+HpWkUYybZryukqYBDEcgGsnUJVZwHVcjIGAOKY17IDkIFOOecVhXVy8TCNCQozwT0rrpmXLcmnYFioTOcjmrFpCPLQEnIHQnPH1rHjuXkcIwJGcDHatm0ZlQLnBGTzzmvRp6kSVjpNHiAlQs5yo6AZznpXb6TDHFFvcmQkAAk9OfTpxXC6E8gKSEBCTng5xXU3GpfYrMxxDD7cJkcA13xagrtnlVYucrI1Ne1pNPiMFsVdpQM5ABA7kfQ1xcscrzmRnLBzySxOKnaVrk73DB16k9qT5X2rtJBOTury69VzZ6eHw6pLQWG3KyhAcgHJYHrWkkCQRSzuygAZCnJJPpTY7V2KuGAKgAn0A7Vl67qYllAtFYIvGT2I79vftXy2Z42GEpNvc+34eyaeaYqMbe6tylNdG6mLdFIwKVDGrqrNjPUntVKGcBirZJPJYinxvvJBXAA6j0r8lq1HVk5vqf1ThcNDDUo0oLRF9HJVuMgdz3pvHllmOAPmOeKgEzHjIOQB07Cpoy8sZGCiA8E45PesOU7OWw8sVVUCYPUY7j0qxHKWxGAScYAx29PaqhAQg5JwCF9j/hU1tKIHYyNkjpnt611YeXs6iZyYqmqlKUX2JtQslCoQMjGfr+dUDcJDG6BFYhCqEjoc9c/nWrdyG4hCp84xzgdq52/t3LoZPkjBwuCeT71+25bVVWkj+POJMHLD4yXMivfypvCosavtGXxyx9PqKzGZIHLg4PQj1rQMZCswADLnO4Z4pixmNQSVZyNrEDPH1r3ktLHwk2kysI52USLyhPH/AOuvo/8AZW8KO14+pSoDHECEwMfL3H614HY6dJqdxHbDGZGCooOASe1fcXwh8Nr4Z8LWqtGFnKfMFHAXHT/69flviBmay/LJRTtKWh9JklH2tRz6I7VIiqAg4ToCO1LKxCEE4YnjjoKRWwwLgBlBwM8EVm6vfrbrueUIOvzHGf8AGv4um5Sk5PqfokV0LLP8hUDknsOlROxXgMNwHeora6M0CuDjoST6HuKCdzOCpywxuPasHfqdCVh7McIinGRn6+tUZgHBBYEA8rjv65q7KgXacZZRtAzVWSInIdQjjkgVm2zSJULNySTgcD6U37QjKUkAdD1X1pZQYoySSQDtJJz16VnPMPP2kHA6k1PM073NeW5x3jPwMdfdkskMgcnBUdc9DT/B37OUZlin1MqI8hhCq9fU+9eu+HFt1VHADuBgnHrXRG4UYKkkLwAR0B619hQ4ozKhh/q1OpaJ59SjG97FDRPCmmeHraKK2gChBycDJrQNwhx5a52nbwcYqJroDBLAL3IGT+VR+cOcDBPTHc181VxFSvJyqO7JjTUS3LcKSQCSuOuOoqHzQyZBHIzz2qm8rspAOD7VC05TCn5ieCcdax5n3NFDuWZZQCSWwB0Hv/hXE+P9RSBDESVkI6Hv/wDWrpbi6C5O4AZ4zXlnjy/N1qQdmJaMbWweMZyDWsGm9ztowvJHPyOCZCQCT0OeaRGPmBQdpbHJqLzkdSpGDjO7FIJSXGBu7A10JtHp2sWlQLKWIB75q0AQoKsoPUbhkZFZE2oJabxO42LzkGub1n4n6ZpUbhruOMoDn5hz+FddDD1q8uWlFt+Rzzmo7nci4T598qpxu6d6y9b8X6do1r5t1dRRFuFLyAYr5z8ZftGptljspwBnkgZyPrXhPiD4pahrc9yXuHYyNuVWOQo9q/RMr4MxeLaliFyL8Tjliorc+sfFPx5s7cCG0lWQjJDxnOB61494i+J91rcsgjuXWMnJXOa8OTUp5YxIzsxHGSetPTUJGVcS4BODzX63l/DWAy+zhG77s4JYmU9Ds9W1KOYu4LPKw2sevH0qnZOMoUJAPHpXJXOqNFtUsSTwTnpXSaDIZEQEbhjqe1e/XjGFPQ9XJo3xSZrhW8zLDaCPzqSONHIGPmIxilVgMAnLdPoKbKQrDaSfevEP1SKAKC4GAB0z60yXcHViVByQVPpT3CyqBkgdeOKQkDYHGVJxkckU7GyiOLbyMDIGcZ7U5ducAlgBk5pvC4IORjg0hcRkgHIPXPeixfKPdgQCMrjoDzQSpxklTxSfI0cjMScDPHPekZAVGAzZG4Y7D1pCsPACMRsyucqRwMeh96Y+TIAvTHSmqxUKMnBOMUs6h5FJbYOBle1NMB4iKxEknrjOetO8oJgAklhk5OcU0EoDscMAeA3emmUtvOAOe3emS0xyxgbgX3LjknuPTFMmnAwVHOcDPYUmzcwKhiCNrEdjzzTXkKsMKCnQ/WkyeUczEIgViMc4HOSetLG8kc7jdiFgFxySMdT75qMsxOT8qD5gQOlE0gLRMu4ADlT6nv8AlWtGbpzUl0OPE0I1qUqcluR3qushUkFFAIwOoJ/U1Cd8cZKuCR7Zwauy5NsXIKFTgg85Hr9KoqrmRHUsFBByDzX6/gK/t6KkfzPm2G+q4mVO3U6fQla4iDOgBIyARziujtCYnAI2jsCcjnrx6+9Yfhm3/wBHbYmyNSWYEjIyefzJ6VuKo2KzfeJIwOw7HNfV0kuVH59if4jGamFe4YoGCYO3nr71nt5kLqQ5UMOSO49D+laj25YAsAB6k4qldwYibjGOnHSujmSMoLmZHbyKwlYscBtoGc8EelWYSyMpD7SpGGPUYrIVp13iF2RjhflXOCO/NaVnpd9fMMnykcfM7D5gMdR2OP61y1sVTopuo7HrYfAVsS1Gnq/QfcM625W2kLTFsqVPQk81f0zw6bvzJp02BjkqRwfWtGy0Q2sRIiLNjHmYyTjuBV1pxERBLkMB8xxjBHUV8NjuI6bvTw/3n6vknBFR8tbGu3kamlQWGlqjSwhlAzgjrW2PEkIiVIINkJGMqeRzXH3KSyoHEpdQMgZzim2TMIgXLBwcMMHHXj/9VfKzzCc/ikfrOHyfC4ZJQikbF1fPdF5S+SrDGDWBqN7DC7ecx29RsGTk9sVqXDBIgQpIzk47VyOuiWVxLnZExzGOpH1Pr71wzxlup6SoQjodL4WvS04CgkE8Z4yPSvRtOlSSMIQBk5Iz0NeL+FZJjICPmlyVCscA++a9DsdQZGCkbcAA4715FfE8zPDxsEp+6eg2VwCpDMCV/l2rYtJMoSrbSQPmHpXGWl+MBlGSRz71uWd2MAZ3DOCDXJ7U8iSOmikdQSzlj6n0qC7kOAEOGPfFNS6DwAAgdulVb2RPLIywBIOVxkfiaakc0kSiaRFJLEsBwoAxj1qB5GdwTkjOOOaRHErHLYGODnrVfJimJBGetVcxcSyZJFAIUgd84yabdTssLFMA7c4zjJqpPfOuATgnqT2piTtcLgkE4xz2qeZkqFyhqFyWdQCUCgNnr17E1W+0jgAnkfN3zVqSDEToUyxB+bFZkitEy9QPc4yfpWLmzRQIrxlMgKNsByDxmsW+ugqMW+bHHpj2zVnVJwhZHIQjpg9a5PU7spIZAcErgZPBz3x6+9Rz3OuECS/1FYpySxMW0EYGSD3GKxLy4kmkeRnLbiewGBTZJDLMVJGcYJz0NQTyhN/QgcAnvRbmOuMSKZpWwkcjpnAG0ZLHPQ+g969V8A+F4tLie7nG+aXAY46ccc147Z62LLUUkd8IvAXH8Weteq+H/HEV1AtuWy8gCtg8Yr5fPaWInR5KK06hUhUtZLQ9n8NFLSMsACXGFYAcHI6U7XfFMVpavKr5KnBIzxg88dzxXGr4tFqieWAZkHygcjpwc+tc3d38tw+93KkktnqV5/pX57ClOj7rRywpa6ml4g8dXNyXW2LKnPI6gGm+DHOrX6pLLIFDBS2Ac/ga5O4A3lgcse471o6BqI0u4jlLHKtuNXKKauzolG0bRPa38G21zbthQAMgkDBJ7fnXN3/w5kKl1fa7djnBHfj8K7fwlrsOuaREDKCMkhR1z3J9a3prJXTIXcCMAg9awaXRHjyqTg7NniT+BJbYKHYBT82ADxz0qxH4TS0bc7eaCMqMY2+3vXp9zp6gEyAleg285NZD6a1w2zGFJAJAxjnrXJKpKPUlVpPqeQfGi6h0Lw1aRFmR5kNwEK4BAJAH0zzmvmC9fezO/JPJPrXu37TWpmXX5rBJxLCkSqiAYAwxzj24HFfP7tPGTKxL4PA/ugd6/VuHKDhhVPufoGS07UeZ9SZZgUdQMMRwfSm+YuFwMsvXHWolzIA4ABzkgevrT0DLkgcjvX1yR9E9Df8ADepixuEAJOSD16EmvRbZxdKckbcbtx9a8gjlIclBsdcMCehru/DOqteRJGD2/M+ldFOXQ+ZzXCc69rHc2poyXCB8k981k3Vo4YnnrkFT19q1XUNlkwSBg/Ws0q7OQGOADx6V02PloxsUpQCUXZg9M44HtUDRsWQg4bPQdKshXGQyls8DHrVq1smZlyhGRjB7mtYQudcI3HadatuAIG49OOpratNPywjBUykZx1wPXFT6dYxwIHdCZAPlU9B9a0NJlhZmYoFfcRuxj8M16lOmkrs6FDyNmxgEEOXGQF6kdadNrcNtabFbleo71UvtSYpsicIT6DIPt7VjSW0kcbzFGYHkheSTXUvdNYwvuPutQe+mBJwAcAL3q5p+hfag0jNsA4IHWsqy2xXBkZSNwxtbt+FdlpO2RRgYBwQQMcVN2dDSS0LGm6UkUaRhWcDkknpjvVvyQ0oAOD0A7VFdX0VpCXYgD06E1nW2uwy3aIQ6o3O8cgfjUtWVzBxbR3ei6ApUyS7S33htH86k8R6i1rB5SHBOFx0xVjT/ABNZwWEaqwZVXaGPU+9cxresR3+ok7SsAAw2c5PevkcZiXdqTPmasatSp7+xlTzfaZiZCGwc89uKQuwTaFAJHByOAO9VlLsJJXG0ZJx7Z6/lWbqGsIjhUYEr3x1968ON6rstTqp0b7It3N55AcMQzqM5B7HviuUu7s3ju7Ehc8KOeQKmnnaVZWLEs4AY+uP8ms+aRUACAqF6Y9K+gwOGVN80tz2MPQVN36jYIMSIxAC7vm9cVq2ExF3GQSjM+0EDPA5/DgVnJCWyA5KsMgg9TWlYWzRoJXcAjJAJ5OOh/OvolBSjZnc48yaPRo9cgsNMRIEJmxklj1Pc+3FcpqLLczCQnByDkdzWedSmuGJJwQoAz602ac4AOSDx1rChhYUG3HqcdHBRoycluzctNTk8xAxxHjGQKq6leieZVQEkYOWqnBIU4J3Ac89qjlukMkgwQV7n17D6V3xaR3KmkdHY6gpQlCCyjBB7VZa6aWMZkCE8AHnJrkYb90kICrgjOR1zWzFMCqliGJAPPatozE4XNkPIgUGYOcfMxHX29qzdS1Awy4QFkIBLehpXnZYyAdwxj61k9Gd9rFgMY65olU6EezS3I8GeeRwWRyOhHH1xWXqkoZUgWNQwkDlxwfYfStODfJJlTkqcY9KydTglW6QMpyckelck5eZLRbhEpjTacN/WtPzZZERWOSTg+1V7eFRErZJJHarMSnIIcA/7VY8wRVhjQjgE4PfAzT1iKsgYhiBx7CnMsnl5jjMspIAVTgH1qJrgMoyAo6EdxQ5NHQrjiscjFySpHHI6mnBQ+1Q2WGcj196QbC+FOATgHOcGnRqEUyBvmBxU3vuXcjdCSQEUIc7mU4JNDHy2IJGT1IOSTQWLMQSCDk496clruYBhkY6etSxpjIJHXIIJ9MCrsXmNjeASegx1pbewEbgEkgDIBPIFbdpZA4AOB6k8CmkFytZWzquOmTnntWkg8tlAJBHvUieWh2gYA9BwKQ5YEhM5NaKJO4jXB3lOAuD8vv60gnETIChPPJB6e/vU7pv29AM5xila2A+dY2cA8DPWq5StDThiBtROwKg4AJ4z7VW3MsrAAEjIKsOh7HP51EbmW7RIHDKIySF5GCf/ANVGx4yFAOehJOePrRygPjd97EkAAZOalVwVUk5JPAI6VAcowCncAPzrR0bTn1S4wybgBkLiuerJU48zdkTJpK7GQgzzCONck+o710tvanSrVzOnlbsFmPOfQYpYdNjsJo22KSpDDPqKb4h1WS/kiMWAQSzLjIPGBX55mGNljKns02oHh4ivzu0djldZupdTkRACEYkbT2H0qe2iW3tY0jAQqMEAdfxprx7XJYZI+Ykc4PYUGWReVAIJ7ivr8vw9OhSXs0elh6SUU0SyP5gAJBGeo9aV9hQYbkH8z3qpIZOCwABPp3qbPmbSWyScnFelUlyR5jtS5Rrwln3gEZxyat2j4ySdx75PWmXCiNNjkknDBu4pluhjfJyc9DnrXDSxSqvQ0hUubKwGZQqnByCeetbVhZiJo2lBc9h6VJoOkkxJKwySQQMdB61qXtoVkURAkDqMV71GjzJMUqnRF6GSKQKgAA6DHGKq3tqY2EyIQRkYzx7VQnuWtsllyvcngCtZLtLmIxOwDsMYzwfpXoKnZGErmZJLIswBO4qAceoNXBOXgBAwcjjPSo7h0DKoTdsPU+lPt3imUgH5iPSvCxtPkd7WPlcwpcsuZItqzEISAPf0qVHeYhFIbgtwOuOpqONCV2k5HapQQqsAME98dK8o8RkQEYmAclMn65PYU5GYAF34546kU12WEebKwWNRknpjPQ5/GlRFnkRI1aSVgSqoM5GfapeiuxXsKH2xgKcDGcDsKgQGecrCjNKw27Qc7j9K7TRPhxd3yeZef6NGRkZPJH0rudG8Jadog3WkA80nLyyYJJHpnp+FefUxUU7R1MpVYrQ888OfDTUbuZZb9ltbRlBETKS5zXpWj+FdJ8OoRZW0SMQC0kmMn1NZXiTx7pnhrfHNOZZx0jiG8n2wOleR+N/ivruqGSC1ePSLMjgYDTOD6HopP41EKFXEs3o4HE4tpxWh674p+J2geEYnN3fq85wI4IxudiegwOa8g8S/G3XtaSaPT5DodkwKmQqGmYHuAeleXNdKsssqfv7lxtaWY7mY9yT6/SkVncgyMGYnIJPNe/h8shDWWp9Xhclo0Pen7zNF7wm4Scme8vN3NzcSZyPcHinXFy8zO8p3OxydoAGfoO1VgPkJchVPOOuKiW4IY7mBQdOMYFe7ClGOx7ahGOiRPNMXXYMsTg56YHpTYwSc7QQByc4NJ5qhiwzk88DnjpQs6sME7c8ZxmuhJItKwrqNjM5KHPDHmpYMysi5ycjqMZqEhwFO4hR6d6kRiSAASe5Bp6CJ3AWSREw4B4ZTkfSo9gYKQNxxndnmnwRCOEqigEEsSPelGxo1BIUgnkHrRcB6ONmJAx24DE9z9KsJMi5KAnI4J7VX3ruAUY3cnPftVqPaFJU5AHNS5DBZEfYWJODk4FWkIJZ8kknIAHQ1AuCQQMKevHNSgKijlgQOgqHJBdFwRyYIJAIAYn2qVXDKpXl8457CqZmKgkpI4HBC9vrT4HHJxgEE4Pakponc1IbkRSEFSRjPXrWiJwoBUAA9Rjkiud894ySYywxjcTjGatW8uZMlipxwev4VSkYzpKas9Ta/spNTeMJtEjH5QD1J6CmzeDtRtpmZrd9qrksVOB/9eoLS+EE8T7CWjIYAdiOleh6H8Sntoit5EVhxzvG4DPevUo5ticNG0NV5n5rnnCGHxjdWirPyPM7vTp7U7pImQhePlIBOfX1rLvNQGkRvPIxAjG/d6EcivXvE2sjXrVooI0gh4bC4O7BH5cV82/GPxLFo0JgiconmbpMjIIIxj8CR+Zr6DLuIqeJTVaPK4n5nLhKvHExpQ1TZ5N8TfEs+paxfzeawaUrtJ5Bx1P4157aXTxXcbk5fOS3oasatqEt9fSMzFkY4Az0qJF3cIFIB5PfNfmeeZhLMMQ59OiP6xyHKYZbgo0bdD1XwZ4mSVRbyOS54JBwDnHH6V2UU6lzggrjgZ6V4fpV99iniYjY2enTJ716DYeIreOEtLIIyg3HceRXi4etyS5JbHkZvkkpS9pRXyO9inAwxXK9wKuWkzRXEbgYGehry+7+KFtFLshAlwCQ5UjntwQKs2vxClkRSgBHXPTk9RmvTlWpx3Z88uH8ZUV1E+lPDF4HjVSMZ4G08CumjJGEA3EDccc4HrXy3Y/F3W9OYJDawMAcrJuIIH0xg1dl+NXi6eECLUYrOH5laGC3Vc9xlsZPf/wCtTjiqS6mf+q2Ob2X3n06sobaUO8dDtOcU+WNhh2liIJwMsEB+gOK+R3+I/ie4tmtDrl9HBIdxgikAUnOScAVmTeIdXkytxqt5OjdVaUhR9AMYrRYykbx4TxX2pJH17qMsSAeZPChHVXmUYx9SK4rxL4o0u2hIbUbcRkEsfOB2kZ7Zr5kkV5SS7ykMcZaQn9SeKo3WjyrcySxu6FlJwx3DBPTnnFJ4un0OuHC018U/wPXr/wAc+HsAvrNoCSVAR9zY9cf/AF65LVPHejAF4LszJknJXBOPTk5rzabSppXYHBZMkhVH3ao3Onu+AQwRRyQKxli49Ed0OH4092dlf+NLOUymMkIR8ozyTXK3vjCPeweHecZGemazH058kAEgc4HcVDc6WLgEgFRjjPas3WjI3/sqnDoVZPFWQ5dNpyeGOQRV3wL8T7jwhrsd7AjDa2WVWPIJ5HPb2rGn0QKxIUsO+azLuwIwUXAB5+tXGcbpo5MRllKrTdOUdGfpB8LviLZeONCS7tnUnaDIQeR2xXdMnm4JXCkZJ9vWvzx+B/j6+8HauloHJtHcl154zX314V1+28QabbzQTbk25JYjGccgV+jZRmkKkVSnLU/nXP8Ah6tltVzjH3Di/in8Pk17Tp7iOPzLg5DZ7rjivkfxT4bbRrh3dGhQMUIPGD6V+gk8a3FvJGfmD8Z9vSvCPjL8OEvbeWeKIlAxcqwyQQOo/IV6ubYP+0cO4r4lsfQ8F57LAYhUaj91nykGELkJkjgYNdBpTAYY7mIPfoRWPe2r296XYkICVCMMDg1q6W5UkE4B5r8PxVGVGThNWaP6ppSjUgpx2Z2FncIsSEMFPcZ61qIWwCDhCAQAOtc9ZBHcEKQQO49f6GteCUB1AUgjjGOBXncxqkXd5cAEkheR2zSMhMoYPlcfdI/rTwyhSCcMcY4pm/fkJkMDj5hjNaRlcoq3UWQWPXHBx1rHubc7PMLgHJJXGCffNbtxG4yQCSACT1GT/Osi4jkKsjHlskZPaumLJtc5W+xMuC+3LYBPasS7cGMBjvTkHPQiug1W3Gcodq85UnOTWDfQgREkhQASa76epwV7I5+5nSOYZA2A5+laNtfy+ZGq+WYSvLAZOT05rndWlZLgEgBCOu7qPp2qewuSylc8LyPxr7DKpKLsfiXE13Wujq7ffGGYvuI65OcVpwBriNNjgFmBGeCTXP2Mh8obgGHQ5q/br9pwFBO05AB6Gvq4ySPgmrm1bK2AivtIOTz155r0Xw/EjWwIJBxg56ZH/wCuvOrViCCwAHQ5rvfD9wBbxBCGQjkjtXbhXzVEj5zN1aidraXK5Q8Iu0Ddjv8A4VvxSpkFCAOnB4NcrBJHIwUkAgfMPT0rYt5VKKM7yvU+vpX1qjofnEnZmzCwabKgHPUZq1kqAQcDPKntVKwRSCysGY9SvatJYt7MCQCOGx2OKVrDTGrbhssWyCOBjof60zyo0ZnMfmBOo98Ve8ncgIGSDnPrUN5GkdndMCEcqWHJ5IHQfh/KnHV2NIptny38YpEbVLpHQuoIxsYgEnp06geleZCZo3UoDyQCcdDXf/EudRqkvzAEsWVs9PUexrgYpFkkRQDtJ+8oyDnvxXDmysl6H1GGXLFI7Pw1piapfxmUtiIBlVQT5h9P/wBdfSnhPTxHbo6oruFC5PYdhjpmvF/hRpgvkiEZkDMxYjOFYDv6E819J+GtGEECI53qOxGM+ma/knxEzJ86pRdrH6XkmHtHnaNWw00vGAUBJGCOo5rpdF8ORwzrPnDgcZ9PTFRafbrCigBmbOSxAA9hW1C5ByScgdq/n9/vJXZ9i20i00RGTkA442jH6U5NxYB2JJ6s1NilSbIY5PtT2yoMjjryTnNaKmkczR0GjFA8QJBAIUkHqPc96+b/ANqX4foLy41GEErcSBRtHyglSBgemcV79p0xCgjgdRUfjzwtH4w8KXNsyjzYwJI2POSDkD9K+jyfG/VKys7XOvB1fY1VJs/MSJpbG9WBi5cHyznnDDqa6CVxJbBXZRIoKkqMZ54z60/4s6EfDmrNcoGRllYumOpzz9MVjxakrwoCAFK7sg5+tf0rw/ilTkpX0Z18SYGWNwyrU1ca18V3qCQy5+YDPHpWJrV8J7ULtKhujLyT71pzIgR3JJ3KSAO57VzlwAXIDYx1zX32Kxk1SbXU/N8qwMJ4hX6Bp4EjBAclRwWGCf8A69X0jUHeTk9PrVW1jG4yBtkYHUn86uW0a+cSxOCcAHpXwVeV3dn7Lg6bSSReQJHjYMnsfSr24I5YgH5e3ODUUNmzsuCArY2k96r6hMYI5APlCgjPqa85ux9PQhqkVNev5p5w6EuBGFypwAR2xWE85ZCS2HPWpLe8luLZA7gyliW2jjHYD/Gq7BMMzFlIOSAM4rnlK+x7tKPKrCLcMc7iWPQe1WY9qcgMCeSFPWqYzICcYINTKx4JLE4yeOntWVrnZFmhE4GQOM9M9qtQzuHAAyBglu1ZYlk8veACAcEY5x61bjUEYUkEDOPesWrGyVzWb/SIXJAcdGzjisqWOOK6IK7Y9uFC9Qf8ParEUxC4A2kfrUzxGeEEhRtO4HGCfbPpWYWEto2jmj3tlWGeO3sa+hf2ZPAFj4hvrrVrtFf7LKFgYqCQe4P1r50aQmNmJAQKQzjtivrj9kGAx+EdPLkoXkLPIR1AOAPc9Pzr5fP6jp4V8rtc+Vz+Tjhmr2Pouzs0sYUiSPMAJbk9T6Vi6ygKOSTzltjgYX6Vvyk7AW3E/wARHGDWFqi+YHAJJxtDHtX4xVna7Z+SQ0Zwd5ABMQibQDncKk06drecMpwRnn1PatXULM5VSMnGT7+9Zi2EyviJSVHIB5ryJVLs9aLTVmepeHNVa5sY3JyMYYk98dK2hfjdgqrjGMNzivPdAgvIo3YhkDKBgjGCO9dLYF87ZH3EDJA6mvToNzS0PNqw5ZOzLyWQmuAZG2p1yBXzN+0R4rdrmaCJ8NEzKvuB0P0NfTGsSi10K+mAYmOPcAoJJr4i+KmpXeq6tI32KZ2kBG+ONmCj04Ga/QeHcDh51va1na3c9bLIRdRSkzygeIbnTr0SxMQemAxAznPTpXrPw9+IcHiC1a1upPKuQwDIykBh7HGM141qGk3qyuXt5QVPVozgj06ZzR4bvLvRNUEjQS26xtuYydHHbHcfjX6VJ0F/DsfpdGtDaMj3jxx4WhutOdg2EJJTAwwI6E47Y7V4H4h0t7OY7Au0t8x7k19FQavFqWkoCfnbBIzwK808faFFM1oyIS5k2kYwMYPI9e/WumhWp2vPRnfOPPG63PMpLIyWBcgsc/xEZHtW/wDDDXJNN1xYjJiKQ7QrEjDdvrWnrGiC20sRj51HzFdoGM989eK5ay0i8F8ksEToEYMrkcZ+taycK8XE8mrBx+JH2b8K/ExvNStraV0IYA/NngHjNeqeKtWtvDOlvLK5ScfOoU4AHqc/yr5S8G+I59PiWeBykqgLu6YYf/Xrc8W+PdT8QWZku5fNcjawQYGOg/lX53iMijXxXPLY8SvlDrVVUg7I434leLJNX1adg5kikU8575rghOVk3lySeBjtWnrRK3YBGUVSdp7E1QhQNgKMg8gjtX11DDww8VCGx9hhqMaFNQRLGApdioJIBB9KztRn8xy4OBjAX0Iq+4cxOM8rwF9RVSe3eUELEWIGTgciu2Mkjq0iZUsHmQspLAN97acHFP8ALjaEKGxjgZ6mtrSfCep646CztJXJIGMY47nntXWSfCl9KtludRl8jgssTc7yPQjvWLxdKEuVvU4qmOo05cjlqeaxROVDKGLfdx1zRcW7xZy2GPOfSt7U7WGyuEWAMjbQ3QjBNZk6iFBvAcsSd2OQPSu1O6ubwnzaopuomwEUgHAIzz9a7PQHt9N0x5SdryDaADyAOvHWuVVQkZmiKu68lCcY98+lSyXhm2LgEZBJDU00imnIuT6wwuxKd2EYMCTgZB4r2fwDrTanaRMpVSRhue3oK8Eklfc4IyvX613fwx1hLDVIow7KjcAMc4P9KxqysuZEVI2jc9v8UMw0hI92IyCynPAJA/XpXh2uuWaUSAkg8kjg4PFeya7KG0gLvZ5FJIyMqARyMepx+leP6xJ5k7l0CJ0+o9a76NRTpXFDWNzl5N6yckgN0PpUbXDxTGRD5TgbQQT09au3UW4AgEHOFI7CqV6PkJVBnp1rinHUHJoIvEdwXMbhJQxGS4JJx3z0rWg8TxElZUCDAy2evt7f/Xrk4ci6VJBtHUkdvSukXS7W6s0V03SBiS2Oo7f1rC6W5hOrybmvbalBcbQhUkngZzkVpRZZwCNqjoDXnN7Yz6VO0sIIwDtIJ6Vs+EdVvdUv4LYl3R/4ic4PpWvupc1yI4iPU7QzBWcFcACkG9mUg4B6j1roW8J3H2aFopVlLk7osHcvuTjGPas6bS/scjLKpSQ8DJ6/hQtdUdCnFq47Tb0wuQ3GPlwvcf41ajnF1K5UsVB2kEcg1QhtpR5gaEhVwQx4JrV0qxSadTE+/ONwwcqfQ152Llam2ceJaUGbFl4dXWITC5ABHOTjIPeuY8SeGr3ShLbmd44UBSN7eTOR6kivWtEhg0+ze4mkVXVcKCOG9R+Wa4Lxr4mjuZZIokiSMMcCJcbR9Oa+ZwbqVanK9j5nD1Kk6vKldHm0CNChQyuxXoZCSTS/OzEOCGz0J7djUsrtJISGADd25xiiKEPKuAT3BxX0cadj6uEbFmGMcBkyuOx61pW0XloSACQBwe9V7eEFkBcgE4xjP1rUihXdtCbRzlj3rsgki2rDogsiEhtoHJBIzVi0XDgYJJ7j0qNYFEjFwCCMKM96njDK4IJTHGK6Ew0NK3QqzZIx2z6+lWJ5o4Y0JwHI3EAcj2+tUkuiqnPUHqe9Z17O8ilg+RnAGK0QWuWJ5VfccZJORx1rB17TnkzIhaMYGCD1NW4bhgFV3287fXFOn3SZLEkDsapTsD0RyEaXKMUZW3Zyc9x60klwcBQMAdQK1dTcIRuOCT1z2rn4YnkvXVnzE7jDY6D6VlVnaLbRzVHZNnUeHI1KlwdqlgNvr9K7bS9Me5BVVJDEKPbmsjwvpKmNQgMuDxkdPevUtD0NlsZZCNmFywIHAz1zX5ti8Rz1Xys+PxGI95s+aJdSdUJLBEUZ54NVG1hAhCNlmGMk8YrnZtZeZirjngdc5qlLOxkG05HXA7V/XKl5H84RptHSjWHQlDIQnQ46Z9asaXdB540E++NnCl2HTnnOK5BZnklJ3FQRge9aNjqotV2jBOcZ9/Wpm9NjqhFdT0+0khtrhGMSyIp5DHHFOuJQJSUAINcKniiFLQTTTiEhthyCePwqu/jNCSFlMjZwCAfzrhcZNnWuXudfezgK5UAleGbPAB78d65u61oIzBV3DH3wQADWFceI8EpuCK2SWH9aypdVEhmAydpGwk43ev0rSKa3E+U6ZNelKpbO6i2Ylm4HXsfWmQ3hMrsrAntg9q5Rb0lsl/lB/KrttNDLKJYyVkwdx3cEDpx2Na2MnFPY6I3ZBBIwBz9ahmvWIMiHCkdvWso6jlCSAR1HfNIl6zpliqdwppo55QL0+pPGFwdhGMgHkmpH1CTcSTg54b2rFluvOkAkAAzkE9z2obUCrg5+UjGDWyZi4mqZixILEBe5PX8ajkvnLIBHvGeR0yPTI71Ta/EhBxgdMe9JLdBcBAQB1rqg+5m4nY6XqFykcUUzmGIDd5QYPnJ6E/SvRfD9wJFQBgCwABJ4A/pXjNpehvLCkgk4APrXe+FtYa6tQI0JaOQKR3wOtfR4Gpb3TxMfh/aLmPXoYlE6F3yVPK8YYfX/AANaUcagbw21OhHoc9c9RXN6W6TBWBII4wTj9K3rfKAqoLE9vWvdPj5Lldi9tCqQUwTnioDaHkluMcEip0Cr8rHJPOfQ46UOwEeA4cA9Aam5k2itOjNjAwSQCVHv6fzqOWJZ5ApwAx4XOAPx7CrnlAsBnGRnNRSQCPcXYAHgZ71VzJq5QmhBCxAfJ13Dt7ZrOubSMBmKHIODz1FbskYBUxARjPpkD3qC93ZAyHYYYtjsc4/lSdmTaxyk9kcsR1JyrHgAf571GYEVT8u4kYBU1szh5kcOuVPBGOo9KozqQwAxsxtVD2pcpakYs1kBkE4B5FV2sEKksMgfrWtLEVB4yD156UggBUgkRjqGY96Tjc0UzlJrcpIyqSgxkgDt/kVjXNoisHIYA5+91NdtfW3mOEkIYgcMowDWDd2o3GMqSADhjXBWp3VzrpVJI5J4pFyHQbSTtI7CovLaRUIYxlW3ZHbHTmta6jXMsTuSFXdgLkH2z61ntbKHJBY5xwOg47ivNcGmejGdxVDzyvJK7OccljnnOalUDyvmwQDkjHJPbmnIgUEbSSRwB60RxEoQ5ZCQcYHGc9KErG0ZEkt1+8WRiXIGAuTz/wDqpPtCoC5JDkdMZzURzGpz19VGanE+/CKAR1JxyTQbJhuZSAAASR93nrUnn7cgnGcggrkE9jVczmE7CoAOSWxzTVmzbqjSkMWJOBgY7DH9aLA5FlDMV4YtznJ44p67ypBGc8jPaqxlVowMEp0NPlkdEUhmAxwF4yD1FTZhzeZZLAMgABHUkngGllxtcZAKkfhkZFVDMiLsKkqAOnP4YqCW7IwSWcdif5Uco+ctCZo1yX3MO3rVwGNkHkku+NzbzjBrNEytGHOQfQ9qFcgsFGCQDVKNwVQ1Y5WEIJKhj1x6UI48oM7ljnIyMYrLiuJAxDgkE8AjpT0ndpCM5UnnnpVezD2ljTMglVmcBkXGeOh9arSTHcTgg/yqrHdY3bDhWAHzdzTpJiSARgnj5T1o9mkQ6pcNwFiQg5JIBOO5qOYBiCWBIGAAM5/GooCF3tneCeRTxhsEkkdsnpis3EnnuQ3BCqoZASvzA+lU7i5K4IUg9OtTzO0gYkEJnAOKqqDuDFgAOCG71SiieYk3mRMMcGhEGBgneOhA4P1NQh0dGLOwP8IUZyfSlWRolOACCApVmwD6VdkPmF2iKSSR4/mZQo2k7Rz1+pqRZAuCRhSQDjnHvSYBhA8xlGSCO1RSSoqAIzAcAllxg/1FFiXJku+LzMFsk84PapVUcMTk9BiqBYDksxPYY6iplkLovBAbpx1rNoSbZYeJX4YgH0B61LzsTYMAH9KgCMIxgEnvirVjFJNLGioSC23p1PpXPN2TbN4RcmkkdX8PdBm8Q+IYrdEJKkMQT1UnBr7h8B+GoND021tkQxoigBR2rxz9nrwEunyjUrmPcZE2KMYx1719I6faiJEUIWOPyr+U/EfiP21V4OjsfqeVYX6rQXNuy7GiooAOCc9O1AAMRCjcVONxoVdnzdRzzSDKkEkgH2xX8+ts9gczhFBPBA5I9aa8gCAjAHYkcCqmoajFZq8sjbR7HrXEeJPinZaMShlQkAgg84NVSpzxE1CCuzWMZS2R3c97FagmSQZA3EgZrntT8ZWdurkThcZwCCM/iOB+deG+Jvjgk6PsfcrHChRgj2OKwIvF818QTIzBjnaxyDX3UeFK1LDfWa0rIKam58rR6b4g+Ip3tGkmVY4UZJArhdR8QTXxkUyEEcgDPI/yKzVDFJJDuCn5s4zj6CoxCVYlhggA+2D718jKHK3Y+kpUo00LKxuo44pDg53KN3Uj19/aop7aRguVwxPBPp9K0IoSmSSCe1WEt94QMnzgnDZ6Z96wZq5pHN3VuVAJQEAnkDrVBgEJxwegXHWu1k015oiUKrj+ErkmqN1ooWNmAJcAAKBkk+gpKoo7kqqkWPAzIbgqVwRjrxn3z3r2TTQGhUkEg8A15R4P04C4JJK87Qf7pr1yzQpbhQwIUcYHf1rnqNSdzkrzTdy35BVyMgg8gHtU8fv8xyMeg9ajjZGJJPPuetKXjViOASMk561PKjz3dmjbAHBJyM+tXiu9c4AIPFY9vOCoVQTjsDg1eS5wMHIHpVJeRm0WlcqCCAjZ4I71G1yq5DcAdSOgqvJMrZBQkY6k9PeuZ8SeLI9NhCQkeYzYJIyMY4o5ZJXsJRb0SOzS8QZ5yD0ya5vxjcsbBhkOqZYA8YPsa5qw8cJLKUI3MMAhTk5PTirPizW4Z9PRQXERGQWABz36fypJTejRqqc4vVHjmvztNOxd2bJJAxgisZ0DTbWQoFGGKnBJ/mK0tamVr58EkdAuOBVI/wCkM/yrGQAAFzz6nnPNdtNWR7ENEhIIgHIiJCc5DZJz9TVlZnBIjIiOcZZQ2R9KiKFIUUElsgHPcetWIwiqVKq0ucgnt+PSupMGSEgWjmU75iwwQQBx147daerRSxhRFv5xk9qgUl8sy7R16VLDIm8k5wPSu7DYipQqKpSlZoxnCM1ZmHrvh5LtH2gEkcH0rzLU/DUtm7kAIhJJz617cyCbHlAE4xjPTPfFYeuaALuJwY8sB0I4Nf0rwdxhOpGNGu7s+CzrJ4Tj7SC1PH9ODW2ow42opyhfOCO/H5V7X4anDxoMfJgck15bqOjGwuvlRnVTkFhzXfeELiPais4cKuQR0Nf03gsTTxFJOMj8ix2DnBu62O93qoUZBJOB3qVGY7ww2scYKnkfT0qukmUBAADc8dqmRkWEbGBBO45GCM+9as8GyQ6MjBUZYY6nk/nT4n2hgD84OcHkA/1FII42U7kDA9Dk8HsadDCDIcPhmbJJGcDHTFNK4izDMTkFiM+3Q1P5bAoVAKclgSRmmRRABSjksOvGMGpyWJBBYEY4PIIGc/0pOyGtSIW5DAAknsCxJ/Xml2kkFSCOhIp5y0mQcZJOSOBSkmRQQu0YxwMZxRcVhqxKSAwIABOQSOfp3pwjRVABwc4IIpWCrtKAIo6KOg9qWVTH1KgjqAc5ouUkJ5ZyQQBngc0uFC7CCShy2O2acELICQDg5Bxz6ZpX4KkjBPBVTwR2PPei5SGRgbgwbAJxhgRn86eIzklCFGSSQc8+1CtjCknIznIwPw/xpwVIuGBUg54HY9OKllbix4RQAeM8YqWFFRCDhiWJyRyfbNQYOcAEfSpN4CnA4Xk8dTUsQ90JbAckZyFA6Y7e9cf448YReH7GZRKG80YBA5Ga1fFfiFPD9uJWIEzKWEY69K+bvF/jOTV52chyhYqUP8PviuSpLoi4w9o7GZr2stqE0UssjSvGMGUfxknkn3rDm3GQksSucg96c1yJ2IUkAc7cdKZIC2wjIRhyO4rk5T1oRUVZCbjcSSsiAKCMEj5hxyPxpWyFUKckHJ7Y9qcjqTtQknpwO/uacYz3Gf8AdGc0JWNFEibaCWLYPQCqzsqptAbOcg4q6wVYyV5fsCOhqmFUuNxBfHIFaxRnKALeJ5iqEKrj5uxJ9QfSuh8PXhLlGVRk/KO5HeuYkV5JUAAReSdw5qe2vWtmAR8FgcDPX1p1KfNGyJpy5JJnp1tfRvAMspYHqoxmq+os+wOQViJKhscE+ma5DTtVkmVBvxjgDH6VYl1HfIGLsSBgjJwD9K8Oph3B7nrQrc6NKRkC5yGB7sKoXIRghc7lViQfQn/9dQzaopcRvJulYBgrHkD1qGaRud7ckjAbt6Vh8PUu1yVJHjcEnPODg9RTZlQqXBySScelVmkKjYWxkkEYqsZSXKu5IHUAdKVy4pk6RJIpIU4U8k5q9axh2bAyg5GO4rOinjMzIzkKBkAjpVy1ZUJIclmIIB7CmmVY1EQEABQAe1LIojwSOcjBB5piSnDEDJA4BOM0yUu7ISQFbt3/APr02BYeRY5Qr/MQBzngE9OfWvS/gvrP2PxMymT5JArEE9WBx+gxXlqxFASxBwByDjvXQ+Eb97HV7RyxiieUKzAckYOAPfOK+czvCLGYOpS7o9bAVHTrJn3LpVytxAXILBR8ueM0+4hWVHJx06Vh+DdRe+0tCkilwACz/T0rpPJd0xt3EDJIGBX8GZthZYXF1KT6M/TKcuZJnJ39ogJQrnB9eDWDf+HxdgMEBKgjAPX612t9boWBCEnBJBPGazRbOmHPysB+vrXzz5k9DpVzzCTQ8XdtLtwRJzxyATyK9M0bUIbdI0XAKgDr1rndXAEpZEwSSTgd6r2STHBUkEHnPal7SUtGzZQ5j1GHVokIyQMkEE9hVlL+KQnDAjjqeuK8yNzctJtQsQBkkHpWv4aiubq/CSOXAAcr647n8q1jImVFJXuelWm1trYyT3A61PdxBlLAhDggMR0qrbSlUCAkADJ471ZSTflSOccemK7acklc4WmjOlZ1URoASFyzEdTWHqFhc3hBLyYPG0HGOeORXTSpjAAyScirKhWJKqCvU4XHNKpFVFa5pGTi7nns3g9pgWYrkn5ldSSw9j296qnwN5bFwGCnkAjGK9U8hQoIT6nHQ1BJCMnjcD1rjeFtsdSrzXU8mm8HuWYMNiHox7Vzd34cmVsiNguSBkYzj0r3KSyRwQU4Pas+60eJwcodwyck8flWToyj1NoYqS3PC5tLcZUhgPVqqTQmPLOSADg5HWvWtW0CIruCjgEsQOQR0H0PrXA65p5hySrBBg59/Si9nZs74V1I5+VkG0ODhuQeuBULAknY24dCDxTJZApbJ3En8aFnGCGYDNbJaaG97k0b4YKobvx/9et3SogsAGwoef3Z5x6c+tYlgrvIED5RiMAnOPX6dq6yzgEYVCMgADPpVpGM3YZGr4AIzjj0zTLmzilR4mBUkdMZq9LIkakJhjnv3P8AhUbCRmIABB6kHnP+FdVKpKlJTg7NHLL3tDyPxv4PEpcohAwSSa8V17SfsdyJAuVOQVAwGx0+lfXuo6fFewCOVFJPyhhwVz1PvXjvxE8H7DI4XzFUMAxGMjseK/oLg/ixzaw9c+azDCJxcongE0wiLK52gjrjvUL5eM5GR1+ta2p6a8JJK7VyCQe59PaqDIWBDFUHdRX71TqxnFSi9D5NxlF2ZnSEu0LRLuCuA/OCAc5OO9XfNO5zGGCdF3cE1GQEO1WK45zjg1PGQcgnBUcE981rci5WBILkqSR2NOgBiZJCMsp3YYZBHuKmG10OSME4JHWlkYIuMZAGD70N3KIUhRmK7gF6nPHPfmlVQ2VwRFgsSexHQUqYuCQVYHoMjrUak7gqkkk4AHep1AcWVYyiARvjJUnPNRlD5xLEDIwMetSkefgEhBnAIPPHUU3yyzxEjcGyvXBFbQjcxnKw14SWAUF5McLnFc/cQPdzuFAcZ2g9MHuDXa2toHLM4CADGc9TVK4t4xIRFggHkmvRp0zilXaOet9Ne3YSOOFyT9K07COJpBI4JLDauDkc9Dirk6uiFAQTjt3qpps+4qVjaEg7QWPUjv8ASuxLlCNRz3OksIo7CATEkOpLMOx+g7Chr03kpIcMgO04PQ4z+dZ15I7xMgkZSRjjFP06Ex7AqeY7kAKTjJ9z2+tYVKjeh2U6aWtjWt2GAiFsEYY9f0qxEoYgjKFccHnP+FQwwlo2CruAJG4ZGMHpVuAfZ4TOyARJklieSfTHpXm1akYR5mz0KFGVWahFXbIPEWqpp9mkcTr50inK+hzx+lcrDK0r7nkYg8lmPSl1XUZtSuwxAyDlVVcEc1WhYcgMwOcHI6GvyPM8Z9arN30P6j4ayiOW4SN17z3LkQKkqZPlxkE96kEo3ADqfQdRVGRysgBYYHrUiSE7QWwCTgqM/wA68R+R9okaPKHcpwSMEZpIbgRNhgzLnlQcZFV7dPLiOXZwp5JHTPcmpVwCAATg5wTmouXoXJCoYlSQi9AR2pVYyxoVOFYZB759KrSSCPDAkhhggnp7UsbqShQFAOox19P5VakZSV1Y29ORim4Ekjg49Kq6lEY7R8gAMRlSAehzkZ6c1Lps/wAjoWyxOQAcfhT9agfG5wSMDauOgJ/+vX6rw/XUqaVz+c+PMHy1HUscvdEtjYckHkEdaquZBwRgegGP0q/eDErorKQBkYGee/zenSs8iQTg5wSRuJ5471+kRStc/nypF3PU/gR4GHiTxdZ3MsbRW1qxd2Y53ZHHHbHNfadvClvbrvCiOMBRxjAHTpXzd8KfFWm+CPDRupp4DcXHytHkA5HQjueMc03xV+0LLeI8cOFiAIBjcgsPcHGDX86cXZNmXEmP9lTg1CP3H6DltbD4PDq71PbfEnjjTtFV3klRwDj5Tj8K8B8UfGSTxF4ltbSB8xxS/KM4AUnkk968u1nxnc63EZLmUu/LAMTkHPABBwePUVzuhX5GtWjzEKHmUEMCDjPAx65rmoeHWHwOGdXEO8rHZTzeFSqo0z708OgT6bGwJYsozu7jsa1gEyEILEDkjsayPAc63OiROSAcKSDjkYrelBYvjnJ4x6V/N2Z0lRxU4LufTwfMrmfKhwQwBGcAHv71VlBBIB+XGQT6+laEygMCTk9CF7H0NUJ2VAAW5yc/nXitnTAp3CAphvmJycjjHtisuWVChCghupH86vXbdlIB7Z71lTK+1wDgdTx1NS2dcUbXhzUVScIx4bA2njBHQiuxjnMyku2eDkDua8stZzBcK4chwRgV3+kXJnt0ckA9Tz1H/wCvNaQfQyqU+ppbipJAJzSvIQysDlgCM49evFQSsysSDw3IGOlVpJXADEknOTgda0uc/KWnm2qCSADxgHkVBLIDuwAFIyfc1XNwCQSwzjOCcZqGWVQoySSzbSB2HWhagohqFz5FsWODlTjNeTaxdLcXjAONg5ye5ruvFmoGHTwhIUtkcHv2FeZ3Mahi6k4wO/T1rppxiehRhbUTJWMvgFc7QQOtc74r8Xx6ACI0DSICTg9R24roZpBJbNGnLEcE9vesK+8HLrWQYxI5GCccgd69LD+yU062x2OyR8y/Eb46arLK0dqBEASCGyMj2FeOat451DV52MsrEHk4r2n47/DWfQ/MeKAFlycY6A9K+crg+SzjPzDggHoa/pHhmngJYZTw0EmfN4uo+bR6El5fO5IDEDA6nrUljZpql9DCo3GUhRjvk1nJKFzvGSeB3zXUfDmNbrxnpkZVtnmDIXHOeAa+xxFX2NGVRdDz6b55JHuuhfAIz6Ek8sB3EAjA6H1PtXBeLPhde6PdSmOMiNTkYXg/SvvPwdoyz6RbwvtESqAdoA3ADjPvSeJvhZpmsWsriAeYMBYx/Dnqc96/DlxtiKOLaq/Cep7OK3R+YeoWkkN0EdGDA4Ibiuz0ZDHbKcYO3rmvZvip8CWtJGkhiJOTggcgZ9q80k0SbSJlt5wIiBgFh1P+NfpeEzrD5lSTpvU9/JKSVXnuMRHVFyBkggVK0Z2AkZAGKGjKcuwBI496jlUyBG3lQowADwc9Tium6P0SDuBwucAgDnOKj3OyAAgjqaljUqoGS2ecHv8A/Wpu0lCrHBPUDtTubobuUDB4Gfyp7MZCSgJIAz71G8KjALZGMcDrTEkEbkEkEnBIPT0qS1qPDAZB5JPXpipRIQqkglT8oAPSoDvEuCS8XUZ4p53ghtoA6jBpCsyR2PygDIHFIzxkg4JJPSoW3GRAUJZyBkdhUxCQEMBuzxjrimCViME+cRjC4zj3pSGXAIIBBYnHQ+n1poJeRypyQM5NLLI2/DHGAD8pqrj1GyOxUFWKn+96UmAQxIyVHJz3pyzEkB0yCCPxpSFOwMhVCeD6+9SQIrBQXwdwH4VFuLN8wwOw9alk/cowBBUnAyeR71CWLXAA+YbeAOv5VSRDLMKiWB0YMD0Unue/0GKZa2oe4jUbie6g45+vpVm1kKgITnv0rT0ezBkMpBIPTaM5r9O4ek60FFn8+caU44eu6i0ua9vALOGNQwwQMkdyf/14q3G6CUZIwRgg9j61HIQqEBQADwPem27yyqXMIChlBB7rnn8xX6MkkrH4zfmd2aKotyFjK5HvyDW/B4WSWJZLiXYSAAWGeAOKn+HOjw315JJICkcZwCeccAjnuea6nxHbJblRGuIySq45Ix618HxHn39lR5KfxM/QuGeHqeaT56793scMNPgtJdm0OwOScdRmtGONGAKIcN8uB1AzSXASPBJCkYwW4B/Gr9skSESyqNoUtk9vevw3HZ3isY26s7+R+94PKcJgIJUIJE0MLWwVBwCpUBRnjvXN6jayNOUUjPOdx613l5DEbWAqCzqAd4PBBHp3rldQjMtw4DBX2kliQMZ6c15lPGTTumexCVtSvYaeZYUjcEs3zEgdCO2e38q2I9PigKOwBQLyuOS2ev4c0y2ubSORUgYeU2AGkbkk479+avXsYhjLls7RnGe/p9a7FjKsxTqSM/UpYcBEiAUDcV5II+tcbrDIyFiGBVW2jGAT2/DNbeq3aNkRByR1ypXJ/HqM1gyR3OoZRwFUHgA5wK9KhRr1FzNHK60Y7sTw02x5HVd34dPf613NjIjIpcAE/e9hWLpOnfZYUiCghTkkHpmteMmKYhVBOeMntWsqco7njYmspy0N+0VHXiRUZsEEHqK17c+W4AOR3rn7ZyoRxxIScgDAA/zmtayuMvtYEHPWlFa2POcjpLRypABAyc896lu5iwKAYcggEdveqNvdouHYZUdqne5iLkkkHHABxW6sYtiRuckBgccECldS8isBjnHJ4qaxjLODgKuCORyfxqzdW4VSDkgncB6UmzPmMi4tQzFgcEnkE8A1GiPHICACB696sTyESgKuU6EEdTUdxMUQAjB9KwlYpO5KX3qTjP0rG1ODcC7EkjqT3Pt6VaS9wWQEg9jiqF9eM7OhIIAz171g2aK5zWoofLJDZcg4GOAK5HUlNzIFLFcHnA611GtXJy8gDAIpJA7gegrl7thKDKFC5A5xzjsKaR0wuUHgNvG7OAASADnpnpWRqNxHHEEiCiUHJbPU+nt9at6hchIGDkkDnPqa4zU7qW484o4GR8pI6HPPFbQUm0z1cNS9q0Rz36PlhIQ+4r06YOOta2ia3PaTJICxKsCCvb0rAMACLhAWIIP19as6epVAQSrk8A9veu+8ZqzR9DGjFq1j1/wxr0lwwIcqxIILHG3/AOvXTtOioSHWRmXBOeleNabqctnHtDck5Jz19a7DRNaS4wWcllHBB79q+ZzLJqdWDqUlZ/mcFfA396J0hXzJQwJCDnjvUD3YgWaTZkqpIDdOnX86mjlaUBlC447datanZx2nhm9ncAySkLHvGNuAc4Nfn3suWooSWp5LiouzLHwB+IofV7jTJJCZY5DKAxwBuPVc9elfVdrc/aIWKMsoVQxPTAPX61+bWn69J4b8TrqsUjHymGVXuB1xX3T8LfFsGtaSkiOdjKDtB65GcfnXVm+Alh0qsI6Pc5MzwbpxU47HcyWiNghSxPIyeBTI9OijleQEKdpY98YUnNW8PsVwCExkEDqOlRTSGGw1GQHIW3dmI67QOa+NlG7Wh80rtnwt8er5bjxVKByeocdwDyPz5ryoEhiAMjHIz1rsvi3ded4lnKApExIXnO7ngj0rgSQCSpO4jHXvX7jlNPkwkF5H6vlsOTDRTLazBt+V2nuFGMUseIzgSEqR0PPNQofLGxnJJPOByaBhmIIOPXNe0keo2WAxQEk5PY+laHh/Ujb3nlMxC9iDjHrWVKwYYQYJGQp7CmQyFSMtg9M46Yq0rO5y1oKpBxfU9ehlQQB0cHK+nQ1TKYd3DEKT0JrI8N6i+o2UKAYIOG3HGPet5YC5Kn5h2PvXfTXMfHTw3s52Y5LUbCzYY9setaFtas/lZHQcketFpEDCAVIYDJwM1fiBiAwSQBnGOlerSp26G0KYsjF3MaNycHHpSTW72kSkZLn0HStOyigEBmdRk8gEd6oX0rOQUQkD+IDgfWu3Y6FEbpoMwHmEtJuySw6itydES0YsuD2ArK0+dLUlpEyCav31yk9uVQgKw4IPSobKcXfY5x0MkwkJ2kHoK6rTNQSC2DO4LYwD0rmdp37SpABwSe/vVlGJxuIOBgADoKycrFNXRpaxdreMM7iBx8vP41n2sb+cFJ5zwF7fhTxKoygOAeSMdT61bso0aQOBuI6H0NcVafLFszeiNtUEUa5cMAOCBwapahqEFqgDviT+FB3HfmpL28jtoGUkEheBnoa5O9nkebe8nynA5GcV8TDByxFRylscVOg5yuy9LrElwkgiGVU4KZ5Iqu6I5MgJB6FfT2qAyESKQBt24JA5+lAcghx8zA52sODX1GHwsKaSijvjTUVZBIVZBzgDt61UcNIwABAIIxjvVu3Tz2JJxk9MVoPpaYDDPA5r1I00jVRIbZY7QqEAln8s4IHGCOaVCLqIsgG4471FbJICzkMijIUsMcg4pyMEYFMgDkkevpW6RpyltLYxxjHJzzmopogLpCRkgdz0zVuzUSySBiQQBtyeuRUFwphlIcEyA4x1AA6VDYloTRxs3IHA/rUE0RdWJIIB6Edaam6TgFg4BIIP+eKfJllBPIB2nHc/So5irMjaEsUEeABySByKu2t0gTkliBgHHFQLFK6NsIBHtRDmMFRhzjkDsatSYWTL63hMgDhQMdFOcUpMfMqBsEYIx1qtBpBldZckp3jBxmpyywuI94AxjBHSh3ZlJIbHHFGpkUBMckDvVCaeCWbIJJPQN2q3dOJoygJBzyVrF+xkXJwWUYyMiueSuY2VzXikeMLuHI4HHB9KtG2MhyqknPTFNsbcTouW3HAB7VrxyJZSli4wq/MF9DxQojVkZKB1LADKKdpJOCD7DuPemN8u5iuQzZIxnLDoferDzh5DIFIQ5AGeuahLB3wRtA6ZpOJqtRqqXYZAQDtSSHLYBAGePc0pVyz8ElmBCjuR04qw0G1lQnlhndjofSki7CJal8bhtJHWrsUG1QykMRwPahLcooIBckbQat2lo7SDMTEEgYA6mmk2S9CeyszIhOMtnv2q9FGgVkIyBwSeKsJp8qMgKHJONoHI+taTaI8aF3UlmGeOcVsoMzbMjaGQIi85/OtLTdLe8BdlYIoORjBB9ee1RJbMtyoCguACVB7Zru008S2SbiQ+Acgk5HpmtowuyXOxwM1mElJOSFOFIOPxqRbB44wQxwQSCw6jNdSfD6bmkHCZ55zg+ntWNqzBXKRAiMYUEnJBzzWkqSWpUZ3Mm0uhC0yFScsCcjuB2PpzUh3cEjIYZwewrS0jS0l3TyDdEh+YngH2z71BeBJXKoVRT/e6AenFck12K5ivbRqXBdSU3ANg4IHXIrc0HVjY3UpS3EjMMRnOCB61k28ImJKHecY4qzYSGz3RkjJPAPWvns1UnRZz4m3szpNRllFk5AAlk5DEZ21VttONpa+fcgszLgEjFSaW7aheRmVyI0IGSM4A7YqDxFqJmkaCKQvErEcjGfevnMFhvbVFE8KjTlUqKKMOdjufAwM5x7UxVwMhtytnIP8ADUkjExgIoBBzuNARlB5yDjIr7uK5Ekj6mKskiNURUO/LDOQF9KkhCo4OCCORx2pwiYNkjKgdj0qe0hSe5UEkhD1B61w42fLRk9tBS0Qt4pkAJXgj7xFVlcIxQjHTkelb+pQjyFKgAYwPasCWNvtAfAwuMe+P6V4GUSdVMii+e56HoMlxFbIGGCECruHVfWrokYSs7HBxgEjOSetcbF4ya3gVBEu5fl5GcL7VPH48hGxSCpPAB71+iUJRUVdmvspvodTIsTwujj5DweOpH/16o+WYpC4ztPI46YrJn8ZWbRhEDGUjJ3DArOfX7iSQciOPOTznArpdWC6mscPNnWy3DCPIAKgbs5xzTLHUYFA2Fd+eVyMj8K5c3c90hLuCg4G0YyO1RNG1i5uYssTyQT0HeuGu6VRGNfAKrBxk9T0GK4RkJyFOecmrun6Vfas5FpbNMSSoI4GfX6UvwvXQ9bt4pL5TeTP8ypghFIPGTXrF94i0bwvZgXE9tYRAABSQOB7dTXyFerNSdOEdT89xVGrQqeytqc5pfwpaSNJdTuQiN96IrkP7H2rrrHRNM8O2wNtBFbRKeGOMgD3rzPX/AI+wcw+HdObVJCDmd22qAByVB64/pXlnibxtrOv3Mv8AaeqyeSAW+zQKEUDuCc5NXTwNatZzehrQyjFYh3qPlR7h4y+NuheGHaCIm/vsHy4o3DLkdMkdBmvJNe+OniHXkKyvFo1sTzBGwLH8SP5V53ea5HC6JbwoA6gljjIHoSP5VQlt3umBlYGMndg8gH15r2aWX0aaV1dn1eGyjC0ErrmfdnRXPi2e7MsMIZCeWumOWfPYHt71kSyzzAKCTjg/Nkk+pJ7/AEqAqoBCHI6cetTwgrCS4w57eo7V3QhGHwnsxjGnpFDoYijqDyT19qtEpuBOcg4HuagBG3fnPr7U6Ny4yME9++DW8WxN3LDzBj85O3HSlJUABFyCOvrURRCQoBJxknPWkEq5K9CPetURoTpKu4gDPYe1LGgaQkHgAkYHcVG8fkgEuATyBnqKkty0J2hxggnLHgGqbsQxQrhiXGO4FPjmAOFOWHUEciqgmaaQuTgDjbmpoGEnKEFs5xnqahysBc81djlVIycEHv6nNERXjAAXrz2NUXkZ2IbKYH3T61MjlULBgQeg9KydUrc0G2jYOD7njA9qcsirhANoPv1qishYYIyccZ7VKQfJ3kEkcj6Uc1wLsWW+fLL1B3eg6VKzlWCNwSAc9c5qNM4dDgggYPpz+tSsokJCgAnnHpUtktk0bCUs8hIwOCO5HapPNR2VEBBxkgjrVbnaFOCVGcjuakiuUUkOMuBwRzio57EllnJjJbOAePapW/exoVYp3471UyyoSSCpOQRzUsMxyN53ITywHP5U1MtaFyIkAsHyQOtaNndFFAJJBHIJrMjKZZ13ZxjGOCKsQSMzoAOWGQOufaqUiJK50sN8FiAicBGwu4V4F8YPh/dXzyzoZZY2YuASWwSfSvYUkJAAfC5yVPTI7/Wt3Rza6hbSWlzbxzLLxukyNvB71pFKWhzKMaUlUUbs+Ab3RJtNuiLiKRQT/F3P07U63xg4UKM+nSvoX4vfCpop5rmJGSNiSCOQR2968LudNeykeJgwK8KccH8a+ax+ElQlzLZn3WBxUMRDzK6RiRlLcEcgkd6sOy5jRhvLZ/A+tMhYhyHiUjjDAncR6emKGZfNyDgdlxXiuVj1eUyb20aGZnAYAHOTyAKfZag9nLhSxwBlc1sSRLdW5JiJY5GQeBj1Fc9f272aiV1PlkhSy8kE9OKz5mwd0d/YXkV5GCD8+MYx0rQjgdgq4ypPOOOK898P6s1jeEGRtucHPvXqekTxTKJQNw27QTyAT3+tEZNO1zNxKUFkH3HJJBwAO1SG0JRgiKxByRnGTW3HZxqhxFsJ6kHJPv8AjThaxbwQCoz0PeupNkNGH9kLAKRgN6HpTmtkNwqOSMqeADzxx+uK3fsSBGVAFBbPPrSeSBGo2gkuVyep4/lTuxcpzyac+4Ap87DaSRjIpF0kMCRG3PYDqK6ZrYAkkkjGAM8CpFgLYIB4wMeopNMdjj5NGQKxMQAyAW9Pamy+F4MAlCcjPJxiuy+yI6kMvBOSCOtTGzWTkjAxxUWIaR5+3gyObJCbTnB9/esy68AopdkJbGQRxj616obNADk5HT6VG1okCu5OMggcA5qkr7EOMex5BaeGpdHuGkLKrqQQG4/zxXq3ww+KNz4W1J4pZWmtHVUIYcDnJP8A+quI1WcO8kTMCA2cL1/OqMZFuAFU7fu/Mck0oVJ4eopxep5uOy6hmFF0a0bpn3vouvWet2kVzavmGRAynIIJHXpVjVtMg1azlEjZPlkKNu7Jx/QV8m/Cv4oXfhPULe1mYPYSNtCg/wCrA9v8a+q9I1q21mwiuoJ45UlAYNGwIU/3TjofpX65kucQxkFTm7SR/LfEXDdfIMR7Wn8HRnyR8VfAEuiajdqIPLCBWBwSSNoyT75zXmlmo6Mxzg4Ir7Z+J3hFNd0eafbulKkHHXjoM18meJtCGnXkiOhQIdpA9a8ziTKZS/2qnt1P2jgrPljcOqFR+8ivpZCxAbsZ6EnnNbUUgWZmLHBAwoP51gQTASKEUKuBjJ6VqJNggAckY4PSvyyUXc/VmjYEhCrlSuQMZ9KflmO9yzHOMDnjtVeJ8qABk4C9elWYmcIAUyQcHnFEU0TcRkDsFMhzjIA7iqF4gbI64yQO+K0PMO4MMHGQAeo9qp3SB90hJ3dSBxnNbxdg3OV1ZEdADuUg8AcVzeoOcOGXduXAGenvXSajHNFI6TNvdTnJ7Kelc7dZfcSwJ6A16NGR59dHnuugRSsgVs53HFWILq3SEBCxdgCSeNpHUD1FXNctRKHAbkfMcetYcbIEKAMWHoM5FfU4CpytH5FxFh3KVzqIJi8SopOCQQRyTW/YFrYAo3DDawPORXKWIPk7Dg7hjCnkD+lbtpcncFIGOAMmvqIzb6n5zOFjo45SjAYBbGRnpnPQ12mk3qLZIyITk4OOoH0rgLZ1DgEZLV1ujSlQhABXBVsdfbmvVwM7Vk2fPZtTcqDsdxp96QoLEeWOAQOc/T0963rGUuQQQEB5AHU1xlvLuEaggAHc2K6e2ulBQKCSBkivuOa6PzCUWnsdfYueCRtJ689RWlEx+ZgckckeornYZZhsLFQcZCg5JFa1rMZFGQVOASKh2I2Nq3nEqhyQAehA4/KqXiWUwaNPK5cNt2qVUEHjByexp0bkkIpKnGSKzfG85Tw7dQlsAqJgGP3iM8Z9adPWSOijeUkj5P8AiFGtzfOcmRoWJAzglj2J6CsbStHu7plEUeA67SO2DXZ3WmS61qKpBFlpGZjJjG0j371618NvhJNqUsDtFiJACz4wGI9PavjOL87w2W03KpNXS2P0nK8oq4q05K0e5P8ACbwq2k2EQNuZpEXIQA8n/Jr3HTLSc+XI8At1I4AGCPWtbQ/CkOlRwbEBdYyp46Z7V0Fpo+8CMoyRKMKSc9a/hDiDNnmWLlVvpc/TKFGlhoKEehzhnCXIt0GS2QDitux0mcpluA3QU9PDzQX5dkIUDAbOc59q6a0iVUUEHI69818vTnJs1lU/lOX1SzntrIyJ8j4IJxnArkj4lv4GCwpGQD96XOeK9K11Y/su08A5BH8jXnVzaKXcgA8nB74r1eSLppsqEk17wsPju/jALQQyOp2ndkAEccYrcsvibPbxMZ7WJEVSztu7d+tc59hDspKYyM5Irzz4zeI4fDukPbxSMZ7iPduZSCMNyMenHXpzWuEoe0rRjFfqdFKlGrNRijxz9oTxTp2s6tdNbQCBJGIwGBIYnngfzzXj2kkMW8wgEHjmqviLWX1XUJ7iRdgJwo9frVPS5zgkoQcngnr71/Q2U81CEIy3Pt8RhuXAyh5HU36SLbMzptCqCD0yPYd65W4EZk3Ah88kqeMfhWtc37qirglWGM9gayo4QzvgbAOwA5PrX32KxHNSUUfnGS4KUcQ5SJbe3PJOCjetatsoOcgEDAyB0qrFE7xbQMDAGSM8f5FXYpTBCEYuIs5OBwT6V8vOTe5+p0qSWxYlkW2twqFkkJJBJ4I9K569unfhyCT2Udal1HUVk24JBWs4ZAL5JJ6c1yyaZ7VCPKRR735OAM7cKMYFKmeQRjApY5iwIKhZB29R60O5yAo4wcmudnoKQxiVIIXKkckCkSQswyMAdMd6lAbKqSRgBgo7j3pk5UShwMFgAAOnHemtDaMkRiZjIFJwT26VdhYRsSW3E+/6VSRFaQMTyP0q1EIix5yQec1LsdEZFtbhiQobBJGcjt3q6twrsoV8KRnHUCs4ARSFwQ5OccdARirMLpCikkBRySTwK52i20LLtnIQIsiEjIJxxnmvob4N/G/Tvhn4fTTF06fUsMZQMg7CevJxXz2xZ3CxKpyQDk4yCfX1rtLPQEggSRiwJA4z0/GvPxWCpYxclZXR4mY0aVeChV2PfNS/ayvrjclhogRCeBNIGIP0U8fnVbwz+0Zr/ijWktJbW3jhYk+WkYO4A4wDxggnua8WuVt1txtJDY5zjiui+EdvFc+J0CABomUhD12nOTn0JH6V8/j8jwFPDylyHyOIy/DUaTlGJ9i6RZLqcEUpY7SAHUc/N3BroY9GtEZTFAQw7sQcn6YrN8NwAW42jamAQvccVvnKKHDfMB2HU1+PexpqTsj4KpN8zSKc223XewJ7Be1MtZ5JZgQoGTgKDwPzp84kl2MdrkcAH9cVMkK/eAIJH5VsvdMrlu3KXNuRklQSjbjgk9/qKq6hp8cwBESg8gtgZ/OprJ1Rjg5H9al1G9i0+0eeU/KvOK9PDynJqMTWDbdkeU/Eu7sPDelmUxxmckrgqCR0wc18U+Otfm1TWbpwoWPzAVXHBx7e9fQfxn1e51/Wp7ZJxHGiiTaQc8kgfoDXjUvg22nuHd3YqOQSc5PvX6hlWD9hD2lVtt9D9AyrAyUVVka3hq/EljCm4BiNxyeT7VpXtqb8xKxxGDuLk8jFVNG0aPTQCAspXO0kZAHbn1rWCHyyFUgHpx3r1ra7H2UXZIz3srZ423BTxjJHUCuL8Wa1b2bJBAG2gA8HGD34Hatjxh4gFhbGGIiOZlKFiMkHuceteaJePJqiSSHeg4JJ5J+leph8O37zOLHVOSk2tz0LwxqLxwskwZ2OSoz0J7+9dJBdCeNopGHOCDjp7Vzeji2eIKhUOmT5m4Ae4ya6jw1YSaheLHEm95MAEDOR2rHHzpYZczdj5jDY2b1nojA1yxiljeVG3lRklBnA/wAK56GFhMqhUVCfulwCfTA719J6b8FNQ1uMGVjaQPgEeXlz647V6J4R/Z+0fRmR5kNwQPmLqAc/1r43GcQ4OhH93eUjtq8QUMPG0dWfKnh74eax4kYtb2jxRE9ZOSQfQj/CvY/Cv7OcYjhn1EMzgAlA+Afrjmvo2w8KWmnRhIIFUYwCBjArUh0pEIKopIAByABXxWI4jxNf3UrI+TxfEOJxHux91Hnvh34bWGkCMRxKoBHYkivG/jmkUExSJAzIzK23IB9CB2r6ouFjt7OWUFQIgWIHGK+N/jbqyya3ehZGG5QoAPAJroyepPEYlcw8n58TiOaTPFb4FpWkLF8cYrIdmEwO0sCcgMM4FXJJHd3iIxg9z1oYpCwLjgkYr9ghKyP1mEXFFAW6KHJQM7AgH0quF2AIqfUirt1JuZxGpIB6joRVG4LRqrgsDkA8dRWqdzVXH4LpjdgirGkaidOvo5QQRkA5PXmqJP7xpMlRjG0UkbGPbkLkHjd29/rQ4qSaYnG6sz38aul3oFvMXLAg5HcN6471xWsgyyg7twxy2Kg0DWT/AGcYnJKRnbkkd/SpZHSRSyncM9j1HrTh+7XKmYbKxlzQGNAI2yfQ9qxr5HVjn5VPBzW+XKspKeZkkFl7dccVlXERkkfc4BLEg+ntUt3IZgsri4UIMg8Ek+ldXofKoHkByOuQcVyurCe3dBGokOfmwegrpvDtvEsMZWOJZW+bcMlhnufavLxl4w5kzzcVdRvc6P8AsmG8hZJUJHVMAZye/PSt/wAEeCILO5M8rlJUIZdoByOep7fTFM0bTpJ3R3cs46kjqK7mwhW3iUMSwzkjGMD0rhwnt6jvJ6HLh4zm7t6GgAiZLqCfQnAJ968m8b6qbfUC4fMEZAAwdxYcEZPbNegeIb8WenzSB8EK2Bwc8fzrwfxJq89xOfNOwk9Cc89q+uoR91to9dSjCLPU9PuDe28IDA7gGYjnFdd4W0IxuJZE3FwWzuwpI5AJHPPFebeAL9JooQWywPzZPHFew2uoIkCRpEQcAntmvznOMdVpVHBrQ+WxuIqN8pg+OfEgt7FrcwGBRgHZzkn3615NIXeTfJKXGSRjgmu68dubhgSQGJYjBzgDHH/164WGIyTYUEkZAFejl1SDpKXc7svjGMLixoZZWBOFXBA29c+9aFvbqspG0biMA1NBp81wGAjYMQFyo6CrC6Xd2yBpE5XnpjNezGcW7KSPaU49GRLbAFRkBgcgelWYYywYhuByT6UscW5zIxwTyV9M1PEFy6ocFhyoHUd66FFmlxqoTgEEg9Pf3qwJFWBznJGR7gioJJDEgBKhz8qkNnA+naqTXZ5QOABxxWkYsTdzQa5CA7n+YjIHrVVpwykKQzA5/H0qs8yjapIJHeiWQtgxnPPJPWtFdAPcvuQqAGPzEHsakQOwLsQCf4QSee/NQh3llAQkEDcR7D3pJLhpgXICPwQo6EfWnchsi1WEyRiMKCNpZ2IAOc8AVn+H9IllupSxUp95cdQK2J1EmApG0jk9810fhLw7JcMpKFUOcE9etePmdVU6DuePjqvs6erO48E6XGYwWDOrKpYN2Iz0785rX8UapBounSupBPaNhgEj+eK0tC0s6dYTsAzhgo+YZwAD3/GvK/iZrjxOUkIVWbaoY9/8ivzvBU4Yute+h8dSpOvUPlO4uzLISQsYxkbTmmfafJbkkhhwRz1qsyJDGzKRK6gAM3FCyfKofqfQ1/YXMfiPKi2J9oyzkjoFPaoGunjy4JC56kVVuXk8yLZgrkhsdhR1DBcuxBPXg/TNUmHKTS3DzKdrnIPDHuaZCzDqWaUjcWPGTTIUdYiDkHHGKREeRg67gOhNDaY0i0N5OHQAkZGe9Vy0sk0abVy4JGO2D0qWOAtOASSQOmev4VK1mZAWUhGU5z6Vm5DsUYAEeU4YsxAKseAR7VcVyxOwgAEAZ4pr2py7Py3XcDjJ9aXyjEoBZSCc5U5IppiZYa4WMAZwFHQCq8spkgMoTzAP4B1J7cUrwgkAglSM7vXFIqhAGIIUdB61aZDQyK6W3HETzAtkgHJQn69APSrLXETEgDPue1Vt4XBC4DdqkYHgBeG5JArRGdicOVA2MAeuSM5FMW4YMzgZJOCSOKjjcJOHPzDGMGh5Q5Lsu0joOuPetoIzcS9b3QGF6tnqRXV+GNdFq5yADkAHPeuIjlMio4GBjlvxq5Bv8wIjYcMrHBxkg9M+lephpKE02ctSDlHlR9FeGNQEoRjyWAJAPSu3tmVVUhuCfu14z4T1vbsEYZWAXczsCM+wr1TQb0+USXDK/wAuCc5BHX2/Cvr4SjOF4s+FxuGlRm7o6OPbksQMEYI9qcVBUlEUE96ht18sEAHIAGTznHvUgJ8rfkHJ6A8ioaPMsRuQGABz64p7Yy4A8wZwCfT1xTVgDOGMgH+yR1980pA80sGPTGO1UibEEpQMCoIwMYB60x2KjcFBbbjaewz0/U1IShkJIx9elMZVbIUYXpkHOTQHKUZo98KBRlySGJHbtWbJCRcsHViduACowPcHrW4ipGowTIFBByMc+uKp3YHmkKDnAxn9aLoexh3DpGxB+YA5BA60x7oFBsGHzzkdKvXECYLlCW6BQMZqjtCEgjJBOT/SiyKWhVmyWLEAgjknsazZ4hIxXJZQeM9B68VuPEpYMT1GAMcZqpPEI3IBHPH1rOSRSZz13p3JIOAT2FZd3pzRMf3ZLEgkkdfQ115iR8EqSTwAR3qtc2huFCEggk4B5A/CuWcE+hoqjRx72e7AHyMBnAPQVnzStExBJ64Abua6640l13hSFKr8zZwDj0H9K5O8RxsLgg5O5SOSP6VxygkdlOo5FKWQu2FdkPselOk3eUrByrqcnB6gVDKFhUSOWJJxwM4pYVM2SXwQMkHt7VnY7EySOcyuA5Krg7jjtTY97IS+1gScY9O1MMpXJOCD0GOtMiZ/NwzZBBOBRYLliKbyWw4LKcHH9M01JCxO5iDk49h6U0AIXLEkZz8xzTVcjJIGwnKnvVWQuYnMpCEBwAOOBjiomnYqSASFAJ3Dk1DPjChG3HOMg5zUqxGBGMgZ8kbT0AGOR9c4qlFIlyFe4kYEpgMR/F0qc3CSwkISjgAEg9/rUKYkjAxnJ5Vqk2IoIRAgxjimlYm7JhdGQosjkhVwCR6dBSxrjJTIU/M3uajLlEU4XaCMknGBVhG8sbwAR15p3QXuOHlvEFKgEHkgc0QhizHYyovAZiDnNPgZJAAQBzwAOpqQ27gKgkCJnAJycfXFQ2AxGTLhcgg4JIpjB9rgA88k9MCnCQRzSZYGPpuUHlhRLM0gA3YLcZY1DLKYUR4DSNIh5C5wBUMjx7jGxKknC981I4WZyQCM/KMdsdTioxEMrsJIUkBmGTzS2GJtSOTYGIHXNKEMWduFQ8jIp7yEyFGAI7EDqajaY/KGTJAIGRx707lJXGiYYZSCWY557CpFQSZJBYkZHPApwgClXDIxIBCg5IHuO1WIonlYIqEZPLYxgVjKolubww8puy1IGiMe1iQCOVz3qZbee4dHIxGMnB6Anrj06CrSaftbEuHKngniry3wijKIAT9MivBxmb0cL5n2GWcKY/MGmotJ9StaWDz43YDhv4jgFR159fau68BeHX8Q+I7axtwDFndJxyB/SuMS6lZxI+0KOSfQV9CfAiytNCiN9dBY3lbzWkOSQD0H8q/KeI+LalLDydPS/Y/U8NwZRyqj7as+aR9B+DdCh0fT4IYgoVAFGPauuacRAFyAOmCcfjXnl18SLLToVIkiAYkKxJIz64A4/GuF174zptcQS+cWJIJGMf41/K2MnXxlWVapuznWDrVZaRPar3xHawBwzhSpwCGzx3rlNd+I9tZROfNBQc5LAY968Ju/iPeX4kIDRqRgBmwQc9cDORj3Fc/quuz3aMjOWEgIJPcGuBYdt6nZTy2afvHRePPjHM5kNpJJk91bAPvXhmteO7/ULiUu7ysSchsj6Guiv7cTwkJGSANoyPTpWFd6IJV3u4QLj5SpJP419blkqOEkpNH1WEp4ehGziYlrrEuUMruQ2cbua9O8JXZvooBvJEabRxwOc/1/WuCHh3dcIAC+BnaDwAa9H8I6ebJICCyqqlQAeOa+uzTiONfB/V7GWIp0H70Nzs4YZQgO8AjoPWpHVmQ7gQBg49T61LZqkiAMrZApJY5N0isGjAwQWOc/Qdh3/Gvymc7u55TAklVJPzZ5461YgyQACQB/d7UxI1D7i4J6D0JqzCGD7ycKpGAvYd652/MyZo2oOwEgkdiwyTUrWaXLKrJhR8x4GeOlOt2bIcEjP8qvRQqHYk4BGAa55XMZaEGhad5EryLyzNlmzgEdgB6+p712trIVhBDEg468Vz1rtjYAEnPfHWtRGLBSHIAyCOx9qFG+5zz1NNLpXlVAQSeQKQktICEJQA5cc456ZqvAhLAsM56kcVZKIQMIQwOT3I/pV8ljGw+C5CMTvw2cYNWzqEUaZll8vg4Ldz2H4mseWY7iQuxs/Nzn9aqXzzzqFAJH94nJPtmkvdJ5Bmu+M0tYmRHIfBBPYV5br2vXN8SpLK+BudTwW9vXFdhqHhyefAYc5zyc8Gsm48LNApONxB5DdvwrWDlszspcsdzkrTUJ4JvNUndlTuzgnHetK88TSzoUeUgY4IPQ1X1S1FmwJXAJxwKyLgIoBJAGcfSumMLq9jtvFj5j5hBLlyT1amqRuJUgsO2O9N3KrKpO4Hkn0p8a7WO5wU64I6E1ooWJuPDFnBGVOCGJHUGnRwCNnO9lAUFRjqf8KHOGRAQpJwOetOkDQ7cjPPIJzgU7MlyHQM7AkkkdMY4pQCk4GMDHIx3ppRzGdrEnrtBxmp1AWIpkuxwMnkg+maaQnIfb7lkLlSdy7VxjCkkHJ7ngY/GrdySuEcBgeMZ61SiEiMmQAMckEg1YZnLAgDGep54r08LWqYeanTdmjGcY1E1IwfEGmRSLJsAExUlF2naT6E9vrWZ4Qs2hihZoCpQbChOdnOCMnriuuuYBKGCliOMqTwPpTtB0MKJkViIy5kO45w2Bx7cAV/SfAvFtSvVWGrPU+QzbLKboSaNNBtjLKBjHepooEaMA53E4wf0NSfZJUiQkEL1Ix0pChJUZwTyOen49q/penNTSaZ+CV6TpTakrFiK2KqCQCB2qeOEBixHAGeOpqOFskITgAcgc5qeIkuCVHynO0GtrnMP3P8hx8o7Y6U9QZXIJCDkg+vtSOrbywwVI6elOWMFRk8HsKQtiLeEU5ByASQR2pVUSMsisQpGAfWpDsyQcknqDSqUKFAhBA4PYUtRbjIl4BDZHelaIDJJ56DPegJhiN2D6GpVUAYY5PbNAIAoRATyRyDnJB78du1OO1iCwYAdQOCaYUbIBGBjI9xTgHPVW/wAaRpcY4GwIhwASQc5P0zSnCtuYlTgKQpzz9KVkzwBinBk3ghdmOoHOaYwC5bO4gfyqLUdRg063kmlPlxAnDAEjOCQOB1OMUkk4hWSUgsqAsxAzgDqfpXj3xK+IQuJBb2k5hVRndGOTg9Rj69656kmkCab5Tm/iJ48bW7hxHLIY4yQArAnBPQ/SvOZ/m3Op4HJq3eypf3bBGyoAJCcHOMk8VRlwMBVzzgknGa4Vvc9KEOVWG20ZO9iQQcnHoKFwLZTIhCg9RknNLgkAYIABBbPQemKiVRFCgaRnOTlm4zWqVzaJJb5bgKSckAn0qQK4wcYxg4z0qOJvKByd4bONp6UhkJClGOeh96XKdEbDpCQ3OeTTRGHYKFAOclsckVOoyRwCQMkk96iJVZWLgsCCeDikgkyF4DkgOAF+YlhnPtUEylWDBAozxgdKtTKduMZPU0yVDvUsQTjcAD2HrWqZyyixYcwliQQxH+cVHPdpaRjJyRyQOck9v1qJyXkyW2kEkKTkkev4VXvY3aNSDyAckd/euPFLmgb4afJNIat8hDyjAkPyn1Ap32uVlTczEDjk9RWU04jVwdpwckdyalN0ksQw2Djge9fPvQ+jjqaXnPwjyO7dQXOSB25pZJ0AZTIRMcYwARj61iteRAbXdiQODgnJHvTRIsYR0GSTu5OMe9Z8xsqaNh7kqVABbPVs1p2eoK7xgkkHgKByW7CuYSfewDBiZCcAd/XBqaBxcIQJhE6sC2M5IHYehrRSJdJHVXF2/mkOCAp6g45/rVuLUyhtpQARGWIXORz/ACrmJbtlwvLehPcevtRDeyxqQDwQeMdRVqTZi6SOhfUC7gBW2ZJyDwKt6dfvb3qMjNERh0ducEHr7Yrmo7tjCQAATwM9R71raPC16yQAB5JCEEbA/Pnt9OK568oqnJz2sdFGjeatufZPwM8StqujQBl3Sg7SWOQSOM17MQGjBIwenAryP4DeDn8L+DrdbpP38gVhnjZyc8elevK4VVHJwMAj1NfwpxfUw9TNKn1d6XP02hDlppMzrqJiQAQWB5A71SKDYXK4JyPwFbE8W5TxnAGcdvesyRVwSSSMnkdsdq+Cnc7Io5a/t1kkJB2lTuIx2qqihCT0DdK3LyAYJAA+hzmqtppBu51QEqpGST29qwXNc6oysrEul6ebyQ+XGSSOSD1FdzpWjx2S7wgDNwcDmoNIsorGJFRQoA9O9an2hOuMFeMZ712QVtzmqT5nZBcRoi5U4IHPtWeL0wvgHnPc9qsTXu3cQAVHqM5rEvpA7FsYxzkVV4kxjzHQwXMc6kbsH0NaNrgAFT0rztdVNvKXJJA4wOBW9p3iKOcqN2O3H68VpCcdhypO1zrdhUZJySTj2qEgbyCOeufSmQXiyBRuwSARxnNTMRkkDJrcwejsV5lCuAPv464qtIq5JLZOM5A7VdkwSACQffvVZwMEE/hiuaaGjJ1CMMpG0k4PQcCvPfF9urIC77AM/Mx4H4V6PdqcHI//AFVwfjsA6c5CAEcBwcknI4x79K4vZc80kdNKVmjxjU2EdwQZFYnnchOD+eKjt5gzHJJToTjNZGtagw1Bs7ljDEMMZwc47dq0NJSSa52AqY+uRzx65r6GWArQp80o6HuqcWtzrfD9sGkRpASh9DgiunJDgKgIA4B9APU9z71l6Yoigh2nPBy2Acg/pxWshDIGDgkjJXvXnOHc5Zu7FVGRSSvzk5J4pFYLKDnBxgAHrT9xUHJJIGf8mo5HyQQjv6hSB/PtStYy1HADBOc5OKzNc0UaqjoQpcjOSQAce9aqOCPugAjoaQgGMZORjH1rqoVp0JqcHZoiUU1Zo+c/HPg8QXcrMSxJJwRwSPcd8V5NqlqIZ5ItpQqoYgjBAJ4r7E8SeH4r+3YqAQVJKkYyQOK+ePGnhMWU0zzxMkchIYqCQny8En04r+m+EOJYY2mqFR+8j5TH4W3vJHmpUDJLHDDH1qSNi6lCBhcjOKkvrKWAEhNxAxjFNQFYEQ4BA5KjJJ96/WoyufOyVgVSqgswYgcKB0oWAyZckH+IqDyAOtEAO3DlQAMEk9aJUVQQmB05zWhIyUEtlBtA5BB6VAco4IXL9QR2p77lVgTgDge9KAMqHHtn1q0JojMJjiVsEtnJXHTPepfNUOA5yB2A5oZgdww2AMA9ag8ppgcDBBHIPSt4aHPJJms7qIiUBAIB+YcmsySCVWJA5B5GelTmeTYA2ABgECoHdvtDndkY6k9a9ylG8UeJOVpMR5juIBIYVXRyZDk4YfpUioHdkI5I646VXaEwgKWLOOr9z6VUo2Oik0WxNK77HAdDgEVrQ/unQAfNnp61lwRlFR5GJUe3Q+tX4pC20AHJ6E9q86oezSSZrWSyySvvfBHKhTjPPII9vX3qHxTqLpAsAIU4KyRpghgf/wBealF5Hp1qZHkG9uAME5PfmuaulluJnkZwyknkHrXw2eYz2cPZQ3Z+t8F5K8TiFiqi91FYRmEJCA21QBuJ5I9c9aYyiAMiFgDxknqPrUjIG2qDyDuJJ7elNfYYyXGSSPl64r86Z/Q0Y2VkRtG2RkADtg5zT0JZlBJB6jHeo3JwRjap4GKVGKnByTxgjsamxsrlpclHfLEZ6A8cVLbzBFLkknuMcY+tUnnIwrEIGJ59KfE52AoQy55HrScR2NGKRHIDjcAchSOKl80gkAMoA49KoLIVlGAM9c+lWPObYBkMQd3GD196ixDRdtLhklUqy8YIDHg+o+oroystxGHBIYDIyARn8a5aJUYhyzFgMbSAAD610GiXUs9lJA5ZoE6ZyQCeqg9sZzzX1GSYp0qqg3ofnvGGXLF4KU0tUc1eyBZpAV2kHqO5qhOS0wKcDAzg9DW1q9mXM6AhAOj+hH8xisQwpEhcMwOcHHf3r9woTjKCZ/HGLpSpVJRZJLqE6IQ8rFRwAT0qvLcyTIMMST0anGITFQxOTzk1BIo8wRgYA44roaiedd3Ho7pGQ+5ipyNuSfyqxPG8ksEqOIpVIYHOMAHNNgLeYQDlsdT1NLeSgRMpAMhHB9K83FUo1oOEldM7MPVlSmpRPsP4K+MItS0SJGR94wAxYYPrx2r2F3SQAocKfWvgP4U/EyXw3qyWrqyW4OS6nGDn0NfWvh/4pWV7aBhKoJAAXg549e1fxnx3kFXL8VKrTg+Vn6/l+IWJpJx3O3vmEeSCQVGTnvWBdSM7BuAB+vrUD+KYL0gJKAc7SD/jUU13EwCB8uSc8gj8K/GpQlfY92EGtwlkzKAHySMn29qrXcgVWIBB6nB6e9OeSMEEsMYxnNUZlLKwLllbgj1pqDW6OqKG4ZVyCAB1z3NbOg6sykRuQh6fKeo7GsKUnjknjHSm2cjwXAkADYUkZ55q7FuKZ6NHcqyrsLPJgsdxzgf4VHJMEjABIwOgPas7TbpmUgkAlQGOMZ9fwq20qAZB3dBzUnK4WIXcuGcgAjkHHJqvNPyhVmAAO6rS4cAEgKScqO/oap3qiFCxKqR1J6VafkJI47xZfl5NoJdAAR7NXJgYAHRSDxnNa2vs8907oMKTg+lVtN0iW6lKxREg8DOetd8GoxuejC0VqVbaCS5dRGhJY4UDvXp3gnwcI0NzcIwaTojDoKseEPBFvYMlxKu+blgSemRzxXeW0KxwIFBAXjOBzUufM9DjxFfTlifPP7Qvw4/tjSGlSMtIFIU45wOSM1+avjrQ5dF1a4MqKibyo2jr9fev2S8Y6Gmu6U6FGcMrbQTwD3r84f2lvh0NO1KcRRmN/MMoXBGQOp+lfqvBeazoVvq83ozwakXLc+ZEUfMQcgevau1+Ejr/AMLA0ZQAHkmCk4ySB1FcZJA0LkOTjODiu5+DbJH4/wBLjJAO4upPGCOnNfueOs8NP0Oaj/ER+mXguADRIDjAPyjP8666KEGNQTtPXp1rl/CcR/si0IQqGjDbSc8nvXRoJGJB3AkcfSv5BxrSxE7dz3dChrXhq21aJVkiRmwcZGa8B+JHwca4eRooQH5YYA6etfSWyREA2kEetMu9Lg1KHZICrcg8dR2/CtcHmNbBTU6TtY6MPXeHlzRPzu8U+E59DncGIuV7471zj7wEzgDuMV9tfEj4WwanFI8FsAVByPU+tfMfjT4e3ek3TvHARAo2lmOMn6V+0ZLxFTx8VCppI+8wGYQxMbSep58Jt7hQCMdc9qchAJIGB3allUxyFSuD0ORjmkdvlOCFJGSPWvtlJM9xPsRclsk5A7UYBYkjA64xnJoG0qx3AMRwMdKQyPK43jHG0Y9PWruaIkOJWByFB9O1PjIKOpGBjsefbmoNpBAByR1NKz7cEEg45FWmMEYbyM7QBnPrSIAu5pSXycrg9KU4fIIyMcYPT3pjF3nIcqIgoAUDr70DJVZVkJAHA6+hqKUHzC/twPelMhYuVwADgqR196jOXwR8p6n3FAWHrjeGPIxgilaQ+YSPmXk5IzgelNBBViDgZyQB+dPEiCNyE+RV3Hnkfh3poGhn3xuDfNnHPpUY2K+8fKc8E8Ee9SGIFQ2ACeQe9KZDIgGwMR1J7Yq0YyLWiBpbsAghACc9cnvxXV2dlL5ZBAyoydpAwK5nw3AkuqicuzqowVUZwD1OO+K6uYsZCQCUwOnU1+ncMR/dykfz7x8+bERgNdwCcjBBA5PUk/8A16thQC/UHBGD2NQbQRuC7vU+mOn41N5hlAySGAyd+M19+mfjzgkzrvAdybRyAAwJyArDGTzXealYG5gE5BAZSRz19CPavKfDtwlpexlACuQxWI9SevFewXV3HLYRhAVAQLgnNfkXHeGvQ9tE/XOCa7TdJHHXFiNxQ/OhGCrDr61WlUgvEDtLKeozx04BrqbaBZwBLgKTkAdz25p76LFKDhS0qnhMdfUZ7V/OqxLvZs/cuZLc5u61bZashOHx8uOBn09q52YvdSB3YEA5wBXVzaHLbyOC4ZGVlHmDKgkdfXPTFZun+FLyaVBK4VMYbC9SO4r2MJevJRhuaqUErlCxnk81RDEZMZAAXIAPf3Oa6DT9Mu9RuA98WWLcAwUYYKPr3FdFZabb2cCokSgDkHvmmanfx2sRA4AGDg81+i4DLI07Sq6vseVXxHMrRRw/iKHy1CRuQqtxuILEDgAn6VmQxAkAYBxnHqBVu92XMrurhsnkDsc1WZAhKh8gHGRx+FfRygrWR5nK2atmTKQWYgYHPqB0q9FFiQg8FfUdfaqWlRFsFjgjgg9jW2bcSNG+cBgQR7jvXz2JSjOxxVFyyJoFBQYXdyMY9KvJEOXU7SMDPrVeABcgDORtOKsbwAADhfTPWvOOVl+NQqAZYnHJPrUhAYrgZYnjn9az1vWUIjDJ6kirtvcABSQATznHIPaqTIZp2lwyEANhlGOK1xOssOGOW65Nc9EwduHAIBY5OP8A9dWILgtHsZhnGASelU9TOzJrqFTcFw2eQCFOeD3xVC6kCuASAMkA9yPpVl5AmAQCCOvc1RumJBJAIHGT1FZuLKjFlO5nQK5LbTnnArGub7ZkEhic5JHUU69uTFhEBIzgknn61hX92MlHVlKgnf2PftWVu52QgV728YhUBySSMtxwT61zV3eiN3BICnOBnrVnUr8yAKwyvIrntSmAUOoz2rSKi9zupU77mfquoCUiLeqMf4Tk5HqCKqWenqqBMZLHcWY5x9KrSTNNcMz8sTk+gHoB2FX7KUq43ltvPT1PQVtZJHt0Y8q0In0cIzOBnjAIHaqcNqTchGDAqN23pxXTKV2gkYB4INMuLFp2DQABiMZI6is/aKPU9KnK27MlohKgUHiP5gfQnjNTWt3LasAhIOR8y9verv8AY8yxnC5wMhexrOmtngILsCT0VTW0K8Xomd0Zpq1z1XwUJNakiUyqqKw3MRnIzz+ldH8dbu30rwpptpAoBVmDEHPmcECvNPAutvp9ygcgRsQoAOCPf3rS+KeqS67JuDAQheCASMgdRXnTytVa3too8ergvaVlLoeMXk7tKxCgsTgAnAGe1e5/s8fEF7S+XTpziJZAFJOM56j3xXhN7E8dw/mDA+8D61Y0jVZNHvYLuKRkeM7gV7mtsfg44qg6TR14ijGtScGfpjpeqJe2oMb5HTGegpdTuBbaNqrgEqLaRcHj5iMY9hjNeWfB/wAax63oFpO0pklkbYRkcYUH+uK9L8Slf+Ec1SULvh+zuHUHDAEcHP1wD9a/H50HQrckl1PzarT9jV5Gj89/iA4m1SKYgAFdpUHpzxXHSAmUMTgDoPeuv8fxqutyoSTGnyqRxyO34etciRjGTuI7Ad6/YMGv3MfQ/TsFZUY+g/eMhmXkDnFSId8m8n5RyQOKgZmViGGC49OlOQkRkAZIH6V6COxjp5G3FwcgAqFHf3qNbgqoAPJIAHuajuFkZUSM4UnkepqW1h3yxrtySQDk/rVJXM3odl4JxIDuUkAnO0fxV2dnbSzXDlmCgHIwMZFZHh+1FpAEK7RgdO9dTaIpj5JJHSvZw9O0dTxK9pTbJ4nFuwUkEnjjsKmIHBAyc1C0aSuhJBA5JHYjpVi0CSyBWOdvUg9a9WKsYqKNW3CTWYkJJB4GPUdqhjsUuLgAAsnDMBxn1FADoVXHyjgAHFWraYRSAk7VHGfWqZVrFfV7KKKDeqFSDkD29KwwQrNucKQc4OcCug1e981CFO1AOBWJJGvEikknrWEn2BN9RrDz0BBODzmpYYgsgXcDjkj0pr581SDjjpjvTxkOGIGT1OOtc0mA6UpuO3l+wqVrwwWwQDDE5JFOSJdxYDJI6ioGJfcjABge/aueUbisivPcNIwMoLngAA9KjmCykK2FHbJ79qWSUl3UjGB+dQJgljjJB5NTGkrlJEkkOFBBwBzx3qOGFpUy5KqTxtPNWbe2eWXy84BGRk9aYDGZgCCpQkHJxx34rsikkWkXbcLGDhCSMD5uOPWrAmKygFgEwQR79qz2uD8yk5UAHjnI9Ka8xkUheQOPpWlwUbk816HV0AwqnBqtb3UcMgxl2PUEdKrxzrlipyQCMHuc1Ks8UZyQCe/1NF7mijY0bO4CuAoAOScnqR6VNeTeYVKDcD94+lUoojMysWJUZIAHQ1JJtSNcnJB+Yk9aiWpLih28K4IU46fWpVC5YgYGMgDsaiJKqCT87DIAp/muMDGT3zWLZLRYBIBIAAYYyeo96dDHF5hVCScfNjvVZwY9xIyR0APWmRzmJwVBwB696pMnlubTy7YQFGCcAcdPwqq0R83L5JPBHtUEGqNHKHBywOCHAIz9O9TSXIuCWRuCcAr0z34rS5m4sguEYk7SQAeBiqE1y7XIjRcLtwcHofX+dbUceMjGTjOcd6rWcMMczkKBIWJORnJPek0YN2GWSTxfNJtGD8mDnFOZJZJGMpLjJPP+ea0Li2EKA4BJOcD1qushZ2Q/MR0IHf0qbmsJdhpURxxgEKM8D0pxy4UgE85zipEgBjDP84I5HTB9qkRCjAhd69x3NQbXGwKW3A8g5JPTFThBIRg4OMkk1agtY5GwQQpIOOnNTLZFXHGBzz6e1UkDZu+GLNVQPJGrggqAT69+K34NASKJ5UAAHzEk9AO+TXN6VqQ084MQYYyQTgj0wK0l1i51aZLZQEQsAOcZX0+tdcLENMvrKhvN7vvKnIIOc/jVm5v38xJSDGm3aik8Hnrjpn3p+k6HbLIQbtnfPKMo+UfhVXV4oo9dRCVdIzgc5U966FG5g2m7GxoumoZjdzIhOCqhh0B6mtLU9Rj02BGTgkZyBnA/rXNap4njs7VBA6yOrchTnHsQKoap4g/tGJTGScDOCuMHOCMVsuSKu9zP2cpSuW5fEMt1G4xsB6KO3vWQZZHJOS5PYjpSWcqmKXeMMDgHHelSV3I2gA9OBjNcc53OpRURYTcFTGHIRjjZ2PvVkWIKhic4BJz2NJZafJdkbTgZxn0q3erFparbyPl3BIUHOT61zy7g5pDdOvrezhkLkAAYLDr+VQxzQm/V0LOZDgZGM57YqCNEgkEwQySHoD0/KtHw3pstxcGeYEuWJBPOBXgY/EU/ZuLZ59WrGS3Na4vBptptiPlF+Cx6n1Fc2RuJYuxGTjJro9dtBC2Ad4GCGNc+4IVQBuIyciuPKIx5HJGuEUbXQwLlFcDGQMj0qQkEkg5ZexHFMiZ94JABxz/hTkzkkgEnivdbsemSPIWXYTgYzkHHPpV/R7YPPEVBIdgmB0Ge59veqdzEfKzEFL5GA3INbei220oFUg4yTnoa+ZzjE+zpcierOWvLliWNejEUAU4UA46Zziuc2kxnCjPY4rc8QXhMggJztxmsOEs+7ZlQOBnuaWR02qfMPC35bsh+y78BxtGOuOtV5LMEA7sKOAAO/wBauiJ+rnIB5z6Ux9pLKWUrjGAepr66L7npRZYs7dYTudAWZQOR27Vb+zgo2wAHOc+tVDMSUJyCcL7EDoKvwyk4YkKM4xnrSbN02Rqu9Qr4G3oQTyasM6gFSMEjqKPlwQAACc0giMjAg4wcjnHNZlXuRw63qHh+aQ2c5i89cDAG0/WsPU7w3kwl1Gdr+U87ZvmC/QdK2b23FwoBYqc/eXt3rm9TjDTIQuAFwQD1bJ/+tWkIq92YyhB+9bUWTVnYbFCogGMDuPoOlQKzztliTngj1qNLcAABSGY5IJ6VaCNCAABgYAGeg/rXZGyMpWQxLdVIBjAx/dGMD6VKURVYA5BP3emacd4AJAYnjk9BUJd1JBQjB4BqmTqCxkuccD09asFwYSxGADjmoDKGlDAEEL09qRpm5XcQfvAAA5x2wagTuTJcoyEI+VzyMYJx0OKckoZtvGWAwPT3qnGAhIxgk5PtViFdjM5ICLxwOlaR0JaJZnAJH3xjnPf2qr5hZguWBwTk+vpUskytkAYbGOlQvL5e3BBzyPat0xE3ky5UuflIHU9M9q1IISikyt8hAUYrJ+0hIwCQCOuRn6/zq3calGbVIg52qd2PwqrmbuP+SORynIJwQe1OVlkyAQCOoAxVOMiTkEgEcc1PbyhsAAgdDkVlJomxp2yq5KkZJHWp5NKdMGMEqOcegqhBJ5bEEkHAI4rd0/UIp1CO+BnDgHpXzeYOrRftKW3U5qjnHWJkmQLkiEq4JUnPX3qSOZGRCQyOMhQR19a1LqyWfJjAAXnk9ayLsmCQBwd4OACMUYbMKdVWbszSnWjNeZbEi4XJOWxViKMB2YEkqMnnpVFANqnJDAZJzUyboS5xlGwSSeh+n4V6ympbGly2GUSgEnBGeO1HlAIJVO5vY0Bz5G8lT2yOpFELiTCByinjA7V5+MVSMOeAm7Do7kS4AcAjqPQ1ehYDcMjHXp0qOWzVYxtIAPAUdj3Ptn1qEB1AUk/NgDjNceFxfttOpMZqRcV3Gdi5K9sirCytKUIbgnqDUEQ2KNp+ue9AcbhjJBOeexr24TuaKVzSDjkMRtByPb2q/bS+U8ZAA5znNZigcA/dxzxU/wAruGLlQD2GcV1R1Bxud1ZWtpr0AiuIVlDDGSBwfqe1fMPxl8EnSNRnj8pCXztZSAQAfbqea9xh1GePPluyjocHFZHizQj4ptUQKPPTcRIwzuyMYOemOvFdq5KlN05rczw3Nh63tIvQ+QWjMchRkwqnABP9fWmtCCSSAoz19q9E8afC3UfDczm5ALL82VJxj1rhnt/ldAQXHOGOCQPSvgMXhp0Ju606H6Lh68K8E4sbbZ8kA8kE4HoKZd2gkt2AIyOme/8A9en2sfyEuSozgH19qtxoNjBSNzdA3auC6RuziZbd0uSSCGHODxx612fgrXQWa2kk34wQTxjn/IqtqGlmZROrAvgrgd/bNc8Q9rdGeMFGiOAMYyetF4y2Ej3KIvKgcJkEccdamMR4bGSOPpWR4P1Y6jpykHeoQMQeMV06xpsJKEhsEL1zWkJ3OaUvIpmI7gAc8bhnqfWnLGRtJAOegI6GrrRpHksBjA4zS5V4wCAjZyAecitVqJSuVWtSSWPVuTUiRAYAGMYzjsKnG0qcja+Ocng0JhgrEbQpyMU7CdxHtACCSemc+tTLEMgEkeoHIpwkeSNSis6hSSxUZH1qJJyHG84AHJA7euKkjUUxh1YAAk8Aelc54pv4rS2SFZMSSEkZ4OfT6VuGUxqxV/KbG4E5OCBXnnibUBczneMupyCeoPr9aObQpLWxhXMgDKQjCVmJckjGO2Pf60REySqSCFA64qN5W2uzcoxHOSSSasxAiRFDZBXJYdj6VzzZqlcs2weLDAgOCDx1Ar1P4U/FO48HXJtJnV9PuJgzq4DbDjGQT079K8phQMWcHJBB49RVyKTaxYD5idxyO/pV0K0qE1ODs0eTmOXUcxoyoVo3TPuTS9Ssdes4jDMtxBICTIpyuOxzXiXxh8CJbPO5iIeQZXjGeeD+VYfwn+Kh0S4t9OuWAjbAZgOF9Dive9a0+28U6b50T/aSUJEh5JOOa/XsszWjmlB4eq9T+e55fieFMyVRfw2z4obTnt7h/NUqFJAU8ZHY8fnVlMqgAOGI656Gup8beHZtM1GcJAUhBJPPA9q5JY8+UoOCWK4B6GvznNcHLB4hwex/ReAxkcbQjVi9zTiuHCojuGCgKCBgk9efU1ahky2dxPrWYpWNsg5GOd3rV23dY0LYIQnBP1rxLnoNFlGDgclSM4BFNlXKbfmbnijIYEKhbjlQcEe/4daegJUICAAOD3qrkmNqtmhhLFCHBBJHt2rjtRiLplUwVGDz1PrXf3UHnAl9wIOcetctqto652AAgYweAK6KUkmc1WN1c8/1SAMDkbT3C965q6t3tQCuSTncegx6V3V1ZlydxC4zuA5ye2DXMazCGiCICVzgc5z+Ne5hqzTsj47M8GqsHKxV06fZKJMDeRtJzgAGum0/E3yjG/qCTiuLguGEggaIoehOMkDt+ddJpkpKgghgvBx/L619ph6nPBH41jcNKjVasdXZuXiJIyw6HuDW/oVwEs4kkYvPuO44wAOxz3PbFclZ3hUDYGUEYJz19jW5plwAgYggZ6DvXp0ZuM1I+fxdPnpuLOxt7kCYhjlGGd3uOgrpLC8LKjAABhwe5H9K4a1lywJJI6jB6H0resrvy1JBOT0yeK+1pV4zS1PzTEYWcbux3Npcv5RUE5IBBxyPet20uAjkFiSBjGOvvXE6VfksoJ4AznNdJZXrHa2d2R36gV3qzVzxnT7nS2rBVLMcMTkDPUetUPF8scMEayKHV0DgE568H9RSwXAlU8lSBknGcgdRXSaB4KPi27imuiWtYPljizywJzj6V5eY4yGBw8q0nayPbyehCeKipao474efDF9avpL25hMVkpEigDGSeg+le8WFpBpsEUMUSJGqhQFGD+NazafBp1vHBboFRFChVGM49vWsfUZxFklPLBHQnoa/grinPKubYycnL3Uz97hU5oKEVZGlpOpwtqD2rlVBwRnqDzmuuhgSOIOuCc45HavCNZ1qazuklgbY6uCWAB4H1/GvW/Cfiy012wtws2ZSoEgYAFT9B/Svz2UtfeRUoOOprSRqTk9M8ZoRhHLGXIRGO0sw4H49qvNEjkBQXA6ADOa8b+M/xQj8OzxWFrLtlKkMAeCw6AntXfhMLUxMrQRdGlKrKyNXXfE8dxcSwxMS8ZMbDP3eeM/Wsm3mL79z4Jx1rxqH4iJukeUiS4YgOVOfmx/hiu18GXGp+KZVhtIZFgJ5lkBIBPT8PpW9W9BanpSwzpq7Ov1e/h0mwmvJ5AI4lB8s5yxPT8K+MfjH4+l13xLPcRSsFKCNkY5AwTkEduMV9CfHrwz4l0ixCTI0Vi0ZwY2yCR1Oeo+hr4w1qSVbqUylnYHBZh1INfccM4aNSftpbn0mTYWEn7Ru5kzzGaYiTAJBY7QcE1a0tGm3FQAinBOeh9KoOwkclDlwM49u9XLWTzLNJA4VMn5Oh9c4r9aw6vNH0OYPlw8tOhenlaVhGEzjjnin29uMEOTvPHHrTIHiaZVdtkh4ye4rT8jkA4BwGBA617eIlZJHyuS01JuRFbICSCOVHAz1ov3hijIBZJSCS2cg+nFWS4giLkcnpjvWJeSCZyXBPsK8qUz7mlSZTmcOuAQW67h3z2rPluZYjgHIFaosgFKgDAGQe5NU5dLmTJaJgGORgdRWSkmdnLyogXUSTkx4LDnB6UrSCIl2LEtwAOaT+zJFIZhhSeOCMUk8iwsAx2noOatK5lz2ZbhQsMkEc5wO1O2FyDICAOAAf1rObU/JOX+Rcdc8Cr6zAgOCSAMnHTHak0bwqEMqyLIGJKEHIPXIqe3dEy2CGPJJNJKxkJO3AIyM0jqkSKHB8zqQBgEdqyaOyMrk6YkmwEyuNwY9jV6JFkBDnBH8K85rPgyAChwD2ParceAwIOG68Vm0a3LdsohmiYxhwrBizdiO2O4NddN4hmutgKqIsYIHGD9KxvDEaTzSyysMR5PzdCcf/XrO1q7WCeSRHwhOMDtSUbvQ8yvUhzcsjpZZg2XIO0cYz3r074DWSXWrC8QAuQFIPYg8D+dfPVvqcqOFM0jhgc7h0+h7V9Nfsw6a0+nvM6iIqSwB74bg/iMV8rxLVdDBt9z5zNpxjh/dPrHSnS1t1OQAFBKkYxjrUqXq3AcByFzzjtXN3V6QiIDg8c+vrWrp7AxYck8AZA5Nfh8KvM7H506d3c0i5LIFG04yxIzzUyyuccqBg9T19KoNdmFANuE67m7j61k6p410TSoi1zrNjBIORG8wBOOwr0YRcwVGT+FG/wDaGjQEEO+fTHPpXJfFPxcbKFrSADzQAsgY4KHGCPzrndR+MugRbzBdpfEksFtGJwfQk1wfiDx0PEkgmhgkhjZ8EykHjv0P9K+qyrLarqqpPRHv5ZldWdVSnHRGHrUJupzM53SOAC3fjOP5mucvNOdAQEyCRkY4IrsHZXByCQeQwqtLaKR8jZPfHQe1fpEYuyR+k06fIkkc2IigAACkDkDpSyzHYCATgdDzj/61ac1oAMkYArIvnCuUQYOMlvT2raMbG3KebeOVMkjM4JB7+hrhorVlUAueCQa9X8RWCXKOSMggc+p9K4C6011OFBByTmvYpV9FBHl5lJxp+pv+FMXGEILkY/GvYPBbC21SzkMSwIrjcFPA/wAK8z8EaUY9jOSxB5AONx/pXrWlaetlEpdw5c7s5zjmvgeJa8n7j2PjrxkmkfVfhR1n0mJwSCBwfeujQAKCTgngH0NebfC3Ui+lm3aUTOuFIY9QOhX35r0iOVGjCsMgEYWvxxz95ps+Orpxm0ObZuKFCHHzcnqPpUckgwcAA9BnsfpTZrg7iScHHTOaoz3CxhmJymQS4BOKu/ZGCjcw/iJri6Xok4DoHljIXae5yBn3r4j+IWoy3+qSTSnLE7cdwR14r3f42+LYrgy2sbgKGYmME5AB4/ya+b9TlS6yHZghx16j8a/SuHsFNwVaSsfp/D2EVKHtJLVmC2E5YEEnjIqO7kTeCgKgYzuGcnvU2oXkShERG3q2CxI249ax7q5MsgKghQc5+lfokY2Pt9x0krM5ABAI4A4zUc1wHUITtOATg5xTftAcAuQoPHHeogRIGKDLqdoDdMVoNKxDO2FDIxAB54HNNinFwxbIYAkfjVpwoBDgEYyWPc+mPaq7Q74soNqk5GOOfpT5jRWOg0I+XHhl3sejZ6CuliBSJVAHJzWPoVmZI4wRhQAWYnpWyFCSBw24YwAK55S1MZ2Fls5C4OcAjPHpWVqcBjDODkAZPNb2cYIOTnn0FUNXtGkZVQZDdc9j/hUc6W5ytnEX84dRIuSAdvA7113g3T7iXblBhiOWHajSPBr3MheV/kB4GK73TbGKzXYgGxAAW757isqyjVjyo5asVPQ2tNgFvEpJG8HpWr/aA2cvgjkr6/5zWFFdDzTGvBIJB+lRm6dmKjgkYJX09KSkqMdSG40o3H6kTqTSwMd4kPzDpivM/EXhab7Y6xqz4J+6pJAr1Lwxpom1cTOGMZILDP8AXtXT63oc90GSGQqGUKRngj+tfM4jOalOo1T2R81WzNufunjnhOxm0+KJCmCvLHOM89cV7Z4W8jU7QMgc7DtJK4GR1we9cpJ4OezjjkMhmRySSR9wj1781seHLp9OmjDHCMdvJ6V8nmGLninzdTz6td1dSzr3gKTU52ljuUgU/KIihOc9x6fiabp3w00+3jyxLTn72M4B+h611V3qCyeWA/nA8kJzj1qNb1LcO5YuAOFY4xmvOhisUoqKehzKvWStFlcabY6PCWSCNG2EYKjk+vPQ+9ed+INUW5laODIUNzkdu4rS8TeJ3kkIifIzzz0rlJrrdIXlGV65WvucmwtWyq1vkfRZfh6i/e1HcimRkbfvzHjGPU1Vn1mOCJlDqGBxlj0pkviW3s3jLqrICCykZOM816hB8XPh/FopiHhK3S7K4Zzg5PqRX6LQw057qxti84p4SfI1dnkZuGOHc8NyCvelaQeU0pIAXGeap+M/E9rezTnTYfIiYgqAQQvPbFY9jdqYxLcq0seMsAevp9Oa66mFcOpVHOKVZ8sUbz6hEFyZAqgZyxxk1H/wkFrKNwfBUgEk4zXB6zch2JLZCsWC5zisXzXTJLtIM7gpIwKUcGnq5FTzRJ2UT2S31FJ/MlVwNxyFXoB7VEdVgjLFyAACCT2ri9J1ErbxYIAI5GeRXQadCdQcb1BUHjPeuKtCNBOU3ZHJ/aVSTsomodTD7YkB4IIPQkHvzXvPw71fTLnR4llIE8ahQAAWz9a8eh0OF4ywbbOCAke35T+JPGPoaLC4utO1OABnjUNhlU9PevjMyrwxVNxg/wDgmeJX1uHmfSP9qq0TRRoxBGCoOMivPfFHwg1PxVI8qTqiO2+NWTftH5j866LwdqKX0KyRuJZFIQDccj3x0713z3iaVYvO7BQV2ljxgelfnccbOhPlpaHz6qyoS9zc/L4OrkoQVU8806KEbckghTkYqIEbA7uHJGQydKdGS4BBIB5B9RX9qWPxNssrErEMTgeg70hgjKgYOQc/Sn+WYwApWQAAnHODQ7sjF9hJHAIFNMm4yNWQYBGxuenOatWsTGF5SfkB28HofpVeOclgxIJzk5GKka8B3FFyc4IxilqCYigvI5JO9RkMx5PtUyqzrnKjJ9eagdxIwVRg9DVlY1glKkBCuOM+veixdyPyHJ2vKzx9sjpTXtgpBRSQTj5cZNWZpgFYDAXI5x1NVvMkExQNh8ZI7ihIlu49odpGwHceuTmnvbSC2kncIqr0UsNxHYgdT+FRQyHeQ2QRxuPQ1LLCGaKSQYK5MbZ/OqQrldIC7qexPIHrS3ERimQBiAw4Un+lWoZcEliiD1Y4FQygTXRYAAZyBnOP/rVrFgVUgbeEGSck+uTQ2QzxkABl5YHP4VNP5O1hKzAnoF7n69u9U12YKhmT1wcmumMjNokRhBgKDjHY1LHMVdZASHB7dqi3suEJByMDjHFLgKo2gZJ5BPStlPsZPQ7XwrqzWxRpWON2Ac5znsRXsvhfVop7dCXYGMgbCMda+c7e5aFo2V8KMMSOSfavRvBGrtIN0srFicKrHoP85r38vqa2bPBzGjKorn0HCxu4CSzBW5Az0qWEKgyORnGT3rnNE1IyWwAOSBjrwK3kkQxgId3rgdD3Fe42j42ceV2ZPLLhk2gkknoOKHTcFLllDjIGOoHeo/NYAgnjgEL2pzEsACcBRgUuYztci2qDg5KDsopwlCgqBg9gRTIyxJPQngH0FK+SuD8zg8Y7UXRNrCqWyF6EKW7fzqohM+HKAAjIz1Pr9KlQdUAAJOSSep71GYQwUKCIk6AHGP8A61F0FmV7pAHCBMEjcCO471nzQJ8pzgAknb3Jx1+mK2SgVgwxk8AAdM+tVPsxhiZWIdgTjIwCTzgcmi6FYxnDKuQM7iefSq4AQjfgk9M1p3EJKEOoQ5zhTWdcRAHk4GOvb86CkNaMOMIQH6DnpmokhSOchwSR95gcYPp70+RCq4yCpGD60zKrHhAQi+p/DvWMkWkNnt4wkjMdxKnaPU44HtXDavCDOWJIdeAF6Cu8eOPyy7IXcD5RnGDXHayrQyl8YZjkAjp9a8+rodlBXlsco0LH5SCRkkZ7U3CiPBO0jua0ZhK4KoQC3PHeq5iCKCASe/v7VipHqchV2uflPIAwp9KUW5BAII3dc9D/APWqwiSYOAAp6sw6U11MSEgZAGc1SbZDiQToUcYYFjwR2AqOOESKybiD2x0qXYPKIK5LDOMcinCIqwIODjJFUmQ0QxRqrkY2AEY29ARU7xoVALnoejZzn+tRybGBBGBuySeMj0qeRAN5jgALY4UdT9KLi5SFUZpQBwCRg9MVbMMZyGbAbg5qKCQplmQFCpAGeQ3rn+lSZDwKARnbwG5IpBYVZIEzFkEDp71MmHQgkgdMCqEEZlcZYE8ke1W7eUlwCNoAPBHX3pPQmw8YiVlB3uDkgdqVfNlxltg9O5pHyzYQgHHXFLAgkYOG5xgkntSbsFiw0YSB3dCVUdQRx+FU7iQKvyLvUDcRjrU58wE7RkZ2nPcVUuJHgdigIBBUjGeD149aVwKYmjkiEivuVhuPBGPbFSR3LeQShwCQwHYj1PvULyRRgFFIXodwBzREI5EACksOOvapk7K5rTjzOxNvIjRgQSxyM9quW+nyTBHcAR7uSzYzmo44YbVd854AyPapP7fikjKYGwjaARmvm8fm9PB6bs/Rci4TxWa2qNWga1tp1tDJK5DRYYKAy9VxnOe/bpS3F6I0ZbeMMDxzxWS2qSziJHkJQDapY9AO30qxA0cqMRJgjjB7mvgsbnVXEaRdkft+U8H4XANSnHmY4u5bMgwDz9KeyjcAflDZG8c/p7UJMAAMZI64pQqeaC6kkgYwcYr5erWlPc/QKdGFNWirE8GYnRgcqBgjHXPrXU2nje80y3SCPLoAAoDYwPSuV81eSCSMdBzn8K09L0SW+lUMSGwDtHcGvncc6bpuVbZGVeNPlvU2NmPxFqesXKoXkCEFgysQAfSugtbNnClyS2ADzSaP4fFps4AfPIPatbaVY7QAQcHAr8fzPHQq1OWirJHxuLxEHLlpLRGfIqwIxIJUHHNRvE0qkqSAOgHetNow7SKyBgccnt+FQTLtAVVwK8aMzzue5mLFvcoW2AfKd3c/hVaSyAYjAGOmR1rWNszhCBnByT3NSJCTKiuMnocCtlU5dh89irp2lBEVwuSeo9a6PT7UjaqrsGMED19ak0+1EZGRwBkY7VOd6sCgAIOMe1cFSvzSOeU7mrbP5aiME5Xv60243GRTuAGec/yqray7JAScALg5Ocn1yalkmXzASCVzyM4rByTMGrltCBkM6nIyAB0+tW7VgAMYYdDxWUShBCFiD29auLIYkJAySAd2eB7Vk79DOUbmxFIsOMsSCec84zVyxnd0dXUqdxAOc5HrXOpMGuFQHLuRius0PTWlG+ViWAx5eOmO9RZswkuVFy2jYoAQwB7Hg1pwqFQAKAAO56mniF44yHQ5UZAOCSKgG/ygpGwKOTjrV2aOVsurKRhVYEDqF7n1FWo8SxZAJJ454qjDEWxkAEAEHPU1Y8wJjDZGOcdjRzX3MmSJbguFIyvcnuavW1mmcAEjliBzj/OKz7aUCQAnaG7ZrXhAVkweWzikrGTZVeziOHKYOM5btWTqFmjBlVFViMbiMnB610jKMHIye/tWZfxFsDAyBkmuiF20kTzM8f8AFcK2jykuwfOAMZBHc+1cJeahCuEd1RCcFj0J7V6P8QcJIEzh5CxGRwSBnqegrwDX7+eG5lUMApYsAD/nFf0NwnwhhM0wylVWp4OMzZ4Vncw3UcbNhgwXGCSOact4oBOA20biCeAP8mvLW1+4V1Uz4U9dp6f1pY/EswLeZKSB3z1r7ap4ZYSfwnlridR3PUo74YBLKxB4J5IzU8l8G2llZhkA4NeWL4udcBiFBPUjr7VYfxq6xhQx8w8gkcEV5lXwupv4bmseKaXU9SW7REY7sEY6jtU0d0jlACSM8Y9a8xj8ZIFySSOpAPWtG28ZxupBYoAuWJ4wPU/mK+cxHhhiINulJnfS4jw0/iZ6ELhAxBBJbAGDVtt0cqArypyEJ4Pt7j/CuDtPFsBjJQh0xkNnHNa1v4jW4BdSoRcEgtkjP9K+arcDZhQlaMbnr081w81dSOpJODICEbOeD0NXdPuD5ylGCJn5tvfHH864268RxRKzK25VOSx4wPpTbLxtaybipERBAUYJ3Hv9O9cmHwmNyjEJpWkj0I8uKh7quj1E7pYGG8sM8Fuce1QCBDF8wBx1rH0DXkuI8k5J6MScDPtW9MwWEsoBB/n3r+o+F86q4mlGFaLufk3EWVRpt1b2IkXZycAjoRViPaELEEHrwap27liABkY6HtV2NiqkFOR0JFfqKufmDetiRChyCSwx2OM/jRGgGSAQOwzkj8aWQthGdSFZQVz3H9ajUkjAOcZ6ccVS1AeJi0YIyVIyDjGKYWWMKN2WJJI9B2xShyyqNwCgDHGPwxTxIIsBSTk4+UdD9aoQi4BAxjjGSeppEdvMAIwQTnd2NO4JD4GQCBntn2pix7ASARjuTnNFgJt+xwwVWYjB56j/AApvnSlgCcgAfMKeg3oFBAJ7ntR5ezIBBI5P0paAmxAG3EYwepyKcFYOCzIwJAyo6A+tOO3eSxIPAA9a4v4g+NYPDtk0MTfvHAYsTyvUYx6EmsZVOVXNYU5VHyxRjfEHxvFaxT20DsFJKnJBOO/I7V4Xqt694zLkAZwD1IH1qfVtZfUrksWbBJByePrWRdkY4bBGCMGuJy52elHDqn8S1IZS3mJsfEe37pA+93BPX9aJUyqFxuGcgZ4HvQXUgEOCCN27H6UhkJXABYnj2qim0MIwcD5gOcHmpF+cEuAoJ6A06JRFgEc5znOc/wCNI0qxXc8CHzQCVDsAAR7VS0KTIoY1UuSML2HTNJsSIfLKmBjkHofTFTKwUjzAUQnBOM4/DvUeGlIDIWIyRkY6dOetBpcVcucJySecmpCpdwAMEcH61BCg4LZD5ywHOKsBlRTgFQeQG6j8anQLiRsG807MkDn0IBqLb5hUkHJGQvtUpwjEKSCeCfSkXaIwANpHAx0NGotCuYo5HIAIIGfm6iq9wh2sqjcADgA960CYlAJGXbIJAqmsxjnG0L8h6sMjI7H1qHHmVib2d0c3fQLFIxLs64wCRjPvUACqmCxJP8OOlbOoxR4EiguWJ3E8AfSsaWQQzSqcEx/eB7DrXgYmn7OVkfQ4SpzwuQAl3ZWOFI4IpWcDCktkcA1GJg0odWyrjIOfalClp2wwIYYIPfHeuGzPRLMG7zlBDA9Q3b8Kuoyb5AT8/XpjFV7eFRsyzEjjntUj7jvIXntx1rRIzbLfmHfkbXJHVjjAqRHXfneGGQF7gt6fX2qiGIyHHP0qZGZnjAAwTgcZwfWqdyUrl8vKsoV4yAxydozj8B0r6N/Z++FpvJn1a9hzHgeXuXoO5x6mvNvg18NrnxpqSPc7jAsqs7AkBwDwCe4yORX3D4W0CDRrFbWJAqLgZAxnAr8L8QOK44Cg8Fh5e/Lc+uyvBcv72ojSWAWlnCFxlVC7hjp2GatWdwG2gsCCefaqt6wWFgGGB2HasCPWDaXJjIYocHcD0I/z2r+S51HUlzS3Z9XGF9jtigyCQdp65HWs++REBAABJ6AZyKz08SRYIdyHIyoAJB9ye1ZWo+K4/MJJAPQNnoAOAB+dK1+htGnI0nWL+MRqCOQvQfnVy1uYocAAA4xgDrXGnxEpYjfjjIwc1bttVLEFycdM+hpxTWyG6bOwXUn28jAP90ZxigX+xTk5JOa5tdTy5G4leg9KkW68zJJ4B6A9aUpTM+Q2pLkOCQ2PXmq8sylCC+SDgj/PaswXQwQWwSeMnrUvmqoBJGT2rLnbLSKt/JKYXwRsP3VI6evNcqNTuLG8Lhygznk9BXT30wNvKuMFhgVyrW4dgCcYPfuO1YybWtztpdmeheH/ABWZFiikc5HBHvXZ29yJUBDgE9S3FeKWkT2cgZMgE5JBrs9H8RMpjSQ7h0JJ6iuulXk9JGFajfWJ6C4yoyefTrULxqQRjOBxVW0vkulVwWI6biOAKsySk5GM85B9q6W00ee007GbdIqhiM7iO/SvPfinI6+HLiFHSOVkYqxGCeOv1HX8K9EuiOQRgkE815t8T55ILB40ZUlaJ1BVcg7h1wfY4r28gw0cRmNKEl1OetJwg2fMGt3ZhuIkZmkKcbupJPU1JpXiYWkm35goHrj8Koa1KHujlWQA4G4YJ98VlsoAbBJODn2r+2qXDWBxGHjGpDofE1M5xFObinses6V4+LWsCYESZYgySYOfTGSD+HrXUWnjGB2BGwEqSdmcDH1Jr57Eb3SpHCBJhSwDNgEjryelW7bVbv7Mwcsh24ZQ2cAD1HtXy2O8NcuxCfs1ynZQ4jmv4iPpG01tLmEOj4JAIwoIIP19qupMtwSuRtPYmvANP8f3MXlmZwUEYVAvUAHr710mi/EYTEb5xEASCHUgD8R3Nfl+O8LMXSk3RndHu0c+oVLXZ7LwoAAAYcYIpcByQFwuPuqe9cRZeObe7kUK4UnqAc4/Gt3T9ciusSxygqxKhmUjBHt6V+a5hwvmWWy5alJtd0e3DGUqvws2DAWiHysEzjJ5z681xvjHwmmo20sioCVIYEZPA7kdOprsLeVCTIDuA+9yenb6UroZonQjIYYI9Qa5cuxNbLcQqkdGtx1IxrRsz5X8U+EDbHLqxK8ZGevrgVxFzbi1lYEEkHBBFfVHjTwqfKd9oKbdwyK8J8U6G0Uzu8XJ6lupx34r+s8gzWnmOGjKLuz4jHUJUZ36HCBPOYLwhwSCenHvUMqdCXwc9QOvtVq6YA4VBF7D+VVXZpCQFwgPJr6xLyPPTHSSKduCGJHIxyD6UkZDXMcrgERMGCkcHiomQAkIWYZyNw5P5Uhm2FjkMx5H0qkguPacLIgKnBY5KjqO2PeoFmPmsAHBIzkDj8TSyPJJjjCEjBpkjMrlVdgeWwD1rqhEzkwubougBVgUJJwOSewpPOYlCsG4NwxJwU/Dvmq8dyHIOCDwSc9T6+1WVLAkuSwzwOhr3qTXKkeJUhZ3Qu6SW4RSfKLdQOc+lJJCYrwxE5BO7OePpUsW3zg2GBB4JOcVIqJLI7EZYnBb/PeiauaU3Z2LHknaFLgggYAHWrqQlihBGxBk5pttZt8gUjHuetX7+5Gm6c6FFeSYbSDxtGetfP46rHDU3OTPrcowk8fiI0YdTB1fUYp7gQRZMagHnjnuPwrNeUQRFlfc/QKe3oc06Rc7iCAxO4VBtDSbTwM8V+M4zEPEVXNs/r3KsBTy/DRow6IsyyAYO7cdobgYx6iq4mJYchV64I5NTsqrGAOSAQBUCqWwCPQjjpXBc9pRSJASHVwQCpyMHpimRMXmdiMAnJwOpNSMQSCTtHQjjpRG8bbwGBXBBAPP4VNx6jbi2BkYgh8DjHSoYJCqk7SCSQQ3UUqzbWUKW4IyCCOPrUhk82Vip3MckcUrj1JLeRBkYw2McDrUwIjIBJ3EYB+tU1ZlBIAI9fWlFwzYLHnOR7VLIauakVxtyryZOAdzADGK1NIvRCXUEhmPzH1Pqa5uG6MkgBIKg8mrsNwUOYyBtOQSOtdFCbpVFNdDjxNGNelKnJbm5qeJYiyEHBOeOvrXOyKZGkjLIAMtgsAR+H4GujgaO9tSwJV+nAwD61kz2Si5QSRLJApb5HHU9jkeh6V+25TjY16Csz+OuK8qeCxstLIxtpjXcRjnB5qDeTMTkEDpx2q/eY24wpAzkKc4rNMmWBPyrjHAr6SL5kfn0qdnqWIwokSVgA3QkckCnzsHUqRhVPX1FVo5wpycEHrxj6UxrgzIQGwoOSMdV7/Ss5xbKgkZd3LLbzl7f5QuQzYycV2/gnxo6sIZ5XBwMNz27Z9a4zU0ihdWjcgMMgMOtZVvqElrdKwbKg457e4r47OMupY6m6VVH12V15UJKcGfVWi+Ip5o0BcGMkHKuCQfeujtPEE1vcI5mJI5VSeAfb3NeC+EPFaSiNAFJx8zYJY/X6V6zp99HPGhQ7jxgkY5+lfynxBkv9m4hxcdOh+x4OvTxVNSR2UeuuYixcqM4AySe/ep4Ncl8wAkuccHsa5iOQ5IPzE9gMVdt2ERyCSABgY6n0r4yVGC6HY6cex0R1eV2ALYXoPapY9TJIAwW74GCfwrFRzIQWGCBzVqCVVcqBgqAQev05rmnCC6GMoRNy08QOqqhDByCSG46H/9VXE8QTuxEZyAMHjqKwo1MmTwXJBY56gVswWqAhiMAnJArlkobHLOMV0Jhq86gklyACemcn0qdtWM0RWUZzjOfT0rUsdOhkjTfuOegA6D/Gsu/wBNMVzJkAIvXPUHHH64qeSO6OVyS6FWHSorqcsFAU8nPeuu0XTIbaL7gBPIYDn6VkaVbxZBZ8ucZ54H4V01tKoKhQAQO3esJ6bGUptrQ07eMIM42nsp5xV6PJIAIJJycdqoQSI2MHJHBqzE4bAJwc8VCkcklctSgOoVwWQ9cdq+bv2lvh8us6dLcrEHkkRgWUcgDoK+kFYsW5BYdQBXP+M9BXVtLnQIGYqevavQwmJlhq0asXsclSPMj8afGOjyaNfzQOhQoxUZHJNWfhRc4+IeibgCGlwc9/avb/2kPhwdEu55xFklixz2NeH/AA7RrXx1pEqgb0uFAUjnk4yK/p/AZjHMssdRb2OenBqaaP1U8Ip5uj2xJJHlKAMdcDp+FdBApDsCCMDj0xXO+DstpcBDHLRhgCM5GOfwrqomVQCxyT0HrX8u492xM9ep6zutCMyN0AG4nAyO1IypyFDB885PWpXHLYOc8j2psioigkEvj73ofpXBzAVXiW5Z4mAJI5z6VxXjDwBbahaXIWFGd+S2M9OmK7oYBBwSD1pTKrXCKQzxgj5TgZ9a6qGJqUJc1N2NqVSVN3ifBPxW8DJoN4zoMAsQykY2+/415lIirt2nJHX3r6m/af02KK8lMS/umkJc4xhSP6Gvlu4TY7hF2Rj7oB6iv6A4axM8VhFKo7s/R8rrSrUU5EUmN6gHK9yB1pQwVcEknOR7Ck3tkBBk9gaaA7uASME4OBX2Vj2x5JjQ4wxJ3Z9KYqvOdpGAQMN600MSrqOmcBvekjJTKEknp9aQFhgI5CwAKYC1FMpZsq2F4ORTlYSoQ55HQULgKFcHAGQMd6YtRWbaQxAOeM461HuHmnOQhAxn170AlgCMgDnHoaeyDYmRgntVpCCPaGUqQVDcg8ZFN2gggEZycYpwI5AwAP1pqsXlAQAA8Emgq41ixwWOSBzigo0i4BCBiM55yKtR2qSlzkhzwPTFTR2bgl0QOQCSG7DuatIltGx4R08xSSSrIyOxyGUdBjGBWsAWLJuOVGCT2NVvDheCwWYkOG+ZT2IzUzTkzuAmQD19a/X+HqPs8NfufzPxrifa49x7E4lMZQB8gAZOOpqI3Ad2BOEJHzAe9DHe+TgLilWJHIQHcrDcGXoR6g19arH5s0X9PnWCaCZRsuYpNy4PHoDn6V6rpyPcWCO7lkb5uBjrXksAG+II4cA4IzyAD39TXsXh1TdaMABsWMKTk8kdOPavz7jKCeAkz9D4Nquli7E1pCAoJJJzitNGVccMT/eHp3qG23BwEBVSM5Bxk9v1xVnLmNVBAPuPzNfyW4+87n72pc2pR1ERz27hQUkDAgg9VHUfyqkrvDFkOTkZA6Yq1eMULBDuYD1xmqABdiAQeCCCc4NdNKXs2pRdmdMVoSi9YgLgmQggADOagudLe/iUONgzuIHPPeprVWhkU8Ag4BzWvAQEAKAjPNfV4XPcRSio3uc86Cb0PPb7RGieVIwQVOQxH+e1Yc0ctuQrEsW/hI7djmvWLk2hJLqCSK5rxDZ20qssEOEYAEZyRn39K+jw/EV1arEulhm9LHO6KyrEEIYvuLZJPI9K6eAh4iisHxjBU8+1ZNlp8SHagCMDgsSfyxWvbAAuqYZ1BOAOw7054yGJlzRZ5WKws4ybaJYgEjKhgoOSCw5B/wA5prOrBRkh8kH6U2SciMElSzAHBHf61VaVdwYNg5GR1qeY8p0pLoW1ZwWGSMEY9zUi3LsqkOwGcEDrkVnyagm0HHIOans5klIKuASCQRzTs2YuDNBZQsofO515XPY1Z+2MCRuwV4Kjsay32RNuDkk+hqN7lwSVDAt1z1JqrNEchqJqDIxBYFByfaorq9LqQrliTnA9Kwp7xlbcDgE42r796oz3/lAqGIc9wexp8zLhBou39+p3YwxxuAz1rmLy/EhLN8rLwQpzg+lF9qCeWQWYEDGfSsS6vtgYgZBALN7etZ7ndCJFfSrKzgHCtkEH9aw7xychDkE9ugq48gMpySVbniqcyrGGZckMcjjJBrWLsejSVilFCDLnZg85GOtSiN9m5QSQfuj+dS7JYlDuuEHJJHUeoo5kkCqMJnP41pzHp0yxDJLI1uhwYtw3AHkjHrXSIsVpbpCgDyFi272PIH4VhQWU8km9AAUw2VH3T60+H7Q1yqE7m3AFlzg+vFctWKn1Oh2fU7HTohPahZQoIU4bHXJ/+vXM+I9KL3BdMLbqoClQeCM5Oe9dt4e0l2jIJLKTkKRyB25o8T6bJDbwxy4KMWaNYxjAGAc15kKns62jOONdU6trnnulhlniBX5MglicEc9a7xVivbUxOgYdPwrkpoxAScEbT0P6VdsNUdguCChbBAPT1r7ag1ypo+jUOeKkcp4u8MNHMzqGIxhQBwB9a4pwY3COhAztAIxk19GR20N7CBtUrjqev0xXMeIPA8FyjywYQ8gbgMkda8rG4qGGmlLqcFbEQoS5ZIzPgj49fwxrZgaUpDJINiE8K3t6V9iy+I7XVPCV8TOFEluVY5HzEjIH0yK+B9V8PXOmzo6oUdGDKwzzitJPiLrNvpzWgunBYbTu7D0r5LG5XTx1RV6T1PIxeXRxslUpMh+IhVtUkVZFchyGwe+elcgJH85wuNjAAAdj61Yurg3U8krEPKfl3MTwahjYBgT8rDgj1r6nD0/ZU1BvY9+hT9lTUew5w2SAckgYI7H1oUKrEuckj8zUjOEYmQbSeQPaq3nh2IAyCeorsSOgkMgWUAjaeue1dJ4Y0Zr6R5Z0UqGBQrwD7isjS9Hk1S4QFh5eQGB7Dua9GtbeO1giij+UIAAwHp7V10KXM7vZHDiJcqsty9ao5lwSAAMY6dK2IQqA5JJbBGKoW6q+wvgkc5q5FtXKgn2z3r2oWWx5eosGFDszFV3ZHuPStLTkAcswAGMjHeqCRqHAb5lIzg9q0baIIwfqF42it+YGrl6VgUUgYJ6YpkaByolBznGDxjPekfLOpHGDjn0qyqhiCRkjqfWlzCIJYQAUJwwPJI6iqQIQl9oJU4wRwa0pECsSwwhPB64qlINzFRwOvFZNjsVpHKqTjBHalYMyAgAHsOuSacyljg4K9s1G+AQS2MHGB3rBhYsLugjYEZPQ8ZxUHHBHJz39ajBJiI6qW6E8gUzaWchRjJxyelKxSgNmQ7sgk7uo9PSpbewycOCEbjcByafb2rSEsSSScY9K0vJdSgB3k8EY6GrSNlAy/IaEAIhIHAGc4H1qu1u1zIXMXlqowB611UFiH+XYAxPDN71SvBHFGQ5CuSQAPUdc+gqgSsYEhKSEgAnGCPpVVt5lJAABAzg9/pWi0aB9/wB4kk8+h7VTkQr58gGQXJUei+nv9am5olcjMbKQAMknAA4qymYXKOuCBn1qG3yZ0ZwQhOCQM4H0q+lr5qO7Ocj7oz1FZtia7jbe4MkZaJSgIwRjrVhYzKrCQZIwc47UyGAquASCTgkHkCtC2t3BJcMFxtyeM0kzJ6ECREuWMW8bdqls8HPUU+NWyQ6DJ6H0rRvJXO1FIKqoA2qAcf1qmCQ5DICMdT1osYu5DtDAhSCQcHvipRbpgFemME54FPVgAAAADzwOtOMSJGWAI3cgZ6mktCbtbFM2ikgg8gemOat6dAq7UYbSDnBHrULqwBGCWPIA706N3hUEABj1yM/hWiuTq+pp3JSCNnIGDwO2K5yK7kS8lKnABIJPf/GrN7A12UBJCEjIBxj/AOtSw6fGt2wV/NfO0gEEA+g9R707sjk11LRvZbiEEMAwPO4ZzQd52uiAnIzx1/Kr8WhGJTIMgtg49PapbazEWS5wc9+5pO5ulZFaK2ldgChUjoSPWtCG2aNicA85+lWIVcI+WJdiTkjn61p6RYrNMSW3EYG09M9/6UJXYPQqxWbzKrhWCnk446fyq5b6e7khQSOgOeM108WnMEcBAoUYyCOfWjTrVIt7IQQOAgPFdUaRnc5CayYyFgM4+Ukf1p8aTRIHQkDON2P0+tdhNpxvCGCgY6qoA6UzU9OSKyDpFlgDhQMZPatHTklcpSuc3ZajcWMxcOSPpyKvWsU2rylzKApORwRgVniCUuSylHHJX0Ndj4P08XVs8rsqEkqM9+OvtWa5lpcipJRVzmL6wSHKhiSOue9LbW0c00eTtUDDADrW14gsIovKRD5pf+LPI46/p+tZtvalZChDAlTjHWh36mcZ83UryECaRI0bI4UEYzxz+tath4fNxCHMpjc4UqFzj3z/AErPmgeF1kzg9S3qBWrp/ie3QOrghkIyoHX8axcktxuT6EWoWlzpKugG6QDAI7471nTxpJOZWz5pQAsxz9cVs6jrkWpElCFJBJJ4x7Vgyk3Th4gRGD3PJ9RXx2a5q6b9nRfqcs5SehfsQskwAUYIwM12WlQrBECRj6CuWsIyHR1TAPAB7Gux0xiUVNpLZ5HpX5661TE1PebPLrrlWhHrmji7txMvmBx0IOB9CK467tnsyuVIBYK3HTPSvTrsBLZWC4Zchs85FcpfywXUkypHicjK56D0yfSvsaGYfU6ahyl4PESj7ttDlmjYsxK8qSCFHpTlQNGSMA5/IVJL/o7gEAA8lR2qLlGbB/dEbgx7H0r6inX9rBTXU+lg+ZJk1qoEwR+/QV1ulxwrARvCv2JBNcjp7K0ySMckHgY64rsLCMOCAhx3OcAV+e53PnxFr7HnYzRnOal5ss7NIgVgSRjniqTbnbcwyeMY4xXQ6zpjbw4BCHjfisNlMTlCMgdzX1WUVafsUovU6sNOLikiOZ0Ykglh074pEU5I2jBPT09amRE3AEEkngetR7SW35Kg9BX0fOmdyYxSMkZyq/galtZC5GQu7nvTHQNlQME9/anxoI4zkEDPp1qr3NVIuo5cEBAPenDLMQTgDiliVWjUgHcOoHeghCzAghj36cVVrmnNcdlCCrrkg5BxWHrunr5gdWCbueQecDpx0ra3gLjBJ7EDrT5LVbyExMoLfeycDgdq2grDOLify5MElwo6mla4aR8kBQTj1xV6/tTbK5EY6kemKzlKNgk4JP5GutGTRZVwIyAcDGQaiJfYQCck8HPUVJGm5cscrnBI7UxiHPyZABxyOtNkaIhDt8x6HoTS+YVOSABnv2p0sYyVDbQep9KYr7XIcA9AanQTFjlUy7Sck84Jq0jrICijAxksarKg3ZIBPc45FQy3DAkKcKB271aRm0TSHDgcBu4Bp7Rh1IVCT1yRwao2/mPKCwIGc5q9HcjzwASowBjPQ9zWqJK8ikkkdemDSRQTHLuQQO1Wbzy5XRlPIOQKfaMLiXy3IUdT6UcxLkEXmCMEHAJxgVOpMGc4JPP0qSZI0cMrMSOCD0/Cq0kwLEYAH86zkyLlqKQgAkkknoe1FvOEcBUII6kjGarxzYBBPJGR9KlLtIVALEdAp7VyVIKSaYntY3LPXRFxvAIIAGM1fuXF7EWDg9yCAT+dcspVIt7A7xkBcY59a0NLuWWQlWy7gKeAc+2DXxuNwHsZ+1pHJOkk+ZEcuFnKuDgdD6GryOfKBJwScAH0qDVY3i2M8ZY9SAQDjtUMb74lBbDHGCeo9q93A1eemuZ3Z1Qd1curKAQgLHvhQSD+VTFSQNgO44wR2qokxDbcYOMbjU6EyYAbAXGcdc16U3dDbNm3wylXJEgGCG6jFPuLEoyuxYEjqD0+uKy1uEt23EkEYBPrWmLv7UoJGQT8oIxhv6V8JXcsNiLrRHJK8ZFdZCjYU8+9SxyB2IcYwecHrVd8pKQ6bSOSBVmwVJZ0jK7kYjKnuO/6V9Rhq6qpOJupK1y7FcIkZOTn1Hf/ADmrduSy4wCcZx6Vv2XhWOW3BCCJAuRjsOwxWPPbC2mIIwc45r2oXSJjVi9ETR5YYJGCMEAYxVu1YQYYEM4IG01nbwrAq2WwflHap7aCeaXbGDKxIbjggZrZM0drXMn4raPL4g02OWInyo48SEgdT7/SvlbWdNlsbxlcZKkkN6gGvt+XSJY7WSK5iMqMpHl9jkcGvlb4jaBPa6hNBKu0QOcjGPcVjjqH1jD83WJ7OUYqMJ+zT0PPwC5jJwQeTjsasqQhUEZzk896i8sxuAQSpBZjjvnj9KliC7gSec8V8HONnZn2d7lm3Tzi4IAA5GO1Z+saKJEEkasQvzN7e9aMFuwYuvI6HFXFxtVSQGbgZ/lWV7O9ybdjK8DaodO1NbB2PlGMMZCepyePrxXrNvKJAoB4AyBXlc+npb3QuIVwyjJyMAH2NdxoF801uhzliP0qY7mU431OkW4DqUc4Hc5645H61GspySUwoGAPWqhnjDMpJBAz8ozSfaGxgBV9s9a6lIzUCeWT5hgHA9KVpxEQSNynj8aqvdsD82AMc+1NEolwpIIPIzxQ5FcpKxAA3OQc7hg4zSi4OSpG7PH0qu7BgCrAkDOPSo/PUfMzZ9zxWXOOyK3iLUjFavESURgQ23+Wev5V51Iq+ZGTyCS23HWt3X73zJGIZiuQAB0NZLFZQBjkHANa83uiiiF0RcBQcEnBPOKljUKQVJJXnOemaaGdQIi2YQdxXHUirEcZJ2gqAxwc9hWD1N0PtyOAUGM5IHBNEszO6AqI1Ug8c06OILcEAEjoWPfFPlQyOI4oi4Y8HuB61DQaC20pWQsDz6jjNe6/BP4ptpMsVhqcpeBhtV8/czxjn+deDuyxkqQQ3TAHerdlcPAwkQEjgHPb3HvW2HxFXC1FUp9Dws2yulmdB0qiPpT4reG4LyN7u2BEUp3ggcEEV89anZJaXLqqkAHHPeva/AHjceJPDB0rUVBudh25OeB0/wD1V514y0XyLsgAGMNgbR0A6V9tmFdZnhI1be8tz47h/wBplteWCrPRbHH+YJAUY4GRyKvKA0YAIY9COxFUZQ/m7CoCqeoPUVOgUAjITnI9zXw5+lWuXg6yMDLgnocUoBABLYAGOvaqSSlZScAJj7xPQ1nap4tsNKiDyz7HyQFIB3Y69etaRTkTZI2LiZI0BLFARtrltd1e0Exgim858YOBjJrjPEHxHubqSVLI7YGAxkYYnoTnpjHauZ067lk1JJpJzsUcgnqa64UUtWzmnOOx2zXBjuMSoAgIJVj19RWNqMKJvcEkEk4I6e1W9QJLrjBiKhvNJ7kDI/M1gfbXXzFOSQSAWPWuuk1F3PJrw51YzprN7iZBECVGSSOpJ96t6dc+UJQxIBPIxnJpsjmJHKfJIx3Eg55qW2jKoZEUk8DOOCa+iweKs+Vn59nOXe65xR0FiAxJLdMHk4rdsLiOO7SN9xVoywIOMHOMY/Cuat5x5YUKS/GRjP41v2cIyjKwdsZ+lfTwqXPy6vTs2mbFvcHzV2EbVPI9a3hdbLcE4AAHA75rl4JFQyB857Y7mtO0uQ4AJIHSvewtflVj5HGYdyZ12m3IilQBi68E9uPSunsrsu6lflZuQD6elcHaXJGACMk4AHXFa9nekSK6hvMUnbg9c9RzXv0sQ56HzNbCqK0O/hugYi0iyxwqcmRVyCR0Hrk/SiL42634LSSDTrW0u42YcXaklAOgGCCKwor+SDTpJxKYZVGAQeQT3+tcVfXKyTSNwXLZJBxk9z7mljKNHFUJUqyumPAyeHqqaWp7In7VUzYXVtGitxtLGS1kLEgYzwfqPWtSD47aBrUQkSWWJZBlRNGQffORx+NfON9aLcqJSmAMkc847j9BXK3zz29wxRhG464PX8a/mLiDgfBRryqUrxv9x/SvD9DC5th04u0lufWF9rlrqto/kzIEcFg6uD+VaXw/12WK8SJAIyVJBySXx3z/ADr5g8NeLJ43MU0hG1Rhs9favW/hprpXxDayI3yEMWZm4AIIPHvmvyXM+F6lGLlBppHq43J5UIN30R9i6Dq4uIJFMbhyjHdvzgAcn2r43+Mdtd6h4hvLe2SSe7WVmXaxOVzwSfSvqnw1O0e8gAFQVbn1HSs/U/hzZXV4b2OJS7AqW78/0r57AYt4FtWPnMJUhQqNyPJPhL+zQ9yYNV8R3CyylVZLa3b5RnuT3P1r6Z0HwtZaJapBb2yxAAZC/oa5rQbV9EKqWAjzj0xXoNo7XABAwQATt7iuWcZYqrz1NexGJm6kua90ec/HvQE1X4fykDLbgpB5+XvX5kfEGwnsvEF9EwBCyEFh0PfA9gCK/V/4oAt4G1KJF3yiMtGo/iJ6D86/Lf4omGXU50Q4KSyK5A6sG5Ga/WOGaKjTaSPpMinJNo8zMBaQHGAM8DvQxnlkkRAFRVGGB5J+lX4YfOcNEhaIAq3Gec9c9h1rn9V1SawlJt3CSqxIZhnBHsa/RcLTfOmeznFZU8O0+peR7m3mjaYZCjGWPPNdNYXkE6gJKSygEj0rgIr+61VvPuZC8uSC5OST3Jrc02UwwkqQXJ+8PSvQxeq1PJyJyT8jp9RvQsSoqAknKs2efesrbudWZhk+nf2quJnkZQ5yM8Vbity5GccHIz6V4E5WP0qiki7AjhDxk5x9BW3pViCCHXJPPIqnYWW6QSkZTIbg9/8ACuliVnTegKkYbA/iwen0rjlU10PRjFdQXRLS4iKPFh8cHtj6Vm3/AMOrC4A8meUORuKsuQD6D26V10CiVgSNgYk4HQVpR26YwqZbGSQe1ONSS6mcqVOW6PGNT+Gl/CMgCeMnGRxgfSs59Jn0+XypY2UYwDjhq9+2IShSLawxgf1qKXRbS7XF1AsqknABwR+PaulVu5z/AFaCd0zwJi7ZQAgr0zTFnSUBRkg8AmvZL/4c2E2JLaR4piSDCy5UKehB7kdPxrh9Y8DX2mkRx25eNSSrLjIHofUVampbFKPLoc1FG28naQigDdnqfpViAFXJY5UHnFWLHSrlw0oQqvKkt2Ipt0ZEKkyAoDg5QDB7c1ai30IqS5Vdm9FZuNPeaCNniKhi+OAPrXKajfi6lMYGXB24HetIeIG/s97f7ay9VERfAPrx0rl0kD3RG7Bzu3DjJr1qVG0LyPgq2P5sRo9DSCBt6uWIKlSc4wcdK+y/gPYjS/Ddq7MMhArAHlsDg/lXxpaSA3kEThgJpFiEqYO0lgM8+ma+5PAVoNF0WCF0wQir05GB+lflHGlXloxpPqTj6ilBRO3WdnuQTyrEAH+6fU+o9hW7faudF037TLuQBSVYDgsB/KuWgjMjghuM5IPcf41jfErUbq8sTbWccyJDEQTJyCfUY7V+R4eEXUXM9DxIUoSkk9jxv4h/E/V9QuHR9TuPIDYMSkAD2yBnFcemoPLtSUZJIAB5x711h+DnifxEftEECSkgllQ8/lWRe+CNW0KXZf2ksDKQpMq7ef61+o4WvguVQptXPuMLLBRShFq4+2kLKEYBuRknpW9pkjlipJYnqM1hWQBygcHbgYHY1v6XHucZJBx1HBB+tfQ0pK/unuxUUtDpoSRCFQEjA5PalmYLGQPmPfFT2kySWw2DG4YOfWojtjcAHLYyRXqx1GmUL4iO2JLKQecZ6GuSub1TOAUBAGTg/e/GtvxLdmAbcBSwyO2R615++oFyEjTI3dWJ4X61o46GllY0pbhLlSGXIOeKqTaHFNCJCAQTjBHQVWnvUhV4xKC2QQO6j/8AXmrlpqLSxIkTqrbhlnGQR3445xnFVCaovmkeJmdN1KVkbfh7TTEECLhRzzXf6ajBcMisnT1rntGheS62BDsKlscEgY4rutMsjLGpC7ASCCe4r8t4jxMalW6eh8jUjGnE6zwVqEun3lvEr/KxJJOOMDgfrXsVtcs0atuDAgEYNeN6aixsDs2kHt/jXoujaibiEAkqSAoGOlfnsrOV4s+ZxcLvmR0D3JYliQR06cn3rkPG3iYaTZuS+xyCEIJHPr710KmYzYwCg/OrGueD7XxJo01u0QM4XcsjrnB9BXqYKmnVip7HLQcY1Vz7HxB401uS6vTNPIzzSEl5PVsVw11dtJGwfAB7V6h8VfB8vh2+ZAh2klRkcZFeVi1UxubglZAScL0PPSv3DA04RpLlP2LBTpypR5DMnWOVlXdg4zVGaNS21Tg9xjrVq9jVGJClNx2g4PFV/IATOSQOa9VWR6iZE6qgAKgnsfSmJjgHgk9qsbY5Vw4JIIIwcYp6RoYyCuD2YdqbRXNYgaIzbwMtgA/THetDTdJF2I3clV3ccdvpU+h6Fc3s6BwWcE42jAI7fpXXwaP9miKFAXIJHHIxV06M6krJaHiZhm0MGrXuyG3hgVY0MySSjqUBH4EVPJb7cnaAOwA4Fc5ao8uvlS4EWQAM4Ab1NdiIwsBDuSRnOR1NVicOqTVjHA5lPGRvJGfCqbxvJCkY4GcH1rQs4IDnIVgAWDPwAByfxrKcPLP5SDavqD1r0bwJ4FF2peUEocMOPvE5z+VfN47F08HHmmdWJxUcPHmmzmLW6EsJMUgdMFsKeR+FaWm29xeINls7ggEKoz9DnpmvXrbwDpltGji1QFiNxCgZ9s1qHSoLKF0gjEcWSQgA4HavnpZ8vsxPAnnK2jE8al0S6UMAhjmHGfT15p6acY5FUlgVIIccEmu/vIYi5R1BZs4x2rHvPIUYwNy4AwOteTic0rVuuh51XHVK+kihZkWOACAAc5A6k+9b1lqAbCtjBBJZu1Yk20TEKAwxkEVJBIA4AUkjgHsfwrxJV3uzz5as2LucXGVDoAoHyk4J9MVgz2WGdjksGySvr2/TFa62pdAcEMDkkjqK07ewSYgOzsjEAx8AD3z61zuv5EKfKYOl6kbaQK4bOCNwHSqviDXCsBAAyQRkdz25rc8W21n4dhctIGk4wc5ABGeT/wDWryxtfOoXsqoSVVjhiOv4Gvey7CTxLVRRVj0MKlVmmTzJ5+Q5QORkqh6e596gnhTySN2CByc8mrbMNql0wfUDmoZliCEA5BGDu7Gv1GhR5YxR9knaJ5zq4M1xK0JyOUOeCGB54rHTfAT5jbsfLnHNdDrMJjuZCg8sE5Nc+zliyuSDuIBFfXUl7iPzXMZXxEhSBkkDCHGQP51I96gtXjDtsPO3sT6/Wq0mcAAkDPJFUbyQNkKCCB3FbcqfQww9SUHeOhn3Upa9KRscMOWbOAKjgUkMzDAXIJNLLkuQTnIyMdqlhQzDahyQMnPOazloe7Sk57nUeGrRLsR/KFK/xc/NmvQLG1S0kR4hknGeOntXBeGp5YJkESYYkYLDIX3r0m0USJGCQH2gnB6mvz7O5z5+VPQ9OEOWN2i4kxbduyXU4PsadLal8yRhnOPmyOp7Yqxb2QdACMdya17C0mhKMjBSy7ckAgr6EHj8a+Od+iG5JKyPRPA2kpp9mZCpCKoZiO3Fc7468amRTbRysMDlScA59R+FZGoeOJ9NsxG/llwCqgPsB98fxGvLNe8QvqNyu51ZA27awPJ9yOSPxrsyrJ/a1vaSjdHj1VytngjqJIwSNij8qfHgopAwgPH4VEJixMb8A9iM1DLOLfCOWIJ4AGa/qZn4LzF9rgcKMAE+tK1wVBUkFVODz0qijKWJBDIDxxUqKhtjGTmQMWBIyTnt9BUAtSzFAZ8uqsyjkkCpkcKgJGExnPc/hVMXLxKdgIAwTjipYnM4GRgEZ+tWjRMWSRBFuaNn3MAVU4IHrmp3lCD5RgHjBGSBUbAKik8Dsai80knJ5HAz3oehWpIJyGCkFixwFAOBU2C4EhYKcEMoXkD61XW4KB1JGAc9Bx+PWmiRy252xGeenNTcVi2JV8tCASCO46fWoyXldWJVBGTtOc5zQjI1u5MhIGdu4Yz7UxYyCATgD5qpMT0HsnykO2SfmweeKFmQbQgyepqCJSH3MSFJIBHTPpn8aexCyEA4B7gVogEu9rAEYLdcZ5FVIWYgh+pPGOwq4IQWYgEtyAe9Zz7mVymQ5O0bh0IrRMgtlgJEcpuZO5JwRQ9wDliygnt0/Kqn7wQNvYOQOccZogcFsuBjgZxnFbRIaLkV0qqyCIoQQQwOc/hXR+GtcFrdKAXPpgdDXKyyhpwE4Jy2RxnFTW0xWQOCSRzgHFejQlytHNOKejPpHwvrPn2cBLBmeQKEJwCACTz6gdBiu+065cR4cF1OAAONvvXz34M14AqCAQCGTJyQehzXtHh7WEuELSS4lOB93Oc+9fV01eKktj5DHUYQlfudZvQYYZx0OeM03JaR8H92TkAcYFVkZioBYsueQT271YdkjO5VG31A6VZ5DXYeW/eOSVCEgjHYYqvMwYFgxBAyMdzUaMJt7ljsJx160/y0LoGHMoKqSSeB6UaENCsX2xhB845YkcfhTXBDEA4AGTTZWAygYkA4JHWmxyDaEcFh0zSJtYcRySGySc4zUNwC5VgxJBGBxzzz+makOSrcAj/ZHNEagKAwIkXsRximKxBcquCSMg8DiqNxAyxhlBwQeAeorQeMMCUXauMhSelOMTG3BAUNjjccYqbhY52SJ1BLqQR2PFR+RvYBzg8kD0rVktnn5JIHBOe9VJYWjk2kYJ6EjpUNmkSpJtCsRwAMgY5Brkdb3ygkHDZJAIznH8q7GdWiU/dc85B6GuN1ppoUdYiFDNuHPUdx7Vw1ldHdQdpGFKzSykKAgzkhjjA9KhKlSysdpPTB6GomuGlJDjDevXFRKBCq53EZyST155Oa4rM9MlncMCVkVgDtZVOCDj0psZKgEFmVeAvXrTdyLkhQSx9O1BnKnggDpgVauOyFVxJKExgt3PQfjTmfdJtBGACCT1FNimRcuRkZwaJVUy71IKkZ54J/CqFYb5aIXZcvIcAA8gDnP405sFkJJwpyApI5/rShtrAgcfzpIWK3LymEMpRl5OCCehpXYWHtHHtKE+WTyMVDtJYAnsBz1FTAnGSuSeMmmBVEgYAAnAJ9aadg5RyKA7gDB45HerLMjBABvA7qcEEetV5Q0dwrIwKYOQR37U5WdyFbaCAfWhsjlQswKgFeuQeO/rU7RruKhcoegz2qJVUnLsUccbccY9c1JjBBI9eSeOKzbDlF3CIbMb19+oP1qpdy+XICxyMfmaledWyRwMfmaqXDdSQeTnPrSuLkKjuGByOSecdvar2lRxlkkPCZ+bHUCs51YEkcljkj1960HZdMsHDoUcjrnPB715uY11Rw8pNnu5NgpYrGQpwV9TJ1vVmcywynIBZVA6Yzx+NYsV4YiuTkgYx61HqF0s0pJOVJ5I61VkVRIgjJIA5z61+C4rEzr1HJs/svKsFHCYeMEraGwurMWXkoFIPFX49X/eOwfCAjYf73rkdq5xX2kA4JzxSPkIWDHGcgDtXDzs9xRR1cfiKTcXhnEQBCyKBy6+n0qS48QLOC4UoqkHlq41nIwUyQOSamhZgpLDIJGMHoaHKTBwR6T4YvV1GcBwARwOc/pXrnh/T0VSEGXKgMckcZ6e/0r598K6m1rexrk73Jwy9AK+gPCF8s9shzkDkkHOeK/P8AiOdaMdL2Pks454x0OlFuQD8o4PJHeoZkVPnX15Uf4VuQ2YaFQoJJAJJqldWUsJB2gIckEYzX5VzNvU+F5rmaF+bJJAbpx1FQS2/zADpkgjOMVdkikjChVCsPmBprRlyzkZbPPPeqUralpspeWVwCpYDg49KltoQZMEkNwQMdRUqIDuwSCOBxWvZ2gRVYgZIxz3pynoDmT2loRACowc4J9qbPaNCSxBI9u1XoS0QCJkq2CSR6VFdujIyIF+QFjuJ44rltdmXM7mFNKYpSSCQBuOKT7YzQkAk56c/kKhnkeU5BKqTnG39KmsoEluIlkBYFh0GQD2rflSWpqrWN7SrcuqhgSygHJHHI9a0bm2fyUEUCyuw6OxAHPXIq5ZQlY1UncBwMjpWzHZIxTIBZRnAPWsW12OWpVSZmaD4eRXMkpZpeq8cA+nuK7e1sgsChY8uB82O3rz6VWsolVYmOB1yM8itqCUEHPIxwemahb6Hm1KjkxotiQSTkkdz0pgtWwxABPqfSraOrruAwKgndixAwDjI5q23YxUmVJLd0QO2Ao9GHP4daybq/jhcAvhQc81p6jKXjkYBQTgnHtXmuva29ndSSklxnHloRwfWsrXdjopxcz0jS5I76VCjgkDcBnqK6WFQIwep4AOK8n8K+LIskuQznChhxgdxXomn6wlzAFXAbOTk9RW8I62Iq05R6GvIg2kAgEHJx6VTuF3KQE3LjnPpVwONgU8N1z6g1WlBwSX4ORhTwfrXRFW6HE7nmvxDt4WkuWWJnhKlo41xkYHIBP9a+WvFCiS5eXymiJz8rdRg8A19bePIESEu0DEqpPBwrcfzr5Y8boJb53AO0k9OK/rrw6rRlhopHwmeJpM4oTRh3JfLjhhkHGen0qNj5rkLgAADA4x6cUpSMyEhACxxknGT0FRSbog+0DIOML7V+8RSPzubHSMBjaSCo7nPNNVy+c8nGAfekZg4DfcYgqQOc0xC2VAIHYnHT3rdI5i1vCKd7gFvU4JNP/dzhfMQEYJ3biCD2OBwRjPWqqTs6BjlW7qQOlH2ghlGCAORmpauUpFzznGQxYIv3dvGafa6g8d2gR2LAYADdcnvVPzg+GVwSDj2+lLCw8wupGeCSDzmuedONndG8JtNWZc8SeIrlbRdkisY8gsMgHnqRXK2/ji5LEBjEAC2VPAA5q54nn2wqAAWbrxgAVw9rIBdKj8KSdwAxkH3r8dzCjSeM1itz+neFaCngFJ7s+q/AGuvqVhbPGzIjqGI65r0q2nlnTYQQGODjjjvj3rxD4PXcZ0nargGJgiRE5YjJ5r3rSXDxgkAnAwfev1/LsFRhQjOEUfh3Fs6sMbOnfQvW1sEUAttQDOcZI96nMAaIYOGyAAO4PenxLscEgEcH6+30qV8liw4GeQB617V7H504kJgYFQSSw4GSePw7UCMxOCoyeme2DU7IcHDZPrURTcAd20Dj60KRFhfs43lxhgf4TSjMYOzgk5xnrTGjKyIeoH6UJv2kk5J6YOM/4Vdwuw8pDhysfnY5wDuA+tOUhwA42n0pVTkkOWB6Ej9KeiFuSAMHB+lJsdhyhV6LgDpgdaTAbcCpBznJFPiLKCrqG5IB9RUN7dJYwSyyFRGqBicg9TwKxnNRTY1ByaSM3xHrsGg6c9zKCXCkqO+a+U/HHjSTXvEBcSq0DDaoJ75PH5V0/wAbvis1/qEtpC5WJCCoBIUH0714fYzCTUUYBSC5Yg8kkjqPSvzfH5x9YxKpUpaI/duGeFVDCSxmIWttDutyfJIyEqw4GaiIMsRIbJU56cn2pyKGt0KqykA7snjNQRskYcK2TnJx719tR1pq5+a5guTESiu48hggL4DdNuOg7GmbwQUGGOOGHNMkII3DJz1HrUaSBVBwIjnp7V0JHjsmjcPhFJLdPpTJNyOQpAOcnA71XSVxKSFIUAnPrU05IWMgDIGSc9TWiVhq4PdOjBXYkk4JHb2+tTQXDMAWBC5xk8kfjVeWRWUFQMjk8VKrt9nJUqWJBxjoKDRNirORuKkAkc8daVHByWbB6DI60xyDCqkgsOBxQrEDBJVSpUgHr6jFS7FXZPEpMhYtlGxjnP48UB13kNwAQABxmqyHYjxRAKMDODyPT6fhUjOJSoBAK8kDqahiLBUquWRfUYPaq0jGUMCoIHIxUruAoHO09RntUbRBWwpIH160XM2QtGssQwoQgcsecevFcxqsUcbsVYDeSpA7+1dTIjxxhQpKk8lexrO1KzW6hDjkA5BIziuLE0/aR06HVhazpT12ZyMaeTKYwcx9iBjA9KthVBRQM853Y6U2eA+YyAjBPyk9TTlctkIcuMDp1rxXCzsfSqV0mWlYKQSMlenvU32h2UOBkjnB9aYu5cFlBx1b1qWDbNvDAxheQSOp9B61S03AV1O4F1ySMkZzg10/g3wrd+Jb63jt4WKmUK5AzgE8msnS9PN9eJFFli7Bdp9Sea+wvgl8M4/Dml211MAZ3Q5jKcDJOOfXv+NfDcWcQ08iwMqj+J7I9nLcG8TUvLZHe/DTwHYeFNJiiWKPIUEgjrnr+Nd6jgAkBsDoc5H0rHglWEBCQCOnHWrAuQpIdyB0GOmPp61/DuY4+rmOIlXq7s++jT5VZD76cEMo5OM47Vyupwl5CQWAAyT0/Ctye6GVwSD1BxWLqE0jPhjyePmryba3OqmmjnL15oUJR+BwMknFc3qd7cxIVRRhySG7luO3eupvMSFkLZI5K5HFc/r8KR6bcM4wwU7CTgA46n8B0r2MspxrYmFNq92dEp8kWzzeT4kG1upIjKqyhsAIefrit7T/AInKqKXnIlOMkqXJP0FeMeJozFqblSY5VkKFgcHkckEdQfaqtjI1phFcgdivGK/qeh4eZbicNGfLZs+NrZ3KnNx7H1Lo/jpLuMeZKCSBzgIPyrpLLxBHcFUWRQGOAdwOPXPoPevlyy8RXVuEw5IxtwTn+ddPpHjZ4lA3FATzgda+XzHwrunLCz+RdHPIS+PQ+jo76B4lCyB3Zum0/KRxjnrn1FWvNBwSSOcfSvDdP+IJZUdGberYBLkMPcDpxXYab44DI7SsSwPPfI659c1+UZ1wbjsni6lW1j3cNiYYn4Hc7vVJQqFXYAnislCC4BGQxxnHSsB/EDX8wIcsvYe1acV2iqCTk4zg9jX53KPK7M9qELGhLN5e1vvYycA9O39azpdSliuiYzsGMAHkE+tV5LlpWDEsoxk9uBUBWTcRuyfzABqPQ2STR3HhrxTIBGk82042kA/KT9K9Ds78XCqQAAB65z714ZaRHemRl15U5713+gauYrZUnlzLgDPTHtVwnZnBXpLdHZ3L7lYg8AZJ9K8k+LtxKtqkKBSRtcnOMKeOvsO1emLcmWMqBywAx614z8WbqQupQkRqhZsnrzgDH1B/Kv0zgal7bNoaXPn8Z7lNngmrqk14xSQEAkE88Gs9kMZAY5LcA+tXr2cvckugAJYkj1NU5Jl+Qkc5x9DX930I8sIo/KqzvNshKvuwBjHB9qjZW+ZMjByCB2p7z/vCc4zycDOabHExy0ah0xuZiwGB64PXmuixyNjCihFCqAgAGPUUkZPG4knH5UOSASQcjngfpTzvYRELyOPTNTykcxYtpJNOlBhmZSCSCDgHPXjv+Nbth4zurMEufOdRgMTziuckYMhODuJwR6VDkchSQxGMDqa5auEpV1y1IpnTSxNSk7wdj07RviciyCKW5dRyDmMnk9AMdQPWu60zxxC8aKZFIcjDgHqM4GD0Br533iNHcgE4wATjJ+tWLXXJ4HUJMyhTkAnO38q+BzHgTLcc3JQs2fR4XO6lPSpqfTcmq22owAl0cj5QgOeT3xXlnjfTrWfJDl0VSoYHOMZ/rXFWXji9R1ySFIyCGOc+hHQg03U/F82pL5co3IoGQo2g46f/AK64so4QrZPVvSl7p2YjNaOIjZ7nC63aeXLIucjOQQOg9KyJGMURGG+UdgSa6m9AfMpByxPAPasa4QCclGYMRliT1FfbVKTp7nk06nP1M0yEIhRipHIK9RUGwuzKqlQMEk9DU07MkgBjJVmxkEce+KeCJCVDY2jJI71knY60NZlFugC4Ydj1FU7pQ8IfJ3A8j2rRuWRIPNK7gTt3ZxgnpWVqO9IHTBAPJyK1hITRmJMwvt6OyjJUqcFduOv1rahCbVIywPTviuOFyY7gAliAcnHeulsrtBbsSxAwAqjrk17eHd0ebiFbUsyNIXwgAOe3rVm0uEEfluAHzkkHvUSQtKQpO0dc+lSLEqyhQm8nuB1NehZNHHHc6fQgqTh5V3RINxBOMj61zXiC9nvtQeR3ztJXAGMjtV/Xb37Bp8UCXB3kAsFGMDuCawfOLkMTkYySe+a/HOKMfz1fq8Oh/THh/kbo0frtVavYREJGZR83QY70qiOPAHA65z370jkkgAgjOcHtTDGWJIbIwDt9K+Auz9wiiYuMEDkY5PoajQBSNr8Y9aijyxIKgEnBBPUCpMtwoUAE5H0qLmuw5t23LEAdc9ab5Clg4jILcFhxS7ypXJB4xinPI/lqV+9jj/8AVQmGorISgUkADnmo5oWKsACu5eCDjB+tLtZ1BLA9zjvTiRGoyTgnHXvTAhDMkQyQSowQO9NeU4AKZWpNqDdklgTnNM2Ek/NkAc+1NAPjAIJGEPOadG4VViXBIIAHoO1QMQAMYBz0HeliYqWBGDnqK1i7EuNzZstQ8h0AyApJwTgHjH9a3rq1aSMuTghAxXODgjI/nXFZMhCFchcHbnj2rattZllTEgAGAo2n0GAP0r6rJ8w9hNU2fmPGPD39oYd1qS95GfeAEnC4AyOvSs6aMSRnaSADgkVa1QqrEE5JO7r0rOlvA8KIxCsowcHrX7FQqRqwTiz+S8XhqmGqOFSNmDKmRuJIB6D1pPJALEAY6mmCZMBgCQOMGrdnblo2lblFIJJPTNdE2oq7Zy04SnJRirsozWxaMHJAPVQc5rBurFoZiTyAcgDtXQavrMMMgSJREcEMUOQPpnOa5ye/kn8xwdzMMA5xmvhMwzihz8kGfrGVcJYypTVSron0NnQ1FnNFco2ZDlc7skfh2r23wbqz3UCouSBgkHua8u8CeB9Y8TNE8S+VbEAFmXJJ9Qa+gPDPw8TQ7dIELSyk5YsOCe2D3+navxji7Nsvr0fZt3mj6bDZbLLp2lIvQZ8hSSQQM4z0NWYnIaLD7XB3BgcHI6fSrdzokloAUQsfukscEfhUEGnyqSxj3N1BPavwuVSL2Z7KmmXI33EjknOCWPWr1vGckEgk9/QelVrXTrmbaEQuc5AK4I9TWzbaaysSw4PG4dq4alSKIlJCWoKsHAGMYwR1NdDpsJYI0xCxgjG0jrWYkGwKWCkAHcR3PY+30pxmkjUeXIHiI3E8jj29e1cM5pnJU12O90+KJskFTtHGTVbWokFuWLAsTjC9/wAazfDk5e1DkhgSQWXgAjJpdUvTIoVXwBkYx3PXj6VvTi5K7OGUHzbmbaNIrlgcZBYc9QK3tK1FZowPMCjAOTXL3FwkQO07SeMetR22sJFKCJMtkAqe1E4o15Lo9KtbhSoI5JPIHf3rRhdQQVJIx0PWuI0nxDHOgJcBSePaukttQRgCHVumeDkVyuL6I5KlNo3Yp1IIJ2nucUksKXOcnAI2/jUKt5qjDAgjIXPSpYs88YbGcZ6Uk2jkaPmz9pD4eQ31m0ojaQFWZuM4btXxnYeBX0zxlo9y6hXjuAGAHQHvn2r9PPGmhJrmkOxUSBwVHvjrXxj8QfDH9m66MxgILhVyDgkZFfpXDebSp054du1z28thTqXjI+l/AkITRIAAWcKADnoMdK6mIbgFBwB0rnfBEqto1sQMtsVX9yB1/GukCKwJBI43Ef57V8FjtcRN+ZxVo8s2kLsDE7SwHOd5pGyykZG0cDHp/jTPMJwcgHHINRzNtUENgnkivOehikLIyEBM/NjkqetQu6oQQcFSSM0yOXqQgAPXvTJQDKqhwxbqDwKE9bGiieCftJRgu7ECJxGMp1BJ75/HNfLGp25iQgsCc7cgcfhX1p8frVGd0jG+JVGSw5J9vavmDUbUXCSJgKoJwT1J9q/e+EZx+q8p9/kv8Kxyxi8pCWySeAR2pWYRIMAFScn1q3eafLblogQxVQT681kPKEQliQw4wRX6DzH0rRPIUAKAADG7jtTtgcKVGQMfMe9QCIeYGJPzDBwOBVmNjHDgkFcc8c5pXJGuQuQOST19KWQkISFJAGCxPf0qSJPNZVAGD60rxtsKgjZnPNWirXKUG87m3KVHBX0oErOWYrhc8bfQVYMRUk7QR/Oq+wNMVMhUBcnA4rROwcoGXawyARTwQVBzg7jx6+1MVCmSwy2MZ9KIWdnKhQU4IfPOR1qgsXLScmMgrwrHbt9CB1qR5ndgpZgSegOM+1Ro5EbOpAC9RnH41NpsJnnEhBKrjIHrmt6UHUmorqceJqqjSnUfQ6S2jNvbKAuxwAOvGO386mHmAKzDJz1xUDTCRowRgKeR61K0cnlgmQlBk7cetfueBpeww8YeR/I+b4l4vF1KvdlncNysAu/JOPUfT0pWWNpEYRKZEDKrrkYB7YqJAYz8wCqMDGc9e9PKqgyAQSOADXpJnhNdxlujQXCyKuWbKs2eB68flXp/hzWDFp8cZIbgZAJGBj/EV5tDEB824kjnB7V23g+I3sRiUjcwyCTgce/vmvleJYKrl801c+q4bqezx0V3Oytb7lX38jp7GtQXvmKRjBAHTnFZFjphijZmkywONuMAD1zSvujcIOEOST61/IFWm+d6H9JUnFpWJ7yYknnIzwcdKSNBkZ5PXgdapySJg4Rm7Ak/rVK+luHWIojtscn5cjAx14+pralRcj0qdO5oT6lBbyFWI39h6YqKTWZZoxGoBB+b69R+XNc6mhahd3IcRyMigKCDkk55znp65rd07RHhVVkDBhnPt7121KSoQ5rnQvZQ3dxgMkzmR1cOvGeoxULmUuVU8gg564BroW0ouFUKVGApGOaJNKfcCqYIG3OK836zFHTGrTsYCsIlLAZIYtn1psE7RmTgKCOCeefSta500RQksAQTt471kTRmAkF1cKSDnqfTFddHE2d4s1cYVla1yVGJBDoA2ScKMDJ6kDtVeQgKSoAOehpouSZCCDwOQO1QmVZGJIwVOa9ilj5J+8cFbLIVF7qsxjBi+DjHIOO1TwhYcEEqR6+lRLbyEh2TIccMBjI//XSbSzhSfk/vGvosPXjiPgPn62XVaW6J3ucSBCw3EZxntTXvScuoIJPQ037KZmK4U543N1x6Vci095I0ZgAFB57GvRVOo1scn1Op/KZEzgAkKVHU4PU1lXc6FCDlCxrpn0tpFfYMBe59D3Fc/quiSzTpGibznAIJ4/CspwcNZITws4K7Rzd7KA7u8wVQAoJHBOen61mSSJK5QtkEEHI6j0rdl0a5VSGQggn5cZx7/pWTc2jxyFVQsRkn5SBWN0UoNFKeVYlBIGfujHapLNCYZHcAxyKV69PU1DPas5YIuAMnB7mrEcpGnoFTZPjcVPbntWblY6oQKmpyIvAmQjAUKpJIGOhFFrnapwQABnHcVU+zma5ycEZyea7HR4LdAhBRwoAIxnBqXUikdTtCI7TFuPIdBFtEi7SrDqDWrpOjKtwTLGYiACXxwOcdK6XRLK1vEIlA2FQwAGCpFdZBo8E0akLuAHOR1PauOUZ1PhR5VXFNaWsYcEkcEKJGQpAGTjqfX8aL0CSCVSoZiOMjkfQ9q6ZPBE8uZ0jJTAGOcCqN94fnsAxcMUJJwR3rjnhai95o4YzUpXueRaxYsJvKPI+8oxn2zUOl2IhfIA3sSpBHauo1+yNzIQTtCjAI4IGelZ1vGIeAASOmTX1+Bc3SSZ99hJydFXN3RoQpCkqARitm409WUjbhgM5/rXNWF2HmXJzhug74ronvWKgk5IHAzXl5/hp1KPtV0PKzOlKUedGBqnhyDU2G8MZBjBBwPx9a4jxN8MJbaKSeNlAJyD1z9K9KN+EuFBPA/wAmt+3ubPWLM28yhtwIUkDivz+hj6+GkrPQ+bhi6tBq2x8j3tqYLiVMEBWwTjGapvxhwcH3r2b4i+B7XTI3lJAV2wrA4yfTNeOPF5RdS+8hjz6e1foGBxkcZDmifYYTEwxEU0OALAlmLkjBJ9KZFGA4GSecAehpwZlYtwRjpWj4esX1O/BMZ8sHaePy5r1oyu7Hc5JK7Z0nhHT3jQyuCD6EdvWuohKyuDtyM4yBVe2iezgWIBcA/d9R9a0LZNsbuFCjPCj3r2qK5UkePVk5yuXIgCVVUBOcfWrKSAOVI5XqCP61Uwx2MjYBxnHfmtKNC+TjJ649a7UYpDQHM4BTIIHBFadsgQ/MMg9MGqKAqQzkknr2x7VpbsRJxgDgVpuaKNycoFiBcYIOR7VZXMkQbGOMDPpVJpGdQCCFz1qyk58vb5ZIyFyfWkzNxFmhYxhc4OfTORVdkQFskkjJ4qxlick8jkCmv84LHkkYOOwrFsmzM0gOCApAHIB6iqUkyxryCx9h0q9cKBhweOmAetVzEZGIIBAI5FSbQi2RCF2BCckfMADnNWbbT3ZiXGWzyPar1rarHglQX7EDp9a1Y4AMkjJbgY7e9UonRsVra1VUIX5WHNSKoMgBGTnB7ZqeNCZQqtg55YjqPSpXUeYwBJdDtYY6UEOZTuhKn7yM5OThSehrMktXeRySGHU8VuTFQpGM46nFV2jJiJIGAegHJqSFMxpbbkFgADgA0xbPe0oYDYihgSfvEnHH09K0JrUyAhOCORnvQiyEFMFAB1Zc89+P60irmK9sYcFMs3ftV2K0kaLLKQMZHvV6KBJiJAjhCNwZ1IB/yRViEFwZR8yE7cgcZp8tyXIr6dppLbgdw4yDVqeJImKlC4/urwc1bggljQvgKpPr2p1lCJZTLJzg4x0zVKmYNlDACl5FIIGNoGTT7axW7lU4YE8ZIxxV27tSzb4hkDnOelGnu8U6hgSrdRgg5rVQRVzNv9Le3lSNhlDyCDzVn+zwYlARgg6Fjk1q34QSRgFS4wSAQcZ9fSrlrbpIFeUEjPHJGMU/ZJkNmDJo58oMeAOd1ZrWssU4UIpRjktnp+FdXrFxFBCEUAsScEHrUWn6K9yollDRoACwA5H481Lp8pLasc3c2m4fKSG79s1b8NWUKXDlwDJnae4GD/OrM1u7PsWPJAOPViD0rUtrA6ferBOYzKQrYXjAIzj361je0rWOWVRKSj3NW6tA1sXRdxAxgc1mSaRcKgd4yEJyDjFdNFLAIwC6qpIBwRkH1x1qLWtTht7cxIyTMV3bhnt1HPSuxwVrm0ZO9rHLqrIXBXBBxn/P1q5orOkwIJAzgsR196q7DJL9oUYUgKVJ6HvW7aXdrbWbjALEYHHIrnSszVt2tY0LzV0W1dEO6VvlG3sT0OKv+HtNeKzR5WDSscufU1yGmSJJdhnJCAgAke9eg2kyxxYQEqV4JHeuqEpSOeTktixHbgLwflz0Heq9x5VsriV1weQrAnI/pTH1VI7wQYIZVDlRwSO5+lVdbIvFdiSVIIAPYV0ODtdmUbt6mfqV7beUQqgnrleadYawE0ptkjKA23bnGc9/pWHBpM0+5IYmdQDkDtS3Gmy6agWVsBlDKAc457/lXBKavsdajBqxraN5d7dymQuQpG0FuCO/FXPFTRw3Je2wAVUBVGMEjn9a5G3vJbSfdCTkjJA71bkvZb+RnmODweO5/wAgVm6mmxMqet0NaaQxskqk4IIA54NVnCtJtBKqxAJPb3qw+5gwJyMYzTnhNhbvK0WXPyhZBnJPcD29a8nG1fZ0pSMpy5UPBt0DQRASyZALkdfp7VbjjEJA2kk9hVOzjOMgb2BBJHGK1IELPE6qSMkE44Br8fxeJlOTSehhrbUu2sQLYKEp2AHJ9a6nSIiiqiqA2QcZycVl21oJBGVBPt6V01lst0UhQGPBIHJpYGDlLmZ5GKn0LF8pNtlQQVHIz1NcZqW2OUhFYSH+IDj867e4VjbSgAAYyGzz+FcTfTCRyoB4YgfXNexiXeKZOCXvWOenLySAkcg856mmlwDtKk54OB0q1dQvDOQEZgpID4xkHH6UgYscHjcMEivrsDU5sPHU+qg1y6BpiDLAsF5GFI6n1rptOlKIFbAJ6n0rlLeKX7WSCAi4AUDkn1rooGYjGMjHavic3bWIbTObERual5djyCjsSg6ccGuVu7gOzMoBweCece1bAAudyElgT8o9xWTfW4hkY5+YckA+vtXVklS9XlZGHjGLsQWT/aJAgQbc84Ocfia2n0xHRQNxAAVckHHrz+NYELCNGKxKo3ZwO59TXS6XKZ1Qn5SCWHvkV9TjZ1KK9pDY6a3NH3omPPamJlyNoztPuf8AOaquoMoCDIBDZY9CK6+SOCZSHBIJ4KnGaybjThHkquRjPHNXhM4oVLRqaMiliU9GVbSzmus+USGHJJGcCtb+w3WLe/zsRyegFLoPlwSnJIJxkEda1p5hJKwQ5b69Pwr62ly1EpI71NnLSwPHIASSiggDGOfWo1cvg5BHIBIII7VuX0KnJJYyg5OR044wazpI1Mhx99hjGOhrVxSN4yMnWLNhASCTkY55rmjaFHKkEgEEnHHtzXdyxB4tpAJA7jOa5zULMgsSm3nlVP601K25T1KEqmFVOQC3TJqEztGhAIIzyvv606bc0igEkKCB360yXLYJwDkAiq0Od6EDHcSSeTx9KaMsxdmySeaSXMbkE5PpjrShyMnAOOQaasIdgg5yQKiKoJC2/Ix09KJJPmAYYUnjNQg+SGVgHJ4B9KtaCsy8NrKCGxxjA71SkiUFgxYn2OMCpPtKQKCBuBHT3p6IZ4DIQFyRjPWlcnVFQJOcjcxQnIGelXbJDnJ5wOQahE20FQTkdvWlV88kkHPTNFyW2Wp3lZlEYBYHBB64pknmqUzGznIBAwMA962tFiCsJmAZyMZIySKrajdhLh8KFQYGPfPP9KroZX1sVC5UAAggHkkfpUgbOCDnJyeelUzMpkyQduTxngUsEq7i6tuB6c8CsZajsy0XOSVBYA4was2yh8Bi2chgUbBGD09wazg7+ZkDAPUDtVy1cROAQcN1I7V5eLpr2cmTKOh0F7ObyINgIduBx06n+tZbXKD5BgupwR6D1q/b7HiAJPJycHg/hWTcgwzuAVPOQcYOK+Yyyq3WcWclL4rF2CUspDgEn0HUVZiuG3lQAoI+Y+maykl+6ScMByBUkcrMhwT1OPpX2CZ22NDe27JOQGyDnv61vabfLsBYA5GDjvXMIHZCpcgDkH0NaOnzJGwTJJ64J6mvms4pKdP2iWqMKsbq5rzk72cchuBkUabOE1KBSpJyCMd8nFTwFbmFhkZHvVWbS5YwXQfOpDLg4+YEEH8wK8HBZhHDuzZx88Y6SPYNHy0QVwRxgg8YFcn4t0uS2aSWJN6Zy2SeR7VraFqTT2EUkkhDuoLAnkH0NJrurAFYsADGCR3/APr1+h0KvtqXtIHJCUo1LxOZ0u0e7vBAFJc4AA68129j4dOmPDdrKJkzgrjBQjr9a5SzYW9yssRwTXommXC31uCgBONpwe9ceHxsalR0pOzRpWrStoasccV3ZkAgOeQzdjXz38bPDksd88oiGJFZmlI6nHAr36wiNqxWSQjc3AA6e1YXxO8KHWNHkcr5rgEg5619Vh7P3JbM5sJX9jXUmz4O1CMwuUY7ApwBnOf/ANVQ7gI1wMEnGMV0/jHRBpt9MEQhQzDDLjJzzj2rmljJIYnk9K+BzCh7Cs4H7Fh6salNSTLcMgZVQMUPQKT1NTxx4ZARgg9T3qKGEHBJUnORk9CKuxRAkO/Az09D614rOlsfIsUsZCNuOMYI61f0xxAgUHAAwO1VdrxZcCMgDPzLyfxqjJful0qkDBG7cD19sVOxO51RuEYMSQVx19aRrxOAAcnqOmB65rGScrHkZDn+FhjFPF0Nm0sC44OKOcasaTTszY49we9PjlLKQcDHf0rL+0BgCCVYDacnr6GnxzkhyFwQeWBzk073G7FzJlfAOD0471latqIXdFC+GBAbk9Mf4irwnYkELhhzXPXkDvcSsUbDHHIwCDVxjK+hy1a9Kl8UrFVy8jgjBA5JNRxxbgQM5HNWDaSRqWJJHQ+lNWMS7csEUfxHpj8K15Zvocv1uj0miFk+XAXJPGM0u9opj0woC/KOtOYiPIMgAHAY8fjVO5vbaMtE0qOeC21s4/Ed/ap5ZdjohiKUvtI0vPd1GQQOhHpUyQmVfME5U5KbV7Y75rDn1y2t0JjdSSANvTgfXvR/wklsnIl+Xg7QM4zS5ZLodUXCWqZuBEAfKEv1Vt3AA7Yppc/KoGDnmspNetchjJkZ6ZqWTxNp8YDeaCehGOhqXGT6DOn0PWZdDuIrtHw6nhSeD7GtbXPFz6wJXlhFtLIeURsqB1JB7V55/wAJto7MEMzBBwSUJy3pjHT3pW8X6VcTRo0sYXOAZSRn0NdNGdamnGOzPOqYWhUmqk17yOgiuQIncnHpx0FZl94nsbAP5rkykcKrAZIrG1jxtYWNnMFJlYqVUp0B7H6V5xq9+13IHJI3Dk56itoU237xu5qOkTpNb+JE88RjgTywffOK4+5v5b6MmVmY53AsckUyLZuwBvOMinNEUjDPjJzgL2rqSS2Oac3IrCIKCSSD3OelWIFKJkgEjnPrTJFMkSE5UEc/X0pjSFE2jgHpnnikzHU62W8F3pUDYwQApI9RXN3ssjgMh3AHBxWhplwW051dtwVvlwMYyKynOJmLEgZ+nFK1iLXLVtIF+WXlD1HXHtWlpSee5iDkAnIUHrWFBKrFlYll3cEdq0bCZra/icBfLHJIPOfpVxqODTRw4jDKrBxfU6KGKSGQYQ5yQCew71q2wYEbGAJ/DFPVY54orkkCOVcABhwR1z3FNC+TESDuBBBxzivrcDi/bxufjubZc8NUaa0ZO8hDZAMmCMhcfnV+zut5VQQCDgBRgms5WQQIAdqjCk9T+P8AjRbXSRyAhskHA7frX0FOfmfHVqWmx08FyFkJB5PVvUmtOC6kyAAAByM965q1eSSYgna3X5jwK07actwXLEHPyjGD/hXtUa/KtD5XFYdt3OlmvWe3VFckAEsf73oPwrEklMzBmkaRgMbnOQMdB9BRL5hQMpJBGAB2qsrvEigjdjgnPWuqWIk1qedGjFSvYge6eXIDAleRnvz0rG1WIPNKSgUgD5R0BrYZh5bSOVAJK9Oh71nOUkIGcrnB5xmvnsyoLFU7W1PueHM1eVYlSfwvc52aQxZAcoVHp19q634d+LW03WrZJHwrkL8x6juP0rndVsEjMjFeCeGVs8VjpEUKshKOjeYsg6qwHUe+P51+RZnh2qU6ctGf0vCrRx+G54O6aP0k8FaodQtA7k/vAGGOlejaSA9ud4GegH9a8E+CPiEar4dsWEu5hCpHQgj1r3bRmLIBuJHQZ9K/mXExdLEyi3rc/HsZBUqzRyHxg1OXw3oZkiLJJL8y7RnKjkjHauu8A6w+qaFZzy/fkiRiD1BKg/nU/ijQU8R6FNbSBZWKnywwzg1R8DaVLpek28UsYilXcgUHAHP9a9uNSDjFRVmZuUZQsZvx21gab4M8t5WJuiY8ocfKOSM9uhr8yPHt7Fe6xeEPGB57sqA9MHkD1P1r7a/a+8ZCz042ludkkTKuM8Eng4/M18R6HoT+IfEQJTzVgkDyEdAx5xX67ktKNHDc7erPuMgwz5edhLop0jwRFcyDyp71hN+7O0qgzwRjkkkdDjjv28Y8S3b3N/IWTymLZIUY4+g6V9C/GK+WzVrcBFCooMY6AbQQPavnK4Q3RMkgxLkgrnPH1r7/AAEGoc8upx8Q1uWSpGlpIDopBIJHet+yRRIADk96wtOtx5CAkFAQMZ6kdK6C2VvnZgAG4Yj+6KzxctbHZklP92pF5I23oMjaw4B6itOyhGcEc+vpWfaMuAQCQDkVsWgBYOACGHIPavBqM/RKEXY09OiBkBJyUB+XPXNdFZh0VQ6Haw5z3FZOnxeWgJQKzAEEc8e9bloiOSyOQpIVkYklfcex5rierPRikka8ALQlmGRwqsD09BirkVqWlAOQ6jqTjiqdrC5VwThc/KQf1rTtWKKQwDAjBUdR6HNUJkscDBgWIIHAI70+KIFiTyOtCeaSCAAvQgjrUi5yMgkZxgdqhszd+5NGg2kAYH161ds9OSZ0DRK4J53DIA+neoYIGYgnBGcggV0ej2h5c8IBliOwrSnJJnPN26nn3xA0G106CGO1jWLzvmCYALMSR0HfivHPFMI0rSrhXLNOXy4YYwB2/D0r37xDFLd3s9/MY2ijJKowyQBjBFfOvxM1s6hqEwCMELEkn+ICvZoKVRrlWh89m+KdCg9TmomFxp6ThA6yDcsijg+4rOhdTdEbyAR1BrRaN7fT44cMiFcqBwFB9KxYodsybiSScHPp/jXvaWPymnW99O53/gaJbvxXpkG1mQAlgfusMcH6g4NfaGgatHcLBFCrNGsSxgnruAxk+tfJnwztUmuwyj51A7cgf5FfW3gLSJRBC+QRt3AkdvSvwXjOonVsfRV6icFJnaadEyrEjjLkYye+KnvrCRoiwKgrkgEgZ9qtWwPABye4x0NWjbmXKSIcnBw1fl6u+h48qrTuWPhXbF7+eeRdgAK4PXIPWvU9W8IaL4lhEeoafDcqRkF1yQce9cf4N04WcgeTBy2CwwcL9BXfwzoGALg9xjiu/DuVPZ2POqVZc/NF2PF/F37MGm3oeXQ0+zyj5isnCfTjpXjOt/C7XfCEji6tTMiA4kgBYEfQc/pX2wLn5QAwPOcZ6/hVa5tbW+RlnRZEPGxjwK+qwWaVsPo3dHtYPPcThtJPmR8S2UTQuRNwSOF6Y/D1qYwruOc4POfSvoDx98N/D0EU08RFtNgsyqBjPua8D1sLpwniSQPAxDAg8DA4H86/QMDmUMVZLc/QMDmcMcrw0Z5z4xZ0eREcMGBU7jnAPX6VwtzcCAEh8nO0gHFbXinUjLdS8kknGc9hVHSvBtzriiRZggYZBPIr6bl0XU9OrXhQXPUdkc3cX7uxVSSB0z2rY8FeZJeo8x3hSRtxwcjA/Kuuj+FFgkCTSuZnHWPBG78e1WF8P2OmTQtaRLbIpxIhJO76E9O9cmLw9R0W7HiV85wtZeyhqzvvBMSTIsYjDuf4s8nHbHevSLPTligiULlQMAegrzXwFeRx6gUZgCoMiY4IHQ4+mRXsdqIjbqpYAEDv1r8IzJN1mmz5HEN3GR2K9VQgd629JY2zKNxDDoaoxzRwsCXBGMbf61IbxUtzMSFAJ5J5/KvLhBPS55coOR2fnxQ2qS3DiJB8xdjgADqa43xp8ctN8L2s6Wk6S3IXKASA5/CvMviL42ljcwwT/KFJOGIJJ6Djg9+teJ6nqUl9LKZCCxPIJ6V97lORwr2q1b2PYwGTxqtVKj+R0Pj/AOItz4vmS4nc+YSSu7kKT1GBxXnjzK7yK4wwO0cZB/GrpDMjBn+UHIX0PrVOWZogFOCO5Ar9NpwjSiox2Pu6FGNJcsUZ8rxiUoCS68kEdKrTISCSAB7VeuFimUgqYwRztPP51EkDSJGiAkGRUGQTkmtFM6m+RXZVisxIoJGATjOMke+K0NM0aS4VVdCpU5JJ4I7H8q63SfBjRAPOzNk4BA4A71ox6clqzhCQp+XgV6uHw86nvPY+MzHP4Ub06DuyCytnt4Io4h5SqMnHc+pPtVDWboRQOqsSwPJHbHvXS/ZsKAGGQCTuOMj/ABrk9buWuI3QRhQAQPz6166hyWR8BPEzr1OaTuzmdCYTak3OAXDdepz1rrnllGSkhUoeAR0rlNDiSG4kMsbEqwKnoAR0rpHkJiYDDcdc9/pXj4yXNKx+i5HB+xuO06QyapCioGZjg8+mP8a9k0OO7sraKWGSSJAMlQeuRg14lFGY54XV/KYOpz7Z6V7toEoOgiZ0AiUMoZSQSccE59DzxX5/n0G4JpXN83VoJogbxfqtvMLaJ98Wf4yCPy610thqF7fWivKVKkYG3OM1yGm2qSXQkeQSHdgnj/IrvtKkXylQkEKOASBgfSvzhuUHqj5Dmt0Oa1SdkkYgADGCSa555BIzZAU56+orpvGFpPYRNMLTzUYllBPr3A714X4j8fX9tOyJFhQSoDZGB9K9/A5ZXzCzpK3qdPtIQjzyPRJp0iUsHyc4AXkn/wCtVceIrKxKtLKoLHhS3Uj0968Ov/GGo3LMTcSLkghVOAB3H8qyU+16tMgL+ZKzgDaTxnqa+op8JyjHmrzt6GccXRbtY+iH+L2mWExLwzzyngGNhwexOeorK1L45B4Z/ItFhfJLEjqPUdh9BXH2HhgaVo8srKrO2A244IA6GuI1iYLqcsQAMQ5DKcgn2rPDZNhJ1GlrY9elSozXMonSa147v9XmcGV2glIAGckZ61r+HrZ2UEhiRyGP8/1rjNGtDNcguMqOcDtXotjsitURAwbHLdMV9hClQoRUKcbHdg8J+850tDRy+wYGUBAJJqOVoxGzsMIuSSew9ahecqpYEDB5zU2nypLcKhIZc4YEda6IysfRVE4wbPQ/h1+z7B8QPDs2rXEkkRUbl5zkjoMds1558Q/hQvhGWWKD5pCdxLHOM19ofs7aWs3hWcGCWOJl25OCOBwR615h+0V4XWCSe9DIiscSMF5Y/XsK+syyH1hWmfilWpKvXqXfU+JtTt3tPPjVsnlSVAI9+a58pKqsBucr8pz39K7nxfAbaR4iVC5yDjBJ+tcJI0u8k5yxwK1xEPZysd2BpucrMgSIecVIIJHJznFX7O3UELE7BmIUkjGfr7VWSBjcKM5Pc+hrotEty7EqCzA4AAzk15dSpZH2mGo3tE3fDNiRIgkG45BLDoBmvTLOIPaBUUEgZxjqfrXA2KG0JZ3ZCeDtGcYro/8AhK10i1VtrMSvOwZJHvXxOYYeriX+7PbrYdqGh2sFoi7CBgEDOT0rTu9tvZFyVJxkcdAK8rj+K81m7QQKoJBkKkZJHc81map8RtRlyDt2tyOc8emK8ynw9jarvKyR8xVrQTtc0fF2q+dOzMEjC9B1/H2rhkvRdXpCliQQSMdKhutYku5nLHcWPJPanWLskwDDY3cg8EV9phcJ9TpqBGHpOrO+55dJIV2kgkk4OBRJISxjxnj8qmaRFBJBz1qleH975nIAGOO9frrR/PiZLsHloEOCGyfp6VbjDCIjAJxnOeorKs5SY2JTY+TnBzkdv0rRS4VUJbh1GKjlNUiQ5RAASm7k98U/zAoJZsjGOPWq6zyvGSFDZOc5xR5hckKpOME4xgUr2NUi2ZiYgDyMjHrTTMhID8Hrj0qMhwgXZ8jZw2e/pmmIq4BPOeCGFS5I1SBmcO+AAvVWBzmnG4disbEKpGTkc0saqmNxIRgQueM49PWomYZDKDjOB3yahSHykrNIroSAFBzkjpU5nDFck4b06VWEsk0gQxEAdWY8VJIhQjAyCfXgVqpENEsoUyAg/KeMDtTFmMe8kZI460oIUFSwJ6ZHaomJhDkhmYdOOtaECTySkoYpWRupC9xVVZ5ULMME5JIPapJpma5lmIBL4O0DAWoUiVg4Jyp5I9a0TJaGtLiQHgA8mnmVpGJA2nOAcVGFRQCR8+dpA9KcJCxMRbYexA6VsmSAdt5UnOOhHerEbuu0DIzz9ageJYW35BBPQVKJU+VyCAOhHc11QkYyR0Oh3TpIgM4hOdwOPTtXt3g7VhJGpLKxKjG0ZA/+vXzvaXRS4G4AIe5OMV6h4E1iKLy0U4VSFwK97C1mlyo8bGYaNdan0HaMHgODkqcE5yAcVIrMrq5cA5IB6Vz+jakJYlQKwBOSxI5PpW4JQyBSoZskc9v/AK9esm2rnyU6TpysOES20hiACovzcdOc0+W6ddoHzLnIA7VF5riEKAruOcnI+px9KjluS4BCKhbkbRgc07mQrOUYDkBuS3p+FTblXBYZA4H1qi7lXUklWJwPSptryAEnaAeQeppCRMbgKpdQQQcHaMc/SpQ8RwS+TgMQSc5qs+U2Jkkt0wenuajuXwQUOx8YPvUORSgTy3CqSAOvIqu17yIyQQwJGBnH41TuLlsZ3hjjBA7VUeUqFcDk8ge1K4/ZmnNexLHtZsHuAKrPcrK5d2yCPTpVYXgOBgLkjHPP1/yaazqTlQxOepqXYpQJXnSJHIUMGRlJPbIxXAa4PLkeNQSAMg9hXazLywkIjG0tnnGR2/GuK14piXBwRnAzkmuOs7nRSVmczPkhSdv+0AMVDM4liBJORwo9AKS52rsZCXbHzZFVzg7XOSegA7Vyo9FFqMicCUgu2MAk9aaVYuCFwucEntURLqFIK5POAegpY5zGGJIYntWiuXoPeQoC7AFemFHTFKkglckDIXnntURlYkIFD7ucZxj8aUIImLkMDjBG7I59qTHcub08tQRjJzmnOSWIBIwM4HQ1TFyCAm0EE8HPf0xSGd3LqEYBflLHp9KizKVi2zHYHZDkDOAaRZlCKzKwB7kY5zVeGYJw5YEjI+Xg/jUpI3KQxGOcnmi1h2JEBllYkgkc5U5BFPLHfkHcueMCmCLy0zjk8/WmvNL5Ko0ikg4AC4pBykzyHY52FguWO0dQO9Njl82AkHCkZG496YWMYKBmUYwzn+X0qNZfLzzlAPzppXFy3Jw8aghyCwH6VQuZ4ZDIEfIBAIB6H09qV5nZjgggjg9warHYQ54LsQowMZ65z60co1EtacFuZ0jckEnAI6EVneJLobpLZ4FMQyMFsg/lzWpbRi2hLsNoUED8q4+9dpr13L7Aeo65r854lxdl7GLP2zgLK1UqfWZIqPEGVdvsDxwTSofncE4HTOOlPUhR97Iz2qEqXDEEjGTj1r8wcT+jILSwrFgigLv55YjBAp8jHAAO0HqewqMSlmAAAA7nqam8sMgAZiCc5I/T6VHKajeNsSkZBOGPp71KqIr9WCg4B7kdqjdBtI3YA53dMClMgiBAGRkck9Khol6lmxkERAZ9ziQnI6Bc8CvYfht4jQKkcjAKDgIOhrxoFEyRkMecVtaDqZ0q5SUsAMg9envXk4/BrFU3BnnYugq9NxPs3Rrg3lmHCEOTkEDqMVdurRnhDNgdguMYzXlfgnxyjQ2yzz7NqgggnBJr1O31m3uoUcSqVIzljjJ/xr8Sx2CnharhZ2PyzFYarQm00YdzYPiNCMOCTuz1z0/KqEsEiYUg4AxuH+ea6qdrd2LBgwxxtPWsu58pQDnJJP4V5VmtznjfqZMKHcEUFiSBnb3rZ8plgQsQXXjkjgfSsyZInlVi7gg8BWIGfoOtWreWPywoOQMgE84FDaG9SeOQrIoZznpgdAap387yMyB8EcBcDiie7JISMFwONwPT86I8uAgIdieT04qdQV0VfsZiYB22gjcSw7HnP5VsaVYRpKZc4BUgEdCDSKEjKkYLdQysDkfTsauJcqA5AJfGOe9XZvcG2zXtZ1REAGSevOasi+ZMMucH+KsIXaAoIzlOD8wxg96mN8XVgSpJOBj/AApKmmczhfodHbakigHcxJ6j3rUg1IxhSWJHp6VxInIAckjtk1ZS9IIIbAA+8xwADT9mkYunc7qDVQoJEmAwxkdxUw1AMhbG45JJHf2rgo9VJyEcMjEAEnpz2q/DqpTCO2CDS5b7GXsb7G5r+sPp9jLsjlJlUAFSMDJ6kd+navHteuHluGJIVSMkHqT6/Suv8R69vVYy5IAyATnOOlcDeyiZ3fAkJ7mnBWZ24ely6sZb3jW0qMh2kDHy8Aj+ua7fwv4vZSBI/mLnBw4BA/nXBbMjL8gkEgDoKLdVHQ5TOQfQ/WuhxXxHoOMWtT6M0bXRcW7v5g3qMgHnPpxWys4nVCWwGHJUdPWvDvDfiJrYxIShlclck4JAHX616joWqpchE3ggjjJxisotp6s8TEUVF3RD47Xfbuw2lCSoHcAAc18tfEG2c3TKBjAYg4wOtfU/ixkktG3KwAXHFfMPxESRczOpLk7SF54zxx/Ov6f8N6loKNz4DOaacGeWXRIgMLoHQkkAiqcIMkYdCAmdoPXBFa829WLHk5yBjpWddny9zRqcdcAY578V/S8HofmE1qRSbgoCMXIPJUcn8KdIzRhWC8EHKngk+hp0CFgeNpAzlfekaItG7iUB1IIjYZ3g9Rnse9bo5mRKCRuIIUDOSc4NSB/3asSACTgkck+lOUPEwK8gjkEZGKW0jVIgCrEqSQTyRmmZ2uQyMsSgA4BOOOxpbaJ1kAQAJznBxVkwoWOBknk49aVYljUAMx55JHQVjVlaLNKUbzXqYPihWCAOQCegzXHSsYLiNSCSec9QBXY+KYWYhckBeQ3Un2riLwgOC5yvBPbFfiePd8RL1P644Wp8uBij2n4N6lAtw8A2i5U7yVGCAT619NaEwlt4iDwR19TXyD8LLmAeI0dWdZJIxGQRhSAcjHvzX1v4ZcGyQE5PbnoMelfsOQVvaYKMex+Q+IGDjSxHtF1OliUnjGAo3cnrTmbknOAR+VVPtTRICSCGOBxmlS4A3AjIbsa953PxOSLJbjCne2evTOalTaijLkODgDrVP7QJCXA3g/LlR0/D2pgdS/C5XGAQcEGp5TO5ba4bcWdt5PViOpp0ZAA2SkAkk4OfwqDcAh2jODg5HenBipBG0Hvn0ppWKJxgKq4woJIHoTSvKwAGMAeg61E05HGQfTPb1pVkXc6E5IUMBnrkn/Ckw3J4Ud2bbyCMn2FeO/Gf4kQaJaz2NlOHZmIk2sQGAAwSPUA4/Cuw8d+O4fDGlF0LCcEjqB26Cvjbx14pOs6jcbJWZS5Y59T2r4HiLM3Qg6FN6s/UeDeG5ZpiFWqr3UYeq6qb68eSRmkOSRk07RU87ULbaAxDZDdcZB71jGRwATGAfatbRJTHfI5DOWIU4Hb/AOtX5phZSdZPzP6drYeNHCSpwVkkeiKxSJAYnG8EjJ4OOpAqkNuGJGMHFSCVIwscTELuLEZyAx6/jTJEErbicYPav3DC60kfyLm0f9qn6iSeatq8sS7pADtJ557VHISIlwgEhALAnPPepHcGMgYUdOTjNVmWSW6DltqY27QOtdqPD5CfzreEh1GzcQCGOcseM5/pTplKzPv42kgqexHGKheNZzFExAEbCQg4+Yjp9celOuLpHmmchX8xizOBgEnuAOnNMpQHBGGSDgN2I61A+1GAJBYkYOehoa4YoiA5UfKB6CltoGklKKoZzyA/ShspQJvnSMMRxnGR61Gd7MY2DAdNwPINMSabaHdAEOcKw/pUhcKwJGw9TuOOaycilTbJGDrCgRS5zjOME0IzRknAYDrxjFNS6aRCTkHHBx0p8YdxkAknvio5rjVJ9iRrqKJcyFlLABQFzn/CmuxTcW4BUZI5yO3So2kMpGTvUHBJ7VMAUiDHpyBik5Ifs32Io8lthJyec5plwAgIcYzyCMnj6U8RMVDkEE+o7VIySuwJDBiNpBBHHpWbkio0ZN7HM6pp5LLMkrBQSSCOgP8AKqCW7REkAgZPB7+9dVLCJgVMeSAQdwI59ayJreUqXA3hTgqo5rz5pXue5QjLlSaKgBlGS+Y/u4A6etW7eMy+RCjM0YONx6DPUk06GKVELJGAWBX5lyBn2qzp1lNaq2HMhcglQMAfhXLJpJ6ncqUn9k9V+AvhWDWdXS4mXeIgxHy9DnAPP0r7B01Ps1jCiliVXaR268H8q+Z/2er57a9nUAJMCoBIGHzwQR2GK+n4XVsFAQOwPav478TcbVq472Tloj9EyyiqdBLlsSNIuDnjPIPrUMs7MhYHAHy4PrUsqHIyQR6EdapyqBkbhkDOPWvw9to9pJEckxyuTkegqlfAyZJOSe3pUrOFY4AIHfPSqd0wKsU4J75qHLuaJGfKwXgYIGegGT+Nc74suRBoszEK8ineYW/jUA8A+uSOvvWzNKdxJOSPeuD+KOrC2t2SNPKDQEvnjDHIJye+MGvt+EcK8VmdNLZHJi5ctJ2PFvENy007h33vF8uCOAcZ49etYMM7PKcHPsO1WtUnku2MpXhjxt5/Wsu0tZrm8QqzKM8cHmv7vwip06UYJ7H5Tio1HUb5TprEBMAEqByTjkVqWlvLPIqwBmP3gQCcflTdA8PX2r3kUESbmJwTjgD1r6F8A/B5bDT0nugssruSsir0GOmPX3rxs9z/AAWRYd1sRL0RWDwVXEztayPK9L8NXEcWXRpCRuLKOlb1jpcysHDkOoHPQivZpPAQj2BE2DOckdR/WpYfA8IYg5YgbtzDAJ9Miv4+4o4yrZ7VaStBdD9Oy/DUcHCy3POdPs5AyOcuSQd471tiCQpt2kjrgcfrXap4WjiyyKckgAEcAfWrH/CPJuACEdCSe/tX5lUqczuev7aPQ5Ww0iWTcSu/KgMjdga14dBJUEoCRjoOgrobewVM7RgD5TxjP+NWVQbSVRWA6YPX2+vWud3fUzlV7HOnSUiBOcY9ulJ9mMSgg9TgEDk10f2ZDgkY7n2pktsCAEUDBzketCZk6hDY3zmIoCQ2RySc4FeOfGCR5J2jjDhsgYA4PzZx9eTXsy2/2eVWUZKkMBjrj1rxH4vSG0kyJ8EkncOCrZ9fxFfuPhjeeYI+czeaVFtHkN6skM0gdChBz5bHkZqvgg5YDB6d6lllIYs5aQnqWOSfxqu7HciAnaDuFf2zCNkflE5XbG7VBCgYLZ6nk+tRiIElWUMqklQewqxKqAK68vQrs5IJAOOR7VskYshZAQgKkkcEL2NNaJ0yN+BnIB9PSnnO8DODjJJpdoUYJ3gDlieoosyBqxsAWLbRjOSODTZIjywbBA+6AOae7B0AyCcDIU9KYrpgkEZHHWnygmhpjGCMgt27iolJICiNSQDkqMc/XvThlFBBDKec00yqxAbKBuMj9aqzLTCCMgqSMAAE56kf0p52MxBBAwSeOlCsFZgmSOgJGCQOnFEiA4DAkE7sg4yalopSImADiMJwBuAI7Gs28gBBYowK5wQCfwwK1S5M2FGWPygY5pZdzEIAwJHzYOK5alJTVjenUcXc4u8CRKZZiIlQ7izjov8ASmQGOWMvH84YcMDkEetbs2krMs+7DkglVfOD7H1/Gs+4tmgDtEyuowoj2bSRjk8cY7V4lSlKDPahVU1oZ01sk9uwkJCHOVz1Hes7WyDFCzyMyyoJAucsACQAT68VrvEqod52KeFD8cnoPcmue12SOMHchLkFQVJGKiKdzfmT6mDId84yAADzitHT9SMbMrYZCegH61kbA7BgxIz1yePUGki2pK0ak4UZPPTNejSdjOcVJWaO7spg8ILEbuSe3FadnC6Qvdu4RIeQCcZJ6c1ymgSpcsIXZhtwCWJ5ArW8TanGyRWcRAjJyQuRkisM1zGODwzlF6nv8NZFPNsfGny+6tyvqF2+ozyPK4Zm5yR2qCGRQoR+ADVdJGYbcEEDJzT0dOA4yexHevwyvVlWm5zd2z+x8Lho4WlGjTVkiwoTeSHIJPBPb/61NDOrYIB5wSD1qtK4kcqFZQBnd2+n1prMYsF2yDnBz0PauRnZYvSsI1YsAAAOe5Ocf1pgkJzgdBjNRlyI1Lne5GSexpI2fcQTmMjOOwP1qLFWHq8BjUlyJGJDKRz7c1LFncwIII6HPaqciDsuG7GpEuQhUk5I607A9C6rb3VkOFA4IoIDOzZLHJPPrUXmq2BnaD3Ap0kiqQRyBwRSegm7DABvIzg9B3pshUFgTgngn1qVYcEEAgZzn1qJoXaQjBKtzmlcVxdoLggAALkHHftxTmZHjLNwqnJ2+nvTzEAAcjIGRz1qKRQSQPu8ZHrVJlXJFVFUhQFVQMgHpnp+FNhYklUBKg9SaYseZi4T5iu089QKch/dMyglGPB6ED1xW0ZWd0ZyipKxBexGcMYxuI9T0rmZ4biOZ2VgjjgZGVwOpIrsFA8kozgnI4x1FZWo2Tsx8tQ5HzHJxxX3OU5v7Nck3qfiXFfDDrVPb0Y3TItGQ3rgyAALgkkYBx7Vc1K+EUEsSKBGckknH4/TFUoG2MiIdqE4BJ6mtTTdAvvEd09tbQmVhhTkcYPfPpUZxn8nF01Ky6nJkPCuHwf+1Ypa9L9DjZLA3UqW0KMXbkbRwQa9d+FPwMv9fuba61G3EVkG+VmbIB75HUflXf8AgT4FWujuL2+SUXAQAoRlT7Ak8GvatA0iDT7dUEfuARk1+G5zxLo6OGfzPbx+bRinSw/3jNC8JWnhu0FvaCPAG3eq8EexIzVm307/AEhQAAAeO1bCwnhSNpz0HpT4rIxzqFwFPY1+VVqzqS5pas+OlUlJ3kxtxpEFxCVMYJx941Q/sOGFQPLAzxj0/wAa6w2ZaABfxIqhNbcqMsrKchh2xXBK7CMn3OYa1MRUEEgHoOCfxpY2UHYikYOMMc49s1rTWjHcA7MWO4BjwPXFUZLNoS5DMSTnJHIrn5mup0KQgRBAyEHcW429ge9SLaJJGmEJJ5PsfrTY92FZuMDGTwCauQ5MgIQgAdc8flVRlcGyeBha2McQBJGVAHQD/PrVO8Dx4fO4kZAParzzKilSoA747n6Vm3t+BgHgkkAHtXVGRKTMu9kMhBQBAq7WBGST65rEvIZfKkdJIwVxlXbBI9R71r3LErIWC5JJ+XkAdvxrIuo0WMhS0hzkFh0P+FaqV3c6oKxTS9mgYDzWQsOAD2HUj36Vp2Hi+7s3DA8gbfXIrH2ljgLk5yPYUptm2jC8989q1ujSykrNHdad8R5ARuGAOm0Ek+vFdLp3j+3kAYttfB4PvXisSPuJR8j19fWrmJAA+WxjHHaolSjcxeGpzPbU8UQTr1XOOBnrXiPxg0y1uLuGcxRmGSYAkDBLdR/KnRXM6Tl1nZTnI54+mKb4itTrthscksrKykHoQetdOHn7GoneyKp0I0Zc0Wd34HUJokSg7cqCQe3FdJvEYAIySMZ9fauf8HokenRRBwzqozz0NbdwwU7ccnnPpXmYiXNNyOGrrNsY0vlkgAkCoGnYPuZcrnAB71BNITn5wpUgdeSPpULXRkBGcBTwxrjbsZpFtZQqAsCgJOMjGajDgyZHHHWqst2ZGIIVgBj5xnHv9aktSZSCeccHFaQ1NEmjzX4x2TTwrIcsNuBnv7fSvnC/8Nm3kcKCwZi3XOM9q+q/ifCf7NMm0ErkMCOQMdR7mvny5lSbcVQlH5yeOnTiv2vhKqnSstD77IbSi4nD3WgySxO4TDqMMSOorjtZ0d4CSRyeQcZxXscqJJhSAwX7y+oPbNcp4n08G0LhcICRj0r9IUlex9jKinG8TzKNUJJDHOcEZ4zViP8AdgsRuGMAZ7064iEZDKAEYkj3qLzFljBUAKvGR35rpSPMlo7D2kERRyCGyAeegNSOU3EqxbB4z3FQuC5MgYgYHHrT2dF5A5xj6VYKxMkgYYfgYwPqar7GEuRgEd+vNPMm1QwAYAA4NR7nVHcrls5CjuKpFWG/Z3k3sTgdvenW1u+CCeMHBHr2qSCc5GVyDUySozI2MIDgkdq1QNtFSSMswQDr1INaemzfZpQgGV7n1NQAM4LsAq4JxTrX5oGZ8kdCVr0cDHmrxPl89xHscHO/U2EvEmYI+BtAyQKuJJ5rDByFA/Ksmzt03u4JMkihcnoAD/Otm2ZI4zlQdvA96/aKc7RR/LNaN5yZPAgwVddxPCknoamd1G1sAADAHqagN44YBQoOM7SORmpFPmMVIU8cEnoa3UzilAcJXfLPEscIbaDnl889Px612PhC7t4WVAMycMAOwrkJIldQMYIxwR0/Guw8GWS3IM8aqScIxA574Gfzrwc7kvqM79j6DII/7dC56LG6zRKFIG4cjFMfTPNZAAfmPUHpVqxsDtTIK5JAPetK2tlV8k5IIAzX8wVaXNNvzP6CVRwWhXtPCpkTc4ATO1h1wPUeua0bLwzEd+E5Jzk9h2FdVp9tC0KswBIAGfWtFbIOZDlEHYAYNaU6UUc88bUWjORj0IK6okedxCkAY6nk1JqmhxWdyRGA7YCsc5BI449q622tlGBuBIHp+tYfizyYGQo5yfvA8YPBHPvVVqalD3jKGKlKSRhW0EQlBIwSTuB9aurp6vIpxlVByMZznGPy5rm/7U8qRix6ckn0rdsL1pIw6klWXK5GcivkKtK7eh7EJyKmp6TA0BKJhCcMAOhPauW1XQwm8OoQEHB7MB3rtZGV4doYhj1GOCaxLy28/BJIKk53c544HtzXEoOnK6PUoVZR1ucDcWjoj4OHyMEjgjv+OOlVHQowABwRyfau0bTjJu2CMNk/eXIx9PWqk2iruIAAHOeMc16EMTbdHuQxkOpybzNGCFLFcjAJ6ewqGO6DFghJPJI+nWtfU9OFvHMwQu20hV6Y965sRYUFSQwHJz1Ffd5BL2nNLY7qcqdfVG1p975roWA8oYyw/wA81qXOsJDjCKAo27QPz49a5KB0STIGMnAx3x0NW2u0JCgDeTzX2yuloDw8Wb41RGjyHCggjDdTRYKk7wkqRGfvNnkD196y7KNZSImUlAS2R2JrobK2SPaoGRjrXzeZ19VC+p5uKpxgrdTOutOXzixBIY8lv0/SqMujJh3eMBMFR7en511v2RJIhuABJC7fTnr+XNSHRRMu0pkEgDPqPascJPn0kjz4umtJHBReFoHnGEJQAc+pJ6fhWrbeCbJVcshLEgBsggevv6V0kmlSW+Q8ezHKj1pBKEIBABJwMd6+jhSpNaxKahLY4fVvh7bb1ljVAV44GCfSoI/CxtkjUDYmQx9j/kV2d5dIiOhbJHzBexrLmvEaTYOtZ1aeHW6I9gpdCzo9rHaZyMgknOPWvQvDn2SFVaaWMlRuYdAfavMzdZ2KjkKucj1NOOpSqFAJBB4ya8uU6EHocFbLY1etj3H/AISWwhhlJdfKVSSqtnHHFcP4w1m3kQpEwaXbuKlsda8/n1ie3JJlyScAHoT6VRk1qObLsWAU7SXPJNVdVly9DClkkYy5kx16zXEpOCAxJIHOKy7m1dCShOc4246e9Xhq6FwSjBiOCRjFRS6rHG7AH5jx0r06MoUopI+kpRlSiopEWk2sklwCBwP0963L+ZYoIo1+Y53ZH5VixX8v2hHRNsYGAoONx9c+9QX/AIggtAXuHCKuRgnpXkZrjISpeyjq2edj5ymuVEstyGlwxIPTntWde+JrfR1BM/lOpOFLdfoK47XPiAS5WyXzA2QHYetcTfavNdvI8gDyPwCRnGPT0r57DZQ6vvVdEefQwEqms1Y6zxh4+n8Rwi2AXyIzuGeoNcMSgYhgQx746mky7ArkKxGQfWiJx5pRuABX09DDQw8VCCPdp0IUVaCJooTLIAilmyBx2ru/DumCzsydxUsclSOprE8NaRJJIt2q70U456V2TkiJRnJXivUo01uzlryfwos2kQkYZJ29CB3q3MFiUhQQMcCodJZPLIYHJJORVi4YkNg4I7168EcSTbEtmOxGJwOcL6HNb2nIJEEmSCOOlc3bq3kgvwc4zXQ6YXhjJL4DgDHauuJso2J7mIbg4AAz1I6mpEysYGSSeR7mnvGXhJBygOCfeobeTZg7mBXoSe/pWlkNWLKybkBLByOMY6H0qVrnLKSASRjAOMVRVPlLAYGSc56mpoGDgeoz17VDE4ouNIsao5YOzAgDPQ+lRM5ZSAcORk4H6VEQPKDE8pk465NSQgOu4ArkflWTQlFDYLQzLsLZIIOMVaSJg2AA2OMdOnenRqVDFAVfIIK9qupbh0RnJA5J4/LNQaIjjiH3n4BFPEg2kKckdaa7BiV3KADnJOM0W4KSBguc1SsKVmWIlD4GRuIzgjGDUhLKjAiNS4BUx9z7+lOWAckMFIHU96V2BAIIAHGAOtJtHO2QN1dCxGcDgdfrTjKiqAqZHQ/QVKinaSUUqBk56k1H5YJAQgE5yD2FGhnchaPzWAwCvJGOOf8ACoZsrgkHI4AHOKueWd4BIIPBB6e/4809dNdGcqcKTkA9hVJGiaKohboTgnt6VKIjGiIQWUfMcDrVyO3eKQ+aQSD0HGPTNPunj3mEAgspJZeg56Z9a0UQk7j5biNbQqAAzDaBjOfrWfGZGICgBQOgotkJmycgZwN3pW0t5ZxwPFMWBxwEjHJ7c9hWiiYvToFmV8tVfaSx5PXg/wBKp63HBbgMC6OOQVBOfyp1n5twSzjykGVBIPzik1Gze3IZJGd2GQokJAHpjOBWijYa3MmC7afBJAGRggYz9TXQW9nNNCGb5AV3FSc4x+lY8ISKZXcYI6j3rYgupL9BBFF+6+8ZA2Dx2x6U1LuaNdhbTTfMmMzDzVTsRnH4VoalqlvaWrR2q/MQPv8AIDH27is6W4uLISIEALgq2CRwfpWSrF3EhOFA5yazlJNEOF/iFFw0iFQxL7gASCScnoK0Z9NuY/KlnBjdgMbuCM9Bg+1ZyGRbm3eI+SY5kbKnqAwJH4jNdP4s1WLVdYlliRyquMZOeQBk59K4ZL3lY4qsWppx2K9noolUvKcuOhParNrooluNxIcLgBRzVaPU5pZNhiCkg4kyQenTHTmug0mGOGBXU4bBG2uyLibpy7lO70YM5iVdmODgcVlahpQskwCCwBx7V06zybydnmEHJZu5NYmu2V3LIJggEZzuU9vSuariKNPSTsWn0bK+lpFNcxggAKQTk9TXd2uwwlVw+egHc15ayOJHCNg56DjNb2iaubKNjK/mMAQvOCDWtGvFPUcqbktGP8TSbLtDEzpL7HqB2+ntVOK4u7iININwU4GBinQytqN9I8rEsCWHf5a6IavaW8cQLICOAMAYNbSqc/wspLlVrXMmDXHsE2RryTlie/tVK41CS8cNIc5zjHUelWdSubS5ljihAUscLgfeOfX15rY0fw1A8YlmjaU9QN2AK5Jc7ZLaSvY5RbdoZtxGAeh9qsEL5qhDkY7d60deRY5iqAHJwEH16UmgaM+ozu+RBbwAPJK4+XaBk81zTbjuZTqKKuyvBcQ6d5lxcoJVBXy4x3Oe9Z8+pXGqXTz3JAJJ2qgwFXsKm1AQ3V3/AKIrG2wGEjDrnOePyNQxIPPAHzEHnjqK+dzVt0W0TGCl77Rp2pdFDKMqfStaygk2g7Sc9CPWs6xV1Qk7Q3GB2x3rd0fCyEEMvPVRkfX2r8rmlN3MKr5Uzc0mOXyQZYihJ4BI6etdBBbiTaWRVwOTyCPTFZltGJcAkg4xyOtXbYFWKglgOpJJx+ddtC8FZHzlV80rlufOwhRk46D09a47UoQlwXDDGCcAcg9vrXWSDYrOGLnGQCcYrldSyly7KC47bjjnH8s1tiZ2hc6cGvfKzutxGquenHTrULaQyIJSF2tnagcFvyHSmGTylJBKsgyOelOiMvCliSSWGTXHRx9bD/Az3oprYrx2jo7MTtIGQPU+lbFijyknAAG0rgdT3+tU7fdICyqHJ4x61t6eqjCk4cEdOorCtiZ4iXNU3InJlKe0Icu4wQSSBWXqSk/OgyoxkEdBXTX9sxjJOCCeWyQc+uKw79Hk3AHJArtwFZ0q8ZbEU5e8ZTBIwQql/wAM/wAqsWV6IXIDghj09AOorMkeW2aQOM5YbT3ApscpDESLzkcgV+qWjXp90z1OXmR1u+KSEGNy5OQVAzio0mZWWMd+vHSsWAm1jIUsVB7c9f6VuWMf2gHCAN0Izya+KzDA/VnzR2Z5s4eyfkMubSM75YNyzYADZwG9iKhtdZksWCSAM565Hf6mtT+z5oI3MsBQgZBBzxWBeKY3YkfN0BYdDXVk+OrUqqp30Z00Kt3ymo2oid2IGMnPPc1EVYoCwB5wT7VmwTYOTg5OPpXSWFmjRl3XBYYxX6TCTmeqrIymYgHAOCOCB0rPu7YzZJXcefwrc1GyMLAIcFfmIPQg1RSMzIRuwWPUjpWyps1T0OQuEeORwo3BeSAOlZ5YAsT8xJyCexrsNV0p44nZCCwB49a468JgmKMQSoH3TkE1fJJK9jlmrMqOxeUgglxkEE1KSwVTjLZ/IVF5o35YgHceSOhx/XinMQXYFgTjOM4xUoSGMxfcc5I6A9qljyVJAwx9aghYM2cgHoRjrUz8xkBth7VRdiO5glkIKLnAzjOCTWtZWhFiWPDBSQDgZOPX8KqWxZ2jwMA4LZHati4YG0UAEYBB+v0pWMWznw6rIhbC7h0z0NSzRRxuQXBXj5lOR+dR3cKkEYKvwwBBBHvz2NQrhhmQDYByW6VXKNK5qyX6i2WJMg+qnGKpyzmQsxLE5xyKhTLMCSWBG5QO49fpQJQWIBwMEbj1B78e1SHKiVpCcBCDnk8A8UyEGMBUG0AbePT0pJJCSGAC5wOO9Sx4Em4DAx0rNsl6D1xGpIUB2468mpLfekhc5KkD5c9cVDMXwSoBGerD+VTJIfMwfuEcHHPT07VyVvei0S9jotPlG1d6hTgcZyKh1iMKxZQoB6n1qHTwXOHIJJ6ip9fYrYkKAHUcbjjJr4KhJ0cTbzPN+GZmQEhhk7g3Az2qYSHkDIBycjtVK2J6F8kHOfT2q48oGQDzjvX3cWmrnpIlhZlwd5IzwTUvmmN92csTx7VUjkORnGD70N94AHkHIJPU1jXh7SDg+pTV1Y6vTLg5DNKgGcCNQSSO5z0rpVQm3EpQlThVJ7nHArjPCkZ1HUYleUIIG3EYyDx09+1eoarZpGsRR94YBgCMYcjnj696/McThJUqrifPYu1KVjlrqXWdNRZVh2xscBGPT3yKz/8AhJbu8kzcgpIpwVU5AI/nXqa2Ylt0CxRmTaBgruGfpXEa7oTx6lGYbYRBicyBflH4V9Dl2Iq4aHK3oLDYqK92SLnhHT59XkVpS0EBJUSMCQSOoHuMg16Lp+nnw5GyszXUDEktwGB7kn09hWDo1v5USsimJQBkE5Occn8TXZWl7FeW7Qyyh5Ao285Jr6BYKGIaxH2jhxs5SneOxj6n4ktJbMtG5WeMblU+1bfhnW7TxFoyF3zFKDlSMMD6VwniDSxFO7IFLDOcHp7VW8Na8dOv4oJWCBzhQTwTnke3FddLM1Tn7Kpuup00qEKlK6ep538Z/AZhvHdISygFw2cdT+A4+tfP+o2Jtrp0RwQjEZ7Gvu34j+HoPFOiPMiZEUZUxqc57596+N/HGknTdQmiCtGVG7DDA+ld+a0o4mgsRBXZ9lkOKb/dSexzKREOGwc4zweoq2JDkITkk9cdKpQudhLEAg8EHp7VfichVLjccZB6cV+f37n3LuPXKqwIJGCQc5znrx2rHuYy91KhJKbAPl4Iz1rY8xrmQ4ZQOx6VQeIR6wfM+eMqSzDg5HQUhJkhkKlhHuZONu45JApBIcEkYY4zg1ZY7kUAZcg4wOgquwCEnAJHcijlHzXJjKHAyCG4+Yn0p/26O2DGRyiAbuuM4/nWbLeCKE+bKrlSSuRg7fT3rkdY1SfxHeiwtd0ZfKrjv+I6VvGmmrydkDV1dnpemahbXqiWCQSxtnJz39Kt3SJsVHAZiMgAdPQVR8H+DbjQtFTzsGWQl3Jzxgcfz7elaMqhiC/APSuvCa3tqu5+YZzzLEN81zNmtkZRkkE9eelUZoHDOIgCAfoM1stbIkgyCB1APqaY1pEckAl/r1r1Y26ngKoYVxZFbMuzAOw2lCMgA965XULMMxizuOPlXGBmvQL22Q5MYIBAzn9a5yawMl8CQoGM8fzpzcVG534acpzUV1OMv9LlsrVJZQGmfglAcA+nPpXOtK0W75iTnk+9ela5brdWzKI2BUZBJxg9z7ivONQhMbSKQQCTgmvK5m9z9Ap0fZxVykNQm2sRIwA54OahN1NJIWLMR3GfXvij7OGBBfAyGOO1EbAqApKOTw1UmdKZKJDsBYZYd844oKhwpbJYEkYqOeQhQGOXHUgcU+MHzEGCQepHYU7lXHbi8ZC/MO4NRyNtAGACRgY9KnSIpkjhTkAEYz70nQkEAMR1xnI9KaZLZVhHlZwmVAPPoaazS/IFAZCcsSeQOauLEACQDkc4PemLHGzAlMA8ZHatExFbLiPJBbHb0ppkzGoI2gZxx0NWpIViBycg1UcRuACcc4B9adxWuWtNuAqypnJJ+6O5qGf5lbIOc45pbJF5bJVgeg5p05BJ5BI5x0zUD5QWGCGEMok3jgc5/TvU8EgRhwWIHAPamQr5p3MQB14OMVM5DysScAjAKjrms3ItQuaulX7ISjnKHopJx9a3LeRwFLcg9CD2rlUt/KVW3mTBxg8V0VkyywoVYBxycHoP8a7MJiPZTSPn84wEcRQbtqjdtVDxlWAz3aq0sYgkJBBUc47mp9MJWRgCDu/v8j8qhu0Du5fKtkgHsBX1CrONnc/NcPlyxalDZotW1xnJIyCASDWtDMmAS5AxmuXtfNLEqwIA5JPJFa1pM+UCgnHXivdw2J5z4LMsC8NNwe506HZhiwUucAZ68VUuW2bBGACBk55z60W98dhIXYw4BJzj/wDXUEzbg7OcjBwOmTXqe00sfJSg76ooXjie3cEuGD7lCDAyeuR7+tVkX5CpGSOV4x9alMzR/PGdhIOC3Y1NZWEszIX+Y8ZI71zzmaRkoK7II9MnuiWBygByNuf/ANVYl9p8sM7hwwHVQgyT6/hXq2l2ZiACnYWOS69T7Gk8Q+HYL22IWPYzZO6M4O709hXiY/Kni4OfU+/4b4oeEqrDVX7rO7/Zq18DRorWWVmmjfaG7FR0HHQivrjQJGSNAwIcgMPoRn9Qa+G/gjaSeH9fniditvMwk354HGCM19peFLpWtkJJcEADJyQMdM1/IfFGAeBzF36n1ObKLq88Nmd/YqBEoHHOQB2zRdPFbK7kqgCk89ziorCUrggBhgd+lV9ZlT7ZFDKoIIJIPQ/hXDh2tGeNDVrsfAP7QGp6l4l8QTxsWDSSiOJcZxhuT+VVPB3hyLw7Y/acZdiWkyMZNfRXxe+GcB1k6hFACoKtEmMck8nPsBXiPjqY6PpUyBgGJOcDGa/XsmqfW4xhHZH6xk1SMqKUeh81fF7VlfWZ1XLPJuYnPcdMD0615K0mcsPmB5znoa73xsw1C6aYZEpYqPz5rihbqJTG6sgB4AHB/wAK/UYyUIKHY+PzqlKeJuzT0hhPbYcAleCB2NdJZ5MKpEpwOCSelY2mBEQBBgjqD3962rNwXztwOteNipe8fXZLQ5aEbmpaW21cgDjgitewjSRdyIAQwz17djVKA7owAOT3FbNjCIIVLAFWyAQeW9a8So0fcUYmrE4eVGC4A/hXsK2rDaWUGQqmMgEfpiszTrSPeZctHIRgYGc+1aqRuHUk8ZwOK5bnW0jSs2UMFwxKnPTgitGEgqzDa5HJOeQP5VVgYKASM4HI9anUkqChEY6n5c59qu5kyZScq5LBTnBxwfb9an5bAzgHqOtRRxFgMyksex4Az3xVi3AiYjG7nr6UtDORp2CBSiv8wPNdLbRqkB+fy1I4xWJp0QmmjXAAPGa6UQI7CMqHAHII6CnHQ4KkrHnPxPu5bDw/Js3AlidyHk4HHHpXy/qCT6teB0DyHPCKpJ656Cvvrw/4Y0nVtagGp20VwmCFinGV9+O/Fex6P4K8NaSqtp3h/T7YkfeWEH8s9K4sbxF/ZMeSNO9z854ixE5NUon5m3XhfX9a06OS00K8lPlnhLdyRgdSMcCudfwbrUMqySaVexAEA+ZauuD9SK/WO4hSOIlEiiQHacAAE+lch4jInDPIkZIyuRGoOPqBmvmavHNWlHSmfE0KMr+8z5L+D/w1ntY4HljZGb94WYZyD29q+mtBsmtLZISchQABnpVfTre2hYkwKpPPXOa3oWhOBG4PcnAFfmeY5pPMqzq1D15zk4qJNbSHYowFAOACOfzq9bkvMoxnPGOtU/NjjCLjPbjqatWbkyqVbaw7j37V58KiRxSXkdjpiraxAKAABnaoxV9NQIIyAB71zt5q8Gh6S9zcyqir93nG71HtXkHiz9oWXT0ltNPjjLklvNk5A9hX0eCwdTF29mjWhl9bFStTVz6El1+GyUvcXEcKD+8cfXmuW1X4r2XmPb2N3FM4B5jOSD2NfJGrfE7WNcSU3t875O7EBwCD2x3qtZa06SW8sDYHVwSQxyOmR+FfTR4fqpXclc+lpcNSSvNn0L4g8RS6xbSh5cOQQCTgE+9eNeKrmSG1BRSxIyRnp60lr4wvYYcK4dCwDLLyD7ZrlfGeuG9nnBj+zgEgoMgA172VZbiMNVvVaaPocuy+eDlrsef6xNIbqQls7iTyelWPD3i6XSpACwC5we/FZl84kDAtyc8ZrMeMQlSCCGO1jnkD6d6+ydWUPhPdrYeniIOE1oz3/RvEEWo2wAAyQDkMCDn6dKo6vMiMVAAOc5HevHtF1650+cLESQWAxnHGetdrBqlxejdKSwx0zxj0+tZYnMl7FwmtT4ipkf1Wvzweh23hcJ9qjdiTjouc5yeQR+Vet6dJKiIScoRnrnHtXkfhBh5iKUCFiMA889hn869l0m1ZrcK7qGA6AcY+tfgGcp+3uc2ItF6l+0lWZzuU8DqDVLxRryaPYSsDG7spCqRnJ/Grk13Dp8ZZyNo4IB6145458Wrf3ssCAgIdoJGAPoaeS4F4zEKN9FuZ4ei8RNJHNeJ9XfU7gyMBvYZYAYwR0GK5G5dkcjGGI3A+lW7qV2nLkkjJwPUdqrTKepGRwc4ziv3ShRVCCjE+2o0VSgkhqEM6EjYcd6WWJZMAHI7/AFpxVw4Z0Dow4wauWcMckiBzjDAlfQV1KMpOyRVWqqUeZ7FWy8Oz6jKkODsBDADAIHckmvQ9C8K29jAC0BBY7wcAgkd/YU/SPsEaOzSKjDpwTkenFbUV5BGreWcg9TnrXuYTBWfNNan53m+czrL2VC9upTvE2wkmIoM8EdCO/PrXPnAnYbN6g7sjtW3rl4DAVLMijng4rlJdQVSCeATg969xRUUfD3lJ6lrULiIxlkzv6ghuPyrl9SVpASRjPHPatC4ugwZ1AJzwAP6VQZWbc+Nyg84PQ1x16qpxuelgqMqtZQRTs9OMaHJzk5z61OsKn5icEDrU7hgiOh2Mp4IPSqc0wViruUGN24DOT6fjXzdWo6juz9lwmHVCmoRFjkRXUykEA9/0r0vQtXln0JbYuHABfGfvKcDp/WvMoLcXDBwMA8nNek/D7ZumgYKRLAYU3D7pJyefwFeZOj7aSjJGePjFUuaWtjJ0nxC1rqksRJVN2VwehzXq2ga0k8aqSHcruz1IHpn+leW+KdEFhcF4lyQe3FT+Gtakt22FyCTzk9RXh57kElSVWnHU/OalaNWbS2PdNXngv7EK0gkcRBVdcHBA4ANeEePfAr3sks0KlnJLEAdCa9X8NXAvLMbVUKACAOhrWvNNiJMoOG2gFSAQa+HwmY1sBP3HsCS2PjSTwpLc3pgDMTv2so7CvTPB3w6h09I53IcE4G4YI9+a9SvdItGu3b7PGATksigZPTt9KHSG3tpSqocRkrkYxyO3rX0OJ4nr4umqVrXJp4X31K55n8Q7yHS828SlkKYO4gEnHIrxSWQz3LhiA2TtUenYGuz+JmribKuodg24BuxHQ/WuI0WA6jeoxyGB3ccZxX0+UUXGgpvqfZ0KdoJLc7rwtAYbdg4Dl8AlhyB1GCK6gghACMnPAFZ+kQxwAlnMx4PIxg+n4VouHmcFSSSMjnrXqJa3ufS0KXJFKwjnCjJAB5zmmWs7Q3IKjncCT2KZ5P1pQoljKqqkcgkjt3pfJSNSVALBCApPX/OKtMqsr05I+9vgNbxab4BtJ4yVKxBh5jcHINeM/tFayl5BPaFsiQEAA9/X8K9P/Z61BPEPw/s4JXJdkBBU8KdvT+deY/HvwuloxlSUu5JI3c4HfFfdZJUXLqfiboqnXnF73PkfxvOZJPNcbpV+UE9/fFefyRsZiwbaGHANdn4zgaC+dzOsqnG0L0APQ+9cpxMxBGCPWrxtrs97LqNncbawM10ScFMAZHrXZaBYm3UEKVPXOevrWNpdkgdcjccDcT0J/pXWWkKuCSowB8pz0r5qtVT0Pv8ACYdx95lqOMmMuwyRzUGolJbYuqZJGDtPWr0blY8EbkPHTpSTxF4mRRgZDbQOMjpxXJGXK00ejUhzQaZwF6AjFgpB/XFV5TuC5OARnGa2L+2G52IJwSGPvWLKoJwhBOO/avpYS5opn5nXpclRpEcMR5LnGT09a1LdBKGLZGeMdKpWsIbDgZJGSTV+R3SOVg/mFQSox6DgV5mLn2PpMro2jdnlUu4YU4wec4qCSTCOETIYcZ5wassobqCQR0zTDGI0OMKRzzX6a7H8yorJtEJG4JNjKkjgn6URPI+A4we+e9DZPIAINOEQ8t2YknIx7VNzZDoWC7mdsKTjBPFLJ8rAA7cnJANQK/XEgGOikcmplRzvZlOFwSfTPH9als0Wg5ZwFIJKgHIqWPbLh3cg5zkGmOcBd64Ycnjr+NOiaNoQwfJbkAdhWTLTLEzJtUABs9STwKgguVWULj5s4BA/X2pIUMkTDIJX14pTGxjDgY5xyKSQy1MpcjYQAMjI5zUW0ICCSV65J71FtZWABYkjJ9qXccFGyU7kjg1tEh6hLvMZCHhhgH0PrUkZlkjAYKdoxnPJIpGZshiSVA4Gajj2lZXDshJAweeKtSRKTZXlmYXCALtj3AvnnI9qFLLljgDJxj0p86GRQwkJAOAoHWmS+ZtBQAMo4LDI/KqUkUqcmRtIpkLjhcfmacsi53bSCRgknpTTCZAdoAB96mitnRgVOSemRmrVVGsaEn0IZDuJAG1iACcdQOlOIGwEkkjnAqaKzaZiFOVB5I7VNFYTBzsUEZ5LdxR9YUepssJKXQgtiG3O5yM4B9D6V03h/UDBPHt6EgADqPes+KwTzcLbFATkjdnJ9fatOwsjCxdiqEHgE9K2pZhCnK7Zr/ZdSasont3hjWAFQOolJAw5BBH5cV39o8TKpUiNcEknsfUeleOeFb3y/LUEOeMg9zXqGi6ghiJJBH3SCP6V9dhsVTrwUqbufF5rlFbDtzkak8m3BVgQRyfWmK2SoByAO3agsHyAAAB37imoYljJUgA84HauzmPkXAkdg6An52BwRjp7/Wmm4BKIcBycDJ61JFKgjIyMjocdaqMT5jFlBx39KnmEoliWFoMyFNkXJMg5yT/+rtVa6mGTk5UcZFN82MAgfd64J6VG7CVVJO5fRjjAqHI1jErzEI+0KTwMMD1pm8eYSQCRyRjg0ro7OHX5gRgc9Kr3EwjDgkqcfe9DU8xqoig7nyQQTzwOlPkuQoGTuYHGcY4qil3sUFySAOMCjzxKrENg9MEdRUOTHyjL66dlIJIU9D61xuuytHGMEEMxUd8Gurv5jHaqSM5BwfT8K4XV5QHDO2V3EgAZyT2rnk7lRWpmSERsNwBccAn1qMyiIkgHcTkntSSSvuY7RtPBzyaYrgxKSCHJI55qUdaGtOZJSUXaGGSxUjNPDPDExABbnAxmpGz9mR+WiB2jJ/ipsdxbMxM0UgbBCmN8cjpx3qrl2I5kkEMMUqqZGXdI0b5AOeB9cUiPIo2OCRwwHpj3ohmDPIQhOBz2p6ujSoHbylbgk5I/SldhYdao67sfMGOQ3oKmOVAAbgnJ96rwTpETHICgPyjHQ+maW5zHMRkYwCAPSqSuUn2JX3290UcbHwGwTkYI4qVLlQrhhgsMZwDVSWYSsigcnqx/lTv9SSCAyg8leQfoaTiHMSwuy3LxxOWUHgs3XP16VIFEeSZFzknaepqlGY7glwGCMCPmGAasB4kZAS7uRkgLwn1Pr/hWdgUiVnl3kAAswyM9h/SobglkxkgkcmpC4ZCS2M5ANQO4KAK2WA5FXEpakJjaJQQeAAeT1pwyXBIG8gHFNn3yBsECMdBjkfjU2noJm5+cY6fSlUlyRcmb0Ye0korqOvZito6AcgAnJxXG3ZMrFmG0HgL1x/jW94ivsRbA2CDjA71zjksMscH+tfhueYlVsS7H9Y8IZf8AVMHFy6gitECTx6Z7U6NSepViSACDwaQh1iRyMr1K9c0LKQQoUA4zj0r5tH6HHzHOQSpUY55PpVk4lck7YlPccAH1qkLQkqQ20Z+7TzuDquCQOuTnNN6lWRKcLwx3HOB7imzQIz5KlXBwTng/hQ0OybehJGQRn0psil1DEkEHoTUWuPlQ4O0syJgRxhSWfOTkYxSwSNIvz4IxgHGCKaqFRy2QTj6mlGQxCgkDg4qXElxOg0XxNeaayAS5iHGMnOB04rvdH+KDRyRB7l3iU9Dxt9cCvJFBJUIcgHJHTNNZ2BYkAr/OvMxWAo4pWqI4K2Cp1/iR79ZfFv5G82UlSTgDGVH1q5L8UY3KpGwXcAq7jnJ/xr55inlVgCVEZ6DvU5vpRkZbByQAf614M+GsJJ3PNeS0We7/APCzI5CQWClSVODwSKl/4WXEuPnARjyhOOPrXgCXt15SjACEngnkCrMepyqpBbDjHWuWXDGH6E/2JRPfoPHcMyh45gw5yc9av23jmN3xIdqk8g8EH1r55XWLpMt5u8nGCeMVLH4nuk4ZtxJznJ6Vy1OGaf2UctTJYfZPpWLxTAMBZY2DkMQp5OOlXrfxWpGQwJJxhjyPyr5ot/FkqM26RiQCoxwQ3rn/AD1rRtvHMsTKC7BiMZzx/wDrrzKnDVRfCcM8mktj6Th8RQvgM+Se2atxaxboqorq7uSNxBOz0P8A+qvnK3+IvkFAxZyAScng571raP8AEFrm6it1RiZWyCDkACvMqZDXpq7RyTyiau7H0DHf7jkFZEB4LE4JrTjnjlj3OflPJ21wGg3RliY4JY4JyDwcVtw3ssTExkgL1JA4z7HivmaseSXKeBVo8kuU6LKNGyRnaCMjcMYNNnuTEAXOcqctnvnj8KzJdRZyMHC9cAdqqXd6XXAYgMemO31rnvJ7GCpsr6lcNJcfK5OeAf6VVWMkEgYGe9PaHfIpIII5yO1aVtaKYgCMAngGqvZGifKYrKcggke2KURnGBgegFaFxAxYEKMBsADuO9M8gcYGW7j0p8+ge0IYVaOZHByyncARXbeG/ERt8GQ7mztHHJB7+1cgIvIwSWGeRk1dtUeJgQxY5BznoacZXehErTVmemX+rQz6XIC5LDG1OpIPU14V8QFbz5mXa4BIVuQcHr2r0mGdpYmBPOMZz0rgfHNu0ziV2L44JB7Y4Ff0F4dYj94oM+CzyhyQbR5DcRlCSORyQPSstxuDByA4zjJ4PtWrrAC3IQKxDfNu/hAzj88g1lXEh8wKEyoPJ6HFf1fS+FNH43UfvESx7dxKknGBz0oaNgUJ+7jOc07zhuGASvU56ioxOJNxCkg5GfSuhX6nO32JZHRkO04IPBHeiBwVAJ3Hr9KgWA20bMfuAbjk9vWpImQBVaPejLuDIcYPatLmZNJc+Wy7iAueSeMVJBi4klCOoUIWJJ7Y/nVQxqSSy70yDtbkGnowLPOFCHr8o4GPb0rmxFlSZ14ZOVWK8zmPEk4MCRCZg6/MCRyc9jXLKoZyXBK+mc5rovEZ8+dnXBJGCMdu1YMMBVHJOQDwAOlfiONd68mf2Hw/BQwMLdjqvB98bPUtMCny42nUsR2BBzk+lfWnhHUDJbqSeMADAHSvjXTHMUkZD7SGDZPXIOcY719Q/DTVUvrG2lBwNmCSOTnrxX6PwriOalKDex8H4gYJVMN7VI9RF0GICsSM55HTHSnNMu8B9xA4LAE4rONwFAcEEjAAHfn/AAqZJyZcKQgPqMgV9+fy/Ju9i/5xBeNGbDDAJOCQaZ5odiAApBzgelVzIpzgkuTgjbwPx/KlRyWVioDAEEZqSDQW8XBOAW6ZPYUCQOcsMnPXNUhIH3BgFPTIp3mgMNrZGMj0NLQC60xjfGAVAyDVfV9SttP0m7vbljHHEvBzjcT0FMdmeMuWUkHHJwfy9K8W+NnxBTTrKWxEvnhm2mIMCNpGCfzFeNmmNhgqDnezPaynLquZYqNGmr6nnXxi+Is+ratcWyOptwR065+teQXFyJpSTw3en6rePeSvPI+STwDz9KoPEVYMxJJGRk9K/B8Vip4qo51Hc/szJcrpZZhY0oKzsWDIrsBuDHGd2entWhpNwVuEJAIBAAB4zn1rGIQMATkHgEdzV21+UoBxk8YPepoyUJKXY9upS9pBx7nosFxGEdZsAYyM9xSceWgjQID91s8H8K4+xuHnbDEuFJAOc49q37O1lkZQJCxJyoz0r7CHEc6cVFH5vW4Do4io6kpbm4YGlBaUKHJBwoABI6HA4pxgjiWIsQHB3HBzj8KzWmni3BhuHQknpSr5krB9gLgcEnAI+tJ8T1ugoeHeD6suyNEdhU7CTkSDIOf6U99PhQIqfMG54GAD1rOjJlYAHIB5FTxPJFIEBJU5G4+lQ+Ja7OuPh9gUTrZxrKxBALfwk5xT44omuAGIG3rx1qCQlOWPBp6qzOAoyxHXFYy4jxD6nRHgDA9iZbUGTzT8gzgIeR/9arJtIbi4eaeQuxABB6ADoMUljbvKsvmkocfKD2Oev5VYaELEhUKJT8uD3rjlxDiH9o6Y8A4BfZGC0tFU7RlfTpVj7ND5e7GxgM7T06daPI2rkquDTpbXzCAXJOB16H2rL+38Q/tM64cDYCP2SN7e2VAETI4bcRjNRuYEAAgL7upbnFX1snnwCmSAB16Vfs9CknXcUwvqaiWf4j+ZnSuC8tjvBGAwieMqqsFYFW2jJA78d6ayBVKhCR1+Zic+nXpXQX1idPUOjqjDgjHUHrWZchXiQrgNnByO1c0s+xHd/eddPg7LHtTRTFweVmXzAuNu7nYPT6VXuY0TYdgIBLBQOpPr6/Q1f+yo6nIJJPX1pwtMqFJIAIOfQelYyzqvL4vzO2HCeXwWkEZghVkBdMA84I4qaKcIAEVQ54+YdBVxdOaXkkAEgn39vrSyWZ3knkgY6VxzzWq9mdC4bwMf+XaOv+FV8thrTOCSsq7AcE7CDknA79q+qdCnEmnxMGErkA+YBgHr2r5B8ETtFrsUDqkZDBVIY4yRn5uwr6f8K3hjtsFGUbQDKWwoPpivwTjSTrV/aPc+SzrBU8M1GkrI7TnaGJHPSqkigE8DOc49aeJ0VkVJNxPQkdaa8ZLHIJJOemcV+Vu6Pk7FKRdmQQFJPNUrjAjAyACTkgcA1dvVbJAIJxyCKoTs8kTlmGEG4gdhnGayTdyoo5/UbhYFLu4CYOcCvFvGH2zxrrTWy7ngyFJXjAFeseL5ilu6ICWK8AdzWV4T8Ox2ccc5VS7ksQTk5PXNfSZbjp5dF4im7S6HVThTes0Y/hj4HjVEjR0YIoBzjIBHQfjXZR/s+wKqKEKBf7pwR68+ldz4NuI7W9EByA5znsTivV7C1idUcJgkfxd6+jw/GebR1VVni4zDQlK9jzLwV8IrHw5KZghlLAAO65C4/nXerZDaOAUAwABgD8K3zbrgYJA9AaiEAy2RxggCvAzPNcXms+fETbOKEY09EjnhZAlyeCMkBjnH4U4WhGAxBHfjjP0rbNmhUEEDjnPUVH9jUAKDg8nmvnXTkbqZkm1zyACM9BTTaBsMQdoO3GK1mtiFAGACeuDUbwu/sM9hUOn3NFMyxb7SCAR2Ax70v2QgkkEnvx1NaYh3YBBBU5/+vSlBzzk+pPWkqfkCncx2sjuA2Eqe4P6UjWb5KIMAcYP+NajyRpyzBPxrC1fxdZaUkrFkO05GW612YfCPE1FSpq7YnLlTYmo7bLT5ZpnZVHynA5Ax1r5Y+IeuprGph4pN6SFmJABGAAAM/hmu5+IfxSkufNgjcpGwwAhIz+Irx2a5EylZAR3BIx+Vf114e8GyymH1vEK0mfC5vj/aJ0ombNIybsHI5ApFBdEyCScnPpjt+NFwF8wYLEId2MYye9OZgCSSCSMgZx9eK/oCJ8RK40KzAZGwkZIznH41DGAXJJJ28Zx1qcFmBOMr04HUU0qI8gAEEYANdCZiP/dyYJODzn39KiDDAYAkEcAjp7VCzGEkF8HqDjOTUikYYhsEDOP5Voo3Ahc4dgnyMV2k+lIlq0URUvuK4yxOc1J5eQWIYk+1DoGDcgbgMbTTUQ1I2RsABsA9qijhYMiSE4B+9/8AXqZ2CsgkIBJx06mnOhkJAIz1AHamRcruSMkDLdOKemVgaRyzuBuCjqT/APqp8SBCHIDnkYORz607aME5BPp61m9R3GiQGVS2VQY/h5/KnRyF3dkTJYcFjj880sZYoThgAcg4yPpTJZAuTySeBis7XNERrIMkOMAZJwOtZ95boJCQeMbio9KtG5KByQSMHIJ61QurgtHlRnsB6VDpJ9DojOxmXqmNCwUqQCRnnNcvqSvc7AUIdskAjpXU3c5dWjcEFcc1lzwBwUJDbuSQOlYSwt9jeFZo5J4pY8qy4k7gjGD34pBZH5SQd3fB610jaaJ7pI0RnnVGPBzhQMk49gM57AGpotIim2SRMHRwGVlOQVPfPf61zTw0oK7Z3Ua7nJQSu2Y0CfZLRrl0OAQuQcA5OBSNO7XBDDKEd+Me1WNddSTAihkjPHPX3qkzI22RAwKgDr3HevyDPK7q12r6I/rTgzLPqWBU5q0pE20+YdxwVHQUzieMFwAQcAg9PfFNNw7SAuSSerUhXe5YHYCDgjnntXyrP0VOwGUuzIDkKc//AF6fuLkISpIAJOOlRplWOQCSMHFAhePGBwfmJrOxXMSQuQpULxk9e1TvMY7dgqgMSuD7c5qtI7qw2jCMRg+v+cU5yZFIY4AO4A9jVFKVx6ZAIJIYDcfoamhUqxCqjJ1JPX8KqrJJJOEBGQOmOtTB0Hz7xgnaMetFguSiYq+Adw7j0pruYmGTuDA5A7U1I44wWUgMTyPWpI0lyoYoC3JPaiwXRPA0hQh2AGOnegOXJYNg4x1pquDKFDAknBbsMU0rtJAABJ6ik0F+w+beAXQZYDAUnApIsBgXUqzfwg5xmnySkhEVQSTgsTjAp4KgAZ5IPNRewXEUEs4IIJGRkcClLl4gGCoUUKCONxHc+9NfKooByT3NLxsBIyc4IpqQhYlR4gwIU52nJ61XmjSR3AOB15PAqYKAQxQAKcgdaclqgIbAUEnJHequZSjGW5L4a8I3niTW7eCOLbEpGZGHAya+rPA/w5sfDdgrCKIzkAE7c5P1rwj4a+JYNHvnikADswZSAMgDjH419O6HqsWoW6SZ3kgHIPIr8z4mxGJ5vZp+6j814jniIvlStElazM0jB8lOmR2rRjtkjJUEAgY4OaUYUDKEhskEjqKUkoSCOe+O1fnLZ+dybYRYVgBktnvzmtOCMb0LAKR3PGTWShAYsCV4yM962LGUgAgghhjnmobTM5G9bWxa3zgENz1rOvrJ8gCMICCSVPI9OtX7GQMAFLEjnJGOatTpFPEQHDMeoB5HtWMvIlSZzD2yIoLEHHQkdKzpogS21sN2AHBP17Vt30IOEC4GO386zzZhFUDJKtnHXJNYM6ItlAWrbwAMjOd2MZ9ePrmp3swmSDggbiM9c1Z+zyq+AgA6nHWoNVYW1uzlgp7Z7H0/OqitTVMyL26MeQTkdvasS+vSyFgQSCeB3pNU1MBCSeMgEKAc/wCc5rjfFXjWx0GzZxOjyhiAvIJAxzg4OOa9Ojh51WlBXO+jSdRqKV2a+o67BpkQlmnCpkqyjBYg9SAePzNcHZeOTq10wWQBclV54wOAf0rgNZ8Uza5JJ+9zAegP61R0S5e21GEBwYwcYB6Cvs8PkSjRc6nxH2dHJkqN57n0Jp2XRJSSxI4zVxkLxgE4IO4hfUcisjwzdI1omSSoGQCc4BrZYNM5CgEZGAOCK+NrRcJtdj5SrH2c3HsU3iMkv+ryCdx56GprhFih+9gMOVA6VqWtkGDMQC/3VVsgFvc9hWZqRMZETgJKuVZc5yfrWeraRnHUoIyBz85BUZAIpLy68i0aRmCKBwT0zTN5lcqoPA2kY6il1zw7qmvadFp1rA6ySE/OV4A4xXRFRcoqTsjVKP2jsvAF9DfaWJllQOQGVgucj0zXTXEjtCTjJ7H+lRfCr4WXulaPDHfkLL0wBwR616Hd+E4rayISENzg7V7+v/1687EqDqP2eqPExFWnCo1F3PLJ3RYw5PzDIwfWqayGXIVecdM9TWv4j04WMzjGUzwawkfkjoRxXFY2hZpNE6gkO5BBUhCPrWxp8Rt1AcKS3TH+etZ2m2wlnDAEDHOTnNb2wbAEAXHOTxXTTj1HJnFfEW2MumSngAAgYPIJ9q+atSJt7woP4evPSvqDxxAX0uVySW2k59a+YvEJQ3kik4cAsBiv1PhWolzH2fDb95pleC6RnIK5JPB9Kq6tAZLWXO0k84PQikt5AsgcZyMED1PpVwxiaBywAzkgV+k81z9EcUjxvWIXW6fKjYucEfWqbPEsaxkE/QetdB4zs5IdQJQqqAcDkZ7/AJ1yhIdhkYYjofWvWoyujwKy5ZMmE4IJAIRflAIp3DOrqPlx69KqqSJChbcCQMVMqvIxRGwAOOOldSZzXQ9y2chfkHIPXJp8Usu8uT8u3btx0pomxAQoJIHQVDEzEZzkH9DVpmikWslSpAyBnipraN3DuFBJOfr7VXjRmUYBBB5zWpBEkcIOcseCo7VakhORm6heOkZCuVH3ioHP0q9ZwyC2iL/KCAxHtVFoRJckEbwWxj1Ga23QFlQsQq8DHOa+pyWkpVeZn5nxji+XDqmuo3TJ3N3Ju4QLgZHU1dE4iYKTndlgCelVyNkZCrkDOWB6GmxJJEd0/wC6bGVJ+bg9K/R4n4ZOzNO3cCUuWDbjySelWoZlBIUZ75rH3qFyTtOOoFWbe5DKTGQQRgEdiO1bXsczhc1XmSZDESGLdVzXb/Du/FqRAkQID4bPsOv615jJPJHGr4ALHAPc46/zrqvD140MabHKuw3MQcHI7Z+lfL8QVmsHKEN2fVcOYX2mMi5H0DZvAxbEoB4Ukd6jubuO3lJBwR3HQ1534Z1a4urxYWclGySCeTiu9j8OXd8gdZAIV+9nqe4r+fqkJa2P3qeFVJJzZu6RrmCEJyPX2rof7RXywEbIUYOTya5fSvDssAkZSXZlCgE4AwQT/KtrTdOnW5cyqGXgDaOcCsI8y+I8ypCn0NVZGRJZZJBEIlJJYfp9a4XWdRkvb2Z2GEwoBJ+9j+WK2/FdxKIXt0LIrKAy54Yd/wAa425kkJG58KeoPr2pVG2rEU6XUikmQSAE5DEKDjqfT866jS32QMjjaVG0DGMe1c3aWokuldzlAPwz61vLPGADuBXH3wepryZ0zviuUszkYIUbASCMdc1UNsGJO8oMFsGr1oUkUlwSCpPJq28URiJVAemK5/q6kaKvyHPrDyx6AHPFZ15MDIERWIHALckj3963b5RuAQZOeSOhFZy6eC24n5Ryf8K7aWCXUmWIvocvrRQxiIg5PGK5O4sTECScAHtXa6pbxi9RCQNxI5Paud1RkbABAG45PqK+7y3Dxw1L3ep9RgJezgmupzUkbpMEXktwOKv2ehzyshCMSTg+9a+mWEVw5JjAlDAqwPUdxj1x0rq/scUeEiBGeqse5HNaY3GuhG0dz0quMdPY57S7EWeCRk/y9a2baIyygoCGzgcda04PD0s+AYmyccKPzrpdA8L29u4lnwUjxgHjHqc18pBVMTWT3Z8/isXFJyk9TDk00xoDj5iuSSOhqfTlCSgzAhSQASevfpUvirxRb2UsqQAGOLcScZyAM/jxXE6j4lfzg6sAeGXg8ZH+BNfS2pYf4panJSp1K65tjuNcSAlJIXyhGTuPeuG1O+SFgqyYHI6dPfNQXXiUvZnkhzkZz0/CuYurme4kMpOc8BccE0TzKnCNoM9PD4dw3ZozXDzSEqdzDq2eopY4GlcgDAwc565qCwQNLK7gplQMY4PPTHatFbh1QeXtUE4z/Fj/AArw6mMlN7m0p8pXSxw6fP8AOTyuevtUsi7WJkO1QQT3A9KueQ7EOSCCMHFF1blAA52huOfXsK43Vkzl9trqc7qEjSoB5ZKNkkkYxWJITllADZxy3tXRamdkZZx5hAJKg9PSuelikWHcwwSwAXPY969PDVtLNndRqJorPK/JLs4B4z1HtVqGABmMoyQRgE9SfSsW98RW+mSmMHfIG5BIwDVi0vW1NzKW2bmHIGcD0xXbLnkrXOxQlM1f7RMwKQEk5K4A4B7ivMvFj3Mt1OJSypkgDOc16OWMTlRt2jgECsHxVpcUkSSAAEDDDPU1FGioT5mg+rKKukeUsy+YhUHKjAGae+940AbDA85FSXERhnkJIIyQOOg9KhBLAneSevJ6V7cXdXOe1tBSWjfnBHQH0q3ptq97NGAMknBB7iq4jDAgjJByB6Guw8NaaixCSRCZDyCa3hHmZjUnyo3dORbexWLBR8bRgcECpo1baEIyD0PeoLeVAWGQQp4BPTPetK0AG8nJ28g4z1r0qcbKx5EpXHWGbUOhG9s5Gewq8hEjbTkknqRxiqbMzzgkDkj5V4rUt1+dCI8qvqc4zXdFAiGWBolIByOo+tWrKbEQLgjBHPrU13EqqjAjAxnJ5J7YqtJC6MijKgEFj149K3RrF3Rso6yqADkcEZPeogPKJJGRnoKrWRbexQE+pIPSpZiwJI6A5yKZfKOQszNhSMcDnrUkBeMksMDpVN5D5g428ZyD3p8EgZiWORnGCe9ZtjUTQKmJwGG8Z3cGrFrE7xFmBCZJPfioLcC4kAOSQOSPboKsyRjywoBUk5ByeoqGyuUtRYcAoSFOOTVmWTEYUjA7Ad6qWoPY5A9+9SzO+0Ejjt7VD1I5SF0GS5IRcYB9f/r1o2UAl53bjjJI7e1ZsEhlmZShIU8n09q27HHkoQQDnkeg7Ur2Ilog8shADgLnB7kilmVUUbgAmQMg8ZJ4FSMQxVQMkHt6UyVgykKCSO1K5yu5GEZpEQkgHOTjp7UzIidiGB5IA9KlZgihRk854PWopSGjwVwQd3HpVRZSXcZDKI/mByVPJPer63zSwM5ZEYfdA5yPQnt+FVltDNEAo4Jz+FRpi3hYH5/3hXK9sdv1reIcsWaovofKJRw8nClcdDVaHE0oMoCnIDdyB9O5qC0kCzrgAkDICnn8qHcyXRaNSzEg49TWhPKO1KQxyMiIXHBAXAJHrVZssuScnoRV+SIsQSCXPA9jViz0gzZMwKr6jAwaSuO9jLinmiIKnIAxz6VYjlT5pWBLt15zitmLQ7fy2CEhyc53Zz+FULrT0tmKB8tgnavarala4XTKMjOzgkKRjgbcEGrllqCWkJiSLLn5gxJ4Hf61XTT5nyBkgnPPPFRvFJBhTkgd8dKxu0WrG5a2p1ePzWJyOAB0NV7izKMAigHOMHgf/XqfR9RJh8kqYyMEE963brabUOFUEDPI5zRo0YyclocyLRIo3MhLsWGFQZJJOAAPqe9dBqfhqHRbxLdJTNLsVmJ6gkZI/DOK5W8llWQMr/OrBlxzgg5B/AitiC6v7u5lvLyRpZiqnc3V2PUn8O1efVrwpzs2efWclNO5JrYhtmBiG0he5745qx4XuJLuNy7BSMHAH3v/AK4rOvbO4vZS6xF2xtBJ7noMV2+keCrmxtidoJ8sPweSSPu/XJxWv1ui7crN1WpQXvMraYoS8YEloySfmPT2rQ1trc6eMgAHjHeopNFu7awmYoIp2wwQnJB9M/jU1n4fP9mgXKZlLFs5zkEdPwNfAZvXviLxOSpUhOV0zzSeEw3LheADwMdaLdB5nIAJPrW54s0tdMJKFgWGSW5wTVOwsBc2wZMkgcsfWvcy7EzrxSa1PXpzvC5qWVihtXKkB8YBXuKwbvT3ikDugJDZUnsO/wCNdVYCHTrQbnBcjnNZOsXcczqVVsnuRxX1GqjcSlK5mW8giuopdvMR3Kucc12UniC2t7MpC5csAQxGOcc1w8sYYkMSwYcVLpVu17ci2QlQi7mPUKo4z+ZrndZpk1LWvImkhuNVuXRWKuyF8jnAHX8eeKdc6xKZFsojJFZoqlsHG8+h9hXSNrdhDCujaUifasK13esRkIc8D6/41gX7W0TFI2DPjBOOcdjU3dTVnNTfttWtCX7fCsISKMhxwcrgEe1UIJzDejBCB/l5HXPaolkaVgFAUgd+9ThSpUsAc8HvXkZnGMsPJS7HWqaijUiZgSNmBkAEenc1u6SXwuJSgztK5xuA6GsCFmIUBWYE9cdK2bKULtUnLf3QK/HpSXM0ebWWmh11nIGgBbIb2NXrRiGGCCDwMjGKybOXzYwpGCORk9PatKBw5UAqHxkBiMH8a6aUjwasbMtzRgk+YSDggFc4rktXci634GThSMdcf5/WuvnIZCWJB6bhzg+ma5HU4/3rFgwCkBSw4OfQ9DVYl+7Y6MIrT1KGCSSxBfocjt2FOjVm2kghumPSkfJclxgE4KgdamtYy7IAGAUnO48j0ryGz2ia3hMbDOQD1x2q/DIVbIGT0O01SaJldgWwTzjPSnwlWOQAzE5yOgPrWsTGaubK4uRgNvJ4Hue9ZtwpjVmVdwJI3NyCR1rVsFMhCKuCSCTjOfYVLf2pxkLkYPb/ADzXo06cmro4facrsctPp8V2pYJlznljhf8AHIrMk0eaFELO0hbJD4610M9uPlIJIUHHbGetV0dlXYTwOBnoK9jD5hXwqte67HXTryWxiOjxx5RC5Bxj1rs/AOltLcSO5wWOORgD0FYUrqkiKhADOoBI7k16ZodusFqDHHsGSRgda7pZl9bXJJWMsRiG48pZ1FEEaiRchflBPauA8YQW28SLiN84bPcdq0/F/iKWONreNtq5OcdTXnl9fy3VtOZXYiBRIzOckDOM+/WlRxMMNVUmGEoyupivOISTnenUj1Fdlp8iCFCZBk4xzxXmxfcQxkyqjPB6mra3zy2xRnLJnA2nqK/RsHXjKCl3PpYq6ud5f3MM5KIwLdyO1UihVN4AZgcfN6Vj6TdGW4iDHLcKBXWy6UZoldQqjB3Ank+le5SlGexXMo7swp3kkDEqrHsrdDXDeKLZbTUrgREyRFVKtjHJHIA7kGu+kt3gyoOSe1YusaP9stXIJVkUso9T3H866nBONi7qSPPlkdXBBDDinyYMhyAGIwR6f/XomiETuGXB+6D6ioRIEiwD5eCWBXjmuGUbaGehIjKcgfLjgEDrTpeqlhkDoAelNicLCCDktxk9veoJWkWQhCCQMgE5GazTAel21vKUHA3FSR3/AM+1ax1UGBFBJfHbuayggnkUkbTxkVat7RZLsIoY85DHjP4VomQ7dTWuBHb6TFNKdszDJGDk+hx6VkWk0dyAxiKE8NG+COO4I9au64JQqIGLqFwOM49vasWAPEoYEnqTjg1V0KKTOkW6ighZSA27ByQCR7Z7VktIpZiACeTyOlV1kluEYuSBkEA9vao8BWPzlWYZI9RWbaK5USRzF2yQMDoRUnmjAUEk+vrUMSFkYqdp7E9KHYiREIwcZBFZEtFtHbaAOc9sU9TllIOCTgk9qrRuWLHJyB8pB705HaQZHGBgn3rCaurE8pt6bIVuAVICgEH3rS1Pa1sSQCFHesKxmVXJDYIHHua0hP8AaIWRThQuST3NfnOKi6OJfMebUg1Mzrc7nJAyAMnNPmkAfJ5U8cetRLCiSAs5UvhcY4HqfekbAZQDwDnn+dfZUa0XBM747EqgnaAcEc4NTyhQBxl8VEyyMpKIxx1IHQU3LkAHJOMCtvaxl1LudN4XjeBhKuC2cnOa7y11UXl1EpO1FUE55y3H+JrzLSfEB0gktbmclCo3EDP+H1rc8Oa2LvWopEjkhjYH9zIwJB+o4614+Mw1NwlWb1sebiqLqRbPftKtBLBEGYIcA7iM4/KqOuaHI9/bzRo0mGxINuFAwcH88Vd8PuDFEPMEgKgkgYwe4roZIEYKQSCDnJPFfPYaTnD3T4SrWlTqWOPmsDbsCGdE5IAGQfr6VzXiDxfLYSLbWkaIyjcWA4x6D3r0qa3RiySKZAQTkH196848YeGZbYmWJQ+4EqDzX1mX4z2MOWoevgq1Ko7VSvomtSa9cw27oC8jAHbk4BPJJ7DFd5c/DqwRVkEEb3Ckq0oHUdeD9c1wHw5gMV3O+BvLckjAGB0r2PTrr7ZCqKVfaAODV1MPSxFT2zNsZJ0ZJ0tEZGn4tnNu4AjPHIzxXiPxw8BrA73UMeUkJKsB19a9z1SFrecSM5VVJJXpmsjxLZQeItCltnYFgpMagZOT1r6bCNcvs+jN8HiXRqRqJnwpeWwtrqRCgx1yBjJqKechUCHKEEMD39K7Px7ocfhy7dHiCwqGAYnkZPp9B19q84uNasSH/eghT69a+JzHAvDVmktD9cwmIjiKalE2LKeGdSACu336Grv9lwqwdixJGeucmuZhuYnYT202+NB8+AcV09rOJIlRnIJIPI6V5CVnY65X6ELQKiuC/AGQRwaitrCKcAGWQOSQRgYA9jRdF2lL4AwcY9RUtqR5hyGwBk4/pik0Tr3NO08J2N3sW4XzY9wLIxIBx6Ecgmuz0Pw7pujQMdP0y1tw5w2IgWOO+TzmsbSFjATfkg4wBk5P8+1dlagNGMEgAdh19qumr6NGEpMxtfEgsHeJDK6j5YwQB+Z4H41zclqBMDnBIwR6V2Opw70ACkHI6Dg1zc6ETsCM5JyAO1e5QS5Ej4DPHaqjKltyxGckAY4NSiAQoHA3gDuK0kVXOABj1PaopkLRlsFRnGCOvvXUlY+UuY9zEXU54B5GKz9OsC07/JnBySe9bb22cgHAP61dsNOghV3LgOR0zWNV+6ezlaviInHa1pT7JGRC0eAMCvNfE2ndo1CsTyW9O4+te5arZRSQkAuDgkbR3rz7xNoRaJAoMjdcgY6/1rzYpuR+p8l4+6eQyRGNgDgDHX3qBokjcHIOeQK1NTtHgkZGGQCSAay52A2kgbiMDPatnGxy2sOYB8DBGRj6n1qe383aQFwF/i9aSKMLGCSzYBbp0q3aszAAYC5+6eATWbKuQAlACZWlBJIZh90en0pwhXOWO7g4JNXJ1bARUBLMAecADuaiMTKDGdpcE4JPFJCKbo5AYYUdBzyadHjcDghehB7mpigQMpBJbkEknH0pQAEDORjPQ9q1TDUoTxlQUJZz1zjpUYgCxHJUE5HTOKnuMMwEbELnPPPFRxxuMnAJY569aL2KjEbaQhJgTkA8kip5YFlkdyckDBzxx9Kkt1UzDI57D0pZ8pOQUyOv41Ny1ErwwRI5CjAJzz61ZAAIQDB6giiCDeZNpAC4yG4yT6etSPAEAOcHPWoZqokiqYw5Y4ZSMA9/WphOYojJE2COcetQx5MZySxXoPWpCA0W0YD4yVz0/CknZjlBOLTNnR9YkwgmbzHAxuxjI7U7UNbJcLswCcbg3VcdMflWBb3pS4jAVTECQcHnNJe3QJII4r2lWk4pM+Gp4R0a8qkFozTTXYHYojlJQAVIGR+Jro7G9efywSCWwMgd/WvMXdo2AjYjPUZ610fhTUntbgu8hfbhQhGck9AB3rahi5Umk9jws+yyOLpOtH4kevW+lIsQAQsGG4knOfU1WvtPDyBBuK4z04Brq9OtEuNPieNyXMe7coxgnnFV5rECMAnDn5ue9ffYVqtTUrn89YqEqdRo5ddELShQC0YAwxGMnuMf1roNP0UxWygqQXOAcck0+wtX+0AE5x+ldK0JtlQNyFAYGvRjQg9zy5ykjLgQWeDKA6jgjJGafYzCXId2Kjjc3vVe+kd5SSPkzke9T2MImA5ATgkY64rdxUVYmDaaaNXTI3stRtikeVeQJjB7nqfTrX014Q1a2s7OMXVwkKgDBY9vpXzvagTGIkspUg5B546V6Amsm7t48Ha+0A46cDFfhvH2Q0sRReLpx1R+mZNmUsZFYau9V1PZ7r4qaBpYSNLhrqQHhVUgH2zXPt8Qn8R6/CY08mMMQcnnFeZSu06lCMAjcRIeOO/P44q94Q8xtbhYPlArHYRxn1z2r+V6uIkrxSsferC0oR93U9x8Z6adV0HcjAGOIAOCCV65OPxr4e+N80tvd3EIj2qny5bIz6n3zX1vpHjNRPLY3RBtZ1KkkZx2HP1r5V/aKtPJ1K7Z3LNBlnBXAC9sfSv0zg7NYQqezme3k9SVKfJLY+btJ8H3PjPxEbRLtNOtIUMk9wUyIlzgEj04PesDxR4Tg0O8ZYtQGotlsSqAFIB4I+te3+EvCN5p/wAN7/V1DiHU5jEWYYJVeQPQg5715NeeVPqVyHiwVYp846kdx7V+rUcd9axDUZaI6cdCNapeLMCyiVIyzpklcAnjB9a1bGIDAY5OMZ/rUcqKWJ2AIDgY6A+tS2bqJWRSHPBx6V115Ju59Pl9LlpJHQWIAwCuCDgZHWt2BHKRxFQFUlgAMYzyaxdPQyFCDsIOTmukSN1XcBljjBJ6+9eRPV3PpYKyNW0TEe1Rk44rRiQrgHkk5Ge1VtOKAxqWU8ZyD1NaeUZgGBAPRgM4P+FYvUu9iSJSxAcbSem3nirC4HydB1yPWogGCoFfAU8n1qeKP5gwG49qLGbZYjCtGhzhySDjoB2q9boXZRwDnBOMZqpFgAEpgkgAe9adlEJZDxk564wR7VSRhKRv6fbG2jBKFMAEAjoAPb1qeHUY/NkIcqG4O09cHpSW8yWVm4lB3EEKQcYrl5tRgt4yxcqqvgKBknJ5P+NU7pHE43dzrzrp0lhdAhzbgvsZsZGOefXFe8+F/EEGraXC9s5mJUFjjAGRXyq2pszyOgEq+WQI2PU4616F+zr8Q5NSFxpl5tiuEY+XDuzhfT88/lXx/EGHlWo+17HwvElJQjGR71cKGQtkhgcdOvvXK+IbdnDKhyM/eAyDXTyl5FUgYVsjPvWRqMJdcBMjGDtr8grz5lZHxFF6nDspQHAxjgk9T71SlnniZyZGDE5HODW7qMIExAChsA/KawNUhaFDuJBAJOewry0nc9aKTJbLVLu6mCBtwUYGfX0r0HRbE7UdzneoJVhyp9K5HwXpTzxCd/uEgrkcgd69M061Q7ACSeByc4Fd9Ck5yVjGrbZHnXxvvl07QVgSNWm8sSBW/iw3T8hXyXe3pvHJcBHySQOgOelfQ/7QepiG8WAKwADJ+8JOAMEj8Sa+X45hcTwZdgjMd24knHpzzX7Tk2FdHDKTW59zkdJRp3Na3Zzu3qcEgqcjBrVskdyQx2k8Ljv7VgWqMGCEkoDxn2roLYKdhJIbHI9OTXurc+peiNS3dooHdjgDIGef0rldWuWnu5ELZDJjjsfXPrXV6haywWwLRMgChjk9Qen86429CkvGpwST3wQa7aZnFp7M52fEYIYhmzzWTcuDkgfMDxntWhfBTC7gHAYqS3ByOtZQDNuOSQOvvWkrG69S3o9sbi9SUqS6gjNeiaZa4gCsNhI646VyPg/T3muS+SUYDaB1zXp1pYlo0Ltt9eOlfIZpi1Sqcp4GYVuWXKi94UkeC4iRX+YkAgjORnrXtem3JWFIi4KNjnOOfX2rybRrMLcxlQMY4I+vPNeu6LoUt/FGsESqxAADEivzDM5xlV5mfHYycb8zOR8deKLeC3ZI2Ck5zIG4JHQ14/qFw0l07u5fd82Ce9fVE3wIsPEcDnUDKjdAVUEA/lmvHfiZ8J38GX8aIBLFICytjqB2J9a+14exmEilTtaR6OWYvDR9xPVnkk7mVskZHTFIUeRwFGRjuelS+SY3clgVb5l7YB6VG9ykYKnk/wA6/UaNL2jSR9JWxEKEPaTeg688y1t1BBYEEH2HaqgmeJSSSxwSMdqfLfB1VfvDoVPYVFIkskLOoUIODk4z9PWvpaGHjSVup+eY/MZ4t72j2JrTV5IlQwyvG46FWwR9K0bfXZV6SOjAcSHncfQj+tc60cluhKABuoJHSn/bAFBKANjBya7krHzs43Oik1q4voijylyDksOPwpsAdmDkkHOAc9fwrChkcqGQnAGdtaFnftKQX4YdM96mSOdw10L93C0RCooIPVgeaSOA7lAGB/d6Zp8dwAxBG9iOCGGBSoSzgkhGyOnTFeHi53dj9AyTA+zp+1mtWTT6bKI12rswMjPeqJtsAo4GT1OK7R5bOHSYgWYkg5K/Nkntg9K5S6jHnHLkAnjPavNlCyufW0ZSnKzViuoXkHg55wK6Dwzq6adcFwcgjaxI4Ud//wBdc2NpyAWUA8Bu9OklYRkE5UisIxs7nTWo+0g4y6nV654qS8kkghijnAPyyOSCB7VzT6g2n3qu4LRcEgDOCDmq9iqSTZLBXA2k9eO1WmxLvQcgHaCec+9d1Wq6lPkmtD5d5Rh4S5kj0Xwv8UNHtIEhcypMSAAEOPzNdUfGMOrqFgOAODlSCDXkOiaKkrxmUeYQchgOK9F0u2KgqFIzyWYdfxr8fzTD0KNV+zPDxFGFOdomsS5HDAEnJPc1j+LrlbTSRISd5BUHPU8VtxqMlWHIGAfSuZ+IenXi6WDCGkBBIXGeR79sg15uHgnVjpYmlpJHzd40uZbrUAXYEAnABrT8DaYhDu4YA/MCeMHvWXqdpJLrTpISXUFjEBknHXj0Fdx4etEtbKOTIIcEhduCDX63TlGFKMYo+wwcOeS8jYt1XCkEADgsad5mCGJDA8Db6dqiaUpgs2VI5AHSmK54KFiAMbRwFpxdj6RRLYIQFskgjpUSTgMAT87EgH0qA3MiKQwyR7dqZ9oEgJKYPv6VomNwuey/BTx9rWlTSaHo5gVJZRLIJGIYgDnB6DjtitL4peItfmhMWomMDJ8sKOi9+O3B614rpmr3OlXqSW8ptpQCokUc4Pb8cVa8UeM7m4tgZbmSUBSG3Nk7u+Pavdy7FypTSex8ZmOVydT2sInnvijUjPeSI3zEDcGJ6gds1gQIss6vsCOe471Pqd4t7dOUIdOB15xT7OBBICMsDgDPUV6+KrKcW0Rg8LySWht6VagRlnBIJwCK3ICu1QASc4Iqpp8UWwBcgnjc3p9K1oVCygBQBjnjrXy8tWfZwjZJEi5VQ2cD0pxm6sRg9Pwp+4MSQgA6kU541eMHkAnhsYx7VGw2l2MDV7SQB3SING2Mn3ri57eeK5ckArn5cDGB6GvR9YkWGywCM5AArh5ZTMxLIylj35Ax/jXtUcQvZ+h8ji8FetzIW1tmYKpwDnIya6DQvDou5h5gLL3JHGfSsKK385o4VOWJBwewB65r1bwZou8wFwcjnBHb1/GvlM2xssPTuty6tR4aHuHy48ZMKAgnJ+8BioHclSCuAOAcdasNcIihgMMe5PYe1VJLhbhtzMVTOOTgZr945WfzAio0m1yQMDHB9KkWQRWrSSSKQp+6DyfwpHieKRlzuUHOSe1QOiNIS6gg8D1qeU3imPmztJUEMBkD1qeGTKAkFmUAEHj61DFEsQUISApyCTwBUqyAISDz34rNmyiyaTbPgb8P0A7AU5YDGnOCe5HQn6VGkJkUAq2SOvQGrlrGSpBBIAzj1qS1TIEjPmhFOVxk46H1FWnLPFhhtCjAJI5p0NnM0YmeIoGYgAHOamW0aQlSDtPTI71m5JdTeNCT6FKNdowWAc8EjvQd2GB2lSeS3bnt71oHTCjAgBh3zVhNIaUbmBA7Y71zyrpdTthgZy2RlLESAAMn+dKlmoD5JJ67fSt2LRdhUDlycDjrTo9KeBmeJRvDZYP0b2rlljYR6nq4fI8RWa5YnMi33AjDAg5FXrexRwTKMFhxW3LYrIQ6xgEDoeBmpI7MOxRgCMAggdPauaWYx6H0mH4Uqv4jBh0oCVgCAMcZFTppieaCAWP14rb+xuI8bTkHG496kSAqACMtj0rjnmL6H0FHhanGzkzLSzjXeRBsdsHgYANKbRosgkA1p5ckwkYAw2COppyW0jLvKjyycDJ61588bOTvc9ylkmHpLSJRt0eJ8B9u4YIHcelEiIJACQe5A7VaMKLgt8zZOOO1MkQAk4ySeoqViJPqdSwNGG0TU0HUWt7pCu53HIBGQMe9ereHdSa5gjcLkN96QYwK8XsJhZFskgE5BY9K7jwnrhvbfYZVDhgxdcAYHUAV99kOLsuVs/NuK8vU6blCJ6rHeH5QUyT0xSvOBkYB2jBB/wA9ayoLlbqMSg4GBgHjg9Kt7yQCWIC9vWv0VOLSaP5wq0eWbjYtq/zZU4PXntTWchnAUyE4BycYqv5xUFsjJwQvoKaZt+Sz7T2A7is2Y+zJXVmjyOMHketRFnRBkAgngY6VH9qEYIY8H1pj3JwwGCM8EHNQ2aRiPllWHAyQcZGOc1nXEzu74OTwQCKSSRvtBJIKkcEnvVCe52gDGCTyM1DkbKDJAzkAgAMDkgnoKWbIbIbGecrVaOQLISDyTxnmoru5eJQUGSDWbkJwK+t3pOCqlDnoOhFc1cjzZWDNgY3Y9M960Ly8eSQySqAxJOFPQViXbh5HY5LY4AGcDvz+VTqyNiLzImncKjIq8Dcc7j61VuJ3aRti/eHzEd6ncFVLk5OM9KiiAZQSQFzyc1RaZHIjTRDzAGCHdsJwB74qXy4pFIEQLqQAxBGOOn48VGxVixAJIOFOOoprzOHG9mGQOD0oepfMPE7jMZACjuD370MyBRl1AJwMnnNPMQzuAVUf5sk5xgc1B5onUeUN0WdwyMYP0pCcrkpwyYJYk9Tnk+5psKl4yrkEgcHPYe9OEolThAhzgse9NCurEkgqBjjuatMi4LDGXLEFn6DaTUiFJD9nEgDkEhe+O5FRecYwB5KMR6kjj1/CohujJdCPNBJU8EjPp6VW47lp5kUBASwU4JUdDSwufMJL/uz1XuTVRpinlF5FiQ5LE+v4U9XdkJABJ796nlFzE4dQSCCRz07VFIUcbjJ5ZJwTjpRDMBA5I3vnGfT2puCVKkBCDwTzRsaxYMTkgAvgZzmtGzZbe1ecgqAMHAzis2IhHGAVUnB5ySav3J+zWRRjgMM4z1FeFnGJ9hhW+p9hw5gnjsZGPQ5nUAZb2eRjmNxkEHnNZroAoAzjPfrV5pDMxwCQSep6VUaVGBLnGDgjpivwqq3Obkz+vcHSVGlGEeg+FSEAyQScgntS/LuJYYGevrTV3IMkbRnIwc5FDZLYABHuO9c/KekhScOApwhAwB/P60pQBSMkMe57U1UPmEhgWPUelE0LEjEgznJX1plJDnc8AkALwMd6bGhkwCxI6g+lRlQuVbhsg4J6CpsBMANjJwMmmaIcI1iQqTgZpwdY0YAAg9Se1RyIUALEjdwSTwDT0IKkMQBjjvms2JoRSNhCsAc5BHehUOcDAGMmiNigACgAHJ96kJUqxQYckYz0x3/GoERyxKqISMKDjdnOT9KjUDzM7jn0pxRipVznuKHgMeSRwBkkdqdgTFRwqbmIXn7pPP5UgAkkAJyh7+mKYibkJzgnoSKftdQiBypJG7aOo9MmgpsfGxkDpjAxhR0wf60gygKtz7ilKHcqk8HjPpTAz+aQTgLxgjkn1z6UrGLFaMmMFWJAPJPUUuG83KoSuOCT0pyOULADpgmmIS6gMMHJI56VLRI4uCQWJyOcV3/wt0N9V1aCUhR5ZOcjOMdq4KO1eRt6kAqCxJ7AV9I/BDweItNikKEyyYdiTyTXzWd4lYXCtrc8rMsQqFBs7zTNIEcAYKQqrxg9KimthEkgPzbjzk9fauzfR5BaBIyIsEHDDP1FU7rQyowBk9QwGcGvw+pWc5czPy2VfnbZyktuGVCCWC4yCcYp4iBAQDaMjBJzmtJ7M2zsS3zE4GR1ppiAjYkAlSCB6nNY89wU7lWK3KzFdysRx8oIArVt7ZVjGQSSeSfWqzAxORtw4PPfFacDmVQQckDJwOlO9yZO5mXUQicA8jpUQiVnyBgevc1p3MCSJl8lMkEA4NVQsaqAiEKBgBzk+/I96mTM7srfZ9zEOCeMgHrU0duI0AKMWzjp+VTQ2qXJKh5HYEckEYx296vLpzxgFyeOMAdaI1LE87QWiO1tK6uFG3LYGcAEf/WrhPGcrLEVBJXduIzwT64r1G30SSLTbmdysUagMwPUgkDp7V5F41mMsjAjJxjcOmK/oHw2pSnVU/M+Pz6ovZP0PL9TwZJVLZwenasy6UTbUUkocAhvX/Cti+DecwDggAY4rNuFi3ATLFIpP3SSM/iK/rqnokfi9TWTKixkeYCwJIxkDpVZbZoVJJIycmrLsEBUIATwCD09waaJAuCTlyMEdxXQrnJKxDHzjG45GfmHarJhKGN14U8AA0kQjG4lskjAJpVVGOCSTjAGelGpCsPKpHCiFWL7iWJx3PH+FLGx2SqhG4Dk44AqNFDIRlgo6ZOTTpmRFKvgrsJAA6/U1wYx8tGXoengferwXmcN4gumTUnjUAIAGEg5BPcfhWdGS7Ag7cnJweCal1uTzr+UgBdp5VRjjtUcChYkCZJPO7PQ1+I4mT9qz+xMjilg4LyLUJWNw5xgNkt6EV7n8LdZW4s0HzAhQTzx7/jXhKxO4JLfLnLYHJ/CvRvhLqYguZoiwO1wTn0wOK+s4ZxfssRydzj4pwKxWXyXY+kYSHjjKPlSA2R79qneVxsCZBDgsfUdxWbpcvmQkFgOCQ3TGRnGK0hIrojlSAwBA7/jX7NfmR/GmKpeyqygy0LobuMYx+tSRsVGCOeufWqXAkICAOwwGBycelPV3UKC2SB19ah2OGxdDFtoGA+ep7+1NMhViCoBUkEnIIOeB+FV2BCEMQQ3O09qZd3CWNm888qhOnytgkjnI9sgVz1JxpxcpFwi5yUY7sxfHviQ6HYShpQJWU8kjgemBivkHxt4kl1jVbgly6EkAMeg7AfrXb/GP4htrOrX7BFjlkkKB1UDv144HNeOs5LYJyVyCxOST6571+K8QZm8ZVcI7I/qbgbh1YKgsTWXvSHI+Bh34JyMCntKGcswUqOwPaqbhsEqQBng+hqBzL5ioB17McA18gj9gUUWp3DODgAZyAvYVoWiLdsp2YZRgsD+tY8BYsQQCTxz1FdLoUWJAVbg4BUjpWiehtBJs6HTLP7KsUhKkIpXBHBz3Pv71pRwrEw5GAMgqeTT7WLchVhnpgkcVOyKq4IBOcA+lYtnoRgV2hQYCkhTyQe5NTCJ9hAILEbQG6CnRwncAW+maljVhICTkd8VlzWNORELW5Z1IYx7RghR1PrS/Z5TtCPhly3mHkj8O9WTCHYgjA6k5/SnW8BWQEEgZwOe1R7Vo0UCKO2dmQSDzGVeWxjPvitewsAykkAgDAz2/GlgtCY8gEke/Wr8MBMZcErxkKe3sazdWRqoWI4rdBOQBtHGGJzmp1tmDBo22kDrinKoIDuACCPYVKFUhiFAYck9c1lztlqJAbVWYkjA6c+tWIrIIpBII/lU0duZnBOAcDnHFXlhBbaR8gAJJ7n6U05FWKtvAEGWJ3E4wDjP/wBatH+0BDEFQADvjv70ww72AIIAHGKmTSC8HmsB5RGRnqarmkjJxj9o53U5HmkLEswPXjNQNp5CLIwHHJB9K3oLdVmJdCEIwBj9KozIQzuJFKDJAHOF9xXPKWurOiDSVkUIbNckAEH72e1WY4omUBDk9CRU0EIclnOSB1HcVbhsk4dRgY+6PX1qObzNGzPe3EiAAYIOQemCP/11SnkCjABznqK2541iQkkA4ycc/hXD+J9aitYZUVidykE1D1dmzJtJXZpaFqCWfieI7i8sjBSNxx14OP619U+EbtbixXYGRQRwxzntmvgzwrrMsnjbTMszI7FSx5yMcDPrnFfdnw9lSSwiJG5woBPTHHIx9a/LOLaLhaXc/OeJJRbTid1DuSMsWJOOM849vpVqJpSAVbDkZ4PJqvAxbccbTkjaDwanZW2xBUUEZ3En+Vfljgz89bK8mZ4gwfILbs4568is28gJDuCCckbQO1a7DgjuKgEaySBSAAVJJPqOgrCUSos4DWrV7m8CHrjO41pWlkIYEjjySAMkgZ96120pZrguRk56YrS0jQxcXYDIdgIJb+mOtTzSklBHR7RRRa8D+HZr27iuXdDArbsA8nHH6GvWY1CoFIIYAAkDtWfo9hb6dapHEUAUZwBjBPWrk10kanLqRjqK7IQ5UeTXq+0ZPgbQueB0puDsJBy2eQO1Zza1FCDkhjjPNUG8XQsWjRg0oGSMYxWmhzqnKWxuueASdpxx7VGzbSTwTjBJIFcje+LzJCfIDAg/eIwSc9vauW13x7JaSskrsWxnAGevSs3I6IYacj1KW+hjTLSoCBkgkCsqbxNaQHa04VuSVxnj614nqnj25uMgSkt1UN0Fcrqni+/kYkXDAZxgdKuEJT2O2ngJS3Pfbv4hWVuHBkBI6EEfyrA1L4qxSxqEBVyxCAgAtjr05J714bZXN7qN4DLcOUBLEseoHaulS2O3BGeAenIz39q0qQjT0Z3/AFCnTSbdza1r4h3924jjZgkmU4bBU54wB6+vWuY1rULi6OHkZzgAA9sD+dXP7MGQQMdMe2Kxtcd0lwBtOeoGMivo+HsdTwONjWcbpClhIVIuEepxmuwys5Dgg9eTmsaRiuAy8npk4rtruz+3wEFiGx1Uc1yWrWEls4BGcAsO2K/t/Is3oZph4ypvpsfjucZbUwdVtrQzXcEvxncOCexpocsgBORnt3pzOkYAAXPX5e5prSBmCYAxzlRX2EUfJSQoZkQAKFB6knOKjfOFfIPOMU55ydqYyBwRjOKQoX5AB9Ae1bIxI/KZlLDgHtjpTtvycjODgkU4Eu+wMCTwMd6gZ1jJAbHPfnmt0CJGKJEqqxRASxGe561HsCsABg9QPWmSzrkIQA5wM+vpVOa6KOGxgA9OuRVD0Ld3OARldzAZAA71EkpIDAYJPTOMU1ZBLhg2OD9c1A96kYBYZYkDI9TSSJdi19oCbgTz2quZy8u4vgAYHPX3qB7lZSABtOcZz1HpTBIu8I4OSMcdqfKCLMkrxZUuykZPBJyf8moPtDkEli7Yzn1pS4ONuM9GJPU+v8qqzyjzFiChECgAZzipsaJXJWnBTkkg8Ee9ULhnggkZSZCCCFHf1Ge1Sl3YKiqp2jAIHJ/GnLaySoEGQWGSAKlyUVdnRClKbtFGW8pafLZwQGCk8kf/AK6HcvKwjChyOhXPFasGixoxeWXyyRgKTnn+lWIo7a1JIRXYjGTzXjYnOcJhl70rvyPq8v4YzHHNclOy7vQy4NOdsPJAyhhkFlxkdMg9x1q5Iken2UphQvJIpUKO3+FW3mnZAQgWP26fhUIhDoWJw3I5r4vMOJFWi4UlZfifr2R+H31epGvi5JtdEcr/AGKixM7o7Hknnkk80raCGiWMJyRuO0dPU11SRJEgJALZ70wwlpcLkqBuPp+fr7V+a4io5ycj98oUoU4KCWxwF3pktqrFQGIOCCccVVKOYyQQCOme1dhqMUY3vIAq56t0zWDcWRdSwG1D3HavPdTWx2qJkF3BAJyD6DpT/tRUhXOEIyQO9MnVrckMMr1Prio8rNgFSD1FaRdzNpEyymQKQQCRhT6VI7lnRFwSevPWqz9SrpuXHfp/+unIqb4nJwJAG4PTtyOxqrCTsTx5SUZGTgjjvU0UwhV0CAAjJPXA6/0qPe2C4XcM4xnpURmfgqdp6HFPlLLZcKWCJuJAOQM1KsjPGV2cjkk9hVWJwJCc4+UDA71O9wOQvToQKdrDQ5HKqBg89zTvOJXCjBHUntUSyIWAB3EdMVMsQcAE8dStTJXGmP3AIGc4IOBxTn2YOCQR19jTGkRHV2HDHaBjgGnAj51KhgwJ+g9ahxDcnRhwhIIxgn3pqr9omIBCDOCTUCx7YAmcAYxjrSnIkK7iHODx2qVELMnLogZCcMDwTxkUwMdrFycA5zmoySJSzkOWwFUDoMc5NTmUqFIAHBIweo6H+dJqwrMnglEQR4+GBHPrXuPwn8dCRBbTMANyqBnkkf8A668FRjkGMbRnhfQVsaFqj6fdr5D+WwywI7GvGzLBxxlJxtqePmWBjjKLjJH2tbXAlt0IBYY4Pp7UMwaXJ4AGK4jwL4pttUgzDM0nmAHawICEDkD1zXaRo74YDIJ65r8XxWHlh6jpy6H4ri8M8NNwkiSLEwZSeR09609NiLY2nAHXjNQQWoLElgWPU962bCMwZJIAB4CjOa85pnlyfYvW6SKQ5BLAdSeTVhpTGhDAHjjAxgVNG67VGMHrQYFbBA3DOTz1rnlfsYXsZzwLKxZSxIGSCBjnpz3qCG0xnj5QeTXQRWi5KsAEyMFu30qRrUYwFwB6d6x5ZManYwWiSIHAyM1wvxE1ZUuPsiHywFBJ4BBAGeO/Oa9B12WHTNNuJpHjiO35Q5wGOfXoPxr49+MvxggtLydoZyblsrndkkjpz6CvUy/A1cZVVKkrs9DCQlWnaJN8SPijaeG7V0Vi0p+UEDOCR7V836v8Q7rV9SaW4ufN5PXPQ9P5AVzfiXxJe69PNNPL5iyMSVzx09Pwrm3dyxZZCpAwQOhr99yfh6lgaadRXkz7jCUo4a0ranrmna6k9qEDZkbO4div9elbNjeEbGQjOd3B7V4zpmpzQZIJcenpXbeHdWuNU8pYFbJ6cYzg9MV34nBqCbWx9TQxcai5Z7n0v4F1+G4soFOWmUkMc4BA7Yr0WwugVLlcBhkEHNeN/Crwnr97dBUtJAj4YErkAHPfp0r6i8K/Ci4eGM3csgAGR8o5/wA/SvwrOo0qWIfI7nwGbSpUazaZyEV093blLd2mJIH7s8An1Famn/D2+1RlBiMYBHMh6g+pr2TSfAltZbCI1JUYDEDn6+tdNbaVBEN+zBA2kjvXzHPVl8KsfLVMbb4EeZ6D8H7exljadfMbuGIIwf0x9a9A0/w1bWMYSOCJQBwSMkD61sQxAKMnnrwOCKV5VAAUYY8H6VsoXV5HBUxFSp8TIY4lQKCmABgU51AUjJAbIJHUA03zQhGGDEds9KqS3xVxwMjIHPTNDSRzK7OA8a6SIFZ4yxCgjDAYI/xry/zG3EOiqw+8BzjPT8a9s8UxC4sZWUZdRkDHWvJTp7z6iQI8Rn5iQO9c0mr2R6+Hm1GzNLQrEpbiViS5PCkY4x1rTkcqcbdoHQ+tSWlv5cKR4yQMDikmcjIA56EGu2kkkXKd2cz4nbzNOuQEztXnIzXy54mRI9Sm38ksSAR0r6n14h7SdC4RdpLMR1r5b8eIkOquhZRyWGDnIz0z6+1foHDUrTkj7PhuX72xgopikBD8HjbjNaHzlAQAFTknP9KyFcTEIAfN4KhfSt2w0a8nBSKCRy5DFsdPav0n2sIK8mfpknGKvJnn/j20YsZSmwY3HJ7etebOo8wMDx14r6L1L4Vaz4jURiDbGCMHnLe3tVvQv2SrzULoy3MxSIkHYE6fjXPPPcFhdJzPkcfj8PRldzPmYM8gICZycben+TWha6RfXtuZraGRwOMAEn8q+6/D/wCyToMQQ39uszIAVD8Z9+O9elaL8EfDmjFDb2kCkckxoOa8HE8a0KelGDZ8nV4gpQdqcbn57aD8KfEOtRAJYSxhgCrSKRuPcfSvQNF/Zf8AEN9awG4j+yF+TgZJ+hr73tvDOnwxRxrBGwQYGFwfzq7HptsAqhFAUkY9K+brcYY2q/3aUUefPP68laCsfFx/ZgXwtpb3upygLGobLdSAOp96+efFE0FvrNxbWZDwK+0OBgH1AHtX1p+1t8S/sljFoumyESyNtYoQMAda+Or6UvcEO+4qNwJ9fXNfc8N1sZjI+3xMtHsj6DLKlevH2tZkVtve+jAOSOv+NbMyOJDgjA4wD+tVtFt45XknkLDACgqeCe+R+Vacg2qWIULnB+lf0DkNG1L2jPyzjDFc+J9l2K5mYRSxIQd/Dds0RkPEHDBgvDA9jSyWkaSnhiWGSW9Kfs3ggDAbA6Yr7FaI/N3ZksbGYFABk9jU1tAkJIJA43Ej27VCsBZwArM3cjoMVFLOkpV43yhyD7kH/wCtXNVqqKNqdFyYkrB5CS2CMlG9DXU+GflO9wCjKVxnoex/WuWZSNrjAB4GBXT+GYxICpIILfw9iK+MzGTrU5I+7ySHs8RDQ7nQFW0vY2blgCysvY/4V6Ro/iORISqkk4AZex+lebQ2cxw0asCVyHA6c11uis4dEKqemWPGAetflFeMqaeh+1VmpQVz1XRNYimiVnXYx7HvXSKUdyScMFwBjH+eK4fRoEuVVSA2CCO30rodQjlt7dmDkOVIB+veuGMFNXsfOTjBystCj4mskkZnLDIHIU4PWvOtSXy5DvBIBzmui1bVpTC8ONsgIIJyfxz71yeuXj7htO84zgevpXJW5YdTuoUntcvWcsfkYXgjkZ60j3qgFQ4G3OFA6mscGXy0blSRwMdKrtOYGYyDAHJ/HvXmuseiqNjpbLVCikBiQSCVJ6e1aMmutHsBBkUdFHYkYrkrKOe4ZhHztw27HXJ6VavZTaSBGJAyduO9QqzMZ0U1Y6GGcuQSDk89entUstwsMUjMQBjHXrXLw6qwIQvjHf1qDVdY2oU3btwxxxiumlikmtDBYRyaMfW9Y8y/kJOFXIC9/wA656TUBcysQ5KA/KCOp7/1/Krd+mWdihOQSTnvWTDHsRCRg5AOO2a+ip458uh9bRhGEEkdToNysl0pLEBSOB3r0jQNLS9ZGAY+XgEtzke59a8qslFtIUUglHAD+vuK9I8O+IY7Gxd3JYbTntzXDiZyxEkjz8apNe4dybi20ixlMjFRHn5m5LE9B+Wea4nXfFoa0l+zOQSCMA9D2rn/ABP4vk1iULAGRFCggNgEgcmubv7h1jDbiSeoArnp4x4RtQVzz6WD05qm5p3Lpc73llKDYCAD1buPpWGZ4JpXYdAxHB4yKqSTSyRmMkkMc5+lW9PsQkZDgEscgegrkrY51Hc7vhVhtwfPkGyMlGIHJxj3qzFpgDnfkjleO3vWjaWgJACAgc8npXQ2emQeWpIy5Oc9M+1cSquTOSpXlA59NOO0kDIGBjvVu301eRjGB+VdCllAHIQ8Zz16GiS0SB2JBLdx6V0xlbc4XiJSZlw2LIgGAAT1PQVWuoDlg4zG3Bz3NbEkixgAHB9+9Y+taikcQLuAijG3uTntWdSvyohTb1MHVTEJSqnc7gKfQgCsvXrcWHhefzQr3Mild2B8o65Wr9pcJc3JlUhgMgE44xWL8SJWtfDJuQcEts2dCAcc/TmssPiJTqxgupUa7clBdzxK7uGa7kDMC6n866nw3rBwkb5JzjrXIyL5lwSTgnqcdaSyuZbK6EgbkHB9hX6PGNopM+0pS5Uj2qJFuERkAJAwff3pl/ZC5tigCn1LVleG9VS8gBeQEhe3f2rpYnSSIgj5e+alpJnenfVHjniPSlsJJX25y2APQ9zXOqgb5gNozyO+a9X8Z6MlwplAwMZJAzk15zY6SL/UXty4xEMsBnk56ZreDuedWjy+8S6Np0l5cISmxDwQec++a7hLZI1Ea8qB0zjFNs7COwtIoIECkHknmpSoVvnIJIzketelSjy2PBq1OduxHp9oJ5WUk53BgK3olkhc4IQAdcZzWHZO0N4JNpGBjOa3TKPJDk45z9RXoQRyasdIhyHDgnPJ65qzaE5G05GeST3qoGzGwQAo3I9QaktJUjOwkqM56ciupFpM2QmUJJGegqucszAsCT2NSQTF3RAFBPRm6GnyxjeCNpboSDWhaEtmFuxAOASAQOlTTNmNkABUnNQyKGXIAIFNMm5SD06UG8UV7mT7Pg5Dq3JB4wPrTpXijuN6kAEAgA5x+NQXTgRbductnBp9qqXEgU5GCAOKlo2UbHRaMHOSTuB6YHb096mu3CkDoM5Oeoq5p6CK3G5QSQACeoqlfJtd2V+CfrXNJ6k6Ngl0sci7QApHQ/zqzI5RQzYIPQd+KzYZiZNjn5CMk4zirqENJmQlgBgEDpVITQ7TmZ7qSWRsF2yoHUAAdq1o5AQCPlwcYxis+yicsWC4AYEN6VoKjFgSCAOuelMwkS/uwpIJySTnHI/Co0lLY3EEZLDaMdfapFAQggHJOenT8ajLIDlyqbugY4wc9KSszGyG7ipfby2c8joKQSLwfvg8hqFEoYtgggcOvOD2qS4tCUJDFFPOVxkZ7+ma3jFFKzEtL1CzKMq3oTSqolcq5BYkkAcfWq0ZE7LEMFgMBsYPH86sSaaLWATSS7wMnAXJFaWSBpFiW1QIPLIDEbflp9kv2RiZNpCgEEjkH61JZSpFECVDswyCxwQOtFuVu7rlyUUZIXvVRd9CWadrZllDOhyW6Y7+vrWk1onlBGTBJyQQDmmWkTcbCQMjHoPrWm9oZyUPyg8E13Qj3OZysU4YFXBVcEdPYelPu9OW+kEsjAuBgbRgfTFXpbeK2VAcBQByT2Fbfh/whc+IiJIFxCVLKyjJbHXjinJwiveZhOtGmryZzsGmwm2QbcyDOT6+nFYGs6fFDM8hcqmAArcc9/rXtifDWfygWGFAGcEA9PSuI+IHhFNOZYmcHKhwSOoz6+oNebWrUoxvc56ePozlZSPOrWF/MDoOF6ADp6V0OlW8usXVrYklPtEgiaQ9EGCck9hxWh4W8NSvC7OC6HJBUZyewrodK8Oz2+qRv5CqFO8nPIA//XXB7ePLzpnVPFU+V2ZyV34ElUY8tpRsw+AQT75HT8K29J8NNqAgCyRRPJEGjVuOFwMkdicjrz1NeizmGK1fgElSpOfasLwdbGLUTcXkqyCOR1VCu0lN3B/EAGvmasI1ajm5bnyFfG1ZSOZttFGnah/pJBAOQD3OcitzUvG8NvZNsdXIYKSCOv8A9as34lXobVZPsm0QclW6MCSf0xiuX0TwtLq8oklfER9Oobufxr5jF4j6pU5YM9GjGNemp1WbcniGXW57SIuIXUlnZeNwHY1panr0GnWgCJ58xHJBximnwlHawMUG5lGdx4Nc6+nT3N2Y0BZgBkDnAzXAq9Sq72Oqn7Nu0Tnddu5tRm86eVmTJwP6VY0a7jFg6htoY4Ge9S+J9MayjMaruXBBJPKk+1YvhzT3kdnmnCojAKpPJz1OPSvpsqquNX3tGfQUmnT3Ov0bSjIh8zDluSznPHpVHXFgt7p4oyHKgA7eQM1c1HCWmbS6DqpxuXIBHfrzXMed5G+MAvuGSMk5P1r6/FYynShq9TO7etzSs/D97qpRLW3Mzk8EDpVjxFo9z4XtzaSoIr6VDIU6sgPAyff0rsbL4hWHw68NRFIkv9dkTMcaAYU9s/QEV5jq2vXesXtzeXTl7i4bc7OeSf6D0FeOsZGerdjhpuvWq2taKM20sJIcOzYc8MxOMkdKuJE6pucgOOfl70HdMiEruUjOT0yKlIcgEjHofSvRhV5j2lorDrdfmJYYGMluwqZ5NzIodSueqg4z6UsaDywCM55J9ahk3AhUGWyPvcDH1FcuOXNRl6DSubloropYYWMjG4859qv2alXJGQcYBrPghijIIbcAAeSf5VpwOFJBGSOv41+M1VabR5tVbmzaFigK5YnA4PGK2rfAjQEZAwOece1YllKqyoikqWGevat+OECMEnGew71rRv0PErqzLJQK4EirKhBzg9OODj2rm9RBWUIj5AHU8ke3NdEPLjQ5GXA6VzmqgvKWZtwXGGPb0q67tEWHXv6mflnyBkk9TjpUsbmI8ng8Z9KhkG5mAcnkEHGMZqbyxE6AMCCMsB1Hp9K8u7bPWTsW0C7QQSWPf1p0SEzIoBIyd23v70zC+WcNhs8DHaliYRyhlchgNpGetdELkSOl0Q+WQg5P94+ncVs3Fql1AVV8EEN8vH+RWHppWMBiCSSD+NdDaXKtCCACGXg19Zl8VOHKzwsRfmujnLqzBlaM5bcCRgdwOtZ0+mAcEYcrjA7V2HkB2IG0EfNk9x6Cqk1ozPnAJHTitauCUtjONaSOQi0d4po3ILsjBlwehr0OKJo7BWDnhc56c1mRWYGSRkkZ6dKdcXEkcIiyShGB7VjDCexdxyqSnY4vXbYyXMuNxLNySeoqpb+G/wC0WlL4RAucsPvHuK6eKzF5eBSMgDHPfFa62AiQgIWXGMnviuDkc5tnrU67jFI8l1PQ3tJXESKFzuJzgAemPpWcsTJmNCAWGQDwBXoeqWkM8zjAK4xt7gVy1zb7b0AxqY8Ahe557iv1jLKNsNE9+hPmjqQaG6xXaPITkEZCnvXpsE6OigEFSByO3FeS6ldJZ3pCKFQEEEnk568dq7PQNUeWyARld+SFPGfxr26V4ysVUi37xs6jYGRHliiLhD1HYdz+Wa5y8nKMECg5yMHuK7ON4p4yhIZgoYqeD7/rXP6ppIj8yVCArHK5AIFevT82ZwqW3PLvENqFvJZUbCsAMY6H/Cufkk8sFQozjgHnI+tdt4hsSnmEkfuxnC85+lcZPFtkDE8EcA1hWhZ3RvdMcjlogAMt02g4/U0igRynzMqcYIznHrzTDITgZyfUdqViFXJ3ODzXEUWLVg5YsAoB4Y0/zCl0k4YggHBHSqsEzQsS6B06kAdR6U6xuWucqRhT2/pVpCsW/wC1jdRAOGDN1HXH496a0JEZIGSemKa9usFwJUBQYAK9fxq3cMJMhckEAZFTexD8jU0GwL2kglAlcLgsQB39P0rM1CJI2dVGQCQB6GqUt3eWquYpPnAwAc4OKbG73BRnJ80kE5/lSbI5Xe9xW3AADJQckAdDTLfcTkjJI5z60+SYF8E4GOCO9XbKEmMsepyc1LZotCqymMYQhSTjntTEYsFG0gH+L1FJPkyBc8A5PvU0R2Yd1wh4GaxkrjTuRSb0IKBi2CMZ71c8P6lI11udQwUEKrDjPc+9Vrl8sFAG1uDntWholsY5TKibM5UuOpHcfSvBx2GjODm1qiZqLi7o1J9LkZAUTcSdwx71o2/hv+z0M9w25zz5YGCOOD7ircM6wwIMFpCMIQM49vb8a071JXCE8joW6545FfKUq85QcXI8CriJxly9Dkby4eTICgDOAQMfyqg6Orkg5U9yOntXQX9oqBgFIOOnpWS1ijxks+WB6EdBXBSxzw0veeh20qkUrlQIzsGAwe1bOkW7h4ZEBEgYZK9xUdrDbRROWVmIGVAOBmuz8P6DM/luy4JAYoeMA1eIzx1YulTW5lXxFlY9R8J3DyRIzkAEDAA9q7q3cFQzADIHUcCuK8PQrYJgHeoA5wRiunivkaMEttPPBHX/APXV5ZPlh77PhMUnKo2jQaMSHh8+3YVRvtLV4juCufYZxVq0nW4YDGAcDb61tLbBYiGjCHoRX09OnGsvdZxqpOmzzPSNNiiu7pI4vLdW3EepPf8ASui02OW1nVyCi5AKY688VWlt4odeuRHNvdwrBR2IyOPat60lO4o4VyeCRyCfXNTRqVMPNwk7npfWJSinuaF/YR30DsFAc9AwyCO9eaT6deaR4htp4nY228mSMnOeOPoM16xA2+HBTgDBrltdtCJ3CRvMZM7Qv8GK+hwWJ5ZWbN8JXkpWZ80/HfwmlyzTqVxJGwXIwSRyR9Bn9a+Rb/w/NHqsdsAS5PJU55r9CfHmgy32mTQyxrsxxuHRj/8AWFfLd14KTTtTnmmiUy+YRwTgDtxXu5g4vC89rs/SsiryT5b6GF4f8OwabYojEtI3zMWAIq4ES2mIAyh4AxWwVjiZDgAg8ZHeqOoxgxFwQCCMAc5r8vndttn2t+Z3Kk4R5uQUUDBwM4NLags6OQQOgqv9sRgVDqrj5SvfNW7JyGUbiQT93PQmsmxWZ0ujxESI5IDx8qSOn+RXXw4K7UYkZ7nr+NcjpjByAxwCMYHH611VkBHEgQAHGPm5yfWtqbMJeZPPbvOCQQvXG7ua526090c5JBzz9K7HSbYNduWO9WAAUnge9aVxpNuzkPHjP8RHWvYw7drI/Os/nyVl6HnJsXOSAQBUE0bFQpOBg4z2r0ddFh3EBAQxAIPaopvDNjLcAPFvIXGAccZ6mu6zPkXXR5pIGTClCQO471m3UjrKwU7SRnHtXql14YtIlYouAOApOc/jWNf+FYo7Iux3A5UE4yDSfmjaniIpnBx6kYyFc7wSAWz0puqWMWowgo4KkFuDjOKm1HTY7YMASAOAPWsu0vfs9wGn4QYAZuABnnjnPHauGaT2Vj7bK82dNqFR3R574q8PAbn25kGSuARg9s+vFefX9q4XLjYytgY7j1r6K1KwgvxIEcOjEjPTI5wSBXlvijwgnmySAYZQVQ5OM98DtmsE4rqfbpxrLnicXalSQSSDjIIPX8Ks26mSMKEy7YOPSoPsDwXIDgqE7HvWlausKI5IyBkkGplZ7EWGGJ1UFhg5yOc8VGInfCbAXJ2gA8Z+tSXVxFEpKuH3ncfY1Umv1EaKoJYHJ+n+NStBJNj3hMO0uuGjJAU8gH61nzZaRyx2gjG3PBouLwyBwZMbRkjPOPXFSiUKrFUzkD5D/j707miixgX5RyQBwBipEjMigEAHOOO1PjBCgEZB45PQntThbJuAIwDyee9Tc2jG5JZqrABgAwOAwpbqEhXlIx2GT1NTW8a+YFAJJPBxxVma0Uu6leB0yc4NHMaKKMiJXZPm5JOT71bjsxKhw5AzuK56U4RmE/MARnjnrVoAbMIgUE5OB3obNFEqxwkEJkYA4PrUqAEFAvzNkK2Op9PenSwnaSpHXHSlkUxW4JfKgZAHWs9WTJWRhh1ikZC7CQkk4GQMUSX32iQlACB8pI5xSTEyS5AJByTuGCKSMKo+UYBPbvXdGVkeFOnqNliX/WHIJPTHSpLJ5reeJ40YlTk4H3RjqfamguGORnmp0V3UqCVDcFgccemfSi5zTo8y5T3v4Y+MbPUdLNrNKqTqABnuR0FdY8EU7B0DBCMFj698V8wWM8mlsBA5RgeSprq9H+KOtaVIEeT7RCACokOcGvpsszWOGXs6ux+U5zwZUxM3Vwrtfoe5fZFtXBAyCOpHWo7q8cuQVJXHYV55YfGoXSJFfac8Rz/rUcNkewHT862oPiboV/FkzSRIRhS6lMeuRj5ue9faUMzwtVe7M/NcXwtmeGdpUm/TU1JGJcEgkk4Gas2G+DeAxBJyVzWUmvaVdEpHqFvO+AwWKQEgHpkdQfrV2xuIZXDJIJMkjIbv6fWuqWIpy2keHLLsTT+Km18jqdLuAdgclQSckdwegrqIZ2VRg4IGVYdj2NcZbEQsoZgMHuehrp9zLbhlIcDjIOQa+I4mqReClqe9k1GVOt7yOrs1m1K3Q+S0pjUCWVVJG7PJJHGTkdh9K1NKEultNKFAJUryOmag8CadfIl3EsQht7krKU5+ZgMZ/DArrNS8PStbqqLuJOScYxj371/FOY01KvKUe5+pUallaTOQmvnicuhG/g89689+MmmXGv2sTwgyzTMUIPUMQAP516QdMuXu2RIxIvQnByp9akfT4LZo5bnBaNgVHXJ7ZrlwtaWFqqpHoenCqqesTP1vwVaeHvgZpOmko0sEKuwPUvjmvhHxgBp+u3xRSq+Zwp/U19dfGvxRemzaKOcmMMMFCRgZ5GO+RXyD4tja51O6lk3kOw2qTxggf1zX75wrUdWg6s3ds+gy/DSqRdSetzMhmMsK56k5IPetOzjDMAQGzg4AwR+NUUgCyAFAoAzweBWnY2x++AQScEe1fYVpXPr8NSUUjVtUAV3AwFGSM9RW/pspaKLLkcZCk8qPTHasLTwrkoXO5jg7lwAPrW9YW5ScMQHxkE59a8t72PYjZI27cKoVkAUEjgdBWpChZipBBHUEVUso0VAAOM5IrThV9gABIJzTRnJj1jOCAxB4BFWosx4BPJxg1GFdTgDAzyfWphCXQ7wxDDBNVYxbJozuC54PQHpitq1nS1gLsACBgkd/esZpIrSMNKQFGAATnn1rn9X12e5ykTgRLkBV6n/6wrtoYWtX/ho8DH5nhcCv30jd1nxKJ7hURMIqHLA8E+n1rnV1N45ghfMZOSM9QetYguXnmZGfDg7igPTPQmoj5ySgSjCN0OR09a1qZTipdDwFxTgO/wCBuXGrh1ujhkjQARkHqT1z7Yz0rO8JeLT4P8S2msROVeNvLIB6qTz9TWbMhKyBSwzwAT1HtVeGxGfJCsyN97jp+NdlDKG6UqdaO58Xn2c0sfaNF6I/QXw9rMWtaZHPC3mpKoZXBz161oTwfuM46jgn1r53+AHxBOlQrpWq3AgtYpAIp5mySDkkk8DGePw/P3a/8eeFrOF3ufENkQOQIn8wn6Ad6/nbiDh/FYHFSjCDcXtZHz+Fqc6s3qjntZiCSlgcZ4yATzS6foI1R4yyqvPSQ4BH1qm/xB0PWJkGlC4uld9hMihep64Nddp1ttUlBkKP4TxjvXxssNXpStVg16ntqppZCXAh0ewIVI0MXJdWOCPof6VF4I19JWuJZJVkJYs5A4UjsM9BXJeNtYLvNCpCxsCAFPSuWtdbPh7RbiUTsA2YiCeTkdffrXrYaFpJcup1U8P7RJnCfHjX31XW5QkwBhYsTng9cfkDXipZZmAIDNkHINbPjDWpL29uS4J8yUqMnIK9j7DisaziJcnAZVIHFft2CTjh4profpWApKlRSNyxQFRliSOefSui0cwtIHlJRFPOe2KwLJmSJy6hE7c9aztR1aT5ykpCY2kA5x+FdyhzM75R51Y7XxR4miukQGUAIMAH+6OlcJc3KzzCVmAB6kVj/b3klKly2O5PUfSoZ52VyACHxkDOBj1xXXTjyKyFTpKGxJqFw11bKCPKKMQA2CCM9eKpAhkIiUgEgAE5IJ7+4qOe5GAMAjv7U7TAJbyJQ5A3BQB19cUqkrJs0lG0WejeGtPNnsIGJAAwBGDz0NdvaxiXbFjB4JrmtHR3ZHfc7bQpLckgdBXZaWhlKnaVJOBx1r8wzWtz1XJ6nxOKqNzepu+F9Me6lQlQAhKgnnHPpXuXhGE2gjMgUg4OffpXnHhLT0jniTZmQ5I759a9Z0a0KrECQNowffPNfFYmrGrJWR8pjqnMrHe2UwihGAN2QeTXg/7QerwSypBOcSjcylTyDjr9K9Q1XV10rSZnkky+0ldw4yOx9q+U/iZr8mramXDszAFMA5AGfWvteGsDLF11yq1upy4NrDv2kmedapLHkhON2AAO1ZkcLyyYKkjuRzWsbIGQlslfTpz61bgsU2DHAxkkc8V/QWGoKjFRKxeNniJXb0Mc6WrbWiBZsHcPSpLaySeEpPA8hyCqAEEHPBrejhijYCNCSRnGeafHMG3pIjvPuBEzEYIHUEdc+hruUUeRKcjIXw68jAmUqpBBU/wn34qvNoAidYyd4ZSQcADOeldJJJnAAIJ64qNo0bBZQHUHDCr5SOZnKPALZNrfKwzgD0qIN56hf9WScA98Vs6jbLJMSCDkDB9DVKK1ZGBYBwDnOMVhWkqcOY9XL8O8XWUARPLugoZgpxgnnHqa0dKgM1zhjkAZAI/rVYlFYEnGelbXh8wvOglcIh5JYZ+gr5lz55XZ+uwpKjSUIomvYyAduAFGB6EisOeXeSHPzdeldFqjwB2RCWA4wDwPwrmbrDuwBBPTmsqlktDahHyGO6Fx8pBAB69aEVWckAlX75pmGjQAHA7mmmJiCEfBBySO9ct9TucdCldWckdyZEmMRHBCnqBWloaSz3aCQExc5IPOexqvcWs8wQIu88cE4ya7bwroGFQSpkEZyOcVrjMVToYdtn5pm2Jr0MQ4wehuaJp5KoSS47cda66yh+QgjkdjVbS7CKIKigk9Ac8H04rReaKNSSoZwcBgeQfpX41jMR7So2eapSn7zHiErtIGecgAZrXia1Xw/eLclXYkFY2PU4OTn24/OubmvzHGCrEPnI9q4/xN4tltVMBBLHOWzwDWOFXtaijFG9OjOclY4DxJoluuutKgUyuGPnA4IGelNVSsQyWbHQGiW8SWQkgkk5BPNJNcHbgkAEenSv1XDxcaaR+g4Om6dNIGdXAwcnv7VGHbeQOB7VUEjsCCQp7e9TIHiUnIdzj5VOc11bHqXUVclkdg5Z2BHcnirCWN28RKRF0Xn5Bn+VbmjaFFcMpuEVwWGUbpivZPCNroNjCgeKEDqUKdT6ZHJ6V42MzanhNErs8TF5vHDOyjdnzvJDLG5Z1KSAbfwrK1i1eW2kAcqMZLCvrTVvh/4W8QxPLFHBZ3JHEgTLE/yGK8G8a/D46PLcxCUTpk4fPB5yAB+FbZdnVLEytJcrMqGb0sUuRqzPExZyWs5RsKM8884rdsbcBRtIdD78j8RTLrTtlyUkJJzyD3FaVkE3BRkDoBjsPevramIVSNkehSpJO5qRIGiXG0ZwB7GtBC6BgDhwNpA4yO4qtEgAwQAByD6VZMhYMoBYnkkDpXEekSRvklQgC9jnpU0AaTKOcAHPsaWBROwJAQ+mOlTxxhGIIJB6kdvpQJ2MrxBAstoFBw2D0HTArinhdZgpBYHjk45r1az0lNTlCZEYAK5PIAPX61J/wrO3ikk3MJQTkMRkH8K8/FZlDCaNHj4mtGnLU4rw9orGZHlXDHp6V694ZtzbPGxUNwFAPGcdqxtP8ADy2aLGQWKHjCjj3Fdfo8Ea7g7suB8uAOSPXP9K/P8zxksbK/Y+ZxNSdR67Hw5NbqrBiAwIyQB0PpUPlHJKAEgEgMM1qLpzTFsOdw5xjoabFo0oYlyADwST0r+r3WjHqfgUMJOT0Rh/vZbckrlxkkKOpFVxak3A3EhmGTkHIP1rrxoSJtILDPcVcXQsQgoRISQuO5rlljKcd2etSyqtPaJxjW0rtgjAHf2q1Dpzs5Kgke9dhbeG2WVtykoowm7v7mtCLRkXBKfhXnVcypwPdw3DmIrK6RykGjzThMMFOcDjIArWXQkjYKxaVGGDzjFdFBpK4BQk7TnIGKng0vL/MSXDZ5HGO3FeVVzdJe4fS4bhOT/iHPW2hxWquqI3PzAEk8/j9KsJY+ZhAnJAyx4ANdN/ZoJJYZY85A4B9ParCaaoUFhzj+E5rzJ5vUlsfR0OFqEV7yOQfT8BcgAg9fWrwsSyKDztweBW22mZJJXPOTkVI1rOcElTGOi7cEfj3rhljZz3Z9Fh8mw1Fe7AwF0+YOc4QgnhuuO30qb+zzHESRzn7vrWuYWWXDjJ+8xPJI7fWpZIY3yd2xyMgbeAPr61i6zZ6kMLGPQ5+Wz3sI3QbCM5BwT7U19OKOCEIUDOGIrfdEJDIgDDoP60jxCVNzpuY/KQP50lUNfZJHPGJlBcnLjpxmq7ROrb2HJB9q3zpZjIYMSp4x6VVl08qSDwuc0/aLuPkMd4SXD4LE8c9qWYGFQC52kcDHU1qSWZTDlhtUd6pOjRuAQxDDgkcEeuaOdGco2KaorgAE4Hc9zUdz5ZUISVI9D1NWpIxGYyGBHVgeMH0z9KztVaJAxQEE8gE5x+NVGetjlnEz9R1ARoykggc5PWrnhHWUt7vy3cojDIPbd2Fcnqdz+9AY5A5IBo8P6iI9QUbd2OOT1r6zKq3saqZ8fm1NYijKmz6O8O6lGLd0LOzPjBzkLjrXRRuTGWJ5yRjPQV5x4SvQ8AWNNpB2ks3CZ5/rXbRyHYcvkLwSOhr9hpVOaKaZ/L+Z4b2VeSLvmbiDk4z69BSi7j3AEnYe+OlUmuFZcKMknr6VBLIruAxyR1PpV8x4jiWzKXlckAAHjODgfjxTPtBt4yiqAh4BHaoJVBI2uSvbnrUMk4ZShztVdoBPQetZNmkYkk8knI8ojPQt3HqKoSzKwdACWXgnOAD9af55tYVUPuOclweR6VlySbSRjAYlg2Op7n61m3Y3UWWEnlWNAiF2AAPIyfemXDyuhIYQuMk5OcCoBMEVmLkgDoBnP4Vn396xyGOwEEHBzkGmnciSKd0oZg6EkMSAexNVSzyNzhQOCD3FKDJLCUBJjByM9vpUJLqgXGGz97FapHHLQdu3MqKCxY4HPBPpmo2AVDvUgZPHpTmkIIY4Bzg4GMGkkjZpcl8oM7lHcnoRRYi5WDmPBIyOoxxio3bzWMrnKg4YDmppVJVAEDpkqfUH1+lNAG0qCAuOg9aFYL2GvOuVCupXsoHSkwsbMFJUHnHrmoxE7McAEjk9qepdzuYkjG0DPAquUklGMbCDvA3ZzwRTkZEBDlgW6FegpsqtJsIcq2AuAO1IGBJXIZl4I9KOUpISWZAQQCy4703ckgVs7XB3AdDT8K8fyMrgckilhCTIzsMMvyj3FD0LVyvIizOjkMuOCOxPrU6oFXBOewA7Uy4AdkKkgAZIHc1NCmyRXLDB4ORyAalspRZCrGNyCjOmCBjjBpwVkUGTg54wc/TNTMcTOACRn86XbHLCWKEgngNxg1m5FKDHQaeZZRvIUHBGDmqutSzjMRACjOMHOB+Na+iRqttKDHiTJYt2xjjiuY1dnmu3JAUd8HpX59xJibR5D9n4AwXNWdV9DNjyh24JY9AO9D26ckkE4ztPPNKd7OAACOntioyoLkZIHqK/MGz+koLSwbzgAnAx6ZxTkLvkjA7DPemeS42AMMEkkd/rUTxvAzO0m8ZwQBwPfFSdCiWFJ3EquSRyc/rUL3W5gFRwwPJbGD9Kf+8Ej5XYABt+tKwLIAQAc5JNIEhQPMByCVI/WhkXgdCoBzmkJKlUAJDDJOelR5ZsoSSCc+/tSZSROQJFIYgoCGw2eT/jSKFUgA4GeT6VEs4ZWQLmQDIBNSBGZCSgHGSpNSUTOwZzxkcYA4zUZYuQCCDnnAqONCuCxwQfyqdG2phzwTkAdzSsSNQhmdSCMHlieo9KeImlYgE46fWmKwK5JAbONvoPWpd20kq2QB0FS7k3Ggk/IRhlOAfWn7jExDKGOOM9qdMrAREJ1GQQOuKjfzZQC0ZU/eAY4+lTdjWoj7JCQQQT3BpHQBgQxIHp3p6KiAiQrntg0LFJIMkAIvT1zTQ+UQMVABQgYpow+4g4ByAxHpT54Jiy+UFPILFv7tPjUNlCoYjpjsabM2jQ0Owi1G5ijAJSU+WBz8x74I+h6V9o/DXSY7TTrbYpR1UYBGDyOtfLXwl0mW68UQu4DRRLuVQOhyOfTpmvtTwxp5it4iwySo+9zzX5Vxbi0v3SPg+Ia9koGxb2aMm1wVfA6cgc/wCFR3liNrLGmFJzg81oxKAGBODwCSOlTrAzIATuOcjPavye/mfnnM0ef6hozeYzhcAkkY7VizWvlHIUk5xnHAr02704TkEsFJyoyOp/yKyr3w2GbEYBYjkk8E1SmuxvCr0OCNqFYuTuOM896kWJmREQbQGDFh2rek0gh5FKnKnGcdfpUSaQ4zlTnHHHWrUjVVEzMdAYyGG4njI4qKO2VmKKhJPzEAdSK2Rp0o4MWCOMkZzWrpGgsZBKRxjBU01K5EqiRU0+yYQoNzFQd230P0rfsNFaZ0YxZBORnr+ValjpKRgMUAYHJx2H+NWNXvLfS7MPOzZI+QK+CQOvv6V34XCVMXVVOCu2cNbEKEeZnF+OtSj0myUI4EmCGB79MV85+I9RMs7QoTsUkDnNdl8QPF8N/NdDdvBYqpznauehPFeX3Vz51y5YMONo+ntX9o8BcPPLMIp1Y2bPzDO8w9o+SLKToXnIBycElf61SnHzEKFBPIzzxVuZmkYLGTnOAAcEj8aqXEBwVBwwGWGehr9kgrHw02ijsc4BBI9u1Qlgs2QpBHBbHWtFQx4UHAGSAaYVTc4HJI4z3PpXUjlZXBAALggMcA9jSxlVcgLyDkH61IhAVCDhlblG5Ax1GPeiNQkYABLEk5PXNJsEKCmSGU5PTnGKZfhfsmVPzrwCTxipApkKkBfMB3Bj29aqas0UdqCULSDJO45APYgV5GZO2HkezlUebFwXmcBqrsdQlicAKfmUg5yPemIT5iqQEU/dFJdsftBbGATjI5qaOETMqjaSOQT0+ma/DsRK9Rn9j5PFQw0V5Fnemzyy4Q9dxyCSOg49a2fB97/ZeowOSEaVwp9ASeScfzrHEbdQhc8DAHSrllcppkhlnQhANxO0np7CunAV/Y4iE/M9rF0I18PKm+qPp3wxdpNakh9xB2gryD75roBtkwQ5IIC7lJJ4rzrwJqqzaVGjyFUYB+ARu4447cHvXbwzoFRwGDsOCDwF9x2Nf0RQrKpTjJM/iTiHCPC46pG2lzWB2zRkEAqcn0NSx4YjjJzkkGs8TBNm/OCeoGaeLqMznbMFZhgDpn/PFatnyTNEOikCQ4Qclq8x+LfjyHT7IWsTgEFmDgYLDGMfnXVeKvFEeg6XM+8GYRsAMdSe9fKHjjxTJq2qPMJy8YQKQTn5gTk/SvzziLNFSi6EHqfqnBPD7zLEKvVXuxOc1bUHv7qWV3LeYxYZ6jJ6YrOkjLEndwRx704kuruQGznGD61DErwxgNlj7nOM1+SylzO7P6uo0o0YKEdEhIkG0kNnB6elRup80nllJzzz+FSsAgLBjx1GKihlJjJ2hRnA561CR0EiKvlSOFZiRkAEAmun8MBnWIEYJIBBPSuUaQtIrEgKpySBnHrxXT+FrlJJMyKXGTkIcE+g9qp7G9L4lc7u0I2FC+cNkEDg1OCGmYucIoyPc1WtrcrCoAJB5A9KtQ7GIdSSqghh2JrilI9eKTHDfgh0UKRuU56iljJAzgAg0NgnAOB157ClBTbkOME8AdxjrWTdzRJA84CiRjhQQrH0zwK2rKxCuHIDooztzjP41V02ya6c/uw0QI6jvXQw2xTcAoPAGc8Goa7lNLoNjt1WIOAQCCQKn8kRKigFCRkgjp7Gp/LCqBgEYxkGmsjFyWYFAOQfWsJKwkVvJEmSAcZxkjoamFuHCDeDIOSo4J/+tTmQyMCoygODir0UJ+QBRnrz6CpTZomMtYwMIUKJjr7+mKnRQXAPXPb0qxGq5JAz2OaVAiSmRQEdTjOOldEdQbHrEHcIwAXtzyK33tjJYFUUudvAUDk/4VhxALcAOwCHA7fnn8a1YtTCklVBjBxtzyR9en6V0xPPrxlJ3iYx0mV5ST8qiMkg8DPp9ax5tNd96xLgEFRtGOfrXeoBc7WPJLAYB9avy2NtA8BdEJLq5BBAIB559cdqyeE59bmaxE6e6OItfC10LQStGyqQOO5qI24tGbccEdR6V3XjjXLfUp3W1Ux26gIi4wQB2wK811rVYtJtGkLgEdATnn8a4a0I0Xa500a06ivPQyfF2sJpduCWDM+SBjoO1eH61rkl5eTu5xEzcfTFanjLxJLql3ct5zHJ4x298VxvmSMwZjkkZJx19aqim9WZVqnNojZ0QOdXsiiGRRKrfL1xnnHuRX3t8MbhLvToZINwVhuwxywGSMH3r8/dLvZYr6AIcfvFGfQZ6195fB2YNotqAxZ8A4x2xyc985H5V8HxjD9xFo+IzyP7vmPXLdA6qMkHnocZ/H61KybwoABKnJ9j2ogAIBDMT0//AFVJjAYMoIIzgjn2FfiLkfnTZWcsjEYJ9TmmmMsMkjHXFSkg4AwQRkBe1RqQjAkZI6DHWsm0NO4+JDgHAx6k1pW7tAyuODjPyjGR2rNVw8hx16kVZXdIgDvuIIIUDgAfzpxaZMlc3oNSlYAtkN1wD0pjXT3JwpJBByD9elU8h3JEhJY5JwOD3qa3Yi6JYYUAHI6YPvXXTSkZ2SI7qxllBDDk9Rk8jtVvSfDaMC7DBJ59q1ba0+1EEj5B1FT6hewaLZh2cgkYVSQM11uMUtTHnd7IxNfhtNFtXdipcjv1Pp9K8T8RX7mWRncEljtAHUE8fl/Suk8Z+JZdRuiA/wC77Ljoc+tcDqd1jIZC7EYDk/d9/euKCc6mmx7mEoyVpSZm3FydxAJOOMk9az2R5WCBsFuBmrbQzXEmxSWZuRgdBW9o2hCMmacAkDaMjvXoOpGjG7PXc1BE+jaXHHHEWjBdVB+YZyfWtpVCcAgknGD3pUiKqQeAOhFKsRYggZHHSvEqVHOV2cEp8zL2mWglkImAKlWIIGACM44rh/FiC3uAgbe+ckFSMA9PrXpugxFwQ4Co7Y3Y6DA/XOa858fIyXbt0PIOOvWunBStUtc0w8r1LXOaFy0WQHAOQOOtVNUsxeQljgYPQnrVaORkywJznIxV63mMiEOcFj6V+28JcR1cqxCpzfusjNMrhjaL01OPvrUx3GSoOMkDoD7VShLr5hxgsNoB9PXNdRrWnCUb0ZSOox2Nc06PENmC7AknPcf4V/XuXYynjKEakXe5+C5hgZYaq4NEXMeWPynuAeopovHhIKAE4PUZqnLdHz3UOpA6gDOfTnt9MVA12Y1Yhwx64I/SvYR4bjYmF47qXDMQScEAc/jUJnMmHJPPPI5PvUIunmQFk2seSF6CkDb9wI5GDk9h6VomSSSTRryASen0NMlJmQkchQWIHYe9MyFTPJye46VCGEZeQYCD5iynHQYOa0uxNMlWdvLVlUhTzk8H8qI5hMWwMjHIIzVZt8pByWA+YMO9TWtuVwUJYk5O3tTukHJKWyEcEkPt246cUj42qWJGMkYFa0OkPNKEIJU8k1YhsobORlYDocE9Aa4MRmGHwy/eSPcwOS43HO1Gm2Y0KSuw2KckFQcdjVmPTVALygOVXJLHHPr/AFqzdXzRo6WwUORjcexrMmeV5CzzMVCglCOD/wDXr4/GcTQg7UFc/U8r8O69ZKWKnbyJYooPmIO/BBz0zmnT3bF8IQgxgnGf0qKOJ1BcDIPIBHTNIqbsAOyEkjcRnFfEYvPMVid5aH6zlnCGX5fZxhd92Ky+cGeQAkkYxUwtwyhl5YnOakWI7Uzzt/WpGkMu1HOMdSBjAr5+eJlPWR9rTwsIK0VYRIDGqO4yQchs8A9v0qF4iHJwAOwB6VMu0ZAJYHhfQ1FLGJGdgDnGAOgBFccqp6EKVhnkqzBWcAHpkd/rTNrhCgbCgngHqalghwSSQRjuOopSy42AYPLAnvXNKdzsjGxlXSLFG4cKCflIx97PtWZcwMygKdg6Yx2roZ4g6qAxGDwR1zVKWBmZ+Cxxg4I/rXO5G6WmpxepabKxZlwAOmf8KxT5tu5LBcYxnPOfpXc3dk7MUQEg9cnpXL6nY4Z1Awyd/U1tTnczkrGcZm8xTIMJjp1OajlnZ4WMa7S3IBGKaxZcGQgEnA74oiYSs2H3kcEZ6fhXYjHRFyOR1iAJwhx3796VTtOTghj0qGMgAgnIOcCiH5SFYEgdOetUNE+5kUnORnoOwqxCqMxYggdT71TkUqSpJOeRnoPpUsJeO4UhGeMKAyk8fWs2OxeR12kKNo6cCo8FMqhIOSdxNRq6knBbBOMelSxsDnOAemTxjFBaHRMiEqYiZB/Fng+2Knh5cgnCnsew9KgbakYLEkseOOtJFmMkkgjGQDSsaLUtIVDEnIBOCRTzEfO3E5OP0qEMzYAIAAzzzk1NHISAAoJzkepqSWmT+SqgEAZPrzUbIqAcZJPOaniYmAuSN4OAPWoleWf5XQIQclcdeeD+VRJE2YoCklcKSQCMfp+NSQjyZMk4xzk/yqLGSDtxkH2x709UZgCcHnkewrBxuJruekfC7xPJpbxwlmRFYsMnsf6c19DaR4q0/wCyJunUZUErnqfSvkK2muLZC8PUc+pA/wAKqXXxD1XR5wyT/KDgDJP/ANavlM0yR4+XNB2Z8NnWTfXH7Snoz7vsdSglkBSVASARyMitOC5iV8JLvHTcQBXwjY/HvVYLpGZjbBVB3K2SfX867fRP2mRE6iUOhB7gn8a+Ur8L4ylHmirnwNbJcTT2Vz7MtmEu5QcgAEkc4FasMRLZJIUjaARjI9a+WtF/ai0+I5MiupGT8h3fh2rs9O/ab0biV3A4wBcHA/IGvFlkmLXxQf3Hj1MBiYv4GfQAQBwQQBjgHoajubpbKF5J3VFUbizcDArxH/hp7Qtu5Z4pQPmxuxkfTrivGPjR+1ZcalZyWGkPHFA5wSjEkE+/p+NXQyPFVqihGO/kTRy/EVZqPKbH7Tvx/QNJpmhyIGAxIwYkD3H+FfGer6rJqMzyzM0rsxLFmyfwo1fVri9u3nnlMgkOcM2cHucVluXuHTYmXBwoxn8a/aMlyelldK1rye7PusJg4YWHKtypdQBcGMlnJ6dgD0+pqXT/AA5eapdBIoWIIAJx2Pf3r0DwF8Mb7X3865ieCBW/iHUD6817r4c+H+naDCqxQqSBwQOc+tPMs/oYD3Y+9IVXEQp6LVniXhb4IXeomOS6laCDH/LMcn35r3HwH8KdC0OSJ2ieaVcASSAZIHOD6gGuotFW3t9qqqjIboMg/WrsbMqI6DA7YGK/Msyz7FY1ON+VeR5dXETqKydj1Lwf4q0yyhiVYRBtABZQBvPchewr1TRfF9ncxR4cAcAA8k18twymM5UEMMDd649/xNaWm65daZOZopXGTnYG4B7EenNfGTo3bZ4tTCKr11Pr2z1KCbDABkJxg96uSTpkEdCOlfN3hr4oTwrEl1KS5OC+OCa9U0nxdHqMKP5oYMA2M9Pw/DtXO4uDszx62DlSZ20t11KnAHFVHuyFYEgHrnFZ5vg0YAOTnOARk1A0wJYAsRyQDzx6ZqGpHIoMuNdhssCQO5Peq0swZgxPPXNU3uFOOMAdQe1Qm4ByGUMCOAaVn1LSZZuZPMjYFMAjAJ71zTaekUrnZgknnGK23bCEDKkAD6VnXKk+ZIXwEUkAc59vrU26m0boqsojQhVwRwM1lXhOSwGD2PXFbEuHiU4OSM81iaiQEZmILYPCnpWkXY2izB1ZtqkFucHGee3pXjGveAG1/V3DIFKsATjgA98etewT5kyGO4cEk96fBAJR8qRhz/e4yP8AGu6hjauF1pOx6uFxdTCu9N6nn/hT4L6dHOGnldwT/wAtFHA9sdq9L0rwPp1kQ4ttpB6jAz+Aq3pluUkAI+Uenat+FAcgZA6DJrOtmGJrv35tlYjMsTW+ObKlnotsmQka49xWra2KIxwoQAYOakihCgKCST0yO9X7aAEMHXleeRXDzuW7PGnUcgiicqhbIA6g88VYERBUoAOeV9akjJIAxzTimWJBwM469aLnK2QqhjG1eBkmuV+JnjK18EeENQ1KdsSJGTGgOC5ArrpZYokLuSoHLbhgAd+a+Hv2rPimfEfiKXTLK4LW1segOFY9K9vKcE8fiY0ktOp6OX4V4usoW0PEvG/iu48S6lNqFzKXkmcsAT0B6AVxM8rmUkjJPc9hV6Zi6MMBnJyc9iKpygDO44cjGM9a/pTBYaGHpRpRWx+oKMaFPlWyNrR4hFallKksQeK0MmUlG4A6cVX0vEUCKEJyM5xWhHkEExjOeQa/ZMogoYdI/nLiOr7XGykyAhgo3jkcA4wafGgYSqc4+6SB+tWHBZhuAJJwQOwqKeQwKAgI3HaOOtezOXKrnzUFeSRGsohjZA5BYFTk9faqcMcYRQAQpYoue+OtSLI4Yb13885PWpEISRyAApHAPbmvm69dTZ9JRociQ9hFHCdqsXQAKjH7/wCPYmvRPhtpCSTZMWEbDEnuT1Fedi3M08agjBbsete2fDyyNtbEFThiCM9uK8KvqtD63J6TnXT7HYzWsEUTIqrjAUbex9a5qW7aF5Y0cBgd3PGMdh9a6hyFQgnB9SOgrlNOU3fiEhlBjI4BGQTnn8RXyeYwtDmR+o00rO/Q9B8EPM1vayyxtGsih1J6kV3t4i3EZABwBwSOorlbbU4rOG2jUBhCpVV6AA5yPpzV+DWpr1/KjQoCOcDgV8hFt6Nny+IcpTckrFPUNJjYbTjJOR+dczqWkRLdFlUYJzhRXow8PXNwCGwSoAJ9Ky77wnPpyrLO/myE9CMAD/8AVSlh5S1sKliZQ05jjl0UMuSMADg+tV5/D6T7nAH5V21tpoeLcVKqSQCPakEItlaMoCvJwwzj/wCvXJPCrqjujjZI5nSdJitbchAAeST71T1PTknYsE3tEDjPGD3rqUubd8Qqqo+fzFMvdNiERWIl3YYyB3IrjnQUV7p0Qxlndnk95ujnIVsEk5AHaqEzmZirghQOPc11Oq6XLA0pZQAOSQM4FY4jAwSo56kjr7V5EpuMrM+ko1YzSkmZEyAQ7cEvkAnHUVGbSMMsgQmRsLjqDj+tbX2FZiSEJPUn/wCtU/8AZmHQEgAdWU5wPWtYVfM6lVSMNWQkjYd/QL0waWa7k+zFFJGBtwDjLGrk1i0cjk8jk59asWdnHMI9ycfeIHPIrq9rZWuXzpleDS2tIjISXzgn2OORVSUM0hXbgk4APf0rdvMlSgPB5PPU1Xg04XDgkYOcYNcVWpd6GEpPdmXbWDO5IGVBJ3Y6GtAWjKx+TzHUjCqcA59D6V3en+GYYrEFyAWG4Edx3/WsrUrJbKZkQZPBGR27Unh6iXMcP1iM24oy44jHuDAB+DxUkryxgAuAMZAHOPfFP2EDDjac7gKje8t4Ig5YrcbiwGAQAO+f6VioSva4NXHSXbxjcwACgZwMfSpl1iKBSZXBIG5sntXKajqT3e4YYAHJOOuOa4jWdQnuJHDykR54A4wa9Shhak37zsjNqmviPStb8X2NtA7iVcgZAB6+1eVap45n1m9kjAxAihhKDg9emKwrqGWQtmUuoGASeTVD7GYnLKCBjB56817UMJQh8WrJSpHo2iXSXCIGJbOD16nsaf8AEtJLnR7ZBEBGqhTkZDnufzrmvDWoLFMgcsg3ZygznHbnpzXdXsD65pUVpMPMZQ2zAxnJJ5/OvLlCNHERl0PJm/Z11JbHz3KHRmByDuIUEVAUckgEhm4IPaul8S6WNMuXEYYhSQMjnHrXP+YyyYI3EjNfeU6iqRUkfdUanPBNHQeFNRayvUicqUIA5Pc16zZGN1BUMUbGwnqa8DjvTaOZ3BwhGePU17P4M1MXUERLeam3AyehxRLXoehBto19YsxLpkqYUnnJI6CvNtO0lILqa7UgliVDA8HHavW41EELmQkkZILYOc9OK8y1Fja3jJCoRSSTkYGSeeK6KKszhxs/d5USpKeNuCDyCD0NRzTKzKoJxnuOlJIjIgOAg64XvS2OntfF2jDHy8Fj6Z6V60EfOtItxRFkJAYjHBIwD9DWjbMJoApB4OCO31qzYWpMKRSSBlUcD09qr48m48sAlc5J9q7IolK5YjRchSQQOc561WeVVcsMDnp60+4fy3GI96EgE+gpkUJhBAIZckgnqM1oro2US9bsVCEtyxBwD0rTjVQrEsASeM1hw3JZ1Rxgc5KnpWzHtmKlSCMdR2qlqOw1WaTIcAAHJx0NQSMFkAUgNnOOxqzdfuQWUZB7+lY1wJTLHLG2Ap6Y4P1rVG0ET3TkNggAnOBj9au+HrZnyHALE5BPp2rJeQhS8hBcnnHGSfat3w+mIQXlZmbgZA4qJuyNnojqUDfZwowT0yD0rKvC8RcN91h0PatTehiKBsMBzjtWTqEr3EhQguMDJPXiuHmu7GEdStb4i8wqACeuO47VfkDwRREMr7huYBuQPp3rKUgyDLEf1q6XEAMpXeApIIGSR6YHJ/CtEzSTsdboMTTWqFgVBG7mtoaUGyCAUPJA5z/nFXdHsLaHTIpZyIwyBiSfX+XamahrCxSCK1BaMHaH9Rjg/wBOaXtoXscDnzSskUbvTgkRIOAR39Kw7oSqDsCgnoSM5HtWtPNPcKGdyQMish45YrpWYEAMRg8VpGSb0LUWTQWrIQznHRgc9CO1T5FzwCSCOmMVBcyNgJnOf4SenqansAAM4wMEZz3rrihNNFO6tltJBKQykDOAvb+tRy3clwmSSU+mMVqSWz6iyBT36j0rSsvD8UMRBILnjDck+9Pll0FzJHOW8JcqGJB6D2rX0eKKG8VlYEH5Tk5B/CrF5YBULRKAyjgEYyaxIrue1ud4dVlB6FeBTipRd2KzmrI9JgMItQI4wASAdw7/AF7UG6jjcQkAueQAc5rjo9Qu2TBYnJzgZ5qzp90VuVeUHKnmun2sepyyo23O78L6TL4jvhFAUB3bQ0i5UDvmvd9G8NxaPYxxBNjphSB3PrXl3wuu0t7ksqIUlB25HOT1xXs4u40jXe/OMHNebUftJXPiM3q1FPkWxRlhEe8kcEHkdq8f8b2F1rGoSNFGzLE2MEEgrgdu1es6lrMYQonzgHB96ydU1C0tNHvTIVAZQQvdmzx+XNeBjZxmuSLPKw7qU3zWOR8FtAIFtI4l3jCgemO1dHqenYt3YIEbHGO1cr8PAf7T1C7uArBpFWMD+ADnP456103jLXYdOhSJjsd+OR2xkV5cKTcHd7HXOcnNWOH129axSdWO7Cnbjua5O31kQzxsZ3BYr5gU5wScY9+MUzxZ4jDw3RV90kaYjLHqc8/hzWJodpdXgE6JviRNzNnJJ/r/APWrxHNptI9qlhlNJyOr8Z2kU08rWg4K/u9/c+9W9KuLbTIIY3ZXkYA7VbHPfn2qjfme/ht4iTuVdobHTPT8KsSeFnNmGCtNIoBY9MH/AArzq1Nc15HW6KgrNmjrGuwWtmzhgB1YE9B9aPh4kUqXN9cgGVyDt9V7DNcTqljPsWJ3JhLbiSOo9PpWpZ6hNpVoRbnO8DAJ7D0oozjB6oj2Ube6zW8SaTZz3l1M+4xOSwQDOD6V51Fps8uqGOGNo0wTvPABHY+9dfZ6jdXs0kUj7VPOQM5/GpPs20uiH73LEjk+9erSqxm7wPWw0pQjy3MW502aW2hSMs0h+8vv7etTQ+BjbaZJqWpM8EWQsMSfflY9sdh6mrH9twaRI1+IJL02qthFICE9Bye+aZpniO68U6tBeX8TW8KjCWrEfIT644NPEqKXPUmZV6lSDtHYIfA5uIzKImSSQcZOeSMk5PJrE1nw2LFizqTJ0O5sg46HHbrXuf2vTrTSxLI4ZggVAnUkjp7c9a8u8XRC+/f4JIOdoJ47fj1NRThFOL5tzKhjZynyvY4xbRVUKgBQHOMdff8Az6VIYwWJwAWJZm9TUpUW6HIViDwCOAP/AK1EULMwBGVOD6Zr7KjGySR76dxI8Q4cgt2qOdWeMg4EbkFgT1I6VZJAyi4JGTj0HbimyIfKCnKZ5PAORTrLmg4lotWCvJAcE5GBtwCD9a17fzGUSOcnjOBWLprrGwBbBxnAPWtyFTJgqu0g5XBx+tfj2YU/ZV5ROGtdM19OMRy+Mvnd16DvxW9AwmjIJ6DIwOlc7av9lCgDIJye31rbs51f5UOwn8x71x05WPHqxu7lyMcFWJIPJJHSsDVVUSMApwDjnvW7I3lopGXBOCQOlYWpkNNIBkgZ4NbVGpRIoq0jNkAcs6khjycU+IMxUkAMOpxjNIFIUgDjvn/GlXlwwbDjrg9K4FE9NbWLqsFwXPGOw5ptqkbzlhzySCwyD+FRRB51d2bBz1bvT9OYXMxyWVVO3OOCR6V0wijOeiudBZu+MpIVGApUAYx61txTARgKOBjgDGaxoVVUEcTZJO7g5yBxVyJyGyWwQMYzXvYSXs+p41a0noaAmIbaRuB7g4Iq4hJiBJAYjgsM4rE3KrgljleBz+dWZLlmiOwkkEYHtXtxraHHyl9iMEkZxySBjNZOq3ixxMwOw9hT7rUQluSDzx+Nclqd4LsuQ5KA9jXNicUoQaW510KDqSv0NTQdRkFxKHCkFsjJyQM8Vp63rgtT9lgBaUkMXQ89Ogzx35+lec32sS2c7y2wLZVVCuSASOpyPrWebq/ui0rvsBOSMkgN1OCeo9KeT4OeJlzVNj6Sjg07Sex28ALgBmLYGSx6kk8/jWN4ruDbSJLAoRwoUt3+tY8Gq6lZJiCdmJHDM5BPqTim31/Pq8xMu0EkDCnPQetfquHUaUORHcqXJqc/etPeSklS2Dkse9bPh27axwZxJHGDkEA/oO/4V0WneHxHEJSASwwNwB4+lZmuJNDJEpLGJCQFHAGfatowbd7l+0T907TRtTDAkkkHjcRyR71a1rVIY4CZSXIUAAHkiuFtNUlggIRtpVSck5B9jVK51mW+vURAXGQGyeg7mu6FTl3M1Su7i6nfPdFSsLI+CFQnOR3zjrXHa1IIHUmElpMgMDkKRXrRsIjp5fZhwudwGf8A9XFeb67ox+8WIVCSApwTntiunSrG6R1wUbWsc1BegkeYCT6jjn1NSGdzlyxZfurkdDTvs5gnAKblxjA7VDI5G4KwJzjmvPknfYlqPRFi3cy4j5Jzj3PtSxwSpdBSjJHn7w4x/wDXqbR1Ej7guXBBOKs61O8DKwBUdcepqUvIyvZ2IL28E6SbB5W3gc54pdFvVkQCUhSSRgnk1l3F1tjO9SSwzx3p1pZMbdJRkk9AR05/nUNeRbjc6HUIo1TAYEsOo7VSZkiQAnYOACx5NQxB+SCS+edx4xUkcTahcLGh3MCQARk5rN+RjZLqQwqsvBG4FsBvX2p4uJopXiQkhDtIJ6Edqmn0+WxVEYlgCSdwxg9+Kt2OkpdQSu5x8vy4JGD+FTqUmjM81skkBjjp6VZ+0EIpIAXPPqKWeCO3uCEO9QQp2gnJqtPIkYJKgAngkc/SkylZg/8ApE4AbBHIIra07bapI+4ljjIJ4x/SsO1TzrwMpAUDBJFaUVz5WFKfICF4HXNfPZvXVGg/Mzqq0dDqbGR2dSDtAwSCMiu0sYlkiDPgrjJz61wGlSSSMI3IK8DjuB0/SuytLsvGAGBUYG0HHSvgcLXVOTbPlcTF3KuvxIm+QcEkDGelcnNCwEgIKtg4wfvH0PpXXaiwujgEgd1UflWDfWhBALEdfxrkxjVSXMjTD1OWNpB4f0wXd3AgLOg4KjnJH9eK9T02EGTONhPJwMDNcP4HtVh3uxIkD5VQOgPqa67Utcj0SATSuoAAPl9zk9cV51NXle4qzc3ZHbWk3kxgZznggVfScuAcEgciuX8P6oNVtZH2rsjIG4tyc9sVvJOIrSaRhkoMADgD617dF9jxpw5ZWaMrxB4hu7W5HlTmEZ4xxiqlprt7eMQ11MRKcECQnJrC1vUzqt6wjTEYwoXqc5ru/BugrAAblFeYDJyAMZ/+tXZTxVVVFTg7GVVRpw5miTQ4Zxq8AlVwWUrvYZxgZAJ98V3traEBDjB9AOlRWVoi4IAVup4xn/GtWIPgknJHBIHavrKOFb96T3PCqYhy20LFpA4QAkEgdjVbUtPEsTORkAgEgY56jn8K07QgkA8ntzj9akugGjIwoHoT0r0YUVDUVOtJM8u8caRLPoVwYNwYMrFgOmP/AK2a+avGluGu5XIAPT5eh9TX2Pq1iLuyntScAgE4PQ18t/EvQ5LG8nkbAUEqCQemetfQ0262GlG9z9EyDFpzUZHkkmwsFIOBznHWqc4JjfYCduTgdvert4dsrKoAI4zWe1wDA6gfOqljz1r4GpG0mfqUZXWhy2ozfZ77zw6xKFwxIyAO5x61s6Vcx36iRWDkgEMp4x65rl/F12scJWJwQwyxZcZGOlUPAniForr7FIdiqdytn7w7DHbGK5akbq50LU9j0lhsCqmMYOCckfjXW6dKphBZTgdRnFcloVyGQPgq57EV1dlIseHIDHoQeQRWNO6OSe+pt6RtjnVg2ATyCOtb964bDlSzHpgVz2hQvNK3IIDcE9h6V1ssSwxqGGWxkH0r18K9T814ja9rEy0V3kUsjAk9CKteQHJQjccdBxn8acJBggnBBxk96tRRAIA568AL/PNeqmfEuRmz2ZMZzwBwBmsXWLB3tyBwTxwa6vywFIK5HXPpVG9jiaPaCRkZBHOfwptNqw4ydzyjXdIeJASuSOma4e9QyOY3JJGeTwB7V7B4rtIjCC8e/bz1IxXl99ZK8sgGQT0zXNOmoq6Pbwsr7mLZajLYuUYsYgO5yfzq5cwQavAXjRcDIywztz3+tULpBGpQAZ6ZrPg1Ce1lAQYUHJI7iuGcVe7PsMvx0sO7S1Rja/4URnV1JZ16MK5O80AxHaGYBeMHqK9jjmttUV1BCkHaN3BJx1FYmreGskPCAzkbsHiueVTyPuKVeliEpQPIp9JkYEqxBU4C46++fb+tNFkYWAZWyxwT713t3okkYdcBV6nA6H61nnTpYEwRuT6ZwKFJM6OW5yp06KKZnESo+ArMeppU2ghMKFJ2gnqa6KSxikiKumGLAgnrgdvxqNtOB3BUjRAN2SOc+g75qW/MOQyEiZCwIyeoxUihAYwRuJPAYYyfStFbKNQSVOTySTVr7CGVHVSyfeXPOD61i5lcvKZ9tauWLgBCRzz0+golRkjck5Pr61qCzdIQScuTyB1H4Vnyq4YkAlCxxn+79PXNUpGkdSqnYtk7efapsgqSEx6EHvQVHBAII5HtQ674iQCoGMgHk4qjVK4FAAQSc9RTJ8iJpwMjG0A9CR/WnJArqd25S3fnINQagzx2qRByACSD7n/9VNPUyqKyMeR3lY4AXnkelOCkAAKAOvHakKeXljypODzUisScoMleSMdBXSrnkSs2MUssrbcZxwTVmOIDaNxYjgkd6YCJAXAAJ68Yx+FTcwYwQFzyTwKTYlC4s1uDhQcr6g80xndhtABYYA4xxVwQlyrKMAjGMdKWCyc7iUKkE9e/NQ5WH7MrwIATgHk5wc9e9BsiWZCDg84PNa8FsAV3jkjIzTjGFZgFyxPU9xS9s49SXST6FCLT5VQIo8ojkYOCfQcVd0uIg75S3lnuoOQKseXu2BWwWPGOoxVqziKEowHsQOtQ8VUW0jCeFpzVpRR03h68uIYZyszGJ49pJJLEDp1r6b+GPgCa/wBLgvb0gxSKDHHJngY6mvmnSUaazeOJGSXGwZGCfQ19jeCPiJ4dg8L2CahqMGnvbQpDIjMMlgOSB718FxPjsweH9nRk2mfHZvgKcLSpU9fJGukEmm+VMFJS3UqCo6KTk1uaHqkOrxyNBICYmCnIyQfSvLfGvxbsL1DDokjMgGTIThZR349K6X4JXUs+gzmRQbhp/PJHIwRgD3HHWvzDD5ZiuX2tdNLzPClgqkKXtZqxu+Ibj7FC6wyPETkkKAN2fU153cXjz3YJIIAJyT0A7/yrqvG19mcIGYFiQQOxrhbiIymaVjgAE4yRkDkjI55xXmYqlGNSyM6NPmSbPMPjLqsUpnaNwFVAAoGckdTXzn4lGXBJJIACg9h24r134j3cN7qEiRkhoycrk4APbFeV+IICkSMqADG09sAd/wBa/duFqLp4WKtufpWEpqhhU2YUUTGMBjnceMDpWvaI6MCWyQBwBxWfagkoCMjgAnvWxCQsYDYBycAdDX09e8XY93DWnFSL0CfOSSCpHX0rd09ScAAY4wQetZVqiCHLAk4yMdxW5YQiAIHZfmAK49K4HqzvvZG5ZwlZkc4KEgOO+Pat2N4g52DA6gHtVPQtHu9dRRBD5ihsZQ9AO5Nd/afDK9WANK6Fdm5sMMgegHeuqjQqVWlCNz5zMM0wuC/jTscr5kEZJK4TOSfeqGpa/aWKFkiEsrcFOTgHgHH51f1vw1e2lxudSEU4UAnBX1Pqa529tiSwdSCM84IyK+moZUlZ1Ufm+Y8UyneOF0XczrvVRc3DCVhEjEnknGT2xVfCyZKHI4wR0IrTtrOEsGlZVIBwX7D/ABpXithIQh3k4OQQBj+tfQ04RpxUYqyPzuviKlefPOV2UYrZxgK/PGdx4AP0pLjSHnYOxYBeSMZOKszavDHCUhQB1PzE9/TFRjxFEincGRwOMdz/AIVtdnG+ZlZtLdMsBgKcgkZx6U+3SXYAAQSckH1qO68RE5coWDc4HBH4Uj6+s6RExLA+ArbTnJ9faolqTaRbmhE4RZ4lcA/dYZFWLKC3gcOtsglUlkIGCD6e1Z0uoOqeaWDc7Qg7k9/pXT+DtJm1e8g3Ah4mDHjIfg4H4ECvKxdalh6Tq1bWRtThKclFHpvw608pHHKwKk/MoPYmvZbK9NvYFFIB27cetcf4e0xLKy8shCwOSV5rZeQxoFzxzX8x5/mCx+Kc47H2OHoKlBI4/wAWpI+owyD5bcZLnuOOPwzXnPj3WvJtnjBCNJgAjsfavevB9iL/AFa5W+gjuoFAKpIAwIzxwe/Wuxv/AIJ+C9etil3oKLIeWeKUqefbp+Qr53D1EqilPZHoQxsMNJc6PzouIprnUiGOCzH73cVes4JY2KxbCC4DbyRj1PevtXVv2O/BOooxsJb3S52JJdJcqfYjrXF6t+xLqMaSNpXiBJePljlUAkfWv0fD8Q4ZRUZJo+ro8R4OUUpaHzFqd+Y7d1CjfjaG9PcVzV1du6EoPMAODivcvEn7LXj/AEsuY7S3vUUYCxNgketeXa58NfFGgB49T0a4shks0yj5QPrX0+DzXB4jSElc9/D5ng63wTRyjSuMEkKTkcDrUM0jkkq+xtuAepBq1BaFZbhXLOkZCl2GPmPT9KqTWQ3yhm3KeCOmK99WlseopxZXDtEpAYMvetrwhNEurxRSR+YCpZWP155rAlijcNGSQuMEE9RXT+C0Et4RGufLIABHQAD8+tcOMfLRkzmxMkqbPV9IiAIwvU569BXfeHNPMqnIAUfNz3rmfC9hJM4YKCVO08YAzzXp2iaYUkQAAgjB4yMHrxX4vmWJ1cUfneJm02zqvDemJ5KuSQxAxkdfXmvQtMRYoWYrlUBY4GcAdTXM6HZHaq5zjnGa6eWSTT9PkuEba4G3jqPevGwa9rVULbnzlaXMzzj4p+LkmgFrA+YjyQnLHoefYda8F1G3jmvGmUsXPUMcj8B2rs/G16JNSd52AkDFQ5bGQSMDHTgYrmmEa7HK7snp7V/TWRYCODw0eVas4J72RkS20eF4Bck4xzipHt0iQEEBzjLMOB608qiuQgwCSQPSpt2Noc8t8pBGc5r2a+K9k7I+ry7J1iaXtJiG1WRSQRlcYYd81DJYiNwSRnGScZxVqOVRMsSlQSeMd637eC3lBE80SOBkliBn2ow2K52+ZmeaZW8Ok6UTjGRmco4yeQu09R2NMlUQoQcgkcg9q699P0uB3kNzCgbJyrZOfwrl9cu7e1ZDFh43JwSRkN9Ofzr0lWg+p87HCV2/gZz1w03mhElKxg8rgd+pJNHLKSpyAccHrT0vBNdEMpGf4ielMmRoyHVth6AE5B968bH4mPwJ3PvuHsBKk3VqRsxs3yFQ/BAJJ/lUSMN6iOQqW7jjP50szGTLO5J4yBwD+FJKI5I0DIAeAMDrXgudz75RHm4leN2c4288nnFVDIrMCMktyG6VLlRkNkHOCD3FKxjYHCDjpt7Vm2aW8gL+WqgEt7dcVKVyQxQAY5wagMiCME/LjrmpJJSYweAvBxnrUkNHS+F9JW+UMJAHQggdcg8mvSrDTYIghjLEDqf6V4zpurz2U6NAyqgPzAHHFej6J4sju7Qb3EZJAyTgk/jXxGewrcylfQ+LzbCSdRT3OsZhCgZG2AHOCKzr/U44UI+Ukn1xj3qpda0hU7WyPTrXNatfKckOHKjcQDnAr5BRlKSijyKdBp+8ixrHiAQiQ5BA5XnqfevOfEHiM3Vz8zlF6EJyB71X8RahdPqFzEVZIQfkY/xD1x2rnUjcbzI5lYkkZ4/CvvMsyxUkqlTc+qwWGhG07G2t4REXQ7wMHB5JH0q3uJwxPyEAgHg578Vj20RTDkFQQAR6VpxSoF2k/P2J9K+nukj2dFsO3h5CuMKTwPetjT4YrJS88ixAkEZXOB/jWMWAAz1659KdPMZItplIHp1yazlH2mhEouorF3U/HP8AZ1yTE4kIPG44B9K3/DHjttQIAbDqMtg9M9s145q0T+c285Gc4I7UaVfPYsSXbZu3ZBxxnp9K4cXlVOvStHc4MRl8J07R3PpfT/EstvK5E7McfKoOc+xrP8W+NJ9QtCksEFuUBO4KCzeufXtXEaD4lj1BVYECQYG3p04zxSeJrobdhJBI9cgV8rSwDw1Zdz5+lhOSqlJHK6hKLq6MwBAbIxjGOasWCDcFQZK8nIqkk4MgVDuHc1r6Y7PIWCAJjnnBNfeU56JH2VOHKkkaMJGN8gEYA7mrluQ2HI3hiPu9DVaCEy5DD5c5z6VoODcTBweB1Oa6VI1FTEbFSfm65A7fWpg4YMpY59QO3bj1pqQKEOHIHq3ap7aMMcAAnqSR1FVchtGlo+yGdC7MCQAFycY/xrrcG6jBjUnae3asHSLYPMuEDqDwCcEV10NgWiypZCegArx8ZgfrWtzzK9GNZ6sxpmeFgFBUjk555qrPqFysWEOOc59a6VtHe4jkRAvnDlS7hQR9T3rJu9MKAMwYMOSo7V8xiMmqw+HU82eEcdtT5kisoomJ2Ag/KSe5pJtIWYbHBZM/MoOCR6ZrfGnCQqUQADB+pFXPsWZHY8huQoHSv12WYTezNaPDmEhvEwYdMCEKE3RgYXcMYA6Cr0NgiEgoue49K1haiMBVUkdCDzzU32JWiGcBs8sOpHpXHPEynq2ezTy6jSVoxM6DT7dG3yXKxA5AV88n2xUkNuyMXBV4F4GR0/Gtr7KmxcoC6kMp6Ee3FC2mxMbdxPOPWuWVSTOqNCnHZGXFAq5Vc7Sc49KuRWyGEsFBbPA9atpaGSVGKqiHqCOlWXhCYKrkZIzjGK5mzblSMyC1/eMGUqvYe9TC2DSMFVsD1PWrkZSQkggnuQc8UpjEbEjjI60JCsUXUFcBcP8AyND2h2Zzk46Y4zV0W4Ulick0NEzAqq5XGcmtVFD0M5rUEqQoB71FNGjPtKgAdO9axgCxEqeCduPSmpAsT5IBBHU0NCuZCWrNITIioq8KAckj1NMfLlwihDzgetaUGlMrFmnZiScqeRjtg1G9r5YwCSzHGcVFhaMprGBGBIoIA9e9RvaRSYBcIScgHvVlwGdojkMg5BFRNCXjVmUABgMkZ47j601p1JcTJurETxywscKRgEd6oX9qfJiVXPlxABFk5OR3rpJYlErgggEBlHXAPv61k3cW0uTyp+X6ij5kNGFdIs0RkkIGeOBgZFchrV+AxUngHBxziul1u4S0j8gShApJC5znPv7V5vql7++YuQBkgAHqPX612YePM7s8rF1OSNk9TMvLsNO6IgROWLd2PpVnT7gRzRuy5bg5zWfLtMhJGMnIqe2i2OCCSAOh7V7tJ2aaPl6nvXuezeAdTFzbsocPsbB9QewP4V6JBet5JAGAOuQRmvE/BWptAwEZAGcnNer6fqMlxEplIwRxznIr9Ry2tz0U7n4XxJhFDEOSRsC9ADAnAP6UrT7lAIBGevrWd9oV5SAoB7k8U4z5U5IUHjk4zXsc6PhnTLq3L5wQuOgwaY7M85RACzDJx3A61TkfYwIGWPOFPWo3nEYckEHrj0rJ1CowGtcJPteI5RjhSDwTmm3SgxEKMuOTzgD6VXR97EKgPPyr1IJ6fjUDzeYSzH5BlT7EVhOrbqdUKXM7JDb++S1txICQw5GD19qwptXFzOqEYVlJPHJqj4l1aTPkqC4AwuOwyc1g2WrggEEEjPPevDebRjU5T62hwzVxFH2ljsocKpKHhhgk+nt6VMFLEKoBCn5gT0/xrH03UZJVUPwucAk5zmtVX8mQHABz2NfS0aiqRUos+LxmAnhpuE1YY8RCFCq8NuG49KJY8goxABOflOefr6U6eZWy2cEnvQkySowcbMDg+tdHMeU6JXiyrEHBUEDnvVaSMEyiI+WWYHJ5A5q4pwDtjDMeCSTx71HMpiRcrlmPODnNTzAqLZGyKI2COH2nG4DrTYozJIFIAGM5Paplt3yCAQDzg1MlszEEJuAHIFR7VI2jhpPZFXYNzEkkrUURzgxpjBJPOM59fWtZNKkeIkKADz70+10aSUKUAAzyDxj3qJYqnTV5M6qWXVqrtCLZkkXEzpGCqwrx93H8qnhtmEJRAXIJya6ZdIiiXJw+BgkVPFpMG4vI/lqRkAdz2rzp5th49T26XDWOqWtBnJx2Fwu9kiLgDcQOcD19qkjsmd96I6AY3bhwSfQ11FjZ2ltCftSSTXJYkSCTCBT0GPbnrU4RFUgOCDzjHSvPqZ7STsj3aHBeNmryVjmIdHuLtyI1AZQWGetSpodxN5YiQFm5JbgAV0gnEYKEI565UVBJdBtxCOR0ABxg+tcFXiGnFaI97D8AYmbTk9DMvLE2luYkfMpHLIenqK5ibT2dy5Gcnv3ruBb/AGmMkJIncEjrVObSw8qAEIo5ORnP5V+eZnj3i58zP2PIeH4ZTTUInEvp+CMLgsec/wCeKX+zJQxwgwQSPSuwk0kqAUUKWJ4I6CmvZKgIAyuMc14DnY+4hROTOmuka+YgUjk/0+tVLuyKSqCDsK7t6EHFdk9rGxII4+8uTk+/0rNvtOMblo1DIBuUY4yaj2pt7OxyUtrKMbMsg6k8H8qrPC3mAsScDGfauourJUCBiWLDcVU4wff2rDu7V4gQTgmqU7hy2KaqTksSRyAR60OxRMkHd2HrT1DJnpgDJxTQSigud4AzyOlWRqRqrsQ4UKSOWx1FTFj9mBHJAxg9gKimuVKkKM57+lNjLMSwcoARx6j/AAppiJkZ8EucJjJzTnkOcAEjGQT6UxpWOMDIHJpRcJMuQCCBgjHBpiHq7bi7jIwAcf4VJBiRgQMDr1qIuoUEDL9ge9PWRXUFM46Ejse9JxFqTozqxKjKHOcHoe/HagMAykglD8uSf0oUDyTtOGHQjvTYsliCRkDODxk1kxoULucknAHXIzkelSRyZBXO1VPB9aAzB8gZz19qfsRSSThj0rO41ZkqbJgSepHBHY1FBE6SkgYI547UiCQsTggg+vWtTT0Z5kGATkAfXtWVSryRcmRJWTZ7L+z/AKCDE91IC7yybg+OnbFfV2nWrW8KqQI3AGQBXkXwP8Oiz0G1IgZRIc7yQct347V7rHbEqCBliBnnOT61+B55ifrWJlI/HM8rOriHZkccZZQQp9SP61NFA0nQZA5AzUyodgB+U46etWYYQy/KVCA5565r5lRPmLtFeKxOTuJcHnGBge1OkswUIaNYgBgAEnirxwcAHgDHA6+9DksRk5HTHtTsw5mYzaQsrAsCzHjcRnj0qf8AsOLYgYZHQcjitWFQzkHBI7gVoWttGcggk470RjcTmzmV8PrJKw8shUIG7HX6etX4NIigJ3ISDwAOOfWugEKRhiMEAZwTXG+L/HVhokUgjdXnVSQjnGceo5wM969nAZfWx1VUqEbtnHUrqC1JtZ1W10GFy7qzqCBtI618/fEH4iyTTyIZWEpYhTngL9PwrL8bfFG4v5LkLhRKSEjQk498nrXkV9qc9zKTNMzlhgZOSOa/q7g3gSngYxr4pXkfF5pmtvcgXtR1EXs8uZBIWOcg9TWVEwR3JJZc4yTnB9KiWYPKWAAI44GOnbFSxAeYckgA7vY1+8U6apxUY7Hwc5ubuyYkDI2sT1yKryKcM7gA4Aq4jggkfMBwDjr71WcYJO5iM45HSt4swaZlzySoTGrEB+Dt4pnlpMSSzZHHWrE+SpOATnnjk1XUhCSoGO/vXRFnM1YaQwkCKcDvxzUoJ3qMELj7xOcGq7TszsQVBHIpLeaaWQEMqjPXGeK0YkifBFxEShIBJZc43j0z2qDWIlt7IpJh0YEH1J6nn2qeGTLEE5f37Cs7W5BHa4BBJJySc49ea8HNpWw0j6LJIc2MgvM4G7m2yuBgqfu1YsZhHEpIzk4Ge5qjcB3kwCGTJIIGMfjV20RGSIEZKMGGfWvwqq/fbP7My2mlQivI1YpHAO0BM9cd6mSUuUDjHY5OciqsSiOR2djtzkkc4q2qhsbPnVhwe4rOMrO57SgmrHp/gK7ZrNYWceYgyWI4Htj6V6Rb3gUAqcbsAA9+K8R8IXskV00ZdkWTau9ex9q9k06eW5t3cTkxwqFYFcA5OM/qK/acgx8alBR7H81cfZR7Os66NtL0OioGBJ43Z6Y61Mt0YoZZyQUhUsWK5zz/AFrNglJlLEqoT7pA6/hXJfEnxnJoWmPZxOCZcM7QyAgAcgEDg84OK9nMcyWFouR+S5Zlc8yxMaMFuzi/jB43N7PNEjqrElSiZHTpXht2weQknLH36itW/na9mVpi0rjgM7EnPY5NZMkYaVkYnOTgjmvwjF4qeKquc2f2DkeU08rwsaUFqV23CIIOVJyR7UkbABiFOMYyae6mMjBwQdo96iKlyCXwD1AHSuZM+jasDyBo+RhuuPWkUKQAh28cj1NEgAUEOFC8nI60wgAgqQQeeKokXYEQ7jgE5wOxrovCcytMhB4XjgevrXOtkxsCdxY9+1dD4WdGcKv3lI3ADGRVM3pO0kej6fMjRhgTkcEHtUzpCECghDnJGcbiaraegcku3ljAIAGePSrakAlSodWGMEZxz2NeXUlqe2kBUYBQrlRjAByasW0TNOgLDcD8pA4HHeoEVlcYG4E4PtW7psCnh0BUgAAjOTWKld2NDTsofJCAAAgcn1P0q1IAWI3AgjJA71F5RPJGQpwfahlG0EKSV64PQVRKVyXltoQEDOB9KlT51IODgcZ71W3gsBvPAyBTowWK7xlc9Km9y+Uu2qbo8A/KCQaurGFjBAwB0INVIcRHABMYGRg96tJIcHJJB5xjpSvYh3RMkOEABJONxpqqWywOMdR7VcjULbgkHO3BNZshG8kA4+vSo9okTGVyRpAGALAjpgjkGpUKeWQCQScjb3qhuG4HOTySfWlMhQFs854FP21jTluaiXjIQFJAHfOKlvNUnuY0jaRiFwAqk+vX9axvMD4GSAevOD+dLPeIgKqSuAcknt9aiVdtWJ9kmTXd4kEcjzTBWVS2SCc14x8Q/FovLlo43DIi5AznLdzn0rY8aeL08p0Sd0IBUhTnJ/zivIp54rpyXaQkAkLkgA/4e1Z0uao730OWrNQXKiCS489GYsA5+9t7H0qNWDFIgrZIyDjge+aEZNoRgc5JJApXZwQQAEHXHX6V6CSR57ZYtt9sQ5dUK8lsdhX29+zpdef4bsSxIUR8EnJAIJ/I818OSBpQYwN4dSuDwD6V9lfsu3az6HYROzYQLHI2MAEDnHt05r4fi2ClgnI+czmLlh7n0tbIxVQpwMZzTiSAQQM5JI9PepbeMwgoriUDgEcZFKyFgrqwIHJAHQ96/n5s/MrXdiqY1RiAc9wfSomYPLghiT/EemanY5kbAIOPvGoliLyuScBRwfXPUVm3qUkNDLH0AIwOPSp4XCYOcn1xUKrhzjGDxg1IxEa5IC5Hr0pqVi7ItsdgDAMWHoc5P4VpabbfaZVjlQFXG4owznHYn+lZdkrSkEYCggn3Fb0WLeQOCAQMDJ6Zrqp1OplJaHRJJFZwJI5yCNpJOMf54ryzxfrU97M7I4EC5+UryD9a669uHmQgZIxyPWuN8SIIiUAy2OQO1XVqOdkgoU1GV2cHfIWzJ5qsTztwQV+v1rEuIUeRAAR6knpXTXWmXF7MqlvJAYZIHb6VoWeiW9m0jsFY5xuPcDocdqhVFDU9lSsZuheH1gdJZFy4BIYAE8/5FackCQ7gRyOenWtO3tRkAEkkgKFFUb6QO7DBIBwcdc/WuSdRzd2JyuVcGTBLZXpgDGBU1nbjdsXJAOSB2FEQJUYXIB65rX0azMjl85IGcHvmsm31Mm7K5taRZiNIISQYFI+Vzjg9TmvJPiIrrdMSAAMsDjGCTwD+X617LGmQF5yo2gCvJPiiwNwkm8AnJwO4FdmDd6qsPCyvWR5kjlQwwSTyTUsLmKIqZCQTuGefwqs7qzZBAyOmetODDZycgDjJr7KnfofWqJa3HyyCATng56Vz2r6e8RllDkBuOO1aIudwIc5A6kdQKy9avk+zEByemM96/eeAs2xMayw7u0fFcRYClOg6j3OVA6gAAgkZ7moowsm8M6oF5YsenpVW5n2SyMhLNIehPcD9BUKybyA6Bh1GCDg+tf01DVJs/B6kHzNIuLOSQyAhSOh6ml3+agVmCgnkAcge/qD7VDFYzPMAoIQ85JPFbFto2HXIAZsMfc1nVr06CvJm+Gy6tipctOLfyM1UBhIcsi4O0IO/YY9O1PstLubhwoQgNyG5rpI9JijjAz5pDcYFSz3cVtIQjZOAGVf8Ox56185ieIKFL+G7s+8y7gbGYlp1dEZ8GgxxAbyQQSSTzVsRW9pGhRVYYOT3J7UPeMWMSjIYFiAcjj/9dViwKcrwD+lfIYvP6tbTmsfq2V8D4TDa1I8z8yWXU8qApCqRk88is+eYyMe4zk+9SCDOWCgDG7HXilitxcJuCNkE5zXy9XGVJu8mfouFyuhhValCxS8o+awBzHncobqPbNPkjWJyQCcD+dXUsQQEyCcE4J6/jUn2IyQuQ5E4OMMMgADiuCVY9eNGxnhAwJwxGO/apGG7YQgG0Y6dferv2V1IQDJIxxQLaREJJyBxj0rklO50xpmV5W9iSxDE8AdAKslVVACAGIwCRU/2YJkFsA88DoaCCykAAhTgZHUetc7bNowK5U4PIIA4UDHNREOxIJypHpUzwlJcEjeCCRmnSkI4IOeMYqdTdRKQYgYJ2hRjjil8ljgg4ABPzDoammA+YFQQRgkd6aGIBVCcHqDWbRqiGVRkEg47EUw24IJAA24J3GpWRsNk5POPaoZFOxcMSzcEE96z5SloVrqEFmCrk9Bz0rA1WxBjwq4xnJA5JNdQ5GThcEelU54zJG4AADZ5xzWsE0x8tzzG7jEDl2HsDjOKrRhYlCIFQHLEkckn36/nW9rlo0DMMcgnB9c1zxkKSKhXLkZGOld8NjhkraE8DK7hjxtJINODAs7oMknhmGDt7cdjVZGdsgDkk5wO9CHy9wJycYHNUyUrFwMzBMklQQB7VOH2NvDAgjBX0PrVG1fbkEkg5GR2NWiAVQLnJ5zjpis2MsI7yEg4IXncBig7eABkk8k9qgR2kySQQCMYPUVI0hLjMSpkhiqk4x9TzU2NIsscmFRI5cK+QAORU+xGUA8E89aqowAYHOeoPpU8RBAAOQRgj3pPQ1RJH5SsOCSBxz1NTxM2eBg5yRnpUSKgQsQQ3THpTFARy4H7xiASWJyO3FTqPc0GJVskAJ6j1o/jABJPHOe1VkYu5UNtA67u9WoXVlAJAHQeopCsJIzAYY/eOAcdKmjAAAwSepPrSyqjIWDAOSV29SCAOcfj+lRq0jpgEGQAKCRgZ7Z9qVhNXL6MEwFIAIIOT1yOlc14jtYwgABcgcgdBXQW+GB3qM45+tZOtRmZDgeWg5O4csPQVpFanHWj7rscIUXzSDkc+tKXcsERiB2OakvsCcqowucDHaoWiZAGC4UHOa7Y6ngSY6S4lBKK5QAc4PWlW7l2EiVlIIAG44P4VC+cklgTkGjyxyQ3yntWqin0OSTXUbPes7ZlwwU5A9KrzTGZy2/OeTUjwEoAVBwSSc81Y0nRpdbvFgto94JCtt6jPepkoxV9jnm0lcoxWEl7cwRRqSZTtUjnmvYvhv8AB6SPF3qbeY2QyoyjGPTPUVt/D74VWWiKl5ewCW6UFVZuSpPQ16hBCqIAr7Hx1/8ArV+fZxnlm6GHl6s+dxeLv7kCGGzhtIVjihWIKAOO9WlI3gAAjFNfLBhnIBwSO9SKghAycA9zX53Uk5O7Z4bZKrcMh4TAJBHQ1NFlIlQA7F5Gec0ijEZwMkt1PGBTJpUiLHfngjjpj6VyNNgtSQTIqgEkuTxxxUPniR1GCAxxWPda3b2yHEoZtvy5OQffP9a0fDlxBrDgpIPLyPnHPOfSqlRlCPO1oXZpXZowImShBA5znvW3ZeIJ9HQCOYjGAAeeB2pE01kAATcfp0pv9jmUhzGSoOcZxXmucZb7GblGWjPSvD3jcXkaJJIqswALMOw7V10WrCSNdhZkYkE54J+navCZbKWGUTKWRueAcL9MCuw8PeInRIFmILgfMD0z9O3WsHC+qZ5tXDR3iemtKjKeclh1B5FMUsHAJ4wPvdRWXb3q3JUgqTj16e1aMciMARg47A5way2djznHlLLvuJAGSOD7VUlU7yMqEPOT1BqcORuYjOexNI0qRZfGHPPI/StFsRq9hk8HlIQQN2OmRxx6VyF+wBcBslSevetfVdSYqUQY6k47VzswZgQSQT1NRJu+htCL6lSCB55iCQAeM+orWh0/ZGQRk8AADoKZo8CLKVXk9Rnn9a2ZkRFUjdkkDK8ZPp9Kk1bsN0+02EgkMMcHGM1pJalMEKCQc8HpUmmRAsqspAJxn0rTMaq2wYKH+Id6z5TmlIqwRsWAJwPWtAAhVUEcjuetJbwBST27cVb8sk8FSOp7/wD6qaRzNkaptUZ5IIPIxigscgsARnketWQhC5xliOhOaz9Z1W10HSrjUbtxFbW6FnLHpj+ldEIc7SQleTSR5f8AtCfE628B+EZ7aCXGoXcbLGh6jj1/Gvzu1XUJb+QyzMXk4LFupPU/zNel/tA/EUeOfE905kaSKJiIypJG08jGOmMV5HcXPmAAhiG5JFfuHDGV/VKPtZL3mfp+T4FYejzy3Yy6Z23lAF3ADd6VQjQy3MWCHUNk56kU26uThVBOAME561PooElw5CkY/vDGT/Wv0nDq81c7cfN06Mn5HRwytH5DoAdp+ZCOCPStdGSR3cqql+i9lzWQsQkeEAEFfmIU8GtW1QSuGwduRnjr61+p5ZL93Y/m7NfercxaWPapdQAFG4tWPcy+bKBuIAOQD0rWvGXDbBjAwKxThyX7dBnse5q8ZX05YsywdDXmkJLEinfkhj0zTCpAUlwCeQR6UqlJHDvKMoNq8EgnNStGASckn+QrwJTPejE0NDshc6lFlXAxgMozg5r6C8LW6WlgqEZYgYZuorwvwlHNcXsaxgkEhQwHfnHFfTUHhSTS9AW/uiEBiEixg5J9RnsfY15WJxNOjrN6H2GSzhTu5lCe1eW1lYAlcYIHpXHW0zWGouwUoY3KjI5PA5+nOPzr1GwvrKOwvFDossQDqXOMjOMY9ec15xdlHu7t2OXDEoenv+PcV8njcfCt7kNj7vDVueTjY3rC+My4LgMBnOc4Nd/4QuoVMTRJ5r5DoSecnmvD4tYezlYGM7R0I7k123h/VyYYzuAfABGcD6V4DpSpz9oZ4zAOcbo95srtUiQjA3gnOM4NY3izVoZIoeAdhCcd8t1/WubtfEZSAhH5AxtB9q5PWfFE11KSUARTgBe5B612vFw5bNHzUcsqOR6HamKRFAKnAzgDoarapbGMSArgbQxOOuaz/ADi8j86WYkPhlU9Mc5/kK7a+jgeErgMDxj1rK0asbxMKlKVGVmeWW1jK9/vERKg43nrW+tm7qFIyTk/L6VvrpiK5YbUX09/85qnq1xHpcG+IgOQTgjoPWuN4Xl1Zp7SUtDiPGltFb2SsRtZwQuex5Arz6Pdk9Cc5JI6fStfxVrU+qXzvLNuAG0DGAMdOO1Y1uC3BbJHJ+lfI42UZVbR6H2GChKnSvIu26sCCTtB5OD1q08ZZCQQCemR0qtE8SblJYke/StBbhRGCDkjjiuaEbnU5GVcWgyCCdxPfuKdDCdN08KyMTvZg57A9q6HSdKW9lSecExK3QnqO4rK8YO0kghQhFY5K5wCM8/jjpXsQwUnS9o3ZBSrKU1AwWuWvH2JwM8n1rf0lVacEDKgD5fQ+tYNjbi3YhslexrXt9RgsWAb5STnjmvOslNWZvWd1aJ24ukWMgnEYBOCenHSuZv9Tie5LSOEjP8AEewHtWJqPjOFlZVcruHIxiuSutcS7beXIVTlcH+LpXuKPPBXZ5cKFnc6XUNYVAzBC5Hdecj6VzNzfS3M5d3KqDgKOmKdHqylyHIIAyT6VW81bqdnGQxG3aRjn1rNUlF3R1cvKi7czB7YqCScfw1wOtSPNO4QEIp5X3BrsJo3COeQvOD0BIrkdTbdcEk7ieck1tGfKclRmTv2vyNxz07AVEUZ5nVSWQg59BipxGGkAzgZ6kVGqyoHDbSAeCB1Fbe0uc9yK2ZoHYoSBwee1d94VvWuokUOxJBBzxiuEEZkBIwEBweeorq/B+qQ2EoSQ4U9CfWuLEJSjcwqK6uh/jTwpJK7uiqSRgEdD3/GvMdR0l7GYSspAySQR0r6OuI4tTs1II6ZB9q8z8WaSIi5IAI6dDWuXZhKnL2cndHTl+PlGSpy2PKCitksQQT0xmu2+H14F/cbyW34OOwPeuZvULysFVQM88Vq+HIp4Jw4AVPbvX3FNuep9kq3KuY9K8Q37x25jSZUGQwIIyQOvHWuA1Jg98LkszFwDgnkEd61bmQ3RSV1yVGAWGCKw9Qy0nIHmKcEAnFehTVkebWqe0lc2499zEuBwwySe9db4Y00Q2r5GA3+szxnHT61yGh3KPbbZXYFSML6V19pqJitwqLuB4zjOK9KklY4JRl0LdxaiKZnjAK4xxWfc25uZwyjJXsBjGKtz3jtCioMMDuJ9RWj4et1vrOScqUBOGOO47GupK5K5o6s59oH2gOCAecniqmWMbAj592ACCBiulvbVVuSQMxqOWzwBUV5pIjVJlbdCy4yB3PvT5WaqRzEwkjZSRhTyDWpp0pEe4EDHU561U1C3O5EAJGeD1xVKNzAzGQnbnAAOOapKxta6OoRhMHRiCcZrOugYwcYxz071FBeBuCxU/0qd5VYkZUg8CncErMyxP0LDLEkgkdK6PRmV40ZyQzLkDPGK5i4QR3giVWAc4BXJwT/ACFdTp1otvGhIAfIyfX/AArKpJWNtDXSQRoSrgE8c96bOGG8jaCRnjvUcpD5wRkEdPSo5iEjdiSUUZbHYetchOhWdjGSx5A5xnpVmymWO8gckmMMGAxkDA/+tVBgJmBBDq3IIPXPQ1NEkrZVW+QfKY+m4emfSqabRVrqx6XHr8+qxF5yCiARjagAAxwMDio/tKq5wMgdQfSsDS5bktFA1uY2YgAKc/ifStx7IxkyBTvIwc1rRox6I43Dldia3dZQTISEyCOepzxUN5cGS6cBACxJIAxg1nwTO7zIs28gh9qtwOeKdI7rIXfIOM/WvQjCw+Us3MQaIgAA8ZNN0iza5vBASUVuST6Cmw3Ek0ZCqSW4GB0PrXQaHpgV1mkwkp43NWiWpEnZGilkYgiIQFUYAxj86b5ZVySQcHJ56VeaNkXOchgfmB4NVRGRMQDlepHYmunlOLmZWuIisL7lzkcDuPes2y0USzu0kWVJzz3rfMfmS4KlQfXtV6104TOgJCJg7i3Q1lJIftGijb6RhQQgCEjHHSpNT0mG0tC4Vg4GT710kNilvnEilQu7GccCuT8Z6qYrREQ7mLFpNxHGOn51y15Rpwc5dCVzTOl+H+qmMGUOqJFhsMeg9a7zU/HsT7VN0XOPQDHtXz9YapLGpEblSRlgDxitjw5G+o6yEc5jVd5HJyQe1fneIzvmk1A8vEYSNSXNNHqtz4qnurfFpGJZSMoXJCk5659qp2thqevapDDqL5jVt0oiJIORwPzp1sIoI0VcBRwo9K7vwhZxSlGYBCSCWxkn0rjo1J4iol3PFxEfZQfKVj4SfTI1m0+JY4WALndk7vX61zvipUW1Pny/aL1n2qj87Bjkk9h2rvPE+qiGe2sIQCDuZmzjCjHP61xOpwxu5cgP6knpXu4mjGjStc8rCqdSd5HhniPT5bxbhW3RO+VyvYE13OkXcR0RYCggaNQgRRwAAc59ST3pPEktv5M7k/vFAWNAOtQ6eVtrRi2HkK5Kg5wf8a+XpUPZ1HJH1sEtLonjuxbsXc4ToDjr6Vowa8qxYDGMccE9a0tP8MWk/hw3UqmS7JJU84jX29TWDH4UuNSncIHMa/MxC8e1dGIi4K8jSVWi3ytkOvyfboykABdgF3AdM1p2Hh+MadEJAZAFCgk9agl0V9LZTksqj7pHeqN74unsgYolUgAqSxHHvj1rzWov3mS0pL3CtqN3baJf42EIAQwVsknt9K6LwBo1p4wvZb3U7hNK0S3U+bNLJtLKOTg+9eeS2ct1DLdXBKw8sWc8n1rL8v7ZdREtK8KgKqFyUA7fL0B5rGnVjTnzSXulcvNHli7Pud1471XTPEWvi20DTvJ0WyULFg4ac/3yPfnGaistOEaqFGOc5I6Go9JiWFVRQqsBg9BgelakUgQSl2VBgFBg/Oc8j2455rnxVdV6nNGNkcbUo+6hMMIVUvkAYOOAPwrH1XUhCjxgh2ZSqkjIBIwCfcVJqGoOiugIC5IAWuWublp5SHYgA5HPWuvAwVWokztw9Bzd5BIT8gBJxgknkt/k1YHKqA+ADgAnrmmR5kdAWADED5ug9yfatJNJLoSjrIM5z0zX6F7enRilJntuUYKzKKrkFgCRnGfenPEArZGTjPNS/ZjErlgSe4HvUZJaPagOFO07jyB/WujmjNXRpFp6op2u5JsMQW6jA6V01o4EaZQK5AyR3rnMGOQFRlh1Oa6C0kHlFyNz8HJ9K/K89pcuIujGuro1rdiSVIHTP1NXrRh5cbgFCeozkjHr71QtpWlUFsKDjBAzkVON0ckQBDAKSWToea+cirHk1EzaiY+WSSRwSAO9Yl82HbBJJPOe1aIuEG5FABABDHuDVBkaaU9z6AVq22rGcVZlUxkkEKSQMkCkAcEkDJ+nWtKLRr2bLRhgO5JxxTI7eWOV0YAOp5IB4H41HKzpU1awRxCWMKACScE+9dj4Q8MJPCrzRnaTwjnoc9a57RNPN3qMUasC2cjB/OvXtEthHGpACIScAjoAcYrswlD21VRex5mNr8kdDMvfBVvHbmeBQgjBB4Azn+dcNqSC3l2DKBSR06n617Jq8iQ6TO5UkCNuR644rx3V5zLMSTuION2P1r7PFYSjQoqUdzxsPUnUfvFYSpgAnJAzUrzAAEMCWGeDniqWFdiQzCU8cD5Sv1p8jBcLnbxxxXgOqejGKbsQ6jKylwRgrjco7Z6VgXUhIYgYB5xnr71oagx8tsEE5+bA61j7yAgALBTgKeMj61w1ZqTsepQjYy7nLuGGDjjGetS8FDEQAhIYn1xnj9ahispzMQyM4yQCAcc84FTfZpfNdFjZEHQuOvsPev0zIqdsMnFH0VNpRSuOSMEEAAgDAyOhqKBBFdISCDkfIwBA5/WrcdlLgEg46kjtQysz4MYyo4bPNfVxTHudrCFliVyoGR0UYArmvEtgZoGYKAQSQSM8f40lr4hSyt2inR2OMKFbjJ7knsOtRXPiaD7PPAHyD1JHJHqPbNepTaUdWcapTjK6RxzXUlurBiVBPQ9ak0+YQyGUrncMHHU+g9utQyqt7dJtBLu20EcZPWpblGtYwxBwTtOB3rncm2ejHazO90DWkngMTgMGOArdh2Gaw/FOmLZAyB2dHYsQw+7ntXOWGqta3RKs4AHU9Ca7SwdNfsCZGVgCFyTnmu2jOK0kRKHLqtjzPWGYwI0QyY2IJHBwf5iuckuwrkl9oI5Poc13firQ3sbueKWMlYlV969Ap5H8q4a/tR5jb4yD97BGMjsaqqotmsUnqa2jXsUfzswCkAgg9aTW9Vt532REl0+8D2z0rDiA2llJOOKSBWaUshAYkZBFckrIl01e5piITJtAw/BI64rZaVI7GKBVJKgk54O49/yxWXo6G41BVLMI8cgDgn1+tb+p6YABLE6lgCQJCASB15+nasXG5zzdnYzJSEgBJAGO3Y0/Q2ZdRiyRlvlXjnr61nysbqYrGCFU4Y44z/WtvQZo9MmErgMRz84z/wDqrPYzlsaPiEDcACQrcAg8gjvWlo6R2elm5DFwoBLYxgnp+Ncv4g1ddTulWJyP4hgcAjoQR/Kqf2ydgI2cgLyccAn6VXKmKMG12LUkhjklBVsFixckHOTnjH1xWXdXaNKVXPPGDViYsFLMSADg89/pVaztVnlLqQGBzg0pWR1xgluXoCsMedpBHUjvVu0KKRIADg5ANVXUrvQkjA5b1PpU2nlw4IAL4PUcV+ZZ/im6nsuhjWd9DpNMGRG+9gT/AAnt+PpXUQI6Rkkgd8VzFuwAVWzt78VuQS7wBvJUgYHpivlqbsfN4iN2WmzMSquI2PRgM4rNvi0m0gEOTgBecntWjFEHiJU7SO3WopIGaNvk4Pf1roaujihuY9l4muNKLLCnnA5XcexqO71OXVcm5O5uAQDnH50LYm4nSNYySxGSO1dVpXhi2t03SKHYnk5zkfSvOlGUXoj0oyguhlaJ4jvNKZANrKrq23kgqCOO3OBXY6j8Tn1eB0itmtw2chsZHtx1rnNcs4LVnMKFFHOFGT+VQ6LpT6jdIIkk2ggnIIPHXiqhiqtF6IxqQp1PeaOv8FWEsrPcTne0h3ZC4AHavVNFZkCZJds9SegrmNMjWCGONFCAAZIOcn8a6fSoSrq7ZQjnBHWvXwsHKoqkt2fOYp8yaOutH3IMEHHPPpWijlUALZHb2rKgYFAEUD1zxmryOREVJyOn1r9Koy9xHzMlqaEUqnBUjJ4/GnXEpKkgjA6seATVWEbSDnBPIpLpxHAS5GMdPWuq5dPcrvcCQDdhSTggd/xryr4v6FBLC8rIRkZCjqQOa7S8v/LlRIyAC469BTfGtk+uaAJBGv8Aoykbu5zXZl9d+0cXoj6fB3oTjNHxVrEQV/NRcFychuw7g/SuTu2HzBvkJJGc44ruPG1jNaXkiKpUGRyc8ZIJz+FeXeIdSS1tJEOdxJwR1r57MqSpYhpbH7TgqvPTUjjPF1+ftEisSVVtowevuPauds9QNlNFOGIbdkbj1PpSX8ssrkhjKQ2dz+map7XEigAkemK4ZNdD1F72p9CeAfE6avaRvGY5eAC2SSD3r1CzUSpEQMHgkDpXy/8ADrXxourQWxXbFKxG1TjAPf2r6c8NXdo9uru8wDAbAE3ZPoTkYHvXl6qdmc9aNldHT6POkVysW5clSdrKePx6fhW5LI23DOCTyMniudtmV3wxUDqMZH+TXQwsDGHBYgcYC5/HNeph/iPzTiKNpRkNSMuoDbcjGdpJBPsTirUchjUgklR1yKjEZJDkYJPrUzKxwCcheQPWvVTPh2NfBIAyGxkY70ohcMTIFyeBtPOOv9aVLUqxyCUI+uKslSCWYfOVCknrtHQVoiTjvFdsjgjGGPJxwDXlmqW5W7ZVUFAM5981674mRCANuGOcHtmvLdZwZyM5IJ6dqVRJRuephZPY5HUIzlgFGCc49KxfIkDvkEhiAM9jXT3iqigupGckA96ypikCKSwVQepPUn3ry5u57UJ2KhUoisoKMucMD0pseuOFRZTuVSAPpV9oHlAQpkEffUjH0x1rnb63ME5Qow2/MrEg5HrXJNXPpsoqtVHqb6tZ6ghUMASeQcDPtVG90JQwIB3DqhGMD61hKSXaRCQQcHHQE1bXWLyBkeOXaGXblhkH16/yrBxPto1H1HXGllgQAAQcAdRVZNHV2IZMsOc06TxDdSTIWSGRclWGCpGOhwP88VEdfmMo2xBeq5Pf3rPkZupXHz6WExlMKwzjjtTZ4TZQAy4CLyqAg4z0+lUbrVLlwpSVlwTuwOo9KhVmkYFySGOSSatQfcYt2ZAxYptA/UetU5QzEgLgY/M1eniMbqMllYd+cVTnUgsAMgcgiq23KiUipTJKbyOvNSYygIQuRzgUjSCNWkIIAHIxn8aVEZmJVsEgdDxUuRukTLOZCuAM45zzis7VWLEoQDhdxJ4x/wDXq/D+6QoTiMnJA9RWdqmZZQXOQVAxjggVUHqYVNjHEgbJA4GMYPB/CpDE8mSEwBzkHGf8aJYw2SB8nTC8YqaAIVAAyQ3JPYV2pnnNakKl5EDFsDJqxy+0BzuOCGIyAPSlWJiHCnAB49/erdpbEsHJyVxx6GpbNIoswIFYKSegAPqa04lG0k5B6YJ61SjQmdMsQCwyQOasB2iJDAsNxAHqKydiuW4SKQhJOSOAe+PSokiJBOSQevtRKzBSAvTP4UlqZJrpIkRt5HXsa5ajSVydIq7JbZSzcNkg4x/WtaG0ZtjDJOc8dsV0Ph74cS3VwklxN5SgBiuOuR6j+Vd3pvg3TdHWJ3VrksSu0ZIHuc18zjc4o4V2buzwcTnFCk3GHvM5TwppGo6nGotIJ7ssGIMUZbGTweOwr0zw58BPGmtyCVdGaBnAIubpdgI+h5PetnQvFN34deJdMnFnDGoURRom0gdBgg9Pzr6C+G3xXtPE0S2t1IYLxV4jJxn8On5V8biuIa09KXur0ufIY3OcX8VKKSPNvD/7KWpyRB9U1uCFCPmitoyWx3wSev4V7J4M+FVj4IsPsttc3k0cihd0jKxx+WQK7eC4R41IIBPUelPnlVAARzjOT3rz54zE4lfval/kfI18xxeIdqk9DjNd+HmnXEDSIjedg/OWJB/D1rwPx3ZN4etpRKdpcnAznAzgf/qr6C8RePLTR45QksZlAJyvIU/418q/E/xh/wAJFq20EKihiAeQTSwuXRxdVNK+p7OT06tWoubY8U8VKJL2SVYzJI7BScYwK888TgtCqqjKV+UkHqcnmvVdR2yP5oOeq884+teVeJ5zNPJvQKM4THGfU4r90yjCKEUlsj7rH4r2UY0YoxLfAiwSVYjg+lbNtAWCgjIAHfvWLAzSlARlBwQw4Br1P4a/Cy98cajECZYLJCGeaMgEfQHhvetMbFOrZHqUMbTwmF9rVdkjL8OaJd61cQQQQSuSduVQ4HPc9q+hPBPwStoLOObVp0kl4IgYHI/Qj9a9J8JfDXTPC9hFFb26NOxDSSCMKSAOORnPeuqMMdttjWPYWBycZzXfgsocn7St9x+Y5vxdWxLdPC+6u/U5yDRrHS4RDDbRQFRtAQAEqBwT2Gfb0qGMIrupUBQPlPXOe3tW9eFpAwBwoHAI6ViGMK5BHOepHWvr6VGnRXLCNj88qV6laXNUldmff6PBqiskoEhxjLHPHYfhXI658KUubRzBKYtuWVTjn2FeixKqytgbQecetTYWVHQjhuSPf1ra6MuZnyV4n0C4025KuGBXIBAxgVz6pIkmHY7MZ3Z5Jr6N+J3gGW+g+1wsSzggqOcY718+apG1hdOkpIjAI3MOMjrzWk7KPMti42ZkNGWmIBYnOSvUkVXk3jIAYsCc5HAFWPtkHmKi3IQrlsjOW9qmOoW7vlpowuBnc44NefKtDua8vkUfJl27iNyn17UMD8hZcDIPT0rbj+zXsRWC4DFiFHlkN9envRNZFuCCxXA6Zz7Z9azdeHcmzKtpaPfXkCICwLhWC+h7/hXv3gHwm+nwRlUYoAFYbsMc89/XnmuN8A+EWEiTuuBJhirAZUHtkcDFe36HYG1jQjIX0Ir8Z41z1KP1Wi/U93A4blj7Rl+3tTEEUIsa9NoHSrMsDMoBGQP4qljJyAAWAPA9KsyKWUBSCT+lfhkqkm7s9SU2iXwfbBL2VzKSeDtPYD/9dejWd0UiJZ8kng9cr2rg9DU2ruxHzsNrH8a6aK7RETMm4McDjHI7VEN73PNr3kzqIL1WOBkLjIzVg3IXA3EjHpz71zcd8pwScD61Ze/SKMFmYAHk5GP/ANdd1NN6XONRNma9hhhLSSBFPABHX2ryX4v6hBrekXESRRvHtKsoUEDA5+la/iDxUJJmhgfIQ/OCMH2GD6+tcbdym88xJCCjk8E4Bz2r2sLNUJqTep6eGvTkpHxl4rsnsLqQ+UYgmV2sOuOlcNPN57uR8oHB9693+Muhy2c8kpQfZ5MlWY85BwRj0HHNeNPoztG6xuN+cjPIHP8ALmv2DLcTGtQUrn69llf29FMwJSVIBQHcdoJPBPpXpHwhtrc635Vy4YyEALnHJ7Zrj7zwvdRys0f71Bgh1GMn6dqf4du5dE1W0nZgFjlDOehABrfMIOthpxg9bHXjIOpRaiz7O07wla2zDySwJ5O4gY9h6j/GutsNMWJQijHv61yHhXV08QaZa3MUgd/KHQjnHf6nGa6nTNbZDtuUESDgMDkke9fzhjFVVWSnufl+IjNNpna6ZaiJwmCCADnsc+hq3qd3HaoqSLuVs/jWTpfiOyZVaRxEQfuk8N71D4hnt9WaQw3IKdAuev5dDW2DqSpSU2ebClKUveOP8SWmgNM73CRhC2QMZI+voa8s8XnToC62Nykh3Z2qOFHpnoa1/iYktvfs8buE27WDHHIAA6fSvIb67kWTYzFwSRknpX9CZHnLeESWp9ZgMloVl7STuW21dbbc7AyliFVg2MH6d6rN4mvBcHZKqIuCB5fP4GsyYvtADELkkYGcVUfexAJJOeM16s8S6ruz7uhhoUYqEdjRm1iVdwMxAI+mPfPWqcupSvmQOWG0AgknP51CYSQWAJI65FU7m7EClQck57elSpvudDhF7kz6jIkbukm2Vjk+49DWfcapK7By3P8AtHOKzL2/kFu8ibWIYDB7881Ra9EwAAkDZ5BGAfoa0959RxpxXQ3k1VxO8bSYYDOVPTHf3FTQ+JHVlBlyTkYz1FctuCAOASfugjkgH+lOjIiy5UMwGRk9BU+yv1Nkkjr4vEURQpI4LA4Bz39zWpBqcMimINlyMnHQD6+tefwXI2sCuA3OSODmrVvqskEyopDEkcA4+XvU+z5djTTodwAjZJBYngEHpQkYwSp3EcHmqVvfiUIhcEKDjPBOasKxjyS2A2T0rNuwak6JvwCAQOeaSbJjPGMnjiokkMgIB3DOORipQ4GMg88dKnmM22RqrqytjLYwcDGa2rK5ECCUgFsbdpbO36DtWW0wTO0ZODgHuansVluFAVN8uclF9K8jHw56e9jysZHmjd6WN9NVDukJZgzg4AUkH2z2qHVi0duxJZMg5wcE1oaJp7yuz7WI6KuMZx1B96b4osnRPkCklceXnJU9xivjKPs5V1FHzsXFzUTzW6uZZblsneBxknNNigDNl1I5wR6VZayaO43hQWzkLjoe3FPeFnJ2kZPJya+6hK0Uj6SCSikh8cYBJDjHTGamhtzdyKEXnPUVViX96EwCPX1Nd/8AD7w8Jp5bq5UG2IDKBxgjr+FZ16zpx5rmdat7GPM2YV9ob21skjowDYwAOvv9Kw5lCO8Z4kXBKk4I9OK9H8capE2yEPhQuzAPUdecV5xOyeaDtG8cAjuK0wk51FzSDC1Z1Y80zI1K2WbJEZyRkgnP1rn5FMQJBwM4xW/fsXidQxO49uCK5yVNkhGDx+te1HY9WOpoaTqj2EoCEgbs5zjBNdFqGuC4KBydmMkdz71xcyKyqSM85OO1TwlpAqGQsCc4PasKmGhUfM1qTLDwk+Z7m7YSK04IG8ONoOPeupsbfgluBnHNc3o0KyKhMZBViPmODwetdXZoUQPKCC38BOfxJ96Sp8mhVki5HGSco4AAxt9asxI0TvkbSBnB71FEhJDKuV9AOtWYQSQ54B4INapGbHRsowDuJPIAGc/X0rRt1DsoPB9ahiUk4yETAAxxWgnlQRb3OO3Het4oykws9TNjqCEMrhT9zGM59a9H024W5jiKSvuUYKqMAg9s968b1XUBbXBIIEig7T6nsK9L8MamRbQpkkgZJJ6GrlaO6OOpvsdS1srM7EZDHhTziqtxaorKWYAdwe9WfPwikjc7Hk56Co5ARkKA68jLdatRTCN0fOSII1VANx6kgY/Cp4kG4FlwByQRU/kIGVicLk556ntT9oZyCcjHGKwue63ciht1kYjIC+9OEIG4AYAPBz1p6sgIUoAT0J7H1qQqq4BJxj9aE7kiRyBWUnAC8DHNOUFyxDElu/pQpDAj74zxgYwKkSQKQAMnpQyWMjURKAWJYjgGpuEUk84GQCeB68VC77yAGwc5waWSQKwzyaxZLVxyMDIcjIYbScdB1/pTzMMEMPlAx8vpVUTkqUHDg7jkdqUEnJJCKw6ep+tNSDlLBZAgKI2QMnJzn/ConyVIZzjOeO1MeVYFKFjk/dwM5NNkkZQATnI7VspFKJLvDoEJJOePYU4zDgkh1AJB6gYqssqryMjt0qwH3IcMoHTGOfqTVoHEFlWXleBjkHioXUbQAQFzn6UgdNxCEYHBPXmmmKNWHUgn161LEkiJnJO0jJznJHJ/GopEV+MMFHY1akAYFQM9x7Uj5CsyrlAQCw7Gs2wM0uTI5ZQRgAAemP8AGsfU3RYpCcqCSQpPStu4ZUQksEBBwcVw3irU0QCMPksDg+lQuZuyMajUY6nH65qBLOu4BFJIY9T7Vw985nlyWyMkA+laus6krytGrEuO/oawyRgIpLHP15r2aWiR8rXnzSYSkysAF2kDGBzmpYvMjIBBI6E+lRBmVgSRkHoOtTswfAzhzzj1Fd8Gzz5HS+GbpIpgckBcEn0HrXquiamsluq7vNYDAkHQD0/WvH9FuUEsaGM4XkkHGa9N0O9BhBQAHGADX3GT1vd5ZH5txNhHKPPFHVG5HDgkvkEH0qUziMkl96jpxwffNZlvNJ5ZWQYZeCpHQ0hnlTaAeBwB6V9Vzx7n5c8NNvY0WuFdwxGGI4I7Co3mG5gQCCOOarvOQoJQ4J6+ntStbtIihVwx4Az1Nc9SrBdTWGCqPaIrMQCDwAMgf/Xqhqt6ttakk7XYZC561oq7pCxnkDlRtAOMgDoB9K5fxFcrfTsEyCOsgHevBx2OhSg1F3Z9VkuR18ViIuUWoo4vV5p7icoz7Hxkjr+GaoIjxOMHLn5Qo7mujTRlMqgAkk5+talr4chlkV9mGHXjkfjXxEq6bu2futLBckFCOxjaVcv5yAjAPBOeQa7jTLCWcRzMN6lcGLPINV7bw9FvDMmNpyWHf/GumsbQQRR4iJQjI28E16uEzeeG0i9DwM04YhmWr3M+Lw9LLMXc7Uxwp71dj0cRQEscqpHOM5z2rUUhkBOQFO3LdvpSsrxPlSWRiD83TNd8+I5PbQ+ep8AQ+0zNbQ0yGBwCMkLUv9j2siAAs5xwCMYNaYLRkkodxGR6ChY2m5cBQO/TFebV4gqy6nt4bgPC02nJGcNMVU2uqk+gHapo7WK2JIiUDGAeoFWTbxnIJYAdD6mpYo1O4AknFeXPOqr+0fR0uEsFH7CM5lMbEIgBI6nofYVEkLbmJGxvQnrWlPamSQuRggdfT8Ka1qZRgHB6/UV5lXNKs3ds9mhw9haPwRSKgidl67SB2FMMLbvn5GelXRbuqEg/J6+9WEg3oCSARzkjv35rhlj5s9anltKHQymwzAqA6EY4pBC+WG0jFaRsUihRIgUIOc5p6xqEIJYuTuLHsPSsvrUpdTvhhqcehmLEYSWK7eMnjNKoZmBJLo3OR1A9K0wibgSNwPrSxoApUJyc9O1ZOrfqdCpx7FNN+3aSCinnJwR6fWntaghXB2g9fepljUg/KQc59KXaWBJGT1GO31rGUkxqCXQoLAGUgk5HTHNV2t1lQgkEg8gGtaSIIxBYZxk7fX0qo8RVQxyR29q55MrYx2iKEgnBxgGqU6ERFDkhRn61rTo28kDByetZ92h2OQwBAH40lK4mjEuEOWIJLt69qzb+0DZdvv4wfcVuOjs2EYBiMY9u9UJ0TzSAcgDg+taxZkzm7hZA2SoAxgAdxVOcsyBdvNa2oAtIUUEHHDehqgGAABHI7nvXTFtnPIgVREBkqQx9e/pTQw+ZcYOc9c5pWlEjAFACPSnNsfkJgjoTxk+taK5jqIrCMFS/JGSMdBTyAiqCAFHemAb8EkEnrtpzktkhcBRwSatDTuP8xsYXk/yqeIFY8gAAkkgVTTeiBjz3Oe/tU6yAAbiHY8kAYFDLJlwIvkLLzngcAUvmg5AGWPrxTInbAQcAnnI600uqykEbhjAJ7H1rNgizCxeFiCMDHGeSacqGQgngAUwQogDggNjjmnrhUALMx7Y7Viyk7E0WWAYEhlOME/riuj8J2Z1LWbOAAODKhkA6hSev0rnVBCqCQSTzXpHwf003XiiI7RsVCS5/hbOBn2wTXnYyrGlRlJ9jkxc/Z0ZSPr74eaWtpp8CZICqMYGMV6DbgAYJOemK5bw8Ps9lBAzAgICWTpz0H1roEu1VQpbDYA5r+esXU560pLufhWLm6tVsvKqNlSSBn06fjU2wBAEIB7VlLdBSQTkZp634UZVsg8Ag9K47tnntM1DhQBjBPGaVdnAI3EjgE1mf2iWYbRuGMn1Apr6ihBAfBHYGlyyBK5rQzHcBkcdc1Zk1FLePeSBjt61zE9/sUlD8pOCM9M96z9X1J7iLBZhxtBXoAPevQwlBVasYS2InG0bopePPiYmnwzpG4Qom9ckgHOQBnqehr5/8U+L77Udzo+yNxlgAea6LxZZ3N9ekyBjEpKAEdRnrXB65bi3LRhthHB9q/rfhDJ8BhKcZU4JyfU+OzCtNJnI6pM88yvI2CScAnP8A+qqRhErAqQM9QanusNfNIgOAoUqvr6596jQEsRgqx6kcZr9up+7FWPg6kuZtscIvmBGASeSeMU8RLHGJM5Vsj/IoKs7gAc4Ck9sD+tCxIQVJIHPQ10pnI4oWNsZIGcmiV35BjIA5HOaRYyWYBwoQbiW7j29/apEYOqkE46nPB+lO4uUzZYyxJJIHXjiqbMgyAcE5OT0A+tXr9miJKnexONo7e9Z80hCOhAJYYORnBreBzySItvIOWDA5UjuPrTEul3nDq4zgBccH0z60m8PIIgdoA5zzilXDkKcRoTgMBnB9cVpcwLkeA5Zs9OmOlYfiJlNujI5BDMRGQQeB19CDn9K11lKsUZSNpwSwwTj2rF8VTSSkMzMqdEUkHA7j6Zr5jOp8uHaZ9fwzDmx0TimkG8qylSTnB9K0ICMYyAcZGetVJ3AZiULyAd6tWqSRyxySANLtIDEA5UjpivxOq7SZ/ZWChalEvxbtoJBOeOKs7HKYAxkYwKpwzMrEYYdMAGrkcx8whDggZAPY1z81j2YQNPRLuSGdFDbSCBz2r13w5fEwkAk7iAT2NeIQy5cEnBzzjg16f4Q1mARojviMKSc9eK+wyHMY4ebjNnwnF2UvH4T3Fdnb6jqselafLPMFCgE5YnjH0r508deJRfaxOIxuikAO5MjJzwM16V478UG8sVgjO2JAQNvv2Pr1ryC8szhSxJUE7VxwKrOc4WKl7OOx8twlwt/Zy9tWXvMyixmmBB2kgggHtUEil5iFHIBYZOMVcNoY8gHaT3qvKiKShLEAdB1P418jzXP1TksUJJ5VYFCuD1DDNQxXCz5cZDg7SpXAx6g9xVqeIKVLAAkZBxnHqKgmKRqMDC4ySBWiIkrCSxkp5gGUJ2kUyNh5RQqMjp7j61KAkUQ3khSclQelQ+YWyHUKST93uO1WZsUAPnAIIGOvWt/wpcKbgqQMg8Y/rWAjGAkgZIO7mtjwu6RX7B0CggsGHUH/AOvmm9FYunpJHp+nOdoyARwckdavbirEggkH0qnYIuxXR8LtBA9TVyLEsgBPJ5OK8ed3JnvRs0WLWFzIXJUhucEc59fpXQWsTCNW3kuD7YxVCxhbgsBjoD6itLzFjZU4UcDrjNZaoq1ydXkC4L8knnFMLiIN82WIwcHnHoaZ5hdgATgHrSsHccDA7kjn86fMaKJZ3qUVgASQAcdqltyCRuGTnv6VVgKHDYAI4yD1NW4yqkbhg4HPr70+YbiXfLMYBUAZ9RxR50hYgDYgODkg5qGSVTEQGJ4x161BHOgVizqgCgAt3Pp9aiUiXFm3BP8A6KiqCrHIIzkVUa1fkscgnIHpUFjdEPtdxtOCNxwO3eu1sNBW9hBAVieQV5BHrXl4jERw65pvQ8+vWWF1mcPITHIASAOmahacEkA5HY+9ejH4byXsm4I4GORkYH4VXl+FF0HOxMryQMEZNeS86wsftnKs3w32pHAyziNTuOCoB47iub8V+KINNtERWDmQtuA+8oA7+xr1W/8AhZf+W2CzHBxtH6Vwmq/BHU7+fe4YvnJDJyoPbisXnuDvrMmecYJL4z551jVZ7+8nJdY0U7V2Lgjjv69ulZ7K6IHkJkc8Fj1P4V9IWf7Md1f3WWLIG4OVJB9vY12OmfspJ5iNcwkEDbgYYY9fY/jVPivL6K5VI8StnmDi/iufI0NtJIgAjIB55GM1I+kzuQ8UEk5JCiOJSWOepwOMDHUnvX3NpP7L+lAgPbbgDnMgJ5/P9K6yx+AGj6XHsTTrZXHJkVSCfwHFeVX45w8P4cLnjVOI6N7Qifn9b+GNTkdHFlLCMgZZegr6w/Zc0W8tNMEcyYUMQpznIznOa9Z/4U/psLAmNAR1yvBrq/C3hWHSUZYYREnYqoAPrXyOa8VvMaLouna55eMzmOKp8nKbkCkbARgEZJHrQ67WBYjg5yBjAq2VREAKkBQcY4waqFgMEnJJJAA5Ffn7kfLpXKuMyk7C4568DPrRHEowjFt5JwSOB9TUxJccgZGeQelOhdSiq5y44J9qjctaFKYlAxC9DgECq0Zmu5VjGGA9ew71cuJB5kkaDO8hiPUjgfzp1jEIyRsBGcjP1/xoULvcTNWwtxAiAnD46+tWyufm4ABwAepPr9KrRuX2jbtHrnP6VMGwQQctjoTxj6V2wSRg7kwwu0gcg5/GsXVrYOMsmQSQPetZJF444ye3fvWTrdykEMjk/LjJJOMenNZVNTSF7nNXJSPcTyucAgdaXA2glRgHuM/hiqMl0SSMAAnPFS292WBRsnJ4AHP6Vx/M70mXApYZCYPQYOayb0FGBIBY9WUdavfbUMeA+VUkfLjnPbNEFob2RQwZEBBOOp56UrpFXsQabpst4xJLBAQTjsK6yxsxbIAqoQTwFXBA+tLbabHCqBAVAHIz1PvWglsQmAce1TzN7HPOomJFbhXUofn3AgHnJr55/aF1gaRdXCEgSI7nI4GQeR9ATX0P5bbSA/I4PHQ18n/tXTeVd3IDCNSdrMTwMEZ/EmvcyWmq2NhCS6nTl8ebERR5BbfEZopsSsA2M4bpmrUPxKjyw3kBjg57mvIfJnurohEaXJztz29a6nw78OtZ1to3iiCwOP8AWOT37gV+8rLMvpJSqysfpVSjRpxvN2PSofFCXoAiIYgjIDc4Pt6VFc3T6ipCKQh+Xd0rY8N/ChNNgikdWmkUcOT+f4V03/CKNCvyRDGM7hjj8K+9yfOcnytJUY69z8yzjB1MfU5Kc/dPNrbQ5BKDKxVOgzWzYaJbx7i77geDtHQV0culsWIKZAPHrUf9nmHIVSS3BwMYr6qvxVKorUZWReXcG4ONp4h3ZmxwxRnahGxh97HWpnfcoJ+8OM4pLm2+zOocEMRkKDnINUpLk84OApxz2r56rmdSs9ZNn6Vg8rwmGSVKCROXCggllIBPJxUJAYEg5Ocn8aT7TCrDc+5x/eHb0+lIL2Le+SoDEdO2K8yVXmPpaVNLZDtphYPnB6Db1wetPMYYAAgKRjbjofWiGQSv5gw5UEBgOg7jNSpIhJQEHByc/wCNYOfmd8Y+RAiEYGML0xnrU4hRkY4IOdpyc4+lT7UY42jpk08IqI7ADZj1rP2iNFYpxQgKSpyFOBg1MsJUltxIYEkDjP19qlAAABGAcEUAFmwysoz69Km9y0QrGYiCyklTk4Oc+2KdIQrI6gkHqD2NT87gByB3qEOvmMSQRnAA5qWWkMMO0guN+Tk4HSiS2RsEkkEgAVOQApwMgnnJ6UCMFAQ2WB+76fjUNFK6KE9mpIxyR6dqqPbhQSckHrWy2ArEkE9c1EkaPDlySrZxx+VLQpSsc9LvaQKDkKABkdBSbHRzxuY89cfhW01vFggpkjnHTJqjPaMzMANhU8g9qzbNVK5RlVwAoJ+YjJz0qGSLYSVbIFWHQpGNoBPXnuKgZcKSWGB/Ce9IpajEifccAksBncegpknEhRTkjqAc0omIYHJK4xkU0CTzg+4oCSNoH3h65p81gMTxHYp5ZcoAy8g56+2K85uiBLJhgrKR14GD3r1fVFW5icKQeqkEV5prEAW8IKhgpxgdCfeuilO7sYzWlzOaR1XAHLEEgHg+9SZPOFyT7UyRSQCuAAdxGe9SRynBYgY7Y5ya6jAfBIsOVeM7R0VOMN6n1FWTcoGAdSDjgAE5/HtVUElSQcE4Occ+9WYiSVYjHGB26dqTQ0hdwjQEAkE84HTNSr8uMH3xTRhiSAEyTkA5FSyRxjy3IYuRtIUcEetRYtMnQAxICQBnOSO1OaQqCYwCFGQcdfamxsY0yzDAbIGBzU7MGIAGA3PTpUMtNj4EllAKgt0yB2HrTwHZCQQRk9R6UkAC75ckKikk54wPaljk3CJwchxvAPQg9Kgd2SDDEBSCMAg+vtVjyXABJADdvSohtjj3kYzwcdqmdSCh3cEZBznipeg7jo1VWBkAPGQPSpI1DIWUZB6VEsRkGWOR0GKmjkUykEkA9Md2ppg7jzuZghJAIxx2qLUkZbNkIyykkEjJP41adElBALAAcnpTZoQIihYk44J5zntVrUxmtHc83vVP2h1P3icjjpVcM/AJBAOMntXQahYbCS4AK4GfqaabSAoVC5I6lu9fR4bK61eKktj8vzPiHCYGo6c3d+Rz5t2diASQPbrURiYjBBRegBz1rf8AtEQjaIIqoSM59e1dB4f8HT63NFNIm6AcscflXdVy2OFpurVnZI+U/wBbFVny04HLaV4Sv9clWC1R5S+QxAzgepPbFe8eCvANr4VtIA8QN3sXe5wckDrmtTQ/DtrosChEEZZRlhwavz6jb2oGZASBknNfjudZpPEz9hhL8v5nVUzCpXXv6GijIQBjORxkdfenKSASUIAHXtXHar8Q7CyDIkwklGMnHI/+tXFaz8V2KsIpG2Ej7pPGP6V4uGyHHYvVU38zz/rdLm5XLU9ebUEs1E88ipEWwGBBOB1461jar47sLE5adSCThSQPpz6mvn3VviFeanO6I4KxkliScj6Y71jT6ldXDKZZCy4GMkk8dzXuUuE/+f0rH0uHy5VYqcme7X/xptoy4hbMq8lSeGA4A+n0ritZ+MF/fyExjYCT0HrXmzTOVYMMjOBkevWmqp+YhsjpXuYfh3B0LNxu/M9Snl1GGtrm3e+LtSvCkgnlR1ztAc/hn1r3z4HXZu9OhQFmfIJLNnJ9cmvmdZCjFAcEDI+le6fs66qYbJkkIlKylueMZJIB9K5M/wAHBYGTpxWhnj6MY0fdR9N2du0ikjqx2jIzkVdGnuoKkEAg8jtVOyviHIQqAMY3DsRz+XrW1bXckkMblQ0TDKtgfNyRkHuODX4U0j4RtmTJpbsmCSSPbiqQsykisUAaMnlTnBPqa7CON3UkBcMcDPah9IE2R5Qw3OcYyaydlsQ6ljO0bVzbNiUSYGACMnJ/oPeu107UEkBIIH1NZMHhsDBHIHoKt22lTWxBwzKPQVn1uzlqTjI3WCFQUkDqcN8vQ/jUF67fZ3dBk9gO9EGAiMxwjDCnsaS5KGIlGyckZHFaJ6XOdI5i/drVXJYO7fMWCkZ/DJrN3GV+QwUjOT2z2rZvFRmG8ZJPJx0/Cq/loh+UZUjGDwR71zzuzoT0LekwGBGdT8mBnJ71cCFyQQSucjnvVe0UKBkHZ3PrWhDCzyqckAcgDo3vUIzkzX0eMJCpYhjjAJ7mtJlZlK5wMYGBgiorOAJECVQSD++Cfy96uQwlgGJOOtaxXc4Zu+oRRfIgJJPTkdalaMJjBAJ9BUm8bQCSBzyO1VTcAqcEEY6jtVXiiSdsxo7lkAHXjGT9K+V/2t/jZHpenP4asJ1FxNGVmaMZxkjrivQ/jj8Y7T4f6FNFDKJNTkBWJAQST64r8/8AxX4jn13Ubm7uJHkuJmLlnO7k9RmvuuG8oli6yrVF7qPqslyt4iaq1F7qMq/laRmkByG5Zj3qm7LGhGeTTJmLgAgEE5AJ4NQysrBkJG8c4FfulOEYpJH6O4qCsipKBvYkZPJzmtHQZEtYLgznDMwK7uuB2HtWMZARJuIwDtJPUe30p0UjlAocsoYKAT0H+FehRn7N3PMxmH+s03TelzrYtSiMiEEAYPPb862UvoobRpLeYh1GVAwQDzkkH8K88uC8UYCsCnIHPenWd3NsJB2AnBI4zX0FDNp0VaKPiK/CdGu7uZ6EJEMSTGXJfkZ6g+/51S3xKHAddynIAPrXLGYqzEyPnHIzwKnivD5RAJBHJ+lOWZ82rRC4T5VaMzeVIpCWJBKnOOxqXckxDJwOeCeorn478wAEjk5xmnJq2FO1hgHr1wax+vxZL4ZrR2keu/BW03+L4XBBRFLGNgOCCCDz19K+lvGV0btVtLUF4VYlcDgA9OB+FfMfwPvUXxF9sYb3MTQGNjgAHv8AXjivrzwbpMU2nxzXG13ZQPnHc9se1fMZlX9vLkgZRwksBL390eXnwrdyea5QtGg3ZIwOOvX0rkdZiaK6AUh8nGVOcetfQPjGKHTtLmAKoe+04OB2xXg91LEbslEVDkk4GM+/1r4ytD6rVj1PosDXnUfM9jPEMKqGlQsCcj1zWlZMYlBUEg/MAD0FU5XAlUFyE7gcZFWtPkDvgEAjjAHVT/8AX/lX19KHtIps+ku5LU14L25hKmLID8MT2B4NVruKecEEkAjv6VctZV81FbhRwfetC8uLRLZnJDOoJAz972rV5fCpqZ3SexU8ParPp0CRRnIiXaq57VuyeMJ7MF7uWaRAc5jxkDsPp61wNnq62l1I+zfGzFiCenoB6CqGu6vPfyRAyFIgCSB0PtTWEjTXukywsKr96J69pfjqO/kCuwBzheeoNQ+MPFMJszbqVZyecDkY7Z/KvFlu54IwsLkBTwFOMCrcN7PdTq0jlwByScnPvXm4tOnTk0jlllcOZS6GjdbZ2ckYDc9PSomwiqQQD3J7043ACAkgdue1QDzJI2YkEg4AHpXwc6XM7noxjyqw+JneQ4OcnP1rqrC0QQIWUHJHUdD6VzOlQGW7iD5IJ2n2HXP6V1kbC2BDMAoOevWvZy7BrWckcOKk1aKNNJUtbYlSWAGcdCa4bxHfxXV6SDhQSwBPIqp448e2+igl51RgTtjHUt6f/rrgIvFR1q5fy3wVOCSMY/x6169dvk5YGeHi4S5mdpJrHkqQAQemCOo7Vz+q6lLOylWYAsSSp6e1NDEAO7kAjHNUpZHlkKRgDcPvHufT8q8D2EIO9juumUzei5wYnJVGKkep7irEcYdSzPuOOFxgf/rFTw6cFiAdcP3Ze1SsscQRQATnqeOPSqcktjZNdDPVxFcIQRvUhuTzntx3q1bFpJDICSzMQSe1VdRjiaQSEkPkLgDk+n4Vcs1baXAAAPAHFZOYTskO1mVvs6IzHaARgdq5uRBJGzhCQAQGrXvrgSl1Y9ByB2rPdgsICHA/rWbnqeRVd3oZlxDswSMDAyQPWmLGCCCQwIxg1amYtglST05qIIcbwcOOwq1I5irFESwCjABwRjr7VatlZJVkVcFG3Y+lPhwGJKEEjkjvT3YnJUFABzkUpSbK3Ov8OeIFEYh24UEkkn19qr+MFSS0klD7HByV253g9hiuZtJHhcEAkPkqQPT19K2brUfPtEik4dVwBjqKVKl+8UkjOGHSqKaPOb+38ty5A3N0yMYFXNMvBblUYnzSAwUDt61d1OzMhcxgSDGSAMc+mTWHiWOUMhKNkg88g1+iYZXSZ9M5Jxs2dOJDcqSgySMkjtVK7iAhfeP3mQoAySc1Tsb945kVlYBeuO9arL9oBboWODntXrxi3qcr0ehQ0sPDqTREsE27WAHGfXPevSNOhgGlNIgLjGDgZGPXNck2nPpyxTADcw9eQPpXQeG7kRROjnKHpGDgZrppRcQ36hLGAuxByTySetdT4XSR7ZokBeMnkA8ZFc3d2jm+SJUULKA68nkk9K7jw5ax2lsygkOOwHQ9813xRFTSJiapAY53CRbFBwU6596u2saSQGKU5XqB6VJ4ggJYT+YcKDlABz71T0q5M4j2Lhe7FTz7V0pWREbtXMrWtPitnIAzuGSPQetc7PYJPCFhJdiThV6k16Nf2K3wZHLEk8AAY6dMVjR6MlndEkBQflIx0rKSN4yS0OOWB0BEsRikAwVZgSMdeB0psd2HQKR5ag/fUZJB/Sux161idAgARUUASYwT9fWuKvrR4CWIJAB4B4x9PWpajY6ItSJ7C7WS/IilljQHBGMbwPX1GfSunXaEQk4Xrz3FcLptyGvVVmIjztYDqB7etdPHIsThAxKDoCa46lrjcLGqLtEkZQCQAMnHrT3nidWjIyGXJB6GqAmHmICNpIyFHrViJlXeQMjoM4IOe9YpEEMagY5wB0X09q19EiiuLqNGbAY7QG6H61iyM5ckEKMdxWl4enf7fAUAUM2z5xnnufyFdUCZXtoen2FlGbyGVgCyR7N6jGSORx9e9XbuARRPIAC4GCMetRaZNDbovmOC5OdvTHvVnVb+NY4kjAdSx8zB6Ljr7nOBXqQjdaHnOUrmHbJHFlzGpdhnIGPwqO5sxchiQMHjGM8U2eVpXZUDxxA/LuIPH1HWtLTYftEoKA7V6k9qlo0uybRdNCRGRwu4DIB6k1uLGm1WwFVhn3BqupKoQBwcYGOR603cu/LMSp65ycCrjbuZNtlieaOFFBbgn0zTY9oUuVDDrle4qONvtfMcbIEYqu4YJHrWhb2UqxHcqhWz8vUmtlymUtBsMZfJCjJGBn0NdT4Y8MzavJGIgAWIDEjgZ9q5H7XcfbFVgBEoABAxx6V3mleNDY2ZitIQpyAGXGc98muGtXhT6nl4qrOmvc3OruPC+laJayC8mLyKc5IBBPpjtXg3jtFu9SnaAAIDgIo4BHXiu51TW7/WboqcyljtPNOtvAUtyTPegxrncRjkn6183jscpU3CGtzyMPiJ0qnPVlc8WtEcRsZCEJOTjua0NPnuIZy8TuhwVBQ4JzXXaz4Dle8cQIEizkN6D0rO0zSFsNXWK5lxHGNzblxnAPH51+Y1qU+d2R9Iq6qRujpvD0tyNLgkuyQSxOD1A4r1PwpfCMAGXLFMj2IP+FeTat4qshAqW6EA9EA6Dvz3p2h+M5xdhQQEIxuJxgfSvSwtSVFpyZxYmhKvC1j1PxjfC1Y3ZYSAqAT0x6/1NeY3HjcTTyoNwRSVJI7j/Gp7/wAUN4kktrKJsqkhaR89R0I/Ks7xFokUAle2UrECSrHnA7fpXq4zHqolGGpxYbCqk7TRhanqM+qTSSxgC3UA5HGPrVW4e9sgrgnDqGUNxu5x/OsHWNSdNPvLNXZI5wASvORnkY9xViXXH1aayV5jFHDGsCBMBgo9T3Oa86FRSV29T1+V7JHt3hzU5b/w1a2+7ynJKshGD9c13Vvp0FrpSfLh8fMSO9eR+Ddeitr7T7aTMnBCk9gPX1yTXsOqXSJo4lYxxIwyAWAyPxr26KU42fY+Xx8ZUqit1POvGuo22lwvkkEjAUjlj7H0rygSGa6N7LA0xU4VQOD75PevUfEb6Dp0Ms17K2oalJxBZqQdv1H+cVzq6ay2DX16hw4IijA2gf44r53F05Qd29D0sNU5ocqRx+r6xeagiCaP7PGMKsXHH1x1qvpUEqHk5YyArkZwKNYQzSqzjawJICnpV7RlaJQ5Quw/HNeDOcnKy2PdpwjClojpLaAmMliC2OQere1RXF2YIVUkgKNowcYHp/OpIrpIisrkpt+bAHfFZF/cidmAIIJ4GenrWcpWV0ckKfM9SncXTfP5hDgnIIGBjPH4iqWY5GyCQ/oBkEd+e1N1G5dAFQAsx2jPGajtXYAhwACe3rX0+RUpVZOcuh7FKlaN0XCAygxoCR1zW1aTMkaMUYADlfWsOJHBAByc5ORWrpkm87XJIbJBx0r6nH4adWn7m6Jqxui/J/pFu5RFjLdSepx0rHn8xdmQSORyOtbghFvAFiQFQTkKOB61DJGJ7coiguucH0NfN4fHzwsuWRjSqKDsYDzFJASOQO1bdoTJApKbNwHDDr7/AErMu7R0eMhd2SQe2MVd01mJbeGABwMntXmZrUjiX7S501HGUbo1UdlBJwSDnAGMf/Wq8juQSAMAjgDtVFfmVlYHdjK478//AK6sxTbIAWBK4wQe1fMaI4JRuXQCVDN8p56jp+FbXhmK3mzIxDEnaePSuemnHlnYSCRkBjTdP1GWymJViEznPtTUorqYui2tD0RtkMkWCBGc5GKzNRkXUZhFbqHJH3lHaqemveeIpU3OURT/AMsuMDtj/wCvXX6bpcFkHYLlyMFuma7KSUzjnHkZyenW76BqEEsikBsoWz0JPSvS9K1WGOBZp3EcTZ5buRXIeIlMluZN3EYJAxzXJSX9zIImeUsNpO0gAIT29z7120pU8LLmWpzVaXt/iO68W+OBeRSQWpIiAZM+v/1q4YXHmogLseOT05NUnlIRlQgkn7qjoTyf51JCQSEJwTydx/pTxWZTxPkiI0Y0lZGjBby3FwBGpYA46VtL4Xu5kJKAAjpjn861fhoIr+zM8kRWVWZSrgDABxk/Wu2luIUyAuCOOB0rqweGp1481SVjgq15RlaKPD/EGlzWiOGUIR1UE5A9a5/Toftl6qBtoHGB6HvXr3i+yS/tmCDAwQdw55rzCzshp2pgOgRtojBBPzgdz7nPaubF4aFKfuu6PawdXnhd7m+2kRrbAJhyMfMOwxWUmklrliw49+5rfe/js9PlIH7xkIUDse3Ws2KUmJZGGD1wK++4drOUHS7HoUpz6mdPborDII2ngDjn6d6zW05/NZ8kKSSBnOfw7CtZp2kd3CZ5IIPGajlCRqSBleu30r7qELndCbRz15BjO5QWzwBz171SuLAyOSFGR8ucdPatq/K8ukWCoz16n+lUISSoYnB6tz1NU9DtjNtWM3TrVoNTUqAWBGD6Y71s6ppiSZkC/MeSFqK2hQ3mQTg8nPatsbkSUgZG07cjOT6VcEnuKTe6PO9TsGgBIUgnPTtTdI1aTTmWPOFDBht449K7C/sVu4CSAHA3MAMY9a43U7F7dH2gjnO7HTNVUhbWJvTnzLlkds8kHi22myQk5whXs64xg+3NcN4k0bypWOS0iqF/4CCcD9aTStRuNOkiKzFR5gZhjrgdK7CX7NrFrJNEivIEAJPUnvitKT5/dmKcXT+HY8Zld7SUhSI2bnaRnB70tk6tOAxwq88d60/EWnNHJM5AjVTkkjpXNGYWchySARzntWM4crGveVjs9FuVm1APECPKIBIGOcetT+JdR+zgDIkkIyp6kZ6/niq3giFnt5QzFgCXyOwPTP4nFVNfQPqSBSQVHKnvnoayRzNe/Yt+G4B9laRl2gEkKepJ9Kk1OdGUgDa2cHPUU03CWtqsBBBZd2TkfqO9Z0YysjE5Kg8E5z+NZSVx25nclt4jD8wIGeRn0q9bxOQX6DHPHUelZqSecsZAwcYArSnne2skGBk8HjpU2LSZR1F1aaMlwoxhVz1Pr7060YICQGWTOeemKpIDd3CORgIwxnoavXdxGHKAbT1zisalzZIto5Lhsgr1IPertpsSbeyk7sAY6ZBrNtiNgYgkMCQTxntn861LDkAuS20HAPQk96/Js0d8RK559Xqb0TmNyhDAqcEEZH51qwyAqAgAbtnvXPwTHgBiBjGOxrTspBuYKCSuN1eMpWPDrx7G3asSWAIAzz9amlkxbuACzAFiq8nH0qnCyIrgPkg5x6mui8JWK6hfK7KDEpILrknIHQ9uuP8APFdcG5aI8ib5Fdi6N4YYW4uXBWVgCAVwV/H3rbtrARyRCUYhB/eYHIHqPeuuWzSaBYCQXYAFmIGPxriPE3ie20xZrWKTdOXMIGMgn1yM4H1rq+ocq52yKNWVR2Rzet+ReanPMissWNioGJAAJ5Huf6V0HhXTooEBQMBwxbnoawkt9unzMhAlLAqx5GO/H5V1vhmDEEZaXc+Mgjoc+orzZU7S2O6q3GFrnYWUSPsKuCvt2rdgU7QACoUAlietYULDdGAwOCMlOAa1omcEA4JHGPaveoNJJHzdVNs6G1cgKMZOPvVqJKmMgEE8ewrCsn3YyTkYwPStCNz1JwAe9fWYar7qR5VSOpdzIxKoQCRwD3rh9V8Z3Nul/DfsmCSsRVduOcDp7V2XmgP5isSwGMZ6+9cP4800TWMzwriQ4OSMgHPNdlWclD3HqdGFjB1EpnIaV4rkXV47aVy8THILHJzngV6zYSwXtm8EhbYw2uB29P1r57vo5bO/gmJ2GFhJx3x1r2fwLfDVrIS7lKvyMHqO/wCHFeblGKk8Q41HqfY4mjGNJSgfOvxz04aVe3EmBEIsiRiTwxwf5EV8seKLt7ifcQCASVwc5HrX3T+0RoEWo2MkqRiVJhuG0DPBGefwNfFfjjTDp93IEJKYK9MHHpX2eaYdVKaqpH2GR4tTpqEtzz6WQv0U7cEj3NQodrFQMA9Dnoalnx5qDB6cEj9Kf5RAB8sAE5ya+JkrH2yJLNjCxlZdvGAT6ete/fCrxt/a+iRRu++RSV25OBjgEfXHSvnu5LFQhHqQAeD7V1vw98RnSddtllkCxyEoF7ghcA/THH5Vw1ILR3FKN1qfT9xqAtYVkK7myDwcV1Ghamb6MEAjaMHiuBlulu7Dfs3oFwrDgE460nhPxB9hnS3kYogON2c11QqRp2aPjs7wLxFHmitUeryKFCKSAWzjmpYHEqkKWdh/EBlTjsfeuVOtvdMAhDKRwQelb+gh9gLgoD83Hc16cKilsflNSnKDtI1rdVyWYHAOeRjJ9qW5jCEMADnqG96BvMoIHC8fUf8A6zVmeMSgFhywzx612RsY3RxXidT5iyEkCIHGO1eZahEkk0rlSpY5JAr1DxIjtFLGCVcEg57V5xfRFd4Y5IODis6z0PSw7OTvbcyuQCWAOD7VWESMr7lBAO3aw/I1vS7FhchcPyRjvWdLEskwJXYQCc8/N7n3/wAK8Wpe56SkVreIRkEjBOSCTnFYesWgRiCcFskA9xnqPaulitFkwASB3xVLWrQiAggFcZBxyD6ZrFXZ6mAq2rx1OM8oxwuoBwWBI7HsT/Kq8yhEJAJUdh2rZt7Z5GZAMkdj1IqjfQnzAvIQjn2xUM/SYGQgUqGwdx6buKbITuZXQgj261PKCQwBBxwKSNXEqgEk9c46Vm5HWipLDLJkMmzA2gAYz9fepYrYpGGYnA4wRW3EhlQKw25PIPf0NTzWw2FREGA744J9KaZomc+E3cksx6c1HPEFJAIB61vSWkTRIQhV1GGGc5rMuLEtI7IABjk9KbZvAxJUEFwzFiVIGVXnApWjOQVO1O3PWrUtqHzzl1HTPUU6JYzCCJC652jismza9isI0WHOfmLfMSeAKwJ7tLly4cEA4AzW9dqLeCV3YhcYBx1OelctapGHZQgQkkjHr61tBX1OGrLoWvLAlZ1IwRwPfvT4ogvJwARjHoaYQwAJGOcmnuyuzLkByM49q6Ezn1ZMkKhTg5PUj1xU0EgDHIxzyB3qFGLEAPuwBjiljQtMSBkgZNDZokasEryAAD5UO4cdPxpXuGMmSAG7+5plsSEIHKkYNTbFjiBCkk8YJzWbB2Gy8xO6sA2MjB6+1dF4H0L7bILlyXQDIJ4x61i6fbm7u4rZk2hiSW7ADrk9K6a51xbG1isLNY0hTIeRR8xPt7V5uLUpwcI9TzcZKco8lPdna3OvJJewWmmO6IxCnIAJA689Dz3rttK0sSWIZ5ZZZieFAG0Duc/WuB+HugC5ZJHBcnkknqT2r3HSdPCWkSOojdeCFGBjtX5HmqjTm6Udz89xsoYeXKtzjp9GuNoIVQ55wR2/xq9oX2jTL6G6i3CWM5AU4z7V3cPhh7piUG856VUHgSe9vJQk5tUByxxnJ44HpXzjg2rHmfW4SVmeseEPH9veaQbiaX50O0jOQT3/ABrF8S/Ey/vZ/sunpLGAM+bs+Vh3GT9KyLbw7b6ZZCCKVpZerNjGD6Y9ayvEOuweHrIlipmZT17Ae1epg/bJqnBas46dKnUqe6r3OL8XeJ3gSaIy5llOWUHqO/05FeYTzyTTO7sSxJ464FO8RaudYupZW3KoYnaVII+mO3es+0M8m+VwUjI2gkdT/jX63l2C9hSTl8TP0vAYWNCmrbmXruYrZmhBUDOdhxnPqO9ebeJZhuBAAGME16tMVuY3t1TIXIIPIBP/AOqvOvGFh9ku3g3LESQqMRkMx7V9zl8lGDTPn83q8uIjfoil4F8HXfirWYIbZWMW4O5AOAuRx+NfdXw48FWXhXToAkTJcAbSxYEEY547GuH/AGe/hlHoOhxXE8YW4ulWVjjoDyAPrwa91trROI1jwQOvrXbhcKqtT20vkfAZrmdTEv2SfuoeUQqFR3KgDhgBg9+lU7uFEC5bBzyfT8K1Y7NYhuw2Tk88is65tzJwqFuefpX0cVY+YMSRw5LIcrkjkY5qD7Osu8nBIHAHatOawlhZyEDR4wCAc59aYLZigKKM9Dirckuo1Fso28QZjvQgD9RVpYYnlJRNi44781N9ikZdoIU5Bz/SrMdjkZJ+ZQT8pIzWDku5oqbZA2mRXMLpcBjGylSAcEgjpmue0b4V6HHqdzPPCtwrkeXEQp2Dv2NbOoa/ZWMZRpyZCCwCgEAj3zXKW3i2aHXYrkyB4s7TGSQuO3FedjpOWHnGMraG8cPPdI72XwF4deBon0KxkIx+9MQzx05xn9azLj4eeGnUIfD2lFScc2SZP1JBrpLK+F7bxOjCUMAQQckHvxViSISZbJGD+tfyzmOMx2GxEoKo18zvjG2kkec6h8IfByKxHhqwVySSY0IGfoD2rnL/AOGejRxOLaySIgEqmeAc161dR7lIAzXPanZ7ckggEYBHavFqZrj3p7WX3nbShF9DjNH0CDSIgixJFHncQBgBu5roYmWOM4bJJyeMYHpVOQbQYs555yOtRPcmMBSAQM4J7V5E6tSb5pyuz0Yw0sjRE4OcNt79cVbgZpEB2bjngjpXOG9IcEkAfXvXT6LK95bvgANjAPpTi+Z2FKnyq7NG3cLGHClfUehqxHeO7Bj8zdsD+lVQpACOMOeBx1rW03TTK6jBJI6Ac130oc0lFHG+U5LxX8TdK8JWrPO8ks2SRECBz6E84/KvItX/AGonknEI06F4Adwj88nAPuAATUX7Qcwh1G9IDGQkE46AjpXyxe6kVupxgg7icjvX7FlXDWFq4dVqurPfwWEpVZJSPplP2mbLLmXRGgfJChZgUJ9SDyenQGrlj+0Z4cu2SKa2urRnIBLAFSe+O+Pqa+VZruS7KsxIORgdMCnWys7bCDlfmz79q9Opw3gWrRVmfTrJsNNaaH1P481bw/4w0h5rLUY3ZFJK5GR7e2a8Du7ASalticiMEMGB6is+zieJMJlCw+baSN319auRs0RAeRlkHzYHcenvW2FwH1OPJF3R7mAwP1ONoyuddo9uhUKxGByDWJ4s8EeYDcQDaAS5AGcj0x71Z0TUUj3qW3noOehrtrCeK4jCCRS7IeCM5GOTj+tenRprqejNO1mWv2ahPfSS2E0jPcruMcbHkgdMfQcV7zcaVsUFgS2MEHrkV8vywT+D9bg1WwdlTJLqCcYr6Y+FHjPTvHujK7vsuVwCi88+n5ivx7ifLJ4eu8RBXiz4HNMPUoz9pbRjTalZEcAB1OQSORj3rQtmbeCCzjvkYwf8K29S0IoykIQSeCB0+tLa2At2IKBztK8e/evz2VW3Q8ONVdTzD4oRSzo0jREhuGXb1Pr+VeCX0ZV3R2wckHb9eOfwr7F8YeE4r/wTPcsSJwvBUc8V8k6xYCO+aCMHmRlC5zg5Oc+9fqfDWKfsGpbH2OU4mLhYxzGVjUFsnOATUExaJwQNwwSSR6da6GXwTrMqrLHAxRRu2Ack9jn86zNU0DVtKg825sJrcMDy4xx9R1Ffd0sXSm7Rkrn0McVSk7cyOf1C9FrvKSbkYZGT0rmn1GSSVw5GDzn8alvZWMs/mtgqcBc5BrHmkDNuxtJ6DPWvZp2tqdsZXJrm5Rd4JyDjAHrVeSQnEbuR6EVGjkyqQCSOh9KepE04QDPODgZxW+hshpcn5lJK56+tEshJDA47cmpTaTsCgjIUHg+vvRNDKkaRCAAA7i5GSadxp2I4pGZCCCcdAKmjkcSlSuAMEMO/41Bg+YxIIAxxjoacjukhUEgdOaG7l3Op0m537QxwRwSe9dAEMkRHIxyAe9cfo7lbgqxBUkEeprsROCqhSCR8pPv6Vx1FZiV7iwR7SQTgjk89KmZyzkscgDrTY5WWN0BUySADcRnpUUzvEAEVXUdSWwR+HeoUWxpDblysodScV2PgOxS+ukJZQ4GeWAL+oFcE0rx71JJB5A9KZF4hutOAlgYxMOMmuDHYSeIouEXY4sZQlVpNRPpGDQodMsmnl2rEx4JOCCOuPWvNvFF3G17K2xAuTwhySO3NcSnxC13xLNHbS3slyUAVcnOwHsBXU2nhm5e3Ety7SkDcCRggnvXx+Fy6ngp89Wep8dThHDTvWepy8s8ckzAAg5qEBjh1IwSRtrUu9BlimkEO92OGDMcjJ96k0zwhqd1cF7WJjK3zF+CAfxr6BYujFfEj21iqKjfmIvCWjHXr5QGKQI5Vjgk5Fesa2E03QYFhVYyBhQvBYDrWLptgfDDRCUBJWHzgAfe7ms3xlr4uIHjJJABIA4I/GvLryqYisnBXiePOUsXXTXwnD+INVM0zEOygnByeQfSsCW9fGwNhz0Jp15eCWRmAIJH8R5J9SaoyOAd4fLY6V9tQSjBRaPsKVJQglYlBIQo5Bc85FY90P3hAOT3qcZBBErN82eT09qrXIJLEEED9a6FZHSkN2qCQSVJGCB0/OtGwtmiBAAYAYJxmqMSv5YAHPbPNaFu8gPyEZXBIq7l2b2OqsLIRwoXYFlA6HORjj/8AVW7A8bIeNpxwBXN6VrELKEnURNnBUnqPWuht5UkQGIgDORWLdmYuL6lq3yriQkgdtp/pV6MpkuQSGGDnsagtcu4IXAU9/WtKKEsVIKnBJJH8sVULMwbsS2qBomBAcE5AYZwai1S/WzyCMHoPr61elXyoQ6jAAyT0wa5PX7tJWd2wWIALA8kdq6oxXchO5k3Er3N6Arhn3jO4kkAmvWvBwItE3gMYxgjqSPU+1eVaVbbrgOOmcHNeh6JeKuMHBwFI6ZxWda8mlfYzq3bsejxTq0AlQh0A4K9D9KdMWRHkBUIoycjqfrWFZ3wSHgsFUjIHeoNb8RR2tqqROcEksCeD/hWkFLqRGm2eSI+0ZBwe2akWdTIgIBPU84zVJZAMoUJUEkHOSM9eacHGAqHc2cYxkVzHucpfYqWLOAQDng1H9siJaNlYv2ZRkD0qo5EaHJ5x930qS2lbymGACR97FK5LhYnhI3MA/OQSPQU6SVVyCQg9Se1U2kCSggjJPJPcVJLIhJJwc8Yx0qWyUh4JA3b1BPPPPFIki+YC/IPKqe9VhMN+08DrkipBdBXYlQRjj6+1ZN9itS0ZJG3OUJDfxe/pUDSscJIGJX5gOtJHOWiwBk4zknrUZl2SkE4PuKlSsCRPE29gpcAnqTxilBByUmDqM44I6HHeqe4sHfOCxqRQikleOOnvVqRfKWoWC5ZyCAcc0n2jcXCAYzwT3qBlDZBPyt1ApElj5DHAA4PrWikQ4lszOQBIFAUYAUf55pjuzMAAQo7mqVxeh1IA2LnA57UC5ypQkgdQTRzBysuCVtoIAxzluuKjFqFfcRuJOSc8A/0qsLtVIVmIU9Se5pLvU40BVSRGDtJPf3p3JaZV1m8SGEq5jKqCTz8w9OPQ15H4o1ASysATgHORXTeKtejmd1RyFXIJx1ryy91QvIxLFkJIJI6muyhBbng46rb3UUpJR58oIwAevrUceJMDHlknO71qM7pZgXXaG+6Qeoq2diooXJPc+legkfPvUrCEyTsT1zj61YW3bzkKjKgYwfb3p/lFxmNcnPAWtjStHZlDMcD8zmtVNQ3KhSc9ENtbJxKhKMsYOTjqBXo+hiBbSIRkgH5vm6muct7RYCSQSSAAPerlvOwYgNgdc44NdVLMXR+AzxGTxxSUamx2M9/HDbgRvsbcCWXuPSoX1VEVWD4YnJZuQB6D39656G6JVlPJ68npUMl1IVKkZHr6VtLOKz6nPT4Ywsd0dDJrY3lw/wAm3j61VuNekkQlcgAjjPNc08wLEF2AHTI4NIZnZgoYqp5xXFPMKkj1aeQ4WH2ToG1oSooIYZOGbOefSqzXiyAhmVR16daxd5kHMmD0AA6mmSMWUAZIUYJJ7+tcMsQ5as9WlgqVJWijoILmNMFiGYd60LfUETBDjJNcYZGiIBYkY5xUi3TBGAJLDnPoKy9o2dcaaR6DBqsQZSXAXHQ9Sf8ACtSHWA7IRLvGMZPRQOgry2PUCrNlmcY/iHTPbPtVy31Vx8qsQikMPYjpUupc2jGKPVoL0eYXMgzgEAdPyq8l2k4ILDB5wRwK8vtvEIDhjKXY/exx9a3bDxEkkgCtkEZxXO22bxUO53MLDBBIIPQHt709nEakYBLcZrCs9WS4Xdgghio57etattdrKsoJGUIA754rF3W50KK6D2jKoAeTyQDToiTEpHDZweO1OiAlhLEsADk5BGRT5VLqFV9uRuyMflWTZokI0YbGOeKUQOFwAORgH0qWJE2gq5bIwSaUAqBgkAVm2XsVvIKsS7AvjBK9CKkdFEbOu4gDIAHU1KyxOQSM4wfxp/CFQDkE8+wrNsdyoVCgblJBAPPamtCZkMcoGCDnBxj8atzYkY7sMAcAn0piwgEhzuUngHnOaV2UncTygqEsAw2hRjjGO9RbAInIOWUZ5xyfQVKqBd5CbR02j+dDRqUIDDnk57UwWpCcugIGARg+1CDB+VA5OAAxwD+NSsDGSSVeNRnI4BHrUNsgMRErBySWBAxgc4FDZWgnyBgANgyQcnJ57ZpkkKbS2Oeh9qkEMTMAhIfBOD/OleEiM8E59KzZOhiXaiOQqDu569qxb+RXcxGMEgghuhHrXQ3oy7YAAFYdzAJHEvlkEDGazbsUkZlyA07BCSoGASME1XuokmgVGADrySCQT+NaDRsSQARnAOehqKWMIxJQtngds1akTJGHeQgxlyGEikYGOCPr69K5+XA3kgqAeAa6jUFC5GCe5HvXOX6lgdyqrHsDnFdEJHLNFQMu7fnJxjHrTjIrZkIO3GAB2qFEKKMckVLGTs+dRg9PauuLOVoZho3KoMZ+bB75pGcqQDGQfUnp+FTbh5gcAOygKSe4FQsoVyWYk9ee1aAkSPdLLGAFIPoR1qSIAxICSuRnHcGqu9tpxzznJFTQ52ZOT0xTZRcCgIhBJI45HX8acYwVLYyAejHpUQkKhVByAcmm3UhfaAMkdgelYsNS3tDoCABnnFPhcKCFBJHOPWqcT7sAA7gcEk1bWJ8kK+wjHUdR9ayZS0HQl5ZBxkZyM8fhXtnwDsWnu5LgRsiZHDjqQeTXjlrblmAUkuvI4zmvpP4JaS9tpkUjhQJDuJ3AkH6V8hxFU9nhJLueJm9aNPDNI98sJSsCDPOOatHVXCkM4BU5UBcY981kwyCJCCRkDBqCWcyuT0GMfWvwyWrufj0o8zbNpdUXksCwJycHHNRHUsAuTgE5A9BWILhtpAOcd6ikcoiA5JOSCecVF+wKBsSaodhw+1s8AnBPvUQvpJM5OGJ5ycf/AKqzSR8gJAAHp0pxVkUB+N3OPWhSYciL/wBufduJ3YyME8elWYi9wiqCxBHJPc1Rt4g2AhLYHPGMe1b9nthZcHCKOSOtd1Cq6c1JdDKcY8pwni61+xwiRwQGOzcBnBP/AOqvF/Fc5WdjgkKcZFfSPjCzWS0Z0GVKnaSM9uc184eNbcpqE6LkBG2nHIY9yK/q/gLHfXIRufnucQcYs4+eTMhOADgA4GM1HJMDINqlRjHPenTQjAUkAqdw561E2IyACWOMjPSv3mNkfAybJ0kZSUyFJHIA6H60ON2ULqhYHDE9/T6mow+MEnBHOAaJDhSVG9h8wz2q+YzsKAY2w4Jz09BT4Ar4ZSCpOAQc1FvMignlj1z3JpVLoAAFVemBTTbFYivYFOSo3NnrnrWTdXJ8xUIPA5IGMe1ad2yeWd4+YYwQcDmsydVeUsoGRgleoOOtbwZjMqNKwV3VVBJwCeoxUkch2lXAK4zkjr61A9whJwABnoKTzeoBIB4X6Vtc53EflXmG0kFQcgn+dYfiqJ4zHKEJYpgORgAZ5AP4VrtIkgCFAJVO4nPWsHxQ7SEK7cAZCqeBXx3EFS1Gx9/wfR5samc7uPmls4YcYNX7faSHd8HACjPU+lUhtJUkgHOPXNXIAqyqGTcWOQAOhr8gqbs/rzDJqCRow5w2VII4JPc1LGCHJUjJ5NQidWdQ+ULn7uOhqzEBuztwex9q4JM9eCZJHGDKXyAwG45NaFvdvAGKPg9fTNUQQzElQDnrmniRVJUjGe4rJSaNeTmVrF12aWNVdmJ64qjc2okByhOB90cVYEg3AHlSBggnJ5/l0qSVidpySuMc1V2+pHs7dDm7vT2D72Q7ByfcVjvaTxhy4BJOVOMED0rvLi3S4gZG6Mu3jisW40guCCzksu0EHnAq41Et2YygcdOkhQFm3EHAxVeVUVGEqk8cEHHNbl/aJIrKqtGoGADwwI6k1hTIJJ1XcRgEMD3NdcJqRwzRXkJZNrHcD684pvluFL44AznPpU0iEEqCAp6570iF2BGQIwwXA5OK3TOdoQEzKHcgseSAMD8qt6O5inVkIJDgArzjkf5xVWMrOzqoZQDtGQBn3q5pzKLkIODuwQB3p2LhuepaM48hAWDgDgg962bEBnLuSBnjAxj/ABrntEdTsEqsowMbByc9Diux01DtJIwMcKwzketeXUjZn0UVaKL8MYiyQdwIx9KeCJHIMZIHc0hcKqkDk9MikUhWYZIPQg9jWDLSH/aCASV54B98UpcxkOWJUA5X1qDknJbJHQH0qe0DqS2Mhvl+bnNRc0US0gjZQwJViMkYxgUokAUMUbA49sVGQYwSBg9eajNwShRTgnr7Yqb2Ksi1LKwQOx2qeQcZqq88aEmRAy4yAxOCailnLqUI3k4OM4piylgxOAF6ZGayeoJWHi7DKDnLHHB7Cuw8G+L59OuEgb5IyQC+7qO4x6VwTyqMMVwc8U03Um04YhcjABwQfqK5K1GFaLjPU5MRh44iPJM+vfCmtWF5HE7oGPAIB6n/AArvbWOCWMumCMfd7fTFfG/hD4kT6RLEjh1VQASxG0n165r37wr8VLbUQscsoyVAO0Ac1+UZvlE8NJzg9D8izrKauGnzR2PTpNNhmwzRIQOMAYz71VXw/bLI7iMBjgnI64p+m61BdKAkigkZBJ6+1aaoCoIOSfWvjZc0XZs+HlzRdmynFpsKKQsYAzk4HepYoREHUABGOSPergjwCBggDJP9KAhJOBla5ZRuZ3uQogXnOB0GO9TBBJ8uST3KjNRbCjOASuDyMdaXJQFslQO471ztWKK9xZncSCAM9aS0gjAfDZIyxzk8jtirZQPgknJqu6kMQBxjmobfY0iyOSMyKS3AODtPY1XeMEHAwR15qWXeNqIWAJwTnoPrUaSFCyk7QOBg84qL33RumRFSgBAyScEjtWfeTiDAHysT19RV+ScKhYkAA9Nw/wD1mucvrotISHDEHHJ6inGNzWN2WrdmaR5WwADuUg9B9a0Ip2EgjKqEAyTjBJPX/PvWFHd7FOCCpGCDV1L4FMlt3HU+tbpW1KcWbUd0QRk/manEucMDjPGKxkuAVJyCSMAmp1vDxkgjHTrSuzBxZrCYkA5wD0BrnPEtyHDwqAIz1GOvNaaXUchBJLDuPSsm8083UgcpuAPBJ6e/vWUpNlwVndnKzKcqcEg8YHap4LaYMApyD1HpXQppACMfuseA341aisF3ElFUAYJA6iufmOr2qSMm000Iclck8j3rqLLTRDGCcA4555FXbDRiwDEYCgAD0FaEtsIcKg3cgcjHHetLX6HLOqmU4YN2MtgAYzirYj2qxB4PX3qwkAjjyQACTye9NwrAhQxI64U4/OqUbbHPzXKygCWMscpuG44zgV8r/Hrwtc+MNev4QrCLzmeJwpO9C3OB3yQcGvpbWdZj0q3kYyBJQDjkZJrx3W7hbu7lkBBJbIOOg9PfvXpZfUnh63tY7o9LB80Z86PIfDvwh0nQvsksiFJozl2k+Zm44BPTHPQCuzGm21qrmKJUBOQBjNaMw8suucsRkE9KzZFLOr9QAOD3Pf8ACvqp5jXr61JXPbnVnV+NkxvhGq4OFxjAGcVR+3FocMhAyRtHJHvUdwS28A4A6YHSuY8VeLrbQYPNLeVKM4UEdcV14adatJRp3bFCLbsi5rOv2mjozzyBc8gH0rHXxjBdSlAQyBd2R2HavC/F/j+71y7YrJmJThCD1Hp7c1g2HjC+snZUcOGO1txIGM881+x5FlLlZ47Q9GrhsRGi5Qdme8ahr8EcxOAS3AbPSuc8ReJktICVKspzhlP864tPEQuiFaTc5445xWL4r1reiRIMkEcA4x71+mVcFl9Ghemrs+awFTNJYxRqt8pt3fj2Uo4LsBgAbap23jidoHiBLsxDBi3T2riJpSXAOXBOStS26lC5ACZ5Az0r5TlS2R+x0qskkrnpdt46ljUlioCjkZJL/h2P+Fa9r46iZt5kCEEcN/UV5EsrGZFDMTjJAqaK6CkgPtc5J4/L+QqJU4yWp2wrSie92Xi+3uFQl0ckZKnity31aC4QEEASD1yBXzpa6zd27gswz1OGzkV0WmeM512kEoq9QTWEqEUvdOyNeL3PdVkErIRgjOM/1p+Uyx5YE84OcV51oHjsStsaWOIYwGc5BPcexrrNN8QxXaMQynDEAr0I/rWDpNG8ZKWxv7VijIByRkA+lMcAhcAZIwSBjJ9ajguleMuWCvnAHr7ipBI3lOQMkkE+4qHEtJoY4wQGGDt6D/PWgAuMjgdTz09qa0hLAhSOcfSlJKsMHAJ3FQOtZOJSZA2WcJgFehJOcUu/YgIIOD36Af40r7DKzhAgJyQvc07Z6EAEcg9qhorQrsWZMphsHIb0/CmyIHXzGY7jwSO4PWpJEJLoxAOOGU9TUTs3mBGwFPGKVgWuxWntgoBRiMDb07GqM0KxucH5gNp46VpyMoDqfmPUc9BUEg3EO4yD8wGOSalopSaMIxCPG08Z4PvTRGGnSXcxdRgAnI/Ktae0QgsRtGM4PvVCaFggAOGHH1HrUNGilcq7EVTgYcjHzc5Fef8AiGARSHBO1Sc+p/Gu/ZXUM4GAMgnFcd4ojUsCASQuCM9PfFaU3Zmc9jkxCWiLE4UnIHrSqygAMhIHGc9RTGBLgAgHqcnoKGG6QIrYAGTxwT9a7k7nOSrkIzhNyhgpwehPTjv9aclwyKC2WKjav071HtbABIBYHBHPGaWNQGAIJxzzTY1Yuq6lgTjPcCrbjfGjp0J6elZ1uxLJOU3BlLAZ5qxHNkqAgKrwCx+7nsBWbLWhaXDIQSpYHr7VJHhwqgnNJEgGcrktwD2p23yADgg89ewrJlIsuUKFC3ykcjHWkaQAqMEgDApipkhiSwIzkdxViNUdWZ0L8bRtIGM98msy0DFwygHCccE9c1Y5aMlgSewb/PSmhQqkgEnAUMec46c1JGzqoJUuOmB296HoWOjBUcAlMAcdzTwiKwwCG6jJ6UIRtZQSpOSPY0E7isTHDHkEHqB/kVmPUux4YDJGO+e9CqMOScYGRzUiEyRldgK7QoK9vf6/40ySMRxgEkMR09RW9N3aMKy/dv0Ob8QORggAjqBjGPWsN5d0JCOBIykrk96g8aeIgJzbkgeX8pwO3cVykni1YACgwSpXpkCv1XA4qEKEUfyvnmGqPGTfmejeDtH/ALW1KNZSrlDkjgZOM5r1ka/p2i2ZSJkLKNpyRxjrXy5b+P54IXEREQY43KME/jVe+8d3Vyqq0+R94geo7H1zXFmFCGYaVH7vY8ii54d3S1PoTVPikgBKuFGcKF5yRXCal8Qbm9luQLnzAFLEYAx7fWvGZ/Gl3KzoXBTduCrxg1Rk1iV9zK5BPU+tc2Gy3AYTWFJX7m1XE162jdj0O98TPcIZPMAJA6HJB9D71WXxPHLIpRAQBgqCeTXn39ouEODlick561FYak0V6CeQTzXpSnDltGJz0aTVSLbPS7Im4V3C4JO44wKt7GBAPJHQVT0iQSqpUYBUc+lXwmWIJIbkA+1fH4he+z95wDvQhbsPnV5UCY4PXHcVGqHa5PyqMD8fSpVjCRq5LGRSAFHfPGc/rU0sYUHA3HghTxXKeqkVWdU2qoAcDJPqK9G+Ed8bDWwqMQHQ5H8IPrj1OeDXnUilwUIycAbvauk8G6gdP121C7mBIVsdz2H515uPp+2w8oW6HNiKbnSaPszw9M11bo+CRtBJPGPQV22j2heIIWJQDI9s9q808D373VokJIjUt5rFuvAwF9up4Fer6KCYgVAJ6E571/PONpezqOJ+ZV04SaNqw01RlSwIIGc1tw6bErjJAUDBPJwPpUFiVYBM8LyfTNbFuAACTkL09a8pnlTmENqihQAQCOPlPIq2sathXl8sc7STnHvQpJQlM4A+YY7VyHjbxbFpiG0t5Q87jJ2np6c9qSt2M4xlN2RieK/FJjuxDbFWWMkMeuG+lR6T4hS8X55CX5ypGOnWuKd1kJLBizEk4PQk9fenIohAABDf3gatKPY9SFFJWOoutWDSnDjAJqsuoAhQXyB61iPJulZyCSxyR0A/DtTWm4Y5AGMA+o71Lp82xoqR00GqrFI77mIj4fIwBXRaLrNtJsIlyD0BBJ/PGP1rzCfUvIyFLLAc8Mck/jWdP41ttLXBvFjBGSxbIU+4HNXHDyk7JDeFlU0SPoqHUYpF2hlzjglgKuxXgKEKQzDjrxj1z618i3/x8OmtIlrPDdBeDIm7DfQH0964/Wf2ktWuo3hhYxk5AKvx7ZPGPwr1aOSYyrbkib0sixNbWKPtXVvGGmaXC4ubuOMgHO5sYrxn4kftN6J4fsJodKuRPeYK5BwB/jXydr3xR1vWEUPfyRlgVeNSSuPxzmuQ1K8mvmzI5c4xknpX1+X8KXalipfJH0GE4YimpYh/I0vGnj298W6vLd3MjSsxbDM2cA1yN25ILlgG47dKSWVopAcjJ4wOcVDJKCQC4HGTx1r9SwlCGGgqdNWSPr6dCFCPJTVkRSgxsCSCSMgiqzSjDSAEE9DjGcdeac9xGxBUq4J6gnIPp6VWmcNIMAEdMmvVjczlqQzMDKXJ4J6nualgO5iUGAByPWljtwm4lRtb0HU+uaADHlFwCemOMVqmZONxJirxDAx1JFJaR9AwJAOQR0qZYzIWUpuCrglRT4oVVQFOCOAKtSEopj3UsCSwVcDJz6UsMZ8xyCACoHPambz5iIVyScHnoPWplRf3hPAHFO5ajYXKMcbjnPHtShhDKSACOpz6+tRQoQxJ5BORikbdhiAOuKT1K5T0L4S6jIuvyRkkRkqQTjg9/wBK+qdA8fHTrMrIclAAuM9a+R/hlaudfhLE8gtgH3HWvpFNFe20+S5L5UltuR1wPX/PWvmsxqSp1U4djwMwpU5S941PEfjWfV1CMiKQSWIJO4nuSe9cHezSPdDagKk5YEdR/nFWlJcuSTk9QDwD/OtTw1oj6pqUUrOrxqChjCkk5IOSfwr536xKrVV9WcMeXDRuloYcdrdXM4eSIrBnJ5HI9u4rY03RpXjAicM55ORgCup8T2MVvYSQ2kKISm0kHGAO+exrn9G1X7PciJ0KnGWOcgY96+njialOybLjjalVXiaR8PXMUDM5CkdcHINcjqrEGSLzegwQGzjFdxrnipLezSGAhppVJK5HAHU/WuDLb8MVBcdScAmqrY+VOyvc6sPVqSd5lI27nOFIHHyjkmq84AjOScDg5HT1ro44UZgcEYPBB7/WoLiyP7wliSQSSRnPrWUc1je0j0oVu5y8zPEoaMkg4UlRkjmtHT5AiFyAhY5Yj1qw+nLFEhRMquBkHpxj8azjcok6RFwgLAYx1rPE46GIp8iN+f2isjdt4w9uZHfJB2gN1Oeh+lSIgJIUYB4P1qDSradt4nQAKTtCnOR2J/CrdxdR24AIw2OBXlQppanI5O9kS6b/AKPuAGOo56mq+sasYIJHd8IFOQOox0/rUS6shJ3DAJwSOteb/E7xYul6RcPFIQxBVfUk8AY9a74TlpCHUxlFv3mjy34heLBq+vykSMxjGVY5GCSc/WtPwPqBnCMZiXJJJJ6+gxXnDrLqF6UCs7yMMEDnJ7Vs6MbjRr9I5GMYbg5ORwf/AK9fWPDRjR5ep83HET9tzdD3a1mkvFQFgVX071qWdgNwKjnqAe5rA8O3pFoskY3tjOcd621vUWFgwY5BKjHQ555/pXydeCi7XPpoKUkmia8uxbxEKEZyMYbsM8/jWRMHky5JIODtx+tAged9oLBeu4j1NbulaQEJZyJD7jg/SvHradTdpQVzPg02SVhKVyQOMdxU91bfZ0CgHcwOeOgrttLsYILV2dQcA8E9K5zxCA6ybT5RK8EjoKSpT5eaWh5dTEvsci8YVywIJzyxPUVTuE8wOjAo5II9h/8AXrWIAVQiKvGCQPve/wBfpWTdAIxxIXcHk+tYNXOP2nM7kU0XVncKcYBxwMVUclGDZyFHDVallAQruDZGCQOo9PrVQSocqTlenPatYRLTJYG3hSSCTyCp6GntC+HKncMbjg5we5zVP7Q7SHaQAowCoxxVnS7druZTGWaI5G4nBJHat1SHexf0i0e5JkYBUTGRnrUNzclLxipyhBGMZxXQ6jarpGkREMRLL/AR0HrXIXUp6ggnPIHOa+hyzDKb5mehQV1zvYr3NyBKCpwDwQT3qqbMXc6kgFSNpAHT3pt2IIQkr4QSHALHG5uw571ZsJzHco5OCOcdc19fSoxRu32GXml/YlAII7j6etXbCWF0IYlkUc4PQ1LeXRvhtwARySw6CoI7YblRTyecjgECu9RSJTb3NEXUMlviVQpHRxkt+VJo1+PtZiI5XkE/4VRMaTzKuSAeAMVeKxWiAoSHI5PetFobxgmdxbyxTsu19zAdxW3Y3JXCYIOP4e9cP4XvVuXJcsg3YC46jvzXcWCJJKcrhRwCDyfrXTBoyqQSLt5G1xbgBSU6MrAfzrnJp20lWRXZ2LZUMeme3HYV2ES7EwAVXp0rjfEiGbUHKECPIAULjB781umkZ07XsaGh6h9oZ/OUhhwSeM57A+tO1+IQxlgwQKOATkn2z61z9ndyac6Rq5KZyV55BPNO1O4NzKCgJAHOSeRWbaNHBXuiJb0O4MrgKuDhuelY2vSRT3DSooXcMkKOBVy7iwSVHDAEsDnA7j61Qu7cqgIGc88+lZSZpG0Xc56LA1AH7p46V0cHzupV8Bh37iuTuJha3IkYGUlgAo7Anr9BXTWkqeWFzkgZJ9M1ySOi90aBkKOBv3gHIBHT1q/bOkkIYEBxk4zjIrIiLhSM5XkHPcVchOYFAXnPTP6VCRmx8rAzEAFwRu/Cum8JaeL1pXRP3cKhi3uTgiubixvUH7zDHToK9I8KWItNNWJUyGO8kd2PU12UVdmFSXKgEUqskis8UZ+UnGSv4f0qcXErQghcqCRyepFWr0uWjQYAAyy44OP8ioJZEijI6HHH1r1bJI543bKM9wWkAQ7e2CMDNdJo2ILVQVAdhucg9T/hXJea/nI7NlxkFR0Oa2otSmSMggDI4AGOK5pSjE2dNtaHS+egQgjAxwT3ohMcpypx3rkJb+cbS7sU3BgoPQniuqsNm1FLoDnB3DOM98Vl7VGU6birnSaPo018gdELjk4x0+tdAvhq5trF5blAkQGBz19q6bwNFDFpJlyDBHjLnu3ao9e1ZfEmpQaZYkFDhnYHIC55rycRjXDZny2Ix1SM3GMdDmNH8HSXpMhBKDBCkZyDXWaZ4DtLCMkweYe+T3rq9P0tbS3jhGCV43IeOPetMwoygoAGwF3E8GvKSdV88up89Wxk5yOW03wlZ2crXCwYLksVJyM9qm1OLbAACAelb82BGUTAK9Ax4JrD1UlVUKgJOcjPSpqpRi2ZU5OUkcvexJtYkEnHOBwK4vWvD7XhMqDYcFSw64rvrmJTuDocMOgOMf41lKkbyPEFyqggjPQ9q+anZvU+ho1HA4C60KC1tULJk5AOfUmuX1VDZziMMUIBIA4x7GvW9V08NCAEwAOTjvXmviSzRJGJQhmPzknOSM4+nFc9SnGNPmtqe1Qrc4zwRbiW9YuTsJHQ9DnP616DrsUI0py5wmOCeMGvLdDvpNKugFQmJ3DMT2x0I/wror7xRc65H9kVESBmBdgeWPbjoAM1w05RlowqU5SldHD6hpzXV7MGOFOWBPb2rLsLMmeeW8P2O0gbcZXPGB6e56V2pgjUlwQFwc7u9efeMdVSa1mhRSRkhlz1AHbHevSoYek9ZCq89koHoHhdzO41N5VtLMcRtIw3SL2IFb+u+O5NXkSwSVmCDAVuntk9K8j8Cq+qeG4tSnumZWlMUVu7YIQDgj8fb8a7Lw49vZ6z58+REVJYAgkt2PNKvio4VOFF3b7nn/VZ1pXqu51+heGbTSZfts6K9w4yWUk4HoCelXNf1iE6cJEcP5RKrCecEjk46H8awtb8VBIUtoGbGCwfAIPtnqTXJzTSyAysXJIwpycfl3rxHV5tZas9OhhFuOnmzMATkg565yK2dKbYgYsCMEEelc9GMsQFIIPJIrbjzFCoHKnsOpriqPyO2cVaxauZi0Zy+0A4Bz1rPu7kxW4OQzDoSegpl9OIyEPyMOorGvbwzTJCZVj53KCcZzwRnqeO1Vh6LqvbQqjQ5tRqzyXdzKgJIU7QfyORWxAhV0jIJO3dk9M+lU7O1MDKxABIOD6ir6lvNByFwMn39q/Tcvw8aVNaHbLTRD9p3gEFh3I4qzbsAzKoYZ4BJ/rUSoCu8EgnsalyNmAjH8Ote9FaGdrmxp9yJoVjdip7Z71PPaNBsdOckhhnBGO596wcsYwUchx0I7Vq2WsCK3KTjezcAnnNfK5nlftm6lLc5Z0W9YlqQq1uG8rc2PTJHanQW0axnIwwOeO1U21VN5CptXrnPX2xRFqpZWJXC4wQTjNfC18FXp7ozVKpvYulVDYJIAGQy9RSKXdCHGFz29aZFKCVBABboM5q5HazzEnBWMEYx3rzPYVHoPkaIiUDEfeYfwjml+zlyjRglscjOCPwNdd4W0u0lid2ZJJkPzL6A9M10T6RaXShWiGwEHAOMkd6tYOa+JHJUrcjtYz/AAYoGn+aAMq2xh6HGa6WYEqBGc+7HFVrW0jt1EUS7Ywd2OOv1rQtY0kYhhuXGSPWuylScUeXOfM7mB4gidLYKAS0vyqBzk1U07wdE6RT3BJcDBB7Dvgetdj5UTSbioyo+UkZqG4lSPGSApyD7nnH9K6JU01qZ+0drIwToWnFgWto3KjC7uoPrTH8O20kbBE8uQn77Kfyz3rYDIiZIA5yT1yKuMpEOWcE7flGc/T6VMcPB9DK7OItNRk8M3jpMRFEflDE5z7Y9K66w1+3vYElilVyegzkVwHjScT3BiDq5Xksp4U+9c/ayXcRWKO4CEDI64A9yO1CrRws+W2hv9WjUjzPc9nu0jmty7MuwAtIxIAA+p6fjXl/jkizlBjIDA7g2QfpVO51W/ktXiEpRWJIXqAf6j61iXzSyoDK/mt03N1Fa1cXSrR5bGuHoOlK9zQt9Qe+SLzWxKT8wB6VrMyxwbGcAgZGR0Pauc02aHZGS43qTkjnn/63Nac1wjnJbOSMEmvtuGopxdj2YxvsSswIAUZJGMA4qtcSbkBIwQNgXOMn1ochmG05+hqGVTIQCQAOtfocVobRRn30r5ZSCSBkDGM1kxzFM5OCvOOmM1sXqbk53O2CMg449M1hahEVySRkc8HrSnsdcLMttqRiubdYU3mTJZyfu47EepzXW2SmSEMDlTzgjmvOoJiJEIYA7hn3r0LRdQW4iXDDJO0nPFZwlqVN2Qye3BYkAE4Oc9qxta02B1UgEFlwxPOT/QVv3NmfthZJjgqMoRx9Qar3UaxqSpBJ6qea7FFNbkRl2PMtRs5oWORnBJBzxVnQtTNo6qRlc5OT3rpNX0z7RAWB2FfmG7AyfT6VyN+iWzkMwTJGCPXv9a5ZRcZXR3wlzKzN/wAS6Qmo2JntwkYlGSzncR7HpXkGrRiz1F4HBLxgMTjg/jXp1trMq2T2zgSRMOCeP0rh/FsGZGmChFwFAUYAwK1c4uNupHK7ljwrqbzoYkdY1ALEsMYAGTk1e8tZ97lSTk4PXjt+FcRpOpSadK5X5iQQRn1GK6y11JIrGISSFnwASF6fl2ridzCpBp3Q0yPcXDRgEle2KmFofszs4Cg5DHPSmaTcxPdAuAjOTznqK075kciNBgE5OO9KzMrtMyY7fypo97bdrAnnPH+cUzXNTJkKh1xwcLxj/wCtVq8tjEQVxtIzz1z/AIVR0vRZtUuZpyvmRRnaW7ACnY3hbdsdYTDaGKkk8kEdaWVw82SMgnHFXbxktMhIwcDAB71QVzMpIhKMRyQ3Ga5pml7q5ftwSqKhwp6AmtKBhkAKxxx6Vj6XDseTewBADYPcf5/nWnGyu5IOMY46Zr8qzmPs8Q2jhqo1reUtjcFAA+hJ+lbFtMojBzyDyB3FYEKBsMGBUHpmtGCUYDAErnAzwCf61805njVUjZjuY5pgQcqwIUDuf8a7z4ewu5lffhAwO0EkEdMn3FedQIWUhCFBAB28457en4V0uj39xYRCOJyAxw209frXRh6ijNOR49eF42R6Drdw97KbaBwUU4JUd8etclfeD41kWQKyOG3SHJy+DwD6AGus0HYbZSVyzdVb/Gr2oRRxW7SSMAiAsT3AH86+tcnWpcsdEebRk6Tsjj7y2eS1lIQK7DJI449PpWb4O1O5F0LZiRgFip6gA8c10UlxF8wiOQQevpWPo0ERvJZIwC4JU8YyOtfPTpNOyZ6vM3HU9DsnKbQ53Z9O1a9mgVADjAO4HPSuXt7gRhSAyngAGtq3vSYMKcD7xBGcmvQoT5bXPIq03e51FmzbQQMjpu6VcJIzlsAdQTXNWt4zmMFzsUg/N0JrZglJLFQAW5OO9e7Qqo8upBpmioBOQSCOMdKg1G1FxbSJIwKMMkYxjHT609HRSATl25JHPPfJqQycYJYjGCPWvYg1JWMY8yd0eI+ObE2uplPlUypuQE4BGaoaL4vOk2C6YGdAWCE9CMdwR+vSuz+IOjkSl12uS2FUDkAjk15g8cMEiyg7kPRgcg8+teDVqPBYyM0tGfoWXThWoqM9T0DUUTxF4MKJIZfsylWcckAnOfzNfJfxLsRa3sqSDeWyFZjjP9Pyr6b0bW5bMlYUjeGSMxvGc5II656Z+tfPfxVsrmG/dDCHDMVLEgkKM4PtzxX6XTn9YwzlJnsYSk6Va62PEmsUy4kxvB3FfbtWdMQ8hAXAB4NbOqlLNAu3IzggHJNYrFHckE46lTXxNayk0fd0rtXKrkyEhjkA4xnrTowtszSkyGdQzIQeBUsEKSyN1QdMnnFRRIQCTyDzyc1wSZ2JH0J4D8SR6z4IidHJf7sgY9CBUiXbRSBgeM9AeleZ/D3xBPp1s9mQDC3zBT6nvXdecXjBI+90I7Vye0tocdWle9z0XwpqEU5DFyGBxjNeqaSC8aYOVAyea+ffDeota3KBn25YYPqfpXvvhm7F3aowBIAGSD0rswtRc3Kfk+f4N0avPFaM3Y1TecHnOcelSSAbTgknPPGMVFHCgd2LMD/Dx94ensaWWRAjOGJduSGOcGvooXPjkcX4lJad0BwCOfcVwmqKyuykArjkqOtdz4h3yF2AUMx5IGM+gridSLrIUZWYdS1TW2PSoaI565gK/KOckEYppAeNjgEjgkVfkhHJAAHTHpVaSJEgZUXBJyfc1409zuuU4ofmBAyT0yOlO1a182zkctgqucVatxwSUKn1z1qw1tuRixIyO9EEXSqck1I4F4miKmMkHs1ZWoxSlnyACwAyeBXS6lDHE8g3EsAcbRgCsa6w8SrkgkfMx7n19qxmnc/WcLU9pTjJHN+WI9wxxj88UkBKyhxwOmc1YuLYjcRJlvftVaMsGRSMYPPNc56S1NSzQSsS7bDjIz0NXo4SyggbiBg81VtUWRVU8E8ZHb8auw3COgMa7VHynIweKYEIBBJccgnGR0rPv1OQCMq3J21sKoZg7khMZKnr7VRuISzE4yhPbtQzeDsYpQqvRQMY/wAKpLGIskHvnArVuLYEPtOeo+lUvs+Y8g4wcGoZ08yMHxTO8NmYieXAZWDfd47jvWBZB3KAtuBGCR3PrWj4qZxmNirY+XIOfxrM0sOsEpUKWA+XJwCfc9hXowp2gmfN1a/PiORM2GiAjUA7lUc545qARgEuScYIB/pUrLJDtGTIuASQOM0j5chiCqjt/WpaO+KaQ60R3yTtCIM5JGSfQCpDHwGBAf72G7j0xT7ONFY7h8pGcjsakIZWLcEdARWbZdya3YsEwACDzmp/KdVMkQVgp5APBPrjvUVvIEjIYAhea0YbbzoVlCkqwyNo60KzMKlaNNXkQWt9PZMTHJhXG2RSMgr7eh96m0SCfUdWRQpMIPBx15qhcmO2mUsjNubb8ozgV6l8LvC6yagWYZ6MFPG09c57ivMzSrTwmGlUe58rmOYShFumeq+AfDBs7WMeWqbwGJ5P4j616np2mhyACCAPvEday/DtiwjjQLtUAAe9drptkExuOz3r8Gr4iWJqOTZ+bV8RKpJuRd02wWCGNFjAI55PX15qSeGKNmOwAtzlQTjtkgVPdXA063IZ1EgAKkjgk+1c5cajIzszHJUZU5xk9iR3HtXfhVreWxhThzO5jePfG1v4U09p5JUhfOI5Q2HLduO3tmvnrxb8STrl28tw6uzAODI3I9BxwPwr0Lxt8OdY8WO8s12tyocuFj42+nBryHxf8NrzQLgpfRrGh4yXBYnGQMDpX6Tk+DwcvfjK8vyPoMFVhhpX5dTOj8UNPvwVQ7cHYQeM+vpSPrDTghXZ26hGOMfjXHXscdnLKkSOjlSoYngc1DppuhOibzK5O3ngAV9e6MltI+uhm1lrA95+EPgmfx5PfW4IRIE81GPQsTgjPrVO4+D0+s/EeysJUylrKJiMZzjp9ea9Z+AF5b6FYmRI1JjQOS3AOTznvxxXT+D4rbVfGmp6mynYZDGhBxjIJ/niu/AU5NSc2fAZtjp4qtKVrHd6B4Tj0rTkhkBUxqAGXtjt9K14tKXdhAwOMksODWjbQiS3VXDIBwBjqKvwxARkAcgHGR0r6fDw9nDlTPjGru7Mv+z4liKk57movs8SZ8uMEDOTjk1oSocgEkkDn3qoxMZJPAHSupsaSKV3bxCMFE2juCelZb2scbhyNoI+ZfQ59e46Vqykkkg4Ocn3qhcEFXJO4DIBrNnRCBzuua2LBCxCkLwAFxge57mvPdU8bXdwkqJK0CMekbkH6g9at+PNTkFw8IJKHgFeqn1rhLhSqlkycnBz2B71y1ZSirJnuUKEbJsgv9eluJyUc7gCCWPzHNQtetJEAJTnOATzioJbU7yQvzn+Kq8kMkCYOMZOK8qpKT3Z3ezgkeo+APGqw3MVpKdpUj5i3UCvYYZFliErLkN0APrXyZFcyeehV2jcEHcnbBr33wJ4rTV9OjjmcrOmFHU5Ar8l4pyty/f0V/mediIKGqOukj2oWJ74PtWVfwGaJgvIHetp7eKT55N2VGBtbAB9SO9Z9yERXAOD3Ga/G6jtozKnKxwl9EYZCSMH2rKkZzgCQMckEYxiuj1u1cQzSgchSwA5zWNFZPhDKSGYZAIrlTUj2KclYr2enmZwznKnOPfmuu0CFbPCr8oA4Ud/asyztVgjUBcEDirM199lhZyTwORjp710QjbUKl5KyO0hUFQVCu3bcAa29Itwzu6plkQtjPf/ACa4Hwz4ntrrKPIMjoxPU+ld1a3SRwuZJBEHTAz279q9rCVFzxueRVi4SWh8m/tLzppmoTW5UiabcTgg7cgkH9K+R5HeXDttDE447819Q/tISOdVu13CVzKdvOSE28frXzWbcrMvmfM3cgZA/Cv6Uy2MIYGLj1PtMrjzWkPtrdXC5fJPatC2QxyMAMjGCSe/ao4YSc55UHAwe/8Ak1ft4lJ27SGJ5z296JM+7pR7khyFABIOOoPSn3FwmxFIILHAOM0pi2ZAfC9DUT43AKMjHX0rnkz0oRCOdoGOGAIOPqK1LHxDLayKY5SEA+YA9RWT8jsAQHCnlcdacto6uHUZXJyPQVySmk9jo9nFrU9JsNTi1mMJcACPaQSTkkY6VH4F8Uy/DjVFMRJgDM5GTxliR/OuPspZ7WVJlfYiclSfvD6VuqLe7SOUuGlYcqO1ceI5MRSdKcbpnnYjDRqwcJao+zfBfxF0nxjpaOLqP7aQpKMcHkc8V0U6wW6xkOj7ztyhzg+/pXwtZapLpVyJIZTAcbWaLIbr619DfCXVJ9Vmt1kuZbgIBxIxJJPT68Zr8WzrKlg581PY/OMxyv6recXoe9XVibnwzcwYEocYOD6187D4VIdYupi25ZZ2kAKnIBORxX1LYQCKwZDtYMOQB0rmbzSoxK5CBSSSSoxmnhJTp0OS9jwKGKnT0TPJrjSTYWzklQMbSSQM1418TPGFjDFLpyxqzsCpdR0+h6V7T8cEfTfD6mJGQt8p28Eg9DXyNqUL3lyA6EjcT8xySQe9fVZHlrrT9s3oj6vKqH1h+0bOJvAfOcOdzD+L1qlOgEZkIwAM12c/hlpUZwArZwR9awL7S5bUmIpvjBA3H17V+mRfKkj7unF7Ioi0ljeMKhG/DAdcg963tH0WMqHLYkJ+9jp6/lVJUYTIZDmbAXCnPA6VvWRYRrkY6ZpuR3wTRcS0jjiKgK5PVsYyaryWsagEKAc8nHWp5CWIG8qo6c0xmP3AwBxksAeak1sUrzS7a8OGQRbsZKjHPrWRf+GzbqX3kREYBCks3uPbiulwsjgFgQO3rSNm5lVA5xjJY9AB2rSDsSzi7VFi1Ab3dotmFYjBB+ncV2unXTPG4BBbbtBIBz7/AP16wdb09luY5QFCKDnI5Jq9pBKwKA/kgHk4yMVs0mrjtc1vORQEKkFemOc1DLKTwRtB45pZGBBYckdMd/eoJZBtcFhIwAP0qbWKSIJA4lyWJAPFRXVq05CBWZSMjHJNTQK87qAwDNwBjqfSu88NeDwI1lnBZzgpgZ5759K8/F4uGHg3JnBjcQqFNt7kPgLwWsIF00QADDcTnIzXfXjpAjgqWJxg56AVNBLFplsEMTPkgOsZA/HJ6H8Kx728MjEK5jOTlQAcg+pP9K+Aq1o1ZOT1PzmrKdablIsaVb2d9Od84BHJA5+b0NdpaC3tIGdPL3kcDAABxxwK87tYgXZ0DZZsEKOpx1ro9FsNrGMqEj2lsk9WIPP14FeJipxjLYz9knuzj/GtzLf3ADPIVDhiAcbyD39q57UVOo/JKxIK7TtODj2Nb/iJpZJiBIQEfgEZyKwzhZWIBYk8jHQetfeZWuajGTWp9ngqaVNOxyt54alhjZwxljHtyKw5rJ7dwHRgvUcGvUI4zKmGAKjPA9KQ6Ul4QoAKDqSOp9K+ohOR7Sm1uzyiS3ywlRiuDkDHBFMZN7YcYBHQdq9bbwVaXSYePYM5BXtXN+I/CNrpqmRZ2Ck7VBwCxHbvzXVBSkNVE3Y445jgCI20dcep+tS2kxjUEqMZ+8DUF5GWYJE+Bg4J64qa0jdYQGG4DjPqa05bbm6tuaIskvolKnZJ1BH9KlsdbbS71YJS2CcHdglD6ECs9tRW28gIWLFjwDwQO3tWZczBr13C7A2cD0+pqlCL3E2euaJex3NoZg5Jyc5HTniuitYh5bOAAMZOOK8T8K+JJLG5aJ9yozZIJ++B39q9n8P3Z1W3ysaiI9OpOO1YySpu1zzqslF2JNRZhbhAcEcH3rl7mwzKHOMMcfX2ruprJZ0KgAYPJNZup6EYkO4bQMEYI5yM9K2UnaxMJ20OehVEB2jBHoK1rK6EZBwQSOvYVkXN3BZBg7bWAO0Y4J7ZPYe9ZF54qOwojqQFBI29G7jPcdOaLdWjTkcj0GfxDHa4US5ceh7Vx+t+J2uUCkEnIbzBjnnp/kVgQ60btiHckg4x0BHpUhsDKCV5Gcj2o5nHY2hTUdyeXeuQTg5yQP5U8mRYgFA3H9KiDuu0g8LnJx1ojuE8sMQQCCSScEN/UYrmcj0ndFobkjIBJbGBTk2rGCzEHuOmKgjnDgggg4yCfSmvLuxk5A6A96lshpk3lkkEkkevrTZVdCcgEMchqr2907sSpyoJB9qmackhSck1mw1JGKtEWYYA4Yg4yKiEoiiZkbM4+6rDg/U0NMCACSMZIHbNNwWUOQVIGAPakO/clll82QSksWzkjpj1pFkEgDEbSf73eq6SgSAHjjGfUUsz7VcjDoMZx15pBYlklESgORgdNvOaEkHB3ZJ54NRqkSgPGpAxgA81XZjGXVRknB57UWKsjSS4TaQBzjB9qglIOedxPYDpUUMoOTjG3r71GhJLFhtUE8+gqkmS0WgqbSGJzjIGOlRlwUA4JHH1qBpwuEALEc89xSLOgUZAAI59qCdR8zKiEvyR6VzfiLWI4YWjLsT95do4xjnNaWpXyWcZbOQwO0E96808Ra2zuwIwGypKnGAetdNGnKT8jz8XiY0Ib6mfq+oiQu6k7GOBkYz61zjxlw2QSMnG7tT7ud7l0hLYjQ7lUAgD/wCvSu6gEJucADcQM4NexGHLoj5GdV1G2ytCAMBzkrxx2p7o77BGCQTggCnhHaRQkZYk4IA5J7Vr2WkP54L5RwM7T1zVSko7m1Km5vYbptmysispIJ57V1UKDKgLggYAA6CoLWzOQxOHGRjFXJFZlCquSRzg44riqVOY9mjRUEPTMbDccgdaSeRAoUAlCckHjNRRqg3EjczDaR6+lMFwxAICnJwNw71gpHUoj9ol3qSwIORgf1phkEbBXLDpn6U4yN3XBPHTrUTjLYYqRnJq1MtKw3KlmAJIY8Z9KHXaCoYMw56dqSRACyqSVbv3HtUTlsAIxBJ5zTuVcJG8sKQNq5OAB0z/APqqHL5Ks+1OpOM59qssjCMEnBBB9zVa5PUYGG5x6VNzJsftUoWBIA6Z5qO2JiWQFhhgR65FKzKLcnnHTB7VBvKADG4Z6+lNMVx8jhQUBbGc4B4qMuQww+wdgDSSOFYknCHluOgpuACCDlCeCaErjRIZZIyrhgRnkGrsWpmN1KOQR129qyJhgh8knPT1FPDAMxLHDDAGOlWojUrHV6d4hKt8ztwOcHrXWaP4lZlZFk2qxBbHevJJXMXKMSDwcdRWxpeqNBGq7gTjkk9B/jU1IqS1OmnWcWe22WppMFKyg5GApPJPfitRGQIXZtqggkj1rynRtfUeWSwyDwe/+eldvpuuLcoA5DHIJx0FebKKj1OyNSM2dQZVaVwI0ZUA+5wAO31NHyDIJ2rjgZzWfDeiW2eNWADnk9CakLncCWyRjGfUVmapFlkSNsbgEAyWJpd4kjBB3Ak4xUHmkEF1MhY5JHalN0ojYsdozjceAKh2HZk0bGNQzkFhxwOtEsnICjjOMCoY2M+TkMCMgg5zQpMWCRkEnDHvTQ7EgkHmMByMAcmnPA0iLLkKMc89KgwDKhJwRwcdwaZO8W8oxO9eAM9qOYdh7MBEQW46AEU1EIzyAAucA/pRwQMjAxnnvUYuEXIAOR3xU6MepMkhQRkj5S2TjqBTRGGQnzCQeu04yPrTElGTg5OM7j/KnC6VwVHBpNBqVDZltwYggjOfaqj2StHjecE4I9DWlIwZQCdp5AJ7mooRFBGUGA7HcSTnLfWsWgVzNaxKqUyCeoGOgqhc2hll2qoAxyx/UVv4LO8jAAkYy1QsimXBTDEc/SpBq5yl7YAh8gkAbeK5LU7HY4GSSTtPt716Vd2wXkMoB4weK4rX4EWdRnb3OOgPpmtad+bQyqpKNzlnRQ7RglSvBbrn3FRMT5gBBIHXIovpUXcYHEpJxkDGKrF2YAMCHxxzXqRR52pZeVQFBBCdeOpqGXbJG4QEg9Bnmie4aSRAUUKqBcKOSe5NKpRySgI9RitA2A5aONAMBONxOPrUsIUTFSSVYDk/0qIkLgMcADkDsad9oSHyg5JDnaCoyR+FS2JtlpY2idgXynb2FJ8zOEIGDypxyaYk2UcnqOue/wCFAyrFg4LEZAB6VAr3LEb7WB8oEHjJ6j3qcF/PkDPlOCq+gNV4t0innBXnPqasxRyYAIAfOTzSNVY0dJJimREG5iygY7AsAf0Jr7B+HFgsGlIrRBmIUiUDGBjpj1r5c+H+lx6n4lskKEurZAA6+2K+zPDlokVhEEClFIJIGM8dDX5fxdXlBRpp6M+L4hrpRUF1NAAHAAPzAgsaj8tyxCrucHAAFWpAcgrgAVTm/elQSzqTnKnGK/KW0fnlmQ+SSQjMQrHnHUUvkgSOAMDHPNSlgAQTgDvjvUJxvwxJDDHNZNorUVYBuJILKeuO9Wwm8qOoUcDPQVDbMASCMDOc1ZRlklADZA7mp50thNFq3iLFQowcjpWvawANuyQCMkY6Gs+BT5obOCefl6Cti1VyvBAPJLMeKSqSOaZneKo2lslgEqxq5DFwDwBzjPf6V8yeNZJY7osQrlmbmNSAcHqAe1fTXjG8aPRXJlCpGjEAckcckCvmLxdcgzBQ5YBcEk5P0Jr+ofC5ycW3sfCZ01ytHFykTKgIYAEkE8Ek1A+EAYkk85FTyuTIRGeB2zUMrfKoBBIPUHge2K/pZM/O2h+0soKIWIAyOmPX9KcWG0CM4wCTmlJyigAnI6Z71EpIJUkEZ49q0TJQ9CRGNzjcCGG3sff3o81MqgO5jyTmmtk4QooJ67O59T70wSoZC4Q+ZjbkjtVJlJXI9QYBQCdxJ4B4/CsmYjaHKlc9s5raMgMLkqC2SRkdKx9TcCIKgwVOfTPtWsZGcoma0oLlMEDqSB0pVL7sg7iASCSB0okldlAfhD1wOnrULSBGCgEsehAPSt+c5+TUcJzHGXJUup4LHH1rA1q6WWbAJ55IIwPwNb9varM0gJwVUsVc4yPQVy2vTI926BACgwK+I4jmnTSP1DgilzYsoKrNcFSFCgbhzya0bWQBRxgA9c9KzkIGCSC4GMjk49Ku2hV0IB5znkV+Tzep/VdGFoo04o1AVgu584DMeT6VYRGGA4wwPJ/oKpQI8yeUUIjUhmYHkYPH4VfXLsFYkL1yOtcUkelBCsrNgZ289akRXeI4bgnbnGOlME6uAmMnPJNSxKYWGACp6cVlY3SsOywYAjA6Ej0qy2QBuAI7fSmySpggqN/XNEUhLYG1z0wRnFTcbRICZnX5CQFODnpSyDdGcAg/dORTkj2oQCV5ycU4YEoIG8DnnuKzbMnFGJfaarqCse0DknPWuV1fTAkxaMHaWJwOwPbP4V6VGokjYMgKHqKy7zTUZCyxqSOg65q6c3FmFSlzI83aArJ8wJCnofSq8zKZnSIFUyMEjqK66/0jaDI6ZPUYPSufvNMIcOF2vjg5/pXpwqxfU86VJxepRlLwsQowCOpqewkEcincBIT8oz1qtJHKZXbJYnAINOiYo6OQCynJ9q6FNERVmeueGANiuVDDA5zyDXZQgbARwPWuK8KMXto2zudsFiT0Jrs3AKKCA69xivLxErSPbp+8kXN5bABGRzkVHJIhXC4LMc9eoqFR5SEjgt2Bzg/j/Kk3E4BOXPU46Vx8x0xjYmA2MQ6kYHNWYmKgYOUADA+p9KrxFCRkHOcE1LkBGGQVHA7ZFNM0sSvLwpcEA84x1qLeQTtGQTyfQVF5plK5+YjKjPOKSQiJVGW3H7xPQelJhawSFTkghWx1FUgXd2CyEKpySDnPqKc0zpIEJzxuJxxUIlCE/KMnJBHesmVcdK3O4nBzxTI+IpC7srkjaVGeaY0pfCEgBeRWXq+sCyt55C/MY3HHoKqMHLREt2V2V/EWtmwYIrF2ZcnkYHvn1rnNA+I2o6FqvnqZHXONpkJGOuOT0/Cuf8Qas97KSDgcE5OKw2uT5gxkn0xXS8FCrHlqq589i6ka3uNXR9kfDb9oSK8ECXEgidDtKkYAHYDPUe9fRvhn4lWGrWwKXEYPAC5yT7jtX5YRalNZEyoz5U5wSeTmvQPC3xg1XQDEBMwiI43NkY9Mdq+IzLhSnVTlh3ZnwuOySFZ81LRn6h22uwXOCrYAHA9D3q7HKHyUGQQDgnj618LeEv2nWWBDPcAEDb5fGPY8jJr1nQv2ibe6tkeafccbiwXHPpgZwO9fnOLyHGYeXwnyWIyjEUfsn0mjLIWYkAn0GaUJjAx8g6+w/wAa8TsPjzp8sYczgHPHQfzrbtPjHZSNlZQgbkBjnJ/rXmxynGVdI02zy54epBXkrHqh2BRgcgnkimFAQCTwRXmFx8WLZQzhwxx0JxnFZt98Z7URgCUAkY4P9O9W8ix//Pl/cZpa7nql28FvgO6xggnPXArntV1yCyRzGwaVhuVmHQjuR6GvKdR+K02pSoIZnRuFBVRnHpg1PJcX95E8k1yZhIoDbgOMdx6GuWtlGJoLmrQsvM66cYt6s373xWkzECQAg4yFxVaLWRITwTjk571x8shtZCZEklUDgKQCT+NQrqEpIBBQHlQT2qI4Gq1eMdD0Yxj0O6W+BYvkBe3Pepk1FWAJOMHkZ61x8OqLDEVV12Dk5HOat2mrrMgZxn5iTgdj7f4VzVMNUhvFlclzsYdR3FSHODwBVmG8CsATgk8tXJWtwTIQGJB5yewrZs1e5IC8kcc8ZNcUoSW5EqdjqtPZ7q5CRk7V5yB1FdHHpDiKMBdwBLY7j3/nTfC2hG1jEkq4kYDcG5x7D2rdnmEDEI+WAzgHtWe6OGc7OyME6cCQCoGDkA96v2mmoH5GR1GelSBWk8pSCQSQD6VrwW6oAGGQBUxjzHM5srJE0ZKnAI5AxTY4yzOScjOfpV6RBIxGcE9TTTEIxgdW9R1rZU7GV+YpsgweijOQ2OlZepXaWEEshb5wcjnjH0+taV5N5ZKgAkHHXpXFeLb8hREhBKg89+e/0qo0y4JtpHF+IbyXV7ktKqbQDhVHy/8A6/euent0JLsjk4PIPStyUBCAAAO5JHXvVK5xtbAG0Dqep/CvRhFI96nZKyOauMlyNuB3JPQVnO4w7kKvYEHg+laeqkQuC3BxztGc59hWXHEc7Ce/ftXpYejKrJQpq7Z0c3KrsqXCvHEXQF2KkbfSvI/FngjUNcnDyo0hYEBRnHX06V7+n2WytDI7qZVGQhB5/p+dZkSwXEomljWNJBt2qcj65PQ1/SnDPCdLDUI16yfO/wAD5TFZ1WpVGqHQ+bf+FIXsqRtFC5DEgbFJBPfp1qK8+B+peS7PAVTH3ScbiOwr6gMVohKEqUXkru6H8KxtZ1S1jnBSaNOuckMc/Sv0GOV011OP/WPHvqfMA+GOp2pEsv7hQuf+BdxmuI1+wNpflQ28jgmvqXxPrWl6foWp3Erh3EYVQTyCTnIHcYz+dfL+u363upyzEKAxIVQMYFeVjqMaC5Uz7fhrGYrH1nOrsjIw24HGCMn61PGgLqzPk4zt9aTad3IyMcA1KsRyDkA4yAa8Bs/VoIaq/vGJJJXkYpBFlyxGCOcnuPSpcHJLHBY8k9zUhiYSAEDBGM55B+lRc6oqxXAV1VMMCO4OOlTRRGDftcgtjhj0p8kRYkRD5wOppNpREYjexOGGeg7GqRZJ9tazChHJOcnHH61vaN4tls3iBJQ5ySeg/Guckt97oTkk5OO1NExSUoeCOuOcfhUtc25UW46o9w0DxlDdBSzqGIAxnoa663vBI24PkEZIB4r5vg1OSzUbCVbqDjofWvQfCvjQxxoJ5QRxkHkcdePyrGVG6OunV/nZ6yv3QMZLHJwaYZSZCApLA5AI/TPf8KzdN1KO5QuhX5juO0Dn/Oa0HG5QpOBjiuKSSdjqTTHbg25nBHYAcEH6VE7DYzAYI9qTI2MXdRzgknHNRyFypOcAD7vc1jJlqwM4IBJJyRjjpUczO8gf0yoGe1NlkVQURi3AJOKjYphAeCx55xn2rO5aVh4IE0bk4IPOen1qLB80lTjB3BjyBn29qVhtYfLk4x17VEJScEgA8jHrQrsV0Su4kzkhj6etU5nTyyCuGzwvrT5CYsOTsByCfb1qFZEfe3BJHem0KxWmBGAuACRu9h3rkPFEYbzGXBQ8BgMZNdhIwLHAyemTWJrVsjKVIwf7uKiKswseaS2qq5IOCfXvT0BwMjBHHHp9a1b+xZSwKYHUH1rIZXVmTBAzk/SuyN7GTQKg+YoCATnOaV/M3AAkhflA9M//AK6UsqFQBgA4AxUm4uwKrhMdSK0JSsMjkWIHzMgfdGB61LCxDgKMhjwSOhpGZYVDgZYgjP1609VKqGU4A5Ax1NS0aIuEvsEYXIBB64+p9qmhLeWVOCo6En+tQxTxyMFVJEO0Es2ME96uRojoAh+TOM+tQ0Wrdh6uQoAGDjGadGpVQSvJOODSiMOoA4A6mpCCm0QspHoR2qTVIk3cqo4xyR61Jhxk5K8/dNMiRyAzIWOMnb2qaOL94AwOQMjnNJo1SSFgy52gjPNW7eQbzEVwQQSdvH51BFbghyABg5wB1q9FE7IpZTkjcGJHSspaEuxJG+wkN0AJII646YpJkP2VpVIBABAYdTnofQYzTxCpCkkknk+3tVDxPfpYaRKA4VjyFPUj1/Cqg7ySRx4iUYU5SZ4v40Z7i+uJXKqPMOAOvX09PSuGuGKsSOVPGPStPXNTa51KQh2YAlQTnkA+9YlxOBISx65O31r7+guWmkfzbmlRVsTOS7hJlUY5GOoHrVFmLbiMk47mpWkLMACMDuO9RlyVYkgEjjArrTPn5oq7Q+WUY5qdAwKliXHoBTIXKgBhgYOeOpqRWLAlTgjNO5ztFaaTcxKuV45yP0qbSoszhy2SOvvVaRSp2rgqxyT71atnC3CKowD3FNsuG6PVNBjDxRkkjABwBwa33tMKrOBgnjFYfh2VDaRggDGFPvXTJIrKRgkDpntXzWJ/iM/b8qu8ND0KyxkkADIHWmGwkw5BLHHGf5VpQQo2/ccDAIUdj9aFDPuAbIBzz6VwM92LKAhypLALxgnFXtNtfKvYJQDlWDA9iM8n607eA4UoqpgEt3LU6a5SJCAxAUZGD0FclTVNWFLVNH0/8O9SQ2MDK4ckdD9OPxr2vQp/MRARjJDcds18vfB7XDe2ts+3ETKMEn+IcV9K+HJCq+SxCyKSCc9cdADX4XnmH9lWk/M/Mcyp+zqtHewzjEZY4xhSQOorYtcO/wApODyAa52wZJAC5IJ6g9q05Nch0eA3MrKQoO0Hvxx+Ga+USuz59xbdkhPFnimLw9YFjKFklUjAPIz0H6V4TdalPeag0spzK5yTk4NaXiDV5takWSYksfmCE9DWBIrhlZwQR6VairnpUKPIvM3N4VS7uFAwpY9B6CmTajFGqshZmwSVwQRjr/LtXl/iz4myaNL5MIBYAjJGRn3B6n0rzfW/iTqVxbTLEzpvGQYzggnvmvoMHkmIxSUtkfQYbK62JV47HvV/41s7FGBmAYgnk5ritX+LdtbPIICHHZickH0xXi02qXV2g+0TNIWXkn3qm6RkDBJOMcHGK+rwvDVKDvWlc+mwuRQgr1Xc7zWPile6iSqSbCc5A4BrkrzxJdztKJJQzkbSyHOAfrWYkYLEgEleeT3oh2q7yEbgSCAR0r6ihl2HofBBHvU8HRpfDEZ5sixsSzccZY4/nUEYl80B2Vg3OMZJ+lWbiVLiQoBg9xVTAXnkFSe/WvWjG3Q6lG3QS4xuAQkY45oSU4HAI6c+tRPI0kiAjkdcUkgATIJGeoFbRsgZQvgYgXEe1gSDkY/H3rNdw2CASRyCB19q3pYZ9RUIzFgQETv9AB/St7RfhLqVxbzXF1vgtwu5QUIYkdsGtniaNFXqSseXia0KKvN2PPJFEzMU4KnLKAPzxSxWUtxJgA7cZBxmvYbb4e2cUMRcKXxjlfmHrkmtC18M6bAQBGvmKORjk1wzzyhF2irnhSzGneyR4/baW8sTKgOFYLgDo30/rS/2FPIxZ4SHQ9AMkA9CfrXs9zZ6dbRoCIAME7V4I+vrWTcapp0SOqxxgKM8DmohnMqj9yFyVjZT+CFzy6PQLpnLGN1AGQCCKlTw9cQIXlJUDnB9K6vVPGEJQpCAHGCAOMCudvtemvCNxLDHRTXsUatepZuNjspzrS3jYxZYzG7ZALHgZ7UpL+XtIDA9h2/GnzBwQWVuTySMce1MON2WcIudu5hxjseK9NHavMIjgAFcAno3amiNvMKuVBViMhuB+NKxAcgHBHII6GkVlLGN4hIW6Kw6+9DZVjuPhdI0niS0AbCKT5i5ySO3619C6vr0baXb2SAM+DvOeg9Ae1fMXg3VRomqwTwxKXB2ZPGAf54r2CznluVJMwfjO7OQD68V8zmjadzzcRR9pLmOt0XS5dWnCRAliMsQc4Ga9P0HR7bQ9ODFcXShlaRR19OP5muI8BXUWlxuzD5iRtZTgg9yfrWvr3jqK3wkbyMcEkgZUnvnPevHoxhBc7Wp8/iYTqS9mloSazq0C3DRyEBmHKgnp/Ks6W2t5ggSMK56sveuEv8AX5Jr57kuSCNoQ4PAORj0roNG1tHFqCcmRyv+7gAkn2ycV0PFKXuhDCuktBNR00WzFgmT0BXjA71Wit1lIOASf73c1Z8TXbRupdwM4YKOvPQ/Q1X06ZZCCxwqgEk1zz1OqLlYti1aJBv4UcAKOlQuSq5JwDwCauyzx5AznI47bf8AEYqBZYthIG49W5xzXFKJpGVzH1G4NrbSoQCQNxzxgdvwrm7RkecyMAWYAEt2H9K0vEV8gcooyeSSRgDPQe+K5yymLSSgcMuGIPbNVBpHqUr8lzurO9WO0dhyFGDtPSs28vlZg+ASOAc9BVO2d0gC4OxufxrP8QTzwWTyxQlwFZmZSDtHAyR25/mK35pS0OaT5HczvE3iq20ZFlluFQMQDhsfh9eteL6zq8/ie6lJLJCJDhWOc4PBNX9faXXHdpUDiM7gxOMkDAwP61hrcCzBOACAST619bl2EjTjz3u2eTisTOXu7I29N0mC3KyMwZydxGMHHY/jUeraSt1dxt5hZdwYHphvTHf3rC/4SGT5QCCOgxV3TJpdUuVZiSAQFwOh9a9acZpczOKnKDaiep6FORF5YJVAeEXgVt+U9zNEq5KnqB2FY+g6fPHbQllDEn5nAwMduK7OwEcSh1GDgcHkEjvXw+Lqc1RuLPsKXuU1oOWz+zIsRAKkZbPUHtjHarSXJjJUDCAYz0xioWMiMZCA5IJLOcDFR3E4LiFDmcgMcnqDn+favIbd7tnPUlZXNcartSOIDeRkHng+lY95qDyytIgA2HgMAwBHqDwfpVS3kzlw+8FimQMZI7Y9RU07l4nDnK9BntV+2urHztZ6tmXcyCFCD8zv3zgAdz/+qsK9nPnsEQAdF28ZH0rSuSZDwCw6Vj6jBJAGYhgzHbwM4/EVrTtJmMJXKbXJYMuwkk7Rgjg+pqjLcyQuIlUFick9/wAqn8uRcnqevFVjuD8SssrDcMH5ufrXowikdCZPaq9xJsAIkJACkd8+leheFdIH2mydgCscg8yM4AC46nPGPz+lcx4f0uS5lM0gaVsAY7n1Oa9G1KYeH/D9zOAqqY9wDDG8gcc/1rCrUtJQRDldpHH+NdYgku2WMkJAxIwcYPp9OelcVDqBvLhwDsGOGAAwfSqc81zqk8txIzJ5hyY2OQPpUdrutZCQAyscEY719xl1B0Ka8z3oStTUTojpZuUK5KxkdSc4PU9elQrDHDKEDEMeMkZJqe0u5ZFEJ5DAYB6ipH0145BM52HrgHpX0ECdeo+2tsMrA/MTj5uMe9Wf3SKwPBBIIAJz9KeWhlgClN4wM4HWqUt4EnJCiMDhQDmt0jSKZWYvBc5RS6L0J96vWZS5EiyKS64PPA/+vU9jEl7GUkTJbIAB2/rUH2UxXACRkBRgEg9KfKdkbWNfRRHbyOBIVUndgnoa7DRtRFzKURCUx94dM1ymn2H2lAsUJkmPJOcDFbegvBp6E4AUZ6MQAfTHrWkdAlFSR2c1wsMWZCwKjs2P071yOqJcXMkzqQqZBGVPOTzz2p99qc10qlHDBAcZOP1px1AT2iIAA/dutauRzezcWZyDZIAwDggdTUcyZJKgEr0B7GpJlFvMwLFwQADjrTJZUeIoxAY5AwcVFxNa2K5uCiBXJCk7SMdap3ERc5BADdMU6ZXhIiYs5UAhic8dgfeq8k7Ehc7TjPAqWJaHN6ukpnQvgKh2knAzzx/OtPTJ90IIAK42k/TtVbWZGeEggAkjkjpzUelXADeUDkdcYrKxunodAoUsEHAI/Wp0dlkIVASOpqhEQCCASVOa07VAxUEkFgSB65pqI7kttbi5dUkcqGYKTnpk8frxXsWnwxwWMQXiXb85Axz6Y7DIrz3RtAeSeJ3OwxsGBA6EdK7y4uBbxsUBIJ4BOTg110YrqclWSk0kRXVyikNnLZJPPGPSqMNrc6hcI8ab4icFvT8O9RQ776ZolJZjJgleAB/hXTwBNNtwHIQYHHc/hXRNpLYcfdRBZ+GJLp9qorNkAjHPJq7qWkw2gEULebICVIUZxgVe0zWHZfJijDu4xnOCK2YtAlusuY2RuhPSvhMzzGthqmmxz1azpu8nY4A6YdmWBCjglqngZ7eZQ4yMcgmu3u/DEgUIY8jO4A8cjvWPd6PLblzKgAYgZ/wrw3n8o/GmEMTCelyWz8W3kdsbJJNtrnOxe5969G+Gc0LGSSUYkJKrgdPSvKn0xVkUowQgbgD3rZ8N6xd6ZdlkG9cgBByT68V5k82U6qk9jz8bh41oNU9GfRabChUDLdOvFTYQbQCQMdz3rlNF1lnjjMpIdgOCPWtU6oFcq6Ec4DZwAfTFfXUsVSnFSTPhp4WpF2ZdmIIJJBxmsbVXQ4BODjsanvNUUqcLjHBPrWDd3PnTRuZcBchlGDkdvxrLEV4uNomlKjJSVyKQF2A3Yx03c5FU4oA2pKAQARyByf8AIqZJneQY4IOQTwD+NP0m3Emql8hWKnDMcDPUD8a8PS+p6eyGauIraBllOcZ+ZRyfwryu70u61G5kmkiMaEkKGHTDY59iOc16XrcUmu6wkEIxBa4a6ABOWJ4+g9vpTdXsEjsZApACg4JOKio5PRLQ7MNW5LHlGq2sFrbkgYkXjAGc1zm69GRa5UcA7TjIz0NbF9Bc6hdkSIywsOXBxn2rTgsYotqqhLDCjAxkn1/xrlVKUn7p9EpKMbs5q5gvhBl2CoRhSAetcn/wjB1LVJYnCoADM++QKrnp37n0HJr3DVNJNjZRzQKEkRlkVsZ2McYI9DzXnvivwzfaLrUsFxIkeo3AWaTI5Cn8wPXFetSwdW3NLY8Wrj41Kvs4uxiaRpfkxCO3hHlKSOTgZB5ANa9xoksEgLhQT1B64PatPSdESWaG2tzv3EsSMDJAyaXxZrEZvEkRCEGEOAACw4r53FYeSqXkj16U4ytGGpivZmAEOBjGMZ6VCZGUgMCBno3b8KmvL5bmJ0BKg8fL2P1qiN5IJO9fVjzmsY0Uj0YrTUsJJlwSxAzgZzg1O1+7IApAA498VTaQysCCWAOM46U/YWlAHA4JUd6UoxHyx7EMs4eX94CGY9c9Sat2FpEpCyrvYHgnnAJ4q5ZaWbuVA64T3HOa1hoyw5ymDkAHPX2rm9v7N+6zKVeMNEVGgiiiBOSVOBxUMCFpi5GDjGK2FsjGhBXccZOabbaO8wYgEHqARnmvssuzeKioVmc8a6b1KfIySMDB5Pakj27gELMOp3HIB9varxtDbrsnDuPullXP6VXKHClCF+YA5GMCvs6deNRc0XdHbFp6ojjUksQMk9F9an8oYwwCntg9aelqyyAgHJGanhszJGXkUBgcL6ketW2pFrQrJZ8gnBJHJApxtGJOV3gcgHtVz7OVjwBkc5b0q/DoU86hthDAAlT1IPQ4/CuGthVWXLYfOkY0MUqksoCEc5HHIrb07Wo/sixXEio4GEGeuO1XU8NTSKQAV46EU1PCLbi5jXeM8kcj8a8hZM4u8UTelL4huna89u7NC2FLYb0J/wAa63T/ABNG0IaUycHGFUnP4CuSj0dLaUBwUXP+TWo9rJBChiIyWzkdhTqZbUkrTMqlKlUVj0C2u1kiBRdxIzkEVbEmzaFwMjnAzgmuH8OajHYEWzuwVMncw4OTn+ea6tdRiXAYqpJznOcivmq9CVGfLY8Kvh3B6LQvM7KrgncV4PYN/wDWqhcOCAoJLlSwAHp1qykkbxs8ZLKTkDdkkGqzKWkUFAV55xjArjk/M41GzscRfaxqP2mSWO4YLuyqgADHpmmSeIdSZFidyA5wAoJ5PU1r6npySXRKDIbjbnAHvWhZaVHCUZ1G484I4FeNOVbmaT0OtcqWxx0miXV3cZ2s7N1OCc10WmfD+7nXDTLlh95VPA9Oe9dTaoYyVh4DkAgdq6eyiWG0UEgE9CvPNdOFwrrz996HDicRKCtE8/uPh29nbkvdtcEggExhcH8K5qbwQ8gBDkCPgkHBavW9anFwoCNgqSdpPXjH5c1z7rvYIoUOBuYkcY/xr1MTgKMbKBjh69Rq8mee/wDCDpb27hCE6kDHU/WuTvFl068ETtkcjr0r13U2WGB2PA5ANeSa3ex3Gps5VUCH5SDnOetfXcN0lSUkkfQ4Scp3uato5EXJBY8g460soMattGdxySO1ZP8AwkNtEiRowd1HKjqP/rU6PxLBMVRQS4OCp4z+NfocOx3OEuiJLhDJGQSNuCDjvWfeWrmMtKmMDAbA+6K1I5FaJUMWHBLZBznPrUd/KWgZQMBRxn1+laSimgi5I4i4DKxAGMH5T1ye31rV0zXPskB3uQVxnHcjr9Kzb1jlk2hAAcAcAfhVBbaWfiLqOMHoa4vhlex2xUX8R1j+PwImEcpdgRhcblGe+R39qhXxHdTjcShVu4GMn6elYkWiyvgMWUDqQK1INOXDAHCDggnOPrXTGvNqyRtakjZh1CDUFIll2uAB83f2rJ1m1tny8YG49Wz/AEq8ujxShJCFDDhWAycelZeqaTdpv2hvK7E96UpSktTP3Xszn57sQPmJg7qeO4P4VT1Hbe2TBwpZhkCiaE2zbirLISV5HaoI2ZZwSF2DghhnP0ricrM10XU8/vIjptxLIxKoz7jnogwB/T9a0Le8D5YSkgqBgHqK1vG2hG50uWWA5jIG6PGSACMn6VxunlxdBQ5CAAYx+VPmbRm2pHZ2FwOGCEYAxu4zXT2TC4YMpACrg49fauU00NdXEUQIB4yGHauhvXTSk8yMAxEbSQeOKqOpzS1dkGqyBA7EkrEuTnBJFVrbWEtrdUgVWRjlsHBU/wCSapTTHUoBOgyJPubuu3vkdqp2tq8DyliSjdB6EVo1obwiupo3U5lnAYgBucE4xTnkXKhDgEVn2kA8x3IJUkscnNWYAruCTnacjJOBn9O1ctRI1si8s21NnmAkcAAcn1q9bKgAJOQRgg1hXEqxTI6jgnnHY1tWqlw43Bsngj+dfmXEFL98pW0OOvG2poxyJGOBgKMkA4zV2GQsSCMDAIUjpWPJIyEJkgHp6mtKxkeQjcABjrnkmvjJKx5VSJvadGYohztAyeT179a3dJuXuJYPLCtk4K4xkevtiuUknQwhQ4PoAeh+ldL4JsZ7jUGaQMkUahtx4BPcCinfnR5FeKS1PYdFt0jjVgcgAEnGK5z4geIUjjW2gUASuF8wHlOD+ntWnfasLDTjJCis2FQAkjbnvnucA15/czSancOQ2CWJUsM4OfSvtoS9nRujw6dNufMy1ZO8Fq7OSWI6561e0ZkBBJwxOee1OlsGfTnUAJJhQuTnOOp9s+lcbe3V3pF24V22ltyhj1Xv+teJOTk2z2ILnWh6pvUPGxJO05GO5rStbliCoBOOcDuK8wsPiNJbxxqbGKd2JBWQsOB3GOasH4hXqyF4LIl1XJLZC49AcfpThUhHqZzw8+x6rbTurKo5HUD1rZtr0sQCAhHcHOa8v0X4iQXSJFdn7M6sGZhyAD2J/wDrV0t14t0qwiMouY7lkyyxRtnORwMjt9a9OjXjL4WefPDSvax3EN0wyCQxB6gYz+daKXAKgglSBniuF0DxKdct4bgRx2+V5WMkgnPHUk5rpEnLIuDh88+1epTr22ZwVKDg7MfrkSXWnTnAAVSwJ4wK8W1mGK0ISMKIcErgcH0r3JIxcRtGwBQqQxzwfb8a4bxR4IEkLSxYRQCduOAKzxCliEj18srRoTtJ7nl1rPNDKJFBKZ5HtXLfFXRheQtfxt5UEoGB1IYAZH0J7+9dZNatbySwqzMQeQT0rM1DSbnUtNltyMlD8pPOPUY/Kvt8DeNFJn30ZpWkj5c1fSX81t5w2SSMdPQe5rnnthDM0ZGCOhr1LxlYvYXLxSoGKnJIHOf8K8+vIVmlZwMEZ7dvrXhYum4VHofU4Op7SNzOeDyo9wztY9fWoJYi4ODsA4x6CpZLcq+8FiSMdc4AJxx2pH3orlBvckY7kn0ry5I9dLS5reCrW4m1lIkUzR7SSR3PYeua9UjH2YCIqyyD5Sp6gjt/OuU8H6A+mQGZ1dJJCHLHIIPoD/hXVNKQVAAU+oOcg1yOPvXsctRtuxOkrLtbHKHIIGK9S+HfiohY4pnQMSFBZscnocda8jknLAgthuw9TS2V49rdRzpK0Uqn5RjIJ9D7VUW4tNHhY/BxxdJwlufWsUomjAUBnGfunOahu2WGFmBUMRnAPSvOvDfjf7dYQgOVLgLgNyDjn8K0Z9Ul3IocuBkHJzmvoaWIjNaH43iMJPDVHCXQlcC7ldWlAPXbgnPP6Ut/4aF3aN5B2TYBGRnPqKv+HLM/aElbAORk46+lbj2wXeCMkknjvW9ucxVXlZ4zrOmtaaq8Lk4AxgjBB7iqI3DcEABHAFet+IdBi1G0RVTLqMjHUfj+NecXuki0kMKjDc/ezXDWo8judtOrzoylQnAJBcjgep9KsRwFiVfJQjHTpTo4mgJ5DEdMilLuHKghgeDg9Kxgi9W7o5LXLSHLhyC5yQR1rnLqU7QipgqckdQR25ru9YsGMTByDkZGOwri7u1eOUAqAucjvRUirXP0nI6yq0OVvVGLdIOcqAB0xWZHIqsQfvd+K3r6AAuEIK5zkd6x3tlGRjDH+KuGZ9bFJqxdjUGMqDsZu47Gr8UeVyMDbjjPWs+3yyAAEgHBrRjQMVAOAeazTKs0OeEEgg43dVH86rXUZQEA4AGfrV0gLxjJ9DVeUK4IPIPX2qrlxuYMqZd36EjJ561A8vkWxnZDtIKge9aDxgSEYyM9cdBWVqVyXSREQ7FO3JGMnHaqpQc5pHPi6yo0nI4rXCZi5JOGyR7VT0pF8zynDSIAT8pwSR/Sr+rr5wKsAhxnAOT+dZ2kIRK8bFgFwQwPU17VbSB8rhZudbmZup91S7k46c9RS7UUliMp1xTiEcCPJ3HjI7VIsWSYnBDABvqM/wD1q8259Qr9RIwhUHJAJ6e1WbW2eWXy4gzZ4Hv7Va0fRbjWLpILaNnBJUlRnafpXc6f4MXTQhJEzEZLAEEH6VKtLY8/F42nho6vU5Oy0ZY5WdgC/QgjjPcVM1uYmIWUgA5CZ4H4V1t/ARcbHiyQM9MYFc7fWSqSYg6qWwMgkgZ/l71pFcqPkauPlXfvMZpGlfb9UBA3dM56k19FfDvwykFqJBESygFmIxyemB1IHrXnvw98ORz3MErQhyCGwRzXvdrc2GiWsS3NzHE4GRCzgMAT0A64r8o4px9SdT2ENkeBja7npA6XTYPIiQ4AGMAk4yam1TxDbaPblpGUOwKqN2SD64/xrkrvxpJcyCHTkIQKcSMOh9veptJ0V7m6S4uwzjIyWGQOea/OIzUX77PFjSs71BLnWWkU6jduilF+aRiFAH0NeW+K/wBo2x0KZ4NOsBqU4JUs8hCg0/8AaW8RRWl2NOhkMMFsA428BsjgH15J/KvltLuW6cXFwCsisRgHgj1xX6LkuU08bBVp3t2Pr8uy+FePNJaH0WfitrfiezMiy/2VK4Cj7KRkd+veuZ1ia4u3Y3FzJNKeWkY5JPrWZ4IvBd2QaKIM0fDBeoHYmugvYGJeTaCuMbT3r9NwOCoUElCKX5nmYukqNdxtax5tqcRRwXwxJJJ7jmo7FE+0LGpZWcbQVGcE9629YtAGBIB6gDGar6BbF9SXCZwNxxxgD3r15U7K5UZe7c98+GurHS7GNHBlQKVGBnLY9enpXo/w4E8t0xndS7TEltwPBxxx0xmvL/C8D2lirsVCSgHd16dsdjXo3wyt3XIhj+cszbM8E/X6Cpw75T5rEK/NJs9/so0trRADiPOAxYnP4mrik4JA5rF0iWU2qCVcP35zitUMvAZgHI6k4/HNfTUpXSPnXvYiuFJwAxBz09aoS4VSTyen0q3dXMAUqJ43I4yrA4NYlzq9kPmN1DtyVB8wcnuK6SoxbFmGSpDjrkgVka7cm0tpjFgEgtg9Cavf2nb3gZVnQsoIABGTjv8AhXF+PtZjt7B2EwGFye1Tod1GndpM8t8RamNQvTK7AEE8qeM+1ZYugMqSBGehByTWVd34uJJJBOXVjuAAxtHpjtVRb4EgF8EcZNeTWqXkfQqnZWidBDE0gViQwBOOO3aq+s2pjQOTxmqltrEMEbPLKUIOMAZBGOtR6lrSXFo5RlkweO1cnxFRpzbI4sEEhgT7VueHNcm0e6EsbkkEYU8gf/XrgdC1ExEwuxkfcWYnknNdPE4BJBKhulclWjGqnGSuKvQklaSPprw3r8Gt2UAR0E+PnVmHJ7das6pLDbxOkkiDod2Qce2a+ZY9YubYGKO4dA2MFT0rL1qWWSEyy3kxJOSRKQTz6Zr8yx/BCxNV1KM+VM8yFGz1PeNY8R6bas6PdoHHAUc5FVdJuBrKCYDABx1yAfSvCfD2iTazrEDo8mxMnYWJB9z+Ve/6LYCytoAoIIUZwOh+tfB5rkUMqlyOpzM9FcsY6F14GjUjGcjg+lZepIVtypJLkHGe1dAkokwSrMB2z1qlqgd7eRASVboM8D3r590kkJSOJtmFrOZVBBU8kHg/hXrvgnW5NY0KYRpGZVj+cyEDZgc8c5ryuaw5AJBxydo61c0nW30Oyvig2gxGMg5yQf8ACoo+7Vjdlype1seB/GvVTeX8spCyyGV1UMcYAJGAR16E14s5KXCDG3zCR0zXoXxH1V77Wp0dFVUkJjIGMZ61wzsoYZwWHQ1/R+WVufBw9D7rLaHJTV0MSBoldgN/cAdSatwxbGBOScdAc1Ta5dCoUBVyd5I7dsVctkIUOGO0kjBHNd8pH1FONiVWA3BxlPWniyCMQg4Iz1qa0QvEQQSMkcj8qeoUEKSSRwWYYJPpXNOR6ECD7IY0VirEAfLtGSa2dKsI42LBGJcAnIzx6e1QW0DwuSWIB6Eda6bSYmmYsxZy3Vm61ySu3YJPQz7/AEZJEYxDEpGQQOQPxrJVJbaTZKCpB5PTNekLp5kiCEAqwIAbqR3Fcx4h0draEuikjOAM5xn3qlSb3MFdmQrGZw2cEAYz3r1X4I+I20jxKJmAEG0DeTjDgnoPxryewidlKlDvBzgV6R8MLFjqMgdACGBTI4Yf418Dn0YtST6HzOaqE6clI+29D1xdTsBKsiu7Y4bqar32GJ5ySea5Lwg8tqYFJAXqwI5+tdVO2/LE5HXBr4enO8bM/KZe7J2PM/jPYC+8PkyZcKVCn+6R0H6V8pXttFFch3iy4OQQeh719s+IfD48QWzQl2RW64xz6cGvF/FX7P2ovK89lcrPG3G1yFI/AZya+tybMqOEThVdrn1uT4+lQ92o7HhI2yRszJl+nHGDUNxZw3CEOFIIwQRwfavQNU+GesaMCJLKZwDjdtx07/Q1y1/pi2I2XUclupJCZU8sen4V9/h8ZQxGtOSZ95RxNGr8ErnE6jo1vbzCaKNUYnHTnHYZqEJsySeAM4rpL2wJTcSpAHpWHcvHCgBDMzZBwOPavQS7HrU3zKxC8ypGqhATkkn1pnmkoQxwOvApgkBDg85PT0NRedIXK57YII7U9ToSsTbwFDDg/wAxUkcoLg4OMc47VXVlYlThjjAqaDCqDnP+yT1ppXEwvSlzAiSrkqSwxVS1GxgEcE4yRntVq5YJASRjacEseme1Y8MqvcShSAVAYKe5JrdaDijVWQLllcEkHO7jH4VEgeeeKBBuLHkeo+tEUJkYgjcG4IIruvCvhFG2TMqqoxgE9DXFisSqEHIyr1o0IczY7wT4PVlMkil5QxZd3IA9MGvQ7W1WIIFG0DoF49asabZJYKAigSEcDHarsNq5YYjIAJzxX5pisbOvJubPgMXip4iTcjE1aKRoD5JAkJAJYcDnnNYE6SrnBUytkAdQTXb31vvziJ9uf41IzWTNZCNklSMNk5AI6jvj3rzvbqB5jm1sa2heAtQ+zQXM6+SZAGAxgEHuD6VtRaMltDdPOGG2NsY6k5H/ANevTPC62OoaJDGjs8aIFVpVAJ+pzxXJePrZLGKTYdsigqMNlcH2715te+InGSOSjOdSpyyPBdbjzezsZi4bAGVwQB/+uskD94SCAMcqOhrT1WUtdO7t5h3YyvAA+lUCrZZ8ZjXAyBX6zgafJRivI/R8NHlppEkC5VnUBSe49avWMZDqoQAk/Mc96q28SlGBLEHGAecVrWaEKSFw/bA6V7dNNHW/ItpARHgA5HrXIeM7NWsHdjtdTkDoSTXW30sixjYcN+WK858U6oNuJTvYnB+lelRUrkxjLc5C5SJY5CWw4GVHr+NZ8l46hsPkAYC//XqG+vVeeRkLBBwM9zVUuzRA4AIOWwO3tXVJGqdtyVHZ23hsDrj1qQOCMk7mPBwaqggkAkgdsnHNIoeJwW6A4zWLiJyuOcEM7AspBzuX09K7v4feLbm0voog5MB5IJIYH6Vw0zuGQjAJPH/1xW74UVFvkULmRjndnoc1nOMbXsc07NXPoLS9RWdyWUncNxyMAVNrzqLV3hUA7ehGSDj1qhpEMlraEsQXKhgfUEcVHrGpvLYyqwCHZ8pUYxippSbZMFd3PJNfu50nkMjsWYnIJz+H0rn42ecgBsYJB4xmui1yJJHLJJvbqSfX2qhBGs6DeDkAAHGK7alj04WsWbC3MYUtgg4GfeuggR4QBGVIYYPesmIiPDEEDip7nVvssQAALZBDA8gfSuGUbu5T3CQPuIZ+B6UwylI9giV3PRmJyv4VGzGOcKQxYgNlRkfnUpJABxkk845ribNk/MmSQxqQSCuMDB5BpYy/ViAO3Oc1CCJEaJl5PJPtTsALhSQF4oQXJgp4UEAe/ekkVlmBYjIGAAOn/wBekRHQMXfceuelNeYKoYOCc/d7irsgJHjCkl2yT0GaashZCGJA+tM+SYDDkkckY6GkUoOpXA5we9RJW2FcjEg2sG5OcZHpUwYKhAPyDp7iqk1wFdQVIVj/AAjpSpM6o6kAjOcH0qHoVuXUuURwCWAAJBUZBPp7f/WqG4nJkDDBLDknvVU/OxQnB4YgHkf/AFqX7QBJzHhFGBg5J9aLj5UTswdQUwD3FQqSoOCSc8c0xpHZiVUBe/PQVCrmQEq2AvUk00HoWN5bIBw3b61Dds8EYDsCwGfkPB9qiDru3McAc5rO1S6SMPEAZJ2bKsrfKFwOo7n3rpo0XVlZI8/F4qGFpuc2YmvaqXAAJIU5yB0riNYnRkdyWLkgAD1rc1aUF32uSR0X3rGjBmkKui4HIPrX1FLCqEUj8wxOb+3qNsy4yRghSG6j2NLDayySkkYHetmOwHmggEg98dK1oNNi3M/yqCADnqazrL2aud+BcsV8OxQ07SyCsjLkuMhs/lWvBbpAVAB80D5iTkE5OCD2+lOtrUoBHCN5BJAz0FSvE6gqWzmvHnJt6n11KmoqwpjCnO8oxOSRTS+0MM5AH3vWgqpQBiwI6DPFIy/uSFIDE8GuaR1JWGI4UEkYJPTFKAxTJIY5JGB29KZPIGQEDGOD71GJiz8gqegbsanUofNIxyQxBxjg9KiSQLMAeMj60yYFmA3cg07BK4PTGMetNMm9hVYICSSc+/IFRvIq4BywAyKMhQc9D6dqiLseDtcKecdhWqYmwWVps5Ylicgd/bmiSEcF2JY9vWmO+1sowAPGfT1NOID4y5cjoTxmqSuZ3Glgcp5isDySPX0P0qKVGiVQp3jls561GcbyM444HvUnmI0pIBAwAQOgNVyiuR4LEknjHemq5ePAXIB4b0FSs4J4DAdgB1/GoHYpIeSFYAEVaQ+YC5b5CAQaRmcDBQE5xycY96UIFYurbsdPaomO4kEnJ5p3E2LlpNwAACjJbHU02MHLE5AUce9JGSkrKGG3Gee9GWUkEgj3oVmTcsQ3jwToN5CDHAHOa6vQ9ekRwGdiSepPSuMDYwQOOzH19atpcPAoZQSehI7e9Fo9UdNOo4nsmnavHJtJBYAZwP51vW14GUkLuOCRXkGhawwVcysT0BPdfQnvXe6Xq6n5MjO0HI6GvPrwjHY9WnWU1Y6eW6ZQpAGOPwpQwlQIXLLncAwxg1RjuVK5GGA9anF0FQgjqMA157Z0EzSncpRSSDgbRj9KkSXCsSGLD7oI4B9x3FQpcFQCB8wpTIeSRgkZwB1ouA9nIUngluwFNdi4DMctgDntio1YODgYYetOCls5GSoobsMn80EqrM2AMDAzx6UlwxyoGAVGfl7gg/nVbziXClSBjAb2p0k3I5yp4wD0pJjsSKypgO4QH+IjOKYrhAzDkA4GaYrEZDDKDoaUkuhUAEMCQCMYwfX8aq5SHhgQoJJJ5GTmmqVjLliDxwTzk1BGYo9zAEkDJHc00orIRjazc5z0rKQWTLS3G4BCM/xAY6VFJh5WdQSxA3Y/KiPJQDeMAY4pCY4iSW+bGfasmS0RyAvEVwpGeQRnNcZ4piCs4K5THGB0OOf1rsppcklTgd8VyniVTIGUDgg/MQRnNXS+Iwq3UTzm5iVQ5YhUIwSOuPWmqFCkZJBHBP8AOrV7GI0IcgAHJJOABVe5UhyoKgHBBXBA9hivZizzG2IqFmOBnjGfWmssqtkNgdSPWn2rBXKu4BxleO1KzBpdhPPTHoaq4rjTkbSSCcUnO8MDkZyQRUpjJJGAWBxwetLGHOSFwenTrWbYm7DXblCVyTwVB6e9SJjkMm3r82etPtrNp3AUMz9wBW5p/hG7v5iqRF3YDgnpjuBWFSvTpK85WM5VadPWTsZduoSHIGAT3qzboFuFjAYu3zYHoe9eheGvgprupIhls7oRFsLJtG0j0z6V6/4V/Zu82ZZLmNwwC9AMfQd/zr57F8Q4LDRdpXfkebXznCUPikef/BDQ5b3WkuYoHCBSrORgoR0+n1r6v0bRZYLYIQQR1HXNaHgn4XWXh6FRFCikjLgDBJA4z6813FvpKRAEJtPpjpX47nGYSzCpz2PzfNc1jjJ+5scTcWLwJnZ8hPIrJngK5BG0ZyD0zXol5pYYEAZyM1x+rae9vK5fcQB0PKn6V8s+Zbs8WE76XMGfAQAMxPcZ4FQqysqhkKODwSeop9zGcBcEopySeuarvKxcAj5cYGOoNZuR2JFuIquQRgEYyc8f41ctUjB4AJxwxFZkMgwqGQAd2bjFa1kqgDaQQ3zE46mpbJaNC2Bc5YEHPTFbCEwOqgZOAcEVnWW0El+fStJQsaGWXKjBYt3xWlKMqklGPU5JtLc4/wCKWrxW+j2kDEQ3BkbDAY+XHI/Ovl7xXfRm8kERyM7Svoe5z756V698T/FkV9dsC64t90aAYyDnBNeE3twZp5RkOCxYn1//AFV/aXhzlksFglKe7PznOaqk2kQwMiy7Qcg/eJ7UEptPdgcj3qvLKBNsiQlCBuYgjJ9vWpE2MpLgAgYAB9K/aFZnxkkyQ3OVAHJ6ccUj7VO0ElidxPoTTIm3tgD5j0xSTMUjDoSCDg89RSbsRZkvnuAcYIX5s4qD7UjTYcuCRwQp2j/CmvI0zkg8kcgcCnOQhUAZHdcUcxSiyebYgJLKTgZK9CKyNR+ZAxBU54A5rS/1oIACBVJO4Zye1Z12HhiCOyyYPDAEA1tGQ+QwnkkwQ7ElT1UdaVZXYbWJAIxmpJ497EJlSM4Ve5NQopALg5XGDg9DXRcjkHhnVQ8WCoUhuef84rlNQKGaYEYI6YHeutVGa1d0wzYxx6Vxt+4FwQxAJOcE4B/Gvz7iSdmkj9k4CpJ1WyO1RUUEnLg8kc4q/DCwjdg3zN0bGf0qhAhkAETbQT1HNbEUaqGJIcNwMHkV+bSlY/pCntYsQMDGQ5wQBwO9TjbwQ+QR3qsqdABgZ5J71PtUYU4JHI55Arkkz0IoeFAc4HHUe1W3kMSxEgkHnPp6CoYpAFIYc9DUrMqbQASMjqelZuxqtBECyl0bIZs5BHarKooKERhXUbSwHJHvUKupDMSMjnk1bt8SISRuI4IB6VLK9Cbl0IHHPOaAVIIzkEY47USSrEiAKQQcsT6elRxkNEbkkrFkgYHU1myeW44ZLuA5wCBg4wPxqUBApKKqqey+veq0bkYYgoD1B5zmpxKsLhGDPkAkDAJB9+lQJxIZrBZEIIyeuMVjXWhNM5ZUaSQjaoxz9BXT7xwQDk8AE9B9aayGYFGAOeSM4z+dWpWM2r7o8vudMkEjlV4yRnPOR1FZrQFM5GWzjmvSdQ0kSO7NkkrjAGMehrnb7QyNofoMnIPJHuK7KdZbM5JYe7uje8IXJ+zrgkAgE+o9RXcwOZFwDzjkVwHhiM27hV4GM/T1rt7RiCpLEgDqO9c9e0nc76UGlZl7eFIGcnFTxjfhlOQRgkjpTAqtgsBxyPenhgMEdCcntgVy2sbLQmEJ2jA3joCOc1BMyMpR87QdwAGcfj+VLNIylWBAft7jtUInfJ+cgE4IB701KxSTJSxRVJ5PUD+VVnuQwYuSAOtJKzrkgFgOp64/+tVabMgwOuOcUcw1ZDfMadkJcIFPJxnK+n1NDyl2IJ2BeQKiUDghuc4NV7ufypCHOCCQc8Vi7hdDr26SJGckAAcn0FedeJdbE/nQK+A2Vwe49ateJfEpeEpEQAflO0+nfNcRcTvJGXJLH1PUivSwtFr3pHjYqs37kWPmcPIQQSxwAx7ikO5WIBBJHT0quxZgoXcBnIJq1FbSvjALMT6dq9JnmKLZFOrxxEljtY42+p9f51NbtL8uVyAM4HYVr2mjFgBIN7Zzj0HrVo2qRZQLnA78VlJmipvsZ1nbu7qUOELAlWHUd6245mtndIpWSIkMMOQeOg461V3hBlQC+MBc96fM3yRsVCkYLbe5rK0ZaNA6d9zSPiC9KohmYqSAdpwSPSvV/A73t7bCUXEiqAMbySBx7V4oVWEjEhBYbiQM4/8Ar16b4E8VS2enpakgRED5mOCfavfymNJVbSij47iOg/qbdNanqthYX95hY3Esr9RtPA+nfjNWJ9ORsoVDEHGSMEY4/CuYh8YwgbInzJjBCtgkU+f4gW0cYYBAM7QVPOOeT6HjpX2/1eg90j8KksRfc7Oy00JLAyHDBxk+o9K9i0aCC5tmAG9QAAD3Pevmax+Ii3FzbpE6jdIoKseSM/pX0v4MuEu9MicHam3APcmvxXxEVCjRhyJHtYCFTlbmyvqfhUOoZWjQk5yxPA7iuNv7VLcMEIcR/KGXoM16/JGs0QRlBwc5xzXF+KdC3RyOm1ECkjA6mvheHc7wEEqGKgvU7aiqrWLPOZr+OOUZcCMYBBPJP+FOi1Yne0DcA4+U9K4zxdcXOk3E+6IsiANkA45FcFd/EpNNibzZSEZCzLGcHdnoa/YoZZlWNpc1NJpryOWNfEKSufUnhdEuIYgH3ggHOc8due9ereGtNt4yrOoBwPck/TtXyl8KPieNURIhMXMBTIJ5we4/AYr6a8N6rLeQxToAFIJ5XGR071/MXE+XfUsZKNNe6fQOVScE5HpQuFhhVQMLjOMVSEgmckgBsEZUVn28jSFVB+8MkCtK2tQdw2jI+b0ya+NtJ7o4mS28fzkkYYADPb/PNasAfkuDjgZPeoIrVVwcZA/Sro4XkAH1J6itowsYtkRIBLAEEjAIH65qpe3oijVQQWAzyc/jTry9VUIQg8dOlZClpwGYZGec+lXZ9CU7jWJlYNnBOVBPvXnviu6/05owwB2jKg9ugNejzQhI5SQHBUhSD0PrXlHiKFGvHcsS+Nm/PX1/Wkrp2Z24bWRlO4YlCCTjOPb1qncs53AAAKM5NPJEeSrEtjHzHJx6ZqjcSb8gnIJIxnrXXBnspGRfF2yQdxz1HOK5TxF4qh0YvGHHmqMMScEMO2K2/GWvxaNaSOwEbbCAq8c44Oa+Z/EfiWbWL92aXeC5BPPA9fc1+r8HZVLE4mOInH3YnnY7EqnDlW56Ff8AxPYvLN57SKi5IdjtIHbNUrj4nSJbtKXZUIA3BuFz0GRzj615D9odgdxyGzkHjA+lRGWKMFJQXOPlAOcHsa/pCOJnBJI+PlFSd2ek3PxXlijZYnZ3bIJBNee638YLm4kkdZi6FtgIIGCOv1rnNavBbWkoSUK2NxDHqPb3rzqaR5GIUsOSevXNarF1NjSFJHpp8Z3OrxskzhiM4JGMA/41kl3eUseeeKy/DMA+z7pWJY568cVuKQSFUYwccDpXzmOqyqS94/XeGqCp0eddRVBRDnlyMj2qUOJY1IQE9DzRNCBIoZuO+O9JH8rsoGD2BPUeteNJn6DBClS0gITcQcjngVNLtSHIOW6574pqbUnTcCEBGcDJPtipFQydBkYNZ8x0pWEUAxBxgEkAfWm4csS+SCR3xT5GCogKHg5JxwPenSLuYAZHGc00yhgj2y5Izxk89faq3lvHIWDkOeSfb0q2zhIQW4bpxTVjZVBIySOc9qaYtSvuDSAOMkjOR0PtU9pKY5mYZUgZBJ4+lRC3JYOCc9gacdpZyQQpG0qO/p+FO4zt/DXipkSOGU5ZW3KB6nivTbTXYJggd8swwqk8189wXhtXDgMSCMAds13PhzxSyz7HG2RTgbh3/GspwjNabnVSn0Z6y6hgQzYJGdppN8oxyCigAgjOcVlWerLdRoCQG+nJ9fwq68/3jkqD3PevOlFp2OxMR5QXHLbs9BwBTHkMkmFYAgkEjnPvSeYrDkZXufehgplJU7SyheewHt2/CsmVzDSxGQWYknAzg5qORhvBViABz70hwWG4kspznHBqGTKTDccdxj0pqwKVyVpsEqylsjIbPT8KjUhVJb5TjGBUcl0oUvkFMEgg9Kge5LFATkE5GOc1oGrJcCRhg4I5IrJ1WdUJRRmRgcljnIq9I5IAjcxsTncRnA9MVj63OikgtkgZwo5JqbWJdynLZi6hyxCADAAGSfasO8sggdkXDD5SSOua2bWVmIyu0gZ5PQ1LPbrPbsBy3XimmzM4tlAkKvwVGQKarEAsSSh6exq9f2hWRWK5PQjPeq6qFLKwxgZwa6Y3LSuRMw8gknco546k9hT4+NrEkr6HtnpTt0UkZAAyDk8dKkiVAACAwyDluxBzVspaBFIVkClgTnJz/hWrFI2GXO1RyMDjJrLZRLM5YAFiCT61ftZg0gDYcDoD0rOxoi22BCwAy5IIbP8ASrKYIXCgAjpUUSjcSRg4DDPcVOr/ACkLgcdSM4pGiF2sQApwR3zVm2jEsjknDAZIJ6f41AAWcHAC8Y2mrsY3HJUb+mT6VDLsSxsQSAOMccYqxbsGDdyD19vSkRHVgAAWUgjHcdjSsgt2Dg7QTtIJ45/rWclch2JdxDY25BHQjIIrz/x9dTSO0aD5gT8ueGOOh9ue3pXeXd2baIg4JI4OelcvewJfSo8iBijbgW7Hpn8quj7k1Jnm4ul7ak4LqeE32h3Maid0LITwVBP/AOusu60y4XrEShOQSOfpXvknh+F0BIDIx3dBjJ7iql14MhlQFyoBYADHUn0r6SGZRSV0fmVfhKcpOUZHgDWcsWTsIUHFQkOoO6MjA4PpXvV/8ObdrchEVDuGWAAOe/8A+usu/wDhvGrFBCyHOCrDoa6I5lSe54WI4SxMPgdzxmOPfEHLAg9B6UmAA5YYPQEV6fdfC9ovlMYRzzgHnFZd/wDDq5hRsJhOpx1/KuqGOoT0Ujwq3D+Mo6uNzztgRjsCDzUlkAzgggEHGa6WfwTfsQEicIBnLDBH4VSbwxc2bmUoxXPQDrXSq1N9Tz/7MxMXdwZ2nhhhNbFcggYB5711qscRjJbAyxz1Nch4atZ4xseMoeCVIxiulkuTGHQBQAABg8k14uIac7o/VMqUo4eMZI1BMJPmAK8cgjt61We7EZBAycg59qpp9peRjuwu3BHqPSnM2ZCEBJAxjHU158rH0UI3Lv2tdwYggNyAR3qjczrLcE5LYbaWXpk9fwp+2WbgLgjnFWYbJAFfLFwckNwAa55NGygj0v4SaibULCh8vDFlA7D1xX1Z4Vu/Mt4mwA+AAM5J9yfU18d+ArkWWrRknY56AnIP0r6o8CahFcQBtwQgbvQAAc1+Q8UUWq3M9mfnud0Gqtz1K3vjCu9yPlOTjvXL+I9al1K9EYAERyQB0GMYH86jv9VllREiChMks3cjsKz5JFkwSMEDGa/PnZbHy8Icr1K3kp5mCuTjBPtUd5ZAwMADnBwatIhChyVI7jPIpxRyxJJDAcAdj1zQnZ3OhSsfNvxN0trXUS8ucNJgMOmQOlcNGmJWQghSMqevPpXsHxd0o/2jdXDfMm4BQO44yT+JNeSOHSQgjAB447V+vZRWVbDqzP03KJKpQQySEbSSBjGAB61DMDHuAUABckD0HerTqwXewxycD1HY1nzOxDggkkYGa+khG59JGJFDcK8QKHGePrSrMPlGDgHBJOcVWDiKHaF4zjHpUZkQkMSwHTAOK6FE0cRbhjMwYKAQSFPOTn19aYz7w6l8ehB/Q1G07GQnGxem0fzpbOznviIraJpJWOAF5JNVJxgrvQwk1FXY2NS0pEbZYDkHtXTeFfAmo+M9QFvZQOScKHbgE9+R6V6p8Kv2Y73xBJBeawk0MTDd5eSFP5da+svBPw503wrZxW9tbxh4+C6Jtyf618HmvEtLDp08N70u/RHxmZcQ0sPenR1l+B5R8KP2Y7HRVin1N1F2AGJVcqT369PrXH/G3xHZ6Nrk+jW22KO2A5XkHPvX1jrd3HomiXt9MQI4oWJz346V+bnxD8RPr3iC9uS5cSSEhs9BngV4eS/Wc2xLdWWh8zl6rZriOarK6G614/SwyEnIQtwqjJJrBb4g3V4xaNVUA7TJk5I+lcrrO8Eqjhf4jgdc+pqrZ4RUYvuYn5uMAGv16hluHhFK1z7GOApwdrHSya7cT+aC5YtkYyeVqgshjVYg20Ek8nIA9KWFlO4gEEjqOMUxkLFSwyQMA9xXqQo06ekUdcYRhokRzpmIgnJHG7HP0zVYsY1yCUOMHHcVfWMNuLksFU4J6k1QnUhWBAJxnaO4rdWRbQCVlwQA3rk9KazCRzkADrgnrUcaqQDggHHHpUkqkMCV/djg4IBJ/nVrUzdh21VwCMAck46Co3kFwA0I2BeDvGCRUKzMHJxj1NPSZbhgNpB7fUUmib9jU08OkiSkAqCQUY4B9+Ocj8q9X8M3P2i0gAU8dGHPH+FeRRblAJODkdSDx9K9i+HcAmtQ7AjAwpAxgY6CvAzOkpQ5ramdWSjC7Omju7q0XKCSNjwQMgkGq7rPKTnLFucV3Fno1pNZxkEgg5Znct82eufrVr+xYdsrFN4wW3joT/OvlVCfVHhvEx7Hmk9owKADBIyeegqSzM+nzPLExcsAoBkKgDPJ4zzjPHermrKkV86IVZzyVU8gdiR+lNjhH2bzGGEUjdzgnNbRj5G8Zc9ivdX7zyssh3uDg4/zzUtrdMhAJ+XOASeh9Kzo5U892YjdnHHGKdJOj5JcyktyG5q+VvZGns79DoWuz5hBID/d65yf6/hVyytLq5DgITnAXbk8n+lReGNPF1iWYDb/AHT69j+FegWU9pbxbQAxVQCe5OOeah0Jy3OefuPRHlPibQ57LP2k7QRkr3ArBsdPdLh2RcxkDkjkgdzXoviGU3961ww3tjbk9h/kCuYkiaDcU+QHI3E9u/NYKlyO1zqp1Xy2ZBFdJaxEsfmz045rh/F+qpdO9rFKVIJZgjevbPccVo+LNYe0jIjdfMYbBgD/AD261ysVos8Mlw7AylhIyAnAPGQD3AA717eHoJpNo56trmJLAIYXRB8sa8jHJFcPrAYEHBIIOD3Neh3tyELsQFYDHpx6Vx+sFZiCqAA5BOe/0r6fCe4zysTG6Oa0+28yUIqYAwAPSvUfA/hx0kLyRYBAxuHH1rF8BWEEty5nTcAPlOOreleyaVaxqiMpb5ccMMBeO3qK482xU4x5IG2X4dN+0l0LlhZiOEIQMDsOAK1re0jjVM/dJ659T/8AXqtCm7JBA9ahm1AIrxgGMrwM4wR3PtXw6Um+59E/Uv3N7FbM0YjYEAkMACDWSbVZvKczsCOSCR847ZHY1zOreI3iuzEpYOCMBu4Pf8a2rG+SWNQ4YqQOVGcenFdWKws6EIzktzxMbOUPh2JruR7cAwH5gSMjnAqlNfkqVL8ZIb3NW95G7BwcEZB6iucv5UlJKORtJBCnk+vNeclc8Rty3Li3UO8FtyL03AbufpV0WizwEZLZJ5z19qxLWdHQAHKd8jkVuWcBRYpYiyDeGLAgZx1HPtWkVymbVjntS08xOQAcL0I/wqlZaWJ5g4IVuQ2Acn3z0rY1eQyXchI2ITwPSqQuDCWAYBCfujt+NepSUpI6qfM0dl4ZtbePaDIFCglmJxg+prL+Ini9Ly0gsIRm3iYqqFhhiTzj+eK5m4vmSNljAG7rk4yKzoEMsgCgAZ59zXvYDKozqqtUex206OvMy1JGGwFRQMZDKOT7VQlspSGXGFB7DpW9FbgxkhCCDgkjrUbWjCUEyYjI5B7mvuowSO+Ls7GXokp06RDOVLKcAk557DNdS0Muobpy+dwyRjHHpXO3OmiViQQB1Oa6LS77/R44CQWA2lgMZ/8Ar1pHR2NiK2TELgDDDjBHWsu4tmdRI4KAc4x1rpbi0Plh1GTnBPc1XWxeeUAozIB36flWiSNIuxX0KBrkKjHYAwIYdq6u9sIFjRUDOi4AB7k9T9KxraJ43IT5EHJIFalqzyAedMXOcZb0osa3YWdo0c/kgbSfQ5xT9Qs0ttq7znOcD1rR0yeK2my4Dkgg5/SlubZL+8J3ZUY6DHFNDU7MyFUGLYBgZyT656UwTqmI1JQA9fWta/gtoAYIlAIAAx696x5rYgjJUEnoT0ptmykpDppS0YBG49jVaZwu1QmHPJNOeY7SgGQOuD0FVzJkEh8Htkdfas7mMohc4aMlMkHOT6VRhmV97HgDIyR1Iqfz1iGCpIJ7dqrXzGQDYQmBnjue1O5mUryVZVO4AkDIzWLaTNHdkMdoPpV6acICWBJ7n1rHuZSbhSik7jznsKm4zq7GUiVgQXDAABe3vXY+H9LkvpI3MbIoI+Y8kD6VheFNFku4VnYHGMDPqK9P0G1WwjAYjgAk/wBK6acU9yZN20NbTtLCp5rABcZJIqLUiBOyhABtwMHrx1rQfU4oAEDrlgQQD6dKzLgi4k3ZJBIHFdLcYLQwhGTd2iGxujaSoixMXfClgOgre0rw5qPiPUYoliYgPjjkEetR6DYpc6hErAOMgbMct7Zr6O8EeFYNJs4LooEuJF5Xuo+vvXj4rFzj7kNzhx+OWDhotWYnhn4U2umpHcSjN0MFxjIBHoa6pPD6JkBAR3OOtdB8pIUNkL39ahfBmUgMQQQc9vTFeHUowm7y1Z8DUxlatLmnIw7nRIpYyDGAADjI6fjXnvivQ2g3hBgg5HcD3r1wxlmAzlc9Celcz4s0xPs0rFgDjj3zXi4/BwnSfKtTtwmIlCauzxmW18sMCRkDJbGAKv8AhrQZ5bn7WxChTmMMuMj1rROkrc3SxOMhDn5W4Pp9a6WDyNOhJZwCBjBPtXwlPDT57yeiPppYjSy6kSTPZ53lioHVeSTUlvrrMqsx2nHIbriub1XxlBA7Kqb2HYjgiuJ1fxNdXtyghJhUnGEBOfb1r1Y4mENOYcMJKtq0eh+IfG62IKwbZHHAVzxXI2Pim61nUhFCQJnJMirnCjucdqt2Hhr7YiSSnLsu4lq2ILG08PwS3JWNySFLY+YAg/4GsZYuu52gtO5Lo06fupam7butlaCSYkuQDuJ7DrxWFN44WK9litjvywRGxyc8Hj8aybzXDrEJJcLaq2UXoSBxgnqRnPFcy91axa7bMWIUzozFRwDnjjoPpXaq8oJMx+rppto9+0HSDa6RG0uWnly0ko43g4I6ehFZGswm5cxiPKEg4I4GO+fXrWzo2vQTWxiyodcgjPQ+mKpavPCAWDKAMZwc9+a92UYzpJ3PBp86qO5xXiK2is7UvKqxoOQx6H/JrlbXVUi8qe7ARbiLfFgfdAOACRxnjp2rpvFuuwPDLsZXdRnGQdhxwOOleZDRTNNLfyOxyACzMdoHsDwPwrvwFCN9Vex6k6jhR1Z1Wp+NDHaxwEunm4ZEUAs4U/yyKw/EV3qni3UZNVeLzEMYEkykYUAcZx0+lcdqEbTa+ZLeQsIysTSAnAXGSRn/AOtXoeia1pV1pNj4cS8jisrRmaaZeSWbklu5/GvpKbUpcslZHz0pShJOEbs8/TxfcRasttZo4WIfvZmOAp9Md6kkP2mV5pXLh2DEZ4J+h6VJrX2BdUuYrIDyQ20P/fPrTIwMEE4wOR618DmM+eu0tj9EwVNRpJ8tmMuHJlLKvlqDyAc4oUkrtJIHp60rYxkHuQc9x2oVGEik4KE9fT2rymemlYmigPLEANgYCk4+vNXLG1mkvkJGYyApGOhJ61JptnLdSKEAIIJOeOB/9auv0/TUjiUINwzuDEcnNcVafLojz8RXVNBYWotowSFx6nnFXjZm4KuACV5CsOAaljgCsCUxjjPoD1q3HbOrEgEqT97rxXnqnd3sfPyq3dyklnGWBYc47D8/woaKWCRTEMr7dq24rEv8wUEgbTj0qzDpnzKFODjhcc1uqcoq6RKxFjmbmyllUlRgck1j3GmtFc+W4Ikxu246+9d41mysV2ZHc019OimUDBOBjPpXqYLMq+EkotXid1LGcunQ4fYT85DHjFTojOS4ZjtHAPQe1dc2iQmIgjacdemaqy6OkMDMQBgZYhgAuOpPqK+vpZzh52TPRji4SMvSbQXFwolICg7gM9a7LzbeBAhZVypG7PI9K5S30eeW6QxhVI+YEHFbEuiPJtdpSHbk7TnOPUV9fgpwnHmRcmqnU1oJ08sgEFDyWNT/AGqHywC4CnrXNlbuwkDoAVXg7hnOfY1I1ncantkaVowGBJAA6dsdK9b3bCVNdx+qvbbCwaQueMKoP6kjAqlDq1vHCiTlwCcAhSSfw7VovpqjKRKXc8lyeB+A/pVb+wZzksMDJXcBmuGrFy2R0Q5FuzNub/EpRAcqMg9jUB1e7upIyZWQowJ2cZwemPStn/hGnkU7XO8cjA4NZzac1hciWYKQQV2LwCT3r4zNsvrVoSlBG69nJcu50Fl4tjhjAlGZMZ4zyBSwfEC2lnaMKzsDggevasSxitTGQSScEYY9M571mPZm3mlcA7T0CiviI4bEr3XEw+q0pPVHdaVdSaldm4dML1VQMYrfRk4yvHtXL+ErtBCUkbMnHToa6kRqGUhtwxkjOM1yunOErTVjx8RD2crFm3UqRjgZ69MVpCULHgsz55Iz371lxXIVHJG0AjPOcZ7ZpDqAjUkEAY9eg9q7KTcVoee6TmSSuTMyAsEwWLMeh9KptKkIaUuAwPK+oqpNqkUcb+bKBg5JJ6+lczrmtPdxypZligyu4jGDXpUaFStJKJ00sLJuxneOPEpnzb2rgSk8ZJwPrXM6doL3MweZS29iAoOSDjJ/CtHTtDSMNLKzSXJHU+tbCoUjQAMvYhRgn8a/RctwcqcUmrH0FKCpR5YnPS6DZqSUhjUn5S6jBP41R1XQPIAeAqjgg/rXYKiRp8oJbIHI96p6nGtzblim1kJJbPBH09q+lVCJomzH0tmkYDILHjKnIPtj1zTtUtmjQOSxHIG0dTWC9pqOlbyish3bgGPUnnNV5Z7m8f8A0osSTnrWcuWKsDhfZle4jBYbuWzg5FatnZRwwpgAkjOR2rNvGIBVQWI7mm2urC3co5OThQrHAJ9q5U9RqLN4oFA4C84+btUwt8oTtBP3QOgOTVaG9iu5jkjBy3J6nNWjIdxVBlPcda642fUlpmlZEBgAqouMcjpVq4torqMAjnlfrmsyOR5FIHAHrxitmzJ2IWK8jjPHHrXRBGTdmeceItCMVxkKQUyACetcpNAwVnU7nAIx/OvZ9c0sXUO8DcSCMKM5968u1O1ezuJVaMAbm2YHUZ61hXoa80Ubwq30uVNMjjdXhmXJZCrDOcg9P1/lXnWqaLLaajK7kBkYjjjgGuvuNWeznURgGUAhiBznt9K5HxVqE0gLO4DzAk46k1xxjY6VGT1JtKkk80TFSSTtBJx9T71a1TXGIEUjlxypBHqOtP0G3Eugwl5D5wQHaFBAHTJI6HjpWFfRyT6ikKMS6gsRjBI/nVIVrs6O01EWlqWceWBhVII5BHPFD3gmQNHgoDuB6YrBu3JWON134PAxnGe9adtGY40AIJPJDVLCyL9u58tmAyc4xVu3jLoSikKRnaB09eKz3JYhSwU9tvGKu/aJQipE5QbSrFTgsDXLUbGNkheRCQmwKcEmr1rLtjA3YPYVViUsAWbg9D/jTXUK4VSSSc5Ar5fM8L9aptMymuZWN2JzIFUnAzn8avPII1PAyQAMdj61mWcjeWr9SOxqzFMJrgIDgE4BNfmNSk4trsebOLTN7wxYnU7lG2/ug207hyCDzXq+k6elugKcAHAA71ynhPTwLZHAAJ6gDHPrXZW8BVd+ehwQTWuHoyvzM+cxcnKViTV5nSwMW4EZB2/nzWTo+nJKfPKbxyQB7Vfu9ssbBgSCOBnGafvSK0Luu0Y6DivdjzNWPPirGbeeKLOK7S1lYRE8Ak8YrD1QRatfywW7gRKBiVgSGJ9P8KydWc6jelQDExYqMHOPcZrptJtRp1ujABZBz8vX61w15yUuWx6NNRgroVNCtEZViVGcDG7HXjk4PvV+302KG3SIIpUfKRjOR9aliiVySI3IxxIpAA+uas26RwFUZwCxO1SwySPaublT3QnO/UzZ/D1vKxG0Imc4UDp6Uk+i21raSIi8AZBNbyoszrtGT3A/nS6tarZ6S9zL8ke4IWPILHoMde9Wqd/hEqmtjN+G9x58t3bIQTb7nIA4Cg16chKQxuV+V1yD7GvCND1l9D1lDghJZPLdl4GCec+1e76e7XVmjbhJAoARh0x9a7cHzRk00cuMjZpmpp84UMCQdxBB9R2qPWFMtnKpORgkAdjSWwRJASckdOOlW7xA9uCyEICSWA6n6d6+jpHlJ8skzw+9geyvZVePzCTyT159av6JBEcM4CBSOp6V1/ijRLaf9+m4ysFLErjIHT61xUOmfbLuaDzJERhklBnFfR4Cr7XTsfcYetGtSVtDzb402dg8ZFnEHDHJYAD68jrXzTqKlHYRphA5U7iQRz196+0fE3hOOx8PagkJF7dmMFHMfLDuPYYr5M8Y6YY76WRPuFiCo6AV6WYUva0OeEbWPrsmqxi+S9zjpLcb2OWDZAwOhrd8NaA11dxymMooGBuOATmn6PoSXEgMi5iU7gCMc/X0rro7SKK2CxSMjLyBwQfX6V8LUlfQ+qnUS0RaKqqoUDEqADubOe3A9KXzArMpAzjI9CarSzmJgCQBjtTHugmSRkHoc1kjjtcmeTkbWwT0B7VCJzgMflIOTzVJ7ho2JTlT1z2qFrslhxlT1zSdwcDqdG119PdCG3KT82T0Gefxr1bRNTGqw288IUwykAE9euOfcV4F9vCNtB2ntXWfDjxaLe9FluLlSWBzkAdf5mrp1vZNHyWd5Yq9L2sFqj6PtGisojiUIcAEueOnPNXbfUInyS2VPGa4pLy5uUMqIyRMudp5wD0NUJb25gcgMQmMc55r2YYtW0Pyt0ZX1PTI5UmB3EAg4wpyCOxz64rM8R6Fb3du8qKA6gZIHSuKTXZYWDNKwOBjBAA9asXHi+Z7corBlHVmPWrli6bVmi40mncw7218l5ABkAnBqmqrlCcEAcADHSrrX/mq+9Mv1xjnnv8ASqxleU7gAAAOAMVxU68KkrQZ2crW5BJGs0TEqCOw9PeuM1iz8uWRC2whuO+a7sIJMKRw3BA4HNc/4o05kaMqoQAZLDJyT2reo/dufSZJX9nW5W9GcisCK4U5Yknd9D2rEu7QKxKHagPJPp2rrdL0O81a7lgt4mByAGI4we9dXa/Au/1NA15dxLCwIMUYJYn1z0FfOYnH4fDK9WZ99UzHD4f45nlljGDG6E8g5+taNvAFwBkk8DivRLz4H3ejQmW0YXKqAVCsDtPqwPJ+lcvdaJd2DuJbd4ypIJKkVzYTM8Li3alI0w+YUMS7U5mQbcgMCMsemagmi2oVVQFxyQepq5cElkBHOffmmPEQCpOVIz34/GvbirnpIxLmMxbgGIIU4wOvtXJX8u5SrKHKnJxzz3rrtWcxIzAgEZLA9x2xXLX2AQQMhueB616WGpK/M0fL5pidfZJnI6rndhcAEfiKrafuWQDIKt0x296v6xGImAQAu2TiqOnxlpACSpLcADoa66y904MJL94jZRGOSBz6+taVhpxubmJOEDsFZjkkD/8AXUun6e5VTKAUJ+UA8kjvjtWrYwKLy2RFJaSQDaTjIHvXhzm/sn1U21Bs9P8ADWh2mm28BiiWNlG4Mvc+p961JoRtLHGBk/Wn6btVEDqASuAMcA49qdNIsDsCoA9q9HDK0EflGKnOdWTk76mBqahELsAoxxkdq523iL3BG4Bie3cVuavKHJABOTwOvFYP2hfOCxEK+4DcBz1rmxzdODncmnByNqbVdXtYorXSJnt22/NsUEEnjk4yBXc+A/AE29J7qWe7u3JdpJTuI/wAqPw0bS08uV7ZZnfAAY4ya9w0FLaWGKWKIREgAgHoD/SvwrOM2qVpuNOCXn1JrTlRWiK2keFVh2OUzkZBxwPb61r6vfQaBpM00zLGkal8HjOK1reIowQuFUkAsCcAeuPbmvnf9pjxve209zpltny4EJVkP+s/+tmuDK8v+v11CRwYalPGVlFniHxW8Vt4n8R3kgLFGmLMCcgHAx9B1NcD99tjkgZxkHrVi/md97uW8xj8zA1FZRDywX3OScnPJH5cV+5YbCwwtJU4bI/XMJhVQpqKO8+F98LDUZY3mIFyu0Ko4YDsewNemX8CMoOHIIBywwQPpXieh77PUIJkJCBwxC8ZI/nXuFjdDUbJZGcuzc5Y5IGOB+FdVCfJWsz5jPMK4yVVHGahYlss44BIGaq6QIo9RMUIYnAZmI756e/FbeqW5V36nnp6+9ZVlBcQ30RhOAzfNkdsGvXcro+cT93c9S0uQLYuSSpxwQe/rivcfgnYR/2PFNOREUYqWIyCxyf1Brwe1IWxjjIZHAwW969K8NeM003RoLa2DRMVBlDHOWAxn8aypQSkrniV4c8Wj2zWPEUWlhowA7gFhjuPpXEap4znnADMyDJIUd64+fxFLOTLJIQScb8niq1xqRkxvG5SOCrY47c19HGtBJKJ5sKEYblvWdeubyIRiYxIzAllOMf/AFq5O/1GX5wGBQDrgcGtWeRZQoIyD1HQ/nXNaqCDKuNo6Ag1jUrSa3O+nGN9ipFrl7bspW5cAHcAzk4I/HNQah4qvbvcsspkXO5Q/OPbFZs7OqkMhA6c9xVWUlQrAEA9x0FefOrPuejGnHsOnvDIpYAENkE4xgjtXPaxqi2sZLZUjk47CtR5MgkHcvXHvXKeLWd4JFRQdwwfYd64JO71Z3UaackjCfxVcyGQM5WMjYwJ6KfWrsPiO5jtxEkgdAAqg84FckC5nkEoBRsAEd8VpRlBEM8DHTNJ3WzPs6OHp8q906LSNTe21He8hBcgk+1ei2Fx9oiBL7ywyCf0rxmN2eQOZcHsRjivSvDGoGa1BBBKjBJ7ccVMZ2l7x5mbYSPs/aRWx0rsgChiFY5yfSqzwtOyRqNxY8CmSylog4G4E4Kjr9a7L4f6AL++hnlRnSQYUev0NXicVDC0XUl0Ph5PlOm8FeG1sbeNyqhyOTjkj1ruEA24zwPQ0yWyOnSSW0BDwqcq+PvDHp2pkZwSWxuJ54xmv52zXH/XcRKoyYrQmE53AAHjgbaXAu3CAZIGduOSDUCTgSZ2YIOOvWtvQfLmuUcgADIOe3tXhyd+pMpcpgT6W0MpKoAuckMCa4bxz4psPDdpOJZ4yXQqVPBGa+kYtLsbqEpLBgyDaCGIxkc1wPi39m3wb4yErXKXMMh6lJAQfoCM/rVYajD2qdb4fIVHFxjNOa0PgDxFqyalqF1OOEaQlcA8gYGf0rGdyhQq4ljYbgR2r7J1/wDYfsLmEpouvz2qgZxdRhx9M8kCvNdb/Y98aaWzG2m0/UIlG0KrlTx35/wr9kwWdYCnCNGEnofdYTOcJZRvY8JjjW5KJKo8hjhiME4+netVI0eSNM/IONo74rU1rwJqfheaW31FFiuUODGDnA9c96zFKW6Akgnv7V9TTmqy5obH19CtGouaDuix9nO/aGwBg4FSiM7jvdAxxtJ7Vh3WtSAYgCkDqehqq19JcYMhJbtz0rVUW9zvUmdkNVsLYKHkB7HjpjrV+18aWFgwYK7oBk7Vxg/j1FcB5rqACSw9uaSeRzGCTgehParjQityJO56tpnxZ0DcRIXQ42k7M45robi80nxFYsbK5iZ9pbaeM8V80385icoCVBBJOeR6GodB8SXukX+YJiR/EzgcjpjP4mtnG0dDjnU5eh7XZ2cQYuoIJbGc9fw9K9M8DMkU2UQB1wAZDgE+x/GvK/C982rJG0iKQwz7/nXsnw+tTPKisvlAMFUYByK/I8+qR5m2fK5lUvFs9/8AC1siqsxJJdV2sT1A71uT3qRuVc7RzywrL09Gh0yJRyEXGPQdc1Qlma6YjJIHB5zmvjlD3bo/OZRu2zfiaN8EfPjnBPX/AApyoqYCDA575qnpihEyxx6DPWr7EICdwA7DFYN6kbEE9pFdD96qygAjBGcV5x4+0jSLmzby7KNZU3Esg6+2OxFdzqF64BWJeWGDiuebw4J4piAQGYtgDgk9TmumjiZUJKUHY7sLWdKanzHyl4ls1tZJERWxk9ef1rir23PzHGAOQRzg17V8UfD5s53Ckoqnc2B1ryTUGC7gBtH901+v5TjPrNFO92fr2W4lV6Sa1OcnIQDAJZj2GeaYY2GSeHA4ApmoSmGUOGwR0I7VDDextESxJfsM19Eke6m7XLEeBjYWI/2jkj8amEAaJijhXGDg9waqiUfKwIAPB4qUOvmZB4xnJPStFYhuWxJqsSRRIjOHAUHI4yf64qlpFl9vvo4Qu0gFjIO/PT3707UJN/R8joAewrc8C6Y9xMs2cuGICjrtHtXNia6oU3NmNas6UHK50On+A5keO5kuRMhB2xhcEkV6LpenJHCiYwFAGAPSoNLhmESAMpTIBUjkZ966OysN6tsJQhsAMBz71+WZhmNScrTZ8Xi8fKpdTY+ztJJdhIyAAAepFdZ4c0rF6HlKvG2AEfsec/nn9KradphhwCckcYA6VqeYLaIuBkjkEetfOyxUnsz5itVlU0iztX8EadqkQAly4HQqBt9SK898V+AZ9IcNEwljJJDkYz7AUsHinULK6EqXDkDjbgc11d54us9V0IpcuRcrGxUf7WKITjVahMzoRqQnrqeRp481DwjdgKzPCv3oV5z6Vk+L/io/iqeXZA0EUhz5eQCh7nisvxfcRSTEu5RFXOR1DDsT6Vx/mKWUkZY9Stfo+W5dh4wT5bs+7wuDpSSqOOpZkcvISWBVuee9RgGYkLJuTOQBxn/PNRgbANgyT2NXI8EKSAD6Zr6qEEtke+lZWJrcBVCoCxHt0NblhC5UMwBx1GetZtsysGBUArj2/Wty2cRwA8DAya6YqxEmwuYBJA52nIGPWvGvGMAjuJYkdiUHIxx+de3hj5DFCFJ714746DQTzOVEhwMle9enQkOEnZnmsy8uHIQdSB3P1pjSLGu0kkkcc1ZvYgMFV4Y85qk6hyQ55HHHautom7JY1jKgn73Y+lO4ZSpBIHU+tVi5UgA8MMZp4fYgQEsDzg1m0TZiSeYJQSnBxgHjFdd4Bgjk1NGA3jOcg9TXJkvNIVJJfGQ5PKn1B9a7bwkiWsPmuQXBwcnB9+a5Kik4+6DV0eo3erCysGZG+cDAXPUeleear4tlNy4ExKHnaScZ78U3X9Y822cvKrHPEag8A1xjytJIxJJIOMD0pUIci941glbRG/HfLdoroykt2U4xVuFjuAKqycMcjJJHv2rI0+QJhtuAp5AFaTXEYQZOXGTnPUVvKzOuJPPclGbABDHIUfwj0rMv7sK5JfCHCgHuaLm7w4IGARwRURKysJCAX6EHoaycbm8Y9zokIY7U4Udu/wCdTgbDweF4I61RicJKzocgnB3HgU97lBMFCksRnd2FeYiFqWndRk7sknp6UzeS2wAbep5poIbAI3E8kgUjON5KEggVaQ0SvKXYgPgjjFMMQDvldqgfmaYsgZyoXBA5PrUaTbgUDZCnGCOn41pctaE0TFMENgAYA9KjZ9gyRz6Y600sYskjPHBz0qNJhk7jkjnk9Kh6lakrsAqhzweRk5OKa5jdWU/MGG3HXINMlnRgBhcnkn0qCAO7FgQigkZPceuPSsrX6gXHKJtkTh1TYAp6iqiuS42gknooqPLM5wcgHIwaa8qJuDAk559qmzC4oYlnBBVs4IPakaTgrt3A8AA96r2sxN0ykERscqWOcD3Pc1Fc3SLvAyGySK2p05TkoxM6lSMI80hs925hcIQWB289qxr29EcZO4K4yfz60y7uQsZdHKjOCuCPxrDuTNcTggjb0BPavuMDg3Rh7+7PxzPs2+sVXCm9EQ3LGViy8rn71TWdispLO2R2I4q7Z6aGgdWO1AdxBHBPtVpbdIPupuwMgetPE4iFFWW55eX4GrjJqT+Erw2oHQnBGee9T7VjiBcAnOB71YyZwWCgAjAPYe1QDEIU4JQHIz6183OrKTuz9Ow1CNGKhFWsPRSql8ADoQD1odgyMmOo/KiSbfAZCNoU5z9Ka+CEdnCqeARznPTisG7nox0K7ttiAIJAPUelICyIFDgqRycU4blQxsoJHBYHKk+x71E7E7kAx3z6UkjS493DEgLhQAB7moVJblwE5wM9qkiIygA3YGOe9RsxZiAAQOcUcpDkCBPMBYkv0wOlNdX8wlmYAntxxTHmZdxAAIGOKjErZAdiwAzn09qfKTcSbMUpA4U9AKa4OSUzgDn3p8zB2G3B460wtKZDEOARksD0/wATTURORHJGyEAoQx4HHSp4oyoYnJwKRC6gjIJAwCTyaaJ2jADDC84rRInUdIREwBAYkZBXnmoY2WN2wM5GM9s0q3DyHdgFT0IAFKsYkJLDG3njua0sLUGYiLaWAIOSKrvuyoIyewPcUpAk8wM2Tg4A7e9CyCUoc5x0NSwI5t8GeMHPAFRNmU7yCAe55pbmR2c5GcDg+tNeUOo2oUUDnPODWeo7jhCFBLYJB7GnFBJgMNhA6Gmoy7GXADYzSPKVVcjBzyT2FNMQSMeEc4AGAfWk8wLEerDJHPepGAZCTyB0qAZwqgZOcgH1qrlJlyyvShRR8ijj6V0Wh67sJSSUqAeCBnJ7CuULEBgwGF547U+zuTGxC8Dqfek0mb058r0PZNIvxdo+Dtc84BztrZS5RghBwSdoB7mvLdE1c8AEqD1IPXFdhpl8GyWI45BY4xXm1aSvdHs05qaOqSUeY45OBgkcYP8AWiSd0QBmyc9qzoroSRlwT1wc+v0qZbgFSHOWHA4rncUjVIurPsYHBJx93HWiO4fY5L4Un7pHQ+lUIp2aZCGYEH72MYx2qV5CJlCkuGOWyOlZsNC0twHJwMYHOe9R7hliGC4wQM5zSFUZywLAHgY6ZqFmEchULgg9e9ZXZSsy21wVyCMGmmR2KA5xknHYZ6mqqy7yQykjGQxPQ1M5ATdvyeoGaVyyUN1AAHbI7imOUjcEncucEg1C9xhcA5LDnHamygsAxGfpUuXcaLUcqGGcSgxvkLGV6kHuRUY4wTglT0z1/Cq/muFG4YOcAn0qRJELAuSD60JoBWmQSBQMDvxxXO+ImLjcWYEnaoJ4P+cVuXEqxghRnk8kVg67PEIcTAbSDnJ6+1XF6nLVV0cFqylWKAhtxwykdF+tZm1kfJUpD0XjtVy7lP2hmG7y3wQG7fhUItQJWMjExqoVcHgEmvTi7I8uWgm4OVIJJAKgemevFWre3bChIyS3y7jzj+tdH4c8A32smOZYwkBGeRya9c8O/C63gtUMkKFsA5IySa8XF5zhcK+WUtTyq+PpUNL6ni9p4Vvb+aDbGyq5KlSOTjvmvRPC/wACdT1iWKWWGaOLGFJUhCT7969p0DwZZ2qwExIHjYsuQM5PB+v0Neu+D7SztEVRChcAgkZ/lnH5Cvh8fxW7ONFWPmsZnlSMWqK1PKPCn7OFtbbDKv2h+G3FAMe30r1TRPg1p9nEha0jSQHJ2qM/mK9B09oFAVOjDkkdPb3rWVhHGpQgK3Q+uK/P8VmmKxbvUmfB4nMMTX+ORhad4QsLFcRxAkcYx0FbsNokBjRUUKFOeMc9qUyEcg49MikaUb8h9x6EivOcpS+JnluUpbk0SgAE4DdwDT2xJjALkE8LwTjtVZmCOoDds+mKj80K5AJGOhBwCTU2EkWiyHBf5R/EoPIB6c1y2vwliUOWAzj2rfMznJAyRznGRWXqcRkhYqQXAJwTjisakE0bQVmed6kxtyQCzc8DriqBnHGACx5JPatPV0An3LJtfJOOmPxrK+WTAxnnqO9clrHsQ1RZt5A5AO0j0IrXtegwOOxHaseEIuSFOeAOOta9oDnJGAcdKlajmjX0+NNwAO8nsfWsD4h+L4NBsIIBkyyFlfbjIAHv9DWrNeJp8O9QC4yw3DKkjkCvDfiDrV1rD3DhVM+DtjzgE+me1foPB2TSzPHxlJe7E8PHz5IaHnnjXxMmpXMpiEkZjYq6ykNuPYgjpgdQa4tbsiQsQCMEYPvW/c+HZbiZwrktId2WOME9RSReDSM+ZMVYDkKM5Pav7kwNOlhaMacNkfmeIhKpNswUvCQm8sxBO3jAAqQXA2TGNQ77cqCeCf8AOa6P/hF/LgQNy2eQDnj0FZtx4PkMmIGYbm6AgkD616SrQ7nGsJKWyM2G68t0J4fHAB4H402SSRY8BjgsOT35ro4PBkcLoCjFwQWD5PIqzdaNAFlCoscRwxJ52gA9/Tn+VRLEU11NY4Gb+yc4Iwl/K0TExEAqpHT15p+HeQPsy2MAY61vxaKsUsQeMupAIXOMg9DWpBpkNqxZwoI4APODWDxdNdTeOW1ZfZZysNjPK37tGDsMeq47gj196fN4Vvpx5bqDDjcVOQc9iP8A63Wu0WeztUAZ0QAgnmi/8SaXHGWecpgfKQucn09hWbzCEep108mrz2izj7fwI8khADMzDdhscf596kk8EpAmxUDHHzBRnJ9a1rn4gad5ZQQwIuAPMBO4kfU8fhWHd/Em3iI8tNspOBIp+ZB69cc1yzzWC+0erT4axUvsMg1LwrHpmm3FwAYpduFQggEd68f1lYnujtwQDjHXFdt4w+IUurRrE17cXKjoZWzjHbFefM63lwzlfLJGOOB9cepr4bNsX9Ylvc/V+Fslq4D36qsWLEFCz4OB29q1opNox05yMVmWYaMAhsnpgmr6uqIMjJwQfavlps/W6SSL32xnwGAVehwOpp0LLFhgN+7GCwxiqtoRcEggALjJbue1XEwXJeUKANoXHU1ys9CJMpQOxI+XHSlhlWRlEj4OTgk9fQflQm2SNie/Q96nRSyrIVAXoD6YqDckW2UqAFwwIIz39qs2Mb/OpICglgMdST0HtVeJz1PB7e9XAyvtJPHeqFqSqI3VlYYPXPrUbHylIJwo6CjDElUIAIzmh12IVxuc8gk5ArN2EvMZ5haVcj5eefX0pzklg2MgDg560+3jMzOiYL4yB6//AF6IoyhAJGQakpuxKqlvLcoxx820dad5QO+U8HJAB5wPWpWkMjmTILH04qOaQMhQgAHrRYjUgfMqoAANo2/KMZ9zVOeyE24BckjggdT6VoOwtlCJGNuOlRyZhVAmFQHcMDGD6Z9KpOxSKFppabmVwzLkAhTgg/hWvppW3RkBOegyScenWoIInUlgwOeMmrH3SQQSTjG04xVOWhqmaMVyxUgkAgZ69asJP9oiXAwFXlSMZrNBbbnOSOpAxmpUu9ijIAOeo9Kxkx7mgykpEwyHA3E5/SopFCBiCCCdxHqfWqgvPN3ZOcDnnpUUl6u1kDOrkY3Y4x7VAWZZaZ9ox8pyenp6VUluMOxJwo4OKjmunM6IGCBRuJBznjiqwkBRyVJH3uTihK5Ldh1zKYkyCpBOMZ6g9a5vxTryiNoYXyFbJLEZBPbj0o13VCilYCA46n1ri7xpbwSkBncZb6muujTW8jhr1Ha0SpeXb3EpymVHcDrS21obrCgMCSMDFbFrpCybJD+6bAJXGcn+lbdhpIXDsoBx1HpXa60Y6I4Y03J3Zzlro5LgEZGetbtno8cWJFOAcE5HArUWCJT94FscDHQVOcRwgAZA6jFYOs5HVCkolSWAJlgMkrnIHSse93Elwcjr+Fb8n7pCSMFhwB6Vj3hMGAFB3EAZ/WoUrltGY8Tbw6HKgcgjkn+lTRMX6nIxypqMqeTnAyeaWOHy0LL8zNyc9fz9K2izCcSdI96AFflXPGetNbUzpobypCj8lQB/WmxXAHABbsQO1V7wGWNgybwxIAFdtCTjJNM8TH0VVoyjJX0K/wDwmF6HDmd3bBG6Q5I/GoW8VzSxSo10+CwYRqchmHcj8+frXN38jwO6MMDkAZqjbXR3gFQGHoehr6eNSTW5+H14KM2jufDniGZvEOlrLK5lmu40VAODlumfcV+jvw2TdoqZZJDGoBCkHZjqPrX5keEpS/inRjKAALyIgnnDEkDA/Pmv03+H5eLR4htCsygBiMggDr+NfjPiDNuEEzWhFclzsYyFYsCeR69KLyMTwBWiV48k+546fSliDMSCMlvQVNGCSAVCjGOO59a/BOe2xqeXeOPAaahbyNGigSDICjOPavlH4jfCe9srqeVEZhhgq8YXPfHrX3/NaxyKVYYGMnArh/Fvgyz1OCVxbAuVKkupB+or63J+Ja+WTV37pi4e9eKPh/4PG48M+M4EuHaNGXYQTgHBGPqc1+h3w+jF1pdtKR8rr8qkcjuc+9fIXjP4aPpM8dwqMZYHEqMBzkHjNfSvwJ8R/btEgikYBwBkFuh74+uP1r38/wAVRzWiq9LVnuVKS+rKSep7Va2QCqQMhecgVpQRqhGRjj0qtZzjaoCnBGSW71MbgLkBue+fSvzjlUT553ZbBCRjLADryelVLm+SKMoAXc8bs9Kr3F7tTIJJJxjvVEq8s2WGQckgH+tZSfYnlGktNIWxzyDx0qzFAUThVx3GcU63twcAnHPJ9KfIwQbRg89fShKXUfoRXMohhkAII24APqa8n8RhItQ8rBBkDsNozkjkn9a9IvpsoRk4BzxXnviCNWnDBRkEgE9s9azbvI7cMuWRx8m9cFRknkmqepXJsLUXEgVQpJJb2rfW2aaQbVYAnHK4/T0qp4v8EXmsaa0UAyHXDA5HBHPTvXbRdNSXtNj051FGJ8pfFX4jS6pqUgU5RWKhQcY98eleXy3wkBGcFj1Br2rx98Dbm3uHn8p2LD7wOcY6V4nrXhu/0czmWJwiNheDyMda/pbhnH5fLDxp4VpP8T5rEL2jumMEhOcHGBxUEjh3AIyxONw7VWMzWqEOcFhgD0NR3l8be3LFQQerZ6V9/Gdzg5H0Oc8V3JFyI2bcpB6Dp7VzjkM8aoSpb5c46VY1y5e6vNyOM+hqtpqyXV2MkAA8kdDWyZ00oXaR2OlxFbWJDl2H3pD+h4rSiUICCAARuyTio7SJYoFUAkkc4qdVIC5GQPXqa+fxErzZ+15RS9nh4xJY1Z8bwAwPG3qc0iqGYAggA59CPxpojLysSSBjAHanqSJFUgDjgivPkz6iCfUmYwMVMRlORjc4wQe/FLEwCMSpJJBBHYd+KHJijBA+YjOcZ/SpICUAAOQTya52zdIQDcCGGVYYx606EhmAdgM8YpcMSCEyCcHH86Y8a8hTkE7QaEy1EjZBMrKABtJHPbHepg6tGqgjgYz6mmiFmVgoUDGDx1NDxsFwAAVFaJlKKItwGFYZYc7hTCHlyVAIJx054qVldGO8A8dMdM0ogfYwB3MRn0xRzFcpW8oCQFztHpViC6Ec+8ljKCCGzkDHake2LAkPkEYIPf1qDcbeYKEJOe36U7iSsej+GdfNxKBJJulxkjbjA7DPSuzhuROgDEZxwG7V4vpd1Jp92JFfg4JGfzr0fRNRN0odiGTgD3zWM1fVnXCeljoCpGQCACecdqSRnEvyOQAMVGJGUgkcewphkBnZgcFSCQRzXDKxpctSklQQQD69KrC4JuPMDlBtKkdiD1/z70x5d8bsTI8rH5Tu4A+lMZ0dCvIAHP1pIV2K7IgCxoDFjBHTHsKhldF4VdoUEAjH6GnyyEI5IJCjOBjmoJiU2RgqAMHAHBFVzFJjxsdCGZkAGS57VzmukNcOSRhRnA7D1rfR0j2ozkLg5J5x6Vy97IbpiXXbgnIznODQncabZHFOY3iDHduBP4CtOEI4GDzjt61jKASOcHOAa0rC5CZUjBGACe4rRIljNQtVeMkr8w559a5+6tjHIS5wDzk12kimdSCAM8Z9a56/sijOzgOF42t0J9cVeqCMtTHkVRMQR8qqMnt3/wAafGpZRlc9iM96S4QuCTkAnOPWlG4IWOQewFNO+5qtRxRVXvwcc1JDESwZWwhGfTIqNJlwwcZPINWInJICEZIwKTZorl5JgmAQScYznkVct1DEZ5XGSfaqyrkhAAzgZJar9vjCgAAkYIPesnIotQxpjgYzlRjsKspCFUrjBxUGQEYbACBjI71NxFCCWzkDJ60rkssQFo4gC+9+eSOac0hQkkAkDPIzmoSTGgY7WUDIPTNUL66eWMspAz93FWjNsbfXCSMUDZH3iM8//qqoQjKQFJJPHNPBcxKXRQwUAkAcmhFaVEbAVyNxAPQjsauxDsJAWSARFQQD0POBVnzFABQ5bOMY6VGVVmQHgg4JA6e9TQlUJBOCoyOnJ/wqGjLQsqMnLcjvxT/LViwIUD+8fSi1kLoWLggn06Cn4GWCOrgHhhwD71PICsxq2sEkbM8asCNmcDJH19KQ6VZXKqZYHmVcAAOUxjoOh4qy8StJuL8EZIxgAjtipVkRogUIOehqVGxLpxe6Mabw5bTkllKE/KcYOR2H0rOl8JWtwrxCFc5BVsdMdfrXV7OQzFEizg5YZJ+nXHvT1hUhnIyAOBjtVJyWzIeHpPeJxq+DYkiBVMMeQVps3haMI5MUascYKjr/APXrsPlRHUnaWxtYDO31470roDkZBPHLLjP4U+ea6iWGpL7Jwcvhl9pxhADjBPUVT/sGRJwSSD1zjrXoclpFIWUN8/QgCq76eRICMEr0Y84/ChVai6g6FPscXHpDwuuAScckjGT7e1E1o4kJ8rLdCPU12j2SrOHIBUDAB7E1DNp6NIC3PHUCmqsmYzoxWxzml507UIZnXBUjgnkjPNfSXw/uGlsI1DktjG7vj0rwGe1iQrKAVOSFJ5yRX0P8IoYrrQrSUE5YYL5z0xk/nXxHFD5sPzNHxef04qmpHb/ZzsQscKeCBTEtiHfcCBkBT6r61opA8iqNhyCRj154q5ZaU80oLjAPavx5yPzlzM6zsTKCSNuemB1p8liAwLFgcZGK34bVRHwMYJAYDrg9KjubQHgDJx+VT7QlTueQ/FXRPM01JSCwmUk4GDgNxn8R+lfN9xlJpRI3KsRjP5V9d/Eu2EvhaNSctbtjb3IOcnPtx+dfImrAC4lUnc4Y7j05zX6RwvUcoyifoXD1S8GivdTm4QguQUXOCOMVnzTFyNpxgcY71ZkPmqQBkAdh3rHvZmtlABDOegHHPpX6NTTZ9spIfckArk+p/Gq05+ZAAWIwcKPXpVjS9NudeuooLe2keUnC8Zwe5+gr6G+F/wCzHPqnk3Oq/vBkHaoIBHuK4MfmeHy+F6r17Hm43M6GBjzVH8jyHwL8LdT8aXJEUTGInDEqcEH3r63+FX7OOleGIra7ngElyhBBYZwR7mvU/CXw/wBP8MWccNvbKqgAHgc4rs4rYIigAADHA7V+S5nn2Ix7cYvlh2R+XZnn1XGNxg7RKVjpttZoPKiEWBtJBJyPpV4Qj5SuCOn1qZIx5YI4cHPTgj6U5uAxBwM5HtXzSSvc+Ucru7PJv2mvEC+H/hvJGspiuZyTHtPXA/Wvztu7gyzM8p3yMxYsOmfp2r66/bV8RuzWWmQMHe2ALLnPLDk18ePNvjUOBuUdR3r9k4SoKnQdRdT9P4cp8lBztuVb63Nxj5cgelZ0duY2JcgEHK8dB71sIwYEFwB1z6VTuFVnwSQB0OOtfo8JH1TsMgAVgC2QeRg1aMioATuck4GOce9UVjc3CkkKpGSSeOOnFW45A6g5CAH+LvXQiLjvNGRk4JPX1qleAAEnaD1+U9atRgzuAjZLNgZ4Bqlck+ZKCBlGKjn06/WqsZNkHmFU4GB94j3qCa5XI3jDeuKbNdqd2ThTxwKqs6B+WEi44K859RzWiMJSuSSXBRcg5JHGTjNLZycZJwG4Oe1QSujyhQuVx/D3q5ZWgX5Scg8ihkmhaBgACMDORk5yK9m+Hd3E9mqFtjqvHPAPv7V4wHcqEUcA5zXdfDfUJrW4mDlnTIIAHTtj6V5+LoyqwtHcxrpuDSPpXw9LFPpyCUgSADcAMYPTNTaxqsOm2brvDkKQOOpPqK4C18RzxW5EahmJGMDkY9fUVi6rrN7eSMZScMchfUV4awFXqjxY4SUpXZYu7qW7kMpwsZJwpABwfcc09VN5bBFVi5+XaDgk+3rWLB59w5iKEKRwwNdVbacLWKPJJaRRken49q2pZfNvY9aNNQRyd7GbZpA2Qw5O4c/T60ulrK90igkxEBiORj/Oa3dU0oXlyY1ADMQxAOCT65p8tkbJwEALjrjvXr0su/mOqLWx0VsPJjBRkQcA4IBI7cfhyaSfWo/NESupckg7Wzg+mazLaKSSaJyCAQOR0HqPwqeWCKEhQMFmDMAOp6ZNd0sHSUdjCUIdTZMSNo9zcOSsiAYHqCeTn24/OvOdb1mLTY5A8u+QkkZGcDt04wfeu41rUI7HSQpcMdoUA9h/+uvFvEl2txb3Mi4ABYyEDuOPx+tfJVqPNW5WcEb6yRkz3c/iEylJUdWJXzFyAD7DqceorThszZRITknG0tjrkVQ8HPAbNAqAR8BFcdM9T7c9qr65ra2V/OuSAAHaQ5IYnsPf1r2KdK2iMZzuyDWoXUnnAf5emQO+a5lNPe+1FoA2FUgAjuPXFXLjxBcXrooBKg8nnCqepPtXSaPp6wJBK4LSMQu5u9bSqewg2znlFTdjX8LeBjbSRTPuCZ3ZyQCf68GvQotPKR7ScgDjnoKj0m3ZLVASNgUZPrnt9abqWoLb7EV1QuGOTyMA47f1r4nEYitiKmp6dGEacbRH3N0IYQsaZdvlGO1ZckEhjeSQ9snNVhqMTPguCxPBBqXVL1bezKg4JGSSelfRYDCJWnPcmtKV7ROF1YZ1JyGBK/KwPQ+ldF4evXESgOVkA2sRkdRyM/SuXuJkuJzIWxk/ma2fD1w+4xbmAzkqBwSOhP0r1sypRqYd+RjiKfNS1N24uADlFBIHLY5Arn7mWOOVipwWPC44ArWvXCMoYYUkZI9D3rlNRuQkrsGO4EgjHQA18NClzbHiqmaUc7wsJYjGSDgxEZyPWty1vQ6gORsYZwD0P0rj7S/EikqGJYccYP61bt7so2zcWI6mulYVsiVMu+IJ/JZSCWLHA71V08SXilAFDnOQOQDVfU75WTOAQh3ZPODWRpGqvb34Z5c/Nk44AFfQZfg+d2ex2UabaOll0BhMm8F0I5GTgVPbWaQOUIDKo4yOSa0jrtre2hSIqzAjLjuceveqkcse85G44ycdh6191Sw8KaVmdiT2Ln7tQXckkcnmsm8uI5JdsZKoeSSc4pmpXizKI0YqoI6HrVO2IWVYipZnyBz0HrWzSRvCFmTu6KignL4yB6j1qTTFYXaMCSMnK9qIbJXwqDDAd/T0FaVjakxKSjK2cY+lTc6krGxASJACCy4wWz0/Ctqxlj8smVAg52gYOax4JHXbGFJPHBFaBjIKkAZ9M1SYrXL0tokis5KouOnTNZ5tV2qVIAyehzT7maULgkBVHAAqIKTGpPyrjggdM1VzSKsThwYQOhBzkf40+Bbh+UcgHIOeCajhQDChiAeDnuauafu8xl3ZAOPpVobdiRNPAJd8s+Mg1iXw/wBJyDgqckHuO1dfdzpZwoTGpJwACcZ49a4XUXdrl3IJJzhugIzxRLRBCVxogMhYghiDgnHGfrUFwhRiCAvQnHNSHUJIrcxb8A/MoA6Mep/Ss+ZvMcnBRD1Gc4rn1NWhFkUtIc7hnIpgcFyxXAxwDVeVRFKFA2IeSP61Ck5lkUryoyCPaqSM3EgnRWBcjac8jtWz4b8Hm7n+2TkBMgBB3OefwqfSNJOqbWELFC208ckDv9K7uxsBbxRxrExGMgAYxW8Kd9WLlZLp1mLOMLEOOu3PStaHTprsABCdwxkHjPpUmj6U9xcFQrEDqoHSu603SordAACSw5BFbuNloYSnyPY4hNGkhkUEF3B4zzit/T/DtzLGC0Wxc9/513Gk+H7e8keWaLaqg7So6nt+FWbq2J2KCyCM9FHBr5XNsxlhFyx3ZxVMc17sdyL4e+D4TrUTSDYYCGG45BYdTn39K9y8oRIqoMEjnPavHdI8QxaBel5dpTAyMd/X+VdpH8Q7G6w4nDyqASgOTg+wr57BYj2951JanymPpV8RPm3OyVkRfvHHfNRtIqAAuAGOBk9TXA6j8QEbcUwvoBWdD8QJCzGYqATwR6V3SxVKDs5HHDLq8tbHqUTNsJJAIycnuK4/xjeG42QxOSSwDFec1i3vxJdrbyrUFmPBHBzUOlXhBF5dD984AIJyBXFicXCceSL3OqlgalN80kIui3CFnOUOM9K5rWI5yxikZlB6ENgnFd1e+L7ayjEbrGzkceZlQxPQcda8+13Vmvpt5QAg+vFfL4iilD3Xqezh6dRyu0Yl3YYcSgNlR95jkD2xSafbI16SwSRlwykAcnPpUjT+cSjEMc4x0AFQfPbtvj+91JU8gf8A1q8VQ5ZXZ70Yu1mdG/ieGwZQ6tIwU/dAGGGQOD7+lcrqWtXN5iR2yxGCCAPp07VW2IJjIxJJ45cnj8aZM0bAAc44H5+tdbqSkrISowTuZovLncykkDPUd/wqOORgxkdmPOcDg1YZBk5YFvbtTHh3EfNtJ7YzWXvdxuMV0Ok8Ga2+kakEkLmKdgQrnBB6Y9hW5458bxPCYLZSkgAB8t/lzn16/hXAxyNHIgAKgY+YHkY71U1OWGytZJ3yzFsBcnJyevvXo0cTVS5EedOhTcuZom1XX5mtyZHIJH3VHGfXPWuF1Xxhqd7cRQqD5G7DFPlAA9qseJvEsVro8r5xKxATPHfn+dUtFVbiyMhADsCxBHrXsYeti6CuyfY0ZvVXOl1fWbLT9HZYZFkuZ7cEHI+RyOn1FcR4b0O/ju3uWdo558GXGQWFbOn6HFc3SF5C6KdwLHgEV1um28Nsyuo3Ovqec111cfXrR5W7G9DCUaTukMXTLfSYUDHzJeMsTkgmoGffMBtIH8qvPC10xRUJJOS3sahFsIpQpZuCFHNeXUPVTFhhWXAAYgDAIHStO00kysquQUGW9xjrSWuFkC8BSPzNbdoYt6g5UZ5HcCvNqz00Rz1akktC7o+mwRopTcXXB56Edvx5NbcERTbs5HfPastLkwZAUFcgHA5JqSG+eaVwDhAcBQevoK8xyszxKsJSdzdVYljYudxAJI65FX7V4ogASCOCMe/asK0d3IDAxEcEZz0q/CHdgqnAz19a6KdazOCdPudXpaxT5AAUDg/WtFreFwQyMwHTkD9ayNKiMMQJckgEk/SsHXfGs0ReK2MbQgYEmOc/X0r7rBYZV6abjqccaE6srQOquooo1YZ5Hc1DaWDXskcUKodx2kk4I/pXnknjeeUJBvDS4wcDqfWtPRfF9xAotnf5Cck9x9SaUstc6vKo2R6ay+uldnbalpUGkQNFK6eazYXa2SD3H+fSubktpbiYhC5jBBbbjgds59cYq+kgu3EgJk3YbccnA/pVqR4rSNy42oQRzx9D9K+mocP4XeS1OilS5NJashS1SCEg8lhjPHTr17GmJM/luVIABwSCDwK5y/1+5ZzFbytFEDygxg46cfSqpku38shmIPUA4z74r6KlSp4eKhFnqwoNq7OsLG5YpgFehIqDUrt1CxiRgvCkls/hRp80NtaAzylJcElcAZH4/wA6y9QtYtYuLcpwI23Ag9f/AK1dPMujHypHR6bFH9mUs7BunJ5I9auyziIED5sjFZkUZSJcgqcYyB1qQHYwJ4Kj+I5/yaCOS5JNfbIwqpl+QVHFYt/H9uiKlCAD+NaEhWYHBOOjAdqIivPB6YPvWU48yszanaOqMOPRWRAxbgdcHjFOv4FjiQg5BGBV28uRFnBxzgAioIbKW/cBjgA8Y9Pevn8VChQi3LQ61N7t6FbRLa5aRnDBRnG0enrXQz67FYowLs7qMgDkk+lQXM0enWf2eAg3L/Lux0rLbTAwDyuS/U5GM+tfFrCyxtW9tDmkoVpc0tht74qu7mYNEuFI6Ac/lVd9RvmALSPk9sf0q3DZRo2V4A7g1cMQ3gkKQB/DzX01DIqdk5G/7qCtGJjpb3dxl2ZsEdW7irMMbxxRocISPnBGSfxrReSOFGHIIGQfr2qOPDJgsoJ5yT/nmvdw2W0sO7xMpzurWIYoXDmUYAHTIp5L9lDEdm9O9SFcJgHJxu3E/pTIp0jQCQkgHAbrivZgrGNyMoCckEswyPY+lQyxBiB0zzxxV5XVl3Alz2Y96iCHYCRkdxjpW6egKVjLnijmyxBckZJ681g3embJjKqAnGMEf0rtJPKK7TGFJGBgYqG5tozFtKqADyQMms50+YpTR5vc2u3IPy5JyQM4rMubIoynbvPXJFdzqFoFYsACFJA9s1hz2x3A5BIzgHvXnTouJ1QaZzHnSwSg7iDkgj1HpW9pl6ZwWLgFQCQTVNrB1YlkBPqe5qm+mvtLqCADggd6iL5TTRnXW9+pOFIYnCjFa9mxUASDcuecDoK86hnmtHRlICqfmyea1YPEzIEMYYpwGUHqD357DrXbSrRvqYyhfY9CF0hVUIIUdD2FcR4ysTKQYIyTnO7sOv61ej8TRCOMyMgic7V3HksMcD36ce9RavrkDwsJWVo879qnBJ9vSvSUoyjbmMFTlF3seU6jpTbHL5WTcRkdzXP6soa0aJoxuwRkjJ/+tXdau8V3mWE7QGyA5z168DrXLa1aNPHmJWckYCqOSa8ypFRfuncpO2pjWGsxR2Yh3MjRKBnPWqek35u9XvLiQeYqRkBs4IzwSf8ACua1m8azvBErFWUMQwzgEcckfXpVvRL+X7CUkJllYEyzn7zsec/nWXqEbPU1Fm8zUCkbbkBwHJyT+Hatm2ilJJY5YAkHPTFczoSSCRpWfLZOQece1bjTFWBYtgjqp5qGW/Iv2TrJcAuocKckY61Ymcx3KAKQGyQR2qpayKkLnkFjwT2q3A4EYkkJByQQfSueQWLkZEkJBPIPABqY252bywBHaoFiLsojdSrDgrzV5sRhQyhtowQe9cNWndEMrpduiBScqOAcdau2kokwx3BjwB7jvWczAOoC8ZPTtU1peBJQGGFB7GvjMxwEWuamtTGpDmWiPS/DXjQWVssE0GViH3gcEe3vXU2Xi9dZuAI4vs0Y+UAnJPqTXndrp4ubVHjQBQCxIOSfwrqfCNhBZxEjYskmWIxyR646DpXy8HOD5T5yvShd6anZAiXbkkjnINYvifVXghWEMxTGWAwOnT6/jWlau0sMrgFBGCxLkAEDvzXCeIdTe6uQQ+Y87cDpnPrXcpNRuedGnqa3h2CR7gXYBAI+XI6V1EMAkwXGQTjcOgPoayvD6sNOEbAgggpg9B3pmr628KvaWaGW6VsPg4UA9DmsXFN3Zuot6G3c6vp2m3QtZWZLo4VVByGJ6Cue8Qamh1CyziN4JCxYZyc9sCuY1gT6fqCTSOTcqA2ScgE1mtqU07ySSMxkY5yamU6cOh1Rw6krnt9nf2dvAZxKBBnAI5IHXHNcd4o8eTamEtLYqtqhJBHfPeuGh1i8lg2Gd2RAcKTilS485QWjKMRkqecH0zWDxKirJExwqi7s0rVXkuI4hKrOxyAT1r0nwtJr+jCOM3BnscbjExIIJ9PUY9a4PwRpUd1qnnyuXdQdqY+5n+Zr1eGURwoQ7bSNpAGckdOKKPNVfMnYwxKv7p02kasdSlBCqvJ6HgEdq6QBXiUOWOOhB6D6V574bvntr2WFxtQsNnH+e9egxlGRSc8Djnp+Havo8PVdrSep4lanyMx9WiDo2MHb97Hf0FZFpDBFMzhck8fjXSXNsHV2JBUjt69qxTa+U5VnUNjpjBzX0OWTiqrXc9XB1Eo2ucp4mhYNJksAQV2hsZB6ivnHxdoaLeTmSFY9pIVUHBGTg19KeNitm9rkDy3QncD/ABZxivD/AIgSwo0hRAXGAcHrk9fwFfXYqUnR5V2PqsunJTVjzFNmEzGUIPzA9feo3n2sQowhJwKdfXaA5IwQcGsue9eNi6cADIOM4r4CpTSZ91C7WpNNcZbLDCjgc9TUDTHPXB7AnrVIyuyM7Ocscgn+ntVS4ucSAhtwXkH0rNUzoUS3LdOSQT9Khe8YHymTBVQS+ep/xqlcy7iQr5yO1Vri7eN0Dvz944HBquSKNFEuTagPMIGVOODW78MIzP4qREkMsjAkIT05H6Vxt3dpcoMNscHAYcnHpjpivR/gZpb6p4pQ7wAkewSHgkkjI49ua4cU406fMkefmLjSws5PsfUnh3R4I9BnBKNPtIURjG3HQEVyOr2lwjh3YkZJVT2NexRWQtdDUbECQIF3KuAx9T6muZuLBJXlEoVwRlgo4H09q8zLsRKvXcL6H4TKd5Nnll1GVQ7l5POKrRxu8JjQfKTkk9q9I1XwjbXMZMUeCVwOcZPrXD6jpsmmyGEkoSMAZ6AV9XOjJRbNIVE3YqWKLJcqH5OMdM5ArUvNKeJWeNC44+6PWoNGUrJgHJJwfcV32kW8coQvnA4wVIz+dfjeOzfEZdjH7N6duh3zacTlNF8JX162UgZAOgkYDJJ7Dv8A/Xrqbf4dRXSxNexiWRT8wU8Aj+f412dgqNtBCleB8qgY/Kt6GyUhQMZPAwa48VxZjK0eSmlE8x1XTldHLaV4OtrNUMUKqqnONoGfrWxDoqYLhMAnkKOldBBaBVAAyCelWvJWHIIDLgkDOMmvk516laXNUeplPEznq2cUdOSOQgLgg7iO+O1ZWq+F7LWYgl0mHK4LgdWrrZLYsGmlTy2J2lc5wMnFVJ4+EUH5gck+oqYVZ03zQlZjp15wd4uzPFPEfwRmAM9kxmKEkIBjIx0rzXU/Cl1pEjRXcUsIGclhg+3NfWgdllJVsdgwPWqN9oVnqKsl1Es4PUSDOTX1OB4kxOH9yrLmifT4XiHEUY8k3dHwrrQklcghlIOMsMcCsO8gc4JOAozivrbxj+z1ba27PpcxguGBYRyHKufTgV88fEXwHq3g6/ltryIWw8ssNw9DjIPrntX61k2e4fMEoQ0Y4Y9Yqd3ueT6tAZJiwYgscAAdxT/C1ubu72OgBIznsT9afqTOkbK4DuQFJHykg9T7HFWPCKrAgQ4CqcAe2eK+qxEmoM+lwH8RJnVwqITgYBGCCO2Pek0hbZNTQSGQu8m9WDYAPfj/AAp7MWACplQc1Z0iNJNXiTyzvxuB/pXzjaSPq69o0pN9j1nTrdDBFJnJIwD7VDeSBnbc2B0C9PpVrTp8WgZsA8AADtjrVG++dWIQFhyCe1e1hvgR+SVHeozltfvjbRsw2AHJJ7gjt9KyvDS/bb8zu+4EjYQOQPQ1H4onIhlWRS8pGNi85H17GtT4a6K9zcxMUzGCG2k5yPevDz+vChh3KTPYowjClzs9H06MwgMwywJYKRnBr0vwR4jxak3RjjKjbnPBHY1WsPDNnfWiCWAIXGSIGIwfx/l0qxc+EdL0J4Jry7l8oNvETALnHbI6gfSvwKvVjiX7quzza1WlVjy2PS/DdwL24gfClCchiOCv/wCqvkP9ouRJ/E9yUkIMbsm3ccEfTp6V9IW3xb8LaJaiSW+8oqCq/Idg4xjP418o/FvWrbxHrE8unObyGSdmbahyeBjb6jrX3vD2CqU/31WNkaZXSlCuptWR5NJFvlEhBYfdIPP6VaisnEYyvl5IKtnqP6V3Xhb4U674kQvHZPYQZGJrlcZHsK9a8NfAbS9NZZdTB1OTgbXOEOOegr6bE55haGid35H2tTOqFBWvdnhOk+GtR1mSMWNvJOA20eUOM+pPpXp/hzSb3QC9nqpjjuAu4Ro2cD1P1r1PXJtL8E6PO0drb2gMZaJYRgg+uB2rwG+8RXc+uxSmRmBG5iTnknt7cVx4HMq2NrcyjaKOF4ivm8HCMUonbavaNKC6rnjg4rHjtSs8YfcWBB44ro9Kna+tSHGWIHJ/nSR6cVuQjsCMcYPWv0Sm+eKaPjqsJUZOEt0XsE2u043YzjuR6ZqfS53YBiGEuSDj7uB0+hqSW1RIUVAUXGCQTn8+tRw74N65YjOWxWihqcMn5HR2riQAqSxxyAelXAxIAPQdeKybCdSoKAg9DmtO3BuWOCQRyQe9dMFY4ZrW4shyuNpccgVRuLUTAKSECg4BPArUaBlRgGATIOPpVaYqgOQG9/SrZmnroYFzYLtYgAlQe2cisqWxLxkDBUcHHQVs6hMpUknaemAM1mwvhmGQCSAQBXNJHZTlI567tBASACCOvvXMa5EWQoEYkgncOcD3rtNYwA5I2tzg1yN3O6lyrhZMEgsM/pXNZXPWoN3TPOJLUi7lR2UAH5STinLHgHL4AOT3zSa5AwvVJK4LbjkdTnt6fSlE7Rkrt+bGSCKzqqzPu8G3KmmPhDi5jbIMDH5lA5I+vY13fgoXC2jov73LluOMA9PyFcTHKNjbwQQCcD+Ve2/s2JFqDajBPAksoK7VcZ+Ujj+teHj8V9Upe1texlmjawz0JdO025up4kii80lhuA/un3+or3XwnpUOn20QVNjxjKgdj3qJ7GztpFKxLGQeAoArcsGWQZVQB0OK/L844glmEPZwVkfmdROWrRduYQ+0AgEjOQM4rJeDEgAORk5J7VtSRscMqNgjhj0NMurUffVgWwMgj/P518S9TFStsYjREEEjjPX2rY0NSsxUEKDzk8ZqpNH2Iyp4IPetHSYyrnAAUcYNZPQmcro6y1vFEIAOccHHarsV3hQQOD2rAjcRIADtXJPrkmrEd0CoCgkdyTVRqdLnnNXN77QNoYnOTgD1Nc/4n1oQwSwgKHBIPHQjtmqWq+I4rRWSO6RJgQAfMA5PbmuHur6a7uHeQySSSMWZic5J+nFelRvFqZ1UaMk+ax4P8dbCX7etxkkHJz65/wD1V876g8slyQzOiA87TzX1v8W9G+2aMJSpZw21Qepxk/4/nXyxrNuFkcuQr5OQvQc9K/XcjxU6tNQkfqWS4i9PkZitlhhSAQ24kdx6GpQ5bLI+DnnPT6VBIS2wIAecHJxxSIJhIqRoAGbH4e1fVcx9Wnc0omd5AFYAr6HOatyqrohOS6+h4H19ahsdGmdWIJiA4OAOKvGweCBjjccct61KqIGclrA84sHVXGSMgY6Vz0Vv59+A/MQIO0+oNdXe2rMhJOFY7h2xmsuKyaOUJy75OOOvPArZy9272OOqt7nrPw6kWWNDIQArAKw7V9GfD2yPmxO/KqckjuP6GvE/hT4FufsizkNKrYZlC8IfT+dfSngLT209opSQ7LyTjA/KvxDiCtTnWcIPqfB5rXi04Qep6iqJFpcShw42ZJHWuUsppk1CWNiFUsdpPUirur62UXakgIHHK7f5cVyc2ouzPIGYP1ODXzE6nKkkfN0qTkj0SCFwQDLGCQDtMgB/InmpLudo0CgAvjoCMfpXkdt4oRr4RPKXmUjAY8gZ9a9K0258+2jBIZcAgnrWPtm90c1ahKnqyzBCJAXIyc4JJ/SrsUIWNwBgkg49feliIIwBkdhjvT0BA5Az6imrSOPqeRfGXQYntJrlVJONvmEYByRk18xa/EIHcMqqFIzznI6Z9s19yeLdNTWNGmgdBIFUkAjoK+N/iFZf2VqN3CYiSpVXAOAM9OvXHWv0nh3FxX7ps/ReHcVePsmeVa8UcjY2xGGdw7VmQTosx8tmZcBQG7+9S61MJrl4RuRgTg4I/wDrVT061MJIG4sOhfqfev0yOkbn6FFpI0GMzNGUyATyCOOnX2FX4bSTJ3EEyEAAc4NSW8YhiEnUZHHrk9KvQI6kSMm0BsBT6HvmsZzaM5VOxB/YV7dyLFa2ss0jHAeNc4Hcn0r0rwh4FNttleERXDAB5FJywHY+w/rVnwfqH2GyR5EQ7RtIUYJHqcV6PoEsV8qEqCWJGBx3r84znOqilKhDZHx+Y42q7wWyE07Qi0aqgDE4wfT8a6Ky0RYIyGySfWtG2jWEkLEqgDAyP1qW5lMcQOAW44H1r4NzU3eSPj6lSUiNEMCqCMgDBPc1DqEUy26iEBj6McZHf8afA89xOxKkKegUZA/rW+NO8wAMoY4HQdKdotWMedRd2cLLbFJCWBIPGGGOaz9baSGzcZbYVIUn+E9yK9K1PwjJcJFIjYB/hA7eua858f2UukWM4aUtGp+UgYxxzx69K68JhJ1asVbQ9LCVY1aiijxzVZnklJkYls9zmsry38wANhTyT0xVm/uJWmUmLJY8kdvwpisS4QKM9OnrX7Ph6fJBRP02lHlgiwvlHqdzDgCpI4CZCCxYZGBjp605QiRKew4JAxg55qdCM/KeTXoRRpKVi9a26oFMhyvUE9quG5AypUDjjHOaxHvyV2BzgdTjpUlve4LEgk8Y5rZdjJ6nS26vcW0wd0iCruH59PrXlHjdWlMoRhvAYgZwT6V6Tazo8bZGe5HXmuJ8VQYkJVSxI2hj2rvo2hqzWmjyu6t5XJAUq5Ock5AqlFZmS9uo5soiKChGCHPcZrqJbBtshIyVGSB1P0FQ/wBmIjBgVYEcjuDVymujNVA55dNDyhAAoHI46H1qabT/AC0BByQcA+tbS2oQnLA7jwcdKWS3C7ASNo6n1NYub7g4JGXBaIWBdyEUc8fePpVl742yvsBKgEgDvRdywxkpgAZznPSs5czTg/dC5AOetNNk8iZanuJbiMMQQeGI9agSIsd2MnrgHr9atuU+zuHckgfLgdPxqCFwpAIxkcHNO5SikXIEIjZkUkrzjB498VI29ozKELIoyQKS3yjCQqQ2NpbrkHoK2reAKAkoABUcDmhysaqfKY4tZJMjYSCM59KcbWQgbUIHQ8da6vTrUmQsCMAYBIzx6YrUtNKiigKMA7MxbJHSsnWtuV7d9ji1LRqxJO8g8AZAHY1ILtEizJuLhT90Zye30pwZV3AggsOWxUEkiAKGQAr/ABevtXAmWtehbgunWJWYFc4JHpmpDKNoMZGfeqSXC8oRgkZ+goScvuOMFeAatMpRLoV3JdQdwGWUc8VFJMFIGBlhk4qBLp1kLh2iPcqeuO30pXc3DhiDjHJXimx6oeWDggFgccc9TTAxdWCqDt6k02RyrYQcAcZ7Gq73Lo20YO7g4PSs3dDTvsSsVRlCBi2MEmkMxSQ4Ge3Heqq3hS7EWWxjO7HH51I+wuQWJJG7n0oTuVqSLcIrkg54xx2qOaQyyrESAAAc9gD7+tVC7M5K7VTJIUDpz60k9yBGXeVc8gJjHA7/AK1tFJmcmiaQ+UZF6qDwRzkVQliMzBixBPCgiltrhGKuJQ7bsFQD8o989vpVm9dLgbkBXBG3Hc/5zX12V4OMnzzPzniXOZ4aPsqK3ObmkJleJgSQeR0qe2sAJA8kZERwRkZxWxb6KGkLyncn3icdadcssDYhLmP7oDDoK+gxlenh4WT1PzfL8FXzCrzNaEEirBhAd6kAhgOB7VDdyDcxBD9gQMA09pFJJc5AGfqapiRWQqVycnBNfC1qjqycj9eweFjQgoJD7dXYBsgr3ANQaixjYODlehUDuTTVdot5Q5ZiFIbkY9h61FJIs4kJO45A2g8AiuVJnrKKQr8ykqSEYAbfQ00xbGKA5AGTinEguMHacZ+hqvMzbgSSRnsetVYd7E3PBBwR2zTSBIrgthgP1ppmQ5G1gQe9QnIJOMnPPPWmQ2SANBApLBjnGc8/lUQU7mG4I56kDORURmDyAMhBU4yamj28gkKVJwSeD6UyOchCk54YEdSajOQTuJKk5zUr71jDFwQxwQM9fpSO4GVOAp4xjrVpBzAVCqCSXPGAp6/jSkjBJIIzgc9DSoCcDhQMkFTyR9DUMihFJ2dCWJ6ZNUQ5IcpGCckbe+M5pjyAgORxnvSsOhB2oRkgnvTTKpGVI4OMEdaA5kShIwofzAVI3DaP0qNl2kuDlTwR6U12IUjAPoKjViCHc8A8qKoq6HkqPnVlIboAelQkhcBAQcnOTUh2nIAwCfvDtSA7WBLZU/rSYXQzhUYOQR1yOcD/APXSbER87sJjBHrSyBZXbJwAQVGeppGDCSNdpJc43HoPr6VNguhiFfMDxkSL3IHSnSskjcjYTyc9qaiOGIQ5OeQO9Nl4V0JypJbHvSsTcQytkgH5BwPf3pIywOSMjqDTAwMYRRkYzn2p0RByFbGeoNOwCoy7yHJ2sOqgEiog4jJGSSTwT1NLsChwTk9QPWlgO0B2TpkbX70NWKTLVndPGyjO0E8H0rrtK1NMKjscjv6+lcPnIIzk+3artpem3YAgluAfXmspw5kddKfKz1vTtRLJEAAXU7iByDitJbgEbgMMOQBXCaJqrAgs4wAMDOMY/nXQ2d/5y5Rw4LHJxjNedUhyHrQnzK5t+ecEEnIORnvQl0wU8ZBz+FVBP5hGDk9OKd5w80g8FcY981xN32NU0WldjkjgexpPMKYOST3z2qPcBIrgshXsO9G4MCxJAzUFposqSpGcFTyST0pcqAcjKnpmqqzmUlCdoHTHekDsckPkjjHvUMpMsecwcjaME5yRyaUXJOQRg1TeUAglskelKjiTJIwM1JZbcjI3KGYA4J7VWSZCrYLEgkZHHNRvIGZ1DZCjnB61C8m50QEAAYAA/WmkKzRYkd9xRSSoXOSKwNejJgVXO8ZDgDtitkTgAq+Qe1ZOqW0t1IiWwLSSDbtUkZHem5KGtzCcrK7OEuIJbq+2xoZHb7qDvXqfw/8AhVc6ncxXF8iiAqGETdQRzk10Hw/+FR+0RXc8CibbhSSDgfjwK9qsNLg02IpGSSeSWxycV8jm3EEqd6GHfzPgMzzTkbp0jG03wxBaqCiADvgY6VrxLBDuZYwO4x0B9qtxv8mcYGcdOtVNgUkgAqM4WvzCrUlVblOVz4tzlN3kTLPIMGJc85JPGB61b0/xE9r87SPtAyChwc/jWRJKoAQnAznJPWoJSgyQDk8kisVTUtGhqPMeq6B4tMpRHlAkOANxHNdvY6uJ1A35PSvniy1B7aVJ4zh4+BxnGeK7vwn4jXy1M07lixG5xkE9a550OXY4q+FTV0evG6RlALED1FL9sTICnI6DeMZ+tczZawrPkHIUZBPQVYfUlG4jG485JBAzWaU0eO6Mk7G014WcFwASMcDgCopLkSglfmBJI9yKw3v2kKsSAB0weCKlN6CEaJSwbAwp6nvVJyXQFBo1xcMN2QcAAgDkk/Sq95KZojvCoMYJA5FZ0V8QS+/OD2BGPUfhReXmVOMtx34yKiTla1ioxaZy+uNGbkIRksDjA9KwzkSYAyOuM1q6tKrOcHDA8N6VlJglgxyQcZ9a5Wj1aeiRPbyMWyTkDgA9q1oLhLdGeRyBj6AGspCsaDJBIHbvVS/1bMRKkgqOcc4xVwp8zsOSvsUPF/itLSKNC/ErFV9iOc+w46mvJNW8TQ3U1xKJY1XOCGbBJHoD1/CqXxJ8RzXF2rCUERuWCngHPGPxzXk19PLPcyF2kB3E4YkgH0HpX9FcFTWW4bmtqzsp8Pyx8eacrI9LPie0ModiC+MYFLJ42gETgeWqrwCB3968nKyEMrsSeSMGoGZoLcxlyiHuTySa/Tv7dn0OmnwXhr+8z1WbxjbSAlXwSBz0FQp4wtIypQMrkANk9ST1ArzBZHXDGUk4AwxzmrAd8q/8a9MVm85rS2PUpcI4KG6PQb3x2wQiIBBjBYHr9RWW3jOWQEByDj7wNcsrhlPbcelM2DLEkggYrmlmdeXU9inw/gaa0gdAfF8hVmJO4HH1qhceN7wkgSFSRwCeo9ayZVVATksMVkzZkJbczY6ZPQVzvHV39o7I5ThI7QRpzeKrucuN5DdASSRjt+NVrvXry4LATlDt4A5yay4wW3sxZgxzye3akdWyZG+8P0FL61Ve8jX6lQhtFDftc8luuXIBJbLH5voarzzSEgmTBPyjHJFS4+QKBkdeaaEjkIB4OcA1n7Ry3ZqqUVsjPaUpOQTkjqT6VagKswwQAejZ4pxgQMqhcIBgGiFcZRVwhOc46Vm2dEIx7FpMuyxqMAd85xWgsZG0EZyOT6VnxK8QP3SOMljjAq/bZOFHPckmueR2QVizARGCQMKeuKsYBKMQoB6ZHemRgQxYdT69OTmpU2FwHztAJA7g4OKwOyAu4FxjCnpj0q3ARGCHYkY9eKpRxO2TjJzzkVPCFbAAznIFSb2L7gKgcowUnaDjgH0qYxoFxkYC7gRzk1AkjkFGJIJztJ4+tThSMK33TyOKylcWo+EHyRllLkZIHY+lPQhUJkGGHAGetRkjBzgEAY2jApWkTALHOOOKyuNIc0e7BUnGdwPoasMi7AoY5xk8d6qhpApKJuYkZC9h6/hVmSVSQpILAdatC1QQuVwQOR3xTpYDOpIOBnOT61G0siKXQYA6EjoaZZuwgKlix6lj1pgPLvIqhgCwO3I4pjszqCwxzwD7U4uCACCV6ZHY04KSRkYPUZFRdlCw+WZwgJY4ztweaveSQEc5JXj60yGQhgUC4zhsDt3q2JAVXkjnOQKaMm2iuMTbxgqc8g96oyMYmIJyScBa1ZAmGA4cHg461WZCr4KFgQSGxxQzWMu6M57gBCFIUsckZxnFMNwHIUNx3x2qxPZF2ABwW5wB0psemGIHecHPFZ3RtzKxWdiDuBBPA5qvcxTLaPKrEoGCtk9Ceg/nWmtoEV2csOOP8ajkiLfKyhQTjFLmRi3bY5ebR5JgzuVJzgBetQw6PGoQlWSQMVZgeAMZ6evFdXLaooKIQpAyeetVGt+VCDAJJbPfj+dCqNdTFqLM5LUIMj5h7ilR/IQgg+gA5zVt4duQBuA69sCoGVQrZBAznjtVKdwUEx0rm3hA2rKxIOAOoPv7UxXMpbYxEeM71IyG7ikAd8gsvIwARyKrqrpGUIBxyWPetUyuVErMEIUEkA8Fu9VL+NSyEgEDj6VI0hLEgBiBjr0qvJK6EHKluoB7/hVXIlBmesBdgCcYOcD+VLNC/ngggoBgqfSrxt3KkuFErcnjBB9PSopYi6MA2CBgAmtIs55RZnmMpO7KCF6ZFIymaJwRgAE5PHParCo0edwwSMYPeoZM+U4LYJP5V3UnqefWjzRaZw2r+Z57gpkE8DFZKARsXYkHORgZrptZiMblcZOMg+orm3kCuQeD719LSlzRR+H5lSdLESidD4IVZPE2nEyOC1wjKBjlgcgAH1wRX6h/DsFtAgBIMwjUqpfG0HrX5beA42uPGfh6MgsBqMLEg8AAnr/L8a/U/wAAJnTICygxFchlPJ9M56V+MeIcrKmjlpNqB1iqscuEJBBzknk+/FSqohZXQKyZJJJznI4qNRgjJIyeoGSPxp6kpgAAAZBwc/p61+FN3NBSDhQMgDnd3+lNljMqlHJcKONx6/jUkmdgK5LE4Kg9B2OfWomzuy7bSOxNc7sNI5rxN4Xh1SEqsYxg7uM5HpXH+BdDn8JastuCWGVYkA4J5yMHpivVuM4KYTBO7uTVSTTopJRKeJM53EV10cZUox5IvQ6FUkly3Ov069ZoQSTgjjmrT3W1SFGWPU56Vz1hclgYw2ATwV7VtW8JZi69Wxkds0vbOW5xyWtyWEPLkk4ycBh3HerfkGNApI2DAHHApY4QqgA4A706Vz65B4IzWqaZzsczhAFBIGME+tUp7kgEAFiegByTSTuuQwHJyM9xVSViCxGCWHOBjP40m0NRIJ3PlkksoPBU9fxritchE8wUkAodwJGSTgj+RrrrjJVQDk/7R61yusRNLOIgfLmkY4K88nkDuABXNKbudtJ8rJvDumicnCnAIXJ5z3ruodNRICHAYMBkY61R8N6W1raxRsQ7qoLMeMnvxXSxQnHPB9K1V2tUZ1p30OO1zwTaarCyvApDcHA6fhXifj/9n+21RXeMOpUlgBjGf8K+mnQkHaQSDyoHJpjaYJlcFAQww2e1dOHxFfCzU6MrWOO6Wx+a3jr4A3unM8kaMUUnJx69PyrxTxbpF7otrLDLGUXcFO4dfTBr9bfEPgGy1GCWKSJSrZzjue1fP/xO/Zzh1iCXy7ZSncBev41+qZZxzVo8tPEK6Ib5tLH5i6krpMDjB96u+F0c3TnZ8p4z6GvffiR+zxc6X5rwWjsQeBtP8682s/B9zolwyywEADJJHSv2DA55hMbT5qctTuweHdStFRHLCx2ksCF5+hqwqho87yWBJ5HSkKFJAh+9nmp2QrHkgbl7etRVqczuftOFhy04xQsZK5BG7p26CnLGJGzgA44pwA2gHAJ705EIyAcnOAfSuRs9eEQG9MknBUYHuakjQBQWyjE9AKkWOYtkEH13DINSzwucEkA4zgVi2dKQxoX4KHk89OtI0DtMCQD0JHbg1IGZYxu5IPT+lKqnBAYk4JGe9K5oojCjby7HGTnApVBUA46jk+vpUttCZHXcTtzkkdhVxLMxsWCknGRk9KOYuxmyRhgQoIPXntT0tHwC3J/vVfggLSbyME8EN0FK4MYCsMEnGV5xVphymWYHUkFACM5IpogCZO0OCOQR1rSdQQrEjHOcd6GjIwyAbVx14pqQrGILWVpSoQoeoLdMf410Og3jJMkRYhMjOapS/dZiNuecioIJ2imRwdgzkgjk1ommaRTZ6hbXReNFLkJnkeoqxJsQOQMs3IJ9PSsHS74PGpZgCAMkc1q7yzBshhXLKOuhVrbgCr5ERdtpG4MuMH696VijYYBkDHaAeckdaHuCgwBtGeT71GS2QFOMjORWTiUmxAzBmG47COvrUbmZtzBowi9CeuPrTDndkjAJxkmoWw6kEnCn7uamxaHXUvlQOTtJI4x1Pt9a5W5Ym8KpuI7jNbV/dOISI3xHnBI6EgdPqKxYZQzhzzJ1O4VrGIyUhFTcBuKnnHY+mKsRyM9wrhECABju5z7YqFWQyANkFsnAPFSHYGCBQy9M1pYhs2IrlmxtAyOeO1R3cUdzAxJyTkk4qG0cKpJJUDgYrQhjDIAEXBOOTjFIhNJnG3ULRSBHGMAsue4qssxDISDySCAM/jW1qlqJLoKkZSVSSfMOFb0x7VkSQmMjBwT94Z6UrnVFpj1VCACMjOTxU0Mi5BAwM5Bqt+9QEjJGetTeU5YEEk8EDFSzSyNaNFnYM2QByCO9X4IwJASecflUenW7OqmRTsB5I6+9XXeKMY2ZA98VDRLlrYWMCQbgTgjkU9J0QFBggcgEVF9o8tG8s46/MB0qsruiMznJxnJ70kmZtk0t8HDqGBUHBX0qsXMkiAHK9QKSUl4y0aqCcHPr60tuAuUJJycjjpVpMzdh5AQsWzkZxkVHb7VEhxtY9T6iptoBHOTk5yaQYZ3AGCB3q0SyNnCkgjJGKlgQMsgKgjbkk9uf5/40iwqmwKd7nnpjJpYnOSSpRueCaATLETAIQg5UZPbj+tTRoXRXLhQQM57Gq8bHy1YgLyRt9B25q1ArElFK496hsvUttGFgZgd4GBgHr/8AWpMFRgAZx1U0qgqScqQecdADTyVCFidpznHrSTGmNRi6qxGX+781PmcqqqxwAcDAz1/z3pYmC5JQkDnHrSFhO5ATAHU9QBTuUgADAheMD8qaqneCzeYewJ60GQruUoFHQtjkjsKBCkYDsCxHG3NIbH7VwHyQe9NEgVwFOQeTShM4VRgfyzTHaOLeASgX+8c5x15pWvsZPyJSicOXLHBOCeBWTfaklnGiry5JyD2qjd6wGkdYyQh4D+pHasxiHR2LliD90kk/XJrWNN7s5JSV7IHuzcM5ClQWOAxr2f4MeKhZ29rp7SAFECtg9COn55NeLCEssrh1WNQCMnkk9cCpbLU7nSJ0ntzg5BbJ6152YYGONoulI8fG4RYym4Pc+8dJaC6gRyd7EZHv6VqRwuX2xqQuONuM/wD6q+bfhv8AGLYsUF86k42gsSMegFe+aJ4ptdUtw6SokeAAc9sck1+HZlldbATcZx0PyfG4CrhJuM1oajqWBKDGDg1A6swIA3Ajkj+VXBtAYK5bH3i3T/PSopo0ABYYIPOK8Bnlo434j20k3hK8kUKAVMZOeRkZH8q+NNbZRqVyBguhGSDnOPX3r7F+KF0kPhDVkMgCPEFIB5Y7gQAfw618WazMWup2AO9vmBA6jFfo3CrcVJn3fD10pMiWQ+W4QkswPIGce9dH4N+Emt+M7qHyoMJuAbeOCvc5r0T4H/BifXFhvr1CYZc4Rh0GelfY/g/wVZeHbWKKCBEVVIbaoyeMDn8q9XNeIlhk6WGd5LqdGa579VvTo6s8x+Fv7POleFbKKWWBftBO4ufmIJ5xz0r2rT9FisolSJAijjgVdjQRoEyBkgfiKeGKo2CTjk47mvy6vWqYmftK0rs/NcRiquJnz1HcZ5YjIJPGOaeGVME9MZ4qGScdc4NVpLsJEHIBUkgnPTFYXS2OW1zQ89GIcEYI6ioHuF3lCcg9Rmsq61Aqi7MA59axtW1g6bZTXLnJVTgZzkkHFXGd2kaxp3Pmf4+2w8YeINRuY124copB6gcf0r5g1/TZNLuXSRMKOlfVtt/psd486q7zzM647AmvMfiL4NScO8cYLddw9a/VMjzFYZKjPY+5yvGyw1qctjwk3OFweARg4pt1II1RiyoxI25P3qn1fTJdPnVGOEzgN71UWQFipQOVJwSM596/U6TjOKlE+3VSM4qSBpHWQllBBGQF9e9AuVJ28g5yAR0pgnbBGASelVnlfqQSOxNdkbESlcty3KiMDAQjI+Xt71RmugqEDDZGM+p9ajbdK7KRgkY5Pel+yO5AZdoUY2+n41pzGbKfmK7EBgHA6HnFOtLWS43nAWNG25xzn/Cte3sYLb5yQWYDOR0qeWSKB2QLsKgEnGAaly7GTRmW1mkTkyLkngZ7VYRNzhSCAOBjtSO7OSwIJzkjPQU+AM2SSFHXNCuS9CTzFhkIGSQME+ta3hS6liv1cjDt8pIOBjPpWcLd5RtQZUnOSOord0XTTFMgfBwQR71vCm5dDhrYmlT0mz1XSJt6oWJY8DirOoogRnDYKnBJPSszR3KhVVVRD0GeSe9WL8kxyogKEOc98EcEfzrVRibwtJJofocjm4kIKsoUL8wz1611O15UUhsooAI9DXF6fqElpDcCLYwKgspGc4PQHsa0rLVTMUcgRrkfKDwa6qcILQ2dNnTeSA8b4LEDaFHvURAVQ+zcCSuSKbb6nDIAhOCRkc1YLIWBU5B4AzXQoroTZojWcKQgGwYznHQ1Q1i7NoDIrAOoyARz+VWrlkTl2CsOAPU+lc3rZe9YOCAFPHJ57VzYhctNs2jBPcpX+p3GpwMHkLCNdpA7DOce3P8AOuI1KznvX8pW2qeCe3PrXRnEEjqowWPzN6moWtxHhwhYHPIGcH3r4BSaqc7ZDpXVkjjrGY6UhjdlCqDnAwBVGSxl1m7KghUYkZbqR9a6ZNAmvL6WSSNTbM24KFwV+p7jitSz8PRRXEchBMWOBggjNepLE01G/U5o4STeqMt/C8OnWKO8RBBC5PQ46/5963LDTPtlvE+PLAOQFHTFbMmnR3FuCAxXOACenvVC4n+xKyI4BA4A6CvEnWlUumbOhCC2Lt7rAsImTzVDbRgqMAn0rmrm5aV5ZAGyxDcnnPTPuOKrXNxLfXG1xgLgjPHHrUkgR4Dg8n+VFGkoy5ramWiMm4u5Xu0cFgVJJAP3z71NfarLNCQ4JPQg9jUc8RD7iQBnpVCWb96UXnjJ/GvoqMhqzHK20KQhfcMFv7pzx9a6HQGeKWfcUCLGCVIJJyeCP8awoEcIhkULITyuc4/GtnTZktI5ZPMIODyx/T6VtivfoOJjWacGizqd2vlujcliDycdOlc5eO7yl8AvjHHeptR1JZ7oMCAF5ORjIxWel8POdsAiQcEjOB/SvmaVCUTxeRotRLIoLEZPoO1VvOnDuSMIRjkYyfrUv9qRWyAKm9uQRnAPvn2qF7qOYkFwPb0z3r2KNFvdFKOo1JUmheCQ5RiCfc0jWKybnxgZGD6VAZWCkq23qM4z+NbEpR44igAVVAYg9Tjmvew8OTY6YrlK9gHinADYQkLjHT3+ldHcWyW8AKtvdl5I6fSsi2tXcqqAkNyCK2ZYjBCA5LEAAV7EdjZGTAMgkhsZ5Yjgn0rQjtSxjlK5A6BRyajWMI4GCQx5UDqfpXQxxGG1hQAEAHAI5Gf61qrM3RHZWhcq+3A9D1Arat7LyNsgBZB2x1qvYFYTvaMEjg8ZxXY6fZxXCISpBxkg1ooorTqcot0IrpyI9oHI461MkzSzB0yDjpjpWrqehhpmMbGJcHDYyPyrGZZLZygPPGTim4o0jyskuOVIJw54FNiuzEChAcjkZHQVYHzYJJC9TVbUliCr5RIbqeOgrN2RokkWrO7SeQFlUdg3cGta2uYI5CFQK+Oc965NA6OAgKnrxVkCXBcvg9OTQppEuCNjXr9ZIUjhIQ5C5YZwT1P0rm7hSXIYhxjgA96mkkDKrMSVyQQT1qDapIBHyk9c9BQ53M1ZGfch1WOQYZi23nsKjmAOSCSDzn0q5eogQOCF4zg1nyMqFg74JXI56H6Vnc2TIryWV2iwAAD09RitvwfoC67q7QIkpdFWR/l+UAnHWsV4TNt2NhgQFDdzXufwm0qHTLAeaQ0u3e0hGCQSTj6DOPwrSK5nYxqz5I3Re0jwbbafbqXUBwOgqC5NuGn8pMmL5WPTB4I/Qiuk1q+SzVgmGYjcASMnPTj0965LIl34TaSck4wCT7969FKNNWRz0nKerNjwoixu7qSjuxYsOpz/APWrr7hhBGJTgFR0J5wec/Q1xfhi6EVw0TcgEk47cda6PUnzAGAwCQcjqPas5z5Y8wpwvI6bQdUV7Uq4AIIAA6kHOKLrUogWZHwSORnGfWuIm1hoVaOL5SBtLL3NNXWmRQdwLscfMM4r8qzzEyqztTV2YywN5cyNrUJ2mUkDAzgk1jJcNaM7QoFB6+UvU/1pYLs3MzRSlgpBYkdRkcfhWlA1uIowEWPBxlQSFB9uuK+do06k3ZnZTpezWqKHk3twucvGrchjxiiO0vXjaQqzhTt45wPpXQW1sEdg8gkQDgjkVYjZASpQEZwMGvZp4JP4jXnS6DfC+kv9uUzAMRkAnsK9HXS1jgQ7Qwb5eSOK4bSb9IL1QRgE4JPavUdNv7W/iSIQM42j5mxg/gOa9COD92yPnsxqTjJSSOW1DSIkQARgknHyjoPWuZvdCVHY7AFznC5wPevS9Q04uCEGV6CsS6sAiOjKQRyCOhB68etctWg6fxROKhjLPc8q1S1kSUBEYAdWxgj8KphgSd4bI46ZzXoN3pYdmLKCRzjPWuO16xMUsmwFRuySBgD2rxakIX0PoaGJjPQwrhRGCQMt6Y6VRuHZrVUBCyswYjHQA+vuM/8A16nu0D4BY5HJOetV3kURgIFwMkEdye1Zqkj0FZjLp95PlqQhHO3t7+9QTyFiGRtpwOp4x3p08rKgAJIGSQDWNq2q26Wk7LKyEL8oAzk+n/16uNDnaSMKrUIuTLUuuQxyCIuHZiFOOgrkPGPilWvIoEYNChOSCADzXn2o+IpLbUnIdiAcjB61l2stzrF+ElbcjtyDnkGvpMNlMKL9pNnylXHud4xQnjnxb/a8htoARbwupBPBJGCfrXa2PiKKLQrYgl55U5VeNnpRZfCCTU5VeC3DuRwqA816h8O/2fxDBNeaqAka5JjY5IA7Yr1PaYesuWmrnA8TUpO8zysa7dQeRFESJJG6eoHpXpPhuGZtPCSB5p5G37yeQMdMVxV20cvie9NjZvNFFKY4hjggcZB7Z717Z8N/DdxL5Ut4gjlYBVj64J6CuDFU7e7GNmelhsXJ+83oR2mhS2sHmyxssrKMbwRx2rMm05pp2cAg8j6CvY/Etmlraw/aQC5UAAdfQCuUisYPnCpkjgjHP/16+erupHRI7oZlfU4WGKXOQjAAhQD7VbSC6uJZBEjlwASOgH413SaPHIIg0YVgD82Op681ZXTI42IZQA5LEjoT9K8yaqPcp5gn0OUskmbIfIcfdJPftVyCAuWEh27SGBA61pXHlK+xEBI7gdahFpIYmByCwIDDuKxVDmkkyfbqY6K6WPClwFUljx1GOlaEGqWlmDKXBIBYIpya5G/ie1cgykvjjngfh61QSYqxBAB5zIOCfUfSvtMDkEGlUqSOiOFjUSbZ0t54tn1dAqII4TwADyR7mrGmaKLnLSKxBIOFIAH86p6Fo73AiuQGS3JyGI4cjt9K7S2cmQgjCYxgDofoK/QsPQjCKjFWRUlGiuWCM5NDhiRsRnPBORkCsO/tissaRMxJYAd+/T6V0+oaiI1WJACTkE56VLpWnRCYXEiBmIIOR0966XSvsTGrJast6FaG3tcOSWGVIBzwADnJ+p6elVtcQ3u1MsTkKADnP4VpzToYyq7SOprNudUgsI95bLAgFV7L613Qi4xITlKV7ambHoIjikdwSw+YgHk+1W4bGO2QykHgZAyTisfUtduriVPKlKRqThfY1pWN8k1qQ7guR0zWcnBs717T7TKrySX1625y5zwMDhfStqztYrdcg/OeRXKrqgh1FVyojJIJUc/jXWW0qSQo5wA3Q561MbPYqSaWpY83LFyDuI5PpjpQMyAPjPYH+tOjQNJGpcKGOM46Y55q9YWY1AYQFFHIJGOKpyUVds5nKMdWZYtwjAlsFjz7mmGCRFLDkkE59K17zTpYmYAlRwMkelZlzeIm5JSApO3BOCRWTqRtdMqFW+xyd5cPcXYiIPlqdxYdBg10Ftew2VuAjAytyOetRTaO0MMsxQpGuMZHr0x61Xt7BAQ7oCV5yR0/Gvl8VSli5Wud8pQmkhft0dsRcXZCyngAZ6E8VLJqEUyAh9qHknHSsTWJWkLqozngZHSsdYJsDcxA5XBPGPpXpYalTwcOVLUqFKLOin8Q2VqG+dVAIXgZwT64+tXLS9E2GRwykZIHeuMuIgIyqJnuCOhq54euHtsoUbG4NyeU9CD9ewr0adeLdkjR0o20OvLIzELksfXkfl2qFQGJBIKj0IwaoPczMC6kgE4O09c+1NnnaNQCCpzj6j1rvRzOBLcEMxzJkLjGDgDFNN0VwS+eMnPOR3qks6sxLHbk457VSurwKxCHIAPB75o5rCUbmvLqkaKhLbQo2hQeABTf7dVGQhlxg5rjtR1QkoikYUkkdcD/APWKx7rV9iARPls8n0HpS9skX7JM9HTXY8vkh245B6VIdfy6KIldGXiQNjB78V5gNalIZyRGT/CDnFKuvtCixlnljI+7/dz1xWixMeonhz0ua9gnQIXVmPOM/lXN3ThZBg5OT09K5ceIVuFcRsVGCF3cEex96nOtxyRoA5FwwAYE9MDt7VjUqRmtCoU+U155/MyoBVcdagkhBZSCy+4PBrMS/E7DLkH06Zq6L0SKIyMleQfavLm+pbQ+SzSVyR268VD9hRFOFALHOcdaT7aUyQMDpn1p/wBpP3gQQahMm8kQyaesqorAEISygjOG7keh96r3GmJIGIAXOSwx1J61e80g9Mgjt2qBrkMzKSCAOhFaKVhc0+5jz2yREIoBJHIA7Vl6mSmFAOzPGO1b9xakqWQ5yKpz2ZeMKyZIGRxnOK2jMbd1qzwTxoJYtWLDDByFAHYk8cfjUGmXywQOiOwfJyeuPUCvYPGHgiG9st5t1YknBHBBxwc+xxXig0u70+4dJQdittORgsQeTW77pGKnZ2Oo0FyLZ2JBBY4A4OPWtosCyRjO/IJz0ArK0uNYlGzkYwc1qxZecMMEKBgA5rCU7HVGVzRtowEJkwBmphJ9oPlbFKYwT3INVbi4LOIlQqBhs5zn29qvWbC3hKlyS5zhgOPauV1Lmrdi9aeVbW42El1+UjHA+lSSSyfIcBlJ5qBACuSRGhOTjkjHtUkW2Uly2ACCAM4NZyfMYvUuRyJBDG5CmaRSCCucH6HpVZbZw4cqAM5yKd54uLtVdCTnhhx+FdNZaeGRCVwuRzjrXFVo86IcrE2j3r29uUc7MqzEE9AP059K7LwdcJeWiZUAlWAL8EAew6dK5G4sDHjAyG6AHk1m2+r3+m3bRQeZtlyrFewI5+n1r5nG5bCK5lozhq0VV1R2+sapNe3BtYGCwKcP33Gor2xUWAJAcbgAM4x70nhy3T7Kq7ssBlix6+lX9bjjayCiQID/ABe/tXz+i0PJlFRlYRfEcUFosEG4TMpUtjgDnvRo0ayWyPNILiU5y5wM8/06Vz8OmSRW4JJJ6lmPOBRJcPYW0sgkKhRlQR1A7Ct4UI1NLmkaMXsx3iy8QyYRypB+ZTzx7GuaW8DEYOQBzx0qK7uXuJSZTnjIP196YlqwBLEhDwPrW08AdsKSSsa9rKkhAQ5AGTirSb+MgDnOAelYVuTaSBlIK9xngn1rQXUDuLBSQeoXnArzK2DcSZQ7HefDeNV1CZTIEBfeTI4CgEdeenSvSLfUdMaY27X6NMp+7CckH8cAg9OK8AlmfayByiMMcHAP1pbXU5IXB3mNh0Ck4HtmsqNqPmcksLKo73PefEVs0FobmAFBGMFgcHnoaXwZ8RotNYW2rS4CZAfG7Ixxkd68qtvEuoXUCxyXDiEgZjBzk+59KZFIVZyWLOzcfQ1dTGKDTitSHgU1yzPXvEvxOMuUsQCsnXaSF49q5zRZtd1W+N0br/Ric4AyD6c1yVlG08oUuACwUZPbPP6V32lXZspDBGcRZGADxx7V62WY2risTGK0N6dGFCNoIveL7WZtKid8vIgOfYe1fNPjzU5Nzshw54H0r6m1W3l1HQ50jYCQqVWRjjax6c18jfEK2MF/KzsQBIVPoAD1r9XrtvCtdT1sps6tmcbcXDMpJIJHv1NUnnOHBBDMNu3HHrmo5Ll1kO5gRuO0Y6DtVJrkIMZZ15wc5wa+Dkm3c++iiaa8doY4ssUQkrk5C56j1x7VVacqxIwSTgd8iq887rHuBwCOvoahSU4Ql8soySBjNCRukWZbsjIK8gfSqDSkjLDDHnGc024vFZgScKD0J71Wid3kJABGeR6VEi1oTMGK71I3AjAJ619C/sp6NLceILm4VEeAEb2IyVJHOPfkV88vuCGQghV6YHU19s/sdeDvs/gY38qFpr6YuhPGMe3oRivks/xKoYb1PmOIcRGlg2n1Pab22e3051DExdMeuehrmIYlJJIYkcfUV2viJf8AQ3QtwwwwXjNcnEpJyjZGOSvb1rzuE3z1G7H4i53uMeJcAgFQRkbhjFcH4qiBmLsFA56DnP1r0eQ7YS64zgjkZxXnPiQl/OIGe4z3r9ZnH3GVTfvGBo8bLekoCFwCAoxg55P1r0fRozKil3kkKjILHJzXBaKCsoIOAMD616Lo6kIgAwSAa/mjiSPLjZHozlaGhvWKMj7AM5GSw7H0xXT2XKIMADGDnrn1+lYunWxDBg28Acep/wAK24MKpAxkDqO1fMQ3ueVJ31LsbIzEAYIPf1plzu2kFgTUKSHccnJp8smEGSMdSTXQmkZrUqsUKEOcZOScZrLv0MeCDkk44HQVR8R/EPw94Z3i91GF34/dRHLg/SvLPEXx+nuozFoVkIQSQJbo4YD1wAc120cBiMTrCOnc9bDZbisSrwg7dz1VpMFgTjbyRjoPWsDxN8RdM8MWxEhlnnC7SIYi4PsSOAfes34TWOq65Euu6q8tx5oZhGzAYzwBj6c81U+M2kwS2jHBjBIAAOOR06V+gZLwU8d79edl5GVSiqFVU562PMfE/wC0Hr128kWkqNERSVEisHlPHBB5A6/mOleJeI9bvtZuHa9uri9mJy008hZmPcn3rZ1mGRLp2SEhFdkIxjBB5P51zl9bOVIyctn5j0FfpODyfC5Y+WhGzXXqe/h6VOGsTjNRieGVQ4aSMkksD0Pap9Bcm8RAAUJwSTg0/WlLBUcMAvzFR3NUdCmaHU1cNhCcjPY161VtwZ9PhHaadz0NEEcDAgB8nknqvpiptDlP9oRMAXDNgsP4RVYyEwhiQWY/nWt4SjWTUgHQhCONozgjqSewrwWu59Ni5WoSb7Ho9oqraomQSR271m30ghWQkBhggc9K10VI41I4BGQexFcd441mGxspIoiDPKCo3ZHP4V9Dh46JI/LadN1qvLFdTznxNeG4vYUWRirEAqRgnnsR+Fe5/CvTxDZwkqSWIXaO47c182SXiNrcE9wcOCI0QNkDJzgCvpbwH4lg0jR2uZ0wIYwVToXboB+tfm/GbqVqcYQPosdh3TpKCPddGhSwsmlYqRGrMRIwXOeg54rwXx34ovPEviYwG8xBG+0RRtnB9OO1Z2s3nxA+KV0bfTNPuRYCTaWjGIyv169K9I8DfB618G24nuVL38hG5ichSevXsBX5xg6dHLkqldpy7I+YfLh9b69jEtfh3PrVgkBiEMBUZkfuPXB711Hh/wCE+h+HmE0UP2qfIJlk7ceh6V1+8sVUEYAHQdaUO2CMgEds4wK9LFcQV8VD2UVyx8jleIqPqQLEAnlEYCjhRwBUF3dJY2rTSOqogJbfkqPy9atMw2k4O78q8p+MnjyLTo2sbGYglf3m3AYE9QR6eleZhqDxdVQidWEoSxNRQXU82+Kni658RajAgmkiiicqFUgbV54PqD6Vxi5fAZ8Dnbjrz7/hVWWMbiwyzM24knJJNXILcs6EgHIyK/VcFh44SkqcT9jwWEhhaShE7Twfq0iAW8h3HgKwPI9TXpVkkE+1yQWHX2rxXTX8q5DngL0Hoe9epeFtTU7N5UuRlQRkHHXNfT4GvryM+N4gwGvt6aOsTSJb9GMYzjgVjSW0ttclJTgc8HvXaeC79H1B0lIeDYQEBwd3Y59KPGOnQQxO8bx4bqoYEjv9a+jUOZaH5977ly2OY09lDlVIB9D3retMYJxknj6Vw899AHBdwiD5sq2P1ratfEcW1HBjYheNz9ay2drlSw9R62f3HRXZKlVGRjsR2rPu3ESFgQ3HQcgVmT+IkkfIcscd+lZt9rT7H2kN1IHbNVePczjh5p6ojvrlQzh3wxPAHIH41nSXhjZcDOe4NZN5qUkpOUCleqg5AP1qs2oh2CNlXKhiMdeeMH0rkn5HXGlYvahMLokYzxnOelc9LEGcgjIY7a0mmRxgkYIwCD0qBY3iJKOATyCf8KxVr3OmHunD+IbB0mBaLAU4Ddd2KoDABM8mHxnIHPsK6zxJKAqCQgnOBjua5aeMMxG7cc96mqla6PtsscpU7MgWTewBUYyMY717n+y9C517UUVszMVkAJAwo7Z7/SvD4gvno/BAOcHoa9r/AGVhHF421JLtwYpoS0YXkDJ4Jx1IIHBr5DPlbBTY83jbCux9I69pLBBKApPZVOQPasnTdRa0mXzSRGrDcp44+tdxPaJPZAE71I44xmuN1ywMaFI0IOcsWOQfp7V+ATbeqZ+aU6nOuVnW6dOmoRhkAAXJxuHFWJLbev3R0yfpXnWi61Jo9wimQyopyQw6D0969F0vUY9ShLI4Z26AHoPpUxm9mYVqcoO/QzpLYRrgjJyWJzUtmwQnPOegq/LHhmUpggjLEdvY1GloMkquewb0rS0mcnNcsrMGQAKSSMgAVxHjT4gRaDCYo2IklBUYGckdfpXfQ6QL6MxON6yArkZHXvxzXzz8TPB/9k6rK8DTAeYSBNKWAXtgHoc5r6LJ8uhiqt6z0PZyvDU8TWSqPQ8f+I+v3cl9LfmWUu7gKocjA9sGuYsfi14k0gkWmoSxovAUyEjnvjPJ+tdV4w08/ZBI5UbTgljjBPTmvKbqMwyucAHOARzX7NSyvCRpL92vuP1enl+GcFFwR2OofG7xdrSm2ubhZYNhXczHI/DoO/SuNuba6v5SZUClgWAB4NEBVsmU4yeTitKIjAcElQOeO1bQw9OjrTjY6qeFo0P4cbFCy8NpNuMs5hI+6oGcn0rZs9FghKhF3MmASeeasxwF9sigEkZAB7VctQyqQEUEnlhVO7NgMIBIC5PWoWj8xSpGB2q/5Ltkqfm7D1oa2bALIcgURiidjkNe052YsBsOMqx6H14rLs7Qo0FyEdwuSwIwAR0x6iuw1e08xCgeMAgZ3dfwrKtrZoIeI/MTGAntW1S7puJjVXNTaPrP4Z6EIfBukyxIrC5gE4O3BGc5FdrHdCzIQxMgx1AGDTPgVBFe+AdPIKo6KEXfycAAYHsOfzrrNU8OjDuQGbkjHQV/PeZ0p0q8+up+QV6lq7jLucNdXpnnKByfYjpTViLKQy5PXcBWtLoX7wHBD5wMDr7UxbMx5RiCAcHivnXVZvCSPNNd0I2urG7DYd/nUA9Rmuj0H4kw6EkcWpFoiSArYzxjj8aseIdPUSB+CTwOOwPSvJvGwEFwY0DROp3MrEng/wAq9fBpYuoqcketRo08X7kz6d0PxZp+t2yzW1whB6AkAn3x2rahmVskZIPRiOD+NfD+leJtQ0ScPZTAuDghx98k8c9hXsXhX9oGVGjtdSBcgBRKpyAB2x6V9VWyDEUlz01dHLjMjnR96jqj3u4CyxEAAEjlSM18xfH3SZLfWlu4UAWQMsisBywAwR+te96R4ysNbhSW2lDhudoPJrjvjHpdvq+hPK/lCSIh0UDDEdCc/ianLFLD4lOcWceX8+GrptHxX/Z0tzcs00m4knbkYx7VXmgNnNvJBBzuX1rsbnSBaTzKSxYtkZ9+mDWNqWkSXOwoNpyQ/wDs49a/XoTbSZ+rUpOaTZmWmoxTZAXkcD3rWjL3ZAcYXIBH1qvp3hhLYgHhAS3ryTzW4liibAgxg7iTnnilUkmnY1m4rY7Hw1KlikQcqgGBkjJAr0HTrmK6txK/KZwCpx0+ntXm/hbRrnUZSEQNEcbZATz7V6rofh2SyhQTFZT1wuRj0B96/Js9VOFTSV35Hx2OVNS3uzQsr2QyBIc+UAAMnJq7HOjyFZQVlBAAzzzWLr2qxaPAQhAkIzhTyDWb4e1mTU5kYncw7nvXyShUaueLKi5Lmser6JsVduG3kZzkYx6fWuitoASSCSRjtwR6CsLRox5CPkKcDK56Gujt54YFDyOqAdicE1vSp3ep89Wi3LQ2kjSKJGIGAuADXkHxuiia3KhA8eQx2jBBx+tdzeeI0OVRyQD/AA9xXknxU8QxXsyFJCoVArKx4LGvs8ojapyrU9DK6cvbo8W1NT9oJHAB6GmW2WkBOCCcYx0qxPIkzlncEAnPHvWbqGrwQROUfaQcAHuPWv1WjBNJH6xTklFJljUL1LeIKRvYnGD0P4is9tUedioGwgggY4/OsK41J5ZCcbd3Bwcg0RXrFhkggD867PZRSudCcX1N+C6kVpCsziNsF4weCO3HerUFwJJNoDKVAyT0JNYcNwQyuDsYc59auR3YOCSRu6k9DUctiXY6iK5e2QFhgHng5zWJq+tWhyszBQT1PXioBciKN2LMwJzjPU44IPauI8TXrNIyg7jnGR2/CtYqUtBxdtzp5IrO6BlWRVUHBGetV3063IwrgAnO7PWvOnvZgQ4c/LkfL1NQS6xdSqAJ2CnghSQfzBqlSZSrWO/nW3tkOXQg5HUZFc5qt2IwY4AshJ5bcQQPqKwJbqWT5XdmXHrTYd2/KHAz3qvZ2K9rcts7zqRgHJxkirlpakAA/OR6dhTIGHllDwDzx3q7ajbKEcbFIyGx1pbBdsZNGAhjyQrfMfrUMfLgbAQOlLdSvMAQNoGcjuaSNGURNjaDg4Bzke/pQbJM0reRwgAGB6etbWlIJSmRkHsay4EjwJHQSIrBuTgAngc9q39OGAWKFXP8HpWchSt2NaCIWyZKELgkcZzV6IggEng8gEYxVRWdlQuMHPGDWjbRKVwwJY4wKwaM9jzRnPnq25toH3R0P1p0jgkAgEHsRSLdecGdUAAyoLDOcVCJyVUsmw9CDyRWCR0K5O/VD90/54prv5Lkg/KeCO+ail29d+CPmx16VE0hdlcHIPXB6Ctoq5qmy0kjLkEbkPGCf1p01wYUAA257+lVhdjBAX5xz8x4PoarzTPyT0JqmrBctSXJmlLDgt94Ef06D8KrmZVmLqdwB5Ujoaiec5YI43qOQe1RrI8zDIUbhjI4B+tYuIXJzIZZCAQD6elQ/ambcr5JBx0qFpfLyC4c5xuHQ02SVNoOGJJ/h4xUKDJlJIm811unDEFPLVdvYDnp71RvrtIyFLqpfJUE9QOtMu7+JUKEsWIwMCud1G7BKSlSDHkKCQSPx969DDUm5Jy2POxFfljaO5qw6wsc4iYgsecEdq6fSmF0rOI1ECgYx2NcFZqbh2ckgsQ2Peuu069EFuseScdcHrX1VPFRoRPz7H5ZPHTTNq6vfLiZOgbpzWJPIXbcWJPQYp1xMXAXBK9QwPQ1BvwCCM9+eK8XFYp15XZ72X5fDBU+SIx1/wBJLlsYAGzOAPf61XlZBKGDYA7ds02WQMcZJJphVD8hyD1Ge9efe57S0JXZAAwLEj5jx0prOrphAE7k9OtNCsjDPAAyPcVFLLuxgZBOSfSrSJch0jFYmDEFh1IqsGRiuHOCvORjmpfMIDAgAnJFVHuOUdipJ4BPc1okcs61lcthEZCVwCo5JPAqtGJGkkIYbevbmrCxpPgMcDGTzwDTw1rbbyQGLjBxz/8AqraNKT6HnzxsI7squgkJKgsQOMHqaJLdvlJGT02+lWlCS4YEKOAoGBUvmQbxvGR9eprojQkccszgupRCMhjIGCOcenvUskbyYaRQWOSDUst7CpwhBIPSnfaUYlQNxHOB2rRYdmLzSJQEEgOGByQeQego8ogFAxdSckVal1BFcDIJPbHQVWu9Sg2bUZUfBJAp/V5ErNIkElqYw5BLAnjJP8qb9nJUuDjHb1pFvYzEQG+f371Tl1JIQCZQSOSM96j2El0N45hF9SZpCqliwUnjOKR2LRhicE989ay/7UimfBYSDOdp6Z9aSfUs4ZAEVeNo5xUum0dUMVGXU1FkSVSmWDAZz60qI0jqQMBeoHcelZ1rMZgSOMnFWJ3BAQkqMcsDWLVjtjU5iwzh2IACgcg+hpoZlYhgSpOAR2qJI9rrjk4A/CpXZcglgMcAZ61kdCZEWKTbVYhMZpC4kyCCTjhh2odW+bAxnocUxA0WEK5BPJzQUSQAyMSeABjgdackSISACWHTNNy6giPIccg+ppzeY6gsAH6E47fWgBcIwQ5zJ3A6Z9KqTh8k5IBAGPSppH8rBBwfb1p6Zjw6nJI6kUXBOxDD+5QBuWzzmpvNMbGQDPsB1oJSXK4BOc5ppaQEqBhcdaLXKUmaFrqSJKnmswBPAArsdE1SMwna6lyeFHIAB45rzwShpFyAQMcitfTb8o6nAXHoevtWNWmpxsddKs4s9MgvPNMgDZJHJXjA9PpUzXJWZC6r8uMAc59657TL1EjIJO88nca1YSTICRk9cHnFeFOHLdHrRkpK5qPeEgsx47nFReYWIBJBPQU1Xx8wB2/3vQ1GxeKUseSOmR0rEtSRJlywZDgg9COtPe+ZgCUAIJHAxn34qNZ9qHKknqcdqr+eN4D5I6DimtTVO5Y3NFGSOAxJH1PelilHABwcZIPf1qq8xkjdG4QEEEHniokmKFT8zAnbkdhTSNEaBWFmD5YpjBGe/rmo338ExtEOCpyCWHr9P8Kr5DROhB2N0wcEfSp4oJZJIkhgZlwMLnJx0zz1pSkoq7FKSirtjrW3mmcg7p3J6k8gf4V6T4Q8Bt8lxLF+9K5BI6CpvBfgwQqss8ZlyOV6Hn3r1C1RbSJEMW7AC5XAwPX3r8/zfOdXRos+FznN9HRokFjp8dlalAnzkAMueDjocetOMh2oGVdzEgg9BVq5K87cjIByaqSPGwGDkg8KfWvg5z53e58C5OTuxnmOsxBBAAyCDwc1UllO4lCCOuCDyfbFSAh2eMD5wNxHoKqXEjAgZxjsaySuzSMRJJF5Vhl+pzzVZtw5JyG5HFK8g3EnIyM7hTZCHOQc9gO1bpWNlElEgRQFICnr9a07OcQyo8eQoA+XP61llQYwACCDk88Yq1A0iqGUZPTkYwO1ZzV0Nnc6ZqwChtxIJ6KentW/DdfaBkEcc8155ZXhjO1iQCeM9zXR6VqLspAIIwQTjOK4medWijpzcOHGHCoR0HcU4XuxwQcgelYaXDMXDtggcY9KmiuGEJBJBI5x3qeVnC4myt2SpJdnJ6lupokmcpySQQACTnHtWXZufLUkEqSVOeMVflkgEAUM3mY5zz+tDTJSMLUWKStg5HI5qnGY43BIO9lOcirF4F5DkE5zyelZjNKSTH8w7gDpWXs7u6OuGqHtdHcQVJA+6MdTWRq73AtCIiSDuD4GcDjH9a1IvMlJITZjIyT3q9Z6Wk0QDHI5yfXNdFO9NplX5dTwDX/CN3qtw5AymSScZINc5J8N7raA7klc9Aa+qT4etWDHyipzjBA6VTuPC1uw3xW4JJCliOvtmvrcPxFXoRUY2sezRzqVKKgkfK7eBrm2AQIJhncQwyM561Ql8G3mHYoPLJOQTkg+tfVknhdC5VEhi6ZLLz+B7Vnz+CoJCTsBfOemK9CPFFc7YZ9J7o+VpfC08Z3rEzOMEfL698/SqU9hKuVCkEHsOp9K+nLnwFudiUBHbA7VjXfw7Uu7Bcso3AMAMfQ+v616mH4qX/L07IZ7H7R88C1CshYZdcg4GMH6U0j5gCST06V7TcfDpJZJHwCWJJABzn1z3rDu/h2wJAjYAHsOtfR0eIcNPeR6dPNqM92eWThUDREEAjg+pNZTW/QMSQDnNejat4IlgiLiNiwJwCc8DpXJXehSwSkyIxBGCpPBr3aOYYet8Mj0qeKp1NmYRTdvcZIjIViBwM9OfU1XWMoxI55z83NaTQzxCeFAQ7AMMDuOlQWtvIETzQwl/iJr0IzjLY6LplFYV4cBnLHsOB6illAIGCCAMAY6VdmjRGAJyVOcA9KrMgy2RgE5JxWyYWKwiMqlScY/Wo1BWQggDb2J6/hVp1wQEJKdx/8AXquVKyFmAKgYBPWk3ctaE1uAzEOTljwKvxIm87WKk4BHasmKcqwBBEhPUjqOwq4JCASThiOcGs2bwdjTUBXUl8846VaWMhiS2d3PNZtvPhBkgkH9KutJ5roSQFxnOec/Ss2jriycqNpcEk9QoP61NCQyAg4I796rW8gdC6ncgOPm4+oxU4YHaEAJz/COCKhm6ZbRgHBD5Kjv6GrcZDAMSCpBIrMiYCQAjnvk54rQhCDBLYwOAOwrGSKuSY3HoClKIv8ARS5Azu2gf1pkLh3AHBJPB6Cg5Bfglc8D0rKwErEIgAOCRzTPLG4HOCRUaqJFPDDHTI609mywUHJ9D2oQmSHJ2o0hGeQAeCRTfM/eBQOM4+poDHqCAQeAwzip4URcOuSQRxjPP0qrBoLFGNoDHBzgA96uRWyyPgNiTaSuT1wKQW+wA4yxGQfTNWLeEHbgBjnk+gotYV0KkQSMBSAQMD61JAhWIJwASce1SiIDJADLjv2NORgVUAZOcZHaquSUmjdS3OSDgH3o2OgJJLkdhV/5SoyVU5xwOv8A9eljwHOVwo7jvUt+ZSduhXhQHAZck9z2zSNbCUMCMEAgZ/nV0Iix5CFXLbic9RUbn7xOQM5+lYuxSlfoZH2RyVJJVVPPuKr3c+Yy5IQ528jrWs7KxO5zjoAB1NZNwQGcg5A4xjrUOwJXKrb5GDZwdu3aen1+tMwVYZcDHJGOtOlL8EAhu5z09KayBmGTlsZPvUA4ojmUKhIHJ/WoH2nO0ADaAQfX1qxOoiZ2ycYz7VAgChmc7yeQOnHpWkSeVFRkO4hCWcjJHpUZjdUdVJDEbc+h7irfziU8BVbvmmTMV4LEsTkEDpnvXSh7FPyggyRgHg0knls5AUHHIIHOfrVlomVGVsEZ45qEkl8gZYcDFMlleSURBYSQpOWAPf1OKhkhLOFQhSOSTWhMoKAuACe+OlUiHy5xk5AXb3Faw1OaSIZACcFyzDoxqNUTmQ+XheCZBkhj0IHccU5wUQAICGOCwONvqT606IF2ILA9wCO1dcUck0zlNbsiEcsSGByMDArjrm3DggthweK9M1+2DW0u44ZsAEHp7VxL6U4uCFUuT3xXt4aolFI/J8+wsliOZLc1Phcsdv490BXIlWScKyng57EfQ4P0Br9RPAymPSrdHQhyisWPcEcV+avgCyjsvGOhyMm+drpVU9dgOcn244r9L/AjGbSbZ3LMAoBGegxgDPtX474gSjLkZ837N042Z04U8AZHoRTztOSAR3Ip4jLEBSQO/wBKjkQgEZIwSPrX4e5EJ3GiQc4IAzkcVE3LFiMAnHWn7SAMEAjOfemY5JY4XHU1k5dzZBKuyYZJyvUVVuLgAFIwc57nrT5SHLEkkt1wKryRA/K+QCMgqcVk2aJF3R3KzgysAARgZ712dvKDGMFQccZ6/lXnIuX8wtGMFTjmui0rWgyKjkhwT1PI/Guik1sZzpt7HYiQBACNuB1Jzn/CqUk3UEgHtVVbtHRQRk4696jkYNkjg46+tdbdjkcWh00pOMnpwTVKSYsQpzgkge3vUhR3AUZBPU+lIkOcjkEd65+ZydhogYkkLgFBwST0/DvUMGmiW4MrjK9MAYIPrn0q2YSXPYD9at6fGA6gDAPGBWkIdx81tjX0+3ESAABwOMnPPvWiqnbgjmorZJDEQmwD3GcVeiiMeSxBHqK61A55O7uQwQO4clDkHG0dTVh4QpIByDjkcAmptgfblcjqD6U7yQuNoJBPJLZx+dX7MycrFGS2DNwpfPUAf0qpcabHKqkqCc5Abt+FaxQAgsDnlQB3NM2AkEgAYxxUOmK7PN/FPw4tNWQqbZCTlhkdP85rwX4gfAFJracQ2xuCMtlUAx6D3r69mjODkbQDwW71j31pauCZQGYg8ZFdWGxdfCS5oSOijWlTkpRPzM8ZfBW70id5lRgV6rjr7V5nqmmz2cgVoJEKkbiy8Y9BX6beOfCml36OXiV3Yc54wfrXzF8Q/hlBcSyNBEx5PyoM5r9DyziuXMqeIWnc/RcrzpytGstD5j8kFgchUPb0p9konkdAVBzx64rrPEPgmXSrhjscgjIBHIrDgtBa+bI6YKg1+jUMZSxMeem7o/RKNSFWKlB3FZYrMEJuYkZO8559vaoWjM+eSpPII7VdWzkuNgUYB6luwq/aaWCQzncV6gd625jrWhhi1AdCQQFGDg9adCjuxYnI7Edq6GTTUMgCAnI3EEZx/wDWq9BpMSRFwAoIFLmLTMCCAKoOwk9Qf58VO2QxIPBXBGOldDFphVXCAO7gKu44A/GoG04KpBGT3xwQfalzmi1MFVPIXJb7wyMZFDRF1YkYLckelbJ08uApUl87iQCB9Kp3FlIuSDt54wOtaRmUkZssRRwQu9SCAoHSkLKY1IByRgA8VbnEkSrvJUk4DYxmq7g/K2Mjp0/OquDRm3JIG0cE8bagdQZEAcBwckEdfxq/dwjIy2AQWBAxVRo2jY7+SQCTjoCKpMaVjb0GcROwZgQ2AOe9dLBMYUIILkkY57Vw2lzpFcqGPGeDniuxs5ivluy79p3KM9SOlN2KLpcSMAQQCM4ao2lZZCoOAuc4qGUOzF3bYWJbHbntQzhZCSQQQBU2GkmPZzlSSCByV9agkJwCowScD3pJJgh5zvztAA6+lI2YYgSwZyOFB5U1NikjD1RnVgoHUk4B6e9Uo5VjcCQsWPQAE/rVu73uQCCSpwxPekhgcj5eQTjnpVpoNiSKEFQzjkng+g9KnVUfGBgg8D0oOnM6qhkYgcknjHtT1tmi5wcKeCO9Q2Z3XcTJUHOD2xmtCKRhCN4G373Sq0MBHzOMHO4g+lW42RXyCGHUEdqyuGhHqlqjgSBsYXJLc5PbFcw0EkskoCknGRgV1b3W8D5sKDzkZ4qjhEkbaoGTyR0qrlxk0ZkVixwjAo2B2zg1ow2pgd2OCSAeDwQO/wBakAJV8AlgegGSQOppI3RlJJIGMYPancfM+qJHuj5YC7lPrUEUjhQJSS56HOeKWJPOgcAlW25jOMhj7+g681K0SrJGA2/IGR0wfT3ouF0NSNkVwHKqxyQ3cDpUs6F4twI298c5FRyRHnexIJwN3celSow2BQNpHBGev4VSYmyFmJAREy5xjnG0f1qYDbhQvzincswIXIxx7ihpDlcLtJOMmi6IfoMnAYMACDjPHc96jVSAHHfALVPyzAE7QDlm68U2TcyY2EAngkdaltEkSF0AAJxk4z+tWcFSrgZIIHpzTHVV+dkIYAAn2+lSpHFKCGLBxzhTwR2zUN2K0CGQea/GQvUN29qmguQ+SAAOmR296rrONxTOTgsV7/WmqgRsgZQjn2pXuUkjUGJYsAMG3dex9CDUhlBJWRSGCjC5B/Wq0bsrBQNuO1TRbQwAHBOT9aLD0RIhcqWySc5wT0FPEO7kMAT1z3poYoChChScDHOaeCkce7BYjoop2HcWcNkAnIxxRvCkBztYjAOeSO4pWkTIBBHGSxxisXW/EMNgRHHIC7D72AR/9arjBydkZymo6su398thCZSRjPXr+lcne63LeP8AupQiEncHByQewx/Ws3U9VkuWClty9vbNQR7pIyCcDIzg811qlynFOvzPQvRB5JQxZlUDAXPBq5GryxElMEkjk9RVe1AXIcEBRwzd6tRby8ZBOzByoGc/j61MnYzvceUV0IYAEDAAHApSElgAwrAE4x3P1p6IkrEFSAB/EMZNO+zeWpAGAeQR69hWTY1Yzp3ntgnl5yAGYqfutn/9Vd38Pvi1daHcgXrSG2XClt2BjjJ/CuRmiLjBXBAyee/pWHfRGIsoO0EHHNeZi8HSxkHCqtDkxGGpYiDjUVz7o8KePrXXLaCSOYESrkgnJAAwCSODmuiN6DE2CWJGSWP618O+BPH934WngjZt0C7VGDjA7mvpLQPH0euWxSArIJI9rscjBJ4AxyOnWvxjOchngZuVP4D8zzHKZYWd4/CHxl1I/wDCJrFERNLNLykQJZSu0gfjk5+lcx8IPgFJqc8er6uhWEgbbdl5Hfj2r2bQfASazcw3t/GFaMZCEZGT3xXpUVvBbIEjiEYCgBVHU8D/AOvXmUszlhsM8PR0b3Z5yzGWFoujS3ZS0jRLbSoYY4IlURgDgADjjtXQrdKNoAJGMlu2PrVFQFYgHAxkqe1IzjAClguOAR0H0ryFN9T5+UnUd5M0HvlHOCR9envULXw2FgxXjhR61mvdAbgRwvcHvVNr0EEdDnnj+tXe5Khc02utzAl/m6YB61Vmn/eEMpJxwB/hWXNqcKYJdVIBGfSsG88URW4MhnIAJUSDqW7it6dHn0OiNK7sb95qqRsQSMD9K4T4ha7JNpP2S2bmcg/KMkYrFvfFgiLlJNxYsdrA9zWXLePcQAtKzMzH5gcECvQp4bleqO+FDl1KlpaKtoAQVYdT6mqV/aRXQeKWIvG3Vh2NbCqoiOzJZsDnviqUgIJIUhieFPavRhzLqdKdjwr4ieDAhd40KgHdnHU9q8TvgLK5ljeRg5JIXPb619k61p638MsbJlWHHHIPpXzr4+8HSQ3sm2NVZSScjGB7Gv0XIc1a/c1nofRYDGyTVOex52L4BQMAkjOM9KYkUsmHDkE8bSegq5/Y4hO6ZCCrYwR+tTeWkbEA5BOcV+iqrGSumfUxdyvDYliWk5HBq4ZfKyFJAIwTjtTZJGwQeFAyCO/tVV5pDkKBkYOGHXNNSuXyknHmAggE8DPQn6UXc7NmMhXjYenQj3pYFEgLuOQO1QNc7XDIAVz3HBq4u5nLQTaIlJIBGOOe/rWzpOiTXdrHM6bEIyDnO4evt9Kq6Bpcur3oUJmMHJIOM4ru4EitoI4iyoD8qljgCvSw+H53zS2Pi84zf6r+6ov3jENvHFkAk7R0x1NSQEPJEQGU5GBnGKmuI3MhTGT2KjoKZbMGniJDMwIXa3GBmvW5Eo2R8D9anUmpSep6loMMU9rGApilAGWYdT3NXzp3myyoCGySR6n3+tU9DdBaooJ3gDn2rYA2yh15LKM8YwR2r83xuIq0a7jF6H6ThKsnSi0+hkXGmCEEhQo28gDqazzaLsIBCt2B7GuvlR5I8GNTuU7STjLVjT2DxbC6AEjAKjIGOvNehgcdKelQ9ilWb3ZXgtpMh2yW4IAGMjFT2s1zAoJIJAPfoakti5cqxBHGDnBHqa0IYkLgkgKQQfU19RCsrHcpmLatK87CY7lY7iCOCRwDVbXpvJiYn5QBwfQZrXuofKJkAyARgDvXM6rcvdTmNxkYA59K5sXXSptI3g+YpxILklyOM8c9qvxRrHIVChUwTTbaMZReAWIXJ4Gff2qwJAdrFRgEggjrivhaisaWHqg3AhcoOoHAJ7Gl/wBY7mUBVAwNoxgdvrTQA7FwxC4z14/KqWpalJHhSwK4ySa5HqDsXrvUIbKJAOdy7lOMj8q5O78+f7Q4CtIzfLgEAD6VFNqby3KmQgRKTgk8D/61adu4KlQC7MeMDkfhW9OmlqeRXqu+hl/ZRCmWHPA/Cq17GfJARgCxwcHoO9b91aiVVJAOBg5qldJFGFUAFidp468da6oo5FVuZBg84AGMkk4yD0rPktBDI2YioHQg5J9/b/61dHGjJmNTtBOTxUhtG8wM0cbpggryCSe+a9Kk2ivaXOdVS2CDlcZOeuanmx9naMbc+/XP+FaN1pgjYZ4A5z2NZdwQ7EZCgDHFdFSXu2MqtT3SlLZoSCCeByCc5P0rH1KZoViEJUMTnB7ipdU1XrEhLPwoK9Bjrz61mSxYRXlYkqCF56A9a0w2Hvqzg5rlNrqZpWJcp64PBq9aOJCQRgno2azWYLIWIyM4HvViOURckEAgnHoK9jkilaxUW2dVFbJ5KAYL4+7V+wtyzIMAEkg596w7TUWwhYLjAwQOT/8AXrb0qXLxuCwDc8jOKULpnVG51UUaWsKmNQABVF5TI7MRweMN61qW9v8AaogQM+2anTT4SULj5VIIx3r0os2RnW9mcEkYY4IPpWzbWTSxkglgoGQBkn8afDbiSQIBxnGOuBXaaVpccNvEmwYByDjk/wD1q1jdlN2OSgt3jG4oyg9QRyK6nQtohOTlh0Oag154guxDmfJyF7isix1GW1clwAq9vWumKZqouaudNeyBEYu6gDnJHUVlTQW7RlwA7sOPanW8jajMrOcRnqo/l7VWvIJYkk2AsgHIPeqaLjG2lyO+hS3gXkFj6VlyEEKxBAPf0qeBZNQlLSvsRcjkdTUF7G0cqKqsQTjAHrWMot7G1rbshCO0qAMQM5IHcemasyWzpIBId2cYx6GtbTdFMdvG8wyWJPA6DtUd/DEAVUkEHPriseSV7mTmr2OfuIGV8gZT271W83YXXYQDwCeP8itaTaCBtJPANZmtJIjq4PAXAGOnOafK0JO5nO53BGyRn8qqXgUygqFDAYyfSpLmUNg8gkZ47mqOWDNIwycYCn+dSxqyLtu4SVDgMR0B/nXqvgvWpYrFZpSRASUDZzkjqK8ftRLPMGJGR1OO1epKPsXhyygiyGcM0kfoSeufpg04XTKsp6HXzava37iQncQNoPt6Z/CoXu0kjwh3IO69j6fhXHWjyNICWOBgD+tdFbyOqhURipOCo7mt5SK9jGKujQ0eGR9VWRCMSkbsnoB7V1WthrW3DFtqYz1qp4W0tFmNzMGCquI1HQsSOT+R/OtTVrQ34IAwnQAjOR/Suao/cZyyqJSOWghe4Z8sATk5J4FTi0W2hDF8EnC5HB9s1pR6C0FtJkhJeCevCjqfSkurAOERiQCODtyD718DiaOrO6NaL6mVDDNcTGQqEC9DkjIHt0q/pqStehAf3ZzuBP5YzVOQmBtgJJ6DArf8N2iTXUTsdxBAzjp614ipt1EovUJ1LRuzagspRbgRRYTIxgYx68UstnJbxsFGCxyST616dpumafFZKJIoy8gDGUHJA9Mf41W1Dw9Y3cbraRRxqw5UKOv8zX0kac4x1PmXmUVLlaPPIIljSR0YyAHBOOhHWtLR9fawnxKdsTEbj6gdK15fDYhjWJcDbjIAxkise60hQz5BKklsdQBU+3UNWbPEUq0eVnrFhqcd9aI5dUGMCLOMepxVa7CTjJIAHX6fSvO9G8TrBKbSUgqAABnuen1reGrnaAxKknkk1jPGwqLlsfPzwjjP3di1dxrEgbGx+c7jn8c1yWvwo1tISBLjJAH8xV/xPrKx6eBGRLJznaeAPUHv1rgdR15XZEeXeAchCcYJHJr5zFOPNdHo4anLczdSgijjJG4ljkAc8Vh3sn2ZGIwhUZYNxjFa1zdiXLkFVHIJ9K858S3t/eSG3tlLBjtOWxn8ffFVg6TrStJ6HpTrSpw7sy/GfjIIkkFpJnIAJHGMjpn615pqPiK8eMtJcsi8KQDjPNdHrug3MKSDaS5wcD+Veb6jpWp3N86XcLQWzYVA3Un3FfeYOhRjH921+p8riquIqz99tHa+F9GXWpleWVWUnIA5r1Dw74MhhvlEEDOxZVZgBjBIHFYPwp8FXIs4CVLCReQR0GelfUXhjwTb2enm5IUwwR7j5hA3AfzrhxLqV6nsqcj08PTp4el7SruyiLbTvhrawG5dU1KQDAYD5Ae9cZ4j8fPBp085lMcbOQzk4yDUnxX+LHhy4uvNkj+1SW8flBmXcAAOnHpXh02rz/E1TDEjW1i0m1UTjPoa6J4eph6UVBctup50YwrVG5HYfBOD7bf6jLeoHiEr+Sw5By2R+hr6N8HWY09pLicAjIKIecrXjvhGyi8OafFbWsWNhALnuQOhr0vwvd3FxPF9ofCnhR6ivJr4iKmnLc65Yb2ULLY6W6sZ/EGoyXDpiInCLnOADWla+E1JAxl15JIx1rX066ghhAKEjIHyjOaq6541ttOUomwtnZuwThuo+n41M6FKovaTlY8f943yQRlaxp8FiuwEMQc4Bxg1yWo6wsTmBMkqcFgehqPXvFs9/dAKN6nOSMDA+nesS3id3SUjGB8q9cqTyffp1r5vE16fNyUnc9qjhpRScy1Z288rPKxUsWICg4+mT71rXWrQaLZl5VJEkZByMYPTj1wazdWvv7OtysMYjJwwAOSPqfWuW1jUDqUmQzhBj922CQfrXuZRlvtZqq9kenSoOq7vYa15NcgO7q+7uOMn6dqm09FnuQZMbAMEHvWc0wXBILHHYVJbzgKpYHJPGBX6LHlVj2uSysj0qyv44rFYo0VlAACucBfce4q1b3jIGdAQxBBYdx9a4WyvJro+WgLHHT0rvLa08nSoEkOJ2UMygdCe2a9OlOLWiPPqwUXqczqd8zXwIOwD5hzVuLxSQpCOwKnae4J+nel1LT4tpeQgHOMAdKrWemCV1KJuHOSB0qpTaehrD2fVE114hurhUBIWMggYGDnvz3qAMAqEnczjAVjzjn/CtO606K18oCWOUqCCE7E+vvU2l2EPl+ZKNz+aVCkZIXrn2rHnqS3ZpzQj8KKdno9xcAM8ZVG6H1rWj0REQLnJ6fjWzGAFA+6g6ChJEJJJAAOeO9axp3Wpg60rnPXuhokYKqNwyTVD7dNp7osoYAchfXH9K6advNlAUFgxO3A9KW501LpU3gZ6HI6UpLlVzWNZL4hvhyaXxJPNHBkFFDSHGRGCcAmvStN0OLTIAihshQxJGcZ71yHhG0Xw3c3Lx7UinULIV6nDAj8OtdsurxSJlnyo4AzivjsfjpTk6a2R85jcROpPlgtBuoWVtfRHzXbzWGGZcDgdOK5+TwrZSTpKYBK8ZyvmcjPqfWtQ3qSTBSyuxJIAHSqeq6/a6WgDvmUggKzjk/lXlRqV6tqcGc1F1U0osxvEmfJaIEMcDAIwDj2FYExBh2AsQwGW6YNW/t325vOYlg2cKeKrkjJXYFHcA19bgcG6ME5as+loRcI+9uczf5RmBGVJyGA6VWjx/CAQ3Jz2rT1PCTOinKkDAPGfWskB+eMA1vWTvqelB3Q6SIyBshQBk5DA/TH+FRWMZWYkgsFPJ7Go5wwLMCDzkDHH0pkLSwuSCCpPr3rOm+U2WvU2kmit2LOcDP3QarXOpQy7gWYvgkrjg+lUXeISOJHZC3JIGeew9qkWGIoSxJJ5OOK9COISQWRT88zHYuUJPU9qX7GXjJDAnABPuasWxhS4L4weQQxzgVqrNayoBblSUwGAH5Vp7ZyJbtsjjLvRxGCVTG4/MR3Nc9eWGxiigg5z9a9TmtPNjYkZz8xAGM/hXP3OimcljhR94HHSm4uSFGdjze6jljUlgAB3qhJJLb5BJUnkc9K7vVdIVWdVUNt7iuZvtHaQsdjZXkj2rJwsbKpHqZP2uTyxwHIP3iasC8UIWJJfGQPf0qpdWfkAHJGTwM5qncNIuMISScE54xUsu6ZtW9+qEAksTzkGr0F8xUsXBH8PPQemK5jzvKAcjB6Z6c1Kl4MdNxOACTjBrGUhOLZ1S6oSqxg8k5HtSi8dhhiDnrtHBrBS4lYhncnAwATwP84q59pDlELAEYGQOvvWNzGUWbCXZUAHkg5GD0FODruJJUZHU1krKTGSjZVflJJzk1J9oOQw4AAAJPUVai2ZWOq0wQ+QMqGcdTjj8qmltIpGQouB1yTnNYOn6qsW4OwHFakGoARiQ4KDHPpXbTVjGSZYu7COSARscAnk4ryH4geFDIGnjUqFJA2jn61621+Z8EHA7Hrx9KzfEOnJe25EZLAjbhhj9K9KCjLSRzOTTPANLuyFEBALqduSeprfsMxx72ZROSV2jkD3zWDr9iNE1l7fAQZ3c+pq1FcFEJD7iwUBeuPWvFxzVFXO3DvnZoT3LxSh0JZ88jNa2mltizyoH5yA3IzWVo1jLqLSzuv7uI8g8Ej2q6pZXWOIHyiSoYdM+lfMRxcZStc7W4rQ04ibx3RAzsPmJA4AFTSzSRQhYkDk556Yp9rALOBgThiMn1NLFEZ8ALg5HNelGtpdmDaFslkmCkgF1IOT2rtrGRpYlIAUKADz+tZGi6ObmdUB2v0IznPpXqOl+G7KxsojdETxMQzRDjmuRZnS5nFdDza+LhTdmcm6SyABYwp6Ak/rmorfRpLnMhRkhwQzDqPXmu1EVpdzhvKVYo+AFHSmeJdZSDSWtoY40QHOI1A59z+NctfMYTi4qO5xSxrekUYEPi+y04pC9uwVRs3BeTjuaranrkeqXcEcSkRwne+RjAPA/Ws5hFtIOTlc4Izz9axQrtfORJtVcEgHnGf618/DByrPmRdOlGb5juBr8GnhHILkDILKCoP48GuX8QeJBrMzghUjHyqq4wfXjtzWdrOrPeRpAhEdurZIA5NUlty6B3AI4AYcV7eEwXsfetqdCowjqi+kKGBgSAcADNLBnI3qyEcYbnNEESSqCx5HTIzUxQyPGVOFU5PvXtKinugbsa1n4YF2gcHYG6dgCaq6n4en064DdGVccHIP4iu38OwC8sIwCrE52gHnj2q/e6GDAVwCSCcYzk0Ty2FWHmYe1aep5ZFK7uEc/N1xitiz0VrjDuS5OTuIwTU954akhuzIhBTkgA5I9c/nW1olq8jBAFCkHnPcV4P9jvmtJHVzq10ypFDFbRMgiw5IBfPXFIkqeYwxgg5Ht71seINNOm2yOSDIxB2egJ5P5VzDzMZlSMA7zg57V4WY5asJZrW4otTNGC6RbxI1cBwQRg9TXd6HCJQGPJ754rkNF0FIEE7ymVyxIIXOM/rxXoWn2xgiUBPMIAyRxmvVyDAzjU9pJaFtqCsa1zeGHSptjhDEoKg85Jzn8RXyP8RdQIvJYwrIUJx5hBLZPPtx+dfWUmHidHXCFSMA4ye3618sfFS2WLU7lUUkliVUDoM9SfWv0qrb6tJWOzLUlVvY8nmlALAEkt6n+VVJyYOVAUN8xOep+laEmn3O5ysRBPdhVGW3uYWVJYCjDlu+Cff0r88lPVn3kdCql48aFSA5bOc9qha5CgZO0sCBjsaZckmRiV2KOrVUnIXJU5FSncvQJURypcksG4wePc1IjOjMN429SuOvvmo42WSIFl2FTnJ5yPSiNBI7MTgZ4GetXYTZftoZNSkit41JcuiRgdyzYIP4Gv03+E/h6Dwt4P0uygGEjgVec8/KOfrX5veCLaRtZt7gNtMcikcY5DA9Pwr9GfAviZ77S4FugY5Y41Uhh14r8w4sqNOMXsfnHFPO1FLY3/EEirbMzkbScD35/wDr1ytkyyBwqbFBKhQQcj8Ku+LNWtJIltpJmiSVhGWj5OSeMen1q1pHhE21uDDdvOCd371QMD6jqPrXDwxm+HwVRxqvc/M3Hl3Mq8UeUCCUGCDgV59rOWkmUjAwTnOcV6nrXh29lhKQrhiMgjnP4V5zq2h3drLK1wm1FOCSK/Yv7VwdWHu1V944ambo9uHKgjIz1rvdAhIyDgKpHzHqf84rnNDswIRKVznhBnr712OlQnegAABweOa/nziWoqmNbjqjsqP3EjobGAKoKjAPORV9BtGeh6EgdazpLuK0QFpAB3CnrVm1ivdVtHmgMdugGQZwRx24HOO9fMwtexwNFpFCEgc59aiuJ1uLKVIZUkcrIhVTnB2nAOOnWhPD2oPZGee/UhSWCqmAV9McnPvmo9I04W6SBBgFi2W5znqa74wnG0rDhKKadz5q8deFNT02/uJpbV3BI2soBZh6fh71heGfD02ua7Z2zRsqSMCyngjBBxX1brvhy01yB4p0BJGc5IIPrn1rmvCPwztvD2p3V3vEzylQhPOwD0zX3uT5vTm44arGx91Q4hjSwrg1qjrPDOgx6XpqwoojYYyoHGAOPxrhPjDpyyWamQEFSSuT1PU161HEEjABwQPpmvPvilZhtNMyL50kXzBPXPX9M1/QeX04UqaUep8GsQ61fnl1PkTxFCT5oQYcn73XA9a4fUEMJIALA8Bsda9Q1XT1huHiTJVSQC3JA9K4nxBYGUkLHIrqSR2BHrXBiIv2j0Pr6NnY851cAyMAAM9WJ71hI7xzgjGFOTkdcV0OtxCOUgMCB/F2Nc+GKSBSMg8bvrXJN6WPeoaNHdQSrKgKkkdfoK6jwSqSXsspOGwF27eD75rkNJjK2SEZB6n/AD6V2PhmeKws5LiRwF3EAjA+b6dhXjTp3PpcZLnwrUd2dxrerR6VYh3YZA+UEda8S8W61Nqk7iFiRkkKOhbsT+v51f8AFvi6fWrtoUDSkDpGcH2FdV4P8Aabcxw3epwPKwAkWMNgBj6+uMUY3NaeW4f3/wDgny2GpRwS9rVWpxHg/wABXus6pbXRRWC/MQ4zsI9DX0f4b8HW1rHbPdBJl2k+UeQCe+KpWNnACIoIFghAwFTjPrzXR2EggjjjVNhVdvcluc5/WvxfOc6lj5WtZHFi8XPEPsd3ouvvoVlDDaIiwwjO0DBwPp1qzc/EHTNZt1BgaO7JOCSNrj6DmvP9R1BooztYgkY64rJ09iLtDkEnkYOcZr5RSdrniSoc2rPSTepOclirAfKoXPHpntSuDKhCokgz0Y9//rVm2pfyQJBlsdRxkVo2qnaCSVBOM+lZRq3djlceUzfEOqjQdOe9mAZIwcgn7xA6V8r+LtZfU9TmuXcgtIzEHBJBPA/AV658cfFBjBsIJNqqSgJP8WP58mvBJnDykHlmOCSec1+ncOYO0fbzP0Th7BJR9tIIgDIGBYj09K2rfYIwG4AOfrWfZqxkUYJG0gtjgdx+eKuxRnk9R6elfcWSPvbJlpCgYMpByOD61t6Jey+YATsUfdKnBrBKNgELx2zV6CQWQWRiFcDAJPUntW0G09DKpTU1Z6neR3lzgPHPIgIGQhxkfhUV9LdMhEs8zgHLKzHOP51Dpd0txaxOrEkgMCRj6/rkVoFVIA6E9WJ6mvThVnb4jzPq1KL+Ffcc4xZlUKWwRkAgggfjVW7tkyMossgwV3DofrXT3FmJAXIy444PaqMloCTuHPTJqW5PqdChTa2KthPOhVNyiMduc5rSdx8w2kMeee9VbWAxyHByg5yOTWrJA8oEkjhhj0xiumhJ3s2fFZ7SjCSlFWOenhIkUqSATyMZzUd8jugYkkjgEj+H0rRu4W+Yoc4681kXZkYoFkKEnBGM5FdzPlkUwSWKqSCMHkcGnTXj7TggknBJOMCpAm08EAr6kD+dVZ5UGSxUkdhUpG8VfoYus3SvlSdzZwBWEduQigZ784xV/U5E8xxjPJPXOKxwjeaFBw5OOT0rKo0ffYCko0UWJPKTEWWUEZ4Nes/swed/wntxGpDDyiRgZyQVII9D1Brx+Ty0nHngGQ/KCp616p+zhfCw+JdnEkjrcXSERsT8sYXk5+ucfhXyef3eBmoroLNYf7JKx9wRMZ4gzcEjnPrWJrliXjZuCQDx61t2+FiV+DgZJPr3/Cs7V8iB3IKo3yk9ua/njkd9z8ejFxnoeW6uHhUqkZd1BbAHLH0rufh5oVxBYm7BKG4wzRsCSmO3NUI9OsJ7uJ7kedCgDBFGGDg8EHPH0wc/z76w1S3FsgRVVQM4B5NbKnztG2IqSceVEkyKsgLF0IJ+RACD+dS2kaPImX2AHJHHI9MGqWraiEieWCMysxztz0HoKxbjUhe6bN5hKSqw2r0KkA5P6j8q7opx1PL9m5HpNnaxQEOrEkjjIwa8v+NfhNLrTzKcoTghhzg9a5yDxVrmiXYeC7llVTgLMcg/j2rX1L4mxa1pE9tqFuYJscFxkOfY+le3leNVOvFPQ9jARqUayaPmHx1AYLAuCrozEFTyRjof1rxLUZCGIzgknBNe2fFrUo1dooFRCxOB0B79fxrwm7u0llOWEjKxG0c4Pev3OlNzoxdz9nwzcoJssxXHAAAYHv6Vr2iu8Z24GRjmsGDEpZCSgOO/Suis3K4AbcgAycVjI62jXiL/ACFjGHChQIxwB757+9XLeFXhAJZDzuI/SsyLAcuGwvTPpWhbIxw+4gngjPX8KjczcS7FtLFkUgL8oDdTjvV5IjLCQRgnnmobeMAgMM8DJxWhECWUhwxB6DoR6VSRlJWM6/sVuLdcqA6fKCF6/U1n2NiPOAdMbTnnua6aXDKXUlQRyo6iqbsGVQUVAuenGT6mnJ6NGLd1Y+hv2cdbQ2M9h5onAI8tgOASTlR7jvXvF1YxvGMDDAYYY618bfCDXP8AhH/EVkEYJEkpbaDjBY+vcV9paVex6jbCaJgwJ5I7Zr8az7B8mJb7n5RnOHdHEOS6nM3unKXBKBgpJBIxg1jXemZVnCHIHGe9egzWYmKgHLZ5z3Fcz4intdHtHlmlRFOVAdgM+tfHPBSqSSjG541JybSR5/4hiGnIshQEuCV3YI/+tXy/8RfFTX3iW7aIhISApBbJDAYIH5V3Pxk+JLzW8ttbXeAuVDRnPfAArwlRNcyu8sTBnYNuAJyfX2r9FyLIJ4eSrV1byP0LKsC4pVZmnBOXcKHaTvkDH6VpwR4IJJBB4IPSqFnatGwdipcjnnoKsz3qRgqQQQcAgZzX6bBaWPqrX0RoQ6tfaVcGW0vbi3fsyyEZP06VevPG2rapCEvb+a6T7p81snp6jFc01yIjglicZwOppmcAEfKWGSAep9TUPDU5Pm5VclYWm3zOOpfuLgysTjjjvn9aiSVQMEbC3A96g81pYSgO0Bgcjqce9LcSokQBOCOn1rVU2jbkS2JMiNwM5LdD6V3Xgbwmmr3Mc92SIeCAOMEdTXlqa0XvobNSC0jgKp6tjqK+lNHtLPSdDRzMMtCkjMQBsJHIB7dea8DNcVUwsLQ3Z4WaYiVCHLDdnc6b4VsIbOKG2SAgjIcAKce5rlPGniux8NWE5jkVZY1yADnJrhvEPxNS2hlhtZWcEYIP3QO2COtePeKPEMuspI8pUnoRzyPavj8Fw9VzCftq0tGfO4XCyqy5qjNDX/HNzreuKEmKpkARjufXNeofD2Z4wm8YJHIxyD3r5wsroi4ickKyuBzycZr0s/ECLRLARW1vEZXwAwdgRgAEjkjnGenevax2SWpqjRR9BWw/NFQgj6OufHllolqpMyvLj/Vg4K+hPYiuTvfjUJrtopUeWLGQcjA+nua8LGuXWqsXnfIJBABJzV21Elw7MOQgDE+grlwXDlOlrWd2Z0smpRV56nsA+KsE0bhIWVyML5vBH5HBrjNb159RneSV9xPqaw7ZkuCCUbPr6VHckbWA5A7mvrsJlFGHvRJnTo4FpwWpUvtRChgh2g5BIHWuX1GJ5sgkkMc5FdBNbpKpB+UAZwvTNUk05pZ+FYxkcEdBX01Ggqa91HFPGzk7s5+aNkQK7lCO1LGXdgYwSuMetdJNpCvNuIyQAAfSrc2nq0ILkSsvzFj1JA9a6fZuXQ0p5k4M5SK+liZ0lXK5AUg9qvrcPtAHIHTmsnUb1IJWjKEH/a4x9Kii1ACE7ZAeMnmuaVGpe59JRxUKkUzoJtS2W4H3jya4nUpnmleQk85Az9au3OsPLAELhH9SOT7VhyXDyPggFcnn0pQhKO51OV9iq5dJgoYgsOWB6f8A16Y8YCnBwfX1olSRpGJwVzwR3oWMtIAQQCM8jFbLQViaOL5QOpxwR61bsrd5WVJyxJQ/MOPm7U62tXRwTkDOelXXVSwBGcehobRUUEUIWMK5ywH3uMGrKZG0k7gOme1IyBgIgQVznA71OIwAYk+YL90461i2dUUVZiGUkDJPfGMVBAUJVggD5wSOp96luZAi/dII4OPWm20aKCSNxYcZPSoOuMTTs0IYlW3ByAVxnGO9bdi+yYAEtkc46msawYRKgQMGBwDmti3LDJJGCeBjtUsUkdFZbAC5DZPyjI4OK1IJQ20YyQMjjtWFZykMrBixIAxjGK17Z1RSWJU9MtWWhyygmeWFpWO0IApHbvUAchmyTgHBHpUoIaI7Dh8ZPOOKr4eRi+MEjAGMZrmR0LQdI58oIpJVxjdRlIthaP5SMBc9T61ES7OqhMkdSvQe9JcuHgR3OFQkAj19K1SKHPMmDkE5qB5xtUkMVzz7mojdI8IKEjdwCR1qKS4AQAAHnPPY02gZM8oaR3KYJOWx1J/macZFkAAGB61SF6xDEqGPUn0FOMitjaQD1waSRm5EzMqDAYHnjPSmNcKsDx5HzA8+9VJJGjYIEwjZw3vVSWYxgZO498+ldEUjmlK5HK/UA5PQnNZtwkty48qIFB97jqau+X5jEIOGP5Vd0+1ERkLhiTwOcAGuiMuU4ppMqaZZuCHfII5A7Ct+IhVA4BPQgVDGgYMAMYOT70mVKFgQMncB0wapzbM1TRKZGWM55I6+1VLxugBJUAEnPr2qSYu2QTknkkmoHRmG4HgAD61k1zGmkUMkGFULnAPT09ac+THtyQM7vrio7hyAHAG0Dn61C9+EUEggHj29qaptnHUxEYdSV3CwhyWYEcEjBP8A9aqEl2YwVIGO3PSq8mp4dw7k4BABPSsO81QuGDOA2MCuunhpvoeFiM1pU1ozZn1YZCAnPUtms261NEKnIIz1z0rA+3sNykle2ag88xggnexORXq08NGK1PjcTnNWT0djqhrsUcXDEHPI9aqya06Sl3UhCMgA9RXOG6MgI2gk8ADqTTGuSwxghh69q7IQjE+erY+rVesjoYvEskodWJUA8DND6/KMFGBI6Z5rnXcspcEkHqPSm+e4YAAjIx9K2ujl9tN9TdbWWQbg/wA5yTz3NRJ4luUDASYRupA5BrC81jlmGCDkD2pS5Dx8YDHJA9aDRVJdzXOvXEud7sWzwSeopn9qvyA2455rJLt5zEEE9gKd5pC5YADOOKllqo11Nb+3nB2kBsjbg9veqE97IzMVOSD0zVNsFS4OT0BzUcRDuqtksx7VElc6IVZJ7mvY75JgeQO+K1ra3ZwdoIO7knvTNCtlZFG4McnlRnHt9a6GGzXo6EIeTjvXlVaii7H3+W0JVaanYpLAI4igPzZPHtU0CliRnJA71pyWsUmCECkjABGDiolsCCSBwO3rXC6iZ9VSotdCscZDDJyMelNaMbASBuB4yOlaKWLZBKFQxznFRT2EokLhSQvGPWs3JM61TaKDb2yFO4jqpPalJCocgk+g7CphaSiRCi/MSAAOcn0oeCZmkIUo4OARxg+1CaHyleVZBbNLtYAsFUg5JJ749BRuwAhORxz71K6NkMcjIxtPf1NNkQshIIUZ4A70iGNeNcKGk3vnJB7VFOS5ABIAPQVMFDgADLKORUTbnyuAMdKRAREISxBIx1zTmYtAHywGDgEckUJJsUITkk4xSXLyE7QAT2HStEKzCHEagAncOealgkK5crnHOKqOGQKWJ9KljcZ2E/MOSD2qWaRdjf03VDvAcHB6muvsLpAQjHDkAqvXI/pXnSSvFwfu9frW3pGpIZUDEqVGAxHQelcdWipq530qttGd3DLtDgZwfmxkcD/JqXzyyKhDBhywI5x24rL0+8E0ZJGAD+NXopzu3KQMnkjqa8qUbaHoLXYnRdysSSAB1JxVXzRJIQcgdB71OsglDKSQB39ahCl3IUZwc5xnFZNGqJuGAAGWPYjrTbKRIVlEuSzNgD0FNkjJYHIB5OSeoqS3s/tYjGASTxk8k1La6jckldsSG3e6lVVb5mOAFFeq+APBBiQz3IZiRwSenpzVPwJ4Jdwt1cIVJJUA+gPWvYdO08WcIRcBMZx618Jneact6NFnxWbZulelRYljYpbRoFBC4x0yaluioUAnHAHIxmppCERQjAE9cViajqUVp5gZmJxkZPQ/4V+b2cpbanwXvVJd7liafIIwoUHJPc1lXuoR2wJZtsQP+sPQfjXNa54yEMRdHCYGDgdce1cNrPjdrpiihmJ5LYwM+o9K9vC5VWr2dtD2sPlVetZ2PTLnxDGzBFlyQSCcYzT4J0uHDby+Bgj3ryDTNXluNTiDtI6jOTngk47+teseH4ZZLdEf7mN2WABz9a2xmA+pRVzbFYD6mryZoOoBVx0P6imeUUJIBC9cH0rRgsBcYKMBs4Oe1W10ttrHeXxgnjGB2rwnVUTyPaR7mQkZADHIGcAY61fhLiNUBOxcBU7KPQCp/sJ3KSxUqcjFSxWEjybgcAnOSKylVTMpVY9xlvaSyzoTH8qndk9vcV0llbm3AVSoRhk4PIP0pkFuIIQzLkAAls5P5VMYTExAJww4BrncnI8+pV5nYl3gMcnLdualWUHBByR2FVlUthWXGOCxHWrlvAFIyeQM4I7U0zmurjw7MwzlRkHGcYNSySysACBgHAxToreSV3AU4yCcdxjrRcMtrkB1lJXnAxtPah26lpox7pWWUbyX4+tUmZI1yM7R156VpGMspIJYk8E/ypU0wSpISoVyOOOM1Gi2NlJIgtYS8uQSQTuJHrW5YQnySSCx6fMckCmQ2qRKmwYPAO79a17eAKpZB8o7+tJ1NLGU59iAgYCkYI4HuKjmiGQAwBPTBx0/rVgAzAAjg5/CmzIPKAZACpJBIrK9zlM+RRvQEFXA3bT3qGRQ2RnGOavbRKAWIAAx9arSAyMMqEXphR0960iy4mfLCJFKgkEc1QuEViEAyDwVIz071pyQFQxDEHoCO9VCCjEtkA/KT0yPT86tOxqmVPscJJLIrAccKP8AJpkmj20kJ2J85PBIxgfSrkCCPamAzAE7iKlLAYYjBAzjNNVGupabRyOr+GIZSzqrFsdNvArkbr4freylhEHLEkgDNek3+swWRcSSlB12YBVz6E5yB9K8/wBc+JFpphkXzEBB5w3SvawWIxbajQuz0MPPEN2po5DxT4Ls9Dt3njG6UAAKVGTnivJ9TjHmSlCN2eQOgI7Cu58X/EU686oAUjUYHOcivPbq6DM5JGfQV+v5Lh8TThz4l6s+6y6jiFHmrGTPl3BC/MeDjtUSYUSkEZJCnn06VJOXwTGwDHILDnAqF4yG2g5I/iHevq1Y95KweWPJkbHTgk+9U7hCwUgZAHrWgI8fKRyR61BIoVCVJA5+alzE7FPySSWYEEDj6UxA28ncSo5+lW0ABJ3EjGOnWo08yNpAWQxuAVG3BHrzVxKUiKK4ljkIIJB+7nuPWrC3jRlNzkEnPJ6+1VJpAzAkEgArgcEE9Dn2qEbz5bOd3fJGMYrRJGyqNG3DeMxCE4Byc9Me1TpqQU4JyR2rCimaYlQMc4+tRyO+9iCc5wAO9JwTNY1GdXFq8e8KSAxAGAatw6kZCQrqBkge/tXH26u0wbBGcZb1rThiCHOGDDkHPH/66zdFM3VVnR/bHXLFgqqNxzxken60+LUo5FIBII9T1rm2uTxGzM27+9Ve8vHjlVA4dsZAU4yB3/Ws3hw9t3OyXUEQlmcZA6Ui36NhwQd3ANcDJq0wYDJYZ6ZqxHqb+aSSQAQuM8Ulh0uovbrsd5HeEglycEcHHWrNtqcP7wk4IIX0wcVxI1WRgEyxLDIOeg9qdJqLgZBJPUfWrVGIe2j2O9l1eBFDgBhwA2SSD3qa11WNJRkqqnnr+lecHU50YAyFl6BT0HrSRX1zdSrHGASzbd27G33HrTdBFxrJ9D1e3uUkcBCQhOSucg568UyeQhiwGATzg8Y7UnhzTT9ljLrsZVwO4J/pWvJpE/lhhB8p4yCCCO5xXDKNnZHQmnuZLXrqEVgfLT5sDvnuagk1YqCxYBQeh71ck059zYU46AE9azLuxKoVC5YnB9hWbVikosm/tGV4iyEEkZGD0FV5b+WUHJO8gZANVxEIQQDk9OD0qWGAMSSSpIyMVJWiGtqDjauSCDzjtTJECoBuIGck9an+zqm1gNzA4JqSW1LYAOU659alpBzIouSEGCCeBk+lKArT7Q4aPA5BwT9DUzQj5gACq9R61GFVACAMA8YGMCs2uwtGRO7QjDYcr0OKrEFyZHQkA7QQKuTA+aXc4U4B2joB7VC0g89jEWMR4VmGCfTimtCLEKshVmcAAHABPI/wqu0QMobOB0yegqQIrliQFJOSTxk+tPVU4RzmMKxz1yccD8a0TArtGJFZcknpx/OoDuTahQqp/i71MJVjVDyAflAPUcU6aQSRKTyOfxq0kyXcqyAAcEOR0z0NVZZQSWUZIPVegNWti7AgJyx4NZ99FKjHbITFjiMAcH1z+VdEEYSRC0rtLgEEHqGpsBLyhQwQE4JYdBUceUhLOQX9RUltEWG8/MG7gV1R9TlnYj1FWcPHHKIwDt3Fc7x3Az0JrGvPKtCpDEqwIA2kEY9fSukuJI4lMZB6ZJrjtWu3lBQlVQMSzZ7DoAO5969OgrnwmfqyUybSdTmsfEmk3aHfFBdKzRqcZHb6nJFfpt8K5xd6FbyA5DIGIB5x3wO/T9K/Ky21FY51lWQKVIIycZIPAr9Kf2bvECav4S0YqCzCDawbqTjn8smvzTjrDt0I1FHY/P5y9oro9lwwKEHgYBUdx9fWopFY7yDwD6dBV9Y9yDABJP5VCIsbmUg5PpxX8/Svc5UUVhLEAHkniorhiIGK/OQSowSCcHr+Yq/IqoygjORnKngVTbDSkkdegHasGzZMhjQKpYtnIz06e1QXTqoAIyCMDjoa0hEFBOckfpWbeqd5JBbjnFQzeLM44jYgnljnGetRyXDwSbkIz1O0c0+WNZ3DYZAAVwDg/XNV2QKCAckDGWNCk0zdK5v6fryKo3nBHqcZrpLWaK5jD5AJAx3Ga82aQxAZI3HsK0dK114bgK7Eg4AHYV0xq6WZlUo3V0ehEBTkrnjqKa2A2QODxyOtQWV19ojUkEhhxnvU7r8wIJI6YPatoy1POkuUUoGgDEZIOSR3pbAI8wPUZ44qVciEknJHOarW04imYkliTzXZTsjJu51ls8ccZyCTgYC1Okm5MMQG7471gw3YGWJIGOcelWv7SighJklAIBKg9z6VupoSi2bEWBnaA3GeWxUm5VyGAJ6EMegrl7zxhZWiMzzIGxxgZyfTiuU1T4mgPIkaMQFwGB6k1XPFbmkcPOeyPSbi/ht1IL7D2Ax0rD1Hxfa2indIAx6YYcfhXkGq+O7u4zskZTnqa5e4ujqE7NcIkgdskgdcdya5Z1Lv3Trhgesmer6v8SERSEdACRxnLE9jj+tctffEG4nZwkUhXoQTgk+vNcrHFEsRKnYCBtI5I9vpT2U4ySA2M7mPB/Gubmfc644enAs3esXM8gEsrA5JwTkkVmy4mwGGJDzkdR71Y8p5fmK4HZsjmmPGyMSxJA5A9MdvxoTZqrR2ON8XeDre7geVQpkwSVPJPv7DpXgPibw4bK7ldkCxZ2keuT1x+NfXCxieIhl8xWTLKP5H1rxf4m+HGsjK5TGDk5449K+84dzGVKqqMnufU5NiuSqoNnjsUSR5XaAQdvJ6VNHCAQVyqA9R3NR+WDMSSCpPBHAPpVhFKsQTwOcE1+xqTZ+mpXJ/JWa3MsTpuVtjIfvEeoHpVyG2bYoLlVIBK9uO1VrbKEMRkZztPerokcuAANpPPtTsxqLHYBwpGfXFN8kNklVUA8k9xTpGIYHGAeOO9NndlG4KSR29RQbRgyOUbYXKn5gPlGOtVJYQ8YaQBD6LVmRjgAjJHHB60x3DxAbSZF6EHg/Ud60Rqosz3t43BDLnuSD2qi1kskbBBhAxK+/41tSHzXUhdg27QPXFRNEVUE9c9KNCtjm7+2wpbIAC5yT0rOZcRnJGSeo6Y9K61rRFYhgSGOQCOKxdRs1wWeMBCwXIJ69uKFJE8xheUXkDlQqk8ZGMEV02lySGGM7yxI4B7CueuYzAwUguh75/zg1saG7HBBwR6+laXuVrY2nTeQkhYHGcelPXbgKQWQDsOaR2JG+UgcYz606FgJBkEjPPFTdoV2AgMeW5II706SAtAAxRW3cH/Z96kZjIQCNq57U6SESoYySQxwNvBH0qXIzcmY8ipCULsAWJHPOfan8AgZAUdMetWb2za1c71V2AHB5A/wDr1nM48wop6HPvTTuCdy6rZAJBAPTHemjcQSehHT0NQCbbhVYg4yaeshO1FAK9SaTCwsiusTAOQw6Ec9KN4kwzqIuOi9qZgi4IJIZQQSO1NMpaPLHgDHA7UikxkzkKygEgnG48UzyyHBBJBGD7mkchACx6nHJ603DiIFBk5JOT0HtQWmEiMWG12DcAj09fxqeOAkupO6IqAM9SxzkU62tPPJdgQcZyDjntVxkALADJHUAd6ZLkxPspMaIgKkLjkYPHWmPbHaGAwVGQf9rtVlUbaCWyB2z0pHBLOxwEzu9T+VMnmZWZCzoDynBJ9+9TEqTuVAHHHHcUs0JMZZACeoDdOaj+eDy2dMb+46EeoqRikmTLMSdpx9aFUuygLuAOTx0pGysm4cIezdzTmZo2AQ4B6gmkICygkgYxnINNRy0aurZXOBntT1wshLcnHBPao+ZQQMAA445qkFkOf55CFbIA5JHU0MRzGSAwG7NPuFRQioAHHUg9ahkAQguepxn60Mash0CK4B6sDgnH6VYVVMc0LHKtlSRSJGsPAYAemeR9feolYRyuMFi2OfSoAlJKRgliTnBb2H86nRzyQ+0DknHWqxYuCBkEHGKWLbDGxdsg+ppq5ReiyzAk5GeCT0p13MlvGSXGevH8qypNVSCI5OR3BNcf4i8VO5kjjbBbjK8fhXoYbCTxGy0PCzLOMPl0b1Ja9i74o8ZSW8gigPB4bnBFc+t21ypd25Pr1rDKebK7yymQsScMc4q9CgSSMk4BG0A/zr3ZYOFCn7u58Thc7q5jieVu0exeRwWUAFjnAJ7VpwxquXZgGHRSM5NZ9rDsJIJzjv3FaUGAdzpwBgEmvKmj7Omy4rJ5SKoyy9STnOavWxCFcKQxIII6VnW7bpCQuD2GOtaaAuASVBB6Z61wzjY7EW48eY7uSGOSVA60+LZKiyKGIJxgjpQmMKcHfjj0NK8bhCVwB3Gcc/SsZMpald0/eugJI5zWLqdmNrllJORgqelbkQE7seVAHU+1Z95HJJkqx2k8HHUelTcvluZNvpk9+8cUEUksjOFCKMkk8AY9Pevr79nj4Nz6FZ/btUnM0szKUj6CPA4AB614b8NnsPD7LeXYSaYPldzAEA9vpXuNr8a1s0MYWR5U4Bx8o989D7AV+dcR4rEVr4elH3ep8Dn9fET/AHFJaH0TbRJGAARnONxPNTuVBBOCc8CvB7P4+RSOEZCgJA5wST+PPauk0z4y6dLGTLMqIVzuJGAAeRn+E5FfmcsDWj9k/OpYOst0eqyEEOBgFeM46nHH1FRhFUAk5OM5rkbH4gaZcBStypUngGQEjPt1xzXQWurwXGShLKCVLDoD9e4rjnBw0kjmlGUNGLqFs0kTtbpvlPQDgHA5J+lcZrWrS2MgjGQM4II5J9Aa7l54mwocYxknNcZ410jzoDOqksCApRgCD6479x+NOim5G1KWq5jhdV8YGZ5drAhOMDsc81yGpaxJdyM6EGQ4XknpmpdVheCZgwBGSpAwMVkMxVgsQVj2LdjX0NKCsmke3CMbXSJYQ0xcSbihIC59a3rQDZgjAAAx79qo2SEwgyYDEcgdB+NXVjECqQch+cg5xWjckymy26BVAILsQdu04x60ySIspI+Ujgk+lRMyjYSSWXIUdcZ6/TNMj1BIZS0zgoAcg9D6cVcXczs2RzoPm2jKkcnFczrmiRazbOpCt/eLDnI6YrYvvFNnaQlzMpbPKjjAHeuO1n4gyXebTTITc3Uh2oqLkAnuSOgrvo0qk2nHobU4VN0jxTx7o50zUxASA7NtwD0HrXLtYTq5YDIIK8jtXu/iD4fQ+FrFtT10rLqVwvmbGHC5HGK81u9dsJ7hUWFUyBliRgn6V+l5djZSgqcFzW6n1eExsnHlSvY4eeGSKQbgQAOAaYcbFLDc3Y5611dxFFeu4j2FATx1rn77TmSURhiPmABPOBX1FKo5fErHqLEJ7kCyqUCE7c8A+ppItPN3JFGjYAYA8cEZ5H40tzEwmCggIDgYFdFoVg0aGd1OV5CqOterQpe0kkeXmGNhhqMptm3Y6ZFbRpAiKCAD1wBj3pmoJEykAEMADgnODV+BWMZ3jHHHFZV4qPKQCQzHn3r6WMVFJI/Fa1WVWo5yerIYWkMbNvYAnG7PINI58mYEOGdfTuRSJbGOQMSQmcHmnqqvISADg9u1Nq5VN3PSfClwtxZCViC5ReB610kQGVBJOeS2egrzzw9cvZ7SGKDJB+ldlZ6mhdHDmWJgAFAxg+ua/N85wtSNfnitD9UwFJuhFm75ofCAgADJyeh9KnWJREAQCMdPSs22ug6ugUEjkknpz1q21+kaFmALkAZz7V4cKdS9j0405XK1/CuCVGwryFUUttFvgQEAsB196o3V3NLKSh+YgjPoO/8AKprW9bYkZwcLgkHknPWvo6Ma9GCuenCnKMdSHVy8MYUHJJJ49K42aVjfEyHjPHHQV3kqI53SEYY5JPeuT1i2hivHdG+/xtz0Nc1fEz2Z10mr2YkUyMCWYKMZXHc08TCRBLkqFB4Pb3quXUBV2qxGBjHT0/WqmoXZt7YoWKNjnHQn39q8xt1GbOxJd6mIoZguCxPHOPrWHPcC4YgkkNjINUbq7a6mYxECMKGHPJOOTimxzFggYkMT36YHUfWtFSsctRlsRJGpDAFCcgGtjTxsdnIxuAUc9D6isdpEbBc7gMHnnHNSNcuoJJYHAZQOuOxq0rHl1YtnQNHvQgnlgRkH1rJvIw0yAHDJlQT6HrRFeHawDkkHOR2Heo55kkySSWXmumCucypu9yePyiRgASAckHrWhZICN7nIzz9Kx7b5jkEZbitESmKJwcAAYP1FetSpXN1S0K3iLVESQxA5JGTjjHvXAaxr0SGVI3AbGB3y3pWtrN4HnLBg7tn5cdv/ANdcRexFLmUuPmJ3EkYwa7qeGTd5HLXhpZEsMjSYJ5JOSPU+tWcySq6SANjkbR0FU1Y7VCg567gK0InMS7m5BHPvXqxglscKhYoeSZACp5BJK46CpUtwASw5A4q/G5LhEUBO+e4qURo4dAMEdPeommdEERWMRV4wSQQcgEdK6yytvlBGAc9PWqGn6SLdUlMgnOM/dxk/Sum0yzNy8ZMQBBGMcAe9Zxi73Z0bG54fmQRiN0wwXJHWpmwZ3Knvx710Wk+GI5tKnmIzLEQBjjcDWGLV4rkOyYTJx7/jXRBtscLSlY1tEtHaeJyowOTg5yPSt66v0gUIjAOegFc1YNLCWZD948Y70XEzMykPk54P869GB08tzdsrLehmk+csc5ArO1S1jtsyEKHc8r6DtV2w1JLeARnp7noazdTlF5MXJAI4wR2rZMqKZe0IQlABwnJ4Ocmr+ppF9jlIyAQRknAx9awLC9SyRiSFGcAHvV1kn1mJimRAACVPQ5q4q+7Bq2pR0e2eWRySHRMKTnOa1Do0M14jq5AUHKZ4NaGn2MFpCkaRIhxgkdzVl0CK7ng9/an6GUpu+hBJAI0AiOFXGE65/Gsq9QMrOEwykFuMZrQkugNpY5Haqtw63JdARg/KADyaTITbOdfcWckiPcSRuGcen1qjfRm5gORggE5Y4yPT61uXcKDLPghewOMj0rC1eUtCQGyAcYU4IB6f/rrGRvE5KYkXAXIU5xlu1UvPl8s7yA+cnHIB7geop93cF7okHeSSCfUjg8+tV5HjNxLGjkIoGWII571ytlo0NJm2XiuXwCR2zjmvRTdGdAEk3KFwOAM46cV5Rp7jzgFfec9vrXpunxR3ARlfI6kAYx7VUWjSCSNbTbWS5KEnYnQk12egWaSTgH5lXnd6+orA0/yo1jR5MFiSqtgH6Ad+hNdz4J0KWZRLI7qhJABXpg8cjjn0rlxGIVGPMznr1uRas6TSrESIhLGOJcADHYH0q3PcQxylIIwSpySQOfwq08CWNuSXyT0wKZo1rEyTTlmLsCNpwcHPvyK+XrZhKpueI8Qm7mHqYbCltwUggVzV9fXMvyRTyRQDjYOMnoT612OtOskbQJlnALADHOB05rNsfDhuDFKqMIyCW3dQa+XxmMnF2po7aWIildnMzKTtIOduASa2tI1NbCNGVGllyDjGAPfPcVa1fRUsY0ZQzZBJDDHJ6fWsuOKW0dBLEASMnacgfjXjLGThK/U63XVSNkdzYa/e3pIll2RMMAINoAra0DVfPYKXcgk8sME4rh7KYMgCkp/dBOea19MvxYXDl2JcDJHr7V0wx9WUryZ4leCvojs7+/JgMhAAzgj+tcpquuobeSOCQByNu9ecVXv9fku8xqjxowJIJ6VifKVAJGMluO+aupi29Iszowtq0QCeRLyNlDAKwJwODXTG9jtrfLTAyEDHOck1zMtwIWbBYEEdO9VGkJkkJLMQdyc8Aen1zXHCs4anoJXLl3M0tyXkdM9hyCP/AK1Z88XmSjJDDsuOhPU/jgflRPcLKAScPjBNV0aXeSHIJ+6fSonVc9zZRMLxfrg0q1jt4B50shyQDggg5xn0I61lab+8t3u9VnWCIktGRj5QOSCPasPxzfPp2otctGTEoIx1yeAPwznNeL+JvHd7q9yxEhhCkhVHGB6Yr7jKMD7ekuiPAxWO+ryakfR6a74cdA73MToAGMrdSD3APYf1ryzxTqlv4t8csNJiD2oCgFOgIPX8a8kt9RuZpgkk7LCRyQ3T2xX0F8JbfRNLsY7mZ42umIJUkAkHpzX1CwiwkbQvJs4YY76zK1rHtPw90AW1nBLOVggjUNIegAxyM15r8SvjpqWs3lxo+hW5ewty0f2hWxgZPT+9VH4w/GgtZnw7ojC3klXypZYznGeoyO9eQweJAiwadCxBQbGmjOS3rz3PWujC4V0E5yWrFia7m/Zt6GDdy6rrOoqiuz2+8s7KTng8jFfQXwj8FXWpRxD7Obe1GD5pUgk+x71q/Ab4badrji5S18yJGwS64y39a+mx4Rt9M01DFEEIGMA/rivBzGtUxV6a2RzUvZ4eXNfVnnc3hWK0tvKTbtByGUZzj296m8L6Y4vgyyBkjIJU/wAJq34jnl09VhhK7yRuDHBxViwuodOhLuRGXxls4ye1fIzoSUj3YuU43OgknlhjZYpWCDkgHGTXBazFKt3I7DJcli5H5DNb1x4ltYCUkJLA7iuCc4+lc3PrDeIr4QQqREHwDgkFdoyf846Vz16VSUbG1GjNO9inbATjcRgg4OQefenazfS6dEqwOpJUMTsDHjtnrn2FGpXEWn/aEiIdEbaXBwMY4Izz+lc1/aEtzMWZyVbBVW6jj1qMFgHVqLnWiPUhRc3dotTX7308UkjshbCEHgA9c49arFD5hBY7TwB/WkEqTMCDllPpg5qQ/OwOMA9Qe9fo1DlhFRjojvUeVWSGeVzggHB/SiDByCcYOB7GpckOAVCgcAZ6Co9jGQgjJ69OldikWbfh+5WKd42YAgbgW711EuuW1vaGWRi7IRgJyT6V5/tJUENgjipreKcqSSSDzk120q3JpYxnSjJ3Zs6pqsl4xYBkDAHaeCKvaHf4yWfYAcHJwAKr2Nn5lizyLvdhgMT061TjtpjLJAgBDAFl6ZxnH866VJy1C0ErGpqerq0gMYOc9AP1plrq905URgjnuOansdMdFAlG9z1z2rbtdMiUoG+UjncTW0UyeaC0sZzatflHUjIIGcjrSW2sTq5SUgoR1z0NamoywW0JBKl+xHNcyiSTPuY4IOSRwD+FN1JQKjyz1sdC2uCNkijfLnuo6e31rUhuC8AG8kkhsE9SK46KKO2lEmT8zbiD610UmpQLGoLgHHAHOTUOo5EyprojudCvbaWEJKNz9MA4qbWYorZHiSQF2UEqMggH1Nec2viQRzwG1BGJFJJBHAIPOeo4x+NdSuoPqt5JM5CmVtwUDhc9h7V8VnCp0Xd7s+fxWG9nLnRpaXJcx2c8oiIIO3zSOU9wa59le6d/NkLsGPzMOvpxXoUdqDobBcjHJA6E4rh7uMxEIeQDjJPJroyOjzJzJwcoyk0QHC8KwIUbThcfjTjMYkBAU567hzUYhJcheSeSCabKp2HcMHoK+1UFFHsIwNVlTzmKllbOTnufSslbld4ySTycYrb1OyaXJAznqBWTLYtCgDAZYZ56iuGrDW56FPlsVXkO0kj5s5GaY03lrjBIPYetWHgBiLZyR6VCyj5QikjAySO/tXA9DoVuhA0zqwZOAeuR+lOS4MnAOCT370mx3ZgMk4PHpVVw8IzkEg9VNTzmiSLrRjaSrYJ7+tR2kcaahGFJLkZz64//AF1SWaWZgsZyc9PxrpNJ0qUOsjgBwMKRjjPvWtNym0kTNqCuayKJI1AGGGMjvimy2GSETaQB1NWY4DAQXJMijbk1LMhjQgph8dz0r2obWPKlPXc5bUrR3ZYkiBUnAwBkke9c9qmmELHICwKtlTgYJHUY6Ec9DXczwq2CyBj3PpXOaw0VrFK8zBBghcjOT24/rWtr7DjK7seeX1qiliGZHwcMBnB789q5u9doFLjJB55H9K6fVNTQyMIgVX6dTWBeRvIod2UuSQYwCTivPqux6EE0Y1xIzhQUZAeQCMZ96n8sCEqw4OCCfWqtz8rgyEoCcDPr6VdkMnlBAAQADyOSa5E7m12SCVnUBnZUAADelNF03nnccoB2PJPaqbZcEkFSeoz0qOOMCYu3AAwTnritUgNuOdBghAZmHL5OMelWXuwYsAE8Vmx3KKQMgqR3FWIpUk3bCAAMEMa1MnYrvcGSUlWYDvz0pYrm6klaLfIVyrEA4B59f6VCygMShQAngMcc1p2MRji8w/M+ckLzgUm7ESaR0emSHaoDkheprUeQOhAJLkcEmsG3kMAJPK+3cVf+0gwl0BOOoA6VvTmebUV3c80+KHh5ryU386ALGMkkYGR3BHcVx+iwCScocgscsSTz/wDXr0nxzOJNPuIgN5GGJPp3H41534UPnuzjkEkjP16VwZxLkw10VRm4Hd2EaeWYUQYHHynIIqSfTBYW7XIBKMMrH6EdSK0NGtzEiyOVBPb3qnrZeS5ykpaMKQE6D3r80wkpupuOFRynYghYSzBA5IOM98V0llY/Z4SQMPjBOM4rnbRACxXIIHGOua6S11NFQbgDgDPPU19FVo1akeWnoa1nK1oIvadvt7qJiSVUEsBxmta68R39zJCkcTJBGckDowPGM96yk1yCNd7R/Ke/qfSkHiJVgIUAPk4B7j1rghlldO6djy5UpyfwnoekzwpbGe5ZYIiOAx6/41z/AIn1aK6BMcoEajauADmuPudduS6sXJOcKAenofarO120tEmGHwRvznk+/evZoZao6zd2SsNJPmZesoxdRg78ueAPWsfVkCTvGjgScZX1FatjiytTI7ZCjJ98VkXtyt8FnAZCc/KQOD9a9elh4w6HZBWK0MCvGAhAbOCvt24qxED8uOEXrn1psCpGhyMlhu64zTI2IChjjeSBnvXVyI0Zc3qckcj+7T0YsA+AoJwBnpiowUjIVyQwPOB3p8MBuJQIlzL6njiqUbGbS6mlp+u3mlOJbWcwspyDgHB+lbFp8SdQiile7CzjaS0mMYHqBVS30F3gR2ABPXNVLvR3t0cuoKPngd8etdUHJbGTVOR3Wm3EV5HHMwAEqhwM54PT8farDxGzR32ZYcgrxWF4NurSCyJup1ikTqCM5Ht7irOreMIHheGxUlyCrPIAcjsQO1aqLerMXFp2iZmr6lLcXAadmc42gE9BT9A08zXKIXjPyghD97Hqc9M/0rFlnd5dzAknqc5qOa4lWZJQ7LOp3LIep+vqK+LzxKpUhA64J2seqDSmhh2IwBxwQMgVf8L6nLJdPYTtE8q8qIxncc+p6cVynhPx60Egg1FI3gC7hJgjJ9OOa19S8V2QvrK5sEUIWwwC9R357dq+qwCpxopRViWpbWO3uIWS4You9wQwUnAwOozXivxK8Nl7+R/LGyQlgSAdpPbPcV69Z6jFqMMUo2njKgHOT9awPGWnfbLRmRQADlie3tXoVZr2bUTpwdSVGqmzwS18Oq1ysLlQMEu5HGOOB781cuPBFtqdusDoAfuiTHT/ABrq5NMitnJKjAO4E9weRVyKIEAqmFAzn0r87rUk6j5j7yNVyirHzL4x8MTaFM6GNgCS2cE4AOOvpXGSKBgshGT1r6j+Inh+LVNKnuFQi4hjJBI4PTA9ua+bNWtxHO4ckBWIOTjnNWqSteJSqXMuRmR1AIIPA7U52MLhZGBJIAI4xnpSzAbWIG4D7vrT7GM3ckaEMWMgXGOevNRJ8quacx6V8N9O+zXENzOFmWRwqZHCsMY619qeCUkbSbZ2GWZQDk8oemMdx718p6TpCadBp0QcqTLGTngYPIOfevrTwVAYrKPe2TgE47V+RcU1faWufnnEc0y14n0WS5tzLAvCRnOepbHXjoa67wFdyXeiW5nf5lXDZH3e2PeprKBZcAkFTwdw61PounRaW7wwjCli2B2zX5rGn73Mj84nK6L1whT5k5AyAR2rl9cAlWSLy1JYZYMuSR7V1l1GCrEoxcd89R6YrIuLYtkgfOASCOwrp5uVbkQdmed2toLaIJggZJ6+9WU1tLCPMSln7ZB6j61q3+mMI0TADgkhQOv4/n2rGv8ARpigPAHHsa4py1vc9CDjLc5/VdZudVZnlJRznheMflVGx1i9sLmNYrq4Qbhn96xBHvk1rf2WGLl33HpkDBAqKTRori2YJuRxnDA9awdV3On3bWse0+G5xqukQMS2JVG5WJzkdfwqt4w1KXQcNBAssRUhW6Yx/Opfh7mTQLZ8FcoFKnqCOOvvitPxVpaX2mNGAWMWSSecGvcwtWpUp2k7njrlVTU8euvijqccrRpa2zAHcQcnFWLL4pXCbmkgjBJPyoc4H41g61ojxXbOkfDE5IHWswaa8bEhCrgbSMdK4pV6tGppo0ewqdGSWh6xo3j6G9wrjaWPQnoKb44lW60gyxkFBwRnkEjg49K8802wkQofmDg5BPGfWulv5JptGKM4C9iRwfXn8q/ZuEeLK9arHB4lX8ziqYanGSlA8Q1a3Q30pJz1Bz0BrlNa00zRtgknaf3i9M+tdbq+97tywBBJzx71QuLWSSEIhABI3DPUDt+dfsNX3nc9SDtax4X4j0s2rFTGChJbdjqe9ckkKicByXBYAHHT2r1vxlpBWMuI2ZwSSvYemK85eyeC8G5sHOSv1rzaqkj3sNOU0dDFblLEMVOQvBAxxWHLPdXEqkP5VuqksWOFA7E+9a134oTSpoFSFJEijwwcZUt7im+GrHU/iLrBEvliyD5ZI4wowBwABxivBx1d4ajKrJ2SPoI4idKi5TWh1Pwp8DpquowXTgywEZMmMk49q98t/B8Nxbuhw21toIXbkdjUvgDwrFpVlEBAY3CFSRxjPtXf6fpogBOwuMYwDj9ea/C8fmE8dWcnJ2PhsXjva1G7nmMugLpCA5DlejE4H5GqYuhajdnay5w2e3fmu38SQLqsq28TCd0HDKchcds1nW3gCGV45r2ZpRu2hYWxjPqDXkzg7mUK8d2cdIZb45RWlzgYQZP1ro/D/hG4X53jVHJzuZcEj0NdnYaHbaZG4iiVPlwGIGRisXxN8SdI8KQsbmdHn5xGpyeO2KdPDV8TL2VJGsZVK75KKOm03w+giIkBbAGMDPNV9cu9M8N6fLd3t7FAqAssbMAzEdgK+dfF37TOuXZlttIlGlwEFTIFBcfn0rye+8Wal4humm1DUH1GcE4Zwcqc8cZx+NfTYbhPESkpVWkvxPdwnDeJrSU6rsjovH3ipPFOpT3aENE8pkVcYww4J/SuXjUvKGQBix+Yk9z70QvuYGQZOCCpPBJ/WtDTbBCxzKwGOFxnH41+o4fDxw1NUoLRH6Zh6EMLTUI9Caxja0jViA8oJ+U9CuePer8UiSSgFAobkqnH6mpRZjyQFcMcggmnpYF1IJAOeTnBA7muhJs05o3G5IYBuB0HFPVSdgc7gT39Ke1mRlVfIA606CLdtLEbkPB9KtIG0bWhOsTlAcAEHB7g966RZJFAI5GSM46CuWtM+YjAYwe3euqgnZ4kQYGRz71vF2Zyz3H/ADyAqhAJHBxnFQzIrq7EbSO56VMEIchXAGeVHY/ShJEUuhBTJ3bgMkn6Gt73IvZXM2OMxyggcHvWjlcjkkdwOaaNpDBztJOfpQCMgAg/7RrooRvI+Qz58yiVdXtljiaaM4TG0jB5J6VydyzKeCxA65POa6fU5G8pgCQCOQK4+8lYFwThlBAHrXqqOh8lTVyKa4EsbxhAyng55zVK7mVYmXHGO3FVpL1l4Q5Gc8Gq95dCQHJAJ6gHpSdkejSp3kjKnd8BgCvODnnNQyOFYARkk8Eg8CpncBAruCCcDHeqly5Ug5yR6elebUd9T9Cw8UoJE6TBVGVV3PG7HT2HvWl4V1268L6/Bqto3lXcIKgvyACeQR35HSsIESJsKggnOG55pVaRJskgICMj19q8+tSVWPLJXR3SoxqRtLZn0Pb/ALXnitYxA9nZQlAFM8dvkkdM43cflV3SfjTBqE5e/u5t7nLMScFvoOK+c5LkggqxXJ7fyqMawbcEEMT2Knoex+lfNVsgw0/hjY+frZHh5fBGx9f6F47s75kVH2kk87siu70HVmvkUIRvJ2jFfCFh46nsIgqyFMkgkHoe9ev/AAG+MM3/AAnVjpd/KzW1yyxxOxBIPOT/ACr5bMshlhabq09Uj5XMskdCm6kNUj69FlPIoBYg8ZYHoKiOjvGrq65ZjnLdSf8A69d1YafE0YeJkIPHHPHrVg6SA4IKlcYOR1z0r4RPn3R+fOpZ2PNZ9FAhBaF5FGTggAjNeZ+OtRit43ijCqQMHb/j616x8TtXj0KwW2jwZ5WySD0xyQfSvmfxnrctrZyO4O9yXLEgqfpX1+S5NLFVFUnH3T67JsE67VSex4/8R9bN3qUihyFyMjb0IAB598frXArgylwACDn61q61f/a7udg/mKzZC4+76is2DKbw4ADYPIyRjP8AOv2FUvZRUVsfqNFRjFKJdg2SzIZFygOSPStaBkVioBKE5zWNbjYxOCFI49xWrZs6lSoBQAKc+lc0kdJt2YUqSR34HXitWGJHUbxsYkEEnGB9Ky7GUIpGQOegq88hba+xyGICgDr7/SoIsa8DoVzjAHT3rTszEASwBJ5GR0rCgIMiEA4wQRj+vrmtWwhLSHcQfStUZyj3Ll1MvlkEAnpnFYxYzMWyoUZB5q7qsvlqoBwYwWJH92uS1TxNbWKSEEEkcEHr68VtGnKZztKKuzpF1I6ay3Ik2GLDDt06GvXvC/7T8/hOxitbm0W7QhWMqygZJA4wa+PNZ+I008xjiJBHAxzkelVdM1me6KRTStMScjNY18rp17e1Vzya9PCYx8s1c+v/ABB+2ZrU6vFY2lpaqSf3uckf/Xrx3xH8Z9e8V3bi51B5Cx4yCAPyODXluoTK4IJ5/unvip9JnTzELDAUgYFY08rw2H96nFJio5ZhqTThE7aCR5gGkl3A8nIyKfJOiEYIJxjA71mpcAEDO0HkfSmsTuwTjuPeqd07M92NFWNITjaQGx3PtTYpTlgAAM9fWqvmBYChIDZzuzzzTYZCkhJJYYx04FNF+zsX2kDEFhk5pQH2b5G3AnJbFRLIHbjG7G5QehNBuQFlBySeAF6D1rZNAojnmWJXbO4Zxwelc9q+r+dbDynKENywHIA9q0psyxvsOc8H2qnLpYliGAGJ4K4rTnitzTkildh8OrRdZ8UWfnDKeZuE75+U9+O/H416Z4y8YyhJoIyEgGVAB6gdOK5Hwhokmgi4unywJ3oSfu+2PSsLW9TkuJpgDwzEgemT0rypUYYmrztXseHVw8a9bmaukMn1UtKFQkRHk89PXiqmozrteJJiCVyGxnNZwjkLEmQgjkCieZyxOd2Rg8V6sEoqyRr9XjDZDNLgb+0EkIIVRkZOcEd6sXcr/a1VTvXPJz0+lRWas2UiyTg8A8j1q/pFsk+oKjBQAfz+tTJK1wvys63QbQy26HYQSByB0rpINMAJG4hsAnA7Va0zTRbwRmMAgqMnGMnHPFXViDnIJBU9B3rKEVuzoS00M5LcxHIB9OKW4jHlknbk9iOtWbpCg80kqVPBPY1VS8inIjIJJ5JPrXfRVtjwczpTlDmiVHRVAKBctkvn07U+3RcOpYEMMjn+VTtbKpAB3A9B605LYRRkYzknBx0B7V6ULnxs2yEWoUKHGSBnOOpqnqKm3jJRc8cmr00UkbRspzEDxkdcVz+vX5h3kSN8wJ2E8Af0rqihQu3Y8+8UyOb6SYAnc2DgcA1Ss7guqhiUGOe+Kbqd19qnfe2DnIUHIH41TxLgMjgDOSMdaiu72sfVYFqKsyZ7gmQ7H3EHBNMLtucFAdxznPc+1O2meUlVEe4Z2DoPbNWLeJixEgJQccDv65rgue9GSZBEoAAIySfWtCC3TJJBJ6n6VDbQoQGZcOpILDuO1X4yFyUQ5P6VDkjpirjoCiyFXBKEcAdaa6NvyEAyevrTthAyeWxkVNExdQQOQOhFYuSOqMAUSEAtEYzjIJGM+9SrIYkADhJScLuOM/40DfKAM4CjIyeTVuF5miEREZjJH3lBI9weoqOY2SsZt5APL2ltxbr7Go4Uw0UZIyeNvQn1xWhcWzCEShcqDtznvWWbgmTIxkdCOtO50RbZpiYRkiJTIVGcAVsWUgd921gdoHzdM96wLSUliyjYuMEmtnTJCZCACEC4OTnJ74rNsJI37EiN1cAuCcHHY1uWmCTlQQTkqe9Ytg6IiQxgIidBnJA9z3rcswhwScAjIJrLU5ZnjKyGXALbSGySO4pZJ0GWVy4HQelVjKEkByCc5246imb2jdxuADHIOOgppG1rCiczHPA5wSPSo5pIlJjc5yc7QDxTckhQDtUNkkd6ryTgzuSAsY4LA5JNVYbdiWV0QZCYA5wD1qEukgJRgAOo9KieXYSQCTjIyc4qP7QCjYxub7wA6ntQkQ5DywVsZyO9RtLHuBDnZ04OM0xpVMZQsAAeSRyc1VklEcigqXX6frWiiYSkyZJxICQSDkgBqZ5LyvuLEA8e2aaXQSA7skAnaOpqxbx+c0ZJJBORjoataGDZLaIYgQRlT/FnJJ+lX4oyFfkAgcZNMjgMThHGATxxU86JEN20lycEKepouZWuKs4g2okqyShRvYLgEmoCsaHZk5PIwKYkixuSRgg8H3okz5oLElcZJzVx1Fawr58skHnuarxzOWcFGI6fl3plxLLvCoQUP6VWlmdMAyFSQcn1HpXRCOtjirytFtjLm6BTCMCv86zry+6oBhxwKS5BRCAwIzwB2rLkLMxJXcufp+tetCjHex+a4vM5qTSZWurkxzEOMJ1ODyayZH86UkklWGRxjArWltzGzAkOGHGe1UvIGCCSpHX3rtjCx8vWxDm7mc6AgliCR/CDQjiQkAYGCCfSpZoTGGKneccEjrUEcZGBtwTya0sedKbYx0KqjgY759KYZyS7sCzN/nNWnXkZ5Ge3aq1xEWdwmRxuGTjIpmWotuzupUnAznNGWXhATyQW60JGUjQgknqaeN5JUHapOfrRcuLGGJkBZyG3dBQ7sGDhgGzwMZx+FNeQmYAjIHA96iKbpSc4Y9al37m6kIZAHLg5GeopZMNk78gDOKRlSPKAgim7gAcHg98dKlFp3GPEGABJBbBODVm1REkUjLEHpUBwASSd3vUtqxDqVBLgjnHWg6Ka1O30ZFRQAMbsHp1NdNb2oRgxPHauc0bzZYlLrjjjHaus05DcRxo4yFHBr5rF3Uz9myOCdCJOtoJULlDgEYOetaNvpiXAIYYUAcgdKEjwFHUY6elX7VG4Ucg8givLba6n2MYRRXi0Us+3GUUYDN3P0qd9JKYUqoTOcY/WtOyBUncM1YXMu4Ec9B7CsnOxbhE5/wDsJBtJQBwc/KMD2IqvJoinAJ3E4ycV16wqEBOC6ngD+dKvlAjMQI6EAdan21jJwg+hwt74YEWWLErkEYXJwe1Z0nh5kDZQBB0HpXpH2XbHtMmQ3JHXFNexgiQyODuY4VGGM4q1XMHRgzzF9HMGCyMxxnjuKozadOWLRxHpwCOg+teqS6ZHIQQg4wTg8j2oOkI2WI2k/wAIAOR2rWNch4VPZnlUGkyncZVUHOVAPP40k+nSvIAseeCSfSvT28OxyhztAIGQSP0FVG8NjkhCAwwcjGQKv60kZvCPuecw6XKUIVQQOtR/2W3mAmMg9PevTIPC5VSAPv8AOAOaYnh4FjKqZYEryPTtU/W7iWEZ5wbGUkqQRg8DHWpIop7UuXwqAZUE9W9P5V6KvhlASUjJGedx70p8OBuAgHuw6VLxRtHDNbnOaZNN5ADgxkjoozg11FnbhoCSSGxjcDjFFl4ea1kYucsR8pUVYS3cKxBymcFveuOdRS1O6MXFWEEARQQMjvmkYtbEEISGPBFTB2MpiC7gACcggEUsVnKjIkWMk5XBzjJrlk7K5T03HQ28N2CHUscZU9MH6V6P4F8HExrcToEyAUXqfqf8Kb4W8IQBUnuGGRg4I7+tei289pYQg5wO/rnHWvjcwzeabpUNz5TMswdnSo7mlY2KWMBAC7flJGBxjp796m1DWol3s7oGIySuBj2xXHar42jRZAXGPuhh6jtmuA1vxbNcyZAJjIyTuwRXy9PKsXjJ88kfJ0ctr4md5Kx3ev8AjVI8hZMDvtOMVwGs+MpZzJhy46AZ6Zrm5tTkubl3lJ+YfKCegqhKS2XzkgY/Cvs8BlFLDK843Z9lg8ppUFeWrLV1qsrMxcg+hz1qjPKuwlgDgZIPTBpk4ElswclSflBXtUBhMUCgMSjDBLHqRX0CpxjokfQwpQirI3fCoS4vkQ4CEcLnpXvnh5GlhUFFcABQCMAivDPAMCnUndlw4QKhx1z1/lX0d4atEEKBEwABhTzivzviOrHmSaPheImo2RtWWnq0SkRDYOMAYJ9eKsy6dghimxccDHB/+vWnYwsYyxIQg4HvROAGIIzjnkZFfn0nc/O3I52a3G7AXAXuB1qRYwAXJKDGc46+vFaSorR4KkgdNwqGZiDgRBkwWJ759KlILkPkKUQ5BYfMCepA61Mm7dkEAgZX1qN/JZcKzI45I649qcrhgMEEd2zVpdjK1x8bmQgsFIBOc8496t2rJICgzgknDfWqKtjJOFPTHanSXJjjbYOSMZHb3qlpuNIvvMcsAQCvbJyR/KolBucjqQeST2rNjuHVgHJKkc57itiwAZAVOCwzyKymytiZbVkKkKCMcA1N9mKIVIAOC2R3PpV2NAMYUE471BdrySxBOcYFYMlsrW4AYYGAw6VqwRlo2GCTjIXpWdbxlJCuNwxxg9PxrXt+VUEbiBgr0J9s0LUhlYqeAQMjoBVedQQFJyQeec5rRaJckg4Aqu8CKd2MKRuJosTdFB4hgqYwUYkhDzioJEKEkDPGODV54yZAAwII6kdKimhQAljkY5IPWmkNMyLpSFQMGTuAR0/GqTqVXAbKDnnnPrWndyR4HzsEzgE84H1rE1XVItOtpXd4iikMCXG4j0A7fj6V0Ri5bK50QTeiQ+SRUG4kAL1Oa5jxN47g0qFkhZXcggkjPHYj0NcT4s+JaedIsMqwljwpboK8y1bxBLeTuzPkMPvDmvr8s4eq4q06itE+pwGUTxDUqmiOi8VeOJNRiYM/Bzn29MV5jd6tNcyMRIWXoV4PPvVq6mOHJ+YdSKyFCrIZNxAxkAjpX6xgcuoYSKUIn3WHwNPDr3UW4seUHbATOSWHQetVLpQ0jnAAByPcdqtEOIUbH7uQ7QSe/wBKzpiBNKjHG0lcjv717K0OvlsQeWZDhSEGD8uMUCMqSgBZ8ZB9acUZ+VOV6ZpxidoweoHGaq5JWZwyBACH/iBHamsQRsIyKkeNgH3Da47j0qIMASVwxHY1RNiExbiIwCrk4AzyahyyyFQQxBxz0FWOGIkYDzVYspHGAaa0IbcwO1uv1ppgVHwrFGGWU5JppBK55Kjg8dqmRMhwRuJ6n0pUhZ1KKcjrnOM1omBTyqr8inB6E1LbQNIQScnOcinxxlywJBGcdOladlaiNSC5BzngDv15rROxoiC1gLOCFOQeCR2q60DqCC2QP09qniiARgHZuepHJpHBwC2QM8Clc01KskIaEsVxx1zWPMoMwcSEnGBjvXQMd8BAGMHPPesa8KBWb5VfOAO/4CmnchszhC+4swGCcD1pRAWQghWGeQaczlyCTgYxz2pUUeYCfu/3iaoyb7l6JwqooIIxgE9qc25FAzlQcg+tV4WK5AOSTkA9qtRktHhxgA8k96ktMryRkncdxBIHy811fgjRDcXQldMxqwwD3PrWLY2pu7gRRvuDEHA7e1eq+HdNNtZxlV2YHXHU1jUrOC2O2lG+pvKv2dFSMnbgce9SPIyy+W7FiBkgHjnvVcynepI3EDj+tRtIkhDhcOeS+eo9K82U3J3OxIl+0DzGKgEjsTyD9KzrqNWctg7nOGOOnvUhnRjkEYz1AqFrlAx+bBGeoqLjUbGPfWhXcIyCM9OlZwDWZZy7AY+7nit65KyncpBB4JHUD1rMvUR4zGRuB4HvUXuUm1uV4tTTglwQQGI7g1o22oRzjC8jHpx/+uuS1iSaD96VIOAoyOwHAqjb646HcPkwRhWPeto029SJSitz0BlUoyg4VyCSB6VBNGBjYuACM55FY9jrQ2DfIJAx6Z+6PT2FXo9Sicld+4k8fSplBohNdBZMsx3DIPA9BVckZKbs4OBntUstzuwCcA9CO9MLKFDYA55PvWNiyvIjcqRgkEfWo/KbYqk856jtVtzLM5A8tFzkbhnA7jPXqKiZCoIBBK8gH+daJD1Kkq5IymCO571H8j5KDAzgKeo/HvVx28woSTgcjA6VWIBOQQCCfxFapBuVpC8MpBOQykFSOhqCVf3QJbG4kde9Wroq+CgwBwSOufWq8g3ABhg4wTjrjv8AWtUZSRmXcBjUZYAA87fSoobgQxglsBSSozj8xV67gGwOMtkZK9wKyZYQVLFCCD0PpW0TkmFxfO0Lts2MTtKk549c1wmsPKJCCMopLEema66cvHkvHwwyCe4rmPECvGSSmA2T07HpXsYR6nxHENPmoXXQwfNYuAOB3xX25+xR4/F1oZ06clbmCfAJOfkY4Bz6YBr4YRnSbOflz+Vex/s8eOm8G+L7ZZJv3V3IEJJxknoPQYrz+IsD9dwM4rdH5fTnZ8rP1htSHUKp3DBAJ708IUBGMnpkDArmvAevQ6jpltscSSyZPJ6DgD612bxkrnYUGO46+tfydicO6M5RZMvddjHuoi2AOD1JHQioDA2AFXn6d60rmM7gAOMflUYUKCCACTx715klYqMikyuSXO1cALuUdhWLeKQWBJUEnkHtXQXS4jwCR2OO9Yd0uWKMofByR1rG50wdzPZQSSGwKquo5Oce2OtXTxkLtAzzmsqefLMAdx5+XGMc01Y6loVLsF2JBII/Si0iaedcAkg9+/vViK0kuJF2HBHJz0rW0+zSIqWA3g9u9bRuy3PQ2dJZ4I1R2Ix/D3xW4LlI4GcZcryVxyawBdIzADIbH3gOlSSaj5WACOnBJrojpuefOPNqdLbzjyiSQSwwOOlVrRCmASSc9TVfTJzc2bSA7iB84zjBq5BGVAOcqR9a71e2jONxs7D5HIOA7g9gCADWLq1xI0ZAIK9yDnJrXmcsBkggjAxzWZcIhJAQAkdF7VzTbvuVB2Z5/qCSpcyu7uUJJAUdDWVKC+drFieMZ/Wuy1q0SNCSCQAT16VylzEY8jYqEcgHuO3Pas/mevSldGbIpyQVDsBgjOMVJawAoSRtI6A96WZ3dFLgK/QgVPbREEKx4HOas6dRURG4YdsjnrS7EbCEAjsPanhCc5GSckt6nNOWMBAScnkHj0pMykxv8IVDg5wCO9P53EFQWPy4HrTktgUKgE5OfWtPTrRj8jR5Oew7etTexg5WE0ywO4blwO27jn0rifjBo0lxpc88VuFZjuCY5OODg+1es21kqFAyq2MEE9j61h/ECxFxo0iEgsqsI8DgE+9d2DrSpVoyXc1wtZ060ZI+Jr+3xcypLGCVUsVQ4z75quzJcLkg7eOBxmuk8T2Btb2WIou9QAwJy2TgjPtg/jmsVIC0ZBXGDnBGM1/RGCnKrRjOXY/b8JL2lJSZLaFJHUrkADB3Cr8cIXBXAOOhqtHACFPK5BwF6E1cRCI1B4VR37fjXoHcolaWN1lLs+9Av3QOh+tRI0hiBcYJyNpOcD61adfnwoyDyaieMgMegJyM1nc2iRBNoQkZHTjnikLFCTnBx2HUURRC3CKWycEke5qR+oIwT1IzTUu5VuxA6DIcNg46HjFRMw5CnLr146VPtcMG4B9DUa4jJLqc5PPrVOSYmmV5d0qAFgD1JPBNU5oy8bxEkKSGP9D+tabNEjAsMtnIA9KhnKOrYAyeBkdKRmzmtSsyyiJRzkHIA9ag0vfHK0YcbQcbVGOh55rYuojKSCpAAzx3I7VREflXLSBMBjwB2zWsWaLY2YtsoRySU6bSOpq0Yzu3AEk8n2FRWw3KDIckcZ9cd6vxQtJIeSEAz7ZpaMh6BaWn25gkRBOcevNaNzCunRmIAPKo5ZhyD7elT2CraR5jIDnndjoaLyIyAkgMT/ETyafuo5JRk35HJai7sCRwM5Yk9R7fpWPJIIJC0R+cjAYjkA9RXU6hFAhMZP70LkoRwQawb+wZHIC4BA+b+QqeY6aasiojvwS/OMnHepYSxuC2/CMoUL71RdGgkPBcr2zjNCSMZgXQheG69PSqubONy+8rjcQcY4PuKgNw7MACTn2phkcqVz8uck5pgMgmAHUDJ9xUAoksq/vUXGRkH1rQtLJnYFuQM5yOtVIICzkuSMnOR2rftIgVTJBJIAqkhS0QhjSGKR3DgBc/KucU0RldjFsjA5xgmtGWIs5QqdrDB98VBKpDADlRzk/yp2IWpTKgq2QeD9OKjO0pvDAhSQVzyKspOu6TMYchcjII/WmNEgdyQCGOcqMA1Ieo1pAG28gkAAAZxTSSy7CWYDkZ7e1PCDICHcwJODxnuBkdqZKpYM6N5ZPTHY0WuGg0xtuAJAOAcGkZlYAMmTnP+TUxd3UEKARhS2evv9aYBhvLwR2OR3qlENBjZO8kYLY5A9KWMAIFG0EcnaMVJLgRFAAB0JJx+NRBShILBeMnFFrAweMscggkc9OtRvASVLkkgjAPTOeKmeVljAUAjOAe9OkBVC5Ibp7/AI4qLsG2QyqHlLAlu7N71IIwACSCx4AHY06Ny2RnAbjHvUc8YUMCmXU5yDz+daxg5aJGM6iiryYssqABlIB6HnvWXf6rDbxyFyFIBYA9z6VV1nUhHE4Rtz4+UDjkdv0rkr69knCrv3uSdw7gAcH35r3cLlvOuarofnmc8Uww16WEd5d+xPquqNOGIJUAjBz2rGOZ2LAbiTkknpippVPl4Y7i3UCmbPLKEDCngj0r6aFOMI8sUfj+JxdXEVHUqSu2RCJmkDBAoaryRskse9slhtA9KI4xklyFIPB9KkRR5gIByDjJrDFL3D3Mgqv60k2X44VChweR2xV0IXjUkZI5AHSqkbNGpJ5UjBrStyPIQ9zwMivl6m5+20nZIfbLJtGSAzAjAHT0rQtCfKRGwZFyC2cZNUFlf51IABICtirgR5Cj+WAoJGQ3JPuK45I7kaMe8cqcgckZ61K6mQA4wB2pscaPEgAAbgjPU1aMRXaCcoOq+/rXHI0izPaFnhJyyFuAR9aiWEsSu3eoIPBwR6itdGjcshG4jkn09qntbFJZ1DJgnjjpXNKooK8ipVFCPMzM0u0kh1AywqoBHJYZ+nBrsLRDcbCqs6DBkwMgY/lzT7TTUjKiIbTjkDoau22nRwEBEWMgks4GCc+tfCZjjIV6l10Pz3MsesTUtFaIrf2e5ICkoQxIyMge/wD9arC2JBLBhvC/w8Zz6j3rQRAqZILEckE81LH5SsD1LDBHTFeI5t9Tx1JiaQk+nlpIZWiLEZC45P8AjXU2fjK/sgqpMWI4BdiSAev0+grlxOu4jeCvbHaq11eItsyqSXDDbgfw8557dq550o1X7yuRKnGorSR6XD8U7myhQyMJSDgDkA+uT64xVk/FWXVIWjETNHyemMn69K8ZglutQu0gRwN5wuRnnPAx3713ltDFbWyxKpx04H3f881zzwtOkr2OeWHpx6DtVuGvb12VyUYg5PB/Kq4tlhUEjcwJIyP0zVp4ooyjbAxxgkZyfenvbrwMnBH8QxkduKwdoqxGi0RWWZlVmLgAjiPHI98+lV/t8sC/OGBYbhkYOOxp96yxIADgDqfasC+v1gjdi4Cg8DPWtKcefZGkUmWbvxHLbK2VJXrkNjPqM9q5bV/Es7tIscgwoJwXzkfWqOq68JHMUbbm7KT09/pSeGvBV54lvCZ42WLPQngj1+le5Sw9OjH2lXRHXFQirsp2cd/4muTDbBtzYBcgkDP86+jPhF8I4NEgiuLqJZruQBvMYYL96r+CvAFroVuiQou/PXAwAT0Ar12zRNO065uAdiwW7SkAei9Mds14WMzN1pexoK0fzPMxeKlL3IPQ+L/2nPFE974qudPEoKRgHYB91RXzzLM/I+83Zq7v4vaq9/4tvpZpWJeQsARjbntkda4FLWW+lZIGJwehHSv27IsP7HBQVtWfXYBxo4dOWhc0zU3tblQeAMZGetdXI8U0XmxqAWHJxnArlW0meMhkHK9S3UH0rY0ZbuOMwTkrE5ztAzk9q96VFt3M6+KoPVTRmuWk1ARbSxLAjjtXb2bvHbgFMEDBxWSNJMEqO5BYZPTH51o20rNDgNk5xknqK97Aw5Vdnwed4uNdxhB6IsT3DpCdoBIHTNZcrEgOw4J6+ntVu4mzkAggDBwepqF5E2qrDAPJr1j5BorsZFAAyFJHFWYo2JGwAFjkjNQPNE86FhuCnIwcYqaO5PmoVALA8DpmkzelrJI2IGdFBBOScEH1resGeCI7iQeMkVhWLtPcKWGFIyeehrcsi0ikSHBUkDnqvavFxFONR6n7Vl/uUIxfY1oLoqzIG2Bl2lvQdRzWhFl1AJL7VGSe/vWXAqsWLjcAACPUVq25QKpBwfQc5HauWGHgtkesmhsluVfIO78e1Oh/dyDAycfnU6SqjZKZJOMnvVeQGSULHkHtt7VcqKaNE7hf6qr225ACinB46YPNYmqRiaVZQMBQGGOhOMf1rTuMJGUOAPT09awNbvBbRxQq4LKoIOcjHpXhYnCxSvYpcsdSCa+jRX3jaSMBs459awr65aeQEsWB4GT1pLmR7pFOSU5AHp70yOEEopycAe+TXiOPLsZzqLoEWnhC5IzJ057e1BsHMJYHnJAX09TV6GIQXIBfKqN2SM5PUD+lTQQIBvZTITxtBxjPf9c49qjnkjjnWaKVtaSuFHl8gAEjjp3qSW0BGXZmkJABHt2+la0UUbNJEG3bTjOCAR6ii4t1ikJCEA8jnpVRuzidVswyGhJUDIY4IoSF5XQgkdjx1rcSw3QCRyAWPA9KdbaY0soIR1iHIkx8pPpn869PDRUpJM1py5nqV7K2TyxIBnBIrM1e+BKwIGVDwSeue9bGu6jFp4CKfnYHhR06f41y8QN9MzOSRk9D0r62lRitjuUdLlOa2YsoBBB5+lYWuaSYz5sikBhjPYj/ABrvhpoG1mGMAAECub8WzwpH5TEmTG4AdB6V2RpHHWirHK2LH5gSAgGD/n1qTaV34BIz1J61FDIjKyL8qnrnv7itIQGSFQRkdeKqx5/L5EVnG8wPAA6fWtaz0xiMsQMkAH1/CnaVb8gBM+uD0ro7eNDbgBAwAOAvUH1+tRyXNIqwthGINoOCMYI9TXZ+HdKAiEpZCDydxxtH9TWFpdjsRDIA75BAbnI967/Q9GDxAzAZJDBFPAPUVahZXG0dbp2nFtBjwQHViCqg5x2Oe9clrdgkFz84BUYwB39a9VZJYtEhWLa525A2gYPcf/rrz7VbVLqVogNgBzgnOD9azoJyk7nLh5NzdzAtbd5GIQYXOAfWp73TgiAgYOOT6Guls9KWyhBCA565pTCsmSVDZ6ZHSuzlPR5rHDSZhXBBB5x7GjzWKBAwIIGTjvW1r1giwFhw+dw2n+dYEQDYI+YZ4Y+1RsbxkmRRKTcDzSDGpyxauutbkzwmOAiOPgkAYzXJyRtIxUISzdxnB9K6TR7ZkgDykBxjKDt+NaxaYpu6NaHEeA5+UAsWJxyO1ZureI4bS1kRCry5O0MevFZPiPV3dmgiOwL82ccH8fWuWYFZWcAOeWLE55rTm5TFRvqbkfiKa6lMYXaSB0wQB6VbBaRWaRCTnABOMn1rmLWGWS/idnCIBuBUjJI7EehropXd3IJEYYbsKcgUue5TVivdTvGhyNxHUda5fX7428LlH2u2FB2khc9yOtauraiLONyJCHOFIB7fSuOvtQknnIJDLjcGxnGPasaklYtFMyBgWQ7VyTkDv3/Wq7OVBBYksSM+pPSpZnX7oJweCMVSl3IxAIx3+tcjZaZPb3RW8iUDncF616r4UBdQEBJAyXPQn0rx0BnZAuWYuuDnBAzzXq2jymC3hVHaPpnpk8c1KkbRjzaHdR3a2rxJGAXfGQwBJGecehr0Tw94qaz0SO0gWZIg3MZBUkjoSD1GK8o0mF7m9RzkngBjzivW/Dvhtr6FWYAouCcn09q+XzedWTUKWp4WP5IfEaDXFxfxxsFAj5AUHkN6CtLTPPEBDjysj5sDJFaKWEVpDtRc8ZORnnvUiTCJQRySOh714KoVbXm9T5114v4TLGmLPMVfILdSCRx7eldLZ6bFZ2qxAbYzwN5yT+NYlzetFKoGSGIPHOM1t2lynkKTJuGASMZxQqcE9SXKUjO1fSo5cCUbkwAAfQe1YOq6W8zBgMgDO49SK3JbsXF0d/AB6E9KrapfxRKAHB4rzcTQhL3jrpSmtDGt7WOGEBuHz3/lTZxFFLHhdygksp7596huNQEjKAMEHNVZr1o2LAkr6jsa8GbjDZnaoSluWJ59iuxOUxgE9fes55QUUA7EUEACqbXDXDsVIIY4DE46daCH+Uqc84we9YuodMaVtxJLhjEAg+cfxZyTVdXmkmMbjJYEDHeraWMsiglcsSQAD1PpW7pGhgiOeQ7nHJOMc+n4VULzdkauSijHi0WaYDKYVQCBnk0lxYtZuyhAFUnIHQn612UsS20YkyOelZtwsd/tDBghyNwGCDXq0sKpdSFUcj5/+MGz+ywki5eUlVAB4Hr9M+lfOt7CY5GDptYHjn0619yeNfBmlWXh86pqiFkhBJQtgDIyOPrXxV4nnS41OV0CoGJIVegGeB+VfpuSx5KPKtj47Norn5kzN02xfULyOGA5dzge3vXe3nhvVNMsUkJIhK7Sc8HFYHgmO5N2Da2glkJ2qSpOM19G6d4Bu/EPhuCwklWackZB6qT12/jXo4vF/VmtTzsPSc43PmtWuobl3QNNOQV+Y55rZ8KaHcWDJd3tqViVt24nhTnmvpXxX+zzFZaDYvpZ+1ai20TARhWQg8g+vHeuwsPhDYz6RBa38SyLsAbYcEH0PvXi189jbkgm7nTGjK+p3fwXgs18LWVzZIqRSYY7VwAdvBz6kZr0HxFq1tY2BE7iInhfc+wrk9CW18P6db2tovlW0CBQCMZx/X3ri/iX4ql1KVETckKDKqWyQfXNedRxUFBykjrp4Z1qiSMnUNSm17xC8oId1YLIdx4A4A9+1WPFzNFbwRxSMqg/NwMkEcg9eh9OaxfCl9FCbmSVFSQsGBGdxGOc9sD+tacgHiLXhHFIBAytgk8ZHI9ueleHVrXTkfWKCpRS6Ig0DTX1l3UOyKQQXJ6YHbP0rooNBXTMC2XaApBwc9sGq8s0XhzCHCMoww6YNU5PHtq8TiJyzk4DYIyR/SsIxsrykHNVnrDY57xGjm5IU5O3GexH1rHFrLbQByMuxwoHJFbFzqy3b75FxISWO0/KPoO1W7eVGQBQCxHFTSxcqEtDuhXlTWqMFY2hPIIYDJDVbZm8tcgDI4rYfTo3iViAXY5PtVO50ySLDA7gOa+mw2Y0prV2KWJjLciUNJFvx8wqCSWUneUyCcFge3pirIgliQlxhGUNz71EM4C4AB/Svap1VNXRrGSeqEgkG4KCCQeR7/Wrr3SgqAAwHGAcVn+cI2OBvJIAx2qdYGZgShKE9f611xmluytDstNMb2RbO0HtnpxVWO+iiuBubIzgYHSs2K4kgjECIXUj7wPSoraymleQuG65UgcYx0rf65RpqzkY8sb6s6GbXLeAEbyTjPHJqBvEJuAsaDAzyxGCRWS1iwyyDJxyTR5SwrgsuT/D3NVHHwl8LNYwiaccsbHLyEk5wetE82FwhzjuBVCOEuoIyDjuatxxjaBlgRxjjB/r/wDrodZyNOVIYzmQhicgDO4npQEc/KXKkd89qsQxsiZCBccdc1IsIdXYjA5z7CspSbDmSKwOMMjEHAw2CCPzrY0HVZ4bhUmk3gEYOOcVStoJbi4CElsjHI6Cul0/SooJoCwBJIDFuwrxsVg5YlHLXlGUWpI9D0fW7WfTTFLIFKqScDkjHWuRuSJJm2DcCxwSeo7Vu3WkwQaZJNE4BAycdCK5iyYPOsjPyOQQeua68rqPDv2Mjw8NTjGTcTREDogAJI67T0H0pj25kUgDAI6AdDUyzByVJJAPGO//ANap45B5JDAiUkYJ6Y719jFXO67RjmywCSMHPUj3rB1m3JmJAIVe3rXVOGTcFwykkg5/Ss+eBJgd6Annv1rKrDmVjopzaZxcx8pTgbjkHbnj3oKqzFUwQOcDvWnqOkFHdkHBHSssWVxEzEKcgbufSvEqU5p2selCSkNVE3kk4I4I9DUFzbxshJchQckEfrSlblyhWEyNjJC9KtNZMkJeUkBhkg9qyjBvcu9upPYadaafIJ5ShBBADHJU/StRb+0JI3gA8AA9az7XRn1BGlnAGTlSTyB70T+FVlUMrkDBAdT09xXpUVy9DGfJLWTL11rNtZht7BCByD3qmnim2kjOXGc4VSeTUcXg6F7XZO5kVTld5zk+p9TVG+8DQKC1vIImHJ4xj2rvjPyM1TpPqbEF4tyxw4CnksWwB+HeuP8AEUhmZkdtyAFVA7HPWlgjubG7IMrFB8u3sal1OFZVJBw+M5olPTaxrGlGLujjLm2jUKpBLZzmqt3bMoQELmToCeSK2LuE7yWGBVMxh7iI9lODkZyK8t6s1loQXHh1DaF2CByOC46H/GsC4snLlFPKjk+ld9f3PlwGIRh3mUqpYZwccH2xWUugkW0TS/NKVDMQMYbv+FbKnpc5faSTOMlgELFzyQOtUgrD5mYHJPHeup1WweF1CICRg8ckfhXOSpveUuhBzkZH61SjY3jUuQODJMqEMGA3EHngd6uRqY4WmUkhSNxA4BPQVTi/cTO4G92AGWPQe1WUuEHQcZ5B6GixbkxpnRp1MkbAn06E59e1bENwjRoYnKjGCD2NZckq3EQRgARxlRjNRWUbLeJEG+XJJB9O9LQzk09zoVul3AbwwA7c0641qGzhCysTu42qeTVW5thFlhIMY3Adz6ZrJt4Uu7p57gsAPlVQeM9jinFpanK3EzfEeqLPbzuoCSMu1QSeuepFcr8OoLm6dfNULIWZmAOAPmOP0rs7vTrTzJpXUymQHAY96xfDjJA7KFxK0pPHZR2+tefmlTnwzRm3H7J6EgUwEZGFGGx2NY2oEq4YAFc5GatRNnDIuG6kZ61WvlSTJJbcBwM1+c0ZctRMypaSuQwMUmBXhTzgnpVxZQkjEcjvjvWbEyLGWDZZSMZPA9cmtE5RQVA27Q5yeoNfbUWmk0eq0TsgLguQSo45/Pinf6sZIOxjk4PcfyqvFmTYJCDu5AHpV3YoQIcqqjIHrXpxRlLQbBH9ovEYDccAFW9K6a9nRNPS3DKFzuIB6HFc3ZziKQkjdk/KRxirV1eS3LlpXDDoMAD+VbR0OaSctRZb6WSJIyyqEJ6H7w96rySnBBBAPIHpSDCEFhgkEg9aUljGGJwcZJNXzELQVG3jGc44OO1TAHgEZOOAabG6JGQ20sRwQKEkbAMhBPQbfQU1MGycAFgwODjByc810GgWnnu0jsoAIwB6dxmudVS5GMgnnHrXW+GoSsRLrtPuK0irs556I3yMKAGVU/u9cemDVHUAPKJA3D3HStARl1GWDAHkj+VNmhWSGVChQkfMGOAf88V1JHPF2OHgtpr27EUZYBjksM4A9frXRy6SbG1LMhAHQ45JrQ0vTEs4sYw4J+bOcj05q5qLp9kYkEYHTNDj5m6npZHDTuSrOBggbSD2NXdKtE1GRFd8hSCR3/8A1VUnwN6oQQSWIPqTzV/wzFvuyicP97aOcrXyOa01KUZG8Hc3JNDRMCEAgc4IqK3UxTBCuMqVK9hnrxXV21o+xWP3MHp1zjiqcGiSXl0wDKBjIbOWOPavocPFeziUqyW5qfD+dDsidGCK5QZOMY6V091YC4SWPG5nYhRjsegrL0OxWyJKlSz4H0xXQXMTJA7g5JA2tnoc11ct9Ec0ppyujzDV9LWG4IldZSeuARgelU41SMYc7VHQDnNdDrlsrylifnPGPUVjGIM7cgOBwMdK+WxlNRqn2WDqSlTV2Vbm1S+tnjckwMCWBBGOOuK+YfiTpA0/UJI9oBDMcKMAqTwPqBX1VdsqQkuHDdD8pIOevNfOPxmS6Oo3UzRmISSYBzhQB0/HFc8FFJ6npQn0ueS7AuUbkHnntXbfDPw4NV1VLhhmGNtpx3b0/UVw0iSsJVAySCAfTPGa+kfhP4Mnl0OGXT7SSdcBWdRnLbR1PrjFeJj8QqUNXuKtWjRXNJ2RKYluNasrScK6KQVAPUg8D8q+pfC8RNvHuAUsowo6AHoK8A0vwXq9p40tmvbF4LcDIkIzk9wK+i9AgaO1hwhQgAAk9R6/59K/JOJatOpyKm7n5pn+Ip1ZXpu6OigLxoCoJAzn+laWh6ql4zxSRIkynbgtyB61VtkVV2vyTnA6EmuS8U3VxoN3Fe2qea5Gwxg/fPXr64r4pKx8SlzaHpFwsgkYAKVxgEHvmolgBQkjLHjgdqy/DniSPWrQHaFkwCyBs4PpW4g+Qhumc8jpQ7MhpxepnXNsuBk4IOMY61k3tmjhwwzj2710c8alWIGFI54rIuoxzxke1cNVMqLdzktR0+NFyF2kjJAHSsWNRcQyhHwvIAA5B711d+pbJJwORx2rAmkaV2RgGQ5AKgA8/SuJx1O6Em0ek+BNraLbFAQvljOeMnPWuju9rROHUlWBHXuawvDimw0yJAQQIxk+nA/rU97qpdQEXd2+U19PhmqdJHBJO+hyeraEJ7klFAQ8D6/T0rOHhl3lYSFWQEnHl4bP19PwrsF3SgM4Ysf7xBP6UrQAtgEF8Z29xXn1YuUuZj9q0tzjpPD5jjOAMDoKz7yErpsiMCDgqARnGD/Ku9OnA5YqAzdcVh6vJHEksQnWOVQSUbA4PTn1r7DhSn/wowfYuFZt2PnTXoUh1CckkhiOSMZP0qiiqxJ6EnNb/jWESXruACinIweprAUkIDkA/TNf0pLc9SMrowfEGnvl8DcXB6ivHPE2npZzSSkEFeM5yQBXvNypaIu5yB1yO1eQ+O7pJdQiggTLMSoUYyQPfvWNWzpPQ+hy2TczjNJ0RtbkiUMxt5G+6QTuP+NfTXwt8EQ6LYoQgQyEEKABnHTiuP8Ahv4MMhilmTIOCr46nuM19C6BpcdjEDs3sRgkjP41+C8RZvVqVHh1sLNsbz/u4mzpNjEkQDAR4GSzdBisLW9fN1dS2NixMKHa0ynGSD2qr408UpYLb6fbTKJHyZSpwQOwPvn0ql4fRvsiBEDYJYnHJz3zXxXN7NXaPnI0dOeRr2wS0jBIyxGcnrVhLtChdiFjT5ixOMVmzysXICZOMD2rzL4x67rWm2EMMBW1tpQRvQkk+n416eX0njaqpR0OqnR52oi/FT42Jp1vPY6RNG92vDMTkD8vzr55v/EN5q9y8lzJvYkksSTyf5VnSCXUb95dqq5bEkjZJYgkfnWpHYJHC5cADYxDDqSBx+tfq+EwdDARUbe93P0rJsBGlHmcdTKMgaQ8c9OBU0SpApRAQSpBAOc/jVNAysSCQQehHWr1sodyWPHp6mvUUk9j7GELbktpEDGSWIcjA+ta1mPJKOAdwHGD3qpDCGjIiGDnO5u1aiJ/o/K9uCD1pXLZLG7lXZmKIp5yevpVktukWRmIYdQOAfSqa7lQKyMyEYBboT6Vej3FQSuSR/FVxZm0iyGlCgupxIOCB0/GpLdHGFbBA+YHPPXvUEaiMglG3k5LBuvtjoKuwQFJAc54zzWxhJFy2RhhycJnHTofSuhtI920l8EAZwelYtspGSoHXJ+tbVmrxvlsbD1x19qS3OaTLqFBlgcE8YPf3qOZl5UAg9ckVKys0YLckDAI9KQ7RGBjJIPJOa3i2Z6EK5MeSQQepJprOSxG0njGfSg4BABIXOcYp6gbXKEEgZwxr18NHTmPh86qXqcpnXTEoVUZLZBPoa4rX3WCUsZArkEYOfmPp9a7C/IjjzKp2DLEA9Ceteb+LNSSR9sZOAeuO9d17RueZg8O600ktDAvdRjExIJQjjGenvUQvCzA+asiL12jkA/1rOu3DtvIBBIBGM1as/LkAIcEnjGOmK8yc23dn2VHAwhsWAw8ttoIAGRu5IqDzGdmCfMjKPvdm7/hT5NzqCoKgcEHrUJPlygA5DDJ9jXM2e3Shyjm3bcEYOOmc5qQSjIDEZbn61WYuMjGSOQCeRS243E7gAwHGazbPRjG5auYw0JJwNvOaxZrhgCoyQx2hlGa3YAfOAcgg8EdciodQtWhEsuwvHwFC8Yb6d6cWjOSsc+8R5HG4Hoehq1omptouuWWqxOwlsmMiryOe4x36VEQZN3GRnIyMYqHeVcFgBg8YqK1JVabg9mcVakq0HB7M/VP4G+OI/HHg2z1BnDyyIoO3sccivSnCKjuxOFUsFxjkds18J/sR/Ew6bc3OhXlxuUyNJFGxxnJABHuOtfbuv6iLbQQ5I3kFyfbHrX4nWwHsMW6PmfhWPwMsPjHTt1Pn74taw97rEpMoERj2gMe+Tn+lfM/xV14WFiQCC3ClVbgkkDv9c17N4v1WG6v7gjEitIzLu5xk9q+dfixZSJcyuVYKVDMW42DnkCv2XJcMqNOMbH6ZgaKo4VI8+81JMkEjJyee9TKyEAAsXY4x6n2rLj27hknGc565rQiZVIdfm29CB0r0sV8Z7eEd4F+zQRsELsxz/HjI9q07WR0DEAgltpA7j1zWTbsvlGUPmUMAIyOg9c+9aluSzhgC56n2rzWekrs2rfAwCMEdfetS2lSWMBWYBeQTzg1k2yE7GHIA3MCc/hWpYoSm8DIYAlSMEZqUhNI19NVSSHOB1B9TWxZbC3zgxAHmTqPyFY1gQFbnIBAA9M1NqN+bDT3PLuemDgk9sCt4JaJnLU2ucp468RmKR1QkoCVLg7c4+teU6tqLXG5w5CgH7xGTz+tb3ia9a+u8O7ONxLCQE59s1x+o+XCwdwGKklVIyB+FfSUoxhBJI+NxeInOXKnoZ80qqwdSC5wOOldHoTFWEgI3hSoJ7A9fxrkg6STO5AXceAOAK6XS2H2cbzkgYyO9ZVmlG4YF3qo2mySGcg844FXLR1CqVUBicls9PbFUbZhK6kgkdM4q7HCEYAnODkD0zXmSlfQ+vpx1NqOclgD6cD2qVZSjDJAGeCTVJiCgKD5lGenQUqXAQEvg85Hsa4nE9FJNGqTuUMTgA88VYt3QxliSFz0z1PrWQl2ZFIBAI7etaWnlbiNiTkIN2cce4qH7pLVizHMWdUjwEB4J7ZpfIbzSQQQ3UntVy001pUSUDEbjcMenate00QFQQMnr+NYSrIhSSMmC2ErKrJkMACBxmtmz0MmRQUyMYwB2rc0vw8/yOItxH04rqbXSVDKWGSBjIPenFe0MJz7HI6npbtp7pCNhwQpIwM4ryfULWWC7ZJMblOcY6V9I3mnCC2fABO0/KwyBkV4P4xt2tr6QptA3Y4HWvToUVGLsZwOcubUlPNRiCTt2Y5Hv9Ky7sSxgAAsCQpPTHvXSWxLoSV3ADBOKq3aGckbVC9AMUNMiRDptrCdOmeZyhIyJFGTx2x6HPPpUWkTRWOpozORDnnPODT5IhFAEQkAdcdqzGd1kU4wQe461jLsc7g2z6E0cGWCMK27gMCO+eRWqdPKggL83euG+GXig3NoY5jH5iSEsB6DgADvXpcLb9zrkBhnHqTRTtaxotrGHe2KujxSqSAAxAHPtXE60rWNwXhSRQD91xjFeoSoNoJO0kdVPSuN8XQNKhkLF2APzkk5HGB+FdkEacvMrWMzQ9YS7yhyHAAAODk9wK23kOwMuAoGM+mK8x+2SafcgxARgMWBUcE+tdLpevSXAZLh1JbA4GMe+O9bwqOLs9T5LH5S4t1ae3Y17i4BjcA4I5BFcL4ivAyzggOc7SW9a6nUbw/ZAYgpcHBzxx3NcPrt0o3mXBHJ+XuPavTs+W6Pn6ULS2OHupNtwY1ACqeMCniQ7MlSQOwFV2YzStIAyqTwGGGx2yKu26v83y5GRj3B9646l+p9Lh421RJCpJDAYGRnParwjYuCeE6cHvRDGThPKwMZJB71cgthvKuMDGRXHJnr01cZ5IVAAQATyamjYREF2GM4HPWkSHD4I+UnAzShEfauzcc5A9TXO5HowiTysJBgnGTkY7Uq52EDHp0pHUhQpBAxkHvVmDBh4XJUYJ9+1Rc7IRsQRqzNgDJA71bitSqALIQ3Uk849qZ8u9Vd8SYBPGMmprcOsjliChACgdSec/h0qbmtrFmOINbPkg5OMetcre2L2c7GNOMkjceMntXaW8QYqQQpzmsbWkE8jujNkEgsR1NEXqKL1KMUm0JtPmnALAdj3FbtpCqMCXBAGR2zXN2irAXVOucknvWvaB2QMTlRxgHkn6elaNXNGjqrGQKgbZuwCSR1Nb1gw2hSAMjI9q5bS3GRuPB4IHNdHbMIwjkFXQkqQc5FQc1RHiAYSiUg/MhAUHnI7/SmSP8AMSxx3IHaq/msu4ggkjAIHWo0kJUlzwOuaaLZMZysgRTvB7DjHtVbyj5zqwCDkjBzQ7FlLKApHQ+tRGULhnBEmOTmqSuS2K6GJdxJIPAU9j65qN8BSVHBGTmnlvOQMCXAOcZ61CyOSCCCoOcentVpGbZDOJJg2wkEDOcVEsc4HzEE5yT7elXpHMUgXAJwBlfSpUt2uWJMZCgZ3dqZi2VLeBp8hgVUDIJrWt4iFBPRRjApgjCQhjyR096mjc4XYgIA3AdiaTdibNj2nEhARQhAwCTnP+FSh9oUMmdvJ4xmo1zOBuXAA5IHQ96dCjSgZcJ2LSEkD05qQ5Sq0crF55FBgZvlwOhxyKP9aT/EvXFXDGFBSR92MnpwagaNN4IOAecevtWsWZyK8p2che2PrWZcxtIcjl/7p7VpyROpIY8k5GahdQFckYccgnvXZTlqeVileEkc7JG5Y5cA5wc9qrvbBmcBiFbGQDWjcqJVMgOSeh9KgSIFCAWII5IPJr2qctD8bx8JQqO5nywGIjHJAzk/yqlIC0QkK7QSQdwrSkjLThXyCw5FOuo0lKIIwiRrtJH8TdjXSpHht2MfykPAXBHU+tUbsJG4IBHO0DHetsxHBAIUng4FV7qAh8YJQ98VZJmeUWAAGAOo9arhFLsWBUrnBIzn2q/IxVSqkg9elUWUPKMOSc9KLAMVAAWzgmq87BGYFiHxnIFTzr87IWwOuKrXXyurE4x2A60N2GJODmNycAgDA7+9ROhL7weemankOID3B6j0qMQedjllAGfrUlxZC8TElyTkdMUGQhNpAFWEyNwJGBwKqzpnJzx71JuhxYsmGAJPcVcsCGZSWxjpmqChpFB6Yq3bxnzgQwCGk2dlPdHfaZvcRAEE4Gcd67OxtBGI3AOWAznpxXI+G7UQWyOS0jA46eprsIWYKgU7/wAeBXzOMd5n7bkcLUImkxKOjFBhh2qdHeOUDICkcD0qpbxu7FnG4Acc4watqJDE52gswxz29Oa8qR9bFFy3mOBkkgnGfWraIzAkMARyc9hWbCX3AEDHBHtVpZTvBA+Y/eJ/SsJK5pYuRXJQAbADnkA9KR7hwzhcow+VsDOKjjJLFWIKZwCvenkuGIzgdST3qOVktIfECJC4OQQMkjk1I5EoJJJIORk5wfWngKse4gkHAOB6n/69OlgMaEKo3EYAJ7/WrS7k2QyOJyVCAAd8nqKvrCE2l1IXGcZ61XU4iRSCZFyWYnIPoPbFL5rlm3DOTwB0HsK00Cz6FtY45V3rGwAByAc49/pSKiSoSQVYAkbeaER8naWbjaccDnsaUTeTIqFdxBGVB61ElYOVioiLgHAYf3hQ1oAeXGeePSnphyWAyB1+tIkqlgQf3meEJxmsmPUaYFEKoBg465pQiIhBXJI2n3FKzlyQo5BOeehpJcsAGABIzkHpWLFZldkFvgjORyD6VnEpFtRcYJOVFaLpkHBOB3NZ81sckgYJ6VBokhkhLqCScgAY9hWnokkX9oW8siB1jJI7KDg8kd6yWiZgCAQwGCPWprabyo5CwIyPlAPes5w548rJnBSjY78eJZLQhICqIRgggHIP1rIv/FL3DOGJCn5R82M/4CuZF65Q4BJAx9aqbi4YSZIJyMV5sMupKXM1qeYsBSTvY0ptReeTywSFyWAzn8aq3cTSxgk7kB9e/rmoUE8ZLbkIYYBU5IHuKkEo2lcknsO1e3BWSRsqahsQrFjAI2jOcnqagZiJCOg7A1LMzsy7SWOMDtiq0zujDgE96bNYpjmlTaUYKDnjHrUTSmFgxG5egXrye9O2GaUyEDIGeeAKiRN7/JySeC3PPWsJG3meg/DWxW4vQsgBdWznqMV9G+H7Bkt1wuCwOM9wO9eGfCLTA2ycnCStvXvgd+O3NfRGkJgEFSqH7pJByMV+VcQVIzq8u7R+XcQVuetyXL8Z8uIA4YnqTTJFGAw4OeD60yUsAVztAO7I9u1PjcyKSRgAYANfGNJHxzRWdSpKl9zdfpVRwW5Jxg/nWm8aNsJABGRn1qlNDkMB98dAO3vUk3KwYbcPtDAYOOmajkISMAHBIyTirTwr5ZJJIxknHes67kCjbtwMZHOeKdyo2ZRmuAHBDyKp6hxjH4VMsrTIoyWGexxmq4ZrliwG4k9WOKsCNUdQM4GMe5oubWLSqY1AJ3c4wx5rW0yUI6q4HlgfiDWXGo84M5GCOFPqO9aVnhmJIBHU57VlJtmMjoU+coRkBcnPrmq1xGHfljnPpTEnMcLAsFXPBJ6e9W7K2dyS7b8nIOKwdzn2C0tQhAJ2nrirhHlbCACScAA5qdLTIJA9iak+xAYABPYAn+tJJkNogmAABA2k8cHrVd4srwcDHIrRa1fktgDGSccAUwWijLAMVboOv1+lUlcXMjJMRORuCqTnmq93hEZVJ3kEZxkD3raNuqqSy7SCcZ5rzr4i+MYNDtJYInJnAO4AgE+3NdNHD1K8+Smrs3o05VZKMTO8V+KINLtXGQH5FeI+JvHrXcsqIWCAHv1rJ8VeMp9UllRnbaSMbT0A65NcjPMZM/MST3r9Yyjh+FCCnX1kz9KyvJ404qdbcdeXD3MjFnJBJIUgc1BF+9UAYUDJAx1xTBgAB3JOfvAUqSF1ZgGIBxlh1r7ynBQVoqx9hGmopJEE8YW1dWDrlt27OT9PpVRY1B80DCNyAe1aZcOuTwGOM1Ve3PlkoN5zyoPQeprpVxsglQpgkfLnIPpVCYh8EnJY7TWleJIsSgDIAxWdgAkkZKnIB7VauZMhjLoQhIAJOT7UDLoxAGdxAYMeR64pCS2TkZzzx1p2DGcZJBHBxwKdmQyk255WJyUA5Vuc04Lt2tjBJyRU7Ls6kAscnvUTAMzENkj+HHQU9RXI32HcSwwp+7jrUUmF+Yg1ZeLzV2swBI/hwMVWMKwgjezkkHBbPFCdhEDFmchQQDz9amjjChsttOOnrSFWeRChAU9CO1WRaEuCxVR0ye2e9aJlJEMFueCQc5/KtS3hNuSQAQRk55yafbwIiFS2WBxn1pxADEA5HQjFaXNlERImMYOMgjOBxg1G+5mUNgAdeelT/ZVlj2gMHDBgwbAx7+tNWJ/MIdQSRgjqCKLjaSK8o3hlABUDIKng1kXlurNvLAEfKBmtw2yQQtFBEURRkBegHf61hXMQDE43nOAM9PwqkzKRVdBs2k5YnI9xUXCcEYIOBjtUhJVwH65IUf0okjUggHkjII9a0uYtiQMVIJYM/cDt6VfjJcOEwSQOvQntWTtaJwSc544roPD+nyalMIyMBDk59KUtE2C1djq/CumZ8uWZMyjBDKmAR/UfSu9iBSME5AJwMH8+KzdMszbwxIQMKAAF7Cr7yq+wEYZiV2ntjvXjVJuTPWguWKQ8zBGGwkjB5I61E8yrESMKFGP8BUbTCMuCOBkA+v8A9aqjS5jKkZUsG68Ejpx7ZNYXNkSiVEJVjuPU9selRu6bCxABJ5z6VG0m9yQmFPUCoJrgAHABwOMChM0JpGVYmCr6EAelVZERvmYqg96duATGSCeMmobsghUJ3ECmZPzMfW4xJAADkKTgHmuGvUKylSSHznGOld9qlvJJbuEZMgFvm9u31riNSiDEOPlJGSO49q6qD11OKu7bFa1vXikyhwFPPOc1qQa4UYnHtmsIgwkBFBJ5O7uaadwmLkhATnA6A+gr0kovRo5VNrU7ex1dJwEDgk9BmtWC4hdAM8k457V56ss8AQK5LgZ+WtO01gr5ZYkMT8w9BXNUpxbvE7IVl1O0CpncHwM5HuKZtDyEk7FxkljWNHq6cM5DLxxWn5gltwxUxsTjae49a43Gx0cyfUsBUKkht+OOKz7hTEDtIZjwBWhBs2BwMgjbuHTNQyjZKjhAZQSykDpjvWd7FXM1nk+0GIoPKVclwPvE9vpSyMAQWXAAzkCppy+9iRl+7d/eohdCNXBUPuBHPY+tCkxS1KsixvvJJBYHgms6eNooySGI9hnIrVbDAEEA46nvVSeUouF3YyeFOM11U22ck0YcgDgAHIHUVi6vAHKgksMHOefp+ldFOjAsQOCNw/wrFvFMgLMhB6YPY16uHfLJHzWa0va0JRZ5/OgE8oIwMnGKs6fPJBNBIhCtGwZCTyCO/tUt1Zsssu5djk1EsIiUEsAR+tfROCnGz6n4rNOE2j70/Zu+N1ve20FvdybjHmMSKw4O3gfnX114e12DVbRJU2hyACc5JJ9ieBX41+EvEF54cvBJaN5SGRWkXs496+zPg5+0bFJ+7uHAkUgMuSATjt7V+EcWcK1ed4rDrQ6V++Wm59tygOSVIODg4pg+Xg7iTxx2rh/DHxO07WoVIlBfAPLAAD05rqItftHUkSKSfmwGBwK/EK9CrSdpxsTySjo0WXQOhUAk5weOtY1xagyO2SB7dRWmdVtpEMrSqoK8cgdOnHasW91mCMkB1Bbhc8gn0+tcXJN9DeHMtjKvCVyuCB0JFUFU+eS5AUjIPpimX2qAuWBByedp6VntdPKxOcE471tGm1udaTtqbi3cUKEqMsMg+lPF2GwAQSeuDWCHKEgEYYcex71LHMUxlsE5xWlmgcbm012Vc4PA7CoLi8D5BPI6YNZguTnJyADjNQTs7EsGbkY49KE7FKB33hGfz7QI7B5AWy3YLngfWuoOPKIB56D0rivAuLe3kQKQhPU9yTk12RlUgAcYGT6Gt1JW0PNrq0tCvcPgliCT9cY/Cs28lGT8wAPcHGau3UyhSD8xHIB7Vj3Th9x4B+nJqOa73JirGdf3Y8tgQSwJJ3HPHrXEapfq8zAOBnrg1W+JfjKLQLQGN90jfKWHRPc+3bivNIPFst1LKwuY4jIwIaRC2BjoMe/PNezQyzEVqftVH3fQ9Ki4o9Gt5vtU5UlmRTxkcmtYRMqqXBI9F5NYHg9Hvo1mBEg67geCPWuq2Ekufl29SvauCpDkk4m7aRAAoyScBRnHpToojIQwBKHkYpyxBySCTuG31yDWrY2QRPLIyTz0rn5ooxlJIhtoXXKhQSfUdq6HSrA8EKUJB3H19KSw0wBkBXBB5zya6G3h8iIoByTyT2rLni2cU59CG1tdqgNycAYI71Q8Q2xn0y4gKny2+YgnPzDvit2McA7cH61BfKEgJJAwcggdK2hZNNMzhKzTPi/4gaaItaunnAABCq4/j5OPw64rlTbgTOjrIrKN2AuR9Ce1ep/FjT2g1uWcqCJGKhiQSVA4GPbP6150JUQFG3Av69vxr+gMkrOeDgfuOUVVUwsWiL7OkMakRADGSFB/PFWlt/NAIO9MYKn1+lRhUZgXLE8A7SR06VLIYwoQNgZDMqnBBr6NO57iQ6SyVkIyF45GMfhVN9PblQPlHQir5nXhmAYk8EcACh2Kc7QAeDSaTNU2jChsSrNvA3nuOmfSo5IDuZyvz5zx3reWDzIi21iCccjFNFiGcEko3GARnFYtPoac3c5xEwoIXJJLENxx6U2aB1AG35s59cCuhewjCO5XDnjNUpbAgFs5c9CfSmosOdGE8ZbBcEHtx0pnl54K4JOAfatiWAEnABb0NR/Y14zyo+bHqatJicrmbPZg4Kn5emCeayLiycXUaFy7uQq5xx7AfnXUvHHCrk4ZgOfY1Qswbq7JkAZdxJYDnJ9/WqRcUWbKyitYogQ0gA5UDBHPTNXhaBgzqWGTkDrirIijCAMrBBwSp5Iq0qR7gE4U9CTnPrVoYy0twqMhRQzDBfHOKm8kKoBBIxtGasFy+0OAxJwTnoKWN1UtuGWGQCTQ3YzsctrFkVcuACTweO1Z87mchXwWKhSQOgHp710urQCSISov7zBypOATXL3ACSAEbGbgjPINZp3HsZF7pqushI3kEDaDgkfWqptGIC5KpjABOeB0Ga33liljaMAAqdxI6nPGKpFQZCSoAxge1aonnaMs2pBATgEcZq19njMyEgh9v51ZkRI1BbBGc04NHNIhbJGAqNnp/wDWq1cXOMdGGxUBBzkkjg+1aduxEiKBgEZ47GqbvsI3HjP5VYibcwIPPvRyj3NdIXaBAZcHOVJ6iq9wjq6MpBAz94Zye9Sxu0gKjBBUc9wc/wAsVJOEaOMMGJkyAR04603oCMry2dZEd2DE5UgcAEc05Y8RhMYAHX2qZQEABOCDgGm4LsYzgBuCxHT3pXNNWRNGQQFBKgbhjselRpGWJBBODk+/rUwZnJCHBzjdj0qWVINxZUC85AzyT3NSiXcrDBLlBhB1BPamBSWBU9DmpIyF3gIQxPc5BzQ6tGSjqwYcfSrBIjvI87kBGTjODn9RUflAgkgBsYJz1qeBVhYk7iGB4Y8mhIw0YBGSTnOOBUsb0ICCygAYIOCD3p3mBMs5C4GDSSqIFbe6uQeo4FZ8+onc0kQWR1HC8HNJIyauO1DUFhAIJQDndng/hWBf+Im8yURqJQxyAxIwMdqmuybpiCw8zGdmaxLmEwM2V55OPSvrcsoU3Hnlqz8f4ozHGU6roRdoiSXD3BAkOCBkHPX/AOvVMCKYGQJksQCpOCR/SpXSRkIIKMex9KjWNredGfkghivrX0Siuh+WVJyvdkZtyGYiPyU3YGWzkYH9TT3swxBByfQU9VL7mlAOckYGMc8URrFJG4ibc4I3OCcZx0qrHLzXIHVkLgRlwSuQT0A6mpluGWeQ5zFxtyM8+lNlRlADEgg54pXJMUQyMAkZXvXFiV+7Z9Fkc+XGRNO3nEYAcDBGR35qyblWiDEEjPU8YrMEmyIKBk9eaf5gmAUnjg9a+Wmj95pNWLS3LEkhtwJxgHpWxHut1iY8O4GADnOelZECpC6YUgnkA1rwYR1JGAT37VxSjY9KGpqQyvHgkKXPABPQ1pZDRgEEADJ571nxqHwQQM8itW1U7VG0E9wa5ZI2ehJZ2kjAFE3liOFrp9P0cQod4y4OdxHQelJpNgUVJWCqTggKOlbyJ+8ywLA85r8+zfM2pOjS2R8Pm2ZPm9jTenUghs9ihlHzYOcfyqcWMbYK7gfQnOTWhFAMn5OCOOOlOkQBQQvI4J9fevjpVWz5Lnu7szhbAZCjBPJz3qvLDguQMADr6Vpi3dycfM3oO9VJ0cBgQQCenrUqbbLjIyZrfy+g569arXBcqirEqkAhnJJ3enHY1dJl53qAMnbg9B2FQEF4wiDe5YEDp+NdkHY1U+xf8J6aRdmSRgQoJ2E8HAznPY10hcsrAcD0PeqmlrHZ2RBAV5Fy5I6kdOfwFZuoaysU4VZTvzyuAAffNcc3KtOyId5M3zNGuAFJ2gAsRUF1qEMKEliCAc5HAx71ki/le0lUyMpClgAcZA5x+Wa8r1rxhPJetDISx3EKCCOM8cevvW2GwEsTJ26FRo856BrviSKOMoOSAcEgjrXHy6jPqc5hQEgAEHB4qrYW1/q0iu+REBggtk/rzivSvCfgczvGfLIjOCxIr05qjgI+9uacsKS1MXwh4DnvZtsgEpck7jxgemTXt3hrwvDo6QmNMsoPHUc/WrWkaHa6VCiJEBjkt1JNdLp9uGkxkgdQfavk8bjZYmWr0PJr1VNk2l6YXdXOAhYEnHT8qb8RdSXR/h/rbxSBLh4ygyBwBgg89ieK1rR/s8ZUnA5wQMYrzv47XwbwLPaKpkkkUiNgdu8553H2HauTBxc8RBW6nBFc01c+CvFb3Gra3dFUE7Ty/LtGQo7k+nNaunaRHYxAnHmjbkgdCK000NLK9kZgCWIIAGAntWitqcNsAJxkk+lf1tlGGUMNCTXQM1zOc4rD0tIoybiJXCgAM3O6Trk022iH2mOMAE5GeeQPWrswVV2kYPrUMU0McxkADELtOOxr2HS8j5iNR9xNTkRZ3V2DsP4ScnHbiq0eVUHOCOMetF1dpc3eEXMrDJJ64HeqvmDkPkNngiqhBoHNy3ZZWNXlznBJ6HpTpoA6lgCAOCDxmoWZWHEgyOw5qQ3IaLYTn1GetdK0M9yqsHLEjAP909qsWUOySNVGR0OT0HrUSzIzMiAAAc+1SI+ZUKNkgjgDjFQ2dFBPnR0OkQjkNIEJJwTxj8a2IJUjLEkAdQfWsqwQTKVYBwecVs2iGOMRgAKPUdK8mo/eP2TBv93H0Ldupm2bGIJJ5P8AEPSteBAoAOQ46Y45rPsZUgDlQFfHGaluNZWMgAAtnv2oiz148z6GpFa3EhOxN47AdR65qnqN2NPUbZCJmUj5eox1NZ154okdJBG2yM9QTwT3PtWC+qtJhpWDnuScUpVEjeMXvIt3N9jfNIWVgMfL3HpXP6jdGaZA4DnOV+tZ2qa4zAIGYFSRljnI7UyxnM6BjyQcjHY14eJquXu2Iqy6JGvEgnV0D4lA3EEYz7in28JRMtwQck+9PtrhGgck7OMkkdPanxI5QZBAJBHH6V4M2ebKTGCMNKjlsquRgHrmpSxVCVIKDBBB60uxoMAgEMckY6U+RUdW24BABxnnB/nWChdk2uTWdyWYAjB9SK3bK1WTIdN4PQsOlc3poZWGQSSTnPpmultppbdHBUg44DA5A9v8969GlQk9kS6XYSa1EeFYDZkkDsDUOoX0GmWwII345GehqS/vktrUvMd8mCSmOo+nX8K4a/ne9mLbTjk4yQMHpXt4PDtSvNGtKlZ3ZFctLf3ju4wCcgkdq0o4RbpsQZzgkgdfxqOzskXDZIBAyrHoe9Plvo443QkM44GOxr34WidTlpZFiW+FtCxJBxkcjpXm2qX/ANrv5ZMZ2jaozwAD1+tdNcXss7OUJ+ZSp44xXKppklpcKrNvx1JPWtee5zVPeVgtrOS5cOEBJOMV1FjpG1BujyegJPT8KzrWNrcblUs/UKvcV2NrEWtkfb8nBGeeaFqcyiZSWflxswXG0nAA5wK0tMQMyFlwDgle4rQitEuZFwgU4xnHWrthZC3vUQFSAdxBHY+9aqBoo2NfRNMR2V2BCg7hn+VdnaxnZGEBCg5JzjNU7SxiFohQEDqc45+grRtgodWzy3vgCteVJGE3ZWO1vpSdEgKKCjoB5jE4BHWuVJWTzCAMA4BNbF3dpb6XHIpBGPu57j2rFEiSKTsADHO3HXNZwSi9DkpwsTuElVAGICjOAetQ5KmUbSwxkEcY/Kk89LcAnCKByT0FZ154itogRE7M4JBA6EV0p+Z1pMra5kozA5BGea5uFShwGBD9h3x71bv9WN7lAGRSDn3/ABqiJFV0O0YB9elYSSbOmN7G7p9uIAhdSS3sSAfrV9mwHCDczds9T61TtZXdVOSQBkVLMwySrZJGRimlYzd2zA1y2c5bJYDqpOAPeubt7c3LARAFCcZHIzXa3IM6HzX+ZeAG5rNWJLFWAiWMDuOM+p+tDi2NSaG22kRWTFSRKxAYOAeMjpzTZ/KIZCQQpDMCOR6GpPtIJOGJXoDjBxWZfXcQlKocswBIPYdj+hpWsL3m9TB8SorTh1B4XAzxx6VzEzkxBwcSbguO23uc+vTiun125geAF03tkAA9MetcfczhCQvBYnA7EVyVHZ2NoXaK0l4RclCVI27hk4I59KR5S+FJYA85Azg0kuZ8ByoAGQ2Bk89M1D5pkB4wRgYzjiuW5qol/SoWnu0AUFUOSfUg8V6ZYxJ5cRQMSRnOc4/DtXnegKEvVIYIGYMVIyAB6+1ejaawIVkODjBAGKcdTaCZ1Ph6dBdwOSSA2CC2AB3Jx6da928M3caxoDICSA+CeSD3rwTRkVGLk4YdBjqa37fxXLYXAcsVKgKD14z6VhUwyqS5jxswwksR8J73d3cPylGwPQ1ljdPODnKtnLDnBHTiuR0/xM+qLGmSABncT1/CtmW/ksVBzhyMqVPY96+ex9WnSlynzCwsqUuVi6zNJbOCxKgds1Z03XhPCyBgXAJOPSuZvpZbkKHZmBz36A1VjL2RYqWBPAOeor42tinGd1sehToKS1N/UdZMIO0liegXtXPzapNcOc8Y6YNU5bmeVnJGE7Ankn/Cp4IQzDJyDg5ArzK2IdXZ2O2FGMFcngEkuCWzjvSpC5kY7iMjGD0P/wBerMCRQh5JSDH0AzjFBuoVdEcquSctnOPTiudRlIpzsV/IdGAA4XrSqokIIJIU8E+1PViysScr6+tRrvLkIuT1AFJwYuZsvWGx7xNxAJJOCep9K6dQRbgqV5wSAc4OOlcGL2XzQ8QHU5KkDGOvX6YrZ07WHlJiCBWLHJ559DXVQlGGjM5Re5rSW01w4D8DjCntWhBapb7i4DFV4zggH196gUu1s80xICYyxPUk4x9aj+2gFoyQSB0I9a9WEmcz5mrHG/GuCbXPCxt4QwjiVpXVe+AM59uOlfEXifTHjvnTOwkgY68Zr7w1y+lmWZCCIgpyoHBGDz+VfF/xHt3n8SXckEbJErECReMjPrX3uTVJOna54mY0PdTZ3Hwu0k2eky37KxiiUgkf3scDPv716/8AAu5n1W9uruSc3KqxUr1CsD6j04r588OePbqPwtL4d0y0Ju7y4VhKwyQQMds8Y7cV9VfAvwIPB3heIXEm+7lYu4AxyeTwPc1lmU4q8ZvVmWHlH2dkepI7SuWc7iRyW5qe5VYEdgcKq53djVjToVkOQDnvkUzXthktrQRECZWZpBwqgdPxNeDDDykrop1bOxz9lby61eQkECAnHmNxtHqM1k+MtGg8pjExZ1BBYHJJ9K7yxhht4CkJUMcYC1zviOxkXDsdh+8dv860nRlGD5kdOHq/vV0PGbkXNlOoUkggnaD1ArZ8P68mmzySvCZsMAIyeGUjkfpW7quipPEXVcDruIyRWDaaJI14igEoGyWPYV8zWpyhK0T6n2tOcdUWrmxv/EzXF3KzwRszN5YxwD0GPT6Vzy6M5BZX2jsRyDXqlpEqwuijeqg4wMYOOtcxJbRwqUGAq9PcV7OXYSOIbjUZpRrWfKlocnEssEwIdECkEbznP4etalrqKbwWUhSefUCqurQo8xAUAEcH0OarRhosqDuGMZNdWJyhN+4dMlGotTpIdZWN9inCseCegA/lQ+pGe4VQwJYkgCucEbghgPl6EetOhdkYEOVcNkAHOB6VxrK5x2Zzyw8eh2LxLcKAQATjIJ6VVl0wgkqcgdMVQi1V40JdCTnGCcY961tN1eCeOPA2SsAQc9QOCcVP+1YRabHHJVaW2xXg0Z8l3A2kDC45BzV/YIVEZUBSM898VfSXdh8AZGOlRXUDgE4GzjkEcE159fGVavxyMfbyfxFZp2diUUIoAAAHQVJFeeWACSTng4xinFFtgSAXfhW2joD704wCfDgAhTgEdwa891pLqaRmmPS8iZApXLt1zzimyW+/DEAjnGBTBatG7ABn29CO/rTohJsIGUBOSCelbU8ZVg/dNlO2zIpIpAqEAgAkt2GKsokzBBEMk9flzg06AMmVdtxPTA4rf0mVIwQYgSOQQOtfQYbN6y0lqDxLj5mT9kuI1+eMBB35yc/ypuE8l0IwCu0gDrW/e3pcEOigduK5281IRSHIUDGAAOleos3lHdBHEyfQfHevAQyISynBZhkH0qdvEAklTKshUYJPQ1jnWFIIYADk5ArOvNUH3jlg3OR2rop51G9jrjOMt0en2/i2C805rNZS8nRlI7YrLe4NjghQB0Cg8ivOotcS2ZtrYc4yRXRweJYNVtmcyESZwysOR7g+nFcVfGzVVVqTIdFRfNE6uw1sNOEDAydlzWkl48sxBIC44ye1eYG/FrcGSKYK56n096ujXLmQArLgHBwvFfdYHMYV6actzd0VJXR6GZ0DMCwOOAAagkuYlQEjjPLA8fSuH/ta4bzmMgJZsjb29hRIt9cqhE7Enj0GB/WvWWIpSJjh7faOpur+zhO6WUAYxleTnsMVGHhlHBDZGDk9K5caBcSSGR2JzznNN/sS6hBCSuFzk4Y/zquaD2NlSh/OdekEG0hcYAwSOR+dZGrzq00cYKtFjbg/y5696yJLLUIEDRyyDpgKTgf4/jQtreXVzAQoJEgL7jyBnnHvjI/Gsm49EP2aWvNc6+zRRbhTHufAAJ7U+VSCSCAR1AOART7aFY4wsQYIBxubccdue9PljAUORk9MU46HM5K5DLepOhVEUHGSR0GOtV7h1KlVXcxHIoLAsGEbJzjkdRUVw/IKggn+IjrXRFGkVcydRt0uAAVCSLnBHY1j3tnMFCtknqWx19a2WcJKTkk4OfrUDTtMgVgM9DjtUTptnTG5yzWjXEgjCYDHBzzmp20NbMK7BSf5VYMrQzByRtzkNV+S8SfIPTH61zKjrqXZnNnyv7WBlIYopZR6HtWmbdZFBVCc9welY2rwCDUA4YHcM7geR6A+3WtPTr4CB1IUvgHOTxjsO3PvXSqaRz1KbsVL/RxISQQu4cMB+lcrqOhGFhGgULjAAHX8K9Bku4woUspfAZVyO/Tiqt7ownJLlBIBk7SCB7AipdJM41Jwep5JdWqLuRBuIO0jphhUMsLxKEcbBnIB4wPWut8UaQtnCJBGFGTz6mvPp/N3vmdm3Ethuo9APauWonA6oT5y7cSQ4KswJwc4PSsyWdgWkJIJPBXjFQFZC4LEEHoaGKgEEkgnGPSuOU30NGvM0bJWvJEZWLd2IOPrV65iMPzhyFACke/rWVpU72M4kCBkBwQeQatXl28sxUk7SCUz3GalSfc5pqVyrqlwRGgRgpwWBJ5zWZ4ZBa4IL8qxdiT1BPIz61Y1BYn3sRho8g+1UtCZ3ZXiUkGXaVxyT798e9cGMvKk0YPQ76NwikqAewPtVO6eRyQCuST2xgVppAIoGLIfMxtK54U+3qKybggqcgHKjPHQ18FyPm2KppN6EGmRKyOJcurEqT1Ge4q8kKQsqqpCAYxmsiHcisisRGH3Lg5yT1rX3DahjTAxkhj0NfZYN3gkek7kyIQhYkkg4A9qesjyJ9wqQMkE00ODhQST6+tKrh2AwSQPXrXsRdjORJC6yDOGJB4TH9atnBxvHyEEEKelV4XCvhSAOhOOc+lTeS7oSm4jpu9DUzrRgrydjllorj4CHBTZuyMAnsKsTaa0tqyuwCAjABwT3q3Bp7xqgR95AwWA6j1xSXLyQDBOGweo6189UzPmnakzgdRuVosyxCJFJUhccVPDlSAFyF+Umq0CNhsMSSTnPb/61bdnp0htyXUqSDwwwTjofxr3aEnNJm9y/otvA4SWVAZB8o6cc9focV0tpFscFSAp6gjpXO6BPDHiO4kEBz1YZz2zXVRPGJGiUFipxkYIP0NexTjoc09xZLgKGjQcnHPUY70nkPJGWBGANxyegqSSNMnAIccAZxzUUyMTFhRnvg9K6djNCidto4yOhyccVQ1vUHW3MAHJHXFaMUIYEOSTnGK3NJ0u2uwFnthIAdwBB5xXLWquEbjdWMPeZ5cXMY3svUZ6das2OpHTW82IDfnac8Haetdd4h8Fm1RrmIZgckqpzkD2PpXJy2o3pG2EGTww5PtmvkcVjI1NJI3pV6dRXibUXjq/jjCxFWi6GIoOc9Tnr9K6fw1fG7t92HSZnZizDAAPYH6CuPj0RJ4XMAxIoBYFug5/+vXWeBBHLEUlZlAPRR19z7V9Jga3PRRUuS3MjptH1CNpQhfY2flUggn8K6iaVm0t1BBJJ4ZQRz14NYYk06x1FEM8coI2ny+SG4xyfrXRxxo0UybckKV69D6166ut0cspLsefarlpCCQHUckcZqhEAhLsvPrjpWvr9k8UxdgCCQM+oFZbOeQVwpH3j69hXyWZaVLn2ODadJWLGhWkmt6zFCx8xS4dlPORnmvAf2lLP7L4pvrbaohSUNCF6Ae49a+p/g1pZk1W/vJFyFPkpt7cZJHvya+aP2mfKvPGF3HFIqvBKDKG4Lgng18M8W54r2a6Hn/XHLHKktkeCabpwnug4JzKwXDHhcnGcV9+fs/eDrjwt4ft5JAEmeNWCsAAcr1568AV8qfBLwkPGXjGOOWASQW5VmUgZGG4P4/0r9BdK01Le2jQBdoUYUdAPT2r894ozHmqrDxex5vEWYWtQief+M0mfxVbK5BSKMzF3IHB+XjP17VqafrOm2sf767giVV4MrYBPpmmfEzSlMPmuTJGFBGw4KnPHPbkivHLyFo3CkEgdA/PPr9a+Cm+bZ6Hx9KEa8dWe8J8QvD9q6xPqMcsxwyrApfP49qvzRJrSQXYhDRliyrJ1JA649wa8c8BeGDrWrQF9wtY3DSkdQB05+te77BFbBFUCNAQpHA68cU6clOXKjkxEKdJ2izzfUhcaBfiS3BhDEssSnG4+ma6rQvH0E4SK+JgnwCd3IPOOtef/FLXfI1myER2y25Gc8hhnJOK6HQrOy8S6Yl3E+1iQNq9j3OPStXGOyFyc0Ls9Kiu4rhQYnDgnACnINVrqHcXcnAH8I6V4346vdT8GgzWF61uFGC6ngnPYHiuTj+O3ieyVYjPZTIBgmWIhj9ccGvbw3D2Kx8PaUdUSsPJ6xZ7nqEIJ5JAUEHaM5PaubktBb3qy3EipAp3Hd1OOgrh4PjfrcsAR0sC55yLfgZ68E/TkVhav4u1DVF/0q64zuG0YVfbHpXoYfgrH1KiVRJROinTlHSTPQvFPxhNgv2LTMFgpBmPKj8O9SfC34jjWZZ7PULlBdRtiNpAMyDvjHT2r528VeKIgWghkHmqcFjkVhaVqV22oRXNvKYpY2B35POK/Qa3CuGpYT2cV79tz0VlvtIOV7H6B28iSRhhyDnBFTADgkZJ6k9RXlHwl+JUWt26Wl3MsM8SAgsc7z3/AJV6wjiQBiPvDPPcV+SYnA1sLNwqqx81VpunJxYyVioJAJxzgV4Z8d76ay12R7eU71iRtnTHrx617q25MA7s9RtGeK8I+PqE6sg25KxBmkOBwegx6V6+QVJUMbGUTswEI1KyjLqeRf2xJdTFpWZ0fpxjH51YikfeADheozWAXCyglwA3Kr6e1akNwAgBIz7npX9BUa/tYqTPexGHVF2WpB4huzZWM5Dks4B5PTpmvILbTpvFXiO3gtUeVEkDF0OSFB9a7Hx9r7+Q9vGRtYFd46g54IqHwHfW/gvT4bs23267UfLGWwWBPUn8a83PMXLB4T3PiZ7OEpunh3KO7PeNA02LRNKthJhpAMspG0rzj+QBrpLnxBFBZlIHDOwwGHUV4yvxA1bXn2y21vbxE5UR5LgehPetu3vXeDfK2xgMcnoPrX874mEva+0m7s8qeGd+apuaZsjdXsaEeYXYszsMkj613umaeLe3QKOMYORWN4I0qe+gF7II2QsVUq2enUn05ruo7VlgKkgkA8rwCO1eZUqpux51etryRexkfZ0RnJG8ryMYGB3HvzXlPxq8W6Rp2hz6fcGO5nuBtVEUl0IIOc9vw967zW2v2t9RSzIUhchmAP5fnXyL8QLu/g1aaO5dpGi5Ejc9c5H6V9bkGHhiKt+azR7mUYeNeqnNlO7kguJZJoE8pWONp4wcfypN+6NRu+Yc5FYVrdlmIJySM8nPWtZWAAAGCMZx3r9MlCSerufrNCEYxUYlVrVmYuDgZxVpbcKoYAk8cAdKSMFiQORU3nFSChYknpjPP1rSB6EVYnjAiUEAknsepq3HhtiqCQf0qKOFpYyHKKc5zzyPrV22iLMCGAIHAI6/jWyBpEiDaCCckDgYqyh3DJPBA61CiNI4AwGHpT2RwyZ+Xac8VotDJpE8cZLgZwSeCauRNvbaSNvQkmqSB3dnLFmJGBjAAq7HGxwQMnt9atMwkkacAZcqoGQOOetbtn8y5PJ6nH8q520VnUg/KSMA+hIrprJRFsAJI2clhnJrRI5JqxZkB2gqOvv3qEo5IUYABx15NWeGICkjgkg9M1Tv5DArODsGO/etopvYyRDNKBIc7c9ODT0AZGIHJ6kdh61iWt+L3zGDDJYkDqQB3+lS3F6YVIR8Ajk57V7+HhyxSZ+e5m5TrsxfF2oPZ2zFQXIPAB6D1rzK91CWbP7tnkdscnoPpXU+K9TLoxBJJOcY6D0rzdryVrqdixGGIUZ6DA/+vW1aKSPUyqNlqWImJmZlOEzgjtkVaWNYyoAAU9SKzLK7MAZckgtuxjPJrRaRoWAKhwRkL0Ary5H1lNNk5IOArEDvnvVdpgrnklc4yT0pRMFYHGATjAHQ0Swo7ZCbWHXjFckz0aUbAXKorAEhjtOOSB6n2+lSRSHOTGcZxwf1pEVVI2nGeoz1NWFidvmUhR7jtWDZ2LRFmBAjq+NkhG0+4rUggEsZDgNnp7VBblZim/AZQFHHYdKvWqEy4JCjtjsahysc05GPq/h8FSbYEPjIJ5wa5+6tp0yhiJcYycda9Ss7UuwJAbtyK2/7LtLlAk9jC6YC7+QSfTgjmqVTSxxyqcr2PKPBOuT+FfEOmX8SsksVyuQMglSeeO9fo7rPjFNd+GFveWsyh54ljChslSRk5/KvkTT/AAZpFqqypp0Dy7vleQsxi9xk9evWu/s/EdzDYJZQRAWy/MGP3gcYxkdRXz2Nyt4uvGtFbHy+YYBY2qqkVZorXdoRfLLKQQvY8g/ga4H4x6cLq23uFYXEZYhMgADjH6frXZX9010AHfy3JwSpzg1Q8a2g1Lwi+4ESJnDei9TX1uCh7KUVex3xpNQ5T5ghVkuCgKmMfKoPQelaQk3QoIj5TEYLAZyap6lm0uiAmFJOAR196uWrqBggZHIz61vio3lc1wilG6J41K4CDDY5PrWlBG+wkMASMA+hqhbESyFycDsprUg2yAAgbR3rzXGx6ybNezDKsaM2+QqMsFwCe/Fb9vbyPbFUKoD7DOPr2rEguERFCEB+ASR2rThnk3srlkVuAOmPSsW3sZzbNSO48lYkA3Ip+ZQByPc9TXOeLL+SWBhGmQAWEa8n2rTubo2duzFskjburitS1g75JScA8ED0r0MHTlN8z2R4ePrqEeRbs5PV7t23oARKDnaR/Wubvt0zFCQCF5HrXS6rdLNuIyATksB0rAiiaQM6KGIyD7V7qelj5VxcncxIIgWCyHbg8E10+nYGABhcdDzmsCZSzBSmw7icE9K6TSrVPKR2cnA4wcc1zYh3iejgI8tS5qRBz8y8JnILDB/Kr8ZCyAOhYEZVs8VWVA0qqcgeWW+Xg57VdiiIjiIbc56r6H2rymfYU1cslXaMAAKx52nsPSqc1wdwBIBBx0q4hAILEkjgkdqgvIgF3YDPnrSOxFOS8IAJJUDjPr6VLpt/JDOSZmxjhQflP1FUQHeXacAjjH1qzZiNSxcEkHgqelJ6oib0PS/CusC/jEcsQtgQFjUnIB7njt3x716Lp+lqwQsQ5GCMDANeM6HcxwskoBJHTPGK9Q8HeJ1uozHO+XBAXjr+Nec4WltocrcjurSzHljCggfLjHIq9DaBSDjLdhS6eEeMPwQe+a0sKoAAAOOtdcII5ZMy9biIsZHIwAMEg186eObhRqEio25lOTnkV754tvjaac4LkqwIAIxkjoP5V80+JLzz76cAYcEggnofSvWpR5IHRSWmoaPfuL2MONsTHDMo6e+K076yUhpAcRgkBgcYrmbK4ktnjfgDvk9K9K0jTor7SHATIB3MSBwT+tclSVmVOK6Hn7QjkMSSCSrH+IH+lULuIOwBYhh0xXWazo7QTAhSFGSd1c1LaymYkbGQclgeoz0HvU8tzNJMfo+py6VdRyq+FUhio5yBX0F4X1satZGVZmxjiNiOBivnUxlWclSCRhcjp711fw78UnT5UgupcBjtyxwMngCsp3grpEyTSuj3QK3YDB5OeaxvE9uTaMCwJxkcYFX7bUBcohVgQQPu1BqKu8cgZAwIIUnnArppyvZo1hc8U1lCk7kEgZxj0rNi1F7efcCSRgKSemDzW34qga3uyCpBLHcegI+lcwxXLHJDA/LxkH3rtkrMc0rWZ0w1d71CJBsHQnuB7DvXKa5cbcgkOCeDkVpBwgIYlTjrnrXO6irPIqAAAE5PqK0hWaVmfO18FDm5oKxSt4SZdxJYk8gDpWzBbMgTjKMQMZ5GKp28BQAgkAcnFaNuEDoQpL92JzkemKicrlU6TiXFjVXUoMDv7mnyOXbJBA3AH0FPdQw+Q5Hp6VKzPJAiIQArbgAByehz6/jXFI9KnAh8okgg5UHI5qQIeoQEjpjvSgLlSVwe4qZsOoKKWOcgY64rGx3QVh/2cSEb8kgA4x0pp4chRgKcfWnjexBaRsgdD2qVYgNzkFht4UevrUtdjpirCxpGwZ2iBcDAY8EVZhVBKCEwGA4POMVEsEgAR0wxxlc9KkRRHOm8Hghhz0rOzLZetkKeY7IoZjhcHqD/AFqpqsW6BS8RiDHaCcfMe/41qRorOGIyA24H0PqKravtmjIBJyC2R2NaRMlucUSxmZQOAcVp6dcRqRGjhsD5hnoTVO4gKMQQc9iT+tWLZmUAFAAw3bgOv41q9TpvpobtjJ5LF1YkdlPQVau9TKorI5QkfNzniqkCsloX4CAFmJPAA71C9urQo4yqODtyOtUonM5JuzPN3w20AkAHqBTZCkY+dsnqBTYrlo1KbTj1PegKHyScjPBNZGb0I2fZgs4Knv6+1MYhgQejHvVg+SYwASx6EBen41GcDGwDBPJNCZLkNRBEhaNw64xwO/pTtjEDDRk9dqnJBqQQnIYuQfQDAxU5tEUBggVjyTjrV8xDdyG2tWdVLkGY8kjgE+3pVlEMEjCVMN935WyAf605LcKhdchASpJ6Zp8ODkAEk+oqWxcorRiWIZHPoB1oijJYgDaMYwBVhVL5BJAHQCnRoPmBGJMelRzDSIkTaNoBJ6ZzTlhIDFRkDqD3qZIiyABwDgkg8ZAqIl4QGAyoOSPXPvTTKauJJCZCHAA6Aj1qNoEhwzyhQSMA9z6Ul1I/ksyNtkPRT0JqtfOEiHmBTImPlJGd1apmEkxZ2DfNuLD/AGsce1UpWJLEjKgce1DTtMMAAHIwB+uahLBXcqcjOOTXTBnnVY9yvcrGXQcqerYHBz0qCe3Ns5ABAIz9M1NPcbHBB68kY61UlnMkMhcbSTgYOa9ijK6sfnGc4OSftIrQZ5SMdzKM4xuB61BcqAU4yOh56e9WbdUjACjJPJySRmmvtwwcEjpmu1HwtSNmUWVNhI+Vs9MdRVeUOhDEZixjOO9akflGIggKxJwT3qrNhYwFB6962TOcyJbcnJQkknt3BqlNCYpyAmCOrYreMYY7lQggYOehPt7VUkgMkpZxgHgc0XAxbi0JlDA57kVWuYHwW6jrj0rYlhG04bIB/OqtxbuSCpwCMEHtU3EZYQ7QvIBGTmpSxRQgOSOAQKkljYIjFw4B2nA6CmSAKuVOSDmkVEr7GVwWcEelNnKMNoGSeam2h1DkDPTNQyI2/IOB0+tO51QdgiURkEkEeh71NaqTdRlBwTk96rNC/mKCfoB3rV01R58bFMNkDGalvQ7aWskeg6RCUhjQnGQG47fWultQQFAHAGMCsbQ8+SpQbjgEA8gEVvwYTDudh6EDvXy+K1lqfuuTrlw8S2zsYCAoZicj3NSxPJkKQC5HXHFRxbJCMHJ9D/OrKKBgE5Pdh3ry2fSx06BBv5DDAHQ9c1cijDMCQQQO/cUBHXaUIAJ5qwgOXcsWc8YPb3rNOxXMQW9uPMchyCxLAE559R6VfgtS6yMG3BACQf51FGE2bgSoz1x1q3BIORwExg+9VoK7ETzU2guQTkYAxwR0qaNmYhCAxzj6CnDdIGLFSQMKT2FK3lsuU2knqVPX8aT0JuBRoyVZywzk8dB6U5ApLFThgQFHqKDIARjBPekJLAZ4Gc5I6Um7DQ8tgEAEEg8jtSRRh3GSd351IHQZAyQ3AyOhpoxuBDYAOMAdahljwS5KoQCD196SS0V2jmcb51bIbPSpo4hvGBknjA70BiXYMCoHAA9e9ZMnmGiNDvOMseeD3pojD5JJIzgDpg04xKikocHPSmM7IxyQQDzg8Vkw1BwFGGXg8VXYAAgIBkYye3vUqs8hJB3BjkewqrNIUciRy6kE8dvQUaBZvcJEEiKSME8Y9TVK4BwAmCSOg7dqlLEFQxyh7A/5xRuIVSDkqSMelIrbqVAXiZWGCOhQnr6GmuGhyWJVsZA9allB84B1JLAMM+5/+tTZUBZiwJkJ6k5GKEGhFCpCHBOD6HpQweIsC2GxnB9DTwoSCJM42rgsTyT6k1Qd2+YhixwRuNaozauTqHDnBGDyabNlWKgAlvUmqi3XQO5AAxkUi3eZsE5Cnim0RZk7F2UI6sFAydvr9aWD5JAWIA4Vc+pqN7plZwAcMP0pIpmkaBRES7SKpHXjPJ9hXPPRNmcpNJs+gPg/YyLZwBowHbAKg8AfWvcIbc2ybQMrjgnqPf8A/XXmnwoshHp9tHAjNkAAnnIxkf1/KvUJSY1BYHK8fQ1+JZziOfEs/H83qe0xDK6Sl3IPyEdMjrViMhcngZ9utQIvm4Z1JPXC1ZZAoyAW9K8JSbPBbCUEox4wBkD1NQKFbAKkEjByMVYJLAE5QDjJA5ppIJJABzxn0obMyvcxbYyhABPIKnoPeuf1pCoBGScYNdBMUYMScnsPWuL8U6uLaSNAfLIBLAnOaUVzOyNad27IbHcJGxBbAPb1NXrKRXJJzgHHzVxT+KLVXAf7+Mhc9fU/qKvReJYSA4ZIwTgLuyfriul4eouh3exn2OxjZ03bgrgnAK+lTxO+cEHPv2rl4/FUXlEeahcEYUfePvV6DxBDK4DOSTycYBFYuhPqjN0ZdUdjp8gnJRwCucEMMg112nRo8cQZsbAVH0/rXmFvraxphH3Ecls8D3JFdVo/iOCaMAzAlTjGDye59AKiVNpbHPOhK2iO3EYIKggDrz6U1zHbxl3BKDqfSsx/ENpFGryOipg4YnAIHvXlfj74rssMkVnKU2g5VTgH39+K0oYepWlyxjcVDB1cRPlij1NNYF5ePFE6mIkABDnJrXEIMIdQSANxwcY9vevH/hfqZNhDf3MpVZSXUvnIP0rV8efEe20izIifMhUhCGAyPUCuuWDm5+zhHU2rYCUKnsoK7J/iH48ttCtJIFJFwOSc9PavljxT4tn1q9kmZzvIKnk8e2Kk8beMJ9bvnY3LO5OShHT0571xRlcMxIyWznNfp2SZJHDRVWqveP0HKMojhoqpNe8QM7vKxYYGeg702RHLZB2jPAq1ExeQBVVuDnJwKayp5gUAEEZwDnB/pX3UYn2EfQrNbsSS5BI9O9OcERgA7R1471LMQMgL070AEICEyuOfrWiiaK5CAgjIZiBngetOTYiAg5PUHrmnMA0qErjHzDPtUjQrM4cAID2WrSJauZlxIAj4IBzkbs9fasmSJ5VZ2ID4xkcVu3ysYSpJBB4Ujpjof1rEljYMpQDIyWPr9arRGbSIRC64bIGKkkchSGOT/OgIDJkHCnjrSyBipRWAPcn0q0jNldyr5JyDjoaYkQDOwIBIwSe2KkRFbLKQ6YIyD1IpghlTAeMxqeRnuKqwiOceWMKyk56etQhfmDOAAOuPSp3VZACRk54+lKbY+UDEQxLAYbsaFoNIaBGceWMA4ArSitDmLCEgfNnsKlt9OYLltrEnkgd+/HpVv7HGriR9wdRhQGIA9yOhp3RoiqYXeQkgexxinLGm9SwbaD82OpHtVmO0cpI5fe2QFHQY71MbQIUZzkY5A7Glcu6KBtywRicjJGM9BRNGFkyw3DHP0rQubMRTCJH8xQAxYDg59D/SoVjGWLHIXrmqQblCfYULAlUBwcDkVz12EV2LhthPUHH/AOqupnQGB1BBdgdoJ6ntXL30ZKhHIDD+dWZSRlliZDubc3Jz7dqbKXWKMAg7Wznuw96e0R5UAlh1PYipUthPhnJ3KCQB3q0zHlIo4XupSI8jzBtBAztJr0/wbojWNvEZAGcABmIxu464965fwxojXEyMBsTrjHevS7MCKOMgAgDGcda561TSyZ10aX2mTtOImAIJ4xx60x5WOGQAHuW7Uy5mDKpHBUHPvVV5gpABIDdQT0rzGztSJpptzsjAgbc5PSqskpIRBkYPU/pTC4mJVvlZRnJ6GqzXBYgIWyp5B5yKVkabFoXjJhCVBPduCKrmZXjJCiMjjpSTygTAgAHGRnoPbmq7SiRgWBJPXHQ0rCuSiZ2QAkOVO4Y/z6U3ecAs2D1+tQDa7kkEEdNtRuxYndgc8AGtIolsW4OIZCxIHIIXnIrjtRUGSQIoGB1J611V5IZIeCDg9MVyl6AZpQSSWOfpXVSicdZdjIOfOwRnjIpZQ4lUEAoRn6UBXBCFgApzmpWJKEIQSTkk/wAq61c85jBI6MCTuXOOO9NLMZiApJB+7npUkYVZ4i67inOMYGe31xSyhnmedZPMkY7mLd/aqBSHW9yzMYmO0gZ2+orZs9VlZsPMQyqBuc5AA7AfSsCQMJ5SjfK2CCB0PfHtTiSo2Els9MdvxocUzpjOx2EGqpNGUDBQDyq8ZPrWjCYmiyHIYdOex61waXBRlKA4wMk8YNa9vqZHV8AYxmuOpS6o6Y1e5vhRGzsGLFj37D0qGSJiw2YcHr7GorXUUlYAFd+BkA9PerLY5wQDnNczg4lqVypIjs2Que2KgubdgpAJVj0xVuRCzHBIPBAB6+9Vy7uhYkK7EkL1xjtWsHYiWpnPEQpBYMTx9Kx76M5KfeDdc1sbgryu5LMThQBwB3qhNGplDEYJI59RXoUn7yPLxMOaDRzY0m41C5kCxYKtjrnI7Vdg8DTyZDpk5Pboa9A0S2iMLSlMFSFJAypz0P1Poa6U6YuSFiLlQAQo+6T0zX1sLuKZ+E5jH2GIlBHkifD6WNgJHZCDycYwD049av2ugGCYvHO0IUZAAOT/APXrvNRVIEMYGAOTu7VksVmkSRMGEqQCvOWz/SvCxeK5X7NH1mTZC8VBV6r06Gn4Z8d6xo0SoLt5VU8AnkmvQtI+O+oAlZpZFKjjjkn0968jeQbjtADAY6dfenoh4ZRkngsT0r4/E5fgsZK9ammfWVMhpSjZbnvmn/Gq7mMZMghmb5cseCPX/wCsPSt22+J7O2JZnfcc7S2QP8K+dNOkcShWcADLAn0FdlpitcbsksOAPY1z/wCqmW143grHxOY4WpgpWse9aX4uj1F0iAYuTkgA4P4966iGdpGDMoHHQetcH4A8L3FugluHaQnDKGOdg9BXoD27wxkBSSRnPTHvX4vnmCoYLFOjQd7Hm05cyuyeAM6biAH5AAOcCnG1bAYKd2c/hS6XECrfKCFPIXgA/wCNdtpWgxtHEzDeT8xAPP0NfLyVjRz5Vc46DT553JAIAHI7VdTSpQ43DAHJ+lehDSLWFBhAH64zkYqjPYruOBg5zkVz3t0M/rF+hnaGBbyBQCA3PtkV0u8ZBJbHGQvasW1gEMgJORnj2q/LcIYmcgkKcde9Up6WOaUuchurgktkYOSB7jtXMeIdUTT7OaVmKFR15HBrY1G5XaSDgEY3dcV5F8StWubnbFE5eMAI/JyR2r1spwax2LhSls2Yy92LZ5X4/wDER1q7ZUnL4UhUIyAAeTXIpqEtpC6iRQz4WMMcAsegz9e1a2oaLMks0u1pWJwAODg9gao6dpE95rumWLoqme6SMhgDgqd569eBjPvX9Y0cvwmDwHs4WskeMqk+fmufTHwy0OVPDVqBAUJjUMAxALegz1611n9hSMxIXaDyQK3PDumi20dAqEMyrtOOmOv51pTWh7dScYr+TM0kvrdTlel2ewq0jmotOiXaEQgng5HHFaFnpySYIBA6HFaBthHywyxOABU1uApwByQCR6V412y/aOQR2qQ42qTj5cjuKsEDIJ4HpRkjjIzngDrj1pdg4HUeuaFoZMcoQAADAHelmAC4UZOM7gKRQMFQQQT1pQhUAE8fzq1JoV7Hzb8btLZbwzIhMrMqjHYZ5P5GvG7pCFLqASrBSDx1r6a+NGjl7b7SwIC85A7d+K+V73Vo0nlRyo2sWGT1GeDX7ZwpiFVw/s10P1vh3Exlh1G5oqCE5BdWwAe4P/1qcyCJgpGSR9eK5e48b2zBQGEYjyvGecdSap3Pj9NwVXDqAB83XBr9CjSk+h9iqsUdngLnPCAgA9BUhIDgZUoBkL1wa4yy8VvrJMbMzopwu45wOwqS81eeGCcICQRjcSRt/HtXdDATlHmex5GIzzC4aoqU5anYrfQKHWSYBj0BIHPoB3qtc6nFGzBHV0C58wHknuPwryTUfF863ojc5ZQG2k5x71nS+K7+YkiaRNue44Hp9DzUuhTj1PZp1/aRUo7M9al8QQfKS+Ap7nqRVCbxTbRuQzjJO4ZryhtauJZMNISCM49+9Mlu5ZFBLEMO2c8Go9nFG3Nc9Kn8ZQLIzqobIxgjGD61n3fi5mgKooBPc8ED2rgYjI2QZDuHzEMeoqUT7mKmQAgZ+Y9aOSPYaOpg1yS6uFQuST19zXcaNCIrdCwBz8xx3J6H8q878M23mXIldSQpBHGQa9HtbloWQIAMLgZ7jv8AzrCcUtjVM0VIJXcQAD06ZqyXWNAwAPbgdKzDIGQErkfdyO1SwzKQCQSAcZ681jc0uaMThwDnGB0p0bhmKAZPqeoFU1k35JOATjA70scx8wshKj7p9ffBrOTuItzKJrViAQpyoUjr71yWtWaKpdVfI4PGfxrpfPOw4yQBtC5688VR1BG8p3ztJ4xRHuQ7nIxlNrcnI7+1OD5YEA4xgZGKsS2pM6mM4QcsAOp7c+lAlTc5GA8a7mBHQHjNbIzepXRVdjuAIAPDd6fbrGHUSKRHjGF7e9Md/mIUbyV4U8Z561MRtiBPOO3qa0ROpBy7Mh+5zgHqanhAjUBgfl5yKTaEBcDIyKe5AUMMk4HFO5cdTStZlUhmAKjk464q+yLJgA4BGQPXPvWTYZ3ghQc4zuOMCtlcBCQML6ih6jZQuIkQgAk5OAMdPfNQsoYhw2QDyPWr0wErEZOQOF71VaJVC85BPI9Kho0RVMRGcDIJ556UroIwGI3D2qyyFgxA2D0J61FKrMgXGAvXA60WLIn2pIjum5Adygjv6inTzGVIykaIvU5yTn1zUuzdGQ4CADAPpUDx7ASQxI4AHeloTdEEzOzgkYUjBHpUM1zHbqwd8cdB6VX1XU47WMg/NIcr16elctNfvdl8OSBwR6U1G4OxpXertI7RAAo3HToKjtx5Um5VBJGM57elVrWNxIAUzlQ2SasNvDgKmQDySetWrA9tCVkDMzbAHHAbjgelU7y3MykhRvHcd6uRSyPkEKwJ57YFLM6eaiKvyrznHXPvXo4TESoTTTPmc3yulmFJxlH3ujOdu7d/OLs2IgANuOhHU5qBUwjGM5O7JLen/wCqtzUYxIjkLtIHGB1rJjhLzAB1iwhYq5wSRX3FKsqqTR/PmPwU8HVcJrYhjcxkLncQTjIz9RSwxFoyVBdiNwUDBHtirLIMhwu4jrx3qIxO7ksWXkkEnk/WtnI8R6Mi8obyzBiTwAaLrctuC2MZ7dsdKmjjkZ2bG8xnbuAyDj371Fe2Z8oyYxGRnaRwPwrkre9BnrZZUjTxMHfqVldi5dSMDjOeKndSJFCBmQ9SetZyb2GwAgHpjua0LZjt2tksCCM9q+XlofvVBtpNGgiOYw5DEgAEk54q9bJM2wlWKnkFjmqET5ILNweCBWtpeZGBJBXPG3t7VxTPbptnQWMIdFZ+CCAMCuu0nS18oMcuOAO5P1rH0XSnvQTtYIpHIFdtYwBFCAc8AgV8Zm+Y+yj7Ok9Txczx/so+zpvUswRIqLEVJIAGAOa00gSGNSCxGeMiotPtg6/PkSDOCK6iw0021p5lyocsMrxjGeh98V+a1p3leW5+e1anvNyMfy3SB2XIJGD7ZpTmOAjGCP4sZxV/ygZDuPJOBRbac890YckxAFjnuQa4JVLHI6gy00nzEZ2y5K5XAxz61i31u6StGVyQeAf0rvILYRw5U4fkEetcR4n3Q3TnJUZz161FOblKwU6l3Y5yeUxqQRgk8MT0qfTV2q0pABHQ9c1TuWQRh5GCqDjJ6E1zviHxpb6daNHbkmXG1RjAPv7V9FhcFWxslSoxu2dE61OlHmmzpNd8VRWcMqBsbF3EDtjua89s/EMniHW4Ahwofd6YXH/1xXJ6nrE+pTb3eQqzHIBxn2PqK2/htbgamJTEY1RCoLdCScAD14ANfpFHhqll+FlWrayseH/aTq1VGGx65OQLMkEIDGFUjs2Bnk1yZ8OwanfrIR5lySSzZzn6EdOfWt3WJgLREAZiVwT0GT/9bH51n+FbiKz1OJXVVjX5gM4HXoa/Pfep88oaM+ng2o3id74Y8AlRFJMqkrxgds+/evS9Ps4raGOFIlBHy7uhP4DrWb4cu1vLWLDEgZIAPygZ/wDr/rXTw4UEgZbttGSa+HxVStVqP2r2PHqzqSl7w5LRSQjEkk4PHAq2JlgQqCPlGNwqkbxFIBPGec8Vk6jq6wMpMgRGDE9ycf571yJ62RlZs35dUMaM+/IxjHWvM/ijqsGqx/ZYZWkjXnJ7E9RjtUWseJpS4VDyQSFDcfpXMXlw1yxdztJ746mvbwdKpTqKo9Drp4fqzyjxDpzWjuSWR2YHDAEbe2PrWIXYSOH4HQAGur8XIkQldyEUAn5SSCfQVxd1FPLGPLTOeST0Uepr+n8ixX1jCR5t0fL5hS9lV02I5J1YsHJyD19KrNvJcDBQktkDp+NaUWhO1uSTgHkMehqpcaXLbkK8okZhkhQQB+Jr6hM8i5mLG63BJGTg5OelQ5JcggOQCeTwatSxMgJUZIzkZqugdgcRMx77ecDufpVWFzCKkcaxlIBGjHIMZwAR1GOualGGBIHOemajLIuASQoHJI70izbWzgAZwOetTLQuMiUMkUjDYMsOAD3q3poO8O6hCCQQMnPpVHLtPkgE/wAq07TZEQcEknJzyK55SO2jrJHUabBEAHLlG7IB1/H0rQhicyBd2FPA7Y/GsnToZpArsNgLHAJ6jsa3oo2ZWIHQce9ebLVn7Jgo/uosesYt4g78O3Q57fSs24l2SNICCRyB1zVmeFhG0hADqdoBOMZ74rmtS1dbNWLHIUnOOT78VLSPcppBNKJmCuTkj5geAfw/pTbuzMNujkgpIC3HYAkf0NU9NuTfzgAZTPAIxmtrU7MR2J2AAEZKk8j1rnlFMVSooOzOIdBvLlcDJB57Ve05TkIAUFCQQyFiULE8bSePyqwIzB8wBycADHSvLrQucrlc0rUPGpRgGB6kHOR9KurOQrBeRgMT9fes+2nVUAcEOTkqByff6VcV8OSMFSOh/lXkTg09TFwv0EnlcKpBwST+VSWMRlcEsACQCWqdoWmIOzAJAAA71sWFkLV48ABvUgdT9a2w8OaWpcY2JrDTVMbK6KoUDawJOT6e1XZnSGMu7cqMAnuR2qRZYrWMyucAct+Fcnrusi7Z1jyIyRwOAcd/xr6yjTglohlPUbuTULtpWLA5IUZ6CqrwmNBJnKHkEDqPb1qIExIWYgAn72eMdqHQyBhExYkZHUgmutaDYk16YUwp2A8HI65/lVOOF5CSAW5rUisXl2l0y5AABOcgd6mgs0jJCjAHr2rVK5LZnxWA2sSMnGDmse+sRBO/DeYepJyD+FdgYkALk5GOR9K5DV9TEt0xQkJngr6VskYu7FtFCtuY4wK6rTomMACgNnk54x71zmmxJcquW4PUMDkmvRtIsY2jjKhiVUDOTWsULQbplpKkQBALHHNXL2CWDbImAOhJGeK1LPTMlA7EDII5wTT9RtWEbEIQoJAB5wPUmtb2GmiCz1OVFKAkggA47kd/arB1OaVdpBCNxkcEfjWfb/u5QDhRjJNWBnKsGJJOemOKxlUaIko9jpdPhe5hVJtzhQCQecHsastEYwDt68de1V9IvlgiYOdqdMN1B+tPu5zMCwZQQeDnAH4CuKM5OTUjjvLm1Kur3DJDsBC7h1xyfSuS8ttxL5JAz9a6q5T7VvjYoVGCQD8w9PpXL3jukrqBgnK+5FdfNodMSOQqACDg44qnOJFywCjAzyT1+lPXBBCg5HbpiqkkxViBkk0k7bm8UbulamxgUu2xwOEHb157ir6XYlDOhAZQSMHGfUVwzySQszoSCetINYntggYsYi3Iz0zWqqRtYr2Z2EshdmcEEnsDnBqG4keVSHIBHB+nrXPRay8YCA5LHI5qHUdZJt3MZJlxj6H0oc0Z+zJ9R1qC0uEgjfLEFSc5BP17Gs241EOygv8AvHbaDjhV9SfSsC8meVwxOHzxnsR7VUkuZwpQuSCcnHc1zSq2KUCfWtTS6uVjj3BVA4Pc455rInYiQEqCQPuk96mYHBkK5ZRk89BUdy42b8AMecegrinK5pFFdt8qtj7w5I9M0IojYgnJPQ08uRg4yCB07VNbwtcyxHGcA4OOg9K5nI2SLdjGXypyCxxleDj2Nel6Ls8tC6lQAF56muF0+AmZTsKhCMn/AD25r0OzthbW0SLtc45wc4rSnO7G3Y0rKcpIQAADwD9ac8LsDIeBnP1xVSPdGgJG4jv0qWa5DBUUZBOSc966ZSsibXO08H6nEsxZ/nRFyAOMmty41ea8ndighU8AA5wBXnOl3ospGyWwRk+n0rcOtrIqEDjGc5618Fmkakqvuq67nlV8I3K6PQbQCa3DO+BjAAFY+t3XlSrGDuxyDWLZ+IZ1jAxlM8ACnzzG6kLAHeTxn0NfL16do67nNHDypv3i0Jy6Ln5QDzz0rRtRtBfIQ4rGbEIQHgnk57UXOpsqhVAIzjg8/l6V5STudKp32Leraqw+VQoPqowTWNb3jCQu0ocBtxGMc1HctJJljn0HtVeYO2RtyAMrgdK7oNWsdtOjG2qNxtf/AHYAOCOSc9aLbWJlnjmicoVYE8YDD0rmzIxfAGMDI9SfStixilFqjMhC4zgnOCafLzClQh2LaOkSAFAVBLAnsT15q7Y6rDpzGSRRIRwQG6e4xWPLMY8KTuGOh7VnSwGdgFZg2SAEwCe+Mn1qo0ramfsIvfY7V/FovVYAIFGDuY4wB3/DFa1opkCvJM0kjruLnHHNcbpmiPDEHeZGcgYRQeM9QScZ/Cug0i8NtiGQ+YCcbm6k9O3FdMG1pc82tCEdIGtNpyTQyI7thgRuU8jIryP4p+A4Y9EQ2kALljF8oGWJ5BI/wr2nfHgoDtBHOT3qpLpUV1sDgOAwZfr9fSvVoV6tL4GeTUXPpI8K+BfwcfR75tR1VFS5flUVeEPrnvxX0zp4dJVUsHRQBuxjIHtWStpDYqsshUBRjAxVZtQnvZTHA3lxMPvDuatylVn7SpucPs+VWiei6bc2+SC4IHUA4wfxrD8S6zGt5I8bgLjABOcY9zWJbWU0SgySFyBnOc81j6vhjIJQZIiMEA9a9D27pw0iZUqEZT1Zf03Xbm3vZpbiTMbbTGoPAIznpzg8VZ1HWjqAyZS752nnp6VzlpcLcQguNhB4HcelX7VEMgIGeeR61xTxcpqx6jpwhqkbL26NoVzvYliQ0YHXjvn09azNLtHIZiNwIzkVuvNG1og2ZCjaMdCOc/rWaLgLGChwCSuQMY9q4GmyYylcdvFhkAgMVKtnnIIxXMag5MjqoyFPQdq05L9yxjcZAznd6+tZmrRg3BmDAhRtx2K9ga9TLJqnW16no0NJanO30m+ZQRjk5xUBYDheT1BptxL8zAnAyTn2pIsYGGyCOuK+wdmewiWJROXDEhlUscegpY03kAD5DwQTzUMpLKCCSV4PGM04TmNgwBK4wT6H0rCUUDVy8uACoyT05Naejo6xO23ylIOd4GTjuPQVhKXJYoc9zRd6jI1tsEpUqwLEDJOO3FeLjaMqq5YaEzpc6sdYNVjjTazAoxCnJGOferJ1WIRhQ4Ckk7mbByO2PT3rgPPaaIF8ZI5Gen4UwSM0iMSxI6AnNfP/ANmtvVmCwMbncS61EdwwxUA5bI5PqK09O1KJ0QDDA4YEdvr2rhLWZJ2RA4IB5BOcGuo023KKASF44z0B9ayq4KNFXkzGphoU1c6gNA78Eg9SMHB/GpBCgDFlC5O7OentWHDcu2YVfeQe3erbXD7AgO4dTk15/LFdDznBl4LEsiEupA5yOgqz9tismLBQQCPmx29Kwp9Sisoi0yBTjG7OMntxVNfEdtPChRgGZeQTnB7811Uoz3hEqNCctUdLdahBdozl8HqVx0FZL2Qum8yJgQeTmudfXQZFw+0McAY64re8Nak99KIFTdJklhn+H1+ldDUn8SG6dSmuaxXfTXZwjxBRg/P/APWrG1DSZopCVBIPXHevUYNIExJCgt/CDWPrVl9hUrgF2OMe5qpYayuznhi5KVkeQ6jb3G4gIQx59MVVsL6e2dwxIHIPPGfWuyuNOkurqUyNgYAGO3rVFvDE5bCREjOee1cHPOLsnoe9SxKtaRkpqcizBjlucHI6irkerlmU78HJ4B4NTXGhOsah3ECEE8gnLDgAD161zrWk9ncNkFkAOSeMmvqsoxDV4S6nbSq057M67T9SUKQqbSTgBRkA10VhqBXYC4BXkhj1P0rzWLVREoRnCZBB9R/hWhbaxiRPKcAAYJbnj8a+2oyiOav0PVhqiFVYspHfAwKcNUjKMVKGMdRjJz6ZrzSPWJCwAckMMnJyM1fi14xoAZAhHJNerCaOZ0zvVnZ2RwoQqOFNWbUJDKWVFBJymQOATz9TzXGweJXdEQAAgY3A5LAmrba+6xgICSB0J71slczcbHbzXMQ4bGD6cYoadXGEIKjpmuROqSFEDkByNxBPQ0g1cgne2MehqlBGbidedkqgFQQOevSmXFtDIAhBDgBiM5xXGSeJ4Y1kYSFwnXaScD0xUUnidY5hKjspCkHnqDWiUe5FpdDrW06IoSArH1I6VGdMhAAKZAOdw4xXGS+NzGrIGDAkDJySD1/CkfxpLA5aScIiZbaWHBx6HvWt4fzFx9p3NfxDbwuzq4CuABtIxz24rNtNCeUEiQIMYORwT61jXPimG5dridt6cEeYe46c1ej8XmcuybQeP9V349+9Yy30Z1wlOJFqGlyyAK4UMvQg8E1hXmnXlopljlzgkBcYBx159R/WukTxGkzgTIr4bO5eMj0qhLq8LMYwUCgkjB6Z/rWMnbqdMJye5ygjuPtAmf74PU9vWul03VU8oBzkg8k0y5ht7lchQSBnIPBrHvYJbd4gjAKwLEgfpWPM09WaThGqjT8VSw6hphKkZR1CgnOQTgnH0rzm9shgmJQGz0Peuou5C8QiBIDkBjn+Hn+uKo3NqC2AMkcHB71lUlzHP7Dk2ZyjWgzgjYTkEgZxUVrpLyucneBznHX8K3bnTmbeg3KSD82OBXQ+HtBZLRWIB3LjLd/f2rkcL7GVS8Fc5CaxMUIXAJ4AAGOPWoLmAxgE84HBrtbzRR9oVERicE5/+vWfc6UxcKEO0egzmqjTa6HG6nc851e7dEL71BcZ55yDVnwNcrBeEvEqxqoKnJJJzz/k1reJ9Be7gQgqoBKrhQCT1IJ71l+G7IQ3AVwNiHAYseT0PA9Kwrx/dvQyk4y0PQ9VUywJLEDyOgHJFczczYicEAE8VsX94Xt4odxUYwpXjPt+tYF+jrGcqwGMgtXxFWN53Z10Icq1KtmxZwDnr0NbRjZIdznchOMg+tZNjAQVZRg5wR61tJbPI20fKMjI6120cbSoq02dsmkLZo7SGMA5YgLkdfar9tpwVt0jYOcgAYwfrT7KFIWYj5jnBB7VcjVGYoxJANcGJzWU5Wouy/E8qtXe0RsenrnJG4E9a1YLYBNoQEYAB/rT7eH5AoGFA4HpV+GMxQgFQTjpjGK41Uq1vilc8ydWUt2QNEtsgdgMgZGCehrAvdQRpzGQS2M7iDjH16Voa1qwhiKk5BIUKBkk/WqVrpKXWHfcWYZAz0r1sLhHUakaUYreRDpSyT3aORuUHOMcflXd2tok6kOCImBAwexFY+kaJ5JBVSVJ+7jJJzXSPHLDZNtXoO5xzX3OFpci95Gs532OG1y2Ec5iL4AbI2nHHat3wlO6NIjfOHUrhj0yMD8axNTDS7pnICV0nhqARwqSOTgrXby2ZbfunQRwDYVc5IGOTzn1q3bWkEcDkkKFUscnoBSmBJYC7MAFG4knGADXJeJtXNxIiWzlAg5Knr710Rjfc57SlojpbURuokR9wblT7Guw0TTna380kKAASpHJz3z/AJ615n4O1RpmMDsSy/MMrnJJ557DFew6KqS2MYwSSBnBHfpXlY5Ll5TzsY5U1qZ+s2HnWbEkkYxtz0rzjVtOEADsgKEkKevSvbJdO3QupBVSvLEcD615F4ys3tAyRAiKPLDnk9zXx2Iw2nMkc2ErXlyjtFiS4tlKEbemR0+lVL77TonmyWEi28rKVLAdR3H1rO8Fa0y3Mtk+UjYl0J7HuPxNdXdWn2rBxkdST2r6LKk40rM+hg3F6nP6TvNuzyyESyDIXP3G9frXrPhPVl1PTI3RDHKAElyxILDIJHscZrzO5sWiYBQFB46dTVrwt4qGjaiIHfELkKfTOa96zZVSPtFodj43It1BQFwSB9M964/7QsaFy6sFH3QM59sV1/xCQz6XHPCGcMoOYuc59a828HxzeINet7aJT9nW4VZSVOMg569unP1r53OmqNF1XpZHs4KtGlh25dD6K+HGjromiKHKqJFL4xySQSK+I/2gr2e58VSCT95IkkioigAgk8D36Z5r71tEEcJjDAjG0EcY9q+cvH/gXS9b+Kdnp2mwefIJQbppMNhiD3+uPzr8GWaqjWnWTufKUMaoYmVZ6lv9k/4eDQvDkWpXtsWu7lgxkUj5lyccYznr+dfR0UTgnB3ITggjoaz/AAzoMeg6XBaQIqrEoTAHTArZAJYgH5gcbR3r4PE1p4uvKtPqfOY7EvE1nUZz/jDTDf6NPuUlVIkZsdADkCvn86TOdXNqCXYv8oJyQCetfTlwwuLV0I+Qgg+hIrjNP8I2lpfSXksStcsxIYjoOwrGpzNKMURQxHs4tMseEfD8OhacoQAllDOe5Namo3AhhckYAHAz0NOa6SLCgBQPTvWP4jvkjs3YsAB6jqDTpx9mjO7nK7PFfHd49zrckZBZl+XeBnC+mf6Vd+GXidvD+tR2jsBb3REIzxsJPJ9xiqGpWTSPNkyPIWLGTOVIJ4AHXisoW4jdZEBHl/NknLA9yD6UnNN6nvxgpU+Vnp/x+CSeHbSeFML5TCQZ+VwDwSP618rSa2dQw6DIUnad2Qx9QfSvojx1rz6j8NbaQEJ5DCORgOWB6fWvmu3KtcOEj8tQ5AU9QM8Z/Sv2/hSsp4ayFRp8uh2mi3RkVC7EPjG01H4q8QrYWbhD84GSvqPQVmJfjTbdpSAwA6HjmuJ1vXheyAvLknOAT+lfoPNyRuejhsE6007aFi5uDqF0hySTjnOc/wCGK6+zVYreJAAQONwHeuI8PTNcTCTG6ArwVGef8K7i3lSGJQ2QSOvrXPG83qdmNh7NKKNTTdXn0udJYJDC6HIK+1fR/wALPirD4ljhtLuZUvtoVQTw/wCJr5ZuJk3gKSTnnJ4rZ0DVbnTLqKaKRkdPmUDsc9a8XN8mp5lRaa95bHzOIo+0V+p9yFk3DJ2EDBLHPNeE/tHRkalFEkgBeyYs2MEHIwa7P4ZfENPFNl5UzgXSKAVJALYHNcd+0eytFpUhILyqzsemEUHAz7HFfl+X5fUwWPiqmljzMNGUKtj5zhkKogAIK/KQTk5psmry2sZkcArHnKE9R9aqXN8GYvEQwb5gQetcv4m1d7SIo5w5G4n69K/b6KUrI+roUp1ZqPcoapqUmo67HakM7MDIvHAH1/Guk02UEJGSCARkelee+ENRSfXZ1EfmvGD8xY8E8/5FdVoVyWvrkBWBQhWDDAB65HrXxnEMpVZKnfRH186KhBQR6ZokYCk4J77l7exrq9KtJNQmS3U5JwCCCMAnk5FcXodzuYRD5XIyCehr2D4aaO1xePcTAEqpACkYPTk/rX43jf3cnc+cxkvZxbZ6XoGmrYWUcZXCbQ2QMZJFaFxa7o2YZy3AOen4UsEO1VAHy+lXDEQvIyK+cjd9T4Wc3KTk2ctNpKp5pcHL55B/pXzh8cPAhhnlu4UBhYAtkc55z/Ovq+WESowUrkjHzcAe1cH4+8Nw6pp0kZVmKg43Lxk9s17mW4uWErxmj1cuxbw9VSPgHHkysDkOrFeRjOK2rKUywAkYJH3cdD9a2fiX4Tfw5qUsk6jyVcLGY+SSe3vXM6dLmM7EYREkgkEE555B6V+10cRDE01OJ+4YHERr01OJrQqxIcZAPBFWbeEb8EE89x0qC3DSRgg5BOSOmK0reIpGCTkH07Vroj2Iu5MIWDBSAAcYJqxsA+UdAM9KTpEXB3kHI+lKm91DknJ6jFXEbJBOBkKMFRkkjoKnZlMYIOWIzg9xUSAMVDBsd6nCFBvOCOxB6VuYysSwFljXDFQRk57+1W4JF38kqM468Gq4RplBCZQgYPSpYAscqCUBkbggHBP0pnPKxrWYIlAAwSe/cfWuk0+MycE4XGTz1rnLZ41jILAsvQHjPt9a6HTMOqsD1HTNapHDUuXZI1TO05J4xiuY8W3wgsZVclEAOSMntx+tdUzgEKGKDHznPQd+a8r8f65FJeSRQMwQFlIPdc9a78PDmd2TTu2ZGheIAk77wUUEquD1FaV7qy4wjkkgnGelcFZXDR3wLOEAJILDIH4VZ+2FJZCJRuAyBnp7/SvVpT5Xqz53M8N+85o9RNc1KSUOhfYCedtcfJdxhyGPOeTmti+vDPK4ZQMgncD1rmru3xKwLYB4Ax1FazkpdTnw0ZUzRs2STeQDnPBrVEg2F3fKgAFielY9j+7RgAAAABxgACtFJVeIoU3AnJNeZVdnY+pw0G1cJHLkgBi5Gd3QHHTmrEUzsq/MxJGCDyRVbChtwJC9wexqcF0kBBXYBkHOMH0rjkz2IRsOTIYkkkc8VfgjaQoQwwRwPSqschZhkhUHUDnJrQs0VwxRWMg5JHTH07GueTNJaaGnbwq0ZVxkdMjjB+tbFlaxK2WDHCgqAeprNsVfzUjAy2Mkn0rp7GFSpVkDHPDVC1POqNlnT4gVQhGySDtHety0g3kgcAEnJ7Y7fWqljEu9YyCCQTgc9KvtJBYo5yUA+YAd2NdMKZwu7ehW1nVhp8KAnYrMFOTjNXtE16O5hEiShUIx06H0rmdUvIrq3aabDgghQxwQPpXPWfjy20sLALJ2IJGYsHHPJ5xXXyNLRamihdHpsE4uX3MuRn+Ktm7t/tWkXBBTYi/6s9ya4nQfFNretxLGCMYBIyR9DXa2E/nqkAQSlhu2nIyD3+lVF2aUjKcWtj5m8dWy22sSAoyLuwCelZ9vho0AAKA9q7X4tacbfVvMBVUYFWXGcnPHPbqa4u2AjQoThSvUdRXViUpWaOejdSdy2ZSWSNVxsGB7ZrTg38g8Z6EVmRSLuCEknP3iOladu+4gFWUA9T3ryJo9OL0Ne2RSVJ54Gc1qmcKAzNuAHOfSs+xtzKWYDaAMj3pb0gYXcFU8HBrOMJN3RwYjERpqzZU1nUWaIAMzIMnaO5NcffSmZGVEaJzgEMORXQSQvNuIUhc7efWkt9OQSSSuFclAoDdAQetepGuqcUrHhRwtXEz5mzj18PS6lMhBkt0DDzH3EZGP05x2p17DBpMDRwqWfByzHOfxrb8Q6lHp6hIMzZHKk4we/wCVcPeXjyLIAcA55+tbUpzqO72NMRh6VC0U7soFPOuSQ5wegPc11FjEkcaJgggZAz1Nc9o6xTTksMsgAOT157V11nF5jjJAAHVuwoxDVrDwVP3m7F+3mR0QIgRAeMnOPXmrSq24PnHIAx296is1iKMrJghscDFTZMbgg5VTwM9a89n01JWJISWIKEKSeSO9W3jSQbXUMD1yKitgnl52GIk5IYYI59KsR9SWII5zjvUXOj5GLqWmiLLIcdxg54qvagjIPBz0Irpvs6zIE8veTx1xg+tZd1p7QFpR06Y7n8KtMzYsd6tvGAFYEAjjnJqfS/Er6beQu8uxWcKpzgEnt9awbm4mUMo+UjqMVnETxYd1JBIb5uce9VKN1ojnkmfWfgvVvtllEXyWOGxnqPpXbsUkAwQFIBz714r8GtRGoRQxNIzEKQxQ4Jxkj8MivWbm9CQkkqh6g9hWNHSXJLc4G7yscT8T9aWzhkQcmMFWDHgt9fyr561W7Mtw7OVViT0ORjsc16B8T9cea/nJyzOxYnPUmvK9zlT5qAljnjsa96ajGKij0FyqyLMbgyqfOBIXlDznng13vw/1c+cYZeEbgZ5BrzmOBt5kBAB446mtPQ9UkstQi8uULFH82xhwD9a8mtBSVglG6PXvE2kR3cAdQSQNwYdK8/1GwMCqoADbj+P4V6vbLDrGjwPC293XAG8EA9+O341xus6cYpXDIrAEgMDmpoxaVzFHD3G9nAQAsBjk9qrJGYCpDjcWBLY5HPStye18qUnaBk5IIqu0Qi+cRqSc9R1B9qubKR6F4D8QCWERyt84OBuP8Pau/nj8+2yp5PP1rwPStQewmEqnheCfQV7D4c1yLUbJSkokAUbhjla5VLlewnzJnFePbIRMzAZTAAUHOPU5968yvZxB8oJ+ZgAor3bxfpkOoWoZCFc8YA54FeO63o720zGQbEB4ZTyRXo+0jOKsU25bmWS29AxJXsfX/OafGVeYI6AnOAT2/GqsPmBXDEEjOGB6jtxU8UisQWOCBz71i7dDFxuOWIB3CDAY1eiVVQkKWOOgHWmRFWQkA5AyMdSPSrUDhoEYDAI6HqKOYy5BdhiwHBRioYDOeD0qaE7gQSMjkgDGKGyIlV0ON24E9aWJlW8eTblCgAX39aLnRBWEERmwScDPTNTiLZgKcHPBB6UiLzkjAzkY7e1Sy42hgCXJyCDwAOxHrWb0OmIhUhxlgT3GOtWYbgyROoTaSCpPp7iokAkYDGWI/KpoSikx5LP1x7UGvyFtyEMYYEsRt6Hg1fW3AJDKN3TGM1FGpBV0IU9Dx271fiCh0LkAHrSsjKTEiwMKGwf7uO1K0LbjtYr6kCrEsiuQyIABxn1qOcsxBU4ycHnFNRRndnLa5ZhpiQCFzwSfzrHBaNljLEKDjK9hXU63YNLGAQAAc5BzkiuYvlI2kAAjqvTNaJI3hK6JxcgyEI7OQNv1HritKG/MkYRTvA6ZOcGsKF0jKSMoBXIG49M+9XraMRtgPkEg5HTmjREyjc4XcoyM5GeCKkiKqEjAAUnAzxilV1TBEYGOo9TTSQzkBQQOTjtWZy81x0RBywXC54OOtPAXJAHOc5pEcPtVQSCDip4gfLIIAc9cGlcNBoVnBOMgd/erARto3FiDgc9qljUbAECgjrUzxvhSWDopyAOKlsBioEDxE5UDnnn64pUCxDhSSR1zTpJVHBIV26DGc0LjapYc9/rWbbBISSVI13O3lg9Sfepd20gnnIAB9qYXByCoIxkBhxTmYTAkYDAA4zUalDsozKQMMQVJPORVe7uBkRBi4A4IOaJiYk3L8zE4xnp61SDgTEhAqgbQF4ArSLKWo2WUty5GB0OMYqqyibDhESXOBI3OR24q0/3DuIJPc9qh8vIJBwOmK3TM5EbAeY+0AAAZPvUAQfOWBUluOOvvViRGZiMHI5C5xmoHZkALsNhByBkkVvFnn1UVJ4SsoQjn3qu0ioxQjdt/StBlVVyGLEjhmHSs+dN8gBGFIyTnvXdRnY+ex1D20HEamSCCgA6gipEjLZ3YAPT3ppcwKFA3Z5HHWlhbzfnY7ccYNerGV1c/LsXR9nNxtsQ3cQjIJBC9AVFV5YXGSgBQjJJPIP0q7PIjkhjxnrVWS6S3UkAEnjJ6kVqmeLNNMjhTe2GOCB19aSaJHCkDJBPNQPfRRszu7A7eAoyM+9VZdTAcEEgd6q7I17C3IRZCCMDqRVOZVAGwbSfxzUkmoxSFgwz/ALRFQG5DngAKB1z1/Cmh2ZFJbhVJPA5NUWtRLli7KBxxWo79RnIPc1SnQcgHAHoaoLFF1ONgY4ByT64qOZ8THJAXHykGnMpMhXOT6mneUpYEjBHFJuxrFkBLkhwdxHFaWk73uYlIyScnPeqSxfvCU4Ge9auiqZLxGOBg43ZxipbO+hfnSPQtJZrcIofAI9OtdHtQ4DAE9Mg9K5/TYgyRgklz3x0rdt4lVNoGTjOT618xi/iP6AyqK+rx9CxA6hWUplyQAR1wK01QyFHACgkAAVRtIzIyggBjx+NaEKMJBsXgcHPr615Uke8rItoAEAIy+etSQSyNI4MBQr0lYjBHfiohvGSVAHbmiFnkcgSMB2XsD61zsLFkqdwBGAetP2srAABgf0qJI2VyWffg9qnj37yGK47Edq0iGxLvYt5YJAx3qQRiCEIiKi5BIUYyccn6nrTWO1SWPGcZxTmcAAsCRjj3q2g1HIAGJAAK98VM8BlGCefvZNIMlAUIDEc4OasJnaA5BPTgYzWbC42JCgOSAMYJ9PenJHhWUgE9RSxo8oAC4Y9ielTFdgUE4OcE+tQx3IFxnA4cfpT2QFA2TvzyvoKV/LMy7SA5+Xgd/c0yVzFAUGDLnv0NZMVxpIjBCnBIyRj9c1Vlbd1GSOSKtTSCMAMMDGce9UjhpizMAhXpjvUMSuNALZAyDnt2qJgXcksWGP4eancmNWLDYCeCe9QZLANESBzlg2M+1Joq/chbGcA4I7HvUZJ3nKAKRyc9D9Kn8sFyWBAPAJ71FKiFSCCCetQ0FxjxhsEHJU8E0sZCo4JBcddw6VLuEkSAJtA4Ht71m3062YdyMtk4GeDUq9xSLF7KBCUAAJGMkA1QWENAIghkdQWLKeT7/hVNdVW4kBK4OOAe1W7csxch1GRkbhwPauhKRk5WM6ZnCypkBCcEYquS6Z2jLDsT+tWmmE7SBFztJBPQ8darKo3AhwCTjn0qyee5JHMShZyC4GADV/RRvuowXHmMwK47nNZ7RDIA+U5znrmt7wtZGXW7QICZCyqe4UZ6/Wueu+Wm2c9WdoNn1l8NLYroltIPkZgCCD0x1GOvPr0rtbiRfKIYMQTjKnPNc/4HslhsIyAFbaAR+f8AjXQX3yZ53jGMDt71+CZi+fEycT8WxsuevJobDMDGFKlHViS+cgj0xUzOsjDB468VWik8pAxGScZBHU/1qnNdOJCCQO3pXnao4eW5bursKMABgvGQetQLchhgqUI45PX3qj9oDHHIPcYxk06IPIxYckDkVm23sHIWxMGBAALH3rw34oeJRaX91GHw0J7gnIOCCPzr2G4B8mUvEd+04AOee1fOfxWmEkt1EwYyAfezjB9/avfyShGviVGZ1YWneqjzu/8AiK0MhVWKgNnJI556VLH8TZIyrMpDAZUZzj8a87vkVZW+ZnIzksO9Vdo+ZNxJH904xX7bHJsJKKuj7mFGnbY9Zg+KJjJJZs5zuJ7+grXtPit5jACVkJOSA3UV4TO7psRC7seCc9D6mtHTLOe4nUAkAHkgdKxqZBhGr7G0MJTm0rH0LZfEdZIw5lkYA4GDwPbFb+nfEee2dnF1Ig7hWPPoOK8a020MKYB4GPxNa0dxIFUAAKOSQeprwKuTYW9lqezDJ6DWqPUNR+Kc+oxmPfI6cjJJGPzrkrjWxcySuzszN8pXJINc4bk7yCSCaEV5mJJJTOM1th8to0Xemjtp5fRofArHpR+IjWmmxW1s5V0UBgT09SCOorjNX8TT6rMyyTGVhuKAjlR35qkIWAABye1QpbH5iyMCpI46H/61epQy+lCftFHUwjgqMJ86WpVfLKCxywPUmiFiCGcBhyAD6U6SIyEkgkUyOF8sSDk8bScYHrXuRjY7kkiNosNjOQTkEdh6UscCrK5xjJxn1x0qR0JAKtuB5GBSqTHzt3k9VPaqXoVca0QUFiQeOM8ZqG1ZpFG5CpI6Ht7VakCsULrmM8nHFOSB5ACqYQHaTjgZ9/WquHMNESKAzkYOQABnNTx24ZcAgDGck9ajULjJAAHBAzmplVRgAgKAAM9qZDbM+6hHzAkgqDnnOa5y4Q5znA5OPWutvI9yEjaHOFyox+lYt7bIgO4gnrgcVPMJNswZCSASAD1AHpT1A2Ak7twIPtTZlMcnTg0zDKNwPXjFaxY2hkYMTgAEKP4c4AFOMgwQTkk9D6U52CEMw7c1HIwXBC/K3Q+la3EkL5RZt4zgjA571pWNi0mwZxjkr61XsbcvICUIHUMe9bVpCyxklSHyQCO4qmrl2ZJDbELhVbJOCxHApTErD5wZACDxUrKOAHYAfwg8E+tOfaioFIy386zGl3IZhsV4wf3bZG4E5wffsanjjVlVRnbjqT0oFtuRSTg9SalEDADByBzx3oWhookUkGxjgZwOD6VQkjKqS+FJ6jNagDO+XBA5/EVHNbCWNlAwT0ycc1aZVjFmty4UE7DnIPoKwtVtkSVnjLFiMFW9K6m5tm2AZBbO046A1i6lbbccEkDkim2kQ1c5mWMiUlHKhsDFXtN04XVxGAzMQcAqSMZ/pSrYm5kJCsSDjA711GgWP2eMO8YDjB2f/X9qlzihRhrqbmhWLWkKq4yB0IPWtUTLGDyN3ZarJMCcIwCKecjBpkl0iMSBl+xNccp3OpJDrm635Kn5mGOB0qlJIwySSXUDHuaYZAm4qcsTnrwKqm4C7wwbLHIbFZXNEWDNIGKEk5BH4GoUIViQcNnGc1A8xcKQSADj3JpizHrtwc5GRQkNstTSM2A3JB6+tQi6IBZVIXuTUT3BfJDbSOTx6VXMgeNlLMFPXHahRJLQvC7AkbcHqPSmLN5pckbRnA96gZkEQAG4L8pNRlgQ7A8Y4B6CtIxsS7E8zr5ZABDYz16Vzl8Qsx2AlcAlj3PcfhWsHYIznlQOnrWRcvmd1IGCAV56nvXVDQwqalFoo2lDgE7vl6d6QRGNiGIIPIA7U+Gz8rIMrBmO47Twp9B7UhiAlYkkkcYPQ1ujicBj7lBDfMcDgcgZp62ixZBOB396fkxt+7THHHegj7UuCQSDyKoz5RNihODkHjmoxbh2aRwQSCAAcAGrEdtvBDnBHQCnCPIRQSQQep6YoGrIqJINxIBcAAAmnsrYJUhS2Bmp/JSFQAMZHIx3pWUBQSMYHcVLKUhtvO9u4JCl2woJ71sW+olEJK+YRwcngVjRxBir4ZiGGO2RT1YpK7oQFbPy5BxWLSZopHRxXkYIIPzH1pJF37mJwSDgDjHvWFDPjGWwTxu9+wq4L142UE7we9QoIrmY14yASByRk1TkHzKQCCOlX/NSRwZQxj5BCHBOfeq2zcASDhcqMnoK6oJI556rU1PD92kMYjVFUbizY7nk5/Mn863/ALaWkWRAS+SB6Af1rjbVxCwIOckAkehNdDbsIjKoYEjIBU5B56g+lfSUqyVG7PynNMBz41cq3ZHdyyy3ErlyeMLGDwTTIyTGGIKHHI7A01UMchZ2+ZienapmYkhU+Zj2FfEVqnNUcj9XwdFUaEYJbIhQKAxK5J7mkeNlkAVwAvJHrWuNBu/KZhFkkAjgkUyTQ7ryGkdCpXnp2ridemt5I6XKn3M8kPgZJAGMAV658J/A82t3UdzMzNFGoAVjgHmuL8HeCbvxFqsFuiFRuBkJHBX/AOvX1r4N8I22haZCqKqHAyq9iOK+ZzjPVg6bp0JXk+3Q+QzzGUKdP2a1bNS1tgiFSAG2gHaOBgUtzEIkJXJBJOCScVoGDcZJVIJJDE+uabNGNh3kE+ma/GarlUk5yd2z83bXQybRmgkGTkE9R2ru9B1FvLwyAJtyJM9TxxiuJaOJGJZNwz90nrUw1RrRAIycE469KwUSWuY9DuNVSMgAgkjPPY1QuNfjiJBwWHXPrXFSalPKykuTxjGf6VWmuXk5Lk4O4ex9aPZpkKijqbvxEpYksCQeMcYqnceJQ0YCkg98HrXNPISxJYksevoaZI4T5QGG7qcZxR7OKN40omxca4JUKBip6YI61h3VvFNv3gMX/HNBdiGAByDkMe/tiowzRMBvBOcDI6V0UK8sNJTpuzKdKLVmEPgiC92ukYGRuIwB+VTaZ8KIW17T73YEMEqyhgOozyPbPSp9J1T7NdIJWIQMCCxwc16PpF6l0oePG08jHavpZ8R46pS9m53R51TCxhrFHQWkAigUKDkAAj0qSVCTkEZ7rjn61VW5CgAEljxnFPWdmCHJK9AK+QnHmbbOazTFmUx5AwcjB9qIgSoAwSeenSh9xXJfJHUmlQA5A4wMisHEtNi4J3beDnuO3pQsYJCAEKCSMnmlGFxzkkY60uA/AbbtGfrWdu5T1FVAhOOR0GacchRwT7ntTFI4yeQMZpTlpDkjAGeTipuScZ8VLJ7zw/IUOCilTgZyMHFfnh49lmtdYmTOyNGwFJ/zzX6WeLUWXw1qMBUYdM+Zjlcc1+b/AMWLJ11+8UoVJkLEZ6En+WBX6XwXVf1lwPtOHarVRwPP2uJHDguSMYye9VvMOQshJQA52nByegqZUIJDgkE7QaasaTZWQ7RuAOO9fvkFfQ/Q5zsmzu/AMEkenyFtp3YJ3deOmK6K+gjSBySBkd+59Kr+GrQW+lRKBy+DuI7elaqIYmIBIJBUt6g9RX1FODVPlt0PwrNcW5Y6Ul0Z5Jq1lsuCWOSepHAAqiuYwxMm8MSAgByB6mur8UaQ7zEBiYg5YADHA6VyyQPHMWZSEB49/Svl6q5ZtM/bMmxMcThYST6EcZbg42joT3+lOBZWYMCGAPOMZp00BkQPznPUkDB/yKRVIIEilQOSTzkVzs+kSHZCxEngkYBxU9taGaaIhAxzjkZyP6UJbtMY0RC2SCc9ge9bthZNaliwChV3bc8n8KwnJxKTsbukxLZ24QHHp7GtSO9MaFwC5UY2+prFDFYkLqAWwcqwOAe9WYLkZILEADA965XLqUpXNiK+VSygZVsNsJ6d6txXSqWdHAXbjZnvn+dc/vDMXAwc45qzDONu4rnBzxzUtplKRtRXisHUnDD2q0lyiohDFyc5A7elY63AeRUwASM8VawgfaHJDAdeOayZSdzQhmAYhyAD8wAPSn3M63KhdmARgn+tUFuApACjI45qUzgrktg9gBVL0CxSuVKuCiEKBtwB1HrVdbYee5KghgASR19q2ow0xIwAAMZ9qVbU7gQinJAJ9PetYkMxFtv3juUDhBkAnAOKrqhkZSSDHycDnk9Oa6G6tRHgk8YJxjGR61kPh3Lkc9B/n8K05WLmuU41USBD8xPJ/wD1U4guwUAAeuasRw7WErISGB2se49RQkabnLyqqAZAJ6mlqUrDrb7xVhkDjHvW4hV0jAIBzgqegH+NYdpkqSQVJPAIrVt8mMknH4UirIc2BI7Y3ADaMdTVaS3BAcEqc/d+tXGw6AAcdT60xM7g+Q+OqkdKVyloVWTCgljj2PWmKqMxyWAAwB2NWmgVmG4lEAJAHXPb8KqzulsrNKcDGetJsGQTKiKS7MQM5rA1XW0gGwMQxGAAapa14hkkheKAkDPVT1/zmudMjSbckkgYJY1UV1Znckub6S7nDuMrjGP5Vbs4QhZjGDkZye3vVKHMjgoAGUjOfT1rSlZokXYRns3atNRkpw2MAgHvShyEGMHmoIt2SWJIzke1PDZnCFMLjOSeKllJDgTuUAhD3PrUm84ySCAeo4Bpi+XcKTgoVOM5qLJyADvAxntRGViJIlnUSgMCQScYHSqd7aqyhghyT94DpU8jRrKUckdwFPUVe09EmiKSkgLjCgdRX0OAxDjLkbPzribKPrVJ1oLVHOiCTzQgdkTbuLAZ5HQYPr0zU6WkjgttOMZPfAro49HVmZwGLE8c/wBO9WINKVYmZlwxPB9B3r6yNmj8Mq0pU5csjn7GyMsuwFth+YL2FSavYFbOV2JDAjCjnIPUn3rqbe0ghUoAAxOenJx3qv4gsnj0J53MQiZiqgMCwwOpHUD61nUXuseGly1ovzPMFPlGQ53k8DHYetWYHXKgsQcDPoT6VSaOTzSpwrkZOOlWQjybACCVIzg9RXyU9Gz+g8I06cX5GrFGJJFXq5I4A6muq0O0a6uFVMFehyMYPpXMWWIWEjHkHIPpXZeG9a0rS94M8paU7mBAJz6AHoM14uPq1KdJukrs7q9eVKk3BXZ6FpNoLaGJVBBUYbn749CK6C0txIquE2EHGT3PpXF2fjSxmn2GeKJAN2CST9K7rwzq1lqkwET7ogRgEdTX5LiaGJlJznF6n59iZ1HJ1JnReG/D0k9xG7qGXOSCcZNXdcvC7eQuNkRK4HY1ZuddtrKxjiAyC20kHGT9azbN4LmUuZwAxJxjJHtmvFq4eru4s8R1VJ3kTafpzzYeUYQHg46mtXyIoUypy+4Aj0Heor/VILVg6oiRDjEedufXnmuc1TxdBZqXVkfkkkt098VyLC1aklGEW36Gcqi3ubup3qRBSFIJyPQDFec+MfEdvbozuQ5/uKRk+49cVg+JfilKWlW3G9trKctxk98dq8n1fxDd6pKTI7OMEAk9B6V+hZNwXisRKNXFe7H8TgqY+NHSOrNfxD4wlupDFAWaIMeh6HvXNysLgvuZmYnPU8D0/WooonjYkhiDyMDIFThDnILBSMlR2Nft2Cy3D4CmoUY2PDrYmdZ3kxI0EWxAm4nqM9Peuz8ExwWjqXLOWYD5ueT2HpXHAKgLsCT159a7nwEpuInnWUPGJCANuCAOCPzB5968ziCcaeCkmzsy2k6tZPodDqLeaQUBJA6VzU4JnUqzBg3OD29vet/WLlmmuGVRAzIVQDoDn/DNYMkTRsGJB4zkV+JU7J3P0KmrI9P+GvixF/cSSYIynHQAHjj1969Zi1VJYl2OQSMsRxivlyxv5rCZZlONp6DsO/616p4e8aG6gj3lEfBQMM454ya+czHAty9pDqctfDuXvRO9vdTOGUNjk8sa4fxD4iETlUYE4zjOf0q3f34NqS7FiBjj9K4DXZXjupISPNkLEO+ehrlwmDTleRnRo2+I3NMla7V5WAIBxgDAzVi4jZlZgSAP4V6GodBh22p8w4IwB7+tXJEJR94AJ6AdCO1enyxUrG8nZ2RxniWzS4t8yR4OeA3cVk2FhEsYIJyxwTngj6V0OsxJJAxJxg43DoK45dYSOf7MWAbPUHOBX6twrXkpKnfQ+fzSmp079TbuIIkRFDAuBgDAwRWPqWnCRA6qQF4IHAOajn16C7VoI1zKpILbsEgdcE8VDdeKYEVFKsTsAAx29eev1r9iUV0PiOWSObvbAw+YwGCx5IPUisyTFvt5BHUknGK1tV1hbpSUAD5ySB1H09axDIHYNtDDqd1RJNGiT6iNdIFUMd4IOCRnGaWKMFAxYsSMhccgCmNGkjFgcH0A4xT4wYmEikuQNpVu309qxdzSKsLGoIZ9uH9WPNXraZJEjQAh2IXJ4FUmBfDgFDnBAPQetW9OtGe8BJ3xDkDHQ1zzWh6OGTlUivM67SXa3YIx3MOSfStR9YjsoiFQBVOQ2QBk9eKxPtBgjGB16n1rG1G+AR1JyTwuPX3rzpOx+34WklTivIvalr5umkCttJJJUdM+tcveBrmRZZACw4GO2etPtt8p+Y5YntV06aWYMSSAMAYrLc9aFo9CCxnNlISgbDYwcjAP+NbF5q1xcwopUEADGTnPrxVW2sPKIDEtkFjn19PoKnVAWAIO1e5FaRgn0MpxUtWimiliZW+Qg454FaEMQmjBJVmxnjuPWnW6rK4HVMbhkdRWlhcHC5Zuue1TKimcj02RktbiJg2/cxIA7Z9quWi+YdzgkKckAZ4Ht3q7HakMyrtJwCMjPXrW5Y6ULaNHHzMp3b0GM+hFcNTAORCl3FgjgjhXKgMQMEVKXTJBGQBkn0AHJqxcWoRS5IQgAnvxXKa7qIZzEjYXqfU1nSy+cJXKi0x3iDXTKDFA4MWB8wGck/SsiKEyu6FizgYKkYAP19ajtInklDodhU7gFPcHg1s2tkWcBiQ55Ge5r3IQsrEyIIrcAFDAQAA2cdz2q4lqrOSE2ODkd8CrkVltkJOST8uQehqVoxbxgbcE5IyetaqJjzFdUMJLoCjDJDA8/UVTYHBJBbPJIGc561flzsBIyOh+npVZVLMGBJUccjH1raKAp3ACRsShHGNpPUVxdwm+7eMJuKtjCjGK7C/ybhQHIYAgqDxj/GueuZit2F2ggHsOSfWtLBZl/R9PZ5YyUwFII9q9M0myfykITJOSSvQDtXCaY0rSpgDBIBr0vRkLIoUnBUZHvVx3MXJp6l6GPbGiEFiPm4GefWoNXRns2MYBc8Dc2AT9a0/LitlLO+wH5ct2FZF1dpPgBfkUkAHnI9at6EptmY8UkJSRgrDHJU/KD9e9SJIAuQpB69cgVMzCQAcAINpBHbtUDERsUbAJ6D0rinZjbNCycXMBcMfkOGB4yfWoI7+NZXiMhAHPPem6fcmLfHkYYY5HSs6/ADuCCGPQ+lcilyshK71NSTV42jkCDEqgsQwxkD371jIDOzyuTljuz6e1RIV5MjHgcGp57gCEJEAMgZ4rpjPmNopIzmOZnGcH0HpVSYBQ5JUDPynPT3q6bOR1M28oVzgYzkd+azmUPuEmeCevem2aJ2Ef7oSQBAMHr1PY1SuZg4cFQSeDx0q7cMrplPmwAoz2FUZgQpcgEf54qeY0TKcxYEMhAIPUmopjKpAJ3AnvSuwZmJwcZOKge5LYIyQRgDPShyGQyomCMksMsTnNUrhR5DFX2SnhSw6fX2qxIwjwCCBjAx2qrIpdGBYnJ4PoKwk7hYrPNvAQHBOM57jNSFBIjuVBAAAB7+9Oa2WQEhcMMcinSRsrxFXUIAQVPUmuOUi0iJsEAKuQDnOOtbOl6a80Esj5RB8wIGCwqLTNKmvpgVXMfUn2rS1rU00SxkjiYNIyHa3THY8Vwzk27IaetkZOs66NNBtoGIZxtJIyQDWx4Q1Se7sow0rjaSoK8ZIOK8yudQe5lEsp2k85BzivTPA4gXTIIlBKKCRg5LEnOa6KC12PQcFGGq1O+gJkiCsxVwOKI4QQXCksP4R3pNMd2RxKFAwACTyD9KuqqxsSpOfevQktLHC5WZGLVZIyu0gHj3FTW6ImAqMQpx9aXA8skuApGCM8k/4VNaXSqF2YyODxmuCrHyIbZat5HDIiL7knv7VrbiGjBAHc+9VtLthOWKk5jwSTzjJ4rfjsY8AjcScYOO9fm+Zz5qzUXsefVqpMzJFZsg5x1ye1NSEbtoHPTmtW5twI2AGWzjGaohWXg8EcDFeC9CI1b7EEiIkIBOCG2n3z0/8A11VUgPzyOhIPWrjkkMCQQvr2981Tu8LG20AYGDz1PtVwqa7HXCVxkUQe/gCoDGWBYE9u/wCNdLqVxDaQNGpIAO3gZJ9Oma5HS7r7LeAEmUDOTnpkfy61ozzsdojkYK2c4PJB4I/nXu0YxsdEqXM7spTYuHJJAbuqsTg/XrxitzSbI7kdlycAEN3HrVa00uS6Yk/KB0JwM12mhaUipI5maWQqFAIAEag/wj/H1rV6tRTOPGV40ocqZBb2IlQAIS+T04AHb8alm08yZeQZJ5APUmt60iSJXBJJAxkjGar65eRwWICBTKflyRnA9RjnPvW0cOmfL+3ldWRxc0l6147AyKFIySx59OO9Whe3pCZdowvXHetvStODREupKYGNxJq7d6ZE6nAye3FZ1MPNfCzd4iK0aOXmu53ZEL9Tk5Oc1eXVfsV3FAoBJAJ56ZqvLDFa3QDo0ucgJGOT+dZMMm/WkDo0TdAJBg4zSo05KXvM1jBVVex6rp8oktwSAQQD0rmPFdxEjhFOc5JwOlbEWppbacpCg8EZIwRiuK1vUxcOxQhif4c8ivdrwjGjqeZh6X769irFcFXJJwMjAHbFalldMjAOSDngk/59awoQOXO7AOee3FSLMAwwNr9SfWvm5NR2PccOY6yfWljQIhHT9aypdXKSktLwwwFIxg+vvxmsaecyMAj4Hp796q3hkwNrfMO5rndST2FDDRZuPfiXAL4J7jvUes3cX2EHdtbPJz1HpisGyvQ90wuHIVEPIHXHbHrUMuovcFY3IViSVA5Ax71rSrSpzUrnXChaw3cGLMDkYx6YpUdlIOcgc4qmksnmOWYsCeg4zVgSEuBwFIyc9jX31CftKal3OzlLTzmROAAf600SHJwueeSR1pkTgqA6gjsxFPeRsZQcZ24Pauuw0ieBjHIWQ7SuDkcfQ5okgWU70VUB7KMAk9T+JyT9arSqyIpKAnrjOce/5U+Nw4GSVIOBk4FYSgVysVDH1IwxJXHTkU4IobIAyBnBNMcpHjcQ4xk4NIzoYy+ArYwCD+VZOkmOzGtOVnydqAjJYDAHpmrVvq9wLZRJJ5ZBzwc5rOJd0LOuSDzgcGmSfOTgEgDA46e1c08F7ToXyp7m3b67PFN5qXDRsQQSvcGrtt4jln+QpgDOWHOfeudWDYAMYBHr1qSPKoQHZT6A4zWCylSeqJcIdi9fXMtw6q75CkkZPbt+lVg7qVQAIpPUd6cjplWkIIAAJz09aV9m4FFwPvAZzivRp4P2S5UGi0SLESNJKhUFvQ44Irr/AAeY7C5kJKJJKmwyOegznr9a5PSL2OUhmO1AcBsZFU9R8S7ZZIoTvBOCUyM+/tXzuYQbrJR6HLVpyq+70PYLrxvZaSA5lDvnb8rdD6/SuK8S+PV1OcYBEYByQcZPqTXCQQPeuWOWB5PqK0zpyRRFcMRgZZuOK3cXWhy2MKeX0Kb5nqy83il45AwAYY6A4ya1NK8fLa3BSW2CzEBvLyDlR0JB45zXNDT4vvldxAJ+YdMcdah/sY3EpBIJPRQMkknjFc6y1LVI6nh6DWqO8uPHWnXBMYjxMULHIGAPy4rlda1IXweSNAdwxxwB6HFRx+C7yUKzgojKWyWx0HIzVKbRJ45NgYgAcAHGRXVCnGk76HPHD4aD5os5q5tLoTh2IKHPTt6U+0vHVyHBGBgY7Gug/sS9YE7CUAOQB0FRT+GZYA5cZ4BOO1exRxdO9nI7vbQ2uQwXLgkNwoBPPapEuwUDAlm9u9Z0lnPASCG2DgEnqKnimWMKCcEDHT9K+gpTT1Qrxexr22oGJSWGABkZ61etNUd2Qk4yQQDXP71cnJOfT0FLFcmMEDIXs2a7FMOVHXG/eQkklmB6g1HJI8hBDtnrgVk6fM0mS7YB4HPWtq3mVSoLAgDJx61XNcxloQSKyqxBwSMEdOM1VcDkk4HQc5Of8Kv3d0JllIKkscbQOgrOeNpI2Cn8j1FQ2Z81zPu5SqMMAE85Hes2S9wVJAL46nk1qXdlNKUzG0bDqpHI/KqE+leTIZScAn5VIyQTWLlY0i0Z/wBrZ2YAYCkHpUg1J1J2EgAZPOPxqe8tlhjOXCNgnOM59q5u6vSvGGAI+8OM0lJm0VzbGuniGaHI3bQTjJ54FJceJoSjOzmJEyWO3OT9K5S5vN7MAGJHZj1H+NUPtcrJIihozzgg5odSx0Rp23OpHxBihlYGQooIwSMZrTtfHUFxlXYBSOGJ/KvLriwnMe+Ri+eBnv71nTpLEEG9gc4A7E1yvFWex1JQPaYb+G6fergknsat70JfJG1j19q8Wg1PVbWMGFzGFxyGwx+gPUHBBrdsfG1wsKpOhZvXFVDEKW6IaXQ9MwhLKj8ZwCa29Hv47ePbKykZGckDnsOf5V5lZeNLeVACMH+761fXxFDcSoikxhuTk8D0BPc11wnE5p0Odas9TkuoCjhdoJG4cZJFZ0tmzclCNw4IPb1rmdL1kLcgzylskFVA4/OupvNYhFqJdwAAwBnrXVFp7Hk1aLg7GLqtskaYCAt6EA159fQjS9XgRMBJCSc9AT2rs/7et7uNyZAw5HHavPPE+vEajZpDErsZ1QEn+HOSfwANTVh7ruYKEr7Hpvh+C0u9KkmmQGbcVRW52BTyce+RzWJ4otTcTzuGIE5DMAOMAY61a8P3OzSJIiSzyuGbPJUDJx9Of0qTVA0NqXABGCeT1r4etTvJ6G9O8ZXuc5ZAxpGgJIQ/KCK17Tdc7mO4BWxkjvjmsjTmE8oxyuN2R0A+tdHZxGJnSM5DYJyK+UxD5Z2LrVLFu1gONwXJPJGOorYtNNTJcoJAQCVI4/TmoNPtjuBJzgcE8V0umwI5BCgoMndjqa6sHhVUalM8KvX6Iki06OBAzkFQoOFOcZrG1O8itEkcs2CMKM9+1aeuagLC0G/ABJwo6gAcn+VeeX2pzavMCQY4gMBD14Jwa+vpYCMle2hGGouq+a+gqM2o6pGCSCrbwnOM16DYaaiqGClcjPPNcBYD7NMHJwzHAwO5r0exkKwIJWJYKBkV7GGw0ab0PQnFxVkXbQQ2/AfEi8471Znhe5UgtkAZAzXFieR/FbjeZIjGqqAcBjknPtjI4rubBNwwQdwGDivYjoc0lY5jWbBY7UMEYuCeDjB/Gm2urrpFnC5AMjkqoPOSBzXTanpqXalHLLEQRlRjJ9M15za6fJPeJFK4d4wuCwxgHofUdD+RrRtWubU2mtTSu7/UtbOGlIUgAheAB6AD+dX9O0dpHQk42jDd+B3rY02xiggIIUuxADHg8VfdE2lFGMdfejmk1a5XOk9DlLqKSzkMsR8tMZBB5xXoHgTx9YNAi3MoibIUbmAz71zd3YpKoBTIYY2eorFuvCSM4eNDGuMbAeBXPWi5RtYmrGnXhySPfZvGmhxwBRfw3Dk4YQODg++a4fVBB4gurmK2UygAMNw6gnAA985/CuB07w7JBcIQcKSARngivYPD+mRwGOSJiAoHzkYx6kV4Fek4rlseDVw8cI+aDueWafor2WuykkAAAKD2Peu2tIBHgMcgkcGrl5pMDapelE3NCynzM/fyOMemKlt7ZwSShIxyQRxXXgoumrXPQpYhziuYztU0gTIXBAyBx2rz7xHoVxbXSPAJWMZDFfLyD6dOTXry2xlAVkYEDIY9CKz7iwlQExBlfnJB6+le7FX2OynW5TP+HviM6zpl1pt8c3NuBhXOMgnqv4V1vh/wxaaY5MCCMFiwZQAQxJJPucnvXkWs/adG1M3gLRzxlgD6E8Z9+te9eCpoNU05LlgRkDcD2bHTFfF8UUqksFJXOfGSlGHPHZm3fal9g0S5uWdRLHHhN/c9uK4T4X+GTcX1z4hvQovp5gyhjkkAkdK6fxZtmsBAgIJIJYY5XPIrnrO8OmSRPGZFVQcoozn0P6V/MeMXs1yLRnjxTlB8u7PVAgjjLZIJwBtFOOMEkc9zWBo3iOK6jUOcSE42nrW6WBQk52tnGO9edB3PGqU5QdmLy5KKARjBAFcvrmrRadcCGSRI2Y7VLMACfTJrqFAKrk4DfKQDjH418s/tHayNH8UG2USLMJExtcmJATweT3r08NRdaXKmbYel7WVj2OTXkcAbwwJwCvPP9BWFr+oSXQKEYTOQAf51leB7dp9O3oFKRBWbJ9egHqfWuquNMWWFWZMAn9e1cVd8kuW51WhTlY4lrZnJUJwADyeoNZ91pixvgYCAY4HGK6+808wsWIwemMdqzLlEZdgIPPII7VwO5206lzzzxjOE8OzxRsQ5ZcKx4IB/nXkjOVnldgF5yffFe0/EKxVPDt7KhYOFBCADDH0B7HpXzt4h1FrS6eJXMpI5IOceor9a4LneMo3PZw1P27UYkeqeIWuHlQNgDIA9QO9YTYn2FAC4OMNxk/WqM06PISSwYcYwT+tAlOApBEZ4J65FfqU3ofbYfDezglE7rwzEI7YEIBuzgjkHHXBrpnuh5ITAJwMc964vw/MkFkBIxUAkgj+6Ogx2zmk1LxlaaaZESVpHBDZjOQTjofcdKugzw8ZhqlSraKudeQVAx0POR2rUspnEIJfLYxkckivGb74pzooHlFCSc7ecfWo7b4q6jDIUQBCOj47GvRjKPU5f7HxM9bHvfh/x3P4X1WO6jlIWNvmUcF17ge9bnxX+Lun+PIYUtEkiijtxCY5OCCeSM9+tfLt94+upHc7g7sDhWPAz1+marJ4+uBEhKKUXIwOx9a4K+Bwteoqr3RMciqKXM9z0LUdSGmwYBLsowFPU/hXmeu6rJeTSMxwjNkAHpiq194juL7LPI3zcYBwBWPeXzbiSQx4OCOldCjyrRn0WDwX1f3pbnU+EboK8s0hUFPmLH5cAenrXrlhapq2nQ6hbgMJFXO0cAAEHPv0rw/Q52TTLkybWVskAnoD0r2X9nfUFv9Ju9MlkE5RdwBOGG5iQQO+On5V8lmOD9vPmZ1yjzys0dTo6N5iJgFyQBgYx616f4c8UXHhiQRIUaBsRuWGSQPQ+tcfbaYbK/Y3C7FTOCP51cDiRgAcp1UnuPWvyTOaHsqzg1ofL5hS1cZI+ifD/AIltNYs4zASZSMlSRWimrRP8hIDjrXz7p+o3Nooe3lMQchCyg5Pbt0r13wxdRNo9s93BNPdtgOU27frzzXyipa2PicRhlB3R10bC9RER1BJwFHPPofSs3VI0KFGCEEEFZMEMR6A1yfiv4h3+gSGKySG2UEqriMFl98nOea8s8SfEDW9Xikjn1OUqWLbQAuPyAr2KOX89pSloRRwdSbTRm/HHRNNlt5JLiSFApDAE5OQRjH4j9K+bJLtEnKojONxywOM13PxN1uZ7UmWV2CnKgngn3/CvLIL8zScoVVucA5wfrX6jk+GtQvF6H6vkcJUqdmzqbS72sFHAJ4GetbcUgeIFhjvj1rkLG4RblWlRnA4XB7H/APVV5NalinCugdCcA9CK9v2UkfaU5x6nVxAeWSHySOmelTRXKKhDtggcY7H3rmU12KQ42MCvcjv9alTUllySQCRyDWkYM6LxZ0CXULkEPg4+b2NXYXWQYUgjHYVzCSB2ADqARmr1pqLW5wCWB4HPWtVF9iJJG6kjRSIVG/gEHPT3q7CpRy4IJPOGGeayra4DbGdtgJ4IHBx2raRo5eIwFJwASfzqrWOSehctY2eUCRCBk5z2rqtIjWONwVycZUk/yrlLMfvCASSB1POK6nTEzCGYAt0znOB/SrSuzhqNspa2s7QzJEjuXB4B6D39K8d8SieOZ1dGU5xkjPHpmvekUzS7QRsIILNXjnxDuTFflckKAVx6jtn9K9agrxsVSk9jgHkAkLtGMj5Qoyfx+tUFklBfLHLEnP41LNqBuJCCeOmRVZpGxhW+XOADTvY3cFLdDZ5HkIAYZ9W70LCpcM4weoJ71HLEwYsxwFGTUc0hVo0IJZhuVT/d9fpUOp3ZmsPHsWXJVPLKgjcWBPGc9KfGrggAgAjPXOKrvKWwCwBHXnpU0KmAlSpVjyQfesXK50wppFlZQxAAy2cZNKE+8ScY5IJojTAAA+bufU0uSQQQCzHqO1YtnZFWLkCcgBcHGetbemoBOVQ7cjBA6kd6xtOR+VOCWHFdDY25XYyDaSeueaykZz2salogWchFwF+XJ7GuhtLc4UElRjPHesuxtirFgN7feIz39a0Y7xNOs5ZZ3BjGSe+D6fX2pQ0PMqamrJeR6dAHdlwOpJxmubvNXM92XlG2JfmVDnBP1rPn1lL6V5XmCRRISY2IGQPT1PtWJqGqNPAED/uD8wUHGfQ/UV2RtbVmMVZkmu661wskQAjwDhlJOSe31rkZLhztJXAJPU9KvXG5lQPkJnII9qqOF3kcEZ6mq5uh2waQ62vpYGBVyr4I3KcZFdf4V+Kmr6DIiOwngA2sSfmA+tcdkO5UIAoHBHWkW3JYqWwCQQD1NZ2u7lTUWtjtPiN4rs9fjintUIcHDBu4wOa4W3lMpJwST1GeK1bHw3d6xv2I8US8rIf8O341E2mjSyLZQXlDFmkY5Jz29MD869D2vPGzPK5OWegsG7AYjBHQV02gaRNqpXohGTk965+3gdsAnaMjAxke5J/Liuw03W/7PjKpGpfHAXgZ9K5ZRTeppV9pyfu1qbMmmDTLNjtJdRyM5xXL6g/nzBycgHpVvUdTnuy5llaVGPTpg9vyrLeQFOBwDnnvWcnGOkTiw2Xvm56+rHb8uqdj09jVS9v1sLOZ5MAjLA+3pU5kaXByC2MjtXMeIr2TbIhKhSOVx1xUQjzSSR61W1Cm5djmdX1E3NyX3FgckYPBBrLihe5YpkFTzyQMfjTpVVpS+/LEkkVHsPCh8LIQxUdyK9le6kkfGScqkuZmnotmBMSE2lTwT0NdPaA/Ow5BO0kjv9KyNIBiQggFe1dBF8kRcjC4/OuGrO7PewVNxVy2qKCAG3ZHJFTQGGWQxlHKAAiQYxn0P41AiFVjIKlSenTGauLEDCSrLjOCpPU/SuVs9uKLSIHYhyMEg5PqKd5ZRC4YEHjAFQlJHwSCwIzgDIPtV5IWUkKoQHnAGAKi5RHC7LGSFyTgEHgfnVowh0MYIKHBG4f1p6ENhAAR0IHtVpED7Ao5z6dKE7GM5W2MfUNBN0rGEBZCMDI4/OsG502aCRI5ImB75HFeiw43hcZ3EZz2rTTS7e7BEkQYn15x9Kv2ndnI5rqZPwnc6ffCA5TGSWHoc4H516L4y106ZpYzlQ5IbPp7Vn+HvDFtDI0sYw5OT74qh8SdOvZbNJkZktkG0qRnLH+VXR5XO7MouLnoeP8AiLUJ72eV2RipYgHOfl7Vzm91VwDvbORnjH41d1SGWCRiwYPnkFjjH0qAyLtUFGIPQ5yBXoTk2dS1Go527QeasRRBQSp2OepxnNVFZmRiiAkHjB6VPGXOAWGO22uWTNEmz0v4deJkt5nsmDRs2CSRgN+NdR4miTcRHJuQMWDYxkZ6V5BpM0sdwGU4K8gk9cV6Rper/wBo6MjzKC4YKV7g+uelYJ8rMpRa1Mue13S7gCcjnPNUXtGy4cgBRkAntXQTKCikN5YB3Egdfb6VVlRLgsQ6uM9QOmazk+5CMZYz5YCpyRlRgc//AFq6PwtqrW7iNxheASRissWhVmcNhgcA9zUyRFM5OBwSc9aiyZVkz0Jp1uoAkeGY8DJ4J+tclqtml3G6shdAxUjGQCOD/KrOj6nFBGiOxMROCfrTp7hXSREfBYk7RxketapJIE3E4TXfCSxxlohsQnOFPauWkhWEFAGBycsepr1ed0EBBAbHr3rmNZtrZ0Jwrv1B9PanzyKTvuc9YwPIhBJC4AVgOhq3CgjcbjuAPQnrSWM0vlyQlEQk8bW5K9qRI0XBAywPLEkn6UXYWuX3kV1AJyfSoyrDG5DhhwQcfhimiMkq4IUZHfk1NKQTuGQM4UmndmkY2HoQIvLRRGAcjAojlPmsDESABwPXuaQq3JRTKw4AU4zVlomRQQwDHqR2qUzZIIlImBBIUjB471bW3AYEDDEY3DrTY0QuDySoGPrU8BJYknBJ6VdyGx0cZXZjOM81eMYSMPvV1BA4HeqzB4wRnljxx0qxDEUUKASTySTxSMJE4CyTkOSgC5AHc9uaqktMhDo0To3Unhh7VbVuCOhximwFQsqOd7EYG4E4+h6UrNmbK1ztlUKMkYzxzXHatZu1y4Awm7K54OPeu32qjFsbAAcsWxgd+aw9R0iS9jeRmPJJVkPPt/k1UboqMrGBEAWCogYpk7sdu/Wr9qodVYjAI6AYBNMe3IuC7ZR8FSAcZHvViASwsqKgKYxkjpVtsu99jz6aFVhIJwT2HUD1qONQSffjip5MSK5ycgjIPapIkQAErgn+VZNnImMhiHyoi4IOMj09TVpIQshyQYwOPXP+FOgi25IYBOoUDJz9afvTySSMtk5xUXNFYN2xTggA8ZApiSO4Ck4YdjShSoBLKVY8AmkUBWJY4I/i9qS1NVYn8oAqWbk9gQcUu0NIFBwPU96iiaMwvOH3AcFQO3rTVufNkUKAFxngfrRZD5bk8qIWSMnIbj8aaYwjkA5IFVpQwclm3EHOfSntKFIZVLEjHSlZC5WEiruDKcjHJqCQBnJAJOME5p20ckAgHt6UAOQURlQc5Zhk4oWhDItwChcAsc9R6UwlWTIHK+nrUkiq4XPPUZ9fWk2hMAO0Yzkkd6tMhq5CQcg4OT6+lVZMs7HGABgDHetE4kICk4Bwxx0qAKEyGIIHbvW0ZGEo3M9g4cZBKnkgdcVXYB2IbAB6lq0WU7y5ORjGKpXiBGGCDu6KpzXbBnmVoXKN0wiBUEEqeoOfpVX7aUQ7jgc8jqafMjzzHAIXHJHQVQv1YJhTkDuK9WjK6sfCZpgotuZFNqqxFgAcZ43Vmz6kZpS4yAoyBnrVK8mbftwT2OapyMEfBOcjrmu6J8VUpJbE018HmOCQM4JJxzTftjBgAQQDjms55CXIwARyPehTvBAJLd8dqqxyNJGhJcEqcAkGmLdlcqSQccDPSqP2wIRHyCKeCVBcjeT6npVhyln7e+/GSRj1qczZjLMTwOMVlxscqSRz1BoNwPNZSSADzk0jNotq4klGThO9T+Yp4I4HB96qeYse0Ag7utXVYEAbAQR1xSsCFQlXQgDaTgVraSgE4I656elZqMGBJGQBkY7VpaZIryKQQpJ5GOtRLY9DDa1Io76xVnCFCQMDv3robeJ0RCACzDv2FYGkuW2oh5ABwa6KH7oYkg5xwOlfK4p+8f0Hll1Qii4sI4H3j35xitFAEUAHK+ueazImbYoAO8njParKE+UAFIc9TivObue4lc0I2H3SQd3Yjt/jUkGdzgJkKNxPoP8AJqpEjQRhnYM59O1WFk3blxgkY3A9fas7BYmUjIAOzPOfWrSQloyWGCCQCKrxBcKcggHG3FTl5FTcAAuelaIVmShT84K7wADjNPa3TzwiyhQRwWB/LFNiLzgnYU2kDJ7+9TrGeehIGSCe1JghYVWNTkBjjGAe/rU8WEIJO9gKZEAYEIABI6sOSacqMqEggnv6VkOyYrELggYyelPkkDIIjgqDkY7VEplkhIKKTk/MvaoGZ0wBgjP/AOuobGooeHV324IOePcjvSyqSACcOD+VImAQcAhRkMfWlMuckjII4I7GspahqiO42lvmYYA7etM2hzgncQOKGyXUZwTjGe59PrUEjeS5fYUIOMHv71Akmx/kh4hJICCrbVU/z+lRSjYAVGFHPHapIrjNxGrpgEAnJyAD3471BJiRi7tJGSx2x9sA8E/XinqFu415sICQcdvakldZo9pOCDnI9KLhi3lJGACD827pTbuVIVYgBIyc4znH40WuS7Iqy6gIVZAqsMEAg8iubvb9pXAcgOP4RzgVJqeoBrhwpwFOD6EetYomaYuyKVG7aWI61vCHcwcy8kyiUkjBxV2O7HlknLHHbmsZe5LZbHPPap7d3EZAOGPQ1q1Yxui40hZpVBGCMEe9QKqxgkplwcBvQVXj3xsCSSCeg9T3q3uKShMruOMnPFZuJNx24MwZ3IU446Y+ldv8NLJ7rxLG5ZjHuX5dp+7z39c1xUZM0m5xkK2c1618GbeS515CrERA+Yyk5DAc4x6fTFeXmEvZ4ecvI4cbV5KEmfUGhgPHvAIBAAAA7CrdyhUFiQAT3NQ6cfsumQSTCRCULE7QFLHsPp9appqx1CZwuCsRKgZBBPc/nX4PVTlNs/IKl5TcieZpjt2AFMHOT6dKzrhnkAAOx+pBFayuPs5UnDDkn1PrWZeKkS4BBPbnr7VztWIWhRVyihiSVBxzU0dyRlhggnke1QFgcOxKlRyB2NVBMigOXLscnJGM1kVuaM9wWgcqOcHDen0r5r+J127yyqVyjkjeR0OcAV7tdXe2JwAxyeMHB5rJ034eLrM0kssYIclgpGTg+mele5leKhgqvtp9Dqov2T52fHt5ok7S4MRVGPHBJqrp+gXtzI6fZmVgSSSMZGeK+3W+AkE7BhACTjkgjA/CrEfwBt4uFgAOM5I6198uM6KVrHswzemnZnxbZeC55iJXiZFIOMjGDXTWnhyS2wqoUTAz8uST/hX1rD8DYpolJiCjkgY/nV6D4EWpUDysSDksOh9OBXFV4uhV+yevRz7C0lex8pQ6XJE+MMw25VQOSff0FN+xzrCQYy3JOQK+tLb4GW0UkryQ8sec8nj+lS/8KTtQ5XyQAeenauP/AFnp3+E6lxPh10PkU2co8tjExXjcQCcZ9q1LDTJxI4ELPgZHOOO9fU6/A+zXA8raGOQSK0I/gtbrGFSEB85LFc/L9P6100uKKS1kiJ8T0GrWPlsaRLIoZISBjkjnHrzTk0qZ4woQkkheB0r6m/4UxYyRGN42ERIbavGWHb2FOf4N2koUpbCKQ9NxJxj+denHi3DpbHI+JKB8my6DNyBCwGew9KpjRZpJC4Rgg+UblIx7819gt8HrV9h8rcQcHA6CnSfB22UFXtA0ZHG4ZzUy4uo9ET/rLQR8dNoU6YBQoFGBxiq76bcpIVIIJ4LAZAHrmvqPxL4G03SbUqkSlyMLuxwf8K8y1PQ0IZBGAckYA6//AFqdDimnWlZI6qOfwrbI8iWzZJXUDeBwfalVtvmKxKAHgA9TXa3vhuQqxIKEcgoMfSufudDe3m3urCEq3LHJLdvrX1eFzCniVeLPdo42nV6mMThyvBDY5J6U6PJDMCCAeecYp0sDqVDDABOWx0pUAijkUIAWOc+tesmmeinfYmVAxJVAhf7wA6AVj6jpzXCNKgIG7nJx0rXhkyAAASBkk9z6U2TNwuTkEdfpT5UCTTOJvoXEhXAJHf1qBIy4BUg4rpL+xDuBHhd3BZhnAqi1gysBGARnBIFXGyNoozPshkYb8MCcbR2rV0zTHkOwqdpPK47Cr1pohGwygMQd2V9a3bWBUdSVJLgke4HU1XMug7GZb2MaOCEAIOVNTSW4KhRkLkkjFaKGO3MigBS2MnH5VNJseEEEHAyQB3o5mJPyOduYRC3HC/XpRHGTEBgZz1Na89uJFBBUjHAPas2e2wxKlixGCxPQ9sCnc0irkkciAgEgDv3zTjxkg7FbgMazEc7ypWTjuykD9etEl9ImwA4AHHvTVzT2ZpeWThQct2qN5wQFIwc7c4qva3hOXckDoAe1TW8wETlhuYksAxzgU7BytCi3LZDRhxzgdfxqnPpgaNZGAOTwD2HvWhFMC4ViVOM8VHc3SeWWR1bB5U8EmokSroyY9NSOQMg3EnoD1rQj6YwY2HGPQ1DJdQykqI2yOSM0jShQCE+TGevQ1ztvsUm2TwZV2ZixLj5snj61HJMQwIIAHU9qqtdkEZYkEZzjjFRS3Dh2cAGMjA749ajfoNOwrzs02xSBF13A9Tnmn70Tc7MScjAJ61QuJ1C7i2OMAdAc1GZC6gEHcO49KaQ+YsPKSu0OC2STxjv/APqqKa4Mcrs7EOwHFRrtG5QSSASM1UVTuLElkPzc88/jWiiCkkW5bkOAVwFxyD1J9aYLkqyImQTnLEVWmkJYgDJB4xzg01WlfAJAIzjJ6VfKPnRLLKUASTcFU5wp6mgsAmBkg5yDVZ5iOC43H3600Tvgh2yCCARTUTNzJzckI4D4XoFPSqTBWcE8npjPSnO5wgXABwMZp8SqMhhg5rRaGUpA9qFByQCRnjnFV2w8gABAxjk9TWqLYlGBBDEAAD0rNlg+beCcHkAVakYsiGUwSOAf4TUlmD5TFoghLFgQeozwaYT5MZkORtOSMZyPpU0aNK7MTgE59M//AFquLuQ0Adl5Vfnz1NKSwJYLhs9x0p/ksXUk7yTk8Yx70KzHO5ckNnJParIsM2A8knPUD60skTrGhcKoIyATk496jBYSAkkqM496lkDSyhQPlwDu9T6VmxWZXVFXAcsBnIA7mnSbQxOOTx0p4YI5BDAAck807IOWA+U88ioRSRAAcElck1FHlXPzk88j0qzJkAAEEY6d6hCK6EPgAnnI61ZadiVZ9mCp3E9+vFTswMhjIyOM+2arECIhVAA/lTJpZIwQhHvz0quaxnJXLKskDqCCoJOSBkD8a6N/9FhiRl+YqGOOcAgY/nXL27lVUgkkfMQORn61vR5EW4MCwxgZ61U8T+75Eea8AqtdVZdCVwrgE8k888Vp+HY4zqaGUrsHIU+v1rJC+a2M4APJ9KmiAjcMOSvIINeFOLkmj6F0+aHKj6D8O6dZX8UQMSswXJPXjPrXVSfD6znjMqopZWACggAep9xXhHhnxmdMkiSctIMgAg9MnrX034OgvLywDzqo3hWQ85KkHP059u1fmWdUquDnzJ6M/M83w1fBSc+bQd4a8OWGhgukSmTdnkDBrqftsYwAqj2UcCs2a1MSgScEfMB0B/EVDvBJYMcHt618VOq5u7PjpSlUfNJmq+phcDPy54AHWqNxdk5CHknuM4qs+1sAnaeoJ4/Coy5jbgZZhjJPP4CuSQKJM7sSXAywHGDTTMgiOVJIPKmmgsnAUk9TRAqtMC43L3GcZrIY+KMlsg5HXp+lJNKuEQFVAY5BOMUm075CDhCe/bHv6VE/33wMKwAx1ye5z70WKQSSRoQAMr2wepqJ5i5JPyYHQHsKUEj0JzjBFVJJm3lCgLZ4K/4d6hmyRM9wWUAHAGce1VjcNtBY4I+Y+gqNpSzAA5HcjpTGc+YVUYHpjOaSibqJYEhcg43Bjks/euv8LaqcIhYoBwARgE1xYYO5AGBjGa2PD8kq3ChHBIwxBGcimtGTOK5bHq8FyXCFiMgcDHXPfNSGZ2YFTwMjArMs5I2tyUOHPUA8j1NWROAAATnuRXRa6PFmtS95wVwPvYA7dDUjTA4JBAAxkHFUmcAhyQ5XgEc4zUqyLIxG4e49a55xMrF0MpAxj/e6kU8MWyDznjjnFQJtGOcEDHXrTgSRgjBzXHLRjSJgHZjuJIAwDx0oYDBLgEDoSO9RqwQgnop3cjrUkrl1IIwDzxWLaEyjrgDaFqIZwAsZ4I656Cvzj+MExbxLcxjIQMXBA6kMQRn8q/Q7xPMI9DvHY4IjIG4Zycevavzq+Lu9fEt0wz5bSZBPcnsPb3r9E4Kd8Wz6bh+N65wDM/mEkc4zin2Ma3WorG4wnDKQO+eRTJkdAC6AZ4IVgf1rU8MQiXVLZWIIVwwwMlT6+49q/omhHmkrH6Fi37OjKV+h6XYRzQ2cAKr5Rwo554HPFWFiAAycnJ5PpUiW6fugrBDgkGQgZx/WnLH5ZIIyCM5/u+1fXRj7qR/POKm51pS8zE1rShOgcEmTOAOxFcnqOimLkAgk5ORXoojXers6svPyEdD61UvtNFyUQjaOufUV5eJwCrPnjufS5NxBUy73JaxPL5LAklFXIHU1BNp5txhQHUkZHZR/n+deiz+HkZzsG1jxhR1rLufDTxElELE8E46GvCq4SvTV2j9NwvFOFraOVn5nNQRske/ARMhQoPT0FXo5CykLkEcGp7jTZkDoY2yp5wOlUlDQ5BOBnkEV5jvsz6ujiqdZJxaZbEgLhRjG3JIHA9vrUiXYbJAO7pgjoB3qiXHmKcFdvJPGG/rSR7i5ycEnPXOBWfKd0ZJmtFP5mQGySKsRXDoGAK7eoxWSMRKGY7Qec9KmhvY0UEEhSeTg8mlymyZr2t0dxJIIJz6YqyJwzDJ5Ukgk1jxzEOWAwO+e9WPtHmlW4VC2CD1AqWrFI3becsAxIKHn5ec0qTG42nIQoTkdNw7VkwXZG8YCAHaoXuPX60+KUISwJJPXNJJFI37C8wwjc7Qx5z6VuBtyMwAJGAM9SBXIW0jyTDgGMYOWPeuosyCgJI/OtYmc0VtYYNIETgqAGI7g4NY8qFWVcEkmtW8YvOEC7RyxI7+1VDCVYkAsc5Oewq7Ex0K7ZVSjEkjge1RpCWckqEHqe9XEhKDdgEds806OyilbBzEACw4yCTUtItSsRwQGMguQ+DjjIBq2jEghGCgnHTOKDaMkTAnIJ4p8cBMLlDjaM8cZrNrsUpDnkK5AjIA7k1EoaOIlHw2CM9M0wSOqAk5UnnJ71W1TWItPgfJBcDIHWhJlqxNf3kVpbu7TK+B1XPJ9OcV57rviKS9bykYhTwSOn51W1LWZdRdsMRGDkLkjFZcg+UsSQc5xXRFRsS32JAC24FsHGT+PSnRiQZEaBiCAwP8Ad7/jSWrh3IB5UbsEdatWkYVy5JAbkqe9FkTqLvSBNqRllYnBbggH1pRE7gYYheoBPSnsRA4BywI6UHs7EgZOPypWKQIGIIDEJznPUGnqpBQEnBB+Y0sRGAucgDcW9c0krnBOcqDgADGKiRoLDcpGSrEAHOBjOakVFAB5XI4B7VBbPuXDqAd24H09qfcPyAAScVmTYjeJY2BJy3XOKtWkzxyKAMA96rySSzoqueANoB7CrFlGBgEHGeDjNb058rTMZ0+eLUjrLGBTCJXYgAZ5OKSeUbcqQF6Anp9ahs5wkZR1DcYGO3rTZ5k2OCRjBAHSvucDiY1oK5+A8T5VLB13UgtGNkduGBwSDg1manEr2UzoPkKAcjqcUg1AbhGdwIOOD1qvd6iPKnj4IIK4Iz+VenJxsz4aldVInCyu4dGSIqMHKkcirdjIWukQMAG4JI6ZqK8BLuQSRgjGcE0+ABEDAHkctnofSvkKkVzM/d8FP9xD0JtauTbQ+VA5DgcYPesLz3ZgZGZCDkEMRz/ntTrq5aa4yT8oGMHvVYBW3MTk4IGTjBrDlXY9Fu4PrE9s7FJZAgznkn8fWvWfBfiu7TSYo4pcGMblzJs5789fwrx8gqpAA354J5Fdr4enMNuAwwwUYwODXZhcPTqztUjc+P4hnyYe6PTh43u5WUCXJH3lOTj2qZPiHd2uFjZgeSWzjFeftqZ3jaCHIxz3NNGo5EglbDDG3A/PNevLLMFLemj8teJqdzu28a304E7SykMcMWPX8KyrzXZb53BkZUycAHFc2l4VjyAwQnAbOQTQ+ohAxwCDwWJ5/Cqhl+Fo606aXyMZVqj3ZduiXffncOmc4/Ws/wAgRkkjcM8g+tB1KJFBaNpU6lQQM/nVSe9WViwPl7jkKTkgfWu1RSOfVs0g5Clw4KgbSvvSGdeCpwMcjHU1ki6eNpAHJ3DHTp9KSS6OwqSQTg9OaHY0jG5Pq+oiCzlIBIAIbHYDqR716Z8NbY2/hlZSBKzx7Y2HHPBB/L+deL6vIFTyFI+cbV3HIJPAr6C8F2i2nhWxR2Me22BwVIIbHI+nHBr804sr/u1TR+hZZhFRw6qNaszNT3SSAEElTzntWfJuVkUoXQ8EqOlbdynmSBwMI7YBPp3NUMMMr15J471+WQlY9yLKPkFN4IAB6DrxVnTbye1nCo7CPoQOw71IVEh3hSOMjPPFbfhXQftEwklIwTnHXjtRUqRjFuRcpxSuzajvpbTRBdzBgZM7Ubghf8TWddxJane4G0gPkc4BHBqbxdqcP2yKzRg6ICoHuOv6mue1u9nksycqkezaCTycdhXNhsP9YklFW5jkb93mNxvGdhYQqglDkdjxisu9+I1pGJAGBJwFUdhXjusPIt9Kgcq2cHJqjCsmWklYg9Bg9R2r76jwjFtOpLQ8qpi4JaI9G1vxsZEYIu5mBIUHANcVPqpMryjKSEeuSKrrksEJLAcEnvSlow4QnazDAyOuK/Qcuy3DZfFKkte585iKtSs/eY+GcyykFy5IyQeMU7zHnLAngDGT2pkYXfhTgKMHI61KHOSgUgZ4OODXvKdjg5LlZZDypAIzTiAW2A4UjipPLLOSQAfu8d6YSwlCFQoGTuxnI+tJ1GUqLY0xmLKjJAGc1KyNFEhIyxGdoPSpYwkkW4yKMcAHqahMnlZKqHJIy1S6qNI4eT2Q3e7R4A2gnqe1bejI7JvIwgI5z1rEjKttErggE5PrXTeHLu2d/s4OSRhjjIA9awqVdD38uwU5VotrRE98jNIFHAADce9Yl5EUUPw7nKkEV1GoTx28ZEYDMFIyea5S5maW4cPgIRkY5x/9euTc/VqUnZILCFXdADgZxzxk10JhWC1UMf3hOOemD0/GsezXy5hldwwMfWt+1gM8JLgk9eT0qoxOtMqJEeAcA55Jpzx78AIFBB+b1q2luJJACSoBxzzirRggVGG0+aQBu7EV0xiU2ZtvEEAAwfbHSrdrAZ40MaknzADkdRnBp0UCnYSCADt4+tbtnCkMbFPlTJI4zz3rZROWdh0GnxWkjhh5hBI3DoatCUQ2+SSzA4XHGB/9anRSkYJGAeTmsnXdZFspCKpdh93IAp2SOe12U9c1loyoQ7jgqVHofauYkJuJeQctgA+lWYYbnUJFIQlXBJZuCM9vwrdttKjhwHVSeCMGo+I1uoqxVsdMj3h9oQgDI/z61sJbkIvGAo47mpS4Z1IVQAoXjvjufU0/z1JKgdOpx0q1EwlK42GQqpVlyp5257+tV7jJwcAE5AB9KsSMqEu5y3T8KrFkY5zgk8Zq1Em5XdBKoHIAODnvULEZ8snB/pVqWQcoRtHY+tZ1wuZGJJz2xWiQJ3KtwgM2FHI6msO7SP7eC+QwPXPFbV45jgcg4cDj3Nc5DIWvAZCC0jBTxnnt9KpidzsNNswFRgcj7xI9K6yzupbTAQEkgEewPSuf0aFiqEqV7Y9a6FVWLEhG0EAAAVlzWMG9bFqa9mugBK5cZyff0qEYZywOMdxT1iKHzCCRjoPWq6ZYkkFMn16VLmyUSPKYyNoIXIJb3qG5kLsQCQTzn1pWO2R0ySoHXOQainYbCAcEDH0rCTuirMeszhlC7QTTL3LAsykccVHuOFbfhgMemaszNG9qX6vjIx0P1rzatT2b1HsZMwJXIOQPWkgdTIGLkAfrTZnEmRjA7VXBZZgvQHtWtKdzZeZoXV4EtzGgZ2YFQR0H1rDcMSQ+AQeeetac5EMJwTvbOADWIzM0rknKjAyeufpXanoNIklxGQCSQRn2FVmnH2eSAk4JLDPdv8moWmyrDORkgtUXnAYPXnggVDZokyncs6RIACZM8r6CmA5O5mCjJYk9jUt1OpwSCO2c+9UpW8yRyDtQAbR796zcjaMSK4maVhg5HQk0xWcAnOB1II609ECMQwByOMU9oA0ZDAlcZODjj61zTmaqAxJHt0cKcFxtHGcDP86msrc3ciAISCcEntUtrbJcBTHG0KHojNuIHpnvV25urbQ7cTSOpxnAJ5Bxx+GSK8+pVtoWqaehq32t2PhWxaKIiSUhlwTjORxXl2q6u16BvYkDIA65HpVfWtXnvnMkrqSxwMCqG8kAsuVUg4PrUwstWdVKhGnr1JtzH7ijPUY5xXoXw+vPMWIPhHUhcDjGO/415/xhWAClh27Cuv8Ah+xGoODtKqvBY8nPeuqjK0lY0nax6zGwiuiSSoGCCehq410hc56Yz8tUy0U0UZRg5AHU8U+ZDBMpBAVlBG0d+4r0Zs81pPc0Cof+Mfd3AqQePT6+1LG4tiykYIXcc8YqrAHUghcZ4FaEKCdooARgAlsjkj0zXi4mo4QbM5JRVzc0lpGjUngkjIHeuiV2MR2j5R3zVXS7IGEBghOARsXAHtWmkaRIeM57D1r8zqt1JuT6nztaalJ2KbMdoyCSenFQXACKXBIAGCewq3MyoCyncRztFVLliyMx5JOcHnmuOcBU3qZTurkjG0EY4qhdssx2k5AyCfersyjJIGAOo6CqEm2JgQBgHJXsKmKsz16L7GWYjHLKpOYgqlSe5yQR+Awf8a0dMmCSqfM2gHBznjPH9arSYdSAABnOM9PaptPISYORgAEFc9c13UpWaO+U7xZ6Jo1qJQgYklueoIArp4YLe2hclwm0dW4BNcn4c1NIlRS/yEDI71Jr/iMBSIjhQcANg/pXv0+VJM+OrU6lSpZbGlq/iOOyiZ2cMx7LzmqelSPrM4nKMNvIJ7fhXn13qM0jgyOowcADPOa7bwlqDT20UZYZXgADk10qabtY3q4X2FLmW51olMAGwKhxkjNVBqnmXDK7D5eCcYGDUl9OI4i4XDgYIPeubZWl1qeUSEK6qPL6DitHY8hRuJ4icwv5qSCIqTh8ZIz3rnjcMZBKZMuCMk966LxNaPBGu8YO3IPtXDTXghJQuAGzyecVw1Zezlc93CLmhZHa3fiRriyiVmAKjBwOorEWZPPIAAdvmIzyT2rKW9CQEkhlzg4PSn2syNKjsAcHIPqMf4/yrOpXlUWp0+wUdkbMj5OwDIPp60kbglVYfNnGfaqpcEFwACTjAPYf/rqNbkxZO4BxyO+PSvMnPXUnldzWjsBKxkQgIGIDMTgYxn+fSql4FIcBgAOhHU1hNNcidZVlIUsWKls5z/KrlxcF4SSjFlQFvmBwccn1xn64pRtI2jCXRkNvGLqYRq5V1OAQPzq7PobQ4cNuwOeetZWl3g+2xMy7SpxhO9d5JZefZiTbsYjjcOfyrqhQcvhM69adCxwlxE8EhAIIzk54xQJ1CBzkj7px3NXtQtZI55UlUMpUbWA4Pr9KytiKgRcEA9B2r7bBr90kd1Kp7SKZeSZ2QEEgnkAkZA/+tUqsGBJwQeDg5Bqu4AwVzuPOOgNIpKsoYgE9QBxXfY00LxnWYFScH2FJGyligXIHc1RG8SsxIUE9Ac4qXzRb4BOS5wMetJha5ZKNncFAIGRj1p0IEkxQ4ZSoyO4NV21BQjKwwQOopdKmD3AIIIPX1NcOIlKEbxJmmo3Rs3GnCNSFGQBms9IAGIfkfqK6WCAXEZBAwRwM1i3OmTxFyEJG4kZOc1GBxUZvlqHFSq3dmystuO3zEHjB60hHzAY6kAD0PekKyxSkvDIGUZ4U4Hrz61YSwlbY6KdpBYd/wr1p4ihT+KSOv2kV1IJbdgQF4GDx2NOmzDEucHgKCf5Zq9FY3EoY+UY3U7dsgIyPUe1WP7MYxAEFjnG0c81H1mhJaSQe2gt2cr5cjoylpFBJwAxGD+FOisXLqxGSQBkg11Vv4ZmmkJEYUdcNxke1aL+HYDaqGJGGDc+v0rzK1WhF6sl4unHqc/YWaRSqEUu57DuK21s4ZMpLIYgQQCfWpZDaaXb70UPKzBANucDsc9qqSStcnnAAGAp6jNeJiswjFctM5Z1ufYfDBbrKkcYMnGGLkYP4VsWllBaQ4toF3ltxPfJ689ce1YkEL9wBjJznp6CuhstRFpCWfazkdG5yccfqa+d+uVb+9NnHNyezLttA0pYSHACk7Txk461z86L9sJITCjbkjk80s19e3khZ5t5Ax0wKuWlgbjBIBJHp1Nc8sWpO12ZL3dWynLuZSq8KASccZFVbd3EYBQsinBJ/nXVxaKFicyNsXacnB/KsCIxqxjIw2TgHsK1p1G3oxcyexSvYYHGDGuSACQOtc/qGgxSEtESCTnA4wfT6V0uoKVIdxgZ44xVGSV0JAAByGBIzXq0MdVw+sZGsHJO8Tkb2wmtdwI5BOT2P41WRzIwUDaQOO1dTcgzxlXw27PJ7Vzd9ZtHdiRCxI/h9a+qwOcxre5V0Z6NOpJr3jStAyKCwwelTPNsUqGGxiM5HIPpVCDUzdKUVCrqSCG/nRLIdhy3zEHkHkH15r6aFVS2NrNmxaCQgkoc59e3+RW1a2Q2B2BJPbHTNYmnauibFeMMSAuc4x710TajbWbpDLMjytgHygdoz05rsgrmMoSJYtOWVsOCQeMjtTbjQF2MuMqx4BHf1zV6PULSKNSJUlfdtIQ5x7mrsV0srEjLjtW/Kc/vRORufCckvGwZyByOKwr7wHM2JFG1gxIyMj6EeleqCcpMpHHUHPPB60stusmCRk5JIxWboplqtNHiN14AmLBAm5yMADjPrUafDu5cZMRjKg5DHnivb3soCyllBYDA4pt4sCKDlQQMnisvqqfU1WJmzxK48CvFZksNwHG44yPwrBj8CF3YpEWBzg9c/n35r27WBDLbhIwFCg7uOprk4WS0vCCQXHBAOazlg4rqbwqykefyeBb1gSYt6gfu93UL3HtzWXceD7mGJnNrJKv3cRDkD156V71bSQyxB2BBx3XOabdx2/wBncuixgDkjjNCwd9he3knY+Xdb0FtPjG8sr85UHOB25HU1UjuLi3itQpykRyASecjHNexeINFtbyRgqKoyTnPeuNv/AAe8hKxkALgKD1Nc86UouyOynNyWpy0Him8tpgXkxGOMnqPatz/hYz3drFCCFxwMjBJrA1nw/NEJAFywO32JrmLqxuIBgggnjr0NEXOApq/Q7C68Xi1kmjEyhlOGUdz3rDu9Zhu5gTKwZTkE9AfUe/JrlZI7lYyWLMwJCkjkYqawsbm9UB28sn+6evtzROtJppnI9D3bwhqclyLcQ5Lbdpzzv9619Xne+lSxRVAfgtuBUDvzXAeBoDpWnhFfcYwQNxzjPrmup0RsSM0jbgeCB3/OvnKrabMlC3vG3HoQ0u0SKPDkEEMP7vcZ5rVsYCqiVRlMkZJ6Yp1tGJLJGVCE6KAMDHf+lPDBYxGTkDoM187Upe9dnmVJNt3NGG7ChQSFA4APf2re06/CWpUkKW5BrmYPLYlmPAHQ9sVbtZlQElvlxkfSuzDVfZM8ypTUtyl4pv3e5CHcgxywHBB7Z/z0rnwrIckYB61pa1eCYMhLFAwzu6EgcYrNik8/JxgDpntX3FCTlBM9SjFxgtDf0OwF46nJ2A5O0ZJFdnHC1qseAqlo2ABPbpmuX8NyxxW7l2CgYAJOAT6Z9a6gIXgiYoXDEEAHB25wTn25/KvRpdyaktTnIbO4XWkLDcMkBsda7uyZlRUHB6Zz0rLlsITOSAvlLuYMx4K9ee5/KsV/GRspwgh3jBKkdB6V18tzLWZ2rRRvDIzjKgEkkkAH1rjY2VtYmBl3IMBVznGKoan4uvLu3Fup2QucsFHXHQ5qHRruKDUFedsRMDkAZJPrRJKK0epUabSO7hDoqpgYIznrinqw80Fhu7YqrHc2tyyiCcEZCjBAIP0q9EsMmXWeMADgbhnP0qVcyY9/LZhkMpU5wKkiLYIKhsnOBUKqzsGGAB71IkgJABKsecqe1DVxEiqqSEEDjkEds1qw+IrqGMQoVCj5TnkEZ5rIUrySCR1GO9JtMc2G4QjO70rKVNS3IlGMtGdclyWxfBfNgU7ZMDqcenWq03iODVCRbI0JGQpkTBB7ZFUND1ImQW0kpW3dskEdx0OKurpbyXc5AG9WDKOuV4yfzNeVUboT20PPcVSlsbFkySxKSzYAAGeuf8KvRwFiMnI7mqFgp8xYQcZ5OB1roIrN4U5IZepx2FexRlzK9zfnijzbxqltNsYxSB1JUkgYPOc+9bPw214wXQs3LFGwQwHAPaum1TwzFqCu+Vd9oIUdwelcLeWc+hXge3O7DbSqkjBHY0YrDxxNJwkr3N+eFWnyHqupIL4OSwBBwSfrWLPoc6LEYh9oCjaGHHHr71N4ev1v4VnChWUAFWyQfU4/CuhtHRlYAdDzkYr+YeKstWExD0sfPTlOhLlOJkuJ9OcBBtnHO0jJFdR4X8WDUdsc4KzYwFJ9OtdBJp1rqUBW5QuG67ePxrCvvhzHlZNOm8lwflDucj2Br87dOtF+4xOrGqrSOtilSTGBk14z8f8A4YDXvK1uFGlJZVnTA5APHNem+F7C/wBOtSt0GkGSCzHJ+tdXJYR39i1rOgeJuqnoTXtYSpOCu9GYRmqErxZ474O8PHT9OijJxwM59OxrpwigkbcADBPrWrqGjpYyCJFIQDjPHA6VVYJHkMMg8HjrXl1YSc25GMpuTuzJv9NS5GSMDGRx1rmrzT3gZwV2jHQiu2fkkyIwI6DPSs3UoYzA7uAVQFiW4wBWcYpux00ajukfO/xq11NK8OIUVjcySlTG3GF4w2Prmvl7ULuRnd2bzZQSxLNjP5V6z8dPFMWr69OkBLiByOTwueoHqM/yrxCSaR2kcjDZPGetfsvDGFeGoc7W5+oZPg5KHPYsIssrBg4Cn7wx1q4rLuVCSjdAWHX6VRtJWEZBbO4HBH8qniRpIwck46Mxzj2r7tSufVwpW3H6lqEqwCNGwM8sDjIrmr65LyEIxCnGSx6t3/CtfWIiIUGcMQe/SufkJfCk5IPcda1izoUIoY4KKQ53Oc4IOeajDK0oAUhiMj0pWlK4GzA6UkatHcBXAK9Rt/xrVMzlZDrkhFD5G48Y7n3qqH+QoCSDycjoanu4l3AkDOOD6VVVtmMgsM5IFapnNJiAnkAHI9T+tV2lJlcFssDnkVK8pMhCDB9hTXUMQHAIPpzxVXMGy5Z3YFo8Sk7yc8+levfAe0u9K1g3LNshnVdqkYIx1rzXwb4aOuatHFlhApzlT1I6A+nWvojS9PTRLnTgqCMwgK2Rkg+w7/jXyea5lGhONGO7OCWI5aigup6lf2C3kTSoF2OM7cdKyLW1TZl8EKSDgY6Vr6VeC5smUoEPUbcAH8Kz5lilcxlmjOSCw718nn2GVfDqst0cWZ07xUhsMLnUImtl84MQDC56j1+or3vQtNNn4atpbg4LqdwHVccZryTQbKy0JUu97SvzhpjuwOpHNd34r8bR6V4FgvUATzVZQpPf19xX5tBXqKLR8JiYSqSUYo4Px1dtPM0ZGC7EROD1UHOT78157c4Llt4cDgj1rR0/xzZ+KJjPGQ00ZaEIOQB0NQ3tqNq4QkknkDoa+jjGUFaSO+jTdJKMkeVfFCISwEBQGZclQOABwPxPNePQTvEzAKEKtgBT2r3j4iaQY9O81ATITkggnP09K8LvEKXEmQqAHrjGfUk1+iZFNSo2Pt8sleHumtbvIMuxygHHNXXV5Qjk5dsYOa5601UKA+cIeAcdR649617XUxcspGVQ8AmvonFn0sJMsKrAhGyGOSMd6m8xY4xvJVs4B/lTZbgK4cjJx0qrPI74cAqp6kdqIo7ItsmF+zSgKzBlPBz1q3aa08RIlJcg8Y4wKxBMGcsQQAcc9qUykyM2c5PQdq1saJXO50nxTbzSR21yxVFG7aVyF9xXVWmqWkpBWeM4AYYYcg968cmmbO4Ng4xnPWokmfZsDYC5wM9O5pOhGXUTp8x9A6ddxzNgSKBnBJOK621AWzIidAD8xK9zgcmvlqz1y8twClxINnIAY8+3vXe/D/x9qM949hd3JlUkGIOf4e498VPsnT1T0OWph3a6Z7jZjcco4Dk8fX1ryD4qRiHU3baHDDbzxjHcV6bYXaqhdH35XaDjpnrxXnnxVhEWo3ChhMIhtDjowx1FduGnzJ27HLCLueRLCyRTuBuCgueOcDsB3NOjQLGjgqd3P0p7uZCFBySSDgYxS/ZwscUBUkqCRjkj3NZyO23cSeImIFyoPp61UlU7w48snGCQMHHpmtBoi2ATkis++t2RAwOOckis7XJukMjYNkOFAPBYVdRwVYkBiV4J7+lYdlM5lk3gDB4OetbSyIgQBPvH06GkyotEkb7gmQAR1Iq1GiZLZIPYetVFKRPvJwM429qsCeN1c5ww6Y6VkzoTNSz2JIDnAAzlvU1sQXAjXIbaDgkn+Vc5HcxW4iLSZZl3HJzg56VDc6qzuY4i3mA5BHQ+1NIl6nYv4gFoS4fAIx071z91q82pzkM7GIEEAHGTVGw0ueWZnuXyzEcLnitlNOWFCGILDnC+lbJHJPlTKsjOEQKu7J5HqKruEmcnDBOyn1FWWWLLOGlD5woxwD7+lViWU4LZUcE4xg1LMLX2GTSA8vyAOKoqQQScAetOlbdKxBwo469aWw02XUGJGIgCRlzjIqb2NFdE1lavfypDEjO8hKrtBJrstE8NghTOnEYyCRnJ6DP41W8PacNPQBASc4JB5H4108RMatHkhDhiM9T2P86Sk3pYmTurGjDaxWQeKZDbRyrh9qjJyODXllyr3GqtGXDAcbh3969QuCZUd5SQ5Xkk9gOBXB3GnKL8zg7QQcKBjB9MV107JGfXUhWIQRiJckA5zjNPVigBIzgU+NzuYgfN0INBAkzgZKDcQOwPQ0pyudENSES7cndgHkgk8mnhg4IK8AZHHWo9qs6s4KFugHOTRJb7lIErAE544xXM2dKSIbuVbe1eUAhemfSuC1q6e5m3FxuDZBUdBXT+KLkQqIA2Aw3Bc9eBXHSIJFABw2ckV6WGhZXZ83mNVyl7OOxQjtmdjtGw5znHWnm2M11EEhZwvVgen4VflBjhQkEHGBtFVrQg3heUZzxnnj8BXUzy6dNtm7ppBkdSpI2rnaM4GeDW7Ap2GOUl4s5Az0rK011bKuGBByGBwCK1VYkgAEgnkeg9a8epL3j6ihT5YouJGVUPkBcgAVcSNdxcBWyckkdf/r1TQxsqfNkg85PAq6oIACgNk5znNYXOtKxOi4+cctxtGe30q0HJyDkH2qtbxu7kYJIHT0qW3mZJGJGOCuSM0rg0TAlWG3gk5571ejYhSeCAeoqgGCOCCSo6gnvVq3kIJ43E9AB0paswnEv2pDkODkZ6DtXQ2LbSCzAjqD6VzC3IBBQ7GBGRV4aylvGxcb9o4JP6UlFvockoM7XT9Zihu4owxDEYIU8mureODW9Ia2uFlCbs4yMk9se1eA2viQz63EysYssFKZzjPvXumgzk2cILZBXg9ScHvWluRoxcHFq54j8RPBv9nvLOEYxKwGG6gk8V549q8ZALAL1AJxX1T4o0GDXbF0YqGwTubJye1fPfi/w62nXDKy9yFAHXFehTjzq9zthZo5cuYkIxkN2A60iSGPChSxPPHapFjcMN64C9OetRybySQCBjgAf1rOWhukW7bBlDFyADyPUeldDo19JCr7zgE8AnpXLghgiEEbsEkHGK2bV4toDuwbH8XQ1zyVzTludvbSCVUc5HGRu5BNSrCeSAAPUDvXP6XqJDgE7UHGD3FacviW0gjIYFdoJPPBP9KyVKbOWcWnoXGhQsScgnrnuabK6KhBYFcc5GcGue1DxmJdpiiQOAFBYkDjv6Vj3viGeSRljm2BwCcDr7fSuiFB9SLncT6tAsCJPdQWsUYLAOMZPcZHfvzWPd+KrXy98U3nBcgEGuJuL+eVwHk3Ip3DHTpiqUkj7mAPDYJUcZrpVOMd0TzW6HWah4xMi4TgH5sEYwawpdcuZ5GAJfnIHoKx/MeU4ZNm04wecip0YISxGFByBnOPxo5UtkNSuakN453F1O4E81at7sKgEgKgnjjpWaJygBIwTyAe9WSUkjUsWMvcnOMUNIpSNmK6DgYOQeQDV7J8pSDg1zMJe2R3iIEh4O4Z49fatK31Fo0XewJxkEVzzj2NE0axZo9pjJB6Ng9qtpE8gBypX0POaq2V3HcxA5BOeTir0SjGMbFPRj3rmvYvmJIth5IyR0x61IjjIKgEg8g0lrGGJJGAATn1qdVG4ALgdDxVKRm2TeUNysSWBGeO1SrKNwGQABjOe9Qo6mQIpIAHephbqWOTkeoqrmLY7cFVSrbye4p0aGJQCS5zkbqGCIwAYZ7LjrUg2sACQCDkk+lNO5FxVY71BUAHpWvYafJdRkJbqydCc8j3rOTDAuhHyjH4VB/wAJGNLmVgfmGCTnkj0q4psycZP4SLxN4fa1bMUTEgEscE4wMkk/hXN2aGOVCxZ4idxGcYH416dHqFtr9g0xcliMbTyTXE6nA1rOVCZjJ4b0rqcYpHTTi9meRRkvISpJ3dV7VdOVjLuMgcEdxWUL4JvVBt5yGHehrpmQFucg5bPWuf2cmcKnY0opCNxQ4X/a6ipZCu5FQht3X2NYJ1J14O4r0JzUsV47AEn5B3o9lI1U4m63lqAXB44wB0pEAOAclGPOBzisxdTGAoYkAY24/XNKLssQwIAAqeRlqoi9AhRXRhxnKtTgAkTykDcv8I6mqQui+SGwuPXvQ8qswILEHjHrWfK0WqnmSNO7uHCAg8FSelTDdh/nLADIz29qiBREJIw2cAHvTRII8AEYPTJ4J9KnUHPsTxIWBLD60j/uiBlmBBIJHJpguH8wErgEcgCpIZVeRwOWxgnHb0osK4ihWAI6Dp9aRkBBLDjpT1wuDtOwHn2qYqGBIIIzyPamlYREqRyBCEKYGSR3Ipl+gFpIECiUj5WI6H39auKgijJZxjqO+Kr3DBhgDIPAPvWkUZszChXggkgdKzruBGOzBBPOF7mtucLDgkFu5NV2hGS5UDPTI611QuclRaGDNGQAFcIpwCM4yay7+JllYAhRjJA6V0N3bq7YAAPY+lY99EFlYAZ+XBJOea9ClNpnhYympwZxOobkzsG8k8k1UWIuCXP/ANauiurcjf8AJ8xHHHQ1h3VrImWxjnNexCV0fmeJouEnoUWVVfGBn60EYUFODUyozAuwBx0460h8sjCnDgZ2jtWp401YqxqJJwzrgAcgjr71Z+VkKscE9AKYYpBGHYgEnHFGzLFurDgDPWgwuRbCH45PQUR2vzsXOWJ6VOiFicrkiphbSCIyDBOcDjFArDIIU3EAZK96c6PGQA2ARxjtUtvbGIFyMk881M0bOBlTn1HQ0rDSK6TluQcY4JrS0TC3AcsQh4Ax3rPS3fzAApA78Vt6NZO95GQCVB5NRLY9DCa1orzPQtFZGjjKrl/4mNb0bFWUlQ4BBIB/WsizJXyiy/JjaMDHPbNbdvxjKkAjAyODXyGJ+Nn9DYBWoRReUhShPrgfjU5JRwCpBPBxVbYYCWchwegB6VZjwQojjKgjJLHOTXAz1YkrkCMDgheRnuae3RCBjjmmjcCSACO+RT45TuCuD2pJmti7bovlkAEAdz3NSozF1zEzJj1xmmRAImBzuJJq5bwkYduAe1O5MtCRZ3RGe4TaMhQM8nPTipYwzAYGB/tDBxQTHuQhQ7Iwba/Y+tSS7mcsTuLckjsfSp5iCQbQFAJOOpA4qOQBRgkE8sADjNEeFcDt1pkgBYscAEkYqbjVgRjGhLOACeFHaowFlySM47etLJbmUDHCgcnNNiXapBQk9yDUM0VhqAiMKwwCeOaWZSmQuCO9SmNGAG7IHzdOhoaNXYF2I9WFZNDuUrpW8oFXZCOSR196J380gqgVG6gEnA/GpAQy5Ay3IAByMUoUlBlcZ461NhepA5GMhMFRtDeoprsGQZOCvIqxJEUXIXKetULqdbeIqXCgEsS3GPx9KFq7InQgmvSYTKFwnTDDBrnNU1N5cKpwASBntS6vf+YHUjAGTlT1Fc5JclyoLErgYyST+ddcKPVnLUn0iWbmJ8kPIGJGRtOaYGxEEJwMgkeuOlQB8u2TyDwM8Cjzi4LMCApxmt7WONssYB3nYAcYA9aclwqBTtwADkUxJgQSD9DUII81sAA9eKmw00TxSMvzgFjnGD3FSKGyGLY+pqOPODyCOwzzTtwEi7jgNxknFFi+YnSTDhAxIYc17j8D3isbqeeUlSyKsQP8R7j2GP5V4SoXIBcMckYU16p4N1GOK3jitrlbr5eZI1IA/Ovnc7V8K0eXj/fotHuus+MZJLJUE5CAlVCtjbWh4ZuTdgSksOPmLd/evJrSQ3c8avJhWPJPcfSvX/CUCx26FG4xtOD2+nvX4/iKSpR13Pz+tShSg2tzsI4kSIBhweDznK9vrzUNzCjZIRNq8nccYx6e9S2sUS5jBAJ/hJ/pUz264JyHPtXjM8BvU5W9ypcKAVbBA71g3dywJVeCOMegrptajjyUAOQD7Y/GuSu0WJsgZIIJz604JN6ndR1Kc88jAoJNrtwD6V7N8OI9+nwhk3hQOSAVPHP514tJIDcbXOQWyR0xmva/hxdQDTWJMgI2oikdfU/T3rerG8bWDFL907I9Ejs0kAAjCkcc9DUzWKZwqKSDjGOPzpbeQCJSCMEZwDyKuxZIJySAMgDv7V5qpHy7uiOLTokxhQMe1SixiHUL9atxYCpkAnGTg9PanBUYHaAAOeeKtU7E3ZRW0jc4CgqTnjv+NS/YAmQDiI54PYVbTHzgEE9+MUH5gdxwCMECnyEuTIEs4wETaShPAzTfsqFiShQ54JbOatkqpBUZIGA1N6lQWB57c0+URBFZooIKAjucdaY9oGJKqVA4AJ6CrpCoSwJb2Jph2tkA7c/3j09qTgK7KbWwQAA5JGOneuX8X+J4NEtnZJSxK/Mq84Perfi/xNHoVpKwcM4BBCkHA9ea+d/Fvid72eUROQhOTznPt7VNOnKcrdDuw2GlXl5C+LPE8uqSyR7QsYxjb046fiK5wS5UFvmB4JI6mq4laTAbj3znFTCQAEAEgHPI4FfQUoKmkon1UKKppRih06JdRgMox1OBWTqGifawqvGGQAFRjpWpC5+Yn5uelWVBlCgnBBzn29K9OjialH4GdEKsqT0PN9X8L7dypG2wncVI7+vNcxc2LxbgTsIbHTrXtF3pzTlBkEMwBJ7ZrkdX0mPzWPl7QpIBIycjvx0r7rLc4lVtTmfUYHM72hM85NpLHGWBJJPJx09Kk/euwDHgCt26sRE+ACBySccVmeWiOSckA9BX2EKnMj6qFVT1RS8jGSBuOep9PSmx2iF9gBLD5iwGAc9qmknQqwUhDnPTr7VLFIHUA/KccY7muhI6E2SW8UUQJIYsRjrjFOAiRSACFJOSOopoz8xYgEDOQc4PpSG4SMqhXlunHU/WmyrXJ5coCHGWIGAR1NQySFUKKeeM4700yDBOSDu+7mmvJG4JBAcdPY1BSiMXa4G8bSDnjjPtTpAuCQuEJyMdvamO6rIoBByATg55701ALiVlYlEVSw5wCfSrXqVYiukUggncBxwaqTWSOruigbRkKe9XWUJkgbuCSoPOBSyqEZArK6MoKkDBGexHYii9gu0Zi2IcEoMDHOT/AEqvcI8TptYBgOCOcVotKFjYlSzLwVBwfbmqFxOEQsVAc88DvUNsFNjDM3mgkknHJpjyBXEYBwpzkjrn3qqt27SBWOM8jH+NRzXEqFVRQecnPGKm7ByZZyInJBwc81C90NrxRMCQctkZxnsDUD3XmB2LjeTkqO3rUPmgEgAAtxkUkrkORY8xgiIOEHBB5J/GoDdI7PEhLgDkZIA/H1qNpnhKtvKkHhh2Iqol6GlaMEu5+YnHGD71pGm2ZOaRYklQlkAJOAcHtTDcgAEEgkd+MUotJZpSEi8xgN3TikXSby6cAxMApywzjiuiNCctkcdTGUafxzS+Yj3AZhk4A/UetQtdJI7KrMQOOmMVuw+FTcJ99lPXg9KuSeGApMhySOSfU/5zXUsHVSvY8mWfYJOync5NpCmQQQBz1qu8xDEqdycdKtaxE5unBAUE8+9UGUohWMZBPX0rFws7M9WliVVipR6j1lfzCSMpjAHvUoDFSc4HUg9qgCHIBO0jGamTJUhGDK3IYd6mxvzjIwXIBBUgkgetasFskqrkkFTk471T27kAQhXxwxGcH6dxV0SBGjBOCACSO/vUNBdstIjv5hJJAOBxyBVa4hAC7QME8571fjlSYMQQAoycHrTBGkhQAFjgnOOuOtSkUtTJFuZGck5KnJBHSnRxbvl3bSP1q6oTzGfy8gHGM4pghZkBIXdkkYFWtCtCmVcEhTkr1piI8zHzCQfQ+3atNIgdxYAFuAo7+9JLEsQJBKnucZxVcwNFSK1BL+aCQV+Xb2Pr9KYkbkqM4I4PHStKOMR8kbs4yCacArykhQOM9uPas3IlooC3HzFufp3qNoTsYAjPUj0HoPetRUBJBHIPBBqneIEIIGCT19qhMkzZYyEYgAg8knrT4jG8bIwJKjIJHANTMwdSEGQOuaiZwAcDkccetUUk2NSNiBuXK4BZvVv6D2pkyAgoEX6EVeiDmAhgCD2ojiL5BUEDknpUtlqPcqWMO2QNvwg/h7H3rah8pYwCcl2455B9KgitgwYhQSBjnsKsw24IzsBWPDHJ6Y6GsJM2jFEiW7NI4iKYALHccHinLGHRGQEE9c9j60wnEhygDMcjHU5rpvA/hC88WawtjaJuYlSSRkKCeuPwrzcTiIYaDqTeiKqVI0YOcnojrPgp8LJfHOqpJcKV063kV5COQ7A5Ar7WtdCgt7WKOKNUCqAFXsAOKw/h14Ct/BujRWkSBTgNJtH3m7mu0jQnBAwPcYr8XzjNHmFV2fu9D8VzrNHjqz5X7qOZv9EVmYkkD3HFYt7oUkbIFG0D5sY616AsaEuzjPHC4zk5pk+mpMASgJ75r5vntuz56NWx5dPbXCsQIFY5+XB6/X0pMPwAmO24jpXpT+GInBKAAnjnqf8A61UbrwohCAkuFOQcYyfwqHURuq0HuefF5IlIYckEAkfqBUe5vKChcD19a7C98NCGMkkkgc8Vg3Fg0agqMjBKn1HrUKom7XLjOMjJkmKcEHBABAHWopZCMEAgqcgY6j0pJXPnMCfmOefeo3kwrZyCOcE1TkzpihZJg+WQ5OKqzMxkUgFWxtJ9TUhcEIsYAbGTjvUchDE4GCDgj3pLc3SIirkcICg4Lbhkn6UgAVwSxwOoHrSHIYkAkd+eAKV1UdM4IB6djWhqiYYBBAwM8dDmuj8IJGZHMwIYNwMcEfWuZUrllAYEgcH19fpW/wCH5zAVBODjk+tQ9CJptM78TrkqhygGTtH6YqQOqkkkZP61n29yDgF8sRVhgS6EHgHOMda1UtLHjzVnYteYFKlAcdxnOat2cSKoLIWYtuyTzj0+lUYQcgAYOM8VfgbYpYAjA796ym0ZF+RkKknG4dR6VAboBSVYYP61nTagW4cqCOCRTIZlkdTnIzkr61wTbeyEi/8AaV5AUf8A16cZyqO5bA+916YFUHIhVd5+ZiQD6+1cp418VDStHml3EFSEA7EkEgfoamlQqVZKMUaQhzyUUYXxH+I8Nr5+lM4DkEOAehI79+QRXxj8Rr+PUNXkKEElsZA4OPSrXjzx7qFz4lublZMK5O8MeCeg5+nFcLdX015cs8rsSTu47V+9cN5AsBGNeT1Z+l5XlX1eKqPqQMRucYUgjkn19a6r4aaa15qDOkTOYpAvyruPTI4+tcnMWOCgz6ivZ/gfpxstNubpwFa4YkFDjIwADn14xX6zgIe0qoefVvYYKb7mrJpAkyGRpEU8F1xn0OPWkk06VMnkj+ddvII2/cqAxJymTjJAJPHc4B49qq/Z0XKkFjz3/OvsYwsfgM3zNs4qS1ESGV1wvtzzU32FwwDnkjIwK6qKyhjVsIGABxtHANONtGUUuAAepquUyWhx5tXWSMAZJJAIHSpoNNlmdjNEUyDtBHUDjNdnBY2zSAlFY54yOtaK6fHwDgD+lYyjc0U3HY87fw0bssAQEKs2SMZA5rIk8EC4ti6IpO7aFydxHrjtXr39lW7AEnIPcdKedHgfAXCdtwrgqYKFR3aO+lmWJo25JNHguo+CZbdAUQOhONoHI96w7rQLiECRUO1T85PXHbjvX0XceGIjITGoCbcHjqaik8HWksSEwqZc5JYZ/If415c8qW8T7HCcYYmikqvvHzTLaywu6OC6ZyOScHv9KRJniAQuQCeFBx+le/6h8N7W5wzoAASTleo/CuR1z4WmOOVrSNkYngkdR6815VXA1YfZufcYHjHCV7Rq+6zzXz2zjIOODn0qRbpHyqggdMkd629T8G3FtcviJkiWMkkZOSBx+Z/yK5eSymhKCRWQA8Duf8a8yS5XaR9rhsww+KXNSmmaJnZMgKA2cc1ZjnLKCDkL39azAWQlmRnUAkADke9SLclIQQMnPT0qOU9KM0zYF8cqANuO/rXS6bfokKhyAzDIPp/9euHEzyorkgIOOvetjS71LiZo1P3cEbuAaNUU1dHSmTzWBIJGcikKB2IJIGQcjv7VDE4mDKDggZz2xT4ZflyBkk9+1WmZ2sTxW4aZM5ZB1A71MkBTLgZPIAJxnHam2zkblc4J5A9fap12vkFiCew609CdRGQsAAecZwegqvOxiR3Qr0we45qy7C3hyFyQOc9hXHeIfEyKHSE4J9uhrO+pUdSTWdaOmgYcMe2OQK4m+1SW8kDsxBJICg8H8KrXc73MhZ3YktngkD8qhVR8xA+6Cc1aZo/IcquZCS5OfbGKeo+dh0YDgEcGmwAcE5LYyKcrNPKcALt6kiquTZktsiqSQeTwSOx9KsJEnlZLMBnjnr7UkMDEqqkEEZG44xUbZdGjGccg4PQ0XNEiaP8AfOwxkY4PuO1PcTRwO4XcoHAIxkntSx3JMiFyoXYFAVMEEDkn1J/nVuZ0a3AVsIW3EA9SOmao01RSQtMBlRHgY4qRxuwCAPpzTHY7C4KgggHng88/1pGXe5AJIJ4Pr6cVmwTEa4ihOwhncnACqSB+NNZm8wkEk8DFNwwDNg4Jxx606PfKSoBBHp3qbFKJNKpKbGPUg59K1bBQsETIBlicZPPHfFUbWBdo80k45685rSjKQyIUQgkBjnvSvYGrouxsUZgAMkYJP86zdS35BALDpU7XEk87kEcngKMAVcWFJoxuIBwc16+X1nGokfF8SYFYjCSl1RzUlvLGFZgQWGSvtUQtZXSUCIIm3AYnnB61u3sCr5ZjOQvJz3FRTJD9lbGQ/OPQivsea6ufz248srHn98pSUOgKfw5buc9ajurj906gEhTk7e9XdWRpJHJUfLySDgACsidGRUdxs3cAZzkA9favmqsveZ+05d72Hg32Ee1IjyAuOuAelVntztA2knOSfQetXCxYgscAkAhaJWjcggZC8Fumawues0ZptWTcCOC2CSea6nSA8drEiKUiAwA3OK5p/MkkDgnHUAnFdhYkixQKS2QCQK9LBu07nx3EScsPbzFuEBkBPIHIPvUTAquSAQOo9atKWYZ4IxnC9jTGRxIpcEKOM46V7qqI/LpUmUbYJamV0RRuOcAdfxqxJNjAABX+6elJPCI8lGLg9CRiokwVQMSQe+MUe0RCoyZJcNucxllDABgFPamOSpAJB4z16VKiBM4GSehPOKrvtkIJyQTgnpx3pe0RSoSYLCysZDJkHouCc1KSGGXfaQOuOtITEEMaFiBzknp+NQTykW5j2h5icqw/hFZzqpRO/CYSdWrGCW5Ut7UTajA7gkFwSGOeAf8A61fSPh+U3OgqSpcKqqGz93jp/n0r55gjCuhBy4wwOK9a+HfiYPGbaUElTtz0HTjr1r8n4ijKrBzj0P1+tgpQw0VHoa0tibediWYIT8uTnFK9o6gBQwY9wK7C3022vMnzADnaCeBn8elWoPDkQBBcMCwYnHAI7V+VyxkY/EfOOqo6M4+DRWuQiozlywPABzjqCPT3rroIotA0i4nkG5vLIwwxgk8Ae9b9l4biYlkIwTk4rnfGdld3sBhijP2dOAV7kd65PrX1iag3ZGftFJqzPOZ7gyzO+Dl2L5PQZ61BrrmHTVdirlsjaeccYzip7uze0VdxyWycYxjFYXiadRYEOxAA6dzX2mXxUsRC3c7ZxUqdonCTRDzMR8qpOAT1phDz5aT5cEsQO9V5LsKVBIBzk88imDUVjIUNuU5I5r9pptJI+beCqT2RourBFYMACeAD2pDl3V1AJXqDWf8A2mkokDHayYAU9xjrVT+12jYGJmBB7DrW/tEupccorT6HSQGPLSSuwfsgHBqVr0QpwcZBPHYVyD6tI2UQ4PIyT0qBp7icLulOfu5Hel9YR6FLIZP4zqH1ZP3YBBQc8Dkn61HNfBmLgAhhg5rN02xIjBkPIJ2gDIx9a2tM0S71QSGCBykRwWK4Ga5qmKhFXk7HqwyalS1kZjTSI5AGAOmDTlZ3wC5UMc7R3rck8LXW4goenQDqaI/Dk9vtARox3DDOB3rz3jqT2kj1aOCoR2SMeKzlkViykqTw2M4rd0W2NrKSMgEAbgetWY7WWBpAiMIyMMQOCKtWtszOhwEjPXPUe+KqOKhJ25j1Y0oR+FIbP+/BRSQQDx61nW9uZpQRlkzjI65zXQz2jCRUIAJBwQeTViy0mOGMHgEknFelB3DmSKdtpreQXf5STgYPQVpWsDeW0aMQMDDHnnvUstsRGecg/KOenvin2oKKUOQOoyMHFdcUaRlciNuIihMm5sbSAOpNTbXOSQAFIUZ70yeUcEAAjp709JQzKHOQR+tdMUbWZLAFDhiu49SD0+laSSIke1SATyMjpWd52SXYEkegoluxCpbOGUZHtWhhKLe5LqGoC2QDBkLfKVXHB/wrn0jlviC6ggcDA6c1dgtZb5hvIDN83PHB6VtQWK28SkDIxy2PesZJtmLtEo2ViIoQANrLxjP5VfgUyxgMQoAz+NLjzCCq4OefenSbY3AA24OQM96qKsc7lqQFCzRogJLHGOlNw28AAZ7k04HcmCpAyTjPr1qFiFJBUup4IPoeCK2SQJkkpDRqeMnr7VGtsCVJGTnIOelPEAwWySRxj2pJMKqkN84PIz/L2phe5TO1ndtxODjBHSq5YPIWBx657VNJK0bnKEgnrjioo4lYEE8tyBTTsNaFPVHC2jhgARkg+nvWDpMUjXgcnKEgYI61s65Mi2bqVBDcZPUVmeH28x1wCwJwKTehnJnb2Mbv5ZAzKW2hV7CtkEnG5cleD3rO08PDCXBI/h3D+VXbZj5hBOGPIGK5zHUstI5yVYhD8uKiEoyFIySOnpQrFrgoxJPpUZY7mKkKwPJ9u9S0UkJLIFyApJPXIxiq00cm3JTCnGT6invIY8uWMmR3Oaj8yPYz7CXPXnoKzkUtCEuHxlcYGBnuadBKqQyh2BDA8f7XrUcjAoWDbT1Ax1HeqofEhAOOBwe1eRXVzRD50+eMhj8w5HYVQkmEVwHPJHqeh9KuXKsg3biR7CsmZnd2ATAHTPf3qaE7MpDpJpHcsTg54IPSqDyuHKsMk8lhUzM8YQZ4zzUE0hCALhsnkkcivWjO6LWhVmIVQiHCA5Oe9RJIROoIxDjJA5PWppfkCMFLDoeOgPWq1woRnQOACOp6j6VlOVjWOox5UkBIBBycA1WlU43KQeM49KeiBRsDZJORnv6mlgyWIKkMTjkfpXLKpY6oolgtlnBYrkY4wep7U5bV5AYkVpSSF46EZ5P0FLbSNOXBGDnadoxgnpWrK8el6a88rKkgO0Bj7en5Vw1Kz6GmpX1GW38N2kpnIlYJhSjdGPTNedajqc1/cEyupLHc27kEemO1P1XWJdSl3ykjqNoPGP61mOAq5zkc59cVmpN6tHTCFlqSGRcDIDqp3Lj9MUyVhtBAwScnI6Ux0KgIcqeCPpTpUM6gmYsgGF9/xqzZWBt4ywY4Izle/tWn4fv5rK/iYPtLHafcelZw5jdCOmCMD86fbbkZGAOAwIOOnNXF2ZdtD6A0C9iuLVWkClwBwMDFak80UiZVQXJ+VuoX8K5Dw5fQT2ihGJOBkY6D610looKBAc4yQTXr2vG55c6epfhIYgBCxA5bOCPatTQ1Ml/GrrlGzuKjOD2NYKBmK5YgHk4PWtbRpJLa5DRsSGG0gntXiY6F6Ujkqx9x2PS9OsQqAxncoGSWIGP8ajmnijL/ADAhTg4B61SsNQYRBgM5HKntRK5lJcElCeQpGTX51UXLoj5dxfMMkD72IA2HkYqO6hJtlcnacZb61NkEHIJIGBj+tQscbQTkDkjt9K4Zps0hozKuw4RQQMdSAO/1rJuFEkzgsC+cNzW9cqWJCnBHPSqjQecQpjBGMF8fpXOm0z0YVOVGUtoyoFAwAMAmnlGgGUVd+APmHFbBtQoByQTxis6+JWQqFyfXPQ10Qm0dUanMQpfzqRh9hzg44xWo9vJPE0pyRGyqWzksT3x+FYsUUkj7cZJ6D1Nb9h5lplLlfLOM9ckV3U6r6kSkoq5m3MZhJ3xhicgtjOB2/Gr3ht5bS6ADFV3Fhyc89a09T0wbcswK4DEg9R2rEjf7NdiWNhsB+cHqfTBruhU1WhjKoqkeU7271Em2UiQbycDccn8qxpNSCXiM7bGAAJ7MfpTLW7+0psGNzcg45+n0qjrxMIBEewpkM2eSfWu5V+55ccOr2sb2pXq6hEwAwCPXOMVwGoRHzGGMHJANaOk6uUcmSRnjxghzyRUN1GssZy+QSSfeuSvUVQ78PTdF3MweZFCUR+D94etFvOIQjnJQZjX0BGCQPp6e9WLeyWQkFjgkkZ7D/IqPUI0gYRBAU3bhjg7iBzXKpLY9NSjLQ0YrksSScIcYHce9TSEGPKnlhkEjFY39pOiFQmWUZ4A5A7VNBdeaBhuvJz2JrB023sYOjqXVxMowAD06dTVR22TlSQRjGCOhqKcvDzGdpbknpyKpQyTlyzsXyxY5OMZ/mK1pwfY0jSsW23wXAdVDqCCGAOM10dj4llVQr/OWIAJ5z/hiud1EPJDCyEgoS21T1+tFpc5QI5wep9q+vwNCny80kFSjGotUd03lahASdoYjAHqfSuUltBBdShgVEZIY4PBq3pGsQWF0jO7OoODGeQadrer/AGtnQFQmAygDncTyc/SvapwjT1izlhSnSemxmeY2FBOMMST6jtTJQN5YOT0IOMUFsgEEFRxz2pjBTlQSVXkE9T6Vs2div1LMYDowC4GACfUmoLmOQFXXICEcY6ipElEUcYJ6ghvc5qR5EkyTJuwOgHU1Frlpsg8kTsyrgHPNNRGs5xh8KPfrT0Y+YSHKx9wD3qGdHZi4BdM5BBxj396iUEx3urM6yz1EzxokQLKMMWx0NdRaSiS3UtBvYDJBBIJ759BXMeE4ohbqgcg5JIPPJ716BYKkMQCxllYY3rjAPvXyeIpyhUdtj5jFTUJtWMKZzMpEMWFbkInTA6nH4Z/CqxVt4IXGDkgDGf8A61bbRK1zKSclSc4HAyM/1qnHbkXLO53A8Z9PT8K86cZM4lWSKs88xyilnQDgA9DTEmlVRsQb8ckit2O2g4DsD2O09KvC1s0UuXAUHIA7miMZIft12OcijnkgMkjkEEDjjFMlM07hCThRgHPatiYrNKUUBUJBAxTzZmIkbAAeSR3rfV7jVdLoYbWjlslAwIxg8Y96H04QxglCXJ6+1bK2oWU5BKAZODyR7e9BieRQzDBwVA9Qa56lKL1saKvcwoYsMw5VQOTitu2tIriEAjLEADAqgyh0DAKFHAA6nHfFaemyhoy44IODXmyopsUpt7CXGhKi5ReR2x/OrunXMFmrLJFtKgHdnr7CpBMzhtxwccc9arNbpOpO7BJ61ccNZ3iczm+o7VdWkuon2J5Ma8KpPJz3NcttZLsSSAIi8lie9delkk5wy5KgHHp71V1fQjDIJUAwRjAIOffirnTqWvY0p1oppGf9ii1dDgZT7pUMM898dfyrHvLBIy6EgkDAHPI+tWJrCfYXSRoGXPIA6Z757VsadZfb4yJyowoJ3cEn1rj9o3ojr5mupyT2yTRkIpDAYGD0qA6aSoRhznAyOue2a786JFFgIQSRk7iOvtU/9gwxRkMEG4ZIb0raCn0Ye1fc8y/s1bVJQyYcnB45+lctd2c0U7MgbJOTkk9emP8ACvZ7jwxBIFYu2CQBg9aydR0iyKMRGAcdDyM+1e9hMZXw6tudNLEuD3PJTf3Mcx2EowbIJHQipJNWmnHlgkuWBJHc109/o8W4kYz0IP8AOs2HSXgkIQrtJyFAGa+lo5k5r3tD0Vi4NalrSFeE72JDHGfc11un342bgSB0+tcervbkh0JCk5ANaEWsxRxoAc7Rx7Zr6LDVlV1i7mbmqmqOzS5CRguwXPQ5yaW71yJgCRjoBg4GQOtck2pGbq/PBB7CoJbg52hslTgj0r1U7CUToptXEjZ3MykEHaxGfpVabWEEBJcnHAJz/Xmshz+5x5uSDngYx7e9VJiSS4OCRgAj+lLnZsoo05dRCgLuyWBPI6/jXP6hPEl8kzS7CrbjzgHtg+vWn3ExiQtICFIwM9sHiuZvpJ7iRygLgksM89etYTqWOqnBPyOzXxPFAhCOCMA4Y9TWReeMJ53ZJZfNXPX29K5GWC5IAO4ZBwMVQlFyjBnBI7gdq53imtkbqjTve50smphrksRuTHGelJLfoyhzg8YJWuZWWXIzyp52njFMN5KUKICCCSCD29KxdfmK9mlsbGohLhSSVA24wAOlc5fadayRAlFADYJU8k1JLcuqlnOB3wM1mXN45cAtkDnOKOe4uRoxr/RjLO6gBBnGMUthpBG1CoG3gkd6trdH7Ykb8hjktjOAa6bT7aO7BiwCQMgbeTUztYhx7opxWyW6AIBG23ACjgn3PvW9p8RCRA53gZZs8D2FUL7Snj2BSFIGSP6VpaMpWIowJGNoOecHqc14deK6GE9I6HotvFHa6LCxOJGJGCeAMDHHr1rH+a4lG4gEcfKa2Njnw6jysrHJUEfeXGP05/nWGkiQqjsdqNnazdD6187XVj553cmyzI8aqI1OQBnn361Mtw9jbLIAFV8opPPQcgD8ax45mMhMhDKSTn0oub77SgEUqSRrkAAdD35owVGVesktluVGm5MbJMZmYMd7D8M1HCCrMB8oJ6UkS7cAghjyD6+1S/fcZOBnBr9DppRSSO+yWgz7TJENrSSmJG3eWo4A7kep+lereHwjWkKhFQjCk565+v1/WvLZEEgAK5QE5GcZHoavDW9SS0MZuWJVdi56gDoPoK7ISS3MakOfY7nxTrMNkq20W1pDkSMGzj0rgpJ3LgqhbnJIqnbvLIGdxhmPLE9T61Y3h1IIIwc8d61nUi9jONPkRKpkDFiCSOAAOpqUuTgIMNnJJ6ikR94ABIPYjtTv3pGRh/8AeOMDufc1zOZotCNI48ks5yW3EhiMGtfSbuWG6Uks8ZBUggnGTwcVkGSGLKptEv3iv1rpvDlsXQTEFQSQCB1Ppn8qlVGEtjr7J/MiUseAATirUaKswUAhM9fQ1BayBUVCBsIwTVmPAwQSSDkjt7V1Rlc4JFhisLAo+0g5JBzxRIA6liSQ3PXOaqxgoApGcksd3OMnNWTcRRqAWGccY5rUzIxZiYKWIiGQQxyQMdDgVsWmurp+pQPM4NqQVkIHY96rW8LlEcAqrDPI60l1CHIBVWPbaf8APNclamqsbMlxU1ZnQ6v4t0qw3S2dz5qEDYxGDn3FTeFfFKa9BKplja5jHzCM9B/+quds7K2uyFnh8wgY+U4I+hrnzE3hrxKLm33IocIzKcEqRzke2ayw1SdP3GtEOnTg049T0yHUJtMvpRLIHtJCCFAwU45/CoNUtodS3ujhCw5Ynr6VFdyw6xpSXEZVyny7VPJz3NT6JZrNpzQEDcScMBgr9B0r2VV0LjTjHUpeAdWb7fqNs6M4gfaoY4JBUc47DOfrivRLWRtwJI56iuNtNAgstalu0VkklQIVXjIByP1rpLV3iYAcgEEljX43x1g+ekqsUeTj4RfvI6i2kHyqTjjOK2bUhgAQDj1rmLC8CgEkkE9D3wa27Jk3II2IJ6RjnFfh1NOL1R4EkalwhwhQENkZ4/Oqd34s0nTZHS6v0tnUA+XnLY/pk1aa7CQl9xDKMqc9Mdq8b8U2MFzqcztGjyn5i0gyTg8de9enGUIxuyqdPn3PQL/4geHtQIt4rqR7s8KqxnnPvUO8SKXSNkRsgZIJI+orhfDcMlxK0kqZAJC4PYd8V2kOFAI4AGNua8DEYh1JaImpFRfujgC4IIA4JOfT1rwD9of4xQ+H9Kn0bTX/ANMmDAyhsbMCu6+M/wAVbP4b6IwDZvJxsWNTkqD3PpXwb4u8S3HiDXZ7m5ka4DMxXPYE/wD6q+t4fyf63NV6vwo+tyHKZYyaqzXuohv9RlvriWeVyZZTuJJ7mqLpDLgDKyj9aqTXMnnglsDjgDNSFwzsw6HgkV+uwgoJJH7BSoKCSSGx2whkwCVU571btCYomjyBHnPTvQqg5BIwQDnHWnGAKyhDu3cYJ6Vtex1KN9yvqoSaG3cgkgFMkdWyT/WuTuD+94OCpPeur1CNJIdoViQcgjnn1rGXQ7ufAS2Y5OQx7iqjVit2RKPYymJkYqDz1J7GhFaN4gGyM/Nk5yDXTW3w61e5hJEACE8SA8Y9MetWE+FOsvIgWa32nDBdxyAOxNaqtDuYOEn0OWuwH3hASAMnPaqCqNzPkgDg16Ivwhv7qVBPLFDI2drgkqp9SBjP0qeP4KXXluftcRkC4Ejqyg89QP8AGtFiKfVnO6cjzNoBuDlcEjhs9RUttZyTzLiMuP8AZBzXft8FtbUBTc27qDkGOMjd7YJ+taeg/Dq6sZ1knRgy5BXOMD1xXPWxkYQbi7swnBpXsa/w68OR2MTFtqvIRKwHG9gAAT7gAc+1ehvuaYySZLsc5JzmsjwxYm1uSJSCp4GR0FdDqHkeagWXCdAf58V+YVpSxWM5mmz5zlm8QmkaWl6s9tsUhiuckL3HpV25M897KIBlBhg31/wrmtOnMpcxqQgcgZHof8K7G1YRwq2QqsADnjJ7c17+Pm6WFcErnpZkm6RFO0xh8uVyAO3oa5n4s+ORdaBa6OkgAt4ChwcEE/8A1h1rd13UIrWKdHZhJGQD7E14P441UzagRHyCMEnqTXy2T5dLF1eeaskeLgsBKtPnkrJGRoXiW70LVUcSIYF+/EMnJ9jXvHhbxXYeJbFZIXZJCoBQjoe/WvmiSEr5pAKkcnPvWhoniC80S+iltpMKCA4bOGXuPrzX2+PyqFen+7dmj3MZl0K8Pd3PePHdrGdNnxkPtPfNfPWqRpI5JQqMkEMMV7lpvi608T6LchQTOY8iMjlSOv0rxLxXK0eoOpUgk8DHSuXJYyot0pqzOHLYypSdOSMSO0i3hUA2EcKT3qxFIkSlBkN7dqqBxh9/A9COtWo3BKEEFSMg/wBK+vsz6mDLkc7SbHYM7gbck9avQYuOCQC52/MeBWYCYckHA6jcangkwjDOQCOTSaOuMhpieCR43xuBwCDkH3pRtXJ2gHpkd6nIQgEglh1Bpr5NuSyZUHOTQtDeLKTBYlDMTjkkDsKSeBmxsOBjJ96dMwZSicknr6UQglcZIwcE+tWpGquRnMMDMRggZ+tWdDmMerWEpcIVlDAk4yO4qC4bAcAggDJ57UunyKJkAOCuGGQcDHelKV0U9j6a8Kzi4jgLgGIEZK9cd65z4kW4uLmRzKPLJYqWGCQOg471d+Ht39p0u2YKSjKGOT1JHPNRfEGEPGSoAUDGD1zRg52bTPMcffPISipMSoB4wF29/Wo2jVZVcysxIwR0x7Z7irVxbMrOqEnDHJ9qiaIpgFSxI4I7GrmdSiitcbF2qDznmqV9EWt3P3gp4A71fnhUqCRyeuOMVTnZIUwCGQ5G70PcVnF3ZlOn2MSGNEuwmAdwwQf5V2FrpMVzAHOCduQAev41yyRiS6EqjjI4PHNdLbauIgQqgk9cDgVcloc8YyiQXOgXJA+ymOV2P3XyMH69KifSZ7PeZ0Xdt4RDnB+vpWxaX8kj4A2c8Ee9TfZxDckzOACASxOcD6Vzs6oykc7ZaLLcXCb9xBBOQOntXQ22jQ2y5CAN3J9asxXEcJLq4AxjjuKe8nmYLMSjcKQOhPvUpjfNISaQIgJiVW7BeoHpUN5cFVjJwSy8Y7Acc46GtAaYGCBAXJ4O89B3OfWrkGjwbSJQQB6DOTVqZKpN9DkpXG9gu4yMMEAkn64FRi3nmO1I3UdTuUgZ7mu/g0y3tYnYoM7TyR2zXI+KPEiMggtpCQpH3T+dapuWwOnYqWGnR+YXklU5GQrd/pWzapEGwgABHIx0PrXM6XJJc3iKCNwP1wK62ysJBEXCSO5faC/AIHX9MVlO6djCaaNCzjLExoQB1JbgfnWvaWgVfMUq5Y5yDwRTbS3CIgdAARjAHX61fhRtqqFXAPGBjFSmzHUiunYQMxOTjBBHWuNvLsyTsHJzk4+ldpqqA27sHBCcHHbIrhZ9nnEkrkgg5NdMLtFRSZFsIJIGMjJOelSxybowVVg44Ykdf84pqEKpJOc8gUrkdQcg9B6UnodMURGbzZiAcAjgYrRt7JPJMkg8skY3Ecc1DaWK3ExC8FRuOCehrfvnSx08BmxKw2xp5QIIxyc9uO9ZKzaRM5qKPLPFMQe5YB8BTgMc4OO+K5uIH7QiEB3LbQemc10PiO6V5WGcN1C+1YllG018kpVtg4Bx3r3lFRgfG1arnWJ7uCSGGVWOzPGM8EZ9Kp2EBZ84yPeuoNmLyMoBuJ71XOkmzyCWI4bgcj2964pV4taHr0cM9GTWcQRQAAQeoNaCqC67BhugwcZqEIyuQIvvDJbNTQKCBuQNjkbu1edJ3dz3YRsi3b2ybnWSMow4KkdaswgAARjAHGPSmISuwbQSevNS5KEOAcEdD2rJmmw5tqyAjIkJzkHH/wCup4gnmgOCc8AA/wAR6VAcPhzkHsB1FOQFFJJLOOlCE7E4JVwCwAHLfSlhnIwWODknPtVVXYE5IJYchjwc+vtVZb9wpEsYXbxuBGDWqItc0pLsxAEcgnJz3FUby/ExIBP0z1NU5b4beSTk8DsPYVTaUlirqCScD2Jq46EOBYtYyuqRBQwbcGZhxgA9K9Tl8Q3unWsM1tcukQxkfwsPQg+ntXk9uxZwCSjBhyDzj0r0h2F34fiyo2JwoHXp1roiuZ6nPJK6ua+m/GCJZ1t7+JZhuwTGu3I+oxR4rfTfFFqJLV4gRnIjJLAenPQ9K8mvwyXDkkE5xxRp17PaENDK0YBycHr7H2rXRG6grcyIby1e1mdJUyQxAH+znj8apPGVRzGNozkgnP5VrancC8JkIAKcgrkZNZckhkhCkbnAxuAqJIpJleEebk4I7Z7itC2QFlIO4AY57ms1E/cEgsTnbVuyDIAWByTyDXPLQ1SZvWiIZUkfLqMnaDjn0p93o32tHlSMGQjAPcD0qrZSFCiE5XJI9s112hxneQ2GB5BqPaSi9DCo7I86vbSeDcDGSR2PFVWd451YqCuMFcV7HrHhKK6smnUASH8DXk2q2wtp8FiEYnBx2+lehTlKauee5XM55cggLwe+agdiWXadwA6+lSTLuQqTjnhlOMVFGyzSFVJ3AE4A4OPeregDyApBIBJ5wx4q3ZWynAAyMeuagit5HuVGwgYG4+graisUhTfHweoA71F0TcozALgkAEDHIqVHMsYA4APOKr3MrEMwAIzjB9RTIJZQAFACtzmpvcpF+MRxhzlmc8EHpioJbgYyhyc9KkYGPKSAhiNwPqDUTIrKCSODk8VNhpk0NxNC4KEFeDtJIyPSte18QmEJFISUJyFJ6Guet5S+5Vt1jAJO9WJz+FOJEuFJyxOAR2pOmmaI7+y1WG4QBHHoAeM1fEgBJBwP515jDK63CMrEBTtJBwBWrba5cwlkaXzBnIBOMD61k6D3TG9TvbYF2BGAScDHarKFnlKIwz/eYgZNcxpniuzCH7SXiAOMqpbk9PTjPet+LUbW+kVbZweAAXIyT3PtU+zkjJpl8QBiQSXOMg453en0p8No02MgAAjJz39KbCw2AsQxXnK+1Q3mri2mJJUJgcg55xzS5ZLoR7zNuKzVw4RQCTxxXMa5pUe+U7RuPytnsPauz8Pst5AHAIdvm57Cq3iOzijgdmUEglhtHJ46H2ranuVC6e5wujam+lsULlsHAHt2rbkuo9SjJOAQORXKThGkdFBVmJIDHofSrFncvbqyhuQMH3FaSZ0NPoeLxSlwEDHA7ntT55DE+S27AwKazDAUqBz1FPe2OQZBgHofatUzwrkCytg7yxDEYCjOPf6VZ8wQ5zyOgNRqh3FcAgHH4VO8JDgEqS2Dg9AKBc4yOceYSed3AGelTecdpBHOcZ9qrSwFACpGR1pSrgIT0PB9TQPmJmuj5YQEgE9QeRT21ESSBySSDtJFVER494MSiInIbdlvypUYBgScIOORioaRamXJL12IC/KOuTUpuwqg4IJH61RyzAjOQehpwjKsS5yQOKzcUbKbLwvPJAGWJY8DBPP9BU8V4d4AGXJ4A7msxS5Bctkjp7U4ElxgsWPQDuaXIilOxtfa9gJJBz1FIL1gQQRzWQzuoIJ5Gfwp0cx8kKIiSRlZCeMf1quRF85tJehi4BVSOQTzn8KaLwZIBwo4ziscGQfOwAB4Jpy3QQkCMyKfejlSHzXNKS53tkOAM55HWq91diXKgliBjkcCqatKrFmO0E8L6CmM7CYgAE+hP61cbIzdmI5IjCklnzjJ7VVkiEjMS+QTwSO9WzCzISx5zxikSANkBsjOQDWsWcNSMTBuoJWD4QjPQnnPvXPXNu7ud2QQOQBXfmzeViFHGMYFQy6Cg2l0AJz0r1cNdn5/nsYQtK+p5wkDvlURhzjkYp6aM8m47SWUFiAMZ9s9B+Nd9B4cQKQQwJJ+Yiry+H8QBXXj1x27V6SR8FOdzzVNElxnaQPQDNTRaQVGFXJHQHvXoQ0pgiFUACMDkNtIx06damh0oyXZdFAMiYYMQFXHf1yafKzm50eeJ4fnLkBGBY8Yq9a+Hp3YQgZbBYqR0xXfxaVGjBimXHTnoRU6WqNkFcE5BY9SKrlsHOjif+EYSaMxBJWZsZEXZe559K1bHwaxVEGArcBmI4H410kUQtYwgOUXOGPv15q21xEYEIDMhHDL1I9KNg5+xysnhRIm2Mm0qeWJB3D2xV3StASOV2ChADwMda2J44iymNCgzzk54qZJlDYA4A6jtWFWXus7sJNqtF+ZEkSxt5anecZIq9ADsBLcDsD0qpvjLkoBuIxuFWbIB8ICCOhzxXx9dvmZ/RmWNvDxbLRw6EOSATjirUdwoAh+bjgcdffNQl12gAHHQbvWpWUAIRyep9q4We4kW7ZfmAAIHfNTpGRKGKb8sAdvYdzUEQWVAMgjjmrtuGDALkoPU9KybHsWra1ZVfcQSSSuD0Harce5lByDt61EquI2K8sQcD1NWUA8tGKBXxhh6mouQxOHwQcCnbjtKkgksTkDqO1I8YO47SAcHGeB9KcYiuwgkGhaiTuRsFxkHBBwKilIdgABwRkr1qwECgbxnnNSbgrEpkcdqZSZArjoXPTv3qSKJ0BcsADxinHnACjHUHHelVzIx3qAQCSQMUrlXIGYBgAcnHOBSNKSAjMWwMDd2HpUvAIYDBHJJFMKh3IdNydeOufWpJukRKAm1Qu4dQB2p28kglMAcfhUjEhkCjIHX6VBfTi3t3lUqB0MYJJBqGQ5CXE6xRybjwFLKCcYI7Vw2s60J5yXQqVGdoOQe2DU3iDXA/EbAA4Bwa5O6vQzkgnB7Z4NddGk37xw1KyWiJHvpXBEjFxyoyMACqzMqMCwyMYFIirKSSTlRuHPBphDjMh5AOOegrtVNo5faXLEeZMFHCk9CwyBT1lJheESFkJySRgE1XiYopYAgf3c5z70IxIJzx1x60chPMib5SBhhkHqKUoI4yQxznnPY1XEYCEggMw5YHqOw+lRKoYEl3K5DFAeCR3pOIKaLezcQwY4x1HY04lxGGJVzn5cHNQRSER4yAfT0oBjhxkknO7juahoPaFiMopyQN5IBIHSu58J3ptEMKzsQwPzDjAPbNefyTbmBBweoI7H1rX8PX0iXYCOrEgcN6+teZjKPtqbic9V88Wme5eHZEubiAEk4IGMdD/hXu3hq1jWNMZGRlgB0rwn4bxm6nR1c7wcgrjjHUV9BaCypEo8oKW5ypP8jmvxbNl7OfIz4DMpcnum5GgGCQo9Tjk0+LYoJQAA8E+/rTFYBcjJycA4/wA8U9kwCGPccd6+adj5dsztQhLxlQQR1P1ridYttk8jAYQ8njqa76cI7DOR2HvXN61Yt5gJA2spbBHYVKdnc6KU2mcO213cHOSCu4ckHp3r0X4eakYsRmUkRjaFJ9O9cJcRCP5gu7J+6eMitjwxdrbXQYAhh8p75zXXUbcND0n70bM+hLG9SSFGEgJA6AHmtu2lDICoAHU5PeuD8NyhkVncIcZAOck111vOAoAAyR1zXDeXU+brQjGRrrIwOCVC56ilaUFgMZH8qoeaUAA5B5HtR9rZF3AZcA8DvRc5WuxoNMS4ySQOgJzx2oMwLEqcDvkZ4rOa6HCjJzk0nnBSQTjJz1qOdhZmhHchiSCQAeAeP0ppk2EMXJyemelUkuFGTyc0G5XYQRlgRtPpQpiskaAuVXqTk84PesXxb4rs/DdiJ5ZIwxUkiRsAZ6HNR6xrsGi2MtzO4wqn5ScZOK+Nfjd8a59XuJ7ZHVwo2lSM5HIGPT616mBwc8fUVOETuweFlip8sTsPH/xPXVZSElKjdnAbqPT3riV19LpmlL78DkA9QP614dDrt7qN7HvZhu7ZPArstLke3jA3ke5PWv1TCcGVHTTTPoq9Sjl8VB7npkeqRSRBoyQxG7B6gfSrEN8CjFmwARwDwa4OPWCrKCeOnHetFdUjaNmd2AI6HpgV1VODa6V4s86Oa05vlOxinXBZG5Y4Ix2qdblQ6oG2s2SCfauOttYKAbX4bkYPWrK6yhCOXO8DGDzg187ieHsVh/jR7NG1dXgdmshJGG4J5yabcWyTQyE4Mh6Edvr61zdnrYbPmkiPOcg857DFaC6kBMELbSOTk9/SvIeBr0XdbnSsPODujH1zSUjnCAHcwZ/mHGB/jXCatE8LuoDxDPG0cH/61erTSpcOhYBjjAJNcvr+moquHjIDDIIHSvrcqx9WD9nWPpsvxU4PknqebuzoACAWB5BNMFw6lHAYDOB/jV27gkWeTyIDKSdoDcfjg1Ua2liQO4zg4IJzj8q+5hLm1PtqbUlctx3q/MWIOAeem78KVpBOoXJHfHcGqAhDtGWAAUEgjPFHmmGQFQdw5BHattzXlSJ94twxBzu67j09xUqMu0MDkHjpVc4dQWAKk4OaZNMY2VIiGXGPl6CoaBuxcdcOSBtOBgg1FJujy28kHouKgDvENzMWyNoXGeveojISww5HBzz0qVKxk5NdSyY5ACwUGVhgc8471VWfymKYIUdyeKivL5GdCz5cAKGJ9BWdNJct8sce8Mdu4nqD3q1qZSmkryZcubxQZQGAY5xg9azftTNIgdTkDgGtCLw9cy4VImJzkEDPWrf/AAiNxLK2XBVcEMvOfXmuqGGqT2izya+a4TD/ABzRz3nEhygwc4OajCyuxIDEk9SetdZF4R+cMVZFII3EcE1cj8OG2VNyAnqM13wyypLdHzmI4rwVP4Hc4OCynkdlSJgHOSAK0bHw5c7ZRKdqsQFAySK7Oz0CEyEnczlt2CcAVdhWKJyBCHGcd+K7aWUfzs+WxfGsrWoROLXwsdybiXBKjAGcH1rbHhC2dli3IhJALAcfXNbr2oUkqM9yB2pGcq6gRkJ0LHj8a9ilgaVLofJYrifHYh3UrGavh6OwumKBWAwueuRUrWsasREoRf1J78+ntWm2XiALADOScdR9aYyncABhGHGRXbGlCOiR87Vx1evLmqSuxiWQeEqiAAEEsBnA9KjurREs53C7JypCux4A7jH9auxRmFm8vJVsHr1pmplPsxZkG0g8A8HHb1FZV0o03YrDVZOrG76nkXiDZ52ScOTjPaso7xIBgYHp3rV11VGouFKhQQdv9wHoM9zVF8eYzbSQMYIPWvh5O7Z/ROA1oR9BPXJwRg/WkLs7EDBUjICjGKfgS4AORggjH5UqRKvByQO47VDZ6yHeVuVQDhh02nrTgzzKyOdpzyQc0Lt8vIJJ78dTSR4Kksc5zxn0qLmsXYs2bJAWDDJY/mKtxzFiQAQOoGazvMFuDKxLIBnBBP8AKp4L0SIpGVGMjIIz+dBqizcSs25sgHuooidXhBcFBjk+lMDGRgQQFAGcHnNThCWyhKuOjGobKQ6JVdcgksPWpDKiOVJwSMHjrUIYRygA5bGSP5VKFDAkkEnnp0qLlWQpVEQlUBI5z3x6Ug2uhIIBHXApuWVcOcDqMDr7UisFcs4JGMADpUtia7DoYwgIQYRT3qvcOARuICE+lWWlLIwbgnqBwQKo3ThiMDAAx16U0Q7lSeRI5CM8HoB3qFF4IBAJOfwqRwrIeS5GQGYYP5elKGU7TsycYBUcitLgia3JAOMAKMlj3qaRl8oqQQSMgqOoNNtoyYJwE39CoY9fUVKC7sMgBMgYHas5M2iOtmLIEZyCBtwT1FSBCiRkjOOQPWnvCN7KmMqcAjofXmnMyNGVkILKcqVHQ1yznyq5tolcl0+xN9dpAAzyzMFAUZIB64x0+tfavwP+FsPhfTTPPAwvZdrHzUIGCODnvxjmvNv2dvgxLc3MGu38AD7dykr/AAkccdjzX1lbWwjUIEICAKD6gDFflHEeb+1l9XovRbn5nxHnCf8As9F+o1AVAA+TYAODwfep0Qtgli4IzkjGfwqSKERkDGSx4781bRAjYKgHqOa/PtWfmkpXK8VkCS5JA9D0qwkQKlBwc56damLrk7sAnnNNeQQsQxAPTIOc1m13M9RuAp55GPSo2xggrxnGKr3eq21tGzPcRIQOhYZ/KuM134r6VpisBLGJF9Dkn3pxpSnZRRvTo1Knwo7C5gSRiMgAg5561xHinWtI0mJmlMbyIpOCQMH+Z/CvIfHf7RaR70s2bfg5KnAH414F4t+Jmo69cq7XUgBO7r9019Fl/DtfFyvONl3PqcBw/iMQ056I9e1/4pW1zqRitwqKCdxH6DFdL4VuZPELwxRIXlk4AXPOen418nwXU9xeq+9i0rAM4PTJ619x/AnwolhoVtJMrPKwDRsx6givUzXJqWX0Vbc9rM8vpZdR5upHH4SuVi3iJigyC3YEdapy+F7hWZwjZI64Ne7f2dbHCvFhhwcHp7Y6fjUc2iW8qEBBgetfEW5dUz4b66+qPn86bKpClDkHmonhdSQ4O4dAO1e3S+D7eVygUKpJJK4OfxrEv/AqbmdIgCRjpUttanZTxkHueWW6khmI3Hp+VX7RwXBBIKkYFdNN4F8tS6OVIY8A4HJ5rNl8Py2xKkE5PDKO3rWcppnR7aElZM19NuF3ByAR3A71uRuhy2WDYzgrwB257muW06F7eUoyEAdPaupsssFABBxnIPStqbRwVbXuXIELFRvJYjIz2A7VauomS0MiqWydvTvT7ZQdoBB6Hnv6ircm2WMgHgdjVSjc4nKxyv2eadyBwueauW8RgBUjcccHPStExBQRgEg9SKrXEyRkA4Jx3rD2Nne5SlczdQmkjD9HRR1z0NfP/wAePHT6ZpEtmpKvO4DEHPA6ce3P517F4l1aK0t5ZZATEmSxHAz2r4r+K3iabxBrN4gclUJVhn15z+Rr7Hh/LfrddSa0R72U4SWJrJy2R5/ezi9kaZ+AxyVJzVX5WcgEkhcDBxinYUoUOQ2cH396idJAhKY3khck9B61+9UoxhFRWyP1mEVFJIcGBkERy7MQoAGMZ9696+Hlk1j4btomH7sj5T1z+Pf0rwVoJpDEsB3ymRVBPXBPNfR3h1NmiWlsCd8S4zxg+gxX1mUwWrPgOLqqjh1DubGxSQWDFuoKnGDSlyGBBYnO3dngVDLK6AkAE4yFzk0yNiykkEOcZGegr6Y/GJepa8wIvlgFEJAKqcD8MUjSPuIVQFGFKk5AH9aqOzpGRGQTwcE4qSFpGYMSoTvkE5HpSsQiVbh45dwyBnjParTagUMY3cHqB0FU2wSQoyM4HpUZVGDI4Ljtg96oZpHUHYhEOAAWwPbrU8GpLlQCShI3EelYgZT1JBHcjv2FOVjCm0DksWwOSDgfkOKWwrJnRxX7rI4DAhTtZs9CRwPrViDUwcDABHVj1NcvDGNrBSVcHczEklialWdkDKeDnBz2p3j1HyI7D+0UBAJWQY5wajlljmO6RQUHG1u4rlV1BLVnAAQn73OcmmTa4XiwH2nOACetZy5XsXGNjX1jTILmAoI4wcYAAzkHpz3rjNW8JWjgxgAP0YBQSJOmOfu8c4q7P4iMUoj35Y4Ckg8nv9Kz31CS6uWKuGJOSB69zXm1MNSm7yVz0qGLr4f+HJo5DWPB7RhfIVjvHLFcD3x61yt1odzbmRWjLgA4A6H6164EdmGcscdx0qOfSY3+/AXB6bcc57/SvNrZZTnrBWPssDxZicNZVfeX4njiwyW8PB3DuVHGfarGlzqkgQjDk8bh1r1STwbbzOcIFbGMgdRWDe+DGikOxMnORtHb6141bAVKWyufb4LjDC1mo1fdM+2u4wSshbBGAU65/wAKvWxUuAOp9expIvDk6K7MSgA4GM5NDWhikEj7lKgcCvNnGUN0fa0MwwuKV6M0y2mzaXY4I469Kn3xxkTO4jQcktWLcaxDbnqGXB57A1zGr+J5LpTBG5IB45rC03sdtrmp4j8WvCbiKGXJkXYwUYG3OQM1w0kjM5dmyDyB6GpZ3NwQJHIDHknkKexxUEgAyQd2B09atRtuWopBuGCQSccdO9KwY4JQAdSRSM7FBngnnaR0pyglCASSw6+hqkg5RAgw2OQBkHNSRBYlLOrEEgDPrTIyfuA4KnmrXnA4TO5gMnNMpRaFYnYQGwT0HtSo0UShQSGHHSkEqSMhQnJOCCMYp7RjPAwe9SWhplzICg4BwW9asM6JkY4bk8dTVKJlTKEElj0pRlpQSxwDjA6U7lWJzIDgEjaSOMUlxGdxAIKg4G09PbIqMlncgoTzximhEgdQ5whYcgcCmMsrC20oVy/opzk9uanhDiQEoMjGc1WikIWUY4Zsgk8gD+hq5bvJIACu0j0qGykiaOEbs7cDPQnpVuPEciJgEsDgE1HBHyC55PRW7UpjCmQ7i7ngEnGKhoNB5IiyUG5x/e71Np9x5jPgbyeCFHAqAEBwDyfU1JbFLfIUccnjqSTXTh5clRM4cbSVXDyjvoSXUBdiCAqgYx7VW8gPC6gnIBIBHHFXb8k24c9CMlc8j2rMnumjhRwcKRjBr7ONZNI/nOvgZRqyT7nHeIYgJm2uQuQCqng+x9aymmVCEIyD29q2NZBMpIXHJ69zWLMnzkkgE9sdc14VZ++z9TyyFsNFMYuMlAcjqCBUck48ghFwc9x3qQg712kAjqB3pHQNkAADPpWSPTcbFVVDFCQQWwCAen/1q7LT4V+yoiAlABgHtXLIqrKDvBAPHHB9K7zRbcfYbdSCJMZY9jnmu6hLldz5fOKanS5StHYsoDAEE+vamylsEE+xx2reZUjIDAseox/WobmGPyXKKA3Wuz258M8Kr2OeSzMAYkbgeACeBS3MAa22K+CcZ9zV9yZFCgYx61n3CsjkgbiO1HthrCornKwsQOV6dsVU8x2UkdhgDpirFyzywkKNrAc4qtEp8sAnJ7j1qfaHRDCogl3scFSQRzjvSQRurli5A461OsblFIcE84PrU0RKIAQC3vXNXqe7ZH1OTYRe25rDog7EEjKBuMdSK6rRZBDJGqSPBOxwpU8Dv9AeOprnrZxKQSMMAM4HetyFCdgDAupByO1fN4uCqxaZ+iex5oOJ6FpupTxRZik3HB2hyTk9ua6C28R3vlBHZCVHUE4zXD2VwFiUF+WbOB2Pt6D2rbjywBU4BIJHrX5disPFTacT4PF0VCo00ek+F/H8ulrmWMOAeCwBGCMHOefyrtbPVdO1u0hhighBaMKCpIzzksOeevfP+HiUU7AEKnQjG4dRVmz8RXWj3xdXIgXGYwOQfr6V41XAxl8OjPDq4eMtUel+KfAVnJHK8ChgQCcdyBz+Zr5u+LdiujxRI+FOCYweC56Ej2H9a+mtF8YQ6rZbHIYqNpcdief5eteB/HzShdAsvCg7gFOc4/xr0smbo4qKciMJzRqKEj54uLlyu8gk55IPSpbaCWclwMgjGD0FWbfTmlkdRGQvcEda3tK0sW6kSAkk8An9MV+0Rrabn3dLCc2yMCO1KB1YNlRj5u9RrBIhR8fKTk+wrrLi1DIA8TBlPBPGR/hVFLE7iAMDPUirdZdWdqwjRjSQxSkMgJYjBHrV7TbAsmCmSegrSh0VIyXIw2cgk5xnrxWrYaY97e29pbrmaQ4U7CQD9R0rmqYiMU3JjdHkV2S+F/C174j1C3tLVCXkYBgBjCg819PaP8L7Dwx4aeJQHlXDSMTnaSOh/GrPwk+G0HhnSYLm7CyanKo8xgMY9Men0r0K8tzNYTQJEvzggkr8xxz1HNfjOd59VxFZ0qMvdR8HmeYupP2dN6L8Tw240i2imcCFSwOM+g9ajfQ7RgP3KMcclx3ra1CITXDkAqRk8jHT+dQm2YwkkEAjAb/PeuOlXqWT5jkjVfc54+GrIkAxYGckj+Q9qrt4Vt8uwQqQTjI6iulVQCFIyQOvrQiIxIZW6da9KnjasdpGqxdWOzPO9X0sRTmVQCVG3PoBSWcBuUJJRQFJJY4/ya6jX7MBJJlhBT7pYiuBN6yGSMACM8BfTFfsOSYtYvDq7u0e9harrxTNV4hG6qWDEjcN3QY7VBPJtmUnkHgj0qussk4XJIYDqPaprpo0dDI20nblmGACelfVR9T2aatuK7IQCoBGORUIjZJoCAQrHII/rVgopwWTaw4Kg9abJcqgBU/KRggdq3VzuTB94yCSQDnjvTbS1eZ3eRySDwByCO+ffNKkquhIG0qMH3FSw3MnmMoXEanaG9RjqatGM2y2AkZBAwOMkdqsNKXwVJAAwVzwaqRFiQSc89xxU5mVFKqQXPY9qtHHJDzcIJYgVIG4Zweq+ntUeAUPmygEMSCxxnnpUU2WIJHOQD75NPnRHwSA6rz8wyM9jj60GVkNmYRsADk+g709kYKhdSARkgimggYbADZ4OOlKspKnIJOeM0iBUkADkjABxk1EygM4GCGHUjnHrTbhlPDnGeDSody5yeBVhqMCptKk5JHANQSyIqlSpVscGrD8hGwA+NuR9etUb48nkknv6UAc74mlLQyJGxDjkYHT8Kf4SUOMA4KgMQO1M1qVSoUgliOuM4/GrXhqEx4wACSDux1rNuxMtjs7RWVN55B4xnt61dikREQjOQec81Ws2dPlcAsQeh4+lSrGduAcEHOPWszIfMQHDA5J5yD0qOXaQGGCvfJ6/hSyKQoAIAAOT61UmmUEAjAJ2g56mkWiR/3eQ4ypGeKqYbZgDaSc4znAqaad40AkAYDgd8VC9yW5ABAHJFJopJla5JAbJz1AxVZWdRvK5K45PrTyVlDthiT6nFRzZkVQF3Kpyev8xXDWhdFEpleVCSQzNzxWXcSIGkJyJB8vX9KswOjIyElZOg9QPWm3kXG4rhfX19685LlY1oZzTFtpBII6571EZjKCAQGGQQffvT7jcyAoGYA53DoBUDyHghQAwzwc5z0Nd0JaG8UmVmd1JUkk88DtVaaITkFickfiKsyygKC0YEpbO4HBI7A+woSMPIjkEOOoz0qKk7HVFEcNuIhuVSWPYmrMcMszAQoGlAyqkZ5q3DAj/KkiSSHkIM7lGep/z3ro9MsE05XlaSF2CK8jBcHA6AE/U8V5FfFQho9wcmtjGv0fTNPN3dqkUqYV4pMLtbsDjp6V5truvXOqTujt24UHIIH9BW1428TzajM8Me1o+oGOvv71xR3SEytgN0Ip0k2lJnbRjK15kiQqYypbBY7uOxpkmM4PBAzkdKaoMagk5J/nTfnLFVKkEAjPb1ro5TpJpG3MoccgcH1pkspcIxPzMOncYpZJCzAshUjjOeD9KRVIkKgKFzkEd6T0KSHxO2CAMEnGSKdl0ACNznPzU5WJYKCAFBzgdaDIwBVUyfUUBY9B+Hl80y7GIdeVY+h9a9EEZikBWXcCOM8YryDwFLLDqjqg2iRdp3DOCP8APWvYbaR5IojIQXVdpIHUV6NGouXlucdXcIndWIU5cHdg9CK0LC7HnxHO0gnPoQaqKqRqSwJPUZ7UkTFnQxJls85OOO5rDER9pBqxxzSkrHodjteCFgSeM/Q9x71diTErAjIYDp2rP8PyBrJVZhxnt1zWp5yIB8rkg4O3GAK/PKtBxk1JHyVW8ZuI+WMICMdscVSICsWII9qtT3aGI44GDyazvOL7cDIJ4Jrz5xiiY3BwDliDg9KdEY1Y7+VHOFpjuCCTjGQDiqN1qKWRdTgyA4IzyK5lT5tEdcI32LlzIGyUUAZPGegrOuEJzIpUqO+cZHsPWoYNSLAbzh27GrPll0QuQQTkg9qTpyj0OizjuRW3lTTYV1cAc4FaSQhw4JIGMKT2qvEscchKbR/eJxk1YW7VMA7VRupIziqipdjOUnsiDUJJEiJeRhCi8tjOPSqGnEXSgOMhiRg8kHtV2/nDlkictkYB2kDPsTV3S9PlukV5VAnwMnAGcd+K6oOQe05FdoS2EthMrIC4XkKBkj/GsW4um1KYkPnLEE5zk9xXbG0dYgpTJA6j1rJTQkMru4Kg87QMcnvWs3VtZGUcTBvU5a4ieJkKSbJQeQVBBHp/KpLWUurrIOQOh7+9dJc2MSpkqS2MEkDAHasK6gFrONpLEkYGM5yeOK5m6i3OqNaM9hsc32chthkHovGB6VR1yUq4EbAuy71UDOCDk8n6gVpNGcEANngAetZU6tNLg4LKcYHYVrTkdELXuTsnnQGQMC5A3YGMcVjrdtFM6Kwyh2sOuO+a7vw5om62MbCNYnO5VUZIOORk9q5zxZpBtncgALnBIFe1QpOTXMtDeliYOp7NnP3eskxlQ5Iz0Heq0OpCFgHcB/c880v2A4LCMFsYyO1VZNOlPJUBAM574r1oUIroexGNNmydTMkaIhIYZLHPXPSpLVzsLlyRkgtjvWCLOVHDKrBTxu6Z9K2LJZ0gkQKMswdiTjGBXfTppGM4xtoaO6RVBCZU4+YHrUa3jtLgqVAJB3fWpNoZEd33Ec46UEI+flJPByO/tXSoHI7dh0cgZwScA/rU2xWY8kHG7HoKpvkEHaQOijPX3qSKbawIIV84+n4VulYVi0cvCylQBnhge3rSgoi4QEYAABOcn1qKEsCYwQAe+OKe6JGwTIz3brTuIWMks5Q4GOhPWrSyK0ARxtYjI96osUMhBBAx1HSiTCbAHwMZH0rKcktWK1zsPDTxRRQueBIxUKRgjHc+g967Cxvrczw26SrmVtobPVsZ5PQDjrXkUd9cQBdjkAHBPXIrS0/xGykI5YSb8KcZzjvntxXg4mcV79rnk4jBOo+a56W17bNdPGkpkdT8w7A+maQ5eXAbauenrXL6VqjI8rBUBZw2W5LAgZx6Y5rp7SZJJCwdSWPVTXkc8aj908GrRdIsoVVQhGRnkdyPrTljKOSNxQ9VPOKmQRxgsTvK4HAppLwuHBDDOB7k9qrkOPmaJfspADx8kcrk9a0oIhIhJwSTyKoLmMEuQD1IU9DVdNTezulcnejHG3r+dNRsTqzTktRuJK4C85qKSHcqDcSoyQeAev8A9enDWI2i3mJnGcbR3B7/AIUNdiSJ2RMMBkZ7USi2EU09TFvYTMSAdrDoV70Wf7hRGo3qDk881aliJhLYxySaLZY0jLkbCw4+tcnsHzXOjn0sXoY0mhkfPC4IYZwfXB9vemPlQDkEg8fSmLfRohRhkDk47UyTU7Z0I34YDA9q64U7bmLu3sRXWqNDuAO0juDjn61Sk8UzT26xuEQhdu4HJOSe/rWfrN6JVLRkgL2bsa5sTvISSMDoK5a75NEehQoqSu0dLea0A7KMGLABbOcnvVWfX2gjaUEswAxjvWEZtuTIcpnOKYxSYEITs/lXkyaWx6kYpbmnd+LrmeMIZ3EJ4KcYPp+Oap6l411KRCry72UAZPcDoD+VZ0lofuIpIzn8aUabI0RCDMhP8XYHvUKc+hraHVG5J43n1K0BVwCQAY14z71lXGr3LucuxQcc9/xptrpckMm4gAAgAAdMVqQ6VHIGQPsY9Nwz+ld1KpLqzmnKnHoYy3rvtBy6k8k9avLZyPhguQDxn0rcj0SKJQCMBepVc05kSME4GAMDHrXoQk+5ySqJu0Uc7c27bHDkIBzk9q4m5v5obp1jUE5O1ScZAPX+Vd9cTBlk3kKOWLY5OBxXPeVFLOZVRQ7DBJAzjrg/jX0eVzmpu2iO/C3veSMiHWbu2UNPbyxDHCsBk57jmtO115NqAkgk8Fhnmo72EzkAFSeFA61SnsTbTZBJIGTt6GvsYSfVnpWT6HWpOkqgAgEj0ol2KpkYAAAgEjpXIPrM1nG7qvCjJBqWLV3uyGuiVGMjB4wR0xXTFrqUqctzcuGTUVKjhAR0qW20kZyEwuMA46HtVLTb+1ldUVwDgnB74rpYJIJLeOQSEqSB0xz6GqST2BrlMxrIJwUBx0OOtV5tEieI74sBjtLY6V1H2RPmJO4Y6ehqP7FHKCCCWJx14Aq1RUjLmt1PM9R0AQuVjGRj7wFYotSmU2gkcHHavV5tNLlgYwozwc9R61yeq6eIZnQIqop2qVXGR7j1rCeGS2OqFQ4a4sRIWG7YSSSRyaqLZqXJIAIGASOldQ1hFEHIJLZJJJ71Uls4yhCjBz0Nc/s7G3NfqcpNbRJexkqWyDjAxmuo0m2EcaSoCZANpbGOfSqum6K9xerLKxESuV+nPp7YroLEI3mqmCisQOMZxWc4XRnKRn3crFgCMv8AyqbTFeWUJjAYjBPc9xVqXTg8kjrwcDBHXNT6XiCRAHUEMCAeufUH15rxq0OVNswm1ys64720cwE7V7HuK46e/aGYRYUoqlTxyc9DXS6tqElnaR2qFTLMAw3HkA96q6V4YS9LM53d+ucH1zXzVez6HjRXJ70jADyyEoiFsgKCO3uauxQKiYf5CeSQOprpk8NC0kBMjRRIdxVVB3Eeuetc1qDNHcsinO3I9M5r3srp2i3A3hVhPSIiuJAVBztPWnbiRtABIGfrUABjUKpCEDoB1qWGRUwXAJ5A9yOtfRpNG1hVA8tgD9R/OpOWYDOARgZ7UoZJsAH5uQQo6ccc0mCVG4AOBg46CnzWIY0u6MCTnAwAfSpEkJY8dug9ajCuxyDuHQ7uaekixyqpAQMcZPes5VLCauTLOHcIpwwxnjGam/eTMcAgd8dKVLIb94ZQR2I5NXo/k424OM8Gvn8Vmkad1DVnPKolsVYdNlnukQKCWxgkcn0Ar0vQ/CVzHAgJWLIBy/v7V54rOXVzG0wyGwpII5GDkdOa9i0Oaa5022YBiAuFyxPBPv0ryqeZVqktzzMRXmlox8XhchRmRXcHnb0q9a+EUnaR5ZmgQYxGozk9zmtWxilQDIw/XPXNbNpbscs7glwASRyB6V7EMTXl1PEqYmrf4jBtvDcES7MAjpz3962bHRbSPaEtogVxllA5A96sLZ/vCAhPvnrUeuamnh6xeYoSyhisY+8TitlUrPqcTrVJdS3dWUTq7hVRjyOM5GKxbvQYZULoxDDJGAOTU/hrXT4kidyQk4yWUkDYCAQPTPPSthrAFWIIAAySO9Ea847SHCvUg9zgvs0mm3AcgKc4BYdas+ItGbWrVru2gyzHdIxYcHHPHXrmunuLFJFKToQRwCR0qjb26WsrwyBmicMAemDjg1308RzWuevSxXPZ9UeZWmrXOgvPArbo3IG1v4Meleh+CL1r+aOMsCW+YAcVwviTSzHdO6qSpH3vpVjw55sVuHimZSwABU4x75r0IYiL2Z77lGpTutz2G7tGiUFgCynlgO1DxSRRgthgRnI9Kx9H1iedBFPLkqowSMkiut0mFNQhljK/PjO49vb8a4M5pLEYKaSvoeFiVJRfMUbWVyVBORxjB4FbEF8kY2scYGBgciue1GR9NVykbHacYAxk/jWM+uFEeSWXMq8hCeT7Cv5Txb+rVZRnoeQqLn7yPSGvll0/KvkAYI9T6mvPtTtmnvWdRgk4zit/TbwXmkpMpJEg6eh7iqzWpnLAFcgEkE+gpc6qxVhxtF2Z594Z8UsfGOp6cxUiMKo2jGOck+9dj458b6f4G0W5vLl1VlO2Nc8sa+b9J8dxaR8V9TvbuQW9uqOrtIQFDBgRg+4/wrzz40/Fmbx3qbLFKxs1O6NlOCAPavocBklXE1Itr3T3cLlUsXVirWRi/E/4hXfjPVrm6uHLqxICg/w54rzkSCeUE4jHTGeop0lw7uSGZAem2q8SBcgNvAxyRyfxr9dw+Ghhqap01oj9dwmHhhqapwJAAZ2Ug8HGfWpUlEeY1AJJDBsZ/DFRJGyy+buBReNhI5pShBZiARnnnGK3aPTiXvMJ4YA+oHpUykQMAQCSe56VUWQpKrhclR8rU63DSli5AOf/ANVYSRqjUt/IjSRWIBc5znkfSuh0ueBAuSp4AAI71ynlB8sFBIA5FSxzEMNuQVG44brXM4alctz0mGMbQUGADnBHAPrWjbKg2kAOR1ZRwTXEaR4oeKOOOcL0wducZ+ldhZ3sEtpFNFKpLkHbzke9aRsjKcWjQWMlgWOAfUYwKuwRAMCW3g8cnOKqZIkUEhiT27VfQqSVAxgZ47mtrJnLK5Zhs1kAB+XnrntWimiWs4USDseg6n61Wtn+6CQTwOR2rXtQvnqdxYKMBex96fs4vdHPIxr7wcFjDxSYJ6gHOPwrAnsWt7hUKB5VIJbuB/kV6mixSoAyFWx1FZWqeGo5ZDKjsTtGdozk+/oaPq9N68pCaXQ5i0aeVgiAM54AC4qpqUspjJwxAOCGOAR7VrfYns8oAVJOckYz60eRGoIfaoHVm4Apewi90LS+xwnijXJ7XTp1kLtJ5e5Fyen415Pfu93tYylXkKtk9umRXefELWkuroRK3yRnaPqOlecTuWnkDEFwfmA9a7oUYU42idGiSsV5Ga6MgIJjQlT9KoXl8LeJHTj5tqkjIyO1SX1wbaF2J2gg8A9B3rnZrzexydyEcAHGDVxpqRy1Z8p0Hh7xZcaPrInikZ2dSJFPIK9+P61Hr2urqt+0kbsckkqecDtz3Nc2HAmTA5I605GCMSzYIPFNYampcyWpwXjzc/U1WlWRgGfDY4HrU8c5iAQsAQeSPSsOK58yQktkqcVdikGeuSeeTV+zOqFU1fNEmQBkY/Op4Lh0Lg8DgqfQgVlxzlHG1srjP/1quRXQZGYEAjkZqXE7IVLmvbXu4fvQCSPmcDGc9Ke4EcRBBAHr2rLErmPIYAkglsce/FaMcnnRhVIOOuawa7HbB3IgikjABXuehBpI1VYnRQMjjI7USrJEVUICrE5OelSSSsIyCgBwANtI64alWGMOwydw7kirkcIWQkAEEY2+lQ2+8BiQCAMYHertvBLKwZUBwM/SsXqanoXw1102cjWjgKcbhk9un9K7Lxcq3bIxb5XX5iB7f414vZasdL1e3csNmQHkHB46j6V6pqWsQaiAySqybRtwcYBHAxSorkndI5KkbO5w91ZTScIoRiMk4yM1A0bxKQQC2cAjv68VqajfxZQB94IOMDGPasa51AAgDoTgD1NdUldhHmZBLavIWYMORwpGapPZiYbZG2AHoR0qw17MpJCgHqMnpVLULnykMksgRD1J7fhWNmKUWRR2YRnLSBkUHAA5B9fpjNQf2hFCpYIJRjhQetVpHnvroJaCWJCFPmEcHjn8P8a2LLw0FVS5GR154/Sq9pGC95kKEmVbe+upolaKMxux4yM4FXrKzlmldy+5icSAknj+lb9hoEMKplSSBkFTg/T6VoQWQRgDhSQT9cVjKrCXwnTCDW5StNGCxoHKEEjAbnArQhUpkACQg4BI4A+lXY9rxJlSOMY64NPWIEkKcAD0xzXO7vqbKyCDkkBARjIJ/vemKledIFDPIoGcN6j8KiB8h9xJAyASe1cV4u8RhnlhUCM9AVOcD1zXRRp8xnKSirsseIvGLsxjgOAgKg+vvXFhze3IPAYkk47n6VUneRpHVpSQeRit7wloj3t0JOW2EYwK7JSjSV7HDKpzM3/DmnpFAzNERIcbT6etdvYWALiUPlcD5SM/Xn61BpmjMoDqAATkqR0x1rfjjRQyqNhxkHoK89S55XaMbtiCMKqkjnp9atRg+UWcEsOn07CokyMAgMMdB61MkhA6FscAH0rdRRm4mXrt7GLV0yA7E7h3PFcNMA5wBwO5712evQMtikpbLKhKqq5IPcE964ZGEilw2OM4bufStH7qNqcUSBAWUh8j2PSlMYVw0fJOd2SePwoihMcBUDAdg+49SfY+ntWhZWhlYOBgAg4x15rmlOR035TT0O3VMSQlgxOSxGCSeuar+L7w28DLCwSRQTk9sgV0FvGkUTkLgkbs+lcz4it31DcGbjIyB2GOK1oWUuaZ51dSmrQPLLyc3DlnCg9S2M5qxpFs11cIiM2GOQB0Nb8vgm2AEj3MqqpyI1A2k+nrXVfD7SbZb542RG+YEO3JHbGK9GvjKcYWgrngxy+rzXkV9N8MNaxIxUjJySR+lPu9LjJLsuSpyF9a9J1XRvs5KFCvt7Vy2rWJVigGDjIPrXj8il7x9PShaKOMmsHQzBXjCkDacHg1Atm6AAnBPVsVvPYuPlbk4zzUE0crrsSMkgYIAyc/SrULHVHsZJmCsE7jHI7ipWuhtGUKqOpz2pjRGQggYAJB461atljaMorCUjr/ALJz0+tWkN8q6FLezsWiVjk4C9yaiN8NxCgluh5xWuLVHwCMe4FVLjSkeY8EADqDR8jPniZC6i7PJGThhyCR156VFLK/OSSDVyTTIlYFs5ySc9qBZiWM7AWTOM4pppdBOUSpEHcAEZAOcVICCwDDBAzjHerC2DzSgZKlRwB3oNjMoyQC4GCM8VSdzKTuVVQLcoSCHIJBzxiuqhviliiCQkdCTziuacMS2UwAcdMVZtr+RI2jIATGAAM596tGTjcjndZpnYjPJGM9R61VjiIyCwIJODjpV1owCCqEJjgimMAVMY7dDWlzWLaRCitG+ASQQeaqXEZWRFYkgkZYHoPpWjEpmPzAgjgYHSq9zG8m9QACDgE+vr70nItSKwhBjbaCAp+961JC5hV9w3E/rUsDuimMnCE84HU1Gyu7EnlgOCOBn6VLY9TR0wRzyAGQKQAQp6mvQdAiAKLgDI5HrXAabABMgIAGAea9Q8O2REMcqnKE7cnv7VyVE01Y4qzsWNduRbaO7YIO5Vzjse1ePa8ySzggAgHj2r2PXLc3UEkCnKsd20eoryLXtONvqLoQyqq7SCO+eDXt0XFQsYWXKc44JlYlRjqMUyEOxkQABHIY7R1Iq/LbAEFSST61q6Dohu5w4UFAMnvmom4pXJ0RLpGkBojK4ZRwADznPtT9TiW3QlVPAyAB1rrLXTUgUjHHXGc4rH8QxKjRncQgVsjHAPHH86403KRG7OEkIlJQDBLZ2jufX60y1LSTbuQFOCD3xUmoo9tIZI1ySDgkdM1XtpGIIzgnkj3rotYvQ1gfNk8xjuBXaN3bFNnK8qACCAAB3otoy0agniorzepYpEzKnI29T+FIEhrII4iCcdz2zUS/IC4JUngd6kkgaTBAZhjPPahrR9iqpyG547UXOiMSBvMVDggBjkqO59ajPmR4yu4nkZq4LQhwHOCOT71P9nHlkkkgnjPanc2SKkCyGTe3ygDJHvVmK4eIk7mQkZKg9qQJIuQI2k6Agdx65qaaFLhlKR5CrtP1qG/MtLuieLWrgPEqzMpBwctnIq+t3K4beHlUnn2Bqnb2hihQIgIxk4GSKswBg4Usceg71O/UfLE7fwb4kktboRTNmIqFBI5B9c1ta/rMVxGQDvAyxYcEjt1rgbdXVwCMBTuBB71bkmndgxYlOm3FJaapmLhFO6IXhDyOykAOc5x1qGRmikIIDAVYMqgZIyQcYB60OsbkHblxzle9O9+paPHYLURqXlkDKeCAeaWGCQ/KgwOv0HanrATGwI2szFhjnAPb2qa4DR7WQgAYBGa1R820RNAQobeAc85pBCmckkN9akWaN3CshOfSpJQoUhRlgOD61RNirIu84XkjGDnp61IoJA3DGKkSQBF3kAqOQq4wP6mmqxlyQVcDoQcgimxcrGEMWRgnGec9hRcFZHICjJ6mpHdnYBgQG6Ed6dDEI5VJOQOATWb1KUbFdY2WNARyvHHephCplLlyG24x2qfBkcZK4yenUCo0iZWYkhweQccilctXIQphiY4yScDNLBcBn5GHA4GKnMRBJc5A6GpPMZ1CYAHUEAZzTuWVoHMrsSMDJApu0mc7HJCgLtzwDU6RCM4JILHAwM8/0o8pQrE4wTyafMF2Irkb1KBwDg7iRj/GkCjcABweMYpxZVjBXJJPp2pywlsFCA3JOaLlJ2IxGd+0vgZzzSC1KsZC24twMHpUiwMxV0QBO+f1NPeMxYOMqPTtSTuJyIzkRgEZJ7461EQ3O1SCDj6+9XQA+HIIIHFR28J+0ABSinJ+Y5/Wt6cXJpI8/E4iNKDlJ7Fuyg42kHbgEsTjNXntY2VMkMvIGCOKrSzmKE+YgYHgYOPoaidgIwUbDetfR0qfJFI/H8xxLxVVzZYJRJSpbj1Paj7UpmEZyR2OOKzw5BO7n1NSPsdiytk45x2rrUDwJOxbZgJCAgIPGfSqs0qRS+WOX67aYjsz4IYDqGx1FMZy4yQQc4yRyB61oo2MtCdrt42GADxzinLcrIUABIOep6VXER2k8Enjj0qRLfy4wc4J6j1oaQiJrogkksQOBGfWpvtM/mEImUC5z2Htim7RgEAg9M0wF2cIrsoOcqTjNQ0hph9rcFyxP9DWjYTCVSCo6cms142ZzGO/JJrRsg5UJkKO/vXNVS5WehhH++j6jpkK/KmEHuKvWybVyVAJAOCeh71BJhlZMZOetTRqwUB8kED8MV8RW1mz+jMrvGhG5aXLlGA3MOwHb/Iq9DKApJRWOMYNUl3nlcoBx9av2yq2WAJK88etcrPfiy1Y24MY9+mO3tWggEZxsyASpPow7VTtPMckKAT1x6VfjiEVtEgLAKzMec5Y9ePwH5Vm0N6kodxEAkWXUhiST0qRNzsSTsBOcAdaiTJkYMCQMFSTj609QRkE8dAaVhWLGws4IJIC84+tKXYsChBUDo3PP0qOBimQxOD6d6fKyLhwDgDJPoKLCsSKdykELtI9OagJkGFxgng4qYbpM5ICkbhj0pUQbjuOOMj6/Wkx6IricqwBUoV4GRgGniUS8YGDkHPf1FE4SUAkbipDAmiNTIWBQxup+6T0FZg2hJAeCQuwYHP6YFOyWVZYgWGeS525H0plxkI0YJDEYBHUe+arXd26RKAfnJxkn8quMHJ2RzzqRgry6EtzcrCrFiFAGc+lcpqepEtIhLBME5A6+n61dvrxkYs7Y7Yrn9SkF0CAWLKQVIOMe3uK97D5XKSUqh+d5nxNTpz9nRZg3rM7srKxGOBiqoCbDGAdxGOnSugGmNKJJ5JUj2kDDHliewqI2igsFUEZC7sdCa9JYDl0R4ceJYv4jFmQxwkoMKBkgDrUEcMk0saCN5EY5Kg9D2OK3DaBiA6gmNiCRzg0r2iiQMh+U9PepeCkdlPiKg9zHL9SoxjK47D2qBhhAiDBHXmtaSzDTsoJBxuKj0NKdKjbAyARxkHmsJYWaPQp51h5/aMhQYlLkl+Og7Uiu78hSAR09KuXFiiuAQwBPr1oezEQDRISvfJzzXO6Uo9DujmNGezKZdYAC/LA9MetL9oBGChBzxnnileCR2O8553ZPb2ofEY5YZOAMisHBrodEcRCWzI2aMuSDuAPOOM1ctZgsybBgg5FUooC0mNp556Vo2GmzT3JCh1KjOMcH/OK55pJO5p7SL6n0B8F1M8KSAjJJJz2r6R0uMGzBUBWwOfT1rxP4KaIYNFt5JY2ilKK21hjOTz1/pXuWnhBCEUlcnIDjGcdfwr8F4ha+tvlZ8JmlRTqtIuwkAkvIzgDgkY/CmyOSiSFcBs4J7U54htDEgjpwaYXJGMY9PpXyzR4DRBIzhyCOO1Z97IZCyNyW+XdjOKszMxmJAIGMZzUM0W5yd27Azx/hWMpJDTsczfaaVd0ZcEcAk9KraTZSTX4VMiPIBZeDwa6WSJblw5UEHnn1+lWNNslilLgEZPAA7Uva8qsdCqKx2ejsFiUhuSAvyjFblpehACTuU/pXO2pGwAZAABGO2OlXI5g0IIIAJxj2rBO3U4ZLmOkjuQcgMATzgnqKPtBUAjkk9T3FYgvgCCTjaCMYz+NKL08kHjsDkVftLGXKjYF6VwCQSCc8U77QpAJOAPXvWBNf42gNnuRmo5NYdQAxBOeAOMCjmuJQudELtASpJwen1qtdaitvBJLliqjsOlc9NrhTfIOnLA9cAen5V5r8TPHTrC9vbTyKzKGOxuvsf8ACuzDYWeJmoQW5tSwzqy5Uc58bPiYbrz7SGZkjAOFU9TXyzc2Vzr12+QzICCHHGcHpXoWrxyalJJLO4LliQD71QtbFLIARKUOeec5r+jeF+HFg6anLqepXx1LLKXs6Gsynpekx2M0UgiSYqASrDIPtV65QCJmACnOAo5OKsAESbgecYA9Kg2kTsWkXzCN2zIzjucenI/Sv1KNNJWSPg62IqVpuc3djCAUBBI4xgetWLe9mijQkKXX5SAuRg56g03yypLALzwMEZz9P61LFG6W4QNnksc+pquQxVRkltcJ+8EoJc4KtnAH4UpcmRQSCQQRjufSqFzKmVQj5+vHpS22YyMklCCQAM4P1rnq4WnVVpo9DD46rQacJWLjtNFMWeRmMnTC9Me4p0OpywAI7bSBkEkkkfWojdgIAZWGCAExwfxpJrgS5V0DqvygYxnNeHWyShUWiPr8LxHNNKqrl+DxIQ6/vMMSAOa24dQa7UAjzCDkZNcn9lhifGxkI52AZyfSpZmIRPLJUkEE9sHpxXzNXh9qXuxPrqOcYGpZvRsm1Sc3UwdhtdScAHtWORGTuLYTdgj0qeVs7OMgDBI5JIqE26ZYFgWIzmuyGX1YJKx9PSznBxilzkcir5rKMFexxTHiADYwccilVGdxg5C5yAOTSSwRNhmBBAABPb/Oa2WDrfymzzvBL/l4iqylZVAQSIVOSf730qukBaRFhIJB+ZQM8+lakduyOCMYUggZzW1olmiTMUIViSxJxkk/Wuqnltab1VjyMZxThMNG8PeZi2ui3FyQNhUHue1XW8JPPyMhwMHiuxtvKRhhVPrxWjCihcgDDc4PrXrQyWn9o/P8XxriZt+zXKcLbeAbdUDuzFxxuGDg1s2nhK1C7CgLAZBx+v1rqPsYaMkDAbr7GpVtpViVANpHABOePX6nFejTy2hS2ifJV+IMdXd5VGYw0eGMIEALAYYjjPpxULWaMSixJEq4GEHWts27ZCSHB6/UeufWpDZhhkAsB0wOtdsacYqyR4s8VUqu8mctNYzl1WIAoSd2eCB7Cq8+mu0u0AkYGM9BXWSWoVA5JOT69Kh8pXIcR7McE+p9a1UTlcr9TlTpMikjBHc+9NFiYlCkMCTk5649K6+SzRSBt3ADIIPTNVHtELEOjA9d3YVXKxXOYS2aR3IBUKSAcdTUsmnEqoRHZwBuwc4BPHHbmujNnEdqxlnXHJxjnuKmtrQKSCQcVPKw5jlW02TlAhJUkELyKLmzePA5IA6eldUmneW5cnKk5696BpUZO5iXAGRz3+lLUpSRy8FiUG8liTySO5qPUrEJZlyjMSDhR0B9a6Y2amNvLBUejDk468Ut1HAmnzi4UghCFI4IbHGfaueuvcZ10JfvI+p8+6/AUu3Lf61QcKOAc47f17VjyJ9pBABcYGSM8flXSeLcJqMowSw4yBwM1ziK4lEqStFgFSoOAwPYjvXwU92f0jlnvYaF+wsSszAAZ4xwOlOQHkDAAPJJ5NN2uGyASew9alMLhQdoCnlietYNnsJCeWRIRkZYDAppjOCQASODjtTkOQXBw/3QQM4PpmpFZQhBBHc4HU0kykNhmkjAI+UkYPtSJMXYOoJI+UA9D+FPjUngghD82cdRUiqgiyV5A45q7misLDKih1RVAHzHBxyTz+PNWY3ZmUlSRj6ZrNMKmYujk7j91h0P1qQTAOBuJOeT6VLK0NQKPmcEg459qYc7wUyARyT61Wj3oHVnLqecn1qdJm8rA6YwRU2LRNCsgmAk+5/eA4p0SszsSQQckY9utQ277VeRQCCcZ3Zxjrx2qxJIBGFjIBPc9qLARzokhUgYcLtPPB96rXKr5ah/lAP51YmYhU3AgggAjvVS6fc5UDgDqe5qrEJNmdMR5hABYk4I9B61LArYIHBJyBnFI2FGCMkng1ZsoSjlgxUg8E9jQUkSgE4Uk5xyKeq7WJAxkdM5xTgTk87iT1xQuFDAKCx5z7VlJm0UPwAQ7nYoznHevXfgR8IJfHmrJfzDbpSSBuVzkg8j6V594L0dfEHiCKyuCEtzHvaQ9iGAA9Mda+4PBmt6B4H0S0t4WjQmMEhWAB9c+hr4rP8AHVKFJwpbs+ezvHVMPS9nRV5M9K0XQoNHsUghjCIoAAUYGB0NagMcWCT3ycivIPEHx40nS0ZlnBA6KMk1534h/aYiEUotpfNZcZWJsk5r8vo5ZisY3Ozdz8pp5VjMZJvlPp641WCzABmAyemR+lYeo/EHTbLejXMZI6AEA59CfWvjXW/2gdRmISMsgB3M7Hgg9Me9cNffE7VdSDNJcFx1+te3h+GsTNrnVke9h+EsRPWo7I+ytf8Aj3pGmhwzwRuF+4zE8DqcDn9a888R/tKoSxglXywvylDknr2FfLM+uXtwzSyyl85APoCKzzc+XkscFhgZ719PR4WoK3tHc+nw3CuHpWc3c9e1/wCPOpakzESusQJGWODn0I9K8+1fxnqOuE+ZK4jJIYKTyD79q5xLg+eVYgM3QHvTwxUsqOQD1Pr7fSvfoZRhMPZxgrn01HLcPQ+CCFuLmSckPIxAAzk5JApoKgHAypqFMsXOPnzjk9qcuU3ByVC8nI6V66iloegoRirI6b4c6O+ueM9NsgN0Jfe6gZJAP6da/RXwdpcWlaVBalAxQqUzg7Rj2r4u/Zo8PNqHjJ9Qcho1jVY8jGD3/pX3VpMLCJQVVCBjgdeK/KOKcV7Sr7KL2PyTizEuVVUlsjQiiJyR1PXPpUiIdqEqSDznHQU+FSY0UEArgGrIXAwOSeK+ASPzq5WMIUDauFA4IphgBILAkD+EDrV5uI8qQoXgAjGfb60oi5DkYGMDBrTlY+axjz6bHKCHA2k5A4/P9azL/Q4nQlEBYjA9sV1EqhiOmM1VkRFJAAA9qzcPIuNVo881DSDCS4Qgk4Oe9WdOj8tCWOeMbcV0OoWizkgjJycDpgVmw26qp2nA9SKIxsdCq8yEhiQMXcblJxg9wOgqaSXaSgUjjA4piSBWIJBPt2qNpByeS+4AEenfNaW7ibuMkbjGcNjOcVi6nciNSrBgxGTkdPxrXvroeQU3gEjICnrXC69qRIKCQ7CDuZTz7YpqHM9zenT5mea/Gfxf9i0aW0gdvNkDBkHAPoc+tfKeq2c8kU95I0qyzEkAr8v0Hc19I+LNMi1O8F/chjDGxJZhheOOnQmvDPiNrqahfeTFkQQHapUAZHpiv1ThyTSUIq/mff5O407QgtWcBJJEmxjIqk9myOPSnPKhYKiBVCjqckt3P4066IZdqFQM5ORVV/mZQCAemT2/Cv0+CR9ykbHha3Fzr1nFIS2XIIA7e9fQFnG8dtFFGcInAA7DtzXiPgNhHrCSjOQAoIHOa9ZXWxGpQBiVOCelfZZVG0D8i4xqt1YwRuQKfMdQDuY8nNTEGLcCMkjHHeud/tpVDndscjKjsT6Uq6+WVSQSSvQnnPeve0PzRpm8hL5YgAn5SD2AqNCWcgkbRwAPWsCTX3fIZSgxkKTnHPTNKNWCxAgHJ547H1pqwcjOk3uVIBIweoOMGlR0XknBB6Vy6a6+4gqWC9OOmetOGt+YChVgMEgg4yaV7hynQyMSzeXgAkcnj+dILjbMHZgQwCjJ/KufTVJnjIZyx6HJz07Uv9oSsykEbsYx/wDWqbDUGzpHnMYJGBkjtSC5BDAgMCCM5rn31bCOZw2QQqBVJJJPJPoB61IupAhQQsYxg88ZzwazaZSg0W7nfcOVjBA7e9NWwbgkk471WGvg4CgFxkAdenU0v/CQCVA6gAHGcHgip5WaKL7F2PS0mnUMwUnqWOBVpNPSJ2jCxkBsiRBkkD39Kyf7eUs7BVJ7FjjAFNTXQhYl9wbnaD09qXKyuWR0DRxptAw56Hae1TQxBwcEZAyQT0FYcWsxMhYFVAHPqaItXD78jaAMgg9fWnYXs5Pobyny1AQ4JJOeuarghQxBBJPOR1rPi1mJiQGywGTjtQNSimGAwUjHIOP1qGkaRpy7FllRpHBUDIyRjpXNeMxHDphdEKhs4IOM49624NSS780qV2x5DFuD/wDXrC8WyJPpIJdVjyQGJ+736da4cTCEqb0PeyqdSlioWbWp49LdzsHDszIGJ2g9s8daqEjzEfJJJ4JPJNTzkh5CACW43rkbx2OO1RxkqQ5UAgYB618PJWeh/SNF3gmHDOxBJA5x6e1MQ7MEDJJyQTUxAwXxkk9qg8t2llOcRvjAxggVLOlDgxOXIBPOAepz3NJEcbgD94YJPpSs4BBJBGCCe/0p0Lkkk4J7HGMCpE0TQ20e9iOE25HqT6Uq25dyQuEUjLHv7U8kYGOG9aaA8QPBLE4HvUNDTaIzE4wxkDjdwB2FSeaYgADk9OaaFC5U5BY9cdKaQDnByc0JXKWpI2wOjMOQN2fWppQPKJAxkZyKrthsZIAGMe9Ds0kreWWMeB8pHIbuc+mapIYokZcE8jAxx0FTBhtLHDBlwR14ByDj196rjcA/GTg4zSj91GvzhUAIIAzxVPQaHAhHQkkqxwAO1aUDFXMQOXIzn0/GqCljsIPGRjI6+tasCI7DAIJPJHbFZM0VkPjYljk4I4HuasMSMMAo4xyepqKWMbyoOBjIwOtNKB4CCCGxkgc4pDVgWUM5BOCeOTUkDAuATz0Pt6VVhj3ggBh6E1JASkgAOUIwcDJprexnUSsyxdOdoGScHnHQ1QkkEkqBlAGcDI6Gr9wqW6Egk5OfmP8ASqE0xLbQVIznnnH4V9HSlaCPxvGw5sTOy6nPa7GY53JXBPBPrWHOjMBgcjnb6gV0erssoIYZb9DWDOxzgLznGPWuapufR4B2pKLK+4OQUTACnLeoqKVgsMYQgnPzH0qzKpRWDEqAQKYqRDAK7gODk1KZ6clcqtCglIwxVgAT6YPavS9Fw1lEARuCjJJzkf0rzeIlbsqxJBYEEjoOwr0jS4j9lQKMkgbmHGa3hqfOZtbkRZmeKFWYgnA4C8mqbkGMSEFQedp7VamULj0qrPINwwBtPHPrWmp8pyozpMK5ZW4649Kq3LktwRsbr71bn++6lcgDIbHBqhOEEQUjKg5HbmhMtRK8uERyXxnsO9VTkqGQ4PcZpz5lLE8LnAHvTdicKzZYdsdapM6qcEMXERDE4Oc7fWroUFyEYkE5GajiVSysVw2cL7VP5TPgAjOelcdaV9D7XK6Ps48zWrJrS3eWVUJCnIO76V0EULIpOQQO4GcisvS0R5CXLZXkYOOa14pncAGTKLnavoT1rzJ6n1MFobWnsowCcg4yK14JxlkUkH7xyevauREjRzICMNkYOc4rooJCVQE5AIOe4NfF5jhZQnz3vc+PzbDShP2nc3VlMHBcAnBO4ZqjqV18xkJyCcA+pp02owwWrvKyqSThieh7V5X4s+IpkZo7N8JGSHYg5JHp7da4cLg6uImowifPwoynLQ7zTviNFpeuWenNcCITyBGc8hTjv7ntXX+LbFde0oXCDO0YcnkEknH0GP618rvqEs90lwcO4YP3HzA5zX0n8PtcHiDw/DI7CUNCVbvhugGO2AK9XG5VDBqFeO/U1q0FQcZo82u7BLaUlVVADtKgY5FOSxeVg6xtwOSBxXS6vpSLdlHXLFice2etOishtypyAMAe1fQ4es6kEz7vDyjOlGSOfNmfIZSDkDaSTkj05quYCi+WUO3H3iOtdRJAGt5iRgRnaSRgk4z0rKe3OAzsQmeBXRJvudasUIbMXLIojYqTjavXIr374LfCpY3g1zU4cBgWiG0AA+uP61zXwr+G8viPUYrudGgsYJVYsBnePr/SvpO2wsawqixRJlVRRgemcdia/NuIs2dP/ZqUvU+Fz7MlFewovXqO8jDEEgJjIOepqGRYwuJELqATipztZACMqOfoapzgsx3PuIGB9O3Ffml0fn6Wtzy3X1aPUpz8xIOOT8oz0wO1RW7iWJQep6Ed61fGiuupNKQAGHAHAJHsPasK2mDSEEbTjOAeAa9ylK8UehHVIsxWilizKCexz1FMaF0clCzk5yCBx7fSphMzsABwepqxGC6gqQhGSGYcD6jvW6bZnK6Ob1m1xbOqNtHUjrk15lfWRWdjHCSAclV4J98nvXoPiTxba2lwNPjAnvM7jHGuSAe5Ncu6PdGQlijEY+YdM1+scKwq06Tc1ZM+hy6E4R5pLQoaaUMgMrbBjBz0FM1OeG52woQykhuOxHSq96GjRo1JIzgse/8AhVI3DRbAI2cd3BGE9znt9K/SqbW59NTjd3NWJ2VD5jEk8/NyTUDkSM2CSMcjOMA01JC6HkEjPQ81JMFCxgnPGWHTn611pnfG63I4WETFQCxJwMmrdk4DsiDLH5jk9KpBD54yvDcA5q/EVgmIJIwvGPWtURLUuCUKyggkjnHpUJIkmYmQhB03HpVd5p2kIDDYxBxtyfzq5Eiyne44XqG9e1U9DiasRTThHBZgcDBPTip2dEiRD8wUAg5quwVpMlcnOQTT8JIxBcqR0OOnpxS3I0ZKzFlYAjDEEH09eaYJJZMBG24Odqjp+J7U0uVG1Tkgce/vUkbGNiQuMjJYfqKaRm1YW4kR2PmpkHkegNEY4YFt6kDHHSkmQsys75AXgDjvTWdAhZMEEZyO1UToQTSMjqSOB096y7q5LyhSCFPIYHr7Yq1csflYEkY7VTmEaMMA4HJOcnPfk0rhY5/XJVN8kAyHJyQR0H9K6Pw7A22MyBiq5AC+tcrfTvfa6pklZyeZJGHzHA4GR16V22gK3kKAQWIJyDwKiWxnLU6K3RXjBIG7HHPSnoRgjIJ6HB6VFGo2hwMH19aNmw46E89etZaEDJ2RgADtB7ioJnVeEXCngZ7VPNIvlH5MhepxVWV0VlbOMgYFBqiIuJCRkgkbQQelVHkChgCQw4NWCQrs5dSV+YqBzj1xVSSRMyFIgWc5ZuckfypNmhHKwUsCdrcZHqKjWZFJIOExjA55qvIVeR3G7djbk5xj6dKiD/Ly2COlZSVx2uTEgOxXlyd2M1flIe3Ubskg7iQDgGsWQlZSc4JAz7+lW7SWV2KAqGbgg85FcM4IhwM68kaBGiDkopJAXkDPeqjyCQqm8AnCg5xz9a3bzTTZBZ3A3DkD1rLls1WBeGYyMwwe/fGPbNZe0ikdlJxKMbq0xIO4qcFTzg+n6irdtE9w5AwSDwAOo9fpU1rYNLwybSedpHIPvW/Z2sNlCCABJjBPoe1cdSuktEdyS6DtHiGnRiYHE2Mh8YIPbBqndzyXUjqcgH0GARUtzM8rZkkJPQkjqOw/CoEYSR7kBC525IxyDXl8ilLmktTop0+rRyev6IXYyQxlj32jmuJvbZoCcKAQ2duevvXsIthIS/UEYxXH+LfD6JueOMsDyAoyR+Vd1OUVodTSOJlcP0GACA3HINRKpdgqnIH61LIihSDuO046EZPcVXUFHAAwe59BXXdEpD2QliSpKgdSelLHGJCQDkjmmliwAAwc09hsc7TgkdKQwUFhkMAV4JHpT5MAAo5BHXjqKhiYsCAcrnJHrUoQzowBwe/PQVDHY9E+EWlPqupXU+0uttCAzEcAE16YIhCzqy5GCATxn3rmvgvCbLSZJApzOCCfVB3/AAxXoOqaWzwiYEKjDK5Hb1Br5f8AtNYbH8s3oeDiKnLWs9jCklEkTKCCCBzioYiSnGAM44HOKbKj252EEMCccdR601JSGIJIbGRgZyfQ19sqsZxUkbJ3VzoNC1WS3Ow8qOBzXSQagZFBJ2k8H39K4eK7RYkBXYxJJye4PB/KteDWIordZN7PjO1l5JP19q+SzWk5TvA8rE0FN8yR0Ml2HBGePX0qtdanHA4QSgllDbe/v/SsB/EiSMAE2RhQBgAHPfPqapT3huDu3gAfwk8kV4dPCSnL3kYU8LZq5vTamNxfPDcnB61iyXPnXBLgkBsL7D61H5gDgA5Yjn2FSCAhd4IVyMDcQBk+p7V71PAxj0PSUIx2RZtZQJVDny1zgFskH0rfiiLQksRjGQKztFszM2SdzLkbc5z61bvyDA2xyFAySp4/OvOxdFKSjE4a0ve5YlDUdVkSeJUQAqMMygbceuD3qOG9e9miiUgIuSS3Bwe/Hf2qm6h9zYJHUEmmRSmAoScEngjtWLwisaKmrbHc6W0MaxeafnY4APOa6mGIttIQBegKgV59p8pDBSjKxG4k9s9677wrqcRt1tXfdKrFck8k9fxpYd+/7No+fxkZR1RbeIbVKJtOcnjGap38RWKSVSAwHQDHTvW5MA2SB8pPFUL6FUgdwN4HG3OODXqzoWWx5cKjucPdao4JVwNh6kjFZ9zdI8quo47kGp9ZjMlwVBxzjOOtZ5iKKVA+QAY9S3evmakJObR9PSpxcUTyXCsgIQhcEA5xz9fUVlTShJyQu5icHFOuHaKMRh24y3POCarabdBZgxbJ6nI6DPNb0afJqd8Iciudfp9xOLdJldgVGFGOoPWsnX99ywdySAMlT612enCO8hDoA0e0AZHWsHVYV3SoRh1JwR2z2+lekqkqVnc8mNZe1tY4y2nXzCg5cjdj29avCzEsbFQDxuyeOnWs64XyZ8gYx8u4dvarOn6lJblhMFKknafb6V9ThGpxTZ7tm0nEdbwBtu4qTnjPYU+QK7AoAuP1pvnoGd1II6AE8nPfFVxKVwQhfJxx2r1VFWGlIl+ZmJxtGfu1ICQSM4GcAjv61HHIxUE5JB4wKHY9gQc8Ec1naw7MnwnIJBIBAY9vao0UPtJGWB4bOM+9MZG3ESD5eCVP6U8SqGACEDpuPGfwpMLMlt1LcgYOcc+lRsxBzgqAcHPcetFvO+8kjC5I5pSy8knJIwcdKxbHqHlFwJCcqeeMnApTMFYgAEYABIp29kA2ttYg4IPIH0piqMEMwI657k1zVKiSC46J0MrIYznG4MTxj0+tTMwjZCODgjHrTo7cybRkA46DvU40dJI0jaRnGSTgkHJ6jNeDiK9JaXM5Titx+nSTteKFPyqnzAnnOa7TR8wkljgNzyOhrlrfTkt3id4zJGSQy5IJ9Bmult8x4KJwRwCc4ryVUpxldHiYu0/hOntyX2kMvPTPFOu7hUyWABJwNnQVzMd5Lb8MSAPU9KdLqhuoiASoyOV6iuuOKpnj+wZty38fllQ2GyMYNVzcDGOC56MT0rKmvUTBYYOcAEdfemx6hEzFFO5sZ68fTNX7aMuo1QZvfbAiKWAYjkjPBp9rqSAEuCTwcDtmucl1IZCnAGPwFRLqWMgZABHzEdaj2tPqHsGdlPqkL24AGcHJIPY9qfADcoWABIAXPoK5O21EyuwJyD/DjgVp28koQOHIB+UAHqewqlUi/hMpUuXqWb1AisoY5YciseYiMFgGYkhQB2ycVsrprzAtK24sRhPTHvWlYeHkuMoTliegHSm4VJ/CjNVYw6nE3MEsz4Y8g4wO2Ki/syaZsKcDuSM4r0S58MQwEFUAXaBjHGR/WqqabFbuXKAkdQTwa5ZYSpLc1WNSXunFvoc/lqAgYt78GpbXRo7e5BnJdCOi8c11ovoJVBddhU4IA6VS1UQSYeIMT04HrUxwOl2y/rUpGStlAzkgYxycd6mitIQCAFBbjOOcUz5goAAOOM+vvUKS7XbJwc/KBzkVp9XjHoV7SUuppf2bbIxcOHGM88Z/nVaazSNxKoGfT0qCa4QgAHJxnn1qo2puDIxIC9hngVjKEI9ClGUuppbROcmRgueQrY5HY/8A16g1DKgBSOmBkcj3rBvNSKqWiAQtjdgnDfWnya8b4RKCAzkq2TjBHp7VMdNjphQkncydcnKRsICySDB4GQxJ5Ht35rOjVigHIfOTx2q7qG6W4UxOgQAEljg7h1GKSSN4mOUxuUEc54PSvs8sh+7ue3SXLFIpuoVy5GQDzg1KpiCOZjlD0x/KnvAVQnoxGcEdTVe/TbCkRIz97Ir6eEbI13I5bK2vYWEQO0cAdiPeqMuntjCEMOh56YFN2zoQIpGQ55A4yKbFPcRE5UMSee/FaLQ2UZJaMih0eVJB5QYv2IycCrsmsXuhkCUs6sc7Wk+6PpU0epTrEuYlDqcDnqKzryOXU5hvTLE4x6fjVqXKO8tpHX6R4ytp1QPKFc8FeCR+Hv0rqrK/tL1SIzhsg/NggAd/pmvHT4fJwoJEhyCQcED2I6VegGp6VHmF2kIXdtDZOfTnrW0a+uplKkpbHrVzElw2VKlcYOB1rkNftG3EgBxjpnqaxbLxxcWuIrmKSIjBO5TxVq98RQ6nE6owBPWt5Ti1uZqjOD2MKRSZSSOB1FZ93MhYgAqMgKGGMnrWlK0salguVJwWHIJ749qo3hd2w+CO+DnH0rjZ0JdyzDIhWIbQrdznqavwyW9pBJLKQEGBn0NZC2zGzDq4Vw2Ap4A981Na2k2o26pIFJLY2A5BHrz2rORDidKLNHiJIySuRj0NYUASDUyG6xSA4YEYIxxW/psxk01WY/P5jRlSOgXAB9eee3bqayriOVLxHMfDttB65P8ASvLxFraGDTSZNLbyarrJlYswOFAbkqp5Az6V6VoumQ2WngGIJImGMhJO5fTHSuX0a2CvGxUF1bJOOhHSvRZ7bFuhd8llAYt3JHP868NL2ktj5nGV23yozvEDRxWCjy2LunUD17n8K8p1BE88KBkDIBrufGHiAWbLCCDMpKY3A5GK8vub6W4ZsgqSfmI7GvfwdFxjdm+BhKzky9gM2MjHQGn+UBgMAcHg+9QW5a5vEWU4D4XIHA9DirUxIyEAbkD6e9d8tD1noLHGVOQMAjkDsfWmGMsCVJI6nIxg1G7kbQTgEnLHtUkaATgZyOpOeK4qk7EbDVQuRGCTngnuKvxWJ2o8qKVHyjnke+KS3hZSJQSGByCvbHerRgfaCWCnHb07V81jsZKL5YHLVq22FTkbVOO1WbdGwS45PQ+1Mt4UDAsP4toJ9cVZDjfgEE9q+Zk3J6nnyk2SRWJlBZWICkHOewOTXtPgWwhu7OJjKIxjAG4YFePrdBAQowMcj1NObWrqMAQTPEoxnaSK68M6dOalM4K1KdVWTsfQV1qOk6Qxju7+K2kOSA5OMDqcjOawYPiVoUV40BuXlC5PmRRkqT7E4rxGbW5bggPMzHkZkkJ479en0rNu9TdiSpwemVNfSrF0WvciTTyy+spHumq/FeyWMGyRy5IKs424IPcH/CuL1fxVPqs0k88zO5G4HPBOemOwrzhZpWYB3Zw2SWz09Ks2UpkKoshckZGDwR3rlr4qo17uiOyOXwpo7zQ/E1xpF4lyJWKH78agAc969m0HUxqNrHLGcrt7nJ555NfOkCqAyhsdzzXZeDviPF4f/dXrhrYjGc42EdM15uGxPLO3c4sRg+ZXgtT251EwJIyTwc+tQT6a2wMCGZjnaB0Fc1a/EzR7xAba4yoyQ5IAI9RmtjS/HGl6sDDFdB514ARSQR9fWvovZzaujz1Qrw+yc/q1obiZ0RDI65G1QMn2/GsvS9HFnEYEjZUGWCsMEZJ/TrXTR6natrb2ZYmYKJMkYBBJ/Ht3/DNbE9nHEUcqpBAORzwa4oRqwq8yZ3QxFSnZNHHWV09hcKRkqDtJIyK9I8Oa1BC4d23RKu5gBknv2rn9a0eGXTHliKgx/MxU9B349eRWX4ZSSOIOXLA5BJ7A9B+VfYq1alZnoVFDEUzqPFni3TdTtikEcqzqcb2IAI+lebidprpmYknJAJ74rqdT0gTsWJwG4ypwQKyjpccJAU5IIBLfWv5b4xw8qWLceWxx0uSnHlR1PhScvpUBIKjaPkPbNas7LFDPK+5IkQlmXHB2nBI9CeKq6Ja+VaIcA7TgDufw9Kh8aubfwhrU5O1BbsrHOMEjAIPsSK+WwavOMWebKzqo+AvH9y17q11cyDdLOd0qk5AYMQMD6Yrh58jIwcEevSuj8XSK128auS4kLOxJJJJ5Bz3zXNSOrR7S2T1Ff0XgoxjRio9j9jwCjCjH0IImJU4JJBxmpNpzwmCeSc0yOE5cZI28jIxmlkvBDsLsAAcH3r0UrnrRqpOwpQxqSTljxjHWnBskB8AEZxnpVdr8SsSmNgOASeSPUCn+aQ33QG6HPGKTizqhNPqXMqigk7hgkY/lS28ghAcqpRxuAJ5A9x2qrCrbthyARnpVuGAFCCMDHespRO2NieGYkosKhQxwMnjH17VPZwLdGZBbq0jZCtzlPce9VYAsKhQAFByMDpVq2uRFMpAIJJyQcZFYSRsvI6HS/DsBjUSSsMDuMkH610ulactqgRHDIT1PGfSsjTbsRxIxGUYhc9gT0FbticAqCBtPAY8kVK1Mp8xrQbgSC2WHcdvSrtouGKucMDgEHIIrLt5CR0JA5NaVuy5BJwOvJrRHHO7NbaVCMo5ByfetaMq2MEgYzjOD+dYMEwLEZwvY5/pWrYSjKktuI+X61tFnPJM6S1lQIpbcT1AzmtFcTKQFwQB+NYNowUkuST0HtWxaShgAAAeRg8596rU55KxR1KxjbJadYyP4Suc/jXG6qDLaSI5IZkKkH1rttfuFgtgAyqzcsx5wM/p0riLm8D4c4PPDEVvBdbF073PC/FcU9rdANgEHDc9eeDXNlQjOZHLMc42jkV6f4+0hJpJZoyXLZJlUcKTzjB788V5pq0Zt4CGGTjljwc1u9TSUrHLajckz7FcsudvPTNZLKUkYvgEZwT3q9PEjSEkgHOc9c1VkEalIjvLMcliMgD61qkkeZNtspeeQCRwwP51GZNxySRk9B3rSl0xXj5BBXIIU9arDTwqBihKjOcc4rRWOVpkCzhCQBgdj3zVuC5UskbOQ7AkHHH5+tQSac7bAOAOVb1BqOSwn4IOTninp3M05LoXrW9AySCGBKnPGD6/SrCXQJBJ6HketY7QTqBkEnOaXzJYMKwODzn0rNxRvCo0dLDejYASARwBng1oQX7RvkBXJII5wBXJxXG3IIOQN31qY3hOCpx3xXPKJ6NKtY7y3me8GSAXJ6Duf8KnFgCpLnBIyAPX0rktO1sowXk4OS2cV2+mXA1JIkiwXYbn3HgD69ufWuWd47ns0akZrciht1ChhEAM45HWrxt0tLQyhwN2QB61cle2tEcSSjzBgbVGc/jWBf34mIRCVAOcAcGsk2zr0Zl3TESsVBILbgu7OAa6HS7uX7OASQpzt57VhSW6s4w+0jnrioH8SQaGpQHznBLYzn8M1cYyk7IyrVadKN5ux2CAkAEkgEkAms6+1SytAfPnSNgeC3PPpXDXPji+ujIEKxxnJCoegNZiNPqcmHJck+vBrvjh2tZngzzSm3amrnWap4vEqPHaIBJjCsB1I74qpaT399saeAyKSAVbjinaNoiSOSVVGAAG7PNd1pdjHBCgI5BzjjFctWcFpBGtJVq3vTdkR6RGJHSIQNGw4CFSBj2J4P4V0dtYRbgoGCASVarWmxlnjJKEYyCSK3l8OxCESQFWz82FB6ntXmSV2epB8uhzjZi3AAgYyAKmhxH8juGk27iMdParNzbPBO6MmMAnLDofSo8r5gyDuxk8UKJ0rUVXHyg5AB3HAoI3I8oO0DBIPf6etKijLEEn1GOlRXjslo4LhAo6dh7CtUi9DK8U622mWpUsoDY4AyTxn8OteXapeLcXZlDlw/AU9vat3xRqb3t3IGfeRhVzySBwB+QrI0XRptUvFAQiMgncR3z0r0ofuoanl1580rIl8PaQ+tXhRiXjBHAHT8a9k0TQk09IhsAOBlR6djmqnhnQP7HgMSxrmXGWI6Ac10iCSMk4+bAGRyDXFUk6krowUXe5PBEN6tGuQBnYe5FOKFskkBh7VEGLAliQw/Q05ZCMZPJ/iFVBD5R4YhMAc9KfErODhwD6Y/WmrjoWJyeg6GnSEgjYQMcHjoa2SGlYxPEzslqSMgjkgHrXDuwfcAuGJzmux8Vu8cRcMAQMEnoQa43AwJFYbjwFB6UTjodUI6E1sXmZY8EnPArrNJsgdjMMIAMr6n1rD0i2CTMZcFgOChByfTNdZZQ7IwRkkjgdMf/Xrikle1xT7DncpI5UsgIwCD29Kyr394WGAQOuBWs8JOQBlcEc+tZd3E7REBCGYYIHNEfUyjE5nVbkxggnIxwB2rG0vxG+i35lQhiDzV7Vbdj5hdGEucA56D6VzctuwY4GX78da7VHQ1lCNj6L0PXbfxBp8Ts++cAck5yMVna3ZsXkACkAnqOv09q8m8GeLW8O3sZmfbEp/iPf6GvZbTUU1rToZ4pd0TKQMnOPw7Vgrxdmc9lF2Rxd4HiydoDc4J6Y/rWZCSdwlILEHJXgV1OsaTESGeMOw5BOeK5ieIwkkBgM8BqTlrY6YWaM29tJVwyFdgJyR1AqpAxiYkDBJ6+o9K2ppPPUoMK23AIHU1TiAiYqSN5UEsOmfSlc0Y6NslSThT1AqZ4g6kqORx71EhVME4Bz1zV2BACpyTnmkmc8rIzLmJIYD5vJ3AUFX8xRnC8YXjgdua0ZYkEkshYFQcgkdD9KqOjK5DAFidwAGBk/yFXoYsYVPzAAkdiO1RbUGXdyCDgDGc1bkiOURGViRkhTkg0y7CxoYgcMRw3oaaRKV3Yx72V5pnZiUBOQPUdqZbxmVwoUuQNwC9wOvFRXMrCUkoCBxVzTA7qSMhweD6Vadjfksi8kEUoZ0bMWMDA5BqD+zEIaUkg9fYVq2MYUMSN8nA2EYBB6nI7j0qybATEhV2xHjYOAKLmLuc08bQwjehVmzg44YeoNZUkrrIQAQB6iuy1SyEUJJGQBke1cXcSgXWHOB2960VzWJOhDKGAyc81ZjgDRkEAE9weaiiLMgBXbk81oW1uJMoDtbgk4rKUrCk7FrQLFbu/RxMqrnBUg54r1PS4PKtxETlB8wyMc1xWgWbIWlQMQp3Bc5xjr9a9Es7SRrIO6hQBxg5zXPdVJHBOV5GZODIZVZgqYyCBkk+nsK4XxPpgKhyGYknOe3413NypVioOCD09KyryJJkCON4B5BGc12RsilZo86ttLaRgSMgjg+tdPpunLbqrqGQdcN1x74rQS1jtWDIAmOQMcVGSFJBOCx/I1L5ZGbiW1AKAlQVYZ3ZxxXM61aqqyQg7QrbsHkEnqAa6iHMVsACCcdQOtc7rLGQsSAT2z2renFJkwVmcH4gDwogQggkblznjsQf6VlRuRICUUqeA3OR/8AW/wroNYjYxRFYssR8wJ6HP8AhisOJS7hmTaVJ6+lXJlO1zUsJAF2SgMM5A6ZHpmtN1V0IiTYrcgPzg1ixOFKYGB05PWtiKORmjZSHTGcgdD6Vnc0gkOW1Qq5IBx97B6UzyI3j3gFNp7/AMsVILV33A4UAHJByQe1Ri2eQAtiQZywPcUHZGC7kUtupkzgBcAE9zTcLvJJG3oOattZ7sOwJxwAPX6VMumLuBJJJP3TUtmqSKQjIOMYJA5qzb2kaQuTkP1AA6mp4tPePJYlhn0xgVMYiFBCkjJBFY3BlQAYTYWBByw6Z9RVmOMPIu1Npwcn0oCBmAReT0z61PDCCu/cyDJUkDOG9KpGcnYswwjAOckDNTbsqFBODx06UkMeJAQ2Rt25xk1dhiXAJXJPUVW5zSnymbJahCSq784BIGcf4U1gwlQqCUJ2naMYxXQW9qqorMw2scbT2qncxRRz5A2KDnGaSTM/bpHiquMgjkfTpSSj5txALfw+h/CnqxZiCgQH1PUUNMUyFiLgfp710XPJaGJDmVXAwQOnSpTGDGVIwSSRzT0IcoCAMnrQxRiwXqDgDNO5NiNFCjJAJHBAp4jGQwQAZzgDikVCV+YfKD2phkKggHjP6UrlKI2Zk3AEbQDnjtSOV8okngGn+UJAQAWwc81IFTlGAAPX60FWsQxOu9doJPepAxAYhiTknntUsZQ7wvyHse4qNm3gKF5HYHOaTBDSTKCDyacsWPunBHT2pm0eYMnA9qkUEbiGzkYHtU3KSGuroxU538Y57VLvRIS7EFxgAHvz2psikMuCGHQn0qMlWKoQCFPGKaHYdPGTgjGCecnpS2uEidCQTnK56n2BpwAZtrA4PSmk7WIySF7Yp2Ex/C4jTcQABz2pWOQ4zgKevrQhwrFSRk55OTmjBXI6kjJ9q1irnLUnZXERhtVRkgnqe1WORnACgDn3NItmwCybsqeT2xVp0XyyQME4xkc172Fo8quz8yzrMFVqckHoinEhYtlcp1wTg5ociNhldw784xUith8g8enpTHxFGzsu4jnPcj0r04xsfGVKnMMRWZWJG0Hj5h2pojKckZU8bh2/CrY3zRRBxhSuVAPIGfTtUP8AqcggkdMmtUcjdyFMxykBzIoPBIxgfSljgO5iSeemamimScFgfm6EehpDOIZihGWU4warUybHrAPKVUGCOSc55pzwFVB83ccfTH501WctwvmHJ4Jxz9afOwYABQw7AnpQlcVyM7WCbCBg4JzRMmyQEHk/xetSwJHIhMgaN8jAUZB9cmpHtQykg5K9CR0pOI0yCK3U73BILdSe/pVu2tTy7EEDoAeppkcYWLDMMkjBFWVQNGwY4PQYNcdZe6z08Ev30fUikYswQHauQScVcjkGwgvkZ7jOaqSqBtUjJ9RViBGScEudu3G3HU18TVVpM/pHL7OhEtr8uCcFM1pQQkEuBtHt3rMtIJGmBzkZzk9j9K226gMQDge36VzM9qKSJoUchigJJPGOwq4m4qocEuDkc9DUEMhRSijDnByOw9KtRRByzEEhRyF657VmzSw8qHmUg4Xv61KiK7bCSMDI/HvSQoG2AqARyT609giMAQSWJFSLUmEYQKAMqRkH3pHI2KEXJzz7CkRSSDnAHQZzmoy7LIXIIXpgdqVxWY941jTKAAsMkD1PWhXdShKAAEYyc5FOwjMGOQ5AA44xTTFuYqo4HJOfWokDdhNrlpCwU7jkADgVGT5ZKFmjyvP0+tSSnytqscEdTnr6Vn3d/EpdC+7jk9MH0pwpyqSUYnJVqwpRc5OyJLu9EYJQbmwPlB6e9Yd/elxl+CuSMHpUeoakmQSpAzgsO/vWTdymRkKvkds9xX2GCwEaSUp6s/JM94glXbpYd6BeTGaIiVi4YZGOxqomI1LyRyuQOFQ8n86c0wAYR5LjkAikjkYlVIIQ/Mc+te6o2PzSrVk3e46NYo52eWMsSABuJO36DpQxRZAUOEJyeetKd5YsWwCeNw6UghYyKrkAZ5OP5VpZHJzyEyDI7gAAjGPWo1i8sAk/KTx6DParSQFXA4CE/nTjFHIAjj5AeRjNTJWGptEAQic5Xa4XkkdR6VD9lVp3kdAxHK5HQ+o/CrRgDMQHLsTzzn/PatG00yebIWIupwq7QSSc+noK55NLc1jWmupkpZi4RJHXOOdpHSpRaiRRtUFCSMgcEjqK7DS/AtzdBi6vGGOSCCMfSux0X4Uy7PNMLJET94kck55x+BrwsZmuDwkW6klp0O2FWv0Z5NH4Yubhci2LI6kBtp6eo9a3tP8Ah1NcPa+bbh0BwoI5Ne7aX4Aigt4xlZCg6Z5B/pXRW/hyC1jQbFODnOMZr87zDjTC04tU1qerRnibr3jwey+EKW8LEoWLNkhhnGfSuk0P4XW1rcpK1sXJHO0ckjtg16u2mwRtljgc4A7VYsYFEoJTIHQ9M1+XYriXFYlv3rJntQxNZKzkTeGdGW1t4gkW0KuMNxgV1UQCR8kHPABFVLPMcaKUIGMgZzWkqhEVwiyEnO1iRj3+tfM1KntJczZyzk5O7IpXSGEuzYVRubnoKrNOWwACRjO7PWrVywCFyASOcEZ/Sq4jUxBwMjGcDrXNKVjEZJMpCgq2SCCV7Gq7psIJJye471Kq7cEZIyepz+FCsHJVlI9M1zykIZ5IJAOSuO3FT2rEKwwVGMelJ5MpcjIKf3QOlSbtpwVwcdqybGaNtcuMgE7cAdasecSVGegBJ6AmsnDIpySB1Jzg1E96BhQxMYHRu5OB/SlzC5Lm+btFBKjDDqwPWoJNQGQp3MepJPWsb7VISoUErnoBV6RUwhfBdcjjtQ2ilTRJJcF33lQcAgZPSqct6ybmbovOMU26vYrdMlCcnAAPUnvWFqeoGQkK7KR2U4yfQ+1a01zFxgmO1XWCynYxA6YOQBmvMfE7veXJdZlZGziMLgg9+e9dnPcIzEOQCBkr1xWVeWC3kpYqoBOeMDI9hX12TYiGBrqrLodCi4r3dGec3GluwOIGlRRllBwSO5zUUHhotEQgITOVUnJz7mvSI9NgGQyZydo45P4U9dKtoXBhRkkHXJyTX69DjaEYpRieHUy5zlzSkecw+GHddyKdxY5zyAPT61Y/4RZmIWQZI6L0/WvQo7FEgdgAAGzgDGSev61DIkEMiuAARgnPY1quNJz0jEyeWLucD/wiijOIxkHG4qeMe9Q3GixW8JBch8kkEA4/lmux1LxDb2qkAqcHkZ6iuI13xJBdqQEdZSdylSAoA9R1P0r6/K8xxmPkuaPKjzK+HjR0Rizqu6RcDfypJHb0/wDr1UW8NrIkSlQT8oz2pl1O80yhCrIwJYA4bNUzco5MaEDnuMkH6190onmbbl9pnkLFRkqcnHaka8d3LucgDA4qixAKFiGfGAQSAfwqG4ncsVBIUDjB6+1NRRcXY1prophwxBYc5NV5dR3RYyQc9M9aohHlKgtgDnk4qSO3LsCQcnjHpVezXY3jVt1JBdSCPcegPHPTNIiu0gYnIznHtU0dhPJlUTKgZq1BYSMQrrtA54Gcio5F2NPrDXUiQlQCNoLHAxRllkUBN5JHXkVdFiDPvBAGPlXHQ1OlgxOT16kY61PKl0IlifMpxxSTO2E+QEgso4B96sW0JErHJIIxkGr8EBBZCAFIzx3qdbM4BTg5BPFUkjndfmJbNSiAEnjgEnqa27W5TYAWwRjj1rFjxHy3GQGBY4pDfoWfDqx/2e3t9a2jqc7tLU6eG+CoSeueM9DU/wBuhYFg4J6ECuKOslQ6u6gqSpUnBB/GpBqspQBsbQRkk881TiTynWPdRtgghueMnpQdZ+zAqpAJBXKnH+eM1yT6n8wCsCvqvaoP7QnRAXCkjOGwcZ7VnsNQ7nVyXIlJJICDgAGoE1ExuQQGQDHpiuc+0uwIZ2weePWle5mZORsLDnYc7fz6mhTaH7NHRNqCAIS5QK2fc+30p0uoQSxgq+WDBmXngfX3rlmkZ1BZWBYZwTT1cM6gAovGQD1NUpi5Do/tgIQNICQcg+3YVZW6RACZVYnooPI+tcpE8q5Mgwoz905+lSpchiVJIOMg9zTvcXIjorjUlBILfKcAD0ojuRMQCWRc5AJwawhICgcnIzjnrkVKbsROgZuWXOAegqWy4wibpuA4BOAw6DNV9QuIvsbhwSDnnGcHFZi3T7QwbAJxz2qvf3DyWkyE7AFwAvOfrmuStZwaOyjFKaPHvF90Jr6QKCFBIPHGaw4ozJli/A4247+ta/iOUC8dQSQTkgrjnuayhMkakkZOM8V8HUXvM/o7K/8AdYW7BPIgxkkDHXFMikzlVJCLxknrUwjUo8rOqhACQTgkH0HeofNLN0+UdM9hWLR7KVhNpZiwII9u1TwOFUAHJzn2FMBGCUGV7gDHHrQQpUKuQAc1FilYsyuCEA5IHPvUTjcApHuBRvIAAHPTPpT0JIYkgsOASO1Fg2IyoOARg9RT/lCBQNp6/MOvtTyBtD5ySeB6UxQkpYs2CDjBGMmlYadxzyiPBByT61LblmQ7jgHPSqyorMEdsAHqe1TWZWVmAJJyQMjr70zVEkQKsQg2ndjp1P8AWpJXZZAOpPUCpxbHCEkrnjcOcVM8C8EnOenFS2UmiuZRLmMABsZG7oMVTmiNwwySoU9R3/8ArVcSxAY5ckg5B7042wDnOMjqDSTuaWRTW3MwwPlbsSM4rQh00xxmUk5AGDxwe59zVpLUKQwPLcAAZq0I9pO85UjNMlszpLVIYySeTzx71VllXaVRSXIzkjrWjcBFjkOML02kcDNZjKU2YXcQOO+KxmzaFma+i6xPorpLEVRsYG8EjJ6VrS+PNTuHO69lUAEL0wAeoHpnrXLGUsoGMkkADFJGpckOxGOce9cNXD0qrvONy3h6U3eUbmvdaxdXuC8hVeRuJJ5+tZpmkklck5BAw3QkimyFVwAQ6kBmwentSh0PznnHTAzVQpU6atFWLVOMNIoU5YgE5Y4ByeAKUAqpwAB0pk0ZcoIn2SgDLYzlc8/1qckNcOFOEBwB6CtVZbAxqK7JIGIIJGMGq1zGW8vL7VVsMpGcjHTNXQqoWAyV9Peo5QrROXBKhcnjrQSVm23DEnJIHHOOB0p6Mik5Qk46Y4NTJbRPAQFwccbeMUixFYgmcjuSecUFXRBCHJIPX0xU+EZiQpJPAXPU4qALKrEZAAPGByantrZ3mihhR5ZZpArAHBOeML/PNZVJ8sWzGo1CLZ9Z/steFxHoNrdTwlZZTvdcEZBBx/SvqOyQKgBGARjIOcfjXl3wg0RdI0G0QMq7YgFyCMjGCBXq1sAAoUYHfvX4FmlT22KnLzP5+zrEe3xUnctwbRyRx61YXAGcgH1PQVXAPAJAGOtSoTnA+bjketeaj55kgYEEqxJ7MB0p33cFSpzwcrk00klwApAHJJ7mhsDODhhzmquMjYbcKRgjjJ61TuJSp46A8EHofWppnzkkkH19aoyuAp5yfWoY0itOwPGeeuTVCRiueOfX0q27DcQSCc9fUVm6jeRQjyw2Gxk8dqI6s2iitNLnO0gnODmqrXLrlAmSeMg96pXOoI82xTgnJGeM1FczlIhlhnHY1ulY64wXUqXuoLNEwDZCkrweeOv8q4PxPrcNjbSzuwUKcHnr6V0l7IVLhBkse/YGvK/iV4f1PVhNCGUqwxiDoB6V14aEJ1EpOyPUwlODmlJ6Hj/xC+Jcuo3MtpBIQgJPsR2Aryi6vJbi4kkZmUnr3r1HVfhbewq7EYZRwWFcXf8Agy9s3JdCRnrjrX7NlVTAYekoUpK5+mYOWFpQtBo5uQs+CoBycE+9QHIlLYyQMdM81fu7J7cOGVk55AH+FVFwpJU/Oe3UGvq4VIy1ietzpq6Ov+HtlcTTM/lq5B2jBJAPrxXojWDxMQ4YsRggjvWN8KrPy9NeQygI8jMQQMjk4APr716MsQncyE+ZIR1bk19jgpctJXPxfiRuri3boce2myqRGQSSNwAGcikj0maRSQCCCVOD0NdmLZMgswTB+mT6UjoI1KBcEHgAYwDXf7RHyKpM5ZdGjeNVLFm7n0AqaLSzGRkBgc4x6VsBBEACuHyTwO1MQZlxuIGCT7Cp9skaqhIyJ9NDIoQfcU8njqf1pkemhhgA78ZyD0H0rZYptJcZZsqB1IAqKIBiWGABxz3FQ8TY0WHZiXKKimMuQ4531VYO0bEEqOMMOSMd810cypuQMoIz0IzVC92BmVVUHqCBgCs3ijohhvIwJ7ubaAoZ2BAJY9feojfFxtf75GC3ofpU00YJO7kkYI9aqPlSDIASDyT3A6Cs3iX3O6GFi+gLcqwcBWlfOOBgAd6laZ/LbYAgHAGeKghlATIOAQcjHT2pv3kZlBLE85NZvEPudMcJHsSxSyoCXIJHTJ601XfaGL4PcDvSEqih2OcjjHOakWVBGyhCWI+U56H3Hes3Xfc2jhoroI87MgCEgg5wD1qR7qVMHcWJHIHaqvmFVAIwR1NKn3gxbIOaydaXc3jQiuhMl1LChKuxZjg/SpVu2VMByARkg1n5UsDuYAHOD60ROWl2spBBJDDuKydWXc3jQj2NCzvpId4ILIx/OodRuTc2FyJG2BRmMYzk+hqmUf7QG3sFxgDPAPrikvXf7KRkkj7xI6/Ssp1ZcrTZ10KMVUi0upx92haUOQwUEDGODVZtqyMRkAn7uOtXLu4ZHYlSVzgAjpUDAAhwoIOSfUGvAk7s/YqHwK/YjkmZHRQuUY4yB92h51QZP3yCMdTj/IqMuQHJy4OcY7VFGrSSAOMEHjikjtSJ9ilScZPBAHc+lI8QZc5YE4Y57U9ISrD96EBPAJ4B9T696WRyygs+TnHHemx2AuZSzAYAwKk37QpJJOcEntUQJUAkg9SCPbt9aZl2IY5BY5HHFRYLIshgMlgc9RkdaYxJyy8+o9qLdXebaGzuGcE980S4WV8DLA7Tz3FWkAO6yEFUKkAA+n1pYSYw7EAHpjNQxSGYuAMgHaewB9Ke7HYQeAOc+lU9A3HLH5sgcuVHUhakMCzyMQfl3A7T3wQf5iq8DkEkEFCMg1as8KXcsCMjAA6Cs2NXRZt42eUErweg9DWp5LIR5ZIJGCCaqxc4kU4Q89KtLIJQCrYHcetRcrUjbC5BHPTOaQAlDggc4JzSMDuUMcjOPpVdy8jlEXGWwCe3rQWkWI3EZK9HI4yeD/8AXqeEhflK4YDsc4/GqZwXZRGEUHIIOc+9S2mWJjjYg8k+9XFXZzV7RpybC7VTGoRiXOcjOazpJApIBDP3x29qmu5HTJBwc4HtVG4my7KvzEEAnBAJPvXuw+E/Iqj56rkVL0NcL6AcMSO3esicozrgbiAMNnPFbE0jqrKoAAPfvVA24Yu5G0k5JAzj8KiorK57GCm0+VszpsTyEMdxBCkH+VNYD94eVJ4PvirZhMZLbcliSTmqcwPmROCxTcQQO5z0I9K50z31qiNF3Om4sAzBQFGTgnGa9N0yMx20cTHA2jnNeaxxSLqcMQGGEq7g3YA5Ir0tFBtAwYByeQBgCumDsfN5vtFDWIIcbcnHQ9jVGVCHJIVlIwATjB/xq7LE7KCDhicYB7etZt0QEUF9+GIG3ue5rRanzPKV5g2QCSuOMDnmqMxBAQjLE9+1XpXZSNpIA5OPWsxiS7Enkk8k1SRrGNyG58uFQQNhB5bOc1WMrvhcDOc5I6CpJzKJGZcE9cqQacqiRVBOGYc5/lRJ2R6OFo89RIWDIdTkt7HtVuNlM7AjJxwRzzmokj2IAWwQeh4zUkJKOSBywBJA4rzZO5+hUafKkatihjBdwBuH5VdRFwpzgk1TicbQoyR16VZQmRsAgKvOfQ1xy1PTirIm8oxKShBYnIJ571Je+IE0y089txdSFMY9PX3pkQWOTP3264rK1qAzwnJAJY557Vy1aEK1lM58VhYYiFpnKa94uvdRaWMuBFJkNtPbsK5fmRiMtxzyc1p6rZC3mcISAp3HjpzWX5pjYggENnGP5V7mHpQpxUYLQ+WdONN8qQ6IhJAhHyg5JHavZPgRrxWN7RwB5MzMFPG9c5H9ea8eRVUh5DgnqvqK7L4ZazHp/iSMON8bABRnGSO1c+Y0lUw8os48RHmptHt/iLT3N0kyoEidS4YnOcnAH6VnQWofeQwJxgj1rpNd06fUdLG1SHjAYAHGT12+wzXK6ZqiSkHCgsFA9ya+Ty6q+Xk7HTlWI5oezb1Qt1bkwsTwR696seEPBN/448U2GmWq/unZWmfoEX0J7E1eltHnWKCKLfPcHZEmOrE4z9BX0/8AB34bxeCdBhMqK9/IuZWZehI7Vz5zmkcDRav7z2Nc0zNYKi/5maOkeE7Twdo8NhBEAI8AuD1OOvvTJoQjl1BJNdffQZhYHBGMZxnArm7qExKSrAjHOa/EqtSVWbnJ6s/KJVnVlzS1Zjyb8ggggmoH2hickn071ZkI3ZByASCMcmqk4JUlDhzwCfSs0aR1OK8fxkBZXPz5BIUYBXp16VzNswZCBgEDjjOTXYeOIS+kGVpcKrhVAycsevH0riLSUQq5JClWIyT29a9/Cq8Fc7qaurGhbMWcAqS3dV6kd8Vw/j34jR6aJrOxlR58Y3jJ2n0ODWZ458fi1Q22mS+ZcBsGVW4A7jNeS3ly9zPK75Duck56mvvsqylVWqtaOnQ+my/LFUaqVdjY0W/kv9WM1yXedzncrbSa76e5dSXKryoG0HHQV5loM/l6jEeuCAfp6V3ckrTq5wdvOPpX6jg6cYxtFH0NalFNWRFLL5zkFcE9qe+nZXcuWJ5Oeg9qjtAInG4kD1PcVtoUZQUk3IegbjFexBNGCfLsYscBiJITLep7U+5VVwSDuPJz0qU+Wt2xUkHlWA5BPrVS7UjJLEjOR7V2Q0OuErkhIIUg5x3/AJ0qk4JAyccE1TEzFlRWySeBj+tX7RDIQGJznGBySfpWyKnsWYYTjIIVSQSfU0ty4UspAJ7D37GnXs6QWgAGZOoBqpazhnVnOS6nK56H0pnK9SWEkkAkgD1qXeEIU8lhkDHX/Co4/vHAOOmKkbG4MAGBHT0NIzY5FAyxGDjHPYVKSABggj19KjD+bgAgdvoaakjKjlwCy54A6ilcydxZCCc43gdR6monmDzBSoQHpgdKY87LKwAyhAxgchv8KUsWUgtg5OTTTZnYillCOAYywORkEYHuazbyQhCeAoJ6VdeUy4VSBgYPFYOrXJt0OCQcnLA4HNMaSZkW4e71AHOADyQeleh6PiKJERNsYGAP51wmkRFJS424JB6ZyK7/AEt18tMBiSMEAdKh6oUlY0wxO0qwCg8gjr7UocNKCQQSePakUq6lMYAOeR1/GoHd0JcuxUfwEDArNGdh9ywRHLZYZ4GelU5zmNCgUjGDu7VLOuVSQk7eCcHr7VQnmZJZCFxGTwBzirNEiCc7mZwdpxgn1qJrkxOVJyT/AArTurgFztPUetV7yEHLI2OmSaTRsojn2BXIIXcCpB5xn+tUZYxHHGsQ37QACwxn6mn8opG8OnoRkk/WnWcLXLA5xEDgkCs2aKJX8iSRi2CT+dTafvt79HckFex7VaZzE2AFAAxwOtVrjMwU4Kluh9a460rbmnK5dDotQjgv44rk7vMC8Ange9YRhP2p3cbEY7Y0Bzg9ufersNwFtkQyEkDaxPYDpUWUCklsqTnHvnrXztWUkzopUeULEujCUqCdpUqR0PrQWaWcgA575PWoySrsAxIB4I7ip0jIdXxk45PrXOpNnpRhYY8eWORgk45pzozkAj5R2BqeVlYjA56mk435AwSOB6VaNNgRAAFAwM5HuaJ4EnAAG3cNrEDt3qZMFAX2qc4HvU3lIuArFiTgVaJbPLvFugPZEsMuCTg46jtXHspKFXxH2JPavctY0xNStCHADqOOPTtXkniCw+zTTF0JVecKM5/Ct4StoUncwQ6hwpGQOMgdaUkyONoJA5pXQqwyMAjjPpU620nlq6LhQcbscGtlIYRBYQWYgMRtwP5VYtrRryWKNIjK0jBQi55JPtVVQWRieMHnIrvPg7oIvdZS+ZJGhtyxZc8EfTr37VjWq+zg2M9Q0m0TRGhsoBtgjjVQxAAU4BI/Ak129vJ5+ktE5Ev8SgcgV5zeSSRaiQoZYskrk5zXVaHqHmoqBiccED1r8yxcfb1uZ7nzmNp83vXKWp27/apEA3yqQCRzzjp/LisqWORDgrtcHGCOorrdQjEkyMgkWRTy+7AX6D1rN/s8TT5c5bBIYHpX1GDx8qUFTlsjmpV7JJmP9kkkdDKQsQU/LnBJ7EH+lSwxpDDsQ4AJPHGM9aW+inhuVIJKx/KXIyvPP68/lUDXAKuAQWJ/Ar3FetGt7bVHfFuSuiKeEDYUO8PySD0/z7U4Ki4LoC6nggc1ZEYAclc7QAD6eoxSSICwLMN2OAT1Ar0qVPui0+4se1svkYYAHnkiniYycFMgHuf1qusZbcQVAHIIPUU6NAqgk5DcYNdvKrWHZGlHqbiIQBA4UEmQHA/+vUNzcO6qCSVAwQjYPtUKMI8KeQRyfelDHY6O5YHpkAYP4Vg6FN9DJxXYmSb92AhO8fwt2+tLMh8oqQCDyW9KrKgC4UEt1JFSCVggUvnjFYzw8baGbXYv6XceU6pvIBwASDXSWlwY5EcEBlOQT61xjTARIQzFQfmAHIOeK27C+byFCEk5Iy3fPWvn8XS9i1O2h5uIpX1PVdN1qK8tFidFgkyCGyTkAc8ds1D4h1NLJYFUxFZQWYsT8oAI/POOtcZaXE0wADlccZHamatHJIioWLvhmPuAOaz+uJxskeEsLHnvcjlvI7y8YAEkZGDxj1qPUVEMMZAOJCACB69/pxXPtct5xdCQFOCRUOoa/PJJFlySFKjvtH0rzoRcp80j6ClSlpY1P7KaYgID5gJ3KOc/5FPtfDc1u4aVOST2wcVc8Ha5DcXCxyrgnGSB1xXcXMMcsAYLtIOAccY7V3OjKWzOTE4mpRfJYxfD1zcoskUMZO07AcZ5xzUt/ZCG0d2UkgHLHkgmtHToI7UNHEqqSxkJHIJPU/WqHiW5MVk5RtoPB4yKqOHdrM8mE+eorHmE0KRXjxRAhCxbkk5PfmpWgGAQcr6jnBrPvZpTdOSRjcTkDt2rSt1b7MjyFSXGQoHJHvX02EilFI+2jBxihkVvF5hZ8AAbRnn8PpU0YFvjG5yRwB0/Oopo0Zg4DAAYwOlWWaFrcGNmLjhw3AB7Afh3r2VsHUYX+RgpwhIJjxwSM80RsSpITcB/d71EvKAA4PfPenRzlQVJwOaykICpwuASTyWz09qfCwCOoG854z2/GkEyiIBQcn1pGKyKshOB90gDGTWLZJKm4MQTz7d6kCIUG0EFTkjHFQSPsRCpByclfantdIyEOyxgnlsYAriqysLUUIHkbKgEknPp7U+Kyc56YyMY7jvUW8OwWNskDBx39K17YxDbFkjBIBHf8a+Tx2LlT0i7mFSbgMihMcgCkk9QvrV9J3VyQnAAyT29amjgTgnlVwM9/c0qoFALLgk5HNfPTryqu7OCdVPcnW+CbCYg+BjAOPxqxJraW0AcoCOMAHmoFsw8TlJNznngdPas14HZmTdkDjBHUen196SlPoY2hI021SO5kyDyeijmtK1hAiJWRWc9VA5Gf0rF03TTLMp4jC8kvnkD09fxrofMtokBaVYz15OAfT8zXoYWlKpdyRzVOWGkTJvYyJULyF2wSAe1RxxkOTjA7GtGa8s5ShVwHUZYH1qSGOCY4JwT0Gelej9VZl7VroZClySFHBJHTrUv2aWZlOx3Bwu70A966G10tLj5gucHsOBWrDawxAIpBBGScYANOODbepzTxVtkc7YadIHDsuAvQEda2w62oABwTzgDP4VPMgEZXIBJJBxVC6c7cEgkDGR3rthQVJHHKp7R6mkl4nlCQyqVGSVByRip38X2+nWx8uIvPnIcNgAVybxFGZidoPXHeqk0IlBCvkZJyamVWUPhRcaMJbnZWHjBNRtDFM5N2rE4BwAP6k1FLezSAnOG9ev6Vwpe6guAQWEAAwxPAP0rSg8ViMFp5AXAyTgAVzPEyeknY1eFtrFGvqMu2bKhihUEnOMH6VZjnBt0MZ3gjJyMY+uawb3XEvShhACFcHJByf6VXg1Mwh1A3gjGewqfbpdSo4efY6BFLZIHHJrOu9ySAyKFRBtTnkA8nHtms678RyRnbAxAI5x346VVj1J7u2BkYGQDDAdM+wodeDVrnRTw81qWtRuzDEAGzu6AdRWV5+Y85JweBmmXG+ZCQSSvIwevtWbM5DABmDDPHvXNOfPoenSo9GXp7qNISWJL85UDoPWududSLxMIiS5OFIPUH3qSRXkUKzliCWGTz05+tV1s9+0BCgBAwOo56/SqpUeZrQ9OnSjHVkFqtzIHYzFpFyQG5zk9P8+lbdlc3P2Z4XIZTyMjkE+9WbfSDEzEYJI4IGcf41ZgsjyQckcEkYr9CwFF0aavuXOafQyVW8ljEbPkBiRg9B6ZoNnKXR2OCFx1zW9FZKwyMDHt1p8unl4QCSMHqMc17KZnzmGbA5XfliBgkdxSrYq24ICR2HvWtbKDvVuSowMjvUywshYIAVxgKex9frVXDnMy2iAIUpkdww5FSQwR2u9AMiRiwwOlW0iABJUhiMk460x2RQAi7Xxk+/vRv0DciMaR5KDa2OrfrUcjo21EIJBxmnkCUkEjcRlTnGQOvH1qP7OEJfIY56DtSaKSSMfUgLhyhALR5BPXOf6VjtYu28QttYnPHrXRXcaNIz4CnHOB1rFnlCMQDgZwcdqz5TojPojLN3PZhi+4gkEHrgD+lSpqizOpY5LYBwOmKW7kV4ggIYjgsRgkdiR61kG2SWTa4KKOSRnmhOw3Z7nVQXRkttoAAPBFamj2Y2l2fBHRRg5/wrLj0h4YITCCI2UMoPcetdDoVu4aMSoFfbgADrzQ3c5pcq2LUMAMqL91ScZx0/xq/dWyJ5QOHbOBnjA9aSOIm+JZcRLjHqTUGqStPqJIcAhcbBxgZ61hOKsZSV0zc0KJHvURyFBOck9QK6Pxbqh0yyKRBhJLkKwGcKRjp7jPNcr4dvhE7kFWXkHcM4FYvjLxFLf6kHLyGOEhVVT0A7H1xXhuXsryZ8lKjKpWtbQqanYvqGyRW3AcAEZOe3Pas270d7WJXwWyepxye5x/WtfR76TUHIMaRwg5U5JY/XtVzWikFpl3VCcgEg8V62En7WHMevTvH3Uc5HCojUsVZw2MAZJPaklcjAyQSNwAPWq5k3t+7IYkcEdalitbiUKUIQg4JfmtK1WNJc0nY6nortgoWTBJIUHkZqWKGW5ZQkbNETgkDoKtpYxFcEguT8zDuPpV6BEjJSOUnI5xxj2r5WvmmjVNHFOt0iS2SrEF3JkDgmlcDLDaxGeD61FLcGNAMgnGCMVQvtQdEATnIx1rxFUlVl5s41FzkW59QEaOFyxUHg9c0yzeSchgSHI4A7E1kWzEkl8knsxq3Bdi1UFDiQk89MH1rtjhXJanV7DQ3J5405GQR6mqV3qR2AREqOpJOMVlgFyoByC+489/WpmjaZixcEFugHaumlgVe7QRoxWrIsNMQJGYgEtnuauQxGM4JDk98df/AK9LHANgIGSvGPWnhljJBGTg7eehr1o0LK1je+lkOdCAdjAMSBk9qvW8aouEIUgZz6D61Q37rcuQDIp5Re4x1qOS/dYmQPtR8AgcniuStRvpYXK2XJbt0JCuoQjkqefyqsm+bcASRIOCvPHrUduH8oOyrvP8R4wO3NXYSpdUIxnGCBXFCjCOpa90gNrkEBVY+mOtWrKW7025juLSVradTuBQkDPuOhq1DBLlsJgqPvHnP0FX9KsWvL2KIqGZ22gYxkgEn+VdUa9GGnOP20Y7ljT/ABTqMGoxXdxcyu7Hax69e9ewaL4glu7JGdi4AAJbjNcjpnhSBBmSMtnBHGcH/Ct6zU20jQhDtI5HYe9duH5Kk7xdzgrOlV0tqa15dy3lubJH8uIljlT69a0dHhFrCIywKrgEg9cdK54h4p0KnCk9/St2CJZiHRiAQAUJyD717MJKHU5WuVWR0Fwqy2IZEzKBz6CuX1W5SzhnnOAY13gHI3MCOCR0FdNZzBITGcjaMj3rzL4xeK7bQfDssCAm6uGACjGT6H2HJr8Z4zwM8RiIShHfqclKj7SrypXudv8AD/xlD4ssmcGON0YrIFOdv/1qb8W5xa/D3VXLMBJHt2jkkbgAeOhzivlv4UfEmXwr40Ec05FjdSBSCBgOTxgjt9a+lvjJMJvhjcyxOI5GuFQsDn5AckD1ySK+GWWywdeEZLewYrAywteLtofBniZTd6tOQhJD5ZxxuPc1kT2HkOjCVWLLuBHY56H3rsNflQajdMcCFW4wOxrnrq3VQQ4BRgWXnqPU++c1+6YWko0oryPs6eNagoowZ42OSHBAGDn+VZ17GTEVY89K2JYSm4k5GM49qzHErkM5Ro88Kq8j0Oe9ejGCN44pvcz7Z2hZSAGToyt1B9a6C3nhkQGMh2xzkYwazre2d2JKhWPIIHIA6U24jniuIikuEXLFRwCcd/WqcNND0KGI95XNuOFlAdTkjAJ64BqUIXAIGWzyfasaDVj5LqW2E9ieuK1opA3lvG+FYDcPXIrgqRlHc+oo1YzXuskSMrIABkNx9aRyqujAHKkjBPBqSWUYBQZGccdqCgnYFFKoBgsQRz9ehrkkzuizc0S4jWLMgIBPUn+ldZYsjMhXBfAXd2Irg9OnW2YFidrAfewMV1enTAkNnAIBAzWaeoTWh1MTJJlFGAOc5q4gPlgOQRWRbSFmJJwPUd6vwuCpAOQDggitkcMkzUtdgYlhuwARnjHvWnaMAw4OwDORyayrW4fcQASDhtx7ewq/bu65IGSTyPStEc8k2bMM20o7jjrj1rVtLgtHvA/dnp2zWLDKWeMEKFIyzE9D9K0ophAoLPtBUqW64GK3grmLRleLdWVmKFhHGASADyQeoBriob6O4BClnIJA3ZHH+e9L4l1X+0LuR1kLoBtXIx09qxzdg5GCjYBx1rSfNFWNoR0NLUoTdWTiYAAklYwc7T/e/EV414xV7SQhArnnIbpmvVlut8LOSScYy1eW+PlP20suCjHcNoOAMdKmlK8iKy904IhRIWb72M+1TRLFKcEgDGckdDTWjDSZGQOhBHQ0tuCk4CgYI5DA8e9dbPM3NCGyDIQ5G7qMU77DHsZACR1JI71YtwfLBdgHHX3p0hliUEAFT1PpWTZtCFyitmqBAULgHJB6H3FNe2XkgYGaugkyckgYqQtE4CEZPsKz5mjoVJPoZH2RCpQqGGcnA6ClexSYAiPIIABxWsIRGAQuSeCemRU1rYu8g2BQjlicn7vHAA7g0e0aNlhoy6GKujEBiFBY81PF4SMu1mkCKwBDZ4Ga6qztRkZA+XIPHp1rThhTKNGVIJ4VeoxWMq0uhvHC01ucra/DqaYEG6CjIIIXH4Vq6b8OtQW4Bi1N1TOQrgKMfX0rqYMRjgAuRxk1lajq7biiPlB78EVmpykbxpwj8KKt1okqb4hOgkjxkK2d2enIrHa1kjIWUnOeuOtXDdKZgYzsJOQF6E0XaG4t3AclwpwR2PpWyRq5tK5zmsavb6cpQuDIQSVPpXnt7eS3N0zKhAYknDZrX8SWVyhLSt+8bghjkjHtWRpcOJAd2WJxzXt0aUacUz8/zLGVa9X2clZIsWUBuSojKqeue+R2rtdF0w7ASCpP8VZWn6aIj5iqA4PX611elsMLECSD0C9c1z16t9InZgcNy+/M1bOCKFCAVUY5Pv3qO68QeXEUgIJXgk9qju50EB3HK5IO3kiubkmDJg4+YkYrz4R11PofaStozSk168LArOw57HFbfhv4k6rolzCjT/aYc/NFJ0PPQHqDxXFyMYVPPGOAKjQsu4qcs3Oa6rJ6Myc5dz6I8M+K9O8YSyxBVjlBIdQSSCe/Pp6Vo6l4YmtYjKASrHhh0B9x1r5s0/VbrTbiOS0doZFJZWBP3uR+NfSPw6+IKa/oL207gX4UFgw/hxyc9Otc1SEU9djaFeUTEkUqq4LK+ckntg1keJtS+yaVIpBLuwwOhPp+uKbqevSRavLDIC6SOcMo4HPf0ovoX1VFaZ1dYhiNABk4965HaMtGemp8yOL0vw5c6xeCR4ypHzHHYV6Lo/h62023TaCXAznpgmpNOsTbwREEEN94L2rXgt97bHQ4XDZRsjHbI9xQ5SnuccoqLJbOZIQAVyegOc1aWXD4wxByRjjBNVWVSCiAHnIBHT0qeIAkdGYcH2q0u5FrkybSCCOc4yO9PSNFUhcEmiMCMElgCfWpRGAQxHJ71ZDQIn7skHL56egpEQbHIGQuFJ9T/U08SorElDkdSoqCUkkAE/NkjApp2CxheK9nlxeW6MQpVwc4Ge2D3xj864xoRIxAIVcY4PWur8WoZ44ht2ORkkHOccfyrmYUEc8QJLRk4ZR1+orTRrU6oaI6Lw9YRvEG2DAIAIGCK6RbfYSQcADBFUfDts8NqEcrJI/zbgPy4roZYEEYC8dTXnON5No55SuzMdA0MoUZOMj61nyK0ZQFGkL/ACLtHIJrXCZZgASB6U1rdH2lskEkg5/lVpWJUu5yV3pRlZuCGPPJzzWJdaEYySAQD3HP14r0GSwjlBaTcGAyAp4BqpeaejREkEYwPpWnM+5TmjyW+0VgxAOBgkE9x61r+BfF0mkTNBLLIYVO07uhPrV/X7f7PK6xjzQONw7ZrkruzmcyPFF5gI+Yg4AH17V0wjzR1Odz1Pe3nGpwiWNgxaPe2B0XFYF9pxcI8SB88/MccVyfg3xjNYyJa3DB4n6bSMjtyeuOK9HVoruImIEqQCGYYB/yaycXF6nRTqWODurV4ZSACA3OOwNVpoWBUggkcAEgV193piyrgkqeR06VzN3asZXiMTgryCR1/GsrM64u5neYGABcAZxz2q7DcrEQFbOP1rPntxG6NnAztPuajljdHL8hR6UuVjdNSNwxR3KsrjKEcjOKbcfvpSgOSQBuI/rWJDqD9SMqeMEZ5pst8+4kOSw4wBgD6etCpsx9g+horeRW6EvHGZQxXAOScdM9xWVql+J3cAbCy/LjnafX3qtJcESbiCGb5WwetPADYbOTjFabFxpcupUEpfCkkjHJPOTXUeH7PzrdCFUv/Ezd+awoLESToVJGWC4UZzk4ruNH0/7NbjaQQTggdqxctbBOUUrEy6eEmKkKTgNx7irsdqFAwCSexqTawIwBKcce1WVzwDFgnHXtQjlZgeIoV8kkFS5HQnHFcHJCTKVABIOMY616Tr8bGzdPLDAnAbuDivOpIiJXHAJJBwenvmuyPwjSGKgO0E9Dg1t2CAER4BJIwcVlWcZQkY+Xsfeuh0nBxmMSjBDHOCPeueauZTZ0+g2z21u0pCiNAS2TyT2GK29L8RxTLLB54Vh0T1Nc/JdQ2enSkMSCRxnkcc/0ri4ddFvrW9GcBsAr29yTUxg46pHNGm5s9PmUuwwpYnq3rUQhVXJbaEx+Oe9VtP1JJVVVcBD0BHWrRuCgYZAB56ZNaJvqS01oVLi3i2FgFYA9HPJPY4rNkjRwd64A+YFRkg1ruqMQSAT2NZ1/MbSJ3C5ZewHWtUNJsilmEEYJOFxgMeK53UZBcsQrhiPTtWP4l8S3bmRAQIz0DDGDWdouoyXaF2fyivVWPJ+mK6Yw0vcydaMZct9RNb3xzRyhyRGfmjAJDg9iBWBKCJCwYgHOB6e1dHqwGSSwJYbiSeTWAYx5hOchugz096bK50x0QEmxXyQDuFdDot2IcpM5aItwOm30+vSsAFYEkCBpHxgs3fPf2qsdQksyFDmTByCT+n4VDjcanY9WhsLW8V5GbkgY2jHNM/suKCUNjGBwa4rRPGd1b5SZlkiJBwFwR+Ndvb6/p8wIZiRIoK54Knvz0IqXCx1wnzEa2Me9iBg9cHv70i2IaY5Tkc7s1YOraZHkm6jBX+FjhiPXFUbjXbfypfJJIb5Rzzj1zWbjY6Y6izRiHOW4B9aypbwu7oAeCaim1Y3DEAZBHXPWq2SMknDHgD1pWRpbuX4ZWDAKAT3BGcVct0cAgZAY7iPeq0IA2upI7HPBz3rRgkAcYYs55OT1pHNNpFuKGXYpwu7qQD0X/GtGGEyMNg3t1IH+FZxmMCuXOwEYIB7VFpviIW18EcqQpwCp7VSZwzuzRuJJVJAg2KuCGLdfXism4kf53ZsnnHNdbdxpewhwcrtyCeCM965PUYQhIYYQHkjriuyEbrU8mrWUdDyfy9z8nA7570jZ3kIOcHA9vSpFiBYO24Y5ABxzQ0e3kHBPHvXMdDQqI0cRJAJP6VXbaHCg4YnjPep5J9ilAdx6cUKqPg4yR3I6Gi7Fyj/MAXYTz3PrSIibQQASBkKaRSUYEDnuSOKmXD4I6kcmmrlJWIFcq+ETcc5x6ULGZ1ZjyxOSFHSpCSgOUxkn5qHU4URgEDkgHqKsY3yQoGeAOvvUSsFcqFJJPWppW6BFGepJ9KhdQJgQcA+vaoYbkiwkoRlQep3dx7e9CptQgkFs8Y7D/GmPlJVJbKsCRjn/APVThmQZzhck5FQgsG8Y+UZBG0gDv60iQogAOQccj0pIyYgTu79TSwFUciZioY5Bxk1sgDymXBD8EZGT1pzkyfIBgHnPvS4L79xyAcj6UirIi5IyQePYVaRnJ6AqyCIhThweMdTn3q9p1oTlmXc2MGp9F0tZIDI+XlLFm9AP8itsQxJ5YVAgH3gD94fWvWw2Gu1Nnw+cZrGmnQp7mBcQbApyRk4xn+lNZPnyWIAHOauXkbneU25ByC3IFREFVLOuTjHsa9pKx+Z1Ztu7ZXWIyvISgII5qMBzKsZUlwSQ46D8KtAPgKqMCQDnPTNNWJllIjBQHqzNnHqc1aZxN3IJTuuGMiZlzkuT973p7EKwBAHqT2p5sz5pUyB3HJIOc0ycAkgDcR0961Rm2LBDELhmYhcgnIHU9qRoknmdiMuTnce/41GoVoWQgiYDgnoaSPEOxGBcdAD0FapWMWyUFVIUnjuB3NRSwjIKrhc4JJ71P9mMWXKZGfvelNCKSVDEAnJX1NMkg2yxyh2YlFG0L7Vakm3KgDleATgdaQBSAC+COCCeppZFxggrnptJxxSZSZE8pUBydiA9zV+CNJow+SpHJz0qnK6FCgCkEjOecH2q6iqLcsHBPAOTjNefiHaDPXwKvWiNfa/RstnGfarMe6QH5ShUhsD/ABqs0aBiVOTjkjv6VdsWdlJkXk9D6ivhqr95n9IZbb6vEv2gJ25GMjn2rT2xmFCHZJN23co4Pt9aqW6o4AABC8YHetASg20cQIVFcsAR0J/rxXM5HtIkjQJ8wHQ81agG0by21COT6ioIm2uvy5HUgmpNrlQC+ApzWbl3L9C5hfvoS6kADcMEjtxUcwYtlVXPck8ihpD5KmPIYHABNPTLEkjKgdQO9QLUkifCgYB/nmlKCQFCcA9T7VWiJVmJDH0qaQZAZSduBwvr3oWoMdJhSFyWB4Bx2pPPRFUOhCnkMTnJFJdSLDA8pJCLgfia5PWvEiWzSeW4AwV5qoxbdkc9SrGmm5FvX9fihLFX3nOcr04rnhrRvFYyyCR2OVIGM57Vyd7qhl8078gnBGeD9KtaRItxGVGAVOQT3FfS4ClGNubc+Ez7GSnh2obG60sjgBiykHkMKJYThHdSQOm0ZwfWmW6Nd7y5KuMcHOPatXT9MluAwKkrwCSOtfRKSirs/F6sm2zH8t2IlYcA5AHGamSKWchoYS7gZIB6Dua6y38F3UoHzF4wOBtxjNbFl8Nr94wUilQNwSoBIB/xrlnj6FPVzX3nFyuTPPVEjNtYABuFI6k+lSQafPJckCJpFCltzHCjA6fX0r17TPhDLcBCYgvlnK5HIPqCa7DSPhJFHCwKknGWJHevnsVxPg8Or8yZccPJ7nhFv4bu3BZoWjYAY3eh6Vv6X8PbmbLzR7Dt3A8kH2r3vT/hpbRqJCm8qQCpHB9OK6az8MWduHBgJJAAJOMe2K+Nx/HkKcf9nV2dUcHfqeIaV8MEcQBkIbBLM3Qn6Y+ldnpHw1toEAaL5SOSOOfXI5r0f+z4I8AIAR0GOlTCMBRheB2r85x/F+YYuHIpcvozvp4SMTmNN8KW0AZpkYJjCkAE59a1YtHghMbRrsIALE9z61oghA5wpHQL6VE0j7CcgEDIHY18VXxletLmqTbO6NNJEbqjM4aNSTwSox+NVpUcMV4CDoQKs7TLEHIwc4xnrinNH5iMQNoAyCR1NefJt7nRFGc1u8jgEZHYgZNEUbiUYIABwcjOanZAcEMUdhtJzjFIIHYbkYIQCWDdTj/GlzJdTRWRqadgOCBhvpmryMNhKsGBOc5rItpwkaFmIB5OD0PpVlrzzVBYAEDGcY4quciSuTzuMlAM5+Y+5qOR2VQVBDjjKjoD1qB7pHjBB+ckY461HLchwFLsoU5LDjPsfapcrkKDfQsCIsMg4VBhVGABnqcflUqjcQWGT64rPOpxRZOQrHB3euKq/wBrRBdxcKcnjP5Vm4t7ItU2+hsyPnHIB6nB7VIGjOAWxgdK5n+3SzBQoZc9T61dgnN2wZ2yByCDjpUuEluUqb6mizSOMBgB6k9BVRQZQQTwCRuPeh7pEUnzATjBUAng1Ejy3LIsMTyZOAq4GKjlZXK0asLJFGGYkcZO49KvfYri5KBIzyMk+3rV7QvDD3WwTphSM8+3auxayg0+3LkYKpnAHJI6D+VRyt62OSpXjTPLdejFlEA55HJwOlcdJL5s5KnAHA966HxfqAecsGyHY/IOCMnOT7VzCxsImQEAMwbPoAD/AI161CPKk7HoUdYptEcrssrFkxJjBB7UPbszBiShb34/CnCHLHJIA6e9KwMKZYs4yAABnHtXowTbskbSdhVQLsDDYQOGB6+/tUc1wItzyNgKMjJ+97D3rN1LXLW0jcozO3JIbAxiuK1HxWZomYvvjIyq5xgV9plPD2MzFpqNo9zza+KhSOwv/FFra4ADRBuMH5jn8Bgcetcbq/i5pnbYhBIPGe31rl7jWPtOQX3jByvXI71lXN6+4FMkE44PSv2fLOF8Ng0nJXkfP1cbOTsti9qWqTTSMpOVOMA+tUJZGcYY4xg4qCS7uTJl2UoOQAgBHrk96XzvOYkjB6gCvu6VKNNJRVjzZVXLckjIMbHGCpx+NIsBKqQoVj1IFPjKzcHI46Ed6v26+Wdq4DA9+4re6OZu5Xh0xfKACBRgkH0J5J/Wm/2WsyBDuLMOQDj9a0lmDZB5A6gDoaWPU4rZmCqpcngHjmhNszdxq6OrNhhufA6DAwKtWlnFHC4zuZjlfb2qBtXAkJJKEjHynp68j8aiGrKE2INpHTAq1cV2akVmyl2U7QvJUelKysRuBCrjk57Vlf22YItjkuzHlhwQO4x3qrcaq8jkK+5McDpRfuTZm45jHzgKhIH1/OpVnVdmHJHVs85/wrk31pkjAcZ25+amzajObcKRkv74wpovcOW51sl6Ely6lRge3HY1Un11YmCh8c8Ec8Vyjao7KEQZQcADjFVpJXTILZduACeM/WkQ42Omu9dk8wkp5oH8QPI9qof248iOiqFG4MGAwRjtWRHdyIwCnBUEevWhi4iCEoNx3Fx94n0+lNBqjUXUpZZWLN5khyxYjOTVmzJhi2AkIx3EMxOT681iwyOJUwCCOcg4zVyK8RpSA250PzD0PvTLVzoI1VUJQAEDOFHWpEQz7d7tjrtJ4rHXUNqAlsEE4APX296DqEgUgAlm44HSoaZSOhKrHgEkkHPBp8oD4KuSByQO9c/b6m6qVdgx7Ag5Ip8d64ckggDmpsy0jbPUH7hwMgnpTg/lAhRk53HHP6ViteSB9+cgjp6mpIL6S4kJDEgYB7EEdRVJMpI143SbKsdpYZweOKewBCbQB2zWLJeMSCOTnBo86aKNFjUpGSWwOeT+uPaq1FymuHCBlyH+bPJxgemO9N8wl5TgYIwpPGBWeZJk24fepGSAvIP1phlnLghcBTk5PWh6jUTcFwXRQ5QMcA47j/Gql/LC1nMpYpKpwpLHbtGcggck9MVlzTytIGCd+voKrXDuI3BIAbJwe+a56sVyM6qEb1I+p59rG65vnICiEkgMD1J9qzNhgcRhgQOM56ir2qMEncMcHJwBWeRhkOcnqWJ6e1fATfvs/onLtMPBeQsahQ7HhuozSLvYvLKykHkAdTimzSqCADlieB7U6MFmOQAT/CO1SeyhuXLhw2EPBUdz7+1PhIYksCpBwB60jkeYiAAAgkn0xQGKZBQlieD60ytCcsWIwM44zmncgk4BJ5x7elQrlWQZBJPABz/k0rOQOOhOMHt/+uk0ApJZgQcr1PoaleMjAIIBwQfU1XYESqASB6Z61MiqG3AEEgZJbI/LtWRUbh8rEljhgOQOetWbYhWBDZ28AkdarOGeX5CQhPO4cAY7VpW0LhQQu9RzjPU0mbJInSUSsgxgdCfSpyodoyrkgA5XHX8aQqjwhUGxj95SOn4+tJGrRKASCB145JNYstJBtywOTvPII6VIls0qsHdgdwIAHGPrTYUDuQDxjg1at0e2+QkkY4LHOaaY/QmWIxbQRuOOgpodpJQTnaOMHtTLu5PylCQVBztFV4Z3ijyH8wEEnI6e1ejh6PtPeex4GY476vanD4mV9Tl2zMqAFF7etV03SxmTOUJ2gDnnvUcTM0ksjgsGOACOmKtRugdVQ4HXK+tebWtzOx9DhYyVKPNuRhNpGCQRxkmldkUA7d5bg+1DSB5JUeNhjDbj0P09aEVRIrjnHJB5zXMd3qIGUxsCuADyMdaWJ43VyhwRwfY+lCxkOxJJB5BPY+lSIjrEGKhNx5AoeoXQxYw5xyR1NSM5AAUZA7A0kkirMkSAByMnnoB3pEyWUEBTnpmoExQxXhxkHjBNSHqQcsRzg9hU3lKUJJwVOfrUToeXAATvzVJkaIgfcu9ycKONoOM1JsHVjt44Bpx2gEFFcEcbv5/WnS7XUAHcRwPrQ2DsyMruYgnAxkEd66n4b6eb/wAYaXEp3qJQzDocDqB+FcxysAbbk9K9g/Zn0pdU8RSTrEJQIypLLynPavEzSt7HDTk+x42Z1fY4aUj7P8IWQtfDtsmN0kZACgdjyefY/wA66lEJQAAA5GOcVlaNCILaJNrZCgH0BFbUajaRgDJycd6/A53nNyb3P56ry56jkPDMzAkbUzg4OcH8amUHlgcAHoRgmmABDnAx0I7/AFqQTByPlyR61aVjlepNkeXkHnIHPY1GyF1JOQPWl3DggY46H/GmO5YHYT16E9Ke40uxXkyBgncVO48dPaqs+HyQVQ8kjGMemKnvLtLa3eSRlQLyST19q4XxH45WJQkIznjPXP8AhU2ZrCE5PQv65rUenoMSqJNuAoPQ5/nXJPqUkshYlfmJIwfXrWFPqj3cxLAkZJp0VwQ4AAAPJ963pq2p6MKXKbRZpAHLbADzuPT8KJSWCHIPbPpWeJVyNy7yOQcdKnWX5GBJIzn6e1bs0sRXEKRvIXHCHBJHA+h7j3qMWSz5LKGBI7AE/wCcVL5pdSVOVPIz61ZsVVpckAHGT3ArBvsLVGddeGLS4Uh4AxYYIZciuV1/4W219C4ijCA9BjpXp5jKgu5AOMk461HICEAIBQggcdc0416lJ3i7CjWnTd4s+Y/EHwPEzsEUqQGZjtByB2H1rzLX/hPc2rLIkDRBAW69fqK+3p7ZJoypUBT7daxtV8H2moRbSAMnkkZOPSvp8HxHiaLSnLQ9mlnOIhZNnzD4O0ubTNMEMsXllSTk8Ar2A9+TmukjZkBIJJYY44xXreo/D2Bog8a7CcrgD04ziuX1XwNJAGSHcWHBOOhx/Kv2jKuJ8HXpqHNqeVXqxxNR1JLVnJRTbwQSXcdSRSNO2ckgt3yO1WLnRp7OOQkshHA46n1+lZiuxUFwQ56g9jX2UMTGqrxZh7KL2HSOASSxJPGPSqu1huZm2gjGQenoalbDK55LYxiq0jNu3E4UcnvR7QtUkJIzgjD5GeSOuKje7DlwASx5HHU07cQwBUbSQARTFQvIyYwQc7gP0qec1VNBvMiAjJP8qq3AGCpOD61c2hSQQSe2O1V5wSoBADE8Z71k5XNYwRjSQN5Z3vkA5z0OKpzQhnBBJQZAz1q/fOEGFUkEkYA6VnzuSyAHknoKxcjrhAg2qXUkZIJGM9aaykK2DkZqSYAupAztJOAOnvUEih2LAgAnBwelJSOhQFSLdtUsxAGcY6VMYjLA+wBwDg4bBqoJGZ5QpyiDv3qNZyjAKwVWGd2eKrmZr7MlOVwS+EHBBGce+aIbho/NCtuiYbSpGcc8EelQOMIx3kk9e+aRSeSgLE44zjAqOY0VIliyZCCcgDgGpRKUJJXIBH1NV0wsgMh2k8A06RwQVKluR8wOMY70XKVLyJckSuSSFfkKedp9vrTL1iImAO4ds9jRAwkyxDKQxwp7gdDTLpHa3lIdiW5A9Kyk9DqpU7SWhylxNK5ID4BJz9aga4KxkbQW7nHpU9zBKzHAyc46VE1hIVIbOeucdK8ptJn6hQXuIqu77gQMD0FToDgueQCATnoalgtHVTGI2kYHJJNSNYP5pAiwMZHOc+9HMkdyIEJBYkZXtkUSqFEbk5DE4A7f5xU8dq5lYHJAwCO3tUn2EsoJUgg5yfT0o50aJFFgqgkAljxnPAp5LbSFxgAAD3+tO+yTK0gIVwvr6Gnb/wB0UC5IGTgUXQECKEQAfP2ABp5lJXLLkg8ADpTCvyBwCCMqST/SgAsQM4PemQSzOCEUAKTjkDFIwDfITggdfWonY7CQd2OM46VPEgAwynkZye4qhJWGFDzg5AGeB1q3bRKIyBgscHHpSWyhgSFyAeWJzn2xTmJjLEAgY3dRke3FS0aGjEQmcjcCRwehxTtmwMEySSSSPeqsBAIYPvLKQQP4T2/z71ZicR7Dg7gRlT0IrMLDQwV1VjuLDApqyAsATzmkk/ekOWKEOTgDqvao2wELY3AHlvTPShIsmc/MMEhM4z61oRQBVBC4bGQao6dGZZ2DgAKu4/T1/WtV9yIAPnQng46//WropRdz53OK3ssO0mZl3aKxO8gEHOKoTSgxAFcxqeAR0PetiaN3c4IJPAyOlUbmNNhGQD2HvXpQPzNS1uYd4iIGYsTuPT/61VljYMqZIwcg+9aE9qTC0jNsC87j/KokgEh3lhkYO3vWsrNHp0Kii07lK4jOORgg5/Ks2ZWJZsDYxyPr/Stu7ZZMqARjuax5HU7gBuP8q5WrOx9NSnzK5HpEKJq9upO8sSNp7nqT+leiQgQ7A43IeBgVwegEpqilVGRghvfNdqJxtKgEEnjitEeDmt5ySHtgI7OCHyQAp4x2NZ06RR4QFYk5YHGMkmrDylkJOcj9azZ3d1IKFT1GfetUz59RIp1YopJ2uAQSp6+9Zkyo6BWO9eQc1euW6R9cfePpVAksmyBQoJONxxx9e9bJnTCBWRnT5MYJ4IHFTQHc2MYIPPNMLgyBXDFhwGUZ5+tWlQxoBgAk7jgd656ktD6HA0fe5iVYXfgkEdsgcfjV21jKoFYBT7HINV7dAWUMM85x61owqUkXCb1PrxivOkz7Cmh4Y/KI1CqBhieST2+gqzGiorHIDduOvrUUaHJGCw5yw7VJHkEqQQAOQBWDO6I9XEbMWBBx09RTXjE7AlQWIC4HTH+NPlQxsgQ7iwzyOlKRIJAAmEAySPWlsaOxxXiXTljkcDO5xyQK4ySIoZoSA8iAMPxr1vVbJL2BgVyTwQB1H1rg9Z00GRyAVAGD7120K1/dPnMbRcZc6RhsgWPJ5bPerGmymwu4rhMAxOHAU9QDyPyqukDbiCc4Bzk9KhVHWTBYoScA+tdU7Si4s8WSurH2b4Pca/pUKREyGUKQDzk4wB+teYa5YTeHdeUSoY7VCVVV4BYtyMe3H511v7PesQzafFDM+BErKFYdXOP5DOK9L8UfDqPXr63ulQTFFErHGNpzx9RjFfkeIzH+zMZKL2PmYYuWX4h22NH4I+C47jyNV1WNWlQsbVWOdgLEA/Xg19DRZXaqgMRjJB6j2rwPwvq7eH5Y7WUs6A4UehPYD869f0HW4rlAyMoAxtBPJH0r4DNMZUxlZ1Z7M8LMq1TFVPayZ0MyCXGAIxjJBOcn+lc/qkI2ygYBHIOM5NbRmMxJUDaBnI7nNUryETKVIIJGT7ivEUl1PGhocdMjoCxUEEZGO9UNxAClSCQcr6Vs6jC8O4INwAz0rFfO4uQVbGP/ANdbxszvhqYPilSunZYhEDEgepxXhnjfUbwWjpDGYwSWMo7j0x/WveteEc1lIrliQMquOAe+a8X8UxpIsiqwyQSc8/hX0OVziqiuj2ME0pJs8G1J5WlYuQoU7gw6nPrVdnYLv3YIGDzWr4gsjBduUO4EYK+p+lYTZZSCpAH3vYV+5YWaqUk4n6JSqxlBNFvSbkxXCEkkk5+prvrK5cwAk8EdDXmlriK5AVyUOCCx5/E16Hp+9bFZCd2ACApzmvosJvZk1WpFxZZJThlwg7jvUc9y4CqjYCnJHrTZGkhmAIwhGTjuT0qAxnJPb3r1otIxSLVu29SMkLnrnrVmXYSCQSG4+lQWSkoSAMKeMjoasuQc7hg4AAHc1qpGsSuoWMgDAA/OliuUiuA0UjrOPm6cY+tMaB2V2Jyc5A/pUYVy6ZADnHyitUy2l1JZ7p5pCSDID8vP5mpIQwznpnj2FENsIy5kJwBlQBnJ9Ks20LFDISBzyrdcVVznbSJLeRmd0bKjgjaetW2UFSVXPtn8ajhhBlHBJI4xRexvGEQABhhuvIFJ6nO7CFlZgAozjPWlBKpsUDJHbtUUZkBJKBADtBznIxyfamYeONQXBccE9AT61Ji0PZUIUsM4O0c4OfSq9w6MpTJXAI6d6jnny6RMAz53Ae/rUF3lZDgFjjBI7D1poFG4yS4WNQA5KkYJXsD/AFrj/E92HkigiBIY8AnriujvXMKAgYB7kdTWAYnuWUlFJDEgntQ5GiR0fhyx+SORwclcbccH3rqbZhBlMDIFY+gQOIMliQB3rYKKShC4IouTJXLPDbSQcgZPNR3JGOAQB29aViY8sCMlcEHsP8aarkAk5xjOaWhmlYgcFgEG4AfMCTgfSqU8xXJKlRnBXrj3p010bjIwVcEjAP6/SoZ0LFF83dkcqBTuaJETsNhBIJzkVAz7uHyD6CjzAjYxnnHNRTsVyQwJOefQ1DZvGNyCZRHkxMGT345q1pkrIAAQAeTWc+C4QnBHJ/GrNrE0bsT0OMVi5HXGBcuVKRIUHCsSPqetVgxlzgEgHp6VZWGW63Ac5wDj0H9avvozWduAwIGANxPJ968yvWhDRuxtFRi7NlEo6OrBflwOfU04Qc4Y4BHHtTzGhikEoZRzndxwO49qI4dxIVWIHKgHrmvIqSUtTvhZEixqJAqjOR97HFWwoC56Bcg+9RQgKigkkk4H1pTlm2EZTrzWSia2ER0ZnDA5UAjjGeelOQgsSSoGMAY5zSx7FJU4Jzk5HUHp/wDrqWOIbySAVPzADtVpGbQ10DlSTgDp9ac6lADnOTg4PShHjmGAwwOoBzg5psrBpQSdpHA96pWBIgmuQFUxliRwVIrkfF1lFPumAA3DaGCn7wHSupu2d2IAAYDgg9RWTc3SygxFdwIwSRkVrzJGkYnlEkLS3Crg5BwcjoPTFd3D4cEmgM8YCkAEAnOTj2qkmh79UIAJYngsOvvXo1jYJZ2KxRbRxzhR+PFctSV7WKcLHis9iRO6Z+c/KqjqT6Y9a908GaSmg+FAVG24b5nA69ODnv1rlfDngiKXxFHc3LrGkUhaMHIBJzweOv0r1C5037VaGKGRRIBgHnBxXlY2u1DV6BNxhFtnCTTE3DuwLOSSAD+mK2fD921tcEscH+IEfdPOR696oX+iXdvOQ5JAJUsRycfTtVnTITErNgkg9T3NfG+0jJ3TPn6tSnNOzO3lczWqkEY6Ag5Bz/jWJc3EtpcIdpUIen97OePpzWzp0hjt1SUEBRkDIJGR1449Kz7iM3TjEYDurKIwwPJBAOT+B9u1epFxsmzxYWU9dinfzRXiFxuAI5UDHP09KxYoA0UsQ+QnJDDgg1a8l7WQJJIzHaF+buRxmk2gOSQCOmDX2OApx5FKJ7VO0VoKshYRoDsKjaTnqaUkAjeCGB+tO8s5BZQO557VKcNlQpKryPc170IaFOQhjIwcYI9R19qqmAKxLDL8n5TwKsElgUOchiTz2NOEAwAGwF6k/wBatxJchq5IyTglcdaajNjAwccGnj5mDoAygYK4pqxneGBBPce3pUGbYhSTIYEqAc4B608W5kcHBVScdenvRtK8ByeORjpT13cAkgYz9KRLbFluJJsKcYUbOBjgevrTra5MDYGCDjII6H2qFctjIIJNTJGxIACg9+OD71w16PPo1czlqrM6fwtqS3czo6tEwPG7gEex71qeIGK26hMEnIHv/gOa4mGa6tZgQMhSCM8ZNbuo668lsIhAXYgdCBwe+enHXFeRLCTb91aHlzwsvaKUNjnZ7ho5ZEwUbOGBNZkiSyShgwIyfu960r2NVkGACCMDFS6fGJYSwUAAkH6j2rqpYHuezGSiloU9NE9qxaNjFKejEYwfWvQrHx5BFZm3liIuGXALHOD65HFcoIUlBDIrjGCGHX2qndQDJdBtI+6td/1NRWiOavTp4j4kehaXrMMsagSgBjyuehq5qVkHtC7yoUbkfMMge4ByK8oa5mhl3BySvORwKu2/iG4eJklbzEYEZPGD2rinQceh5jwFneDItT0sNeSFCVJ6cZxQqSYjiDmUYwG6Y9quq5nQMASzdMd6dFHLCQ4QB8cZGRXbg3paWh7NOpJRUZEC2/BaTIBBHNRBY41Kg5BOaS7eUT7STk9s9PwqCPDNknDAcL6n0r1uZW0ZopOXUmMYOAHBAH5Uo2qCQckLyDxzVUBhOGLbgecj3qYOC4QRkk87j7VhJ2K+ZLlRGMct29qEXepVlKj7wB7n2pnmhuCGQk7QSOp9cenvVuC0acAk4I4BzmuKrXhT1k7GcpKO5C2FKgEFSATxyKZycqi7nJ4A71pQ6YELAsWJ5yamTTohMpGXUocgDoQfWvEr5hTivddzF14opadbMqFiMnPQdq0I1CksBg9eDViKNYIyVXAzzViGzWUDCgE9hxgV8hXbr1HM4KlbmZHFK8YVicqwyB35qwMuckEgjgZ7U54lwgKKG6DHelELxx534Y9sYwKyhSa3OSUrk9vLHEAOVPp6+1MaRFuAWHHXPrUYZDgEYIOQapak5SJXGepJA7enNdkE72sEVzOxsXF8UgEqrkFtgZSODjODXLy6pPKzyswKklQM9MH0qkdYkglAB3RMSTGehNUkLmF3Ul2JyFz05r6jBQdL3pI9ahh+XWSLM+oSwuGXADEjg9cf/rqfTtcv7W5DBTLEoJZSCT9ajsLaE7GnOVGVUE/xd66KxNoWUAgAYUknHSvQq17L4bjrShBW5bnQ6drM7IhXMUjorlCOADWxBLLMQAMDrjPU1gQzQW6lGO0E7hirkGtQogCyDeDjFcEZ3ep8vWhd3jE2rhpNqMRk9/aqF3KUVztwx5BHoKjg1F7o4Vt7jtnrTrgMwDumQOARwKuSujlUeV6mfLcMxG8jGckn0p6keZOoBQElVJHSmNCJZCWHfpnqKSRJAoYAKwGAMnBP15rzqiOmFilqsCMI9gAdMguvVvY9sVz7q4cjGSDnB7110tsZYQy+mSMdDWI9qXlYAY44yOp9K+fxcdbnqUJK1ilDIV2gAgg5CgdaetxLucgEDOMHuKnW32ygjgjrWvHpSzIMAkEZyBiuBN3Ou6Mh4fkD7SGIwaz2hlhkMiE7/QDNd1JokGn6e81zIFQLuAPJNcrJcxtLmIHA6ZrqhTbZrTSnshyX0S2oEilWHUHg5+lZbI9wWLNhDyq+x9fers9m9wclfmxnOM496fBZxFwZVZQo4OcAn6d6+mwuElOzsdkacY6lC30pmlQkE7Tu+pq+NKEoDquCBgjHetG3aGPJ545J9qVNR8gs6t5Z5IOcYH1r6uhgYx3QN9iGxgntI9hIMGcAbeQe4z/StyHTYmt/MT75GQvvWMmooMsxErnJJJznPvS2/iaOxkUMCUdgpHXH49hXt04KKsc8k2WJYCkoBAQjIYA5x/nihrZETDncCeM1Fd6gkqEowBU9V7//AFqzf7WJR1Y5A5AzXRZAoMnnlEbttHyg8LnOPeq4v1WQqMDHqetUJr0uHMZLEjcT6eoqiZnLK+MkkZ46Vm5WNow7m6+qQswQ5DkZAHSs+7vCshCnC9cVTkheZWYvgnJOByD2qUtLNDsdPmAChwvQf4mhT7lqKRTOpETbhgDO3ryKhudca32gPkscYAzVibTDvJQhiRjgYyKqTaG4IJRiASevSrVRGi5epQm1qVycHgfnTQxlQuHyGHIxyKku9LzgeWQOucdTTLW3a2LAk7SeARn60nK5at0IDAWPBIHSoDzKAckL7davyzGMhQuCR+VNiUSSqu3J7mpE2a2n62kiQKY2CoNoGeDit/TbkO5kA2c8A+maxktUXy2AABIBBHFaOnsVfZtAXPXvik7dDlaVzpdwlud6DEWdwA7iuX1W/VLxpInLgyfxjB+hroYLhIIGJG44JC+orjb64V7llAJGSQT1H5VxYipyRZ2Yanztqx1Xh8rcMzMSpbGcDpWPrUQW9mVgFCMdoJ68da1PDDgBiSShAOOhBrO8ZMouXuFUsW5ZR1/AV85N3i7nzc6fLiZQ6FXTtWispgHAC98HpUGo6/datcSQxoCI2BG0YBUnjiuYuLqSWd2jUueOAOPyro9IgW3iScnMrEBuOCOwrSlmDwsLJXOx01TXM0WLXThCA8p3S5Jwo4IPI/GrpuQi7CxAHbuKpXmoonmRDImySAD09qoJJK7F3OWP8WeleXP22KlzyOZwlPWRflvipPlsCWOCR3q1ZzDaXLkEnJPpisyMB2w4AYc8cVPNcGCIpEAM4Jzz9eauOD7kukWJ9USTcLcl2UkPkcD3z3qokxnILgKSf4egqEW4njLgbUkOQF4xVm3t/lUFiCOCfSu2nhUug1FRJo4wAVALBT96nmBmUqzAo3J28EUZTLEPjjpnr+FSoMw5LfMPSvUhSihXIwCYwoALdtoxirEcKiMENtIOAKZGFByCBkZzmn7lC4KEEHKkHOa6bKIEydwTgDqcY/GkljVWJySQM89xT4Y53UFEAJ4JJxkVP9k8wEM2CBx71xVcZSp6NmLmkVmYGMIgwDkEjrntVVrBw4RCCc8+1aBtgrBASVByDjBJqwmyNQAmTjOD3rxK+Ppy2Gq1titbWcsWQMgEY57Vbt4BDKGLBhjJz2qSGTzULBSHJ2nPcUsalc5UAZwB6ivHqYuT0RLquRbWd8gk5XpwOlTW15PFPFKpBMZD5PGMHke/FVVjd3yowTjgHAAq9b25MpIKlR8o9D74ry5VJSZzSaZ6rotw91aRTAB1kGVI6E+la8Uu3c3lAuoBPHAH+TXLeDC8WmJGqM0bNuG4YKkdePSuriR2YsV4Jwc16WGlLueZOyZbntILtAAFY7eD0xnqKrWLSWEwRxmEnjA5/OrMWD8oOCDj649qs3URviScB+AcDGQBxX0eHxEtIyehcJtaPYtP5oga4tHV2iBkwTnGOcHH9K+QviZrGq+ItYuJZUJOSARwoGeQB7V9QRXc9jM1u+VXJUk8YPvXh/xG0yO01eeOJQCsjMR35r3ZYenXhaauelRqyw8uaOp4G+kah85RWD8EMOo9xXvt38TH1f4O2MF3MBfW8jRSx9yT0P0OOteY6yCwJOUAyTtODkd6w7i7nZGRJGEPGRnrXzOKymlXknPob1qssbZz6FXUJhcSkEAFjzg9axL9wpdMklCArEZ/yDVy5Z1ztGDk5yKz5MhSWAG45bHc16VOLgkjWEGihO7hCigFScnuQfr6e1ZxRt5UsSDxt9a0XVF3SHKkdBUEah3BIyTyK6UzYsWkAMqliACMkVBrdqqW7yRgswPAA61q2MDuC7IocjoOlM1e2aS0cAFSRjAPUVombU5WkjiZQUkCOpVifmUnkVoWN68QO1t6gjANZU4aK6AZRuXPA5z+FT2cqoxOwkDJOO1ZTSejPqqDas0dTDdAggDDHpmrKzyhShIIB6L0Ga561uAUXaxHBUA1rwzO0SKQAeASO4rypws7nvUp3RoIAsQIOS3GfSuj025DxxhyC4AUkcVzMLM2VwSAflAHWrmnTPDdPEASwIYk9vaubZ3Oxa7neWUybAucBR90nqK1IYyFBTJU/NjPSucslfYCcE45OK27XiMEyFjnp6VtGxzy8jWjDBhySDjPtWjZv5ZOCWGe56VkQTFnABJHoa0UOxg4YqyYYYPQVstTllc2rRo8u4GD3A7n1qj4j1YW1nLDG+JGXgZ6e9N+0oluzuDjBJIOCPeuB1/Vn+0iVhkk4xnkp6j1rqpxvqZqF2QXepEsDI43gkkA9T61nS37lgwYhgRhh2Hp9DWLqOrpcXIRAGlBILDqPTNOt452KluBwcZ6ms527nSoWWp0cF0zGMk7ixGcHp71znj22jCEICc8hgOMd+K2YEdJAxPAAP0qj4nUzadKSQSORgcj8amGkjlq7aM8nntyHJxkngj1FXrWIbAFGGA70103TsWOCDjHrVgLxuUgYGPrXSzzrE6IGVWZgH78ZzQ6IxYlioyB7Y+lNUlsYycDJHr7U9MZA25ViazbOqmgiOwOQdwUfeIxkf1qUW7F1YICrcdeh+lRcvlANrZwCea0LZGhBjMglOclh3+lZNnZFDxaGVVZxwO3pVmONT5SrGCVPT3qMOpYAkgA7sVLbzBW5zliTu9K522dEblrYwfAAAPr+tWBEU2Mjb2HJwMY9qhRyVLPzzwasRzB0LbAgwAcA4B+tSlc2C4v/s1rKWXLMpUMT90+v1rlLi5d5S7ZXcMEA9a1tfcmNURy4XqAeh9a58b2IJGR2BreCSVwWu5btpEyoYlcc596t/aT5wBPyHAz61nwYldjjAGAQD0NWIllLDcRnOQB3Hb8aq7KaRNqelw6lFIsiqWIwGIyfT+VcivhY2UzhlBUHg9jXZySOm1XIJwM47U1oxcxguDkHACjI/H04reFWUdEzz6+DpVmpSWpzUVq0MQcrnPT3FaFkoCEqxVu4Pb3o1CA7DHA6o5PJIyRToohbty5IKjII7455rW/Mc/sPZ6RKl9M6goOpOOtZzZSQoQWz827PAq3e3BnlIAIQAj8ao7ychhk9RStYl6BIRMuQSCB+Zp0QbYSwxjvTrVC7qSpCg9ccVYnaONSgIYk5OO1UnYz1KCE/Ngkt2zXR+Cddl068QgkIWKNnnnBJBHasKRAyBg4V+2ByKv6dDI8kRThjzIxbGff/wCtWVRxas0bwSZ6PJOlwTME688HqDV+zIUlyM5UDHb8vX3rGs7ctChEmCeTtHFX7dHd2AJAUYz/AJ7V51l2O6KstzotPwFChAgBwqr0Ga0YoCjGRBgthWx3xWbpw2ABm3EgZwMc1qwh1IIbAPB46GtFYiRZSMrsYpsIO7Ofvf8A1qmjjAQsNu/OeBUUcGxC4JY56ev0qxGQqAnkDkD1q0zMdEMYZwCO4x1qTcI1Jc5LHpnofT2pmCpBJ4bn6CkdV2kAkDrzVhy3EkcxkFcEHPy55+tRNMTgMc5pJpA6FM5BIJOPSo2cRgYUuSQAAOmaOU1UTG8QMJWBzjPA5rnLeNDKigAuG2kHsa2PEQkmgKg+UwJ5HORWNakxyqcElSBnPeoldDcWtju/D3mopBc4jIJG09fTHpXQygPCrAbXIztXJC+1c7omGgLByHwDnP5g+tdFGmIwxY/getcsXqefLfUreQyjCAAAZP41H5G5gMkfTtVoRkSn5gFI6E4yfrQz7XAdAoxgYOc89a20BSKmwKxBJAHJzWdq95Fa2zszcgZOO1bEgV8lAAepGR0rhvFl6RI6qpwoP40orUTbOZ1K7eWVJgMq3AGcYU9/eqE0aFWiICu3zjHcVJdyM0oIOSeCOwpikBi5IJAwOOtdi02M7GVbQ/Z5wQAWU5HsK7Twr4rntAYrpi6biQ3YA9Bj2rlJEK3m4oVJH5VKs37zHIUcknjmk9S4po9hWWO8hWWN1ZGwd3pVS8so5VcOrHA4OTz7Vw2h+JJ9PVUIDwlgx3E5JHb6V3Gna/a6lEY5Jdj4BCn69AahQdrnTCbRgXmlmCYAYVuVGOQR/nvWXdQOmSQQAMH8a7t7FZBIrnKsPlYgZU/hwayL7T0LMGQhCMEjkEjvn3qXodkJnFNayISzyZXsoA/nSeQQoXJJPNdLLpbiRJCiiLAwMdff9KpXWmEkPgjnOF71HtDXmuYUsKFtrfIcckCpra0YkDO4cAEHk1rRaM9xIGjQuwODjtXSW3htASzKFIAAAHU1m5SeyJnLlRl6Xo0UcjzlMtgAhjj8cV08VsoXGwKo6Ed6fBpiIUK9QMHJzz3q1BZ5YlskE8Y7elZKGt7Hnyld3IVREAKj5h0JH86WK3VtxBIOf4jWi1kI3BBzgYJp62YZwQMEc5rRRa2RlzeZz+qROLVwByBnNeZ30ot5WJAAcnqP0r2HXIAlnIMk8Z+teKa/EVvHJJYEkgeld1JXjqawtImjvIklAJwShIAPQ9qtR6t5NsAXAkJyCOcVzstqzOHJKlRjI702OCV1YD1yCKrlSOhU4nQXerSXWQkpWMAAqO5781jTXLJcIwOSOvtT1IRMA4YcH/GqcSkkqCWXJ+Y9c/4UnIpRUT0fwtei6sYnJALHC57iui/iyCc9cHoa5bwKUKiJXYgjDBl44PY13RsC8J2/KT0yMZri5rtnn1GkyrAFckEnB9O9T3saSqgMSuRxzTY4xC4/iIwTuGeamATPLEOTnmtIuxz3vscD428IpJG80QAOAeBhj37elcDYebZ3DI64IPQ8cV74+0o5DAlhgkjORXnnjDw/GS1zEFD54GcZI9fbmuuE5PRnPKnFvmtqcVflmclRgfWs6aI7VIOMHJ56VpzsyMBMASRk4HH0zUUkcUpAXA46jtXRYLtbDY7dJI1Kk7SMNk8k/wCFVLzTwFGwZPXnnFWJN8UYZQWA7L396cGdwoDZB/SlZISkZRgJk7Y6HAxk9+KuwzyrhQxUrwBmp5bQkBgMk8cUkdm6hGUbXzkEjIIoTSO2nJdSQEyoRKAXPAOO1TRvKpLyOSoG0KOAKfDZyyszsdkf3emeactsROC5IVQR14P4VMnc7ItdCaGB/K453c7gauhS7IAcFQBgDrVWPJABBUHpU6vhVwxBGQreh9a55K4M0YTEoBJy+MZqQ3yAEg42jAJrKWQQbZPM3uchlPQehFZl9ObgKIsqFPPPWkoEKNy1qOsmeUxCbJIyVFVrFjaOTECuTu55qr5Y4IBJPX1q/EAqIScA4Ayea0USnBJHe6PrEs9osbhcHGCCSR7VS1SZ3ieMDAJzkgZJHv1A56VT8NyGWcIGXv8AKTWxfW+VckYzyB6V209j5LHR5J2PJJISzA5xxkYNCQFtxJ5A6ntVuOyK24QhTITvZ89PbFRtah1DF2DKQQASM/WvPuj1yttDIUIIB5BHelXEgCgggDGQMVN9nO/c5IOeRjFQzjawAUqpOMjvQLQauBES5wq5AA7ClIVUUglg43AY6D/IqVYU2ZzkY5HrUY2uqjeQRxnpirTAjWMMSwJUqPX+lMUup3g5B6kjHFTHeJNoOT396SRNzbSCc8EY6imUhDIgyc4XHX0qNSOHIyue9SrEArAAKoOAPanNGGQqTk4444qWgsQMiykOHBHovTFPwFUAAkE9u4qW3hAUoECqBkY6mohGDhlQjjbz6VGwrAzKAGRBgnOGHH0pDGxyxUkZ5yMVPDAJCFZsHocDGKtiBdhBDHbxknritYmUtCpDHkKTj5jgL61LHbiRihY5PGM9BUyKjKAUy3bHb3rb0LSA6GUkOScj29q9CjTc5JHjY/FrC0XUZY0bTja223BCMOPerNxYI5UgKoA5UHFaTxhIkRR8yjn0qjcROwJYFWAI46EH1r6WEeVJH4pisTOvUc5Pc564iKXWFyQTnb1FSNATGQ5AJPC+lWlsYlJCAkIMKM4FQ/ZxGSzliSeAD2rSx57kQOpjUEggY49KqrGXB3DA7e9X3jd2OGLKOisegqBreRJDlyM4wCOgFFkYtlX7PtYkkgY7UnkEKS2ACeB/WtFVIDHAcEYwRVSSAu4BJxjOc1pEzKpJQjKlh/eFE0QypUZ9ParIIjUqyZPY05QGjIAyevNaJ2FYqtI7BSScg4IqwkJZg5Kse+0U+YsI0TAKj2HHrUBYRAHeck4GB1qWwsP2oJic4P8AKkaFThmPHTAFOVFJViMjBzj1qMyj7MTKhikyQO+eeP0qWNDZIFwsaooDEEynhhitOBYkiwQH9Qece9UYVOxS5AAB561PYo7bjIu0kZ2g8AVwYl3g0evl6vXivMhV/OdsJtAyB9auWMBVkIfDkfMB6VXFqfMBiPBJPPfNadpAwBZwUJJXkg/ka+HrKzZ/SWXWjQiXrWNVkAAJGOcVbjlOdoJ2ZJAPb1NVISsZUEgA9ycVdjTOAGwMZBH+NcjPYTJlQvsIbYAeSB1HpU5yASxwexJ6UxM7QFIA9c1OcSbUxnPUkdDWdy7joyAAcblPQkdanVnZwQQVP3gT1FQGNxgbvlHAGalYHySQwDdCfU0XuS2OYEMCBlc85qGa98nzBLtVVOV2nJYf0NMvdRS1iKgkkDJKjOK4bX/EIaQJvIBHIzWkYOTsjmq1PZxuy94i8TNGgEYBBORk8596881vUHuJsycZOeKNR1EyzEsxYZzuzWbO/nyAg5QDkmvVpUowPn6+IlV3JI5GmmLuABgAADAArW0d283YoIA9PSsEKshTJOFYHI+tb+lOFuSrDYRwB6j1r1KLs0j5vHxUqMro7HSYBPcIr8g8Y9a9o8FeG7aUJvkQDggHnH4V4tp87I6yogCpjJ9K9C8J+NxbSyGIMAxx83Bx6e1VmNCvVoONHc/KXy+0sz6I0fwhZzQglYJSOpVSC3px04rpE8MWQC7UwRjPGOa8y8K/EGKSAK8qowYFhnOcdsfnXpNh4lt7xAVw7EZAAyR9K/nvO8JjcNJ87aNlSi3cuRaTbwguIgQDjB4zSpaCPkgAE8ADrTzfBMpIhVum1hgiljnfAyNq9s9q+Gm6qfvNmvLYjMUce4kYyckDjNQTyDeQDkkE5/kKszzAIwBDNjIJqoqNLkkB3xgDOMn6+lYOT6s2iis6EylgcLjBXHf1pxZUUrnIYYHPQ04ZZSSMEdcVESjqSCCR+lRc2QxmKsABjHJ44NOBVxwcg9Ae1I0DlgS4bI7VLaRgAjIJJyB6Vk2aKwyOHaQWQFgeD6VPcblQBRgkdcdKsCINISRkYAHsadJGUGThnA/QVEn2KujIhiJYhwCRyR7U5rb94oCkoOST2qzbwOXYOAwY4Ax29K0BagEBhlsYFY6jTsY0lqAAFAALbvpTJLeQkhSVA7g9q32sTOchQP6VF/ZzQqUTLgnqeppXt1Hzruc/JbtwwYlQc56c1mXUz5ZTkjpwa6+501yhwAACMisLV7EAM68EDJz3rSDVzaEonKXFxKFKEhiODx7/AKU20huLptgGFzuJPTH1rUXRjJICQQuO/wDjWxb2UdtCMYwOct2rtdaMVaO50qa6FLT9NSFlcsAV6F+lTSzeWrRIMsfQVaSxuLq5SJEHlHknbkkduK7LRvBZMqvLHvbGSfQVxycnruYVKsYq7OR0Xw/PqbABGToDgE5/OvSPD3g+KyKSmEGUchmHI9sdK6HStFgs4QqIA45DDv8AhWpFApUq4BA5Gex9am0p7o8irinLRFW0tRCjAKFjALY9W9K5jx1qht7NEQlW6kr29q7MgIcjkDqOOa8b+IGrpIzYlbDHarKODjqPatYxadrGNFc81dHBatIbi6MruSuOnqfrVUMCigMQT3xVabUUUsB8pBwN3NMt7+JgwXkA4OTyCfb0r04xdrtH0S0VrGigEgAzuHIJxgVz3ie8e2tmAbZGDtLRkjJPQYHXvXQQSq+1QMgn9a5Xxuxj3RlSM5UjOMV9VkVOM8ZDmOHFTcabPO9c1yVjnaVAG0HjkD2Fc5cX88+wuRlRt44yKsa5cyC5dXaNUB4VRzWTJcByASQpHIHXFf1XhKUIUoqEbHxlSbk9WWI2G4shI3ja2PQUy4mQiIo4KEFsr2wcYPvVWCUKhBJUAnHOeKVFikhILhDnG7rj3ruskczZOtyXkKxEBiCMnuO9Ks7xSFggJ6AtnHPeqcW6CdmiOSOM+opZLmUlySGJ5JpiLC3J3AswyDyRwKn853AcurqRwVbOR+FZgIdCrjZk5+tR+YtqyKoKktgADg/X296aQGo180CPGgKIQVIJzkHvntVeCY7kjDDB4LOf61XE0U0hiIYPtLGQHjPpjH9ahicjchBJA4I4yc1qmSXZrp1mEYO5QcE57VI1wdpCgZAycdcVRkYJvYZYnouOTU8bkoGcBGIwRnp7UnJDs2SRXTSMAQAFPBznNJIX3EAEA8g460iR7ZOAMEZFND4YhU2v3JOcisua5SgxHVo2CmRSDgletO3EDJOR0Bz1FO2I8RwD5uR17/jUBb7xC4IO3g8D6U7oPZtiyzx72Ty2xgFT2BpyHfkjkjsaVLdpmCqvz455qNMgFByVOScfpTuhqlcQtKspcgK2MEAZpS4VElKmVecKpAJ/H/Gp0hL4cdRyV7GiSI8kFQMk4XtU81jRYZvZCK6rkMpBwCAR606NE2bgMF+SehP1qFQ77kdCQ3Gc9B9e1Ma7W2JhkAU8HdnkUvapGqwNWWkYmnbQAOSQRuOevUevtVlV6EHcuTnFZP8Abcakg4UEYBPcVXXxQbWYxxbhuJO4cgEnmkqkX1N1leKe0TpVg3gGNC6c5J6g1ehjAQqQMkd+4rk4dfThg7cnOc9KvQ+JIsNtYEjk89DVpxfUUsuxMN4nQrZjy8xRkqhGVznH41YWNSwZEACgjcO/196w4PESPbuQSHyOBjkelWY9WEg3GQgEBQqjgn1PvVpJnO8PVh8US/8AZQm0EgAnJIGcCpHhjUJtYHdnJA6+n6VWGoBlUFR8o6jv9akkvRvBABAGTnpQYOMkWoYAhBR2L56jgmnNDGHKY4PHJ5FV4r1FBkLBAODk459KZ/acG4kNl+hGOcVIlFlpI44lxIAAo4J71n6rNAlq7+WruAcH0qrqOqEOgI4VSAPXmsi81FBaTFiQQuR6EVy1/gZ34Sm3VivM4jXbkLO8rLuG4KAo5APeqpiHmlwxMR9OOaLuYXFw5UZBPUgjP4GhX+UptwByPrXw8l7zP6EwcXCjGPkHljeGJ4I6ehoyQrMRwozx1IqPcy5yMkn8ql3kAAAA9MnuKl6HqxuMUlwjkYQn8cU9pERyCdpxke4qIPx84BYZIFAZZOScHvxnFRctK5OjBSABwfmyKbknKE5OM5x71ECcAg4BPHuKldt+1VB9MDOTQVGI4xEOCTk9hT+HkIBzxxUS5YgE5zVu1hJIKFVI5/edDUPQ6IxHQxvgkkAeh71eiLb0PmEAdBwAKZFF8wwQc/oaeVMbEEZA6msmzRIleYjcGOCOcg8HNSRuzopJyV7HoarthiWPTGMGrNvAHVnc7QpACjPIqG7jtYtQwkAuFA5B46CppWWIhCucjIHrUEsqKoyCT0ABwKim1MICpJAIC8joB0xXRQpurJJnj4/F/VabktxN45UtgE457Gmzfu7d0PDnoSOnrxVKWczyBA3cH8fWn3ExILyMQBxyepNe1XlTpUuWJ8Tl9GtjsZ7So7jImCqxYZQGpF2vkZIQDgDjA9BTYlYRHABGckmlaUICWAIByMV8zI/V4KySRMpHlkEkAjtyR+dNjYqSogMqkYG1gCCe5z2HXFReYzEkDKjAx6U+LzWkIRCAwIDDB/DHrWbRpYcAACQ2c9R6YpSSkyoQzIVBBHQmk8pYlCBSCMAgn8+KRGZQxJwoJIBpWJsSbQZC6DBxt3e3pSKzFlLqM9OT1oWRmywACt0FSwY24cgtk/iKdhAuRkdSBk4PABpEjEgADjaepJ4pJInRAR8w6gVJFAZVlAGwjG0eoPWo5Q0GMDgbCCBk5H+NLCS6gCMsWyAynoaftAjESHJ/iPvTVj5BAIAByR0Hp+vH40mJtEkaFlYPIqkLlUxneR29vxr6w/Zf8PNa6Vb3MaqJ5idykdO5Ga+VNMtP7QvbS1CASyyqMr2AOScn2GPxr7z+DGjjTdCt3hHlKVCjcvtz9K+H4mrqnRUe58NxPiVSw/J3PTbJEDAqoBPylsnJNaEe7klQpz0znFVbZGwynBI4GOBVneUTBIJI7dq/JbX1PxV73JI5A2Ni4UdCtS7RwSM+2KiG0gq2UBAAwOvqaiudSt7AF5ZAoA6E9aEhJX0LrA5BAJHfHpXO+IvF1to0ZVQ0kjZx5YBAx6kkYH0zXF+LfimpDJZjDgleXABrzi816bWJS80y7DwFIzyD+dOx6VLCSeskdhrfjO51aRtrsiZ+XDcEeuK52W5eWQZfJB6nnHrVbzV3AA5KnGR0qRcF0JIdecgd6tI7eWMOhZfYJA6HjqRmns6rsJYF8cqO3vVYMr5IdWOMEL2oEmPvMCmRgDqK0VhMv28zxocHIHc96t28rOgACgEkkAcn1rOt2BcoT8uScmrIn2qAACoPJBrS1ybXNaCFHUgHJAzgVdsbYxxkuxYk5AIxgVFoiiePeEAHcZzitlkXgBQCBwfWsZJHPN2dipEQ2RggZIzmleLblFHB9TzU6xEIoJBxnIAxn3p2S2VLZGc4I6fjWLiYNlQII8EHBwcg0igfeIyPQjrUzRBlBJyQcjtVDUdTgsMtPOkQ25U5HJ9PrRCEm7JXEm3oS5Rgoddg6c96xtb1LS7AMZnUEg5CkcVxvin4qRqWWEKSBtAAxgjjp615TrPi651R5Vd3JyRgcYNfd5Rw1jMc1OV4ROqNCbV3odT4n1231G6xaYWIEg56muYOH5IydxIPtWbBdO8UIcZZE2kgYyfXFWoLlioUAEEYOe1fueBwjwdFUk72N1T5SaWREJYcNnoBVTlskjAJPbpT2yWDZJJ4x6VA8jE4yQvoO9ejqWo2BmEag54OcUwTOxOCQM4+tMckoqEZwxzk9AemaDIBA2Dggjk9KEykhTKUJAGehBpk++Q4fBJ5GOwqD5pjnPTkFTwRSGV1dFzkdOabNIxKblDIQW3DpgetZk6r5pABBHU+tbEwMrkj5AOpxXOX2qwwOVJ3PnOT6f41hKy3PUw+HnWlywV2TDbvLHhQCS3oapOUAzv4bLAg9R61k6lrYnLCL5RnGc4z/wDWrMfVGEiI4McbHy8Z7E5I9s4rnlVS2PqsPktScU56G7JfRRKQOCTnrwarSanEigKASOq+n4VgXNy8bktIZVHIKjGB6VV8xpMuMsx5HPWs3WfQ9inklJfEzp49VjAcOMA/xE4qVb6CRVdCARwMHrXGvdnBUnL9eO1JLdSpgxPhgO/pUOtI645TQR6Fb3AnyHZSOgwMYq/HZN8hQAqOeT1Fee2WvSQbMtu6ZBOPrXc6Hq4n8pHZdrDdyew7VzyqT72Ounl2GW6Lclk6t90hAck+tSJYGfCIhdWGSfSty3CyKHQBiCPvAEevT8Kd9mCoQ4JDEj5eMVg676yOuOCwy+wjmhoKfOWQqc8Y5qObQo5AqvEXX7wIbGD/AFrqAiYBc7R90HPegQKuGKjGeDjoaxcuY74whHRI5mLRBDIQyDoMMKk/shAQSMAg85rorqESOV4AGBuUgg1EIAhCOMkdOKxehokkYC6RHGRhQCTzx1pk+jB9pUDYc556GujMIJJIywGPwpq2ysgUEBQc4ojMtKJy8vh8NIHIAAGDk1k3ejsyswJXByEUdR35+uK72S1DMQTggZII60xrQPCwdcKck8VqpNhZWPJruB0I3HCA4amI4+Uhhwe9dJremHeWjjITkEfSueNqElYA5QHAPTP4VvFnPKNhbVSA4B2FiSSx4H/1qspv2OchgRj5RgZ/wqJVOTk846HtUqzGNsDkgcVqibIj3smCQoJXkqMUNKJDtCkBhyaY7gMEYkbuQPWmFxuIHKkckc4oSLSNCzYAggglTk1d80ygEnCH5geoxWbatscA4AxjjuKttIckgDHQ89BT5Q5R/wApjCAbjj1zxTbXyjF5YDAZKgkdvx61HFM+GLDgc5AqeOFrlgUzGWAGAcnPqKkNkXbO1YIzo2CylDx1Hp9K0mhBREUEhUB3AYANMhhFvEQRkAAAnse9WkVFiClmCgEYzk+3JrqoanxHEFX3FAyJInRSxYkqSc+lVJUSQZkOCeQema2J42dgA64wcd8ism7hLMFJBA4ArsVz4NMzbpA28H5kXn2zUCQZYOAATwcdqvmIEEkZI+XAP60gYNiNUGV6nHWhnTCdijfW8M1uEVeTw2a52+jEUioF2hc5OeSO1dq9s0vy+UofBVQD0HqfeuR1SIRsJFHVsHd39azbR7+Er68rItADvqRRQqhRuMjnjr0A9fSu2Uoi85yORnuK5DREH2oMACpBxjsa6oSF1BOCMAA56c1cHc5cwfNMgkd3yT6Ywe9Z8pbaSTgHoD2rRuJA5Lg7SB0Hes9yshcngjgE1skeQtynK8WQm4guCG44xWfOgkyCSBnKjpirbthWxjAJYYGfrVMhS2cljnjPbNO9jrpJt2Q63geNid4cDqQeD+dXQSV2lTn1zVRULbTjhSGwf73arcTmXBOEIHIz3rhqO7Ps8FTcYIsWsbLIjEkIRjkZwa0AoVcB8kDg1BBGH2kvkAcjNTKcsFB4xwK5pHt01bQnt3wSSecckVLyzKFByw55xVSJGGQRjJwAB+uauEfMgCgsByfQVkzpVkOBckAAHacde1WHkXIUjAIwAO/rUECKWkIGSehJ6YqaRSUBD4cADgVAm0RqQVJAJAPGRXP6/pqMVccICWY46jHr2rpQHl2EnkYHHHFNnt4JEKSgs3OFHAA+tJS5XcxnFVItM8gurM2rSRo5wTuJJzjPp7VmvIVlUls7egPf0rvdY0oPMQUAjA4IGMmuLvrfbM/yfdBIGPT3r0YT50fNV6Mqcj2T4AajMmoSLI4VXww3H0HSvsPRJRLZ27AkkKAS3evgD4Zau9j4ospQxSDGMHPUkADFfdHg68S4sLeUEHIACA5JI4yfrX5TxZhFGp7V9T4vNaKT50dBqHh2G/jJUYl5AX19Tn19KqaDdXGjXaRSRSbFBAdRkKPQ57V0Vu4JclcFTgH147Uy4jE8QAGEI5AGDX5lJaWPl5a6HTaXq8VxCgjAAORlRwMdRV9yXUuDjA//AF1yFndGxcgjKHHGetbcOqrKAA2AOvv7VzqPYw9nbUi1eF2gYxgE449xXLyKeTgAd+c8iuxluYJAx3sXAOF4xntWJqdqY94ABJG4heeDVRbiawdtDj9ZAktJAoySDyteQa7AxldQAitkZXvXtV3F5UDgOFwCMZxivMtZt4ZJ8qBKq5BUHGD6V62Bq8s9T06FRx2PGPFWlhQXRQCAQSfX1rzS+SVHILkkk7tp4Ne7eINLDb9sZAOc5HQ9hnvXkHivSXtJSUIRBnK461+t5Ji1L93Jn1uCr6Wkc5b/AOl38UOSQcA49K9S05dkCKqgIQAFxXmPh1h/aalkO7OB7CvU4YgFXLAKQMAH+tfo+GstT1XNNDpSTkOcEcY9KYVGzOAegzVyWzAjyDuyMYPaqkqsgCAEBSATjjNekmOLTHxSAZTODx8o7YqyQXVSATzms9P+PkEEAgcg9z61rQh3iAIySRgAYwPWrTNlKxFFFLKSqqSd3JA6e1LcWpEiyFdkgBUFTyAavxSsgKRhskcleOB3qowMkpBJAHQnqa1TIciRVVIAEUsAMDdyR+NNt8y5AyxBweOlWbeIOULqwQZJKDJxVywsUklLyMxjAOBnaa1WpzSl3Et2FqfMdQApAXPc+lZk945uHdlDlsnJHX2+lSardm4l8uIARAA4HOGHeqqMSAhIdx1wMZoM1qDuWbO8pnjB5H5VEzuSBgYzyc9qZEUYl2XJXJGf50+VwIywGTnjFTcNCJtzPhmyVGAcdqh8xoMs5zuGBn0qZnCgZGWHSs++mWJVYnnOCMdvr60XKirmfqV27qELEDJqPTbR2PLYJPNNhcX1wxIOwHAOPXpW/ZWhgYAqCMg7sc/SovqbbLY1dPwkaIOAvGT3q+7lMZwAeh9RVeNcKHBUnoc9vwpZXJOSM7eo68UcxiyZHEeS5BDHhc9RRPOQr45GOAB3qozliCoz3Geopk8xdlCEsm35mPBDf1o5gUblbzQzHA2jGC3qarXErICisQfbqKklAfAjOCTk571VODK4U4IAJIPIPbj0NHMaRiOQZQZ5I9+tRsUZwgBYnoB2qNDmZsjaCOcdzTo1LSsFGQRjPoe5rJyOiMQFsLjBBAJOMelXodOle4CgF/mCkA9CT1+lWtJ0iS7ZQACo6kd/f6129hYDTlIjSNXIBYsgJJ9ea+YzXOIZfG28n0Ma2IVFabmfY6GLFSWVQy915z61eewW8QADc5PC4zg1Y8t1Cs7ZckhSBgE46frRGgCgOBknnae9fleIzWrWqOo3qeM60pS5mzkdV06WyuSCQAARtZcnk889qy5QCygnA6YU967vULA3ELlCykYXg4J9ueornL/Tfs7ghFAPLEV9PlmY/WY8snqj6bBYlVFZ7meqlEJJwSc/WmTERxkq5OBklu471McHaCCDjOMdfSmkowGclW7Z719GpHtXFgLKxbhgw7ccVKGLzAE4+UkAnA4qKAOjkhyUXkx44I+vWniYbwQpDk9CM1akS0h/nh1AJwRkgYqPzU3nOATyGbtTnQ7gxAAIxgCoZNhYBgwPpVXEkkZ045kYswOSRgk8/wCHtXO3t0YZTsAAUZIHaunuFdQWiG5gCCpI6VxGtDzZgoDEMQCOlU1obR02N7w/K15eLJICUOFBIxgfjXXLwWAOB0AJ7Vg+HbZooFeUl2bnLcmt9jlwQDgjGcVzSbJZq6HcyQMVQYTPKEZD12mjWomQuAEIOAemDXAR3LWmHiAZgM4I4J9D6Vu6H4ikhgBnkwSdxAGB+XtXjZmpOgzzMw5nQfKP8TQ5md3IZsYJAxkZ64rm0fMZBwBk4PIzXQ6/rNtqMIEUyyPuCqqcHB6k/Q1zU87OrIeQf0r4mnE+Woxla0iWLUnVwS+ADtxn9avw34eNCjK4Yk57+3PpXOyM5xuUEEgH3B4rUhxHGgRQAgwoFehTudDj3NOaIyqJXIJAycDpWc8Cg7kBIJydx71pWipKxQkkmn6xYm2tUcACORioOehAGR9ea+1ynFSVqLWhtSq2fIZeRM22M4B4IP8AKpxG5HJIAHT1FUoHk+0EuMDAUAe1aIdYVJCccnr3r7JX6nY7hDbM1sjuoJJK7V6nHvTo4pN42jyz1BPPPpUiuGghfIUvkhc8jBxk1awNqYO8scEY6e9U9TByZT8g+aQ3BPJI70NZklmA2jGMrWlHCgZg5yc4xSiIJIWDBcdjzS5TFyM4xiLgqCSAcjtRJGsyBgckDn3rQiiR3k3kA4PXufTiq7IxJKgAYIz6UKJHMUWQh4yencen408okYBByd2085BHepDCssYJJyec9MikePy4iEUEZySDT5EwTNK2hhvISwOCOCD3pqpHHKY2wx4OG4BqhE0tttkQ5BHBPP6USGa7nzKQGUDcVGBk9eO1TyRKS13K94he6cqAGU9AelRxTfYbg7ySh5ygJyT1471rWemBlLMS0mcZ7EVBe2IhmYgHYBuXJyc+lbRguiNOZbE9qDKodTkDnBHb6US2LtGQCxXqD707SrhGVo5h87chs4IrUF1bySGINmRcEgdgeldSgmYyk09jlLqz+y4DMTuzgNVLayRsQQQxwK6LXIlDhAckjIz2rMgtGKkKPlXqBzk1lOgmaxndalvSJ5UhQSkAAHCjsa7bQIbfVYEiCh5eRtAycmuNt7UIuXPHdcdz0NRLqNzpE5a3nkgbs6HBrgnhI9DGrS9p8LszY8S2SWV1JEAu5TgjuP8A9Vc4+xiMAFl5B+lPuNUnmYvKrTAgBpDxgmokOcEJzjHHeojSlDcdKEoL3ncm3SS4dyC3PJGMmhY3Oc4JIwcGnhiqhDtdsZIx0/8Ar06zP2hCSDHtOPm4zRK50KVimEkSYKxJwc1q2V4JCSV2AcAZ/Wq8ts8obBIXHUVH9mePaAMEEHAOePWvn8bTVZavYznyzWrOhGPKGTx3waDMEwSoCsMjBpFCxWLO7BWC7gOpI/pVJoy0hZXJBAGO1fJVKTi9jzXEvCdZ4gUPPUg9xV+0x5eCdw5AIHT0rJRCpAYheO561dt5ZVXBfIzhV9BWMdGYyRqpJjGF56ZNQXUku4gAFB15ximpMI8qQTkZ571Xu5A2COT1NacyWlzETe2CAQSeKqXTH7NOGGTjA9jU0ikKHAAReSfSszUNRTy3jQEknDFuMHuffitKMXUmkjroxcmrGLBCChVWaQKSSx6nJ6fhT3yEBUkMDimRSCOYsoLBiR9BUj5ZAuMnPX1HpX21KHupHvJNKwxlfqWwTwMHrSvLLHkgFjwQAeKUg5CEYOc8nOKUZCtg9OnvXQ6SaHv0JBqVx5aKzN16k8mkTUrvBBbac53AZ49KasjQoSg3djxnApWcSAhV2g1yToQJ5Yv7Jdsddlt7yJ8l1RtxjcnDH6joPpXZ6VrBu7dY3Idhkk9OPSuEtrVpdu4ZAPJxjPtW5Ey2UY8vOTwATyK+exOJVGfLF6Hk4ujCekVY60hLlCYgQVHOOOR3oaSJYkSRwWJ457VyZ1WZFJDlASVBJ6molvJZmUuzBgMdeM1zLHQlueZ9Vkup2DymOF0RuGHIHpWc2XQsFUtz8ynOTWat1OsexGwD1PU4pj6gbOFyW2IuWB55Ppgd80e5XZpCnKLsOu9QS2UmR8EEZHQ4PYe9V9I8Xm1uPJkctEMqgPJwSTz7c1w+r6xPqV15sUv7vjI7g1nwXT2hd2UylsnhsH2rpjlmt2fR0MJePvHpPiXxv9rYRRyEsuFAHYVgR+Imid1jcFTjOQDkD+Vcravc3TkvGxJB5I6VbFt5ZBCnJ6kV72Hy+k0lKNzrjRjTVkdhF4wNugCoc4Bzgfl9Ksw6/DfK6lwkoIwCexzz7f8A1q5HyD5RdyUU8A4/OnAlMIBg4wTjHWvpsPTjSjZLQxlCPQ6J72RSQpyM4DZ61HNdSOwEjEAYPBrIguJEfBbJ7CrYikuCMnBHc9/auzn8jPlSLDXbLlgMAdMdCKg+2mfeR0BwcetPjt2dmAU8HB9zUttpR/eFhxuAxjofX34pcwc0FuV7fU54HKF8oRtHrn/IpqTSD92QyDJYH1B5rS/skAoyHLkHj2+lXk0kOyEAkgfdIxg0+Yh1IGXaoeQDkNyQO59Ksw2yyZVztznB9D2FbEGngBnwExxwOaYtsIgxQe4yeprGTMXUvsUpbZjjIYqAMMB2A5P4c9fSp2twYw4IIAx8p4PvVl9mFUAkYxwfWmOcBlIwc8YHSs7ivcoeWQCyMRgkbSOKjd5TCBJjg8EcYFW3JcEAEFeCDUTEPG4YfdxkdvatostFWW5ieFSwIlXIJP8AEPX61RWW2ZihkAfqBjqO9WLhPOO0lY0HQgc1nvahFlMRLICMtj1rS5tGKGXscbyAE89Mj0qgwEMuQduBn61ceMeUAZAJAemCePrUOxWcZGCTj1o3LsbtqouNLEoY+aGAMZxng8H9DWpYwhYw7jDd81m2sMtpp07ynbGAu3I+bdn17gg9K1bBTMMtlcAH0zRqcsty9clYrFguFUnO3HfHr1xXFNbl5ySQck8rx/Ouu1lVisCEZRJ1AJxmsC0ilvLgqqqwGdzAdMdq8XG810j0cLJUoOUmaGhziBRGGwSS2889O3tVTxXKDKgYncV4Iq7DbmAhSBgHIGcc1jeIZmEpDEsME9OntmvDqxkk7Hg1JU62I5oMx7WMQysyrvLY69BWq0wSBnB28jC+vHWsFNSEalUHz9eRxz05piXsjMEckhcY9K46VJt6nVySZfy7XAbgg8sSOnpV+3jDFUAwo5JPWqMMwUM7cADBOa0ELsMiNgSBhWGM/jznivoKNGy2MpKwEASyFyCoxgAdcCmxk+aCgwD1X0FPXJcktg9lPpThkTYHAI4A713KkjBksRYIIyiooPAB4FSIR5sgAI2sVJ7HHf6UxHQSFCcKRjOOc9h9KVpDtwCCOcjHWm4WMWTNbiRM5CkjG4ULbSxRgly4AxzxTrWYyA5xleMelTvIWR0IBB7HtXzuJxtSlU5YnLObjoisgZCS5wDhQT2OeB+taNvblcmQEgHjNOhIAVxhjnjdz2q0qPKQABggYAH51508yqtWMXVbGxyhtyKCMc5oiEjHBOB2JHX3qYRFQxZMHBAC96ltzsABXJPBJHavInUcnc53IYsJ4YuSF4wR1oWzMjBwckcjNXHYKgIGAegoIldSVGBgAkDpWN2yedoiigYsWBBVTjA9asLCscYcjJPPuBUqW53/ACEovy5XqSQBk59zniplgLDAdic529AKhxZm6g2NACCRgY4z3qcOUQkLkk5Ge1MKlso3UjkY4IqVLYsUOcKCQSe1SkzPmuem/DONLvTEJAz3B6iuzm0sgAgZwQRjv614lomvXei3XmwMxjAztB4J+leo6B8T9Pv5DBeh4JwQu3AIbtkH619LgXRlDlm7M8+tConzR2Nd4I42BJAPf2pBMV+dAFK5IzznFWZwLnawRQi5IYcEg+9R+VsJJUEEEcHpXbOCi/dJpytuzB8Qag+ol5DGqS5G5hwCa8S+JbSx6gJSGZivmF+zcYwe9e4LPFpd+8lxGWikJUrgccYzXG/EfS7WfQ7iUxAlVLBx/GD2P09q9TB4rm/ddT6bBThJqMkfL+oau90+SoXqMKeo9eayXnTaSpJIPIJq/wCIIRb3JiUszDnAAGPUe9ZGzbyBy2eSehFOtKUZWkfcU8Dh5RTjEJI2kJcMWBHQ8YqnLaTttKlScEBB396tNOEBUjIH8NRvKSqlBkfd57Cub2lhyy+C+ExJUkXICkk5+X0pljG8hVmjKBTkA8VuSFV2MV3LjkDvUMRgWVhIpUDnjnFCqnHUwD6Fy2XCEfKwYghR1zTr22k/syXcjAgkkkDKn0/CpLVUkYLGFBOADnrmrN2gS3kiiJYuD05z/jXVB3PHnTcJWPKL+MvcktwScDB6imRSOsnAwqkZHqas67CyXxYlSACMr9aqAb41OcA5wR3FVM+noO8EaUOzjHUnIrRtLpYyUcgkYwB2rEtcbQyNuHQHNaqCOQISdpAyfeuCoj2KTNeFm3oclA3IIrUhV1kRwAS3APesa1CRoGABQHJIPJH0rXtZBbmJ1LuqjAUnJwa4pI9KL0OlsJmMQGMnoTnke1bFpM+0BWyAMEAZxXPwT7GY5AXGeTWvZzERkk4JAxg9RWaYpG3DMSoYnGDg1pQsfLIY4BGfWsa0lKhSckdDiprvVxZRkggSYOOcEg10U35nPK5D4i1opbrAsnzAEH0A+lcDf3ct5K6KGEZ5DZ5HtVy7na/unYuyE5AGeCM56VH5aRoys6hxyR3NdjrNLlWxOiKdtpyxkEjLkZ3Ed60YUBIBO3HUnmlQ/IoLAjOOakQokhYgkYNcrlczlJslDnBUHp1FU9WYHT3QAc5OM9aX7QFkCAgE85xVTV3K20pJBIG4bTnjv9KcNGYSVzz2+jBuw+MkHIB7VLFiFCrDk84pHLzztlRjkj6CjAARScEDgnvXobnKrIkimVWAUAK3GCMc1I02WCEbCBwyio0AkyAMjpuB6GnJCTKHIJePICnvWMrHRCyLMMY4YHGR2qyGG5gr4bb1FQcvgZwDyQvalDAQuAu0jjGOtYNnZFk8MzthGG4EYLHuKuxRx7MEEjHTNULckKpLAL3zVq3Y5IUYZh1zUWudUUWonEVuFYFgMnr1yaclxviAQkBTnGelV2kIYKRgAZzipg5UeWAoVxy5GSPehI0MfWJxFhEB3EZJ9eazUmJwobDDk57iptSctMA7ZAOAPWqeHJLAHIAUnsK2SGWEiEsjFAVYksQp5FX45PmQE4ZQBn1rLRCrAhyBjkCtBEHykscYzjPemxktxKRMp3bh3wemKuQyNg5GBjPHvWW+0yAgYJ5HNWI3fcGYZB4zms5MrluXZtMTUViKsISSVL5xj61DJpBjHykucY57mr1qw8ogtjPA9jU45IGc7eTWbqOJDoqRyNxplyhJCZXnG0VTFuQgcoygnA3DBJ9MGu6RTIUkGflbkjqV9P8A69Me2FzI2UzzkZFCrtGEsEnszhvtskKtDsCgEg8c1DkyZIGT14rrbrw5bXDs5LK7cEqcYNUv+ETcOQsoCnIODyaftjneGlAxYIHlUKEyCecjtXQafpwjaJWUkMQoOeg7GrVjoggK7lwTwSeldBBpwDKBgqOPXNHtOZE8jiSWdluUxhgCvGVNaVoCZAAM7flOKW3thwEXYQQCR3960baxAyTwQSPqPWlyj5rFiwikJkUopVsFWzggj9DWtBH0ABJ6nPc1XtIY3TEoIGex61fChGDqMAHIwelQwvcepPIJ2nsaVFAG44BAwSD196hlZwTtxgnipFBVmDIdwABBOAKaLSuOWXfySDgYB9aRgrMMnPtnFQySFcKwIOT06Y7UjPwCRyoxjPWtk+5okBPzBSBnOQBzxTZJVhJYNjHSqc16ACABu7c9KyJ9QYy7mABUZ254IrRSRskupHrl0jyIu/Bz0HcntWdCQpxxnOTVa9kLXHmKWAJzjPSpIHjDlpWYggjKjp6cd6iXvESjc6/w5LkqN2c84xjAzXW2dwssMgZTGwYqM9wO/NcDoF0sbgGN9xwyuDgAe4rtraUzICWIbB+Y8/hXMoWZ59SJIwfeFcYYHGAc598+lMSWJQSTkbiufX2qWONiwJBQAfKfWqt2y2ySsxAGOhHGK1UTFWRQ128S2UAblYg8r2OOM+1ef3V28kgTGUOeSc9O1auveIYZHZS2442gE55Fc1FcozvufLnlVA6D1zXbFWjsKTQO2cDbsJ5I96iiDMCUUEryc8VOCruS3Ixk4p2ERSq4AI5JPIzUsi5VlY3BAMYUd2BPX1qNEAZ1JzzwBWgrhURFAODnL8kioZ4wjl1TB6kCpuVEgKKEUEHHTNTxEpMrhiMHOCaiRl80KxJLYwuOOe1W57fzJHVyYiCPu8EY/rUuz3Nlob+l6xPChiR2YAcDPT2rUfU5jHh2QITgqScn39K57R7gRyDJUqxClhzketbEmJ8gHJHAxwD9ff3pKxk5crKWqeKTCBi0BCjaFJOGI78c1iW3jowSiSeBNoPzAk4Hp7/rVvWbHzZgyHAChSPcdTXI6hbmN2jKFwQRnHFaKEJIpVH0Z7VpFzBqaJcRKFDqMhRgCtdISrgCLeDznOMD1ryLwRr81lcpbPKyq3yrkZAr2C2lSeBWD5wBkjuax5JRepN2yUxBOQgCtyMd/enRxgsMLz1H4UifeGAcehqcAqxHQ54Jp2FdiKQQcncx/Sn7TEQF5+opqEqjBgAMk57k+mfSniYy4LkBwMD2ppWGjM1ZGe2kjUbiRkEnketeOa8AZSQCHLHIPoK9l1UBoHywIwRnpnNebavpCvdF8jC56noM1vHbY6KclHc49ULsN2cdMEd6uJCIocCLIAOWJ61qzRwWyAuwJAyCCDmsu8uS0eAcKeSP61DudSfMZ14cNGyjYGGcg1Au5LgMqAoTyQanktwE3k5JGNuelP0+yEjAuQ3PAJxg1lJdSrK1zufAdqRbEjLgEkk9ga79JBHACTkgdDzmuc8KWZhgiKJgFQGUGtrVHa3gKoq72G1SSQCe/wCIrgT95qx5dTViLcopDMoKj1qK4nzgqdq46etZ63LEhUICYAJYdTVbU7o4jwxBjJwVPX1z611wt1MUkWZ78qoB4IyMmuf1XUYWUrKS+7PTFZupa0YY3AmErdMNwa5KTVJJ5WJJ4P3c9K9CELK5o5xSsh2oMcklSX3EHHQjtVWOF5thYbBk/KT0P196U3BySWBUnJzU+wEgOp65ANW5WOWUeqH3ERFrIgVQxHynPQ+tZMEjxSYcggGui2MICSm4Ed+eKwp4GRmCjPf3rPmucz0epdeYBABgEc4BqwmbiNSwCt1GOBVNFCIpK8kfnVy0YvF5hUon8Oev4is2zppNMkV1ySSSCeFpZI2kwSuxeufWoly7gqCRnrWukBmUZGBiktT0IsykWNSzHcqg8kDIFLK4ZWQEBxyC3Bqe5BiATcuAckqeDWfNMSxdlyPUelUdEdSNZGw6lyDknHrTRmLkjg9cU5GWYllUkd6nWLzwATgDgDHUU7miViq6MACpOW4B9DV0IYo0wdxIz0yc07aI0IHzAn7oGeaRpXt5EePKOpDBvQ1NwZqeF941EIULsBuDAdeema7e5iLIpdQCemeK4/wS0kurRcbgX6Dn8/rXsFxYxSWxG0AY+8RnFdFL3j4rOqvs6iTPndnDcEYfHJFQLkEqDwD971qUvGmWY4BHBAzUMmFBYn5RxjOc/hXCj2+Ww24zkAHIPpVaRSSTuJKjt2qQzBx8oKDsDUanqCjDPXB61aBJoZGDsOwAFuC3qO1LFbyGT5hhMZ/GrCKoGwjg8hvWpkCyoVBJVhtLZ6GncdmQ/Zt0pYMSQOmKcsR6n7+MYx2qxE5jAiAyBxnvStICTkkv0I9qLhZleO32qXdcHOM+tM8gSNhWJAOSM9ashSHyxB6AgnqKV8JKCDs3cAUDt3K0MeMkggZ79fpTpI2WPKDAz19KseUHJQHDdsnrSDIRgXwBkHHf8aFqQyG3UEkEAuRxU8mBCYmRkbg56ArTUO7AyQBgZxwPxqeRXu5FVQXIAA5ySB2reEbs5JuybZHpweSYiLDEjjGeM9QfwrvrDSFsrJJCsYjc4WOIngfjVLw3oxVgERiWGSoGeO+a6hrMIqrGhYE4CjtX0WGpciufkfEOZyq1PYxeiM1oBgFEyD1IHSsy/hZMkBg54z2x9K6N4mIUqpI6EelULu1CqBkHB4HtXoq58M5nJGKX7dIJMCIqMAevc/yqQxpsJPToDjpWve2jbQ6lC2QDHg5x6j2FQPaxthCcN1x0zVq4ua5kiIRgOQWIYfTFPmtg4Dq20nv3FakduPLwVVc8gf4ioJbdYy6sNzsQVwcY9atEMzZYRGAEBJPBbFJJbxYAjODjuc4NWVR1kYuPkJ2jipWtJcKPLV0ByR0PPvQ9BJXMhbTZkMxZzyOOKhNoyELtKHrjNbMkIJYFCpUcDOeKjFs0hICkgDJI7UXKUWzHlt5QpIfBB5AHWoGiDPgHIznHpW3LYGMlySA3GMVXWyb7QjjBjAO4EdT25qeYpU2zGmdo3JJ2IDjd2+tWpioAkEpmBABfGBj6VdFjGwkKZL5LEHkBagSE5co7Mh6BhjHtUuZtGk2UFgNysqsWUj7p9a0bdiISgbPOCD1I/wAKSUzzcblL4zkCrsFq8NuXLqZSBuYLwT9Owrmqu6Z62Bp8teL8zPtzEFK7pHO4gs57Z4A+la0caLAoQMAzAKWOST6VmlAzAcM2eoGM1cRmMqFTtI4IHGPp718RiPjZ/R2BVqMfQ0BEFmIYeYVGNvTB7HvVxFZmGQQOpwarw5ETOMBsZLdzVqMEbAhDIQGJHvXBJXPSvYtwQmSIELgAnHPXFTJCWYJvCFiAGJxj8ah2mYAqeVBHXoD1FPnOY0JGSMADp+NRYlyJ2kEYBY5x6Gs7UNTFvauVwSCSQOgGOuaparrqWkT4Cux4Jbpj/GuL1TXC6s6vlDyAP5VUYNs56lZQWrJ9W8QTssiKAwYEZBIIzXIXd5NLMQ7bgECg56YNOuLkySFi2CQTg8YPaqkrHagJy5OSy8YFepTiorQ8OtVdR3ZC7kMCTkA8ipAMsdp+UjG01Gyl3IAJA6k+tOAMXBO4kZLDtXSjikSiMIAWOFz+WK0NNkTcSTkH881krIJVJZiDkAelaVgwjlQqVIJAIY9foK66TSkrnnYlXpy9DrLCdkhVEUIoAGSeSfU/41r2dyIXBLgMeDjtWfpkbSRGNwHz8xOMEAds/jVwW6IxYrsHZa+ljblPxzEq1R3Oi03xDLZShEfAJGcd673RPHrrKqGcxlVLb17+wPr7V5GuI2BJwB1x1q1HcvFkpIycZGD0NeRjstoY1WqxOeNaUT6U0LxusyIzzszEAfvAcj1z712un6/DOgLTYweMjAx65r5P0bxXPZ3AV3MkTZJMhy2f8OteieHfHCsCGlDA8qGPbuK/Hc74QUbzoX/Q9WlXjNWPfvtkco3hgSeBtPWoZpAwIJIJOMetcXovi+KRUZSCxUrtPQe/1963INbin4DKCO3r71+TYrLq+Glyzidy1NNiULHOQR0BpqS7ASyqCRkAVHHcRsCTnPXJ6GnEpIjYBJI6AZNePKLRaJEkY4PX15rRso0lUExq5PRj1HuKpWdo3BABHoa2rO3O0EAjBFY6jbsPitAh6ksc4yOlNmiKEsQWP3eBWxFZnapPGegz1plzaEtkDBA5I71DZmp9zMt4gGwVyM9PSrSMHcxKATg8ntUqW5EIcAZH97gnn0q7p1ihywQGRjyccip3Kc4leGydCAVyuOuKtfYWwDgrz1HFbUFkiqCxJPXntTroQx4LFgAAee5pNGLlrY5q8sCoY4wSOp7iuY1WIIRnay55A5rode1iKMlIG35Hpg/lXO2VhNqs0pYsQGGEx1B61F2dNNPdmeMkhI1JZsYPYelbel+GTc4MgK7uvXv9K6PQ/CBhZZGCgHA246gdPYda7Czskt0CAADGDx0qlzPQzqYjl0Rh6R4YS0VCZWZAMhSMgZ+tdLBa7cEKAMYLdCQKcgAQBhwKkVthCHOfXPArqhB9TzZTlN3bHBAWBBxnvinsoLohIAOR9TiovtIVCSMHqSOMiqs17tO4gAAbgp7e+a30W5laTK3iC+FjYSu5EQC4BB7k4r5n8fa+JLuVQWIAKoFbgZ74r2L4n6yn9iCMsQytuUAkbj2P0zXzjr16bm+JbnaNowOozn+ZNd2FjCo722PZy+m78zIPOcQqC5JA4Oc5P403+1JIIi6gM4PRjgH8aSPY4GDzVC9lEO5SBgDP0r2IxUpWse/7qV2b9n4hMqM7yAHAGxSMAisDxNrH2lSXkGQCTuPUisCfWI7cMqqqAkkleMk9zWBq+qvOQd5c9Tk5zX6Vw5kdWVVV3G0Tw8diafLyR3KGrypcStIxAOcAgdqypHQuywEsy43bh0zVg7nLZG0nJye9NiRTAWQkM/3gRiv3SlaEVFHyMoNu4iklioQkngBRyajliKFtwAzg4Ud6liZw7B0yABgx9c09oZZYiAAzk8bulbcxn7NlWQyDdFv2sOCVIP61G8TIgUMznPJzV0WP2f5GCqcYCqeg7U+OAosiq3l7gVJIBxkY796n2gKiQGPAwzK4wMNjGaZtMxPIPUYJxTxGoQxgnI7njOKUgDygIyQOTnuaPaHRHDSlsiGE/uWITLAkEDqDULExRhmG18kk54x2q/GAHZtgAbqCetAgidgx4VTyD0FQ60V1OyGW1pbRI7iAIsKEbpSocNjAAPOPrUiW5eAgkZBxn1pzbEncgEuFAHcEf41C+51Uh0Q7sFe5FYPExXU9CnkuJl9klgwSykEHoDQrEykADAyCfal+1mJiFAYYxkd6cruuCi7mJGfQA96weMjHqetR4bxNTdWI5wrMUK5BAPTvTmswTEQeVBG3tzVpzJPIEKbUyMYHarCW4cuFAAXPPqPWuaeZRjse9h+EXLWqyk0JJHBJA6KcUKqR8eUQM4IPWr8MRG4DGDyCT1pqWZ80kvgDvnOK5XmTasj2YcJ4ePxFYYIwh2DsCetVZpltQWkIAPAA5NSatqFvYxs4Qu6cnGACPY+v4Vwup+InvnIRXiI67iDmud4qrLqdv9hYSkrcps3+vRIjgMwYAkBRnJ9K5yTVnl8xwoQ45x1z/Wsu6uXkZgGIB4JFVXjEMSKXJHUZOaar1OrNaeX0KXwo15Lp2jQhyxUZ5NQTalL8jLKEKkcCqZlLxjByBxgUxBuBDgADkg85FHtpdzpVCC6GjcX0vmxkSEsPmG08E+9W4NcZAA+N55IB6msZgRhguQpGTilLBXMqkEcDGOlXGvNdSZ4anNWcTpI9ZZVB8wIc9CeK2LfV0CyF2YEDcFBya4RZvOIBJbJ5H8qti8cOvIAVeg6muuGLktzycTk9GutrHpNprrrGEDDYwBIK8kH361ow6ijxkNwexFeXjWZQrSgkOCFAIzitu018ySoruqHAHPGfwrup4pS3Z8ZiuHpwbcNUd2t2GiIbDAcgEZwaqvcr5hcHBxwPWsm01IncN6uS2Rj0q75hnJAIAPpXV7VdzwnlNWO0SSaYmMZYk5Ayfes+4dfKkaUkHGAP61YuWHloQMEEAjPf1qhdyiRWB5PtXBisVCELX1PUwGTYmdaL5bI5e5jH2gkEgEdT0NIh32rowCylsAjOQB39Oa0GtEwu/wCf+Ig9jUjRo+1gAq5wSO1fKuetz9jo0+VJGa0RBABywGQO5psUbmUkyEkgAqa1FQrIGO0KRgZ6GoAqqgyQADgORjnPc/1NZuR2pFeKzZpSSMHsKZHbAORtJByBj1zVx3OdmVIBwHU8H0qSNUjOXLE9ck0k2VqV4omfKBASuefSoHtpZZAqHYAeT1zWpHOgyAVQE4DCrS3EZJBCEYwMDn8avVFRv2KcemruLK7Ek5xx8oHf6VObRSSsuVBwV45I+laMDRbIXKKWAKjHXHf8+KvxiGVw4JyMEADOKyk30NlcxEtzkIFYKBwzDpU5tXi2Mz70YcqByK3Bbj75OQT/ABdqGshLuOVRlxgEdR3NYO5qjB+ztIAAmBnIzV6KIxQknJAHNX3tGIJSRQQ2MEHkdyKQwCSIgjB6FfWpUrBy3Mq6+UqAMj196o3CNOpdxkZ6CtmWFmUqgwgOSD1yKqi3MikEhUbgnHOa3p1nDY4MTgY4pWmUYYUV/NK5AAJUcFvbPapkDTo6BACQCVPIAz1/Opm3RbYYwTABwWOST605QPlAXBxgk96U6rn8RWGwEMN8BWkQ7SEwSOp9ailtEKFCSQykHnHWtGO1BbAYKOeOgNPWCNgC4A2+9czmj1ItrcohjKATgKoC8DHQUoYJgZI68jvVp7XcowME9Kqy28kTBSMjk5ouilqQF1UFUJJz370+Ft+QRknjFKWTAG3JHekIbkJwQM8dq0VhMUxPwACwGcKKdHKUcNj9KcZGEQbywxxksOvPb0quiByoOQV6ZPQ07Ek8k7njoetSQuyKCASc4OT1JqvhjnccHOOuam5jQbjkdc+lS9ROw5FWFzggsxJIU55qQyGNCHIBPzZ9qjChGDEAg9KVcSkDIIyK5peRLOw+FWjjVvFMcZDlo13EnoQWHH5Zr768J2ptdMt4ghU7Qxweee5z2r4+/Z30h9U1C4uwjNKJ9gOOSBjIH1NfbNgFWIRAEJGSoB7AHpmvybibE+1rey7H5BxViPaVlDsX4gFOAOScnPNWAwzzgHvgdaglnSJAzOAB71zGreLkjDrbOpcEjcex/pXxNrHwEYOTskafiPxbY6HbOWkYSY43YHPf8K8K8WfEe81a4kihkKIDwQf0qDxnr1xqNwecHG3IPJGSen41yttARIOQSxwMnp+NdUIxtdn0GFw0Ie9NakVzM5jaQlmbJJzzzXNnxVLa3RDEqFOWBGMe1d3HaCWCWNlAB4Jx1x71wniHRgszkjAyevc16OGdOTcZo9ylKm3yyR1mi+LxNCu91SI5GWcDJPTjv2rprC/SZVKOpAPJHINeERwS2lwJUJcIQeT6dMfjXT6J4qks2jQgqjHnnOM9a6q+Djy3pCxWDi1ekewswcfKAT1GKRHQu2BhwOvrXH2Pi2NnBVvv/KoY9TXSWt0sqBwysSOQDnGK8d05x3R4cqVSHxI0oJMMq7GMh4Ckdc9Kmh8vaCSTgkYXofr7g1UWRW2vuy2Mgg07cRyCSPvUr2WpFrHZ+G8rCACM8cdjW80LnkAY9K5vws5ljGOCCAfautDjZnlucfKO9c8mrnDUfvGYzupYscjO3Hpiq1xepBFPK7hAigruBAJzzk9uKreJvFVh4fglluZVQr1yRx618w/E39oX7ZNLaWM25CSP3Z449cV6OCy+tjZ2pxv5nXg8FVxckoI9b8cfHXSvDFu8SGGSdc5becE/hXg978Y9R8T6k+Z2SJiQFjY7cGvEdX8U3WtTTSyys+WIwTkDmuh8CIZ3fe5AUj7wA4r9dyfhyjhGp1dZH2Syelg6LqS1Z6RPqDTMW3l2I5qPzxvVlbJPBJHSjCqh8sgnGMY61WZgqhXXac88Yz6c1+kwUYpJHz0knsakTFlIZjg4OfWtCAqQASA2M59awY7khQQcDOOe1aUDpInmofMTH3gema2TOdxLsspZgQcgDbgVA2VlBIy2MZqsLzDgY4PRh2pRKdqnGc5BJbJP4dqGRYbclpNwBCjJJI71EkLPEUcttY8gDrjpVhmS3yWGEBGRnJz9PSoPt4SEuylQDkH0FZamkIzk0kgaBoQuDx096ztV1G20/wCdpAzgZ2jvWdrniqTy3WMK5CkBc43A9K4y+vpJ2cuclgAd3OPUVyVcRyKy3PscvyOrVtOvouxsah4mupEIMzYwQCD2PQfSudnnlnj8wlsg4xnn9KjEhBAx8vTBpUmKyb1YIVBIB7/h3rypTlLVs+7oYSnQVoRsQtHvjIckhhk4OOKZLL5jAOVJwqjA6gdOPX3oaVkUBSWHQlqgWQkkuMsAeQOvoKpHck0OuSCpQkgjsBwarljhVUbSOu09PalZzMwydh6kE4/Cq0u2Nwd20t1A4yf/ANVaoexJ5XQZAB5wTUDOfMBBwBx+FP8AMDK2RyDxmmSqjjklVbuOtXoA1mCyA9AenPSr1tqT28qAFyuOqnkVRKFQADvUDIZhTkuArAhCSBk5HBoUV1Gj1Hwr4nQgB5CuCMkDrnjFdjBcpOmQ5Lc/KeBn614RpV9LZymQHbuO7HY5r1Lw5qyXUMRkZmcKMDOdp9B681nOjF6o3jZ6HYSgjCYUkrgMAAQP8agADsAUJyBgn1+lLB+9y7ggYypPenAOuHRWJGRkHiuXkXQ0SsCRDDB8YJyBjpTZIS5BzkYwMetSBiMAHO1dvB6movMEbYIYAnk4yQaxlENSNt0YBdTzxupoBLAn5QemasMqkHLbsHI+lQssW8SOiykchSMg1jylIayfOACCSKFclMAEkEg5pxXkMQBnBA/pTXVwQUGGJxgf59q1jp1NLGbq9mJIy6oCT8u1T0PrXB61YtbygqyhgckDt7V6YFYgArhupOOua5Hxhpo8xZIwWB+8MYIPH6VoubozOSucYZGklLAAcY2k5pxkcnIQAYx0706fZCwCnAHXjkmkRy0e4EBTg5PaumN+pnYDOGZCQCR09qkjIUkFduRg7e9VtwUgAZDHBNSrmIMPvD1z0qwsSbgOQMnoDV2SdIEEcqlHY7SMd/rVO1YAN8wZmA2k9verLuXQjghupbnOKTYWsSYDMFxhhjjufw9q1tKtXiYOAA3dj1FUtPtzJKS655HNdEsYTcSdgYHnHSsZTSMqkmtCCVgZkQ5w5PIHHFWH2Lt4yAc5FUpTLbyokUmADnIPX1q+6BlUtgjGOO9elh1eN0fnufT99RuRBUeRnzkHoCOlZ00IkdnIACE4Iq67NuPQDB49QKqqC6so+UHsa6JI+PbM0uEJBTBPU0gAckkYQd6nkhDseBgDkilKiNVOCx7DNTcuMiqYRksX4HIBFY+sxrK2QmQBnkdK6AWyyATMCOcEjtVK+tkkeZ13KMcA9/U5qGd9KpZo5vRw0dzINo5HA9K6GJigAYbhnJHoKx9OtC0ksqNjactxnArWaUopIBIK9uM5604M3rz59blZpBudRkockE1TkV4wARlTyeetWJ5SqRgc5OM+g9apvK21gx3gEgYPFdSZyx1ZWkYhicAHkkL2FVo1JZgUIOcg1NNu4IIBzzxTPnCDIwT0rKctD2MJS55LQsKvmZHcA5HY0BAjlCdxIzx2pISV2kDr1HrUsQBJJDKc4HHSuJu59fRg46Fu32KgXJU+h7irkbr5ilzkYCgDsKzjhySGywGBV6LC4JOSB3rNs9KKJbZiySOPuIxXOeuPapY3IYMCyIeMnnNRwQReYGIx15FTmBXZCZyoBI2AZGPXNZM1VmORiWABIQc/U1M+cEIMEjJPX8arudihEIIJ5OKd+8bAJJ7cd6yYNEsMjnYGOCODxjJpJASMgsTkgn1pRHM7ngkAdMdPxqQoyhRggZqGIrPCssbKRkAYBPvXD+IdGFuGkUHBJGCPyNegS4j2kkAnqOmaz77TUvFZZFIX7wVTyB6CtITcHc5q1FVY2Z5pp7m0uLZy7K6uGMoOMYPNfa3wa1QXulxjzQHCgnJ6g44Hoe9fHet6MYnnKD58HaBxivoL9n3WTc2URckEMQRyASDivnuJoe3wnPHWx8NmuGlGm/I+orckwgk4OeAPSrLQoy5LlD1AU45qhYMZY0IAY4xlewq7IR5RXABz3H9a/DXvZn5yyCYA4JHH161Ve4kErAEIgGQQeT7VYMZiO5j64Ppmq5AQkggDGQW7+1LU0iMXWniyCRsJ5yAT+dJLrqOuS20Hpn09/Ss+5QhpQBnBIJxwPx71g3vmxsWDFuMZboa2glLRnRGCZr6hqUQ85Uk3GYYcnBJx6muI1EGWY7UYr0yMUt1LLG8gBJLkE85zTkcbME5JHXHQ16VKgo6o64Q5djC1O0DR7CSrYyWXqDXl/izQRcea6KVIPTqCfWvY762JjyCGJGfbNcfr9kZoWUnD4JyB0r38DiHhpqx206ji9D59sdPlGtmJF+fcFZh25r0+3swkMcJRtxGAyqTgjv7fjWJNoxttXEgYuem7HbPpXSwXMhdVAIBGDiv27La6r0lJM+gpVJTWhcWDaASASAMkHr+FVtSjEiqwOCOfrV6F/wB+pkTfGByD3qEWxkjkLHIUkAdDzXuo3i9dTn32NIAAAe+R0rdsM7EBBdjgjntWPBbtcXxjUAAkjcewHeuhtNsdvJCEZ5TwsqkDYc9cGtUjqb0sOASJnYHBJJBHaqU6ozvMzEEHIXpn2rTWyZmkeUgRICcEHDAen1rGv5UkuSVdiCMBT0HtmtIqxG5bg1CCCLDPtB7E5I9qqnV53LHAjUNt+U547fjioY7MSSB2X2ww4Yehq3LaRBV3fOCASo7YroTZDjEqGRlldkOQeCcZznrTkgaTkA89TjpUqRwqM8IM5OABnPGKmjk2lkHJI/IUmQ32KDKY5Xzhg3Jbvn6Uw4ilCHIHQ4FSecBMU2MWUgHHv3qO5ZYyQBkj5cgms7MlK5SMzOrArtdTjJrNupzLOIgRgHn0ya1HVpOOoHP1qPS7AXl4zgKUXJJboaRrFWJNM04R7XAA3cNjjA7VsG2MQMhbAJGAagRBCVGMAnGKtySO6hEiWUDszYwfrT5WyndkUe7BDMGJOeB0ommIQAgsvJBA6V0GkaZCqB7lNzH5SADx/wDW96vXenQLCSiADGQMCl7NsxcktDi2lDYIG045z2NQq5O3I4ByQDjPtVrWIHhy8cY3E/N82OPYVlrKI5MEYGeT71i/dN4q6uNuFJeV3cEtyBjhfTAqoXRpkCuxYDJHT9auSP8AKclXUnPH86iFuzzDam4EZGDWMp2NoqwkXmPMSFJAGM471taPo73TAlCFwSzDt64qNbGW3sHupIysQyAw7kdQD7VnL8QDp0QRlyAcEL1PvXkYzE1FTfsdynGc17h6PptpFYQKkaHbnBcjLH/CrpVc7gCGIxXnVh8WYzgsjIGGNxGOOmMVq2nxKsrjBVgCTxzg/lX5Ji8Fjqk3OpFu541TCV73cTt1hG1WYFjkY9vekliJydxIJxkisPTvHFnf5CzIgXJbcwOSO31rUTWrSbYEcMT1GRXgToVYStKLOGVOcHaSL3lFowCBgD5Tnt9O3Oaw9V01yzSkHYRtGGzx6kdjnNbFvOkquyPjacZ9B9aW5cyWU8GCPNBU47j/AB966MJXqYWqppGtCrKjNSRwDtGhIRNoU7QMdKZDGGk8wLgg5wec49qi8V28uh3OASSFDbQcg5HrWHYeLRKJFmjCEDIUda/WcLNYmkqkXufcUJxqwUos6E4WQlM5Y7jkfpT2YDaoGCere1U11O3dggbO5QSVGccdKvaRE9/5ojG8JgFj0BPSuq1jZ+YuXCkhlYAbQcY5qqzGRmJXkHueta13pEtohLkBcZPoDWV5JVCXHzZP/wCumgVipIwMbuFBI9O9c3Np8t1qcZAxC3JJHSuviiGwMBvXOenX8KisgNQ1VlICrHgEAcAGjma6Gl7Fm3tktIgi8soGRVyKAsQxOBjIycVeh0wKzArj0JoltjHhSBz0ANHK2Zc9yrCkbozo2QeDjvUbKAZEyMgZPsD0q1zFgBAp4yBx9OKNkc0wRlI3cAqM89q4MZR56MkZVoucGZSKxdioAbsR39qTDRsS68Y712umeFwYgzsPmAYYHWqvi7R7ewjiCkkk4LH9TX517eEZ8ltT5R14qfIcSjme8REOB3J9a13UIxOdwBADHgkD2qno0AGqGZlVoozuUg5IYeordvNJKxklGXPzZPGM816UFoOcooj0y4/0lBtOSQoAGa6660ptTt44Qu5txZVHUsRj8eBXOeHLErqkBJIAJ3cgZB75/DH416ZapFGoOMAjlQOvtXpYVyUrpnBVq8srxPMta0e40mVy0DI4GCrdR71lEsYSzFs9sDNdx4jlM+8lQxLFcAHgdq4i4LW9zKisTGmCxUZ//XX3+CxDqxSb1PWoV5VIrmGzTC1ALnIIGadBrJduDx06VQu53vACUIAHBI61BAjmQEHA9DXrK52WTWp0MV+xZSCSSeT61cS+Y8AYbHcdq51LhvMjQAEKcnHepXv2RwFBJA25NaJEOCZv/ajKAyupCtyF9cdP1pWulkYIBsOBnPc1jLdTIoU7djdHzg5+lIl8QHJAJXklj1NUrGLpGmsvmsBggg4qR1BGCeM84NZ63ZIQjhSuckfmKsQyq+QfvHp7ih2M3CxK5CSY3BkOOD2FX9JQGQyA7sHgkdPSs0gsCcAADAOc5/CrFheFAqgbVB5I7iktyeVm55Yt2JA4Y5xjqTTLi0M21RxjnkdaIL1ZQQAASePb3q0kyJAS7M7qOuMk11QsydYmHe2Rt4w4ABUnpWfG7wySTgkucEk98dK6W5lgmhdGwSRwfQ1jJCCXJChRyoJ7+9a6FKXcryXIvJ4pXOfYDr6g10cNhGtujJgM4BwOxrnHjxIpAG0nnHatCyv3jKKQWQdWJ6c8CloS32LL2p3kmJlH3SxPX3xVS90Y3MqgjAAyM10CAS8nnjv6VM6ARkAZI6Z/xpctwjUscVdae0NzlXAjC7THjOT657VE0O7bgcY64rrTZJKkjsFQYyCepzWBMw84IiAqOrZ6+9c1SFjX2lym8LAqQuO2QOtNRWBwCSB6d6vBXVNwOAeAfUUNaBsByzRY/wCWTYIP19K8uq7EOaI2mX5W5VMhcj1p4kDng5Gc7uhA9KbPb5jMan5EbgE5pkEakDaQWzzzgivKnDmYrpllmeTJL5OAAp9KktsvsRSCZG2AjucZxmm+WUAYnLHkEVZhwVijzjYdygdveuCvQtBmU9tC5FbIUIbBcHj29akEGzkn5gcBc/nSu3krgICWHOapLOYlLMMk5AJPX8K+TnCV7I85xlLYumNmlVwQMZzmo5UAYnIz6qeDWcdUKsxYAjBxn17ZqObWQ6gCNUIAU7OmaI0Kk3oi40Kj6El9cERnac89j0rKijMkxkOHYgAgHgYqZmjdcZY8nr6mkST7OxEZRVIBYMASfp6fWvpsFg40lzLc9WjT9mvMj8lWmkkZFTAJ2gHApoiXgBsrwT7mpZrgNJGSQUPL84OPSpUSN1YM4UjoAM/rX0lOFjquymIG3Ek5J4PNPFmqRIuW3j1Oc1MQnGDznvT8hiSCMHkc9Kub5VqS5FYwqMjkk9BVmxsg9wJQdybSpU9ORjP1FRtIFYAAHccZ960oiltGUwQFJJHoe9fPY6tKMbQMZzdrIdIFgCqD8ygAH09Kp3BIUK7bnHVh396S4u080AHcwwSMVGGMrEk5GK+Nqwk3do5ldCpAWwQSR1AJ6Gr0MQwhJyM9KlttPdwDgoMZ5HWtGOzVRkHPbB7VlCk072MZ1FsOj8to1YBSDwCD0/Cua8RTyo0sMTmJ1AKsvQE5711NtZM0ZY9AMg9M81zut2Ra5DE7ioIG3ofXivfwEeeokyMO06hzAsHmjDFgJCSWIGM/h9aaulqi7nIdweDjpW7HbqWAYgORjHTmoxbKHJYdDgkd6+5p4ddT3lVZTtLdIyDg56AY5q0sIyRhQM8k9AKlCAZKjGKuWyozF3OQe2O9elCmo7Gbncpz2AXCsAQDk56D3p62aSsW4DjnOOoq/P8A6QQm35SeCo5P19qvxaQGQBWAcDk9a3SRnz2MGKxTeSASx46Vct7MopJXIHPPetVbAqCinLk8nGM1atrGYlYyoYZwzMcYq3Ezc09mUoLZEkBJAUn5sdhVxYYGJKHKnnbjk1ZubZLTCMEQkbugz7kn8qie5txtVG2kDLAdT71naxjqxmIIsEAkA8Angf4U9b+KMsBCxYkAMpzgeuKqSTxfMADtBx8xz+tEdzHtLhSRnBY9AR2oDlLLXDSsc4VSeRUZzwAyjJ6nuKgW9RQWRCxJ5GKbKyzKQ44XsKzbYJWHK/lkhRk5Iz7Uk0aNhgNvXcM8E+tQJMFUgjYNxz+NHn53EDIHArOxoiKSYR5AYHccAjvUQcEEE7TnnPepXCyKDtAJ/nVVTscsMgg5Jxn9K0RqmQXLcsAQc9CO9U/3jAhSA/oeRVq4ZWm+U/N3CnkCqzgRZZM8n73qatGyaK7AszhgAwOMelLBFvmQkcA9B0PpQyjerg5JByKmt2Yg8ABSB06elXexb1NK/mMyQRqAEBG5SM5FblhGfKUnp0OetYNuS8ZBALDJGT3rstHjYWkZKDzCASvoO9Q5nHUfKiG70cXcSFxuHUUQWUVnlI0ALdWxj8a3Jf8AVBNuAw259TVOSHy0IBG/PccgVw1UpPU+XxmKqylyN6GDeQiNGcjJHTHWuJ8VXD+ciIrE5ySoyCO4PpXodzEFiYlgcnv3rldb0+C5IIBB+6SATg151eK5QwNWMJ3mcMcSyrzhSQM4q9b6eB8zksSfl29vXI71XmtJbad1cKCGO3ac5A781chlLIHJxjgjpXNh4J6n1jknG6ZdiEToozxnGKmDPETiRiFyMHmqaxg5cjYvUAd6sQOpCjBBzg5HUV7kI2RySJ4FDZJOH6HA6CnOVjwwcFhxz1qFZSrlgMgcHAppZZpQRGDk4DAZP0rdIxaLAZ5HBYcACpzKhCMFLHowIxg/1pkICRgHgY3ZFPCEkOBgDp71nOLZm7Do5RvZwmxyfmbHWrsDiQpxyep9qqOWAGBnJ59hV7SbRsGUxBYiSFO7uOvFfM43DqMXM56ija5etgMBGG1cnGBnn1q5EfLG0AuRwD7UwJgElc8ccdKVHwcZ+X1HY18pJXPMk7k8TK5JP3gelWI0STIc4GMBR/Os+KQPIwAxzWjHCBght3bPrSjC5zt2FERVQcAgDB3dvepI7VQQSSXXnjjJqRFCEgAkY+lWFAUggAsQM89K2VKxi5Do43kUuCFYDoDUW3axckgn5SB3qXzBGIwVw7Z4znFNWdFDkoS3YY60nFEq7FUF5VIGUwc+ue1WfIJUMTgg5AFQRyAMASQGGfpVtZ41jAOWPqKjkuOzGxiRnJUALkBm6cnOBS3FqdwHEbKQS44IweTVuN0VFKqM47ds9eKfJOvlOWAKAcgdSfSnyWJuz2DQBLe6HZXDPHPFJHtjaFt24D19+a1bizdQTgAKoYgZ4BHFcX8LdeiuTBokjCOUEtAFAAAI5H6V29zqVpZai+myyYnUEkk53c9M+1fQ4dqdNdTy6knGdrHNeINJe9tS6g4xzx+tY82njVdDuoSoleKMrt75xnOPTivQNSaCHSpiSDIygLzjB64/GvPf7RubJrt7KESTzQtEYy2Acgjr688VzzTpVY1E7HuYKq5LRbHyl8QLZbbWplQBUAG1h0PrzXETytuAUEj0ru/iFo99pF7JHexyoWYsqyYJVevA9K8880SAvICDnHy9q9zETjUalFn6pgPepJimZfMCuoAOAST/AFpkjsj4RgAD0zmoWZTkEbgfXtUUOS4AY7TztIrhZ6qSLPnlt6seAAQfeoZblPMAJJJ4J9aheUq7EnLDggdKgDLIVkAGQelCL5Uy205jliCOwckkYPUDrWhFqbRgBmIdc4I4wKxY5EDlAx8wDI9QD1/Oh3KsxALg9mNaQm47HNVoQqfEjN1mAly4AAYkjIwD64rHyvmBMFccYPeuqVkZYleQOqPuBB5+n0rJvtJCSmVAroSWJHqfaulVHI51QUdilGy4VCQccADtV23AUggBj1OO9ZscR3EBSADgDFaUCj5VUjOORmspWZ1Uk0zShcMgKEAHn8a0bVgj4L7nIB9MVlw25jQsxwB2HatK3H7pXUYIODuPX3rjkj1oNWsa9nI7TgMgmBHKucA5rbtWZQoAwFGAK562cLIXY4yPSti1aXICDcMZ5OAR3rNRLkdFa3KRRh3fYvdsZxXPX9+bickE8n5T6fhTb/UmlYIhCLypUDqR2rILtvBAIwckeop2sc0o3LvybmctkkngdjTpmDbGKAkDbuxziq4UyKHY88AnOOKl6AgsCO3sKakzFqwAnZg8gdM0/cUgIJAyN2M9aaFdYsEAgn86jv5mt7Yfu8jB4HPFbQZlJnB6344urPUgiRrt3gK/DDA9QeB3GOagPiW4u97Mwy3Py8A/hSazpIu7qSVHOCSQmOAf/wBdYwtXgkCsMEH9K9RNW0PInKrzPU0Uu/NZTnCnOQKvsE2qc7gB0PUVkLKI9oAyVJNSxXTNISScZqGVDm6mnHujcgAAHqKswzYyGIC44PXNUPNExJVySeu4YqRWIxg5A45Fc8kdcEXjKeGC5ycA1KSpcbwR9D1qtASgAA4Oeoz1q0sRO0oNxx+ArKx1wViysYkQAkYI6NTolKAEnk8AE9BTDKjKATyDgU2ViGIOTxhfc0jriTyY3AbgQeCCafEm/fk4IxjnqKrNGoQMgMZH9455qWNAFAPznIJJHJoWpqY+rAJMSTkdDmqLOpUZIAPAPrWjrCqGJYZBB49Kygh8sBwNinIx2rdbBYsxMVYAEFW4JP6VfEYRSRwgHPPQ1RCAKqDkDnNWS2yABWyxIBJ7ipBDpAdykkEA5JA6irG1Cok6gDFUllKkKxIBOcVcgLlMDaT1ArORtG5oQkA7DwpAIPcmrUTDnJw2MEYqsql1Vmf5+n0qwY2UZLZB4B6EVg0aIkVgmVBIAPJqchmRCDtDHaGHY0yNQ6EudxAwSe9J5TI6oBhW5qWitAELE5Jzg9j1q3babM6FhGzAc8Dt9a0PD/h6XUrrbKPKgClg2cAkdB+NenWuhwW+kmIKpZl3YAG4Edsmsndu0Tiq1oxdjyYwpHhJFyoHIPrU6zRxBUC7B0GBWnq2niJ3bbjJ5B6g1kT26rgl2wOQAcAmrUJR3FGKqbmpBfwLGDuJB+6cY/zzVpNTjU4GXOR2rmIYpdylzuJ5wOg9q14gwVQEILHA7U+dov6vFm8mqIHBVcp29quR6gCcBcA9P8awY4WIBBYIDnArSgQtgnjPampNmUqcImkl0ZGJJ2BTgcdfelNyrHBJJPIPqKiEQSMAFSnXFIzFUDbcD7oBHeto2MvdiSTTLswx3k8j2rPlvPmdsEDHU98VoRRhskqR3B9afFZoZZGMYckZJJPA+nSrvfoL2sYnLtdFmIZGKZySvJ5rMaWRVMrAKDkEMOg/xrptbnh01JFiWOKU4weoP4DvXG3d35hKSvkdgKVvI3jUU9UgaVDGAACSeD3FKsgDgEZGMiqcB/eMADsHcjir0YAG8neMZxT0FJ2LtpdmN8o4257npXZ6FrcUsbpI5APqOARXArksMKCncegrY0IkXZMXJJGCeACOowetZt22OaaTWp6HDcKWB+4AM5Y8HFef+NvFqwyLaRBgZCxODnBAzWh4p8UjStMfYFM+NvHHHevIpdTn1O9lklJLA5BB6A11UVJrmaPOlOKdjQmu2lJLgHnIFNi8wMAMkE8kdhSW+djAOCxBBOOgNWViG1ERwCRgnNObsNND4blkDnGMc5PpViCYTEKVA/iORgkVBDCSTGxAXoSD0H+FWHhWSQmIfKOeQRjH1rmcy9C35DXHR9oUYC4/rU/2Zg5jL7nVQxYnPHpn8OlQpkKpUkgdD6VMiEJuWTcSOCDnPr/UUKZLQNAkj4cZYDdu9aWOJGClckHOSe9PRVeJiOHGMY7+oqVYzJAAgIc8jFVzA7j4F8qVSAAgB6dz61dtyrZLkoACQVGee1RIu9VjICN0JI6UojZp40Re+C3oPU+1TzGcmSSxB4RvGZMZyOlcxqdtKmHAIBGcYzg116xKoBdN5VsFM4DD/CqF9bl3cAYHYnkYraM7EJ6nGx+YjiTJUg544xXp/g7Wkmt1jcgygcEjriuNfTQzkBsKeCT3q1prnSZjOCp24UAjoCacpNq5o9VoewQjzVB3DOMDmnyABQCck9c96yNFu4ryFHLYYgEgHgGtrB5QkhSRg461gp33BXRG8bOgJOFPJBoSMbcZye2akIXzDkkrjGCO9NHBJBwTxitY6lKTMnXV/wBClIXJABGTxn6V5brUomdiHYgntkZr1HXp41t2Ugg9z/SvM9UhDySZJIzxtGTzWy2OmEu5iC3LgEnBxwT6VUu3k3Rwl0QyEhWbuO9bq24KlichRtz7VmXUJlwhAJDbhg9Bipeh1RmVIsxEoxEu3gkDGTWlounG4vQQuYiQRxzVaO1VpEIGBn5h1zXa+GdNSBQHBBLbgR0A9K56jlbQVSaSOp0aEwQgMdm0Y9Mms/W5S0gIJIHUA9K1YUUoUBIJzgmsu/0tnQOZMt3A6EVnQpuT0R4tfEQpJuTM37UfJKBsEkMCewrB1e8ZNwLnOeB6VsXkY2FCoIHXnGa5PVp425xgqcDPJAr1YUrbo8p4rn0Rj3bkSEsdxI656VlqzRuQgzkHJqxOxZnQAn0OeTSbHVwQm8gj5c4z+NXJ2OqldiJESFLjAPT2rZtrQFFDMN3YE1XhUyLt2BCeQpPT8avWkLkhyAQvHua5ZM7lHQ0IYWhsgGUOMnoe1YcsYaQnYVOfumust1EdrJkqxYFcEZ4/HpXPvA3mFmBJU45FEH5Hn1Yu5UaARxmQgkL1AU5J9BTEU7CQCBnOK6O3gRkQkZBGAMUDTkk3BEwOhpOpHax1UotIwbbqCQRg9PWrz3ZjCgnC4x171Zk0mWMkoNwx90D9arXFiZF2urZ6gHjmkpRPQhZmbczl32gDZ/OoUdWOwHI6EAdKutpkyyFWRQgGQwbP6UlvpsYnLNuJOcYOBmrUkdUbIphU3qSHMZPBU7SPqP6Vc8krgDnnrVg2Sg8jJHQGrKWpeNAXDEH0x+FFymyuYR9/GD1AHH+elVpQTNlidxHA6Ag9/rV+9kS3UIAxcrk8HA5Pfpn/ABrJaV5rgb2I4wM9TinczvfY6nwBCx1AyEEFGx05A7GvXRGXtwCcjuf/AK1eZ/Dm3eOSWSQHczAEnqQOn9a9IuXjEBJJBK4GD7104dK7ufnmdSdStZdD5tEqNOSwZUweQMgGq7sCpAAw3XPep8hWMbRs6tkALTBAJGAIKBTyPWvOPteVFcodjsBlEGeOpqWNVZADkDHX0q1hkBKIqDoDjJI+lNSMqRvTJHcd6G7EtD4rZGTZkhh0OetAjKgArx0yO1SB8SHAwcZwO9RB3b5igBBIBbtmmtRaiuhGwLwTzk9xTzGWYKQuQAQy96haQrkhQB0wO1SQs6AksWB6A9varWoWkK6KADsDEdQTjJpkUwmYyy22yVSQuTnHuDTY5ZH3eacHGAR2pxcKxIORjv2osQ7iEZkL4JJJPpgHqM9cU24QqpwN3stOfOAQ5UE8n+lMhBBLhmQA4we9UrmMnYbNI6IkcQLNwGz2Pfiuh0C2iubuOMqwIwx4wPzrHsoMzkAZUnOOprudB0+OJAVkYluSCBwfSvUwlNyld7Hx2fZisLRcI/EzoLG3jDFQpWIdME5B+vpV1iYgSgOQMAE1QWYquwHaRwfercVymEZuZCcH6DpX0EVbRH4pVk5ycnuSR4dCHOJScFdpAH496z763ClTjJJIzjpWhLOxBKqZAOQByT7VR1BmZCQcMBkDpg1oZxjczLmBViLEknoCOxqmbTzogQSHB4I7itNIxJAVdmK5ycDPNNa1KKCGEaE8cE0Xsbxp3M9UEEqiQjOcZ65NJMUclmwpYnk8En6dhV4xxRuMBZQwxkjofWopPLYshXHvRzpbs6I4aUtkUZYB8oBwCeg7+9OaAlQCpcg9R2qWcoVBQ4KjrTBqKoAQ5Jxyc4zWMq8F1PTpZTiavwxItoMh4yWGOnSpEhTYSDz0rOu9U8tzkhV5wQayrrW3yVD4HbB61zyxdNdT1qXD2JnudDPNC7CJj8wGSTWdeukIIjIYHqM9K5i715yHUEhz8pPcVmT6vP5ZyxINc0sdHoexR4Zne02dM+qxwTkKdzKMMcYxntVW4vl3HvnnGcda5qC7Co6B8B2zz61U81/MYliBnoTXO8bJ7Htw4coL4jojqTqSHKhVORjqas/2yJiAJGAxjArlDOQxUHIxnPrVnT5DK2QwBFYzxUmj0sPkeGpTUktjqLUgsC5LAcgkf4VoW7g55yAc1l2G9sgDPAxnvWpFCHBAXYwHfv8AhXhVXeVz7qjaMUjRtwDGSxwpq9ANu0g4GMbc8GqCl5FGAqKMAhR1NWnuiiIMKigAFiOtczaOhtMsvKIUIxhepIPesXUvEAjhdVG4rwAxx+tVtc1tERgpyFHIU5ya4y/1A3oYFiFJ6A9a1p0+Z3OKrWjHTqWtV1wSBgBlTwe9YFxcKjKQxIJ6E9KV2DZBORntUTIJCRsz3Oe1eglY8icuZ3YTbZQUAJJ5yRyKTYq4IGSowB61IMZZwSDjBNNCmTKlhjGQQKZzS1IkmETh2QMhGCp4pXnOANmc8g47elJ5ZbapwQCcsaXBkyrEKvTirTMWiuUUsVKEAkA4PBFaUIDTQgqC0Zyp9CO9VVRFGFOMnAJ9aligljkByCV9D1raDszlqpOLR3GnyOsKgklmGS3qavTxHgNJuIHJHb8aytMldI4iGJOASDgitGUh4SAShJySK+kpNuKPx/MKahWkvMRJVPUYC9ST1qaSQyINp4PQZqACKQhFDBcAEgdT3p12WxbiG2ZxGNu4MBnPc+p6VseK0KsrhiAAcdDnirVnqckEqOHChTuIHQ+1UcMkZLZDD07U4KQwIGQRyT3qZJNWLi7Hb6J4ultHGJCAT1J6Cu90vxwq+WUkVgxwQeTmvE4S72xjRVZ1JYv3Pt9B+dX7W4eCF7kzhEjTPlnJ3nI4Hv1P4V8nmeT4fEwc7WaPXwlWpKahvc+j9L8VJdqQdoGc5ByR7Y9K63TNXVkQBgM8nH+NfJ9h4+azkBMm1eMc4ya9P8I+P4pXiQSBwQGYZ6Zr+fc3yOdGq5xjofaTyyagp2PoixQSNGyHeGUNkeldLb2BG0Ah1OD0xmvPvB/iu2vIyQVCA7RyO1eoaXdRXECujEIQFVmOfyNfEVaU6bs9D52tCdN2aJY7FevJPoaU6eCcEEgcjHateJUIALKSAOnei4miijJZgvFYcr3bOPmOXvoSspITc/A3E9QOgq3prB5ACBCcbiTnHHf61nahdq8rYbBycY71Um1hoLZwTubGR82MU0rmsYuR0up6xbadblnkBbIAQAkn04rk9S12e+lkSJtyhl6DkZPT8qobLjWrmKUkhAfu5zk9q6zStEiBV3TLEjDcDp61fs09WbKMYLUxtM8OvfFzKhPOMnuK6rS9AS1yw4A7Hp9avQeUFIAA5IAxjODzVqOZSSCQAoyR3BPShUoo5pVHshyJ8q8VM5CgYIPrVbzwASMhsfhUMk3mEkj5vXPT8KOXlOWWruW3lCOR39RULTlCVIwD39KpTXJ3Eq2ccEngmqdxfjBGcnHY0uawJGhLdDghyCvBI4yPSs67vw3HAwckjqapS3xckuSCRjC1n3N4IQGJUkdFbvTumWo3OI+JeqN8kZJYEnBIyAO9eG6hO/2qUgYBOE4Jyff0HvXuHi+zN/CpwXIBGT0HOcfrXkviDSJYgxC5I9BX0OUU1VqKm9LntYGcaatI52XVBaE42g9CPSud1jVWn3FHIH9ar63NIsjrgqQcZIPJ9KwnuWZQG5Ofzr97yrIcHhkqk1zS8zqqwrV9I6IfcXbysCckj5c+tVzE5JQKMgck9qjld4snBAHIGetQtdSPC+w4Y4Bzzivt4SpwSUTnjk9SbuSQyiJmBbcPUc05iqkux2p1Jz0qrHIMLIpBGMEHuaXz2c7goCngjGat4qMTsp8PzluXleJQxUANwwPNKbjbwhAJ9aoJ51wWACog4yTyaFDqCSuT0O7uKwljV0PRo8ORb94sLOCjNtyy9CexpBel1JcjcMcA1Hl/MCBDgjg44H409bZzhUi3uTj5RXLLFyezPdpcPYVbxGSyM6MShB749D3qJlkVVYOSvT61cZFKFGXII28dxT49OE0ZUvsVeeOoFc0sXU7nr0cnw1PaJSuI5pogIwGORnnGR35pxjdk8tSygHBUHr9fWtKOFAxCHKqB82MZ/CmwwvFKzOAQScYHX8a45Yqp1Z6tPBUo6RiVfsrPsAJBHenQ2W1gzNn/AAq/HCzA7+hPTHUVbi087AACQTwSOR/9asPrEmdkcNBdDOt7FZlLlSrK2AD/ABVe+xKgyT5eOW9q0YbTYVVhgjGc1KYychhyThsjqKmVSTOmNGK6Gd9kCsCS2R1yOlSJY8koSAwJGe5rQ+yrkEE5HTBxTmRwmWUKRx1ziudzb6l8qRSW3WIYcYOMH2rH1rUorCFzEcEjB56gVf1vUEtLJi7EODkH1FeS+IPED3szrGShBwCRwR/jV0k5M5qtRQXmHiDW3vZCIzmIsGAY8jHQ5rBEjySsSSQ3X2pkx84AhmA7gdqdgYBU7QRgbv616aR486jk7sFyshDHK4zmmE73IYfL2pi5MhCnKHgY7GpwuwlW4xwSDmtEZpkakRnBOC3ODT2KkgLycd6YyggnGSOlKQAy4OMjByKZa1FJLAswwOgUd6crIULFdp6c03DtwDhegHrTd24lSCQME+xpN2CxKuCVOMAc8USsxKkYGDj61Ja28kmdgyWORnv61r2mnFQQ+1nPIIHT2rN1Yo1jTbM+CKS5IMaMXXoDxxnk56cVdt7J3l5AL9zjpW7HaoCkW1zEFzhjxk9eKsJaiMBtu0rwQeo9qwliH0OiNBPdFazjeAJ1B6E1oi7MIAEvmA9eMY9qreZksAM56Y7UyUl41B4cZxgdfrWTr1JdTRYWnfYmnuVCqQSCDnPoarR3AiJUc8ljk5OT/Sh0Iiw43EjJxVRnEUDkAmQEBUU4JHrRzSe7OqNGK2RPNKVUkgEtzxUZlKIcc8cDHU1GS4VQylWJ6NwQPWmtuJXJx3we4qlc05Iokkch1IbdFtB2kdG7/hTNzOpJAI5Ug88Go5HkmKFZP3eclcdfxqJ4yM4HXnOelBNkPWRYlSPYSAMDjJFE85BUk4Xuc9KZKN0QPIYdOarGZ/LyQTgYINWgsSyTHcABuB6DPWnrOY0yzYJHrVZZT8p25x0B7VGrksVcEAk54rZCvY0rXVigKgsCAcEVoWetDKjfyRgZOMmudYBQoQ4OTknvmo1Yg5BwF/nUPUpTsd/Z6uWhG845DdemK24btbqNSBhmxjcchl78V5smousQJbBb5RWtp+tPbvCXXJzjg5xXPKF9ilNdTunj34IGe3AwMVGYmSUsxygX7oHQ+uap6frXmmMDa+Mg7uc56f1rXDLJskCFVcY2uckfXFcso8pvGzM5gNwYAhWOcmkWNVQR4AUsTjHUmrItBDCwjJJ3Zwxzx3qKRHUhQAwYgH2rnu1saJJlSW1LyuFBKgYOB0qrPaTqAwjwBxlRxitNwFlVAWBbuOnHrVvY08ZLuGJ4wO2O9LmZpsc4sDsATuByMg1ISkjYbBC8c9M1rSW4YMEwWA3AZwSRVCWFlU+ZCxbPReaV7hox73AECKMAk5OOfpzUc5QqxEbKPQnOarNJhxEy7MDIJGAD6fWrtuB5YLBWPv3NWkyJRsZlyDHCqswK8kACqInDuQGKDHXGc1pX6jgEfMMgEDjnrWRIFhPyHLZzzzWsSGTq4kBjBOO/40oBDBUJAXGM96gSfexLEBcdu1OExVygQgEbhIehB7Va1IbLkUYGXcAnqMU7eTnaoBJyR6VAiv5YQOEJ5yafGWjjAYguByQOD+NZyJuLGsoJCyEqcnacYH41Zt0EjxI5EbsQCB0PtUcIFw6CPq3ABOP0rt/DvgybUJLdnIYblbA68ds15WLxMMNBym7HNXxEKEW5Ox9B/s5+G107TI5jhMneWA6Z719AzajBZQuxlBI4Jx1yOTXl3gi6tfC2iQxrCrOI9rLIch8+oFLLrVxq908JwkGBkL0JPbP0/nX4jjayrVpTvrc/D8zk8ViJTudJqfiCW9cIjlV5Bx3rC1KYwxklhzyTmrcdmI1DBlJwSBnkVz+vzFYiSuWPGD2rzYvXU4KcUnocbfyGW5Zjgpnj3p1rACQwQoSeQQMj2qREG8lxkg5wO9XoIUcA7GQnkA9q25tLHpc2gtrbICQEO0DqTnFYfiXTI5YmKArznJ5xXTw25JJBwMcH1qpq1n5sZCryozwCRRCTjJSCE7Pc8qudPJdgAQeg7A1T+wgHBTaK7OezdnICAY/Q1BNp5ljZjHgg84GB/wDqr24Ymy1PTjiTlEDxMCmQB046YroNM8RS2hVXIHrjPNTjSwSSpweoJHTFQyacGkwRnHOR3NVKtCejLdSM1ZnU6ZrouCihwCckADqfSt201BWhixICSSpXnjHvXnkVpLCCFGQDnNamm3t3bShDtdCckY6D2rhlTi3ozgqUovWLPafCDEgsQGPPGD0qh4/+Jlt4Ts2Mal7kDaMHgfgP51jaJezjStijBYhVIOCM9B+tZGv+A0uLYz3LSM5JYgtwB/n1NZU40+ZczPMjTg6n7zY+afif8S9X8UXkwcsIFLFgM5OfavJpnlgZ8uFLEkYAGAeSPfk19K694NtppJEhhBZsgtxx6c14h418PS6bcM2wFBkYzj9O9frmR47COKowVmfomW16KioQjY44JjJBCgHk+teieDLNRbIXB4HB9jXnjxEyIjEqCc4XvnsfavU/CCBLFBIeFABbHXiv0GlDqa5pU5aNl1OoEw2BkTYqgDbnOKrSI8rOSNq4yRnNEskRIBDEZzhT1pokL7jGcA8EN1//AFV2LQ+IaEUxoRkkHHVj2q/bTLlQj4B4IB4OazWdjgFAxPBx2qYEqyhQAc9RWiuRKNzaSELhWIUnkkmo3VI2O1RgnJYVAHD5E53hhxk8VT1TXIdPtgpO6Q9wQABRJ2V2XRw8601GCuyXU9Vjs1aRzkDjAGTXHX3iOS5DCMsgJJB9R9KqanqjTFyHJXPJz0rM+07n2MjgEZyeSa8irWcnZH6Nl2Tww1pz1kJ5gkQyrJ5igkZ9SOtVpCZjgsQOCT75oMxAKeXsG4kH1/ColkBVzgjAzntjv/SuJ6n1UYtEkzb8nOCDn8KhKbiGIz6ZqVCxyDgptyCO59KilkG/ABUAdM1aRepCSzOyuCCOQMcEUxyNwYkgHsD6U6W5bYAQQOnNQpkxgk4JPANbILCSxGUsQMAc8HpUcgBlUkBwVyRn/PNCIyzyhyyEZBDDGT60xidoyce1FyWRIWaJQVySSQSMZHbIpz5ZMKcEdM8805Gfc5bgHJyefxpTArDIJLdQ3pVIm5EruVIZgSBxjvTYSZFw5Kkk4GKfgqSc555HrSq6FwCSTnJDDFVcpCwnDKoJY9BXU6BfTafdAk/IQCAezd6woVSDARCCwzu61a2EOkjlsBgx2ng+lQ2axdmev2WorcJEI2ZlAxlj37/hWi7oSq7SSfyBrz3w1qhVgjnarMO/QZ5ru7ObzEAU7znIPtUTVlextdNF0oFQbRhsgg+nrRLESQxI3Y7DtTt4+RUwXIyw9D6UxyQ2SSCwx1rjkybjIgckBSQf5UhCBxkkZOBgZp20AHbkHGOtNy/lFY13EjaCT096zHzCNCDk578kUoUFSysCB8pXuBSeS6Rg52gEkgdDx0pkKb9wVSoJyfc0BfzJQwIUMAQOh9DWNr9uZbWVkAJxwx/nWtJAdwySAmG+ueKgv0NxBJGQpyDjdkAH8PpTi9Rnkt/bMsjsQCB02nqapna8bAjZ24rX1uNoZ2wwK44IOec81loUlG8DBJ5B7V2xdxXY6NRkAHIA71IQCGyACR69agBG8lQc9gRT/OAbczgAgArjpVrUFcsQ28aQouDx831z/SrMMPmMFwV56Hmq6TMZBgZGNoA7Cul0fSwAk0hyQQVAHf3qHorg20rlzTrM28GSm1iQwPWrZYfKSAyr1UnrT2VldgowCdxUdBntUMy/K7ElMLux3J9Kwa1OSWruYySF9daAMXV0L4x90f5/lWvuIUoFwR3zWBp04OryujL5sagH/dPb69a3I50cBD/FwGz1r3cPG1NH5xnjcsRYcqISjkFQCQR6/wD1qrsqEuSuPbuKkY4cAAlR/nNQTyjzBsVhxhs9z7VpJHzHKyCdFVgVOCRgj1qFkMjEKDgdDUu4SyE9CDkZqJpQgLM2BnkDvWDLUGNZzzGDuAGcHoDVeZGCAMAB29qezlQ2AC2ePpUEhMeVDMwIyQx6GixvGLKkMQgMgRF25ySoxkmopmfBB5AHc1NJvYSAqVAAw/YGqJd1eUEFxjgZoSsbqLZXn2HOGO8qAFJ4H4dqr+aIzsYjaMYIHQ1Ya3WUB045+9ngEdaabZ2AKBWH8XPIPpVcyXU6KdJt2sUZJIPMSKRZC7NyBwCPqOlTSIwKgDC9ucnFXV0S5lxIIssDnaPvEfjWxD4YlJBQMSp+UsOfy6fhXNUqxXU+rwGEmoXasYCg70wNxXBHOOaeYmnQ7iULHduHUV1Efgh4CCWLo7EFnOGJxnp/hV618HRFiXdlCjAU9/xrkdePQ+ihRkkchHaurqAC4xkADrV4wStuAjypGdoHf612sXhpIAoCgqDnitK20i1XAO1S3Qt0+lZOq3sdMYNHE2+lSzQqGUoWwoH1q1BoEqyhNpwBzntXbJaIoOYwDkZwc5AqzFBEshclTng8c1HM2aWOJj8OPK5ADANwTjp7Vfg8NsrlAcgHiulaNTKQAAo71ZtoUAwowfWo1fUl2MK38OgbiTkN1PoKwNZWK1mZIiGC8EV0+u6wmmWoKHc4bbweoNcFqFz5kzuBncc8joKSUiOXUSWRbhhjg5wPf2oWIF2cnOcAD0IqtKQ0YdDjGCMHGDT2uGdCwXYcAYX+dPUbuUb/AExZt5VSXJ3Zz1PpXU/CC9l0zVxbufKTjgHjknmsAzAKxILEA4Gepq54U1D7Nr0MhAYKQxB79ePpXJjKSr0JQls0eVjaCrUpJrofZujyhrSJkODtA6dfetSeMsME7SRgn0965LwFdpJpsKBzLtjXezdmIyR+ByB9K7BWO1CwOcbScfr9K/BMTBUq0odmfiten7Ko4srnKqFYhh71DOu8AqVBxkg+3Ye9SzoF3DGVI6VBtLYwMNgDA7Gua/YwTKdwpcuTyCOR61jagAhGACAMZHb2rcuVdCwADoTyQeQPpWPe7IUwrAljgE966acrbnTBnM3VopYyheFPCjpiqEt/FZEeZGzMQGwo7fWusFh5zpGCC0p2jngevNch4kgQXBhY7wnG7scV6tGTbOyDUirc63FKwG3YM9Ac4rBvbyOZnBBI55A6Co73ajSyAgSZGSR1HQVnM7FmJG0kcn1r1adNPVnVGCRiX9nmcFDhSck4zxS2CpFcHHIII5HX/Cr0jEuWUYAGcntWcjtDcoXBUk7sMcEj1r9T4aquUJRb2PawzujRI5Izgk9+1PeU26lYjiRuAeuc1JFJFKobGUU9+/41TS/T+0FAjDDOCD2H+Nffw1O5ehSt4GhnCkbMnDHGM/5NaOkSW1tf3Jd8g8ZxkN6VGXH2gl3CkHgsRx6Cq1skc86uGITJYZPcGt9jdaovX1y07O7MyxKMBM8cd/xrLtraWYtKgDwsCynHQfWtZwLq5SFABEflDY5JP/166LUtOgjsTAqBEUBW4xk45FYzrKDsyZVVT0OSjEkkYMYBAHDE8E0+Wz2KhdgGIzgkg+5+lXFvooB5EKKSQRyOBiqmSwZnLOSflA6gV0Qk3uF5MphMSKAd4z0NWCRGzMASCO1MVB5oBOw9QT3q7LAQqhwBkEYKjg4rUlvuZYT5jnlsVUuSEYZbBzk+1aF46W0SAHORgEnr71g6jfKgYrhyDjjnj1qH5EpXG3l2iKSkoJYhQAOQT7VvaXZC0hCuQ7SKGz0xWD4e0ZJHa4lJBc7gGPf+ldNcyMIMhDtyV3AdCKzTlcptJ2RDM6q4UOA/OMd8dav6dFG0gck+y46msZ0WW7jUvlsA4U8iug0xQvOAQvY9q2iU9tzYt7lvKCTAKCOw4xUc92AqgEAAcD2ppkKkqDuAGcHtWZd3i4I25IJGK0ZzpEd1bpeK7KGx2IHpXH38bJclAMkdzXX212DhHLCMjBAPQHtWbrFikTIV5LHaM8n2rjquNm2dVOTWjMeKJ2UAqc5wBiur8PeFvtEizuhIwBsDHqO5Hv7U7Q/DyRqXnOP4lBOc13Hh6xEjAAY7DaOtfDZpnNKnF06EveOXE4rlXLFmB8W0h0fRbC2WJInuLcSgREncCcEn0IPGK+fNXI8woHwBwAvBA7V7n8cZTY6nBbzOXeOBYv8AcU84x75JzXgt8D9qZgAAx/OscqqTqU+ae562W3dK7Ecl4wEGQcdT+dMj3K4AbYemQelWGC/ZxjgN3PaqgZkJQtknpj0r2m0z2UrlqG9lXftdlAODjoK0rLX7yLBW4KgHByetYMecugOFJ3fUip4G2OpIDjqCaylSpzVpRQ3SjLRo7vR/iBc2zhZHZm3YBX0PrXeab43huiglYBxn5AfyrxWMHICLjjOfWrEd08JBDYfuc14eJyfD1tYqzOCtl1KpqlY9s1uGDX9PLRhTNyOv614/rGivZ3gOSSvXaevtV3SvEV3p8qMJyRyCOxB9ahvdTF3qDuCREV+UehzzU4LBVMDJqLvFjwuEnhna90W9LiZFQF8M5Awe1eh+EYVt1JAIZzk+9eeac8byJkEsDwc9PWvQvDs5UrsCsOhz2/8Ar17sLtndJPY6DUNssByhMY7EYz/9aubmgMUrAjfg5A7fSu6Ea3FsyE7icA8dawNS05I2LBQAPvYJ49Kcr9DOKsc5M62VuZSSHXnavpWf4NtlQSs7NIjFipbqCTkfhVjxS4t7AsQQeVBz19qi8LpuiGTgFeB0OayvY6FsdRhtpDMRzn6imMfNcAEA9R7ilb7gBGWxgDPWmmIPhgSko6nOcD0q+cxUUiGUksRKM7fmzjpUk0fygxggHnBNWFiCuxG4swwQw4x60jo+xDGQXBB+YdR3qJO+5elrG74dvw6qjFi64BB9P8K0/Etj9otkYYZxyoHUH/JNcjaztY3MRVcFieT9CevpxW9L4ttIVfzXETlQAA2dnYknHIPPHHXv3+GzHLJe29rT2PlMfgpRqe0pq6Zg+GtNeLXhK6iSJGDkE53sD0I6Gur1bSgSgBUFj68Z9KxdFv7NtbSKKUMZQq4JxgZ4wPx61u6ncyWl4INhzuAAI5wTxgd81vh6TVJ8x4dZ1FNc2hg20b2F+mXDNlm24zjB6V3VrKPsoIOJCOeePpiuV1i0gtrgXKMSwHLnIGD7etWV1qOO3+cb8FRndgAetbUUoS7kz5ppWOg1DQ0NjAQRJcyqSygZ2YPHP/6qxYPB0ssqqYsg9SAOPf6V22g6rBcFDJCATgEBs5H1q3q2p29pcvFB5bAgEkH5k9sV9zl6gorl3ZhGvUg+Sx5vq3hGKIvEloJVzy2T/Kua1LwnNZESGNTEcFWB59wR2xXrYuYmB3DBIyWFZfiCBGsiygHPANfR+xVtz0KWImrXPHjYCMygEyHfuJ9D6fT2oe2EZABG49c+tdGdNSLzRHgbuTj1qrPaCOISeWJMHnnk1hZo9ONW5lNExQKQCQOM1D5LnYrLx3PvW5LaEbHZPLJAJUHOB60025ZixOEA+UAdT/nNWkzRVDId/kChDkcbuxqcK8SRvnHYMPXvVrySwcYALZwDzUbQtMoc8EHAA5Ap2Y+a4Js2BmYjLYz6Vb0oLP5gIyFOMnvVBYZpXZSUWJRwxOCT2wKkUvbTLIuQo4IB7+tJXuL0NmFQLwBGATGSD/Kryp5h3q5AJIOOhrCsbwPqKBzlZPlHoD9e1a2qajBYQlLcCVweFXC4PfmuuJi7leeB45GJGAR1Heq+84JwAx4yOwq7A4u4ARLyQSQOdp9D/wDWrOkUmcBZMqoIOR1PatWK/cf5jB13ITGRtJAwCamiyxTICAnGB3/CoY1aO4ilI3KqkFT0II9PX0PampINxcAgLzUppBa+x08DFYyOATgEnuPStGEhwCQCi84PauatdVTlZMliMrjuamutZVohHECGbDM2PukdvxrTmRDizZkQMGIAAI4IrAuLcl5GEYAODnHT8ams9WDsS4K44+YjBqO/vIJXAjYmQDop4NYz5WJJogClQQUyPSnRptZowMAckH3qAMdgJbJ5HWniQqBhsjAy3cmvPnTux2ZI1sAwkx824EnHap2WIF3CKCSTwOue1RLLhSzEHd8oXPSkhLbgjYxksPYVz+y8g5WAtWdQAQp28LjvTokMdyu0nLdTjOMVKLkIQhBcHvjvSvMBKCwIA46cY+teZi4e4TJPYlmkdGJOVYDAJGf0rNuWabGSQF6496vPKHiUDO/BBI5BP07VXhtdxIkckHJBBGRXgQwnM7kRVjPltzISicIR1zg1B9kaEMByvDEY4J9frW/5CLtwedu0nHX3PvUfkklkAABGMeg+letRwVtbHVGdjn3dyWAGATknHWmuCWJPBAwPetq5swnmlgFQY24HJX1I7VWFs7RllQHCjnIyM816UKXIdEZ+Rhzk+UzsuSg3YOcEd+afb3L7AEUlTzk8YFaEtkTAFICpjoO9OXS5ZGQrkIMDn0rqWhupIqRlzjauSDkjOKl8wRsDtwSCCD2qw9g8DOSMrnIPTAojsp5CTIE2EBlIPVfQ+hrhrVIrch2GWiiScl2CxIASx/z7VLeXM07uEOQxDM2OtRs7xPiIByDgqw4NEKyHJLY3HJANeFKDnK5hy6kaxPI+8kYHA461ZjkiRwpBJPOMc0IrZVVxjBwRxxU8FsXjLhyWzkg1nLCXWxMkrWOhtXhdAVJBKjA9qmeNtpRTkEdT2rCtJRAdoQuQckY4xWoNTWQEHCKQAAO1eXPAyi9DzJ0JX901LG3It3IQlQcE5JAJ7Z7Z9Kw9aUxzFEAIUkAgdferja0+nwOiOSjsFeMHOffHTisB9Q+2XhWTdGFzj/aFell2Fmqqk9EjShRmpXZDdAMVAQKcAE/SiQb1CJGSMA5xU8sQRi4bIJJKketIpKZUEgnnJPQV9/DU9SwzymRSFABI4J5p6kbSCMsRgY9e9SQqHQk4IB496nQAYIjBGegOCa6EhFEeZEynBUKeBnrUttNdwSSyPKrF8bQOMD+pq5JCZFICgAjv1Bpn2VSqh0ywPHtU35Q0Hx6tPazAvAJUKnLbsFSfar3/AAkkcdvsS2aO4PBkJyG9DjsazXtyxwBlv9qgwHJLnAHJNNVCXCLEknkmlMjuwJGCCetRzMsZUk5OOBUzToCYzycA7sdKili3gsRuUHO31rVS5iopIqz3RYg4AU8Ag1EhEeSXbYTywB498UjQNPG4A2FT8hxnBNTR7lUBiCoG3djqRQ0huwRyrFIVRiRycnjI7cVKLgO5QMQSM8VBJHskJIAHOT2pVdIztBwCMZAzgVi12MmWYwzs4cl128L0x702ZCiFQuBjgjqPej7SFVcEKc85NR3d0zxAKwwOMjuKhIEmRSzBcFHJIAJx2J7fWq6XARSSGIxjk5z+NVJZGbIQghj1zSqrqcBSSBnHqaaibxiL553gE4BGSKj+ZdzcFfvc0yaUHYWUgg5Iz2qN7gKpJXKv8oB7U1oapEiyeZICVwOxHapoC8lweMIMAEnqaoJIYgAoyAMAZ6VftnAyQRk9B6UMuxpxoY1Jxhs9TXYaHdP9it4yAJVBBZSTkHpx+dcfAX2qCN4b9K6/wrsecxkOrKm4Pj5T7YPesZOyOHE6QbNt4WZBvYn2zwKY9uAhZnLnvnsKuzEJhc5J68VBLGGYHHI968yUm3c/O6tSU5NsypreMxglQc5x7elYurTmJJ1LEKy/NxjOOn6iuivE2ZU8HGMdcisDV7UlXBG8EcVjU1i7m+Ha51c861Zk2iQS+YQAASvUnt/9eq0MjS5RTjjPI6Voajb+U5AGQ3p2rN8xY3eNAHC4JJ4wT2rio1Iwdj7em1ypIvLMkJCMcgjqe/rVlnCKuASCMKT2FZySCQgMOB1B7VcV3Zwm8hV5CZ4Fe3SmpIUieM+WrAkEEAgkdPX61KXjZQUGFHGVHU1EilgFYjBPfmnkkOERQFxgAnp611IwZNGSpChdwcgAk96toSuVJAweR6VUhcSRgrkkZGfQ+tPghbzC5kLk+p6mq3MXYnyVkYj5uKlsbpYhksWUnjB6Uvl7VJDAseQM9KoyosMrBWjUBiCkZBA9hXnYmEZxcZLclpSVmdRFcFowQQQetPWUlSQMA9COK5mO7eNlVGwBzmtm31BZFGWAI6rnNfFVsLOnJvoedVoyiaaIBwwyTznOa0LSEsCFbaf7zcAY9ayYZ0cgBgT0rXiUFFCliOp9DWcKZ589GSsTEQWIAboBUb3KkERuC2ck+tRXbZJAJA6nntSaNaC8vAQNsYPIJzgelTN2RFtLskSea5lIYNnGQwHp2qVzIsbMVJKjOfQfX867Ky0WBYiQoCgk4A9adNpkb2skAGYnIYg9yK52pvqOMlc4NLoNkPuDHhcdAfc04Tk4O8kr1GeM1b1bSXt7hwqFEHp149qzHjcKEZQWOckjqDWT5kzrSi1c1rW5kAIBDHIyAc4Bq7cCXcrMAQVHIPasrSonNwitwCfwrtbrR2WFEDKcgHcvIrSEZVNjCcowdmYGnapcaXdpd2pC3EZBRm7EGte58W3uoXov35vEO7MeTyeox3zVObR2VQAckHOQetQpZTQDdwuT1HGKiosTRV4PQukqVT4jt9U8cjxLbWkaxtCCgE8bEqQwyAcDvVawuEt7mIJIybGUgkE859+tczboY3ZgN0jHJJOcnuT6mtmxd2njUoHQEbsnGK894qpJ++z0I0oRXunnf7QtmZ9R+1IMlgPmIxlfUCvnS9BX5R91ueO9fX3xs0IX2gR345RflwBnAAH9DXyJrkEltfsTgRA/KAeo+lfc4SLlh4y3Pr8nq3p8pnJKyK8ZJJzgAjjFR7jyRwMY4PSknLTyFkLAN0AHQ1HHlTkjNas+mQ93MaICTMehbHT61AZyzEY+Qc5HWl2CZ3G8owGRxnJ9KiKLsUDCuD265/wqTRWJ0uSFIBGM5BxyaZLcOXBQ4AOT65+tQKwLlASSOScVIoVSTkF/5imkVZDmkABB4Yc5polO4KT8h5IHc0j/AHSSMnODTwogCOTtPUcZz7UybIrXVqpy6HIxz9appvXBBwc46dK01AXLFgEY84PSopLUAvIHyAOnrTbuXFItWskhZWLYGMHPetCNS5VDgdyPUVk2sokQYOCeBjtWnCBEuQQx6cnNZSVzrjboaIUDJGcAVbF6yxoCxIAwKpwTHgEYJGcGk3neyjOM8Y7UrBImRmDHAyMkgehPWiUZkUscY5pu7y0J3EY9s801piQzMQUIGAevvUNGLLKIJYipOQT0B6ip2jOQSOehOetVLcIscaKCpzgYPQVfABCAEse+TSRlJNjgzkgg8DjB/lVXVQViAByTnrVnyyjZUEtnB56Vn+IBKbOIqNpVzuKnkggYB/nW0dzGUTmpHQTEFArg9Sar39glygIYCQcjnrSysSxGxmc9BjrT4WEc6zb2D7ChAIxgjBrrTsccoHPvDINwmIL5IG0YyO36U7yyhUqA3PPtWtc2yPkxglgPSsqIurFJGAkyTgDqKpMSiPVwjkDkMc59BVuJi4CK4IJyc96oxZkUuU2orFR9amZthViMAHg9KHY2gjZWNthCLknpk09meCEIh3SY5CmqUEuZRkkHHY1b8twAynI6msJaHXBEyQMiYBw/XHWpI4xGxLk9MjA6mnROMIwOSRjB7mm+YXUq4wc96g6o3HRkhSCQB1HvUzRNJsO4ccjBxmov4wAAVUZz71ZSMyZKDAxnLev0oTNDN1aAsrgJlsA5I6e+axo4xxGAcqMZbua6q4jM0DqxwQMAkdK52e2aCYFjknnjoBWikJK4luJBgGMN6nGcU5pgSqAc85z3pLeQoxIOQOc56Gh83OS+CeoJ7ChsaTJoo0LkMAcAYI5HPb6irkbLHgEEBhwRVG1jCzEOSRjIA9a04IA8RDDkn16Vi2aolto0jeSTDEsQSeoHtVqNHmIGQEJyM8YFJCBbqwwSD29akjBeQchTnNSVzWJljabCjI5wATWtpWmPApJAYMcksc49hmo7K0DYd8Eg5HtXQ2cQlIVAXOMhQcZrKT0OapWsrI29IdCoAARgQSy9xXTQbZEII4HUiuV01l+1LHGpICliccDHvXT2UhSMnGQTnpU01ys81v3ro43xLEYpGZNuwn5i5xtA44Hc5rkrrMkm1zlCeorvPGETOC3llR0UkAgj+v41wgHmSnJwMgZx0rom7o9Wi043JrWEsqKTuKjAJrXiURqGP7xQM9OtV7K3XG4EYBweetaaor4IQAdRgdK5ypSSJYkiZAQOGwQcZwPSrkSomHVQCOgI60yKJiFCuAM8544qfaAQpUnB9etM45tBy8ZyAD7cECn43AdQeBikRkmBAkYbeCCO9SFhFGCzBSBnLHGKtN9Dkb1sPwocqDkLxk965/WdeFnMYVIkIB3AHjPbkc5FV9V8TrEZIlAY4IDA9D2NclNN5uXL4kJJY/3jXXGLWrKjTe7Jbq+lmcNITKASTVdgsxBBBGe/ao1mLuVPC44x6+tTR25kZSBgj0rOTOte6h8MRRyCSQOdvbnrVp8RojIuzJwcDr7fyohsHDqyOWdiMAjAHt71e+wyJM4cAjccCsbsxlUS6lZEcyBliJRzgDPQ1uafbG1tJZmDeaoyBVrQNHDgSEknPC56c8mtnxTbRQWQgACyYxuQ9c+/tW9KLlI83EV7L3TxPxdqTXd66yD5emGNZulxyteQGEBxg7lYjBI6H34zVjxFCpvmRwQ4O1lbqD74pLVAsSRIoVFBGR1FetWahG1jx6DlUnds07OAyI7lxtyVyvY1YS3dWyCAPeo7UhYVSMEKOAcYye9XsuY1LnBGOnJxXjz1PaimOuI5ZQHRF2DCkjqcd6sKgQRliwDcKT3NPVgAVAByOQO//wBepSM+WpBKg5Ck9DXO7l6jRAWUoCU45xU0iruUQoERQAQP73c/ic0yaN48kEAMcZz0qWCERoDuwD1z3pq4mSrG4BBAbPOQKepPBUYx1OMYoUv8pVcjBw2elTiEzRoEOXIyc+taLUhiqoZS4BD+uansog+DncxJPHb2qK2cMCpAYrw2OgPcVoWcIUMVCqvUEnAosYyY6GAyNINoIUZJ9BSzWyyoMkKAO3U1ZtowAFC4QncQD1NEwjV8KAwz1B5NUkY3MG8SO2iAJJkY8KB1quHW5hDIckde+MVq34DqQUAAPHqD9azkkALgjDHghRjNadLG8DW8MXS2MxE8hMTsSSOcZ6V31tKjRZEhLEYBXt9fwrzJXVHQE7TxjPY11fhrVUkUJNMoZSFYgHHJ4GT3rJw1uaNM6qUFlByFU96ZIABkgY6Zp6sMYC5UnjmnbRkEplQMkE4zW8VYS0Od8QrG8ZCgoij+M5yfXivP71MTtgg5JHtXoPiCSOK3kUAyjhvTPt+FcFPIjSMQMYOQDzitlZrU3jJozZISQwYlCD2OMiqwjDAqACeg9TWncKDlioLYyqg/eqOOAaeQ4AkdsnHXAP8AKspWNufQm0zSzFCjzwGOA4AlY5HU9q66xg8jEbgKBggH+6RxWIkSugKAurDJz29vwrSs8ICSNoHFYONzlqSubiDAAQAHIG3PXJqpfyPsDgAg5AKnrVUaj5pIiOfLOC2etR3l8Ft9wYLGoPBNejhqbSufG5lVbqKCMDWrlEDFzuIOASK4e+uhNM5CeWG4INbWvTNIzqH3A/MAen5+tczJKzZZgSeldctDXCU+ZJjFAQhixILbQQM4/wDrVcCqcbH3gdSBVSFgsLBkYHOMdzWhBGUIAGRjjPeueR9BRp2JYN+wOpym7axZentn1rQgtxKmUBIByO/SmWluWwCQEByV9TWvawJGAEXAxyM965ZHppJISGR1QgoXGOV9fxqoCZpSNuDnoe1ayRRKuWcgk9AO1VbqycSCQOEjBztxyT25/pSWhzzSY+G1PljO8DJ5XnB7ZHYVYaN1BCkKR1buKgtt3JU4OMZ9RU7OuCCPxpWTMdUEG9kk3ODggA+vvVa6LORb7spnccnv2P6mrCEqoJIA7AdxUBiWYuSQCM5APNOxomQLtjyjYJyCGHtVomF3CEIoAyGI6H61U8sk8HA9ar3z52KASc4IH86pR8jaLNF4LZQWdwBgngZ/CqE1zArYjOUI5X0P+FQFC5BdyRgKRnoKqPGVZyCQOcE0zWK8xbicyyFmOQOgJqn99t4TaMnHPI5ouEmQshQqRyO+R61KnKoChVuAWHf8O1GjKl5HceFNSh06MLOGOQMEfzq9qvicvAAgOQSCAe3auLinZGADYjUYA96nLmQbgwY45zW0JcuzPIlgqcqntJHMtGQQc7iemD0psMLyOA+AM9RVvyIw+1CxIHOexqRbcR4JYlsckHrXFY7W7kHkjeTnLAYwP8KjmifeCAMN1FWpkWIlg4GRnB6iodoUghi5P8XWqBO5XkG2IHG184yecijaxUHOR1xjpS3CgKEBJOeTSICZBGRgY5PpRoJpsryoSBsO85GfYVMYizDIYLjgilGYchirjHDJwB+dQSzFFLF94IyB0xV3Js+gkoGSFwcHk+tRtIoyAcgHmnkobcEDBY9T61AuFJQdSe3rTQcrJ1ZMFgSSOMU24Y7xvIOBkbTnApqgBgCcL3I70oheZuBgZxk9h61pFXMJxsmzV0BRGfMckEg5J9OwrrF1Ewwp5JAYjKsRxXNWxFva7AhJ4+YjqatQyNwqKQSN20c8969yhJU42Py3NMHVx1du2iN5dSYJGHcyOCS27v7itFNQSbadqkjviuVWcMcEkHP5VajuGDgL0xnArf6wo9TzIcOVqjvynXpqMYjAOUIAI5qrJfpKSMgAHnPeufluX3qATk9c1IgdJEeR1EecZJ4H1Fcs8wUdLHvUOEJSV2zWuL1oIVdCApOBkdaojVHALlcnPaoJnM64R1MQJIC5wD3p0MWVZFIJAyea4qmYN/DofS4PhehRX7xXZIb0yYIIAPACjoagDuSwZsgnmnLCY2LKMnFHlK0w3hiemFJ5J6dOtcksVKW7Pbp5PhqPwxSIpXAXYflB6DOM1hXt0YSwLcHIwavalfCKUoiLIynB3DOPX8a5K+vzc3sqs4BUlTH3BrCUr7Gv1aMHohL6/fgE/Kew7is552OFyQQOx7VEZHMzByXA6EU2V1YFiMEDAycGoSYciQbmwXAwBwAe9I0oCNv4JHGO1RtkFMncOoGaWdATlCMHqMdK0QrEUb4wCMk5xTgyKoBAI5z7Um3dIQRlgMYPpVeWRFWRAOc4K+laJmY5f3bSAAMD0Jq3psSwzEA4JG485BqgrFIwAQAepI6CtHTrdSQS5Yng5NUzSD1OmtUcYKBgeOT61sWbhg0jMCVO0jpg1jaXBHEjKSVOTgE5xWiGEMYcgOB1Hoa8+auz1ITSRpq4ghZncEk5AHpWPrmrvHCwV8t0C9yPQVWvtSXaSrMWbjgcVz13cmUhy29xkjPOB3rOENdUY1ammjG3V6STvPJ/hFUFZpJHTOB1Az1/CkDidWlLBTzgE8kZ7UsYcElQMHAGepNd0dDzZO5DtKOQiMR7dvepI8SuQHAIBJJ9R2p5V0BcOVb0HSoY8RknGATzn1rRamLJIoSSc4z1xQxCPycAAYwOp7ineYUUbRhjxmkfccBTkgZz7imtDJjSI1aTedoxkYPQ1WcA4IGF6U6aNrjLsSrEYIz1NCjaoUqcgcYqiCJUKMoDBhnJGOlX4pkCEqvJHHvWe/7pwUQuegzU6fdBBAbPK+9aR0MZq6Oq0hjsDk5Jx+FbLF/LxkEE/wANYPh5hgqxyAMn/wDXXSQRJIjEYVVAOScZzX0VBtwR+T5xDlxDuQwYaYRhsAgnbnr6mpJZRyTygGMZ70w26AnawDdvU0soVVGMMB1HvXVqfNtDYmDIMsSe5p4lVI8sQQDzmmJshUuwY85CgdfanPbOqrIANsi7iO49qhiSJRIxUCPCjk5Paory7MVjhnUnnAXjNOBIiBUAkevesrWLp1G0IgPvXl42fLCx9XkWG9tiU+xnsRKwZTkA5ABxyOlaemeIZ9PmDLIVcdCO/tWI0hJDbti9x0qME+YABuQAnd1/H+dfK1IRmrM/Zo01azR7F4T+LMtlLFE7HlgDntXtvhr42QzWm1rjaA2wFTgBu4r41WZ8qEOADk5PJq9b6xeQZQOxPUGM4z7V8vj8ioYv3krM8/E5ZSrrY++LL42WsTI/ngleCN1XIfifH4hSVbdt4DbS2ehr4O0/xFezBY3ldXfhUJ6EV9HfCWxn/suKZXIE2HZW9e5r86zbIYZfTdRs+VxuTUsNDnbPbzqG6INkKMYJz39eaxrvVj5zI2SFP55p1zIYoiRyF4GfT3rmbudjOSJC+Txz0r4fk1Pn40oHpfhu7V9qAgg87vSuxt7vysKpDA9c84FeO+HNWWC4RZZSgH3QCMMff/61eg2WoCVH53Lnhs9RQ42OevS7HUG83Axh1AGDhRg/nQ2oF8k/NzyD7VhNeYAdSqJgcA9KY16wbYTnHOQetZ8zRwOFjcOoksCTkAfdxion1EHBAwwOQSayFuiu4Hccep61Cb0MQAc89KV3IjkuX7i5JbIIwewqq85CMCQS3OT2+lUZLpjuCHB68jNV579kRjjBzxntQqfkCh5E0l5LECQV5P3vSsy6uzMGXkE8bscj6VBcXgYHJyQc4PQmqFtdm4vhbklyBk5HA/HpWkYtG8Y2NxIVlhKE5GM4z196wNW8HxXyzGCJ5p/4QGwG/CuohUiHIXecgYHp3P4VYmgV0AJCt3Ar0KFSpRfNB2Y7Wdz5t8VeCJdz7oNjgkhRzz9a811Tw/JZSeayYCnBUjIzX11regJdBWBUHGCAvP515n4u8DIVkOAV7HHWvu8p4gr0ZctWV0e1gcTySSmfNsq/ZwDk7SxPzcj6VFLPsdJC0YXGTuOM9uPWu78Q+EJYFKIuSPm4HWuck0gF0WeEoVOVRh0Pc1+q4bNadeClE/Q8LClVipRMYKpOTnPTgcfWrUduGg3hvlJ25q29sUO8rgHICjsPelaFN0ZcDYDkBugPP8q6nieY9eFCKKyW+CmwENnkE8BfWpWiYSsjDK5+U4xkdjU7Z4IUHnHHp607c5AJU7h14zn0rN1GdKpJdCCGCQAhiQnpnqaf5BCZBwOnXrVp1Z49wGCevOKFR38skhyOu7t6Y+gqPaM2VMrrGTt3KSeMA9qf5bKQx5APOKsfMoKnDsD/AAjFLtZ+SCD0BxS57m8aZCMNkjIDEHOOntUpzM4AI2KoUL79zVkQs+cIcgdFHNXLWwSMklQWwDkDOTWbRoo2K1tacBmwc8DNaEVs0aDcSCeOf5Yq2sMQxkZJAO096k8oyEDqRz9KlIq1iuto3LMMHpg8Yp5gkOcYJx1qxsMgCEkHpkDr7U77PhlEcrqcZK4OCc+v0NVZBcq+Q4UNkA4wARwKrardx2FtvchnPY+tak8YSJg4LLgltvUe9eVeNvErA/Zi29B8q4OMd6nkTaRjOairtmJ4v8RyXEjoPmGeQD3riprgSSEOilT0B5wfWm3V289wSZC5JJqPaVyWIJB5r0qcVBWR4lSfO7k6bFBCjJxnrUErFWBUjeBuKt2FSxsoILHgnpUcsu8sGXhTkHHWuhI59xEAaM44J5605S0SgFeRwRTBECNztgEgbemD2pwhkYqAcEHPTqKLpFRQ/aNwYn8M9aXBZycAHOAM1PDYyTSqAATkYz29a2odFVsBgAwOQR3HeodRR6nRCDkY8GnSuoAGBuzwefp9K2bHQw53lSEz82RjNa8enpGnyjGeRk5/GrDBVX92AT3yelck6rex2QokNpp6RxMQFKlvlX0HrUxhjX5gMdunemiTCk559MUqLLNGCVKqxKg561zt3dzpULDY5CysNuRnGDTXYkOCSCRg1FbyLKJAAwCcEkYqUyIAuSSAMcHNLc2jEjiIijyxwRxg02Vn2kgjOMYHcVE7iRx824A5HNAcMSVIBHWqSK2I95XKgYGcn3pJMMhZTh88DHWlechCSVY5wM9M1FlEWMvPvlOfkC4AHbmrSJbsOUZQb+WJ5LelMkkCHg7jnjNO8xOSHyeR9KjyHYgAYxwQKqxLZJCwwMgA579KhJEgJLEDJyAeopSw8vAOcZxnvTZYFMAJbAzkgHmmYuSELYAIOecAetNaMYKkgKecY6UpwQNpwOgBqs+IywDncRgknOM96aZKYkuEYKDkDkhaRZWyCqKVzgkk5x6Y/wA9KZHESyovzuTz70QMroWUkc/ma0uA5gPmJB2g8A0MRHGQSCjAMQOtI6CQkgkjPHtUnlJDkkAkjaWxnNK5JECqoAOFzwpOSB9afHOTIArEADBzUSlH3hQA44zjt2pJEcADgHjBU5zTHc19M1CW2lLklhngE967TStfSdgMbhgDGeh715n5siSlFfaAOVI61estQltHRhkAnAHvUTpc5tCpynryyCVSQ2SRj6CqkqkggDpzmsTQtY+1bSX2kHB5ro4SjuSeTjr615s4OD1O2Ek17pUhUGUDO4A5JHb1q/FEFZgACDyGpIlCSgqQB0IbmrG4K7AY3DA56Vz2RtdiGzjkjL42kc5Hesy9thLGygNs6gIec/X0rbcqImBUlSMYFVQoWAbiBj+IjqaaViVoclcqXyjrvRc5z+tRR3bJGqggHoMntWzeWSszEkA9SOmayLi3QMNoBxkYrVNFaMUzh45CADySc9qyrqMAllHXsKtQSNvcYIbpjHX2qvqOUy45yRx6VpFmLVikrlSxU8DhsjkfhUgl2xDc2VzgD0FVwzRsxfaQSMDb/M0kF0CzrtwUOCT09znuKszNL5jsXJKjjcetTqCIiCTgN2GOKoGQ7yxbeR0xUy3ZaMg5yTj3oaJ1NzwzbR3/AIj06JicrKAuB1J4x9K+mrWzR7i2VII1EQziMYC4+nXn1r50+HEEZ8S2RHJVxLIvqBxn69K+kdNLSSeYQwCnjb/WvzLiuq1KMEz4XiGbTjY6B3NwCFKqAAMHtW1o9mVADuWIIbJGM5rCtm3AsBgZxk8ZrpbW7QxxohAYAA4FfmMpn57UuzUaUQxkkAgqQRnqexri9YuiJSGYkE9B2rob2+VYxuwGAPIOQR3GPWuVvf3r5Awf51EW2zGEbFa3hX53Y7geAD2rRtyBtBkQE8BSeSPpUEMQ4VSAR1B7Gp02KC2AXUYJA6fjWqZo2XkiUc4xjg1HJArBwCWGMEZqVELbVBJBGSexqzBCYiMrnrzjNacxlzHIXenFcttAjJJGCDk1CNPWVAASR9eldNdaOioVRSBg8msyG2MLYJAGfToPWleRtGZlf2YN5UDC+gNI+nLkBVBIG3GOnvW3Hbnc+wkE8E4z3q5b6a8xIJ5IzuPc0+aRftbHM/2WYgCSCB1B7itrRvCkN28bSowIfcpUkYzwAfUVu2Hh+MTI8w3qD9zB/Ot5PKsVEjfKFGCSOgq4uTdmZSr30Re0nQ7fTLSWeTGyJckkdTXnvjnxMbq9ntYQwToFU8Adxn1qfxN42+2TNBauPIztyD1PcEelcTI0huJQ5JLtknpkgYreMI7sqlQu+eRUeMkMpXJIx9a87+IHhZbqB5Qm4LllB52+pr1LyQuAoAwO1Yvi+0abRyg2KMNlkyWwe+K9fBV3RrRkmetSqunJWPlJ7If2usbAnBIAHfBr1DSLWOO3UIhwFGfTNcbcWJXxKiFQGQ7gxxkc9RXb2uLdAA2Uxgjpn1Nf0Bl9X2lJSPZzCpzwiicxAxggggdR6U0sQQwXAxgN6GkmlADBAQDgYpgd0UA4Kjkg9q9U8HlbHxglmMhyD29aV3XGCdrA5GD2qLJD4wSp6Nms6/1Y2auQgkIBADD261nKairs7MPhZ4iahDct3msizUKgWYEHk54NctfX5u5CHfLYwRjgGnzXTz5djhjwAO1ZocEuxIKgcn3ryalZ1Ho9D9EwGWwwkVp73cdKUQENkljj2IqBogS7qrY6DtUhyACSSByCTTDKUyCOc9z3+lY3PcimhHTy9x2YAABJOearGFMAkAjOc0+SR5Ay5JRjnHqajLBTwwYcZAPHA/nVGiTQ9VRmIQ7RgDBPeoXIBfCligJZs9B604sACwGH4wvbA6VBkMGLYQP8uR1NNBtuQi48xSQAQDnHrQ1wUQgnJ6DjpSxx+U2ThVz+lMuJASSpwcj5fQeuK1QNpDd5dgxYuABhm6j2quGDlhklgcHPc1OwbnIyO2O9OAAQM4AYYwBTsZsaCUXD4Kgcg9cVG8reUQpIGc/L3oZzKATgc4OBSMxZiAg2KcBh3HrTBagVLkOTkA7uTTkjKSKSQQeScUMmVBwSPYdBU1soKBicovX1FBpFXJrdUBxg8fMDnj6VI8xdAduCDwT2piEDcRyueM9RQrFpBlQccjnvSNLFm1uHt50Odw6kGvSfDusGcIANgI5XOSPavL5tyASNxnqAOlbvhbV/sayISxJ5UsRx7ZqXFtWRSfKerqQpDAgE859c9al8weYpUgkDg9cVnWd0ZoIpACRt3DcOGHQ/hUySBiSAFPcelcck1oTuTiYjACgryKkSQKCAAOM/SqzzBkOSAQcY9aahJY5AAPQk4rOzY0kyeSUlAGOT2p8k7RRbggcnjavp61WM+5gAMlTwOmajibYSHJJOSPahIpRLTzOjEhdwI4BPWmKOXONzlSQPWowS0gIBIA6GnSZEpIXacAEA9P8AOaqw9EedeLLcRMWCsgJO7JyM+1c0VPlBi4VO1dl4zQrIScENltoOcEmuPQDEhOSD8o54HviuiD0C7YiFjwTuB6Ef40kkRIJKAEHJI71JA6AGMgl8jaAePetnStHkup1d0LovJVBninKdgcrD9F0t5SszkBSQNv8As+v1rrIgixBkBAXtjGaW3tVjwSuwFQQG447U9Qu0lTknrj1rNS5jOUruwwyFE3E4AIPPb3/Wqd7NNGhlUbyoLEnpjvVqWISKSQQRxWT4gRxpjgOyDcBlSOMj0701vYzdmc14Zwb25kZHLyyfMzHAbGcAfQevvXVS4KRqAFCggfTNczoapYo7AnZnCqR0rWn1LKgquV6givWhWjGKTPh8wwdWvXcoK6LySvE53kkHoB6UskoOQpAPTB71ntes6hkPOdpz2P1oa4MuBIwJXCjFN4iJ58corvoTFDs2ggZ+bJHNQq4PyKoJ7lhmhpiWU9TnaPemhlBYquG7Z6ZrF10dtPJKn2mJ9mc5JBIHJz2pkWmSTXDOdxRgD1zge1a1qgZQXOT1IHep41DT5QbRjGAOlL2tz06eR018TMZ9LIYK7YzwMnANWYdFRigmiCleMqeSK0XjDlSRuAOTnoMVKVBUFXC45+bvWTnJbM9aGV4aP2TPTw8hypAIADDI6Vp/2SqwsiIuGUDoMg9zmlt/3rhmBJHXBxn/ABrUGfKJB6dqwk29zshhqdL4Ylb7Iu9SELu2BnPU+mO9TQWp2gAAAn1yRzSs4UBieSQAB61Yt8AhQGJJJ57kjB/Cs3G50JWHSIxAAUEqMk+lMlkkG1AAI/8AdGSe/Pp7UpV/OKk8KcBs9R9O1OTYhLEE5OWX1xUONi0hFZgpXGSeSSepp4AdCpO09SQf0pW2gl1XBY55PenJMUztU8jk0kxWJDswAEBJOQ248fh3z71H/GRgE9QAOtKrIoVySVxgKozg1J5aFgyMxXOcMMHFMWw2IHecjB9B3NOvLtbKIs77DjjHWnSyxR5OMOBu46AVxWva79snZIxvMXyhWJxzVpozbfQy9UvXvLiUOxKOeBzxg8VRuMquQOQCpB7UjubhmIARhjIGcfmacQRk5DDIyKflYWpGqq8QAODjoR1NRHeQFQlmPG0989qnRdqhNwIycEnp+NVFnDEgOVZsgEdRUMBRKY8yFMNtIIJztz159ulaPhTRLjXdUiS2UkhlfeOwBB59sZrNnjl2xrCjyMxCiNBlnJPAA7k19D/C/wABnQ9KEt4mLuc7zGVwyDsM98V4Ob4+ngcO237z2PEzPGQwlF3erO/8F2H2OBYMHy1AJfGDn0+npXZqCAQSXI4wT2/+tXPaZEsDkyFic7Qc9q2WuiYSAyswxgj17g/hX4ZVqOpNzfU/G683Vm5dxzMJGYsCXwQMetVbgqAQXAOASCag1DVBFGQMsQpwVOCD25rjNR1e4dwM4BznJpQi5szhTb3NzUtYhslcKTK/YLjr9a4m8165mv43AzAGyUHJA9vU1LOpljJDZ74H6/Wsw2TwqGRj1ABPOCSK9ShTgtzvp04x3O3mlIQopXAAIYHpn+tcTrnzM5ByCT+Jrq1TZbiN1KnAJ+tcj4huRPcFlGCvAUDA9+K7qSinoaQjZ6HP3DFRtwpJHQ1n3AGQhPJ6+1aE6xu4Z+CBjJ7e1UJSoLEnBxgL3r1aa7HZEy5lbeNvzHoB61nTKLi6ZX5IG3B7D0rW4iIlJyVycVhx6pbteyq5Kuxzk9B+NfoHDlR87gethLmg0slvFhFJXHJ9KLfCOHxucjIwKWQh1CEgDGBz1p3km1KlhhSOSDmv0qEj0rlS/Yy7y4I4yFUfeNT6ZYO6qzHbgbio7VXdvtLKSdgB5x2q+dVEAEcQAfAJPp71u5aDvK2hr6Zp7Mw2nB3ZDY6YOa1/ENzH9mVI2JlYHzD6tnqPbGKxtNv32xgEEgc4PU1rHTZZ0Z5UwhUnJPXivBxmIVKauc002+aRyMU6RyMJNrvzgkdTU5kCqHIGDhQBTJ7Z0uMomCp6DtjvRLCUg3SDHf6V69GfOk7nWuVoTzC8uwqAG4yO2Of5gUwO7LKS2QSMsT0qkt+kMhD8kHI5qO61YSQvGgAB5IHGSa9BSGoPsZWqX00ty0cT4iAJBI6EdRTLCwa6cZOFVsE4zn6e1QSgu20DO75TjsDW3Yj7JaxoCcqMEn1/ziolMcotLQuW8YiCAAEKCPrUN3KRyTtbnHOaaLookhDZOMFR3BrNurjeoAPzAjJPas+YyjF31LlhKDdguckYOcf1ro7aQKhyRyckntXNR5iwyjGeme/vUp1I7DFnJBzj3qlNI3cLm5c6iNgAly+CCTxxWXNO7qJAxY9CDVUebdzooICjg+1a1hprz3Ko7gDptI6iuatiY01dsylaCuyrYpNcXATkIcAfWukj0qOBC8uS6/3+3tUq2MEMYCISVOTjqD61Yw8jAMNwzzX5vmnEEqt6NJWXc82riObSI+2jLlkZeABjjg13vhHTwZIkcYywGT0A71yenQFpCAcEcjI4P416JorLpqtOAGRI2bL8Y+U5P4V8N7Zymu7PKqz2R8y/HvWkvfGF8YJQY1lKE8gFQMDH5V5K0shYszkgZIrofHurDUPEN4+/ncQoJ6DJrm2clSSPbrX6xgqbhQipH3GAXJRii5DdvIoDDKDGBSohMjORg54+lU4ydxRCcYDA+pq3GxygyCfT1rsZ7KJI0dZVIj3jPIJxgVKsZaVnIx3AohJVHbOD7HpUiqZWI3YJx1qGzdImg8yNg6glmyTlunbpT9m5QAACOhzTCrZBL8qMEevpzT4IQqgkYIH51mXYe7uYTEMAkgk46ipYgoJBO4ccmouZeFbaM96crIitufD5GBjr60gsalrcFJYgGwAw7dq7nw5cR7yyAI7fwnPJ9vSvPbS5DvtcHPXOOK7LwxcKJAB0AznGST6ewqo7mco36HrenSLLaJwVPGcjvUd9aho3IbIxzkdKTQnMsSqFBDDORkkVqNAtwhKgEDsRwTWjjc5dmeMfEi5aOykRFLuoyoHc9qteEyRp0WSBlVy3qSOar/FqEW2xwSgPyYJJG4njAq7oFq8Wn2xHQKAQexxWUtEdCtY6BAGUADJ457ilKCRywCgDguTyP/rVF5xSMsAp2j+I4GB70ZdYlO0KWI3BTkA45+orG7M7E6EowVWyAPzpqOXbDDaScbT0AqPzQkRAIUk5BbsajSVGckjJPP40rhyltipV1JGVGQAc/rWBr9lLNFFOk3KSbvLCdgO56EE+tazYJyWIXt6ZqOVg0ZBIKjg496OVhojB8I708TWE7lhJDKHCgfKfdvYenvXqWoh7mZpxgFQWG2uEtbEW98jo2xhIGPfI9K9SsoFuIAQAxKhiR057fWuWrFKPKfKZyoxcZpHNapNLPAA2XIA5J61iXTzQ+UCFI2lj6nPTiuv1zTWbbIiZCjaCBgVzwsDKpYH5/ug+lePTa9soS0R5FCpF7m54Y1J0ZGkcKojyCeMe2PWrl9qc13cmc4BYAAD0rCtLNpiiK5345APWt62sGj2q6ZYjkkda/QcFRjBLlRtOEE+YtQXp4LNnjn2NVtev/K0xpSCUDBfLXqSfb0qzFppSQAnBYdTwB+Nc1rtwLhvKifbGhOcHOSD/AC619CldakwipS0KCXJWciNyN4ww7EdqlklQupZiABn5fWqgizINjkgYLHGM+1S5UMSVyGyw29vasHA7eRLYmlUsI3BOzOSO5HpTDEgYBWLAj7xpqlsAYKjHANKuVCh0IIGQc9azFawS26K5wQSBwSO9VAvztjj1OMAmrzhGdQQWZSGAH+elMKqQ4KlSOmBwalgmZkn7mVcEEH2pzx/LknAzx9KsNbiUgbPlAyCaa0XUO5J6AdhikkaKViqIAjEgsT61ctbQSgBwkoB5TdkH2OKVVOCSePpRtQs4WIIrLhmXIJPbNdMWJyfQsSae9pC8kOIRnLIBjIrOXf5hOcEjOM9cd6vT3c00CoPnA4y3J/Oq6xNtII5XkEVbkSm+pF5j5KkHI6HNKoZYTjBZiTnPXPapvIctgrkMPyq5JpTskYQhRj5s5JPpisbtjUkZTMdhJBUjuT2p8YCw7iGbvwetbaaZEECNGcDqPWqV3pxsiSBtQ8gDsKepSmiizLKQWUg+uanEigAqMEcEjvUZjHBYYU8/jTlDvgAjn8KiTC6JEkbcxBAGOBjt3pWnSNQR8oHAFM3hVZCuTj5QDjn3qBmUgAgBjzj1HesWwsXmIHJPIAO7PGaRJmWV5SQCQAT6j/JNUwyliFGWPQE8e3NLPOEY7W3AgZ4xg9/wqALrXQDAhgQeT6GnGZnXKD5ieMnv6fSs4MSpGAR2J5qwGSRCobaDxkev9KxnSU9x2LIuJRKIyVEeMkjGSfT6VejmVEJJUkgjHUisOVduGJJIPQcj61Ikw8tWBxITwpPSs44aEdkLlRuQ3EbhATjIyTnoP6dKm2fvM4AHb3rES4VVIIwzEEgd/ercV6AAWPIPBNbxhYzcOxqPGm0En5iCuPaofsiDkEbcnOagjvRIRznuTnpUkUwlwxcBSeAO/wCNaKJPKxVtI2IJII6jirlnbhwwK5Oe1UvOcFiCCB8ucdqtWU7o7AnjOQMdaxqaI2jzEt3aQtDIgUhzyGxwPwrJnBXKImWA5Hf2rWnvkfcgPygZBA6k9RVJGi8wyEMASME9z3H+fWvFqUPaMr3upR+xq5wEAbGT7063s0WNlEQUAkg/zrUKoVJA+fPBx2o2AsQACCO1dFLCJEc1jM8hVcEpk9M+tPW2O8gnAPBxV94QcYzkelRowIPyMoDY+YYyR3+ldXsEhczKwtjGhHYnt1B+tDWwjQFSSccZ5q4SpVSD8pOM46etIwDqQCOAaydBPoHOzLeAzAsxYDOAfWmJZAEkkjA6+9ai7HQIRhVO4A9zTZkDICBlc4JqoUUnsV7RkFvaiSPDnLZzn09qt2+itMQsikjpnBwPTmnaclsbkJcMyIOSQD0ra1bWIbZFitZVI6+Weu314r16MRe1k+hkvoTRsTkbegx/hV2w0aNpVaRgCoJAbvjvUtrqRvdkdwEjIGBtI5HbJ4yfr9Kq6pPH5gWElkAAySOSeuPau6ySFzSIb/ypLuRoMCLsoHQ9/rVcINwYcjHIxToyAoBIAzT/ADVj3AcsRnGK45K7uNNojWEeaUCkuAW59O9TJAs8LcYPIwfWlkucZ4AJFV1vjbMCgDkckY61KiJyaKs9i0RAZcZHJJ6UsMqKxD8L0ya3YpTPGGZI5ARnDDIFc9eBBKyFeMngd66ErIXNfQuyWgaEzIgZM8MoyM1XNsocuAAQQwUjIJ+lZqXJtSoQkIWDFT/hV+LV0uJWVl2HJAA5yPX25z/OmJ83QjnswsJJOWORjPQVnhREMA7gOSQeta91CXUFBkY5ANY0rgSgAEL2PrUlxbfUMF5dpAwR1qOe3AyR0AHfHemidxIVKBQ3GfT0olchQnVgc59DUmsbkcMR6jG4HABqZ8MhAGD7HpUauPKjIBLZOcCkeU7CpGT60G8bmfPskchnHHy/Q1E6DeIyQCvUn1+lStCMlzwxwM0kduHlDl2BAwQO4P8A+qpNVoV9pDEBwoPIGa0NPt3mzEBgnBLYzgZ9ajFrEsuSih8Y3kcken0qzAr2s6FyQCR09DUtjubbwFLlAgJQYxnvXR6O5gcOSVB+UjoAPaseIqQDnHcGtC2glmAVCSxHAJ71hJ2WpzVbTjaTsdjb3MEoyGUOBn5jjPtTWQklxh1HJYelc9BoN+GaQlgSuAoPX3qxFp2owShJJiEwDtH+P9K8t1It21Pk8RluHV5QrL0LEwy+SMqM8ZzWdeAGEAsSeRjHatVcx8EAORWfd2hljLgsADgEjGa2ST6nhcvLLc868QWqJdF0DKcnIzxj6Vz1yrh4nRg6ElXAHQ9ufzrrfEsBt7okAFWU5YjnPb9K5K6kDgAnABzj1NeDXTp1T7HBy5qSFCncEIIzzkdqsoCOEyWHNUZZwrI5IUA8HrV7zDJCzxsN2Mg16eFnc7ncuR7oypHIbk8dDUqkmQgYJABBHTmq8ErbQSMjAPSpZWcSAAYAxkgV7UdVoc7TLcCAcE4HX6091WJgc5JORg1XVXLAkZJ+7g9RUZDyFdxAK9dv1rWxm0a5nVsEEF8ZOfX61XZlkLsQATxjFVd+8EkAJ/LNTiREjUY3HHB9a5qqVtSNEMeJZlCRDDdDz1qIPLGdgPzdDjrVsReayFBtGOvrV62soTIZHGZQADg4r53EuENWZyqRW4/Qo3L7XOT945rrobgRRAEZAGQDWPaqIlJKbQeATzn3qy9ydiqoCkHAPrmvEdZJ6HkVf3juF1Ou9m3bjnGMYyD1qbRZwNUgYHCkgEA+vrWVKDKWIPzA/StPTAsUSkgFx1Pp6Vk26j2Odxsj1ZLNwgKDcu0EkdB6f/rp/wBi3nABQ55B7n1rM8JeLLYRR2WovgqSRIOhUngfX/Guh1zWNM02xD2cnn3JPMR7A+nvXbTwrlG6R57nOMtjjPFukTwl51BllIBIU9ce9Z1zoc89gs4VjkdSD0rrYrd9YtZZLiYrgZUKOSPT271as9RhtNOltniV5AMITkYFaLAe0e5Txcoqxzx8PhYIJ0VZSqqQCCBkdQa3NX1HT20+3lieMTMCptYjtMRA6kdgTg575rbdLa98NxSx7Vkj4ZSckk9/pXDSWc97qawRy+VCFLErggn0/wD1V0LCrCxutbmEajrS94P7QlCBXiKsOGDev07VetNQidVUgAHqMVi6jYSae2CSCvQE9ahs55VJLjG7PTtXmVcRy6SPQjTi9UdrFpsGoY2AKRyB0zSJpr28gJiIIPBxWPo2qzW0qMxAA4IB6e1dtBqAvYAeCMciuSdPD4hXvaRrCVSm7Xuil4jt1vvAs6OAQrkkkdPl/wDr/pXw/wCOLZ9P1EQu+52ySPbPWv0A0K1i1K11OzcZSWAuBJ0BHTH6/nXxX8XdKMGuXKOQHRiCB257V9DlV5UZQ7H1WS1/33Kzyg3DKQqMxAGTzTUmbcNxDAnkdMUjwomQjEHkFSc55pvlDLsX+TsD2reSP0SKTH5DuVUnJO4e2DSO2+Uhh2xkcVFH0JDYwcDB6jFDSGPaGBbdkjBwWxUWK5Sd50WEMhJwdrAjGPf3FRqQGLnB7fQUhG5gQQB3BFRSyBCqsCCemOatIrlJnIYhlII9KRZByJBznjJ6VCSpYKASMEkkcDFRmEiRZA7MG+Vlc5wB0xUNBZFkguoI6E8CmhlBKhSVBINRb2QsQ42A4/GiKQq5DEANyGNZstIliRIWQAcE5BHb2rYtGBwgiZmPQjnH4VlRohkA3AN1Ax1rXsYi5UkAgk5GetZtmydjRjRkwSqh8c4PQU0s247hjnPTrUaJIsjktgEYHtUxUsOWBfG76CpVxN3I2nCHoQM9Mdamj2EFiM9qhkYNERjOSCfanRbi4RBlBg4PeqIsWIZACMjAHYDtVhWEjcggZGCDUkUDFVZl2IwIBx19s1KIiAigDjsOgrN6EWRKzKgDgbcYJLd6y/FUoNuuSULHAxx2reWAvguuRjjHasPxUqRKhILkchfetabuzOSVtDjwxCbd5JPILHpUUqhDjknGRgU9WQl2cYGCcelRu4DDJJB4ye1dTuc3Lcn2+WyFuTjP0JqpeW4/1ijHB+Y9jVqNlYAMCcd89acwEsTFiyoDkAc5oWguUy7d0YBHHyg8lepppUyoU25AOQSelE0DByo3B8bsYxjNLDwgBOSODk8mquUojrYgOUI25x81dLZWZlUEHg8Y9awQAIztAJxxntXUeHElkCEgbRyT6VjN9TpgVHtRGSCNoU80zzAoKjkZ4JHNd6NKh1G05CgkAAgYx71y974ZuLSUrgsgBIfGQfbFZXOlOK0uZQjJY4bC9doHBq3CScADBzgYqIxPbsARnnnIqY+XHIQCQSM4J6Glc1HMpWQo5BGATjms3VLYY3EgA9KvSOEWQggyYAAPUimXNu1zEEPRRuANaRZGxzczmN3VACCMbR3NPtiXZFdQARgj0oMLi4dWGR0A9DV2G3MaglVZsj2OPWq5rl7D/JCguBk9MjnFX7UERRkoSxbBGOg9aS3yMBEGcjBbpmpjdiBmBxvBJ3A9M0JXFzXJbuSNFALg4Hbt9felgcu6qCCcAkjnFYgfdO4yCCSeTWvpu6LJIDKamSsgb0ublorMyhH2kHJB7iteDO4tgrz1rNhYRxpIoBOcsAen+etXbeRiwCkMCdwrmcjkm7nRaczoDtcAMecjkD2ro7KRVMaM4AJABIJGfwrl7WIKhJkIIxhcdc9ea6CybOQAOw45pc2pyS3uSeIrUTWoBcOQCNy/dPPUe1ecS2rW0581drEkfQE16zdWInsCjoRuUqpB6D6V5hMEk1KWN5cBWONx6gcY5611xjzQudNGdloWrG0TYpDgKeuBnFattFsUBXxjOR3I9aq2UKQoTtJTPBUYBq0igowwN+flbuK5G0OVRsmRAeScDNK8QaQgEkDGOelMVyygBwyjgYGCPrViWQQgTnG2IBiCcbuRkVpGzOdtkUkyWcJkfaUHUkZGK8/1/wAbG6uJolbbESygDjK1B4o8VyzSTxQPtTJyOw964e6kCjL7mduAa9inRgopy3Muaz0NmTWFGdz7UzgZPQduacNatDsjJEnclGxiubjhnuJhGiZfAOQMgV1mi+DBc7HukDqTyOmKiq4RW5rCrKWxHaNd6i+LZNgOcFue/wDKuqsdECIpmYvIpDccAnHPFaum6VbabAY4YkQZyD3xVnyBkHcB9T1rzHNt6I0bkyIW0RjyTjbjqelMmlSKZSCpYcjHOT70mp30OnwOZQCCCAwHOfWqemXdtflSAS3Vu1HLK1zNx0uztvDAS5hZy6RyKQu1x97PYGqHxBmGmgFJQwB+YdcZH9K1dKhjgiDqgDMuCxPQdjj1965LxZGbudlIJUDn611UN7s86rBTTseVX4SS9kncMN5xu9fQ1NaAKAM5Oeoq/qFsI3weBngEVFDbhVOAQc8V0VailoZ0aCp6ou2qF8/IyhTjGOvvV6KyRNpeUgdQB3+tVIBKEUjJA6k96uRBtwZiSuOB6GvPkd6ZNHHsYEPyDxnvVmA4Yu7CQ5+99arCYI3JDgZPHXFPiuEZTtOAeoPUVlYbuy60iFN7ABc4Jx0oMiL8wO4YyFAzmqguU2urElAclQO4pqXSAho2YKpyCRgitEiOVGh5gYKQwUEfdBqzbSqIZACAE5JJ596xUmiDBihc9QAMHPrVg3p3hwcMxySeuatRYnFG3bsjFEQjLkKD2JPvU32qOCMmUgJnGAa5ufVRGxDOSc5Bz3rEudamuWCR4OTjcTjHtitFGSMJQ7HbLq73cyQWh2DOAzCt6y8KPp2J2vEu3lO5mQ5x7Y7Vz/hiwaKwhLJ5jr87OPvMT1H0rrrFXHyscqTkbQRkemD3/wAKcNThnNqVkzL1mNFUDaOoIJGMn696y3UCMEKWIPQDn9K6vWrcG1UqWcBhtRjnGQckelYMEVzDOHhZkIJO3djjvVtWO2ntuZRiMwclDkr8oIxg9iR6e1XtLu2051cjzXH3ge+RjoaklgdC7OxLsSxJPJyc/wBagWEZOxtwOR+NZuSRqei6ddpc26bWyQN3FTyZ3AsMjsM9a5Lw9qf2eQQF0QDA5PzZNdWQxwWJOD0NEZJiWhzXidme0aNU2OjFgfUelcJKBFIrOSBngdQT6H0Fd34kuDh1bLFskkcn615t4gZ0kjZQRCCc4PetkmloHtYxdmTT3LZwgBAHY+/SiB2llKMhAABDZ61mLdI0iBnIBHIArYtWDx4JCjs3oK55N9TbmurmpbSiFEC5YAYPPWmX+tNbwh4xlSSpPoais5WutwjGSOAB6DvXLaxeuSweJo4w7ZB4Ge5/+vWlOmpy1OOu3GLaOkstVSESESqGYZYA5BNQanq6raku6DGTgnGRXnsmpypO4D5APG30ps13LcupDkIvDBjwD2+le0nyqyPlfYOcuZmxfaj54LICFA+Yk8D04qqQJYChJIfg4qtBOXJQpkHAwKuW6jcF4IPGaxnI9nD09kSNAsig5xg9z3rStVEQQEFmbgcZptvaiRiOSuMfMOorQihG8IB0GQAeeK4ZTue1Thyk2mxbElQowG7JZh0/Gr9uqISN2Qc8jpUESMwCLvUH+8c1oQhZFCIgAAHIHeue9zWRat4IFU5JaQDI9j7j0prWpfJDZJ/Snw2plzhwrk8nqBV+0tcOCQSc5JA6D0+lTc5JGMNLkt2dzlQRuA65JqB4W5JBUH+E9q6q8sk2K4J4JbIOcj0x2rDnVndsylkX7oPYU07EKRneUDIhcFEU4LA54+lQwuzFiwUjcQoxgge/qalkjfzScgDPHvRPF/qii/MSC3qB9K1iyrohckykAAJ6gVBdRtMyGIANnknuMVfeNUdwTgHOMVUuIzGAQ4fIHKj17VpcpNFBVDzgZIIJIHrjsaSRAULjDqOCpNTyWcgy6OiAAhlIO4ntjt9c1CYBw4bDqCCB3pG6fmZ77csCfmUknnOM+9KuSoAOSOR7ipvKBBUAAYJPHUU3y1VhhsADgCkmWpCxo4kfJJz05qwoMeDnORjA7VFuYsxBBPUGnwyHBwM54PHSq5h3KBdFZSepPX1psxE7LgkKOSc9TUMjMUXI2kHqe9PRzIQjKFTGQw7msLkqArkEhScjuf6UpdQNg4X27VECSCcAc469Ka8xUgkYHTOOtCZShcXKMGZNzn34JqMncQQCCepFTxWxZmcj5COlDwLHGQi8emelDYKFiHyW8ojIyelVvIDEBwSx5GK04rctEQFLEDOAOtNt7eQkFxgE/dPalzFqBQlgXCAliOp4zg/SiO0HIJIPbsa1Ht1E2QDtHP1qWO18xg4UHjGM0+exap3MuK2EZAChueatx2uxUIQ5J5PrV5bQIAMZbOcjtWolkdqMAOcEDPSp9tJEvDp7mStqXwqnAz37VYECxEsRtC4BJNaUdqIJFUjeTyT6VaFmjkkqMMOAw61m68gjhYLVoyYrGRgFJwd3p0FXIY3AAJAIOTn0rQigC4IGSOh96T7OVkLEgnqR61i6k2dEaUI9CoyBZQXAZWOVIHQUptXacvj5SAFB6Vekh2ncikkgE56Ad+O9PihLICvTPrSUma8qiUIoBhsHIDYIHrU8Vo8ckhIAVlADL39jVqG2DE5G0k5wO9WWhGBg5OORWikRKVin9lJU5YEEYbAxms7VXSGLAYxsO6nkVp3U4tYyCdp7DrmuH8Q6yjySSE4DcnmtI2ehyznyq5j6xfJLIykbyTkjPWsEkTO5A2knJOev41YuJk3GTG4Mc4qnKCd4DBBwRxjFbqNjz5SciUgqSCeD+lMkiTaWDEk9M0rOdoAOQBy1IXRtoIZlxnC9TVozY1giqApy306Uw5jYjPUZxT/MVQ4UHPoeo9qiGHUFiQ2OR6UzNkYlIy5JBHA+tQBiHDuuCecjvU7W6SkNyT0prRliqsCCOBntVIxbGhxLuBAwBznir+lKu7YDkHkD3qpsCuysBgjr61b0tQjlwOSeQapo0gzpLKI+ZhhwOw9akuL4wIADgnJB9CKqQ3hij2IFJ6ls81nTXxkIBVs5PBPSsHHyOvn7BdXL5J3FgeoP86zDKSQ5Xhicc9qsSCZ4mcK3lZxuxwT6VBzsLBQCONp7UJWMHqRSDe4ITJxnPpTlIAwTtc9ealADbScA9flHegRIzHJAwcnHc1Ri0R7gECEFsZyaRcLkkbiTwDUkrFACBkdMjtUTFztIxtY4z6VSZm0KC8koLHaBwBnGTUkhCsHAAA6gHOaSTZGAScntmmcswBVQm0nI9avQzcSFgGwQTkZJA6A/WkAL4bLKMYIpY4W2kh+M4IBxmkcO8wjUFFOT5jD5c+lCZm0iO3lByh4A5ye9SFQwJBG/sKdIiBTwA+cZx1H1qIKEkC5JYYrWJjJG9obi3hJc/N0NdBtaZUIkLEHnPp2FcxpTBJwwJBXuenNdAt10KgKMYHvXr0anLGx+e5vQ5694ouQxjhjyw6kjtTpFQA4JI7E1CJGBBLYbqRjqKmAa4jyRgA9PUV1e1Pm3hZD4189QcEBexHWluSXjMYPGMUCQpIoI49Kl6k5XJ7CodXzKjhSuiiK2Lv0HHA4rAv8AbHKjiJiJASSXyAc9fYe1dJcIPsbxuMq3XiuYvJAMgj5QT26CvDxtXmlY/QMhwvs1zoqzqZQQxAYgAY6VXQsOEfAHynP64qVnDpkAYJxn0FRzDglWyo6DuK8t6H3MboeuBGyIMtn72eTSqZCwJIDYAAB6iqwYIoUEhm5zViMjywxBPYkDmpbLudH4Qs11LW7WB0JJkUjB5OOp9hX194Ks0tLGJEBKAZB/z2r5h+DULz+JDM6qIo1PltjkMenNfWeh2xit4wBj5VOBzkYr8p4rxEnNUj4/Oqt3yMmv7lfKcFsA5yM8kVgFkDkICCRkA1saqwLyLEBnAyfasWJRIzMh3AEgkeo7V+bR1ufLxZPBvt5IAOBndkjrXW6XqxAKCdWON3lg4wM4/M+1crHF90sTg9M/rVqKfyXDgAYPBx3qJO45e8rHottepJGFKI5YHBfPHHb3qa2YAZBLqBg81y2n6kfJAcsXxnLECtOK9zGBgg9cetYuLR51Sm0zRlnClgASucnaaglf92oUgKfXvVT7Sy7iSCD1FRTXQZDgkAdK1jExsy5MxRSCckgH8fpWfdXu+EJjJLAliTgAfSoLq7MilUBLZwCT1FZt3IV+QAsCR909CK3SSKUR73azhgCAwPUnHFXdJ2syPnJIwRntmslkMjkOBnGCuQa1tOjSLBAyM5x7VTXYtxOkhlWMKQdp6c96sgCQlicEA4rMWQfIFXIB784q2CXywOCBz7VKujJolOHwSAE/vHnNUL7T0lRgyAqw5XGcmr6klVAXjPX1qXGSSwwcDHvWkZcor2POte8GLcwAIgLZIwq8gDmvJPE3hSSDcEDoW6kr1welfTUlsXbKnAwcrGa4nxjpMAhd5AQNpIyOlfR5fmk6ElBHuYDMamHkkj5g1C0a1JEiknPJz0rOMQZgDwmeM10fixYjc5jaRnyVZWXAzuOMeoxjmsMREKUIDPnv0FfruFqOrSjJn63hKntqSmxVjRWBBJI4we9Njj2Stu45z1q15AyBjGMH3J70kiEDcBkrkkeortO5akYiO3IIIIzzTkt3SRSRgjqKmQvLGFQBAwySy5I/wqwIikZJBYgYzjNK7KsyBIhGGJXJJ61LLZF0GxthOPmxnn6VdTTpHQM4IX0NXoLU+QCy9P1qk2NaFC3s5Y2YqApxhWU4wfxrQSAZBA2kkA8dKsRxHlQRjHGakwTkZAIHJNPmZXMVBuYh8AlQVAx1Hr9alCyQjzFQANxzzj1NTLgqWc5GMc9sUgk8zKqTt680XC7I0VpMnB24yCTyKnjZ2YojDce3oaaS7AIoLAnjHU1ieJNcg0a2fJIkbgkDp/8AXqeYzlLqzG8feKxaRNbxuI2HyuV/jOeleJa1fm4uXcs2M8qT3rT8S64dRuWJBf5t2STgf/Xrm3cvuYjfgEjPr9a9CnTSVzyatTmdiDaQ5YHY7HIIGefpU28h5VKYBAJY9zTJIGPzIRgckUTPwFwwPXAGeK6ErHNa49d4dA6gRkZDAc0gLMiAkA5OaNgfAAJwBxmtGx0czuhZSw7j0FJyS3NIwbZQhWV5TGpyGOBx3+tbtroJZlDPhxwc9q0bLR47Rckh88g46VoiAIAEAyeBnjJrnlVWx206CW5XtNJRCRuyB3Aq7FEIyDhSw4x6D1pWQ2yhC5y3UelDnc8TFwcDjb3Pqcd6520zrjBIRyqOxIzkYHPQ+tRuoCBi2CTgHOM0MhJAB2nOST3ppjLuXkcEDkE8YqDZK3UcAgVyB8/Uk+tQxEYAdmwGLDHrT2j2kY+YEdTR+7jaMZBJOcDrSTsPQax8xSAM8d6WOJVQFgAcYx71XJ2SkBmDse/QU6ViHQsRnH5Vd0MJVSM428HkkVC58xSQoVs4X6+471IGd92XDDHAxURbahU8EHk+hqkrkttEMoLIR5bBgfutxmlRVd9mFD43YJxTmlLKATknnOe1RnYCCQSen0rRIlsaqhznOR0IA6GpGxGhIPbG2oQxLYDbecDHNPcKseASz46nuaoybG4LA9uKbJgKyFsnGaYrNHAjD53LYIz0FKzhgFY5HPAqbGTZEgZDuU5XpTSrEMQoJz97HQUqq6BgDgdiTTir5jCqGB+bDNgEf57U0gIgAjklyrkD5l6ihVIJBwV68UOASwyBuB6djTVgd0BBCkDGCcZFWgJHhVkcBthIwCO1RyKyhECDCgAjPU+tKWMTgA5IXH0poLGQAnJxwfWqQCGIxqSDsDcHA60/BYEL9zP401zIJSrHJxytMGcNnIA6gdTVEtj4wSxDYbA547U53KBShwGHQjmo4clC2CAMgZoWYtEUdADuzuB5x6U07GbZoaLehbgvtbPQlT0rvNL1neVDFWUjrnvXnNujW8TKTtJJYbe4zxWnpGpLbSiNmIXOfm9/Ss6y9pGx0UJ8sj0lLzKgBdx6g+ntUsc+4EMcHP5Vj2dwJog2cJ1BFWdwOMHknJwa8lpLQ9pao2FuAWUbgFB45pGuo0YLuJBP61kjaYyQSHHc9qi+0ZcsCCf9rpUuyHyFy9mD5DgAAkA+grKkhjlwxJAOcFanaZp8nYFGBwTTZSfKDZAI4wBismxNWKM1uVkiZPlVVIYkck56/lWZdZ3OQGIznJ6VsDfIxCgkA8sarXwIUpgcn9KuMjGSsc6c5ORlgeoPQVHvVZAicMBk5Hb61LKESZgh3r3PqR1qHliTnIPbFdK1OdyJ4XDbQAMckY71cjZGAYpuI5xnBFUYNqA5ODnj2qWMu7HYuVyBgnrzxV8vcm6PQ/hfGX8QMBE6DywwkIyAe1fSOlRvFbEysJmYDMgGN3HJA7fSvCvhVoUtvrAkYsGZFD5zwc5HtXv8sBs7TBBUhQQT3BFfj/E9SNTEWiz86z6pz1kkZtzqCxXBVTgEgE56H1rT07VF2jLgKp5brXIai2ZN8YKLkALnJA+tPsr94sqTwec+tfGyw6lHQ+Z9kmdfdau00ihCQFOQyjmmqUdgWJBzj8aybW9dnBUgdwa0bedZlBOxGBwS3T8/U1yuny6HNOKiWY2BVWVCC4zgj09/8KuxowIOBtPX61DFny1IchFJyrCr0Kq4ITn69qaRyy0JIYwpJPTsM9KuRZOCpySehHSooYdyEhMLnaWJ4B+lXEjMUSsCDk9AOlaHK2V7gtKgAyOfTrTbbREuAQQQG647VPhmYEkEnnjkD8a17WURR5wA3rjqfSpacieZ9CnDoES5JIVRznGatJp8EQAByV6HFTvMWznCg8lc96p3eoCCAs4AAzz79qOSXQXvSZPdSRWlmZXdVGORnJB9MVweueI5bvdFE+2PGSM9aq6xr891O6bh5YJAKnp+FYfOAEYAEkYHpWsISudlKjbWRGxZ8lwCc8kc4/GkaA4Lg7gMkADqalWH5CEODnkHvTxCVYKCd2Qo59etdOp3LQbCoER3HIII5qrqluLjSZURMOOd+eg9MVdaPftwM7vmBycMPUe1WIbRHeJGGVbIbkDHOMc1pCUoyTGpWdz5p1vRZbfxBLKyKApGHXuT1rTQDABXIA4JrsfGWjJBqE5CYAf5cDnj+lcfLI0eQU2tk/L1r99yKfPhIs9N1faxSfQA6yFlIC4GQT1J9P8APrTBIWYgBcH0Oc0wtK5iKJhwcMR3FV7+cWKjYAz8kgHBFfSOSSuzajh5VpqMd2Gp30VvHsAYyYyWBwM+1c87vOxLuCOgOeTUdxO8kjlyzA85NIIiI1YNy3IHpXj1arm/I/RMDgIYSC016sSVVQgEkBs4NQm3EQOAAAcEjvTmJcYJ3MhyT6ZpF3BgHI2kFh+FYHrJMhEJ5BcEE5IqKUkAkqGzzz1qSWUMwPIAPJzTFYsx3lAuOCTjP51aZoiGB9q5A3HPGPWk4DEBQR1PuaAQMY428+wok/cqAxCKw3Dnk5q1qMbK6iMMeRnnHaqc4jl2cZbIKtjke341KwBlCqCABnPrUSMGmbcjAY4OOPamkLQRpEIUD5iD0Pc1E4DIcjJ3cD3qZ9okQgcqOpGcVGsoDhmGAeBxnBrVEXIFzggtkE4PHT2p5QiMg8kHHXqKSUht5BABGBg4OahRmAB5JHHJzmruIkMQVMgkEfNg9801pAmA5wp4yO1CMWYsWDAnG0DGPY1JEis3lsm9VHRh1pAkWIonRmSQYAwMjsP8assghjKjAOcGqkcczOASShByc9KmiIwBnIIzSLURyxtjIAwKWFlLuQMleMDuaZhnmYoNgxjbng1KgeNwUO1h1IpmisitNKXJDHIJwAO1PtZnt2hIII3ncB2XHX35xUc7CNs8AcjFS2mOS3KjkkdhVKQtD0Pw1fSCHMjg5zg57emK6SDbuBLlsjp0Fec6JqEMKCMNgbjjJ9eSa7i1lxCrsvOAR6Eetc9SN3oNF9IyxIzhckgEdTUyhDgOckdMdqzknCKXJYDoOMgH3PapYrlmwQAEY4ORjHvWHKUWGcK4JHPUe9NJXJIBI6cHpUe0eZkElhwST1Hp9KZJMVJBwo6H0xSsGhagkMYJBALDqe4pr3ADb/mLE5Jz0NVfOClQxwPUdqSedUIwSy8E470tB2RzHi1iZQ5IYMQCAeorjzHK7EKu8sTgAYHsK6nxA4upWUDcM9v0FGm6KvyBgCVbPJ6GrTsrDSsUdE0VnUPIhDfeI7e9dRaW6wMQCwyuCBxwamhgWIEAZZQeB3qaMCSMEuIh0LHnH4UtzJyIw5BYEnAGBn0qSLeWICER4wCR1qUojqcHOOc4xmo1B5JJAPb0pXsRcZKBwCMgdBmsXXXTgkh1UhgDzyPattMlnIAZFHIz1rmtanBJQDAzkCtIyTYW5jJR0hYANkMxbBPVj/OnKXdmQsAM5x6CoyY5GRkiAkTPNORTIWbOMjjI71rox8iJmiDgYJ47bsVZVSwJCBdxGSDwB/OqpU7T0AGMnNW4o5EIDHAIznPX8KmyJ5BRGSSDgAjGQe1NSNi4HJXPBqTPzByCFHBJHU1Kqk7WXqTt+lQ12KSL9uNqgdMjFWo4zIP3YAIOSScfWooUc4yApIyKkGEAI4PcGmmWkO3+XhkAIOQR6inIhkhyoBGO/aoldA2CDz2qeEFmKAYA549KfMaJDrctGRkYGMg+taoIYFAMg8E1lrCGchSWCnP0q/EW8pkQAHO4s3f2qXInYeIv3hA4KgEA0qnaxcnBHQg5zTQ0qKCwyem7PbsKSO3+fKkkZyQTU3QfMttsLEnLsxzkd6jY/un3qFBHWnISFACkEdD60isWwjjIx+dLQB/7t0UqckgcE9KlG3yhk8kfrUPETBAoAZgAPQUp3iUkDegbIOMcVDVwaLEZCoQDjvSgHGN2QTmmeaqkFlBJOMHvWbq+qpp1sX3ElgQFPY5pqJm0VPEGs/ZVEEQyWB5yDj1HtXFyOSzu7Ebjk4ovbs3F4xOC5HJzyPf6VWXeSQwDDnJx2/xroUbE+pMZd0ZIAUenrUIlZwQUbPpjFJvJRidwA6H0p6OVQE4O4jgnkUnoTcYrjaQ3RTnHcVCI40mDyjCYLYXrj1pzsdxIHBJB+ldD4G8HzeN/EVrp8DFQrCSbB6R55B9K48TXhh6bqT2RzV68aEHUlsj0v9n34aS6ndnxDq1uBbqdloWPBx3IPTNfQGo2SgF0RSSAQVAwa0fC+kQaJo0NlBEESAFFJA+ZR0P196uXsYnRAQBuGQNuP5V+DZrmM8wrubWnQ/GsxzCWMrufQ47cLcsMlsDOMdKswXIlCsABzyBU+o2BjVtwAAGGYCsx4nhJCkMpIAwe2P8A61eJc8tO5ZltRMrhAXP8Majkepz37muc1PRWKFlkCkHO3GSR3/lW1JLPCqBosgYx8x59Oax7qe4kL7k2ljk9+PrW9OTTujSO+5gSSGGRlVQQOQD9eeaBeqAQRtJ4BBwV9wfWrT6e4c5PmkcAIMZ9+aYmizs+PKyp7ntXoqcN2zsi4dy5NqBkt45HGQFUKTzkAVx2p4uLqSQADccnHr9O1dZq8JtVjilZC5UAMvA468Vz91ajBO44HIGOorupSW6N4W6HNSqGBBGSeN3vVO4iCocDLtxnFbstqYySBknkgjpUDwCQnKqD1ypz+P1r04VEjdSOT1hza2U6lSjhe4xgnpXldpqkrajJE8uxx1YjODn+Vew+JdMYaTPKcEKMk5xx9a8b0exn1XxJDDEolEjkyOvAUD+tfe5DVhDmqS2R6+DlFXkzuLW6kmgHXAAOR2NTXeo7LZIhlvm3EDua6K+0CKzs40jQEoASQOp71zkiIGLkkEHaAOoPrX32Fx9LEq9JnfTrQraxQRMYYGkYqC43HJ6VPHmQRMBktySKS3KtuEqh0bglhnOatRQbIyVQBVHAAwAB04r01O5o2jUtLu2siokJZ2GAFHQ+pNdNZXRurMIowCduR39K84YPI5bJLDoB2rpPDWvEBbMtiXIIG37wJ6D0NeJmGHdT95B6nPVi+W8TT1e2FjKjIoZwMMMdQff1/wAKwrqG41KMAoU7HFdvcxpfWruAu8DcSxxkDqB7+1c1c3jWmCFZD0VWXGc8jrXZga94qM90Z0aj67nHXulCzaV3mLvkAR44A7nP5VmRRT3IiEaF0ZtoKjPfkmtW9Nzd3crlCEXkhT0Oep9uRU1gRp8TyAk/KRtBwAe9evzxPVUmo3K0ejC2cxkgvncTnpVhoJQpGRtU5Bx1pdOjmvZRITlGI4wcgVq3rw2sTIoDMpYEgggkdealziZNu5zUm4kgnOe6jpVY2kgZy6b04J29xWkLYs5dA3IHygZyD0OK2orFIYUeRcKw6Z6VzzqpbFJqJjECVkQqwIUEA9QKvWejhyCykk9DVPUPEdlprugG+QcAqcbfz6ishvHFy8pjDKxPKlABj29Sa8uvVrS0pIznU00O0FnBaRkRD97j5gT0rAfUpYtTMTlXKYZgDkD0ORXI3vim7lkYM5BXjg8j60/QpJbq8M0jh3IxsYkZPY5Hb2r5yvSxSjKVR6HG23ueu6cUljRmcgEAA54Jq9tDbgMgdAR0Ncz4encgQORIQfl3dB659K6iECQgZIwe3SvzXEJxmzyZppm7oVsPNVSwYdMY6Gu11SY6P4O1u9K744rRgRjpkY/rmua8NxhrtC4yikZB71r/ABRvV0v4Sa1GHUtcNGuTnIA5OD6cciow6c6sV5nDP3pJHw/4juVn1i4nABaYlxgY4/rVKIqyKCM85JPao76QyTgIVABIyDgEdiPXmoYm81gwJI6YHrX7dRhy0ox8j7fCztBItxzDIIHIPBzVtJEZixGRjAHofWqMcQGSARk457VZjBiAZsFCeMDmqkj3acrl6MHGR8w/lVmNcPkHJPB46CqsMi71QEKcjIJxmrbMWJKgDGaxeh1xJPm3AOMgHI/xqUuVRDsAAPUDGaqLMQCWIAUgEk9PSr+0eWAxw/BwOQR9am5ohEcKuQuSenHSlDEN0XBwCSOlCZfIcYIyAAaAw2kgkEdRjrRoBPFhZCRwoHAxzXRaBMYpVKHAbAyRnPtXMpKCArDAIzuHr6Vq6JO+cxEkA9QevtSJldntfh6USWqBDtA4GDXRIpVCUJLHggnIrhvCshKRhidxAJAPSu3tog6EmUoACQAMgmumEeZHNI4P4leHkv44D80hZwSTwF9qzLON4o1UEjaQACeuK9D8RxIdHeRsFlyTnHPpivL3uWdgCu0Yz9DXPUhZ6s0g21Y0/MIYEckjp6VK14VyS2QRwB2rIiuPLG0Es4HJNSGQSQsA5VsYUgcZ9TWVjRxL32puSDkA5PFSLIQjMSA2ScDsKoJK0MSh3DAjlh0J70rTbpMk5XbggdvSklYnlLonSYLHjYtJkRAEEBCeNxxk1SScRgq43K3Kr0I9s/rT43jmiJkRXVDuCsM81SE4llJtkwIBJHTFereBpBqmgpLGMqshDMRyCDjH6V5L9oHmwx7dpkIVcDofWvc/hfoxtNJvUKghipXvgkZJ+uaJU/aI+Sz6UIUVzbkOpaazZhOQAeQeMGsO40YwRsiEBic5Aziu8urclwAASD1qle6Q9xB8qAtjHHGa8eph583Mj4enXae5xNlAILvhCCB1A61rRMWmAcNuIyCf5VoTeHJkulIjwgAJIP5/jTY7cRXhzkqvIyOT7e1fcZVzOj7+57CqqpFO5HcsDaEyIGJBBA5Ga4K+tm+1uwQA5IXHYeleg3I89ihBCD5gCOCf8ayrzT1ljIAwxPUV71tNDanJRZxJQh1QDBIIqSOJ+VBBxk/T3rbn0EMxYAkgZOOMe9Z8trJA4deCTjB44rnmmdyqJlWXdtLEDOMZHapIoxIhDAE4wDnoKcsYdhhgASQRnqaAqgtgZU/KAODWLbQ7kRyjghsEYB45xSSyPJJHiUCLnKY5J7fhU6MhBIAUnjAOce1R+WhZEBxtBI9gakYhVVwApDE8nPBFRkAknZuGewqzGByCxkA6NjGabJtwApy2aYMiZSUJwFGCSp6n/wCvQsYR8gZAwMZ61MYhkAEueDkDGKGtzkORg5ycGtEZtjGiOVIAyx6DtUcsXm7grbBjBGPvDPI9ugqyYMMxJyATgg9f/rUmxipLAbQe1Lcm5TkZ1c7TlQOg6itvRLiCW0RZ3/fg4246j1zWY6qCABtc+vOQe9NjDBgEPRsbh61UdAtc6mUKhyBuB7AZwKoaraq65BYnHAI4z6ZrTtUMsYcHBwO9Bty+5WG5sV0JcxmvdOLeyeKPc3AyeM5pqwFowNxJPfHIFa+tI0aBFQKAfmzxkeorFRnBLM2QM4IrCcbG6bauI2MqTlgOi54zTPJWTIJwQOQD09qmEZbJJAA6cdaejbgzAEDJwMdTXM0HMykqiJyAWkPU5HT2zTgiO7AqAeFYE4JHXp3qwcMpGSCT09OKjaKMOSw3gDOScEGlYpSE2iJw6AbQMbSP1pcmIhAMk/MB6k01334wODgfhT3cnaCACOhFVYq7EI8xlBJUjqFNCryWBygOG46cU4DLAEYbrx3psW9nYYAGOR1osUpWGMHCArypPBHvU4SQbc5x0+lTLbuiIUdQucjPUGpkUugDAdRyO9KwucqRyFHP8Q9fWrkN0kaCIEAdSfSmMEY7ANxx2GMU37KEJIYA45DDNUkCaZeSRJGJJHA4x1NNhkZZXMQZ3PGB6elUEY7wFLAgdCMZNaFsQkxJyCQMk03E2RMsZJGQRjnp39KUjaqkDODnFXZJk2ABQx7e9QPiVhgYIOBisHDyB3E2syBg2DmrEKiWQEHanTI5waqT7ht2Ngdav2CEw5Bwg6YHU1vCNzKRJeWxQHY20dTx1rNfzAoYkgk8/StxyWyAhwcdT0qjdQnAGMDPbjNbOmTcoMxwVPIxyR60Lu2E4wT0+lSSWzjKbsDOScflSKgZSUORk4ZTnBz0rF0x6ETRng45zkH0pq5kJUEgdDWpHbJLGCWDEDnjgGq7QlQSQAwGcA0KJPMZ1wrEADIJIAzxijY8hxKW3AYz6j0q4I2aPL4Yk5weBUscQAIYZA7nvVqVhc9jOaAuhQEshHIJ6j61NbwmBMAYCjgelW22oACAATxioiw2gZw2cGnzMOdsYuTGpA5JJIPWrAC5GQCemfakWNcEjhiMA+tTQAAkEggY/GpvcVyE2wc/MccdPWo/s53pyWX19KtySrg5yQDgA9cfWmrKCQGAA65FXHQm7LNlAJQVDhPUeuKoahbnzSQACPapEuXt3BjIBJOc9xSTzFthBBDAlye3oBWtxamZLYqxBYYJPbvUUlgqyl4lw5xnHQ1dlkHCngscZI96JCYzgqQOxHaoZadiuLiXymBJVxwM1Vkty+CVJcdQO9X32MwjBG7rlh1H19agdhGhLDD5IxmgLmdjzZQdgwp6VHcwMQpztck5PqK0GkBYEkI23jNV5XLcEAAnIbPI/CnYtSZBDEwAAGA3c9CaR0AYgkAj1HX2q0qhVB25QdG65qG527iSpyACDnioZ0Rdym8JGSBuGM496ZEwQElcN2FTNuGTkeoBPWkiCswDpwRipN0ReWZshgGz2xgipDGY5F5wMDGTniplgXcWUkHoMU1VInw5Af0HcUnqNNI3bAMIVdwdpJAPY4re0u6iS4V5yoQfhz9aoW0TNYRKOFQ5Vewz1P1NZXie5aHTwEGwg5PH3hUOOmpzyp/WP3ffQ9FPi3RopUhGowCVuPL3ZIP9alj1Swu0YCcmfcFWNSDuB7+tfOgv5xMQJCobJ4GMVJDq08TOpdzkFiytjAH8q811KUdzlnwvdXjM+gm8qZSygM4JAPp7VSuiEBJORjpnpXken+Pry1KAOW4+XrnBrobTx/E6lLhNjnAG3nNQq9Js8etw/iaWsVcm8TwCSIEnljge9cQsKG5aLKuS23g966+fWYLyKVi4KYwOM/hXF3DLFcpIgxtYsG7GvKxtpSUonbhaFWjHkmrFqewJUkKAenA6YpkUT4KnBGOgrRsp4JlQSsqEnDHPAzVfUQsdyPKcMpGQR0x/jRhm7nRzSTs0Jbyfu1J5G4g9sYqeRwqZAwTnIHORVNGVSAGIJHOakVypBYkqT2r6Sk3bUkmSXzFUIGjJ/vVLDG+GAYFjxk9PrUIIDkEZGc5FS2zjlVDbSSBu6+/4V0N2IloJImwKiDLn5mAP3sVYit3IQkfKRxTQduAUy/Td1wK0YFK7QDgY5zXj4rEumrM55ztuSLIr/uxAygYByev0NaMUC+Xhjls5FVYoizByxx1A9KuxIXwCSK+TrVXJ3RwykImVVxkAjn6ZqJ3lBdW7gYbrk+h/CpEjMjMoBOcjnpU8do4BL4DcbgOma4GpNmPMisqHYd/B6g0261IwRBQcbRjcPSrVwhjiIJ/WqkWiNeIhJJTdznvivSwVF1ZnRRUZvUqzajNhAGYl+hye1XbHU5SQXkkIAIXBJIPb8K07Xw0L3y4x5hIOAYl3E+2PSrekeEJbzVZYQCkEQAYspBJPbH0r3pU/ZR1LqujCLcj0jwleQXukoGmQTmIEoHAII65Hvg8e9Q6h5QmBiJK4yee/pVSDwwmmWg+zLggDJC4xS6TIp86OVstnB96zpTsrM+UqKLleLJFvpYogEdthGdp7U3RLoHUgjIzMxwuO+acdiM6ghyRnrnAqrHK1neRXSKZGiYMFBx0NKpeS0FEk1y1c37KyFSSQVI71Qe0mt2Uk4VhxkdRWzqGt/wBp+IkuUUiOUgeW3UMcc5+tS+I4pBGpOI9vHzDBB7ivAxOG59bnbTk07MxUjDKUwQxO7g9a6HTbswRgIc4xkA8n8K5m2mOQXJDeoratpvOML4ComV4GCxPcn24/OvntYtnoKJ2uiak0F8m07AylCSM4B618o/Hhoz4n1LyskiUJkDI4PJ+lfTdi4VldOWHIyetfOnx18PvZ6hdzmMos7liucYB68+9fVZLieWUoPqj28pcY4hXPBjEodiRlyM59qhlUIAoAJPT2qdxLExJGFU4HvVdwx3kkky9R1zj+lexI/T4oqkGJSpGCDnGanyqoCVAAGee1QTAjKFwCeQcZyfSlCvIYxnjOGzWTZryjgBMAGBB7lTiowpZhkhgM4JPSnTcyAg4A64qBmJYqFMgJxkcY96AsTJJhuo9MioZ5dzgYJHfNKUAyjEjAzmo3IwpOcZx0/WmJpD1KbiCAFxznoPanlkdgH3AAcMuCM+lMVPL3KBvQEgH1psigqBgAg547YpNAizDKVnjIYFFzkEdc9DmugtNrAEEkYxxXMwsZZECDc5JJGeorc0O5BkdWICHgVlJFm5awg5BbI75qQwK+4g7QflpYygAZBjP3vc1GFEkhUjJJwARWT0JVxnkCNGO0sFwM4z9Ofzqe1gMzAgBQOnFO+QRkE85wR6D1qxaqI0AjJYYzknNLmLJkJj2Jgs5DEA8gY9qng2s4BBz3IHSnRk4G7G8jGB3qygKKSQAAMdP60J3IdiSEYUjJIrnvFeBbhmJcgdAe31roVBXB3YOOAK53xVuWyBYcEklcdBW9NamctEcNtEoIA2DkjJqNMIxQvk4wKldgFdQSM8Ajt71DI4ATHLZx9a7HExTJlldSqgAqBjpzVjzk8oBQQVHSqyuAxBI3YxmkBfJ2nA65IzmsxOJM4EgQsCScgY9fSs6SIq4YNgA4II71pQkF8k5GPunsfWoby3SbKFmQtyCozg1m2WkQqhEhYnIPTB6V1nhFi+9HbB3EAD07VzKYACgZA6YHWui8NK63IBKrzkZPWuectDRHe2EZWNI8bQMYIPWtZI0uSUIDKBnB71lWLlpCkgIQ8KfStO1IikDBcDPTNZp36lSMzVfCCXwLxAI/WuT1Lw7c2UoE6ME6K3Y/jXqloSxBIyvXmuhtLe3voBBcAyRMchc5wfUZ6VcafmR7VxPnl4pOSFDEcAHjJ+tFlJJDMGCmKWNucZIz9e45r2zxJ8KIr+F5rPCuoLKD1OK8i1HSbjSZDG6kSnJAPOKtxtqbxrRnsV30WDKORsHLADIHJyeOlRzRRWokMUbSDOSMZOKngsLnUJ4owdoGWYlsZ9hXRWWhiAAZZpDyS3p9ayukTKVupwUmsTlAg2hMkAbeoPbNZdzdSQQHzCCc8YHrXYeJtHa2VpEjUAnICjOOea43xDbyxaelyULozbcL1z9K7YJNXQ1NJFm0zKqOASDxuH+NbtkDtJ3EqBjbXM6HK8sETsGUKNoXPTFdXbI25AV2BsE1hUdtA5uY27RleFgAC4GQuev0qzaSPHKuQBzk+1Z8eIgCCWYdwM4rQgkYKCSocHkNxxXEzKSNqG4csMnOe/pXQ6aSoQ7gTnBHNczYsVIBOWbpjkVv6e8hZQWATPzH6dqSdzlkjr0KmEkO6vtypBwVYcgg14f4tuEtdTJDFnGSQRjH9K9i/tA29rOeWLxlScZx0/LivE/FSSXF9cOwyrYAYDpXs4OXLFipabs1/D3iOO7ZLQtmUY2hjxiulVRK2AMA+lePWcktrKGQ/vQRhsV6BD4rtYbYDcN5UbRuBO7/ADniuWrSm5Xibzstmbt5fw6aGDtzj64rI1nXlbTy0RJdsjJOQR64rl9T1uSVjIQC2cAfXvVB71rpfKBPIxj61004xgry3CMb7mNd3gnlfaQDk846mrFnodzqG0lNsecFjwBWxpnheLz0llBJwcAngZrpYLeO1BQMCg554xVTrXVoh7NXuU9D8PWmmqVCq7KTkjkE+oNbKYQlUIQ+vUVTZiAXBCArxg5BoW8xCiNkEjlsdT6iuN6u5so9jUUHcCxGev1FLPIFjcgFgB27Vmi8aGM5cuMZHrWDr+utHH5UUrDzByVOMVpCDk0kTJcquzK8aa2Z5TbAsseANpODkc1l6F4kewvoyCxjY7SD2rEv3LXBkLs7g4Bbk1Vid2uASdozn6+1ej7O0bHmVJuT3PpnQNRi1PTUeFw5AC7QfTvWXqgCF1K5DHOMZ61wHgDX2sbhIgGwSQRnIIP1rtLiRmDBwQVPJJ6A1xKLhoxQTaOe1a0aV3lIycAc+grKltQ8UYJKsjbgwOOPQ+tdVchJMIFIGO/c+tZd/Zt5ZEfBwQWx0Pp+WaqyZolYwi00ZIRyQW+91wKla7mBBRg2OCGPUVYK/aECIRG4G05BwSO9RtblZMFASOM1Dgik0hsdxKGPAJIyQR0qUagMMCiggdR1+lQ/ZZvMQjA525I7GlmtlRlLHJLAYHPfrWfKF0PW8MYBYcnv6UNqQDhShAPGfX3pLuA+Yy4AIJG2qc0TBSAcAdxVpWD3SxNqE7kMJMlPu5PAA6CqT6lNNIsySMEIwQBkH3oRT5W8g4JIxn+lNeNwAUUqp9qvQkFuXlJZnOeeDV/RdMTUr6IgggHcCvTPvVAQbiuGIHQj19q9D+G+hpxOIwqLzsI6nNJ2OectNCvd6hf6K8aW8hQrgjjge9dFomvS6vKDczl7hTjLnJ55IrL8ZoqXrJjaEwMHjOf51xd1fT6dqKTW7ZjjIJUnBzWqpqK0Of2fN01PdJYRJCAADx+dZFzYo5wUOO+M81F4I8Xwa5aP5uVkCgDAyQcnIxXTvabgHAGcYwen1rB6miVtDl305MEBSABgZJJA9M1RltDHGFTICkkDHU+tddJYFucEA9qx9V8u2R8sA/QA9xWDTbNLsxYYxHILkkFwBkiuw0e+iurQlJg2B0J615frWoSOgVH2gEnC96seEfED29yYJCQMYBI45NdaoTgr6HPPEKEuWR0ni95VWNo+hO1sDJAJ/lXF67bJLZAlWIzgyZ6+1dlr9xlQWlABAJ2fy/Guf1JYp7NogSFPOMYraCbtdHk4utaonE4u2c+cVKnKg49z6Vt6erysp3bGI5TqM1m7ClwYlOXJwCBXU6JpIXZI5OQMYA6n1rnxCUHc96hNTgizYRSGIq5KAHhRwM9zXLeM7JgS7HCDoD/WvQVRRtAAf1B4rmvG1kJdNlkxmQ/KB6g9qyoVLTVwrQ5oux45O5MxGSemMHpVpXLIQQCCQSPUjp9adJYP52ANpB446VZgtWDcEl1OQQOhr15SR4kINdCzYQNhCVILAkjpkeo9a1tNhWaQkDJQ8kjpUWmwEBS2SRxz2ratowqlSFIPQjg/SvPqVeh7FCn1JIVV8MAMHg+1TrbxscOCpU5DCpbaOMbgwAI7N3qeFAAcpgHoSOK5b3PRvYI954BBAGQc5zVy1DYLFgjdwO1MwzvuCgjGQI1Az+FXIoF4IQkkDPFUjGUh8ZijkXJYFuVx3rcsYZGcELgg4PsDVK0twwBYEDJHHUA9xXSaXbi6lVySzooUY4wO2auLOWTRDdWBCI4BG3k47iuW1HaZJCBggYOBzXd6hF5cB4y3PU8EVw+rEJMxGFJIwBW8YXEkjFDozEyhgo445P5URXAWZgqncoDA9OKcyGZi5O0NkYPtTUiCHfnPGBRyWHZMSZmDkuoG4/xDpVS4URAMQTg8bR1qd4nJlaWQuSoACnheetVnlEbjjIBwMd6qxSXYY5G/DggHkmq8qJC45wG55q5OykEj7w59hVOSaPYDIoYkYWkaIpyuodyVyemR6VCJkYkAZGMHcKS7kG0BAQSTuIPT0pJFT5DGCEwCST0bvSSNkSIgXIHINNZnhYKDgE8inrkOgBDA98VNPEYwAyEOOcHim1YpMyHtleZXlG6JcgDPSpSCFRlOFBwVI6j0qyLMYBIAGeRjrUosDISQQRnIFcfMdSjYqC2JUEITkg4HapzbhI2IUgDr3I/CrXlOuVBAwOtSQRsy75RuA6Y459aOYpRuUo7NwCAWweoYYzSpaBixLbQo/Orq2zuWwcA9zViKzAIVE3DgEk9Salz8yuUzYrVlAIOADn5epqdrbeC6EluwxWi+nk5QqQOAQDU8Ni6kheAASc+lRe4+UyY7N50B2HPf2qRbKSGA4Ubs8L6fjWzHGI1BCHd1yPT0xUixF1AHIPXjrTTLSsZlnaln3FMBQMk9z7VeaMLgk8AAgVfMGIwV+UjjBpssKqQGBIJ7UwKzQZlVyN4IyQe9ONoSq4YA54A7VaWJXyqtsYcdOlSrCCADyQccdqyaFcqmHYBzgj1705bdi4IOR6mrTREsuFyc456VKIhsIwSwOc54qQ5iGOMLgMBnPWmtAjMroFJU45459amWFGcuGYOBgcjH1x/9epFU+aYyBnGCf61aJbImRQ6uAxwu0gnr74qrcXKQQu6kDBwc1ZuishIjYAKMcHqRXKa9qSmAqhyQSCfeq9DFysrmX4l1ppWIQlR0yDyK4u5lLzuWfIJz9DU1/dzyZckE5IA9B61QOSjMhLZP3fStYcy3PNnLmY5pEKsGBIxx9aa0QJ3gYyOM00EAFSMHPBNOknPlgbSoBwCR1roRgxqoOQHGThSCetRcbgAdoBwTmn5CsSoyM9D60OiF1AOCeoI71aIbsQyZdiwBIPehogQHI5HA+lSxgtK6kEAHgnoaWYKsYySRnPAqkiGyk4IchCVP970pJmklfMjEtkDcKn8kOS5JC9cE1FKzNuRCuxgBnHWrWhnuROjGQICQRyST2rQ08sCUJ9zWU6BGAD5IIXA7VpW5JUgHAJGT9Pei5auaHmEAhDgnrULxFQWDLkdQe9M8xoyACQD0PrTQu7e5fIU4+tYNmyuNKAl12lmOCpyeD3pCDwGBx3OamVgMsGACgde/sPemSFlbDqQCckGpuJpkRCMWTGARyAaQoEQLggnv7VIwSJ0YAgOdpOM4FCElcgnCkgAgcj1oIsDhQgjJI3dM96rlCiBGAIByDVmdjII2JBKggADpUc4AVA4D8hgVOcfWrWgmhmAc5IAxgFu1SM8Sqih1cHjK9CfSk8pWUknLdlFCRswAIAI9qdzNoiwHJBG0AnFMlbKrETkKdwI9alZT8yjk1Bg7gSCSOD7UJmXKSCNHUnOD79qrSRAYcLls5JHep3jHA3FiRnIppmLbsAEAAH8K1izOUTS02eKMJGwwkrfdA5BAOT9K6G1jbzFJAKjkE/pxXJ2cgRwAMk8/QV0lnfJ5ahSxJGCH5Ix/KuiM2j53G4XmfMkbVvbxySM7kkgYAA6mrUUI5IAC9B7VRsrgsS4JAC4IxWtYoGAJI55+lW6rPn54axDDCVEiFQcjhiMlfcVPNalVQrg7gM81biVo0cEAg9SR0qJgpVsjAHSuadaREaSvsZ2qEi2IGM4wAeMVxuouI3AI4z2712GrhWthIBtYDABHbvz2rir9gZAS5A9BXDObk9T7LKklCyK5YBSACCxz9Kj3L9xCx45PrTt+8BdpB6Hd1FMcCAFgCRwMDmpPo0wnISMEckdNx7egqxbsTGADgHkg9xUDJFIrGU5OMA9MZ9KW1i8vyxvLlurE9qlhoexfBRPJ1M/dKHB5GSCe+PavpzSyn2SNmctMMqe2F7V8ufBy5kg1GYIQScLn1B+vavqDRSr2qKR8yjkdQePX61+PcVJ/WEz4bOU1UuQ38W8kpw+cAmoorZ94IICxjoBjcfc1ZnJZyMcHtSh/LUKqbQeDX5+3Y+eIRESobGSD0B6VGZCrkHBQEMy55I7fQ1NI4RiQW3sMAk5xVK4YZLnkj24NTFajGi8KSxuzFihyMngEVu6brP2l9jMC5yfTNcdczFWyzZUHOO1Ni1ExuGAIxyCD0rpdHmV0Hs1I9IW6RwQxAPQCoVnKhgwYgdVHeuY03VQZBwSfY5xWwl6JNrDGOgA6msLcrszB07EhLFshsqeAo6g1FNncFPAB6+tWo7fcCyjk8gN2qNrRMkgkgcgE45qkRy2IoYi9xnbhcY+tbEO1VAOAc8AVnpgABgCMdM4xT4btBEQDgrkAmtE7hY2FYBTg81LGwO0lzknHWsuCUkiQPuGApHv3NXTIgUkNyK1s30MpRNZcq4AOTnqDUnnDcQxyB6/zrC/tdY1O6XLeprOuNZmLNglR0+tZWkmJU2zo73V44UAAGRnkHrXn3jrxAbewmDsAJFypI/T86tS3zSEg5JPv0rgfH1+YwwJyijbtPqT0x7Zr18sp+2xCiz1cBhvaVlFnm+qyvcXEj7w465AwB681RVAsoLAgkdTnkVNO+9iDyST904BprAlcnIx6Dp7V+2Ubxgos/YqFPkgojiArBiPlPAOe/pUqFt4wgC9N2Op+tJDmRQWAUdcdhT0jZypeRzEpyoB4BPeulNnWlYnitC+csMN+WK0YYDDCGVeMcjHNPso0+QFNwA4JqcMSAQMDGMU1qS7jlIUBiu/jhSeKauXwmQB3AOaUnCgAYPehIggJByc4B6DH+NNK2w0PjjEWFOQM5BPf2qQsFxkAgnOKrM+0sGyTjC+1Ik43EE5HY46VSQ0rk7MHVgpAA5OaRMFskYB4JHHFQTSCNPMBBBOOO5pJZGWMuV2rjHrzTKWgy8u00+1kmMm3bwADg5rxfx14okurkoDsUnhV5B9a6jxx4oSCBolLOR18vkgep/KvJLy5ku5ncjK5JA9BXXRhzK7OCvPoiC7uDJggFCT0z196gicMGUrke9M3PIMHkZwCR0qWFQkxBJcbcc9B713KNjz7XGGUGRQBgAYIHerltbGdsAHOKSy0svOGcjDN8vPXj/8AXXT2WlNZfMwAYkFR14rOU1HqbwpNlLT9J2qrMgIJC8jkmtqGyWEnBbkdD2qaMeS7RsgZSAwYdj6UjozMMEgn3rilNvqd8KaSLCKqqcjGB0Pc1CyAYZuADkfWmHL5jZsjO4n6e9NZhkHBI7Z7VmbKI52MgwCQQeCe5pqbEVwwwc9Rxk9zSNJvZFcqCOSM9PSmyzFm45HTimkWk0TxAcgnCjk8Z4qtdlomAdsg8gY7HpT5JWSMDhj12jg4qCRjv3hQpI5OKfKMQOdqgFmUDGT2pgkQkkgjg5NORiylm4pEd4ySApHfI60rBdEauoBJGQe59KdvIfJOExgYPODSFlbAOOecDtUTqXyQAAD+VNIlsc/ycg5UjGR3qGYPgc5GeCT1qXILADkcAAmmSqXdUAJJ7jtWiI5iJgBkAYI6YPWlwQACdjYGR16+9MYYYEsQOcZ70qHOXDZbGBnvVolsHwu4gZA4GO9JKxePKKSvAz0xTmkMcYBA3HrmnLNtxnAweR0pmbZXgQqDu5A/WmNPELg/KwXGQQOPpUrqAwCAgZ5zVZyxLqoBHoR39aBWHGQNKpAwMHn8eP0oZg8qEn5V6AdzS7t2Act3PuaRgpcqBk9evSncVhJDtfG3PfApxYcgIRkZ69KRWZmbBBCjg0rgCEuDjsQOpoTHYaAkcQdsZbgZPX2phw8gO0jjjFAjEgAJyAA2D2qYA/Ic5Q9NoyfrVoREhCyYGSemWHSgoWkYqMnHJqK5mYqVQAEHJNLGzuoIBDZxkDrVGbFO8kKuTx8xHao0hZJRnjjr60pYxkk/MScDHarVuySMQSA6qSD2B7UmZO5G0b71JOHzjkdqdHP5cvzA7wQARyKXezkl2BkzktjGTVeRmWXOM5PBz1qGXE7bRb5E5lJ24wMDOSa34iMEg8HkDua4fQLx45gepB4z2PrXbRT7nDA5DfMSAAMntiuGrFJ3PWoS0sTO4KHAUbRkgHk1GIpGtyyqHZRuxnGaCiPuYkAsOTik8tgQwLAAYI9K4WzsTEbdkDIPHIqOQ7CSORjHJ70MxJKkgjA5xyKbcoiRCQncoYYC9ST7VL1AEyiYJIJB6VVvAkNsXIBwQvXJJJ4q1KcuoDAY44PWqGoEiI45JPHPerhEzkzAuJVecheAB09TUJdMjHIzg+xqC5cJMVwxcnkjtToVR+SMc4GT1Nd8Y2OCTRPGFMwdxnb0z0x6V0/w+8NS+I/E9moANrDKskwxncueB7c1ztvEzMFyCSeQB1HpX018FvBaaFoBu5YRFc3SgbWGSFBJBz+lfOZ5mKy/DOSer2PFzPG/VaDaerN7TvDKaZ4tuhEgFsqBUYcg888evvXWaoAsBUghWGAP61JY2ojmLkhSRiq/iSd1giiDBEUkgDv61+I1cVPFT5pbn5fOrOvPmkzjroeXKVBycjJ9qZlgwxxnpxUkiCZiVJI64x0HekON/ByCMDFdK2sdEVoKLgxnIchsj5VBOauWOoGKUhgQjHGDznmqQiAYkqwH+ycZ/GpcbQpUgOecHtUyUWrA4KR1tpqSzEbmyy8465FbFvOZEBBUDrgda4GG4lXAUgtwMGtGw1d4X+YZrllBnFOg3qj0CzAeMAjDNwSCea0BEGYoFwABkDt+FYGgaql25TaS+AQc9K6V51Cckgnjj1qHHueXUg47kTwgISSoI4AHHHan42qoDEjAJ4x+FK0obYGGT3+napI4i5JOSvQE9/ekt9DKLsZOpX5gQ7RknOB7Vx2r3dzcOpLtGFBJx0INd5e2CMjnGXxx7VwnjMHTrUEEqxBOR0Ir08JSdeagmdlFxZjSXMbu4PBYdR3PemxbRITuBDcDnBHv9K4ldbKuEdiJFGWOeK1NO1iOQgSMSQemeMdvxr3auS4mnHm5bo77WR1CxneSOU7E0194JwR6HPpVa3vxcA5IK/zq2ZFlIIOD6Ma8aVGUd0TdD7eMDLk7iP0q0rnaQBg9TgVBbkbQcZQ8EepFWWjC4BGzdwSCDgdqzUPIm5x/jSzR1VzxknceT9PpXlN6TCzsEDtk7SDwBXtfiqIy6XIg5GAVwOQO+fU14xrRjtN4C7SSSMjGTX65wziP9n5H0O7BQlOXLFalW61BLMAI6lzgnHauXvJJJ7l3LZB6D0980tzcmd2YAArkZxUUMhYlSRhhhsHOBmvqalVz0P03LsBHDR5n8RB5ZVAWGSDxk9qQ/e68enpTmk80YIJC5HI5pjPyrcAEYxXOj3VcYzHzWBGEx1Hc1GXBkBZ8cBcHoPwpZHdwuwADOTxUbqpyQARjBY9atItK4gKbiAAwILEegqK4hEkIDIGBwQDg45qUqUQYfJx948YFQvgIA6rIoy2GOMe+fSrSB6EUkgCOhG4kc57iq2/MgZzlgAuDyB7VdmjIlA+UDGTtOR+dQyKSSRyAcZPejUOYjiUlyrtlgcnH8qJmKglAAfu4NDN5ZwMFvQHtUUuWYsuSnuO9WkRcjIO0gHMmCCM9KbtZhGAcMARj196cZAjEkEE/MSOpNKzI4LoSGIxzVLQCJlJ3bhg5PPqajSTaoBXJzzg0owSASc55OaPLDE4IyOAKq7DQbIWmYqFJ77gegq3CCsYYks2OpP5VHbwuzAAYHQmrjrlyGIC4wfY0FDCwKght/B4AxmnO2yMEIGc9h2FIqyg4KliBwTwMUKJQgkEYKElcnsR3FNFpEkeHQHOD0yaWTmMYBDHjI71FLEzzhwc8DAPQ0+6Z43QY2nHKn0piM64QmVkBJKgE+2ansskDJweR9ahZzgspOSdpx1//AFVLZ7g4BPJ457Uw2NGz3QOhK5GeAOSK7q1uxLCgU/LtGAOcnHP9a4VHMe3OTk4OOwrodLuwiKSTvU9B2GKTQ7nVRXLNEz7x5bEqVAAyR1qIXLyx435HQbeKpISuW34BXKgjoTzSGcNhQw45A7g1nLyFdmrDcunyE7CwxuXmle5KFQEZxjBY9zWRHOuSSCVUj5iejetV5tUIDBAXIzgE9/WsHcaOgedUTLowGD0GSPT8KyXuZZsGMnBOCR6DqKzoZb29YEjy4RxuZuc+mK07WEy24AJViSCM4NYO5V+UatmJroyOuRtAB7EirKQqCGRg+flyP1oiYLkEgjFTBV2hEJGRwoPP+TQkRzX2EaQBMA5IOc9OowahaTMf+rDDOACOnvUsSMhKuoIXORjj/IqQYdcE7T3A6Va0GrEeTtRg/AHOe2KeHkWTIGQRkGi1jUBd5IAYgj/Z7H86fsGA5OBnbgc0ribXQiMTtEGIIDc4A7VyusJvuBhsbTgD1rq7oFUDhwoRSCAcE5/nXJXUaMxdiSQSducVcLtii+pGiAAIQFIyc460RKSpIGQeQTTYowWIJIBH5CpQyhikZwuMAt61sim7ggLEqRkjknsalilLMQcAKefao0ZRlwSQB09aUMS3yjkjOfWmmCRM6B4ySQY+OO2RyD9RU0bhioUEDg5PeqqZCgFsDOdp7mrNrldhBO2MbUXsB3H60XuUlY0Yy3CkFm6jHPFSgkqFYgt6YqKNSVd1OGA4zxU0UowqgBTgYK1mPXoPFsA4AI560jRBJgc4QUSShnCjBAHJpnLPgkkYznPas2yrMuIgF1GVLNv+UAdAfetARiMEEsSDtx0I9fyqhZbkcOOp+XnpWgzhVjLEM5JzgdPxpku47yx5JGSc84Jp0WSGCtkYAyO1RGYbwQcEdx2qWHAUDbxnOR3osJXQpYblUMQQMcdKev7vAJIAOQcU1Ruy23AAIPuaHmYxEr8zqoUbvYYA+lA7EzK7kNgY6lu9KxZI3UNguu0cZx7/AFqNYniIBmEiuAeFI2HuD61I5Kxgh9pB+8R/nitIJMTdtyKa4gt43ediMAEY7mvOtd1Nr29IVmCA5GDxUvjPxgks5soJFYq2Gf1weeK50XguCSCAuMHmuj2cUYSqx7lpHLEkgAnILAcipBOkbgD94CNucYyaqpcJFDtzkk8npk9qcLyM7UKYOeSP5/Wk4mfPcnYEMwAz7U7cRGMKCW4yars6JkAkj609JirBAx6ZBI6VhLQlsfFbmSVFyXYkAKOpz2r62+A/w3Twp4ZkvrpCuoXTBiSBnaegz7CvGPgf8PpPFOvm9uocWVowJI53Ed6+r4kMcYEalUUAD2A4Ffl/E+Zt/wCzUn6n57xDmV/9npv1LiOdjhQCRwPY09CY9pYgt1HNMhheOQuyAKwPB7n1qaNDIACMgHPPavzVs/P2yF7KOVSWXjJyvvVRtCFwpwNmBnCjqM1qwnziQoIBOM+tW4yynk5A6cVhJmbm0c3J4WkkLiNSGxkqT0wOagg8EtczqsjlUbPbgYHP+FdrbsWXJTHo2c5q1AQhBUAjoF9z1NYtsh1ZnJ2fgCxt4WLq5kIJYNyM57DtxVS40m2tS0cacDjnkiu2WJ40BfJBJIYnPfpXFfELWovDXh/U752VWhjOw5xlj6frV04yq1FG+4U5TnNRPG/FOsW93rc8aFCEdtqqc7ATgc+vFZ3mHGNpJPHSvI/CvjmTXtbuPN3OJSCQB2zXq8LMUUpyOmPTFfoVXBPBpQmuh9W6DopKQ14i7Eg8nnHpUcMe+QHABHByOtXED4JZMnpgDr70xFVJCQp5rkukZmB44mEHh2SIKCzEk+g9K4L4UaFJOJry8UvKJnVSABgZ4HHb3/Wus+Lepix0vT7aFjMZWYMqjkEkAVs+C9BGjaPBA5VpQNzEDByexNe9TrfV8E/7x1xfJSfmGpWqGIqMKW6lR0P071yk2miRgpBABwGAxn0yO1d/fW/mM7EYJA4Xpx7VjPp45VlJOc1GBzSpg78j3MqVR0+pzkeki33h9soPTcOh9eKS5sHWA8EDH511dvY8AEcD1FOudPEwAAZDggg9/evqMPxM+ZKpsdccW09Tzvyw5ILhDnaNpzmhB9ieNi+WjcsGXOWGOK37vQYYLiR2i3qoJw2QMY4OPWqipaX1qZYQrwKpXJ7kdcH8K+xo5nh8TH3NT0qdeElozQ0fxeCi2mctIMZPPHcVNLrcDQu7tlVUgNwcEdselcPA9vEokR1DM25Cp6Lk8Ut1qMCInmlQWbdszxmulyhL4Ub8lNu5fvtSjvJ2VIyJCNzMAAMf5FQhXljCbG2lcgnjNNtr2IRFwVG7sOce2aZd6rFFIWBIkABCgdQKlc62NOaEEaOnLJZ2zRh9hJBLYHIB6UyVovOYyMMZOeRj3rGuPErtksA4bJO7qD61g32qSXBch2VCTwD2pt1X1JdWJ1V54gs7aeVIxiIcLg4J/Ht+Fc3q/iWe6ZNrukajAHQHP9aj0u1humAlw6N1Unqexran8LQ3KhgQCQAMdq5KmJhQdqjOeVbU4ia5d5CScnIySakihBfzCoG05B9K2NR8MXEEpLADAwAOeKypbCW2gIclSxyQePp9a6aeIp1NYyuClzFW6Y5cjknkn1rofBlobpDKjF2YkAgdAOtc5zuOQc9q7zwbBKli7ZwAScA4yK4MzquGHbiyJuyOigi3qE25zgMCeuK6bSbxpo/Lc7GQ4Ck9R6isOCIuFIGDirtpctFMApyc4ORX5hVSmrM5Je8j0/wv5LTBJSQTjBx3PT61mftQXp0j4dafBEMyziWZ0HUAcZA+tbPgV3vwu4gxxsBjoSRyPwrgv2u9TB1XRraD9ykWnksmOCSwJOD9a2yyip4qKPLa/epHyZLGkYCljIFAGW7ioo2HmLjIJ9+BVq9iCh3HIYcGqNtKN2COe/qK/aFGyR9LQkacSjcoJOT3q2rFiVxlh0GO3rVCCUBCOhz37VZ3ebK0qHDYCkk9h0rOSPfoS2LIxgBgGONpyMZqzCjSIADjHTJqojbnCOwJPAx0q5HLt3AcEjArkkj1qbuWI4yeSAVIx8wyD/jUyA4CnIOOMVBbsyQIpGc/MAe1TxyDALHnPI9BWLRsrk4ULknBJHc9/WhgAwOceopgcCUnZlQNwGep9KagbaGkGxmP3Qc49s0loBLkFSFBOOc5rQ0tjGwMREZJyQvQ1mIW3BMZLc8dAKntZSgC4IZTk4q0VY9W8IXZfBYgPjjv+Feh2TyOhIHB4x6ivI/CExjeMO+STkgHoO1eqaZKdirkgYBye1a05dDknZFbxSfL0qWPqWGDk8KMV5Q07NcMCSyKFww6HNej+O5wllGocktnJB6EdK8wYuFd3BIHBPvUVn2N6WqLQkY5YnAzwPWpll3qR2zWaJiFB6BT/F1NSG6CuwRTtJyGPeuZNs6OUticDIwfL7A549SPyqaR2RgAcLwBWatwJWcHJLDoO1O+1PnB4xjGT2HSmHK+xpNLkhSMnp7CpI51UhAzAE44Geff2rONxuOScdhR5wQqQSD+eRVIlxZ0mhTLeajEFIcg4Gee9fTfgOw+y6FcOQxORwRjAx1r5u8ARi91OJgAQpDcDsK+qtJgEehoGBQbc7gcE/nXq0NYPQ/NOJqnvKBjeYDOSMAbuVx1/Gtyx01TCHIDAndgjpXPT3BtrkBgCGzgY5JFdDp2oJJZgZAYdjXJyxcrM+HnFqNyeOztp4nIGTkgE8DjrXK6ro5t5WlUAKM11NuVkt2VSxOTwf8A69LqMEVzbsgJLhQoXHQV6eGqKk9NiaFeVKa10PMblQQ4LkEH0xg1AY9qHeSfxzmtTU7dkuGj2gFScg/41nMCrkuwIHBXPevoou6uj6mErpNEKxIVZTwWH54rC1q3ELh1O3AIz6Z610MjrEpkfhQCOOwrj9Z1P7Rcuu3MSqMEf561M3odlNNsoFkjZCAQOgwOlKwDxkKfmznB7VGjhkGTk9sim26PNIVAwoOd3rmuNnctNyVBgAgAr1wPWnPswGD4YjuOtaNrppZQQQB6VHNYSFmQICM8k9hSSYKSRVXAYFSCByDQkSPIwAwwHrUgthCQCpAU9T2pfLXzAVPH1q9htpjChbO0jjpz1NNjWV1BcqzHOQowPpUrKUJJGDnGAaYJlTeoXaRg5Pei5BHHGZGJBO0cY9KkcnGGOFII4HU0xthjJBKkkHn+QomVSgJOScAZ7mi5Nhu9kQO4z0UcdKaZSpc7SSvJBI4FPDDBJBJ9KUBQpAXCEAkAfpSUrBY6i3vLa1tI2MwwYw5GMkA+3f8ACq8etRXFwUQYGMnnOa5p0MRIViFIAIz2psDmCdZgQ5X5QBwSK3jVS0sHKjb8RJG8AdiQQTknjAHP41zqIjMQOcAMSPQ9K1NVvBqiQxElRGwcgcFjjGD7VUaILgKMDqQe1ROaYtiAqY9o25HJB9KUkSAJklh/CB0qZ0Lug3ABeTnik8tQxKuQc5JFYPURVaIoVJ655+lK1tHOcsSBngE1M7mRs4HXrntSMTuwVBHqBU6lIjeFFU8cdOO9VTKnmBSMDGBj1q8YJpGCIuB6kVMNCdmV2IdV5K4xkVSjJmi0MrZJvIJyAOMfypz+YkBiEZSQsrFjyQB1H45rehsWWQDYCuOGx0H1qS8sUOwgYOckgdfatVTkVzIwchiCcqpbgAZ6+9TCXfgg5UAgEdxWlPbR+SQFwAckYql9hMSGQHCk/dA7VXIw3EyHAZBkfSrf2UsoOQCe3pWc0jRYIJBycDHBrWsbkPCA+OmMHuaaiGqM6e2nSZh5TFOgdTk5qzaQukoDkkEY5qyJ2WRVwxJOBx1zSSSKs5AUscYPOMGqaNotmjFABFuIBAPToear3IKsCvcc1JBKNgH8B6juDVe6nUk5GAB1z1rFop3GPyMnIJ4xWlp1yFKwkqVxuLentWK90AxJOAx4HXFCXCjcCTvzjI7VcEQ4tnXrtYAgZAOc5qneSxyAohBfqVHasqLVZDapEV+6STIDyRxgY/OkEhkRAASBwMcYFdStYz5bF+KRLiMxg7m5yADwR79KVYMwFyAqrweec/Sqa3T2aSIoKow+Y55zTY79dhIBIx3NJxBIt2lykCTI4LF8bfY1XnYbwSAAD19D6VUllbAYL8xPHNMMjhGSU5wd2fx/nWTQ+Qusx4IPCnIHpTR8sZAfAyTjPc1W80cgknIBDD3pDsQEqSQcg981ztEcpY3bkwSRzxTiAxIAyTyDUHmJGgAJJA4FKWYxkBwG6jHb2qkrisSMdmFBJIOMULIVOSSCDx9aZyUBIYEnv0P41HKNwIUDOQcE9KrlKLBnBIBx1zuzTZWXYXJwe2O4qqGDOAQVJO0e5qS4R4ogGBZsc4GOatRDQfFIHQ7RsA9aglm2sUDZPBwR2qVNsa5zk+h71BKEaQuCTKVwQemB0rTlDmEjuBvAJIBOBxnNWp5Ctsdoy5457Vjb5rRhIGOVO4ZPQ9sU9NVe9R2kIEmcnAwc+uBxQok7j/MLNhjh1GQM9KqvMZAQMhsYAYZx/jTnyYnKsTLjK5H5k+v0qoc7mcNyR+ZptWKQsMmRjkIckMxIIOfQ/wAqHP7wuDkY24BqMlsDJz3pDcZBQDB65rJs0RfhQ7FJfCDnbTBL5mVIIx0FFtIZIxvbdgZZvekLgMThkb1rI2iQkBiHdSSvyjPanoTgjOeeoqJjINoByoOSSc5qcQOi+a7xukmMKoIKexosbpDoGyxwMADJyetWoLcOyMxEmSDgjqOuKrlQWQqAFx8wPc/4VdsIwJFdByp3bc4zQS1odEm8QooUjIOQBz7Vxnim3v3fdHBM0YTdkKTkehxXe2Ii1i+t4oi48oqzEAjHtnvXob6dDDtkWII+0KQBkH8K5K9SSjyx6ni180/s+V+W7Pl6XRL2RUZbWQOefmUgAdh/OoV0K/DSlrV9jLgHB4r6fuNOinlgeSNZMNuJKgZUA8fniobjT4AJEEKBDzt2g4rxp0ak+xC4vqf8+z5gTRbxVDm2mBBxkIT/AJFWW0+88tQ8TMASRlTx+NfQjW9vCCY4lQkY3bRwaw7+xhTcTEspIOd47+vFYfVKj6mi4rlJ/wAM8Wjt7ldu9JCmQQADx9RTrqKMIdpkIXOQ6kAH29a9NmsYScmEcZyMcVyniKzRkIRgFxnB6j8aHhJxWuppHOvrUuRxscUsziRQhIOeRnFXkuC4B7jjn1qqlqDNkDOOQVPpTZGYy46EnPFdFGil0O92auam/BIUAhgRz2qbzAkaKVDNgZA7GobZS4GACAQDzUk4VDlmwQcfTPH869mnGytY5pWQ6EGJSQSOQSvfB71cWVJnUDg8nOen4VWDbXGQGb364FRw77icKiE7j1HarqPljfsYu1rmxBMu3cTz0/CrasZyCjZ5AJI6ioLfRJflcBiQMnitrQtKnub2OOIZViQyleQAOtfn+OxkKlT3Xc8qtOC1TEgt3cqiRu+4EgqOn+FdFaeHZo4YiFJBOWdjnFdj4b8IpBChmDByck44Irp5NLgSwnd3jUKhIIGMfhTw2HdVc0tD5utj1zcsTyC4AgmMXlFXHOSOD+NRSyAxgg4Ddas6xM1xdsI2LYOPmPJI9ae+kGO3ImGHYDaR2rolh7SUVqehRfMk5GJJOGnEZIYE8ccH2ro7aMeQoAC1mx6H+8Dhzjpk4rfs4lCAEbiRjntX02XYKpSd6iserGKitDb8NapZaQ0bzp5gUkjaMlj6Vc0a9t7vxXesjgC4COkTH7rAsCSPQg/p7VzyoInIOCmRx6HtWbrdncxSC+tpGgdFILq2Cc9BmvTrZbCt719Tjq4WFbW+p7PqN7o+m26xXd7CkjjhUOSc15Td6ksN5cFHAUyMVIPBXtXCSX15PKzzymUkbdx5I/GkSWdA3zseOFPc/jXmzwLgrRZnTyuK1crnoVnqaqgfgDJyxPWtvS5EvJxuAO8ZGO9eV2t7PDIQXIJXjJ4BNdbp+pvBDDLGfmXBYg9T/hXkV4yoazMMRhPYrRnVavpxsHju4kBETBgO4IPWq/iLxK/iHLByYhgqzkFiPQkcHHriri+KbbU9FaKUbZ0yxLAYAx1Brl1ZnYkFPLA+UqOo9683EVOWN4u9zloQbfvrYY0rKCEOQ3GAela2n3RMaEtgcAqB0rG4YkkKjE5IUcexq5YyASqqnBBwCTXyNe/NdI9uEbqx2emMUuYwxwTxgHpms345aTZXvgdJblWVxIUSbGSQACBjvyf1puk3Yedw5YSRsQ2R3FdT4htE8SeEmBCzwx7l2k8Hv+BrvyyolWSnsXBOFWMvM+A9cjMcrIx2sCePWsrJBU5wOnPeu88feH0s9YmRUcymUgqOig9D9K4++0O4hhkDkEqCQF5yfQV91U5V8J+r4acZ0oyuZjIHkG8AEHI9qczKcqCeecgVHFCYihYNknow6U6Mr+8LEgLwe5/AVy3R1jAfMYK4ILdKkkQJyXBI4OOMCmhRJCoA3P1zjHP07VXdZJGCAEA5B9zVJDFRBISxO0HvTImkTG4fMM454qVYyIxGOrDr6Go5EMbHIJGeO+K0sAkYKEtnBx0Pc0ZRwc5BPXI6UzZLuyR8p4HHenAOATjDelS0IQRKrIx++p3Air9hMPODFsgHBIGMGqCmUYLjAzgkelSxzmNiVGVJxg1m0Wjt7cExDnJHYVLucoqumxuSB61l6ROJLZEIPmjPzAcVoNIzzKzqSygqM81zNWKsyzDCoAHTHO0jOTVuOMwuQFzkcAdxVa1DkqWOWxzVqIGLftTcSd3Ws2yuUmhLHzEycg8NirCzb1Kkk8cE96jjO07guSRyKkB2EKcDJzkj9KSCyBZBHsBYljyMVgeK5z5KlE34OSSe1bhBRiGAJPII9a57xcoVEIY4CkEL3zjJrrpP3jOaVjhpZZMuxAQZyoFPiJCq7jIbkEVBKTLJtzgHuacAI48pyijp0788V3tnESAIXLklSV5U9KfEW2EngL2Peo2uEZMIQp759PSpoECxlVJLEZAPcH3rFsaux8Qbyi7bQCeAP1qeOUuCpTIIwSO9QFgqBQMjvjtSmQowCEjkZ9xWLTZaQTEwOMKST+lamgyNJdIQQAOhJ6ms9juifcMNk4HqPXNXvD8ilhEww0bZQAcAHqfrXPOOjNo6Holm4LIGIUgbs5yPzraiUqiFwVckFQRjg9/y5rB0+NEiCjAx82R3NbcEjnBfkgDBJ61zRY5amvCzx5AUEA5GOmK6LS5MPGWX5QcZHrXPQFiCzLg4GFz0rc03iVMsQOuMd664s4p6HeaZLC0JVgQh4Prg9a8X+I+i/wDE/mljBWCIbB/tAnOf1r2TQXjdZVcEkYIwMArj19c1wPxMhFrO7oQwGAPQ5P8AL612U1zJnLCVpWPO9GsUNxnb8wO0KRwehzXTrp8c0ZLAo+ew4I9KwrGIPMpAy6ngjtXURDbFsYsSMcAdCaxa5TrbOV8SaK00CGMFiTtIz0HrXmXiHTZLaKWKVyApJAUcnHXFe9fY0aJi7hQMkAjOa878Z6SqmVosEOCx56n1oi79Cr3R5npDggoBtHUA8V1enZILuxIxgKx4GK5SwhEV26OSDk5APSuu08FbdSTnPI9x2rOrFl03oXoECSq4cqp6nqQa0Ld9ilpQCAep5JFU7dgQU2YbqGzyD6YqW2JiJYFic9Oua5eVo0Zr2zhegIB+bgYyex/KtzTSIsgfMDzgnoax7eIsQWOSQCMn8q1LdlgTMgycevFCTuc8rGlqN8Y7aSJHKMyAgDuRjIzXD39obwOAMseeOK1L+5e4myrEEDABNQQxMXywAJGetd1NyRgzhdR0w2UoRQX3DcCOg9aopNLEFQICO7GvQrzR1u4WyNxAOBXG3OmXERYCNnIPAAxkVpfuwU9Su2JlBB5HWpNLuQlw4AIKqRkjrVpNMe3QyupUAD5icA57Y65FVI5z9pXyypJJBUjt9aHqdMHfobsF8fLAOMLyKW4vzMoCR4AJBx3FZkSPOrPFIiAEgq2cn6VoJpcygF25wAfrWbSOlJCrOETYvKKu4rnp7UyK6WVlLFiUBAB6AVftvD0crK8rvgkDCgdPWrC+GVBcszbc/LgdR7moul1NErnP318LMB1cksOATwDXH6vdSzzKyhgZDjb1wf8ACvVY/CVlO674FlCMWHzEZB6jFTr4WtkJCWyqmSQoGcCrjVcdtTGpSdRWPFWtJ58KkDs+ScBS2cds1Zg8PanP5TDTp0BPO4YwPc+te36docVuT+7A38dOtWxpqOCEJODgkHj6YoeJqPoYLBx6s4nwx4VSzVZ5QzSsADGOMfjXUTWIdFDKMjoSeRWxFpwiZCxJPGQOuKmjsUZSdu4Dsa5HUqt3NFRhHRHNrphDZcNIBypBwAajudKMSsX3FT8wPGK66OxXkIMDqQaiubJZYiACMjAz/KrjUn1IlCPQ4MWoJORkgHGPWo/sCtIHcZUdR61rXASJhsydpKtx0PpVaSNWjIUsxznAPJ9q7EziejM2dF9NwPHtgVWmgSQFF6phsKCeK0poVRSEORwceh9KaFAYBCcYzyMEGnci5QGnpCrsrsQcZPrj61U8hjHK3TkbR6juT6VvMgKgEYbvnvVWS2EsmQcKam5PNYxlswQecD0pJLKQo53EHHy10A08NEyZAAAOQec01bAupB5JGcGmmguYdnZPcSoiDcW4yf4ff617H4WsDpOlo78oE2knueP1rlPDeggSG4cERk4OcdvQda2Na12K2zFbybYio2ljyeOeO1TabnojN6s5zxneCbUJWQ5yQST3ri7uQqGJ+YDpgda3tQV7pXZBubkjB6mstoFbAdSOBwOx7iuybbR0K3U0/h7cS2uuB1YOWA2hTjj0+tfRFnarNbRqQWJVWIPBzjJFfPng6zEF/GxG35sqfavZ5fEyaTp7ROoEwAwGOP17V595e0MpK8tCXW9Rh06CVuRt4A9CTXkviXX2uZH8t+uQB0xV3xL4lkvlkYTZiYkLxgg9/rzmuCvbl1YqHySDzjua9SFSEVtqaWstC1BdmbJLFmyemeKkSaW3mByFckEEiqelI73eHBCFeGHrWtPEVUgLuA71pGak7nhY392Wn1N50COSCBgnOcmo3vZIlJIZ04BA5zWTJ/rIthyDndnjbilbVXjdIHRcOcoAcnHv6c9q1Sv0PITbZr6TCby/JVAGJyAxxiu6s7TaQCCBj7p5x+NcZ4b1a3FwyMAAzBXIGSSOxP8ASu+t1VkQhdgHIweo7V4mLbdTlPpcH8F7EUylQgWJUIPLZJyKoa1ai6syjAnBJAHY+v6VtN91SVyQccdxVW9ZBC7k4OcfKOnrUU4tO56J4/qtptvnBOVxxgfnVeziIOAGc54BFdHr1kEuS8QOx+T6EeorMihPyEAgA8/Su+cnbUyVK2pLbW7y452AcH1FXIoAqeYSCAcZB6EUyKAkAgkn+Y9aswxIqEbdgzuPcE//AF64pXZ0JW2LUAcIwcBhj5ST09qktY1LAZfI5IY55pIBkqSAcDj2qzgI7HO4kYwR0PrSSE5E/kmOLezZBOQFGCPatCBCUQhyu4hSGGCTVS1YxsoEYJPTvn35rWtYgxVWQnnHBz+NVZ9DCTZfsbcsQACTnBNdNpsAjUMoCHAB9/eubEoiJEbbX7Z7VoTaulrZmUyAlQPl7++R6VpCMmc6UpMs63eCOKYFsgDGT2968/1UiaQEjJVsireq+JDcSAoRsckBhyM1k3MjOxKkYI5JrqV4qx0qNlqQSb9xIIKHoAOlDFyUUYIJGT6CjDIRgnOQRnvUkqmQA4Cgjr6Gocg3EZyrsFIKEYIx2qmIQHGRkMcAZ6VZKsyOA6hwQAQCc/iKay7CMAkDpnvU8wLUqzoCxKjaAMH3PrWTduW2jaVHIBI6f4Vp3sggjYMSC3Ix2NYF3euG2OCA3I7ZApXNIpj3jCggck8k0iMFBIchCfmGP6UscpCglcgimpECpEbbgeSapM3SJGLZAZCADxkYpUcNgMS3qSc4pI5XYFS7Eg/xc08wkkgjIq9C1E1I4TLGpHBJICsMHj+lTx24UAjBYc4xUpiZcAHAAB+tOWInLF+v8PQAV5J03RX8jqfLBJ6n0pojJkGMgDrxV8ImAynj7uM04w5bgYGOaQ0ypFGJJCijO0ZPtVkWokhaNhgMQcgg4IOeRUlusiSmQISMbeDg1c+zplZFjO89SO5FIRXFuXIIyMEDPqanWPLbXAB69KsJG69VKHORkdxUjxEgAlS5G7P9KaSBSsVY7cRSsUkZxjOGAGfarHlpvGwYPuackZ2gAAYOMYqZY38zBVR6nHI/Giw+Yq4IYEgkMAwJ7e314pVhMk5YkjjGO2PWrkcc6McAFWGACO1CwO8pCOqyYONxwBVKIcxU2FDyMEHp61ZjAIOE2nGT7mpIYXUFZSu49CDnP40vIBBGHGBkd/anyk3uN2DyiSBt6HjmmRQGPAwSMYA9M1bhKjl1+cjp61IQGJOcnGPw9KOUjmsQJaogBBYnOcNSSxn76/e6YNTgHbjkE/pUU0xQEkANjIwM1SRk5MwtUuRbIxZQrEEjAxn1rznxBfhS0hkIJIHlgdP/AK1dl4tvMxDAJJ5LAdPavN9VlBOxiWyckZ4PpWvs7q5z1J6WKk8ofBJwcdxUXmLFglSQeCVHSkaQOWQBiQOTTWZ44wCNxxkBec1UYnGxjpuBOCSCOfX6USFXYkqSDgA56fhUy4UgghjgZYfqKiYAyAIcgDkYrRIgdsSNSScg9KhKl5EVAS7Nt6VI+1sMwIxx7UIMcBs9xiqJbGZVXYlsFTtIHtTXG58MQy9QR2omYKpLEAA5J9/SkkQqMH5QRkn0FUmQ0RtINoaPlgcDI/pQ0YjUEYJHG0Ug3HIABVcc5pGclThTnvmqFYqyyB5CCABnGR29quRZRAoOR71AzxxAAR5ZuPXB9amTIwCSwHfFSxrQsxAyAqwyR0I7U9SygxlQVGM4qW3RThiduecU/GHJxknoMdTWUjRSKmxw52ZG05BYZA/+vU+wvhnBUfw5P3j3obmVAQyjksR0psuTgAkgdMVmnYoa5DZVhgjp7VGsEe8EvkdvenSLGjAtuduuM4waV0TCZO1iMgZ6VaYloNBB3hRkdBmmrGwLICxTHKjoT6/WniF0UkAYHPHepDICoIOWxyKtagyOPKKCUyOgPvUc5YMCpJAOTnvVgEPGHAKk9UPammGQAkDK4OOKdjJorMwdQSpyTTWjJQsDsUdSe1WHJCIFO4g88Ypo3ZdZFyG5CkcYosKxRdpOSjsgHCsO350yMPIQB846k+tTkNJGQgI2nGCOp+lSwRFXyXDHHJxjFUZtCqrAIY1JbIHOMitSK3aPc7sSwJB2DOcfzqG3tnZ0CMuQQWB7itmKBBIxdWAKbVCnGDnr6GrUzza8rIsWMUkiqSCqgfdIxkVv2ZRolYjpwCKybBWjwryPMeMNJjn8q17S3eIgFgFYZIA6nt9KJSufO11zPUto4mycjPPHSmuiuhBBBAweOppY1UOSE3EDtxmnFsHDDJPPXIHtWEjiS1MzWY8WZQkEYzgVwWoQLHMzE4J5xnrXoOsIFgDAbcjGB0FcFqwCDYcE5yHbqPaud7n0uWuyM8qSDJjII6GoZXbaRvITAxtxkHuPpTkLLkE7u31qJkIcnBwD0x0q0j6JMlhzLCXcbQTgA+nrU8QwAUIULwQTjIpqkFACSAeAPWnJtDYYEEHHNNod0dt8PdXGnaiigEvIygkHAA7frX1X4UvxcQBidoKgKTzmvkDwhF/xN7ZdjBTIME9Dk4P86+sPCoNtBHEX3iMbee/pivyri+nTi1L7R8rnUYtJ9TrATvDBMrjBzzk+tPdzkkhQnACgVNCheMfNgEZxUbLhjuxgV+Uu58fsU5FDOc4J747Vl37qm4HjA6eprZmhIZiAAh4A71h6mWZipUgg4xitKSvIcWZTys7Es+QBhQQD+H61XcMik7QR6E4BqxKrrnA/CmNGXYDGFx09DXqRaOmLSEtZ3iwxBUEZGTjI/rW5pV87EPlcMduM8kfSsa3sprmZo3jKKMbTnOfw7Vt6fpwgQEqrEEnOOTWVXkfqDcWdPYzsQHYYC9Ae9Q3t8oDAJgEk9entUMUoWNQeTjoO341HKguCVAOQM49+1YqMTkdiJbkOCzneM4GR0NSC4UMCDkE8D0rMnspEkKgsDktjPU1WllaNBGww+MHFUox6AoxZ0MmqrGSpbIx0/wDr1Wk15kwEYA9MHpWGkwJwxJAGBntUkMLSNgEEE4yRnip1XUfIkaBunuZjvIVhgYTgHFSojvIAXJUHkmo7e2jUFiMEHGauoAMELvB9Kzd7hoiOC3MszgMEVAWLH0FeU+OLtLu8kIkALMcBurf5616veyG3s5JWGUwylB3H1rxPxHK7zs7IpPIHHQdsfTNfXcPUVUxHM+h9LkkOevzGAYiGwTljyBnoKkijKgAnIzk57ULIUzgjJGM00MxDqOWbkkdq/W0rH6ZG5IqHzWQAlSM5q5YrsfYwIHPaqdscEjdkr1welacLKY1ZHVh3I7e1aI01LQxgFTnjtUzDbg7Cy57jGB6motyggEHbjkjj9aas5QgMSOc1aCzJOVfOCyEYzmnSZYjDHAAAANQO+SAWKg5yR1/KmtcEoMgnBzyK00KUWSyYIyqliAATnpz1phUAEg89uOlQ+f8AvAccAZz3BqbflGUjJxnJ7GpbQO4zzDswrHnjmsnxLrh02zkiIEboC24nrx0qzf3a2dq0rEHBIAJxjjrXjvjLxF9onkQTEOTyOuc9z7VpTtLSxz1KnIjG13XH1CaV1G3cMEj09KxI1+VyWJJ6LnrTnX5WBbJ6mlt4mZgQCfZea7o2jojzJNzdyKENswAxG7kAZxmtix0kzSKpBXByeOoq1Y6UYW3FGBPzAEda3be38mMHGXA/OpnVa+E6KVK+rIrWxRCFA2Achh/Kp8E4BGCD19an+0GNl5JQgEqRnJ9aY7I3mEFg3QY7GuJ3buzujG2lglnDS7QADgcf1psspUtkFQvU+lJHIiSAOATj1pk+yMBUUiLHVmyc/WmkapIfhQDtJIPOcetQyZ8sFSCvcdyPammTy8KG3JTWccArtA68VdirD8R7MSBdn3vm4oldInI7jGABUbFHjUHnuO9REneSVaWTH3QeSaqwDjIwlIJDHHJIo83KMuMkjOaibc6kDKE8MCeRTgwXBQDPQ5osS7CCdUITaQ7Hg+lI05OAOFBIO4d6YzbeSMnPJ9BTZGG1gAcMcgnqKLGbZMJNuCoCgjGcVWlkMSFc5z396SWUoEKjIBxmmNIWUEjJyccVXKK4qTLk45YDvTGnJBIIBzk+wpI5E8x1KgOpwdw/zmhVRZGbknAAUcjOaCWxJEYhDjgdu5oXEc+wrtUjJ55z2pt2zvgoABwCwOMU4R7EXe4Oec55qhXuPUDcA7AnGM1DcQmZXAGQRgsT0p6IshIfDEjKnHQ1YiswwZgwZhwVB6Ur2BRkyqoHlnJLEDp1LGlV8HJ+QHjp39K0YtHllcEAJGRnd7/SrsWgyv8AKQCOoYd6j2iRoqcmc6UMERySSxIGOwqMjD7ieQMH2FdbH4YMhIlyARkBTjHYVYTwxJDvdEB3cNxnPHFT7WKK9jI4tYyZMAYGM5B60kkgzs2kHPOR0rrX8Nuy5A2k56DFVp/Dsq7UIwWBBIGTimq0Q9lLscu+doIOcnHFSb3jJKnA28gdhWs3h+aKMbGwxJ4IyTUEely2zOxUpwQQRnr3reM0zGUGjL82No1ZMgk549afHIHwyglTn5v/AK9H2MxoRgso64HY96kZWjhIjXIA5AGMCtboxcSAyqp8sKMZzkc5NPKCMhgxBPUetRJZBlV0kwTyQT055NSOQvBJfBxuPp60r3J5RJZhgHOQO49ab9oLTIqDJwTj1AprlQgck7QeRjrRHIjspUgAdsdKTdwSL9jMI5kwTknt612VtIWVBnOADkHoK4SISNIGPTPAHY11+hShIQoKkdCD3PauWurq52UZ2djcTAyCeTg4B4GaFk+cgkhR+VRxEKzgrhjlTntUEoyCwYhM5APrXlSPSTuXHmjZiTjYRgYPINQSBROgJAB469KgNwisCgCsBjOOnvUCxODjdvc/MST1qR8vmXZcAsASGPCkDpWdq0wNsAr5YHBIGOakzIrkS8EcjJqrqM2+PJTAxxit4WuYy2Obu8FiSSzc4PoKW2YxxAA89SSehpZMeYxPIxx9abZZluUQKxaRgoCjJLemPeutyUVc86crJtnonwn8H/8ACW+I7aadJEtrVt0nXa/px0Ir63sYUtLaOMDIAwOOg7CuH+CvgYeE/CeZog1zOBLucZIJOT9BjtXoLfKgGAWIzwMAj1r8M4kzGWNxPs18MT8tzfGvE1nFbIkgi8wnjBB496xfEKgs3ylB3HXFdDZ8upwSPXPX0rL1u2cFyf4uT3yBXyUPdaZ4kHqcXIMBgCVHYjimR5YgDJYc5PFT3MRyW6qCc47VVjV45TuJXv8AhXsR1R3RZeSP92oAyxHzEjg1E8TjcAQM9SR0q1CvmOoB4IyB6U6RCqktg54xWXNZmnMZwmOAhGO3I5HvU8EbSuFXJJIAp62rzOqohZydu0Dk11ujaHFbyRPKMnO0seMHk8evApymktDKdVRRe8I6YdNtXllLNI7EKGxha0J7wiY7Wyc8j0Pc1Fd36oFJBC44OAOO3FYV7qQt33qSd3A965nJtnlzUqjuzs7OeOSQRiTeTgkHsDnmtVyY0AxwBxjvXmmi+IGj1NBJKI1PUkZJPYZr02wuor61UkAEjp6Gmovqc1SjKGpWkj3REg5PcHsK8r+KFwjYtlJI2h+pwCDyOPX0NesXieXGSSAMHAHevGfiPcLPelFBRSCCc96+w4boOrjEh0r3PNXtxcl3cAE8MByB7VLBC6lTnaOozVkxdTnnpn1pRC5yEOSBk98V+8exTVmjv5/Mki1F7UgM5IUHaAe9adhrokOJBhgeBnrWHNbmUICCAvA/z+dU5oDyCWAxjAJGR9a8TF5RhsQrSh9w0ubqenaZqkTyJE8iwPgksx4UY/XNX0lEyuHYA4wCBwT6j2ryOO7lt0Cq7AryTntW/pvieVVAkYlRggk8ivz/ABnDtSjeVJXRp7O+zO21GFJ7KSNyxXBPHByORXgXjsn+0QIzmM5GQeAa9hh8SRTlozKqg9hyfoa8q8evBBctBECd0jMCR3PWjJ6dbDVuV7M+iySjOniFzI4Jv4kI5OTnPb/H2qSGKOFXJALMAMnrn1pkcScKCSAepOaGZEuACjELyx9R2Ffe6n6kojJWI3ZAz/OqzxiQAE4IOT9KsTkFDtGS3IPp/kVDLhYo9h3OThvpVq5aIdpViCScjAx2FRxBGkIMgVecljgU7DbWAbBPHNK6KuA6KQMcnB5rWOhepW2EkuCSnQ5pJdsaIAQpJKqT3Pp+lTTSg5UYIJ6iq7EPGQ4BI5X2NaLUm/cC52EkYIyOahO7gk5GenrSOWyFIPofaolL5OSQh7+pq0jJjyAMNjIzu+p9P/rVCZmOcpkMOQR/SlkJJDbgG69c4qG6kUtkcMRk4qkiLoXzA91vJLIFA57n0p0iiJgQMgjdk/yqo0ygjeTk4AAGalNvNKxZAEhjIWQtwQT0H19qaVwuJtPynOSckkU4LvQgHJ/lSx2aRs6q5DAksCeQf6U+1C/aiQTgcYI6mixomWbNBGgbOMdc96Vpd2MDLE5z7U/cEgMWCDjnIoWPKA4yAOaTRaHxygwkFckfpTV3qTgll67c9PwpckwkIRk4zkdB3FMkcbiQxQY5bsBTSLJBEWwc88kD8KqSypBsLMzlyVAznHH8qsM5ABQ5OMg9jVC4cysjMSXXj/CrQb7hC/yFXOSQSSB1p4bBGATgZGTSBwGBznAxj1pXkA5BUk9hnIqkKxcR2WOV2ONyhYh1wR1PvWlps8avGkRONoBDHJOe+frmsfzt4IjDEAYJPHPp9KsW0pidCpbauA3yHBPbmhjSudaJj5Y35Djkc9CKUsd4JIB6kjuapwODEruSDjPzdqseSZrlYtjByoYKDnkjg/jmuabC1iKa6Zg6ZO1myVHf2qew0zflpW2hvmHt7VbtNNWHJYZYHINTrGFDNjC9h71zOTJc0tBsUQyQDkAYJx+tTLgZCPkAjp39KkWGN4wWBDlSMjtTYYVTIVSVzyalNmalcjY7nAJ6dvWrCHJySQV5yO/tTXiTc2RyKeUCJlRkEDJz0oLuh4kWZDtQISckgniiNuGUrknHPpTtq7QFQE98d6hW4bznjMJGMHcRxg9qY7kq5UAEYJJ5PekUrtIwwXGeB0qTYztEACxJAGTjANTkIDtY4IBABppEmXfyp5BUtg4yMHoK5iWIPISGJBPIx1roNaZFi2kEE9ulYKALl43Lg8gEYxWkVY0itLjUQRl8klDzjrilEIRyVAMRAIbOSD34pod3YqAQcbsY7VPbDapAJIz09KobHAKu4kZApNgBIZcAYII9fSpJURsDaVc8HJ6++O1C4AJYEDkbcZxigSEDAAbyQBydveprdFKo2Tnnj1zUBwVBJ6HnPpV23VXKnGVzuJFS2WX0IRSBzjBNNeF3hZAAocggjtjtREd0gLApGowT61MSJFPPAPFZOQtRcGMFZUAOMEr/AJ61HEUVuUPoOM0HKA8E9OTU+xQCUUk45BPfvSTK1JoLg8AoQew9atxsTk4U4Prk1XtlLxKc4OduT29/pUwUICCQSTwV71oiXoSRqocrtIQE8e9WGcg/KAUxkHvn0xVZHfIHIOcZIqYE8uSAc8+9O4WFLbo1AyS3pSopRwCSBgnaOhpsblXJJ+XOfrmpGl/eqBwOcg9/Shq4E4UMFBB4yevX2rmfGfiFNO04pGPLnbKlUOQAMY/E9fatW/vRpsLyvIFBBAXPfFeSeI9Ul1O7cvLwxOABgE+lXTg76nLWmoq3U5Ge8lku55xllZsluuTV3Tb13XDnAHPHeqE9q6SOhAU5xnPBzUaSujLEMAqcdeteirPc8d3Rvtc8gKSBnHJpwu5ULnAY9CfSs63JchgN3cgngH1+tTCQtIQOOp5rSyGpst/2gW2FhhQMkLwSfrW34N0u98Y+IrTTbMGWVnBcKM7FzyT6Cuet7aadisab5Dwijux6D86+1/2avg0ngbQk1a9iV9Yv4w0jFRlAei/Svls8zGnl+Hb+09keTmeYrB0XJbs77wb4Ct/Cejx6dboioAN7Dgk9SffrXRpAIEIJwqnaTjr9K1DZmGMBojGSMjcKilhLJkAZXnOcV+CV5Tq1HUm7tn5NVrzqyc5PcqPhcYLFegLdcUioQGBAOOn0NW5bGSXIVSWXDEY6CmiAsxHAPHPc1xtdzHmI0yAAMlQODV+BTJvJXYNoAUnv65759KrwxDecHK42lSOK0IIUCnCgDcAVA4BPoPT3rJolsktoWKgBDgDaecY/DvVmO3Rc4HIOT9aegKAgcAcGobq/SyhMryAAnbknrjrxWbM7N7DbpUHmSkFMDJPoM184/HvUbvxVex6Bp+37EpJmlJ++R2/WvWPEvj2IR/Z7ZHkEqn5gwG0E9x26HivKtVWNC7KVY5zu6nnrz9a9nL6c6dRVrbbHrYOjKMueSPMPD/w0tfD10lxybkcBvQdhiu6iIjQqQuBwCvf3qGScPkYJ7DnGKrGYROATg9h617dXE1q7vOV2e5JyqayNG3geVgoALDkgGrJ0WaQlgowASAfWsD+1XtrgOp53AEE8YJr1rRbaO+sEk3K4J2rxgkeprnfOrMwleJ8/674Zvtc8VW8hQCC3ADAgnnPWu3hiEMYADDAwM16leeELby2mWICTABHTPvXGa9pZsy5ChVJxtz0FbVcRUlGMZaJEuq5KzOeePcSGAJI49qqPaOkoOMknj3rZtzH5qux3AEbuOoFLc2ys7ugzklgM9FNcXtWmRcyXgYAE8AHBxQ0QODg7c8n0qzLhRkjnpx0pkKoQGLkrnlfXFWpN6sLvocf8S5o9I8J3MwZzds4UL0+Qjkg+o44rkdV0oaB8JNEneRknmSWadW4CAkbRnqTjrVj4tzyeJte0vw7bklri5B8xTwEDKScfTP5V0v7ROnxaf4XsLFHAKxGIYOMrjqB6nBr9GyaCo0YKT1k7/I9GhdcqfVnzHHr1zFgxu2EIAGeuO9NfV5Ly4T7QXnQsAAzE7TuGD+B5qm0UiykAgdcg96LVAbmAgkFWG7354r9NW2x9M4xtoegw302FQnaQMEjvip55iSCXO4gA1QRmCBgQeO/r6U/eC6O5wTwcdKjU8ua1JZZCeG5VuhB7VQup08wjBUAZGTxUlxK+9zwAoOSD0HrWfIGLgjLjHBoaM0jW0i+EOoRI5CBj1xnivQNOnSQAAkE849R2rygSkuCCQV54PX2rtfC+pmYBc5fIGD6V83m2HlOKqR6F8tzr5I0kiIKZZeScdKr3OgwanAC6hQOQfWp4JkeOUuxL54A6Af41LHKdiKNxJ7dBXx/tJ03eLIs0chqnhIoD5ILYGQ2MEmug0WzFnpqxIuHKjPse9aNyWjIGzJIxk9BUULNGxJIyRxilVxdapDlnK5Dbehcs2K4G0E4ycHoauIpjYk4I6ggdKqQKpUksqlsc+nrWgNwQFBygwMn9a8yTMmzsvhdqLt4lg06VgEfDCTGASTjH15ryr9qXWjqvxCu4FYGa2j8lkJ4C4XAz74rrtGuBp2qW96CyCIh2APB55rxj4p6zHrvibVZQ4Je4Zi4/iBPA/Cvp+H6anXuZKH7zmPOJUeUBi2RyPl9qpkeTOjgbgSASD2//AF1dnxHGQvA6cdhVKEIGJL5A5Ar9MPUpy1LSsHZ8AEdMA/rVlWCnEZ3LgZPoe4/CsxQUYbRnPcdqv27sIihxnoT3NZyR7dCRfTaW3AYA4Bq1CQWUNyByCPWs+IGRChYgdCPSrcP7oBOuRjJNcsos92lK5pqwXBLYyeBipY9kkZZQd2SPmGCR61WiUsmwYznPJzxVqIrggZIrCR1oU43AZ56GnZJYqTkr096VIHuC/lKWKLlgOy+tIqnYN5CgHjA5/Osrj0JY3ZUDAcDg7uKaMmTzBknPanBw7FBgg9jT1AUgJIHBOCB/CfSqKOi8NzGG7jIbAIAKj19a9l0GdLixUucux24z0xXgunSNBdIC+3ByrgcivXvCt8joqh8kEYJ4ya0pxi3dnHWTtdEvi2xudUlWO3jDFRjPt3rlh4I1M7yBnGWZFOcj6f4V7BbwI0EZwC/UgD8uauwGNfmCBXJ6jsfwq5Yd1HdM+HxOf1aFR06a2PGP+FfX5jDOhLkbgAM9PQDn8Kf/AMK/1NAUd1d1UMVSMjHHckn3P417UYhkELjbyCpqtNGu4ggBm4zmhYJv7RwviTFPseQL4CvA7LGqh2wAcZIou/AlzZymKVQk7EHls8fhXaeJvFMGkW7Rxrul5zx0I7fWuZ8D3lzrniB7ieRnjjVlVCOCT0z9PWiWDUFeUjup5pj6tN1XokRj4eTLgvgnPQtjPtxUy/D5zGqkFgvPPp6Zr1CG1CuQQDx69D2p6wooyck47Ulg0/tHmSz/ABTfxHNfDzwibbUG8tSzEbduOgr3/Wtunac0buVeKEKAeMELwPpXB+A7SJ9WlYgqUjLgqevPIxVT4leMCrS2qyNsHy7l5yMd69WnGNCnZs8rEVq+Y1YqRBe62JPIUtl5DglTkLj3rrdAKz27oH2uwyMeteRaTNLc2wkGWQH5eOldf4Y154dTtI2YgSOFZs8DAyee1edUpr4onbWwTVPToem6JJK0LLKTIwJwx7DsK1EQNtckMCckY6+1Z/hiIzWpd0yCcgg9OeK2vLLBlUYJyeO5renFpHxtR2k0cF4r08pNG6HBLEMRzx6Vyc1vg7yNozz716rq9jC+nyhlxPkKFHYdz9eP1rzzUrcB3Byig5xivoMHO8eU+hy+tzR5X0Oc1OQfZZARkHke5rhp5k85gCRk847V1/iS6FrCEDYYsF6Z47muMdWlmI3oo65xnNb1j6agrq45GMkqxgkHt710llpwtokd1DySDcQvO0Dp+P0rK0W3VdRidwHCk5DDOSRxXXwQqoyuST6d6inC5pN2KsEIACAbR1yamXYsMglIJH8QGMVOsJBDk5GelV58HcSVRsEnI4xXXy26GSdzn9RdRPhZVIB5TBBHv+NQ7PmOw5B+YD09qZdoJbkktwvQ0n2hFOzJ3+w7fWuWbsdEdBX3rKCwySMj1+lR+ck+WRWIUlTnuR1/WrDoGYE4Ix19KaEXdwCPXBrnuN6DEcNJsKkDGQf5059vIAyByQafJtZgMZ4PHrTFKuCoOB1GDnmi5LI2YrhlAY/3SOtSq4wcLg45AFAyikjaR0ye1JgeaCpzxgjFSSRiE7CSM5OAD3zTVhXYrAcgkH296sGQJkABwvoaagAAQD5WOSfQUrgROny7gOTwTTUJjyHYA8MGPp1xUqoVZtwB75HSmzhAFBXkHrRcG7jX2sXLEEfeAqMKsikZIA56dKkkgDlCOMZGPWkhR42YMVMZ55HOfrTuJIYiKCTkEk4we1WUV94BAwOwGMVBK6DkLjd8oHvTY3feNzEMvQZzirTK1NyzgLMSFySMgDoKvG2KwFcZPJLHuO1QaYwkQEnA65zVyRzhlJ47EeldcF1MndEMUbFBGADk8ZOBQYAwYZxtPT1oVlYFCdwByOOhqZCFAXgsSSCeOPSt0S20QNaLtJKAgjnioFsQxwE3Kc5z2FaRYMoByc8YX1qrqF4ltbnaMOfl2k4wfWhoFJs567iBkZEGFzk1HEXgZVHzRA5BbGfzqZmBYliCSeo70oVTEoBzgkk+ue2K529bm0ZXLEbCY7g2HBByD0I7/rUC2rJMxLjDEnryeagcm3Iw+CT1I680NOt1KFBYDIyQfSqvc6Ys0I2EfJwR0qjcFTKwAYjIxkZx7+1asdrHNESeGHQkf1qm9pCjFsEMcqWz2+tQ43NVPuZ2fODIXBAzyvPSnQ2yYDDlj19x9Ksranf8i7e5wetS+WFhZiACM/hirirBzFBywLBEGMY69au2d6YIT5qgnBAwO2f51DZxG5jDsMZJBH0Jq1d26pEqggjHJB6VV7GUpIj85rkEgZD8AntURRFQIQSM4PapopEFttHzv1DUxYxIrySEjaPlwO9K5CfYkt1E7EZyq8nn0p11hSFBwCeao2l49ufMUHOSNwHFOEweeEM2GLDBPfJqbFaliRhHucdewHb2qNRuUkk464bGf0q3dKiEbVUsB82DnPvVMsWXIGR14rNoV2SqeAWBAzjPvTBIVdUZCQzYBPp3pnmO2Aylecg5p4YZILE8ZoSIYZInZC2SBkDPFRNkXIOcEjk+vpTgiIQVUgk7jznP+c0SKxwwIPPf0phdDWch1dhjByDU97cie3JBIcDuOTVfynlYquSuM5A6VO8YRCSSCBuDg9MVorCuNtW8yIAAEjjnvT3iG5gAGzyBg8etVY5zG+C2FJ4UD9frVsbpIy6kEgfTJrRWIuzOnt3ldyQCm3AUjofWoRGkaAEbiDxnORn371oywl7coTtzycHBzUMcZV2ILFSeVbkincnmZWvEaOEMCSOOo6D0rP3B5QM5OOlbGquHtUQDgHOR1rHznlRgqOTioZUW+o13POOue9MAlaRShHTkY6inIEkYjPI6nNTW9uVnBByR0A6+9YM6osewKwlAAN33lo4dgDLvJyCMHI989KZPKVkwUyW7elII2LgglG4IB9Kg6Y6inKkkAEjr74qeLDjkkAj7p71WYHBABDk8cdferELFmBK4IGMe9I1LEKiSQknDEY2+wq9ZbJlmJUqynCkHqR1FZ8ZIZSCFOep7j0rb0mzkuZWB2oqjduPIJ9KaVyZaGlo2rpo93bGc7Ekbafc9q9RW6F3arIgOwjhh3rwP4nagLPTkhgHkSLwWB5J9faux+EXjt9a0CzSZ8wwN5JJ5II6nHU5/WuDEyjTkr9T5nOMFKpS9vBHpJkdIUBQFF4x3AyT/ADNQSOuCVGA3BzU0sqAbVO4knp3FQtiGEgupJJOMcj2rNanwLRmXioitkAjtg9Kx7nBJLsoUjjPf2rTm2ySZcHaf4RWXqKGFEYLuGSeewqrG0DDvZTGuAQD3GP61xGs3INy4BVcjADcA4rqdYuysbbCMnqeuK891/UH83KoCVGQWPX1ArKVmrHvYGLU0zIurxrWVygCyYOQO4PamWSySyea6FSCMEnINUtY1CKS+QRjJYAlQDgewrU0gJDEfNOEY5O7pntTpK7PukvdTNYomGKgR7sHA6CoCR5jEDI4FMuLlFUkDHbI549arJKXYhxiPAIYHr7V6FkkcskaEbhm2tkP0yDwR9K63wj4fNwDOEJjJ2synPXtiuSEUcYVkJdgN3TofSvUfh3cRG1wJlR2G4puwckdMd68bM6jVHlitzzcXUdOm2jq7TRoFlEZxIgGEBHUetb2k+HrK3mLlFRzgKoFGm2IlwQctgYOME10VnamFlLsCW+U5OMCvBwuCpt80onxNWrJ3syaGJoiVJBjxwuOlch468SGwgNjGCDIfmcDlQO3sDWz4n8SW/h+1kETrcXZUhYweFPqSK8e1XVpNUdpp5TLM/wAzMe59cV703ClDUjD4f2kry2LGmMJ9QeSUoUyTtXPGfer2oMZZ02yEKpPyg8Ee9c5pk6BihckMcMPX0rpbK2QOxCAjHJJ6+lRl1P2tT2jZ9LQp2dx0MUUaZEm9hyFx37/zp1/qdvp6ZmcIThl579hRPARbSmIfvACwBOMn61yuGuLxDcqTJ0AByAfWvsqaSWqPSjDmNuLxfEMloyoAHPr1pdV8UW99YxRANkqS3BABz0z3pn9kptwUwCeuARk9B7VQvNHK27hVJ6g5rVz00iUoQRmecJCdgUc8itnSrEXIY4DYAOfX2HvXOPGYpCoGM/xHjFbmga39htfJkAZtxAPoCSR+VebUa6hLRaEtxp2ZCqqwPv2rZsyIkMDHI2hi3oR2z71WFwJi0hIBbqc1JJGYlDA5B7AV8JmtZTnyxeiPPqydR8pO1yASUAAxyPSktb1xKquMqM84xnNZwmLM6B1X0J7+31qzaRsVxuznnJ65r5WcjFQsaXzylyBtJIO7rThIYWLkBn69OnvxRaiRgquWOOAD3qvqMwjEieYBMowAvfPUGuR03UO2iuZ2RvWeoOcBGyOCR7nP/wBeur0XUof7Hlt5XESlWJixyGHTj0rzOG6cWyhRlz1weRWhpkk6yoQWQn1PXNbYbCyVRM9P6qprXQ8r+JlkZNYlliUKoxtIGcE5z/SuPihfJSVQGB6nvXqfjnSpbaWUsuUZiGIPA+hH4ciuBngeV8ktIRxknk195UbjFJ9j7nLbexUexy2reFRcq7wHbLnIHvXJT2EtvK4eMo+cEEdDXrMC+VMAV4IGcjvRqHhy31BJZCQrFcoehyexHesOZM9V2R5CquCPKUMSQGJOMeppzZiJDYyc4xW1rWhTadOqyLgDPzAferDmYzElQVAJwGFWmZ7kTOFXJHzA5+tEciSsSSAT0B4oYEoTnBHzA46+1MihYs0ruSOuCK0uVZBIocMqyEMTgFecGmy2rGMKDg8EEd6eYsXCHzQiZy4xnINX32uNyjdgcewouTexjTnyRhgSQcHFOXZkHdxxjPrVjUYXdAyjJPQjmqsUZyN4BKjk9Mn6VnIuOpv6LKcSISQmOma6GHDjrsJ55HT3rmfDsST30cBO4Mcj8K7Y6cYFDkEgnBAHSuKckmbRYkAL5OADjAYdBVsYMyAHDHsO9DqYLXykJJJDE4HT0pIpcAno2cdOlZ3uWlcnk2YGzIcDOPWmMU2hDhm4yQelIykBSHwe5A5NHkBhlCFJ5OKZaSQPF88RYsqE4BI4Brn/ABfCREAsjE9yCBx9fSuhCOHVCxKj5iSeAfpWD4vjEVupBDbhkYNdVJq5lUfus4GRGHyBDtAOCOcVAoCggSEZ9TnBq0FKsASQWJ4zUTQAB3ABC8++K7Lnn2AuN+x0AJA5A4NOjuHRBuHAJUDPIA6VHvBlVQclscelAjZJMuVIHAC9x9aT1LUSSIl2GZGQA84PUelXGUSjCHBAz9aoDBYnuDnA9KsBgrjBKnG7IPak1c1SL0Y2AHIkzx06VLZs0d3EUJHPO3vVOKQIpVBgE5HtVqFBKUIdo3DDDL2rCotBrQ9E0UmeFsAuRwT61vRSBMAAnIwcjpXPaLIPKBiB3Rn5vr9PpiujhJlhBZCh6gHqa82K7Fy2NO1kY4UnAznPtW3YzCRkCHJzwAOgrmbCRxIVaMKMgA56mtWDUBaOGUhXU10pHDNHeWF4unW5lkdtwyQM4Fea+OvEH9tXMqo+DnaAO59KdqvieW8jdFkKgAg7RXBTXN2k6SKxSUNuBIzgZ/nXbSlyxIp07u7R0GlSH7SgckAHJ29c+n0rrYA25GAwDwQe9cVpVwRMFdjlhk4GTXX2bbclG3ZHINZv3mXOJrW8REYYoGRicd+PpXNeNdMElk0hChlGAQOSPQ+3X866m3VxGoSRwxGWIAII9DUt/pZudOnDhWOMA9citqV4siLcT5QtMWWtyRSFiBITg88ZrtrK3Vtm2UJGTneQSB+FYfifSTo3iQSyKUeVjtx0ZckD+VblipKBNhQE5APOTVYqOzLpSu2XEfa5BJwQSCBU9uDkBgCOu4GoMBdxcgAcDHpVmBDs2ZwoJIXsK86x1GnaN5bgscdh9KvyTAoSG5PAHqO5rOVSNhZSp461NuCsQ5Kkn5RVoxlG45bV3JK/Mw5A9aliicMAQA3oKuWUDzIcxttByZAOCPT2rRhsUVlYEEenWt4s52kita2xKliqjAySDg1T1mKJbdpQACo6Y5NdAoXDAISc4NVr6zSe1kidNyEhiPp0p+pUXFnjuualI900YJMajGPU1QtojtDjAJOeew71u+J9Ae0naQHEbEnGKxoSQCAADjAycVvdJHVDbQvWUoBAc8Z4960k1CSLCBiRnIz2FZtrtAQdWJPGKtiPDYK5OBhv/r1zzkzS6Ow0nUoLopEBifAOwgdMdf0rfWzBQBiQCOCBivOrV/s8quQwdcjevBH/ANau08OeIEk/d3CmVSRgk4xj3rik3clzsbCWCq/KEBeQfWp5LFi7yAYJxgdhV6ECaNXTDJkDJ557VaNsGIIBBzn61pCF0ZuszNgsG2hAAQBn86mXT5YgAAQp4J9a0YYDCCQwVicAmpWQqQxIcg5xnArZQMnVZnLp4JAOQvUkiporRFQheEB7irolD58wYAHO3tSzsuCgHK8HAxzT5EQ6jZUWBcEBcg02/jiNqyEqgVScY5J9M1ZSfylGSCRgYasvV7gBZAMqQcexP1qoxsSrs891EiG4dA2AM5U9j6H35rP3mNcg5J5z6Vp6pDFLI5LAEtuwvr3z+VY87hdygcA4BrZhy3FDMznIwDyTVuIDcpzk/wA6zU1AIcOQFHetCylSdmJcADjae9Yy0M5Rt0LRi2YwmAcksBnFMjhMmGKqYxyCe9aUWwIAyh16kE8EU25uYkQ7ysQX5gBgA89KlJnJZspoEHzgkJ1LAZwKhVUmvRHA4c7gFLds1Fe6mbyZEjQpGpIjXOQAT0q9Y6e6qHA2FjtyR3q37mtiuV9TTkvRaW7iI7nGVIXt61z06JdMSjklvvg9jW29oFQgDLdz2J9arpZjDEJkng47UlMcbRM4WjkBBjaOciqZgRN+enPB7VtTMlojO6kccH3rAv7kyTEk7AMEe/tVas2V2PhuXgkDRvsCnGQRk/hT7vW5naQvksfvHOd57Z+lY00/zgk4Oeg71DcXBKkMSAQFVVHJP+NaRbNOTqyS6v2eIJKDxyMVmyMxjDlwG9PSnMybVYu3J+bcBwP61VvMxzoCxIkG4HHUf5FbWbKSRf0m8lt5RuAcEjjOMj0HvXSyP8u8OQCMbTjvXHxsVKlBkAfxd/etaLUkZBvBbAwQD37da0gnE8jHUXVXuodcSpBkFjjO0lhnOaw7y58oOm0A4wrZ6VZ1DUA0TAHLDp7Cufu5jMUZ2LnHAz0rqi+55EcLJfEi7pWpzafMCHJOckg9cd69g8LeJVvoYA7j5gOOhx64rweVXGWUkIBkkdq6Lwn4hFk0csbhgDkkjOAD/wDrrixFCNT3lueph26TPoJnBAcjCkdKgliwAQMDOcH1rD0LxMupRICQ288N0zWzLNvAAcAV50bLQ9qCvqjlvE1jKxdVIQsckr0x6D2rmYnCtIhRlIJAJHSu51gBowg+dm7Dt71xU6NFKNjeaCTls9Oeldad0aWZNE4WNXD7ByDv4x+NTnMaoc4DDIPXIqvIyuqIUBDDB5yCRTxNsjACAIBgADpWbM2i9G6BonG4AnkE8fWrYdFk3kjBGSfWsYXIGxgm5ScEeg9autIJkJJAIHOOmPWkkZtGnbXKFg8bfKehPatZb0WShmkRzt3fKcfh9a5D7eIo1BIIHUDpWVqmru+whsJkEH6VtGJk4pHcw6kNTuY0QGN2JBBPQAEkn24rE1vX0aN4xJ5o5GVOQffNV/Bl3LdM0qLjaxAaQ5yD1/DkiqXiyxFtdOE2hCTjZ0znt7U3JxdkKLjfQh06489tobIB4wela64Gd5zjoBXL6akyEuVCxg8MpySe+R+VdXbqhUMTgEA4PUVmm2W2EbF4xvBDqc4qZd7RglCp7gnpTo0jYkgseg4FSsAowCT7UPUgqxKwIJ+Vh15zSzkAtKQFXsAetWJBDFCgBYsOp7Yrn9fvthGxygI5UAkH8e1KxSTbKWo3InlIDZQnO3PQ1TJEsgXaSRwD/SqscouZCRkAHOTxVoYyGAAPTgnn3p2OiMSwrCNSShLA4wvpQZEJ4HPoB1qMu6TlSQY9uASO9JBtRMElm7E96d7GiiWEI3EEY4zn0NAuWQqWUE5wc9MUyVyyAEYJ4AFIrId0ZOR1GetPmLUe51Equm5yC/GCFHY1NFGhhUkYbAwD6VIgBZiDgr1FIAcsC2VPt09q4LFpkcaIu4lCDnAHqPWrMYZkwhBbIGD2HemqrbDuAyOmKngjcbXCYGcHnvVpDZJbQKjEmRcdCzAnn0+tWBFsAAYMCM/L2qQKUQkAAtycDrU1vaGSIorKHVd2MgcH3quUzbKoVwACcjPHPQVPeQiBYCSp3gNx29qfjYoV9oI6mlYBypIUnGBj0pcouYEWNgCBls8D196eQIyCTgE9WPNMQAHOdoHHSpsGRCCdyngnGDj601EG0wV2Yg5zwNox3oWNCxDghhyMDrTlQxllRGRlHBY5I9801CWJkJwep5q0hXHmNRlhyFHQnmmYBYMU5659KejhpAVbK9yvT3FSRhXlO4gRjnI+nSqegrkAUb85AOOmaVMhiS2Y88Y61IMOMkKCR8yg9DnimHcpII4PYCspMTaZI0gVlYEbSMHIrI1SZIEdwABnlif0rR2lFwpLKDvwRya47xdqAAePGVJBwO1YOTMpyUUct4kvzLKUVipJJA7GuQnb5wHOSOwB5P1rRvbp7iQhFJIOCSeDWZukDEgEhTgqO/v9K743scTldjZHPSMYwOhHU/4U1vlAJwSRkrUyyAyEAqQBh8D5j6DPamSYKgtkkcHiqehA2JkYlQoUnsO9JLhdoBwe9KqrkFThgemKiuFDShQSCSOB3pN2FYmJXYYyhIOMnOMc5oSMK7EgHjjjoPSnbSUKkEc96eoIK8Eg9/SouFis0Y8pzgHnpTFRXKsAwcAggngj6Vb2hTkEAd/aqsnmOcA4UEkEVSYrMhjGIygUE5I6Umw5yQSQMDFTrHjIPzFuxOMUoVY03H5iBgN1/StVqQ0VDEA+SvzAc57U4EjAxgevqPrUjqQ4cEkHIINTJCZEZFQkAbs+lDRPMluJHOAFAOWA5WpPOYFW3EFTkgdqms9OeUoQgIz8zD0rQk0cxgMBjPf0rKQlVgnYyjmQkkZAOQc9aYih1w5IU84FX5bQxqQT14HHSqyxtGpJwPQnvWJrGSexHG5MgO0FMYOe1RkCQ4J5BqVgDkg4OM4qDAkUgnyx/e9KpM1LDSDAiQAPjnPSoVDNwwyGJAKjjin5Tg5BekacYyoIZecDvWqYgdPkYHgEYHPIqKV3ICBiABtC560PKXIwM5HIx0NRqhY5wAQM5PYVdxWA5C4ByoOSQaC6thWZi56NnjFTxRFkIC/KpJOO9C2hcHIwew9KVw0GPEHiOGIORg55B9c/hT0tUUAlgCTnIGeasCELGiKCQvJz69/wpzKu1RgLjuBgUXM5LTQdaJsmBB74+tdDHIRCFKg7cZwOTmsSFgsoVQGOBz1zW5YByzlo9q4B9hVpHi4pdzStIV2BgoJA5DDtVtIh5oAc56gA1XhRwgABG7nI7ipIXczAqAxAPPoKJaHztRXZoxoduXBBYY+lMbD/ALsDjoWx0pElJmVHRim0ksOx9KeZAM4AweASetc8jmSZn3sZaBhncAcA+3rXB3sb+dIGIChjjAr0OVBIhyCCMjg/0ri9YtDbyvg7iTk54xWHU97LnaVmc8geO5GQrHnk9Aai8qUSTlnBPXr1/CnSOTOwAIIPX1poBJOThj0raKPpVcWMlYyzjvx7VJkcOTk5GMdRiq+fNXAJA6ZxWppFhLPPEkaeYxIAGM5Oepq5SUIuTCUlFXZ3fwq0iW+v3uWQqkZG0sMBievFfSeg2bQmKUcsOMdAR64rhfh94RGm6RbAZeZRiQ8cn1z3r0qykKCIgsnlDauTggE8/wA6/DOI8wWLxDUdkfC5livaz5Y7G1buVBUOxI55Xg/jUv7uWQKUJJ5CZxmobddzIWGVBycd6mmgIy27IzxzzXwrPnnIrXTOYyFJXHI9jWLLblpS5OXLZY9z61tToflABIAyT61XZYxkAgyHnBPQVUZOL0BSMhdOaRlYLlSTn3q7DpcYRxKmXYjBIxj14q0Z0jA5AJPPFE17D5QKkrIDyTzkVvzN7mibYqRIOEARweuKBIMkAggHkmqxvAygqSjZ5OP6VDFcqGCbsszden4UWRVjQaYW7eaSCCNoA7mmQzl5SWBL5yADjmql2XLAKCB6kdKNNKQklxgDkH1pX0uQ4mzcKGQO7MxIwSRyPaudvIg00hBUYGQSep9MVvXVwFgG4EZ5AzWFOiSuWdVfByM849KqL11BKxXhtmlySu0DqfWta1jZIyOpbDEjvS20XygFMDHU96tLalMsj5OM4FOTbExqoeABgDqCKtRMcAgA7v7o60wA+WCVwRycnrV3ToTLMpBUJkce1JK7sQZHiRooNHwTtkkYqFPcY/8A114Vrjs80oLhwWIBU9B6V7P8S7wQ2bwI2x1O4lRkgZHHPrjH414XfM0moTmJdqE7gMcD196/SOG6PLBzsffcO0dHUIOAMEDGeCaWSQeYuCAO49qZgjBJBI/Spi6NLgKAVAJFffJn3kVoTWzK8gYDIzg5q8UCOQRgMcgjoaqwsfOBKZyMgLxxV0upMYAyRySR39K0LHgjZlWLDgEZGM0JIHVgCQ46ZFRJGQxUDAznJ559qFzuZnPTP50r2GieSYyoiSAAY42qBUKqxkIJwBzz0pd6EgsQT+eKaLhlUsBlicAH0ocmUKdqqzgFGJ65zmmG6UFgCTkenX2qCSVlQkjnqQKwdc1gQQSBCEYDJHTNJO7sTKyV2YvjfxQDG8UQLoCV4/WvML5Tdvu2Eeje3pW5qYbUsqzEHcMEHGOetTJpK72jSRXGeDgjI/GvUpx5F7p4dSpKcjlrezabKKNqrwB6V0Gj6OtptLkKueTjua04dMjt8MVBDNtIXqcd/p71bSMKCu3Knpk9MVMqklodNGlzK7FixIoYDAzjBHQUk7o0iBQ2eQeOAPrSzZThVwe2Kb5jsgAGD1P17cVz3ud8Y2CbCshU4IFRtkQhhwCxHvmnEEnLnLA1HcoJQTFKpdedrDoapI0WhAsgMgLAFcenNK8qyoUYEk8lRxgA8c/0pBEoK88AcioydoAByR0PrVBzIeYg8RYOyuvKkY2/iKYzb4g5O4nKk9jSiVypDLkd+elRqyrvYKTx0J4qiW7DkywBB2lRwAOtNRkaf5nZRgnIHfHA/GmrL8u4syA4xiomdud53DoOMYp6ktkhZR1yW6g03ATBY4PoOaQJnkHIpvm4cEHBHOfemkyW0I8jFmIKhT1YnoaZ5pmVSwAccUhmfBEiAPyRtPbsaasgYEDhvU8YrRRIY8fNgYz3phxkggA9jnkUiEgEAgkHk560z95gkgEg4GD0quUjUScAMSxIyM5Pc1FEPlLgkt0Bp00xkAAXGOOaYsxK4VcHOPp71Ng1FkkXClgAw+XJPUmmy7jOY8gsMdDT2cMSCqjHQnnJNMWFd4YZLk5J9TRcpGrpliXKuAd6HP4+oro7GES26ExKobk4GCfqaz9KU+WgVGZyQSwySB0P4V0VpGxCAkDacY9qwqSVj06KQWdrsYgAFcEYx61oQWrIQAgA6fWlt4xHJnOc84q+iGZ0AYoM/MFGeOxrhbOuwR23lhQeAeT65qzDbqpwU3MRnd0B/D3pkZfcoHJztyR1q5skBJBBIAGD2NTuJoYljEI3VowCcbRn7pqT+yoJJEQkbjwGIxnHNWIomJBYDHeryQnzA5UMgGAuec01BmMjMk0OB3VNgJ9cVmXfhVZcjygpJIJPQjtwK60R5AIBLDoDUgw3BwRjqK0jGS6nNKx51deBicFVwoJwMcGue1LwhIkpWKMluhHpjvXtEsAkjAI5bByeeh/+tVW50+KeUyFCGYZ3+pPXrWiUkc8kjwa48NSW8bsRhsYrNn06WPYzISp+U+w7Gvebjw7FI6kIQDkHofxrltY8KmdyZEVQDwemR2quecd0ZuD6HkMlupySSMjIGKRYUEYw2W/iJGMGuv1rQJHd5ApYHhieAG9K52ewljbBAAHGMZreM3JGbi1uUIy2ChcOQcZUEA10ejTGSCNSdg3gDIwSR/T3rnArw7k2F9vU+ua2dGmDqoAzt4wTTm00XBao7DLtGVQAt1yO/wCNOaTyjCHjBKZ6d8+tQ2zyLGFRAA3ykHsPX60SxvtOxsEHLEj+Edq8uZ6C8xSqM7AMATyRjpTGULny3EgHBZTwTTFjHmAsWBBxk9DVgbFBRAAAM9KwKKoiEhctzkZye9UNSBSJwcEY4IrWkYxgsTxx07VjalIXTBHOc4IxxW9NvYym3Y56aQoyKeSxA+UZ/P0r1f4DeAj4o1l7+SEmztiQD1PmAjjHpjvXnGk6fPrWoxWlkvmTSNtAPGB3P4V9sfC3wVbeDvD0FrEgE7KGlkAxknnH5814fEGY/U8M4Q+KR8ZneN+rUeRbs6OOIQ2qRquEwMN6imkFCCDkEYAz3q3PEhQiTduyQPL5HXjJ7cVCysqjgjBwAwx/+uvwyo5Ntye5+Xczk79y7piJKgJIAweO9RajpiyRymU5QAngHIx/M1f0kpKCNoJBGQe9alxYiWJCSCWGSMdKw5kupPPZnlF9prBWOwjJ6dMVlPalCMDBHr3r0bU9IKsSAcEHnGMVz91pTxFiwUjH3ScZHeumniLaM7YVE+pzFtOVfBGRnk/0rVt4luGCAFwemO1Qf2XLJIBDATGTghT938Dziuk0nSUtcyuckALgnp6YFdFScd0zVzVhdP0gW2ZCoA56+tXnnGzAGSBwvv7UXDlpF2dduCCeMjvWVdySCQ7MdeSK5uYw1e43UNRYg4+fJ5J7H0xWXdSOykOANvGfT8a0Y7MByzDI5wD/ADqjNGWYgncT69jVxaN4pGfAxjcmMgyZ4BOOPXPpXX+F/EbpMLeZwr9V+YHIHU8VyskRKklQf4cetPt2ezkUqAAOgPr9a3dmjRwjJWZ6ne6nHLbMChdihCurYAJ9a8X8V3Ky3jg/MQcZI7/Wu+GpBdGuZnfBij3gL3OQMfqeleT61d+feSBYyiYGCSCCe59a/RuD6HPWdU8x0+WViDKM5zwaDlSccH+dRoBtz1P9aRN2DliSeMHtX7MhvQmZSEJY/Lj7uO9UJQGYEIxAHft7VZLkyBD8wPcHpUUgKCUgknB4Pr/Sh6mkHYy7lgpYHkZ3ZNc1quvOjSQxOU3cHAyeK09c1H7OjjO6XGAo6D6muHuFEsskqqInbqBzk+przcROy5UfdZJl3tmq1RaGraanc2M2+OQqWOSSe9Qz6jLqtw7yvlwTjnr7msyVnjJV03ow4O7GGH86sRXIMQBIAAByBXk+yinc+8jQhF3SEu4woI2CJgdw29/WqcgCgHJL981I8gfLFgQOAPWq6ybSMnKDnPr7Vqo2N4poS5csyEqB7AYqGTCAhFCk84PemzMGlYByUB3Ant7U2Tc2xlGQB+dWkajXcZyW3EruAHXHqR2prboUJABQqcAcmkulDbSOo4OaYoGCSSAByK0RJGhDIgIwQMlep+lRq6ZIcEemKRmKMGAye2R0qNpSWOEyCeuenrWiM2x0s6BSAckjOPSqk028AEZGc9akEIMmwAuMfePOamh0Wa6Z0j3K2BjjkZ71pG72OOdSENZMzZ1KAMCWBHIHNWrPS57vJRCMjAJHSuq03wgsccZmO49yBW8mn29kFY/IqjcCPb+daKLW6PCr5rCL5aerONXw/BaW6y3J3OMHgd6p3F6FygHDEkYH5fzqXWtQa6viiMQoBJUdqypSQ6c5AHJJ6D1rS8baHr4WM5x56j3JZJhwwGT7+tOsFXzSTkMFA+g+vrVZwHPDYbrjPUVp20eYkYgKRzwec1F7nqRhYdtLxEkEHvnvShSNoHA/lQrbwwByckde9EQBYFzhPQHBH40zQhdTuAVcEnnHepBAisw4JwCVPf2oYrAQDJvLcjIxg0SRBW8yOLMjgdZMgn+lK1g1ARncAAAoGAPT8KzGlRpyhwBkgt71pESAgMgDt98xnKj1APeoY9MaWZwUwWyelZykkS7lTIDcAAZxmnmBzKQACh6EVt2nh55YySSFUD5D3I7/AI10MPhdFSKQnBAB24rH2sSbs5mz0mSRA5Rgo6nufwrTgsREoVyXQndhhjnscetdNBbiJwSmQBgL6H1qncW53glgCTwDWbqFJmeVM0iRKpDYJDjsa04bM26BmADkBSV7mlihCs7Fo0OCee49B708z7IwFOSR1qOa4O7H+bIuF2grjk55B+lOjAeWKIliSCScdKgtZA0mCMAnJY9M1p2ts9rZfa5SoaaRkjicgHaOMjHY8kd6OW5zzfLuMljaGR4idwU4BHQjH601BLHllOBjG09DQXAlIY44zyaje4GWBYk9yPSk1YItskk+ZMAgHvk0RkrIApDrt27T0B9aqoQsWAhAz+dWbeeLLAZDAchhgfn3pJGqTJEjMZADEHqcnvUkxeMkK2S3LZqDzg8YBOCoxgf40CdISpJJJGcGqSGk2TwTSLkSbTg/KVFSyIdqySAkZPTucf8A16oLeRecADgd8+tXZJjIpRTlDz9DWyRVn2MTWcgiQEnaCN386yjGUUGNVORnb6CuhuLczQkhSR05HGazJ7VIkbau1jhuO9VY2jaxmqxMjZGDjGaNzK6KiEEAlnz19OKlkUSMMptK4Yt0Ap5Mb7QBwc5OetSDfkSM5ZEZz5krHBycnA9/SgIysSWIVhggHrTSgBYLwdvHFPCgRKM5fGCR60uYzuNTAfayrKnoe49D61dhIjIIUIPRRgCqcSHeSDkryB61pwoJIwQhbBwQPepuVoSFg6kYyD04psbCQEgjGOBSsrFwABgHBHrTsFmDEAYOBgVFikLJGyMEYAjaGG09c+/tTiGE6ICcEZJA4x/jSuACDICygcgdxTUZkZQoZuy98f8A1qSVitTQjhTJUA9Oh71KFTAGM4P5VXQsHJcnJHPNTDJkDb1CEc0ybMmXJJBHBOAadkBxhcgjjJpjyEYUAnHOfalQ7yQCQfakLVEywr8pJAyckHpQZEQSySkEBvlH+zj+eaaC+4A4KqM89q5PxlrbxWpjgwCTyRzgdjitIPUhvqYPiPxONS1AxxtvigyhAOATnkH6etc+9uzggAM4YMjZ6N/TrVWeXfNkgKScsQep9atW7BkIc5BByM13RklocNROWrMrUbJwWUgEMMnnr61jHC7wQcDjJrrpbNLiN1Y7lYY49PSucvo448IRsOT+VaxkedNWKiznehGQMYAHr61qws8KlZCgIwchs8H19KxghLZUc5wPpViMOHjDtlS43A85XIz+matvTQ5ZvRn01+zD8J4/FerW/iK8i32EAKxBv437nHoPWvte001YY4YowMkEKgGMgV8ceC/2i7HwJoNlp2mIFjEe3AHAAHQ4qbUv2sb+SMCAbnPYsVCg9wea/Jc2yfMMyxLqSi7dD8/x2Bx2Nq3tofYVyUiQBiVfAyCpGPY1VuLy0hjdi4JAyQXAJHsO59q+EdZ/aj1uRyYJN7dgZSB9e4Nc1N+0X4jmZnldSw6YY8H39a4KXB+Lqb6HFHIsQ/iP0ElvrOIFpTGRjK+YSMe4x1NMTVLZgSbiNFbpzn9Bk1+eU3x319o1cT4fksNxK+2Bng0n/C9PED4LT5B7rIRj6j/69bPgnFP7SNlkdXufogms2CxnF1HgDCjOOc+9XbHV7NmVVuUlbuAwOPyr85B8dNfdCrSvFtbgq2dw/GvVvg38WbmXSc6hdsbwysSWbqpPA/KvPxXCGLw0Odu/oZ1MlqQXM2fX+s+MbKycxW8oupSCN8eSAfQnFcHqniKe/UmYkAEsFXOATx+Nc3H4ng1GIgSrvcDocZFJeXCJuKsFj2gYY9D3Oa8T6lGjpKOphDDKm9iO8neTJAJ5JH+Fc9fENuX5tw52qOp+ta1xK4UgjGRj8+9YtxH5BLE4Oe560fDokdsLIoyyCJSoZnIP8QAOPwqlcTA4YE5znntVqWc7nZAFJyvI6Cs24crnjOB3710wV3c6oorXT+ZGQQzhuCE6mvW/h3dEaBDI54IGBnkD0xXj0UplAbGOcEV6x4RhNpYRYQMpAODnFbVvcSRFRe6dq+opGAxLAggnJzk1zfiORLlS5XeOpBHSprmUkMCFYE9d2SMVk6g7SQgEhAuSAOpPua4alS6s2cVjAjCxXDBQCmMnnvVtCHA5wO/HSsqaUxXJTJAbgjoDVuG5GCgTtx6muWcW0mFmPubcIolVeBwSBkVkarcR2sBUjAGTkDp3rondxakl9iYwQAefbjrXCeNb42VlO4bB2Ek+3eujDQdSagaU4uTOR+GkUfib43m4dvMt7GIhiRkJI2cceprV/aYgd4rMucyLkEnjYBnjHqat/st6RHeQ63q8yGL7VcOquwxkBcLnPvnBp37SkctxDCFhUsMISCSFAHJBHc4+nNfoSfs8dTpLaKS/z/E74+7WSPlGVjG0oYZZScNnrS2W43sSBMs5DfNwAARk/QU6ZMzOByVJByOhqfTIi86glTJ03AY4zX6gpe6fUbo7eBjIkilUMZbcMDqRnn261DcARQyuVwuQMnsSeK6rwjocWoGGMqC6sSecZXAxz+f+Na3i7wnFZQgxDAYZwBjnv+teU80oQqeze541VqM7M8ukyd5cZVhggdx6UuVjbYQQAM4JxTrgeXIVIJAJHIxVbJmcljwOASf6V6inGSuiktLjVZ0VmTKFiWAbBwD2rT0O5aC6BBJBboO5rY8NeDpdddAzhIgMhipOQe9b2ofDZrUv5MiSgDKyQ5GT64PT8a8fFY/C026U5ak+0jF2uaNtcCaABBh8Ak9qtqzKSQAOcD6Vm6dp7QFVdWDgYIz1qy7u0hU8LjNfC1uVyfK9CXrsacpBg3vk4BJzVaJkkRWUZGO5/pSmVmTK8DGCD3FRRZeYbFxgZwO1cTRm0zVtgiYZgSScfL2NXo5ArOCxII2k9c4rOhVZACHJ7jHPNaVsjyZQjsM57+vNcrRlJGb4n1L+x9KleNJDO2QrH7gHfn15rwbUiftZlIILuTISCck19S2/gyPxNpF2SGJgyzFuMADJ+orwDx7aLp2qTW8QMSoSoI6OPU/yxX2vD0oRuuXXuKEot2W5wzIJC4LZGcY9vSs8wrGzkDJBOBWvOjOxCAEr0wMZqjPCjOJDCFkAIZxnJz6196mdKdiG3i8xC5ZVYHOBnken1qbcYVJxtyQ2D3z3/KnWyKxQHkcA8f4U7UIntpWQjBHIz0A+tSz06FQnjkXfk4BHfNXOAQykkkA4znFZVvtjUA5OeSxOcVfhYEEICB3yetc8kfQ0ZmlACxV2yFI5I5PtxVp4TCA6Hf0OBwPcfhVKGduMAAdiPSp4gscexBgA5A9K5pKx6cG2XJjFIA5ygyMAMRz6e9Ksm4kA5I9ulRq5NuyEgq2Nwz19KmjIjUqoxjpmsGboNxzuI2sMYxzmpcFUdzgk8gYxmkBCgEKWBPzAmhlPnDAyg5GfSmMmgdnwdoAI6HpXpPgfUnDxxNuYMQQQcDj2715khM1wHzhVIyBxn/61elfCq1N3qVxcyjMSEooxkAkZP0xWlN67HnY6oqNGUn2PY7X5gRnDN8xIHA9h6CrkSsAcjKk8+9MSWN8EA7gAp7cAY/lU5mS2hdwMIuWJY4IFetCLZ+KVpuc2xJHSNCSQuAec1594u8bppwltoCs9xwC6n7oPtVHxr4/BvDYWJU4G9iCeMjGM/nXns0hLyOzs7H5iTz71c5KC8z6TLMolWtVrL3RXDy3Fzdz3EsrykblYkgAegr0v4XaYY7AXLoRcOzMAcEFT04+mK83WMzRDyyYi6jO4cgn2r3Hwdpz2GnwEAKSg3ce3avNu5ytuetnDjh8P7OGhukAIB1IPIPBqJ5AgIycemOlTNl2LkkjOMVDdqfKYggqoJI9B3rujofARt1Oi8HzHToZ7xVUsVI3NzjI649q8i8UX73mrXJBJVn2ox7+px2r1vRoAfDSAkmWXLIc8FK8X166X+1ZRGGEW4kFxtIIPIwamV5yUT38uinU0O68MacFsEiLAtjnJrQ/siWK4SYblVc7Qo4Of51j+FL0z2QdR5pBx8p6e9dBNfC2kiKOQrMoJPavX9lH2ex6dZzjex67oKm10+BHGN0akbR1wME/ia0pnS1ge4kJREALP6Vm6JIZ9MhIIYBQAOOnp78mm+Mbwr4cmhjXMjDDMTgqvXKjBycgV5OkUfnVWLlVa8xvmfb/MO0KASQAc5X1/Ic15/wCIQ0JYE7yDnaOePWrGieKBZAQ3IaSNVOFLYPB457VyXjDxAbu4P2YFVByDnkH0+nvXbgK8HPc9zAYecahzfiG5F5eMUIbChQoPTGef1rHhQeYQ0ZEq4wR1PvWxZac12jyOpTJOSRwT3/Os+/tTHeJJsAkRcAgYOD6nvXsTtJ3Ps4JJWIVkkSVHjcM6tuViO4rZh12e3IlmDSuTgsDggen0rHjyDnBznAwKmdmljKE4PYtUqTjsU4pnQxa3E6NvYse4qpeakkwKRkjgEknpz0rFUiMEAHJHU9qlwFQhSAT19aHUbIUEiQKZnZiMcnFLgAAOQTnGAO1MjkXDEnPNSFkZQcnrXLJ3HsSMvlIB1AGPpUQIKknGAeM9qWVyuMAlKCUIywBPUVAgGMhzkHoM01MrIGKZOafvYoGOFA5/CiQtgOD8nUe9BOo59vIXgE8ioyrFWwcHoBjrSAsWBOACM8evenHBfeWYDGAvYmkxakbo24EoVYAdsZHamjfIdrNgY7CnlIiA4RU28lgSMn35pWj3BAABkHkf40LUY13BJLOxJPJPc05h5hBAOB6d6Y6gIoIyQcEg/rSxyDbGQ+SeASMZNOxLEGHchwAD2BznHf2pzhhFgDJzxmn5UkkggjkmmEKzg9SBnAPapJTK3zgksQQPUZqQIqjcDyeSD607ZiUksAOox2o+d5AAFII2kHvk9auN0UncfDetZ4GSQ3Wt+1nS4hVg4AJxhvWuYuYhJJkHA5OAMVHFcukoKyHIAUoOhwcg10QlbcLHWkGMEKARnOc9KhlBALEZHXOelZsOtPGridMoRwynkGpJtaEseUiJDEcKQc+ldalEizLq3RjjZ5HRNozljjNYl9fi8IKlSM5wecmmXl3c3I2M4CdgFAIH+PvWbOrh96nIH6n0qZSVtGbQgupZe7Qvkgls8MT0PrTFu0jCqz4MmWGBjODz+pqogdmZF3M7AsQo4Cjrn+dPit2ZwWAbAJX2rDc6IwSJJ7sNhYyWLclj0AA5p9oXidpGKkNjHPOe/FNEBERcgFvQDpToYDuOMuMbueMVpFWNkomvBcK8RZTgZ2n607eZHAABHbPes+LMCEOcgHJPtTUv7meQBADGhLAYwee+auwONzUKnkEgA4PJ7jvSrh4G3EFQdpI7E1k3DSrHhiQeowaki1FTB0wcDnHWloYuLHxXj2+YgAR6jHFRS3ckkMhkAXIwADyPfNVghC5RQxLEsfVewqxFA7KSBubsKhsi1iC3/dBVUszAcEHkmtCG4QW6xuxyT+tVjA6EhxhsdRToIGupSo4YHoe3vWbdxMvQwxyRG1GDGZRKf94Aj8etVLy3MFxuDbuPl46UiXktlcK8L7HQ/eAyD61JcStdsHfg9SB3polXQ2Oc5IlOSeg9RSl1OEUbSASB60ioVwgXJIyD6e2afjyQC4OW4zjNSyxqgvhixBB6GnMrfKAQACeo6ingbwcjJ5OB3qONhJKxZCCB8vOAD3pJEtEqqCgKuAQeQe9M3KgBIYse+ScfhTmAVQCSTuzlTwBQeZCxGCMjnvVrQkhbKjaVJHcYpWkDIcnJAIxipOSSSCTjp7UKUVyGXGeoPcVSYJoz5GUIWAyV6exrTtL21eIM5KAAbs8j61nTRHfIiDEe8sAfeqq2kk8xQAgY6qapMdost3VwlxdOIXLoo4IGMetNs7w7mAO4t8ozzUq6U7AhV5BBx3z61a07RzE4MhRVAY/KvfB/Un+daJkuyKtxp1zkkurhgGAXI2+2T1/Cqi6dM5AMRA7N1zXSFyygOQAOg/rUIc7SMg7ew4BPrSauZqTOXe1WKQkrtIOOD1p0MQeTzAdpU5IzgmnX5d7pwikHHBPQUttbu6ggFWBwT61g0dUBJlE8xJYZXsKaVHykNnngmrC2wjmO8AM3ORSeWRNkggE8KT0qTqiyIKQxYjBBwDng0qRkkAttOeac4BkIbgDtUseIyVJGCMjPYVNjVMkMbhASQQMZPtXVeGmElo8sw2OGKhR2Ud+PWuSUl4wASoJxzxkV1OmBLWyDSEFT/d4PHSrSImtNTy/4u3xub+SIHEWeCDg4HQ59c1ofAe9lbVbuDcViKqwVWyRgnJ9+ADXG/Ea+SfWHCkI4yCo5Ayev1NdR+zxETrep3qKZA+y2GOQAByf1rxsfPVRZ0Y+EY5e7n0kpJYOuCAMjPBNVmkB3EnB7gnOKeAqqgMmDkrtIqJtiSONgbaAfmHB9venFn401qVZ9uSwOQOCCawNTnBDqTtI53Vs6ggbDdMHt2rmNRBYOr8Lg81ujelG7OY1aQzK43Eg9xxXB6yQXJzyM4OeK6vU5yrOikkjJIzjNcJrkxUtIBkZOR7Vx1Hdn02CjZpmQYjPfAghFAGHPrnn8K6tbw6baqgjErsOCQDXIREG6i2Hah4I9RWvdzvLIiDkABVA7/wD160pOx9RF3VmTLdtPMVOAARn0Ga2BYyo4jVVmTaWLDoPSq2kaMZoyfvkEMw7gA12WmaXHKmxwSM9h2zXpRfMtjKpNROegsptsYkJDZBJA6j61u6RM1jfmWBivOME9uwJrXvdPRLb5BkDoCMGqaW5AVwAD1IA618xmkpKSXQ8XEVeZcp3Gm+PbuGIRxwgv/wA9GPGO/FT3vjbUrkBElYZGAR29q4+2yhAJGSeceprXsLI3tyoG4EHaQp6HtXFSxE4LQ8GUIRd7Fa51Ge8Eu8ZcEBiDySehrKlLw5HIZgck16ppPgpI4y5RJHlGSMZIx/WuL8f6WNFnnQbVZSpZSQCMjPTrWsqlWq9dS6NZOahE5K3uxaXkbOQYjwxJ6GvRtDnS7hJBVxwPlIyc9OO9eTCQyZB4JHI7gVraNql1pBja2fBRtwEgyCB7V9Jl1D2Os+p9CqLUbnp00IiO9gRnggDNc/q1nHZ38M+1kRk3EHnOT1HtxVuz8eQ3jr9pCwEgKwwACT6VD4jv7eRElt5FmKMrDB6DuD+tfU04JrQzvKLs0aVvCwaEIeZV3AE9PY+9TxQpIjo4BbB69j61X0bX7TUbYIzRCcHAVvvY9auPtjIAZTnIB65zWqWupDb6nE6xpxgvGzhiM8+vNR2ED5csg4OB7ir/AIj8xSYyozkEnPOc/wCFU7VtkRySC3Qg18hntX2MOWPUqTbgXWTYQSOVIwAetaF3qaSwKFTDgYJwAM1iz6gkKLuIIA475qsNWSaUFTkA4IIxX5tObfxHKqbZfSN2mwRg9TW7ocYuJlgIwzEAH0JNY9vISy5Iw3PHYVqWh8iUOCQCQQe49641ytlSWljV1Ai3ibaQxUlTz0rlbi6ErAsx80k4HqBjn9a27y4SFJHcFnI43ZAOawUQSSllwoyOFr1MHSVSVrHZgo8stS7CwwEIGGHXrmuh0qAnYSSNo4ANZUVpvVH24B6Z71s6f+6VVBAFfV4bA8sk2ey5aaE/xA0yC80lZdmCV3bi2dx7n868VuLUrcOVOAeg9K9v8RtDF4fcMQQ8mCCeen8q8U1a5AuHfBBUkgeoFeljqSVNSsezlTkm0I6JtVFDb2GS2OAamsrd9riQkgDgAdabbst0odTk5yTjFX1JAU4yScYAr5zmPo3IzdS0mPUbRo5VwyHKHHQYOeD1PIryzxDor6HcOpDyJxgkZxnpXs7KPu78jscZzWJ4g0dL+3kBXDdiOtawfcSZ4t8rblY8+pHJ9aa8RRGCnBI44q/qunPYXMhnJQMxJ9z61VBUFCCxGccnpWz06F2K5UBQHGQOR9aRA6OQGIGeg7irEuCpYruBOSAeSaRHGBlCDjvU3GNVSzMzEbegGOlRPGFIcggfzq7MyzWpAG1144FUmHygPkhh69D60nqUi5oEwGqW8iHDq/DDn5SCCPxr2aO2SWBSUCAgMB6givEtJljtNQil6qucjPX0rubH4kC2jC3FnLckHAMTKMDt949PpXO6XPK5tFJHTXuh5ciDlcA5Y9CRz+tZEkTW0jq5wcFflORV6LxzZ3LAMNgIyQe49M+tVNRvbK+nVoH+6MbF4z9RT9lyo2T1I0yQmXBA4PuabNK1ujqDg+pHSopGGCQApGAPegPvJLHOOCPWs3FmqSZM6yMwJBD4zj1GM1zfie7LHAjJUAEt2Fb7ytIxYgknjk+lcr4w33Enmuf3gBA2jAPtgVpSVmZVV7pz+1ZHJJwByB61EzIgYBNwz0pkQcHG0ZH3jnke1SgB4ZDGQGHIB7+1ddzzXGxGGXzBlOc5JHNNuOoKnO44AxUiyNsB24zjIx+dToUAc7CeOCex9aaY1dFRowkiKG2Ow4OM49akBILYIAAx65p8rkxjZhmHGPU/4VFErngFY2PB3jOKpstEyhyoYEKAcHPcelXY5DE/HI7Y7mqMLtuIAyRx7Gnb2NwhOQVORjsaxdi0d74aumO0A5JAyTwM9+K6yOZQpYseDmvPtDuwW25wSckjiukE8k+E3YjAx15JPf8ADFcbgk9jRu6OhfVlRQAPmHIaqkl+8shkeQl29ulZMs0qEhhtCjO49CKb9paRASoAAyGBrWLSMXG5pXFxGqAFirNwcDpVUSjZKsibSOFYnrVWacyyRqDuJXcMfyqUBuGVcljhs9qHMSgX9Lgd3BIKkDv29K6K0EsUilxlT6VkaYzxqfl3qehA5/8A1V0FtkMpY5VgMrjvSjK5D0Og051JjCt8x4IHODXR29qJrdo8Alht/GuX06BIyCh2OWJPPXt+ddRppcMikscEHgA5P17VqpWOWbPA/jLoX2TUoZmJiSNsAEdTjn9awNND+SjKcqR94V7F8aNOF/p0t35SuxOGPoO5ryHS4wqrGD0+UD1retJzppm1Huy/EFBUglmH4g1oWFi8pLyMME4I9vpVvTNOiMIBUg44AGQfxrahsFWZUKgEDBzXnrUqc7FMWbl0DBmQnAIPX0qaK1lik8uQAjvkc1rC2DISP3YXgED9ajjsyZWMkocNyCp6Vqkznc7iR2wSNk2lUYgDnrVxCpcIIwgwAQOcUFQVCk5APFOUsAQCMkEA46e+K0TsC1FDEKQByT+dN8wknJwV53Z6D6d6aJMMRgk9x2H0pY/mYOVKkD16H1pXKtYydd0VNRtncIWIG7cRjg/yrzDU9JazvCjoQCOcc4r2zcrxlQSWP61zfiPRQ6ySQAB2xlsdcU/mbwmkeZRxvkADjsfQVpQEuACPl4XJ45qN7YRz7MkAMSPY1PAjPIykBVC5BY8E+ntWT9TZslED4wQQuMc96mt2aLYqq2F5yOn0qteLMIHdJCCoDbR39qxpNfnsAC4JyQAMVCjzEcrezPXvDesqu2JwzkYORyefb2rrfPDoCQQB1A4rwPRPGMkN2jyAqigrkdD6169o2ri/so5BIHDc8HJFKLcJcsjGpFp6m+zrNsIGADke5pZ0iLjKF2A42nge5FQJMBIqlSRjOR3/AApZLhI8gEsSclvSutNM5dh5VJVOCQR15ponXJBOQDkZ9aiaVWUBTjHUDjNVMlmJBwM1HMNMsyTh3JXIAyTmuf1m+kLlA4KdQBzg1buL0W6l3cIBxyMjnvXNtdK0rosCrHknIJJOe/NTzs1joZd4pRi+ASSWPuaybmNpFLuGUOMjtkZrqJIRcAkLgjoMVSezUghzwBwOuKtSN4yXU5CYtDJmMAEjbkjIFVVubuNkIcMOhIGCTXT3Wmor5IIJqFdOCEHyd4zwKLltooWuoTrGqmRmIJznrip4DLeSEOHbjjPIFW49PRyCU2EnkAZxWxbW6WgBUDOOR61fPY55tIi03Ryjhmb5TggYzg10sMAgiVBJkgluec5rMsZixcEYVTtHHXj/AOvVyO45JxgZGfcVDlzM4Ztsnf5lKEYJzj3FUViZCQOec/Wr7SI53AYHIHqBVS/jVICwYjnOVoSM0jn9Zug0EmSzGPLBT2z2rmppS7qDx7Vf1CVZHdGcEk8MpzkVizqUYYc5Hf1rqUTsgkDAhzu5GaozF3DAnILZA9KmmkYAnJIPAqk5PllScMD1HahI0HgHaUPBGcn1pGlAEQKnAHJbtTNwDKHJAAyWpX2nBYkIxx7GrTsHMSnEkIcEhlJFETPGDgDBXnPJFQkDIHQEjk1Mh2kbuB0zVqRElco3ETZbc2FPQ+tUJVKSAE5Xp9K17iRHcqQSuOD2FULqA7iEBJPPApqRzTplRS6yEspMZOBjvT7aMWrMQAFzx24qyAEKK8bMuOqkZzUUm6WMfLsI6itLmHLY6PS9Ve28oxyYjwSAOxOORXe6H4mW6hMVwNspIww7ivJba82AI2MDuK3bK7LlSrYI7jgVhOF3odMJuOh6rJcGdR5SAsDuDKOR+NcBq8z6feOIyEdmLbWHU9+K1NM1iWGMB2z9D2qhryrey+ftDuDkEDJHrUxg1uzdVDPt/ERkJDwbccFlwAMe1WkvFkUsHzk884wD7VzMoeKZ1IwAepHSpTchX2KSTjJxTcUwczpQ4WJxnIJyCpo+3CJULBhGMgbu+R698VgfbyfkV2C8cj171HNeSh40JMykErEOvuR9Kagl1IcmzZkvUeN43LbfvBlPII7Z9KyZ5BcThEJdAc8dR+FVlW7uiwijdcjAKqTj64r0HwR4KlliS4nTJUbmLcH8qiT5DnnK225teD9OEVtGhQquM9OuareNbGNXCliiqDwB1rtbK0S3ACADAK/UVgeNIQbctyzdDuHQ00+Z7Dpppe9ucJYxRpEpB4JyQT0ratAsqKVXIzjnuKwm3xYIRQe5z1rX0yQtEpUgrnjB61XKKWrNOHZGHAjKE9CD1H9Kka1DrGSwDA5+XnI9DRFsZySMkHOatZCsAYwrkYwO47c/jU6FxTM7WFjtoGZDvINcTezPMZAsrRox52jqOwxXfazYq1qcLggZIB6mvP7yI+YYwwABycDrTdkjrgtCG2jDKwUAn196sRxBXXIJYDqaZaIUOScnpt9amIBOWyCT1/8ArVk2ajyrcAhSp6kU0wlCACSM5AzSx7WYBQQM8n1pzAlTg4IOAc4FSNIY0nQgZZT3qQMrtuC4frn1pjRjYwwST2FTRKkcaAgADkZqbF6HX7QAQUZSO+etSJFEqAjgk/My9/TP0qPzyAFOSM4GRnmli3QyEMMoOT71gkZassCNQ4UKcVcUIxGRwByaz4g1wCJXI5wNox9BV6FzHgHG08EelWkJ+pZj2MpRSMetIsZKEo+BggEd8Uu5QoAG4jgcYprFpJFIGOMEDvTZOwAFFTLYOOM85NSDbKuXJVwc5XoaYcSOI2RgAM/jTw5UFSB069zUDDK+XGSp3EEE54P4VPGCEAQDJ+UEnABqoi/vCFBBx/EePypzFlwT1PUimmSWQzoCMgnHJzSiTCggghhycY59qjBY52nkjv3pqMwYFgAOhHvV3CxMhY/eGAeBjvQJB1I+VTmot5w2BlgRj0I704ScDCKUHJOfve2O1AD1kQFnAwM/nQ0gckgckYye1VhId2AMDPTFDu0YIJLkjdgdgazkKxX1W+WG3KBmUjuDj9a8013VN8sioMjJ6n+tdd4kvw0AVRgIDuzxnNeXag6zySESZIYjjnNKEVfY5aujKkkjpMdpPJzkHpUSrI0wTOC+SWzjFSeZjgjDEZwaWRQwDch/euvbY5tCBgY2K43HOCR/Opin7kOzAAcAntSMQMFjtGMZAzg0pUvhDz3pMCAEhwApJI5YVIyBWDAEk9z3NWERFyGBLAYG3oBTvKOCSQFxx3rNlJogjBkIBzk561JHGyOQRlMcCpkhLRgYyMkjFSwWJlVWBJY5A9qFoTKUVuZswHK44I6DikWIyKVKkjGAAcZrdOkneAUBYDqKuWmis8YUjKg7j9aOax5tTG04dTl5LUkB2UjjA46VPBphaEMGwGPpXVSaKkmHZyMcbdowafHp6oyMoGEOSCMgmrUmeXVzNfZMCLRX4ATIJ79hWvZ6JGAwKADpwOprTitRkknBPJ284H0rWsrfchBXGeeRg4FdEXc8mtj5y6lGHSIF2LDCIgF5Vf1OPSnzaOGiwi7h3JPSt1HVYQNoALBgQORjtn09qJFXIAAAzk4q3ynnrFTT3OFu9MVDK8iPkDb09PSsK5tRFkA5zyN3avTLu1MpJbkAbQDyBXL6voBUiUgAk4z0zXFUSjqe/hMxjdRmce0kVuWQqHLjALDkH2qvkq+EGUHXPNXL2zaOcoIydpzuI4BqtsdSAAc55FYRlfU+rpyUkmhhJUFguQPaoCAHAIIJ6GrErBHAkJAPHyimmISoqh2B3AbgOcZ5rRM3sR2uZQ5KlcHA3d6lHyckZBO0gDPNSNFj5QTgd/WmyRhWBBOF5470+YVhTJsckHjgYUVMFJJIOCRTElHluNg3f3jSRyO4OcAAY6U+a4WJSACCeSOMelBkRwVZtp7Z71DEzE7pcKm4ghTyR25qN7gqQCQQpJxjrmrTM5RNG0EfnKq5JGAdo7V1VoSUEQBIJBIbqR9a5vREEzMUIIOVJ9DXXwwpEoyQWwAMCtVe1z53HNLQnhWNUKKCE6DJz+tOtIoI5ySWDEccEgj69M0gyACABgYqaNyY1GM7jms5NnzsyyqIQSOSf0FRiFGQY5IOMegqZYhJGARznPBp0eLdiCgz/eA5NZvUzW5Ta3VIZAciTPynHUVyXiWMPK2F2ggA/hXYTzgElQRtORuNc5q0aSAtIAA2WGD1qHoezgbqd2cHNCUAYEBCc4I5qtLhmBAIDcbvSti8tpC7YAK9AT6VkzxlFKuflPp1xTU7H1i1FjGfkJx6Ma9R+F/hc313HcSEPFkbTj+ted6fpEmoypHCS+4bQTxivqD4ceHItH0m0WEkI0SpIHXGCBzzXy2fZisPh3FSs2eJmeIVGnZbnYaRp6WqoEAWIDO4HgVrRxkEKpDA9D2IqKJFYAbSox0AwMVb2KhRQTyMgivw6pLnk5M/PZTu22bFjgRKMAjHX1qzNChBYL7ZI5qnYuFjJzkjkj2q29wSgIB5zgGuWVjMxb1hAWcOwOeADx9SKpmcEhi29nGCQucirNwd8rkKWCgkn09qqshcEBgoB3AHgk+lSi0VW3xB2ySM9+cVCruMlcgnncR0q5JblkAPAzuLA9fQVCVLuFKGNPXGSK2TRvFpFfD9zg/7R61csoh5pZehwAf50xY0wxKsw6Z9D7VetIxHGCRgdcDtRKQ+YkkMaPKjcMoB6jnPT6/hVaBQrkg4BBNWbmKObgHHG7OOvtVcj7PaysYxuwCrN1A75HepTRDkjC8UeJIbCdEDEogC5Pcn/wDXUel6ul+5AIYMMEg4wPSvIfiL4mP2yUByQCTjGCcHipvhp4zFzOqSj51GWVuQcdvevsIZLOWE9ulqevHBt0faH0DDslCgjAI6jnFTIirEwIIHUcHpWTot6t6wYYJfLemK6W0VZjhxvYdMfw18tOHI7SR4k/d0GxRCTYQ2UIwMdxW7a2KwQlymQBwR0BqO0shglRhs9O1aVyzW9sCh8pwAC20uAegOPqRSja5le7sjxv4p6mJ9SkdFBbbtIAxwP/1V5FchXnEmMlunOMfhXc+PbsSahMY3LqpI8xhgnng4rg5JHaXyyAsnYscAZ6En0r9ayWPs8Orqx+tZJS5MOmI2ASuCHI54pI1ZyAq7gAST9Kesbq6guHYjkDp+dSBhEwKEAkY9a+ki7n08dCS3yWRwCChyCe1WjIRycDj0qvaIy7iWOM8L1B96syIk0pIOTksAOBj0xW8WUN3AKBkkYGMdqTzPKtpQzkh+H46imkqx2glcnBOaYxCD5uR0qytB4IVUUEAAdc9RTWmeUARlSoG4nOCRSGdIzg/KuCQMck/4VC7FQ7IQDjpjNRbsLQj1G9SOy35JIJII6H2/CvLfEWtPdzkE5I4wewrovFGuieMxGQoqKTgcAAcdRXCXQlkkJRNzAZBY4BP1rvoQsryOCtNy92I3TiXuWwWYt8p56e9dfa2oVAy/M4GBj1rN0bSkgtg7/wCtJLEntntWoAVkRAxHZiO1bTnHoYwpAMAgSgKGO3J7H+dMlcRsQFDN2I70+52AIgBIX+LPJ96ilkTYCDg+uOSPSuaUrnZCFhs+5YyEQo2N2Qcnk8n881AqSbgTkjBIHct61IZJWJdipHTbjHH+NErMse4gqvQEHvUI2WhDcOAFx98EA4Pp1qKSQ71CjGepppHlLgDI5/Cq7NJgEDknAFaJg7MstIY0IUknGDgdRVZ8u6qikKBuJ9KBKSmCcjOCc9CKc8wiQ4AwemO9WZy0EVmZAigEYOaaxIQoRsPY5pVlZVDAZOORVdiJ5NgYF1+YqpxgGquZtiDJzGzkuBlWI4JqQLIVHAcgdAKRGLMyAAspxjPSni3nIcorEgZAU4oujKU0t2V0y2QpAJ5bJx9cUZIbBHyg4LVq2ejTyxoSmEYFgc8g9+Kuf8I86IpJOMjIPAHv9a0Vmc08VTjuzn2gZFZwcjnAx0Hv79aasMg2kJvIHIxmu2TwuFRfMyr5ACkckVZXw8iYGw59q2WhxTzKmtjgYtNnldREhJY4AHc0+GzkZMBQXDEdcYFd7JoojUALgA7hjrmqqaQkcjsVyOv0PrQcks07HHNpEof5kwvPOOpqJ9HlaSMgFAwIwwIxiu/i0xCHJbLdVGOD+NRfZklUMwIOOATyKycfMy/tSTZwR0xwCCpA3AE46mpl054ZUBOSMcY6GuxltYpP3ZTAP8RHes6bTiJkKkIE+XI5z7n3rOasjrw2OlVqKLJrCCWJ0ZHERxgt6g9R9K3ISkyjIBZWyMcc1n2luuCokBAODg9fpWoLT5CFGCeR9a5G77n29NJLQtWygkkHB7VdijO88gAjk+tUoiUAQYBXg89auKhYggkDIB96zaRvYuofNgVGOFByB71PCr5cBdwYAHjOMVXihUlA+5GLYQLzmr8UAGEX93ySzA8n/wCtTRm7Idbud3I3gHke9X7cmVAQmT/dHWqywhCGJwo5OB+tXIFGWABGDjPrWqMJ2HIEklAJ2ADnPOKfJhSiqMDqePypAxDk5AK8jj+lLtDOCTj5d2M9c1orHOycjKgDk8HOabKHYhCWMWCfXBHb+dNQHYSzAEjkDt9KdJICnysCem327mqMmiuX+UAnODVC8gQklwHQnnjoKulkJIAyazL+YrG4I3EkgDPSspSsVFMwdTtIpCUClos52g8Z9f0FczfaD5jOYwoLHAzxiuvkVUQFSw6knPX2qnKu5cKgAPO49RXO6j6G/Lfc85vtAYsQcYHcHoRVKy0x4rwKgKnGeT1xXo8ltFLIHKKFOFOB1H+NU7bSIon8wgs2T1HQHp/Ws3UkZyikZ8SuiJuyCBzxmhmfqTkk5ya0biJMEAFWBySe4qg4LE9gAce1Yc7Y4u5A77Vw5JBB7dKNyFQQTk8nPahFKwYkOHzwfxp0aqquCCTnIx/KmjYSSUw7CnzEndzzXP6vKYmbBLvkkqfXPTPpW9KZPLBVM9cj0FdF8Lfh7ceKNZSW7iC2Mb7mbqXz29KitiqWEpOpUexwYvEQw1J1Ju1jtPgF8MPslnbatfW4a8YlueqA84FfR6opO1CUUcjgAfSs7TNOTTbGKCNRGqqq7QMYI4q9GpGAeB6nvX4nmuYSzCs5y26H4lmGMljKzm3oIyrvABBOMFsdajaRncI2SB044FWCAHIAyAOMUjgKwOMAjJwOhrwJHmofp8vl3AUDaRg/Wu0sIop4ACN5II6+tcTGBkFDuYnqeMVvWOrG2IQHD9MDkfnWFmzOacloa99pCMhA4JAADdq5690eLDElSQDn3rWudcEkbB3yQMk+lZF1I0iFtxO4cD0p2YoKaMQ2yW8m9UUEevf3pkgaP7g+bPBqYwF7hQVLAHnBxmnrAwygXnOc01c61cbFbb0yTk9cniq8tisOcjCnkYGa14oWRAWGFbIGB3qnesSwU9OmPQVomNSMO5Jdiikgr1GO31qi8CqFdADu5Pt6VrtbgligIGOMnP61DNCAAQACByB3qlI2jMxxDLIxwoIPJI7U2WJnwfkA9T/KtRbcfeUnB4x2FV3TEwAIA7LjOTWikaqZn3cjw6PdgAGJh5bY7E89O/Q9a82vLovcMA249c47GvQvF+dN0uBwyK0jMQu7JJGO3pgmvJ7qRVmlO/5nctj054A9B7V+zcFwl7Kba07j5ec2onCoFB5Hv1oJG8FiQSeCBnFc8mrFCCQQenJ61a/tdkDliSwAHXGD9K/Uo6bkexk9jWkJRSw3AZ3AdCap32opBatK3IJIBJ6kdqyrrWTGhBkbDAkkn+tc3qutPdfui5MZBJBHasqtSNOO+p6+X5XPFVUnt1Kuq3Eup3oKuUw2SM8MOwqjcARR4A4zjk9Ke5VgEYkKB1Heq0yBsAfMAcgV4jfM7s/V6FKNGCpw2Q5wDEAAWJ9O1QITDks2UUc89BTpQVXAYgHGPamyBHJAOSRyc9TUHaiJ36Arheo5xQWEuAPlJGeeM08KrgbiQFGOfaqs7uJVCOCo4IIzx7UD1IliJlDE5UgjGKJFdBgEE49al3ESDaCc8cHpUM5KMcoSOmc9zWl7E3sMJMSkOcluBUbs0duQSQSfzqYQSXDKAmCOhIzirkekTTlVdMgDBI7+9UpRbsc9StGCvJmK5JQl2wSMgAZzV2y0ya+2GIeWu3aAF6j1/wDr10dh4Xjt2iLIGUZOPWt20tEtVwsYyTwfSuqFLm3PmsVnNOOlLV/gYlj4UigZWlYggbsnoT6Y9Sa1o7KSNpJYokLNHtAbtjpV2XcxPOQei+tNErhdoXABxn1rthTjHY+Rr4urXd5siIYxBQoDEc54waq6khexdCcgAZZex9PpVyVirjHKkAkjufSoLv5oSgQZIIxj1qpR0MKfxpnmt+jLcMQQAQc45zVIQvvRn+X0Fb19ZrFMEG0FeoUUxbIMCWIHXAx1rzXLU/VMLJeziYYBJISPJztAPGc+9a0VtKIGdRkAAAZ6nNWE09TKDjkDJx6VoQ25MZQYGAM4qHUR6CkjLWEgAlMADJyMZJp5t2lYALjjpitoWqMWQDKg8Fu9WYrNfMx8oOMc+tZOq+gXRgw6TK7hHABPQ4q+mgsp8pwcjqa3IoQEyRkr39alERbBJwDwDWTqSYcxlJoCRyEg7yQFGR2+nar1rplrA6jckjLw2Aflz3//AFelW1RY2IJPHXb/AI09IVbIUcgAlfQVHM2F0NtLVUBcozRg4zkcn1JqwMPCQXGM84qNEZgyoNgPPzHpinNCqMArFRgZyc5PfFFyQ7Eg5GOCe1U7kkAyFVIBGCR0NXVBEZwMAd/WmpAkrAsCFPIBFAbGYIDKrEggElvqTVqzsFOWkB4HQntV3yxuI2YX+RpRhgFUZLcEkdKpRCTIVsUwCSAuQwH0NTX8ySXDEZEIJCxnJCe2akEI3gHIXAG7HSmHyyCDztJwR3FaLTqZWvqU2Yi2lUEoGwMA9arLZnAJbAI4I9asm5DzlFABHG0jNWSuVGMDjIA45pMpXWyKKWsjACVyDnjHOKmFk8RLOGAxkcdasKwyATkrzj0qQkM4BORnnntQmPnkQ2tumQCcg87SKrajCGt3dCNy5BAzxitIsFckHIzkD2pk6ROpwcE9RjrVJlRk73OS04Si7kZgXIwQM9T0/lXVoqNsIyFHX3J7VmGwEBMgZiS2Bx0FaFoAAmASM4PPerjI1b5iwkY3HBODwQx4Bqlf2YYEgjAwQcdq0RGRsYjeVJP04xmiaDnYCWBGTx2PaqcuxC0OVuIASwO4KRyB3qPyhGEQIAMce1bNzGp3gIQwOMdiKoywmNGfqRjIJ7Vi5XLuispO4gEBuDyOopdhLOxyD1CjvUkMYdiFAYkZBz2pQxzhiCTxnFTYTQW4V5XAGWGNwA6Z6Vqxl4wohLISM7l4wRVKxKq7kgq+BkHvWmrPJxgA7gwC9eKCdSBoTDGgTD9GJPrzkH3/AMabDvBdiAVxwMdfWrZAYHAAxyR6VE0RCEbtuecjtTTLRAzlgCUKc5we4qzbxsGcuhIZcKOmDnqKSWJg6hOQRxnv61PbttlV2UllB25GeD7UORTJEAOFYEHHU0uUDBCobuVPQihiVBdhnjBwegoGMBuRjqSOQKm4K5Izq1xwNq9cA9PalgwmcnJPfGKiJCzEE5Hr60lzMEjJVsEc5B71aBora1fixhwWyzDp0Jrg753uWcgBjzjHYelaup3f2uXLyiUnIBB6kdfrWcWUOqEAMRgAdzWq02ZlI5+7tS+BtAHXp0qsm9JXDAhTjb9fSujkiWRhsAwDye5rKntXOSCCoY9+nNaKRjJXCEjy1AIHHIFZGq2AkLMVyP73rV2JjC4LAsRkYHGRT7mRJQ0RPzDB246A5reLOCcDmHRogCyFsHOKbJ+8wNpJ6Y9K2LmJnwV2ggYAY4BrOkV42AIABGSR1FbxZxSgRRyGGUyFiTwCCemKJ9QYkncVBGOKVoxsJYFgOeKrSKhReSSTgDHFdCZySiDynIPQY61E0oZyCQR14PWhrdmXaHwOh96YIFjbaSCB0watWOZj4ZjvYAAKTwcZzToZ0cMELFASPmHU1GmYydgwh7n1pkl18rAjBHUAdaLmexe844CAkkdVPT65rQ0/WJIFQRSvE4PYkZ/KsUSExblOSeMUJIY3GRnjkDtSlruNO56t4f8Aidf6XICrCcKN22RjgnP59K9K0L42Q3kCiWXylkKgoASCfxr5thuBCAS3U9a0oropGzqTn7vB/UV4WMynDYv4469zKphadbc+tNP8YW2pDIkVxjBBYcVYe5SRXUOHCjIB7A18w6Lrd3DLGY5WAPUk967a08fT2iAShyWO3kYz6fga/P8AMOHnSd6Lucsspm1zU9T1edxFGMHJ/rWdJJucKQM4zjPaqHhG4u/FsmyMkOMNjGcg54HvxXpd78K7mz0/7ZMrFRgh0OMnGQD+Ga+VqpYWXJV3PFqcuHlyTdmeemIrsGfnLADPc5HNez6SIxp0BTIO0Z3Hv3/CvJYrdJb+BXAYCQFd3cg16paM0VmELBix5wMcH0FcuKmrROerK60GyyHJKAlc4IxVWW0FzhyS208YPer5jHygBgx4KmpGtkW2YtKQSeCB0PsO9eQ5tHDz2PO9d/d3JjIBb0PetjRNLnuIEuNgEeOhJB/L0resfBqXl4l1qAdwMttIxnHTn0rWvYFtkIhUIpHC4yAK2liIqKikDrLZHL6tsiQJGGCY5yec9zXjHxj1lNP01ssSSuQFPOOmfw9a9f1ti3muz7pGABI4zivmr456k19qdtaRjLuViYseCBjAr6TIqXt8VFdD08GlKV2fQ/wA0NdI+FdgsjAyXUayqVGSgOTnJ9Qay/jZo8t9oLPFjaGCkqTng5OfQHH616P4PsF0rwnpltEQkYtI0BB4OBg/qKxPFWj/ANpaddKTl0QkYOAenbvW9XEcuNdS9tSHNe2v5nwvq0At7t0JYMxORnpzS2UbQyEkARjHJ9e9bfjvRhpetyMGU7pDuXOSCTwPas2GCN7YF2bazjPHoRX6/QrqpRUk+h9rRcZU1JHuPwp083GnXN66MrqFUErnGScdfYGt3XQl2v2cEoxO1mAB2+vB71U8JudN8MozRACQ+WJdx64yBjp9CaoLdTXl6YLcMTk5LAnI+tfm+KnJ4mUkfN17yqts851jS/I1AxhSxLbVBPJ9K6Twr8NWuRHcXkIK54DKMj8e9ep6F4FtnlW6uYCbgjOSAcAe1dhaaMqxknaSpwA3pWGK4hqqn7Kk/mc1XGLl5InF6V4fGnIYo4l4Od5zkDsMdMVZuLcK5LBSx7gYH5V1505Np2kHI6Cuc1KLypzGrZUrgn+Yr5f6xOrO8nqcMZNmJLpcE7AFeCOxwT+PWsq98NhiSuAc8EnJA9K6IqAwIOAOPpUqIJGGeT15HUV2QxE4dTpjUaOHns5IowWTBztIFVIlCyEgkD0r0WbTIrpcsgGenFZk/hZVLEYI7DpmuuOMja0jdVk9zmYpDExZE5I2n8a0rI7AHJYtjhR1JpzeHntpSwYsMdCcAe2P61d0rTzJeRebmOMONxx29qqdaDV4scpxZ23haR4dLubNwCLlCpLDJGTnGe3pXzp8WNEmtNXkaUCMIxGxc4Bz+vFfRVvugCksSpIwMdK4X47aHHfWltdIAFaLBweCc9frx+telkWPnTxKhJ6M441HGfqfMF0SFJBwQOcGq7M5iKFxtYA9auX6G1Zw0fAJG0jrWdIQCASMHoMdK/Z46q56iV1ctaapYDeMYPBB61u3ulG7sXuEQHaAjDrjPesq2wksYx8oABAPWvQvCOm/2tHc2gIzLGdo9WHP8hSloJ1XSszzExLaMA5IyO/anxTAyggjYeBirvinTxZ3MiOMgMVDD9RWbaojADGBg9+lYtH02Fqc8FI2bdg8aoTkDgD0qwpCvHE5JJPDL3PvWZASxQI2CODV9FJlCngZwTn9c1zyPcptGlHgDaBgE8Z7mpSS0jOVy+ACM9qqxxRo+dxbaMcHj6/WpEyZfMJwMYBz1FczR2RsWkGFPBBI/Kp1BjGWG4kYC1XjKruJYge/OKlCFkJxkZwOenrSKaJdNs5bu7eBIiJGGI+cjca+i/BHh6LQtIggC7XKgyMR1Y8mvPPhF4Yee9XUZ032qsVRSMbuMZ+texXtxFpNmZZcCNQVAbpkf4VphYupU8j86z/GynP6vAkmEVnAbl2VYwSpYnvjnj2rzLxj43N/FLZ2sjJG2P3inBOOwPoRWb4v8aSau5itHZYSWVlzjIx1B964ycsVRE+VVI+Qn04HFetOcafw7meWZJzJVq/3Cys0m93bc+cZIqW2BcHJyajBViHAwR1J7VdtYSysUIRyMjjOea4p1HJ3PuFBQSSNbw/p0mralbWygkysc5H8I5PPavfbS1NnYxh0yoUDPoBxXlHw9sWm8Q2ziNGRVIJYkYJ4J47V7bdBFtUUkFgMBR2x3rahFu7PzriOtL2saa2M2WHCjYoII5JPSqM8ZEDtsyo4J96vArjJyMHBqK5MIhcg7CeSOua7bWPkINlzw88t1pKK6CNl3LjuRnivGvFDND4guoTGrxByFlLHOQeQBXsngm5im8ORTqoVBI6tFkgHBPOfwrxfxQVj1WfJyfMZgCOQM9R7VEFeofS5Xf2rOk8JXZWEIOQMZqzrWpAXphTcqLg7s9R/jxXP+E5itx5ceQGO4knjPp7Vo6yp89iGDE5y2OK9xO8bHvVIXkz3L4f64bnSbOIvhIogoBPIHXBPc5PWtTxNcrLYytjK4xgnGT25rxnwT4pexwkrADkADIJwOv512WueKrS40KNfNAlnwGVh0+YZH5ZrxK9KcU0tT47FYKca3Mkc9O48wqoYhemef1rHnAOoBnOQeAPT3q1c6hE90VjcrzwD6VSvZI0mgYYck4yO1fIYVyp4uKatqelQi4yV0dHaW6PDsRMDG7jvWVqOmu6MdoyoJJ9q2tJZTbBiQOMA+hpzxl4XB5LcEgda/V1FOJ6fM0zhJIhEQeq9cio1jAkBJJBHGT61e1FQk7oDgDIPtVFz8mVILAYB9K45tI6FLQhbJLEA55Ug9hTjESN5JA4HHpUqqSQQc5HOR+dNLJuKKMqDgk9+ORj0rnbKuxFj8vKg9u1OXhWIBOBTVXOCoyc9KmQ7nZRyAScgYzWb1AcrGZQCMnAyOlBUcnAAxgZFAxIiEDBB3AqcgjtzSkAgOTtIODzVJGbG7RuAY4K9vWncqwABJPX6UHMTsSpYgdD2FPBDKrKNp6kk9RTsIjWMI2A2RngmldEZEAJAJI5PINKTwCvJJxgjtQw+YkDj+VTYYjpGsRQnBx19arpgygDIAXP4VZTMrEPgg9CO1RtEYcOWwc7fqPf2osTcYGO0gABc9D3pkpLGMA9DngcGrKQE4YglxkDngZoli2gDacj8eaQXRCclgQQBz8pqNlkTIUYOOo6YqSKMZywBI4znrTncKygKcnr6D3oQDAVYABeR1PrQiIvGCSemT2FMJdgGVMNnHJqRMAgEFmHbODWlh2GyEA4xz3A9Ka8EZyxcIQvAPU05ySCAcEkHJHT1FMkCEAk5PQAd6Vwt5kalHjKuAQ3GGGc0vlMowoGM8e1KCrnIDAY4B9aXftUk5OeMY6VVw1GlXICnAI4zUL7wccBR1GPSnuGGwuzYBzx6Vc0yEzT5AB54Y9fpVLUtEdrp+SHfgsO3GatPZjC5UIQOg7itF7YIUYAAg8jPanzYIAIyMZAA5zW8YjUjBliEbEg/Jjp6Uy2VmjCk4C9j3zV+eAKrFhgEZOO1RRQgbcck8j6etU7I3jIRYQwIYDOMdO/rTYrMoGIxknOM1dfaIiWJLY44HNNtVWREcg5VuVJ/Q+9TzXKcmVNh6kZ29MjIxVSe1VRvUgg8gCtc2rFo1YMVLEkk9Rnj8KZcRbySBsI+XHtQ2zFyZkxx4ZAp3c557VsQKkkecgEdMGqRtiJMAgDpkdqYFk3hlIKcg4rNsn5j7omRiFBbmn6ahhuHMp3BgBg9Bg5H86sWFuHJJIzjr6U29hRWUhgATnqeR7YpWJuRzRRAsQAOSfXNNYQxKXcEEjAx602XJJK8jHIBpVXzIyCCx9+1BNhYlIUkAgY6HqKcu0EgEAEcknvSw7UBCg5HXJzSKxjAOM7mxuPb/wCtSsWkPREAIBIPc56U2Q7Qc4I/nUpmRQMEEdT71UMyM+HOT2xRYvlHh8wgBAEGQWBJJ/wpsbFlALHAzjIpUmUBkAyDzjFNi3OACCCCcHsf/wBVBLQ9EzliWJ7qfWo5yp5BIzwPr71Ich2AkYZPUHg1G7BUJBwffvTQiBLd7i6VWcImMEnufwratrJIQCAMkbSc9ayLJ3EoDJsBOQR3x/Kti4cRKGBUDj5Qc54rohETdydv9EeE5O0nBI5IHr71Ue9DsUDcA8EdxWXL4iaO6ZHhxDxtOc59RVa+1MiZFiAMbEsSTjBPaujlSJUe5oXjsmCACRyD14qjdzOEypIJ6HHSrtopkiGMgAHOaV7UsMgA46ZFZsFoY9hmSYtKSWHQHvW2tqnlHb1xms64tzE7OgxJ2J4Ga3LVlntAwKljkHB5Bx/Kspami11OellAlIBBxxk01SNwBbIHT39qLuLZclQMsTnAPrTtxCuuPlXI6c5rBnVFCOyOmdjFgR24/OlhLJG+SrEnjI6CmQhpAEyQTzU6QEAAYIOcZ71JsnYsCESoAWwW9O1L4j1AadpADOUOAAfUevvVmCAEIiAMTwc1wHxf1G4t54IppthgXy1jHGSMnOe/WtFsbUkp1FE4LxhfxT3Usqg5jXeTnO4gV7v8B9NSz8LM0qCG5kk84MgxwR0r560O0k8Ra1BZuGkErAyMQcBQe5r6s8H2p07TxDEgPyqu49gPT618viqrlWUbkcQv2eE5O51bTluVOCRjpnih3G0EggjmqqXAVCCQcdRmq813lQwY4xuHfFd8UfkVh15KVGS2V6gVyWu3GIpXBwBnGD1FdJdzr5YyeMZJPeuN1y6REcHBHOPpXQkdVGOuqOP1CZGUkH5z0AHQVxesyugIJwFyM+1dDqmoIryDOAo3E+3+NcJrV+04lEJaQgnBYY4/wrklGz1PqsFRcmtCDT7svfSIwJQKWBzjB7CtzT45bm9gQsBGWwxJ+76GuX0YStfEO2VClgdo5PpXa+Fg82swRMigMSzHoBjH+NXBK59G4ckTu7DTDFagLxIcMHPt7dwa6PTEkgiUuAXPcDGDUaxKMZIAA4HpV+yRp5AgGB0BHevVTjGNzwatW97le/ICIZMKXJFUGlWPCFgAeAa3PFXlQ2cUIIRwQy4HII71x5vGmlCBMEcZPQmvjs0qqU00eTOXO7o3tPtZLy4iRCSmRlvQdzXpOgafFAiSxhc9QwH3/fmsTwBory2zMUVjwxdgcgegFejQaSC6AjcAA24KBgiuCjFv3rXR49Wcm7IS3YrtCopBOMvkY9SPyrxrx9qY1XVZnI3BMqGx1wfXvXp/j7WrbT7EWkIZbkggSZ+VvXjr0rxK4ukF1IzgKh5UZOTnrxX1eCoXjzyR6WAoa+0kinFENqHdkt6jBNTSowICsAOMnNRTT/vFKEOD0PpSLciQhMHzCcYI6/SvZjFI+himx8kcZaA8vhvn9h605JyhIBbDdRnrUEkwKEKgGDy3r7UsM4k4QZfPJPNbIq3kOclW3gHPQYJBH41qW3iG/tzHEJlaJR911yQfqeRWcZGhkQthULAHI6knp7Vr3WnCKDzVI+bk+o9KJVXBXuS+XqTX2sLqUyAjYCAMjnGPeqN7IYlAVuRnOD1/CkihMVoC5BJOMEdR61TS3F3fF3LJtBAIOQST0r5TF1ljKlt7GceW+hBJcM0iMeNuSAfxFT2tyC6GTqTwcdTVy5soyqOQGBH3h3qo9sFKKWOT8wx0A+vrWH1HmXwm65Wjt/CFpFfahAXIuCWWIQxqS2SRx6HJIHHTBzXT+JdDfRLx4JI/IYciLIJA/CvNdLu3tyVidomOCGU4Ix71041e4uzuuZBNKR97kkjtnPevkq+G9jUameLVpzVS99CLUZHlhEWTjORntWZpMc0jXMUpZmjYgHOQR6j2rcvomhtQZYv9bGWRs/dOeP5VysUsyykqSCOlehlsGqq5TvwrlfQ66xuUOIXIBUd+MVtWkYJBdRgdOetcTasXDFzliBk+vtXYaOEutPimQsduYyh4II+vX61+i0Yq2h6l2P17w82p6fLMJ5EESs5iYgKQPwzx9a8S1XfHPIjkEbiVx6elfQj+bNplzCVz5q7cDBIGf0/CvG/EvhtpL2TDGNs5Bx1rHMI/uT3Msqe84yZy+lXhhuVDoWj6lSSOK6WGRGiyGyT0xXOx+HLpJ3JLOM8+oFbWm2b2uAQQeFAPPSvhpNp7H08kmty4MhcgbATjPXiopwcE4BHQ7vSpnJIIJBxxgcVE28KQrZzydxJwPStoSZEVY5Dxf4dF1aGeOLJUHjGTXmV3EbWYI5CMegJ5Ne8TAPDJEoJDDoa838VeH3t5J3EKkgkqSBnJ967ItSWrOiLvucYAfMyVIHUEVLLENwJOD3oktZiCA+FIxzxzTedgHL7RtJHcikVZMCocOinaCOx6e9QSxRSQIUkLMvykgeh6HNWIpQZmyMg4AA7UH70gAAUDIOOp700CTM1YxHcFiMqeCae0m1iAQATwakyWJBTr0J9aVrfJZSAoOCB3yP8AIqXZGiXcWGWZUSJSW2nO4fyrV04ytNGq7iWYKSBnAzzSaZYBySQQMfnW5DClupWItE5IJYcHGOR+Irnc1c0irFxXT50JDAHaGznJFNZSGBAyPUVHmKIrtdiM4ywxk1Y4CEA8HptPcH/61Z8yZ0JjfMZkYkFXKnAHY1i+JQbwxAgRuIwMAcEjvgVstlVZzkDpkHvXO30plmLDk4KqT29v0FaQdmc9S0lYzfscUwfCEOODgYzQNHJXKqSrEKAOuT7VpwYKAsMkDrWpCqtCgWLcD827HIB7/StudnG4HJtps9uCjoQAcZbqRVaRTGSpBII4Ndx9iMgJfBJ5HFZ1zoYdGKxFnBxkDge9SqttyeWxyJicOCBgD37VK0iTyEsAGxtO0YxU91Zm2d1CEA5JxzzVeS3CkEEA4546mtOa41Ya77GwjYGeQKf5jJKhB3EHBz3pI0Q4B5PT6UohYEksAR0zUstGvoLi3ld3YEAliD0Ga72w2NCHIXG3ggZBb6dhXm6SmLc6KGJXDKvG7HOK67Q9RFxGiAMqnDBSeRn1qLGc4vodC8EcwwQWbacj2HJqteKiQpEkSJhdvy/xD6etWYLhoGIljJQghQRjOehzWRqt01vcEOxA6BlGcHtx6e9Chcxhe4WKhMsTkZwcdRzWwIUMoQSZAOcjuKzbPzJJFJIcuAAQcA1owbY7gI5wVOSuP60nA6tbGvZYAAwcd8HFbMM5UAoVOOODzXM3erRacgeVsIBuwByRXJ698UfsiGG0iALc7yMED61vToSm9DkqThD4mezRahBalDLKqHqdxxUr+O7Cxfa0ocPxwenbr6c184WPiO/1y4eS6uXeLPyrnOPb6V0Gg2p1LVYYACSSCE9QDz9K3nGnQ+NnI6sHse0eMdcTVtE8tIM/uz83GGFeUeEtLN/cNIxkQRyYwyABx259K9q0vSrdtOVWBYhQu1h2xyK4jXoD4bnM6IDC2GKjtx1rklW5oWS0NYT00L9vai3RxtAUkEqOn1qx5CHLEZPGARnNRaXqenajEPLu1M2QDF0IHfNbL2hjVDjCHofWsI36EN9yjFADywBGckCphbR5BCAZ6ip/JEanc3JPBAxiqzK7yEqTgDHPetUwRG0aBwMbVyeAOpphOwEkEnpg1Z27lJCkkZYKOpxUTMwzhNxyCAByfXmnqWtCPywWA27RjP0p4CgADLc84qSdhgDbgYHT0qFXwxK5IHY9qNSrskKKMFeHIJAz0/zmke1EsY6Fsc/1p4YDB6nHIxUkZBjlJUEZGMirTsJXRwPiTw9Ih89UYKT1A4B781hRRHnJwemPU16jc20tzj58j+FewPrjvXEajpvkzOhIIDE8DjPp+FOVmdEZaGa8QUAEgNnGKztd0YyxeasecDJBOMGtiFDG7PjLnAOfQdKtrMGQqY8nIIJGQfwqFoO7TPL0R4ZHJVkKtwGGM/SvR/h5qxiYRoSSGDKM9D3rG1zw8ZIHliOWyWx3NUvCMkkVxE4DKGAU5HAPelUasau0ontqyBgZSWAzjI7H/OaZIrNkq4Gfes+xuhLEocZz6HHNTCfaFCuVdT8xBIyfpWcG5HntNE8kzLnAA7VSm1Ly4WAILA8DOKzNW16K3yisyuOu4gg1yE/ih5XcqQxJ4z3A7Vv7PS5UYOR1F5etK4OCD35yDVeTdw3fg8VzmneKBcQSPIpDrIVbI4H41p2+rxOocEEnse9ZuPYpxlE0pZxbRAgFyT+VYOq+J4rX92kMhPXcRjHtitG8vFW3VycluynGBXJ6rGlzKSoA3HJPc46ZPetaaX2iVKRvWmrPqNt5iRKj5CjfyMeo960PNEUxKENEVH3xlge/NYVjbuLIKDtTO4Y7GtDJaJVLZbgEiiV+iHzXLTOuC6/XntQsjSR7wwyRx7VXDCEFWDFMH5u4PamJKGYqAcDqcYH0zWWpDNNXYYX7pBDHBxnj+XNXIyApAzluDWXbP82zc7uMDDcg/Sr0coZCAcn0FFjORdYPEiKqGRzwcEYFZeuXxgiSIH7/AAMH8zV+3JaKXIdSQQMDkHsfpXJaneg3EivlxGcE+h9q2pxu7mSlqZV7OBIFJClTk+pzVWclnPBPfNS3Myu5coAeAMjJFV48yeYxOU9uMfjXSdMSCQiSEwjJBO4Bjjn61SMaxTbccsOBnqRVq4AVgwOC3AxVXzGLgEZA5z/9alYsCwxhwQemPWkMZOdgOB29KcgGSSOFGQKVyTkqdhOCcUhrUbgYJyWIxnjOKkZ+CXOTjA+vrVdI3V3KNwwAYZ4I9x3qUKWJ3YAPXnpSLSuAKrGFkBBBzz3FLkx4BTKscAg9BTIiDdKg5jI5YnpU5IfKDjb0PrQpEuKIprZHyFfIHI9qhlQopUgc9PerZDHyl2g8/Mc44/xqWa2DgupCgcHPORWimYOBhtY4ljIOV/iFb9lbLGxUMSu0E1UjVQ2CAW68DnHrVyziw7NnIYgqCeBUOdyLWNGJiCARnAxn0HpV+O8ijADHDE8ADO4+n+fSqUewoQxwc8VPGUijMksqxqpBOQSTnsMVDY0rk7afDcNv2q4J+ZWH6VE3hmCeKYQuYAeCByRVuNwpJAJOOoq3bywfZUjSRi4OWLLjPtnvWUmJqxkw+DgXDpMXBPO5cfyNacXgmK4tiWcuGbHlqMEY75rRVhEu1TkDkAnrWrYsCVYMCuOWHasrmEpSJdG8PWunxKFthvIGDk8iujR4dOsjIYgZFy24en0qpaTHgEgkHjPpVbW9RENrIxBAAJGO9aRgpO5nDVkmm69BfzlUbMhJHJ6evFHieJ5rOIFS0KlmVz0J7jPf+leVyarLZ6mLiNiHb72D1FdzD4mGqaMiGcuV+YoeMHp/SuxQ5X7qOptLY5DVozDuwQSMnA9Kr6LfDzVw3U4H1q9quGSUkHLDAIHQVjQ28pe2SIBArYLkEk+31ob8zilK0juPMyY0ZT5jgggDO0itO1iWRUdzvGdpGecCquj2ZjiBlIct1Hf/AOtW3DFFEAGPlE9Awrm5rnowtoVLiyiaN1B2J1G45/CvP/EunC3uCVG0EhicdcGvR7nyVUhGVlB6g5BrntX06G9JBJKsOQOxq4pdzqV2jiI7dJyC7FSOQynGKlMJnBBOSD1HcVtf8IzErlVJZAAQQevtVkaZAq5RSu0AYHQVMiXK25zcisiOMYAGeOTmjzUktWUkLkYIYdfauhksEcEqMkVn3+llGBKEI3INZcxSqIoIC6gjJAHUmpUyRltpXHpUph2IABkZx9BUkMSSAgHIHG08GqUiudHQR4kjUggN97DcZNSSE8gHsBuPeqqO+xSVy3GBmpkZMuHcEg9RWVibMu2oAUbgyhsnLEEirDK6rkhXcnAYDAC46e596jtTEcI5yRjPtUhKquEGADwAKq5IqSSDcM8kBT9KkaVw5KYxj16epqBMK+WbPPTFLgDgEkHj61NyrEyXJJ3AkHGMjvUu4hVQAEDks3Ue30qsqkKS3y4PGKSRmLkRf3cknkE+1JJk2TLIYEE5wO2TSiR3AUEkDp7VWkcBcgnAAyCOpqa3lETowYZIztPagLWHRyHJBBDg4xUjv5kZAOMHtVQ3MUkrtErDaSDnOCe+D3p7OQoYBgQenrTsNKwpl+dQowGPI5z+VStII8qW+YHkHt+FV9wdi7oSQc8cZqI5ChjwOnualu2wWXUt+fuUgYAPXAqndzN5YwShXJJJ4p7hogPLOEPOT3FYHiDVDBEygEgjAB4/nWSUpuyM20jmdc1bzZHJySMgnPr2Irjbm6AZy4AGTtCjj6VqavKZWJJC9uDwf8azRgFio3IBgA+veu2MeRWOCbu7jCTuRiCOjZPv2qQo+0EgkH1qSFTIN3UEYGB0qwlq7kAKSfbsPWtEmzCUrFNog8ZRASSRnJxUq2hEgKqQCACT3Nb+n+HXIy+ZPn25A4Ge3vXSWvhKKQxllJCn071fs5JXsefWxsKWrOJtNImmlIVcJjkgnJPcY9PxrWs9BM3LocL1wMZFd9Z+HIlBKpjB5Hc1YOjRQ5UnAU89+T2rPkb6HhVs5v8ACcSvh5GkUIgRMEnjOTU0WjtBCFIUgEkAds9a6yexEQJA4xx71X8jCkFdwI5BrRUmeXUzGpPS5jCxyQXXDYBIA7U+K3VWwgAJHfgVqwQNErsepGAuOlRtEZASVAUcDHem4HA60pbszRbjYcHP1qGC3PIIIyxOex9q1YLQ8sxBOeh7UpBYFUIB78UlFApXMxbcRzFyMgHJA7n6VoxOWYyEk7l2gGiK26llILdz604Wrq4UHaCcEmtUkgvclt85cE4UdM96seUFIABJPFRQI0bBJCCQduR356+9WDON2xMsBVGbQjRKduCBjrmqt/brOCjAADkH1qV5EG44+bufQVRu70KQQPlxjJ71D1LhF3ujnNVstrMABjBIIHU1yk9rKru7DY33iDyTXaX04kVwpBHIBNYl3YoIYZInIlBIck5OPT6GuOcddD6vAYlxVps597dpF3EEg8nPBFMt4TGGBwOf4q1J1wCWGMnGDWdOW8wADaAeRWNmtz6enUUthVQlDgBmPTPaiSF0J3jLcHBGMDFNLOsueuBjI7UNJuBJfkjO7Gfwpo6VdkLMEHC4GcHPrUMsoBznAxzUspWRQQ3OfSopo8vhgCCMlQKpFDGkJj+UZGcc0i7WB3rjd8vHYf0p+DIoQDHHQDrT4A6yDeMgck960RjJHQaKoeRCpARBgYAGfc+9dTbAsoYOMH1HX6VzejuioSE56kAda6SGVPMhB+QucYIxj8K6eh8pjb87JtqAgMCQRxt7GrcUYAAAyAOPWqQd8kOw3sxA2jt9Ktxwh4VIYhlPPOD9axcTw5otRhFQoSTnrntVbzXLkDIUZGCOTUiyoCXLhznGAeR+FI8qKC4HBOOByKGrGSKu1UOHDEH+/wA1lavahmJQqFPCrjAA9q22VCApJIPUntWVelhCQzl9pIXI7dqwqbHs4KVqiOY1G3YhggAA7Z61iXNm7ZIIJYYUn1rpHQlCzjBzwAan0vRZNSvYkVMDcGBPf14rhqVVTi5PZH13wxvI6D4UeFTLcJd3KsB91VZcqSOQc9ea+i9LtjDDGhjVA6htoGRgEj+lc34Q8PjS7GBGQFioO3GcCuyht12hCpII5yelfjOc5jLGVXHoj86zPE+3qtLoWdqjAxknrntUixsyhwQQOmO1RCFUJAJC5wMnOasKpACBufQ9K+WkeCOt5CAwzgEZB9TV1ZmEZUuQ5HDYBxVSBHBGQCOTV0KXAHA45rnbFzFC6MksoKABcbSG6n3+lVJoXACthkBABHUCtZraRSQEDAjJIPSoPsiBQ2NgY/rRzApFYWzeUSDgDHWk+zBMkjBPU1bliB6EAr0bOMU+ON8ZIBXOCTSuXzFJbYMrEDCjOeOtSwwBVIALAjkE4z7Vow2xlyc4GMVNDpcjk5XI7cdKlyJczGIAyTFtPTHXHvmsPxVfLp2kXDnDlhgMeq+/41291p7JAxSMlR1JHA9Mn3rx34za+ltayWsTKiMACC2SBjnnjj8K7cDSeIrxgu5tR9+aR88eN9WeW8lCEnJOCx6Csrw5r9xYXsb52oDhlx1qp4ouFv8AUCjHcijgq3cHjkVlxzvCSChx1DE1/Q2Ew3Lh1Ta6H6JRppUlGx9UfD3xS14gMuwnI8sAkceh9896910WKKdY2jcFmVSR0wSORXxZ8OPErW93EC+EyBknpX1r4E8RW1/bQqHIbITOOC386/M+IMsWGn7SK3PmM0wfs3zwR31taFGJJCrnpnrWd4luPsWlyxhshjuyTzx0FbMAWQZIWQ8gMByB35/z0rk/iPdLZ6NIEfJdSSMAlSDjivjsPTnKqlFHzuHjz1VF9z598ROWupw8hz5jHn3OQP1rnJVDyBwcEnH41qazds12SrYcHk4rPcCZi5AAGCR6etfsmFhKFKKfY/ccHT5KUV5DQrs5BJV1IzgcAf40MxiAyOWbaOOpqMyGWSUIDsB4yckD3Pc1Yt3cfMDk54967btHpqJZTJIBIYgZ9qY7uGR0ABwQc9vpQu5iSVGDwQDjH4UswcKAqgg8Z9B3NaKY0huwgE5wf72etKgADsxIYZyCO3rUVyxdCg6YxlaYSQgXJVuAD1qlMeo98rb5Yg7RnJFYmtaksUJjD7GIOcHnPpVzUb4WsRBYqQfvHvXAazqkl7dynIAY53DqW9Se/auyjHndznm7aFG6uGuGdAPMck5x0FWbDTC7h5STHgduppNO00ykM55DBunXB6VtecSHDIqsGwFUcAV2ObWhgoDAYo5AMEK2QCvPTtjtTDnymOADnseT+FSbRgsQAxIyBTJAvzDGCOnNczdzeKsQYd4wScHP5CmvEVPByByKkmlEwBCBCo5x3I71WErSMCoAUjOc/mMdqSRWorSEE5O4MSSfeqsk7JlSQR1I64qdVOdpbOeQ3oKhcDbIA2QcFh6jP/16aRDaRXkmLoSRgHpUcTYOQpJzge1WvsDzkIIiQw4PatPT/DE8+NxcAnoR1xx9atJvoc1TEU6avJ2MIwusjOqgg8n60NBKWAYEZIABHQ16Jp/gMcBnDyfePGAK6CDwesYIKKA2NxK5JHpntXVGlJ9Dx62b0oaR1PLk0O6MIIXcG6diK0tP8IzzqCSiE8kYOfzr1OLQ7aNUAQlgwJBHGPWrosooMARgKTgYFaLDN7ni1s7b0ijza28HRqxdkyFwNwGKtJ4UTYSgL4PIYYwK9AFnCYiBGSGPIpn2MAMAuSOw7CtI4VI8ipmlSfU5MaNFb4AGQMZOOgpzW0cOS6ZByRXTtp4dmwcsO/Y1AdNCBsoDghj/AIZq/Y2OR4tyd2c88RRCVRiMZHFIoYxjdlWxkqe2a6H7IwjLAEEZGAM5Bqpcac07lAGjBXjI749KPZgq6ZgurE8EkD1qMBFYu4yzDaBjtWp9gMHCQgknLPk5zUVzanGW5Pt2qOUr2iZnyRgquwBRnBHrVdLMlywHU4OPStCGBpJwgwFPTPGK149PVGUMQTnHHSjlF7WzOSntAXIA2juM1XuLRJI2AypHBHqa6650hDMEUZZc8mua1SA/aP3JAYEBs88entXLWdke3lU/aYhFOCEArhcYGfxrSO4qhBKEgVBAoXIbJJ65q5AI3JUvyBkV5/MfqsHZD4YgEBDljnJDDGPbPer1tlIgoJYE7uR0NNWH5ULNgbgcj0qx5pWQAptBOMDnFF7mtyyv+tQHhhyCRyD6g1ctyXYAgOrdGBqGNcsGJySevU8f0q9CsYQkKSSeAhqkYyY5DLEoK/IFPfmp4XAYSAFg3GfT8KQAEjdESxxx6VPGo4QjYoGM55yP8a2SOaUhxQDDEZJ9qcoSNlMpKoxwSBnBPtUqgKCAcj+tMdymQQME4HPQ1okYXFljjRGKgtk4Ge5qCbKKAAqNwMDtT5CxVhvyAeKgyQSWJ92rOTsSivPlFYjgg4yOxrLmLMzAjgZOc9a0ZmCuxRlQMefc1n3WY5RGxwMclfWuWUjeLMqXJjCkEPuJJPf0/KkbDqqBhxj5QeakcMrMqthOc571R8xbaVizEFhjjr7VK1NrXLjwoUBHJA6etU7ousYJXBJx9anWX5ACeQOtUbqV8AM+R9elKSMnEqXjsVwCCMYJqoMyg4wR0wPWrFw6BFKSB0J2gqeCe/PqKj3BFbgZPYd652g5bEaoclCMsKux6ehbLZGOuelR264kyVCsRuC+1a2mafJq06wRDfvwCB2BPJqJ1FTi5S2RlOXJHmZb8N+EX8QajFboSIchWZRyCemM8Gvofwv4bh8OWqwxIEAXaeBkH1rJ8C+E4tCs0MeCRjGR1I7114Z23McY7se9fkmd5r9dqOMPhR+VZ1mTxc/ZweiJ4lDZICnBAByckHrx0qSSUxqMkFSeDjpVQu5UhDtxwT606S4KqMOSFOQQAcn057V8o32Pk+W5OrqAzEkMDt+tODDAJOQB94nmqEtywAIQlCfvdjQ10JQCrBgMg47Vm2HKzTSWFAcNkDqQMc96niYNhkdVJPBIzj8Kxhcksij5i52Y9M96swThFMZIJXuKi9g5WaiTABuNxJ61ZibzUACk4B6VUtFEke4c8Zz0wO5/KtG3tx1KEJkHAbHHbii9wehnGEiUkjBB4q1DDhdzgY6mrLxBWLHkZ49hUJkEpYEgZoEOkxIgAO09sdqpT2QkcljgAZ+tW4wARwcjv609wHQkYB7+9NWYHOvCqz4cMY8dBxg1ALckHeOCenpjpzWjdSAB1OMk9cVmvIu0MTgqcgHqanRbFxuxkzGIeWBjPBNQCzLky43FFLHH86mLguS7hY/4mOcAda47xx44g0iB7ezmBmK8yjOMEdMV6GCw1TGVY0qa1Z1Uqc6jtFHOePPEMeo6t5cKjES7SFPA9z7muGuCzHcR839KptrRluXckgsDlmPXJpxv0k2gkswHPNf0llGBWXYWNFPU9WOEqx6EMylyFIbBPBzURXBMSuSfUnk4qybtEYFXGQM/Q1Va6iE3nttbbxjvXryate5108PVbsojL6Qpa5wS5ONuOi+uf6Vi71GACQc4JPvT9S1E3E7FSwDDhSOgquSF2bSrHqRjoa8upPmZ93l+DeHhd7sJ8YKqQSByCaqJIEcljkngAdAam3ICBLkrkklRyagZwAXAJUnAHce9YntxVhxLglMhgfao3KqCCoGORj1p0hUsoHAABJz3qJkJZjnpz0zn2oNAeQGM4GfQ1UZZVIKksOg9qnljfYQo2v6mug0bwtczwozgKjqGDN0I7kflQlJ/CjnrV4UVzSdjmo4Wd0KDL5xycfhWnaaLNeTBmQoAcfN0FdfZeGrW3UocSZO47h0OavTqOQACMelaxpTb1Pl8VnNtKK+Zh2Xh5LF1J2y4IxzmtLyAi5CjI6cUrbkZFwVHr0+hp0YZUIK5Xk8d664U4rofJYjE1q8rzlcq3SPlZCQCBk7eM1PbIkmCSc+npUFwW8pkjwCxDc84x6U+BQ2NxWM9MLk59+e9dkI2OTUl8gLIGY9D0HpTGIaQFYsgHhj2z3qdwY4yQdxIwR61WS4YRHcCSDjOMceldFibMbhBISWBOcY9KqOBcSNGWKHBIx0OO341NMGEiOACGHUHpUc6ybQdgcE8kHBArOWp0U97nH6iUkmDKQpUncPemIScALn0OM1e8Q7mvH2RqULYO0YHuR61nqQIQ2/ADFce9eJUVpM/ScDLnoxaLMICygbgHIxjPWriuUiKHAUHfnHOT7+lZiEYJILN6ZxVyOYSoAwwSM8dh6ZrBnrRiXA48mM4zIXJJz1HYD/GpI2YMuASxOPpVOCU5UADGcYzyB61aDpGcnJGc4B71Boo2LUYdvlLYOe9TLM5TZ5eNo5bPU/SoIMgqeSG6g85q0wO0lFx3x6mkPYYgwVGcluoJqcMUyM4JGD9KjRM4d1HA/KpCEIBBwKB3QhQPDsYbh2B6D0qRMJhSdxPTNOTb5igJkkce9ByQpDAjJxx19RQImmbagBAC4ByKjjkLAlRknge1EU53ElQQST64qSQFmCkAKeQMf1poVh0TlyCAQF6gnrTJMoWIbnduAxnA9P/AK9RqQshV2yDyCD0qUMz5HYdPetEVYXcNuA2STuxnOD6VXvpTaW00zAAopY54yDViIGMByQH9h2rG129MsnlsSwAxjPAz3q7EXFtAjAOSzTjIBPfPU49KviUQCIFGcsSdx7VmWfmLGoMgYKAAQKtGcnapBJPXjp/9eixLZbEgDONuTjP0pLeYTbQMKy5De9Vo2OXI6kYPPapFYIpEagnHbvQ0MtKx8xs4IxjNOU8EMoL4yMelV4CFQZOT1Oe9ODhZtwOGxgk9hUAOMrHLBcsBuA9adEWtxljuLfMS2OCe3HpUXmbTkEZPTAp5OMBuASB0q4oZpRF2kUkgJjoP8al3GQABcAnGQO9MtsPESTtJ4x7VMkTIGKNuGOAe5rZIltGfd2pZ8AYIzzmsm9t32pKo3kHaw7EeldLcIXUPgodvQjr61h3XykEoQgySwPAPuKlxKi2ZXloQ2QQw6L0x7UxA24oUKsTwSOM1ck2qcgYY+3SnW5eRwCWIHQdaSRrqXLKN413lVLgYAIzmrSwjcTjDbeuKVYyAu0gnuOmKmjQFXBbBB5A7UWIK0abSQ5wD3HrQ4G8AHJU5z71P5KsSDkFSW5PWiOFPnJXL5BBPHbFRJWKTsQRAq53DIGRg9s1IjhEAPJA5OO9TJCTIFJwDz+NP8kPlCcsfbgVk2PmRACGLA8seSO2KXlQxJyccCp47VectgDoQKGiBiJU5OcYx+tEdQUkysyjBckYPXnkmsLWr1rVnRCHI+X5OQTUutai9pbsiuC7ZyD0ANc0bg5JLAqw+76GuhRTE32El5IJYBgDyBzz1qEMJZkLYABweMcUpkHUkEnnB60/AYlwMEgZxVWFcJlKszIAFHC57A9qgEAdPQk8jHWrLwi4VzIQpBBA9fegESBQq4Pc1aMmY15ZFo3dNylSCB1471mPEZZHILE9sjGMdetdO0e9yCeM8D1qvNaKXLggjIUjGME5/wA5q4sxcbnPAFiTuCMOQWGQPc1XECOwU/PJgkAHHPr9K2brTdk5EZJycAY9ulZ80LiRCBtOSDx2rpjJHLKnczJ4WUbCoPvjOKp3UIgcAIWIHH0rWkzC5AGQckY5x7U1oxNEjEAPglh1x6VupHHOmYYR2JKjAHIBGc+1QqoViCN3fn19K3Gg2xtwAc56dKrCyQAsTlj0561XMckoGVOq+WAQUUHkVWm37yQhCkADaK13tztwBlmOMHvUBiKEgkDPygE45oUjncLFON2CAAYAwKd5qxrkAlsZJ9akFuUZhnAII6UyJNrbXViMYXnoR0NWZcg5JFmYAElTjIYVqW8oVh8wUAYGfeseSZ9wCgKAOcDoasx3JGAQAehz3oNI3R1ug+VNdhJAQcE7x0BxwMe5rZ1iCSK1Ehbcq4OM4wO3NYPgws+qxM5zCQdwYcdRjn866PxHGJbEw27tJJI6qqEct83I+mK8PFu0z2aK/d3Pe/2adJeaC1mnQpLIS3PUAk4BPsK+p/EcUEnhuS0CMQWDAgdAB61418BNDjtrOwiU4JVQWYdM17nrinYYwQ4DHJAwD+Ffg2aVHXxc5Pa5+S5rNSxT8mfMOs6QbbxFkoQu8BRjHPc121pbEQICCTyMqeQfrXSar4WgvdRjuGAYoxbBHQf41r2WgRYBCqFIyMCvMqYpSSi1scssTdWOTg0t5WAbJYjg5yRW5Z+HzbwQtMAz4JKkZJ9DXSwaVCuSEAbH3sU1rclcuNpXgZPauRyu9Dmda5hXOAgJQlTwAO2O1YGrZMLBRnHRc4yK6y9tFgjLxkKTycnOa5m/to50Yjl1O5WLdPUUJtjjK557rtwtpC8j4YA8jGe38q+QPHeqPq/iWMSP5ebuNWyeAoYV9WfES4a30u9wT5gQhBjAJPv7V85HwHd312J7kBh97C85PUV+kcNSp0IyrVH6H0WB5Yxbkz7N0K/in0e2AXKKgVdvIJAGT+Oc1RvXAJBOVOePWpvBsG3wpYAKTKIwxOOR8vTFQ6gxOFC4LHcXxwBXzOLqqVaXK+pyS5eZ2Pl34v8Ah949bLRxqI2ciQEcnI4NcKY83lpaQRGd2kjRYs4LZIAGe2a98+LthHOFmSH955WBjJyc9T7mud+F3weutV8TWuq3qPbw2xDskq4znoQDyMEA5r9Ay/NqdHA81Z2sj6jD4yFLD3n0N610O8vLW1soQ0XlxoshbkZAxn0JrvPD/haLTIAZEy54JYda73T/AAjbWyIsUewqQSzHJbPStGTw7FcIUmRSPvAKejdh/KvznF5nPESdtEz5WtjHUk7bHH2tr5QYqSQDt2nqKtJAdoL7SxwuV6Zra/s94yQ6qT0O3kZ+tRSWbxxkBASRgAcYbsfevM9rfc5faXM94EkILKAAM5A6Vxeu25SZlQYfJfHqD3r0CWFo0yqANjBBrj/E0bw3CmVY0kZdwMeTkfWuzD1FKR0UpJs5pFJYknOOKuRKDFyCvOOPWokIIOQOvIHetHTiNxAHLfLg88V3SkdklYIYCCCckcZ9KuLYpIQBuIGGOeeD71ppZJHtUgtkdAK1UtosqREiqo5CjrXLKqzllLscuthG8jRuAGXk8dfQURaSkkxOCFA6Y6muin+zwQtKzAOx2qW4B9Mmqkc6NIRCpYklSMZGfTNc7qT6GXNLoVY9NCZJfC4wB1xT9X8Hp4g8MXMMiZVCHJPdh0H410mk6DLqHkiVAm9ipBOMEep7V29noyW6CIKrHGCDyPzoo4ipSmpRdmYSrOLPzu+IXhhtK1Z2KMcts24+77/pXFXVs0WRsyByDnpX1t+0T8PhpusTNFHiKXMkZI6qOv6mvmy4tIp4myyghSwHXJx04r95yTNFisOlJ3a3Pt8FThiKKmmYVnEWZTnBBBz616N4LOL6DJ2n1HGT6VxVtbOgUEADGcHtXY+FXEOp24RCqEBsk9GHcV9Nz82xjjcO1BtD/itoEayfabeAxRsB8uPlz3P1NeSRO8LOCcJnaVJ719U+ItF/4SDw44dSZEG5WJySO496+ZvEGmrZ38sABCgnJJ6c0JS3kZ5NiuZOlLoJa3C+aE3qhYHBJzmtO0coNm7eTySTnFYUSrtUgYAHB71q6YJZJkRFLFie2cCsZuyufbUpLqasK7MjPHX61bjAGSDk8VDc21zppVJ4Su9dwPsf5fSpo2CxhiMkjjnpXJzRezPRg76otKioDuGQf1rV8LaVNr2qRWkSkEyKGYjACk8n3A9qx4iNpZ8hiByTkDFeqeCVtPCOhHVbkBr27yIlPOyMYz7DJPTrScZT0gcuNqzpUn7NXb2PR7VbPwfpCW8rKRGSoxjJYd68y8V+MLvxDeysXMUAG3b6447Vkax4hutcuJzPISrtnYCSFGeMD+tZ8xQPxI2BwQR1ruhKNKHLHc+dwWVcs/b4jWX5Dv3fCZUhcMpGMZ9Pf/69QvkykgZfnCqM5PYAUMVbAAyP7wPWmRRo8ilyxU8kA4OP6Vyylc+nUbbEqxeWxDtg9SPU1qwRETAKSFPzFhjnj1rNSMIuCNyE8DuK1rPAYmMiL5Cv0H+NQrikz0H4QxPda9czbQPLUFcnIcD29a9i1CIbPMZtzN8xCivPvgtYI+mC4RQpLMFZTgEDqPrXo15CBgkYGM4zmvUw2zPx3Pa6qYtpdDGdHIUbgAeoI6VDcI0VtLMCFWPqTxitB1D8Nwf5Vz3itmtdJuHEhGcKRnPU8H8K71Zux41Bc0kjQ+HjIvh++tSAU/eTJx90nt+deXavZPdaxdysnHKDnOMf45r0X4egPp165cArHktnrjqPxrl3sw+q38gAIklMvPQ8AYH5VtTp2mfU4WPsqjsYOg20sN+gwAQTg+taWuITIXzhVAJH9an0mykOptKUIVUIKnoAcAE+9W9dhiQ4HzxKSA3TPpXoJWPY57swbaQhEfO0rg4PUZq/c3LyxWyKdyq5YAdieM1Qt1Us4LcEbsVoaVastws4cqVAC9xwfQ0ShdDlYZdo+VdWIHB/+tVSe/mEYYqrFSOFOQa29UhM25yS7n5t3TJrCe2LAqSQSDkHv+NedUwcJSUmtSEovodZomolrMjeGUAcMMEe1bkV2NgOQc9MetedWsjwISpY4GAoPf1rXg8QFbdEZSGOM4Ockd89hXtUakIxUZuxEqd3oh+vsIroqSWds5AHA/Gs0OC4IGBgZ96We7N1K7y4LkkDnt25qJJdzbCARjpjpXJVacnbYuMbKw+Nj5jqSQgG4EDvnpUgKMAHb5uucdaiZzGoHc9vanLyAhG3Gct3FczKHAHzCN2BjIIHepmlKRjB5PUnuKrsh805dgmOQfWncFDuG3jn3FCFoyYyDcDjBPIUDAFNdQ8ZGcAnGQe9NXDKQxOMenahY1SMBASAcirSI0JZHAdsAZIGQKUdAAdynr7VE2WfOAm7jpyaEyiEg8A845zQBKwGRgkpnB9qkdQ2QDhcZz6H0qBCVySckj7uelSoxbbkkKRwKlsmzEkVRCAWDknJxxg5p5w5ckqFIwBnkGogybiCME8j2NNUoWZRkNxk561BNmSPiPYEDE8jjnrTcsMAnIJ5JPWnMSrgDqfSgzBcqEYrkEgd/pTRSVhvlgjAAIJyAfWoyhLEqQCQAwPNPILA7CEOflJoI2oSBgk5IHerSK1IckAnJA4PIx1qQqdwYAg4xk96azhlBYEEj7pGDSo7lgCMAd6HoTYEjDg5OSewPQ1WfCOqFgWzkAmrQI3HB5zwRVd8tMMRhmPBYDkVNylcVlIjI3AnsKYYzggk9MEU5Q0RZ5CpGcqFOcD396RyC5LEqCM//WqkNKwKD8quMHOD/jWhCqwuCAMg8ds1m7mSdQMgDBOfStIqSgKc/Ln0BraIy1FOJGc/3SAQT3NTthmJJCkDG0jn659KzoXMAMrIYyeWAGQSBx9e1VZtdluTl0jRiCCEAAA7cCupNDULkmpvklVcqB1A6Gm24OFJbgADkVlTStK4DgsDzk1ObmZGQIpYyAKcdqykrnVGOhtDYeGIBA79qp28wiYkNli2WA71RkkkbfkMR6/0pizFGJOAx61nFWHKFzsLGRLoggKxUbeeoFVNWgiLFxkew71gW1w0bAhipAJB+tWZNRkcgyOcf7I61rfQ5XTd9C0V24BxjHQ1E0QaJlAxnklTjNQvcgpvCuwBxu7E9qVLxSUDoSvcN3rJ3J5ZIekzIAqjCjiglxuSY4IOAuORUbyGOUhQCnUEHnP0p8URdgEDFjzk84NQGw4EIwQDJ68DrTZAdpYHnqdvWpZoGgBLZJPUnjFQbyOScjpgUDWoBgmCxIZhu/8Ar0bwpXA3oDkkd6REBlJGCxBXnnAqxsKxhSFAxjjiqLTsV7a0MykFyw3lue49KSW0HmZA4zyM9BVq0ujCHVwoBG0D09/rUcTGSQByGZWB4PUUw5mV2V4iQQCT0zxRaIVBJBD5yecjNWruMg5UZPXaRTIVEjE52HPT1NTsO9xjAnIxnbgZPemTA4BQZGMEVLJ8rjb0A702B1kgcsNjKxXBPX3pp2IsUZVlidGDAK3UY5BplveMswRhgEk4NT3LDgg5PfNLYWJknDhA5GcBjwPetVILrqRT6aszAh8gHJHepE0VJ3BBJC4wPWuht9I3bSUBYdwP61bltf7Ps7idQCyLkKR1HfFWoyZhKp/KU7O1LDYuCSMAMcY/Grf2ElVAQZHJI5z/AI0aLfWmohnt38wDg5BBB7gj2regtkDqUJdsHgc1tyNGDnJM47XNKkREBXCYySMHP+FZNheCwJQqGiIPy5xye9dp4hdFiILAsRj8a4SXKlySCwJxWFS8TsoSlNaj7mT7QS6/KoJ/AVX80lQ2ORxk0kdzuYh1wDwfenM4XIQgkjpXOdyRKinzQwcBAMDjrUh2rtJOCOhBqqXJhABUMTnPqKRpwSSYywX+FTgn8aEaWZ0Ph2QQ6vaSkl1SQEqOcjPQe9eQfGUG41ubLvdBZdyseC55P8q9Q0MO1zvB2MMEDPQ/Wuf13wdJqHiR7xwHgWRpApGMZPTntWdWqqcJXOvDJKpdmR8NPCgsYBeSoTcTAZB7L2GPX3r2m0lT7MoyIwowAvauQ06COAosagYHJB/St1LgCMkEAelfMYam3U55o8viGbnTUUajygklWOAMEk9aqvdFsKDtAGevasm41BlyAQo68npVL7Y8kr4yTwFI7j3r204o+ChhnJ2RvXV4oiCE5HWuF8RXxSVkQgFgSAefatm7ncgI5OcZwveuQ1SJhM7knjsRXDVxqp+7A+0y3IJu1Ss7LsczqFlI2Gy0i44CnJGPrWFqMKhg4QgY2knnPpXU3TAxE4OayruFGjRnDbByQBkmvPeJlOWp9tDB06aSijFtbZIm3sAzkZTPQHsa6Lw2olnAcHzQQTj1rEmZESIxqSckMSen4VreH7tItRidiwz8uRXdh53ZxYuilBtI9W0/zJYUDHcOmW612HhtBaI42ghwQAwzyfSuL025RyiklFGCcnBIrsoby1trF2eUbxgRITyTj19K9Su3KPKfneMbT5bHK+MNVMerSoSQYwUbHIzx+f1FU/C2j3GoX4JGYuoI55+lTw6X/amsymZ8q7gqQDxnrmvZPCWgWGk2BZEDSqwHm9MV8djIzq1PZwRxznGlA0vCGg3H2VEaUxIoxtY4BHqPatbVL+20e3lRJFEo3ZCnIJ9qxNd8cJotq8VuhmcHbuU4AHevKvFnjV54pJBKROxwVHGB617+WYBws6r0MMNg6laXNJaEHjrxQLy8Bj6LnJznmuGm1FTMI2YOxG7C8kA9T+FU764e6nLDCK3zEA9T6/8A1qiW0lZwVAIxyTwa+rko7RWh9ZSoRhGxLFfmaQhXygJAx3qb7WWYsrMJE546Y+tQx2zI4CxHGQDgdzXRaf4Uu5Iy5Awx6AdQe1Y2sbPliN0GB9SWTCGUy/MFUYJxnnHT/wDXXSaP4djdykkADju/BFUNBjXS9QFpKGWU5VBjG0jqPpXT3zvbRG4QMQAMlT0962ppPc8+cpX0Oe8T2MEFwiLGFlAwWznI+nt61Dp95LLbLHM28DGT9KhmunvLhWchpCSoz2B7/TpWjqej3GgxKskRLygMdpHyZrycdW9nLkXUS2tIydVuh92IkEcnB61DpF7HBKkjID5ZzgjI+tIbV5tzKAcEZpy2pjRlCquDkYHXPWvKo0E58xpFRSsbl9qUeohpRHjBC/KMA/QelUWQFBxyecelQ6arpcxIdpUtg5PTNdLrGgvbKuEYNtzISMbTX0MIcysSrRZzolKqChAH07VNaX0tpOJVLEhuFPIIHWop4C4IVwGPRsULbgncHwo+9k857ACsKuEp1NJRuapRludT4huJZ44WlYBXjV1APGCMjj8awLQgkgtglvvY6CooXcOYzgo3QAd6tQ2rod5Gec9K54YSFP4UaRjGOiLsaiEjc2BjjA6nNb3h3Ux5c8EqBgjB1Ddx3rARmlI3AYHHNa9uEt41bgBmC5x1J7V6FOKiae6d7pN9DKwChicAlUGSB1z+hrjvGNoHvHkAJBJwQO2a6nQrdY4S8QCSyrsJPYDpz+f51geJ7SWOWQySbyDjI6EUsRyyptHRhJKNZWZxRRUZmYAAd+mBTGt0lJzkAcjPcVZlC+YcZPHIPamBhySMnoMDrXxU42bPr4u5RnXaxwcsRyT3qNkJBB+8w49q0JlyBlCCRkDOelV5AojJJAI45OKysaqRSfMQAGD2zVLULOK7gdGTc/3sk9vpWkUGzAyCTwTxzVZ1XJBUlulC0NOax5VremSQ3cilPKTOVOc5FYRlVJXQABumT3H+Ner69pS3ltM6R7njXcFzgnHH415hqdkbecuFB2nPPGK1i2zam77mfIVErKpwxGTx0FPjhdtoJBOcjHeohIWlLEYAzhe4q9a5lCEDa+MEDnn0ocrHRaxEIGIIKk88jHWpooDEWdlyGwoXrW/FYi2tQXRXZhu54x+NUZjIrACIAHkMewrNyuOLuEcrQoCOCOOR0qz5hmQjGDjJJHeqisXCk8huM+9WYx5abCdzAdelc0kbpIfG4CkEb+4J7GniSRFyM7ahCkKCG4yM9+tWYm2hkIyCeuahFN2Irh/3O4nC56+9Y0gNzKASQRyMVpavcpABCgAJxljzgH+tZsTAkDlD1z1zXRG7OWcuhpWFum0gvkg4wR3rVhtCxUr82M8dKyrZ1VgWAIxkH3rRGrw2ZIlYCMgEbRkjHXihxl0Obn1Ne3tFaEMRwcgZHWprfTfMTOCoYcrnrWOfGlhGoMQknA42uNh//XTYPiLYCYRBJDk4JbHFZ+zqPoWmi3qfhhT86xghh97Ga47VNBNoHeIh+pZQScH6V6lpHiHSNQiASdSzHaUbg8/5FS6j4Yiu4GkjKv1xt6/jVQbg9TTmjJangqRvESHBLZzyMYpNm19uSQDuzXYeJ/DstjOs7nC4K7cdcjg/hXKyQBYlUA5BGTnnGa6oyUtiU0Sw3JI4XGOpNa2jXbWp3FcAnkg9PwrImkjaRCo8sZyUz1FWIbhUlIBKE4GT2HrQ/Qrl5j0SC4a4iR2OR2YjjFY2qebLd4WUqM8gAHP49ah8M6kzI8QUuiErhj29R61Yvp0tHkuHYeWpCk+56Uk+iOdpQbbLts8cNqRJJtLYYFhjbjtmsrUPGUVpOY4HRnCliW7D1z61z+p6/c3olACxxg4BU9RWK8nmFgxIUcHPf8a6YUdbyOGvirK0DTl1y41NpHlZgOQvzZBH0rD1e1Z5SeXQqrBge/pUltdxCVYiGUHoQCQR3+lXWjEgICFhiu+L5VY+dqVJX5myx4KkEM7gYORj1Jz1Feu+FtMjjnWcKqOOue30Nec+EfCrwPFduWQSAsoYdRnrXrWkRrAqqASCMgZzjNeLjZe0kkmehhouS5mdxp12GCLvyWO0e5qj4q0tNQsZYyuSAcgD0qDT5ljKhkDgHOAO/b8a05LhpYWBDAnk5PJHoaimlZXPRWh4ZcJJpt6zQrJC4GcF+DW3pnje5s0AmJfgYJOcfWpfFttEL0yFixAIywxj2rgtW1i2sYWG7LnI+tdsaalsZymo/EerW/xE0qZxDczi3JOPm7+4HpXRWepWd7g21ws4I4KnrXydM11ezO+GIDHaQe1bWjTazbTh4Lqe2TaMbZMEY710ywqir8xzRxPNKyifTglKMCBkg9COo9KiMoBKncSTn6V49pfxD1q1ybqdrvauAZiST+NdNpvxYs5g4u7dopQM7UwQT61x+z1O6Op3eS4fjAVdwz39vrSoGwHJwWUEj0rH07xbpuokCK5QnPKngitmKeOcZSRH4yACOlLlsaaoSRgoAIOWGMikbMIDAYHbBqQEMAMYGSCR1zSNguQ4wF4I6YNGiJV0KgJjDEg7ueKzNU05bmBwEYuDuBH+FaYYlRg5BGRjvUmS+FAAfHXpxU2BOx57c2MsUuWdEXdgqx5I7ECrkCxgBNoYDkNjGSa09X01Jo3cLucHAY9Qf6VQtU2BSwO7oQeahotu6LMFrGylCoDMcDI4qkPDX2e6M0CMIj6AYBrWt4AXZnJUHGPaulsrdWgUE5JAB561hKNzmlUcdjCSN0iihAACngbe575qPxXpVzZaWHE5eRmBygAIXvzXStbpAy4G7B4HoKTX7M3WmOSAQyngc9B6VpSpu6IjWbZ4fqM0rvIrHJBwGz1FZhdF+UKSc5Psa0tZidZCCu05OCDwB9axiGikeSRt4YbQB2Pqfau2StoepDVXEJEYK5LBuCPUUn2l4lAQkMOSp4GKYx37WPY9vSkuLgLknBVRzWLNbXLkFxJGolcBXK4wpyAM9qnW+EbAkBu5z2rNEqZSEIPlAwQe1MwxzgYbkH2pJsl01I6W21RXRVQbACSQD1zV37UrqSU4HIAOM+nNcrDcbdqBSCBgsDnJrStr0sxDnacfLxSd2ZSopbGwZpZSxkAzgFRmnQ72CkuzMDlie9UopDOQofPsamDEkbGwQfypWRg42NVH24ZWAPQDPQ1etJ3yHRFJI5B6E1kW5CriUBQDkknqa29NkhXBYFwRlSoB+Y9OfSnoclV6bG9GFWEwgKj5B3HjBxnAz2rz3xDan7RMsQOJSdxzXWXV1JcxiMZjbPJUVTi0p1VQ8hmk7swHI/CuyEqcY6vU8aEayqc3Q5Wy0OWcBySB0IIrRm0m2tIAACS3XI6GujjtpCyoCD7njA7Cs7XpNsawOVDE4UHgkd/rXFKU29z24e9ucpNpxaZskKR04pg0GJrMgsRKBjcMAk1uQxBpMOcE8gY61cgsk89JCoZ0BK5HSpUpLqdajHqckvh0+Qyozu5XA+UckVQn0We3UO6FRjBHXmvRIlUMSRwf0q5HbRy43xhh2yM4960Uy7RR495LqkjhWLowGw8E57j2p24hdxUEEcgV6nf+ELW+HmIgjm+6WGRx6n864zV/DVxpvmo0OU3fK6/xD1zTvJ9Bp+Rz8LJy2zCn1FRqHG8ksgJ4I9KvSRGJXUHLMOjdqiA8wAk7AOue1PUoWPJTaRweuec1NBjcin5VB4HXIqBsxYKNkk8g9B9KktpHdwGwSeQccmmS4lwWyMwAXBPBPoKjaCS2jAc4GfrxWlZsoYM0asQOQwyCexqCdXO9pXyc+nahanO1qQB5RIpVMxkDPOcmr0Mge5KFSCF3AkcHnpVafzY4QYnKc/eC54qWCcREnBOQMg8VSQncvxO7FgWJAPpitDZ8ignJx1rJjvwzkgcgc57Vat7gckMCTyc5xms2mZu5oxYcEE42kYAPIrVt5A5CE4U8kKeoHtWDHOjAS5AHQjpg1dS5VSQJFXALAg+nOM1nyNmLVzqU1EAHcQoxzwBgVz/iDVo/LKBtxIK4B656VmXOttIHOQFbqQP0rBuLs3jOJUMQJxwe3r7V0U6dne5UIGddSuZcBsn164q5azm1AwQ8mMZx2qH7Msch2tkE8ZHWpwBG6EYw2BtPrW7k7HUkmrGmqz38cQQgoTlmU5GB/wDXrXsrL7NghMgEEE9c0zS4H8k8hG7xqMYrYjiEaKQcnvkdK5HJvQfsYPWxKl2I0yoIYdeKQzvcOXDkDGME5qdoTtyEOSMBl7H1pq2wOAAoIH3uealI6I8sSuGxIADjjb+H0qdYDJk5wc9OvFXI7YOUUAEAZYkDJNTLAqOzgAjGMetXqhOouhSkszCATknGSV5qjOqqhXcGBO4nGDWxOTsPOwY5GKxLx1LAKcjOPof8KTbOKcmyJMqcAZB5JI6VJLH58ToTlSNpJ7D+lReaBKMnBPRhUwV3BIfAHJ3d6lHPdox5rG4hc7AjQkYIxz+dUri4EKMCCoxjPcV0jhSCxHOMcd6o3+hefAXjaMDG4sZACBnpgnJPPatkk9zSFVfaEBEvBJ44znpVm1gjRCwLOS2ST29qqBlSQnO4Z6gVZgl3koThByDmuc9G5fifCkg4zwOOgqYbkQlhluoxVMH5ywbcAOc96eZyCuTwQPwpMnVk7OGYY3DPHSl80xuAAc9cY61EsoJAPUc8mkSR97Ec57mpuOxYNywJG0EE857e9LCdwPzgZ6c9qhDscNgHnaSe1BkJIGBt9uKodizJIYJokJxlSQx9Ki88FDGASFJIUds9f5VHIfM+cggqNufapVdxGikjYTkDHU0m0J6BCTHIso+XBBCkZB+oqR7h9wK4Azlmx0FRuhIwTlicj2FO2ny8Ekcc54zSuZuRNLP8gDAAMNytjqP6ioBKMAZycUxn24DAAKOM9qhaVdvygtk5JNLcQ67uSUCBmTK5HOCa5DxFcC8QqzHIIGWOScV0upkpGAGBLLuHzAkAdeK42/kWeMrna5YZPoPStqcNTkxFRQRiPZNdTEAZCgDnvWjZeHHlEeUZ0JwwxjFaFrFECUyMn5TzyffNdpolmojDEgjsPX/61ejCmnuj5PG4+VJaHOW/hJVUoFC89QK2bXwnCEUgEMByCOtdZFCCqllUKfarUMcQcgBRkdSa2VKK6HyNbM60vtGPaeGYodrBiowAAvcVqxWUEGFA4zkA1ZLooUDg9PrUU8sRYNnBAx7GtFZHkzxVSp8TEVRh3VMAHg461Uu2QjcVBPQgHrUguyCVY4HUYGfpxVeQIxIUbBjnaMUmQrvcpy7JEBK4YdvSoBbk4OByOcVZeRIVYvESCfv54A/+vTMEspwVX0rJmidiN7fA5GR2IqncrtjIGTzz7VpyExxEqcqTgZ7VnzZIBC4Gcc+tYyaNosgWNTD1IPJOT1FIkIUF1GD2HpVmJCi5cYYdDjpQBGwba20MSTWXMapkCjcwY5LA5Oe9KwG0nJLZz+FM84IcgYwcEmk8wnIyT9BSUzRa7kfnEMsuDt5A9zTZbkgFwCCfSlklQBVYYUHOTUUjhMhxnGcAHvTU7myITOfnAcg9xVKWUM5yCQx9c4/DtVmRgxBA2k8k+tRIFOWAy56qf50nI0RWby1BBXBPOcdDVKTblQ45JwcVecmSTBXGBj6VTnUTKQAd69SRUPU6qc7MzbqBWZnVQgY4Ck5x+NZd3bnzAQd7dM10CwO6AFSSDwKVdIlmdgUBBIC7Ack1i0e/hsVGK1Zycz7CVA3EjGRUOxlw7A7cHbhhkfhWzqmlPDuUgo2cHBzisQxmBwm05bktjqam59FRqqa0B4y5DkFSeSPQ00Kcs5BIxgY9akR2BbIJPQZFMH70AhiOeR6U0dSFiUAggkHuT2qbGGGBlgc5Pt/Sq9wjsSifKG5LDqPcVPGh2iPdlh8xbHJrVIxmvM3dLRJWaXfsdTuwoxg+3b8q2luAVRmYuwOQSOfrWFphIwrKck8E+lbcSIw3EkleCAAc1rex8rjXaZegCBi5yXboD296lt5HkVmKlQflAI681FKFgCFELbyB15X3+lWmnIiCKMdycUcyPCnIj2shY4yAM0+IBghJySOaaSVypGQeTk9aEkREwTg9B9ahu5jzEOcO4XjLbic9O1U71i5ZShJHJJPT8KuyTIrBMAsRwfU1RuCsqswJB+mM1hU2uelg5fvUZcvJBK/L/OvQfh74fF2yyksgADZI6e1cTaW4mukgLksx4X1Ne9+BdMitNPiiaPDlcM2MZr4bPMa6OHcYrc+jzCv7ChfudNpdsYbeNcbiB29K1kJ2FgCQCFwOoHrUKAW8YVFwPTHapVRihZSAMcg81+PSndtn5rUlzSbLIRmIyMgEEA96m8sFtuAASDjHQ0yCJ2+RSQ+MgkZAFXUhVUBIyfX1rJowY+G3RM5OBj1q5DasxXAG0kEGo4YSR8+MGrcE2xdgGRnqB0rFqxk7lhbVFz8nGMZFZ97ZvhiEBI6LitRWbIJJIPt0qcwh3IIIPfNSrkXscs8DK0blcHPQevoRU8cA3DkEjr9a2pIMAkHC9NuByaZHYhQGYgDOfrVcrZXON02wdsEjjPpx9K15YTGhJAQ45wRxWfda1a6RCC8oQ9c56V5f46+M0GnRSJBcRhCpUrwSR3960p4epWkoQV2XThOrK0UdJ418YWuk2joZAJAMjDY+hxXyP8TPGbazfymB8qQeG6g+9N8d/Ey61ecLHKQg5Az0HpXmd5em7d3LkFjk+9frHDvDzw8lXrrU+wy/LvZ+/NESptJKgYySQaiZgYSrxNLGCDtDYJ98+goRm3lwcseMHvSCQSNtLY5wcCv1BRR9XGJv+H52N/EEOEIwoHUmvoH4beLjaskZOwkgH3I6GvnPSi8c0YQhcH5snAx65/pXpWhSy27JIrMAF2gL0PvXzucYNYqnys6JYeNem4SPtHw74hE1rEUILkYbPOR7VyHxe1KKaGW2Q7SVAII5HTIH1IrkPh941D2YSSQIVHc9fSs7xt4iOq3Ujg5Y/KQT0Ir8xo4R0cSklsfJUcr5MYvdOGnPnTuAwwOpx09qgQB1JAGOoI7ipGVApcKUKnBAPcn0p4IdCxGAOoAxj8K/QITvFH6fTjypIRECoQhCl8bgB19qVIiiHI56YU0gdCUKBiCOcrjB/rQWO4gk4zmrcjoQEhSCwIOOtPBZsENgD9aRidgLBSTxj0qJt4JjXO3HJHSlzByjpXK4IGQx5GcVXnlhjcOXBQ4BPXHvTiCwyCHWM857Guc8TayLeNkV1JQkggHk46c9q2pRdSVkZTairmN4s10EsA3IyMjoAK5zT4TeylwSMEc4z+lUpJpL2cGVsBuWXsD35rp9NslgRAAVGMg+or3Vy0oo4leTL9rEYUUYGe/vQ6iOQswHPJx2pZLqNEODkqQCMUgJUMwJIJ6muWUjZRK8jmMEg5OcDNNRg0hdskEAAEdD60+4jW4ABBIHzAqah2lTnfnIwox0qUzQUKAC+Q5J4BqGO1ErqiqRK5O3HJJ9Kd5xiIVkAX1q7ZSoJAxXcQdwJ7V0wSZz1ZyitCtBYmUhVLYVsMCDgH6/4Vp2Ph2O6k4TJ6HcDzir9oQ6kg+aAflUnpmup0ezPJ25BAYlQQSP8K66dHmZ83jMxlSi11ILHwkxhQiOJQBkq5xkV0FnpCRNE7IoK8DjpU8cYUYQMWxnk9KtQSOpIcZbPAxXpwoxifE1sXVqu8mILeKNwAMMTk9siphA4JJYbOwprrumLYy2MdelPJl3KB0x37VtypHnSm31GLEI2wBg4z1zmh4wckjPc896kUEsxKANwDx1p7qYyxIBPp7U7GfMyFkHlkActznPSo0kTacjDLxz3qy7FkCqMA989KhRFDHAyM96Ehc1wYBsgcMewqExEyHAGB1yasZG4kAAjvSBuoA5HOfWnZFK7GqEYA5wO4A6VXkt0lYMMEjpg1cMhMbAHBHQkZApq7MZBAIGCfU1DiUmzPntgpA45698GqN3YqhG453HJIGcCthowXI3YAB5I4NQtEkoxkAk5zWDgaKTRjxaeY5lyoIJzjr+FW/sq7SCp+b07VoiA8c4yOo61WaMlyCxU54+tTyMXOyjNCBkBsO/HWuM1PFtLMAN8md2AeT7112ooyFiGycdQa428ulnuSFAYqSCQOc+leTi5cr5T6/h+lKdbnEsVErygyAsgBKt3J7D6VpW0KiNtuF7knt/9aqdtA8e1wFBIPBHSrsDBGKEcEDOBwK865+oxJoxIw+ViQODjoRVuOEumHBAPf1qG23xhyXDgn5RjGKvDcyKpOCOeO9FzW5K2HUEHAAC8cZxVq0BVCAMlucnt9KjQDCKUYk8g4q/FbEYAXZjnA6VojKTHIp4HJ9eetWkgd0wuMgEgfSkEQbDBeRyQP5VcWPaiFQQTg89vatVc5JStoU0kLohAIV85PTn0x60pDR4DHcTxwOgqdhl2YnIzkkdyetQSsFw4yTwM1pexhe5E4EfAOAf0qnIjuMK3yjggnGammYqzlDx1NUrhTNHscAjG4gHGPSsZalxTK03mpkOu0qeVznH41UkY7yx4U89c8+lWWkJQ5GAOKozMQhKDABrmaOiJXuiGyUJBxxnsaovmQyFiGkCghjgZP0q5Igmyw3KVHQHrVKSyJkBJIJAIAPJNO9jbQlm8s4xwcY4PWsqdyzkE4GcHHarN4DHgg4wPvelUgSxBIyx5+tZSkR8wbClQgyM5Ax1/CkVPN2jJUdzjNTxxFiCOSvP0p6oWVWAIXOCK53IlsLe2PJJyF5yTXsvwp8GCOBr6ZVMkozgcgDt+leceFdNfUvEWnWUaLKZ3JZT2A619H6bappkISIMir8oU46V8NxHjpUaaowe58Vn+OnRh7OHUsmMQosYG1V+UEUjO6BVB3Ad2pk7GRVJUMxbBycAenNR70YFnfaoOGGOhr8xvc/MW7vUk+1bSVJDHPIHQVGZQMgghutJKq4JUYG4DOMEj1qIsoJGd5B4J7VO5SQ6SQHBGSR2Bpsk5UnnC5Gfao42ERJBDgEg5GcUBGdyAQCeeTjii3cvlRLDOzOEUbWJ4FdV4f8ADs1xEs7xnYx9Kx/C2gyazq8KIVIDBiueTj0Fe0WWjpbxhELFRwAR0rCrJLSJx16qpqy3ORTRhETsBHB+XGeKWOwnLglSExwSMc12503nAjUkjjPal/s0kgBMdgT2rmUpHn+3ZwlxZkZBy3BxgdTVF7B1UsEJJr0WTSVGVK5GeuOtVX0qMSH5cYFWqrW6KjXOESN44gGQhgTy3Jqhd3TJuIUgV3k+jxShghBA6lecA1mS+FzsJ2gE5xzx7fnV+2vsbRrJ7nBSCZgS6YKrktnjcaw9U1qHT4yZCoIXkZ5zXfazoMsdqUjTMm3nAxkj+leReKfA95fs7hnViecHpXo4OlCtNKrKyPTwip1ZLnlZHM+JviS7QyJbgAsMAZx0715dq2oTalNvdtzEHgmuy1n4dX0MxBjkDAZBCk7+emeg65rBvPCN1ZyELC2QOM9z3r9kyangMLFexav3P0DBrCUl+7ZymJIyRnjuBSiQqSAxz6k9K1bnS5YwoeIq5AyPSqVxYyb8BAqgfez1P0r7iFWL2Z7sHCRVxK6Fg2WyeFp4QrlS+W4YHtz1H1FAVolJC5weRSSEIc5OW6D0qnO+zO6EUJMuIggOBknJ71VYIGIUnJ75qSSIbzlmJI4OelVwAuCq5JPWsdzuirK5HuwGUHeAeuMYqKUuoIB8sE4BAzk1ZCu8gAXC9Mipnsw0kSynEROHYdQCOo984p8lxuaRUxJIQjneSOWx1q/HpgeIEkg9d1PEKQ4UkEEYBPUCpbic28AVAHHdTTVM5ZVG9irEsEM+DyACST6+lWj4vSyxErY/h2Yzx6/Suf1C4kcYQqp7tnt6VUEXJfkgDJ4ycfTvXVTfJsjkqUIV9Kmp18nikTRxyglSueB396ltdce8LbRgqNxAHb1rmLaza5KgAlGA+8MYBrbt7UWYyAGYjaT6j0+lauqccsuw76G3Fqq3ELB0bC4JyOtPm1AvcCFCEXbkknGPQVjRyOoKA7T3HpTkYtLkZANY+2OaWV0eiLrXYJVW428Er6UsEjSXKoMAHJJJ6Y9qoIpkeQMwODwfarFtEIHLuAXI6nrjt/Ot6VVzdjycXhKVCN1ualwG2gEsTnI29Me9R7Q4IAGCCCTng/hT45dqgnLEcEeopVIOW2lQ3IBHSu4+cd0QLAWiDEgNnG01CAfNIIbPQHHFXXyYhIBg5JOO1U2uhMzCJ1Z8YIz0qJWGrnP+JCYZTkDMZKkDv75rAjy6EltwzkEdq6TW7IzwrI2NwJGM8E1zqIYtowFPUgCvKqr3rn6BlFSMqCit0Wh8pAIBA6mrKMiqADwT0xVKNgCAQQM9W71biUkKxAAB7VytH0kdS1Gh3DYvB6kdhUscYdlAQF+gI5JyarqY+FVtnPJzU6qsjgRFguNu4nBP+TWbiXYuwl1XCgMRzj0FWDkgYODjoT3qtFiPMZOWbGB16VYAK4JBYdMD0qbAx8YYqMoA3Tg8CpEVCjAgKBwVHehHLEKy7QB1HJNOJGNwXI6GnZCuCSllBUYI6H0pwObdFjG0hixzznPWolmKoSFAHQmngqwQICf4QAM80mrBYXy3jywHygfkTTkeRmJPIxyPSnsjtGoIBfJVgeMD1xRbo0ZYMcKDgA96QXsRSoCACSTkEH09qk+/kEMGwMMOAP8A69TEMHBIAC8jNBJCEllJJ5ArSIORXuZvs8RZwcgcc9a5G4mN1cMXIww3BD1x71s67qAVJIyNzkfMPQdq5+C4WSSJmGMH5l9fbNbpGb1NKxlMsJ2HYWJBBGMfT9a0Vm8xc7AiqPvDqfw7/hWTBIsbFQQCTg57Zq2WKsEY8j2q+UgvbhG7xsQ5BGNpBzkev9KSTzI0XAYDHGBmqjyJ5WMFWzwV459anlmmeGMu6qzKMbQQXA6/hUOIFqNuEZyA4+UAGh2xlicnPIFVFJVQCDn+9nin+cFAVk3gjBOcY96mxSZMsxk4Iwe2ewp8t0TGVVlVyMEkZGKgzhyACA4AJPtTSoYA4yF4I6ZppFJm3ZzkxoAwGOcdee5rZSUcLgHd82R9K46GUwrhycY6DrW3puobpAQxkTG1fNGCBjv74raNxON9TXlQbQGbAJ+7WXdxmFgHQmI8E464/wDr1slg8SKQGCncpPUHFZWo3BYAA4BzxngCtGiI7mPNIxcEoGJbbkdhV+wtlXDsNxJIAz+tVI4hJcKHQksQqlT39K2ILcxE5GQD0Pas+W5q2OEBycoCQOeOaf5QGCRwRznjFPUlskEgjn6fjS7jh3di/GQBzk+lLkJ1ZXaIL85AZR1xxmnQ27PjIyM5+lWUQMoJAB6EL0q4LYRqgQA56+1Q4A20U1tmaQliMkHLelQvbMXKq4x3zxmthYycsVAJB/EUwWwaMMFBIPp3rF0yeYzypiCuAGxjAI61Q1C8Szt5GzhiDgDsa2p4BHAZS8eyMEtvcAg88AH73evNvEmtfabhYYgTHktu6f5+lVCGppF8xnanK97dFi5JHTHf61RKPJgDAYckgZz7VJ5rmQhRk5596YkgUFwdpz0rpsWroWQsjEAZI6jHWnmQdzg4ycGkaVDlsENjOcZqKR0LB0Uqw4OTkGk9B7k4kEigrzuHr2qFp2BDFSCMgbeM1GhKghVwfUdqkhcQFQSQ2eSRn8anUlryJjMzZyQARkYFI0ZMRIGSOTiojcCV3GCxD7SwHU9fwqVZiW4BJPGB2FWjNjcFVYEAHIAJ7VVvISkasFA7ZqyoJyc8E55NEsjlB8gYZxk1SZizAMRXJIGMjmqRizI5UEAnnNdHPACgQBQSNwHrWNcMM7AAjE5GP5ZrSMjnkVgAUIAJO7BJOePpRcwo5LAAADgDtUoj+d9pDKPUYzUb4KnDAluNpPStrnJKNyp5A4JBcDtntTPsySbsphSM4bk1Z2kfKx3ZHABzUbMI3IZwBxwTjB9KaMHBEBiifCggMDjBHX3qCaIISCMqeOlXgQSAANw7+lJKBkBiCV5J9a1TMnAzpLaMoAABu4IPeqrW7o4Y42L0AHJrRnYOQQCDnk/Sq8cLM+MkljwM/lT5jPkOk8GBooZZ5U3R5GAw6d8GtvT7qXVfFunWyKAz3CEIDzjPOR2AHes5X/s7SI0JCOF3P7n29q2PgJanxJ8Rp7t1Oy0hCgg5DZbI/lXz+Ony051JbJM6a1ZUKD11Pur4V6EbXTrZw37pWCMyjoB1wDj9cV314CJCCu4n5eTjFYPgixMNlEwJACEYB6Ht/X8xWzcs8jkgbieoJ6CvwGrUVScpM/H8RN1KrbM+SECYEcjHIxwat2z8kgA+g6Co5lwAACH9h0NRwvsYIFyxyxHr61zSXZGG6LLvkZAIGew/zxVGaQIpMrlAATkDOPwNWLq+W2sZblyBFEBuLHoD6evSuC1LxOb2aFrd98RySRnj0zWKg2TGDZa1HUZb8CGAvHHGSAXUjJz79R71RkVHYq0uxWAU5PAPrmo5b+YAhgQDwcjoB6Z/pXP3/iSJtyGQIMEHIwBWkYLojqhTucb49l+1b4g2URtrZ6defqPesTw/oqXjMSojWEZIA4x2/CtLULefU7ktGGZSc5A4A+tdNo2lGKJVdAU2jp3z617ntvq9BQTPST9nFK52fhPD6THvTaCpUEDg9uKZq2lhRgBmI5GO9W/D3lRRKiAsFAXk4C+2P61s3NuJoiQMH1PYV8/KfvXRyc9pHlV1okF5IXmjbCMSoIztOeK1dPvBp5TIZyAQTnJOfetfUNNNuXZE3biDwO/rWBdnyjgxnJOMjtXR7SU0k2danzq1zstN1WK5EZQhgThgTjHB/lituN0wR1zz0zk15HZ6tdWN04TBRzg56qB0AHv3PWuy0TX0uolBk5yVPPQjqKJUbHNUw9tUdPcoHA+UbcckmqnkIcgAMrYIJ7YpizkkKxypHPHamNIEQBH2qvOBWPJFHLy2Irm3DEhMBvfpXFeMbZI2GSxO0AYxwe9djPMp3AHgnhv/AK1cV45JZon4YKu3A6g+tb4e3tEdFBWmjmYMNkFSD/OrdirreQgZbB5U8D25rOVjEm4A5zg7j/Knrcuykg5cV67R67O3nnW0QGSWOAuCEzIAQayb/wAVPZwMIRluAGxnnuc9hWCS84UOd5PGOx/CrEemyShSg2jpgjP44rKUYLcx5Yx+IxLe7vPEXiK3tnmEscjEyIecDHX6V7foXh+KwhEaAFwSpOPwNed+DvCRg1+4u5XCEKAgHcE8ivZdHtG34KMSoDEnoc1x5hWhPlhT2Rw4usmrRNTTNPBiGCQB2FbEFsFUbQAx6e1FrEBgJgEDOCM59asNnzFO/aM5OOMnH+NedTT7niOVzgfi74VPiTwrLOUVzYqx5ALBCcHA/iOT+tfAXi7STpGu3cQIWPIKqBjB7iv01kjimDRzoskDqVZTzkEY/rXwt+0B4NfQdcliC5cylmOMEA8j/Cv0ThjGexq+zfU+w4exTVX2UtmeMw3XLJjOeue1aWj6j9kuEeU7FRuNvJI9CP8ACsqS3O4kHBPp2x2NKsZicEEE5Gc96/YYT6o/SZYanNWaPoHwf4httUijikdRFwSrd68Z+NHhn7Hq8lxBJlFkySBgAE8D6VW0nWbnTbwyRuQABlCeDXoc/hfW/ijp9olnp0iyY2PPIBtA7HPerxGMw9Cnz1pJW8z46vl6wFb28XaJ4NBBI06xRRyTmQhVQLkg+gxX0d8CfgHd3c6azr0Jt4gMRW7HkE9Cfr6V6f8ACz9m2y8H28VzqckeoX4Icnbwp9B6V7NbaVEpW3DCKNiASOw9a/JM64t9q3h8Ft3POxWccy9nQfzPi/436JBpHiO4t1TyGjYYUHAz2rzS3YiQqWBOCxx3Nek/H3XU1X4haiAVYvP5ZIPCqgwDjtnivObRESQlF4J6nvX2eTOf1SLmff5Q5PCpz3NPTIBLKrMcxjkr6EV0Mt1LOQZHLIFCqmcAAe1Z2nRrGSpQkFSSVGcHsKvjCgAnj34r3VI9KSUnqOVwELFcDBPA5NN2hs85LcimBFXLlCqLyQDkt7gf0oZmLcD5MZ3DtTcu4JdiNWkhaTC5LAqMjoc9aswqNgB5duWIqGEkYDHIPf0FXbeNIiXLYP8AOs2yyXyyygDgDnPrVmKMwQhziQ4J4qNGZG3EEg1OuyRwm7YSwUDGRkngfjQnqc1R2TZ9E/CTTPs/gy1LAs8agAEY5PJrqtQtzkkjOAACOBVbwRZvZaHaROqxkRhsA5BBHHHrWjqcYKjDkA84HIJr6KjG0EfhOYVPaYqbXcw9pyUIDO3GT29/rXI+Np3stOY43lWAK9yM8/pXYyxnBJAznqK888f3/wDxMLOyY+UjSAzb2wQuQcAe4rqh8Vi8FFyqLQ3vAumpdLFaISHKFgTwT7fUg1RubNZLy4KFVVZGVQp4ABxg+hGK6LwQyRXsU/34IVLPhT9AfbnHNZ8FuFmuSFIeSVpDnuS2Sa7orU+gUrVGZ1tZi3EjkbWY5J9ao38ZaBgQGDHKgjOMfyrfuEVQwaMo+cAZ6+9Y12WWIkrkMTnJ6cda60jups5a4ja1uCXBQjAIHUA9q3rN0VFAIHQggda566PmXbs5YqWOMnr/APWpq6nPbr5ccrKgOAMZApvQ7uRyR1VxIpUjeCevA4x6Vzl2oM6kDCqecUg1VhtBKgk5wDyf/rVFcTmTJBIyazaTBU2iZkzkKrMOoJGMihS+AiooPck9RTIHfy3JJBHBOc/hT0LYOBtUc5HeuZqxVmDIShOMgHPNPWEbQVGARjjtTAfNDFxsVe2evvVlCBGAnJHY1m2LUrfNMpDvhhnB9BTrZ1YgENkjq3akkBRwxUjIyBTkJVg7DIIzgVDJZKoLuA3KDvT5oVPG7CEgZzUPnMeQwCA9T39RSqzxSAYJB55/nQibMsEnduKELjAPYn0pMEKSSACPur2NLzkHGRnIJ4x70xUyzEHec4z61dybdwSRgylgHcdQfT1p0WzeSE4B6VFsKkBSTu4II6in4O51HDH5cjsfWk2FkSkpuIAwRySe9IjASAknBGMAd89ajbzUJQkEYwGAzmpAANjNg4+XntUMdhGQAkjgf7VIACSccnsO1JNuZsAHHIPHWmLjaVJwTwcVC1ESnJUPuyp4AFKDkkE5OOMcVGHMYWPIIxx7UFiMgj5QOGH8q0RVieQBgCCCxGcEdKCMZIIOOD9ahWQ7kCtgngnGeD1FOUlJGRSA4BJGM5HeqSJCYK+x2ILdOKGVSDl8HgEHvTRl1RtuPmyCT1HpSjeZCABg8k44pNCt5j1ixkAqp7e1DK+SRjGKZ5pXJIyOmBTn3xqoIBDDoD2qAsxvkggkjOegHc00QrIpYAsTx0z+lPCnAA4AGAKfGNjEc49jRsTdlOWMYJAJJwBxg0guLiMFHIAB4xzxVyX55CAckHn3prRKEGBg98itFIpSKv2xv3hLMZGGFUngD2FUIY3jiJlBMmT82O1a32ZNwIGT2BprQFgcEEn9KtTNYzVygQN3B4I4x2q/DCNgYMC3cntVdYQ8uxwV5xlhjj29q1bFVSXZIilCCMY/Ktk77nRF6FKW2Ty3YvgHvWdtCvkgBRnGec1uXluFYowPl84A7elY89o8Mm3BwRuBp6Gidyqd4DkMCzdOeg+lSRvI2Y8ZYgAtjOKW2jiglUMQHzwCeTVu3kjicgoQTkkmlczkwS3eEKF4DA8Hnj1qLIglViSXB4HX1q09+kfIXIIIAx1qqEZizMrKzdCe3vS1MrvqiWKQmR8YQEc98VatbtrWQElSnBUgc5qGNQqjAyCeTUimE4zwMcc96kzZPd3LXPONw5YjFU92SzgBeOVPf8avWVuJpeTlMcD3qvc26NMWClVBKgE0xKyIY1JlJU479KuGdnEYdABg5KnuOn500RKEwPlGODnqamNsIoldjgZ6UrjuipgGUAkA5AC+pPpUhLeYHCr8pwCBUnk7mJU7geQemKRoWQAEjBHbtS5hqxJeMskS7WwQefeqoLFoyVA9T6UNGQcbs5IHpmtYWQWzDuuX7H2p3LVkY7RbncsxJY/lSkHaBgHHqKlKEuAUyoPFMYMwIGFGcZouMqSFIJA6kk55DCtDSLqKOcI5BLEYPpVOZUbO873HACjr6VFE8WchQSpAJ9Ka1M3FM9I0+BGUOQGXHUCo/EAjSwdSDtI4KcHP+FcraeLmsrN4kIWRcAbh1qpqHiua9BUAAYywJ/UV6NOVNRu3qc3spc10UUnlt5XVR5RJyQD+ufcVaXxFcW6FQ7EBtwbdyPXFYUt47ysSSoIGB61BcSuFQknYAQTjqawlVfRnXGnfc1rvWZbonzWJRielUvPHkkYLHd37D0qmkxlQBRlR1NSxERykFsYwQVrjlUb3OmMLbEigS8ghQOAM5wKSEINxGCScZqAyRu8vltkqTkdyKUPtwMcH1rO5tsTTsFAOCHBxip4CZVVuhbgD0PrVSQE4OeM9+9SWspDkMcoMYA9RScnuh3N2xVbWRGBywYE9xkGt25iN9A0oUs5yTxWPaWZdQ4ORkHGc5FdDbQsLY4OARgbTXlTx1Lm9m3qCqJM5ITPBcFFBLZ5AHTNWjOzxlS4Dg9Qc5/CqlykqahMShiIba24YPbn9ankiIUFRvHQYOMH1+lTT3bPJzWpzuKGzyEZLNtJ7kcD3qhNfPboXjIdh/CRw1WJy74DEKcc7u4/xqoUEjqAcr1zitZfDY8SnpJM0LYTX9vFcSp5TsCCvXFZes2hbcVXIGe3pXT2QMlugJXPeqd7CVdlK528g44P418/ODu9T9UwtTnpxfkcDNZyMxDLhc5+lZ9/bFcLgYPRj0xXX3NsUZ3YbR1+tZV3AkiFSoYsDkZrJaM9G2lzhbi3I3hwACeMDrSWkwjYIhww7CtK/ieR3JGdvA9sVWtNLMs6u6mNCRyeterQk21Y46/LyvmN/Try7jtjFGxAZcEsSSRnPBPIrp7AyQRu80zzFsYVjkJj0rEs0W2tlGGZye/PFSC63uoWYA5yVbvXq1FKcbHx9eCndWO48MXLXeohUOAwCgE9DnrmuivdZurS5MMVyxQZBUHIDDqfeuK8O3cNndNITsDKV2k8Anqan1DxFbwuzRGORuAWIwQeemDyOleHhcPVliXdHjRw96lnE7C4uzJAzzOCdoJJ4zmuP1TSmurgyHAiYDAUg4I/lXN3fiqW6JiaZVjLAtkZ4HarKeKP7SRhbhVCDG0AjHvivtaOH5N2exTocponQYFUb5kaQDdkDBHtVWa6srFwkskabgSCTycdcDvUKzswJdiCQCNtbOl+DrLXvJnvJSpQ7ogMHJ759K6+WKN2qcVeRUs9TtGnCI5OF3FsY4rptK1hS6lSQOgLVqw+EdOTar4PQM0Q5A/qazdd0mDSxvhdnhUnLMMYHatKcJN+6jmlKnJ2RaOjf23d27oQZ5clFBBPv+NPu2eyZ7SZiQAck9OKy9I10QTIycEHhs9B3rsLnQn1NTK52h1BVxznPcj861nFJas5J0l1PNrpBHeiRRkAqw4yMggjj6gV2l1c/8JDEk9wA0kvBEZ5yBz9Kr6j4NHmskUhGADuP68U6x0CfSVe5SXzI+N6AcEetePUw/tJXkQ6aexznl/Z/NjJKoDuCsOQDx+fFQR3CyQyEggHpng496u68JLqVpYoiRwPTFZSK1u8qks6ygKysOBj2rdYdRJ5LFqEHzA8ZCkAlcnpXZrr1nqOmlLgSRnaqsAxBbAweTnPI6ZxXnX2h1coDkqeSR1qwmovjAHIOC2c8VvFKJLpXNeW1QSOYyxVicAnoPpVc2r7wcA/KV5qSyuRcByDlwQoGeo7mr4KAqpcA4xjHJ9amWo03EzI0KkMQVOOPrXUWW27sQ2MsOBjk+1YtxaF1LA5AH457celO0XVJLITxSkmJ1AjwPuMD1PqOvFZcppqyaNZQSrjDjvWxbq89sBnYQQxzzyKyXlJYOxADAkY7mtHTmbywWLKSM4ParSKSZ3ejTxXemRCHAVSQ208Fu5x71keLbuKPMYcMVwc56k03QmIuCiybRjJB4H1pfHel2508TRIwn2/eByCO9RKN00a0uWNRNnD3EqIzEuC2Rls8Z96QSEogIAAOOBXn19qF3YTSKJSgQ5yRnP51ZsvGckDDz1Mh4wRgD8q+MrUuWbR9tTtKKZ2zTEzEDBOOVJqF4sxgOcnPU1nWXia1vIxmRI5WOApXBP41pb1kB+bBxnOciseVl7FWZzkKQSccE1WeV0bIXBPBHtV9og65LZJHT0rOnYREHOQeCSaixSsUbqQ5QFSRjqD0rivFOmlld0bZk7txGc+1dhcuQ3yyqCM53DP4YqhfxLf25hcYJGAw/lVbG8GkeXyWpWQkcgcHit3w/pQvruAICSWAJA/OnX+lPHNsA2gkjj0rpfDNqmnJO25QAoaPB5DZ5/SuSUmbynZCa5py2sggJwR0z2PpXLSoVuWVnJIG0Fj0Fbuq3Mt7cyzEMQGwM8c+3rXO3u7zVfPJOD9a2jbl1Kpa7j1IWPjGFJI5/PintIHBycu3IIIGKgS1lkOVQsf7q9TU406WWNQYhFHGSzMeCT7+tS1c6rxXUSNjCSQAQxwfalmvltI3YuAxOAueT71TudUhtS0aHzWI+Vh0z61lPPJcSjzF3Ox2gAZzRGjd3ZhOtFKyJnnkuJWJOSQMr6+lW7VlYgMhBIwc9jVXT4FlCyrJlASGQjoQcVrw2+5d5AAwSBW9rHHKdyvKQgBJ5B4I9KypSTOrEk8EcmtC5mBlIAGOntVOYBsADocCmiNypOAGwByTVCZTDIzkAZxk9zWn5RZiSMZHLA9KZcWqz4GQQBgnua1ViGZ099LbQB4H8twdwPpXc+EfijJps1tFqI820YhWfdyPQgfWuMlsjCQnABBYEnOfb2P1qiweIgkZA65FEkmCk1sfQ2rWVp4k043EDq6MDgnBI9sV49rFkbW4eIqYgCcEe1bPgHxa2lXAt3AeCUgBSPug9STW78QNLhkKXFtgxMpY4HPOMD9D+dKCppNbM6IT0POSC+CpGOhyKWMEAnGCODnuKidpkJCqgXP8R5FSi4C7UfBQ859Kl26G+rNLTZ2glDIQWODgdB7VT1EyzSl3ZsglSp6detOt5Sm+WIEGNSy4OMkdvar7Kkvlvywbk57GslPkdzmqK61OdeNyCChAz3phgdnMYTnpXSfZELAll5OOT/nirGY94VCobpuxnFarEu1rHnSopnO2vhu5kf5pPLBOA2M4/CuqsNBW22hgJXGBuPepY41MgJOATnHqfWtOIgfMWyP1z2rGVWUjJUIJ3sbFtGoEQVMbVAIznBrVs3JwWO0qSM+1YFvcHCgEbgPzrUtZPNUAAgj5jiuZ3ubxVjoreQlWAOSpHFasUjCMF2DkEdDXP2khdgSTljyfStONwzAAkEEEn1rWGvUpq5wXxQvo7YOrjbvBCleefrXi5ifU74lz8uc884FevfE20S7vIxKgJjcMqqTwcdc/n/KuMgtYYcs8RC45CivQhNRiROhz9SpZ2McEbLjcM4Bq1tRMEcAcAdKZcuEAKjapHAHoKgacttIIzkZ3ZwBSb5hxpKOiH3U8YQFAWydpwelZ90i+dE4yGwRlT6//AKqkebcSAAoLFsL0qrdTFDtBy5PTHb61nY2irFuGZ4mBR2Axg4OM10emeILu3AIuy4PATumPf0rkobgswRhtOM8GrkcmwkLgqep9alyaN43PSLHx/dBowwDqCMg5Ga6Sz8a216xDxGME4JLdSa8XhvJUclWJGeQelalrqDwkMw6EMCw6GsnUl2L9mpHuFpqELuoQjafQjirnmJlgBg54b1rxe212VWEgVkwc7vWuhtfGrhUTz2YDoGOc/nTUm90Q6Nj0OdFeI5ALZxyeDWPPZmORWAwW4I9KoWPipHZxcEBWA2nP3TnrV2C5TUmKIwdi24MXCj25OKHY55JxL1vGDhSu4L2z1rooIglmCoBcsvBOAB359axdPgDyAEhXY8gnOa3mRIY9mSGBxz61lY4p6sZcsDICpye+e1X5Yku9JmgAClhuB75APfr3/GspAGmDEggHnJrdtAGyoUEEFVDHA6dTWsXZiirM+f8AxNEyzSZOGBKkY756VyzoSwJHyY613/jmzddQkBOY1JByOc5rgr6TyyVLkIDnaOn1rrqLZnrwehXWUg4GDk4x6VDJGGEgwArcYPQ+1MkYq5KNlsckjoKfzISCoKsMFc9RXPY6FceEljZWKhjjaWz3+lKJPLYkjBxmmRueEck8YHtU8rxqFyvz9/pRYtaiQzkgYGGJOcHrViEeYAXYKc5P+FVUZYiHUAEnFWoZRMSSyknk47VDE1foacFxGYVKjL4zyORVgynAIGSeTjtWOk4icjHI6V0GkaU9yBKDktgkZ/SocjnnG2rHWay3wIAZxjktwR+FdLp9nyocMqeg4plpp4tlJUES5BBxgY781eAeBggYvE3JJGSDUnDN32I0RgoyNjA4IPrVxRxjOO+TUAJYgsuecDnt61MIg0oIYgDt61SMUu5EcrvA2kkE/N90+31Nc3qMh88O42A8DuK6C/CwAMxKZJyuc4HrXL6gfPmwsnyDpmrRvBdiW1MTOQAWK8nP+NaFqWdwT8yg9QMVQ0+ORXCKC754wM5rVtYnZtoOSTkDp0qWdSLUForuCQSOo9vatWKPKopXIHp1qK1UzW5ZlLzo3zEckjsMe3Na9paeaQxZogoyEC8k+9XGxDdhILRQoBXk81Je6RFe2IikHyAkg4yRmrsER+Xd17L6CrboI4uWAYnAHc1srGLlbY8c8XeCTZSm4iQueQcDOB9K4a8gMbncCQvOBzkV9Halp5u7VkljByMbgckZ9q8i8WeHW0eRysYbdnDY5Irb3WaRnc423UMwUAlTz06H0rWstLjn/egMQOAOeK0NB0U3GJJEw4IIPpW3cQJbMEVcDoDjGRWDcb2KbuY5gEYCYwAOTTJ4UVMuwCkZAA6fWr8sW0nnLA8r6VH5YaTJG4jgiloZtdynAoRGUncGHT1FRy26GMsvL5xg+lXJoIonJQ4b09qY8iGL5hhQQCfSqWhlfUx5rWTeGV8r1AB6CoYZHjlEokyVOACeCfcVqyqqyYBxxxiqXliRyHTK+vXNA1K5Ct3IZGBY5zyMdM1L583zhiSD09qlIDgE5OOM+lNnQ+S4jG6Q/d+tNWC6IC7uojDldw5xUzq0KBScnGCW702NVjhSdyQWGQo5I9sdqimugcEHA96pC5iV5liAAG9z79aW3Kz3akHDdwazNpkm3AscHPPYegrW0a3CXYAJAZSxJHT2pSRaaO30qIlQCMADJzWpDCrbhjC9c1U0+NWhUEYGBznv61rW6IoCsC46ema5lq7l8xCYpFVSh/dnrk96lRGkyTgIRwAOSanREG4AHHXaD0FOaSM42pwvXFdEYozcwhjChSeA3BOMZpztEjAYAIIwcZpkjqULZAK9B3qGaQAEghSBkKece9Vyoyvcq6pOkysqnYScAmudussSAMLyCD3HrU97dxb2Tcxckt0JyarbjwMlmIwARyBUuKFuLBl1VSGO3gE96vbgjBSnHqe9UYiRhQcHPPFTxozyAsSQvTnrS5TJruTzOEXJAZWOBjrmkWGKViGQAp0bupqR1Jw4ABGMCmsw8t32FWc/NnuaLWMWYbK7o5JUOeVHYH3q3ZREIRIAGPcNms6OcmMKxZyTuDHqatJMPKQFtjdODXFc9y7L8YKwnAAIPJPpU8kTIFLHKkcECoIZAAoLbhj7xGc1I07NtRhujUkryaLkq5MoQNvIBOOATTVLrtydpJ7VXaQjA+8fU1I8hkjWQNnBxj1p3KsyZ5V+0xI4bymBDOp6HsT7f40rqVUFeFHAb1qCOZmBbaCQcH0qUuxkCnKqfTnFS2LYVZgSCSQV5H1p6yEDeBuA5x6U0IY0ACnbnIz6+tL8wZnZsEjBHqKi7IbRJuMq7gcnqR6UROdhYkls5weeBUYY5IBBAwQFHJ/Gmi4R1JAZADtbIwc+3tTJfkDs7kEgsCTk9P0pLiULEiKoDA5LZ6Cm7w0bqBknGDnGOaqXjmBzIDvI4CnoR9KV7ENmL4g1EQht5bJGAyjNcRdarKZgQ+EPVQMfjWp4ovHlutqvtgAJ2A5JJ/p7/pXJuZJJgckDoa7aF0tTknDmep0FjqrxqqZBYk5kLZPPbFek+FNQiMagzHAA+8K8r0i3Z3AlIjdyVDjnHoa67SroWkiq44iIAz3PrXoxk+542PwcatNxitT1K3vlcIRnDDqTnFWEmAVywJbB2kdM+/tXK2GpZl2hWUPhivr71tfaC6FcbCR19BW92fm+IwzpStJWLTXQKqcgs3GemPwoachwpGADyPWoWUb0JABwPfNJtd5SxyQOcgdKVzz+VEpkDMxZvkAwBjpTGkSTay8HGB70uwJG4J5J6iqwbDEsCAOnHWpbGrIm2bcOQM+opdhcgg7h15prsZiCTgcdOCaWRnjJ2jDEA49qybGNlkEcBCrllPAPc1nSyfMeCRn8AfWrrMWVuMsOoNZ8ysmC5AB7jtXPI1iD5LEBxjuSeBTTlEZiMgdPekCYGGOQeahMyjIjcuV6g/yrKx0xVxDJJKpJAwTuxjJyOnNNTOCpJUk8nvikgkJdy67CASDng+1OYxHBD4BHUHNQ4myInhRBjBYe9RSR9iME+tStOrkgAjB6+tNeF5WLs4I7D0pLQtMrtEQwJIYDtTt5TcQmHxgY7VJGCyEOMEc4zUDoJbgkKQxG0kdhVIq5DIofJJCk8cVC8RjcAgAY61cKojFWGSOc01wi7mJLHHU81pFXKTsVliJO3IU54I4q/Z27uCC+0DgHGcmq1u4kkKyIGQAY2noff9K2LZykIK/KemMVso3K52jG1fSCY3CKZJcjAUDgdzz6VxN5bsjuWPzLngV6BqiOwOQSSOSPSuL1C1cSOFOQc4B7D/GuepC2x72XYiXwyZglycgAg9MgdKY0TZZSNpXjPc+9XpEKsTjAGMfWo5JfNyWGTgYNcuqPq4VbrQpnKgkEkjjJ7VbtkIIJwznuO9RhDv2DqRnkVYhUwFAcEk4ORmtEy5O6NywDSQK2zcBkAjufatG2ITIwWbvVTT8RopJG3HSrSy+W5eNCo5JGc4963Wp8jjG3UaRYtpPL3fMCTxhhnAp4fy4CXfADZLHnP4VRjnEm5wMZ9e1CziTKggj61XLJnluDZpCVdpBcOT/d6r9ai/dwISzNKpHIYDis7+0tiPghAMqSD1qrJqaqUBdijHk+lS6chLDzb0RpCdUUOQAOwPUCoTOWJLuSCDhR0ArFm1QvvKfc7ZpI9Sl2EAZJ46dK56ifLY9HD4acZKTO08HacNR1yCIoHZT5gDA8L6/XrX0ppum+UkRB3MVB5wAAB0FeIfB2wkuLwzMm8qVBPqDnjP4V9DW0PyAkBSSBtU5AFfjfEtapGsqd9DlzetdqCexAUBjBIwe4x0p1tHlgQAV64HepJA+xhuBwRgevrT0K71KlkI/i4A+lfEJnyrZOgAkIIwRx9KmUETSqMlFwFzyTVW3lTc5Uk4PzEDv/AJ709rmPzQSGJX07/hSclYjUvCUjgnnGOBUkLKhwTx0rPWRt5IcKRyOakhn8sAOck9Ca5279B2bNy1cO2CcjtWi00MRIaQe7Vyc+rCyhLDCuoIBPNeY+MvinLpjvEJccg5HfNdWHw88RJQgi6eGnWkoxR6xqvi6ysZHErhBjA245NcB4h+MNvp7kRNE4UHG5jy3bOP6V4V4k+IN7qMsjCdirAjg4IzXD6hqF3dE75WBJPJOePWvvcDw4tJVj6LD5HJ61D0Lxn8Y7u7kliWYKmMkqxJB+leSax4lnvpDM7lh0GT1+vvVaeCaYhnYkAZ4HU1XlspJdivESp53DoK++weX4TCawjZn1FDA08OrRRAyG4BldmDkHGOfwqCCEoPnGM9MmthNOKhSATkZAB6f4U82EqlXZNyHgZHSvcVSK2Z1rQypLUEhwcDGc0yKCKXClWBByT61rrpjyAAKxBOCCKng0ubzJIjAAqnaSeoPpiq+sU1vI0jJLqUobFGkVGRZF6gE8Ej3rt9CumtWBQlGC7SOoAIxj6VgQaJOmAEbJPy8eldXoejXRjOUPOCwYelcOIxNG2sjuo1YLdnQaZqMlvyCFjUbdqgAfpVmSd5J4HYllaQbvZcHJ/PFQRaPdMgBQgE7gAOSK1rfQrrhJIiCRuUYPTtXzFWtQ5r3R2KtQWraKUhXegDbkJ5IodlDEA4B61pDwxfyBCYCTkA+WP5A8frWja+BL2RC7wuhYkAMBk+5wSKw+t0Y/aG8bh4faOYQEseDgd6FlOTldyjPU13Vv4DnQKJYig4ySc06bwdDbxkkgJk8njNL+0KWyMXm9BbHEpbvIQQOWHAJ4xQkU54CHb0yRXavotmioXRCV+6SMU0zWEe5ZYy4wQAjAYI/pTjjot6Iwnm8fsxPP9UtbmCCQRR7QV3SNntXn2t6Le3d0y7GIwDkc5r2vV7+2cO7mJFdApVTnIHQe1YUd5aeY0joceoGcCuunjakXeEThqZjWqu0YHn2neEZYY0QxhixzIQODgcceo9a1jpJtISX4GOQRXWPqFsqkqyOCOMHvWVdTCUqwIZgfT+ldMMViKkveVjsw9avN2lGxy8sYfJGCDwKj8gqSuTk8Y/rWy9u0s7yMqkLkjIGBn29actgyAORkkZ5HUelehFtnuRRz5j8tC4Gedo4zk+lMkz8xwGyMbR2PrXRzWgZCMYBIYYFQG0i8wjAL47Ct4xZbRzcdmzKDKxl2gY3Y5NSxmWIllKox4IAzx3FbU1oiSlgAMjBUjt6/WoGtiXwvAAyRjqK7aatuc81dWN3QYYJQGICNgcHuT/WuwslMchTbggYI9a4zQWUyhCQdpBXPb8a7WKRFiBBye5x1r2qSVtD85zanKNWzNWHGPkVUBAGBzjHvRg5IAz7n1qKGUEqo+UnAPHX2qUEByWYkA9BXQj5easLGHJBICk9s9Keu5xgEkg0okDFgMFOOR60OwKBVGDnPXrVrU52THdtYlcOfXsaiDYYjJB75p/mqwEe8CTHTvj1pPKAwzPlh6Gk1YgbJlwVQ7QOV46HvTOORjB9akdyVGw5JPJqASBcAnI7nNBSBoyq7hySOaRFdmUbsDHQinmcMxIGQBwB3oJZgWA46A0XNUh04K7QvUHnPeom6gg8/xDHSlZlOAWJI64qEO5IBIAPQDvSuWlcchEode1IBgbTtGOAQoyfxppIjU4GB14oCsSpYYPY5qWJkzAKmSQBnAPeqFzh1JGeDkH3rRZf3RBYE44IrKKkyYLDGcnnpUMcUjJ1GQeQxcFfeuScA3wdVAVj69Peuq1+Q7CqrvI647D1rlhIJGYAcjjFeFi7OZ+kcPUeWm5mhsKlkABHBHPX8aegYSEkYDDH4VFblJYyFdSwO0rjke9Wo4zyWJIHSvPZ95BWVy1ZxgsCx+Tvx3rRjjMqkCPe3QDOMenNUrZS+0KOc88VqqTDHvySFySg7mps2EnYkgQxsoU5A7npz2q7AzPgcZBweMUwwlSA65BAJ21ejQBQcZIAGPQVvGJzSkh8GCAeh7k1OFdskjg85BpkcYOcg7TxkHHPpT5HZQckbcYAFdCRySGyqMjapA6k461nTkgkIchSQOevvV2Yt5QJYjI456Vly5IJDbRnJ96liSGtIUkwCCewI9etVLgsctt3joQOCKklZi6k5Xjg1FJIMAKpJHJJPf1rBs0SsU3WWQHbgLzkMcfjVNg+H5yMdjV+4dhEQRhMEMT3zWS8yISFOEUYGeAKybNUyRVHkliMgkr09Kz57hEcksFQdT6VTvtbW3QgSEhGL4H97tx3FclqniR53ZQAhYFtqjgfjTjBzG5JHSXupwKUKMJAWK/T3ogkeVt5jCHPBBzkHvXDafNJe6hEmwsOTuB6V6JZIIoRxkg4OfSnUo8qJ5kOWMAgjAJGCBxx9KXBY7QQMdQKmEe0kgZOcVCymFSSuCzAkgEnHpXmzEnc7X4WxIniNJXT94iELIT0BPT9K+hgitGoThGUB2Pr6184+B7sWmsEnIRhgMRkYHI9+cmvoHTZ/MtgFc4IHynqPavzDiaKVWMkz814kpv2ykJLGA5BwFHU9hioSEBIBJzyG61adcOSAAR3J/pVdpiZZDgbcBcHnGOpr4RnxaVtyFmCKxAyO5x1qrJj74B5HAx1qyRHsZ1Zt4GRkcE0wEMpYjJ74OQKtaGiYTMBGh27SSNx7E98etNVVZ2ydoJxz6VM4MoTA4FQXA8nJl+4cjA4/Wha6FN2PTfg9YJLDPdOgaRZSkTEEHGBmvWIUC4BIIGcZHeuQ+H2nmz0G2J4G1SCOw7D3NdhvDYOflHY9qrlV7ngYmSlO6GMhycYJz0odSVOeR2APSpN67mIRmU8EHoPf6UcpwSAehFQ4pnFqV/IZsgtjjv2qIRDLYAyODxVogHBK/MQV3A9vTFDAHORk8D/DmsXBAnYqNbxElig3E/wjFV3tFbICbQDxmtPBUBAR8wzxg01V3R5xk46+tCpoozHsFOSACWGDuAI9+KzrvRoHUh41I9SP61tXdxDZRh7hyiAZIBx+przfxd8XNO0pDHC5Vic7mYZ47ADpW8KEpO0Fc6aNOrUlaCual54ZsdjllBQDPTI/WuH8QeH9IJB+zRyBRkmMfMfbJ965LWvjPLeys0cgC4Od3b8B1rkb3x9PfzF2nBAOdqqBn0I9DXtUcNiKetmj6GhgcVDVmhr/AIXtHldlQAnse1cLqHhIxySIiZ64b0+ldL/wlYmUGWUvJuJJboQf6086kkzDcwAPr6V9PhcfiMNvc96hVxFA88uvB8m8kpuIHGBxmsq98PyxgiQF2HKgDFerecjkBQGXoDjvRJbRupI2qxBU5AJx3r2aWdVb3kj2KObVYP3keJz6XIhUCHAxg+1U/sUgKsoCoh6+vtivYLzw7bzKMICT97Peuf1bwwNpCIQM56V7+HzeE2k9D3qWcUpWUtDgCqxZJOSfaoo5JmlXaQxxjLdOa27rw/NAWJByD29Kw7om3JwNpXPOepr6qnLnipI9SNeNXWLuF3ci1UOwVjux19PX2rHuNQeWSTnA6AA9c1HeSynksXyefXFRbDtQFhtxwBz1rS9jRIit8zMC4KuGIAbvWxp9qeS6AnsfSjTtPVmWQoGMYBGecZrZtYgCSwwc5AFJSBu4sCKoKAcDuR3qU4Ufd3Huc4xTWfdvABXn0pCjIrEfMTjGf1o1YJCGISkkHGTjOcVLDZtKQobCg9R/jSrAJXTghAMMq9/atqC0S3jAjGQegJ6VdOm5u9jyMfjo4WNluyobNYUVgNz9N2OtUxCYi3GBktgnPJrWfJcqACvB69qpX8YLMVwADg54r0Ix5EfFzxEqrvJjYbgYVyCSRg1YlzMsMhkwrAjaB+RzVCKQK5jPJIAAFadtG6RoJQGRQQAOMA1sjmk7kDD5QN5IBwe2aiAAckfKeRkVLdAEbA+FPB9c/WqM0rRbERg5Ykc9qzlYIq5T1WIGxdEYghg2c8j1H41zckm5CScnO3r0ro9SBjhnBJJI4I6A1ydxtEu0Hd/FxxXDVWuh9jk8rRcWWICXUFgSVJxnvVxRvDAA4HOAelUYn3YAGH7cdasRkLkAEvyWyDzXJI+ugy2uxyAFCgDqB1NXIkLBAowODj0rPVxHhSDubnI6AelXIJypG04BGBg1kzpSNMKyHKMMN/SpoeSSSFIHJz1qjG7EgAEDGc+/pU8JfGAMkHnPcVDYmmWnjAkL5OTzjOQBRCQZg6HGRj6e+PWmIWccKSfYdBUygRxEg5c8belGpDBmEuQwDrggg85ot2MSqn3QvAI4x/8AXp8e1ZGiwSDj5sdabIRvfB56AnoBSdwHhtgGeBk5Oc5oRmyFcfePBzxTQV8oISXIHXHWpIwCp3EhVPGfesmK9iMuXlIDHA4A9adI6wqZJHBAGeeKEVdwIOSOCTxWL4juxtMKemOaqF2yW0Y2pXhu5y6gq+ckDuM9KhbHGVByMYqqweUFMbiRt+U9R6VJEWiUIRkA465xXdGJN0XYtuzDHB65PY1c88OykMCOM7u471mFtpAxkYJPNP8APXy8EYBwB+NaCeprylAxIODjGD2qOTcwB3khAVA7DNU2nG+IKSeSWZuh/GnR3QVmJJYZJ29sCh2A0IpQFG9iGIxgdxSvOzMjKA4yAQBjjvVSFxMjkspcHOCcEA9MURzNgE/K+eMelZNAXXlKsQhypOcHsKPtChyDkg8jAqvDcDDHfvI744pQ+5sEHHU89aBottKEQEvknkk44oN08WCr7SOhA6VRnc+YQBuA6Y7n0qSRmJQMMkDlVPrRexodFaa40sIZwVHIwOSff8aa8xn3NjIJyB3H4ViQz+WigcAcEDsK0dOnLTI6AggFQe+DwR+NUpC22NWziEcfm4GTyF9PatGK4DRkkE+vtWakpWNwCFY8KTzzT2vfMYhMKRwQPXvVphZs01cMhAJA6fSjICiMEEjnceMVUjmcxsoIywHXsadFKJHJcYPAJ9TT5iuQ0bdQqhiMjOMehq0ZzkKAAAMA4qjHJtZhjIzgjNBcsRgEADBAOaXOJwLwdt4y2cjG2nM23BAJQcZzVVbgRk7iM4yPeuR8a+NoNJIggkJaVTkn+A8ZFC1IaS3I/HvitFJ0+3cFVIlwy5y3Tn8q4WO7eV2MuAQCxIqhPqgvrku0m8Md2fQUwP8AvyS/yjuR1ot5GKmujNqGRIypDnccnNPVl8vAA9elY8TlMkNuIBIJHBNTLdOqoEdQeCQRxQkaRlfqaa4ZMBOT1qPyhFnBJ5wQBnmoYb/5jlyg6EDoatRzI6btyjnBDdT/APXpmilYakgDHAAAOM+vtUcwJIIGD60+OCPaSCC5z8zdRTOcBSevTJpWBNMjcFQCxwe+B1pqXDgrGDgn5jz1H+FWZId+wE54JJ6cVXJUtsAyAME46imguhGYrlcgAZO4HqfpTw5MaSEYRunsRxTAqby4ViQDgDiql7cFIwqHAYk4z0P9KpIxk0Vr/UgJWcHJwQDnGKzmmSFCzHeTyCT0JpkqF5S5Y+v+IqMskiFRyOTyOh9K1irGDsTG5LrjgZBzzTR5cchK8kjk+tV1jLht3AUY471GVLICrsqDkc9D61okczSLUkrqCAQPQ1CTGYiHVXz1B7fT3qCaR2jLsdzZ5PrTVQO2SCoxkADnNUYtInhmMm8AAHsCeR9aSaZShViFI71D5e0FgNpY5OB1oazMrAk5JHAHerTMmiFc7iwJKtwBnitPRrRJ7svIgbyk3ElsBeaW20oOqAAooPBPqKTWLgWVoI4gpcthip5/KpceZGEroq6/rTXU4ihICqSpH97jGM/XFe5/sk+G5TbXOovGQJ7lkBJzkKeB+tfN0yBAFUlS2TuJzg+tfbf7OHh5NM0G3SKJosqpIPXOM59ic5r5biKqqGBlFPVng5jUcKbZ9OeHg0dmABgDAOOmcdP5U+beZQFOMnHI6/jVmyiitrFETcCQGYnjJ+n0FMYMWwQAoGMDkkV+B31PziUrybIcAIxYHOetZ91MkBEjHAQHkHoD1zV+VhHgudgPc+lcB4n8VR3dy9hZlZFZiGlXnGOMZrVQlJXSN4Rc9kJc6rN4pvZLdWC2kTAHbxvx0rRh0GBWeEoACMEAdKytEtktlBQ7Vzy2OtdDBLumLhioxjPrXLK97DkiveaLbXMQikjWXaoAycHA6VzZ8FwSXkhki8pAMKFOQfxNdmMliScE8fUUyfJIJUYXkE+tZXlHZmXNKOzOfh8GWtsu4Dcx/hJwB+FRanpP2CyaUERBjtCtwSfYV1cUiqoeQAY5IYdawPFuoLcLgjKgZUg9aScnuzSMpNmV4YJ/eH725iASemOCK69FAhO45boPeuL8Nzr5xjU4PXZjqO5rsQSqBydqEZwT2q5fFqaTvcparbu0ZiBwpIJX1I6GuO1TTyJQQMLnBzXaXTP82GBGeD6Cse/RZZH3HIz1xjPvVRTvdF058p5/fwPA5LKAFJGRVS31F9PnRlVizMSBjjnvXWX+nx3QJQhQCVIbuaxJ/D0jkSDAReSSeo9B716VOaatM9OFSMlqb+j64l2BFLuDn0OMit+N1MJCLvzxyelecLbzW07OhIxgcDORn+dd/wCH2aWzR2G0kZwe1c84pO8WctWK3iOnhbcBjJA6Cuc1nRxqV2ivhU4BB7c111w/mTBIirHAyynpVGWyka7YoPNQY3N0OaiL5XdGMZNanm+tacljO0e1YwpwCDwxrPjVsZKZHXriu38YaQwtTcKm4A/MSOnvXGWj73Kghh2Ga9WnPmhc9GE+ZE1nnIQgEjnn0rqdPhRVCAEEjcxYdPxrDs7EyXIKDJJ5A9K7zR/DU86kOAYiAuSDwD7Vx4ipFbnPVnGK1J/D2mI7ByAyseo7iu9sojHGcAgZ457f41mWGnCxRIlAAVdoCjGR6/Wtm2JwBwRjrXjuXMzxqs+Zl+B+FGMNjr7VMPmBIJI45Pf2qvBwCSRndgfTvVjKxE42oD2JzknvW8DmauIQecgADnOOTXgP7T/htJ9OTWEUF5cRsT7cfpxXq+t+PbDSdoUi6cAhlQ9Gzx+HrXkHjRNT+JdobaaYW1kJQTHGCWIJ557fX2r3sBV+rVFVk7I9bAxnSqKpskfHsttLJfSwxguQdoA5JPr711vhf4ReIvFkkQjspbaBxgyzLjb74r608D/Arw/pMKkQCZ1AZZHUGRm9ORXplpaW1lEiRRIhUBQFUdq+kxfGUlH2eFj83/kfYYjiOUY8lGPzPn34cfsu6dpHl3erSNfSod4EowAR7CvcdK0Gw0eAQ2lqkSHB+UYxWoWO4gA568DigP1UjJPfFfAYvH4jHS5682z4/E4yti5c1STZXljPG1OFHUHFY2taxBoem6leTtuWGByM4HzEEAfnWzOgZRlgTnG0jqT6V4j+0t4vi0PwzFpcSgXM5Yy4bBI7cd+aeAw7xOIhTj3DCUHXqxhE+SPEmqtqmp3Fw2WZ5GO5uo56ZqbSYWmYEKCeozwDXPBHEhJBOckrjqa7XSLVre2ByCCBgZ5/Kv6QoU1Spxguh+44en7GjGD6Fq3ZChaI5O7awHGKkMRkVwTjnAPpTVdvMyQNvTHrTgXYgZJAPBrc1HqFDYJyNoUBabKQC2CANoG33FMDDzAQMAEk49fSklYkAEEkjG7HIFA0iW1EsjhZZFKYwoC4x9T3q5FAYPOGdwchgx7YGMVBZRloSSuAO9WHdSFYOWBGDkYxUtMqzFjduAzgnPA71s6DAH8Q6UocfPdIuCM5HcGseJyZDjaU24AI5B+tdX8MLJr3xrpyk4Ac/Kx+XPc++KElfU8/GvkoSb7H1Dp0QtIooyuxwoUrjv8A5NR6jLJFIVIUgjsc8VNGSgBc5cHb69Kr3imVyAACT6da+opq0Ej8DqtOpJ+ZjTz+SpDDCZyOa8i1K5/tvxh9tl+VV2qoHKkj/CvTfHdydJ0h2A2mRSoIIyTXlXh6J3uCWBJzkmu+jG2p9LlVL3ZVD07QJ2srO5lUE+ZGUJY5znp+RANVNOIXe24lskkn1NadrHHD4SvmbHnEokfsTnJ/AD9ayLRiluwI+fON3Yg11xR2JXbH3ALOOSVwTgnPOeOazbm48qGUSxh0wwHOCD2P0qxcM+JEV8EDg1i6rdfu1ROST8w7AV0LRHbSi7nN3BaLzCTuJ5A64J7fSn21nLcKJCpGRwD0FT2Vqb6+IkQFASCR+ldTDYJFAAgyT7Y4qXd7He5cqsco+nFCCVy+euO31qMW7xuRswh5yfWutnsWUIXiMatxknqap3GnGXcigAjHWp5WR7Xuc5HOYZGBUsCcljwM+tSNcFmGACSeQOg5rSutJBcgnay/KV7Zqhc25hJwoB7YOawlFlqSkKVVQXZtgAwSecAd6keMLtIJUsdxBPX3qFZiJ1IKMRgkMcfp3704MHcFgHdcgHk4B7c1ztCZLESJCCQQScE9TSsp2gk4IOQaCUba4IY5wR6Us3zKARkZ55pWIIw3mBgw+nvUayyBwjDgdgeoqRVZZGBHyjkH1pSvUkAg8gjqBSFdD/OEg2kkexPSnRkKQpwCOhqMqpQEkle4A5AqXyVDjAOcA9egNIG0LkBSQCEzg+oqQYAIAOD196Y7Aqyk4AORnuaa8oZWCsd5I2nsB6VDdySUMPlIJYegFN8srIQOU+9+JpId6Ab2AAGDjoffNSkoWBB3DrxxRuAjKDneSQOmKYIxggkE4yfepDkgZwD7HrTdxAACZOcZoWgtSIxDzA6gAnjr0oSMHJAGeh56/hU6hCSAoJHp29ajlYFQUBDcjimmwuyPynCAggFaeGAcEkA9yPWmuVyEJO5u/oaDEHcoFJJGc1QkwwrJsVwJAdzAHqKRWIzhsN2HrSbSCCOO2SKRVYEYUkg9T3FWtStB/mlAAMk5OeKDIZJFA6YyT6H0qAs+CQQA3Y+tRgOm7J2j3qWgsX2mHIXDEAZHTBp4mxjIyc5GO9ZyyFlOWywGfqB1pBqAbaQMk4P4GpsTyl9GLEsCQM5xUgYdSclfUVnG6fGxI2ABBL9QPapppwV+RgS3GPWnYrlJ2+ZskgA8getAVhGCACc4IqubgJ5a4UHHPp+dSmdHBIGMe+MGqUSoxKbCQ6hGCCSc8E9q3Z3UBAi7ehx1x+NZtqY3u1Yj5lBII7VdckkEH5upBHUe3v0rQ6okUsrbgzKWGcDB7etTeWLmNiBkgcfSo5fnUgnC44wOtJY3PktPEwADRkKxB4Pf8aaJkuxZtLGBYneWFXbBwzDOPf61mzW6Eu4JIB44q3HKyRlFJKADBJyT9adJsljQEYY9QKDFtop6dGjyKHUNz1x0rYvLCNIAUTBAzuzwT6VnR4gKspGfTriti4vo30/ao/eY5+vakS2zDeIlADgH0H86fDbFgzFMYGOBwDVhb5ktFhljVpC2TIABkemKYJCpIBKgjBA70XDUWNjbTxFBgodx9DSbDcK2cFi27A7j0oZwiLzgkhQT3NTW21XZASXODge9PQCq8ZBIAJI5Oe1SsZGQCTkY4A7inXcQjc4OD3Gep9KheV8KxUgjqPSpYhUiCqwBOAcnnpSFgygKwJBGSOwzyPrimhwxBAyH4Jz1FRMJU3KACMEgjjApLUtItPtOMAEjpTnv3eERsCgAwRnrWb9ocYAODjk4qRd+CRhR7jrVWNFAnVlAUA4A9aY84JKjBABOfWq82Bggkk56moZpEVCmN3QimCikJPcB3MpIU4AAA4GP61BJMnkqEwCTuPHJ/GpUiErAEAAjpSXVgsSkYI44BPWhD91GbcTFyQxyRUcco3A7uMYolRd+ULNgZKmgoCisQBkZ9MVXMO6BrgKwJDNjgY9KilnDswIJVuq561I7xFVQ4R+5OcE+majigDklmwM4BxUthdDlwqEK4UsBn2oFv8p2Ngn9KfJEDEFUADPLfSlgjJJUtx1OP0rF6mqfYBJlcuqqQMZUYzikkWWQqVCgjpu6VLtDMS2Dt4GO4pXJ80BFJ455xihItMJVBjPzYPpjPTrTrdQOQOcgfSofKeQ5ZwAemByPXP8AjViMgE5bI4AA6GhplXNjStRZWETkAZ4A6mugFwrWzqCcEc89K5iwtyzqikAnpk45rqH04WWjTMQxlbBZ26L6AelfBYiFsW5LuckpwUrN6nPPbg3I+Xcj52knPzA+vfimKrEEZwo65qaztfICuGZ2B3ZY5walliY5IAwRzX0dKcraniY2p+9te5nyxkgFlYZGfaqvMbkKueOTV6ZSiMUUsCMEZ6fhSGNJY9xJBHAAA5roTOJSLmhTF2eJucDJNaF3bhomCjCnnGKwNNuntb5mTcEKbNoOOM8/Q11KrG0QAJyRnBPWvMrq0z73KKrnS5X0OS1C0ZuAcLnBJH6Vg3dvg5RQc8dOgrt9TsjKoBATAx16571zF3Y+WVAJznDL6iuRwPqIzsjkrtFM5AXYByfeq6YkYJnaoOc5rav7AzOFCEnJwQKXSPD6xzHzX8tWYlsgk4Pcds+1ehgU3VSsefjKkFDVkiaJLI7CCUgkc5OMHFVNR0q4sYw0beYAu7K56/WulIFrCSUJUfxKOopJrpri3jiL/uBkhMYyT3Pqa+vWHgz5V15XPKda8Y3NmqJECJcgMSMAc89e9Z0Wv3bMTLOVD5xzjAPWvS7/AMNWGpOxeAB+OQOh7mqFz4AtvLwCCCMqQO1ZfV7PREuu+qOS0+/gYFRN5rg4J3ZGP8a6SzuVVJDG+C4AZh147VVm+HYtCJIHYAHcWUAfoajttHuLMkEtjeSSe47CummnEFWuaSanc2ruAPMRSVGTn8quab4wu7K4Ac7Fz8oyfxz6VlWl4iTOk6+WMEDccZ+g96vqYLjDFNyEcEjkVupcpqp33R2Om/ERPMCSTBGcEru4yB/9etG88TW2r27wSyhmzuIJGD6dK88n8IQ6kN0UjBiQ2M4x7egHHQVkalpWp6XeGSMAx9wM4P4Vp7eRmlC56fpRghuVYElc5A4xXpFp4rtE08wuxil3BgvBAAzxn8a+aB4i1SPaSERRgAjJxzXQaV4neeaFJJUErEKqk4JPcj6VUJwveSuXOnGolc9f1PxEGV0RyCxGfcZ6VWsNQn1GaODLLGDk45xnjkelccmsRG4SNpASpzljkZrW0XxBbQ35lRyC4CsAQAD6mtpTjL4UaKEYx3O/1HR49P0uYsFZHUFm6kHtXE3emlzhQw2jJI712GpatFdaYoVwzAD5SeorIhurflA+8kc5HSo5E17yOGUU3dnIXFqwYIqAg5AbHQ+tSjw7MlmbpyVi2nocZx1rpbzTVeOSWMgtgkeg962tX0wf8IfaQy4Yyxh1bBxg8Hg+uKj2LdlFGT90860NZm1BkiAZRHvZScHBOAQT1I9Kv3s7W10ikjfjIIIOAfWqTtdaXcF4CpRfl2lQeB0IPao5XluGkmKYYjJYVlKDQrXdzZtbxjsDkEtkZ6YxWhHax3GCgA7/AI1yltO8uATgg4rcsL1o/uuCg4Kg9DWe25S0NBbQozGTBIz07elT2c8qlQ43AjBx2NS2ciSYIIDtyARkZ+lXFszGAWReeTg8/wD6qGXc0dHV5ZAYiM/dIJ5INb/iC3lPhYFQpWJ2Z0IHIIGBnsM56Vj+ElFzqr2oO1thcAjsM1B8RNbv9AsiIgCroR5bDIc54FENXqJNykoo8Z8UW8TyK8QMZJJdTzgelcu0ZkMoRljKkEFjjcPb3rW1nV5r+Ulo0R2PzKp4FZs6L0IUk4IJGcGvksW71HY+yoKUYJMoyvIiAlWDdwOw+tEOv3ekGIQ3UxTdkR7dyjvkk9vbP6VYk2pEwJy5BAFZ+WuLZ02kujEqo4ye/NeW9DqWpvWvxGuY2IuERsYwQMcfSui/t611WMKrhX2hiAQASa8vuLUSOpKgDqQP5GnQRSuQIgcggHac4qb92bKKO5nuZZXBZQAeSOmBVqAoICUbcVOPm55Nc3Ct0IlinczOoySvQCtHTJ5GjETuHcZA2jHHaovcmWhcuLEXJJGAcZ9MmnRW5RlRgkZAGVUfqfX61Yit8AM5wCeTSEqMEZCkbeuMUuS5zObKlxEbgFCAjKMn0I9qj/s+0VyTaJk4JUZwPf8AGrN3dxWsbtK4RQpYgnGQK47VfHEeJYrZGQMMbmPUHt7f/Xqo0bk+0t1Nm+vrDTRkuFk5woHU+lcdrviWW9QorkAZwAcZ9Aaxp7+WchzIxccgtVRpXdCFTJPBYnkH1FdkKUYambrSb0Joy52GQgOR8xXuauQIZCqkgOTwSMDHfn1qtGUOADjGMkmr9hm4UnIIQ5OB0qpM0jJvc1Le2WEYZweM8elPluVBAQ7N3BYHOVqMzbkKZBzwDSrB5igAAFQcDHSsTeL7lZzl3CDIx1PNQrA+1SASScHHf3rRjtxlGAwOhHTmrkMKbcOoVyc4znjtWUmac6RhNblCQBgdx60sVsz7lwAB0A7Vvi0ti5cISVGGY1FGqeY5QcY6UlNonmv0OeuNPfzASCT0z6VD9iO4o4yfpXU4DIUYKD1J7iqUyquXI3nkDA6Cq52NGbZ6csDByxIJwPQGvQ7cLrfhdggzPCSrr1yB0Oa5GHTZbyJBCQpDBiWB+73H1NdtoVm9pDKihWSRcEMDw1LmTY07Hk+pRi2vHQjHAABB4/GqrblZTnIAxzXY+KtGaCZ5JVLxuSQp4wccc+x5rlIIisioSXAbPPf2pto7IS0HK7AKQMHOARWlC7lSHYBGAwB61nEGIncOSc4HYVbtpmilAKAjqd3YVm2VJXLbExlDjcTwRilUE3BIOwADAxipFUuQM4JORx0pVQK7BvmIAyfWs7nHJK5filXgYywGRnoRWhAysjFBk4OAO5rGWQDAAx25rRQCONAr7z1JAwPpSvcyaRo28oRl3EAjkj0rV0+QTbmRsg8YHBH+PSsmO5NvEQih2YYIKg4Hc81f09goIQgD7xAPQ1LREtDat7owsQSSegHrWrBOo4YhnI6Z6Vz9syjJQZbOc5zVv7Q6NuIy3UH0oi9SOY5fxtMROzJhQhKtgZxiuQfd9m4IIJyTnk+9bXiq/drqWUMSrABgR19sdjXNSXaYAJwo68V6EVdI2T0K9wXDYY59APSoFZRuJJIxkYp105KgD7p6t7VXRACcnIB4OeoqrWJcgyoyAflzwfQVGYgFdycgcjJocjkhgBnB55pJ1ZChB6jIBpMnmI4ZA86AkbiM4B7VoRqOqcgdj61lbTE2SQXI4xxj2rQtWcxYJ4xkj0NYyNoyLSMCpBA3j7yjtVuNiQCASG7E5xVaMnBKjLjofWpgjoQNuGI6ZqDqhqXEcGMgkqc4pE/1iyA7gAcc1Dlo1YE5JHB9KfC0mw72yR0Zu3tVJG6L0UslzIqktjI6etdrogxEBKoCDIGR0riLO8js5Q7gs2Pu54NXD4ouCcABFHI2nOD607M56kZS0R6/pFxFLPGiuCSduSeAf6V0PiDP9kqQPLaMkl164xXifgrVn/tzyzOWaU7sM3r1/nXr/jN5E0UO8qhwmwxYIPA5NYprn5GzzZUuWdmcRZ+OorTU1tbt2VHJ8uXGQxHUexr0jw/qsF/CrxzB1zggda+eL47JGcqoYEkbRjn1/KrfhrxddeH7+3l81niV9zxFsAitait8J0SoXjdHoXxOsyt3K8SYjf5lU/U5+pxXkF1GGdlAJw2OeuO9el+KfGVn4isYZoz5RgQLtJ6knk+/WvOL3bI5ZCGAPBHQ118ylBI1gpLRlBwpIAGCDkECpGXYpOMnHfikcgEHABNQs0olBZiynoD0HsKxsdMbj/NQg5yCoGAB1PpTm/elTjkDG3FROH87KKBkdSOaUOYZCHI56EHODSsaE8f7rIflRzg9qfGqq3JIGCSR6VHwVUs2STgAdTTzIhjYldwXjH/6qhoZIsiNJkuMfTFdb4ZvxNAPLIIPIIPBFcdhAoHJPXArpPDjF5SQAB3AGAK5pq2pz1EmjuhPuSMAkkgAjPAPrSNLhiMbiOAV9Krx5Quc5BIwAe1WY2DkEDBBz0oizg5UhA4UZIJAPB9KlWX7oCkN/FkciovJ84MzLkHIwRjI+hq2C0apn52wBzzgdhWqRGhl6rMXU5XB6AGufkthMCUIBHqcZ9a3NS27QWO09xnNZiMColCgIpxk+tP3jWNiW3gdkCkhDjAK8EfjWxaxgKA4yOo9/wAaykmhLh5H2kcDsAPpWjaapZpcpE1wroxwGXv9AcUkm+hqzodNhHDZwM5OOores7d2dEUtK7EgFuSf84rI0XU9OfKQTxsXbksMMDiultACQUKkjGK1jFHNNj4bfy5Fyo3A9Ouati1ErKcAN1C4zU1tGquSU+foBjPWr8cawbQQVPb6VtZHHKbKH2D92mUw65JIHXnIyPauU8VeFI9RDEHeWyzZGCCTniu8uJ1RSwYMAMEHAxXO6tqiSZCcnpgVHKl1CMpXOFk02PS7JolhDHcCWHBGAcj8a5fUWMsgBJJGSqntXV63NJcADlZST8qjAwOn6Vyd3HM9wq7Tux6damyWx3Ul1ZnTMQc4xjkg1E02MsFxjk+1S3du0oABK4bntz6ZqrNaTOo8rEoyMkcgA0X8jpfKRyu0hLKAT2yae8sShQqEMRyc55p0lo8ckaoAIuAxYdB34qk/mW6Nlg5zk7euM9KpI52kI5WTzHHzyKCAoNBiCwhycE4P0PpSuVVywXZnHGOtNklC8YyhPKjoT61aiZvQY4KDABBJ5PqKYyH58kg44HantISgBJ56HFVproKgyOeQW98cVaRk2xs935CgAbh/FzyKzcrLMzAZbr1pnnyyqjAYkzyuc4qaKNdwwcueaqwXLtrnbk9T29a2tMAeTOGQ8DIGSKxI4naWMsAEUcgdT6HNdNoUQdlJGBkjNc1R8ugjr9PiAhUEEhgCN3BJq4IyqbQV3Z4YnpVW2uAdq7GIxjce2KkknTaCVJxzuUH+dREpSZMpZnUBAGAxkHrSBii7QFJJwSTzVYyF2JB2qOc55zUb5ZmIYA46k9a3THctTzojopU5YckdBWZf3MUKEl2yxwoxnP40+aUmNSTlV4+prntWuyHdQQAeg9KGykBuAXbC5HTJPShpGRQQWBPA9fas9ZjHEpYF1AwSDyf/AK9Z974iELqFgkRVOSzNnJHT6dqcIyk9AlZbnTIWA2FiC2GJPUGrayBWXLc8de9Yuk6zBquwmRYJCcBJSAc/XpzWw8OXDBgQODg9T6ZqrOO6MW4vZlgErkh855Ge3tTjIHUl33E88+tVZv8AR0LFlIHJCnkfhWe2sRRAsqlhnHHNQ/QjkvsVoJxMWYjLA7fr71PaiL5y8Su3Ykcg+xqrDEMHafmAyMU+JlQqC2Cx4Hqa86x67cTViYAHC7BjkHnmnwTiSZEIYHkEEYBz0OaghdgCmASeme9SsXDBnKoO+P5UXFYkYkP8oC4OAD/OmuuCCSACeaRZFYjPJ7HFErSP8pRSD3o0HqSrEoQhecn170wTIGwZdjn5fn6Cl3mKJSMA570TbDkkA4AyPrSepLVyUM+QGYkjgYPH1pZHZyQQCMDBFQNhsFWwMYxjrTkdkO4jjPGe9K4tB6AjOzIJOeTmm7ySzMdqjr702S4EPzsWI+82Bxgds9qglnXqq5BGSBTTEx/2lH3OhZHwVzjoKytUuSsBVSzuByxrRaVApVQRkc59a5PxJevGRHGPlwQxNaRVzNs5PVLiaaaRQ+0g9T3qHTInkcK5BGcE98Uu0TyMHOCMjNbel2CW6JJgEHk+9bXUSLE1vbBASq5APB7gVoxBiyYQOScAdzQtuFw4OF9B3qVlDJvC4IHCmhVDKcbmtp980cqo42tjOfQeldTp85n2EthffvXDZf5MsHYAfMO1bmk6hMd0UhDnChSOAB3rphUctD4/N8Bzw9pHc6/YPmYZAHQnvSpP5DkOSFxwPX61Xsi8kalmAJJG0dh602ceaTg8g8g9a6lc+BlTsWFzId4LbuhB4AHb8aZkk4HJHWnHeEDAZOMDJpY8EkqOSMnjHNUZ2sNdAAhBBkyMjpkVIFIlO4YI6AGoiFDAuwBB6E9aQqSxdmZWAwuDWbQJXFkkwevGcVnTRhixLZIHSrc24x78gAdc8VmSu6ZbqPQdTWUjaKFkQhARzkdM1WGE3ZyCR+VPimMuTsKNjgE5ps7puUEZzxketZ3N4sYpEgKsMgDt1J+lNKx74lwsadCKY7hZgCRgj8qWZwAGABI7Zp7mqJwqsDGQFwcg+oqORihUAbhnqTUMUyO7O4IcDAJ70O55J4HajlLSJBhixyAOwFV1EjSBEy7k9hyBUf2ws+EGCOCfaomuWV0lJAdSQCO1JRNFFlyYEKAXyegOKp8gFGGADx70/wA4zkM4IKknOeo+lQXM2QSTggg/UVrGxfKy1bpGH3gnpggGtaNggIAyCB+FZmnMjLkgYzitPCLHgDJH8q3SMpXM3U3lUkDgtyc9xXPXSsRiXaT13DrXVajmSMkFQe5PauNv4x5zkOz4O0A8HPfisJpHo4TmexnzBVdwMFCMZIqg6BgQCQwP51oko4MQAYDoPeqsiiPIA+bvg9K4pWPraEZWIirBs9CAOTUkZYJllCgH5QDnJqIuWzg4A6e9PVYiVLhnUEE4JGCKi56Di2jctZztUqcEAKS3T6U3UbuNUILFD1ynf2rMlvgHdi5RWwSSM/5+tULm8JUEOSQeAO9aRmeZPBczuaU+okoUDFARzg4yKh/tiIMFSMIAvUdzWW1wGwHDEkYyB/nioyUODk4rVVGVDBxj0L0987kAhRGRnCjkknqahlndQmDkYxtNQAIEOTtByMdwKaoKkgcgetPnZuqEY7IsoxOADnHXjGa0NC0+fUr+OMAnJzgCodJ0+TUbpYwAu48ZPWvZ/BnhJNNjinKFJQN27Gcj+leFmeYxwVJyb1OTEVo4ePmdv8LdEbTbeKKGNy7DGBkkg9enOfavVoECwKMYyAeRggVxfhq5iRVKMobsR3rsop3liHG49DX4TmGIliazqSPg8ZOVWpzMryOmQACNrHAHp2yaDIEwAMgjOcZpt5iKIkIMA7SRyxPb8KqBiq7gcqPfpXlXPOsy7A27L7sAnOKjZ9zkghWz684qsCNu5HwSeQe3vTfNV4nIcFs4J6U0rlqJYnkZUVgwKE9M8jFMN83kM4JLgYAJqgspV22liec4J4piuxQggKCccGhaGqgTaxOLuzYRthyMYz6deK8K8aWdxeXsixIT2yR6V7TdFzuIOHwQCuPpRovgNNTIZoi5J5yPWvUwWMWDl7VnoYassK+c+ax4Tv7mYgRMpP8AEBira+C7p5TG8JAXjcRwa+vrH4QWiYZrZnTALbuAc9hWrb/Cu2ijISCIjHGVGQfqele8+Kp20PQlxClsfHifDaZwEhhLHrge/WrsXwjupgHNtuTI+UHkevNfZNv4Et40GIEYgc4Qfzqe38DQQJtCgnOc4HOa458UV3exzS4hk1oj5Dtfg5LOhL2rGQdSoxx2rUh+C4kMcUsBClc5IOM9hnua+t7fwpDEVyigLkZA5OfWrUfhuK3QqBtIPQHpXnSz/Fz+0efPO60j5Yi+BQRGMiBI1I3Ej7talv8AA+JtrBFPGdwXr7mvpqLRoY2BVATjhSMge/PenpoaLuwgJJyf8K45ZviJfaZwyzStLqfPVp8E4k2oIFWFjlgeAT659a6Cx+EVpEwKQKpHUY6+9e0JpiKDkYCjkdc/hUsenRckjIHPSuWWYYme8jJ5hW/mPJF+GFvtAWMMM5JArTh+HFrGoZkVztwBj7v416W1imd5UE9cEdfSopYEhgZ3cKFIJBIGRWX1ms+ov7RrvTmPPo/BFtDEpCDKjDHAwD7VR1C2sdMwJJQ59CAMD1zR47+Jun6QssduSJY8hgMgE+vPX6ivnHxr8WrnU5pVicAZIGD0r2suwmKx01FLQ9vA4bF4x3ex6fr/AI4sbVpBE+VyVBOM8cV5zq3jxLpwiODEoxtbsc15lNrc12m+WRnGR8x6E5qmbxjIcFgcnJPev03CZFRo2cndn3WFyuFKzk7s7m68YyyEAS5CjjnIxWRN4mnZSC5yecVgpIzYAGB14HrU62zzMQASQpOT0AHv6+1e/TwlKGyPbjQgt0Zt9q1xdXziIYBOTjgD3rVs5rn7NFFI5Y84bOeD2qC1sZYpGPllQeNzY5zXQaZphIUuMDPBxwK7FCNrKJ1RhBbIqRW+0ZPIznAFW4rURpuJLMSSf/1Vqw2QIyQHUcUNbiHICAs3cfpUuD7HTFIzY7YsJHIBDDbtb0/xpFR2dAEZwR0XqBWhFGz7xtAdeCrHBBpjwOqsqHaWOSVPT2qlFo6I2M6RT5gJXPUBf60xSoBcISQpJyOg/p1q40UkbjKsSBjcRwfpSi3YrkfuycfMT71d7Fuxlm2WdUkLAKRkn0qjcKJAFiOGPBkz2rblxh4yhB5BJPX3HtVRrRXtzGrbXB3biOp/woUyWrlazlWzlG0kE9T1rrtHneTeXlZwxDFTwB9B2/CuVNsAEy+WXqcd6v6PfFLlgZgpVQQhGd3bHtXqYaqr8rPmc2wSrQc47o7QOeCBxnuetWFI3AqAuTkgdBWeJw0MbhwS3Y9RVm3JKA4ODkA+/evaSPzSpCzsWA/kEOhBG7njqfSpSXj+dcb+xNRFtwiUtjjO09/enZBJDv0AO30/xqrHHJDtzlgSQGyCTjrUoB5wMlsnk4qKNTyA+SASeKPMZWCkkg9fpRclIcm5GAKkLjg9AcdhSGLywdwBPbNMZjKcHJAPHsRTppAMIVY1DLSEAOBlQMnAweTU0mUwM4HpTGALAKSSOoPakkckAKckHJ56VLRViNhuYgA4A596jKlQpJwCMA59KeWf5j1GMiqxyZFBXavbnqTQhokycAvklRgnPWn28z5AZRsHQnvUM6mMKCSqZ6dc1JFMi8KQ4Aztx0NMbRNOQUJByT29Kz5SsXyEr8pzkc5BqzPNHICQSDjlRWXuYOWUgg9awm7GkI3djG1m5ZJ3CHnGQT3rGh2PJKoZTJwcfWrmszC7vMgbCqhSB3I749apNGVeIoS5PO0DBFfOVZ3m9T9byel7PDroy1ZwvEcnkEnnHP8A+qtGOMykBDkg8+9VLd8AGQ7AOSD/ACq/Gpd1KAKp6s3Ax/jWK16n0i0LMe/zQUPy4wc9qvBREQWdgW5BAyD+NQxW4jcAnzVxnI4yKvwRlYkBACgcL6VqkZyki1FDIyrtOQCCB6H1q0rAhlDhiPzqvbgLgAZXuCMmrcADglAMDrx0rVWOSbJodohKDIGd2D3apRIiIpAVmYEEHnFQjBYBsbf5UHY0hZCEVRnHrWtznepXuImkQ4yBnqay5VXc4BIIOck9Kv3t2IwTI6gseMnGa5rVNctrMne5DZxnHAqOXm0Ljp1LpuFgyASxYc89KpzakgWXBUADB5rl77xQCXCASMw2nBxgHofc1Su9Ta4VAqYKrgkHr7mplRfQPaRNjUNcV8IrZGKwdS1J5CCgIXGOO5qmGLMVAKgg5GajWARkgkg44yc5pKlFblJoo3TTTAFxzyOB2rMuLcyEEJl++B0ro3gV1AwQxGKia2IYgYBOAfpVtqOw7or6JpTKY5JY8tngDj6HNdeIwIQHHBHb1rPsIY/IRWJcKPy9hWsmGiiVRsBHT0z2rz61RsnmsRF3KgAlSORTjNK20McvkEHPNTLaS5IVcr7DrV7TtBu7uUGOMzvjGFGM149WtGHxEurCGsmVba8aGZTuMbKQRgnrXtvgPxELy1RnJlkA25zgZ78V53a+BL25IzGYjnJBGcV6X4E8ETaREGchQzklc9BySffJr4/OMRg6tJqWsj5bOcRhKtG17s7GSMmMuxZSegYY/KqBQoSCcgH86254US3VcbgD3559aypowrk5IJ4wO1fmEpXeh+ZtlTYdoIPU4xTsbV2hST37Cr9rp4Y7jyB1GcVDdMAwZgqHuq0agmVQ7bguQABxmnCN7qVUAEh3KV54PzDIP68VXZizHaSOoyO1XdNjWTUbFWYCMSglgeScgD8K1iragz37QSi2UYA3AKoG3gDA6VpJcHaSRkA4xjrWFpUoitwmOVHJHerqyiQnJI44wev+FJ69D56r8TNIzEOSRggYwDTfPL7iCAQOpqnHKiDaoJ4xlmzkfz9KaHC52kAHsOOaSgYpXNBp0UKAcrjJHoe9AlBALnDDOCD/AErMM3Qnrnn6Upuo+SpBdTnIPSq9mluUomkJkJIACjv7+9UtV1yLSrVpJXCnB+UnGKydT1yKxhZywLDqM+1eTeIvFE2sqQjkoSeCaaS2SOqjQdR7EfxQ+Id7dwFbSQGMH5ixyCPb3FfMnijxHOdVkgmuDHKo3KjE9DnB/HFey+Ibgx6TciQByBwoGCfpXzp4nzPqLybl+bDbWBJJz/n8q/QuF6UZVGpxP0DI6MY6NF59ddUG9nYtwCpqvFrM7MAZGVQeQPX1rL88pG4cAICCoHJz3ogvFKOSuWIIAzjDdj/9av1T6rSf2UfcRowfQ14dduRdIFCgL3Y54P8AkVqR+JLp3JZ1XjbgAnBrn7Zd6h3ADADPHWrEmxCHJwCe1ck8FRl9lG31alLeJ08Hih9pRlLHHByQAfw/lT4vF00SBJCHPscAVx098CSDJsT7pxx+vrUDXRjUqSQmMgk9feuZ5VRn9kwngKMlZRPRLbxqyN8j+Xjk98g9Rz7VeTxZHeRguAHb5iCOfz6V5WlzI43EAcZGDnimzarLEhAVQvQsp5qP7HprY4pZZTex6fNf2d3uKFvPzyccAH0rlNd0aGYkgEOf7p65rkf+EgnRgYiUOcHce34VpReK7iZkR1yFGAcdvTNEcFVo/wAORnHBVqLvTZUutEKIgjQZBwTySRTrLRBHKWnJKH5RgcZrorW5iniiYLuEjbWA7Vv6do8V4rx8DDZJxnA6V6FJziv3h3wrTpr94cskPlqCUCIAFAA6j1pCUJGBxjsOhrZ1yzitpzHCAUUYPuR1NZCcdwAeAMd67oO+p1wqKauKsabA5JL4KnI4x/jTrO1PnHeS6Lhj7DNPgt5pmVUQBRnLNnArSSF4YlAAVmUZI5yM/wD1q6oRcjzsbj4YePKn7xHY2ggsypGSGLAnvls/yqTd8gUD5uuc0xpSd5Y7UByc9qk4XaSCD7V2R00Ph6taVWTlJ6jJJGGOMjGPSqN9G52MNrAZDAA5x/nFXZEfjoAT37D1qncM4DEEFcgZzV8xlHUpJIhuCCCCDtJHrjNXlulKEhsgD72ayyjrK7EYB5P1q+mwQIIkCgAcetNM1sLNIHALDIPQ4qlOBkAjA7YPQ1bmJkTagzjnAPeq7RN5IPAbrkjpUSkiopXK9wwEbK53g8bcVyeo2/2e6Kx4JBxn2rpZCCWDElgOw4rA1OIhw4ySD1z1H0rmm7o+hy18tTRle2lKZdxyARtI6+9WPOfcAql8cnnoKrRgk7SpIIzk1agjYFwoICoCW7HJ6e574rjkj7mm9C6rhiCoOCABjg1dgUJhhGM4IGRnGev41Rh2jAZwM8cc4rRjQkHJLMcD61i1qdKLUKMHYgADrz2PpVqIFsAY5OCScc1TSRsBAcFTjJHJNTlpDEUAAY4PHf1pBZkkgAdCjHGNpUDgehz69aniUOi4I5O0+xqqxkUBtoA6YBGfrVgTSyOAseI0AIfAwT/PNBOo/B+R1G4A4b2FNMiEu5OFJJ+lSM0pt2RQQrMNxPA/OohGxMuXREA+U5ySfp6UNErQUBDCAQCc5DUkbiNmVoiQQCHz0/CmRBmKkkFBxxUvJ3AjOB+tc7VgbFuJEgiaUHIjUsSemBXBX9zLc3QMigt29ga6LxDfpb2yRqckAsze57VyBlkmlLuQVPJ2nHJPT6V6OHpNrmZ5GIxkYS5UTKxikAII2nOfTFPM6yMF80I2c4z96qYmJIUncCSM/SoJJShAO1sdRiu32NzlWNRrHdIQMnPqO9OOT8j8jOQO31qjpshncglsdlYgY/KtFoizAHKHqKToSKWPhewhlA2lwCoIGD296PNHmElwkZOMnnArOv7kxh0c5UAgnODVE6hgqCzE4GARx9c1HspI7aeJjI6iBm2MEIAxkn2qOe5GUySWX5QF7iucGqOqJvyWB655IobVgQcBlPbPODSdJs61UidTFcIsgiUYLD1/OpQwbKoSQBnAPauYg1beCzEBxkD1x60v9rtE5KMMgDJJpOixupE6Y3KYIRwD6E8ilS4BBLkggck9q5garEJFkGAf4smrC62gYoSCDyDnORUumw9pE3RI+CA2QTirVtdSIq7l2gnPytnNc5JraoI0jOQTlie1C6yYXLcEEZAPrUqBSqR7nawXhnUEAgDg4IyM9D9KufaWJ3yMqMCMkDAwB1/TrXDWutuzqrOoRRhSByO+M1qQ6+TJhpQwUYy3enynRCcX1OwdvK2sxIY8ghwQR24FFtOZJSCTnIAAPWsGDUo5YzhwD2Gauw30bYYOI3XoR1IHt61k0bpxZ0P2xRtIBL8hjjpjpz3pDIDgb8EjnJxj8awbrxDFawsTIrKBnkAYPcZrlPEHjkPGwtiyEnaDwATThSlPZmU5xgtTd8V+L00i3nEUoZypUAHkY6149qeqTapdF5ZSS2SATmlvr2W4lfznaQscnJqsIGXeEAJA5PtXpRjGKSPDr1pVNOhHaTyQRgEkkErz6ZzWpa6oXkRTgEkDJOPxrOijGzBGAowQec05Yv3IIGDng0cqOaLZ1Ed1G3BfCHgMOpNNmmTeSp4wBjvisBpZg0aMFCoAQQc5Pr+VWlvQZEJOXIyCe/rWbgdsJM3YiowpbBxke1O+0iHJchVGMnrz2rOjvCJ0CDc7AgfTvUr7A+zO8noSaxcbHVGpfc0EuHADKcknuelTh/tEpOcAY49DTLeAvGCevt2qzDbmFiwAfPHNZWN1KLJQ4KsQCxwAOKrqjrkEny8E59D3q55JVDg4JHA96pzCUKxLAAHBHc9/yq0iXJPYjmuxHGXJyw7H0rHnmEjLtBHue9TXlz5hYKhAznHt2qijlgoBYkkg/wCz7/Sq0MmIVVkIIGWOc5wRUUkKx/KBh8546kVK+TuIGCCePWnbQSpwWOMZx0p81jNxuVQC4ZAuOcZ9aclquSHLbFBII7n0+lXkgcZOAWyFIHerKaeWf5lwCMYApe0sTyNmO9sWwQoA9KYYzuAaJiuPv+h9K6FLQO7KgDBRxkYzjtUsGko0Adjhy2CgORil7VE+x7nOCxM6NHnkjscYrXttIFkqh1YThAjbjnjqOO1akNikB3kA46kjgVS1TV/sbLgIsuMAn9Kalcl0UilqN4llbFUwZmO1VboPf61zV7+9+cuXYnJbPU96t3V08rs8jAljxkdTUbW7SDe5Ac4B2jAAHtW6OOpC+wmk2Ed7rVhbSEBZpVjV8ZKknAOPT37V+gXwn0YW+mWzFmWRgpVcZBABH4EcV8R/DLTWv/HNhCAksSB5mDIQxIxgA9uSOfrX6A/Da1ENtEZQAFIxjonHTPcV+X8Y1b8lNM+IzyfIlFHoaxtHEgIJXAG84wPXPfP+NUdQ1K10m2e5u50hgUEszsBzziuS+I3xk0LwFaymW4Wa93bSkJDYPqRzzivjb4nfH/VvGtzPAjvaWAOFQMDv55J9O1fGZZkeJzGS5FaPc+aweW18ZK60R7T8UP2lkurpNH0EtIQCrXIyFA7gcdetP+FlwLu2M8iM7sSGLnOTnk18iaFev/b1oXlkaJ5QhB5wMEk59OK+uPhIGTTCjjkyllIPUdBxX0WcZbDLMOqcdz38Vg44KjaJ6tYxo6BAeSemK04lCIQCCFOSKqW8kYRQAcg5wfWrW7guUBcdM8HFfnbSPlZFhSDkM2B646UxjtIUtuz021FNcblHzgHPAzyackvzBycMBwc9KxdjMkvInlRwHByAM5z+tcrq1meWcnA4PoPfFdfaSI7KoGEOclR0/CqGropt5iwBx0wAOPT3qkka05WZw2lXKR6oERwWBIGOMjPUV3qlXiYhSCeqkcCvHBejTfGViAxRXZh5ZOQ2BmvXIZ2ltVdpWdyRlm5yK6K9Lk5Wup1VafKkyN2dpSmQWxhBnGSKyrx/OkCAgHqQT0rWvEwyFACwO4MR07HHoSM1jX5MMhIXYAcENyR7Z/GoimYxM9nLPtYEjnH1qRyrRMACwGBj+ZqOVwcsIgzsQchyAMd+n04+tInzYBIUkZIx1NbJd2bbEj2cAZGZNwIxhe/vWhFIsUQCHAwRVdH3KqgYOcHPORUFzPHbuoLHZzknsfSuiFOMg3Na3yqoSACOdwGM1r6dAk8xYAHI5PrXFya8SyQKMDPDAcn0Fdr4RWJ0kaa5SNwNyqSW3e3HT8awrR5NjKcXFXI/Emhi60ueFBsDKfmIzj8K8F1CFtKvyP4EOCpGOR719QyotzbyKAvKkY55968J8b+GC2pSeXGQSxJ5wD7471eEqqErSejNsLW5XZmj4AvLTULgB0QsRtGRyCe/FeuWduLeIRFeO/bNeJeFPC89jeJcGRkVcZCqRjnpn0r2XTbl4IUUsCD13DJ/M1hivZ8/uM5cUk3eJorbp5pmPBZdhGOmOhqzDEEKpnLHgD1qubuO3hMxYZBzyM/pTJJPtuJEYgEZUgEEA9RnrXBa2xwWMzxP460nwmJPtDuGQkMAhIDDrkjOPxryzXviZqeruRBKsdoR8oVSrAHufeum8e+F5Ll7i+TLuxDFcHJPABwOvHWvPBos73IXZgA4OBnJ9K9TDujy3e57OGhQSu9xkdzJcSgMSCxwMk8k16F4M8Pz3KRtMfKToQM5PNJ4T8Co1ytxPGoAUEOcnB6jg9DnuK9FtbKK0hCoAAB2rlxGIU/dpl4jEprlgiWK0EKhAM7QACPakkbCAgYJpHkKoGXkFtpA6geuPSopWG0liqsP73b8a4LWPJd73JCVUgAncRkkHr7YpCxORhQfQcZpgIQgKQw6gr3qRfLVg0rFAeOFJOaaTAieRI4HedwIQDnAAKgd896+DPjh4xj8ZeM7yWIkW9rIY4gMgHHU+tfTH7R3xJTwf4MurCCYLe3nyqExuVc4J9cc18QXUxNy7k7S2Ce/Prnvmv1LhHLOZvF1F6H3XDmCc5e3mh1spe4VwwQ5ADEZArsY5DhQsaMQoXcowD/9frXDxytvBK55wBnrW9YX7fJESVJIAxzX6xZn6Ta5uzSGIjaQSxGcjt3pxVUXGHMhwQQeMEenr0oQRXKyqCCVGC3ofWo8kEgHg+vbFZPQlCRybN6kKBkHJAyTj1qeM+YSACr46HqKreWCQSAQTgVdhjMaAA5LEkkj9Ki5qrD/ACFaIKS2BgEg4zT8xhSCm4A4AzTQSgUEZBOPqaU/fBQ4BGSKq7HYUoA/m4Knbjg8AV6R8DrJ5fElzdkqWiVTGQefXgV50zO6FR17cV7F8BoDAl7OUUuzCNTjkADk+1bUWnNXPns8qeywcj3OzmVlJY5kIJJNVyiyyO4JyOo/rTkcIp4waJlCwXLlgDFGZSw/uhSSPc8V9VCzPxFK7PI/iXfGfVHhKYihUFpAcgk9seuKz/CVoVWaVsld4UHHQEdD+tV9UlfWb64uFUukjFycZwfX6YFWtL1BbFGRnDlvmIx3r0oo+8w0eSgorqdjq6tbWFpG52JIROozw4GR/WsEagovgjNhfSs/UPEjXsZEspZYlCKmc7DnP4dawo7t572OUMQFBU89T64rqjKK3OiFC+51t7rSW6zIUUvgrycYPbn1rj5bp7hwXkIMiquAAPm78elOvp2lmO5gQ2TtPrVnRbaOe6BfgqeCBnBqnJPZHVGCpq5v6RaKtqMrhz1JPU+taihoFQEAjGMDtTLNo2gAIO4d89adCz7ycDGTke1UjjnJt3JWIZUUjIHIPXHvzSOgZSNvIBGQKhupTzGDscdx2qVW+VAfmYjofT1pMyKFxAOrJuIGc44HvXO3ADyyMgBJOSARyen58V0WpzKkZKZXAwf/ANVcrJKDMwU8g5yR1NctTU6YK4xj87AKMMc4xnb7A9ackbjJQ4GcnNIimQkn5SB160qKSpJY5BPsCO341yG2wjPuIAOCOppiuTnJLN0OTj8ackWfmGd4PI9qUBX2hhgg/lS0HoA3ZJVwQOMmnROXyCSTnI9/akXEhOEO7pnPX8KaXBYkggjke1Q2SShhkqASfQd6eJvLznkgc+1V8g4ZSwPbHegIWySd0hIIU9Md/wAahisiZpS2/cCAoJBI6miNdyg7cEn/ACaa7NKuOhHA9qsRqPljDA4H3mOCfeosS7IiWVVjILAEELgnqT6DvU6StGHBVWBGQxJyKZDFGC7gEnGMk8EfSngb1G4cE4NUGggAmUbsgBs+5x/SnYZskkoBzUTQMkocOShHAPanbiGwWwc5B9KTDQmGECnIY9CR396a2VxgYBP5UbQmxCcHGeO1IXCgAsWAOcdTzRqJq411G4kE568Cl3nyxKVII4Bzzn0xSqS8pDdP4QOMUjwFgSQSB0GaaRGxEHL5BDKCfukYIpcM2GBwVJwM9alcGQ7sZbAyc0wqyhiCAM9OvFaINivJhyUJ2nGfaqzBzGQ0hck/e6VdMO/eSCA3SongMgKgKrA53eo9DVFXI1hEcSqQ2TwCOfxqCWQsNoUHau0HHTnrVhvNjYoSGUd1FRxxnJLPkZ5+lBSZC90ACoOTjg+poSZpcyOMHHReBTtoLuETcueMDvTfs0jYCnAJzj3oLTTI2mG8jJBI4GaeLhZUIPJDcMD0x1H54pjW585AeuCQcU+GyKyuAcKBkjIwCT1HuSaEaxaLelN5uomQuBEqAEHqT3/pW27o4ABwD3HeubFtLBKxBZRwMdKvvq3khcAMRwMjPNaJXOlRTWhuRqpjJABHQDGKo3SLG+1Tjd3I6Gqh1iSYjaGRAOjYIqKK6Z5gWJcZAwD1quUwnGRfZREMFsEDJ9KQgxugIwWGfrVe7nO9VBBc56+lU3v2JcOSNvAwOvvUsxszT3uSCSAAMDaoGRTVnHJJII6L61Qt5zKAuSD3B71JMWjYFASAMn2rJsfKXWYbWJYliPlB7GpN6gAsRkAZx60LYu+nrcF1JZdwCnlMeorPjlcHAGT0GR1FTcNGXvNHmqAAwxkZ6ZpEuzbSJKCS6tkkDp6cd6zy5ZwVbHPIpJJhEQcsxJ5wM0lOw1G5p3F4JnZzyeuD3qIzo0eXbBJwBj9KzGuckHcD6L0xVqJzLnBDDNUmNRsSq5UsQAQDjHpUhYSKS2CAckelRPDLDyQSM8YqPBXAB2gkk88c1aCxLbRia4CjDZ5+brj0rTazjWBiVAYZyc1jEm3lDAAuvQk9c+9XRqctxEikBH53Anp6EVvFIGn0KcsMTOCPvAHbz2qBbOWeQhVJB5GM9qtlRDgsN69Sc881rWAWeIJChbJ3BV5+pqJEObiYCSG2lDSLnHYcZAq1c6glzZN+6ySecHBA+tSazbpkjAL5wRjoDWIqiFkRg/l5xwegrPUle/qJJbpKQxTBHQAkc/1qAQsUOBvGcAn+dSR3DuCHRlbLDDemeD+VJ5pKsA2SvPSlYtRaI5o97ABtnAwQOlQuhHK8hevtVlNzgOUYqRwf73+FRMpiYkjAYZGe3+c1VmWrkYwDsY5Lcn3xzinxSEZTOSMkgDGB2qIzjhANx55pVlVHBZMEjByOtKxqkx4k3biRg9eKkgffnJJcAkk96hDIQShzz37Ux2VnG0ngZyDjpTsbpIlgckgFcOehJzx2qaGYeYFJBGcZA4JquGWQg5OQOg7U+3BS8AkOUXngZ4qJIpxO78NaUZZFuDlgnTPI57VY8QTvAjqX2IT90H8gR3qXwleNPaGKEOF+8RtOTjuB347Vn6ssl5q8KyMA6AhhnGeemPWvjJ07VZSZ5kaTdRyfQ1NP0xJLNWdMuygnaQcHFRXOkYyoIYHsK2LJDHAE4U+w602bCDe+2NMhdzHABPevbo2cUfGYipKVWVu5zk2ln5cj8BVH+ypIiFUEndkA/XpXRSXaLKA7qCeODzikN1F5RckHB5Ydq6vZPsaQVXscbd6fc21wHVSDnoO9dHpl15luUliwxwMHqDT7pkkChiAAN2R2qtHILWTesm8HnA7+tctbDTn8KPostxlTD1LSjox1+pMJyAWXPTqa5y8tXdwAc4AJPpnt9a257maVi8YAOSSCOi/571AYWYAk5zweOld+Hy3Z1fuPrKuYWjaBlQ2KRAE8A5OT3NS/Y8IXBypbnIzz6j0GKvopjUoCHBySSORz0pJJ0jAUYLZ49K+ghShBWijwZ1pzd2yg9uZEZABkA8VQksyETDYb0A6Gtp9jPv2FWIxuzgY9atado1zehjGFCKd27Gd2RjFU3ymDmzmobOaNXITcoIBYjoT0rZsdIlunBZChI9OnvXbad4ageALKGaYAAKVyDjvmtu38OxxgyFCsmMkAcH8OlVTblqcs61mec3Xhh4sBUZ2Ixx0rEvNEeJQfJLkfw47V7Dc2SY8sHB6isO70WKFzPJksOhAyMGunkJhVvueH6x4cN1FKVUxse+ORVK2kFrlXBMajGDySQK9iv9DjeRgkYZSOCBjOa4zxD4ZZGR4IskLgKoySfWsvZ6nowrq1ippVvNdRh0kzEwDYxgLUOvNLYF1Kh4AP9YR1z14rb8HXUdi4EoUMIirxMRlW9au66ba8LqzI8TLyx5I9/wAKXJuDqNS0R59BZW10rmXaHAJVG43H0rI1PR2KEKAg64BPH0NdhLpKQq7I4JAyD6ism5hdIiWJJJrnd0bKozBWa4AweGwABjoO2Kl028u47uVgzFn+YZHBP+RW5bzISheMFwuAdo4FMexhg3Sxrhc5I64pKUi1VubOna3qEECNNIWIyFB5A/DuKvWHiBJZjbCUeYMMUHBAPf6VhrI0sBJBI24BxjA/pWXAs6XJuIyTIOA3fmtVOxSnc9WtdeFl5JZwV3AHPJ+nPeukk1iLV4hEzlEUbVQnlR6V4VJ4kulugkwAUbcuR1OeuK3tJ8SB5R85BJzyevrWsK6g9yJRUju9Q0wRGRtuUkG0k85BqY2ccejxlyrNtCqB1CgelUrDxKI1YSv+6IxkjPFa4totSe2Fsd/nsFIB4BIOD+lavlqO9zllTa1OHZDBM5C7lJzyeQe9SQTOGDhQADyQMZrrNa8JPpZIYYc/eyPzrl518hyuxsA4GKwlFozRqaRelrsEqHRgQV6111rcxXEscCxlFPA29BXB6ZePp95FdAkOpyAOg+orqdM1dLvVYnJARslwODnPbt3NY3s9ir2N6wt5tN1WG+gMj+WCNuMZz1GaveNLcapoU9zKBvXAVsDAJ7fWren3KBJBHGwIGMtyD7+lLfp5vh/UZ85SKJnK46kdBj64q1qJS95M+aNZjNvduroFOSR6EZ4OfwqgwIZlcFXznBGMVt+LkSPVbgLICyMcqT0PoK595pZZnZyG3AAe1fGY1ezrNH21CfNTTFdDKUKnA5G4d6iVIy5Khg5HXHB/+vSNLJAApOMkkLmrFsdzIWGVJ5C15UmdepALGSRm84ARk5UqeT7VcsLYWyuqoELncwAxn05p8cTEgHIXPAJ71PHEXkBdTjoa55Nici1BAkiqXUsFIBVTgkUz7ALaZpRJtDYGPQCrUKheFOfaq+u3CpYlFAD44PrVQuyLtstLOCgGQxHO3uff+VYXiTxSmnW7RIpeV+QQOAe3Pasy71aWWIxB/k27SAMZx2zWPdsjw7CjMOoyc4/Gu6CS3CVPQwbvxbf6peTJPcmYZxgdAB2HtVOS4dVB2+YxIBJ7CpLjRXZpZkOSMsABjGfcVAu6ADJbfjgnit049DzpwnfUWWRXUgnGT0Wl+bYoABLHoxxgetNiZPtDofnJUEPnofSpMgDCkOe7elJtFQTHg78IQEbOOtalkWjjIIO8cE+1ZiOAwwQTjOQOta1pO7wAkbl6g9Mj0rGR2xRbRlDADncOuOlXbYKGJJC7VzgnqfQe9Z8cyyckBCDx71cilAcMQCAMg9qlam2pakl81QApYZHA7E0m4p8zHKE4yexqMXIGDgBm6gVVufnBYncQcgVLjcaRqW90QSjruB6Y7+9OVQEOzBwfm7YrHZ3jVGzk5BK56H0qza3BuC6ElAevNZ2NFHS5YkU4JAORjgCkjjZnBPAPH1q6mGTgcgdfWpktA3llU+VTyScYq7FppF7SUFsQHQFCASRxxW/YD96CMlMEisqLH+qCEgrycdKvWzuqjAABwPwFZ3sS4lXxHZNfROgUOOwNeY6jZDT7mT58bjjCnjNeuS+V50gRmK9i3UHuK4fxjprSXZnUDZgDA4yRnJ/WrjJPRnRT0ZyKRB1Ks7AjueSasqXYSESBsKACf4feohGVYjOMnJB/lUkGxSMsAc4K+voaiaNpMvh3SNAp3DHJB609AHyW4A55OKVUbOUIAxnjtSyMGcAkcdsVi0ccpD23OwIA2k7jjjJq9ZSr9mCgklmKlT1Hv9KpqSFBBIGcdKtW+XcA8dwV7n0pWM27mhDGytnJAwQKu2p2secEdSvOaoxSPuBKFSAVO4Y/KrVpgPtBIBGc+lLczZoQuWkIVmjI7qasXd6IbeXeA4ZSNxJyPfjvVS0UrIS7oVBwB7e9Z3ibUhBaTQo4Uv268itIRi3qYPQ47WL13kcBslznIP3vrWIZz5YIBJzge2O9TXcoclgMnvz1qCSdTHgjBHTjrXpRgkrIakPmmAtzk5Pp61WWUqCNxwcZx2ph+ZgCSeSQcdBTXYYwAQDyT70OIXJLjBBBAAPP196ikcOgBblR1J6CoxhmySSF6insFcgqoI7j1FLlC5XmYJICxJHbHb3rVtpdsagsSzD7uetZ9whXAUZyM59KuWsxCgMQQSFyRkg1m4mkWacOSmc7atW8jEgyu21TkkjJIqtCw5UjHPX1qWKRomJG4A4BAGc1lY64ak4kDbyinLeopchIT5hAJPBPY0K8hcjZn096huGKq5IOCMbcd6k6YoWRxIAytkjg800kklQcY5qA5wNpwe/tUtoT5hZwD2ye9K9jW1tjX8MM9prduXwXYhVx78/0r2nxjqTHRkDOCCfMycZ4HNeK6TIItTtnJBYSBhgdOteheI72OWwiSNllGNzAnjnqKmKhzqT3OKrG8rs4HUpA5L7dp55zwR61nqokU4AZ+Bg+lXrhUMoURsAScKzZIH4daljtkaJABgqclcZJHfn8q2lZ6m0WrE2hWEhOZIwEA56cA9+a2ZvDdpMWVCQ5HDZwM0+yiDBcHaF5+orXS3OVCngDOSK5XJpktpnBaroM9qRJsJTpux6VmNHjBIJOePY164sCSuySxh42XAX0Pr/KuZ1zweW825gIJC58oDqR0x71vGatZlJnErkfMTlvug1XaPE4cgjJKjuK0LqwmhKiVDg8gDtUEiFMDk/WtFJM1Q3cS2QQQB2PSgOBgEYB56dahieOJ2ABBPUepqdCzOVcKBxgjvV6MqxIUABJHXGADW14Ykl+0vGqKMYYD1+vtWXHErPhTnHqa2PD8Qlu2cPtIwpHrisai0MptW1R3MEgKRvswSMZHP61JHITuXYC/OGBxgU21KIEBOAxxk9qs+US5JAZMZGK50ebKwyOZsIWY7wQQT19qnlDAllJZwcnHp3qO2QLIAQAeozzS3jKsUgKYDHJZTg1ormTscprGqIkxQgkdOnQ1kPqMk5ID5C4yBwBSasxnvnUHjOAzHgCqTxhJAVGR3Oe/eui3mClYsvM7u4RiuTyc9aeu4FSRuIPYVBDySEG4YBz6etX7dhGhDAEnp7mhF8z6Fm3dkQMTtJOMDORW1p/i250uRCJyACBtZuCKwPtwi3HG0sMFc8Gs26lZlLk8dhnvVpLqYtyZ7JoHxZtp7oRXK+SykAOcY9uQa72PWYrpopUnzHICRIOgPce5r5QlWWUo0aFwGHK9iK9I8EeJrg6allO7Hy5C67vU47/AICqt2MZR6npes6iQHCybhkj0yK5yS6aZwwZgMY59qZNeNcsAYi4+8TjIAHc1GJhnJOB3OKhvyBPSxYiAl3kuEBAwxPAqVLFJCQUUrgksAM5pLcICR95SOlXreHbgFuvbHSsyWysNHgKAtCrAAknb0rJ1UWlpa7BHGDyQVwD+IrY1K7FkhG8oSuGOeCvbivPtavDcSysWyOi44ytbRjpcqOpl3N4VldWwxzkHoCKpXkiEh4lA7kepp8kSsxJIPHGPWqssaxlFAcg85xwKpI191EMs7zyGUsWPQkjsKjABZmcYRRn61OQkQdCQR1AHTNZU+piNnQghSQAccGqsiJTXQs3t9LHauEwAeOP8ay5rsyAnaCMAADsaZLctKAhchSeWHb8O9SLHGASgwaLmXMNtoDkOenNThXJVioAB5YUQqVY7eT6VZMJYkE4B7AdDSbKiwQtKwIOwg4xnOR61pabfSWkqAEOqnJBOMZqhEmxtpIKjqcc1EZxFKXQZAOcH+dYSN0ejWdw1zGCXIDc5B6VcMpVTGASR156g1zmgambqL5wN2AAQOtbgunUBQ2QeTx1rNegiVnBICBgOhBNPyBCQTuJ6MaotdFWJZRtHbOCaz7zVTHgOSCeAVHQVorDSZJqF6Q5iBCgdsdT65rnrhp5JFaRNrMeDyc10nh7RZtY1EmTMsQXdjseen5V1XiHwasWnRusQRo1ygB657fzqlJPREqoovlPNbW2V5gHbAzk4GSKy9dtG8snBK84YDv6V1M2niKbCgFsc4PSotR0+OS2IVCHA+Ykda3pytK46sHONjyppZI87nKvjPParema7eo7obiVkOMqW4PpS+ILZIbh4TEQOnmAcEex61S01BC4DHIGOa9DRq581Kcqc+U6aO8nkGBIUJGCxOT7cmrltdiJAjEs2cFiOuap+YJLYSwnIYlT9RVuwjBeNSgJLDJPY1wTbPbpSukzbXggKVA68Dkn61JDEjMGIyQeMnoaq5O0FAQAcbauRsjDCoVAPXOcmvHZ7V7ljJK4B6cg+lS4eWEb+SOvvUCZYEKCCcjB4zViJ3UKHGUA6AUkMcgKYyML1wfWnW5EjkkbSO3qaZNKPlCFQBwQe4pTL5UxxtWMAfNnJye1Fw1JFjY5JBAJ4PpTXyjE7Mk8HPtT1cgHJznng0RuozvJH1FJszGSZYb4wAVIyCe3tSrNtTMmAcnAxTMkyEKMkng0/wA5XyHGT2IHes7j2GvI5UlHZVYYO09R6VG4Gd4yCBjHtQqHLAkAjnBPSoBO9vISCQTwMDpVJid2LeTKluXwAcVwWqTyOSshLEsc/wBPwrpfEE5RCqrvDDkA4z7VkWtgsrg4IGASD29q2izGSuynpWnAyLIwDk8K3ce1bq2A3vCyYZBk+lXLWwjgjAVAcc5A6U9yI/mByTxwKbKUWU5LcgDBwARkeoqdocoWB+bHG4cGnMAgOQAWPSjGVAIyOoBoViuRsrQ4MWWAErcEA5AH+NOguzasHY7lJxwf0pdhjOSAAPSo5EGMqAQecH1raLadzlq0ozi4yOw0nU2nVG2tEMfdPatT5WcHOGPJIFcVpl1LLKpJwoGMH1rqLWZ32sx9AABmvRptyR+a5lgvYTb6M0iQUQh8oTyOmP8AGjLRgleFJxmpCA65LJlRjDA8/TFJLgKpcggdxW/LY+bkrEKSAuxB3EDaSR1pSQyjIyc9RUZlDMQU+XPBzjNI7oM7SQRxweDWMtCUiO5YC3IYZ5xnPWsuTcwLqQqDpWlJIoUgkMCD8p7Gsp7cxxuUUkgZPJOB9K5ZSOiKGF2bkEAZxuH60OsbhUBLP2xUKzCEDDALjtz1pE2k5DZOOD61lc2USGcFDkkA5wMnk0iXARijAlmGeBUVwXyFABYnAY84zTSxLBCrggc5PB9x7VpGRvGFyy9wDgYG7pz6VCZwqsMknP1pkmwxMAdko5GRxj6+tU5bkSxyxK5QHALKOT9DWlzrhRbLjqUAJUqSMn3odVkiRgCEPIyMEmqIuWWMoH5AGc9T+NQtcGJUCkAHJIB6Vi52O2GCqS2RotIY8Y5AHQUyV0dWVgGBUHk9M9DVI3QZQqSYJ+8e5HpVMSGPCocIPlAAzgVSqnfTyyctzoLB0VBh8nP5CtBNUKlwSpUgBQQBj3zXKR3AG8hyNvQDjdTluTKhQgoSwPuMVp7c7Y5Mn8Rq6pqe+OQZGMfeHJBFc5c3BlJKHJPJyOTVl7jfwVIyeR2+tRyWimV2iBQZ53HJPrXPOo5HpUcvp0dkUcGOUEDIbk7RnFNMbNICVwCevrVuWMKCCCu4cH+tReQI1VFY4IwSe9czkehGmlsRXEBXbtUc8E+lROhiQYGGPPPSnzu6ZQAsc8VXlmJXJOW6bTUXNOVkVw6jkkscccdarSEMobABPOKkeM7QWOR6ZqMRnoACT69qtMjkEjYvGxY5zwDntTYoQCcJuXqc84p8hA2ovHbilQPHlQASe3rWqZDiJHj5iTxnGT29qGAHzKAWxgCmbd5BL5fOCCep9amiRN24J90YwOf1pXZDidf4NaGzleVyCuAwY+vcV6F/wnqxW4WK5ECKMEK2N3Y59a8agmZYnIPBGQAevtS+fIm4kkhuCOuBXgYzLoYqfPNnn1MFGrLmke8+CvF0V7dGKJQiRkKu3o34f4ele0aTeG4t0BOcD7wr5M8AXr2urREuRGRjA7n1zX0/4SmV7EAjAOF4Gcn0r8/z7LqeHXMkfNZtho0leKsbl0pRSQMgiqBxgjIBPOR0NabzIilQQ74IIbsKzJVDSHYuR2wcdK/PWfKLzIXyAADgZ7CqrybJCApf1wcVM7MxGAQPfrVfaC5KucDIIIqkzVCAliDtMQOcZOf1qF7hojgYz396c2zYNoxIoywGSCfX2qjIGIJY89R7GtoxTZtEf9qfztzFgOSdwGBXs3w9tUns1bJMhAYccAfWvGrYeYwLgEDjnoa9m+F4kFgizHbMDuIHAIyQOPcDNY4le7oY4lWpto9BjiEgUE5fGOvJFStakKARkDkZFWoSXBJPJxggYxUhQOBsYEkfezmuFJs+Ycn1KS24BGQCvYgUfZQ5UkBsHI4xg1cwCcAYCjJ/xo2A4IGR1471m4X3IbZTEIAIIDEncR3H4U9bNRuJB3Hkjtj/ABq1grICq8evpT/ldCCMEnOR1oVNAmUvsyscjIJ7elPWzCurDALDGfarDABkAAIJyT3FP2I75ztxyAK0VNF3KiWo5PAIHU8ZpxhG0AjBByO2asNsYgEAjrg96qajew6bA0s8qoincST29K0UBat2RX1G5is4HlmdUA5A9a8A+LnxkTSxLb2zyEYx+7OCMe9U/iz8ZTi7t7OUAxyMoLNgbc8EEfWvlrxB4nvNT1CSWeUMobeCCSc+46etfYZPkc8VNVKi90+0yjJKldqrWWhd8T+NbrxLO1y08m08YZiDx2PrXL3Epdgckbhyc9Kimm8yYsCc8kVDK4UrgEkjOD6V+sYfDQoRUIKx+oUMPGjFRgrE6KGdUcyCPO7KnIyParMxGxADls8Gqp/cLEDhQ2QoPc9/pUouJCqRv5bAfxIuAeffnH1ruSOxRZp2T/LtcYIOc+ta1upcABtq9Sx6GufjYRuCHyrYB4q9b3DtkglCOAueo9atFcjZtwFfuOMjOcgda2oLgFQVPOCPpXNW0zGNSWJyTye1alkrlC/yuoIBw2MH6VqrlqFjYhkRkAQ5fqQBjnvU67Bgk4I547VnKhiAIGSeM1YVyygEYA4NDRtGJIMOGckYBIAA6j1J70i702hEyWGAqjn8qrLPiUAgsg7DtUjh51yCygkAkHBx3wahqxqtBrF9oJclclcH19KguYykYJOWOdg9T7+1XJIizqMELGOBngCoJ1BYNgA98HOPxrOxasUZIkm2M6biRxg96gZCj4cAkgk89Pb61omKRmJU8feyRjFUpE3M4IJOcbvf1pJGmhmxxsyDJAbqRTo2MeSflUnk+lWTEIwVLYyetQzAlGMZBOMDPrXVTk4u6MKsVKLizo7G5jdQzEGTsoPT3rcMriJQFUHqAtcLYySWvlb4wYM/MQx3Y9Bj+tdPBdjKmMYXGBk5wK+io1eeN2fmOa4P2NRuOxsADeGOCx9R2pY9oclgXOcZ6cnpUCMH2GOUOMZ3DuD05qePAcAEkkZ59a2bPmJKw/DrISRg4p24KgBGT2Ipw3AMpdScBsDnr7fhUZJbIJwMcccCpEgVSFLk5PYCg5bBBBHqx6UxnbOCMDqAOc1ExDscjavX8aCyVpSvRsEn60KAcsWC56jPWo32ZBJAH8qpT3QjypO4E4G3t9ahyS3KWpellCgkHgDv3qi92FYlyAB0zVK+1UQqSzEgDPyisi81VLsxo8TbAwcODjkdOKn2sTeFO+5ty6wJQQSDg4AojvQUJA5HTHeuWW6ZnmA3EAghm/i9QPp71r2e9okJIJIycdAaPaJlumomwkpLEjknk5PQUyaUYOOQPSolkKhRJgDHOKqXl0YoC4GRyvIrnqS0HRhzTSiYGpuA7lCAScHA5FLbMW2FnBdcZOOtQSXAecAJgkEnnrVmGM7gQuCRjJ4r5ub95n7HgafJRSLsKhslcEZx9eOavxFCyxgfMeRzVSPAYMUIPQ4rRt4FBDA4OARn0NNWPQehbtlBzsG1yeW6j8qvhDKQhDYHzFl7YqtbReXyAAGH3fQ+tWI/mLFnIA4+bsPwrSKuYSdyzbqykZOOMmrcMp3OqqXBUcAdOev+fWsvUNVtbSFNjlgBuO7giuZ1Lx6sAd7ZhG5G1tp6gf8A166YQfU52nudlc6jFApUjGTjJ7Vgax4qtrVSFIBHUk1wOp+Lp75QA5Un5fl9P8a56/v2voQsp3qOBnuP8a15YsyvY6nWfGM2oEBMKYz8mRnHNczfa1I4k81yHAyAe9UxLIu1gS7EADdzx/8AqrNupljWYAEvI2Tu5z6Y9KappGMps1NJlJjckl8tuzjkVqG7kKAHBT+9nqK53Rx5FuQpYuxyST0Hp9K1AP3OQ23ByFA4A9KTsjNO5q+aMA4BJHFOGGDKS2T0z0NV7eF3MbhSwPt3rf0vw5fX8yLDFvYYwSM4B5x+NcVbEU6KvN2CVeFNXlKxleWMElihAzgjrU0NpJcSCPZh9pY8HpXpmifCm7v2Q3UDKXIJEijmvRtE+EdtbsGkjYkjG48/hXzGK4hwlJOzuzxcRnuGobO54bo3hW7uox5ETFpCGPHBH+Nd54f+EeoXjo5VinBIYZx64r3fRPAVlpsaBIQVHGCP610tvp8VpG3loEGPujpXw2L4orVLqkrHymJ4nqS0pKx5No/wetrU7pUJcnOMZA9811ul+BLK0jCiNQ3Ulh8x9uMcV2KoTg45x2qPZtYjABbJBPQY7V8pWzTFVfjmfM1czxFZ3lIw4fD9vbEgRKACeCM4/E1Z+yLCCEAAxg8VpGMvkkZAxgD1qrcKIzlgSCcV5kq0p7s5XWnLdmZJEokAwSD1PoagFgruSSCSep7VcKghyWwP5VCUaMEjqP1qIyuJSbFltwinahJxjj1rBuY2kbABIB4BHJP1rdNwXUA5Y547VQmh+0OwJ2IQRkHkGrt1NFIwnRsghiuCRgDrVvRCkep2zMchm2hR1JJ4pZrbax2fMwyMY/rViytFhlR87gpByucqf8apMtzXU9dsL3OQCELZJJ9fSpG1Fkf5wee471y9tfGGAKuNoAxzntxzSfbHZ/mLEg5BB/T6VokzypwTZ0/9rozMqnBU9fSnJqYZSCfmGB9a5hrnaAQ2ecnFKt8WkwCCnUjvT95GfJ2Oje+LEhXBP0qhfa+ljbu7kO+0gDOBmsO+1pLTCByCBzg5zmuS1PVJrtyCWKKT360rSe6N6dG7uy1qOvvqvzMMDPPJ4P8AnNc+6FXIV9hA/h7VaZnaEAHGCD06jPNI0SrvLAlT04xW8Inp00o6HMeL2K6XcTgB2UAYHGSfavmvxHcqNUdgxIYlSPQ19H+M9yaHduiuUiXJGM/jmvl/X5FkunYNlmYEAjoTX6TwxHlmz7XI43kyCW+KTuTGSANwYHGT9PpUtteJJKh83aAwJBXGR6VjM7/aJEc5dSMgeh704TFXGGwG61+no+3jBLY606nbxId2cEHAFYl1rDSMVRtvYg9qz2nNwCSwKKcAHoajgtzvYnkFtzEfSqsmbxVi5FO7KIjIZCeSPU+uK11t5pI4QzeaoGCx44+lV9MsgUjcLlgSBx/D9e9aBVlJUjIHIwetCSG32GPCEQ7QSTwQDnFY86yvISAQBkVuuFdny20EdjjJFVYrVrgCR8hS+0e9TJ3FG7MvyjJgA7ipAIHbNaVjpLR5JZhk5+bpg+latlZgqSIwUUlQwGMkHmrws3ALY+U/dBFZ8tymV1jNvGQjiUgg55Ga1bDVrizJZG2HIYsTwP8A69UkiRTh2GfY9KT5SpUZy3BPUD8KaijNxi9ye4uBczuSxILFgW64zxT7e0mlclYgsajLN7mks9LklYORwpzk5rXkkG1VAAGQB25rpp077nz+Ox0KHuUtyKKMQEgEjIziiSZ5IlCOEYHkkZzTwm2Qb8e+O9JIgCMQMEZwTXXGNtD4urUc25SZBsL5O0AE9PWneawBRgCRyM9qEidMMcsCc4HUihwzHDjkcjjoPrVWMFZke9ZkUu212O0qTjA7N9P1qjK5QMXAIBwMdCBVuQJ5hCrkgdaieRNpQoWDHAI7UWNYoyi4csc454zU0cy5wSQTyCe1Nu7cKpJOFzwPSqiBASFyQxznPU0mbpIvrKwOEHXrn0qCa6eQAhlYLlSFpUV1zuBjckjaeaQ26IwAAIIyewzWbuUkiohLAsTsHPU9awdRiZZC+4lT79K3WcFSAQeOvrWPqiuEUkZwDjjjn+tZNHtYCXLVRmMwMwaMk8YGavLKSwCggggkemetU45i4UbFDAYyB+tXdPkSCYuyl2yAQTwQO1csj7ymy7bIiMWGCzEcn9eKueaRgpkEnjHY+tULc72Y4YknIx29quQxldwIJOSST1I9K55Ox2IuQKZGy3zEck+lSyO24kHBAxwOtRwyOiEKBnvxzTmBYFzkcc4rO5RIc+UNoOcDJ74qVUKgFDuH16CmPlFwMA4GS3HH+NTw7WBZiQFGAR3q0ybkXl+dsMrtgHkKxFT+QAxCggdASSSB9e9N+cEAAAeuKkUHJLHj+VLchsbyoYAguOQMYzTLucxoM596lUOzMAvDHgg9BWRrVyRlVcEDk8ZqoR5pHFiK3soOTMXVZgZFdQDg7iDyMj2rCdQm4RJuA5x3JPPX8a0rmKXcWYAgjsc1UaNgjujgEdQDzXtQskkfDVKrlLmKciFTknacc1XOcElDk579fSrckgY4LMAeMqMknt+FV2GOASzE1vGzMvaMu6eBG0ZVQCeTz0NaksjKGLHB7HOc1m6bGzzooUdM9e9XdTneOIEAKADlWFdCWhCleSRiak6zkK4yO2fWs+dSkRIkIX+6R0I71YaZ5CTkFs9evFFwucbQGGCCRXJJ6n0uHjZJIz3uELEEsXAwPrUgO5STyTjJPUVGEDMQTk5zz603zGSXDgkE4UD+dJM9NbFhiJGAXCkDPTr7VHdD90FGQ2ck56ClDvkggIo4DVDKhaIl3GO2e/vT0GyNXIDsBk4IINLGxAGWyeuQc4phUqMkgDBBPrmnBY0hAUkBetIxbB7iQPnBIzknNTCdpQckjaABzUUkEquAMENgjkHIqRflViVz7VLM7hFeSuoUHOTkeoFSJeyBiWJJAIwDUaKTISVAHqvOfShIiqMFVic5BHNQ9DRNmhb6rNAA4c8c1M3ia5fgNyPmHHT2zWe6K0YAOAMZ9zTlVRGVAUEjrnpVKVjRSfcku9SubiEBWy7Hoe1Uf3jqQxJJxkehq7BAykBMOCDk56UC3LFuMAnhqTkF2+pSkgZ8lhhiAAT1zUqw7lHbtgVbERJ+Y5I43Z70RBdzog3E8E+hpcxHKUkjXzQqYIIwc96kjijRmQ4GOOfWrKwbBglSRk5YdfapILdbhQc7CQTwOvpQpWGqZTa13IXABbIGCe1C2YTaxGFJzn0NaK24jVlIy7dCPSnRwbRhW3jODxjFS6iNVFozAskTkhcNyfwqPzJEkLbWAyFB64+prVeJn3ArtYnaD61QuNzOwGCOh479+KSaY+axsWWrlMBlBGexrRXUUkVjvAPbnpXHuWQYDjOeg7U+KZ0wA3J5LGjlRXtbHYveqNgZwS2QozjJHWs28keVxgkc4znpWRHcOCA8pfB4GP1pzX7RnaMsCTlvSjl7CVUuyg7wmDnBwCMZ96dBYSNK5Cqw2gDae/eq0eqIrIXkYuAEEhHQen0q0usm2lABUAnGR3B681m4stVU9yWDTBKVBXG4kD3NXodIERZGHPUY71VGuiIoY5FVo3yuVzk/1H6U4eIEII3gkcDBzisuSo9i1Uiupox6XE0gBY53c4PT6VZltkM4AIjDAkCucuvETQYO4KhP3h2rPn8RmQqWkIcgtwelJYapLqN4iCOsdo4gd7BTnBPrUFxqUEQCpgvjGO9cgNZlmfYVITqSec1dR3mQFQMjkn2qvq8o7sz9unsaE+rSSRMACRyPpWJPAJ3ZpSS+Ad2M5ParTtuyCDj0HBzRkyYKpkjk4PatFeJPPczVgAJLrnA4PXP4VPHCJEJwD6Z7GpntwUMhO0jk/wCFTw2xkt3ITBx8qk9frQ5kuNz0D4GaT9p125uUUM0SBRJjoCeRn04r1X4gfHB/C9q+laRMDdAYMgOdh6H8vSuK+Hhi8P8Ahm5ljUpNMBtIGMKOteb60gmuLieQEvK7MWAzznj+VfGVcHHH41yq7LofLTwkcViW57Ip674lv/EF209zdNNMzEvI3Uk9f5Vzrq4lcFwydQMcmtERqzyMowVGSKpyRmZgQMY5r66jTp0YqNNWR7cKMIRUYqwae4t9Stpc5SOQSADsen8ia+nfh58QbDTNOgmndBuOCgOCR/Q+9fMHllSCFJIPWrkWoTfaHQSFYwoKqD3715eZZZTzFWqHDi8DHFR5ZOx9nj4taSYSRc/vQwBUkYAPTnqT+FWLb4vaRLtV5hnp8p5NfEsk9x5jus7oCQwwTTZNZu0KNvIdTgEsa+X/ANUKHSZ4UshgvtH3M3xV0mS4UK4hjA2kMwJJ9amT4laW6uBdxPyMKrcgepB7V8Kya9fLKsiXDI56d8+tWU8U3xXetzJEykEkHg+30pPg6k/tnO8iT2kfoPpfiyxFr58t1CkYG4BnAyD6AckfSuI8afHLQrJJ7eG7EoUEHC4z/jXx1L8RtXmRYzduApHIOM+30rLn1G41C6Jncls56nnNOnwbQi71JXRdDIIqadSWh7hJ46Or/ELRrmM74A5Vsk4KsMDgV9MaBOZNNgcjIK4LA5BP/wCrFfEOnedafYrjBDJKjNgngAjv719o+EUaLSbVJDhdodT6qehr5ziTA0sHGmodNCc5w8MPCKijauJ8RgkcHoSay9SlRmWJxjcQTjjBHStG6QmMgkEA5BHYelZUpBkwwwMZDE5z618PFnycdSrKBhEDBpBwBjByTn+tEaZchjyM5A9e1V57pImcB/nJwvPQ1Qm1QpIgQ5JPzDGc1svI6FCTOigJVSXUEnJyvBJ+nYVl6nE8m8gEAcknipPDly15JczSAYDbBk9scYqxq0ixxkShiGHRBnJ7Vr7yQK8WcuDtuEcliEOQCe/rW5Yam9k4kWQgA8BT19ay4oPtCyuTwuMc8896RHYsIgQAOOnWs5a7mjs9zvdM8bK7BZSEOdoOc59/aquu3UF9IspOWAwpA6Z61y1pZiSYAEgDnritKTKQCLO5c5x6Vk3Ex9nBO6NC0kRWiBYBB9456101jcmWJXLBQvGAK5G3w+OFCgYBHc10ekIVVnKgDHIPOfeuScuxz1Io1UWXULmMF2WGI4O0DBPufxFbCYwpU5AGMis7TCyRSbBt8xtxX14xn8hVsuQoCAscfw+vpWHNc4mEiEb0BZtxxnPIB6iubufDkSXIkAGxWDAEZyAcj9cVvq5YqWyAOuO9Oc7gBgZHBGP1qba3KT5diG1dY1CIpKhRnPY/4VdM29TyFJGAAO9ZZUozgnOfSnR3L7QWVieeWOalKw9zQjI6k5PTHvUch3upC5OdpzUUUx2k5x3+tKtyPvEAnP61oFmTYAywwT0qjrGtQaDplzfzyiKKFCxJOCSOwoub1o0ZwQAAWIPcV86/Gz4lR+JTcaXbFxpNqA00ytjzG7gewr18twM8dWUEtOp6eAwU8ZVUIrQ8L+K3xCuPHvii6u3BW2jJSEEc4zXA+Y5kySCpAOD2q7qF2txvlVSkUjFQhPzAA8Z+tUGAfBZsLxhvav6GwWHjhqMaUFZI/YcNRjh6ahFbE4lV224ywJwauQuRMrRvwB198VSLJGRgqDjGW4wKdFiEkliQRnivSSO9M6jSrwuoQuASOvritFpHJUkgDIXAGcA1ydjfrZkKeFLZXAz1H/1q6Wxn+0hSWzkAdetZTjrcbXYvW6N5iOBwpyCB1q8QJWyhKkHAU96TyzAgBG1cAjd3oaUIeMEkdj0rFRBDXQwKC4ZVY4AJ6mmkRsiEgkbgSc8ge1ODptXzASM8E+tLIgOQCCMA5B6UNWLSvuWQYWd3VyIo+gYckf1/CvcvgvGF8OLOzK7TSl1YDGFxwMHvkV4QkI2MhGCQcE9q93+HLm00C2TcyBEBPOQTjnArfDr94rnx/EX+7cqZ6mjhoxvIHPTP5Vg+OdSNhosiRkK7jBLdh3GPcU1NTMaAucDHbnIrhfH2vTXtxFbqgYRjdjOepwPzFfV0Umz82wmFc6quUNFtllsCYxmPJKcnIHYE96xr2KWO6lA3DIBHHAPsa67QQv8AZ4MgEQdTjjuB6fXFYOuOIZYIUy52Lub+8x/pXc3ofYU3Z2MRIZ8FnGQxJPvU9mpdiQMAN19RVy9AjhjQglsZGB1NVYJHSN1KlmIKgDgDNSmzsvcVwC5BPIPA9a6Pw9CtuhZwFZlwcGuUTes6LIGd+uccCupsWTygd+BjnHaummtTCpsbDuVAEaADqTjvTlkIQAAAk4OO9UY5ysGAcgH8xUyzE7SOTnIFdSRx8rHyZZ1YgAE49xUxcKpViTkY3KcGqdzckzAFcHGMe/rUVxerDFgkMSMZHr3pNDUSDV7k8RgAqQcEDnPvWNhQMA57njpTrmZpiSWAGcBVPPHeqqZ81gSwU/Nk9j6fzrhqPU2irE64UOQMnuKjEjspwcEcYx1FLIVKgEHBGcg4pmQsRIJJBxjjnNczZa0CJipBDYIHrUhQsoKSYB/HFMxECxBJI7EcfnSkgqckAnGPaobExysGkEYLOT3I5NLJErSO5YHJyQvYelQhTESS5JzwQOoqS3didzgAHp71GpI90YFQB8p6D0pvlMrljyGOeKcMSSAl8lQcfjSs21SxUsFGSB3oSAdlQN4GDnp1p67T84bJ71HvDKABgHop6gU1YyFJViG+lOwPUmYFzsJyo5Az0pwI4XGMDrUSsw+cHB6E0Bg2CpBA6+9BLRPtbBJOV96aQh2sSMjI24x0pRKFXAG4dvrSAM4wVwMEnPeosKzJI2WbaAcDGckdvWmFQo3E5YHAHrUiptjC5ARflAB6D61GXw5BYcche+PWqSHqPb5iMDgc8mowXfAJICnJx3qMuSHBORkYqXkkYJKkDBA4B9KtKwrMcUOwkggf55pFUYVc4I5yKchBBQ8g8HHYUyZVIZTnJIU/ShIl6j1jYBjnLZyMGotuRtAx6nPQetPyI8AHAHAPrTSDg4GSec+lMdhREoUkjcQOtQvAowBxUokByGYk8DpinKAxIJwDzjHSpZOpTMZVFUfKWJ+YHBFSlAkilxntwKmkCoCxGccZxTGYwqZGwQSB19elJSuF2QSW4lwAoUEk57gVJawxQyqiDAwMnrUksoTaSmSew9KqqJWDLGrEqAcAckVolc6IJssyIsrlFYhyeCATmsq5spIXckh8nIKnINamnTSB2RgN69Cw6ZrXbTl3ZYZBHPpWyidkW4nM2sROQQQMHOTjmq1yWsiHiJDAjqcgH0rX1CMxK3loQp4BIxgetZVxHJLGmeQP4v73vTtYTncZLcm5WOVztnyV+QYAB70Gdo5HY8vjaxI61E8LZBHalWEs4DEgmpkZ3Re09lkmDA7WHAwM8U67mV5yEJOASFzgmktpI7V2MgJcDIwOtQvI8spcLkEjn09ayaFoa1nrBk0+W2MRSUAESnkHPGAB6dTmq8S8GMggKoIcnr/9eo9NiVrgBzhM8t0yP84roL2whFvuQAkgEjOKwk/Izc1FnN7mncYOBwOmMU/eykBumccDtUrsq5AUDkjrSjEi5IyMADPY1k2ClcQQJI5YBAuABipoIltCCflBOQM9DT7e2RXU5ByeA3Y026iCyAlwwycjB4H+T+lXFgmWJ7g3LDZwuPmx61G8K7CSAR6HvS2bIQ5JAJ4Ge59KYSfPVGJI7hR0reKuUMdNkJlkjBdeTgbsf5FIr75CSMKBxx1Pce1aUkJ8ohSCCQScfpVaVQjAYwByeOta6gUZyyMVJLg9MnoKLKWeAuVBG4YBBq1MgUjKbxwBmo2BTJBAOOgpaj3Ktyr7dxUhz3znJqsGdiA5LE8nirt3MJcIpKHOTj1qzp9qX5lBCkHpxz2OapaienQq29qH3MxOOAMd6sNZRJHhEUsTnJHWrPkLECg4HUe5phypCkYI5OR0rRQM7lZowcg4HsowQaxb62MTF3JKHODnHNa7u42tGocE4IzjP41X1FV+zgjJOSSD29KrkLhI50yKCSDgdeaPME+ACQc8ZNGNzSbz045FQKxicggFSOPaoasdcdSwrImAOcHp60sbmQuhG1wcAA9qhjdEJDphuxqRpELl3KqWwDgdcDipNNRZADgAgOp6+tWkV5duXIAIJ+meQPrVfcrqCwIHY4/pSNfSoYlC4dztUA4yQPWoZVmz2rwVYjULSZoxIksMbOHZxgqB06Zyen+FYM1pCdYVX3Fo2LKW5PPfP6V1nwziIJgnUoJYQSo5yCuRz6Z5rN1qCOw1KSXguMxFh0Iz2r5+rQ5puyPEnX5Zyihb29WGJpCQoHoK4XVdennmZDnBJXr1H0rV1jUjeh44Q0cQxkMOSa586dLksVYliCCfSvfwWGVOF5rUwwWFjC86i1GKWlZpQ5AHQE96lgu2Zjl8E8YY9/XAqq1vIHJUABeCKr4dcMFAA6mvZSR7a5XsdDHOoARnBbjgdefapkA5AIDLnjPX3rmYriWGZgzBsqNpHc1oRaq8TEFVII5JHSlZENI1mldAQAAzDPJqNyckbsjPGO1Rw6ismS+CMYPPSpXQuTIg3g44HaqRhJIEkVCDuG7HTNRSLA6k9GDbiAenv9KimQxuxZGQdQTgg1KJ2nQEgKAABgdRRqc7jYl04QXU6QltwJ4U9D/9au80WGKBVjhUKQPmBGR+VebyZjBMYKv7dq2NE8UDTikU5bLkAHrj6mqilJ6mE02j0o4OWBVCMAAcEmlW8nkJV2AHY+9YdprMV8CwckA4GeMGtC3k2yOJZMgggHHTIr0I0bK5wygXmszJEJMgzE4x2PH8qy7mNhuVxkjqAelXog6kAMzIAMgHt9afPtRz8uTjg5zkUmrGd7HNPZyKhGMvk/MeQfSszVdK+2BQeVIIJ6bT+FdMuJZWDKVBbJPoKruoto5JXUSFWIAHcdqE79DWM7Hld/4bewnklRPnPytIB1A6VlJHc+YqglombaSew9a7zXBJOhd4ycEn5R1H+TWPptzaTXARJQoU4542c9OOlcNVNPRHfGvoQReHHmWMh/kI64rI1Lw5Kk5gLEAn5TjoK7+fVbK2XZNcK4zzg5J9x3rFwL3WULASocKcZJ2jqCfpWSimL2suxyF54WubUO/mKyAjATPp3rJiEkcpQ4Zs5CnvivV5NIPmBM5Qn68Vhat4ZWG7UwJhWPVhggHqRWbj2NI1l9o5sEOQHQjAG4MOlWVt4kucRgSITwQMZpup2ssE7+Y7OTwT1DAcDmqlneC1njDoJApDAHsR0P4Vj11RunfYXVvDiTv5kQZs4Yqwxj8KyH06WzYhE3IBweuK9K8NAeIjJPIUVAxVWLAbiBk5P5jFaOo+HoLxHjhXYQOWA601S9p8IKqk7M8207UZ1RElcGMcnjnP19K6bQ/EDWepWbtIRAr5b3HYf/XrK1Lw2ySOAA0WCCgznIrIDSWssaMhCsMgnsKpKVN2On3Zo991PW7PU4oxEQ5AwSTnIPTmuR1HTDHhwMgnIIPQ9q4/StUngmQCVTCBgqRyD6g16bYTwal4fUPwSSpPBByOOfWutTVSyONwjE4eaFX3gExyHOGZSQP8a2fDuivMY5DJtUHIxxn/AOtTdS0x4BIDGQV44GBj1rpfht9n1S1SJ3BuYwqxqe4I5PtUTptES0jc6jSZFuCYIognlrkqOgAqfVXSx0HU5rgZhACKQOMkHA/Q1nWarp/ilrIlhJIhLtjhAOv1z6VL4r0p7rR7m2JlKSLuVcEAsOnH0zURg4yVzmhbmWp8teJZUk1OedNweZizAno3esrzSHg8tCCMlyWzk9uK0/FttNb6hIEAVAT5jE4PBxjHfmsVphNsKgFgc5I6V8hmd1Xlc/RMKl7NW1LUJaWaV3JEZbcoJzj2q7bymAuCgwRwRxz/APqrPR1IwQM4xkVa89dgAGCpCjPceteG3c67d0XI50DuhBdiAwz2FXLV2TBcAgj86oKJI87FAduBu5xV+NTmPCgELtKgHk+v1+lZvUl8qLluJS4Owgn7ox1rD8SXzRFwwBPQgdc1rvIEtWZ3KBQR83Ga5jUXSdlkEjlVyCrDqfX6VtTViYaszgy4IKYfGd2P61VDElgRgE9B3q08pLEoMAcmqxWTJcnBJwOetbNnSkRxq6swK4BH6VVvLFZG3A4JqzJNMkBVcBi2CWGeKcqliGJZSMgg8A1KlYiVNs52e1MTlgpAByD7VGreYwHBXoRiulexjnXABLEY61hXelyWkxYBip4AreNSLOZ0WncZa4aZ8EsB8uPStmPdBCM5YDsBn8KxtPO2ZiRt5/OtxGBC5Qkk8EGpk0awj3EbBcKDsBOCTTbWUiOaFyCSxIYHkDtVmOAybmkjwAfkJHX3FMbTTbsJYmDsx5GOD71lzxRvZD1kQBQGKnBAJPOe/NQvcF22kZIBUH1FSNYTtkhePvU6O0fYqFSvUhj0p+0THZIZbxPLgEkkj860lgEKoBwMjJNRw7oVAXa5X+4c/jU1xtmlQCUSKAN6gEEN25qNyky3BdKkJJO/OCMdq07PfKUKEBActkZyP6c4rEwNhQoScduM1oWshmB8s4MRA4PGSOnvTGom9GDESSSVY5OD1qWK5KuAoJUkDPXFUPMIRCwwOwU9afBOFdsligOQByTn2pMOU0LuVI9jgZI5JHesbUgbyOUEb93KjHTjmtS6iAIDjaCM5Bzis+4jBgdVcqcEA471KdjSPKjzy7HlSvxkg4GabHMzxxqUAZVy2BnPPr7Vb1OEJOwfkjOcfzpdM05pCSSVYjAJPBH09atsxq1IwV2L9vEbRoAQzDGQOKmcEyh1ALjgg85rOvxJFMWCEgHAC9BUtpdG4jIkYLIOQVGMAdvc0nTdrnlfWYydkaSkEKCSTnP0NSRyAkocknIODjFV3Jcgk5fGR24p1qSEMrcOSRt9Me1YtHVF3NWAgQKDIC/AKgkgfjVhZlgwXcA5wD61nQsFALHAPUY6VqKBDKgwHAAODyOR1oQ3YsiUsCQflxk4H65rivEt+1xcAA4EZ2gk9Qev6+tdFqd41tExEm0OCuAQM+vHpXD3kwkdgQNmMcHvXfRSepjJleUBQMMCwOSFGOKryyKQpGBuB25FNdw2QpwegNMjBYEk5YcEZ6CuszHrIAOSM+3rTDtlc4GD1IHrUMjFeQTgmnYjIAU4cA/MO9Ari7hFKEO4hu2Ov41LGw3AAEsoOSOmPSqk0hwEJII7mpLN2RQUbeWHfvUsZppYNcQBoxgZ5GOtJFCY2KgED+tbfheJrqZUK7QRkHsPUVoa3oj25V4AxhJJ3MuMHvxXLKS2NobmDCD8u44qzHIVlc5yCNp/+tUBQxSHc2RnnNPjL5AOMkngd6g74RL8bEqHjYqRyCaacSNlzuJOSPWhVIDIDgipYoWkkJcqPTaalnTGNipLbiRiVG0DtSRW4GSM57ZNay2aHIYnBHr1pBZpGCFLBMZG45P51izRaFeEtBLE5BI46V0c96HaJiBmMcYHBrn1ljZwFAyDg81cZwqkg55+7UWvqc1RXJI1Et4ZQ4Qg5BK5B9qsuqxYKYD9BgZqoiiVCEdoyCGJ9fb6Vet4yUBPzHNXbSxy81jRs5h5aAEhiQCa3LZCzLhwFPQnp9PrWTZomATjI7e9bFls3EucBRkZHSs2jSLTL0EaoylgWJH5VdEAk2syg5IAx7VFERkFPmK8/UVfiXzEXPAz69DTSHzGBqPhq3nVg0ZEjNuLA9PbFclq3g6RFLw/MSSQuMEV6k1nmJwDufIxkcVUurMgFiQZAeM9CatJbgqljwy7s5LKcRvEQ5659fQ1FhuSAAQcc+tek+I9CS7aWVyGkJwSnHI9PauGv9OlhlYlcDoAv861VzeFS+jKEcibSmGRgcHjjFdH4eiJn3KCB/OsIIY5BkhjjvXT+HIXOSeB2x61MnpYJtJHVhg4UMowRg5GatwRjZsL5BIOT2qlbqjttDlnU8rjFXlARQQN7E4KZxx659qzUTzZEixLHMwEu7A4qnq9yI7aQBdoZQQ2f0q4IizA/wAZ7+tY/iO5jW2Y42FRg5BOce1bQhdmJxt5GfNJIJA5zmkOwxhSy5Izkdvapp51PKklGAbOMEfhWezIzHDEqeuO/vXQ9BWZcsYXaRg0gKYwCBgEdvxq21o0pAVsFRkAd6SxEWAqvuAXPSr9mBLId4KxKeccE+49axbfQhtopDTXaQGUZIHJTtntTJNKIiYE4JbgHnIx6+tdAkabSPyzVg2CyfMTkEAYHY/Sp5mieZnPaBoxXzHkTDgZARsbCOhHrWwjDTJVcopYYZsDgj1rVg0dY4w4GGJA3ZrQOjIi7GCucc4ORU+0YKz3ILHVY7rAVigxjHr61qDPlEjBAAyBzWZFpS20gIcgr0wM59q1rQtwACAeTTUmKSXQt2aBo8BeRzn1q3LKI4gxIJ6cUQBIk3EAA5JOelc94i1iNY4jE2CzFSM9MdD7VajzGSWpR1XWopJJEBJAOGBOM4rl5JhyAoZSTjPbJpl9ctJKMqBknJBqKEliBtywORzwa6EpRVrl35UV2R95AAwDyTTYlPmoW3bAQTjuAeRWulu0hDFNgwMKB+tVdQU2vRHJPIZBnFVZnn1MVFPlOd1pxasxhjHzHJEec4Pr9KxZSSoyMnqa2tW5kJRiy4HOOQe4xWa1uW25GD0znrQ3YiNbmIbe1BcEkAE5PtV0wkgiEbmYdQAMUkcBjcguCoHGB0qby2jUMhwc9PWs+ax0RdyKBduWIALAEgc5qUsUIcAnPUVI7k7QyAPnnb0/CmcR5BG41N2dUUSxj5QQOMdx0rPvYpEYELgk9R6VpxyhYx5ilh12jgmmTwm4hLAEDsD1FG5tdou+EZ1km+zvkPnapx1J9BXcLYpEikgk968vs3+yX0bsSrAgg9D+FeqaNqMV7EAWDhAM9ic1m1rdGbk7mfqFiJwTGCBxgMc9KpR6eDKiyDIbnB5yK6C78tQxgGVJ5BOcGqEMiggOuCDgHGcVDRalKx1PhHy4EjKAhwSDkY613Etkbmwd3jEkSjJyQCB7Z6159odyn2hCckjgjOAT2r0fTZUvLfyiQuR1JwKIJJ6HI4tSueSavpyQXrmKJYjISGwuM++fWs+NVkcRMGIGcMOcn0rt/FNgIsYyCzEAkE8CuQml2KyAqF6gY5/OrbkmehGWljzvxhpTxKzIuSx6Y6CuPQSRggHJUnA24P5163qunyX1rKScCMbiQAcCvM7uFvtLnKggkDPT616eHqKUbdT5/G0mp8y6l3T4jDAFCsA5LZznknk+3NdHpcAxFG+4ptAZupJ7c9qx7KIpGiSSKScHKHOK7DR4QxGE3Hjha5a610OzDO8DMt3LbgV4XknPf0qaJxwVOX9B0qgLh0Rw4yD0xxinWr+UMgnJ/Q15dj6C9zX80liMZwM49asC6BwfKIIxyTn9KpJM7KBKQTjAx3qbeibQcFj0BPWpsBO0QMpckMx7g8Cnh4kUAgFsgsrdCPrVVZAoJB5I6egpxOQoYgnufWhRKJvPjUkAYUnPJ6fjTpHKsQASScknvUTMFdSg3AY+8M0kcxklJYkkE53etJoVh4YykgjaOlPEZcrGH2gcljxURkbJOCcc5xwKdNjYHZlAA3E5/WsxWI5GKsFQM5LbWKn8jiiZpZMgphVGM+ppF3DJUcZ6+oqaSFnjilHCclVU8Z7mk3YLGS9jJcSF/LZkBwSegqxbaYBMTgBQM/j6VqQ2zXIKghRjPJ61LaQvsJkQIQxUDOcgd6OZktoqtEdhAGAetMMIRDlFB6gjua0HQSRsOgz6VGUWOIELvB4HvTUmJMyzAJGB2AvjpmonhkiRAqk5O3PpV5owrFlJJzyB6VFiTozZOcgDsK2TNCjLCdpCgvjkkdKrXUSh0VC2QoYkDoe4rUkjYsWJwe3/AOqqjwkgsWAA9K2izJq5Ugdo5kcBgrfxYxmum0u7MflZDkOchip9f5VzxUs4JOQKvWl0bFg4ZsdCCSc12UqnKeBmOHVem0tzuGHyBwATiqc10pJDgFBwcHH61At/LPEI2cLsAOFGCM+tQ3NwkuAo+XIBJGMV6HOmj8xqUZRk0x0YWJgC5IB3DfycHpTlyGIJySPTrUG6NXJzuOMc1HJc5yQQB2rmnqTGm30HTBRuOCpJyDVV5Q5KIDj1zjIqvc34VslyD0xnNUb7UjF5Sqw3Mew7Yrkeh3UsJUnsi5dQiWNlKkRnggHGarSSmMIIwFCjAAGAKo3WsSPEELkAccHGaoNqrtGQSCAf0rO9j16WWVZbo1Zrzaighgxzk5zVObUH4AYhiMA+lZq38soJDhtx5U9hQJA+Axx/tdMVPOezRyv+Y0EvcAh2JHQ5qPcmWfBDE8ZqogDEkneB0qdATyQDn36UOR69PAQj0HSM20gDDfez61C+9496JkA/NjtRyWwRkngkd6nEYY5UYzxtJrBtndGhGOyK0ZG9CRnPIAHT609sFy4UgdBjtTgpAcAhiuc4OcVGrPIAUfDD0HekmbKCJBGHIZDs29QR1P1pBIygoBkntjnNU2uHjYuzEEGpUlG4OASHGeeo/CtEyuUerLKcEcA5+lH2oBioIJBzTCQGwVAHX61CcvuIGM9T3FNsLIdNMJFBC4PSmyShnAIO7GAaSQnaAMAYwSOpNRiNo2DE9OgrMnQYSUkIznHAJ6mopbcDy2fgkkECnvseQc5JOCPSpBksUPK9gKViblCS2KlSiAAdM9qTygkhJBORk1flBORjCgc+9IYhIoZshuBkelUkK/coYQ8quDnqe1SeQ2wzKu1QMBj1NWvs43lzgei+tMSNwH3gEZPfGB2471qtBaMoJCrYbBIJHI7U/aFYpkgnjk9a0ipljATAK449c5xTViiaNzIgypyW9AKkzaKkURjUt2xxgdKnjtAq71OXJBIBzkelBPloAAC+cFQDwPWrdsQykD5do646+1ZtEO5reHpvs+qRkgsmBgAcKc85P0r6M8E6wfsyBh8u4DcpyQ3rXzNZkiUBzjBDEA+9e4eANSEcMZVSASCQoyDx1xXxfEWFdWjzo+ezakpU2z2FWRsEESIAVye59c1E4ETAhQRnniorC5EsQySQwycjGPTip2ZPlAPI6471+MyUouzPz+1mZchd97BQuCQM8cdqqyySHc0hBxyWAxyau3bhlIAKknoOapzAoVYDG0YIYc1UfM0SIGkIyVGMjr61VcblIcYB561ZJZiQqmQkYAHUn0qN9vBPAxyCOc1tHQ6I2IlcCMDJVsjkEce9e1/DSRhbKXfe7BVDNyWz6nsBXiKQEgKhBJJxmvXvA94ltpsUQTaRjgdBxzj61NZJowxNnTZ61HdoigEbSvykAdfepReIc8gA9hXMDUwYlwe3GQead9vcRAbvmAxknGa4tj5twSOhW4RsjJJPX6U4XQJBAwBwQfSucS+IGS2CRk4NTR6gxOOSBxz2qdzLkXQ22uASSCVx0IPU0kd1uiyoAAJB+tY63zFgCwKg5AY4GaBeGTkMCM9jxRawKFjZacYBycn04xQkwYAFuR1/wrL+1EoAGz1HA4+lRT3y2dqXZsAdyemaaT7DUWzRv72PT7d55X2RqCQexPpXzn8YvjOlsstvCSxIIwGHB96Z8X/iwbPfBDOyvyoAJweeePWvl7xB4jl1W/d3dnLMW+bqSepNfaZJk31pqtU1R9fk+TvESVWexDr+uz6tqEshkLIxyBnvWON5LrgZbrn0qNgVkIaUKGPyg9j3570uAJgGY9MkEdT61+s0aUaUFCCsj9UpU1TioxJGjAIAGNozmoWXzgWBKkHBYjAP0qwMMrMSc4x61FGXfAcYI5xiug6o3Gp+92IQSsZIGe2amEbBhklSBjB9KcsgQEkY7dKkEkLDLuFJIAz61SNNUSR267goZlJOSeoq6lsdzMgIUDAycmoYQGIwQQOpHetJUEaxjIww3deo6VokWmyWzgCYyc7j+VbEAVWIOCoAHC4z7/Ws+NxGoKkFQeRjnNXPtgLIAQEHJHvVLQerL6lgNgOAPUVJsDsEIIHfHU1XhmW4kIUMxxzjtV6KJ9pd3AcHbgdataivYQK0cYQqQrHIwMn8+1SuWhIAUg8Y4p5EoTYZdik7iBzn2pm4sBhSTnGPT3pNXKTFOTuLHJI5wOKpzRpKCgGEYYIPerZkBfygMKvIHQA1Acb/AJhgeg71PKbxIJZBGMhgT93B71ENrsMgAAcketWJlVUOQNwGQMfpVYEckghTgY9KmxuitLCC7EAkFcBj3NVTAFQAk4yKvOo3KEGR/KoZWYE7gSM4Ht71K3JkVpleJMxkk5BOOw71t6RdqYwgjAfHLZ5rIfcIic4PT60mn3csDqCisGOS2eRXqYepbQ+fzPDKvSemqOtiZvmXJJYggkAYq7CSAApDHnPt+NZMMheUDOAwAGD0q/GCQqkjC9D616idz81q0+VtFtEKkgnk8Hb3z2pyMSgzwATUEkiwRgltrH3zk1SlvSGDlwjH5cE8GqvocnK2XXkCqWL4HvVOW8CAAEDA6561Sub4bSjHIJJBHQ1ly3ZeJiTkEkYHUVzzkzeNPuXZ9TYAhDuJOQSaqz3peMgDBHcdzVNJU2IhJJz3qKRVkuHUuQoAYgdPzrn52zpjBISeSRyqlt4ByF9KiJjlJMR+VRtxnJBHWpZA0U4kQAKcEEdqruUtgjKCSzEMoUnr3+lCZstCS2gMpO1wEAyQe9bVlArwMWLKAQQD0Pr/AErHsmBkMSgBwMkDvWzbSCO2CF8uGLDI6e3uOK0UkYyuye4dUC7yCOOgxWLq2ooYwgfOTwAe9WdQvwxyCAOmMZxWVuiaY4AJxzkd+3NZVZrl0Z3ZfR56yuV13CQOwxgZBFasRJUEgk4qhHCXkBLZAPJ9a0LZS5II5r5+S94/XKS9xFyB0YMCSSuCFXua17d0ZArkgAcYHQ+lZNqrBiFUEqeTiq2p+Io9N4ZgSOcCrguli5WOgnvYLWMEyYOCfpXN6r41S1YeUQVBySTXGav4yaecrGxKYIHB4B6/SubnvnuJ2Bck4Hy+ld8Y21aOKVTWyN7W/Ft3fTzDdiPG5GB/i9/b2rMiupZYZVLklwAxBxmqEpLElRnkAKe471LECNuCQRwfatjCUmy7HIVUKQABzknJzSCRcAEd85xQkDS4IIBz0J602NgQOMEE5VhzxTRi2OZRHIGjO4jkt6f5NY2pMyyEkgICSfX61qO5aSQqQEUbhk9c9h/9eseaUSTfOMhjwf8A69WjlqSsdX4W0Zr+JByqv0Jr1HQPhWt0kRdw5BG9l6EEccHoR3NcH4Y1AaZDFIRkEgBT3z0r6X+G+6405HDo4ZejAEnJyQD7V8bn2Nq4Sm5QZ8fmGLr0k3B6GNovwjtoZ4g6qEBB+Zc/yzXo2heAbWxlLlEZCcBkXGfStSzjXeCBj049K3rZVZAQDmvxvEY+tXlds+KxGLq1fiY200yK3VUCbwuQCwyBVxbFQwIO0DnAHWrMEQiBB5UjIz6mpVQnBx9cV575pbnkuTIdrKSxZVTAAGMYP19aRy4jBZSUY7QfQ+9TNDknK5HBJPahIgWDtggYOPUVztBuRp8vykZPbFMeEgEkgY65HSrDqmQQjBgeCDx+VMlbDk9iMEnsaycbAtSGVAUODgd+azrjmQJnIPXNXbpguwHGTgjac1SlUhsquTnJ5rKWhoiJrZE+QHBPzZxyDUEik5GScc5Iq6IycttLHHSka3BLAnIB5z2pKRpF2Mqe1kk2lDg+p4AqEFQQAcgHqR1Pf9a07mNoWG4bQOhqn5JMigEBcHtwM1qmaXuVDHySOfXjrUEeIpAQWUE8Edj61eeA7uHCkDnIPP0x06YqKRDtAVcA9c963SZDuXbS8AQhypTHAHGatrOHdVDYHY+lYMMUrOQRkDoB2FbMUTRoCwBBGAT1FbKK6mLiiV5SoOBuB5OO9U7/AFYWkDMRlgM4HU+1Jc3OwlVYEKOeKzpoHlBcgtuPGalxSKikV57kzM0jqdyjeR0wDzmmqWzuYYLc89hVgWLyEbQcDqamj09mzvChiOADninGRumkVUjAOSpINRSJgEHKpngYrYjsyzAYIA9utVbywdg+AxA5wByTXVCSfQ2jI4LxvGTo8kQYlSS5GcEn3/wNfL2uZOoTAgblbnHOK+p/GsYbR7mRkKygY4JyAM5OK+WNdcDUbggEMzdB3Ffo3DC96TPt8hbbZjMpMxYnGTyQOopRbGY4JC88YqeKBfNBGQvUqec1sWVgJEDhN6k4GOor9KTPu1oY8WnOJNgXIxn8auQ6cQQCuB6qa6SHSiyAkgE8k1BOyW7EAAJjAz1JouNPmKEEX2JQQxJB3AA5xQ025AxJUE9BQbkmWQGEbgOJM9vTFSQorKrsQQDkDHelc1irCxqWY8gEjqR0rWsbNBsyMgHJpLOySTLunUccda0Y8CExlQpzgYHapeoNksSrHwoyPyyaYyMxU4IPQ57c8VJkRIqkgEDdknqKljRsiRmUBSGBIwBimjOTsVWtSWAjZQScnNPhs4mmy5wAMAAcE+tWY7FEYMrF8DBOcjr2qV44wORgjgAd66acdbtHz+Ox3InCm9SUbjhIGAODn3H1qJImAweRnHPPNOSUBgF+VRxipmh3I6jOSMgg9K7kj46pK7uyJm2sCRk9M+gprRGTIYgn7wz0zUzwmVizBQQMDA5pk4KOA33cD5fU07HI2RPu+VpGKHGQPWmyqShBfYSOGbnmpJYyxV8DAP5VG0YyzFi6noD1FJ6Eoj+UfITktxx3NQ3CKmGxgHgmnSOqKCvLjnPTFN3RtCCxByMn2OaZcXYzb9Q8IUKG3Hru5AqgGjVAAfu8E1oTQ+ZvIyp5ArOkhTZw5d92M4wCPp61lI6YMcbolAQBuAwB6elKXOAXbk8A59aiMYXaGIU9cZ5NJK5lGAACATgdgOpqbm6RC+AxROAv61S1OKRo1OSFA596trKWRGC5Gep7j1HrTdQAuYTk7ATjap5ApS2sd+Hk4VEc5C27dgYA45HWrluFJLMCSRgD1qtIH8whUyFOMA9R61dtz+6AIAB71xSbP0CjaUU0X4n/AHSFVCEAAn1qVXYSKByOmfeq0ClWJyMEcA9s1biJZwCVOB1J4BFc0kd6LVueSQSDnntmp8v94HKCq6SOUBAAPTFKkpHBGQPmPuKz5SiyQXQuxByeh7VIuSAAQVGKjMieWGUEIegPahGADEKGLYXA4wPWqSGXFIyowSTwOafkEkDkldpFQCdHjQMQoHLZ7ilVhHMIy+P4h/8Arq1ZGbVx88zQx5yFCggEdzXM6nMJAXBAIPIPetXUZyykBySOoA6CsCVlfeXYkjOAPT1r0KMdLnx2Z4nmn7OPQqtvdVXIYbs8nHHc1TuHcOBGQIwTnAGT+P8ASrlwsTQqoDbieD2BqpKdjkAgjGCMd/WuuKPnyqXDTkAYcA/L046ZqCSNod7FgOmOO1WZ1DNliA4XAwMHB68/lVGQM/BPAPPfPpW8dARpaPtZ0fexDDOQMY9ueah1u9BnMCAk4ycnOPxotrkxMAibyOzcZA71nXFybm4eUKAM4x6Cqc0onTRp3mmyJN20qeSTnjtVqZQiKgUhsZHHGaSMKFMmACDgHNTAGZM9QOOelckmfUUVczPIAcMDgkEn6VHOQFBBIP8AOtCaMeSQiYbcMnORgdRVCfIXIjY4O0Z7GkpHalYbbMZIwjHkjnPODUc+5kJZvmHBJ9Kblozkclj+VK25lZScg9B6Y61adyGQjDEE5wOcnvT32g7ySBjnA60zzE3gFgCo6AU5XDAsQRu4I9aZkxY3OQzYcDofSnxt5jkbstyaifGw7VyQO3ekXAjGD8x64PQUmTYv2YBIxgqvJHrU0RZJywGEwRtI/wA+9VLCYlSAMYJJJ71fRyTkcMOme1ZspIaIQ6kIAcDPNIIBgqBjkg4qxHblIW2EA/eK9Dyev60qW7ICSScH86yehokIkBOAMBcYwae0PygKMEDoTnNSRw7yhJOP5VZVF39iAOT7Vm5WHqUTbt8oAGOjc1MtokbqQMLnJAOM1ZZCSVBwDyOM098YRTkHHPHSlzAiIWysxOzKKcgntmk8op90YTGD61OXMaEOcAHOT3FOidJlQFcHggAnk1NzVRZELUnBABIGRmniyY4K4APbFTqGwWK5OcAAVetLN5o2JUIy9Aeh9alGmxl3cDxoCyhVAB3Vz8jFzLtOQeevpXSeIriK3VLcuXEiksB27Y9q5XkTbVBxjOMdK66a0OeQ1lBQuACT1HpTQDJxtwAMk+g9alRk4DckngetAjBZixKqOijrWpg7kYQkEhsemepoVZNpIIBzjOetLIhWMsCS+RgU6HezEvyRyR7UGbYxYy0zgsBsCnkcNn0PqKdNGC7FAzcDA9aafMW6UFldGGcr0A9KnXCkknknAFOxPMymVdsEDA6fQ0rOQCEDbgc+mDVi4JSMEDBz+dV4JCzEADceeapJiuxjWz3MRdnICHIUnOT9KoNAqMwY4fO4fStV2aJFAIDjJ+bkGqbQiQswAGRxmmrkO5W3sMAH6j0rZsJyF2lgSfQ1hBWYlGbAzyw6irllshIVDgA81M02XFnRxx7lBblT375pMBGIAwe3uPWpYMrsZcspUEjFKyESkqrEdee3tXHJHfBaFe2V5JQmzIJ+9jOfr6VvPZhoVRBhjgDApmnW+1hKV3NjIAxxWtaW6XmrWMQbEhkDDOcKRyMnvXFV0TZVTSLZ0+pXAsNBSMKyBY8HavTjk5rzW4uHds5LLgE57n1ruvGV69zmIP5jkkMRwpPrjsK4ZsSorIS4HBwOvvXDgo2Tk+p5+FpWTk+pTaE8AA5bOeM1XYFQQRjBrRkQpEAwxk5HOKiKEjIG4+wr10zucSlLbs2ACAcZz61CqNEMhQzk4+tXZ7ZpFIOSpx8vY0kMYKhGAyvOB2qyGiqrBYyWwQTgVXnjDBsDA6j3NX2tlcFQcYOR34qneEKNiY4HBBq0YSSKYUfMTwQMAGiNfvEjPHIPalRmyS+CcY+nvTWlOMkcdK1SMHEVEVkYkYA5/Grumo1xdRqoLjIOQOAKoxzgoMjhjyD2ra8PxEzs4XCAcgd6yqvkg2Urx1Z7F8M/AZ8aarbBiTYwsPMUcZYdifSvoO81SXTNkYwFjURqAOABwKpfCrQYfDnhazhgiWOV4w7sB94kZJzWprNk8sm9EJABGOuD61+AZzjpYrFOMn7qPgszxcsTX5Xshh1qWePa52oCCV9CO+feopXeSMqrck5J9Pas5C9uSGwpx19K0o51wNxwSBkV4L93Y8uKXRGJd2U5clmJ4I4qsFaGWGQHEiNwGPBrpbyWPEgJAO3Ckc4PrjvWHqMplKiCLzn3AKE656VvTnKTsbKTNvQlUWQkjRWLyEkZ4BHUY7VPrdyAC0ZVlUFTtPQ9xVfTgtpYgFBEcklh3J659azb2XzXwJcAAkEc5Oe4rRJMyauxkZUKCoYE8n0FLBGZpggOMnBqq12BhQRgdT61oaYhL+YihyT271nO8UZy0VzobTRxHEhysj9SpHb0p01iqKxAJIz+FX7UCONSwwcAnnOM0+7YGGTjAPOQMmuBu5z8zZi6aQ10UwCOwI6V0kE0Vhbxea2WmJCrnnjqMfSuW0q4DahtXBB+Ugk5B+nrUfjbWxZeJfD1rEqI8O4S4Odxbgc9uwxVxpOrLlQpRvoj01ojGFwNpwDyc8EZH6GneasRwAcg8Mvf3qut358QLMcqoBJ68CmgkEEksMHHvXM422ORxdycNHuIDDOMhDzn3zSvKhxlgOOfaq3mhVOTtPde4qrJcxKpDEOAOQRTjCT6CUWyedzGA+QATgAEEn8PSoJr0BQSVAHXB61kanrMFpAXLoABkdsnPT2rz7xZ8WNP0tWQyxlwcgMeCe4Az0r0KGX18TJKEWdlDB1a75YK56XJq8UbKqSAZ6qTzUN74mtNPXfcTrCFBIMhAzn618x658a7u6lVLIFRzlhggj69RXGX3inWddLK9zK0TZG0tkda+tw/CdSbTqysj6rDcMYipZ1Hyo9f+JvxmmvpJNN0mUiEgrLOp5I9q8E8T66Zy0EUrh1+8xGNx/rV7UJv7LtiZQBLJgA9OMVxN1IxeR2fJzxu54r9KyzKcPgYJU18z7jCZdRwMOWC17leKMszAEs5JJ4xmmTqfLKgZIOeR0qxHghcggnNQzhY2IDbj0IFfRnoakLkoySEBsLxjuanbJiDDkjknPSkhIfcAQQvX2P+TT9oKEEYGcH3rRFq44SlgCozxjnHIroPDd0dzgkFwQoGOgP+RXN4IkYFcAcAjvV+1nMGHRmRwc5AqnZm6O8hbaXDEMCdxBHSpo4WuNxAyOoJrNs75riLJPmuQCSe9aYkVQFAyCMHBrmdugWsIrJwGA3qcgZ/WnBl+YhMk8n3piQnaCqZYAk554p6koNoPOOOKmwrosQNErRu5OWYAheSBmvePCsQXS4yePlGF9RXhemBZLyFCQGdlUA9yT0r3LSo2tbVBuJAAXHoRXZho+8fE8RNezirmvNMLeAtkgjkjsB715peyy6hq95OCGCktGoPUg4wPQV0nizUPstkQHIMuVYA4IGK5bRYj54lweFxz1r6bD+6rnzmAp8sOc6uBnEEYJAIAwPQVkTAXeoCMkBlO/I7gHpVmKUqxIP15qnZ2wW7nlVmJZs4xnGQM/410N3PQj3LVzCS4Q5Jxx7VSiULIQFIcn8615gN4ABJBBBz3+lZM8jxX6qUBjI3bs9/TFNI0TYySHe5IOwnnkVXlnFiSsZILfMVJyCavFGY5wCMde4qrcQA5yAW7Zrog7FrU1rG7WSJAM56k+lW5nLAAkg44K8VyFrqFxBIxdVUZ4CnjFa/9tI6DIO/jituZIiVN3ujTkPkqXkYjA5ye1Y15fvcXBVANg6MO9QXWpTXLPEAAnBx13D057dOlRxq29HduAw3KepA7VnKfRAotbkrF7jLEAyDIG0Y4z7VKERWBwxdTyCMYNV7cDcGD8rkAEnvj/CpsHzQ7ORkDIHc9645MT0EyMlmABxgDPQUqsACFAGRwCen40HJLER5wMjBqNQxcMACxHK+lYsQ4RlgCRzngCldi28MgdjgZz0FNZjG+1iAMZwD0zQWB5iJKYx75qHqAxEMeTuJAHKk54p5z8hU5QnofWmoMqcnLYxinBwBhwBwQDjoaQWJd6x7l2ksRjjtT45FK5IIwMdKrBW8xiDgHnBPQVKsg8vC8gdqpMLEmYmDOXyB0IpfMiCghySewFQq6MpAG0Yzx3o3qgMiqxH3SR0H4UNisXEkXABByCcHHUUPwwyNinpg5z+XSqyyledhJJyMjgD60+KQvu3uRu+ULjjipuLlHxxqzuwOfcdzU8UhZB3xweKrRhwxwcDOQPSpogIY1BOBzximtSR4UGV95KknJAHBHrRJGWzj5hnoR1pImK8uckk4z6U55UZiASHxke9UTqiMR8kkDI7dKkWIogGQSTkn1/Co2dCQjkBmH50oYALnJQDBGOlFwux0gCEEHjttprbkC5GSRk89DUnmo0ZwCgBCgjnJNJIzMoQICccMTjNK4tRGBJySM4AIHekVCWGeARg56YpzRlMFyVBHYZpd7jaVK5JxgjNFxWYySMDDAg88YowSSzcDH50roVzl9xJzjHApuzKE7yecjJpFJXE3iQkkFU75PSoTK/mIBtCYwcjqe1TNF8gUEkdTmoCwLKu3BJxz2FKxXKiezlEkoVhkZIzWsURFDRqDztyvY1hswBBAGDnA71ctTNLHtGVxjgjHFbQLjHUjYpFdEtgMx7960Q7mES7ht7ZPXFZ11ppuLlzuKB8YCnoQKvx2hW0jj+YEE4BPWuxW6HelC25m6ncS3vLoqqf7p/KobazluY+AHYdh6VLaCS7nkXZg5xtPGMZ7/hVuwi+ySy5Pysu3Hoc9amxjKyM20sWuJXQgKAOCT0Ppio5bQwFyQGAHXpiukS32BTgDPP1FZ7xF7t1K7jnGBUNHM5GPJERkqMAdcihwiQgMTtIyQvBB9q0pogQVK4GCc+pqq6EAZXlecmueWgKQ99rqhiGFc5x6DrTEv5W2xO26MHhiOlSBWMahzghTlVGcnPB/KtW001YbdZyqgYyp6EVzu47oyTavliRgDnNNijZ8AqCGGQD0H5VauJn8wkkkseSeajyTggADnOepqXce4m8xuECY4PIPftRlmTDjJxuPsKQAlyxGSBznqTTwVZwScAjBz1pxGlYdbQ524IK9eOaWdG34UbBjg+taemxwuGAKkKORnkCqt6USQqpDE5APpXXDQpPWwthdCVDETgxrnJ78/wA6nvLVWh3A8dSKyHmILhFwFIBJOMk8/jUo1SR4fLdSCCcn1HateZF2HPdK6LsQlhxgg5Hviq7sX5Kke44qAzKXDFy4LbQSe/pTmlYBt+4MDjjtWW4KJVuAIkAJLnJ5zzz0/KrtnqQhgSAhQxJJds5x6VTKrkswIB9ehqk2A/yksynIH9KadiuTmR04ckcHcCeD6VISz7gVBwMZNUtHuXmRQyBT0xnpWmIkyRuyW4xXTF3Od02nsZbqqFQoyR2A4pk0Qf5SMqeCBWlJbpyCCSO3T6c/Wq625YgyEBwdxK9q0sEYSOW1GMRTsMAJwBxzWe8ZQYUgk8gk1taxBLLPIzJkscqQMZFYslo7SIrpllORxzXNLRnXGLWg18cgMQDjP1qMxhcFXJwck1oJps8jhAnyYwCR15zU8XhieQ4LhDng+o/xqEmzTmSKEbNPgsCGHPPepkinuLqB9gEaNkn6V0EHhyPKAyBT6EZyfStiDSre3QIFBIO7OOQT2z6UezkyXWitjp/h/wCIk0i8ea8LSROy7SpwUUDAAHPvmqet6kL67kMaFIi52k9xmqsIjiGVXJUdF7CkeTdDknJ7cdK0pYWKfMzz5Rg5c1tSJBFGpBUFm4znke9RXAXygCdwHTHbPtSOreWXKgkMAMDk5HX6UxyUBAALEV3qNhWSK5t45AC4GT1FU59PDBlU5UnIHqKuliUIAwfUUoVJXOTuYdOcYHpijUnmaMWewLDcFbpgY4wPX+tUrmBnYqsm1gBg+1dJLEPLIc7jzgE9BVGWwWQ5AwRwMDnFLmsNVWY7gxkEAj1Gc5rTttR2IELAKRjIHQ1VnjMDFdpBAyW9fSonUxkAkEkbh65pc5op3OljuYbraCQckLjPU1HNA0LEKBgHj6VgQs8LoQx3E5HtWtDqpjJDkOeMg9s96pS7g9QYtuJJBJ4GO1NaNZflCnIHJ6flWnLBFcoHQjLEYwOtU5U8okAFTnGeuaLmbRXt2uIJT5TnfxgMeK0Rr19FMSZQTjgDnAxgg5/GqJ2lgSTk9COM09uUJUEODx7jvWsa84bMxkr7m3a+MrkLHDLuVFON2c5z3z3rqNO8SWl4vlK4Z1BBB68CvO9gIIBwTx1xioAHikBQBWJyCTjn61qsS2/eOd0os9W/tC1KAkqXAHzA9M+1QXksMaEl43UkH7w/l1rzgXEqSErIQzDGc5APqKG1W4GYmleUKAcsAOvuPpWqr030MvZNbHbXMtpIhErogwSAxCg8e9cbrDaYVBitBg5LPggv6E45qA3UssRjB5bOGY9KheJ7hVBGSOMnuawnUjJe6jWEXEyUllkuAqIHBIVQef1rvNBskiie4MitIi5OeAT3FccttLaXSsIyUHXAzk+taj6y1nEQRhD97jGKx5rm0rtWR0MGp+bOA4EYJwpPetF4PMAeYBlYc57c1x9tq0BdGdggP3dzDBPbmt6TXjf2YSOMxnlWc859xXRBXOeUH0RUm0watezMLdUgUYBBznHfB6fhXH+JtFNi5aJAAW7enevTdItori2jETZKcEg9aw/FVhw5YYRQfmxxTlTUiqU3Fnm9reXdpMkSNtUnIA4616j4b1SKztC12VceUTuYjg44NecT2e51lB2heVI71al1V2t0R1VCvHynqPeuS7izqb5jq5LyCe5WSIgxFtwcYIOf51ma1oSNM5RAw4YFT1z14rFi1NlJQjCgYwO1a+nasXVgxBGRjPUn0+lU5J9C43iZEmnvahSwI3AggnH0re0rxHc29nFFKoQJtJGOBirjrFcxqroCPvDjPNVLjTIiQRggkMVBIxUxbWqLc+ZanqOraXHdaBFcRsHnlXcSOwABAx75rhLeO70TVEvYSyTI24YGAT3yO9df4X8QGbTYbaV1EKscMT844AAz6DAx9fywr2zSGeURAgsxY7mJzk9eeldSnLl1M4dmXbXWLi/1u11CdtsokHmHsRg8YPuc13r7NSEtks4RGUpuY8A9jXmMEZBBYkknoOoxzXXaRdTNtcRtNKTnaTgmsr63KlTi9UfPnxP8MvpN9cWzzbpo2YFy2c45/rXBW6tHEXBDgHaee9dx8VbmQa/dBpTK5ZlD4xnknb9Rnr3rz6C7TeyugWQDAIJ5Pv6Gvls3j+8TPtsuc/Yq7L0YO5cHAPNX4CJIguwoecg1ni5BUK6DaRgjFaUDqxU5AGMAn1r5mR6Tv2L9srqkaMykgnB9RVpHbzCd4AYbcdxVGLI2EIWPI39cVajyCzMoyBjmkkYtEerXeLcwkEgkBhnqKxLzDuzqcIQAF9/Wr14WkclsAk4AIqnKUjJViABzxWidioqxnMjNxnaOuaRcMSGOQDx7ipsCRCEYg5OSO9Q7RkEjAXrxUts3TIpIgAwAYlvxzVhoVj/dgswA3ZPOaSNd0uUGQv8AKrkaEZPJ5JOKls0RCsBJBIKqegHarjabFLuEibpCuAo/i9hRFGZSSSQc+narboYmRkfJHAPf61m2yGcjqWlPHtlhRkQHDAnk0sBIVSQSR1z2rqrkAxBAAU5AXHT1rPXTwmZFHzE5PtVKemrLjbqilC7s4JbCAYKntV2NQjAg55yKYLcckqCDkZz/AEqURn5cjAyOKl6ikkWYSHfG4ZzyuKtXUCMEBAPGQuOPeolTAJwA3XPtUsW+RsE4AwazsYyVhv2OIxhRHtQDOFGP0qNrJSQQMjvWnGpLEkZGMUsdqAuCCWJ6Vav3M+ZrqZMmmFQShyuc8VJb2cluGQEgE54rSiQwgocAE5Kkf1qdVBBGMnjrVqZXt2jMDPERnJI9T1q7pd9BLISRlx2zjNT3NqoiYgdOntVLSLFBeF1UKCfmJ6nFa3uhOsmbdzCZ4hKq4GcYqlKrwyOpIXIxn61svMI4yAAwxwB2rFMouACQww2MsME47/SstSFUZS0/wTDd3ElxPO+8gEo2NmB098nP6VYvNLitonAjBKqQFA6e/wBa6iy2rAhAUtjByKo6pDEMoch+uPWuylT5ldnxOaY2q6zhfRHmWowMFcE7jzzjBIrFs5RbTMGGST37V1WtQKkpVSC45IB7VyuoW+1VcMAQxDN1yPSvS9nFxsc9CvJNO5qFmnUMuFI4BNW40LAbhnkHCnFYtnfbwkRIJA4APUeta9vIySDByMDOe3vXkVKfLI+0w9T2kFJMvPGZYJFbALDGR2qcXO0MCdqgAEjtVMSBSxLFucn2rK1XWFtyQHCuRgY5GKiMLs6W7K5W1m/jnnkEWHC4Ut6496xGJL5zjsfcVY3mbfmUBDyBjoe/NSRWks0kSJjHUnHX8a9CNoIw3KqoiIQUJ4wcHp9KrAOny4IBGN1dbZaG0kiiRAxJHIHWpdT8GzKzvC+6JQRtYdc9KXtYdw5WjiXBLOoXuMc0jII3AcEEnt2q/dac8DlTlcDofWolt3fDOCD3PWtFNMnYrMEEoJOWz0PepEUFwANhB5we1TTwCRx8uGIyvHUinG2O5GIwAOc+tS2Gh03hu5ZZ0LABRnJzgg9vrXoEkY1C1VAMoVBzjoTXlltK0NiZVVjLHyApHP516J4U1FLu1WIStJnBJx6dq4pxs7g7HOazootcucqhO0Mw6k9KyTaukpBGCvBOeQfpXpesaWl7asiqCAd2TzgCuIurQxvMrrgMQpIHIAPGKz50tz0KM76FeGzkZ2dzlMDGBzWlBbpboAoznkgnJFT6bA7RgEYxxnHWrcloGYhBuYgAj1qXJvY74u5UZFlJKjYT2FRSR78KThFGc1YmhkRSUQlh2qLym2EjcCTkg9qm76mqSsUXQo6YTdHnJAH9aGbFwQ/BBz1q4sZbc7DaikLk96poyLdKWAYsTgHvW8Y3OGvNR0LdtEcMUcKJQAzDqQDxWlYqqhwXLAHC46E981lJKPLCGMgZ4A7VowEhcY47j0puNjzlJtmpCFOzPDDg1p29wY2Ix8o/iI6VmWbAgjDAA5FXftCxEh8bScliehrJpnXBo27W5GQAMAjJOe9a8M+4qAOeprk49YiChduAw2gAcEfWrsWupFtwCR047Co5WaaM7eGJW8vc2xpASCRnOOtPOnI6lSoYE9xXNweK4sKjRYQAAtz09frW/p3iG2cqglVCRgF/8K0jFo53dMydU0VQSQVI9B1HrXG63oq3LuIgyHGFAAJwPU9zXtI09dRtWWCIOSOXU9SfauH1/RnsZyZV2KBuUgcg+taxStccaiPHrqzNvKsTxZZh17k11Wg2YWwj3/K+efUVabRWvZw5AZFw2761rNYJbqEA2nGd2MVk2y5VLrcpAlJDsJPYtjr61diZCgAHPUn1oVEQDcASO9OCEMpOAp6gelNHLIfBhyQWJKjOPQVyniS7f7RLAyBdhGSD1zXV20Crb3JdS0hGUYHBAzyPf/61cJr05/tAkMTEvQZzn6100431I6mVc3ISMEnI6ZFUYHD4Cj5Oec+tMkZipBG4FiwYdqktIERSQSDncx7E+mO1EjVWtY3LHcUBwVBHOecitWN3BQrwMjA9Ky9PnC5YDIIA9q1AWUKRwD09jWDZk1cs2+6WQMoIUHBDd614EPLKFHG0E9jWZalwuSSCB0rZ02eOeAEpnDbTnsaRkzTtImOwOAcAE49fXFXljQMducjgg1RgAVnwvBOT71bEm/c5BGOgB61SRnZmbeO0VzGCpjUHJ3HkitO2cnLgZz2z1rmvEs4WRcsyBjgBQSQf6VKmtRxW0RScE4yzdwfTFO6RTStqbWo3pgt9gnBzk+Xggj3zXG6i4md0aNgDgljwDUkdxcalOURzLKxJHPX2rV0zw7PcsXnHmqAN2OgP0oi7uyRx1q9OhHmbOeTTDdsAX8sAcZPX2FaUGjpAuXIBHTHeumGkQxRhREpI5B7imG3VCFdQQeBmu2FOT+JHy2IzOc37miMmG0KxlydqqMjd39KxNRmeFgI0YKTyVbnPpj0rrZXWOJwFOMEZPauS1QkxMAglkz1JxxnmunksjghOVSV2czfxMt2SI1KsfmU9z65qpJA6DLADBrZEQdWLBUCgtuJ4AH1qjd2rMGcEgY4+lc8o9j3qCdlcyw6/aAh5BGSR29qkZnUkZBHr6CpRAroXOY36bVGQR659TVdgHYgnKY4xyc96waPbpxHiUHBJzt9O4pQ8TtyCBkDJPemQSDaSA4YfdwOKVHGAGGGzg8Vm0dcYlhYT5oyxIxwTV+GI7gCAVPJXPSqkcbfeYjB6Cr1vneCpIJHPHB+tQ7mjHvotvdPE/lEOfmVjzj3rotC0S409AhbDuCwbPzAensDUdh5kcSK8iuQBnaOAfxq+2tCJyruACoAPuKUdd2YczTHSsUJBIH0FVGkZiQoyO47mqOoXk8c4mLF+ONvANQQ+IonmMUvyMRnc4OAfqO9aWRstrnWaLhYg7DBJ6Hgj8K73w/cNDsSUbyedx4yO36V5tpd2kkqIHDZ4wvNdnpUyPJCkrZUcEdN49Pas2+VmUtXc0fGUDNDmMZDHcM9ADXnl7aqDwAVJzmvWdVd7+xjUnzCkYjXoCQOBk15tqKIhCOpBIyCBkH8eldDjzRuzSD0MS4jxAyqSCR1rzvXNMMdxK5VQXOeDxn1r02ZIyvGQij7pOcf/AFq5vxVphaJFjj+ZAGPHUE5qaMvZy2Ma8eaJy+l2EsikhQ5Uck9s9PwrutItXggiDna6/MSBVvwn4chEe6YgyKAcAZBzzjPtXTjTkhkVgoBU55FbVG5s46UuXRHjT3ClkBOPmAOD71YGyKchDuyM5rKuEZY2KxpuUAjYTgn0yanjy2GDYJUZ+teXc9xST6mrDM5O5iCRxgHp+FTiUhiSRnscZxWPGwt5BKSNxGCcZyasQXBEsZckxHO4gZx6cUika8cgaQggE4wSfSnhgSSRlRyKzxN5yjBwOSR0JqdJmLBGOOO1VctF8O8pQAZBznAAxQ6GGRCTtLcDI6+9Rw3JVQ6OUY5AzwR607KuS7yEkDgYzmoZRKQoUoWyh6+5pUCiI7ACR0yM1EMZKgEHGfm5zU6oCAVOCByMVkxNXETEjxDJC7sMR2qeIOGClSQDgDGeDUduHM2RgRdSO5aphI8cwOSc/pU7kNEyFVk2spBzg47CphypUHp0HpUTSsUORgZJHFLEpVQWGXI45pqNzO1hVhZ42GCBzk+lReTx8zDIHAAqyHYrgAgnk5pkzBmJCYI6nHFWkNNlCW3IYlBtOM5+tQO4icAjeenFaLRuVABGccnNVWgKuSMF8Z69BWkUaIrTxKzFRkcDJqmbc5IJGfatKRjjYRgE/exVcQNuLZAGe/eqbsDKEgKsoKcdeO5pzxyyI8ioSqjLHHSpWVvOBI+Ucg9hVd5czIpOVDZb3HtTUzlnG5a0y9KOTI+zOFyxp7a0AJsviJThj2PP61lzmMZIZmPUgjAHp9azpZDIpABAJ6DvXXGpoeDWyunVnzs2rrVRglSAQQBjnOarSam4QIFZz1LA1kHzI2Cg5DYwoPf3psifvFyWBzjg4APqfak5hDLKUOhPPfPJggEFTuI/pULTSODI3PPQ+/amywpGSwJLHIznjH0oEZJUMxAX5q52z0KeGhDZEUsrnGAQDwKSJFKspPJPJ9PWrEg3SYQAA9Ce1RBWVyMYGcsfeobOqFO2yI4YTHIckAjPA9KcFIkOASMY2kdM96iBPnEgMSTwasRM4YsRljzgCktTdRZYs4zGBjkjnBoRXQEScc5GPeiNmkycggc4FSFywAbjIpmqTHEAMACCcZDDoaC2FJJwR0PvTlKZwF5A5yenvUZY5fIG0nAI71LRWowW/wAoKjcxJLMT1qvFKrRFwCm7IGRyD64q2sQQmTackbQT0FPTmQO/Lg5FKwN2M2W3NzazgoHYYx82CfxpkSNtAkYAA5Hsa0CkYMiqgAYlio4yT1qs4YR7RESV4AHOPamCYxlLAEuGOMFs4po+YZBBIHAJxmpo4TgEruTHJHY9xSPa7yDjYD0pohorlQ6kONvHB6Zpn3UUoNwHGM9BV4RlHKOdxAHBHQdqiexdVYmQFGBO0dR7UyLIpFCjgsCSelOLFWLnAz+dWGgKvnOEJzg5JB+pqGRAGJBGB7daQnZEbE8EkkHnntUsUscTAOWCnjKjOPSkUHaSUyBzj1HpTWJ8wFQMZwV74pohj5nCoCpBUnHWomeJQGQkyA4K+masYGxgVBUnBXrSrs8suwIQZBAHOe1UhDSQjgYAIAzzxSO3D4wFwd2e1MkAOVDgEjIHrUqFWBbHBODkdTSbFYZE5kUgOCxOcvxxSrvXAXAUnnPelfEmFAyBxzTpYg4BzgjripepNrk9vIEcgpzkYbPWvV/h3O6WwEjjIYHnnAryW0AWAvISpJIGR2HfNd18P7hl2KZNzMxIyOvoMewrxM2jKWHdjzMdT56TPofSpAtsrZDFiMccgfSrrhChdAd2ec81gaOJPJjJfcODxxiuhjCJkIihyMn3NfhtaHvu5+YVbRm0UbmF0ckKAVw27IOc9Ko3W9skHLE85rceET5Jwz92I/IfQVVexRQznJY+5rm5eUiM0Y7FuAynOM5U1C78sCOK0JbVom4zubOD2+lZ12DvAAywHJ9DVx3OiMrkUaEyEA/ISBgdRnrXp/hB2W3MW07BgJnt6/WvMoQcqXYqB1wM4r0/wWMWcfmjDY9c1FYwxDTgdb9pCEZBJ6elDShiBlSByVboKheBhgqSWByN3OVP8jUcwCOoIPPJwK5NDw2lcv8A2tMAhgCSFGO5p7TEHYTtbOCc1jsSrvgAEnB9jUkdxvQgHpxknmouTY1PtBBVScKPxp4vwgJ2MxBwAoGPrWUswnkQCQYU889TU32oRs6twyHawXnJ9j3HuK1jG/UaRoG/MYJJ65yCemK4rxj4lmNrJHASDjBBPGRV3U9UeNmUS4jAGYwMgnsc+39a4y/JuXkJJwRyK0SlFppnVSp63Z4b49tmvXkldyXBLAsema8vuLSWOV3CBzwoGeCfrXvXjTRmkiZ0ARWJBBXJb0+grxfXrKW3klBfCggBOwXuc+tfq2QYmE6PI3qfpuTVeaPIYc9o5CebCu8EMpByQacWBOx4iXHIYmrCKwAUgsCM7vepWtgVBYZFfYqXZn10VbcpxFopGDAFgPqMfyp4nAV2IHAxnHWp5IV2kE44qBowISoXLEc5rRSNLIyZ7sorgkiTORzwB349arRas27aGUNjIB5yKbq8UsZIdGR1OQCODmsWQhMO3BU7i3pXoUoKS1M3LldkdNDq5iAVRgkliSavwayGJAYArg4PQ1yCXJdg4JIIyPUin+Y7YJJBPQjtXUqcDN1ZI7eLXDGwZTgjnPvVyHXQYjKoVz0Ck4ya4m2mbClySR6VMHK5YkkE7eO3vRyRKVaR31vq8W3IkKuvzZU9607fxKeJF2B16tnJY+vPevMluHUFQ7KMbflOMigXLuIwshQo4bIJyR6e45qXFGqqM9RXxIjYZzkk4APqatDVVXIYgE9s9K8wTUZsEb8EcZPapk1V/lxKznv7Cs+Q1Uz0j+2EkkkcsxYAADsfxp5vC6gnBGSCS3J9OK84XXGSUghicZAzUx8QyAg5CtkE89BRyGinY9C8+MlH3YGcDJHHH+e1IZUcnawAU9z1NcCviIRSb2cByMLuGcmp4fEJ2KQwjcHJYc559DkVnKnLoaqpFnaPJGSCSAe/oRTZMFQSNx6jFczHryzAOCCH5w3AH4VZXWVKgM+IyQCx7nsKwdOa6FaPqacmWwoxjOTVPeY5CNvQfnUovVJ4GSwwTjoD3qFmUSR7nIXkZznPFXFSREkjXsbptsZYbSx6E5xW7JMI0KOuWABOeOOtcfDcCI5LEjqKuJq6SsiklRuALE9PevYpTutT4XNMH7/PFaG3cagGVoyQoZcBh1H0Pasu9uRLkEBiBnce1VZZT5juRuHOCKiyXB3AnI5GetXKR88qXKP3kkAE4HQdgDSRZGAMFiehPUUgkMe0qNwPBHp709cRgtnKk5xjP/1+9Ycw0iObCAkcnpgDoaiUqoGRknqKlWTe5IOVPIqJ3beQADzjmkUkMnlLqRG5j4528HHpmgOQAQcYGM/Wq87r8w5VwQAQOKlXaVIDF1I6kYzUlWLloRFIhLbufQfzovLoru8k/PzjPrWduMjBVJDrwAD39M0nntK7owy0WCR/nrSbIUNR7TmUBJSdxGePXvTmRQhAwTjsarsTKkYwMo5bcepz2PtVqNleUoSpYDJx2rkrS5UfQZXS5q1+xNbxhQAW4xnNWxsjLzk4wBnnr+FUHlABOAABnr1rE1vW1MEiQjYGAHBJ+Yda85c0noffRlZbmhqviUQhxCxQk4POAa4u81Ke5kZ5XySCuR6VFfXssp5YuijIU1WZljQs5DAKTkDgf/qr0KceU55zbIXkLqwGC2fTtUMTHzJHA2nPJ9cVOqpsHlsSGA5Ixn8KjRh5rJnBHBNdCsYtkybWVWJYseAcY5qWJXOR15/M1UWYIhDAlQck9cCrdvMdrknPOV+lPQhssSBpFVSuQwwRn+tKd7E5UkqOo56e9VZJ2jbB3Y6gA96lScyQsFcoSCCB1AoM5MVijJlywJ6+wrKkIkvUAG9VOQDwKsz7VgIjyQO+c1Stox9pQocnILc9DSscNTbU7CzneO0t1ijyokwo67m7jPt6V9W/CoxWmlW4IEZCEBM9CRzivlGCd42gXDDewUsv8PvX1v8AD+yNppkTEZIRckjOPU1+ccWz5KSR8dm0kqR28cyoWdQScFQP1/oKv2uqCMAHaD0xWQzFOA2RgNn0rI1Od1ztdkYjIIr8nTi9z4zljJ2PRbLVEniILDIyeT3HbNX4pI7hA6MAAcEKc4PpXicHi+WxuCkrMB0BIxXX6H46t5QiF4wP7wbkn0I9a39k2rpBPCSteKPQ2K4wRhsZzjjH1pNgOMrkEcEHAGKq2WppdqCmSOhB6irUkg2kbwD246GuGTV7WOBxaeo2Vwg2g5I5IPYVUnkLudo+TH60ryM0jZYkEY6e9MERGSG4rB6lKJCwAkABIAGfrmlIESEnAABYmpvKaRwTgk8ZpY7ckZIwe/NYSQ7jUtzKqumTxkKO9D2DlhkkA9Qe9a9hAAAo3At8uQRwPxq22nnco3PKRwBkHB/Ko5SHUszlbqx27eS2fXmnR6admQAW7A8ZrpptKCnDAhh1BFV5LQRHAIUA4YkdDSjddRqoYjaaHbCjGMnJHaqV1YoikDDKBuBHeul8gMjAkA+prmPE18LdjGmFVjhWzjB9MDpgV0wbbtcuLcnYzrV5bi6SJAhI7dCfwqXUNSS0jeItiQgLtx15Gf8AH8KwUlWO6d33CQAqGzjHvWDrevxWgleSUbyMDnJJ7V3Rpyk7RR1QoSqOyR2lpsmcFiCGHPv6VtQWQuFAAyMcDHWvn0fFCWK9SKOQhFbaNpByP/116T4X8eRXca5lxIPlAJ6H6VtVwVamk5Kx1VMtxFOPNY9C/sdAAyjA7+1PXTRC6PGSCwOGxg46fhU+k38V3EoQkZAJDHk+9bKRq8ZJOCO/rXnOMoux48lODszHXTBtJVQXJz9TVS705UQgghxnOPU10aRgAKDkAY5GMVnXoO8447ZxnNaxUu4lOR5B8QbIx6ZdRqdhcYLY5wcgj8a+RddYf2lIYzhQ7BTjqueDX2t8SdPzpEzAMVYEFlGdpx/PFfH2paaLjWZVZtgicrgc4AxgH3xg/jX6VwrUak0z9C4cldsx9NsC8pLhnB6D0rqbO0EVtFHtUkMWBI55p+nacsSksQccYx1qw0ZhBUuQQdw9vav1SM12P0Bu+xWvQ1rGhbjepIxWK8jTkZAI9KvX9+0pRAcovBzVCIfMWIyCckf0pSdzSC7ihQRlVGc9cdRV/T7FZGJbAGMgY79qfZ2RmZcKUTOTnuK1mhEKAqhVQeD2NSrFOQIFTZGDtJ+UHHQ04RgkE5zyCashDCV3qrMwIU4zyQf1H9KS1tXAVURpWGRgnBPvTtczlKyuxqxgliRk4wK0be0KRjAJPU55wKdZ6WSwklBU5+6PTua0Y4VOQFJHT61vSpvdnzGY5ly/u6TMktKqlWUE54IGOB04qAoXw4KnByQDnBrZlgQ5QLgkdc1UeFGfaM4U4O3pkV3K58tKu5bmfMgJBAYuDk9hUjAqFBOT1wD0NWDAkik5JI6Z70w25YDBGBzn3oWhm5pibCMBxuI5yT1PakZdw3EZK8gD36/yp+DKdpOcHJOO9IpZHwTkE547e1O5iyEoXUhsr3x6U2SFlydwx1pzyZkJBYjPOPSoirclQQMnGaknUpXCkuHJAXlSuOue9U/KClMdRnAByMVqNETgMQCeSPWs64eNtyRsAFyCV7U1qaR1GSNEIiCcMCcH2PaqMoEeASFB5GTjOKuQoJFClSEiTb83Jds8Ent+Rz7VUu1SQRhgCV5yeRUtHTBXKU8wYqwAbB4I9KjkQO5JXgjBPqKkYDeSoAHY+lRvkAEnA/nUnSkK0DRQGRRuQ5CkHgkdv1pk5UqSDnI6EdD3qNiwyiPgHAKseCO9FwS0bhlAYcAA5z6c1J1U1Zowsj7QwBOM9SetXrcg4AOAOcY61Qnt2yQDg55IqzDIIl2qWJxg59K4pI/QcNZ00XYZRuKOeTyOe1WI8+W643NkY9h3NUY0Y4IAA6gmrkEhQhicEDAPfHcVjJHpxLUcn3QFIPAJqdANwI5A4+tVly20Acgk/nVsAiIEEA1mNsljAKl3GyMZGeuRUiK8bBVBCMoZGPcGmbg0QBJA6njpUjESYIbIAABzQZydicxpGArMHOQSR0NNmZAjEEBwTg+vtSqVeExhMybs5J7VSvCIpAgOA2QAf51pTjzM8jG4lUabd7MqzO2wuTy3THYfSsybDuxaFt5G0NnGV+lWpnHmbAT9RVaYMikAkkDqR0r1Y6Kx8FKTk7sp3flNiNAygAck5qpMFjwBjf69SRVuRQM7QAm3j0zVeQHyyoHz43c9x61vEEQOyZBB3EjJ9j6VSbG84HuRirD5KmQtjHQelQctICTgAZJ9TVs0iiKXdgEAgHPPpVSBBHvVSSCSTk5xVqYsYuuCTyfUVXjMcYZy2C2AB6msZM9OhG7HEl1VQMYPFXPLV0Uk5KjBAP64qoVAgYoSxyMf1qe2chWUnIxkHHU1yyZ9NQhZEnlqUcbCTjoc4IrLmUwSBmBBByGB4H/163YCSrAjHA4PrUN9aCS3cgK5ByFbqM1ClqdTh3ObZ8yAAYOM5z3pLiRXLoAFC/N161JNAElUOdg7juKrMockDAAIb/61bp3OeSsAcl8gDGOtS5A4IycYOKhmQKBtGMnJPb8qmbCxqAcsRxVXOdjSBGAHbANR8AOQCQe2OtKVCEhyAQA2WOAPx9akDK+xguR1BB607iTsELm32uFJLY4I6VsRoJVJX5QwwT6Vksw5LZ2jnJrS02USggEgAVLNEaQRXcFR2xn0pRA/7tFOVLYY9wvPPvzT7UEgBULnIAXuc1YtkBZiSQQT8tYtGqIQDGwUsSBx0qTYu0gHBPXiniEOScghj1B6VO9sViZkwxUg4B5IrJqxSSKyoWwgBIxgnPINP8kDMZ5OP4vSpQp5KjA6n2p6upYOSGB447ViaKIiwJCoDHaMhQOtPktBJkqMFiCCOOBUqQ/aJUCEEknJP6VfiswjKjZBHGapGiViK0suY1kBIyCSD1q9cRpaBgCABkhfQVNDGI0CgZHZvesjxbqqQWyW+WMzDbuzwFPYdxXRCNyZWW5yGq3b3d08hyCRjHp7VTLPGyqQATwMdxUypEJJEQcAAsBzj0qEZaQs5A52hj2rpWiOOTu7iNGAACCW6fWkmJCht20HjA71M0aElmLEgEHjpTIWL2YZ4yHGc+ntSuZsSPeQAy84wDmkZMOQBkngmhvkRSBweuKnEZGCo4bvTTMmQeSY2wcEY6A9qNyuyAHYp5wRnFWFiC5LnJ6AYqDaAcqMkZbgdKq5IkxZ+EIYY259eetQtE1ujEKGHc+lWQG2EALuPIyf84qNtyxnzPkGN3sKFcCtskbJYZIGQPYUw4ZMggHGMVZ3rNHGw+YkE5B4IPSq7wpG2SSCOQKpEtFeWAtlkAXjketVod6SZwVAIPP61ovGJWBd9rg7vrVWdC8bFQAR3PaqeoLQ7CyeJrdSqEOwGD6CporV5JlJBIJGSDWZ4YmluIgrnBVdowOpFdda2AEQdsg9cdjXnVfdZ6tF8yuhsNoYmAyQWyQfQVoeGYBD4hSWZQ0SK2AOzHjNIsYkI4ySMHNXNMVY2mcqQAAA3qe4rgqS0sVU2sZmteZcahKhQoAMAA5FZTwAI4A2kcYHFbNw4eZyC5LnBOOB6fhVK6GwkqNxPyk/SlT0SRMI2VjJFssnMq5K9G6kUwkRqIzhSQxGR1/GrrbkbAAZSuc57+mKq3AGYkzuIUlj/dOen1roTKaKQYJkklj3Aprk/IMZBPJzjAq0turOQCBjnB71B56MWAAypI6enWtUzFleQBtoJKgEZI7isu5kaZ2RlAAPBHWtq6ljSMhhz1GBnk1gyFmcknB6DHr610QMZEJCdTkke9NxsyOXJ7AU+RW8oqGAyeWNCAYBG4jpn0rZGLQeThAAc5PI9K6jQlAh3qdh4IJ747VzqkM6k9Bxz3rqdPjki05QQDMeCQM4FcuIs4OL6mkYcx9efCXXItW8KWR8wMxXaZCxIBHBAPsc1104j8sJhy2eSvTPqfWvnn4D+JXtLL7EzYVGK4Y9AWJzX0Mt2JUV4yCSMHH0r+fM7wksLiZWWjPzbM6HsK70KL6OHyQxznHTpUT6O6qSQSQeSRiulsgiBepLAKcdjW7b2kTQkmNXccgMMjPbjvXzMqjj1PFdVwPNpNFmbywoYgN84wRkegNNfwxeyFJJIWWLONxXAAA//VXq8dhC3DQ7SpyAwwCfXHpWR40voNH0sySyeW3KqqjOc9f6VVOtOclGIo4iTaSPM9cvl021SNQc5Iy3QjHQe4Ncul5LORtPmAnkKDwfQn1pNV1CTVLyQn7qt8g9ARzVzR4VgjdVXIdizdTk19FCmoR97c9W1o3Y1FKygsGIPAABP6V1OjxSxRBgoC445ySfp2rMt7dpmBAGBXVWNmsKDLksw6GuHETSVjkqzsrF6zV5YuU4x2PSq/iJzFpigybTK2wjPOB3rXtQzhMkE8AE1gay66r4gjt0JKRnaAB1x1P0rz1ZyucadzR8K6ekUz3t2QogTerMc549a8i1rVm1LXZruWUrGJQwdBkkA5AxXsfjacaN4LgiRRunkCKO4Hc/jmvHNO08NeAqgGG3AEdB3/GvTwVlF1JHZh3GScme1eHrszaXbOykExhhkYJHPNaBu0RCXIQEYAJ6Gud0+7FlpkIBYyBV+Ur0ryb4ufGK50C5GnwMGmOeVHAAwOv4D8qzwuCnjKvJTW5z0cPPE1eSnuz13XvE1hpIDS3KgAYBBzkj+XFeXeKfjlaWyyQ2wUkfcDEkj3JFeB3/AI+1PW/NE9y7lnJGRjA7AY7VjYe5cOCzuVyBzzX32A4cp0mp13dn6BgOG4K0q7O08RfFDWtXuQkVy8UR6xoowfz5/WuUEsuoyu85JcEkZ5yasw6QAIpAWBAwVz1zWlBaRxqAFwTw1fZ0aFOirQPuMNgqOGSVOJnW+mshR2C4fgAc4rXighsotxABGWIUY/yatW0aLGwKEMMrgj8jWP4j1I26m2DqGwHKqe9elSjzNJHVPRanO67djVJkdnBRGO1Aen1rK+xCZ2GchjgZ6CpFl2u7BAdx5z39amiiDsJMAAd816kY8qPOlJlGbTWRQFJBzmqptzE4BUuWOC2MgV0DYYYHJHTPehYUbJKgZHOaLkXZzZtirMFOUJBPuRQMq7gPgdPqK6GXSkKHBBzzgdqzJtMIgcBSJQ3GeAR9afMax1KXmBySnUEZHrTjJhkDMSAc0FFRQAcHqCKa+4PuAJIGOlFzVHU+HLpHYx5JcAYzXSQkFs9++a4fQ7xbe8QyxMAvIKjkN2rtbaYzYYnBI5461DXYbuXYQdzkHAOMAf40jyjeVEZbGfmz0oMuVUqVUDgimK4OTkYPWixmzT0q1WfUbYuBE8TK6ZB5YGvb7SVZI4gQFBUFhnqe5rxbw1Gh1GIAEkHJ5zjPQ1655vlQiQYBCgEjgcDFduFjqfC8Qe/KMTB8Z3CS6ikIIKRAMCD1JHSqukupDgEliQeTkgdPyNZ17cma9lDElwdzMRyc9D+lbGkW43ANyAAQfWvpqaskjno0lTppFwwGNC/RemMck+tS6FEJpHLsEyeST29aj1G6SKOVFKh8HaCcEnHQetLp7iyiQPIGdhuwOx966FEfK+hq3sCABkbI9cYzXNtE0t9KMsQCMHPHStZ9RLkq7KAegz1qvbyM12XJXHORwd3pmtOULOI1YyqkkZAGOnWoJFKkhjnI6Y6VtNCJVLLwTyfaqF1CoyCNpPGT3otYXMc/e2jsA5YKoIyFqIAq4Y4Axjnue1bNzbAxgbcg+prPWMJcLIyglRkZ6A+tJmsZFQhlUZ4JJJx9alEu1wASR0JbqKrkltzKdq7jwRnPPSkLZ3Mr5bIyrdqybKauXEkVMAKc880LM0zgHkHkc1DFKZmYgYA45HWnDHmApxjGSDnmsGzNotE7gQSC3XGelJGNrkDqBnINQnLSMQME9fenqrnAAyAMn6VBD0BseeSSDkcD6U8SorEAEL1OPWkRlhddpBJ6YPSkkUiIsGBOeQP50coIDgKjB8HcQUA7euajVmLAbeW4HPT3pSr7FBOOckgdcjpT2JjZSOTg9+n+eKiSsVYNwCnILAHO08/jSbXjwy8qexNNjkIYAHBBwCakcs5IJwAO1RcVxArYwhyepB7U5Q+4BQGJPIJ4FAkCqcEkkdfamRvwxBIGOPb2pXDUllmkeJxuZHzgEH9KesRVkO7eRz7ZqurggAnBzk+x9amhkdMbm3k5wQuAAe1ITuWoAQN7Nk52gCrAwQQDtONvToKpRSAs4JBK4BX0P+cVKzHAVCVGc57EVojNj2faQApIA6+tRlyQoCFTnB3ccUJG2WLElc9u1S5JYkjIA6elMyuxC4AYEZHY0hy2xEY8c9OvtTXKsQVAJPQZxRteQnDEg8Eg9PxqbhdllMyRGTKA8ARgYz2qRmyoA4IHU9qhjARlBBABBGOeff2qRpSpAVQTkZ3dCKpFWHgBgCSGGPypcgHqCBSgqMEYAxnApHjBAIOAfagdiOXAZiAMAEkVEpJjBCgnGcE4zTtwG9jxkYBAp+xfKGDvOM9elA7IhZ8RkAfMCOcdDUL5MhJJIYAgeg9f0qfaZASBtGc4680YZWALkjjMecA+hx+NPQrQrGILg5y3c+1araj9ntlAJK4BGQOT/hWY0IO9iCMcDHeqs0kuNgAKdzmtY2Kir9TpdDd2jMsiB2JJOPU1qSxK5IASIbdwyO/Oa5vS7qeGADAAPTHpVpbsuCAzsBwS3WuhM6FHQgijebVjDvAQAncDgE4rTWxdkDsmF6fWqljCGnL5yBwBjpWxvihgkzLgg5Knr+FMym7GFJJJ5pjDnA9+1QR3P2e/ikJ43fMCeoxVmGZGvJSCpJz0HT2qpMMSAkZOTkHsPWkzLcRgA8xDEjI/A/5xUJj8wk7iT948cGkfG/JJzjkZ4J9fyxSyMFRNrAHGDg55rnkikrjSWjYENkelWXvJ5LUIr7Fzk47+1VJsZUgYGRk9qkYsSFQAgZyTWDTCwKWaSJGUuCeQg5P096mnhO4AHDAg/hVZCYHVyWL54K9jUr3ReZNik7hgrnJA9PelZmiuLIVRwrMASMgVE53OASBjnPrVm8jSRY2VCZBwSR1HpVTzljJLJgjggnrTUS4oPlafzg2HUY4OKJJfNIYEqGOQCcfhUNkTlhKNyHk7eOKvfYDKi4QgZ3Ln9K1UWacpWdhICQwwBj/gVRmQMQC2D1GKvGwMeFbAzyPemGxEUylW6HpjNWoSHylRZduAQCwJI4ow00hdxls5wO9aH2ZG3EkKvbjp6mnGGPgKMEnn3rVQZSMWXLgknIPRR2psVuoIY8Ma3xaQCMnaAe2T0qu+nxMoKH5s89sU/Zm0ZR6lGGVY5MFvLB4JzTjqDIVIYKpyuPoetPuNMKBXDbgT0qIWBEZLLz2HXNaRjY3TpjpdRaVdxcbkbOCTk+n5VKdUZELnGepI61kPblZXdVLEDaeOlQu83kliDgccDpWiugah0NxdQR/ndQSfWrMLW/mByFLlcDPYVycd5KPKdlPlsTg+tXrW+VmJJCjpg96pW6mcopnWCCOSM4QBxyCO1VZiy5UjBzxVS01eMKCW8sZCgA5x+NXzexTZLMWB4GO9UuXoc84W2Ki4jmUAlmwTnHQjtUn2mRYwQdjHkqTnn0qeSzKAhCpCjAUHoKzpUdS7EZK8gD1qvmckkW/tp4yME8EkmrAuSrR4IKHggdjWSshMYcj5SeR6VZjlAAAGcEHmi9jGRpeaWYkMQOVwOQaSVPnBJ3KSBwelQpON5yMAdQR1qQyoAGxkHjAOKamjJsayFHIUYByTmoyhiuVBwVYZGBgn8amZ+pAwhODnriomXYSAikHOBnkZ6mpbuRzXGSBXOSD16g0xMOSgGD2NO8phkAj1H1piqwYkA4757EVDSJuiKeASKdxAIPUjrVOW2KsSdpKqcHuK0AXJfHAUZwe+f8KV1Hlkbct1PGKm4c1jI2IcMCWIGMEYx70yZSA5I5I5YHrVyWNd5IXAx0JqsxL5JAAOBxQnY0Uws76SN0AYhe4IzxW3bXsNxHsfqemR1FYPl7gQDg9M1BDcmGR/mYrnkHoPpT5jZPmOju7Tyj5qbiJBwAeB9PaqSSyRbQ7AEdQeg/GobHWQYykQDxxnaFJxtz2FaUVuL7IiXfIeiE9aXMDj3KUjedKjFygB3fKPvH0PtT5yGcEHB6FcUqWp8snJYjJ4FNGWbeDlTT5kZNIbNhAAOQvJpVkDgAqAB0NNaMyAKTwDkn19qdLcI2VRQCG7c/hTujFoQqPLJRgD059a3fD1jFNGJLho5STtVGJOT6DHpWLpdsL3UBEQSAQSR0Feg2lhFaogVQcc/j3qo2kZN2KTafGxIESg8jGOlVbvRraaIpJCucckH/IroGZFLKAc4yPaokt/MUkjJz0NbqnEz9pY4T+xTYu4YK6FiUVgDhT059cVqxC2t9NbAAYEkkng59vrW5cackySZUIVIGAMAD2rmdYU2aA7PNUAjywcE++elaxVti1Ny3H+EL5NOaeyMpaViZCH6AE8bT/MVp6/c+RbFpVLErlAvOc9/Q/jXCWt+4kRwpWTJPzEEgZ6ZFbk1+97ghCnA2gnOPetHUj1RTj3MaYCQO6ng/Lg9QT7VnjTjJt2nLZ5z3reNkGJJJ3E8leMmoWUW2BEu8qc8nqfrXDLlvdGsZWMaaz8mUITgkdKn0e2El4EdmRCDwoGcjp+FX1sJb+5CgLFO3y5PIQHue+KsXmgDT1LLO5dc/PtAyPpUJGntLqxoiURqsROUXv6fjVG5vRHfJGAWDfKccgZ9TWP/alxLtRXGM4+YcmohHeSK+AyjOc9MEVaVuo1HzOoh1UQuVRgwB2nHQ1uJdG4gKgKSQMN/EPxrz6zkeO5CyFg3B5HBrtLedRCHZlUHAweM0OTRqtDQhYecoIIB5Bx+ddDpBkEyMvO1htBBOST6CuZgnBwoOSxwOM4r0bwzaRLZB2co204IHJzSc9iKk+U+YvjVIh8UXuAqCSQuNowuRx/ICvLMqzFw+CDnjvXq/xriij1eRlcHcWUgjqf8a8iVhGxCIDjua8LOF70fQ+xyqfNSNOJ3Kgk5XOBWlA56Eg454rIhJbYQQA3BGe9aEKuEDA5IIwfQV8pJnvbmzbyFGCiQhgNoAPBzzg/hVyPAAOS4PQnnFZ9qod1JOCehrSiYEkEgADjHrUpmLK12JH2o4yM8H61mz24OQy4GcD3rXnkGSODkcEVmXblVBIwPU9qrQlNlIRGJm2ncCcYHahkbyjno3BxU7S7lA2qhxkkDGT6/wAqdbQiQjksp4ODx+VS0bJvqRW9uIlEgHzE8jPUVoW8Awj9QAcg9DmhLUSsAAQASMHtirawhoyoBUegHQ+tRqVdMgXESyuQAqKT7ke1PyWhDqcg/wAOMZz701SoZVc73ByRjgipbiRAMb1LkZ2j+EdqErgkiDeAW5yQcGiUhEIHIIyQff0qLaWR2A2AdcdSfxp5BQIQA6kZz6e1HKVYQW6hAowSfWmR2rRkuW3DpgirMYAOQCMHNSFi7AhCw6cUrCZGGRoAQDkn06YqSPY2ODjgjmnG3LbgTtGOcenrQAX2IASAcZ9aZkyV4zJhASoyDkHFWot25WIwRxkd6jMfAwxAU8+9WYUDCPkljkEdee3NSc8mOESSuC5yDnheue1EaSJIQ+ChHQjp71Pb2o81STnJwPaul0jwLqPiKIvbgRRq+C8gIH09cntUuSXU86tiKdFc1R2Ryt0SI8kfK3AqXT/KsYzKRt3AqSBk4PGPpXpuk/BFzvnvL5ZVVcmLaRg+wzzW5/wqbThhHPmoAAVHIOe/1FdEadaSvFHz1XiDCU3ZO5475ZlZ9oy5HIHOKjTS7i5ICRkncMjB5GRmvdLb4daTpoJitED4wHIyank0G3iKiONVeNSwOMVvDDVX8SPNqcUQT/dxPK4NOa2tQBHnjBEg5FZGp2rlS2w5XkkDOM9BXp2u2OcOyklxnk964nVLZmyAMge/9K9SnScY2PnauOeJqOb6nmusWvmkEoA4BAbaMgH+dcZqEABcZJGSQQMfpXp2rQERsShIzgYHSuH1OzEYLoGkGeVJwTnrW8LLRnoUa2hxCzGyugxBxnPJ6e38q6WxnNzEWQ/MwxnOcVjalanDhlOexHtUel6tb6fKRPLIq4ztCggf55rOvS5ldH0eCxypvlb0Z0jO1shV25I2jHc1y+qK88m1CoOeSRmprzxXbXe4W2SASAzDGSKbYrLdSK5AJYbifQ157ThrI+hhiadbSLuN07TwoYqMsxyc9zXV2NiFQIVIDAAkDtVWx0ty6MQAAcketdJZwKuCHJyMYNcc5qXwnoU4tajo4l3gRNsYAYGeR61rQKwAVz5u7GeetQ28JjLAEjeNpI78/wD1q1IYACgICk4GawV2bNoyNV8P29+hlltUSTG0Fe5HQn/61crqOhfZnRdpAOQTngV6YsQZCzjI3YA7/wD6qrT6VFeRv5iZH3h25FdEJcu7MZJSPL0sFiCoAQFGAetUr6zIySSi9MgZyPpXZ31ilu5dUOw8gjsfTmufuo45UEAZo5i5bpkY+vauqEubY5WrBZ6WH0l3lDPgZUg4x9QKr+BtUl07VmtC+Ymb5FIwACeldbBbOnhuUqhAUFm9wAMcfjXl2oSvbXnmqSqg7tw4I9q2VP2kWc0pan0HFGZYQGAI9j0NY2t6CJITKvAB259T6foaT4e68moadFHKCZQvJOM/WuqktxLlDEGT7wJ6Zxx+PJryqkHF2Z3Up9UzjtNtWjiIZM46cdatixSJzIzb1bHy+ldBZ6ZuD4QEZxtJxj1P4UyXRyzEZwnTIrm95PQ9KFWPU5ye3TcQowOlVLmBYISSuQTnJ7Guku7CC1jZ3lwAOWbjJ7CvOvFXicrG8Fs5YbgQD3x16V0U6cpFzrwpx5mxmp3oAIDkAHBx0HpVa3USkBmIJztI6msKxDuWdkkLFiTuJwPwroNPUxup6sRxkdAa7Y03BbnjzxDqyuaFoskcKRMRKwORIoxn2q8hdpUCLlvT3qC3xHkBumCD6mrKzJtY7sFjtJA7/Ws5XNYa9C0rywBhwGPJHpUBuBPJsbIfBbkfLj6+vtVy7mguHV4gIgqr+7HIYgAHPfFZ8QdpmWRwAcEKBhQfXFQd8F5FtEd2U42gcADoRVpIyCSSWI4PNQWxbJyxAHY8ZFXA7xsAVUoTkY6kUim2LBujOVJBIwSfT0q5HdyIwwASDjJHSs8wyuXJkKqxypUYKitGFmSARk78j7xAyPxoRjI6PQPEl1YTkSuJLbGcBjnORxj0xmu41e1i1PTknAR4mUMCp5GexrzG2ZVLEqCMduOa2NH8VeXFc6arAIcSHI6Yzjn068VrG6OOd27oTTYFy8jLtQsdoHXbnil1OIeaAOB2qe3Q+YZCCEYbgM8VFdsHkIK4Gc/X8abSJTuZzRb2w4wvYipIokLHBLHGfoBUwVgpUAY4ILDOKUwBULqAoxjis0rFkd4CtuHAJCrgAdzXl3iC6je7cEbQGKsB3J9/avU7wldOlcKXKLuA7E15Trip9oZ8kDqFPqa7aabizF2TMjeUJCnIz+lXLVjggLlc85HWqkabzJkkjAx7VaRiAACQfY1Ekax1Nm0aJBgDYGXB9jWpA+YYwDuI7nqawrOQNASThgcDnkEVpwTlyXdssTkkcZPrXM0yrGrEzxI4Eg3Hhl68GtW1DwugJXBAJK8g/jWJA4MZDAEsMAg5JHvWnbyALGM4VBtA6cVCIZvqzCN8MCW5wOcU+ByYyC+Gz3rNt5gwIViRnGfetCyeKaQxElHIyS3Sto6kHMeMpDDDvV/3hOAT0HrXHXOoPsIVt7AEgeprovGaiVim8gdScHANcSxRnID5IH3h3rdwsRLU7LwNqR+1hHA2sCpVxg++K9XsgI4lcoFJGQDxketeE6RdCCeJg5DKRiva9A1JbuyhLOJDt28jpV0rJ2Pk81oyuposXQWSZJBGAozkqSCapTSbmYAEMOQa055AIipCheu6sS8lWNWLn5TwCBzntXoJ2PmlG7tYpXs4VHAJJA5DVymozCQ5BwTxtx0rXurlmDBuScgZ7CucvZ1RyDkAnAPpUykj0aFFtkN1b4jJ3gp3wODTJY2McYzgU/zwUCZyCc80GY8KOQOgHauSbu7n1GHi4qzMu4IhDkgjacDjgmqSyPtBMDI2PunqK1r62aZ1IOCOarSWL+Y2+UADoyDIOKybPTjYqRA4YMACeoPalEaMyZQnac8nqauJZ+b+9JyG9sZqvPBJbh3YEgEYx+tQ9TRNLYu24CA5QkdTjnFa1nbjLOBk4HTt74rmxqUsG5G+TdwcHqvoatweJFiUFYQWPy7jwR/9ap5LkyudSLqO1j3suEUc56Gue1TUJJklKEKhJA247ehNVJ9ceRSpYkE5IPesyWVrmRi5zBkMqjqDVxgoiiras3NJ1FJEWJhkdyepqW+skUSNsYxsCCAemawLK7FveqGIRBx8xxXcBlvrRAigArkkDOfei7vsKcrNM45b6bTZVNvI0ci8ZBzgV1+g/EeS3lSK9RvJICrKozg+/euU1S1KTgcA9Dj61QkzFMFBygwTjnmm4xmrNBe+p9MaL4hs9a05ClyjNjChFxkdOe+awNftUE+TkDoRXjuia1Ppt2hilZASOQe9ejQ+I31CHbKvmuR1HUe9Sly6X0CLlcjICyFUGT6noRUiWRup0BRpTjJAGRgetRpliSQDg54PWpYnkEiKx2ggYZeOP8azdnuU1fU6nRNOW1SQFMB12kkYIFS3VqoUDGT0Pan6Vd74gGPCgKSeanu0Z2Yp8ykZBA7VpB6WRz2sfNab9wUtuA557U6OIo+SeScls5wPSkjUNGSSdxHUetTYkNu6xGNZMYBc8V59j0FcQyCSQqAQF9e9SIfmVApJ56dBUMMbEkO4ZsAHaOM+tOjkYSDBJK9dvamaxZYWV9+0bQCRyRz/AJ5qyTJAhIyXAODVaNS3JYgnuatwo7YDEn/aNJ6l81iSzaSQDzRgkdMVfwUkChARjkjtUUYaMgBNx7Edqu7toBxk45xSauLnEBDRhADjPJI6Uu5k4DZHtQ0oEBdnB9ARgkduKZbTAiQyISGHy4HQ+9RY1i79B+/CkNkI2Mkcc/Wr0iuYMoAHXnB461TRVV1IYsCMkHsae0xxljkjgfSo2FqX1aQRqxKgkYHv60u2SNAjsN6H+Hr9KhjJ2KWYKB3boCaYmzBCADnOQOp9aaZFi40wMhIGTnnBxT3IlVx0BHI9arxkqOVyfXFC8uX3EepFaIVkNmjCMFGQcA5zxUU4ityGkO3gcHqSTxxVqUmQkKpAHryQPWopQkigSRhjnjcAenfFO5SKm6SNXUFSWcY3DOBTZIhJyCAaslUbIBG/P1x+FQXbJZMiNKGBAy7DHzemKhsZAQEABBcjqKomBpHkAGW+8cc4FX59xjYMqgA5zjoarfOyFtu0JxkHrS5miGrmbJnc6umQDjcOhqqAcgBQFPrWrOXeJYo1JOSQQOgPU4/Cs26yIgUbBPBrSM+5HKZsh8twoBZiSOvT3p0yM+wRjOOuanFuu15XLlwMhVxgY/8ArZqOEsYy6qSAc8cEe9acyYcthsZJBDgEYxg0qKGUkk57L7VMUQRl3IAGOM8nNRkkvtVGQD+IilowSI2GSMHAx07gUzC/MvJJ5+tSy27RuGB3BjuY+1QyDDuQOSMA+nvSsUkRxysp2hSBnAIHSrKF1YBk25H389c9qpxtLviTzMJu5UnOa0HkMx2gYQDA9qVirDmZIPkKkOMg+xFIZTldwwAeQOSRTSFDOCcgDgelTRgGEYYEngNiqY0JsDEspJOeAeKjXzAiGUgOCSVXofSjaY3cElgRyTSqySnYSSVGCQOR71DLH+aQoGCwY4Ip8sQ5cHaM4AzUMRCbQxG/kj3FSOCCQenUZHWkmIZ5JkYMDluhI70rINuGBL5zgVMcxyIQ6tHtB2gYIPfNAwCMkknniqSArhJGyFKqynDLjjH+NOTMkhBQAKMk56iptzJkIFbccketJNxnYAWPXHQU7CsMKo5JJIAHGOc0yVBI6AnAABwfWpkUugIGMdTTygbLEguBjkUjNooTDbvUjJA4qisB5Ock89elaLlZoS8Yzg7ee/rVHJRmKrk4weetIl2G+YNhUDBHPJ60xwJUwG2OvUgc0oV2kAIAB6EZ/HNL0kYqSpHAIpktBEWnkMT7UYKGLDgH8fX1HvTjFwoZiybskemO/wCtNRhCgcRebMWIwxIBH4UxpmhidnQgAZJGSBVJhYeYhlnKEkcAE9cdDTkIeMM2FYckKciiKRJihYMEAyVHU/hSJEq4UEkEk89cZpMnUkGWlycCLAII6k1J5JYkxneCORjkVBGzMAoBweBjtXS6B4YudUkAikCEkMVYHkexrlq1Y01eTsY1Jxpq8mZtrps14wiWMsB1A7GvS/AHhiWGTzZDiIDaAOfm7H9K6Dwx4DKIWkjBJIJY8AnvXdWOkJaBVjiVF6EL0FfnGc59e9CgfHY/Nb3p0y3pdsYYQgXjAJIOSa1MlMkJkkVVhBjwAQ5U4yBjIq4W+QgY2dQCOhx1r8/cru7PiakuZtkgUkByMDHK0DDbkJwOx9KjZjEkYVw7HGR0xUqsecoCRwSvfv3qW7nPcr3GlmVSQcjPB9fwrPudJwMhABjIIOST9K24SjsSQQfc96kWFA5wMMT1FYttFqq0cwLXyyjlfunr6V6B4SgIijRgADzkdh61hS2KFsKAU6YPc966jQ0Fuse0BYxgbscfn7Vi23oyKlTmVjopGMBIKSSrgkeXgHH41UmzzvyoP8OaufaPMjBA3EcADuKrzAITgAE8EN2qXG552tzPaIbWIb5jwAT0pvKKAQB24706SIhWKnLZzjOc0wsAhJOAecMRxSUDSOpE7ldrEKD1+XtVG5v5S7sMDPU56mluZXdgqqQn949z6D8KhdCwLuMAc/QVS0OiMSpeb1jd2AOSBnuMnqKzpIyxIVQTjnHet+WyeRQjrgjgg9qkNgEiAAAPYHv71otDoi7HA6xpj3ETIyAZBryHxZ4fhhmkDLk9Tx0r6PutMBQqE3tjJYnFed+MfDqFHdkyPrjrXs5XinRrpPU9zLsV7KotT56a0EayqxIKnCnHUetQjG0gjIHGa3NesnspZIyAR94FecjPrWOiBImAOd38Jr9kpTjUgmj9PpTVSKkmVniVxtY4TI6Dr+PpTZIFIPJIPHHGRVlUJIXAwOlSG2D5UkZHSumJ0ORx2pwIJGIdy4JBDdhWDK0cRIPLE8Z6/lXXa0BGxCgAjPOOTXMnO4yOikkkH6V6tHY5psrsjuwYncTyTjoKT542AByp5FTHo2DhSO9REqinBJ9faupMxuy3FIm1QQVBIGB61PHIY85GSCQB6iqsLPEQHBUehq0gIYnIKsMnjkU7mkRVAbBOQD2x0pWRgwKnGDnNPCF3jCDO4Hr1B9MUnmHLAoMA8EE80jdEkRbhXBPbPr708fISq8HHBx1pIkJILEhSMk1IJUU7SCGPTjilc01BZNtu5wGn3AA56A+1VbpniwTyW4I9KtqCzucbcYycVTusFskknOAM/rSbC9ypLI8jAIQQoyc9RQtwMMhchuoAp3kqUbB4BywB69gTQqBwyggDHcd6EybkyXBCgAkMeSR61JDqEpcgPlQOQfWoEgMVqCG3FRzk4z6fjTY0HEgODjp6U+axopeZtQ6vPtwHxIOAzHPH0q7Bq7yIBI4LjuBjNcv5siSg5BBOOB0FWMqSGwxPqDwKnn7l8zZ1n9pkogIAXkH3qwbsKqkMSABhQegrjRdOzYVyHUZPoRV2DUG+QEEt0Pp9a1izlrw542Z28NwJ0BEoL9Ng6gY61agLeWzMUIJwMD5gB71habdJIQAwA+9kdT+Na/CkGF8qfvBjkk/4Vo2fH4inyyaJwQCATyBgfSl2AgjdgHtUCEyMXyCOmDxSuQjEE4BHGD3qUjz+UazlHIGNuePem7S28rwTz160ogNxLHErckgZx0zUaSZLlASVJXJ9jVWCxHJCJGUscAZOB3NOUDBVRgDkChnLZwCevA6mpVdMAkYOMD61LRLuUyhYKqLwzbSemKaFWC4IRcAcYJzUzy7wQpwwOMH+dUbhyI28idXIk+Ykdfas2ioXLcRj3g8gZ5xUsMCxyM4JAbgeoqrCZWwSNjevrRcXH2eFznJHP41yV02rH1GU+62yPV7zyo3ARgwXg+prkZ5HMpBOSOo96uy35uSSz55xz2qm23cZCRjPJrKEbH0zlcpzkFgBlQRzikhYLhguRnlWGc/hU8+AxGCFx1xUPyknJYKAK3SIbGT/ALzjaEPtVUW4847id2AAQenr/Srit5rRAqQTkkdcYNV5YCxcljgEkHOM+1aozYjAqCTyPU04SpEA5IIY4A9TUYVymCcgng014wSFIAx0FMlvzJmlEyAkZGSMjsaUyIjEhskDpjrUZYxtgD5R3HrVZpNrlyOMdDVpmMmTTzrLEfLAUDgL0qDSQZbtWUYXPzZ65qLzjtZgg2jOMnrUmkMHu4yS0YB5x3NapHDV+FnoOg6eLzV7aIglWG4ZGckEYNfXHhaJ4NGjJwrSgEH2r5i8A2gufE9kka5MqnjPHH8q+pdEjaC0jt2TO1RtI5AH1r8g4xm1KMbnwWZ1OaKiabgOCFICj5TkZrOvYzvGSCcZC+o9aulSo2KCFAyAKpXDh+WAIPAPpX5ipW6HzqOZ1+xRyWZC5xgYrzx5brRnlSJC0QcuVJOQT0r1yZZSrpvPlsRlfUVz+s6JFqEpMYVA3A9B716+ExcYe7LY9bC4mMNJ7B4V+JrwMgnLhVUKQTk5A616ZpPjG31CMETgNgHGepNfOGt6Y9lMGGVZc4JOMCquneJL7TLouX2RABVAJyfU1608uhi489NpHryy6ni489M+ubW9ScA71IxyfSr4BkTggAdCO9eEeE/icgQK77R0OfTvXqmg+K7W6ZER9yMBg5xgn+lfNV8DWoO0kfNYnAVqD1R06QkrljgKCc47/WpFtz5aFiCCAwKnIIqO2mjmyAwII7HNWo40WVFU/uu/HIrznHueS00X7ERlV2jJIzmtARh2IYZGM5z1qhYEY3lWA9AOQPpWxAARkgkdORj9Kjl7mDGLCNqhQSSMAtycehNYd8Asu0guQcjviujc/KCBtA61zusSJDG8jnAORnNS0lsxx3sUb2+SzspZZIy4xhdpxk/WvLtf1VTcTyvKpRRkDPTnr/Kk8f8Aj+306N4hKCATkbsE/wCFfPHiz4lSXcrxwybkX7xLYA59a93L8tr4uWiPpMvyyripe6ju/FXxDjsoiscoDjIJz1968o1fxreajcOrSKYiOCTjFcpf6rPfTsJpfOdTtJAwMA8YPfjuKrSzYUncDyAMdq/TMBlNPCRvLVn6TgsppYWN5as7Pw+iXd1EVVDKxCk4Oc13ul3MtgTNFgMflySeRnt71yfhbTisMRQ4PDZIx2rsI7ZtqEuipzkHOc+teNmFVSqOPQ8vMJpz5EeleE/G7RMkU85BUDBPc9hnvXq+j+LLbUDGC4RMhWPUA1832s8iKoUMAOvpnvW9pGvz2YHl7hk55Pevk6tFdD5LEYOFT3lufSKXSu8oWRQF7H+Ieo9+Kq3DEiQg5Hb/APVXnmg+OEaFUlbDkbSTxg+orroNYhuVLJIrsAAQD09vrXFy2djw54aVORznxDQtocjgZABBZRwpI/nXy1qNnHbTFUBdiSw55J9zX1L4zlWTSp1GRkE8nj/9dfNOuKgvWKDaQSQfSv0fhaleUmz7ThxWlK5lEkggcHHT3rPv7x0V3IUJjbknkn6envVm+lCLGMAOQSM8ZHr781hz3JnulRCJCpyRjpX6aoWP0WEbkauHIIGST06/jWlp+nvLJkKCgOD7Glt7JncOSqLjJGK241CxoqDYAc8dz602kaSdlZAIiFQFNqjjA61L5IcgY4A6GpIZEkiJcbXDEDJ6jsaVEeRwAmCTgleajl6I5ZSsm2PWNpioU5AHIx1A7CtawsgnLJnPP0FPtLBI0VyCSPT1q/ho0LYyD2FepRw7SvI+OzDM+dunSegwxgIMJnnAAHH0qMJuUuMqA23059Ksxk4AYY79OlRM3mqQwIBOB2x711OB8rKTbIjAgJBGDjd1qBojuYKgAOcn1q8pAVSwyenBpjgFSUGSSMH0HeoasSmZsluuAoGSOvHAqvJCSzSBSONoAJ6euK1JgY2I68An8ahmU+UxUHB4ArJpl8xnJC+XQkqrAAEdV9x/9emzWzqhJIx2I61eZfLRSy5OO5pskRbP7wkdcY4H0qdRcxmttXGxAF6HmotrcqD8oODVlo0DBM8g8EDg/jVeUFHYqMn0oEncrzIGACsFPGCec4rOukEALhBksFJA9e9agCllBHXqRVe7iPIUhlz/ABdhVXNosxyZAXUFSvXgYOarXBYAAgFgM8dvStC5gOSUXJHPXqaz5lkTcJFxxuOO3p+FZtndTKD4aISAESDJK9ckUozKiu2ASCdvpUzqAhboMdcVD5abQVOSecE4zQdaEdIXCsoYuBhiR/L2qOdR9nKhMkngjjPt9eRSyROjllDAHjBIOfWk27WZWG4EZBPY0max3uYM7eVIYyCADgsepp1u4dmBIwPSrGrIolQsDkADAGMVSg2ZYKQTnBINcM9Gfd4F81JM0YlVlUhiDVtDlgCMlhng9TVC3KrnaS345qymWAc8FevtWDPajoX7dwCqs2H6hT+vNWVYh1JAPt1qjA4MgYnACkEep7HNSIoCgh8jOcjvU2bKZork43DB7e1Db1YKCME8+1QwzuzFGIOfmXA7d8mns5jOSBjGTSsYSJ1cxrhjkk8AH8qhuo2bLFMsuR83Y1RtboTX0rO5YNgDcc4xV6Z1ZMhii55OOtd1FI+Mzib50jNaPbsMeMg8qR1FRPmRXQnLgc1Ye3IkZ0kJBHfjAqtKNxIDgFeTz1rrSPmua7KVwg8sqRnHYd6qvhpCrZXHFXZgNzDG0g4BHf3qmXSOclwckAnPY1ojSLK8q+TuJQEnoaqYc8gjBzkEdavTsJDgcgdM1UkywxwAOhBrQ2iV51DEkYAAwR71SNtJJsKlQAeecEe+KvXBVFCAEueox/WoEyXJwRjnpXNUPWwi97QeuAgQ4ABOMDHOealRHBQgqE6k1XCZYuGyhPANWF3IoBI2kEn2rkbPq6Ubbl63AxkqpPbBqd4jIuSABnsOaq2zEQq7oVYjA57VbhLvEMA7SeTjOKybsdigZ2paMJWWVQGBBJB4Ix05965uW0aLdkbjjkdOa9FFuJoQoGRj7xHWsDWtKl+9GNinBAxz704T1sznqUnbQ5XIyATlRziiRwm0AfMeQfQVYmtjHGXMZQgnIYVWk+6HYEdhgV3Rd9ThcbMfkDBIDg8nIyM/ShWQBiAR3/yKTdtwikEnpkdBTztLlgwKdx3q0Z2FIUJvJAB4A7/lUllK8TAlcr1HPWoDgyglQeMZz2pyMxkCEYGeD61LNIo6eykeZdygIxBJAOMD0qy8ecFUKYGDg9R9KzNLlAOwn5gcY64rYjj3oSZACTgKaxkbRY2AcEggqeAD29anXA5ByMbc1HDEbaAIHDMRgsRn6/Q5qYBd7KBgEcZPU1i3c1ikPjiYnzShGeAexHrT7exAfA4LHpjpVjTrHzFZnkVHU7CgbJJ9uxFaUMIO0KqlgCc+uKztc02K8VikZJJG4dMelW0U70BORjaM9hSIxnJJGBgrnp0pYohGhQHCgcZqrWHvuDyi13tkbACQSM5rz7xBdLe3pViGPY56ZrrfEN0bOxfJ3BxhQp71wbXBCZkUB8bVC849DmtqZy1Wtgt1DNIE+Qn7x6ZAojVWiJdSYmLKpHcj096VOQFK5OADtp7hPLjjSLBiJZTnoT149+K6TjYqjKsHYgHgE8kmkZD5QEgwTwAD0NCEvgvwccDPenljI4ABIAySex7VLQrEKKQd2wEDgZPU06ByWKu+AenHT1pEDRyZbOacPmbGMEZIzQtB2GyuSGUkEcY96eqARnAyw5JA6UscaOqhiAQc5PrUcE5MzbwVA4IPc+v0poVhomMHzMAQRjGKcpaMMQvylcfNgjHpg0/crZDEk5OCB2qFiWAGCo9D2q0JoheVUuNpfBYbuRwCffoKHjDEsy5HZh3FPW3GxmLEsBtx7Dofc1FvIA5J25OQOhpkNEUkRYOGUBccN0yaiKhVKkAgck+ue1WZo2ZiSx28E5PTioH/AHYdQdw9xTuKxo+HJzHeCJWBXJOSOtejR7pwu08LgAH0ryzTZXi1CEqAAOrEc4r1DSbgSwKCMNj+KuOvZq53UHZWLZVIgeMhevPXNWbZVt9PlVnVGkfcoOefaqlyh80qJETKZ2SKeTn16Vb8xoNNEWASSOSucH2ry56m8rmS7COTBGCxyQap3kYbe5jOEO4sp4C9iR9atSxESOxORn5cDoKpTyBpCu3aQMls9aqJtCNyvOwCqQpxkZGOtVQFJbIJJycn1q9CjuAzgBCPyqrKjpKQwYOBwCO3bithuJUWTJJABYckZ61E8iPJgDB7n39KmQNv5By2QBjrVe4jLznaARjGc4xjrVx1OeaKN+74IBJJPGKznUoSNuW6/U1Jcs/nEZyOg5qqtwyTAOMj1rtgjkk7D4wGIySSOoI4pAvlsFAwDzzUsgDNlSEJ555x7U1VBlGWyMZ59a2ZA+xtjcXKIWKkt1AzgetdszBY0QEFgApYDGT61z3hq282/DBN44BHTNdRewPbmNIwCucsG6gf1rysQ9bHXSRr+AtQ+wa/bW7nbFK3JHXcOQPxr6d8OXvnNEUGUbBI65Br5IinktL2KdJFjEREh3LnJHv2r6n+FxOoaJb3rS5R1Vl3jkgjsB2r804nop01UPk8/oJJVD0nT0LEEAbjyPrXSabE7TuFUssaqSxHAznj+dYemIPPALAkAE49631kS12EMSDkk56ivyGo+h+cz3LMxEccjsMKoyST0A6nPYV8xePfiqPFHjS80mxYy2tpiIlD95xwcflXTftF/GVfCWgy6VZTb7+7JjZYzyq96+R/BuuTR+LbeSUl4p5SWXJBZjyOR9K++4fyKVehLF1V6f5nsYDBSnF1ZLRH0bbkygBR854ANdDpNu6wupQoQCQO5+lYPh+zDJGQMA5YKH3EAnpmuwhjcRrg5HI5Fc+K/dy5UKtOzsixp9uHUDcCSFKkHp65roordowocZKgHPqKwrKNxcDAwCoYHNb0cbGIhlDEnHJI/UV4dT3nc86Tv1F1LUF0zR5bgPGGJ2qrjkkjqKoeBIHuoRd3ELmeRiASOCM9jXHeNfFR8QeJdO0eAKDCQrtGuATnkn/69elaPnTLRSGykILdcZx6VU6LpUk2tZGjp8sdTm/Hl59s1RbNH8yC3GfYE44/A/yrM0HR3mvCCmRkAEd/xoDf2hqktzKcmRmKjkcnv9RXaeG9LH2cEgkL1Y9eazcuSCiiHL2cSw+mBrVY3O1gMECvCfjv4DJubS/RFKTsVDEYyApJH14FfSH9n71KEkLjk56VynxN8PxX/gm8l4a5tpo3iY84B3A8e/Fb5diZ0MTGSZrgK/s8RGSfU+LodIjRVCBsMSpDDBGDWnHYi2mdkGImPyqO3rWvdWJS4MgUId7LhhwcHtT44VKsxLbwcDHb3+lfs9GTnFSufvVBpwjIqLbfLkLjIyM0GIkAKuB1+tWWiAwASR3JNNdxCWJJC4xuA6V301c6PQhvZzptoZynmMBnBPWvOrqd7m9ckNgktzzj2zW1r2pvd3DAyfIB2PXHvWFvLMBg/LySD0r2KUVFI5al3oN8sHcduQRj1xU0cYVAhODwAM9vXNOjDqCAQyk847CkaUhiAMDoRjqK3ucrTGKS528gKeOetTwKJMk8qRyD61AS3mMrDEnHC9gehrRjiQMAwwCOeKV0NRsT2yB1IIJLDg+gqd7cz/KQGUjAJ7VKM28aAIHYAYweuasbjy4QIGAAVedp9ali9DntV8PC2hiMW1wFydoOQc9D6/hXPzFopjEykEjnjqK9GcpJFhXy6kZx1B7VzOvWCB98YJJGckd+9Si4mFBdNAykj5N3ykc5Hue9dvp14klijlmDk/dwMY9c1wpkeOQqE2r0BI611GhS+bCqNjCnJxVrzNLHQI6ugZh8p7CgH5lBBBJ4pu5dqqQDk9hipzFvVlJ5HQ02+xmza8JEnXrVgdqxhnU+p6YPqPavRtYuCmmI/m7XMgQgjOQQec/gPzrz7wIBcagVDAbUZs9yR1yPSux1eQqEUHcQOQRXfgveZ8VmiU8TFGO2Fdz1BHbqcVr2VyUmWJQ2OpNYpU+eiAElgSCBwBV65EtmCW65XBB7Y5/pX0cWTa5dvZV+0BWXLAgDvTbu4KwlAArZHOKzraZ5ZwxBOSCSa0Lu3MyAjjnNdKdhqPcjtr5doEibsccetW9FlVZ3V+AcEGscQmFCCckHlqvadOY5QACwYkAntVqQSSsdLNcqhIQEL3NVprhZQAQeOh9ajupDsBBwMZPFUjN++QAkKDyDVXOXkV7l3h8gYIPJz2FZGqgo6FOmMFc4/GtFDkMRwAeuOtUtQUcPjcfepY4ozcsV27eeuPWnCEyksoznIPPTFNZmjgMki7D6A5wDVkOsVuqA4LHccetc0incjP7m3yELOeMg5wPpUcOSCCNhz1/rmp/Pa3iLAK55+U96hVioyACMZzjrWJGpLlclQ2SOvvTY3K7sMSW4we1N35OQMMehApHLoASOM9h0qkhWHI6RuS65A6n0FTh1bcEUkqMgE9RVRSckFSATnn3pxwJVAJU99ppsHYsJIHTfnAwMAHIPvTHChiWILMM49u1RrlZAoO2JBgADqfSpDGM5DZPv2rGTJItx8wAADuM1MHwxOOSMcUkqlU3HGQM1EpKxEuQST0U9RWQLUkRSWBDYOMY6cUDa0bgn5wwIIPQelJuWNHLYIIBwQcikgkRCQSCzHOO+KpItXF2ooBBI5/ip8ZGS6NgKchs9DTN5mLIBnuopiAphhkEAgqOhpvQCztOx1jIV3O5mPrVlrgAICcqQATjHPes8SjCqeDnBz3H1qeFxwrYAJ7imjKSuXEd2AVRlcE5JxkCo5XyhA4P1601XlB3AKVBwB6+tEsavlxwOgJ7UzKw6BSzhwASBwD2NWUjDqDgLnPGe/rWahKykbuvB96tJIEcFQCQMcnNILF5gACTwy9805XDH5gACOOO9Z39peWGDpuAOAM1YjujIoIUAEZGccVRSui1gEZKAHOM57UrygYQDG3riqwnDsgMgGBkj1oZwTgHBPAIoAseaQpUAAEdqRnAU7jtJHUDNQMxVRgAt0571G053EMQQewqQsTNnaAp+Uc4HU00yMCSeoGcH+VVZZxkhTyoweelQM7zMoU4/3u1NalKNy8JVYAv1PIAqKRgY84BK5IGOpqmsriQqCAV564z+NVw9xIQqMqOWAG7JAGetaxRtGmdbEkawxqxUOVDFR2JGSBVS6AiIIBOMYI9foKqkvHhyxwh78ZqGS5Zw7higzxjvmtlobqJIdZntpCIyV5z6c/X0prapNLICWOOpX1P1rJvbgRqT95zz+FQWF20kBQFmO4gZHNF2Jwub0WoiNgWO0DOVXsatTOZHCkgucEjqMHoc1yiOskjNuZSDjBPetK11BITukLHaQCAM4z3ou2YuFjdaKMgREcHuOtULhQl0EGFXAbn0pFvjd3SYcDg44qC+cxuC7ZBPBPFJq5mrrQuXcAMXDEB+PlHQVA+EySTnHQVB9uZlZA+ARnr0qBbxGZizZI4Ix1rKSsXylmS4AbAJAxjK8/jUbT7MBHy/ZicEGqdxI6IpAGQckE9qq3LF1AQEq2Qw9vSsi1HudENfhksra2DF7iMESEqeefU9fzrOuHe6kAUlhnIx2561Us4S/CJtUYH4Vq2tkIi753EnAGMYrSOpaSiWdKheIlmxk8EEVtR3IAVzwemDWMzksQqsm0jJA457Zq1DuyATke/Y10R0HzGnJsdS7MoPuOlU51VypAxnoc9RT2J2YGGHck80hd8Zcgs3QAYFbqQc3mVACq7i2eeh9KAyhwACMc5zT2iEuF75yc0wwIrEEA7uSfWtE7idREb3DAMAGYgkjHeniZsxgjDMSME46DP5011CNlPmPqKY0hiIJy4POMdKLkOZZS5IY4ILEBSG54qwkgeQNtAIyeB0qgrksWXYCyntyT9akQlo9qOHK8MFOcHvn3qrozcvM0JbaOcAZBJGDkAYrMntBygK7OmcZqUXZiZBISgyEHGB7fzp4mV2CEAtk5APQVDZKnLuYVzYqYGVhsUEEEDrj39KqrpctwEEALMTjAGfpWzeKZM4UkDIBxjr/OtfQkiiVSTsYHOcc/Sos2P20oo5OXRLu2fDIy7Ryp/vU+zupbaUCQYx6nPPpXf6jf2kaorLHOwGSEOM/jXC60YmJ8gHG4khcZBJzitFCSVxwxDm7GvYXasCCPlXAJPar1zHFcwnYoUnqQetcjbu4cEuyYwCmeD749a04NXZCEBAXvxmrT7m3LzEtxYmEkSZ2k7hjtVJpDG5AYgnpitn7fHdYjC5BXOSOlVtT002rQykq4kG4FDkEDjH1GKGuxhKNisly5UFjsH3RnvVpZwQATk56dOaz5og2EBwzAkD0NQrM5HzkCRQAVBzk561Bi4m6kxy6ZyAAxB5xT0mUkHZg9CfasiO5KxqynJJww9K0UuE3qpGFYctjp+FK5g0TBwACVBIPBx0qG4kKKp2Egtg7e3vThIxUAfMM9SOtPkzsJYnHQjrik9TNuxAGHzOeQBy2aj3SOmCcKecimGUQhizALngkdqepG1iAWDDOVHX3pWRF2QSKuTvyc9CO9CQpuBUZY9vWnoR5ReQZKkAA980GSNsgAIBz+NNajRVaJo9wPBB6e1TWehPdglwdrDqvBHv7UiuJrxY2AGeC2cc+ldpplvHBEoGc45Jq4wTKUmupy194UNrGjRMHbHAPBzWFaX0trdOsjlRggDPII9/SvSrqJJcowyCOtcF4g0+K2vHCHDkbgMdQfetfYpK5tCr0ZctrwOg3kKvYVdFghCvE4wf4R2rjorswzBGQgHjd2rYjvysSGI5dWBOTjgHkcVkoo2tfYvTWzoXVV68kjtVACSGQmPaMcksM5rZi1OO4ZkZQAchfb/GlvLGK7VQpIAwTtOM1Xs79SeS5F4ancXJUOUJIJwODXdI7ZAA/GvPdNI0y+YS5CliEJwMHjAP6816BZsZo0kBYAjGRVwptM5a0OXUe2QCXCk4JBHXFPTClVGQcDIpnnmJWOQQx2hsA5weeaqrO4dy52kklcnqO9dkYPscbNG6kChxsDF1wB6VxHiW7EkRiwAwBB9xWhrHiLcHSI5crhWHOCK5TUriS4kLk4ZgM/h2zVykoI0hF7szSDEyhOX64buK6vSbOJ7YOzDJ/hJ6E1y7ea6hUyXAwARkD6GrdsuqoUMCjywMNuGea4n73U6Gr9Tor3TWEcksQZlQZbapwB6msi2lgVHYMWc9AwwKjvtUuwXgMjLnAZVJFVmtnjUs4IJH5VPKkCg+rNfR7+1juHa4ADkFQT/Dkgjn8KXWtSiuFAiyY8Yz71zsqbFL5wT2FCsTEDuIGMbSeAfWiwKCvubWheHkvYjduFdY3VVjJwxJzyB+HWpdbQwKI8Ag8hlPT2PvUmleIILWyNsFJnQZQbSN5wMjPTPSrtxbGa2Ms6ZDKGwe5q4JPcLyTOdgs5/tEMLIZZFAYlecDrnit2MKpETMMgBjjsKz7IiMTzyORNwsZXjcPT6YzW3p0KfZjO8eGPy5PcUSj2NVJlnSoA80SZwSwwR3r1OytTp9irKC0qje6HgDHSvK9IlB1uyijjZ2llCKB2PJJ9gADXr8xa2tJihDgKQZCM5GOSBWFveVzCtLZM+QPjKwuNRu1QFlV8hwMZPcjNeQtK6PgAgKecmvZvisxbUpQBkZLDtnmvJtRQOgZAARkMBzk14udO9RJdj7jKXy0UNgmLkAHAHORWxbsZgMEgggcdDXOWl0VnEYGGOB0rp9KhNwyhCSM8nHGR1FfH1FY+lUla7NfTiZZCTyBxx2NWVZfOcEkgHBAq9aWLRwhkGB3YkDBH1rPnSTiVCCWJIwOTjvWaTMHNN2Gzo74KOFA657ioJoi0LqSwYjaT/WnyZCqC2HPUYpTIIwA7DJ6Z7itE2JPzK5jIC4TJ9PWtC0sSighdpbt6VGjCIAkqAeef51Yk1CKKAlpxvGDhj0FO1x8w5tkeQrbSMk5GeaRp0KgxOQeh+tZ6azZ+YxeUFGBAG7GG9cnt7UxtYtXRNh3AZyRS5Rpx6l98IDIqZb7vH86Y6HblgC2e3es99fhCkKpLdh61Vl8To0oQDYzDp6EdqtRNYyvsbEjeWACAQcZ9qdMYghCEOB0IPU1zUniSaRiDEEIHIJzkVPbaxPKQjKmwjIAHIP1ocTRRbOjVmMYAK8jO4HkU9ZPLjAOMqcgjqax4bsx7yD80hBY+pFXreQyBiwyBjH1qGjNxsWBMXIJVgc4xjGauJGJY9oIQgdVqpFJ2cMD0BNTwShCETLFmC4Hc+vNZtpHPNtEsu5CcjKYAGDjNX4LSW9jAgi3yEYVQMEt2FWtH8N3OuTJFFGxJbb9K9r8F/DK204QvOAZFAySOQfWsler7tNXZ85mObUcFB3d5djmfBfwwnuxFPfxCIjDeWwPWvXrXTYrGNYokCIuPlA74rQjSO3gMaABwMAjtUcsoYk5Ga9rDYKNOzlqz8rxuZVsdO83oVjEGkIYgKeMntUBaJdxRwfpzVgSAbt4yD0qvMwOSoUjoB6166ikeQ3crTSAEEAkd8jrVO6KswYJg9+elWZixBLAqvQAmqU0pUEFcL2b1rRRFYytVQSxEDAbpzXD6jYuDIAcHODgV3d1KGB+XJPQ+lY95JvDIyrjqeBkn60+S/Q1ptx2PPLvQi0LgnJY5JxXM6n4eijZycsirluMYr0K/lCSHb90dAa848a6kbQuInyxXJPYc9KhUkz0KUpydrnA+J4o45HVFAQZAOcZrz3VpcAqpJJ4PtXS65qLTyEbySTkj19qwrPSpdVnIAO0kk1L5aaPaowlolqM0PS9+DIpZW9+a7fSrFI2OEIOABjuKr6do3kTRg5VMfXOK7Gx09FUMiAOABvA5I9K8DF1uZ2Wx+hZbgvZQUp7jNNswRyWJJIIYDABrUi0xTMGEZbHAYDgVYsdN2uDs5Y5OO9bVrbrGrgPlD1X0rzlc95uxTitHRiGAZQAAR3981MkGdxA3AnBB7D1FXhCPkUMUAIycZ4+lSTQqnmKgIJG5SR1AreKuZuRUWMMwA4IFSeQHbAfJ4+XsamWF8BlGARkZHX3qWGPZGAAN553Y9abSJbKFzpCzwOhRWzyD6VwGt6atrcFG4IPUDj869XtIyzsCQTjGDWZ4i0NLuzkV0DgqVyD19jWtPlXU55ts422Ljw3LG2XlAYbi2MjsPwwK8w1aF2ZnWMoSchWIJx3Oa9huNNWLRJcA7eV/E9q8i1IAsCrsoGVCg9RmvRpbHNKOlx/hbxQ3h7UEnckRDAY56jv+FfQGk6gNRs1dHA3DOzvjsa+afLXk4G71x1r0j4WeMDFctp07fOOFLdSvr/APqrnxEX8SQ6UknZs9YDNEcE4PUAc5pJS5jdiGIHOAcVpJCjxo4OCMEgjqKSaESRMAcADPy9SK5Fbqd0WjgfF900Fk2wEEqcbjnn1rxXVLmSe4JDk9QVHAPrXsPxH3w2qKAp8zGNpzgY5/GvEr5X88FSQFOSPX2r1qKShocWM3RvabJM0YBBUDGCe/8AjXQwMz7UONwA+Ze9YtiS0MYBJyBhfSt3TozIoAO1+mfQ1M0uphR1dkatvbHg5wQBye9SR3GwPEQArHJJGcn1qTzUKnCEORzx1oWNGIZkzgcqTgn8a8+TPfpxsNCkQu45AOA2OgNSRWrvh2GUwQB3B9aWAusAjSIOuepP88VaPmbEKkE5ww9BUcxtfsMRAcHJJPHXrV+Mb0AbqBxnsKqWyhw4KkEdPY+tXrZCAQQQ3Yn0o3IdxwUoQQuQVOPQVZsA3kqZAC4PAHrULyOANvI6Y9Kv6fbiWYKhIJ5AxnJprQwmKsDvC4BIJJ5PbJpllpclvK8khwSAOnXrXZaboodFOAzN/CB0p2s6FHYpE6uCHycY7+lUp62OKVSzsc2JmicAYXJH1NTmdXYK5Oc8YOM1WOfPdCMkHIao3DI4JIJHIyetO8gTRednCgAZHQg1IuPKAcEEAADHGKpwXLspDgKzA9eMUfbGKkA5OMZI6j1pq5rFX2H6gHa1lZVbaFwcdADxzXl+uwjz3y2R0HuK77Ub50tJlIOHUqQT1H+RXnGrMzSFy4IJxt7getdMJWVhTgytbIZGAAwigALW0+jF7RZIwSejA9hWLbSAEMDkZBzjrXpHhrFzaJuVQc5DdzxRfmdjz8VXlhoc5wVr5sLuixhyCQMkCrcErliCABjqDnmtvxF4aaKYPblVBbcePz6Vz5QxXBQnIHU+9KpRlDVmmExlPFRvBmrYMNxIIBzkkd61kvUDhSuGHf1NYcBEQJC5J6EnpVqOVZCDnkAZ964nHU9BpG1Z3JjnO4Aqx6E4x7itgXAjBBBB9zgiudAL7C44XDDBq/5zSRnLYyMZIz0q4NoylGJieJ7tGkcjlQCdx9v61xk0iu5kDKisc4xgkn0rb1idLiQoeCpOMd6wyFEnKBtp+UnqPX6V2N3WplZE1q8ZAYjaQc/SvRvB+r+XEImUAZ4I5yPevP7WSNZQAgBJO0HBz+HetzR7k202+ElHwB1rF3vdGNegq1NxaPWZJk8gOWAHoK5PV7lmmCAlkznHofWkbVy8I3uSRjPPWs4zeaxcHgnGCa7VPTU+T+oThLVErsASTGznGQFOM/jWU8Mpy4XhjkhsED2rRbzC4XaSevHamzxOhd7h8D7xZu1RKS7nbSouL2MQytwrxLsJJHPT3qVC8cSRGIEKxYP1JyO59vStCSxDvhlAO0EDoSD3A71YhsDgxMOScg5zxXJKZ69NW6GOlo7EAggE8k9qlWyWMfMpI5AOK24bMAOhUgrzmkiAVymCyMOc1EZtm1/IzTbho8sgx94cdapXlss0ZEuQgGQB61uzRjzsCPMZGck9Paop4jMwjEYKgZz6muhO5SZwV9blZf3cZZgM59qpxsRISFwMZOexrqta0kbCSMuOQAcfpXMysVYhFCqOqnse/wCNFmaLUnbZ5YcgEH0qu8iSEgHGB0FPVnYKpwU7DHT2qF4SGIA+8evpSHYjghE7ZYAkHnIrvPCdxNJaxQuVMcS7VHcVxBhdE2xjJPINbnha+aC5UOcknADA4JpJtmU4to0vE1ugZWCBW6E+tc4yBMjGMnk4rqvEaCaFnlAIPIC9vauXZUKou8qhOOarYmm9NRiqwAYYYDkV0fhq+LSlWUg9sHNYP2RLcIkcjOgHJI61s6NAjzI6NkAg5GRz/WolLQ2sjs1jVYi5JDE8+mO1TSPuMYJKkc5HcVFFlk2sACAMjOeoyP0qxGAVBHUevesN9yXqXre+8go6jCNkbifSun06/N7CSDkAcY5xXnupTNDtCAnPTB6VDoHiibS70Qvh45CQ/wAxBA7HGMGtIp9DOSUTzSI+ZaI4XCOTjBzmpFBKYHP1qsWMRQuzDJwCuTUzMVXKcnoCa5T0bFhSI4emCRjAHOKlghLK5jUAAgsQKbaKz4LbcjrzU+GW4ERBCkAg+oqrEtWFjAUhSCQDkGrLAgEMCc8Y9vWporNIQSFJABJ3En+dK8gSRTs3mQbQT296aRm2ie3uCxIHDbdo9xU3YFT8+Oc+lU1uDDMVYDO0KCfXPP6VpRBGTJYAn1oaBMheLgEsCR82KcSSd7E57mmeWWuhKTkKpQDsQcdu54609olBYrnJ7Z6VlJWN4yFAEZDZwTnAx+tSIQygYxjgnHWqzSMgAyCTU7IdoIIQAZIPrWbRqtSwZ1ZdrDI6dKQZOABwOgFVVcrgk7hnmpo5WKgrwwPOOwpWFYsQuyMQSSCPXOKmEpDYOSCOOKrZCg4JkI547VZywQDOCBhgOw96pA0EZJAYHk8Yx0pXdy5YgAgYyTUcMjRuWQhlKlcMM8+tSbkwAxUOTwpA5p7iSsR79wJAUAnJOKRcLgkBm3ZDEdPapZNoUkcuT6dabHGXJJUjBBwe9QxFS4WR2YkZDEkk9CaqyK5mVVAEWz5sHq2f8K0JrfZMDkgHkAnIHtioZ5h5+Qm0kDLZ6ms2w0KNxGI5EdVw4Xa3PWqN3Zu84KqCG5CjuTWldqFILvs3cqW71XJIbIBAHIOaIsFcxZkZgQFKgcYPrVYblkIwTkZbNbMiNksemeB61UlgG47TgHqfSt4lepQEgaFw6kFSCNwpRJGWzjIyCQe470y4iKuVL5XtjvUbhYpVjBMhK7mYA4B9Oe9aohpFoskYJVtqE/dAxkelVyw34zgntjrSSGRFBwABg496iRyxeQP8zc9OBTsSo3LMBEUjBgpyMAkZIqVUbcxxgDn61UtsyKjPhmJIDAcCrXKMAzkgjIGOtMvlHHy2cnawHseppZlKOnlqCpIDMT0Hr70jyGRAQoXbwQB196mVkzg5C46kZxUPQERIU3kuSQeuDQrBVyigjPWmmMKykEuOQGxjP4U7BYMFIBUZK+vrWTNENOWYkKCemR6U45bJY4AODmnBkYAr8hHOeuKlJMyliASTuIHANCAYYjtLAAnOCc9KaynhgqtjjJPShABJlgAjcEIeAPT61JCYkUxgZQ9AxPH4+tO4XGBCELBsEjg+ho3HylBbnOCcU4xlCQTkE8AdqGAJyuCOmPQ1dwHRsRGFU8HqD2pVIUCTIJU4OegprHfjGARxx3pvluQUIBQjjJ5Pr+FK1zN2K8zdwNinJA6ZqnLkA4Xv1J7VfuIjK6B2yUUKq54ArNuVMcxBOc84qWiHYV32NGSVAJxz296JiTuCMCM9QOoqEsvJ29TgD0FTcAk556ipE0NRW8yPG7rgj1p0kh8vCAsM9B6/SjZJLtdSAnU4HWkfeigoC7ZGMdqtMhsbHGPOLlShPXjk1YgthcShQMgHOR39BSxWbEkksw+96k13nhHwHPPcJO67VIyAwzg+tcWJxdPDQc5uxyV68KMeaTKnhjwWdQmR5IyBkEDHavY/DvhSCyVcqAFHH1/yK09F0aGwhVWgVnCrhj2IHPFasU8YcgAEj0GcV+PZtnFTGVGou0Ufn2OzGdeTS2GRWn2YEqcZ7HtVuCFiwyxJ9CKXySxz1J5ODnFaFtbqHBJwmBz7+lfKuV3c+flIijUxBlKZLEAZ7VPJbhXkjORKBggjGCfarUliZIxtYbgQQAMEkdOainSSFiQiyM3JB45PU+9UmYPUrtsxxyFHLGnxMMgg5BA4IpvlMqKDwyvuJBxnPQY9qcXOWMhAJzn61SkS02SRqiktuwPTsKsphlDAjPUj0NU44RsJ35YjI46VLblXwS3Hoe9K5LViwiOzM23AyPmP61saa6wZwSQMYU9PyrNi3PEQAqKMgY6Eeta1qCtsoBBB5yR0pKKkYyZfS4J+QHaSM5BxipOGQKASPrn9aoqrSHIOCv61ehZVUgnnoBjrXQoRRyslSNVRiRg9uKq/YTOQUXABwQf51aMh3BCcbhgjpxVu3ZGUgBQQOfc+tZScV0BNlBNI8pslQBntzkmrLaenlsjoMMMFRg5+vtVz7SkeA3zc9aa01uH3hdpbqM9fxrHmXY0UpdCu2nquGKAk9+9V7i0UlgQAQvBJ6VprOgQAsWI7k1FLcxbXOMSY+VieAfXHep5mUpSOdurUCF0UcZ3DPTPrXMa3p0FzZyrcBiiAsWC7jn0x9TXbTbSOWBz39ax72FHBBZQCec04T5ZJnTCVtT5u8ZaSLWR5ViaEdFUJkYJ9O1edXkTx3AAXAJ5J7V9DeO9FedRIikRMCCM9SP6V4rrWmhJGLbgcHgjpzX6tkOL9tT5JPY/TMmxUakFC5hxqS7bVyxOOvFErJ5jB0yq8rnqD+FMW2DSI7lg0Z3DBPHvijDyrIBA0Y3FQWGCff8a+zjbufU6dTF1mRMZIzk/lXLXAw5JBA9PUV1esI4jeIRAAYJYjp681ydyoGFByGO3d6mvRovQxnbZFcEEoinDHOB6gUgjC9CCFOeeMmpbcIolRWYsjEHcMEe1OAMygbCoJ+YntXQZC5ViBnAFXoHUQCMEkgls9TzWesQVyvBOOD6Vajym0E5I68dRRctWLcaFpUdATg5B9DSm1lEz+YVRyCwOetJE0pUlwCg6bRjGakESE4U7gRwWPNK5skCAyAAkAAcjFPjyrkuwVMYJAyV/+vUchWPZmRULA4yeoHpU8GHJycggDPrTuacpE8hCkK7PG525K4JH0qtcqAqt1DHAz61baIpEFLbmHc010R4iCMuvQ46CpuIyiqswGMDOSAeTUpiWNS2ME+lOYEMABnnIwOp+tKqsxYvyQcH2pvQT1EjCJHsY7hksM9qjyG4xgjkVOqMWK7QQBxSSqVdlIBOOorNspIgUByMjgdcVK0GxCySlgRkqBjH40xBtPB3f0FTqVIGRjHORU3LWhHEVEYABMpB3E+nY0tqrTqHZwgAwQw5J+lOMaMSQCCeMg9qYjFXdAMMpOD61tBiaZqaRdGGUoSdvXJ7muxtYj9xl2HbkAjGc964OBmQkkBiRjB6Gut0jeAHZ97MB3JwOwrpiz5/MKf2zYjdUULjPqaieMb2YsQTwARwPeoisr7mC4RTjJODmlkLlSMjaB3POKq58615jkJiQjJBzncTSkBCXV3DY/1YA2n8etRCYqpAJJXBAIz+lIkxdgCpJA5b1/CmS9RHYlwTlCQTnpg+lNj8tsLnJzwc9KUSCVgCMMOOR0piqFm2gZK8kgEAmobM2K0YkOCSAMnNRGNQAcAt2A781OWKqVYgDt6ioXiAXBOSelZlw31GJIsTbwTtU545zWLqt2NyZDFXOBzjAPcitXUZ1itSnlZJGcg4IP1rnpJHnYCXAZfmyBwBWE30PrMug1G9iExkKSUAOeaa0ITLr/AKsDPP8AWn7vNLKWOM568AVFLuZWjVyEI5JHWpSPbQyb51UE4cdT7VXLlsAkkdN2KsMTGhyCSRkEjqKjVS0QJGDmqKERC+8x7cqcEdKjlITjPPU8VIT5O8gBgeuKgRSQ47HkYHrTuS0iNoyykAgDJIzUTsMDJx249amIHIIJAGBUTwEKoZcsCG57e9NO5k7EcjiNlAyy45PvVafcwBB2gHP1FXIyruUPAH6mq0jRFiMYGdoArSJzyZCBli2FJzwD0NW9HdGvniUZK4LZGAM1EoAUZAAHIPrVrSEEt8AQEVhgj15rdNHBVejPaPhbphm8RwToSFhjyjZwWY8E+wxX0zZsTbIqjJUYJ9P8a8D+D1o5vVbIJVRgucZAPSvfoBJtGAB3BHY1+H8W1ObFcp+eZjK9Sw8llQkkk+tUZ8qxAGQeSfTNXJJJPJAblNzEDHQ8ZqnNgAEEk9Pxr8+Z5SRQl/dquCW+bBI6jqajkIfbgEBckDoCTUoKI7KACTycjuarSSiMOH5xkD3qo67GsYmNrGmJeKWOWIGM+3pXm3iHRntbgsh3xjqoHTNenS3BChSCMnArD1jSmuVCgAOxwSeg9Cfp3r38FiJUZK70PewFd0Zq+x5DLfz6ezESbeeB610/hj4pSWMsXmzYBwpBOORxwPrWJrvh65a5ZY4ywHQ9iKyYvC+o72dY/LONoJGc19xFYSvS/es+258JWhabWp9LeFfitDPsLzBQcAgnpXqul+MrK+VDHIu0gDg9TXxDbaJq8BUKzRMCCACT+Brt9E1vWtOIUFlfrkjp74r5fG5ThvioTPk8ZlOGlrSmj7Os9UifhQM9S38hV9dTR22gnPUjvXy5YfEy/tUXzXYjvuzycVrzePNSKOIhmYgEAk4H+c181LLqidrnzFTLJc2jPf8AVvEttpsBllcJj+8cZFeDfFD4829mk1pYSnzGJJKnOB9frXF6/rviDWUkiAJJ44zj+defXfw61a+nd5vNBIB+dQNp+o4x9a9bBZbhlLmxFTTsetgcuw0ZKWIkcj4h8dX+sy3HmsZHZskk4x9K5tZHkfJLHdwwPevTD8KZkBEhYMRySMEn60lr8M5EYKSCgOCcciv0ChmGBoRUadj7qjjcFh4qNPQ88giaRgqhmIUkDHQD+VaGkWDzXKBwEAIJX8a7+H4dSwyOoLAHIDLxgHrmtTTfAbQXEkpThgDyP8+lFbOcPyPkeo6mbUeV8rJdLgCRIFUADt6VsqQFCsMDGeKmt9Glt484Mh4wCMYqRrV1+RsgnIxjpXw1Wsqkm7nylWspybGW+AQVJAAyPercRYZIyQc/hUcUBijRAhAQYC5zgfWr8Nq5ZQeARyO4PpXHOSOOU0PsIzJIoBAl7E13Gj3T20ao5JboCTWdpGkrHGrOoZwOCR1rVaEFQF4cH07V5zrWldHDOaloHiO8E2mylnJwdpUDn3r568Rzh7iZ8lApKgMMZHY17j4kuTaaPdsQABEf3h/gPYj1NfPGvzG81RwXZ41QKpPGW7k+ua/SuFqkpc0mj6rIKd5ORjPMbqYAtgfdUZz9avWNgckhdoPJJHNOtbZWkVyrF87RjjJHtWjG2eM8nke5r9Ji2z71tCRhAxQDIB61YU5AABB6/UUkaFAoKAEnmr9pY3E7oQuF3hSp4G0nk/gM8Vok3ojkq1oUo803ZFa3t5b2VEBCHkkkcYFdFa2cdugAQvg5JA5NOS1hsmkCKWOcLjvjpxVhZA2MAYB5OK9GlRUdXufDZhmkq75KWkSQk7TgZX0PagEkAEAD0JpJHUMADkemKCSHAKjOOo7V2HzLkMkHzFskjPQGpGwxHBz3HpUcil3AAJXvg4zUjyCEKVAVcAYznHoM0aEXEZASGH3eh9qQ4VSFOCO2OlOJIUhxtOTx6Got24BSTt7EUmikyMTBnKBSRjJbHAp2cYwc+ue1PiKIcgEOp4DcZqCRtuHIIHPSsJRGQyh2DZGR6elVGmXBUEgjkGpbqYxgHJCn8KzmnCsQRhj1GelZMuw8SFFMZA2sCD7g1XlcLuUcE8fUUkZJkBzgDjn0pzFjwU+YnA47UwSaKoJLkAkOBgADpUbkRsVYEnufSrE8ywsCo565Pb3qHaJowQSCSQST1NFi0VnZmAKDgHJz3rNulYhiAy5GPmFaMy+UoBOOcY9aidSxZXIYAArjtnrUuKOmEjImiIGRkADBB7mofLGCWAzjtVuVX3AEFgTtwO3vUc8KtskB2IoIJHO4+9SkdkZmZcM8TgkZGPy9qRF8xlcsSdu0c9ATmnuRKNxAJ649PWmLsdxhgoxyKUtDojIytSjZ8KXwMjJ9s0zI89sqAiqAu0YzVnV0GIQDg5LH3GOKrINxUk4U9zzXFUV2fY5Y/wB2PTC7SqgLnAA7VZUEuSwAUdgetQKAqYPBJ4JqdBlSCCTjrnrWHKfSw1RfjgBRWABDcE56U9kAQBcEjgnPSq1vsijAICjHUcYNTxBZJCMEgiot2Nb2LFsD8wIIIO0HPWs/WNRCAQgEP3NTTXg06KRyd2AcdSfqB61zd3cvM7gNlyCwJ7mtoQbZzVGrGnp1wWuQCmBnls9a3WYuFI5Tdgj0H+Nc1pHmecF3DPHWumCldoAyV6jHWu2EbHxOaq00VJsDIAIVWJBPOc1VuYyyq5AJIyOx+taE4cKeQMjsOlUpXLyMoUOqgckdDWyR89YozuGRSpyAeT6iqskKGMnHBHGT1FaUqhsAYAHUg1RusqPlIAzyD3FUjRMpS7QiHGAvAAquSwUlRuGeh7irbgTEIcKo5NVrpRAqZOUOc7RnHpVHTDUZNKvDOBkjiqryAjKIct8pOakZ0dQHBIx0BpsjLH5YUAqCASMjI/xrKex7mFgk0MTMagYyo4PtUwHKkE5BAJFMt2AVs/MwOQcd/wD9VWIIg65yTjnnvXHI+lpIvRcZJB2qADgZAP8A9ergYsqhQVQHO0HqT7VDAcqFIwxALY7ntV2HY4IBAZT93ufesZaHckWdsaKiBy7seBtwB+NSOqyoUcEkcBvQ0kWHySSxA59qnXaRnAA/lXO3YbRzus6OwLsUI6McjrmuWvLR42LhSU6ZHQV6YyKVOQWB5AI61j3+ho5cKCivg4HQnsTW1Kty6HLUo82qPO8iRCVIBzjjrQVO0MeQB82OMCte+0gwuVRcLuIJx+tZ80JRskcLwAO9ekppnDKDiQP5gyQNxxkVNGBJglwrgcgnFQIzvIACVUjFTGEKoBbJI5GKrcjYvaZOsbOpbJPQiugtlSaAEnLggj2rloisShkDEZ5JroLCUGIOD8x5ArGaNoO5qQxCaaNATnBJAPp1rTt9MMhJeMMnOCewqnZW4ZVkBwc7h7Gt+CN/LYF9gIweetccnY6UgggiiiRFULGowMcUkYfzHBQqo+6c9R3+lKsQ3JmUDB5TGcj1zV14CCCoBAXP1zQpFKxSKlWXBxTJC4YtuAXB57VZWMEAqN23gjPU1n63fxWGn3BlGJmG1V9M9/rWqVyZSsjkdf1U3VwYcAKmeR3rIcgsADkkAcdqi+eWRmLbmJyTjqKawfeqqAhOccd61jE8ybbZYjlVPnAZz0YAUryBgCpJBOSB7VCqSLgBxnPzcdu9TSxxxupjJQjknJJNaoyFGJMEdSMk+9Sx5QjICjqOc/So4osjfnf3GaftLZfOCOAKpISaYNKAWJViR1AHWmLGH/eB8DOcHtSxgiWR3XK9Cc4x9KR8bSQzEY4AIwKYXJDEu4tuAAH51CWEwLlSuDgg9adLjy4wAWYckKetGwthQMHOCDSLTGwscg5yAevoKaJQys2MkcBR3qdUjhPlhgCScA85Pemi2PmIF5IO4e9Fw0IH8uQRvuA2kgoR0PrTXK7iCMHoMd6lYCQBTgEHOQOlQ3CsuxipwDnPqKLk2QyVQMAkkHnNQud4AwVJGc+oqWRBMVG8ID3JxURjKEAkuB0BPQUIWgwExyBuMDge1eg+Fr1bizBDgsOMEda89dCMkHIPBU9q6HwfeplwH2PG20KO49TUVI80Tqou0jtbkzRShw6lQAQCMjNbNzLEunW6EBZPLwwBzn3rAEwlbLDcQOnUGpS5nUICcgbc56j0ry501Kx3unzWuLcuBGXCgqDgjNZhiEsqsDgkgH2FaLxEKYwOMcVXtLdwXLgqcnBIxQopdTRRSGyx7CQpAQHaDjr6cVBPbksSCCSM8+tXTGHUsQQ7Hue9EVuSCDksT1x0q/mDM17cRbZCcsSMD0rP1vy47ZpHGGAJXB6muge2WVMOSpHQ+9ch4ouTvEYcFMZB9STj+la01zM5KmiMIsZgQwYFfmG09aYrod5KFSOASeo/pTlG/BGQM449utO2qqEHgk16EVY4GRoEYIcknow7VIgB3M3Bzge//wBekfATaAOeBVjSLd7+/ggUZbPAx2HvSk+o4rWx1nh3TzBAr5ARxnLHkVpXuWk2oSQABuPFTw2zGBAighcBgeOKJwZM5xnsa8apdy3PRjFWRRkVJoHicZcjbuz0Fe5/BzxhBFp0OmPhZLaMLvbqVHT27V4gtuA4LnJParGnahc6beGWNyAMHAOBwfWvCzHArH0XSbscGPwccZScD7k0G/huIxICM43Ek4wB7/nXB/FH476d4dsmtLIGS+kBVZN3yIe/bqQBz7V8+6j8V9VuNNNsjsikbW8uQqWA6DI7e1cFq+rz6owkkct1PPORXymC4Qj7TnxMtD5HD8ONVOas9EV/FGv3PiDWLi8vJmnklOdzHO31x7ViQXQ067jlLZeNgwIGMY75/Oi4kMQJQb/XIqpcK9xbsCVyw2jI6Zr9So4anTp+yhsfVfVowjyW0PrL4eahDqFhDcRvlmjDgjnOe9dz5u1QQQAeMenv9a8d/Z81dL3wxZQOuHty1tIQeflOM/Q9a9gkCNtUkkjp9K/Fc3oOli5xXc/M8dS9nWlE2NMiLoTkAjgEVR8feMIfA/hibUZiGkIMUKEZzIeAcVqaTHiMhTz2U9D+NfMvx78cL4g1safExNvZueAeA49T3rly3LZY3ERi/h6kYHCPFVlFLQl+FniyS88VXd1P5gnmk+aU989R7ivpW5ugNGTY7Nkhdw5JJ5/KviTwbrb6Z4htHZsRSPtbPqelfXHhy7fVbNC7bhgZA4xXr8SZf7FqpFaHr5tglRs4rQ1bLT5Lq6iWKM5DBiQM7hnpXpul2PkqiKFBc4Az0GawfDWnL8zgEgENn0H/AOuus2iBA44A5ANfnknd7nx1V62IpFQM5YYYgknNY3iiyN14U1YByipEGwDwWzgcd8ZNaMk5ckjgior1XubS7hcIySQuzRxnA4UsD9RitqK99WJoNqpFnyRr8LrcugyCGzjHQd/5VihWR3JOUUA/ma3vEscseo3Jc71DnBIxxnpWBcyGRcKeOCVHtX7dgWpUI69D98wMnKhD0EUFnZgchSAQRWP4gvGg3xRkkHk9q0JLhbeMlzgEHHNYN4/nSlsbxjp6V7lGKumz072MKSFI8kuSW5yTUIiErECQByMEAYwO31rVuYEkjJCkEjpjpVZowEU4AIGOnWvSTIZmMwRyjHBX3oOOFGeTuHqf/rVPMgJLlAWB64qFXUyhiNhBC7M5P1+lUZNE0FuZZN2cHG05rThjELJE4ySM5Pcf5NNgjQlSSN2ec1c2hnUjBIGAfSkzFyHxKMFApL9vc1LKSsSgnEgOGxTPJImdgxLxgAkHG2hchlLn5zyST1NSncE7ki4Uk52buTnuahuIg8bhiCD0OOlWJQJyBgA4AHPWo9kiI6EAHp9KY0zj9QtSspypwDWhoBCykk4Qdau6lZrPEdpwVIJPr61Q0GNRqEiE5AG7Znn6kelSrm3Q6ltpUuVBA6Af4UscioQSSQex4waR5k3rtCsScMVHQ+9NJRs7mCgkcnvVGL1On8DD/ibO6AABMMT2yf8A61dNrF0pvZyG8yNFADgYJI4/Lpj61zvgKKKO7u5GDHzEKjaerAcA+gGc1fvnWUuEXBOMqDwfU16GHvHU+SxsebEXsTWAeWZSBgHDHb0PvW7c2iXNsquOOCe3SqegWX2e3C5PIwe+Qea1LpUZQmSVzg19DQ1WpxSdtEUTYRRxq6gqwPOD1rUgso5YVlJbOCoG7GfwqIvHFEwRAFUZwo6mrlj5bhCDjIyeOldyMm5GLqdsbYlmQqD2IxVC22JdROCSqncVPGRW9rs6urxH94SNqn09/wAK5xY3iUFTvZRgE96NjeDutTpXBkQgA4PJbt7DFZd4h8xQHI2jPB71bguFuI1KN8wwCuelMuLYFsEhD3LHpU3JdkV4HZFWME5Iye/NNv5UKohYBxkn3qP7QLFXfO/b1HXIqnJIJJVJJJclix7A9qHILE05H7pGJAYcbu4702NR84ySR0zzUhAkcKw3kDhiOAPrUqxAqSMA9PpXPKYnoU95kLK3YcY7VIYn2gqQRiiSM7OBjA5bsamhj8tGIGdwwSDnBFZ8xDIxmPqeQOQRTPPO5sMMY4GOlTPbOwDMwI+nNQvbHoFIBHBo5idGMWYrMocAquGOfWnsysXdAAeo3d/XmoMvuZSF2AY6c/nTZCAu08gj9KrmFYsB84BGQOc+tK8wLjkgkZOKgLK0YAJyOfrQsRcgluT2PcViTYsyb8IFJ3E7gexpywgoTnByQQvSoxIcgBgFA5zTA5XJ3ggnO3HWmkFn0JfJfkAgnFI0QVQSMkDmoy5Dgg5XGSen1FIzu6kZwOowetUWkydRiKNg6l2XLAfw89KXcEBDDGOM1AgUYVCxPU7hgZ+tMknCsSTuxkEA55pWFylt4htRSAGHIb1BpJFETBgcgcYx3qukxYASHIHIHpU0chXfk5GM/SmkTZkgndQRgq2OtODNvBYkoQW256E9Kq3UqlgQSMLnI9aRJDkFySwG7rwQaYrFxJ0IIY/OD0IxiqUk7DBA2nP501nG8k8nGeO5qFxJksGBAPRh1qrC5S0JRIAMkNnv3qaJimSBk981mIX4BOTnkCpQ7BmywAHRRV8pLVzSM0agsTgDnFO+0qCCxIXGQQOp7CqXmCRAGwSQMgdqYsroxBIz0HPSosUomlHeNMiiRTGSOQ3UH0p/nomxAclRjPpWW05XJO0nP3s8/T0pXvAVByADxkDpnvmoaGlYuzyLnC8t7d6fLB5qAqOcAt/WqsMkQYgnD5xg9TUwkG4AOVBGQM5NIFca8WwIoHzMcD3pbNo7e4SWRPMIJAAP51WuL1UaMIMkgjOepHU1UtC1zqGGcoFznHTOOBWsZG8bm3e3LvAQBwTu5H5c1CiyMSSQQxyfrVyK3EiAOnysOQTnH41AAUu5oQAUUjay9CtarU3TSKktoZWdDyDwaiit/KkYYKt1wRgmtqzSNpxFvUyj5tvcD1qzcRAykZySQCTzkd+avluTKTRyMtuxkBU5DHknnBqNVm/elgwAGQcHn8K6+Gxjjz90Ann3q2YICAoTDc4PpS9myFNPocVpt09hMlwQZDnhXXoO/FW9R1BdSYLDGWOMkY4B9K3bnS4JHJfBPJ47U3T7C2hnjMUYUlsbl7kVShJCbjvYwILC7lRyY8KBgHvke3pUtppUoyXJHocdK9H0/wAIG5uEJcIhO4tjqCOlXbrwhBago7eajDJIyKfs2znliILQ4Wz8MPcwkFjK3GMjOatnwqLaMuYscY59fWu90XSooIwCPl/mK2ptKtp1KmMOBghX6GtI4dvcyeJiePtZmE4RNvGCCMZoFuwAGRnqcdq6vxXbQWlyAsY3ncp55zxj2wOe1WNB0BDZCZg87k5BwOAeSMeg6U3S5XYv2yauccgl5coyoTxkdadHhSxBIPfPIrv5NKiuoG2jIUgMMdK5zVtIeKYhLclD3U5/HFLka6DVSLZlRud5GQUPUY5qeWSLgAbgBjIqaDR5JAABgd8dqG0WccxjYow24jIPPIqlBg5RIYbN75gqIwGOSnUD/Gp73QJoIg4UyjGQAeT/APXrY0WVYXCSKEOR2610q2sTYLPhG5GFzWqhLqc06rR5k0ZjITG09MY71A6PGXJjYnjaAME+oB/KvQrzRLS6VhEgVs5MijBJ9653WtCW0hVkLOM7RgnAA6HFP2bEqikZ2i6X/aTvI4ygGAoHQ98+1dXDocSIFMaqcdB3rkrLV20i4C7S4bgBR39a7LSbgzrEzbnLMMAnkZ9/ShUu5E7rUpTeHftAGyMAHnJHIrldUtG024cMuB94nHr/APqr1RrQfOrNgKdueoJ+orC1vTxOrkICoGMMASR3Faey0sjONWz1OGsbF711Cfc+8WP8q6m28Kh4lYOQcBiSMfl/9apNNtI7Y7lTAxwAe9dBayl4ULEozYIBHf0z9KUaPcqVXX3Tkb7w4ACik5zkcVzmtaCmn2jzhSTvCkgYJJP/ANevRdXvYraLeAA3ODnHIrzvxBrUmpJsLYKksFzxnuSK2dBKN2xwqSexjLpsrKXYgEcAA5zUX2V1cAA9ycVrw31r9mVi+TgKQOcGqN7eWjghQSQdpIJPPX8O1cDujthWlsRRXflEgEqcY57itfT75LgBCAyEEk8cGuZluA0bRqcITnB65Hv1qexuBEQNwUkZFNS7nUnzbnRXlkuGdAHjAwc1iyQGIO6oqAHB2itu2vQQI3O4HGT2Io1CwHkmaIfut2CB2PYVW+qMpRVrow4ZW3EsMDNWBdKxDHGAcCmPCqyEsSSB0xgGq4yRs6KTkVk2c0lc1Ir0uCigbQcgnvUkVwSxUjljkjPWslXCEgk//WqzFOGIIIBHAyKFqYOFy3KTEwbAcE4xjpUDTlCSTliScD0qH7ZK0xVihbjAAxStFPPjK4IOeOOtOxDhYnZztLEg55war/MzAkKUPOD1q5/Z0uwnAzj8Koy5g2qTuJOCW7GqSHbsPR0trhJ2IAUgEH34/rXpljCt1ZRYKDKggAgk15YWVlZXG4E7ifWuw8OeJoLS18qYAnHCk9D2NdFNNuxE4s6K5hSCMKU3tjII5xXnviG7jk1CSMq4kjXaQ3IGeuCPc1t6r4heUSIMqg4yD1H+NcpczGYMXJD45NdU1aNrmcYyvcz2szIuRl2H6VWMk8DEAkg+3erjSMrxFGKYOSQeuPWoZCGYgk7c859K83VHZGT6k9tqG5F3nZL1I9T6VrWepuiKWIOTg47VzE1v84cggg4GOtP+3tDwSCo6Zq4ysdHNc7drwXZAkAc5yD34rpNN1WWKxjR3DjoFzwD64rzSLURKQygxqMZwep9q17HV3TOZNwHQdK6oTS3ZjUjfQ7G+1mNAIigL4LKOxNc3fXstxcA72BXIAJ6E9akF3FcjhiHJz9DUTQIWcKSQRySOhrodXTRnL7NJiQacsjCa5m2xKcsIyCSB2rIuczGQxhjFuyPlI47cV1uh+H3u5smQpDtOT7ntVvVtPsLAiJwwkcDYEwMt7+1YNyZPMoaHE6fqQsHL3MQbaAAFGCB/WtK68TRNARFDsB6Ecc+9aNt4XQyPcTnfGx4UHGKzfEkNtpyIrgOocACIBh7nI69qy+Qc8ZMvaTarMhmm4kIycjgVn+IdRid3jiZXRlADRnOD3JHalOsqsCCNpHzhQWU5P1Has3VYZZoDK5AJGAFGMDtS17DS1IUDyRg5DEDnjGfeqkqu4KA5HXPvTEeSNUXzAQ3BPr7VYjJjjIwACSQSOn40rI6EXNEV7nUIkcKWjO4+me2a6y/unlhSJAPlByQeMfSuR0iznubpXRmRMgMxBAx3Ix1rdu4pFPlozO74APQ4PTjtVxcURLUofaEdGjBDFMjI46dq09GupbxxAXZ4kG3b2XPpTI/D7yxM4YCYnAwen4dDWn4UtXtY7xHQSSMdoIHEZHf8aHJdCrxtoa+iaPLaeINNkQKxhnEhLNggYIJHr1H516fcTCC1vyRgtCyqT/ePSvMtEu2i1OyLhnDSbSW52tz0/CvQPE1+dB0a5n+RrtkIjSRcqynrn046H1qIrnkjknzOSPk7x/eCS7lDxkSqzKwbsQea82vbpMMhjCZ7gYzXceOrqKUiVy2JGYlxySTz29BXCTQ+YAQxIIwAf5185mj5q1j77L4KNJEEVpbyyAsSoBBJHGK7qzv9PsLaJIXyVAy2MlvcivOw8u5xOAg6Lt7gVbiuzEpIbnsuetfPSg7nr8vmdxe+Kk8hYljEgjyQg4HNYd3rzuQIBtBBz/sCs9LxJMg53jGQBweOeainQDA4BPOPako+QKNiy2oSlVeSQ44Ayep7Uv2ucswL5Ofu+lV22fLGQHbhgp7irIILlgAGPqOBWkbLoWPE0m3BfIHzEHtWVqd2z7Y9wJJ3DPp35qzclkVyeT0JXoayLgFiApBAGB9K0uhWLKiMJyolwD3qa3OVyDhyMY9BVOFGiQMBk96njuHV1YfKAc/KOlSZSTJkXe4KsWA6Ad6QxMWIICODggjGD6U4kcP0fJ6cZqWOMMCCcbjn8ahu5cG0RLEQ4zwBwTV602QyBQAQc4bvmozCcgbiFyCSPSrEijzUIAUADgDvioZ2KRaVznZtYHue2KvWsZ8skkg9QPWqqOHAxhCBgsT0psuopbbVEpZl4GD0qOW+4ORsrMSBk5PQn0rb0CLTbifN3cxW4B3NubGQO+a8/l1uadXSIFUJBJI5z6j25qmZDESwPzjPJPrVKlCXxMwqU5VY8t7H1j4U8c+DdFsViF5C0rMWUnjIxjIPoDXd6T440TVEDWd7FIc7Su7H/wCuvhNryUo0YYkAYIPTBq5pmt3WnMDBdTREHIKuRj8OlejRWHpKyR8ZiuF413ze0d/M+9RceaHdpAwZtqsMAZHb34qRtpXO4KwHTPWvkzwx8VtRt4kjup3A3f6xmyXPqR2NemaL8Urk7SAJ3AGC2Mf/AK67vaUl1PmK/DOKpv3NT2Is3lxsSGAPAU8imsUZgGGCDkVwMfxGhHJIiAwuScgnua0ofG9lOqsrhnA5IPBrWLjL4WeHWyfGUd6bOku2i2gAZJJ75A9KyL0FI29OoAoXWYJdjRSDlQSPQnqKpX2oBQQTgZ5rVI8x0KkHaSsVp5i9ujk7XI5UDGDXPahckk5cADJAHc1b1C+EQBByOSa5LV9ZSDKMjI33tzHqCOAB/WtoxZ00qT6md4h1U20bOzBTnAB7+9eP+LNVkuV3od6s+zGP1+nvXU+J9Za83qm8xAbipbOAPTH8q8/1C7kfcrqCCcrgcim1ZanuUKKWphTrJc3KwxthtwBXAJI79e30rr9I0MWMACoEY84qt4d06R2kd3COoIBYdBnoK6eGEylEBygwpI7V8/i53fLFn2uWYJfxZojsbYMArDJzgEDoR1resbXy0ABxk8gj9adb2zbEQBSFyQQO1aNvb7OS28Hk5NeO15n1kUoosQbW2pnBHX3q0EOQTyBwOKSIAISFBJwC3oat4IIBGRnH1qkiZO4QBWlGVAAHI9aXy/l3A7tuQMnpThDncSAAOTQoXaSh3H9DTuToRkmOMsTk4OMdqlg3ELvADYBBU9QaXyGO0A5JPT0qzHCykZAA74qdSXYlhg3EEkE9PpVqSzSaMK5IUHPH0p0UIcqRhSPwqO9kaBSVOCP19q0hfYxd+hzni2xFrpLmIgAkcHrn1rwDXNi3EoIwXPUdD717v4nnV9Ic5Yy7s7Sc5FeH6vbu906hSxI7dq9WnpAiSdtTDKFUbBy6jAJPNJbXBsrxLsOUlUYz6VYmt5YShKsoYcH1qN/3uAygAYzgdf8A69U7HO0e+eAfGEWt2YjlcGcKM88gDoa7po02AIAcfNuU5zkcV8t+GfEUvh/U1mRCQ7BWGOi9yT6V9OeFtYttb06CWFgysuMg5yRXlVnyytY6YVNEjkfiNYFdPV45FEhHIA6D0NeBXluq3crKpUBucjqfWvqXxvpQutEmESAy8EZ5wAeT+Wa+ctRsRHqcznJOSoB6DFejR0hcnELmSbDT4yu1Q3zkcCuy0qwKWWE4dn3NuH581y2mGOO5iWWWGBSQA82SufTjmu+tmAjUB1cj7rL0PvXFXqNNJE4a3MQogVwAA+Rg5OMCpWgGTgZ4yCDUm0KcEjJOOKsW0DOzEjAU4A9R61y3uetz2KMBdc4GQD06ZqzEDjcRjv0qeS3CglSAfUjrTFliUBIwSVUsxbgZ9B6mnZhzphFnILgAk849K0BblLYgMplY7lYA8D0x6VnC8QAMoG49QT0q1b3ocgDlh156VSdiG5dCZbZ5MhDg57iuo0W3NuqkhWJ46VgwXByARkZ49q2bC5O5UPpkn09KV7mM5SZ2lmHMSvEpJ6ZHbFQaxGTb5ZSD1Oe1Q2E/7oAkhen4+tSX1wHtWAfAAO4jgkHrW8FE5GjkbyIxMCRhj0JHJqi5cs0hGVICEgY4BqW5IN0C75YHIJJ4FLdRiKMMCDkbuvSq5L7HBPEwpOzZVkALAk7snAINRm4AclyCgG1cHk1j6jdMSpB2lDkbSRzmse8ncYlMxRhyDjOD6VrGj3YoY67900tY15I1kiVjIcEEAZwP6c1xlxIskofOAe1T3sr3MjM7b2PzE+pqvHEPKBZcgnAA7VTpxWx6NKtKa1JYpFVCFHl5B5bsa9H8OQpJZxFSQVAAPqQOuK88jVVKAtlhwQVyAP616F4akP2aI+YHLDlcYIPas435kefmivQbRuXVr5kRJQgY5zXBavpT29xI4UJFnIJPU5r0WViybSpLYzwetcvrduJAY3cKg+YZ7mu+UedHx2CxU8PUujkZrho40CAq/Q+1TW9wAQCATjJqC9g+zTHeCyMMjnrUUEgLAkEAjHNebOPK7H6Lh60a0FJHQWk580AAkYGKsyykIysRGDyGPYVgw3ToFJbbk4BX/GtKCNpbYpy5CkDce/rWaOlpHL3twr3G9gwIJHXg89cVTYAlwSWJwQ3TP4Vb1GGSN3DnABJ57VU3AoqsMMOAfauzociWuhfgUb0boR0OOla9tFtQHgnrnFY0DDyyxIJBwB61sQsWQBDyRyG7D2NYs3SLxO6BgHJPU5FN0y+NvOhkAdGO3B7U6JCRhhtHQgnBontljjDxJgZ5PbNRJjcV1O5s7OG5RCMZIz+VXZfD8UkJJXc5IwCOMd65nwxrAVxExZiOjEj8q7WKYSkBHBI6gnoKyjZ6XONxUXaxnP4YgndJJYg0inKsP4R6VBH4eRJZJCWWRz1BwAPT2roEny43HK8jipTKrjG0Becj1rZQQXsc/JpCpuBjJdhkEHpUR8PkxrIF5PGB3I611KOHVQBwvGG70SFQWJIVOcgDOKapofMuxy0ei5cAoEHfNOXQI5BkKA+SOTge1dKLQEvGwJZVD49VPepEtkZASApPI9xWiVgUonEaj4dRYyHAGB2Fef65owR3KAKRk8d69p1GBWUgnt3FcJq+liZmUggZwMDp70muY05lbQ8zazKhQzgH7x7D86dJAWdEXJJ5BUZIFbOqaYySOjJvRTjI5zWXMrRTAqGxwBjtS5RrVEbqI43VVKFDglj1NR2swgYSOxVFIyw7GpkjRd7EOZS25txyPwpERWdjgkEdOwNNJIHE27u9M9kkjneh4AJ5P4VkGXc+EGMHIAHSpRsfagJGBnB7UkdozSHYCT169qozUYxJ7KJLiVQzYlxkDscda6XTLdYow6gFQNgAHT8Kz9K08CRHePcAeecYrp7aJEICoqIB0HQ+/wBaynczkxbYorglSQevbntV1YxKAACADzg9aZHGSxC4BzwuP61pWsZCknG/vWSMuYytQtwLcuwwucKfQ+lcFqJnhndiM84Bz0HrXo2sRiLS23OABIWxnoT3+ledaskkzkI6kKcEg7geeRmuiLaVyee5zuQHJ65GBmp4kCjJYE+3c1HHGLhcEkEH06/jVqG2KMp44657VxpHsW7k0OHRlA+bGQB3q8SQsUgG6QKAV9D9aitYWYjYpAAyT7VaMYzgnAPOfStEZSSLcJaZA+zGRyDSyRvJIoZSAoJ4OAB9PwpdOkcI6Aho5CF3DkqB3FPdS7SIXPyHkt2z7VRzvR2KjESMQAArnbkjOBVtyihEcgtGNoYHqKgW32hSTkZxkUJEBINoIAPcdKiTLjYljuAZdhHyFdwIHX2zSRF5JCQcEgjJOMCnnCgkkEA9RSq6KjEsAxBHI6+1YSdzaPkMeMBVUjJB5NSRxRtIi/aASeGQDkVWDlQe3GAaYYi06ucEAYyO9ZOxorlmTaJGUZCg8cVLavtLMADnqPaqOSGYZIUcZJzmrNrEVwQeGPUnvVI0+Zdh2LnaoQZySD1NTqTGAANxPU1CkZVgV4PcinDcoIXg53EHvVWJsicjYgckDB6CgRrIwbb+8HIX1pW2GMug5GMr/OoojKXcu/mseQecgdgSfT29qTJJmBd0yACDkAHoaR87mY5JIyTQ4IAJVlBGRkdTRGwwQB82elZMdhjxlIllJ3oeCxB4Pp9apz4aTIUnHUDtWkzhgExtIPQjtUNyghBIYOTztUcgVNgXmZ1xEZowQQQp+VSOKiaBplAAAPrnHFXZojKAGGwHlSDwPqKpTxCTMZBdOMds+9NaFIpTwOqkht5HQA9apNGzKGcgHPTNacqGPChCynqPSqzIJFYshjI6Ka2iF7GHcorXJYKZCPlxk4B7cVCX8sSMWwR1FaTqpfYo3OecAdPes64tSzsSpANWmZtrqQvIXAAOUI45pApChWI2j9aka3KoC7fOeMkdh0qJUYyAA5XGRmrTITRctyqRiJBleT1qwojaMuQQV4G7nJ/wqnAAm0jJJPUirG390SGzg4xTbLQ4KGDqRhGHJzSxsSpwMLjGTT5kKRBt4DEZAJ6CoyDgENgY5x3qGXdBCjyKH2tsBxkHv9KaYy0hIbC9fxqRcCMkZGDnHrUbcqwILAgnAqGUnclUGJdpGWPPHenlsgYBVAMFvU+lRxuHdWAyx+UD1PpQm95ijHYFOGXOcGpD1FaQEAJ0zzmljAJBYY7j3qNwA5QkEk4GB2qRwUYYGGUDaSeh+lKzDRlmMBd4c5DetNjy2QCAnr60kkhkbKKOeCB2NLDkYHU5wQe1UmTZhbgMXJUjaOvrSws4kVCchs7cnvRuWNjhwBnkNxk+lPREOXIDMgJCk4Az1PufajmsQypNEu4knJ9RWfNIHlOVwBkcHOa1XRHOVBbB71VmsyWd1AweRk9TQ5XJ0M2QK0e0kRlSCrN3PpSCM4YFgcdd3YU+4UnCsuSCOgpxBEbLv2k89OlTdITsI0pjChTgHAGP5VJDGXILnC5C5AzyeAPzptpaGeMOoYgnarEdSP6+1eieBPBR1SRJZ4iYQVYBlIOQc5x9QK5K+MpYeLlN2OPEV6dGHNIm8C+CZdTmDzxbk+6uBjH1r26z0e30yBFEYJRfmwRz+dLpGnwaVZglCCF4KYGPfmsHxR4tjwVjwgUbQM4z9fxr8qzDF1sfVfL8J+eYivVxtW0dixr2sJagBclydoAOMUuhztINz4jJ/h9TXH2VtLrM8blWCBw20ZwTg9/89K9E0ywSKIBnG/0wSR+NeFi4Qox5erObEQjh48r3NO1XZEATkE9cd607OB3kKZDHGRk8E1RtIwXCkttBzzW3ZggA4AXP4ivCuzxZyuOaJsEg4wMYB70kyuUViu5iMEHtVjyyAcHJPQE4zT5YGkUb9oJ5wpyBWikRcxZYQJFUnBPQ+9Q3MBdwSuF5BPrWq9uigAkgg54qtcI3kEg8Z3ZHWhyGtSvlVUbTsBOSd2cDtT0jaRBsBUZ+YnsPWktoThxGMKx3ZPY1ehhbKgAEnr6mochNE9tmMMMZ3YGOw+lXo/nBQZweDVeGEggHkdOepNWYlFuCWOGycj09KcWYSiTLNFZLiQ7AowdvPH9TWJd+Io4zlGYDPyk8ZqnrmpPKHEOCc4O7pxXB6xrcdtG5mfDdMA10wg5uyRrRw/O9jubzx4lllXcO7Zxjkgj0NUx8Q0dCVIL+ueleE6h40Wa9aJXZ9vGemB6Vc02eS9GFRmQ4PBr1XlbhHnqaHtrLoxjeSPcIfiAzIwY4A4BJp58cISJDcYRjtGTxkd8eprzK1iZRgEgnqM9avLCdoJG7HIGe9cbo04vY53QpLY9BfxwBjczMD3Bximv4xON5IVCdqsTwTXCBWXBZwQegHJFWlVRBljyOQD3rN049DN0YdDsk8UGcqS4VSCABmnrrcTMUYs3oFOMVxcdwkYIJwM5B96so5ZQCvydOe9SoEeztsa2rSJeLKjkgYyqjnk+9ed674eW5LkfMq5J4rtXn2qCSACMcVz/iO8WwhJwCWG4EHoK9XBTnSmvZrVnZhZ1KU0qZwz6LbW7xg7FdckkkcjtUd3YwAMwChyOFwSTnpgVka74nPnuBGQG6M2OnpWBf+JLm9jjQykrGNq89B6fqa/SsNha1SKlLQ+0o4bE1IqUnYqeJWLM8aHBzyMdh2xXC3B2TqxGVU8jHetvWblJgURMOSCZQeR7Vi7QZSMkgnOPSvqsNT9nHlPXhTcFZiBWacsFAJHLZ5NI4kUgDgd6eHIlACtjkAnv9Kk2F2wzBQRnJPSu0vUiJCAErkEdB/OpI5Qzop5+tICEkXuRxz3pnAl2oNrYzyOmaZpEtxSjg4xk4x6Crce4AEH5evzDPWqIz8oBVip5PQVPLcMiEhsgddtJmqLZQFw5QHAPXtUioAA6EZIx9KhhcSKhBbLAH5hg4p+SFIHIFZtl7DiQ6ggc4IyKrSpJCQGBy3zDHcVZhIZWIGeMDnvUd1KFAI4cDG4dhU8wmUZAY3JYjaentS5E2GidnXOORjB78UrIJgozlAMhvapD2KtgfTrV3FuIiNgDADg9jnIpHVVlJOcEYAokj8xUAJDZyTnGR6UiMkb4IJHQADOKTZSQ1YgrklQADkj1qQIZGG0YBBJH8qRCC4BUsc8dsCpdzcADaf6VBaQxgF6EMQM4HPPpUEzgoXdW2bwGwMkk1K8m12UDBznjvmmkO24A4KjccDpVxdirMkRlBJQZKjIB9a6nQZWaAFzkkZwOgPoPauXWIu8CISgJBZvUeldbplu8duqBdqKSQMckn3reErnjZi0qdi0EkKkM+cHgZ6fWgA+chJJGeMHGD6mpNhV2A4PctUSgxLISgc9lz78mtT5ORJI5Mju7A5OMqOoqMStESU4BBGfQGohh2ARcL7HpUqhFiMbHJJDbuh46CnYmxHBGomRAduBnJ7VbBB+ZmJIyee1QyomwEkhiMAgU2CF9wLbiMZAHepaIdhXgLM8pcEKQFUipWhEihjlWXsR1q0ltKxyF4A6H3q4loJZACCQOhJ7elTYUZe9ZHH61GXxGCUkUFgp7g96xHDpGRLHlsAV32s2KfNnCAchccsPQH1rjL5PJRxJuB4AbuK4JS94++wcXGkkZy24G4EkFhng4puw5JYgjoBTnkVySGH936ntUbjcCAeQRzVJnf6jppRIhQkjpjHbFQyMFQAgkZ59qV4QGBBwvekdVYBAcAc/WrDQgIIyAAVJz9Kk8wRjBBbPcDpQ5/egEFVPUHtQdi7kILLkcDimQ9SpIASy8kAZ4pm0rGACSMYJJ6n1p7sYiMjJJOMdvSlSNtxLjIOMDNUjJkO0cAcOOc5qvMoAJCZcDPSrTRAMSSuRyCfT0FROy8gHJ7itUzCRUOSEYngDG33q7okgkvgwVmI4B6AD6VVcxj5yXBAIKoM/p61oaKfJmVmOw5wSw5H4etWmcFX4WfRnwWt5AHkdwSWDgHnaAAP6Gvd2k2OAjBohg+Z0yf8K8I+Dc/nxuAAhVgvXGQOR+pNe5QZVVYKSGGCCMg/hX4PxRJvGs/N8c/3ruJOQQVyCMkAA5BJ75qlJgIxJyORkHuKsOybMEbcHA9qoTZ3upGGx1Pp24r4s44lCb+J2wR1HoSKzp53mkCs4wOwH9at3TlYlQEEKuBk5JOazmcAgry2cHPau2mjsgkI7oWTOem0ADofwrc0nw5LeRAshA9+9UdBtPt2pxIQCOpB56GvYLHSvIhUFRngHFZ16vs7RRNar7JaHnH/CvBcSEkRqf9o9anX4c2wjZPKGRyGxwa9Oj05FJLoXBJGScEfpUwsgEACDI6Vy/WZ7cxwyxc11PKE+HdujHEIck7ju7H1FXk+HkOWREI29wOtemx6cj4ZUOMjkj9KvpZA4yQSMA7h0FJ1qsvtGTxk+55tZ/DWIxAiNGBGW3AcD8e9a9l8PLC3hKraJlmJLY55HPPvxXewQRxggIP+BdqbIyqAGiwc8kHIA9aXtKnWRg8TUl1ORHguwskLKqSFgASygbMds1xPia70yzJhjAMisSrKcgMPUd+M1r/ABP8dJp6vZWcwcDl2HUEjAAHU9OTXhV7rE9xM0sj5k6d+ld+GoVK3vN6HpYahVq+9I6ae5gunchiSG5b370qADJHzJ35/XFcYNaZOrAH+daOn66JZEUMC3r6+1em8LOK0PV9hNI7KCGIlvlDE/rVlLKJlyVUHtzWLp+oRzqSsgBPcHFbVq2cAjcB056H1rzZqUHZnJO8WTGyilQbASccEioZNF3ksxzGq8bTzk9/pVyJiJFGMjBwScDPpWhZgOvIwe4NYuUkzBzkjmJNDcOUQMMgEn61pabpAjLBlwg5GTkit3yBvUlc4PYU825kyEBQ5GO2fTmodSclYj2rEhRY+GBIxxxRfXMOmwLLMQkTHaDjoai1W5OlQFyhZwCdoGc+vBryPxd4uudQgeCGRiC4x5mQB7DtXfgcDUxlRQjoj0MHhZ4uaih/xJ8Ztf2sllA26J2CybTyAOhzXmgiLSlyS4PTJ6CpLu5dnKSsu8HnJJHXk5HWo0YqoOSQeMiv2nLMup4CmoR37n6jgsHHBw5YlsGI7N0Y8wcCQ9QPSpFLBgUXJzjntVWACWZAAWAPQ85rq9E0VGkM0jEqSPlIxgV9JShKWiKxeKp4WHPUZBp2kS3TxuWwoPQjrXRxWywhRt5PpVlUW1VFjGCehHehiTKFJOFGd3/1q9ilRUVrufnGPzSpi5WWkexXuIiZEIUgDuKTywpIQhCTgA9Oe9WXVuc88VVliYOGJGRwRmtkkjx+a4xHZ2J2gnJAJp2RkuxAPfHfHSkLgOFAy2M8UyPc+QRtySMGmAquTuIGR2I708AKuUGGbk5PU02FkUlGBKgHp60pbKgg4NF7EizMWUIACR19z3qEkqwAIKjrxThIIiPMYsDznFRPMpyQeO2alyNEixMwkiIOCRnA9TWdPPjK5wAeo70Tud7gOVKjkE4xWXdzhkJRiDjB9zWEpo2jESa7LAnqRxgjpVOSRljJJBBO48f1pElEMBBO8EYBJ5+p96gaQuAP4R/drK6ZvylyBmMIJ6GngGQgZIPTrUMB2gg8FRk806OQSISCQRkZ6ZqkiGhssW9ypGTg8+gqLaRgI2AOcEdan84wlJVbDjIx7Ec/oail2kgoAATkgmmBHLun2ggbgecVALWNZDJ1cDaAfSrDROXAACgngrzkUHCkkjKnuaepSZmuMQlT1ycZrPnjAIQjKAhic4Oe/PpWzPEVBIGSSABWXPHli2MAHoT1qHc6YMypi8ksrj92oGM56ioDGFQMoUHOeBnNWrqNXUgruQHcRng1Rcn5SF2gd171DR3UyvqIDRE7ckYJK9hVAynICkgAE4x1rUuGiKqHjEiZyUIPzfXHasxyo3iM5GTwR0P9Kwkj6zKZpNxZNBIJlQkZB5Vj2qWKVvMJwCDxxVaBCNmDhj+lT2sucgrgg4ye9csj62NrF5doQqQT6Y7VOg8lABy5GCT2qvBhy65Iz3zVa+mW2jMauS/JU+tZ3G5FXUpzIjgOxQkLhTgmqMcbEggZHQknkUqMSoLkF8ZPtUglCI+wAO3y59q3izmm7lnTN6XCktg9CnXHv9a6ZbjKLlQCeMg9a5Gz37wQWJUg4HfB5FdfcOEhBYBHHUDtXXTeh8jmkfeTZBI5cnBwc8Z7VXmZ0VmIXGMEDv705lCpksSSeM96ieViQSCSeB9K3Wp86yld237lAisJAcn05quIjJIEAywBOSeOKuyGSRnRTk9kB6nt+NVklEfKjDrxk+uaY0VLopHgnAJOOaqXqERgngjBwfQ1cuQpbLgE5yBVC4eRgWLZJJXJHSnex10rkICk4C5I603zAZYwwyc7Qo5yafOhjCAkB2UNgHt61GkA+Vi2eeM1lLU+jw0UrMkQgEsu0hjx/WrMYZXBAGBx9agjZBhANoB529varIysW5Ww/QEDNcsz6GktC9bsYwHI+UkjI9atRlGdWUEkn72KqQEop8xQ8bAABvX1xVu0UlxgbUzxmuWTOxIuWhI34OEJ6EYyat2hA3o+Dk/KQf0xTLfY+Y+ASSScf1p4VUYEDkc8d65mDJpXeVgGIDKAoHpSkiTIYcDgn1qIspbIABPHJx+tPXLyBM5GMkjtTSM2jOutPSaUyFdhxnGOvrWFf+G4zIQgCh+ST0BrrW2o4ZclMbeajnQMx4ATGBx1P+cVopOL0MZR5lqeeXOkvEdu3JQgggVnvG6k5BIJODXpUtjHOuHUEkcVnT+HVkh+XBQH05zW0a9t0crpdjh1UrkEgjsvpWhpVyI50D5KHIOMcCtGfwwY2c5ZwThQBjFZ82kSwgFFJAOAR3NdMa0ZdQVNo7nT/IeBSoUAjJUHPFabMHiIflTySOa43Rrp7chHG4gDKmuptplkVSeU5yD2Nc81dnVGOhcGFyRgHjORnIqQHG5gcDg4JqOKZlkL53BgF5GcDvj3xTkQwxYwSoIG4nP61i1YdiQsBGWAABBPHb3rgPE1w9/f+UHyAATk5zk12WqzG2t2dSAWG3HqK4sW7SzSyshVjwM4yR9a1he+5DhzIzTayIjIGBY8DA6VDdQNEowMue4OcVrlF8tiTjPb3+tQPECQvBOM5rpUjhqQaM6JwJOVPHBB7GiZyMgDLHn6CtH7FhCCck85HeovsCmQOckgYye1arU8ypNQZUSQqhABIIwR9amjDbQTyQMkZ7Va+zkEZAK9hjvUZtyVkJfBLdhjArVHK8REhcFkGThQcfWmCPB37iVYfd9PWpLiMBF4yCuGI9aYhZIy3IGOAR3qnqJV+zGBCjgrgAHPJ7U4YZ2cHhume1Uxc/vAzcLyCPWkWT5iSSFxwB3qWjWFTmLs2DACApIP+sbqKYquDuYsRtHXsKpGbzJQMnGPu5qTzn3EAliB09qix2x1LSkSEEDAUYwepNJPcnyACpIxxk9B3/rVTzWdyCMHjpTixUk7fmx09RTLcRhtnjiUuhO75gx5AGeD+YpjgtGSTkDpjuO9SvK0gEecqihUySSBnkVCH+R0HGPlJz0/CmtBcorBBErA9TtIHUD1q1oN55d4gAJRmC/T3+lUMHbgDkd/anWTtFOHQ7RnOaJbNGsFZpnp8C+bsKIAAMEA8H3qYEDOEIY9D6Vl6PdST2qhGwcdu1bkETs6hhz1zXmySTPWjtcYUIwTwW7EdKaolmlG8F0AxnPAq5NbibIjYkDqcY/nRBaiJSykmQHkk8EfT1rB2FoVpoGQYXAzg0xFHDg4ySME5IqeQO77yjAdM1HNGNpYDgcAjsKqOpOhn6pcpaRuWkG8A5HofSvOrq5aW4dXQYJyCOgA7Yrp/EcqyM0SkEkEn68cZrlPL3SBgckDksOMjqMe9dtOLWpy1OwyNgQSXxg9PaiQjBcH5RhSKWVAz4ICgjIPvSrArHDHJBBzXRcw5bgYRtU7sHtXZeEdPSKJndCrnkBhWJo+kHUbwhgPLiUHkdST0rt7SI20AUHLAYB9PSuarK+htTp21LErBVAAwMZOKpmTcwwcnOSPSrLZEeSwOeTmqszAZYDJ7kDoK43qdKSFZxgADJJ646VSuiSzkkAD+Fe4FOJaSEMg5zjDHGR/jVcsoV1LEHHU+tZWDlsQRTbZFkJIAII4zj8KqXGF810XZADtUE5Jq6saJCAAWY4JYnOD3/Os+5lYSHdgITjitqe4pIzLyYI/ABDcD2qmSTghgWJCgVLeAi4CFDjg8HqKqLKGcFBgAEZxyCO1d8TncbnrX7POsppfi/VbC5lCpLbi4iU9yDtOD9cV9KRTE3aIww2ADjnHevjLwLff2X4q068lkIQyCGRmP3Iz1x+OK+ufDks13atftxDtIaVT/CO5PbjFfnHEmD5qyrRR8HnWF5aimuovxP8AHMPgvwVdSxSYvpCEjGeSDwTXyJfXpupLqZ23ySsXO7uTXYfFrx0PF2uyJbyM9vbfuQCCAcdx/jXEmEvEN4woHBBr18ky9YajzzXvM9vJsB7Cn7SW7G2EjrKjEqGUg4I6V9f/AAT1KHXPDtrNEcgkoxIOSQeR+Yr48j3lSQSADyVHQV9Jfsmaxsgu9PlIZYpw0ZdgMhsnj8a5+JcO6mDco7oM8ouWGcl0PrTStNNvagBMBhnOOCKfOoVQAdxrRgbdb4Q/JjGTxgemO/NY94yrlSd5AwT2P4V+Gtd0fkDk5MoXDMikgDI9O9CKZSUYAhlZTj1INNd0PDuwYkkYHX/AU2NytyhLkFVYHAxlsEDr0Gf/ANY61cNJXOimveTPlzxsyRahKN5UuzFQehAPUfnXICNtgYjLHr7V1nj+Yvrt2No8yOV1AI6AnI/xrjppGWMqAqE9cdh61+35RG+Fg2fu2Vv/AGWF+xVvWWUmNxwD09CKqSq2QExgc5HNXRbs3Qgq3UmlW28vaSCyE4IB5x3r6aFkj1uZIyZkdsEAMe4Jxmka1DEADJ9AM4rTltxvJCkLnoeDiq9xGd6hThWOCT/D71sZOXY5+7jLn5AD2IJwT6496x3WTzS5YeWDgZ65B55rp76J2BKFRg4JxnI7/Q1h3qDa4BJUNnGOprSLJuWrO4TB3nJXJ9APetCPLSgK5YEABa5pC0EokaQhMYK59T/jW9pswnUAAEjJ/KrsmRIuqN7OxOASCwH8TDufepJQVzlQ+BwCepoiAkYHcAWO7BPAFBB80ISQD0Pap5SE0NeRtzSsFQABQqjgDtUif6sAuSScncaruj+aMHeoOD7Cp0YYyOSMgA9qfKytBHKHeBgAnaMjPNZlpYm3v2dm3OeprUZSykAAsRnio/szxNvcgsRnjtTsyky3A4GFKB2P4ZqM53EFcqOQaY7k8qSCBzj1p0ZPyKQSBx75qkiZHV+DPNtEvJQCUkUBmPYdKvQQ+YwfczjrlTjjNYegOVjmySSMGNQenqfyJrdtiUVCFOAQdo9K9ehG6Wh81iov2jZ1NhiKIOTggBcZ6Cq2oXZZkCMAQxyPakSYSqxjyV7A1WMEjTMGJJzycZxXuU9EeY49y/A4VSSDg8D61pWUgMKZIIViu08ZPvWUXCoFxggcfWiJpdxIbdxkg9a3bsHJcs6myNKQeBjAK9qxJJMOQoyMHA6E1cvI3mtg5JBzxz1IrNwzSAEEnPLemKycjWMEkXtOvTG6kLkHKncPStS53XJJICpjkKM54rDVTuU5xz0rbsUMsGC4BI4/CoUrmUly6mXc2Pm2shDFCR1A5FVWTChiAAoCn3962dRjMNoXCk9sL3z0NZQtgIQXIZjxkHHFDTFGTZLHIPLQAKSOSCOpp+5g4yuxSM8Hg1DBG5bJbIXoue1WFdZCAQRgZx7Vi1YGrlu4EctqAuATzVMAhFwSpzjjvUm4uQUPGKdkBgCASR9MVi2ZtEsLoqkOCSASc9//AK9JKg3jywMf3fSkhYEAggdiD2pxYvkAbWHIPrSUjNozpYGSTAGQDgnHT1qjdlcuANxAwD6Vs3gDhFycjnCnrWdPAQdoABY5Ga0TGipEWIUgYI9TUnmkgkkZJwGHakQ+XIVdQAODjtUczqhAAL4OcCqSKsWA4KlWGQBwab5xCFQdoPBGOtRKWZiS4C54AFI0JCMy5Yk9c1QlZEizqQQSQcHntUluA5V2GSBgEjoPSqgiKDA4wMVPbbliKhgTuzkjk5/pUj0LDMBICMgsOPT8qYzJgEhd2efepJM4QjK4PBFVrqRQzoikrjO7GMn/AAouC1FZx8pIz1HHal+1ggKvzFemO3/16zzKygEkDjaQP89aTzGRkO3ahJwccmmmHKStPKqnz3LupYlumB2GPapoZwVDGTJAJ24/rVG9cockZzxn1PqfWqcV4WLqVIIH6etWiXE1p7tkdSmCT6+lNkuMoAzDDcY96qLDNOEJTyixOBng/iahkV5Wid4yD90HB4/D+tNOKFypGna3IVsjAIGATSmZTuZfnJPUjGKZpmh3c7AyQOEwW3joCegz/wDWrf8ADXhmKRZUvQwcSEIzEH5cdcevOKpO+xDcY6nOPfA7DGCQCVbcCMH1qRJWuMlTkgZI7gV2dx4Ht7h/KilIQn/WEZ256nH9KuW3gG0sEaaWdbhlAGc4JweOBTtJ9DP20TioNOnum3R52AjIPGamj0u5eUAnbGDgjPSuzmNtBEY4UCD+7/OqOyISBiCcg8il7O+41NsyI9FJfLNhwe/cetWBYRHJP3W4zmrUjAy5J2LjnHWmSSlgvZfujA6UciRV2RJpMTqcLhc4HHIHqKmstEgt5WlABLHkmlilIJUk5A4OetTqzbQS3AI6D9KtRQ7svC3TaEBwACOmKoNYJ5hIJOO3tVxJcnJGecAjvVjyRtUgKCTjg963SSKU2jIMCwSlgQJDwD0yOuM/hUiOWJJXOPWrE8BbOME5ycjkYqAMclMYJORj0qx86Y8KWQOQAc88dRnipZAd45IbPNX9J0iTUCQDwABgHk1bufDt1CJSYmBGQFxk5+lF7i51sc44KzEklj6etKsBQBgSE3Z+WpponhchwS2ATleQPc11ek6Xb/Y4C3L8FlxkZ/qKpClNJFjQNTllUZUlhgDIxwOK2dYuHNsDKuRjADDAAPTBqrbwJahiAAV6ACsfxlrEw0icRnZwCQp6eldlLXRnnSSnLQng1q2hcIX2kfwg5qeTxBd3SkWlu0kB/uoSRjvnsK5jw3pyopEkgklJDZznPtXdWMyqgJjEJxghTgEVcp2doomSjB23OO1PTr3UvNnli2OnKqAeTjrjtW9oyTDTbWCTdEka7QQcE/56V0BCybCgAPXOKp3Uce8uz4jX5Qqg5zUKM5O7G6vMrWIfLkIIDFAw2nacA1FFYneAQrL05PWsfUvERg/dQjLrkA4IOfrXPDxRqMxVg5iRSV8s8bv8+tb8ij8UiOWTPRl0wKiFotsRH+tHQkdqpSKqkgAFOnTNc1p3i8SKI538t8cI7HJ9x2NbQkS6jDKWJbkbTgZqbR6MPeRj+I5Fi8p40yykAkZBxVm01ZBbRI0+1gctn07VbewiumG4YBHIboCO1ZdzplsryIHBH3Tg5A9qakl0Kvc2m1BFBKuMkYIXvWVrGoRvalEG9/vHB6etYFzOIgGtZxJGehB61nTzrJvjd+CMEE54Paj2sbWLjDXQ3dD0VtQY3IBaMjduHI6119ppzQbFJCISPmPYeuOvHFZHhDULY6fFawsFeFSAhPQf1rf80yDcCCykBh6VCXNqROUr2Y/zXSE4yxzgmsm7vBNOY1kDuDyQc4ralaOWAgMAM464zWI1oI5mYAAn071aiupi2LHaFWV2Iz1BHb1qSV5njKxNtIHBIzUqTlYwGGSOMHoaWORSMEEY6gVL02IcjnrrSLvUmmYzFwgA3NwCe2B3xXO3nhmWJDICXJPzcgYz3ANeiSTxOxRRsGOFJyR7/SqN3HG0ZBwTnOcZrOTbWppCpY8weJIyFJORkEelQvCj4I4GenvXS63pCiUuhLH+9jGR2/KsC4hlRwGiIxyMHqPWuSS13OqMr9SjcQxpkgDJ4INQbkwgUg9MfStAWjXICouHY9fQ/WryeEJyQ+A25dxK87fb61lY2jUUd2Z0N24YknIAAHsR1/pWzp966IpYboz369awr+wk0+QlwVB5wT198U6zvRHGFAyGO4g+tCbR0pqa0OjvbOG6CvExU7cbc5696xpbcKpy2zbwMjqfSrdpfNGByCvUD0q+FjvUJLAlhk8fr9aLtkSjY5lgz8kY7AmpojNJcIhUMcABYxjj1rSudKlTOANnUe9WNEghW6M8gxhSmM+vXn8KpK5jJtaotaX4YMziaYAYOSSK0ptHSAIxcdcDpTrvxTBYqyIASuM5Of8A9dc/d+KZbncAAFbqAOv4V2rDWipSZwNzlI22hCowD9BggVj3umvdOQicYHTvismXxHcxsgYB0DZK9CfbNalt4jtZVJdWicDBVT1PoDS9nFbMu00Y09mtkCWbBPYnpVCaR45YwvzFuh6jFX9ZvILxY3DbCxKkEdB2H1qkkDbkjiRncknA7gdTz+FYy0LTf2hw1OVVPmqQFOMnjNSeeZCC4ADdSevtW3Y+FHuo2eVyo2geWBknP16Vn65oB0hMq+5CccHOKhNsFKL0KTfJGwIyG5we1RbxIkzFVIUgKAOoP8iKjgc4fcc9ue1LvCsCnIPUDrSdy3HsTODuADhjjJOKqyW5O8gAnPIIqY3ACgIxIBwS3Whyg3AOWPUjuPwpaiXMihJA5VAjFMnP4Un24xhQARztJAzj3p6zrIVKBioOD2xST2yHLBivcg1aNk+5fg1MbV5IYHk5q/HqM0zEISSR0A61zrArCHjKkHoCa6fR7i3t4InBCyjjcTVXfQHJbm9oes3qolsiMP3ZLtgnJFNuLe9vLk3k9sxULt2yggZHTB9RTY9Zt7EuwkCSMcnyzwfyqrP4zlhYrEBg8kEAqfwraE5dTjlrrY2h4ilSEQIAkrqVKyJkfgexBrlNdguYpMOpCbQwbcCAe4rTXWrdYZJpQDJJ8yhQBgjrxWZdajNdxSkjegHyj09a2bjYUI2d7DNLuZLcqdoLg5DHnBHfFJqX2uCPfPIjRHCjAxn296o2l+1pKH2guCCCOf070t9qj3QcMpL9QRwAPTFcru9jW2uxTndRklcAHPt7VJbyi6ISXITPAxwagkmTYVIy2Op7mrenaZJqarscCMjjGOR65qVpuVexr2WtDSRvtjvTIBO3IB6fStjSpJdSge7dcReZsLE8huTVWC0gtrcxsigcKcdPpj60+wmFvG9upIiDtIR7nrTuuxnoy/Jcmxy4G8gnABxu9vrU3gnXxda3e2iR4eZQoDMBliTjj1rldU1GW6bNvIssC5PlqcHj0PrUdjDd21zbXgEkbqQ4J7n39ar3bamyhGSPTLl20LWbeKVQSJRvIIIGe1dZ8YphZ+G0MZLtPFg85BBA/TmvMory71WRJJwWlZgWJ56nk0vxp8QtY7bNJZHjhRQFZskAgEfz5+tEJxjK5UMPzVInhWr+ZcwxxyuMxNn5R0PTPNYTQhXIJwTnqcZqze3rySuGPDEkEGqbq8pZ0y8aYBYDofQ18pipqpUckfeUqfJFIo3Vsjq5AwFHJJ6nNZocxsxPJ7H0rXYjccgZI4J9azLtQrEDqeteVI7I6E8NwVAKkFieMjNaErpOgMoUsBg7RwKxoGUZBOR1FaVhIPMBByCf1rMtosYGCyqAQMfUUj3ChAwByOCaWSdWBQDjJ/A1EVUxleAT0J7VSQJEF3OJIwASGBB6cYqERgNk4JHTFOCMAQTz646UqqF3uSXGOg71oN2SGlinOckjOMd6kWKOIlwSS3Jye9SzxISqKQwKB2GeQfSokmhhwX+ZcjIzS5WzlnJIm2F8MGyD0GPzq26RW6gu4x9e9YsuttbsVTaOD94ZyP6Gsi41Z52UsSrjkAHIH41pGi3uYPEcux0kmvWluAjliMhcqM81ZhukuhlXyBg7h3rhnmQSMA+7I5x61s6HLLCApAEZHGacqSirm1LEubsbOoXbiUgbiB0A7e1QK5aZsAkMBk+tTzss0hKNkAcH1qDaxYE8YPb1rnZ6EZXLSyBSSBgjpTl2yq6NFvVuSajyCSSOcc+9WY4/MhQIODwcGpLIZVdRgA4xyGpqAuhAG1s1akjcMSwIXG05ojCxFSGACDaM8/561SZRGkbqQz/IV7E9K6jwj4ge2mELkuhOM5yRmucVUkOCNxORx2xVizDQsCBgA53Cpk9LESZ7xa26yIhO0oR1HI+lPEbjPy4IJIxWR4C1c6natDgPIoycnGMd/wAhXX/2e8igIAZGPAJwMfWsYykupxya2Zjo1xHlg5BznqeasnV7gsUYkAdMg8fj3q9PYEPhCzgYPTBz3qq9lkgMrAHI6V0rE1I7HBUwWHrfFBFS5vJJVKk5OMjNcP4kupbViQTkknHXrXoElodoGwlQNox6VxPj+EJGHSJgMYGeeO/NdeGxc5TtI8fFZTQjHngrHl+qXQnlKq7Kc7sKenP9agstNe+ZZJNwCkFVx1NOMU00zhVR3JODjbx26Z7V0tnahLWABXEobkMMDHt6966sTieSOm5xYTB+0ktNAtbIx+YrfISeeMYPfitCytEt5lUIzrjlg3U+tTRQlASBliP4hVy2tyEBPO7ke4r51zbdz7OnGMEkie0hQsFBKg9/StKK3UEANgDpVa1hWQqF3AZwfYVoiIhgC2DnoD2oTNGTC38qMkAYPIHrTokYEksVGMgAZNOVTtCsoZCcjPapWIwoPXOM+g9K0uZ6jI4QuQTkMc896l8sS8leM4IHGaURO65UMx54UZOPWnxIGVXViycqARyT3zUN2JbFRHDrgKAepHarkEbNgA8E+lOtLIzNkkKvcVpxwrbnBGV6c9zTRjKSK62xAUOQoY/Ng9BWHrE5fKoSEGQQO47fjXR3SYiJBAwc4PpXN6qpkLlTucDdtHU1rFEXMLUrI3luIQ20A7iwHPPUVy2p6PbaTZyyKDK5yTuQcfTua7NZAxYnJGO3rSGCNldHRSGHBIzg1TvsXutTwXVAXd2dGUZLYGenb6cdqzpciPAQjHIJHXNfQMvhywkwJIFfHHI61G/g7S9xzaxquSQpXkex9q2jUltYycDwGGwluYiApDNlRnjIr1T4S6wNBki06V2wiBV3Hv0H6Vc1u3g0sxw28ETqWO5kUZAx79O1cPtaLUA6OXnVs85HXpzWvLJq7Rxyqxpytc+oLiJLrT33IWVlOGRSQT746Cvm7xxprWWrzIFCLnp0ySa9q+H+vnV9NijV/nUbWXPU964f4tWKQ6g0jxhQWABPY1pSfNojqcvaQujyLUZWgjAIBC8fStDRfFM0cYBJKRjJB7CqOrJhnVE2jH3WOeayoEdJEcny8jBVvWnOF90edGs4y0PSbXxXbM6vPE+1hgMvA3HoM+tan/CQBXKxKVGMbJCOPfI5/OvP7COWTCqchuucgDFbFrZvBMHeQEsckE9K5nBLoe/Tqc8U2ddJrBmiQEAEHoDyR61Ul1APkA4rKjlWGYMxBYZyQc5FSGVJs4O4Z7DrXPO6OmKiTGYlyS5KEABQOavWMxbaSWjBOMkEEDPpVKJVRkYgEqeMdqtLch5FBYAj+I1zSZtbTQ6G2CxudshlUDgkYzWpYTugDOAMnHFc7bzBVR1LGT0HQg1r21zjaoAYsN2euP8A69JHLODOysL0hSNxAx0PpUurSM1qzAeWG9D1H0rFsZtw+cgkcHnNXb+Qm1nZyMBNq5J69q6actUcFS8Uzl4JGa+kDSFlONoPb1571oX4V4SA5VgMhT1Prz6Vl20oMyvtw2OQfWrt9coibXYCYjhT1Neso9j4HEzcqrOdusZJC5DZB9qwNRmMkOCfLIbBA7iuku54dpJIBA6VyWoyNMZQq43HIz6dqpxdtUduDk5SSsUWJAYDg56nvUsWcFAMHPAqK3R2QhwAyjJ96sxB5QSVwAMbgOwrikz7OlGw+NWVyAMyAjGa7Xw5IGtBGFIk8wFmPbA7fnXIRo2/JG7ccA+ldn4bRFgAcsSMEYOOfWsb6o5cwX+zyOpmKCADgEjBO7nH0rmdbYpGHB5YECuimfMYITJxyDXNanErklztJ6gmvZjblPzqGkjmruF5iSRu44Pv6Vmyo1vgkFiGyT6D0rbZiHZAfl6VUurOJ05BDL0wef8A69clWClqj6TBYx0ZJS2K4lE0Y2gKQd2PTFdhoEAvIEYRgjpkd64u2AVlUsQc9D3zXqvhfTD/AGSm0YRyQB9Ov868uSadj61VYySsct4m8NG7jdIsoTyTwSPxrgGtzG5G4lVJHIwfyr3y707JAcDIXAK1xHirw4LqFnjXLkEs3Q10QqaWaG2mcDYABjvOBk5B7itmAISQjhWABCk8msd7eSG4KM7BlIBXGPwrassLghMMeC3cCnI3itDTR0lw0uS5AXce3/1qVkMsZTJBznApiAZXnLE8g9hVlCy7ig/eggAEYBHfmsWDuUtOla3vAsvKhshhxxXeWV2HjBB2+/ciuNuYXk2v5XluOoznn/Ct3S7lvLIdQTnIwOvtQkYz1OqiuEeMYp5cfKBjr1zWNBdDBAGAecZqaOQlSWJK5ztJ6Gq5rHO0a0lwQBtIwDzg96kjuRweVJ6j1rISY7lIbknHNT+cE4c4bGRzkUucRsx3g3MxYl8YAx0FMhnZ23EZBOcCstLnfIADgnjPrUwuQigE7SOeK1jK4WJdQugocPwOW4HQVx+oSNPNIMgA8DB6itPVb2VUKlwcjGVHUVhXEpkcYG3gDiqbsDK15ayyxqIiI2U5ORnI9K52/sSrMSCTjcQBXWyL5TIC+QRkYPSoJLIPlh1POCOtS5yKUkjiWSRcMikODkGkhsxChJUKWO4gHnPf866OaxfcpJAGcZHGfwrOuLYKWLEj0IHSs3Jle0TKahosgcg9iM8VqafbeZEWRFcMQV3cEUunxx+YGYBlI24B7+tatnakRkMwJGSCO9ClI55T7FiytljRdxIfOMY7eua1PIEoGPvA9KqwgsoLEE+h6ir0EQQEkMS2ACD0NPUz5gaN2wir8+M/WtW2iACAg5AyRjr7VXhjEkoXBDgfezjn0rctrdVVS7BCRuyBkj04+tFjNvucd4ncBSCQFAOc1wcuxrh0Q4GMhc+tdt4ljkLShkEgPU54P4dea47ayuPkVCeDx2H8q0VrFJWMSCQfdIyCM8djVlJYggJO8Z5B71jx3v7xTgBSOM0qXPlscsG545rmaPYSN61SRmLYIAPQHgCteC0FwoJGBjgetYujt5koBfLyH7q8gYrqbe3dWVByc4yO1NJoUk+hXtYHt2yi4XPGO1T3KfOcDII+YAdT3rRs7RnnMbcADdRcBQmX4xnn0ps5XuYM6rlQp2LnnJ6UikvKQhZxnAYjr749K0ZLBFcZGQw3L7j1+lQvajBLgnAzwccVhJmiaKkrFGKjoO9RtOApLEbc43e9NvJf3Z2A5/kKxLi6YwlCMqTknNZ2bLTNtgFJUOWYdQR0zTkCnkNjHXiuXuNVKz74HdowoVtwwAR1PvSrrxZNpJA6H6+tNU2aKS7nSo6qhBYEg8E1PHIMkkBiR+Vcq2sbFA35GemaI9XKtvMxGflAOOD/AJNUqbKU4o7SG7PkgbmVzwQO470sczFnIYADjrXJPrqxYAckkYLE1H/bi7RIjbXGRvzyR6Vagw9pE7H7XswS+c8Y9Kel1EhYs/IOAB3FcbFriybnYkgDnnoe1J/boLBUOHHrzmp5GJTidtb3AYuWYgDoSetTeeAQ4YlQcdMYNcEmszgkM5Ck8AdqtDXjsRCSHB3HJ7VLpsOeJ2ZnQ5cMAcbcHqRUJkCOWJyT0J5rlTrwwCXUEcg+tJHrf+kFi/7vHOOefWp5GhqcO50slwsuCHwQelN84dSACeM1zZ1xGmYtKQmMDPFDa4CSAxIxgc9DT5WUuVm007ea6OoBXgZqKQ+eAFTaDwSe571jx6sfLKMdxPJZuufrSJevECEkYKRzk5pqLJfL0ZaaMRMwZSMg84/TNVmt2ZAAcjGTzSLftJhCdwAwGJ6UJPl2Vz8h6Y/xqkmcs2yCaxMUyLKdxMe5TnIAz+n0qBoo1cFiSOmB2q/LKgYMAAB6mqd06BXKgHgkj+taI4XVaYBDnBxtxn6Usu2JACoZSOmSOfWmxYKI44DLkA09VEiEgg+p9DUtG0K3cHZpyC4ATAwtIm5gAFwO+amZGVFyQSeuKJGJQAKQcd+9Ta52xncbG2yUjqTjmnuqgnacgjafaoo+WDqCHHt0pbZSc5JUg87j1pJGyY9EVnyRhcYHvSQRKGZQVBJGff8AGpGKllDDJIzkHpTAAJCACwY7cAdP8arlHewhwwbYCCp5z3NOfLSEj5k7DvikY4YAAkYwacoB27MgAc59agbYwxt+5lG6JkYkoDww7ZFTg7rh5CpCcEY4570SXAEgRwQw5HoaXzASCRlc4wO1ZsV2JLEJd/UtndjHFImZ4yrJnB6e9WGjM0QlR12glTk85+lM2mEEh8hhhqlu4hE5QqMA5qtLvDBQckVYCAhSGwSeBilMasQUXLjqxpGbRlPvjcrySDzmhAolJeFXdgArg5OPTFX54o5JCShGACcdzWz4c8My6pewlAqpnksueKxqT5I8zOerUjTjzSNDwR4Nk1e4jLjEGQwB9c9a910jS4PD1uWnjUiMZAPGT9fSsvSbCz8P2MWJVWZhyqrgD8TWD4n8Y3AZoDcLIpztjxwAPfua/OsbKtmVSyfunwmKq1Mwq8sXoWfEvi0O3BYqoJUg8MD6eorl7C3n8QXaNsJjzglgcVQtTc6rcrwSCcnAwo56CvVfCHhsWojLBWJO7APBPrjv1rmqRp5ZSdviNKnssupafEW9F0IQWcTSECRBtCqO1bEVsA6kqPlBwT2q9LbhABwB0PaofKYsXwQOnPQV8JWqSqzcpHxlWvKrNykTRku/JALHAPtWxEw5BAB7D1rKgjDSg4IGMAVsWsKKQxUk461ztnM5FuFAwDSAA469cVO0KpHknJPIwOtPhRiMgAqR0xyKtJASADgjHT0rJzsRzambcW42qMknGTn1rOvI/k2rkYHIHeugNkXQuzYAOOTjAqjdwnG0kEDJyB1pc1zWMrmHBGE243BjwSPatyygCgMACT0z2rKFuRIeWUj+73rc05vlAICjoMimtSm+w6S2VIy5YAnPBOKw9RuvJXKnDd63ru6EFuSI45W5GWyMZHWuD129On2QnlYsuDuP/wBat6UXKViYptmJreuR2ERMj87icAYBJ714x448XPdb44h8wG35Bkk54+taniXxPPqMzJEMo6nBAxt54z71S8M+EJ72cPIpmkkOMkZAr6/B4enhV7atufT4SlDDx9rVRgeGPC13q99G075DMp2k4IGeT/8AWr07TNIitCSpIXPA64Arci0GLQLUPJAqy/8APQrhuPesm6vIdwRSEBOeO9Y4nGzxcrLYivi5V37uxaRCpJQ4JPBPNT+c25Sg3k9AD1NUxIJEADAuTkEdqlS3PLHg+1ec4vqcLuWGlCqWLbTnaBiomn+cYYkZwfY00gFRgkDOSSf1oWIhiQ7Fj69MUrLqCVyzFlzhSCTwRjORWnBhlQbjnIBLc4FY8DtA5Yg5HSpreUrEUwcZ3AA8ZPWoWgNXNiHEolViAoYqrgdB615h8SdYSxmmhWXewypOOh//AFV3lxrSWcDPcBdgUsdhxk46fSvBvGGuNf3ssrkhSx3AjJJ6Zz+FfR5NhJYmupLZHq5Zh3VrJvZHP39zHeMVwxjYZBYnPPXntUD3ADYQKqgYCg5zUbSkygjG3HA96r3IHyvgBh0I7V+u04JJI/RVaKsQ6lKY0GxQSe1Z6o/JJALc4NPmZ3wUAIBPzZyTT0VmiQsFGeDkjg11xiZsjhjZpQwBYntninygOxIGTkKQfWnxqu4gnAAxlTRtGChBK42g55rSzJsK0QcKMjPY56fhStGQwCkE4AJ9aZBGUV2K4GT/ABdqcJBJEpAKAE4HrUjSaHGDcwIcAqM4A6mkVRggAA+vqalSIsmUPbJyOtHyLHtK5fIbcT09sUi1dCszR4LuXYgcZyAPSp45lMpBGARyB2qHcqxYK5PXPtTElAkXIJBPAA5NJlaltpljiGCM8gfWqrzGcbSACByaWcO7lFGRzjJ6CgwC3MRBXDcEtUFKwgtSiysZSDxtBHH0qVMEAKMgDnijYCpJIxnNSQgRt93LEYODkfWgCIIJPMAIcdMg/nRCmwMgUkDABPerWEQAFAh55Heqyl5GI2ljnjnAHvRzFJWAgo4OOewHrUylyJHlVVBGEbOST347UjHymTIBbAz35pJMAjacnO7OO9Ju5SQ0LjBUcnqR3FR4kCkgZBOMetSx5YuATkEZIGMVPFblghcZ5yQOMVFyrDtMhM0kRKnk7QCOpFdqlsIoVOCG7D0rL0SxP2kYiIBIwcd669LZMYcDnv6V20IXVz5PN63vKJjmEBQxJIJyQec1DIJHZQUCKDkEDk1s3CRpAYwAZS24N6D0quUO0ZUEjnJ7V2qFj51TMl440YEkoSOAPWqc0Sbkctlg2Rt7DvWlJbm4lJlbC7uNoxgU17YQqSiA85GfSjlNFURHHGHULGCR1we1XoIGVCShJ9hT7SADaxXDN1A7VqRxllOBkD9KFE551LkdpD5sSgggk4APc1aitzGSQAMAnNPTAAB5A4PHIpzuIYnJO5G45NTOPLG4ULzqJLuZt8A6FXAIPU9xXG+IrUnJzkZ5BHftXZTNvBYYBHABwcgVjatbC4icldzBSRz09f5V4Ml71z9Mo+7FI4UqFGAMn2FQyJtjJH3c9a0ZLTKEqwDZztJ6ioJIyr4ZAB1K56itUzrsigWDbwSRjotMILBSeCTjpVxYDy4UAj261D54RyCuSQTjHFWmFiuctlWGQefrUbPgYJAPr6VMm5nbgE7cgeoNRy7dhMhAAHU9q0TIaZHJFtxuI9RUTPlSCCCDjcTU+R5S4IkQDAY96hYnaQF5ODhuQKaMmiEZAJG4PggE+lU3gBjJB/eA8N6CtGRpbpnkc5cYGScjA6VUGVlKBSS3OD39a1RhIhjDBAykEbslu4xWhpalr4uGORggfzNVlIiUh1yg5wO9XNPiZpEcPjPatYnDV2Z7/wDCWUqVBIUs2QSeo9a98tWY2xKHg4zz0+lfNnwxvDHexmV2K4CKMjg564619G6ZhbVQ6biV4GPyNfh/FtKUMVzWPznMI2ncbcAxgkcBjk471nyOI33OTkjseladyCVABww52jsKxpnIdy0e48jJPrXwaR5kDMvU3OxBJ75rPbOVYg7s449Kv3TlvlOAuc/j6VRlkGSiqcnoQa9Cnex3wvY6r4f2puNTMwUAxjaQ3UkmvZILQ7SQADgE5FeP/C8ldQuQ+/BwA2MgY7Zr2y3YCPIGBjGM15eLX7yzPMxsnzBHbiVVyME8cUrII1AIVwehHYf40ocgFidp9KdLP+7BAC8jiueKSPKuwCrwQDgHOD6ipDmSVQSAvJbJ68dKgeUkklskcZ7VE9wGAOVI+6Cx6GtL22HqTiYsxDqUI5AJ7dqw/GGvJo+nOwIErD5TnkirjSypMWaVXRQVCbOST15z9K8e+K/iJ57yGCE7owpVwT0I9K0p05VpqKOihSdSaSOC1jU5dQvppZTkljznPBPrWRKVIbIyBwTjrT5HGzBBwOMmq7N84A+4eua+spwUVZH2kI8qSM67sjKBsGCOcDvWfKtxayB1yEA3ZA6V0EAZ5CuCMnbWzPopW3BKKUZTyep/Cu+nXhB2qPQcqjgZHhr7RO6yg5J+YH2+leh2hYxpuwD1OK5rQNOSFQjZBHGe+O1dLbqYt3AAzgA14uPnGrP3FoedWnzu9i+kzFwCMDORj0rbtIlZVkwN+MZ9vSsSOZY8GRxgDAX61eTU7m/DRW4VItmNoHIb1zXlqjKXQ86ZsLIWYKFLnOOBnNSQsWG4DgnIz2osdIuIIRLKVVTgKRyScc5rk/FHis6HJJaiVWZcswAG4D0Brqo4OtVdoK5zx992R0mp24vIyjjJbIBJxgmvP9f8CxMrGMHLAkDPSpbbx7Fcxo48xQQGKynJzWtbeKba/MaSPwwwc4r28LhcbhZqUND0qFSth5JwZ41r3haawB/dFyOQepx6Vn22hySSRo4JVSGYgHGSOnvjNe16rBYXMbFMEg4A7A965TUIYrfcY8A4JAA6+1fpuV1a+Jko1VY+kWf1Yw5bamNo+iW9riONACWzhhkkn39K2GkSHeu0lc7SemKrQyqWBCnH9adzyCAc+tfd0qagrI+dxGKqYmXNUdyz5oVV2kMo55PSkWRA5LjB7EGogFaIAghhwTnqfpUKZPJOB0Ga6kcVi8WPmAK4XIzk1Xn+bHIABz9TTBL5fON56YJxSbgxJJyeuKGNaCuAhUpySckAdRj/AOvTMkMWc4AOR7UwyEZIOD2FK7gkhuSevFIpArqdxJAyeBjrRuVMAHJPUelRFQRkEEdAvpSM44GQD0A9allpXHSzhsxkAg4474qhPcBcEAkA8rng066cDBDHeOSoPQ+mazp50kcPkkDjavrWctDqhTv0C6uHkRydoycAA9qz2lBcAjaFGB6CnzTFATkAbscUy4JO0RPEWYcEnp9a55M61TsLtjdSSQQDggdzUPQBAchgTkdvalCiEshwXHUA8H6VGodpUIbYgGAq9R68+hqUhuBYtpCwIYAkcH3qcuyQhQmQT+VUWlKSgAKRnkk4q8jM0YKnA9xmt0YSiyNlJDbjkg7QAOfrTEx8gIDJnnnr68055SrBQQH7gU1MbAo5BJOaLGV2KZxt2qSCDgZ7inMMx7eAMc0LAcNjqOhpQxYFRyRzVWBMgmgIRSHViACM56+lYt3G6AxlwGBLZHfPaugZBJESByvv0NZN2AGLMAT3OaTsdNORz92kilMkgA8g9DVQkoCScDPQf4VpXxRixLgrjA56e9ZpwzK6EMAcgAcGsZHpUncjEpdihOATjkVSfNtLMiKWSQ7i47kdvpxV5Zw2WIBY5BBGMVQnMisucAHIAFc827H0OXytVSRJCpdGKAHaNx9hSwbWYSHLowzwcZ9xVONJfMKxgHIJYk4wKkViM7WwF6gdq5D7OJfkfySSRtGMqPU1k3t0ZGBYYYHoR0qW8uyI1jcbX+9yeQDVAbpVIRuAcknnNKwMsM4UK4AJJwRQcBACAAScY9aZlWUAggqc8d6YhLOQWwM8VpGxjJlnTzItyhLA44I9DXURT5IdyDgfMTzmudtzGkiAsqu54LHAJ/xwK6CKUFAAkeB/EpPPuc110kfN5pra6FnkO7a0QjLDcoznPvVS4d4gjAq4PBCnp71auJEeDzGJYk7QV5xVSdEhUktkHgY5xXQfMySRAZiQ6k4x8wI4zVcySSyJGqgjHCgclj796n8hQN4ORjvVch0dCAAc5yaTdidCrLsMaMksZm/5aQ5yU5x/k1DPEcI8ikpnIx64q3KoMhJALMOSBiopYQ0YZ32gZYEDoBWbZ00kr3MyUqsgJOCexprE8AEA5x9KSVQZicgsRgAimnLMAM4xkk96ls+twkdLk6qdxAO4A8n1q5ADDgORtLDDDqAarLH5bglgEI6D1q5bREohJBOcYz2zXJNnvU1YtqoYFQSe2TVyPKY2puIIxzjNV4kQb3U4APTrx6VowKCvBBDc8+tcjOhakq56EgAck09CoKqoy3Utn1qAIQSAMgHgeop8pPlquSCDnj/PSlYbVyyykxEEoDk4GTkj+VSZ8nY8Z2uF5LYOD9KrqwaPJYhgMDFSFQwLA4GAAM9KaRnJXHxkhFDkEgZJxwaRpY5CVD4IOQBzwepFRJOAWVhlQBgjvUflryUwCxzgDHWnYyaLA2LukY5HXPT9KAAI4htZkLbiM4JFRs4RcE5zwT6Uu4FkckngYBPQUmibEptlJIIBBOR9KlOnxyAZQADnpSGUMyMRkdOR+tW1Y5AAxwDU8pm7owr7SzEDOqhCOdpGcj/GmaezMgLjD5+ZBzgdq6OeEyxMowSRkgDOaw5LYwzEI4CkhiMdD6fSrjFouM+jLcMweQAAED5unSrRYOrRByEJ3Yz+tZltK0LuQMbuCD2FXUuP9UQgBBOSe49Kuw7XdzO1IfaGEecjGMk9azmtyu0NliBgtj9K3VthI+5hlgcjtk9qfNZjDI4IG3eGx0Jpc1jRLSxzEloVAZRksc4I6VFcWZI3Ig3EY6da6CSzGQQMAgA49fWoTCRkso2gYyKFMmcOZHNR7lKlhgZxkc4NWpD58JBUE544xyKuy2YkcFMBQck+1U2hlEiqhXywOMnv24rtpz7ngYzDN6oriICR8k5yARgjFRPaloyA2CSSM9qviMmNztyQfmOelVpSYwGcYA9D1FdUbM+ZqxcGU5VKxFCN5HP41CyN5W91yemKtyglE3JjcCVwc5ApjrIsaEKQD1J6Y7VskcvO0zHkjQSF2TeFyQpPBJprBVUErgEZxnpViaEb2UHOTnBqCcfMCwy2CPWk0ddKpqKiIuCBgnoac0GcAHBJxuJxSLFlInJBU5wOuB3+lPdApAJ3cZ6ZArCR9DRXMkyu7B2BA2HIBx7d6RSZPNJBGCACT196kJDEkggsMZ7YqMAAqBkqBipudqiIkR2ZJBbBwQaWO3MmSw2kdPpT1K4YsCB29qazmOQOpLg8k4zgenvVIloa0bxrkqDz0HcU+IRsCT8pPQUXExCkqDuPb0pvLiM4wx4z6UNFJHc+EtrRAM4yOABXUFvLIwATgDArzzwrdPBPKGfBZsEeoHevQrSMtGrkZLDjPevPqxaZ30ndDblsYCkgN196RISCHLEHPUdqt+WroM4AzjnsKYsToWBBIByOOo7VyWN20ys67skAjrz61VvydPsRcmUgOSoA6gjH+NaTksuCuCK5PxleeXaxW6PmQ5ZvYHt+n61vTSctSJOxx91dJPO5xtyxz75NVyoALAHPcVHMhSQEAkd8+tSrkAkggZxxXoaI4nuNRQ8oKggD5sMeQKsRwG4cBASSSCAOtJHAVkdlxlRyxGQRXWaJo8VosZYZOd2Qc5z3rGdRLYIxuW9GsBaW7fKd+Mg9ea1ImXagYYbGDz196iDFZGIGFPIHemo5K5fnnIGOmK5r8x0KNkWJl3x+UHKgDPAHPtWfKqx5AyRVp5XZy+4BCAAo6j1qlcEsxIyAex7VLRSRTkkO4AMVI5wKhZP3hBBJIzmrPlhlKk9e/SomJRgSrEkY+lQyysznawA46cVWmw0bRkEwyAbyOCB3wex96nRAjvkkEjrniql+pUHDYAw3B61cSGjGupnl8xkiLEkIoz0Hr+hpI7YvGzkYKjJ461OkLFiwJJYkkk9KuhBsRcbSw5rqi7mLiZ/2SSa2aJG2yEDDeh7V7Zf/ABHg0j4e2llaSsb+aHy5V3H5COCQR6+9eRRhg6qwAwcZqGeRMuxGwk4PPX3rnr4aniLKp0OSthYYi3P0GwTySOwJyhY4JOTz1q7IURSCcJ6etVraNGQMhALkZA56VPcQmRiCNw7+1a2UUkj0IQSSSIbdPODADCN26ZrsPA3iC78J3q3lsQm1lZguRvA6A1zUEZRVCrk56+orShkdTgAhTgDaM4J7/SuWrGNSLhLVM0nRjVjyyWh9o/Dz47WXiO0AkcxuV4DcEsevHYCu4F+L2Izo4ZD1AI6/z9K+EtOv7nTZi8crIQwOFPp/SvcPh98VInKQ3rBHOAGY4ycc1+W5xkDpt1qC07H5xmvDzpXrUFddj3knc2c4yMjPanw3IhaKRgC0alju43YycGsjS9biv9kkTggYIHUH2q4lvJfyLCrYLfKD1xnivhPZ8r1PiVScJJSR8yfEK6MPiC8ZyMGQkE9we34Vw8swMhBOAMEk11XxlVrfxLdwOcNbybNo7n1rg4ZjKxDYORgg/wA6/c8mSeEh6H7RlTvhY2NuNGwACCM8HtVi1tCjvICDk4IrNt3ZeFbI4wPT6Vq28ynKFgCOSB2r31E9STZItsHLMykE+vaqdxanLMBkqMkAda2UUsQScgD/ACaSSIFCVBIY7SMU3ExbZytzbEwuxXAPcDoTWLcWRdAGBYjjIFdtNpzKsgQluDhR6+prGuLN0jBcFWwBnGMmlqhanE3NusbuApAPJOOtSWrNxGjBMkZOcYFaWqW8jhikZUg7WQ8EEVnIHhkjUKWckZYDI5rWLNUbUZjgCDcC2fXOQKtNIGYZGP6VXVFIIwGB53Y4GKkQBWAbjnt2rdWJdieK4jMhRiAAOaZlBMVRgwIyCBwaYWSViduB0Ge1PkiBjAUgkc4YZ4p2QtBUcxuMHr3HarE8ZQKGGHbgDHWksLJdQnii5VMneRkcD3FLql0ou3KKyoFXDE8cCobWwLexWj2q5fOSPlwfWmmUmRlOeuQR0FRzvGbcgAiUtuJJ6g9se/rTlI8sFQN3TmjQt6HQeG5DJ5qhcP0Dg9Rjp/OumghLMFLGNcckDOCO341zvhO2SGJghKbieByD+P19K6qMN5ZJyo9++K9zCu8ND5zFtc7sXdD8wFvOABJI2g54B4NWLw774AHBYZGeMEVU0+ddrhXXIGCM8irtoROSJAC2eCD0FetB6HlSWupRvJZYXLJIEcc5q2m6SJHLKwIGWHHPpTLyyVFYAeYO+T0qaziSO1Gc4zgAc1qCkktRsSlbYEsWbc2SecenNVPKJYEHBY9c9a0LoLDbn5SAed2f6VnW8igkY3lssMjgVg1Yu9x1yFCxpnBzgHHX/ODU9pMIsiWUIE5OB0pilDIoIyc5ye1S3gQOkZGQwyWxSREvMjmuoroqSflznrwaVoVkBdTlQMfSkFkixgAZAwSAOp9KllEUMRKqVdh92qZnp0K9rbumSACRxzUk8YEYIPI6j2qWKcuoEYBJHPbFRpIrKHBIJJBBGOn1rGRDkxscbqoKgFCOKc29Mgj5eoJ7VLu5GRjBBOB2qO4kVmAAOCTkntjpXPJXJuwU7MqgBJ9qRpXwMAjHHI6UqMGyQAGPQ1AzSl9uCw9SepqdhkryA5wQdvX3/GqTZAb5Szckc/0qZ3GMk4ZeCB3qMOsmHPyt0yO1UpEtEM0SzMAWIBHJ96ovGYwQpBOcZznNalyypb5ADybgCQeg7mqDufnCpk54GOo9a2UhakPzDsQe+KVZgVKg7CPfrTTO0XyMOuM+xqA8kkpkg5we1XdstIndzE5LAgHsOcimpcuGwMkDpgVDAFnkkmKM0hHUnjH0rb03TzIgcBQpG71zTUeY1SRRjnZ43DkknnFXrXTzLEWkORjjHXHpWi+mq+CF3MRgKBj9ahkHlxkAMpxz6A+1DptC9CBdFtpXAPXrwe1WX8MK8hZZ96qAxAHAH/66opO/nRuRgg4yO9ayXZZAYlIkBAIbuO/NfP43FVKEuWByVeZPRkU3gsXMbLuBc4AJGQB647fhUlr4JjtQDId54YlR1H41bOrT2rIASWzzj09K2La7jnQB3wxGcD0rzI5hXurnJKpUW7MY2ECKECYGcDNX9L8LC9R32KsTHBBGM4qLUYHSYyRp5iDGAGAIrrUu7ezsox9pULgEswPGfavqsDWhifIrnutDKuNJt7G3YbtshAXIHUDpWEG+YlSOCRn1rV1nVBdYCOHA4BHQisiMbpQxAz7V6zjGOxSvbUl+1SLgAkDOOD1pH1GdgQHbHQgDNRSSKm7BJIPBqGOVZHOwFR0O4YrLnsUShiDuYEMRg1Xd2gBADOTk4A5A9fSpUBDMWfcAchQOgpAW2EEYcng+gqXURXMiMOTGHYgAnv3BpsjEYKnJPHHaluEDxAEgAc8VHtIAKDAxghu9Z+0QuYdLnCOR8wOCBxj8KlR9vDNuVjwMdKr4Iy7lgAOBnNOLDgk8HkYpqog5i75hGCDhQcY9KfJOTkk4B4GDg5qk0qyoAN2cckGpBOfLwCMg9xnIqvahzF2OUlSXYMCMYAwT6frUSuyIAQck8n196hLoGBU4XGefXvSiV2jGGDnOQ2OlHtLi5jSsNTezdHjcsB1UdDXT6b4luJ7kFxhCMbQOn49a4lXKsgY8k9h0rR0u9+ySBm+cZya3hIHY6q+tYL5pJShDuApyMdPaqMd/d6VmO2UujAA4OCPfNadlrVjPFIxUogywLHJHt71YWe0KoxaNiw4wRkH6V1xUuiIvZWsYtx4kuVlAaFQy/KG9ARTbrT31K1kZyFYrwwHB44qrrgi1HVoFtiCANsh34IP+FdWtskVpEFAKKgXA5LNWt5IiVkrpHnNu11oaqgQhMBjz1PcV0Fn4qEzKJSF2gDrjNTaw0E9sSygFULEDnGP8iuIlgSWUM8YxkMM84PrT9py7le7U1aPUrXX4pcAOiE9ATjNXzcRFWVipDryQQcGvI2mnDoUcoAMHvV6DVrpYnUFkb+EA9apV49zGVNLY6nWdBBz5Y3MeSR3rDbw9KoJJyoPWuj0qadLWE3QCOyA7mOTjtVHVdeSwvVt4gJnKkgqCc/hUyftNhKUloZY8NymRHA3BeRj0z610n2xbCzCEoIk+Y/3vpWct5qJxcPBIsRGFDLhQfXpz9KpS6fd3ZZpiSCM/LwPyoSSeo3d7ksurS6k4SIMiIPlyccd+lWtN0pJfnndgc8Y7+xFGl6UttGXyWIODntWpGSNvyZHUD0NOUr7Myb7GTqGj2rBmFtGhK7WdVAJ+p71y19piRs5UAA4Hy13FwrfOjnBIyM1lS2yMcgBmA6+tZO6LhNo4yG3uLKVngkZCepU4IresvFF3Z5DwmRCQWYsME4xmrLQIXbIBGOQKxryALu2DcvTn0q41Zx2NXaW50GmeJTqF6EcZRh90fwn1rp1ycMF3DqOOteV6bfrYXikEJGWAZXHAHfnrXp1pexXdussLKiAAhc9vQVsqzk7M5qkeV3Qt2xVckkEnpVW91SDTbZpp3CEAEgjOPTj0NWryYGIvkAkYBI7+tcH4im+0yFAzFMDdn1/wrVNWuZRhzM2U8YQXLIigBmJDED7tXjKX3OCBkDGD29a4JrcqCRheh3e1aGmazHp67J5ZHjYEKQucHtn2rFzi3Zqxv7JW907F1RoiSCRjBOO1cn4j8skshIdBgZGPyNW9Q8XQC3Vo0DvnmMEgY+p5rntV1kXzLkEY5DE9fSpagEYSN7wtYxz24ldiijnO3OT6V0MwLRYjCqw+YnnJ9sVz/hG6ElqUd1Vs5CjvXVxyLHEYyVLHnkc4+tZcqbJm2nqcd4nsHltncgBiMA/0rhN0kSiMhSVI5Br03xPJG9uY3fywCGHHUjtXnMsLSXBESM5bONtZ1IqJ10J20ZNZ32HIcAj37VrLfLGQRwueBWRbaBdyKsrh7dwwZQe/scdquNaz27zmUZiJyrdMeo+lcy8jt54M6e21e1u0SCdHYAAhkbAGPwqabTYicpM6qxPy7R0x1z1rk4LxPs6GNC0iklyD19AB69a1tKv5Z5FiY5cnAB4+ldEZtEyiiwNFaeQlQpQcAZ5NTXPgedCXAYllDqB2B/8A1V3Ol6Xbi1idiCWGTjHXvitq2hhwY2PGOM9celbKUn1OOU4rY8ZufB17bKZGhZsc7fesR7KeCUkpgHqc9/TFfQ0kcUoVAinI6MBg1wfiPw+jSyTwQxxKTllUdTV8jZEavRnmTMFljUxsQxxkDNdt4b0NI4VmwTITuGSDj2x24xWQbIxy71UB0O4NnofpUv265idRFJzjkAcj3zWTg27NhUTmrRZ1s9p5LDCkMeoPeuf8RxvLCVCAgAcDrUMHiK5bC3LgMAfmOTk9ufU1q2Oh3esol1LuSM4whGCwP9K0hBJXucqUqbvI8+i0+SWYZRinXcoyfyq5p3hSVyxnlbdywwMZXPAxzg4616b/AMI3bQbURVDgZ4HWopNMUTI6pgKcEZ4b3NZygxvEPocYvhiAqdqMUJwSTkEjt9ami8OxM5BBVDyQB1ArsPsiRs6IgC8t7ZquMdCCpwQcehrNQMvbSZzcvhq28sMAVJzjaOo7Gse88PvIdscixDkkupI/Su58pCuF+cKO46CqtzbL1KggjkYqlEuNWSPPpPDtyitgbwBx5Yzn1PtVFtNe3dzIdkags24YI9xXoXkmJSyEkbTgMOg71zfiu9gkaONIjwgVsc5Pr+NVayubxrNvY5VC8MYAcuOuSeo9aQys2HdwgBz/APW/OrKmMFQRnPygHgD6+lQtDGSXjkEiHHGQQDUXN1K49JWMjOWYhzl8nqa15tYhWNFt4QpKbW3Dkn6j+v5VivsKgEEKfTimJMu7Yp2qCCM00x2TLT3T5JAHA2hc4AHt6Ve0zT5tRmUl/LhycyMMk1k27BbkO4BBOc+tdRHrtssZM8pRSNx8sAkY6YHFDb6ENtbFa78MOYpPKlEgHIcDB/Kp7a7ey02K3igVQgx5mDke2KfJrUZbbbOzIRwZFwSPXAqW2ZLuzEc7eVKzchTwRSvLqZ3k9xiao5iKBBI5IHynp6mqN/DdiQujOSSMgHkUtitvFMFDkSbmygOcgHg59xWn5YuJchvlzwaOawi14dsNP064AuyZTuBIfkE9xW/DbCSQNKCYgSFVR0GeK4nUmexdQsqyEnJHI21v6H4sgS2MM2RNjap4IJ+hpKVy405vVHT+XFZZuI4zLFEQzgnAxnue3pXivxA8QSX9/cKxDEsQDjoCeOa9O1rXIrHRbhQ4DzrtIPVQMEH2zXguv3puLh324B4zXPiqns6T8z6LLaPNK8kZksiDIwzMM4wM1TDOQCCVJzlT3p7yhFC5IBOc9KH3LliMAdCO4r5Ocrn1aRVbJUjOCDkcdKqSxGUu4ODxknuatysJCABgk8e9R8YJI2qODWLdzRFGNCXJYYAPOauRRhXBUkDPHPFUfMIcknIJwBVuAh0BBwQelBqi3cRsEAjUs2dxPTAqM5lUYOCOM1allIiVsENtwR/SqWC5XAIU8H2oQagHIwCcYPGe5qaGISXMSk4BOSR2P0qGfBj2EgEMGUnsR3rb8O2omuy0qq4UAlh0PpScrHNXlyQcmS3OlL5RCuXOOpAyD6Vzt3YMAxKnaOSfevQr0JtO4DJOBtGK5nWISJXIxEMbSpPBx3+tdFJX1Z8T9fqOTTOIvd5k2ykvI3O4jkg96yLu4K4AGAvBI71u6uyqDIQTIDt+i+n0rnmI3Euc7hjFdVrbHVHEOW4+yh82XJyR1IFdJFuWIGLAGcAHis/SbcyWqSIjIhOcsME4/pWxCpCADGM5GRnJrjqz6Hs4RfaZoREgICCrAAZP8qULI+8MckHk1Gu5yCxxj1qZZndWQkKScg+tcTkezFhFGFYHknpiryIIYhCityxcBjjGcd/TiqkaIGQHcXHPHT8a09uWV8ZGMEVKkatli6UXMaZXLYCnjr71QZNjsowVBKk1cjZnnBVdqYwfXI/yatGwjmSRYgolJ654Jq07k81jLhiAywU47mpkJYhBgE8Y9afJbywuqxlgrHawXuKmghcMFLBgDxkVEm0S5JnTfD7UH0/UURXIhIIZD0JyO/0zXuunxpIwkUbUcZXPoa+d9MxaykglV3BmP0r6B8J38d9ZQuABF5YWPnpgeves4u0tjkqaO6Ls9htUbSCc9x1yaH06R96KcxAAjcBmtSOdMED5l78ZNEzKoC4yxIAx2zXbFJ9DBTkYi6e5UAuCc8nA/lXm3xQiSIwwiUoA5PTPBU4yPQkivYWEQ3h3ChVJ3D1rxfxxci/1KSNlDkccnGMDj610wjZ3RNR88bM4Wz0vym4GHHp3rdS1IRMEs+OQexpc21hZo8ssYkGSwVskDtn0qKPxPp0SFfN81sYyvPP1rz60Z1JlUoxpR0LaQuqguCGB4B6Y9atIDAAZCTuGRnsK5u98bW0DAEbx6Dgmqi+LL69IkjjjCZx8vYetKNGXU6YzizvrNBsJJwpIII/lWkYo4gQTlwOAe1eRX/ie/s7lRFeqykg7dpHPpUTePNY3kpchGJySVBwPQE1oqC7j07nsXEi8BiQAxVeoHrip4UG0gAgA/ebvXjUfjfUy6O1xI7qwJDHAOO3GOKmPxF1UEfPG+CVKFQAQSfSn7Dsxadz2qCExFSCwGMhsnHNWBGAGJ4GScep9a8hsPidfmEIUVnTgjkgitW2+LGoxyqYtOjnl6DJyD7YNZ+wkZNX6nrNlgoQRgjmrTEbGKgk9s15/o/xFnZ9k+m+WSgAYNkAnr17jmugXW5LhUZYggGRyc5z14pqn5mLizacDaQ2SD7dDWXehY4WztJcFR6gjHNQ3Gr3Eu98ZJycEd6zvtcs8YaVDGwGGGc5PqPT6Vpy2JUH3IZlEeBGAcn8/WiOISpkgoQcc/wA6r3N0IjtABBHPsamtr5Y4BHIpJUAKSeg+lJmijJE8gCLhWDEA5IIOKyLrUHkzGh3bhjI6inajqEVsJUiCkOOVUc896i0yMO5dwvrweM04LmZ4uOx8MPHkW5Wv9MSS1MshYvj5Qozk+/tXHazpYRTsUkj5sYxivTJVWOIuRgN29K5LWHDNIPLJGDg5r1oK6Pj4Ymc5XMnwRq7+H9W25ZUlIOCcAevPaus+JJi1KwSdDkEE7epz2wa871DersAcg84HBxWzY6/LqunraSMWcA7cnOeMY/ICocfZvnPpsJXm1y9zgLhWkYllIYcEdSaksdFa5wZFOc7tpHOM8V0S6M00zEghlPBA610NlZLFGpKKcAEuRyPb6VyTxC6HqU8Jd3noZMmmGxtFcDJKgnjp7Vg3V8smUYFTnAIPNeiNZrPGwdy7EkFSBjB968+1zTfs13IyDCA4J9R61hGXPoz1qaUdExtvJsxjJ/3quwylWIBKDg5PNYhumDADkAA1qW1zDJC8jAkgfLjnLf0FROF9juhI1lmLZJ6dd3YVbhC+YpKhx6YrOtrvbGqgEBjyB0FaUJAKsBgHODnGcVzONjpSvrY0kYeZgLyR19K1IJUgUHIAyBnGeTWVblWUFyQTz9KspcPESVUyKRwuOv8AnNZkTidNYzKAoJABHBA4FWNSunhsz5UoIxtIxnI9axbG6IwAcZPINTX900dtKmAE+8TjkH6+la005SSR42KjywbZiQ3QS7d2JKNhQBzz61qmVQuS4ZR1I71zEswJJB2EDJY9zUX9rNGwBAeInDc849R7170VFbnwM6fPK5X19kiDxQELHu3YAwR7Z9Pasdb13kO9OQAoPXIFWr28E5kUDB5wxH5VUt7d3OSQRjgjjmlOpZWPbwlJWSZZSJ2CnAwxznPapEjJkIjbJFFvG4iCPtxnG5e5PtVtISiuUYDAyVzjJFeZOzZ9PTeiVyWJNsSoeGJByBmtK11OXTiBCA7DnDDismKRySQpBHNW7SCSSMqzEmXI3cZX3/8A11nzWLlTU1aR0H/CRuYwzrucjaQvIFU7m/DJJPIQx2qhLcYweOOnfqKtWenSLGwjYqGXaefvL3zUNzp8nkEEAgNgqRyBXVHFtK1jwKmT0W24aGPJcQmQ+WSr4B3Y65p0XlTFw77CB8uecn0rRXR1kUArhwcgdMDtmoZNDk8wYQLIpypBzg+oPaq+sRe5yPK6sX7hV/s8tIpQBiTtK9z6V654PdX0+FcBmVQpyOh/r2rzRtFuUiPmyhARz1JH5dK6zwrd3uioySRpMmAsaxg5K/U9CKzqShJaHVhqGIpS9/VHeSWAkQlwSeoPYVj3umfIxAAIBPNbEGq2l3bopLxqAG2yEZDY55FThba6QBHVweRyMEfWsUrnuRPG/Evh8jzZUUO5OWA7ZrnrRCsoXGwjgq3X6/SvatS01Z1cqFZAcBSAc+vNee694edJWIjBQ5HHvWnzsdMbGRGyOwCqwYHAz3q3EmSykkHHJ681HBGUIiIG4c59Ku2kBdihID8kAnGR/jUOxnN6jkJlVRIckDnPpVqzVoTiM7nX5gEOcAdxUcUbM20HeBwCe3tVu3iUKRu2MMjI459Kg5ZSuETAAsAyex5q1HMXBCDJ6HPSqEhZSRk4qVGIyS/GOlBD1Lu4BSQ4Y4HtzSvNGIyMZ7k+hrM84ZCq2UBztxyD9fT2qwzEShyuY2PJB6H6VBJeE5jKMDgkYGD1p7zKqF3bGDwB1NZ7ujng7eSMDtUV1MwCgglVGMDqa0QXINSuhMCE5PXk9Kg8yMKquQHI4PpT7i3X7O8wBCAYbPYnp+NYTzgSBS5C9TzzitEJyNl3jXfuILBcD39qY2qpDChK8AAHviuc3TGUFpNwJ4A7CpgMELnINIzbRo3t5FOSV4XjDCsyQmUsQdp7E9qfGoSQkqSOmBS/MpOFEoAyRnAz/wDWp2E5pFIOtsArSDeeBg4zV+wvpIplLNuA4wTjI781BDAUBPDvnJDClhshdSHahIOTtB5zTsiHOHVnTaTf29y7GRlVuRgnAB7VrWqs6ggeY24nj09K5G18P30k0CJA22UlTITgAjp/kV1Og6RqaZlceUyHaUViynHvxVKN9jnliaUftG9Z2wkIDgAdiTnFaMyKgGGAAGOap2l0sJCOm188k9/ar8jfbgFVN7nk49PpSvbcUKilrc5nX9NF/EACdwJwU4Jribyye2uAgVjgZJI616hc2b24+dNmTgBgRn/61c5r2nxXMJCgF8YBznDHviqvfZm/NFrRngkJEgIYbmbgbe3pUkcbyTAAYA4/GqdsrllGRtJzx2rb07T5S5YoCCc4BzkViz3InS6DYhIyShG0j5l7n8a6yHYYRlTGPQ9RWLpNo21QxxkD5T2rbjicoQRgHnBrJtmskrFiDZCxQllyAQD3pHkVg4CgkDIJpACSHIBOMcDGKie4DIzYxxwcdazucriMlAlVCAAeh5rOupCHAByQdoB9qsyzlUAJyccECsua73Ak4BBwSOpNSSo2Kl7cCNHBGG7ccVyN9cPEuyMZ/hyegFdJd3DFCwAIOc561zGpEqTnjvtFaxYpLS5lGeSNzHkEg465zSJM7bsAMepx0FRMpEpLEgnpQ4McZRSS2fzrdMyuWJZ/KRSSCO+ajlmDhAQAOGB9Px/Go9pCpkZJORTNzmRjIuQOg6irUgTJ8g7nAbeeMscgCnG8H7sFN69cZxnFQo58vccFewpkeNwJyyg/d9BV3BssJM4dpAcLzye3/wBanLdEyEOQHByQKashQMVO44wMc1Gse8HJIJ5+lKxLdyw1yUckPk+lKtxJyM4OM9OlRSBFiHy/PkfMDmk8x9yZQY67jUNILkrzkgEsSBwT2qxDft5ZizhiuCR2FVm3KcqAFYZximFTuVyxJ+nWs2gLKSeZkAnFI0zDIVsHryetEboIZA0bh2BVSBkA9smiOB2jBYbiABkUrFp2JUuJiU3EEZz0qeW9MYGDk+lVSGBVQSCOw71HNshwz5IOB8ozigtSuXoL1XUowySCD71P9vKAIq5AOM9hWcsagAglc859aQsFyEl3gcbh3PpSZMrM1HuwSACHJ7jmoMvLvBBIxjrjP19qrQMS52ggKMHPUGpFy0hckkAVB59VcpeSV5ERCAGA2qBxk1JHGICAeCWyQO7Hiq0cfmFDnIU5HPIqd2AyQdxzyQc4NUkcftbMthlXIJ5zx3xUis4cknIbH6VTV1KgbiSeBjtU0TCIYBzjoSc07HZSrE+FZWKnDE4yO1GRHGAcEdz1qOOcYYhSzH26mpA6yWsq4HmFSFBOOT0qWj0qdRMEjVvnL4AGeRnIp8TujJIiBHByMc59Dz3qNlOFwRhRgj6UsayiRSnCnlgTnB7Y9KzbOhSuG5ssWIBzmgyAoEAPBycjrSyOiRuWOTnr71IjIsQ8xsE88DJqGyhPNB2o2D1yT2pwUCMIhGM9SajLRkgDhgcEEdKlhBaQpwOOS3TFTcN9iVwiQthQHB5bPaoSwAAOSrHP/wBepS/mxKgQgBsEHoQKjdmfCAAxg5xjGKVw1HxhcnJBOMilyBMQMhgobAFRrDwSFOfXPSprfzYy4QgMw2kt0xUuViJWLul6d/aFwFdcK2AFHc5r0fT1g0SAFMFgMHGDiuH0a+itVOSC4IBxxVu81mWcShCqggDaBjArwMdTdd2u7HgYynKvLl6G5r3iczeWA2wqDyD97PrWGXOoGNARKWO4vn7vOMGsePdNIxwwXPJJ6/SvQPA/h+HzI5HGxJCB0zkZz/SvHq+ywVNykzhlCnhKbZveDfCgXZJLGScZCk45r07T7eGBUUEDAB9MVHY20FtAoBU5UABcfnU6JwS0aMP7rHqK/O8bifrNS62PgsZiZV53ZMYhJIwIwpOfrTG2rJ84YjoApxz25qeFywIAGFwCPrmo2typByCoPr1P0rypK5571E8lpcklkGeCT2rTsi0ojZxwDgAnpjgdKzWjLhghOMjJz09q0LEsXjjJwScAZ44BNYSiyGb6IFUFBkk8n09quQrHnADF+4PSq9jltoIAPfBzitSG2DZIILDrXPYwckMeJMbSNqgcnGc1SurJJYwdrKCCRkc+3FdBa2hJJfBXHAHY0s1ugYKSMdzily2IU7M4eWweKQEgA/3vb0xSIrwbsnAP97gCukvLFSxYnJI49hWNqbQ21q5cqSBjB70rNdTaNS5zev6uLW3YvLsIHylRwT9a8V8Ta9Pq8zlAQOflzjNdZ4t1Vru5aKOTcCSAoPB/Cue03Qnnkyy7Qc5B5zXt4OEKS9pPc93DRjBc8jG0Tw8bmRGYIGJztzyT/WvWPD3h6O0tw5TDKNxIHSpPCnh1I9gKcLwCRk/nXVaqEsNGuwikzbCYyhAIIznmpxGKlWlaL0MsTinN8sTxr4g+IjaF1Q7wCR1rznS9fkv750bI5OD+FdN4o0+4vEdoyCrHLFuTnuMCsLSdB8mckECQEBh6CvosIqMKPvas9jCqlGl7252ViyiMHGSR1A6mrqT4UgnJ9KpW8HlQqihuM5J9amEWVUnKkNzg9R6f/Xrhna+hyTSuTxtlQW4Oegp6mVWZSATnH0FJFh87RyO5FTxRFgCTgk4OTXHJmGiG+ZjKE5JIJUdxSiRUViDk9QpP3vbPakljAlBwA7fKpHfFY/iHW00+0dtoEqknJ7fhTpwdSSjHqONrnMeNvEfkb4A4JJPToPavI9RmM9ww3goewp3iTxCb29mCSEgsc5NYizjrkgj0/wAK/ZMpy1YSim92fcZfGNOmrFmS62kAjJJwCTzUEsrBdqKQCT+FQ5JIIOSTipkkWXCs+GU8DHUV9ElY9tSuEOxLdgwxIWBHqPb6US7CCSo5HYdKfI4QBcgqD2Az+dOMYkjGANoPJJ5rRGidyK3t0SN9g2j0I6ml+znaMtkZBOOtWVjcqOVyBgA+lTQxDyjkZf1xTuUigsbMvKjOTnB61K6AxkEYPQipQgaXAQgg4+tWWiDBMgjB5HrQkXcq22VUDGQeD7U+KDMhOAAcjI5z6VOUWPJA4Y8CjaVAK4APGM9KLBYg2gAnaWbOOOxppAwTnD/kQKlLNkE9c8j2poTeGIHHuOtFiLCKDsEikkr1B700gEKsvL4DHHQE1Ip2qFIIHTgdqmeGIwyxk5YrhWHYnvWbRS0G+Q/lBQGU54IqNUEQKFiSOpPWp4yVCKDgKOST196jljVXLgHLH86mxQkgLbSxG3OR70Sb1XMRAYjndzgUsoBQhxyp4J7URB5WCbgARngdR9aVjRRCQo0ilQqAHkA8e9WGA2BlwV9T09qYlozTAxFQB1BFaUVs0cZ3AEE4Bx1qWNqxVt7UzEqOGxnOOM1qw2ABDEZbIGKligjijBYYcDjFaun2BuZIyDgjrx096qFPmaRx16qpwcnsamnaaI4Uc5XdznrkjoKueS8i4HfkbR0FJCZFUIBkDgH0NSb3jUAkE55wa92FOMVY/PMRVlUm5XIWgVVIYMWB2j0J/wAmo5rcsyIF2A8Ek4ANXCxLBARz1OOgqJyUxG5BGeNx61o4nC2zOuYCqkgZI4wOc0n2RmwQSvGcYzzWgYxKdwO0L29aV0kMZKEBjjBx2rJoOcgt1YKu8AhepUZzV6CYbcEAgjjjrVdAQWRgAMYJPegIFUkHG0cKPSktBL3icyJIoCDBBGTnt6Yqlf3DBHiUAEcgtzTjIEhJY4c8/hWDd3bRzthi4J7+lefi6qilFH0eU4X2lT2j6FiW4KkEcn0qpPNu4YfK2fwqO6ugdgAKgnqB/nioPmDhjkkEDHpXj89z7qKsU57IOzMNxHbPGPaqjWhlDqMhiMB8dK3ni8zJHQ1AYlWN1CkEnp/WmpM1uYM1sGTEYJAJHJ6ms1gA5LLjHGOtdAbZowQZSwPIDDpVK7tCpwVyCMnHehTLsjLcbclRgkYGRVeWNCQjZc9Txwa02tw2CEJI5256YqCdGRHCLgSHOD2rVTBx7FCSLeoAGBnkD0pjxgA4BAA6tVjyymUJwT3NRfvShQtv5I56CtoyuYSiyusRkRFQbiTxg4zVbc6SMsqLu5Awc1admVjzgkYyvQVG5QNvCkgc81tGVzmlFkSAvGGcAg8Y9KtaduW4QkfKP1P0qBBnBJxECWI96v6eQbwkIxjVc5x1JrdHn1r8r0PQfB9zJb6rDKhBCjaVx39a+lPDN4Li0VjLudlA244+ua+WNLleK8ikQ7AvIGcZ/wAeM8V9A/DvXluLaNFAGQAT6V+b8W4V1KSqpbHwuPjzanbTAxqXBBkB79hWbNliQ+GGdwB45+tbU4iMZLMG6cfSsm5VDIcEkuMgY6V+PLR2PEiZF6Rgk4Jz91ecH6/SsqWULJgEEkce9aV+TFuQLy3f0rKliKsjEYJGQcZyK9GklbU7YHWeA7pob11LFY8hiAcZNez6XOJoCSQvHGT1r5+0eaSyu4pVOWzgBuAa9k0a6kltIncAFjxjoT3xXBi1Z7HDjIbM6XzmXBBwQMA4J/So5JxtLMuB0Hv6mq4mKkEHA6EkZqGUrMjqSdv3SQcE1wJM8flLbYbBZyqAjge/fHeoWkDIVAxHnOD6+tV5JTl3Py4AHHGQOnFMWUFMggHr161pFFRRFql+LGwmlUYIBCnPc9v0NfPniTVRdXkrhg5ycZPbNeq+PNUkj0141coGIY47Ef8A6zXhWo7pCSF2EnPHr3r28BSTd2e/l8EnciknMm4joOuKgWQJIcHJIwQTnJ9azri4dSw6ED+HvW94T0C51aaJ2BMR5y4xn2Ir6KUVShzSeh78nGEeZm54d0aV5Ell+QdQTW9qMIXA2ggcEDtWuNPSG2jKHgAA8cjHHesW8JaQohZ3z0xjNfOzqupO548q3OwtYFAJBCHGVLd8U97wFwgdXkHBAJ59sVZsNGMkm5wSQpUHPAz7VvaZoUMJD+SC6jhwMd+vvWbrU4mE6sUZVlo818heRtoJ4GMcV12k6XDZqARuOAAfQ1LawKjABQ/c5FXFxG4AOAx/AVCrt7M86pUci1dPEthI74URIXLY+6B3r5p8c3cr6/czBhLvwVIPJFe7+K9RktND1FyQMxlVQ9yew/XrXzbq2pJLeMAPMUjGQ33TX6DwvTdepKb6F4aneV7EbXDooIkbfwSucn6VdttQlR8s5IA4zWLFI/yl8NzjPoKsFwzEISDn9K/UY0IPoeqro6WDXZUKqz+YSM5x0HpViW+Mo3sRj7uRXKW0uQHLZIyCCcE1bS+WJAgYkk120qcY7GTjc3UuRG/JOCOc09rrMgCnGeprIa6MoUoxBzg7hirSThlUoNzY3DHcV3wZk4l8uxOQcADJB7U3cSACeOoIqt5zLyTlSORjmp7eQOpyOR0HpXQmTZiyEIwBbqOaSSVInKs2GIxgnmmzSBm3A5fgdOlSB5WUElWGcZIGQPrQ0KxF86MoDZJPQ+lG8sCDyQQQfWiTAYgkfnVOSQ8hGIPpms72Gi7uHlhSfmB6gfpWfqF4kBJUguBjPpRcznChSQTy2TjB9a4/xXqj2h2ICCecnuK56tVQjc9fAUfbVlE0LzXYiChJJPoehrNbWFEpTftIG7PauUlvWYCQtjJGBTTdO4fPBzgH1ryHiJM/QoZfRStynTvru5Tg+Yc44Oah/tMurAAAdMe9c6rsgDhgOeRmp1mJUAHAPUA5wfWqVVmn9n0ex04vUaBXaQB+pGenpUkd8YgcvkE8KB09K5mLdLlkU7FbaSRxkVZkuULqFyxx8xA9OtbRqpHNPLKb2OijczDeAAewFaltl42AYHaM4PBNclFqUiBUXBQnI9607LUn2Au5IJ+UjjFdEaqZ4GLy6VPWK0NYyIZCScEHuKV8KMIvOciqcd6DJ/CW71IXMjgBwG757CtOdHhToSi9USxTuTtIAOeST2qWJtj4UDYSSMnnnt9KriZlQg7DGW+9t5yOOvp7VHESMkNg55+lPmMHCxcRyrMBgA5z71lXrfvCgTdxk59KnSRi7oWJAOMjtUFxGhByPmxwahyLgjDuSIY4RGiuC5MinoF7c+5NUy4DgKACwJGO2KuXahlZSCCQQazTGysApbIHJ9M0lqejTsRSFExk5OcVVuJGDDCjB6AnFW2+RwSQTj1/WqN5IN+MgkjOfSonax7WFbU1YXSrWS6klYhQUPQHJAqW401olfygWJ6gd62vDU0IthCcFy2SDjp9etdNJYQTRgBAcDPynqfWvMk5J7H29N8yTR5VJZMXZjuL8k7uvNMKm3ckH5QM4/rXfajoKqoJAUMeBXO3uiMhZwcKeAf5ikp9zRpmFv3qSCQSODjpUYnCBCxO4cE+tW7m0lgcKgwCME+1VpISqjeMnOPauiLuZuJZgkjMQcthyccjt61v2aK1uGJIYDg7sjA6cVy6wNIQAQka8kjv7V0OnSiaABTlAM7h02gda6Kbszw8wg5Q0J5slAAcAc+1DZSMKwG0jrUF0x5AbKkYBHTNDTFkAGCVAUH1H09a6Lny86bEcDoWyvbFRcbhk5IPennYUZGxGWG4sOoNV4nQyAFyexIGTRuY8rEZi02AcEdz2pLmQ+SVZwSR973qLlJZYwSSxOc89O3PSor5wkKhTkZ6+lHKzalD3lcyZBIJyQu5MZyx7/4VJFvkkLuNu3070x5A0hJOEGBx0qxGxYBQMs361nLQ+4w6skrFhwDASPlPvzirdqpManeqKBySM5HsPWqSkpDsODz1A7VetkGwE5BxwD2rlketBFyHDAxg/MAD+FWooSgQhyCrBuO59PpVK3BZgAWYgHOO4FacbqAhyGBAOD/KuaRsrokjkdssBnBxg9/epdyjJB384J9Kau5FbB2g9fY02Mum8Z3I7biM96yasJj3QsxKcA4z7U4OImYEgqMKBSecMEgZKj7uetJ5TsgknVVYrkiM5HtVIyZNIoXcSMZGCpGPpUEchdiAMlRnHpzxUgkLqSTg9ASe1RLgZ3AA5zTJ0G+WDkNwOTjPr1qTAAACkjoMUrlSCScgjqP5U3zOSDkkDjtRcnUswASRlc4PYnsauRkYIJyQMZFZsLMMFgM4ORU0EzxEkHgn7p700RKLZeDZIUDDHqc9azrpSsxPBB4zmrkF2CCWGGB6E9qqalMhmQIclvmP09q0RKTQW8IbJdMgjg1YWJGIQkA5wMdvelALoMNggZPFIluUy5dSDkAdSKGmXqXlt0KDgEjjJHNK6AxhmJYYxjGcCqpv47XmR9oAJ45JOOBUCeIYgkhJVgozg8c1LjJ9C0mXGt43UKQRg7hxUDQliVQAk5xuIAz65p8OsJcsHEcZK44z19aJb2IyNsAC54VRwP8AClyPsaK6M77A/wBmYSgCQZLbTwfpWVcWpjwAuSOhHU10aTNI7EFQgOCM84qtNBExcmQISCoOMn8qtNoiUU9zmJYpIowC5yxyQOmPSoJY1DDcuQRwT3raltUbCMcrjBPvWZc2wgKghncHAAPBFddOb2Pm8bhYv3olGVykfPBBwPao55DLbKhfIJzkZGMdqsTxsspULlcZyfX0qhdOyxuIwCwyCPQkV2RZ8vUp8rKskYVgWfJPbuKrSKUkLA4J4HvVp8vsBGGI5JqC4IfaANjoDkKM7j2q3qOndMfagsAuOM8E8VpJYmaNo0Yhm5IHf2xVWCGRpA55DAZx2rcs9yiNsAkcZx0rz6snFn1+GppwTuYkmny4dBEy46sRwD6fWq7WT7CAQWXGcDtXcLZrOpLHIJ3EDuasS+HopsEgB2AII9fSuV12nseh7M86kR45BkA7VIyB1/CkjkMzFwcFlDZHAHNdxdeFPJAYjf5nytt6qB6j61k3PhOWEHawPGfLA4raFfm3IdNnNyIu0sGLyEncD29KSMM2DsCgHnJ/WtmTQZ4wWKcgYxjqazUsGjVzgkLkEkd629pHuRyNdCSzkMV4hB4PBwenvXqeiT/aLGAggMBhgep/CvJ1iJLkjaFHIPc+leieEL1541BG7bhRz0x2xWMuWXU3pq3Q6aK1d4JSuBICCqsOozVhwvllCMsccg4xVtCpIIAB7kVEvlxDaF3MzZYis+RGlynPGkcEsgBIUZJI6GvJfEFybm9dgVJBIGa9O8USR2thK4DRlgQpDYH4juK8fvA8spY5BPfHWrhFR1Jk7ohHmeYQwyM5zV2CF5wVChjnjHGT6Zq5puivcRgkkEjjI7V0+n6RFYIUQBwFAPGcZ7DPT0pTqpKyZlyFDTNDNqqtLguxDDHOOOBWnbxvHGd4GVO3jpmrLRjygCNmODjnp2qN5AQBtJXqQv8AKuPncnqaRVhxYo7Ex7weFxTSxZSCMHOeKazGRyFRgq/MMnv6U35hggYLHAyeprRMtILlGdF2DBU5OBnIqrI2duFLHoMDp71oecY8gHacHJHrVScsMEAnOBxTKuVJIV2nghmO48nrUM5J2hCWb1zV9yOSw5HOR2qrIjoyyiFkDDKlhjeD3HtU2C6KDsN5UBg4G4gg1D5JmLIRgngZ6GrE07mZWJAfgZB5wKXBDHIyD6noatJg9SrLEI2BYAOeoqNYQpQgFgpOW64zTtRk34OCXJ27lIGCT1xS7Iw4TO5lzhlJAOe/v+NbRuiGhojRt7ElWxgcd6oPEkkjEjOBjA71dfKO5bJGNoGOB71FbWhycBiq+v8AjV3KSH2VuuCSMAHtWstikhLKAoPXJzRZWyABHBUA5+tbC248kqmAaxkzdIx1tJYVCfKSWA69B/jV+Cy8pizMQRnA9RU8EREmMAHAJPr7/WnSoCWKne3UZPf0rF3LS7EggEmAGHoTmrdqixko4JJ98YqjFhVRmAU55A7Yqx5rOxkA2jPU9xXPKHMrMHDSzPR/B3xFn0p1guJQYgeSxxgfWvoDwZ4qtro2kiSgpuDb85IGckkV8c6hdRQ2TPKm8cEEngsMY49aXw/8VNT0SQFJWKKMtGOcDHAB/qa+RxvDscRL2tJanx2a5PSr+/T0Z3Xxrt0bxdqlwhBL3BYZ+8cgHJ9Ac9K825Ukqck1f8c+OF8SX5vULJ50amRZDli4GDz9AK5KTWJEWMgqiscBc/MT6Yr6rLcJUw9BU5rY78ujKhQUJ9DsYQDEHUAFRuJz0HrV2xBuAWAUMw4kA6+9cTHr0oG1SyE9WHp6Vbh8TPwAwbGBle3t9a9yNJnq86Z6HavLnY5DgYG5RgZ9KtW8LrIwcArnK44wK5LTfFKORvfAXAAI610VjrlvdttLgE+h6UODRDZea0FyWAQlhzkDGQPfvVe90suiAllbGQQATtHU4/rWzYAOSAATjPHerD2oJJPIIPPoPSsHC/QhOx5zqemqLgkBnXkjgcD39TXLXsLQXTgoVC4PHQ+9euappKFHZDkYBwRg884rhNb0sx7zk/MM8jrWV+V2sap6GDHJlAQMA8VYIYsAwIIGAemPrVeNGUgMuFA47VeOVUEnJ65rZM0uJtKoADg9QadGDO7AEg5wMColAZtrEsRyMVeszHbgyu2ADnB96q7Ivc0hdJYQbUDRysNpJOCRjn86wZZiPNLHzQxxtPapLi5MjmV2JOeM+lUxKC2SoJJGMdvWlccY9QmkCkHaAoUDHXHoKfAS4CqCT2HrVdv+PgspJBPI6g+9anh63M+rKCCybcg46H0+prKpPljcdS0I3Z2WiQS2NiqSAEMRlAPm3eufxroXUNGpwQAMAVmR/K4YkkgYC+hrWmmC2yA9WU5+te3lbk6V5HyVWTnJuxQgOyRgCASMEgda1NOQx5Kcg+tZEX7mdTwQ3XcelbtpKj4CgYx1Hb2r6BM5pbFuSFShJG1jxgmooomRSgIRSOuMgU6ZhDEQCRn1GePrUVxckWLqpG/sD3rRGGrINTvRGBEWB3LkEHOMHv8A4VkWt5KsysVxGTt6c81BOrSSF3BBA3YB4+lLa+Y2XD7MHaBjkgjn8OamVmdCSSN9AiEsQpIPGD2pJyLn5wAAGBAB4GO1QWpKRYI3jGcnsadlwMkHIPBxwKwMJeRrWsSSW4OFHrnvis3UpwZioIAHAIPep47to0Cv1PTHGapFFuJ5GUblzwD2NNsysxsKCLA284JznkH/AApxMh5cZYD73tRG7liSQW6Y9BQ8vzsDy5HQCsWVZkkVwx3BDzgjJFVHvEQuuRI6jkZ7+n1ppnEbEYzgnK+tPiginCscIV+Y9sn1NQwsiUShF+UYBHU9jTS5bIJzkYIz0prAebhSFQe+c08YbJRACepx1rBkXsRJG4UFwpOAODnmo5V2rySCTnjvUjOY1xjGPWkIV4wznCZBHOOfrSWgrkRRiQQQEwRjHf61XEpyW27gO4HUVbEhjIwquGOQpPX2p8Wny3AfggEZ4PUZreGuwLUxrxvmVHBIclV2jJ3decduO9SafYveqsbKyrwxYAggg+/St+z0gKxeUnI4ANakcMUS4UbQO55z+Nd9Om3ujVJGXYaDFgtIWBDYHPGPWtOYiBiCSxACq2OAB0FTKCAAGDA8gjpVedTkE5IHUDtXYqaReiGPMV2koQOvy8mqs6iVSzFsZONwwT+FTKpEZYnB9abNF5iAHJOQx9DjpUSVjByMuWKZYHUFVlAyD2z2rRhkjAVwSEwARjJJxyarzhJGAUk9mz29aLRgkrRtIETsW6A/4mvmczoKcefqjnqO6uWbtgCnzYU8liMc9qS0upVJAUgjnmpfLlcHaQOOGxyDTPJMCCRzlh1J7183B09jj54svR3hmicOQCPWoC07sFJcrjAHtVf7YYGRoyoYEMSwyPxHpW7ZyRzRKSykkZ46itJYiWG1pkuXIrpGSrM7hCrFyCcDvjr+NTqwUlRwR6960GiMZyhGAOT6e9Zl5A7kPHgnPPOMj/Guyhm0pO09iY1buwjDdjYhB6Ek5ye/4UxgQAwGCBikV2jIABGM5HrUXzsvzA7s816H9oU9+Y3T8wdwx34z9Kab1vlRCC8mMD6HmrlrZhowSAEzk981M9kgdHAU4GA2ORnqK8+tnFKOzD2kUUbeOT5W3gMDxkZGc1NPBIFJXqeDgV2Hh3wUL0pK9y3lltwjVRgZ6jPXj/Gumv8AwEiW5+zMM55355H9K8yWaVpvmpbHHPFwjK1zyMWz7SQCxxknsKhwWcoFwR+td9Z+A5Z7pwIg8ZO47sit6y8CWscDowUMRgqRjIHvW9PNar05DP69BHj6yC2ID5ZD9Rn1HFNimDKYyGDZwCejD1rsPF3hlLJg0Y2IAQR2I45/SuQVQCFbkqTj/wDXXdDMW/i0OynWVVXRMJBgkPvToB70+2YEEhsr3HoazVIiLKwIJOVGcVaFyI1OV2kjOCOtdkMbF9TcsG4QuA4JIPBHarFrcjjBJBJByOtZ0N0jkKwJlB3EdiD0GakM2GBBwByQOce1d0MXHuVqalvORk7ztJIKkYxitLSrhYp1aY8N91gMg1iQXMTYJO8nggDHP07VZ80RAEEKByK7KeKTe47s9CtdHgvo0nJVWAwGGMn2qprGj3NvEDFO8oYkbRxsGOuRWLo3iVrSRBM4ERKjn3NdpBqsF4pcKsa4yoJzkZ7etezBykuZMzlzI46y0lmkMUjOzsnQnqR1NT3fhn92HjKgjklu49K2NS02Fs3MPEp46+nfFU49XKzxI8eI8gHJ6jvWcovqyPe6HPDSvkeVofKUNsBY5yfp6VXk01yckkAc8cV0uoW4MwKACMtuUegqrK3JBUEjoayenUhya3MO+8QzxBIpQwAXavHGBU3h0LdX5nKE4Bw/TBPbNaN3Yw6nDOSATGPlDYGenasfwlcr9ru4lBARypVhjGO4oU5XsJNNaHciUBQHcuMcZOcVFLKCuAQAeuBVceWZFJQ7wcA1b8iTeAi7myNqgZyScDj8a6Y2ZNkUyypnOSBzx3qQu7kbASCM88UskZEhJBJAwVPrmp12IrFyMkfdJySa0ViWihc+ZNMjNuLgbQM8AU1oicADLY/h/Wp2kCyklAF7AdqY7hm3g4A4x60P0Iu0Z1zbDBOQATgle5rOuo0SMgIGwM4zjNbF2VdpZVGAzFgg6KKyQoa4CSZ2AFicZyKmxpFnKahAIXDhc7uSvp7e9amkeKXsI44mAYEkjj9KL60LIhdASGOeDgjtTrDTY0wCokI6Z6HFF7GzcWtTYk8S3Gp2rRRwGLsHIyWPr7CqltoFxfuXnkZjjIAGBmtC2dFAAVUwOFH/ANerIvGLFN2EznYOx9a055M5/h2RVg0BASXywGQM8c1Q1Hw4CsssSbgeoA6YwM1vhpEI3NgHgEnimtau7kmTA6FVPBrNq4e0aPPL6xmhyAuSDtIHODVB7dpGBdsueAPSvTrvSYli5VSW+biuT13QCABbZY8scDkk9AB+FZvmRpGq72ZmaHejTrtZV+cglGVvfoa7m08QRX0RCurDODt5II7V5pPbyWuFYFXIyQeCabBqE1puAcqrc7ABg1pTlFboJQ53c7LxNqyJDIVIZwpwpGc0zw7Y27xhpkJmK7lPBHPUY9feuXS4lvJlREMikZJxnH/1q67SY2gtkRgBICfmB6jsP51cpxa2Bx5YmxJFBDGAEAAGBWVfwx3NuQFAAyDx1zWkCJFwx+X26j8KrPAOAGyuck1gtOhzp8rucJcWM+nO5QM0ZORyBUkdyQC/mhJlA25ySfYfSuslt4Z8qwEo/nXKeINOFmr3ESklRkqOoFFz0qWIU9JGrp3jK8gZA8jeUo+VcYOe/Neg+G/GFvqEABJMpPzBzkk+teIQXoDxk8MV5J7Z7VsaJqL2dzHJFnAyNijOR6VpGrKOhVSnGauj3YObhyEOFxlQexrM1u6WyjU5xIeCMdD689a5ey8azshIiaMKARuIzWPqHijUL+7L3QEqdFKjBAHrXZFxau5Hn8k09jXtdI+0spciCNiSWbJ6nqRWJq8aafM0UU5LZIzHwB789qlvfFtzJCqCKONNu0BQFP59/wAaxYr0386RAly525PJFYT5TdOS3On8O6Q1/Iu9C4jAZtuD16H6dDXo9jaiBSSS8pAHXoO3FcjpudLWMIQrkAuAM5HpW2fECJgGVQzds4JFKmuaWhyVJOWhtSQRIoYgF++ayrq3ILEAEZyVJ6UtnqkV+xBYBlPAI6+4NWwmxXBxgjPH+NdTjy/EjjcbGHJJ5zBUGxQcHIzn2pssCnbggAdAR0q3NaneRGp5JJwOtVIWXzwHAITLBiSQfb3qOW+yEtSAWZgAiQfeYsN3U5OT+FRzxjBIIDeh9anluRcNuBAK8YB6Vn3U7NgBwQpycjOahxaKSZk6/fGwJtgQ8rRrJwOgOeAfw6VwN9fC6lYg5w2D7EdRW94v1QXc4jBKEcZHGRXIqixJIBkknJJP61hOSWh3UlZXZZxHKGI74BI7+lNjgMsyxxjA/So4cMhAywJ59qnsbmXTrsEKHHUc9qw5je76Ekum3CKxVMntkcE1nCMpK/mJjpgjkGugvtfMRiSMMSQGAJxg96qpZrIGmkCqpJYAcYJ5OfXNCk+olKXVGOZDKzxoQWGAfYHpn0rTbS/LUGSXIxyB2PpSXX2J2jCIpcnO8E+n61Yiskk3lpSRjOSeDRzGnMU45Vt0AgTJXgsTnJpi3zlwZ2wuDnHAPrxWrFDaLiOMZkA3EA55NZV9Gft0SKhDE8YGcfWncd0yTStRjXVDL9wqMAkE5HpgdK1bi9uQCsKnBO7AGTjvii00eGyQPcSI0x+Y7BjjsCD3962rfUbZLUosG6Rc8k8njjHtWTnrsZt2d0jnb1JryeOYoYx5YDR+pHf6+taKbNP0wXc+ADkbScFSO9TalfI/lSzFoyv3dwxkD+Yrz/xj4lF5cFInMcXI2joaipPkjzNnq4SlPESUUtBuqeJ5ZZ5TKd2SQBnqOxrmL64DuQQzK3oM4NNZm81HcgnggE5z7VVuWcTFskqTxg4Ar52viJVPiPtKVGNNJIi27gxcEjOAKY0siK8ZYlOop8rfulKgEMOM8H3qCQgOyp8wAyc+lee3c6bDGmVEJY7SB+VNln2qATncOM96jlIwQVUgnBDdqAIpQxIwQMYXtQNIiG1wcgK6/rViLIQAY3DpVR1McsbAjYFzgjkn61bgKPgkhSf50y07FpNzooIxkZPvQIioBDZbHzKB0oK7QDgkA9RQAS2CCAxxmpBsRLcSsA3BP612ejaS9vbQNEqksvzBj0PbFYvh3SJtQv8A5nAtovlYhckt1H4e9d7sSBUijXDKMcnqfrUfE7Hzea4tQj7OL1Zh6greWwKFyOcYPBFc/rro0aGUqTjIwM4Poa6K/uXhkYZDK2eB2HvXJas0k29UUGQ5IGeoHeu+jGx8fFNu5y+slTwBkHqawILJ7ubJOAp6HuK1L24EpKEbD3B7VJp9uoAAJAI4PXNbzdkerh4XkosvWsBjiAL45xgelXYl2xuEzuAznHekijMMKBxkgYyO5qxAA0RDEBh0/wD115ck3qfXUYJJIbbKWUBwGIGSR61ajRN4KjI9x0NMgwpYEDnqAKsqsZJUHHTGT1rGR6MVoPRNhUnDEA5x3qcFy6oh2qSCc9qRdqgYUgg9KtRxK7FwNp7GsxslVT8xAIOCvsRV61gZ4A4ACfdJxjNQWgB4yAx647VfghcqIouVB+6O9SzCTJktUnQgg5CgKR2qG70SVZITCwKbCz56g1esmRWZSMEHByela8e0KCQSpxgjng1OqOfmaOXSExIpdCUJw2eK9h8A3Ut1o6kkCOFgoYAAcjp78AVya6DDexgTplpBn5TjHoR6V0nhLTG0SB4DKzo3zDd1FKN7g3zI7eK8EbnPA4AI706S72YZBuJP5ViTXA2gA4A55Paql1qzK0iocRRjcG7k+lehBkqFy74o1+Ky0pmCASNkE5wDXh2q6k1wxb7QZCoztOMqe9dT4r1uW+gERBaPJ49Pw/CuDvIRPOUIyjDOR69q61UtGw5pQiZmoSTzTqgYvCwy7E4wT2/nVJkECFApIHA2966OTSntgwlUAgAnJ6VjagENwswOwoRjB6n6dxWLlE5Yz9o7R1M1dNllaKSQ7oiDnA5x2rbgcWtowULGAOCR29KggZBgjJHeoNTu1SFhglyQRk8AVzNuTsejGmoRvbUzLpjczucEhepUdqhmJjcIpKFwRuPOKs29xCdxJwCOo7n0NSGNZmKcFMA8HnNabEXTKtuzJIE2lwOrDsana1munfapQkcEjH6VbihCZjTkEhmweCR0/KtmDDElnLHHUjrWcqrWxSin0M/S9IkjG1pGJHByO9dFZ6cLYAoQWOBj0NV7TIIABJJ5Na0YZCjAggnAwe9csqkn1FKBpadAyNsc73J3DA6Cut0qASqHOQQOawNLQthZXBc4AK8A102nOASFAwOCKISsc0tDTWxEsRJJUnjgdvWsu6tjbyENgjsPWujhy7gqCz9gK53XZgsjA/IT0PpXXDmlsZptuxmzqoYo6AE4PH6GqWo3SrETGhBB6dcj61Dd3EYSUmY+axA257Aev9KxnlJycsCwwGOcCtlRb1bPOxmKVJcsXqW43Nw5BBII4JOMVtWFmI4wSTg9s9a56x328hMhaRTggkY+n4V0dnMrQqSQrgnBB6jtXRCFj4fEuU3zFx4x5RDLk4wD6CuN8T3KWykcFzwCK2Nf8RwaSSjygu2FBU5BJ9/xrz28nutVvHkYnylztA9D1+tdnPGmrs1wGBqYipdrQq3Ny9zuKIGkPyglsY9f0zVzTLJ4jHKzbHJ4IGCv0qW0tI4Ykc4dicgZzxV75EyoJIBBDHjArzKtZy0iz7rD4KFJp2LAkQEEqd4bgg9D61JG4G5g+STkL6VTFwC20Bh744/OnxuoRioAbPJ9TXHY9WzLhYy7ikgUsOSOgqpq2nQXkSEggqu1ioB5HehHCgZc56kEdKSe5820ERTgtuz0z/8AWrSLsQ0zgLhJIp5FeNUO4qNpyMDoantZUhUKcBRzkjGK1PElissizqxMq4DFRjI/rWIQWJLjII5A6Yre6aOqkbcN0jbRjO3pjsDV+2u985UIzFVDH0wa5yzlU5w4IzwQe1bkTEhcA5wAM9hXPNHowaSNqCRWUOCwfByp6D6GteBAyghwAgyOetc/CpKDc+wg5yO9aTXKGIKDz2zxXPytmc5LobUUwiILAc1R1S9ckBCSpB3DPSs5rphMAZGORgA+tUb7VXt2wV3Z9a6aEeWV2ePi0502kE8hZyQCDjnPpVG8LqgGzaMHJznPpUA1L7TkHCsG5HbFQzXCugRXYkcHdzxXs8yaufHexnF6ohadpSqkYQcFQOvvV2NxGAqJtAGRiq1vGSCARjoGxyK1LW3WOLaJd5HU964K0j3cJBW1QW7gEYBC9RuHNWJAgUkbvTHb60x4lDqWO36dxUrKCxAIIxwfU1x3PagkMgcqpyMk96tWEp+0BWOFAyCO5qGKFTwTj296ngXYQwAwOM+tS2au1jr7E+ZEhOVYDHtVswuWAbDgcg4rM0qUvEhY5BHPPWtu3lAjAIyBxSjqcrumVobT7R5jMdrg9ySSOtXoLcAB/LEhx0z0HrSKTuIQAk9Bjk+1SrKm0EkAk8Ad61SGpNEhtgsQYIACOM8k+9SeUFVWAAPfHenCeLy1JXDDq2evoKQsJWXJBBzwD0osHMwUr5oYAEdjjkGnGVo2IViMHJApFVVC9+etRS/u8uxCAAklj69K0SNEyy+qSwxOXJKKB0GcmsnUtetxblXiUu3zb88gDtjp+lZ2sa21uTHHKSGH3ugrlLy8lmQ7MF92AzHgAdRTcFa7FKdtDWkuYJpyLc5kYZBPGCT0zT4huBDnLjnPpWNZzP5pLoIiTwvUZHv+tbdvloQc5YHJwOSTWMlY55SsXLXJdACFHUk1pQqWlSPySJGG4h8YI9apxFNwOcADsK17B/MfGNwwDmkjmlLUqT2zLuY8DniqQ2BHODgeveuiu1RwcLk46DsKyJIUXBxgEZz2ppXCLZRSKVZBKilBnOR2pIFA3qHJYsWODxmrQ2KxKjJOAeeDSNsXIABJ6EdqrlKcgCAKACA/UAnk03zQgAcBnz19qjlcEklwGHAPrVO5uhBIrFsypwMj8+K0UTK/MO1G5RkcEhc8/MevHFc2EE7kgcnJq9cTmReCqrg5Y881luziIAAAE5HuDV8oKIXDIrFSjOi8HacE/jU8Hl+aisSCQCAT+lVypCkEZbB71VdXinSRTgAZDdwR0p8hLjc6eC2RsEjjGafPZq7LsXBx94DgVyR1y6tXIDFlY8A9BXYeEPHGi2k8a6uksS5yJ4xuVfUEd6zcJ7I460JwjzJXNHRfBs97vLjy42OADzkHqa73Sfh5FZpEsiKY8bVIHX19+/Wug8P+I/C1/GZbDUbaWB/u7ztK59j0NbYa3eQ+RLFcsRwYXDkKPYV6EMN7q5j4bF4vETk000jAXRYoYREUQbOAR09qWSxV0JZSCep9T0rWmVYpAGOCOqsME1H5AmmMagg4DYJ5x61fIoq1zzoTd7yZzjeHXuMt5TcZ6DJx61v+E9KK3BVwVaMYBK5yD611+iaXGQGUEu6gMT7E/wD1q3LLw6IZjKqgEnlsYz+Ncri29D1HmfLDkOf1/wAOpe6ZtaMMACSoA5FfPviW3ks764hiZlCHDEdMHt+VfXV1Z5tXBClwpG0V83fErSo7TULpVgxwMspPzZPPHtXTKN46I2yzF81TlbufLllbEE4ODjqRXY+HbOO6LSPIVAwoQDqfrXM6dG80sewKyZ+bPpXd6NbrCimMYUgHp1ryJbH6rHTU2rO2MGWKAEDBzz14qUnnIBAxj60xJw6Fc8dDVeeUxrlDkjqa5nqS2ySW6KEk5UdcVn3F6QCRweoNMnuI9258+YASFycH2qiZizEEk8dD29BUtMENluTyQWBPJqk10rucsQQOhGOafNIUkwCT3wO9V1Klmdjk/wB0D9alJgxkrF1ABz3NYN/GxDDGCWDEkckDtmtkTDduUHAJGGFZOqXRkQhAFbONxGcf/Wrogkc0jGuNpU72DHOQMdPaonViQT97sfWpJ9qOCTlgOSBxmkI3qAHw/UH1/CtkjBoQLtIJOXIyOKRFABBBJJJpS5ZXABJPGT2pltGYRtd2d8ZJIxVCGyuEwpGT3PoKkiAaNjg4AzkCpDsMgZ0IQ9cen07mky4kWONC4OTuxjA7ZqkxXI4E3AZBBByBU5xk54IGKijjkUBnkwTxtA6VN5Z3DBBJ6ZPGadxaDMjAUcBuBnvT0XDqQCw78dKh5icF2Uj3GMVOCWYbWKsp4APWk2UhXCBwiHIx2/lSwkRzlWXKEEH2NMOHLEAqFO0/X0qTfnIXAHAANZXKsxwyrgEAlsAn0ApjzSxK4icqPTsT61MHLAAAcDtTAWUkEAljgcfpRcaBGDk70JIAO7OOagZw77ACCvUsCBUiZBBAy4PBYdP84qaVHnZncjcf0NMpMgVdhJySSMc09AGLqBzjAx2PrSJCUYbnzuOAPf0p0gRWDEfOQVyO1Sw5rjQr52Z9CSDjOKknm8qIMSSM4woySaXaDIGBBBH5U9SUkCk5GecDpUpHNVtYtWkZKg52nGee9SSOkTAPIxDHlAOM0+OHcMk5AOcnuKtKowFU5BIYqR1xWyifOVptN6lSKFByGIY9M9hV2JFwAy8dcmoYtju5cM8rPkY6AVZyGjBYZA42jrinymMcQ07DfMVkZWXaG6Y4IFJM3lS4XaylQSynOD6fWmSxusYJBAPoOB7VFCrwxBigIYnAB/mO1ZSienRxPmXEwVUhdoBycnqKnlf5CUAOeOe1VUcMpIIBz0HYU+PeygqRtzwO9YOJ61PEJitHG0RUnOSGK46471JKhLIQQDgEEDpSPG3ykNsA6jHWlGSocFSvUY6/lWTiehCpcImEskrMpUqNxJxyfahAXlLleh9adGoZiwGPc9qQbt5UDPc470JG9yQsIiM5IY5+lG5DtKAjPX3oWJpcRhQozyGPSjZJabiQGQZG5Tn9KTE2iQkDAJyM44HSkVRJu3Nhe2KgSVnjL7cKDg++aMuMHopPXNYSZzyLL3KoR5YywHfvTVuJJOC2BjJ9qqu4GSOCOpB5FRq5eQKCQOgPrXPKLZhKNze04id1iJwpx93qea9Y0GdLeNAgIQAAAnkcV41oc5S8QjJKuMj1Gea9j0CIXUO5Ay4HBYYzXxmfU5KK7HzOaxtHU62HWiqiM8Ec5xj3696uQ+ICSNzA4OQMVy9xazeYrM2AvOPUUDe0qhSQep7V8BKET42VKDO7g1kAgkZyBwO1TvqEMrB1cNz2rhUupYSV3szk5BY5/Cnx6m8RU5JByemRXO6euhzuguh38E6OCS20kgkY/AdKu21ym8kHBBwDXAW2uGNkUZYE4z/drVs/ECsAwy65wfaueVJsyeHfQ9P0n97GGV9vPJPXFb9s6bnIP7vOBxzivNNN8SxQRgrKSAfukdfxrXXxlHGoJYLnrg9Kw9hJs5JYafY9AFwgGQe3Sq092MkkZHrnpXEHxrGVyr8dCwI4rMvfHQQEK4KryWJ4I7cetKWHmgjhZ32O1v8AUoYASr5TGSMjPvXlfjDxUbgeRCco5IBJ6jvxWdq3im4vl81DIxLYKKeg9fpWStlJqTF3JBB4I6itKVHl96ex2U8PyayKdvYymUEkybiST6e1ddomkEyRl+EJHan6JoASNC4LlQPvHrXWWlqkCqMhQfarq1OfRDq1nsWLNUt4wAQTj9Kz/FFyn9nFAAXIyc9h3FaDzKhAAyB1rn/E2bqydQ6qpyu0D5iSMg57AYP5isqcdTjT5pXZ5pcWQluXWMZQnOOwqzFo0TBMjDkdehA9KcFMcxwCBnaSe9acSEBWJweM16bqOKPXU2kUDZJCoTGSOPrSraHIBXA6E+1ab274DEAg+nWtTT7NJ1IlUsRgAisZVpGUqjSOeGmHYDGSoB4U9AKhlgdTtIO0DB46mu+h0QXIGxCoXqe1QXWhMquSoKg56dKx9s2zP2x57dMIYi8oZAAdpA7ivGfiL4pklmdVbAxtye9e++IvDty0bFYiUABHrz04rxnxj8OprxnlMDEFtxcDkGvrshrUaVdVKtjqoVoKS5jw2Zz57uTgnJz1wewqS3IlidiG80HGCOoHfPpXSav4LubKYEQuEB/hUnJ9DVGDQrlN7mNgvcEYwa/X4YqjNXi0fdYacJxTiyngFVAUkdQfQ09lQBnYhXAH41N9nePJIwoPOKYUdVyCBjkFhmuhTT2Z68FoJlWQBgFIHp1qZMjYDgKOc56VCSTKAwBH0oAk3ZBAGcY65FO50pJl+MockHOc44p6p5hBBIOBxmqKMy4ZV2kHGSelTO5R0PmspHPABB9qpFpE4EjCRkQFl+6Sepp+SMAsp45I6E1XuJ1kUITsVuw4z60ryAbQRhTxj1q72LSsLPKSdoAABwCe9RW4eFXUODli2W5606V8lgFye3tTlUHBxtcjsanmFqKCVI8zgZwPcU9sRlTnAPeodhXq4APJBNSvsMYCHfxhTnrTTBK4Mp2Ha6gnrx0pQhkYAAFVGc55pIiNpBIJ4yB61JGRuJIwTwCKlstIYrqG2kEjoamMZYLjlc8DvUlpYM7ggEknOTzmtJdKaJEZmUkAEKo6e31qblqJmpamY7T8ozgD1rQttKJmjAIEYAyy849eK04bRNpYRhc8kkd/pVmFAUUkbSOw7VNx2ZSXS0jkLDATuen41OqjAUICRyOetTLG5Z0yfKcFWLDPBpViCAEHCL8owMdKe5LK8lv5ksa5wScD610Gm2rQwjc2HHGcVS0m3MzOJSjFmLAscEADgD06VqwogQFSwUc4NelhqNvfZ8lmmLv+5i9iaMF5CAwKjv71G5AJBAJB3YJ606EbMknIJzSSIhlwD1r0j5WRJJJGdrohQEcrnOPbNBCvKQTlQMjjpS4jwoIJAHUc1GQcvhtjjpmhmDJPIGMl8gnnB6H0ppcAhckAcD3p/ngoiYVWP8XqaimdPLBIyykg5/TFZNWEiBvMOI1OXJ+8x6CrBWQYTABA5JPX3qupEkxBDKCMhs9TVXUNU8khGOHIwCOa5qlRQjzM7MPRlVmoRW5Df6kY98RUM2QS/cD/AOvWK04dw7HA6AHvS3MzmXeAAeVJJ7U1mXYpIGc185Vq+0d2foWFw8cPBRSHSMSgfAKhgD6Z7Cl2uEIEbDJ4fgrTWCPkOTgEEg8ZNMbMZVgxIB4GawPSjqaUFvIFUAYJGSfWla1PBBwTxn096YpMkYBfaOCT2A+tW5gYIcb1YYyCvOR9OxpplamRLbmPLOS4zjJGM1m3O9ncDByeM9hW1cRqR5jyyEEfd4wPpVEKHJVQAAdxz3HbHvUNmkbmbNagKBGQDj+I4yahKEAqSM46VdnUMSwHAPSq7QPkOq5JyOewpqRdjNMIiRUwMA8d6r4C7sjAz1x0rTkjCggLkE5JNV/KKkEjIySfauiMjKVkZDIMlSeewAphiCEFgSAMYAz/ACrSlUqQoAAySDjrUayAFhuIPIAB6jvmuuEjmmUzACoySBjgDjPuataZKRKgC5UjB7Y96E2YCEcdMsentU2nKrXBAOWHQY4rpT0seZiH7rTRuoyKmCWXIxxwR6c13fw71+Wzn8h5EESKGRlOOehBPtXBsuIWIfJJ5Poal0y/a1nRgQCDz715+MwyxVJ02fHVYqVz6r07UY7u0Rw4kTAUsvIDemfWppzuB6DHTAryfwX4qlmkSBgDKVyoQkKQD/OvUbe5EqZABOMEHtkV+EZpl8sDXcJHhTp8ktjK1ABxgnaT1HrVKO28x1z0HT2ArcuLdHUEDJOQCQRio4dPO/aerdvWvKjOysCkkUI1Csj4BVSD9a7zwzq5MQUSBgWwFyeBXIx2hAI2EoD0PFXdIaa3lJU5QngDjArOdpompaasemG7LqVPIwAcds1HJevCBgAgcAmsixlMUeWIAY5wB39akuJwSVB3Ec9a4+Q810knZFye4Z2JJ5IGQDUb3KrGoLrHjI+Y4yf8+lZc9y2FOSDnJ9hVeS93SBGIIPQMO9Fhqmzm/iBdy3M6FpEKoNuI8hSO2Qep965SLw+Lq3kkOARyFxnNdPqKC9unBBCbsYf1H9KtWsKW6gA4J7AV3wrOlBJbnZTqumrI4LTPA8t3eO8qEIMHbjt359a9GsNJt9OhAjTAUAYI5Jq5bRpHs2gAdCcYqxK6kEE5YEjHqBSrYmpW+Jk1MROpo2ZWoruUBEYggrgetVdO0GMFZHJZxyzf0+lbQV5HcuARgYAHFKgYAKmFB9emK5faSSsjDmdrDo4IhHtRSrHqSc5/DtVyLOwgDBUDPGcj+lVY5CgBzuOfugdBVuBHdgSQoxwM9feszNluOMxcsrKTyQe/pRJIqYyu0fnTRmNWLnIHU56CgksCwVXIPCscAj3NWpEpHnHxx8TJpeiR2nmBGYGQkdzjg/hXy7H4lASNDJ5uwct3J9a9L/aM8Q/a9engQqI4lCqRyNvU/qMV4KJFUghiO+Pav2/hPD+ywvtGtWfaZXhIypc0kei22uRhcuC6EZG08g+tadtfx4DlwM8nB7V5XHftACg6kcYq7HrZhQAlnLEK2OSR2r9BjG56NTL1L4T1FbiJ8TE4QHBxUqzoACoyM8Ma86tvEoIwGYEHoRjPtWjB4lGMGUbz6np+FbKnZHnVMumtjtxcnO8OXcnAHQAf41YiuiuSx+8AF461xKa55TEiTeOwrQtfEgnwg25yMDIJ/L0oV1scc8JUj0O2trhtuNwJPUHtUsdyFYgtkj09a5q31lTgHGfXPetOO8RkBBABAYc547VtFtHHKnJbo10uUDlCcPIMEetTNIkYwMk44HXmsc3IUqwJck4AFTyTMJA2CGxg5P8AStFIxcSxPKBuDZ55HvVdpokUEqS45yainugVByAxONp6gVRuLsszhTkL1b0rNu4KJaeVcFpDg9iD3rzzxhc7JW3Esd20KoyT/wDWrrjcl1O4ZKj5SeeK838W36G4kw4VxnG7pXBX1R9Fk8f36ZWS7IUEKCAeQx7U5LwLIFUZGeM+prHF4GiQlhISB9zpUpm2qCTgk1wqJ+iRNOK4IlZJcLtyRk+lSRXR+Vi21iBlewrKeQFid+Tt4PpU/nKcrjjAz71XKbpo10uioK7gSTkY55p0l08e18gjuuOtZQuRuUJwR39qc0xZBk5GdoH9fpStYvRmst80jkl2J6gHt9KtC6OFUEgZJIHHJrEhmGwgHJ+tStej5Rn58cgdqtOxLpxZvW900WCCWbOSM1cbV2bB2BR1JzyK5yCUkhi2M4Oc9RUsc5cFiQ49uK1jUOGrgqVT4kdguopJbRhpACTwCehP9asI37tXwSrEgkDgnj+VchHOZTGXACghsdwR3q8mrGL92JS6ZJ57fhWqmeBiMpvrTN0tGpLqwOR69PaowDKS5bhf1rNiu4pZVACjcMgE4wcdfxqdJQhIbPPNWmeFUwc6b1RBdQmUsAMgH16Vm3W+3AUgsc8jOMfhW3tR2cscjGPl4yfWsq5tHSQsAHBHAbrn0z6U7kQi0zNCl8k8EAnj3qjeQhMHtg5rQk3hjiIRtyWVckD8aqX7IYwCSW5OB6VnJs9bDvXUq212bWYSAluNoAOMe9dvperb44xvBwAp5615rPK+c7cAE4Oegq3pmtS2UgwcgkAZ6Eelc04ynpc+sw1Tl0Z62xjZMspPGOecVkXNlGzOETAA3lcdM0uk6obxEDuELKBg9M+5rSmIUlwdmMKcjrnp/OvPlGzPXT0ucvfaWZWyoUIRksCAQfTB61iXemEzFCPun6gn613E9udpIIB6VmX2mMilXALZ5wc4raDtuS43OOlhEdw7DABABTOQMf41Zh3RRlQMIQThe4qe9s3ywCZGcEiqjhon2gkgkDntXSjmnSTIJp5fszyFmZA2FVRyCeg9yagku5EcgnBUdqvj5QCzgnJVSOxFQT23zgkkknoB/OtVI45YeHVFOa9ckZJG4cmqv9pvE6HbkjOT0yKllQRhnXgg4HeqnlBgFAAB4PtW8ZHLLDU+wkupONpaQhlJIyemeKY98ZQoD898VVu7fLFSvAPOe1QqSikhCCOpHcVtzERw8FsjSiIdhuIIAztAxke9W7d1eMhmw3J69BVG2Y+UrsoAccN6CpVIU5UZGMEetZTZ6lKJqQ4AyMunQ471eiPQAEHqDiqUCPDGIwFctg8k/Kvr7n2q7a5XJDEk85Irikz04RLsauChB2+pHp6VbTCEEjduO0DHeqgcIdqnecZIBqaNS0ylpDGQpYbh/FjgY9PeueTNrFpgUBAOR1zSqQiAg5Y+nY1FHKzhA4AIHOPWllYK65III6jtipSQmi2rssBwEAzkjHJ9aRZAWI3ZH+zzVdiHCk8gdDQilWJByAOAO9UZSjcneMuNowM8jHemzIMku5BIxTGlORhTkcHmkkJaTIOAAMg9zTM2gRsAKWyB19qewBjlYHc4XKjPU5psrjcFA5I5qBpCwUg85AA7Yzyc0rCsPQnk8g56Z6GpVuNjEuCUUdQOSarSElwBkD64pgkIZjuycdz1q4sCwl4CzAjAIIAHqax7zUXe/gcnJQiIHPQd8inXN0I1J2hgeo9B61z7s8t7EVw6ggAlicc88etbJNiTUT02AKYt7Hr39aVfmcpGMjoc+tRaWXNoA4DFSDjqPzq9F5sju08YQscjac5H9KhqzsS2c94jsZRCZRwRkYHt1rg59SfeA5LHJP09K9Y1W0M1qVBDKATtHbNeW6tabbpkZvnUFVGMADr178mtqb6GE273JIdYmgUkOSTyMVYXXJVTLPvOeMdqxoITg5zt7E96kYAxhFGMfeJ71u2luZcz6M2oNdlzuLEMowOcYqwviY+YA53E4UEDp6mudXcZCgBAzxilhVlldFGA3cHpU3XY0Umzrk1WKZyDyvUkHGTQhSR2JIOORk9a52IEAAHJB2nHapEnMQLBiT0A9KehM4yaNW8UJMXKsxK9ScAD6fhWdeKCACQecLgdO/J796kS881FEj4Y8HPOB61HOHfJTAA4+laRZ4NfC63sZ8kZckhsAEDnt600xqW2kZ3D7wPpTp2CSEMAQoI+pPeowcyxuTgqMAA4610XPNVFqSNGBHJUqAEwBkGti3ifB2AA8EEn8+Kx7c8gA5BODnjFalrM6BiMuFOBiuCo7n1lFe6jcgRWJABGRkAdq17F4lKqXwwOdxHSsq1kVMFTgkdDzWjEzTQhCVVd2egyT9a42juSL/mN5juoGzAAHcn1zTPJinBcjLMcEY7Utvkkb+ABgAd6kQHaSylV6KB39TSYWKUlhE4wR0PBx0NUZ9JikAACkE4JI6+lbNwUG8FtpxknsBVbJVCAQcZIBHJrBoDCm8OwyuQ6gk+3pUuh2K6XdsUIAc5OT3rSIKOC6kknBIPTPf3FItsJQzAiMFyAD146H8auN0ytDdFzuQ7Rk4xx2qJZWEgA4JH8VQ2pAITOTwduOKmlZA52ZDDr9K35zN2Ob8Tma+mjgTIiVhkkdu4rMg0KGCWTChkJLDd711/2YGQykbiQQMehqpewJ0U5OMZ9KjnKTRkraRwH5BkBf4f5VYEYjJG3JHvQpaHepVdxO0Y7j1prMZkBBIYt+mKzkrksgbGQqnCDoAep/wAKikDqQR8vIPrxnpVhoAgLBcgDke9NhyuQSXBJyGPTNZq5N0JO5d2cAIpPAHaoZFKODg/L83PY1KUBYqCASc1FInABJI5BNaxDmEmlwC3VCOnoaRXLoXIwRjAqN2jVCC2BjOKp3WrDaY4yBg43f/WrRQuO6ZPI5hUAsXPX6j0qo+oqwKgEOBj5uw9KonUJHYEuSwOQ1P8AJCgFmyGO7ceOT2rRQ7lJLqSHAcE8knqBSBnaPawBxklgOuelSyxSIInA3gqSUA6H6+9SRoTGhK4B5IzWlkjRIypEJkyPujJ5qQAugLE715G7tVt7RmUADknBIPQetPSyFzEZFBVVypz3IOKlysKxUltiVBJySOpqzbW8ccIBJYk8qOMe9Ot4zOzxcExkAqferwspCQdoIHBFZ840hLWAKrEElvzq2G2lS44PGemKFZjGHiwg6EL0I71MQGRQybwxwCD096g3iiNGOSSME8AiiUrkMgwRjr3qSZTFLg4IIyCDmiCIs6Mz7EOVOBk478Ui1ZESlSWJBLYztz0q426YKG2gEAccAYqtgxhiBl+RjuRUUtzJbwkupQkZKnkj1pqN2RJ2RneIboS5iVmEcRJwf4j61xNlqZ/tCdwRJGV27Txg81t3couDMC7sSxZWOOfb6VgTxiKctjDAdq9CEEkeLUnzvU6CC5Z403KH5wB6UyHHnSuACAThm5we/wBKo20hUIQSejZXn/Jq4rLwAMAkkj1q0rGSEMrqwKjHXJAzkVJBAXYqrYBxxjqaRYih/Qc9q0rSBUAYDaV7g5zRzG6YttEYiUA5ByWq7Y3L2x3YIBzx7+tRgqzZJ4PpT4gCHBJ3ZBHsKakaqR0ukeLJrV0ikdgDhQOvXua7jRvEEF6WjDBirFCc5BIPOD3ryaQ7pw+AG2gEDjOB/wDWq7p91LYZki6g52g9TnP51OjWoWPZHgifODuGO9YOvaV9owVAB24zjoKg8O+LYr5XjmUmcDIYN3z39a6B5BOiEgE8Y71zSSM9jxjXrN7O6UkAAEZyccfSoVu2YomMDOAR3ra+JSiOQAoEXcG3A4I5xx6g1U0ex+0RCZkZUiIbgYyR2zTWi1Run7uosS+QwlcbWYbRn0qpdMbl2cjbgkjaccehHepNS1AXMpYJsiB4B6+9UGucgEdM/lTv5FxTeo43J+VWHzD2piRhskuQG5BXr+FR75ZGGChjzngc+3NWFjLOCAAccGoZslYfAAZWAOQRyK6zwvAse91UFwf9Z3U9QOK5WJQqgkgckH2rsfD6LBaAEnLENux19KykuayPPxTtTNyMOzkgAnJIJFOmuSBGpOAoxg9/xojjAUgyEk9ABwM1XIJRgwwFOBk9ea+nw0OSCR87oPlbLo6kg9SD2rf0pEa2WUEK5JJz2rBXG0ZOCOQat288mAqEtgZI6Zr0osxmrqyNQzyTzsAfkUjHuai1RjCockA9OeKpxTyrKrk7BuBIIzkelT6jOlw2SMAYBU84NbJmPLZ3MzB2sTwCMnPrUsChtuAxbvjtViOETg7hkAY69+1XNL09iD5pyAgXgYJIPJ9hUtsbdlcgBKgHqAQCfY1Ktw5JjJGR0+lQ3yeTOQCUPQgnpimxsYijhC4I4KnrWLMHqXFZnxkAgdTSpsSCSM4AJ3HA71EsvlhyRgtkgdeKhYhkaQEggZ5NZtkkkbxJCJCAUYsoOeSR/hUKOA2CdxA4Yd6g42K5OAeAc8VnnU3SYlDgdDxQtS1G5tzQopL4DPz75981SMjMx2MTk9B1zThfh4uBluhBPtUSIFyqKVBGSR0FJoTdiQM7gZGADjrVhJjGsbA5UZBXHWo0MRhJyQM8fWmJvYEAjaOnfmueTS3OWpUjHcmkkVnBAwScgHn8KYjSzLIMAjOcEcCnpCzAqVxjJzU8doTEW3FSR0PGaydSKPPnjIRdikib5AjLh9wGPaungQRgDg4GBisCOEx3EbEA4OfrW6sqMgZTyflIB6Yr08Fao3Y6sNXVfYUgAkkjJHIqHzHBJBAUHI3Uk1ybcbzEXB4BB5A9xVaecbgCOvTFe3GL7HqxRahmLOwTaFznGMfpVmVSFIABbGelU4YXO0iPKYzvB6H0q2khKFSpyOAaGTJaXKYidiScnnincRZLkkAYOeacLlS7hMkqdp9jTZZXYqcZAGMEd65pHnSbRWlUSyF1J24xt7D3/wA+lQMyqA+AMHOSO9XFBJBAwADkVBOvyADORznHNedXjzR5WZXui2kxaMMTjI6imOwZSjkYI5HrVW3k8twjEsGOeegNaaQCWMyx4JPynvivi6+HdCXkcclyMyCQMgD9OtWra7MYIU4AwCfr2qCVHE4iOAcEknp7CnJGYygY4LccDIA+taU8Oqkbs3goyWpdj1E5JZgC3ynHcVqWkXmxAhlbHJXpiucltSGUBsDOcnvV231A2zkMx2jGQBkgetcWIwUlrAyqUr6wNs2If5iADnHSk+yRRnLAYY44HXNFvqImRQjbkPTIwT/hVpmRlAJCngkdcGvCmmnZnmSdROxXeBUQKDgBwNpwAcnH588VvWHhKW8BHIQ9GIwMe/pWEJEdCZCHQSADeONwIIP54NenabexXEETxsQSBuz3OOTj0zRSoRqyszmqVZxRd8NaWlhYGEqXcEc56etbMrx7XJIVVHOT0FQ6fdBYMAAnPpjNcl4t1S5uL9LW2jBLZBYHGz8O+a9qFOnSjboecm5S1OsM9ttQqwIYZBHcf40x0hkOxGYbTwTwSM8ZrjtP0DVZZFDysg4OX5C+nFdzZ2It7ZUdllcAAketaxcH8ISlGOzOH8WaZLqEDpHgqBtbI5NefXPhG7QPJEm9VGCcfdFe031kWdkAAU9OOhrNk04pG5Ck5+Urjk+9cGIUpu6O6hiuRWR4XcaZJaYMsQAySGHJB/pVUZdXyM91Y133i+KBZBFEoLlSTjsc9DXF3No8aEHI3HOMcCuTmnT3Z7dKtzK5nYYMXKYCEE59DxmriqepAAI6+tM3bosOPbBqJZCwJYkKOMHitIYqS6nWpEpukhJx0PGPWpIrgyOCSCD0BOcVWW2DSNvGR1yKnjtlbIAK8EgkEZrup41x6lc0S6t6schABIwMGrsOrzwEFGJ2jIzWX9hlXGFGD05zVm3tX4WQ5XGMHvXowzeUFZMn2sEbtt4vlRDHIu5CSx4yQfTPpUy3Z1UghPL4yM9qzbbTEcgMQCB0WtWICJgFG0DHK85NOWdza0ZhUxKivd3Ot8P+FbrUAFuVGwjCv04rbuvh9FHFtiQ5Ixx2NVvDd9q9xOBCd8W3hwoGCexr0GwaUhFmYh8A8DH44rTD46tVXxnztbGVlLVni2v+E7zR7F7sBvKUGNSQcKTXFaJevZ60ElQIC3Cnq3rX0vrVpHLbSoy742GWHrXzrrdgZfEB8ghWR8EgcMAf0Ne/h8U0v3h6ODxvtPdqHTwSorBycgnOD2qyNUG/Dc8ZGOcViyB4tqBWx7dvaktRIrSBx86kjHp7V9HTkmk7HrWTNmaeORRKQxJxjAxSNmVgVGQRwRWQmcEEsRnPJzitO1fZGGUs2Ooz+ldKs+hm49iZ4zgFlw2eSfSqkiLvJBIx14qyrSzBwSAmDgk4zz0qGWNzGSSM+1S0Ysz5yfNVg+duQR6+5qFgpOAQWPXin3FnM4cAB1IyecVTCugdjkADBI7VPKC1JnthMQNq46E5/pTIbYICrYV8nH0+tQebJG42kg4JDelI7u+FDYDfMQT3pWSKsy9DHGjEOQTjO0d6fvjjJbAGOgzWakpViA2CB19KgkmZd5J+Y8EgdaPdQWZtjUElyCpHGcelDXyptJJCcDJ4rHW5AfABIIxShmUYDHBPOTnik3HsTymtdXBcBQ2YyecHBx7HsaypZZJDMrElgSpP/wBf8aefMlUjkDFV5ISkICnPPTNS2gskZ93p4uoXZ0Ac/KCOv1rAvNEuraNHVRIQd2CQNw9PY11qLucsRlwOOcY/DvSMY5ldJB95T07VnLUpNozvD0UVsrDKmWQkLk4J9R+Wa34SCASADnGTxXJrdTafqIBAETjIIOfqK6q0lEsKkAEMM8ihRFIc0qqwXIznvTZnAkUkleMlccAetT4UKXKbwOMgdDUDq28KpycbiD6VXKYtjGwQHAwSOcCsHxNEZrB3ByoG0gDqx6DNbUjgq4YEurZGDgD/ABrMv5g0MhdweMjgDB7cVNmaQdnc8+nUrOYTjcqhhg5wCMj8auabqgsYJSVVWyCGB5PqKo3TiW8kJLMegbpmocI0TIwKkjHB6Vm13PQi+ZHoNhq1vdwRmL5iepBq2ZoUlMeAXGOG46jI/Q15pHNJCqBT5ZDEKc4znH9a2LG2v7lgZJirhcl5GzkD0HtQlFEuK7nYoIJZgsiAAjuehqWw0+CxvjdoRtBwD159K5+K1nXgyvJgZBbjAqYQXPlMUcKSQCCM5FUrPqYNeZ1lzdlAGDFCwwCRUT3ZFsqFz5mQd69q5v8AfuFLSEhQAASeKsw73UBmOT6VcXy7My5fM6K01ApOJC5z0JJ64rTtfErASggH5SQSa41bqWOPGMADGPU+uagXVbhZNhiQ+pBPA9h61sqskQ6dzvIdednQknBG4EHpSPeJuLg4Oc4x1zXFrr0ULvK4IIUjHTJ9Kbc+JkSNgWyAcgqeKr2zfQn2LOwm1MSttBAABxwB+tZsuo28SF5YiWCkZB7msCHxDEY1MhA3fMcHkY9qo6lrMd84hjbABIL9M/hUuqWqdijrdwNQlIjXBBJBxWUYXWFi8RYgdB3raSS2tLdy5MjgZ4NZ19dBnd9wCbQNo7VzSld3N4tpaFFCIySDtTGRg9DWjZWsskZlcYjPRmNZMSiWfYI/N3jARe/vWj9unuIyHlLAEKuB0A6Vncu0nsNurJvtSEoX3DAx1BqZ7C4Fu6M23HUA1WLybxmZ8dQQcEVfhvApJJMh6ZzTUmilGSM630yeeRSY2iQ5wzDg4rS/s028TOZ3c9wcAD2q4blm2bB8qjIAqO9uVMAL5Qng54o5mWlJuxTWVIWwrYOMYHrVYyOs6XAJMsTbgy+npTGu7RYiXmHDYypzioIteiRiixBgCQGB6+nFZzqKOrO6lhqlTRRNOW9ubyZGkJZmGWJ6n2q03+hRGaU7iOpzjis2xvHnBJGDnA9CM/zrRiMglAbBIIYAjIJ+h4NebUx8YbHrUssb+NWON8Ta7dXkrKGKxjhVyTx7f/WrlbpnmZAwYHqQR0H1r1i8srfVFbzYY4yGPzBQM+3sOa5jW/CcoLSWaF4gc474rx62M52e5RoxorlijkI4kZSCmSvI3etRvImASCwHIA556f41cuYJrX5ZYmVSep9aoTjptwoJHzelcvPzbHSiGeUYGeAOQKrsry5JGFYYB9TQxMkpRgA4PBYZ6USApKGZlCAZ+X1qki0rFadCSGJ2gADP0p+9Njqq/wAOSo7n61Hczq0XIwc5zUlrlpFCAAkAgnv61WxSTY+W3XK5XBIADZpiWzRTEOT5RwwOOakuHKAIxJA43YyRS24ZoXLYyDwFobHZodDI4WSNzkk8Eenar1gjXc0UCK0kjMFAUZJJqmqvI6rgB5GAXjrXpvw+8KQ6TGLq8cmUncpPYe30xWE6ijucuIqqlByZqeHvDsWn6YIyhWQtuLg9SB+tJfYjQlRkjI6da3Lq6URkxthAeCBXM6hqARm4JAIyQe5rrp0tL2PzWtUqVqrkzD1IrMwKhgmDkEYINcZqs4HmgkggHBJ6mupvbx8yCR1wxJBAxgdq4bWJpHYnbwCeAc5rtj7qOqhTb3MMQrPcOpzhjknFbNpZ5SNYiEIIy7dBVazjV5MBNmeo962YIzHG0YAbIwQe4rlrT6H02DopajoUGx5XOVVvmb1PTNWfs4VSGOUIyOxFJBFD5YABL5wUI4Hvn1q0ACACADjHHeuJyPfhEgEARjsGcr/EaIgiEPKhYDoBxj3qdlLsDjAHGPahoxlgxG0jOc9KxbudSJ7feHco2A64yTwQakBKgAA5HBHSqlrKEgiAUkqTg56+lWROTk5BA4yepqLkyVy3Ai4LkkhMFu2KvwtGzMyDEoxgZOCDWWoAQknAJ5q1azIMqhye+akxaNq1Uxzbi2T0AHeti1cJKC5wCAMehrnra4IJAPOcAnmtK1uBEoLtkHkkmmc8o3Ot0sxNLuMjEDqpHT8a6FJyrK+/Cnjk4JFcRp9/FAXO8kNznGK0LDUHuSzA52naDnrW0FYlROsnfaighSMgZA55965rxDqBs1co2GXPFapnLhmJILcmuT1y3lkmIEm4E7stzkelbaNaG8UZk08siuCVJYZ2nrj1pNO0BId95cO8UZGcMuQP/wBdNs4wLlHnjEqq2NrHgj6jtU3ijxUkFq1rahGQHBHUAevNRGM5u3Q87F+0kvZ01e5zviG/BaaKI4U9TgH/APVXPL5fyl137RwT2pl5dPdshyQCSpI9PemRMH2qpJjAx9a1mlHRHo4PCxoQt1LKFnlUIuAxxjHWszxBvjXIJOByoHTFaMUjbgEbBHoehrJ1xnndC7sductjGaygrseLlyU7lDT9rEMSdx7Z/pWvbpkhMk4GQScVgWrm3upAGyoPCnqDWxBKSxYHccHP0rScbHl4erzM04Cq4buTitLJaRCoIG3BA7n1rJtCmQP4e1atiRlsSgFQflJxn2rkloe1BXRq2wMaA8AnnJq7bZkwSOc/lVO2AdSVYEYyATitS0lQgEJk9yOgNYjcfI2NN2xqNoZmJzlu1dDp8hkmYRKSVAaTHOM9/aucspQ6hwSoOQDjHStK12G4STLF8YABwD7mnFanPKFzsLK8eAkxjDDPzZwRx0rkfFN4YGZiQhJyAD0JretZguBI2E7nPWuI8WyxtevEAXK4baxyQDnB/SvXoQW6PLxcvZU20ZUk5Ys5YsTxjNPaaRIEQruGcge1RWIS5QRBxGyAsS3Vv8adPi3iJZwCDke9dlj46T5nZkxmYZdnAjAzg5yR6D0rKm8WhZxFCGJGQWJwM1jX2rSXDGNSygHBKnGRUVvDEYFckMo4HHJrnqS5fhR7GFy6NT3qhfnZ7iYPKzMATiPsM9Tj1qwEC7AhAB65qpFIxYYUkgcD1FWDaylEdDkZG7gkgd+PWvPlNt6n01KhGmlGKshzsoUhRhuCDSrcq6Eb8EDnPanT2c4cHaXI7k9RVJlkjuGcoVJGAD2FSnc6FBF2OUBAS/B4znrTFuQGJDggnr6mqpKqcsQR3Ge9RyeQCqhdoPzA5xzVFcpdeZA5mVw5wFI7A+mKjaZdwUPksNw/wquJonVASQmeQBz71TZxJI5QEpglSeo/yKlkuNy4XMpKs42nse9UbiGJWBAyMc5PepQDgEfeAzz3qAgsCHXaSe9CQrW6gFiNyjAKBjBHABNXIpT5xjA5xwRVBECuRkEDkE1YR2VgVAcEYIJxj3pl81jQgudhKkZYdyOtWjMVYhhtIGeuQc1RU7QmTkAZxnpT451kLjBCgZBPegnnLiMPNUvtDfeB9ag1KyNxGZy/yEf6oDp+NMEx3AkhiTgZ7CpZHGSASQeMZ6VcXYxldo5goY5CSMZODS+b87ADBA79qu6jYPGHmC5QYJOen4VnRROrkMQVJ3fT2rpjLQ890ruxowOFVC4AGcfjWrEiIrMGyr4PHUGsu3VSApAJByVPetC2dGzGSAeg9j2/CsKmup006fLsTAZjBDAEHK59P85p4bYuQCcnk56U0AkAEjCjA4qRIVlIYyEgAgIvQH1rnaO2Om5MAOGxyecZqdMGNdvBBzTI4wrqC4Axkk9j6VZWMnJUhiOSPWkEmkXbMhAPnIJ+bHpWtFqakhCpIxkMDwTWPEp5IjwmMkg9KdHMpAcvhCMD3NNXMHqbgvTJKOoI6he9WvtSgBDjcD2PQ1zsNxJlzGQHHyksOgNOhlSIEIcjPJJ6Gto3ZPKdHHOQBkhgT9096lWQ5DD5QD27VheeDsYSqxXlSDkjPvT47gSB3d3DRdNv8QP861sJux0RulXaCDnrz3rH13XkhjIRcjHOeQKz7vU/IQkliOmWNcvq1+XYBnGxuQK1iorcExt9qpml25L55A9KrCZ9oJGR2yeQarTYVVZOWB5Hr7U+UhthVSPXBzilKRe5dtbg784wcgEkV1NhJtQApkY6elc1YKrzqQN4XqOma6aEDgqQAo6Z6Vzy1OabsaEQ6EDBz0NbGn4LZJCjpjGOlZtuGZVyMkHHHWtm0RWARwCMg/lUpHI2T3MiPADGgQ98Agn86w3iLFwAxBPOTwRXQT5ZGDEMSeDjtWZLAFJG8cAggHoarYtMpKkbDAG5uu0Cqk0ckPLIwBPHTius8Oaat0rOykEEFWI+8PUe1XvEWio0RYxgnqQoxnFVG7M3U1seXXbEzMY3bCnPzDGfaqhufOR8EEKSCdv8Q7VsapbCOUpjaGBIB7jvWfLafIBEccjr6d62UX1NFIz1BaEM6FQTgjGeaRwPmiOCRyM9q1jDwVBJGM1UuICqO6lGcY4J7GqBO5my4ZFB5bodp6moLgK7AYwR2HGat3FuscTtkhjyCO1UbiNnAMbYI5z60Jo0jG5m3UQjcDtnk9aiYjzIgCRsOcD+L2PtVy/txiMgNEGGSpIPPc59Ki+yZCOBkElQR6irUjXlHW8slspXOC3J2nr+FXm1i5QAi5uIAAMGCVkxj2Bqq1jJEoZ125GV5zkUJCJC4B3cZp88u5hKjTlujoLHx9qlowQ3bPGwwDKxJJPTmvXfhrqGoXCxSvMZ5D8uXOc98fSvEfD+mPd6iiBN0e3aysM8k9QfT2r6O+Gvh77IiFSFOAQGPJrnlUlGVtz5TNnQw8bKKuz1bQojwXG1zgbQQQD35rsoLaKJHIUsSoABPQ+tc/otsNoJQDkDg9K6mBGA3AcV6FOKa2PzSvU5pXIvs4MBV0LPg8dMjtXgvxe0AxtLLjG0lww7ccg/nX0LgMpJfBPGD1NeY/FTTHntSQQyAgkDvn19q76cNLHVl1d0612fCvh/TkVSfN2ORjkZz7V2drELSNSSXAGct3rm9Kh8mJdwxkZyOpNb1vIXhU5JU18q22fv2pLvDxuyMCAMnHGKgNxvlYq4UlQvPQY74pryMm4AZBGCM9ap+ayq4SJcHnJ65rImzJblw5VQwYjklR1NZ00xjbDDC8k/Sj7QcFDhSe571WnIVDl8t161Nw2Ce6CfMoAyOM1EsiorjLK56gUNseIFRuYHJzVRrhPtKoSwd8ksRwB9aCWJNMykKDtB4JPPBrLu1QMxOQQcDHQmrlzO/wA2QAQTgrWZc3Ad0yWkc9QFwF960iZMqTKHxuAUAAcelLHGAxwSFPGafMEadkAxGQCWJ5J7jHpUW7ZJkHhOx75rdMxkwc5dcDKjv6Uc7xjkevrTgC2VAyCMk+lIpKKWCrKR/Cxxn05FMz3DlWCseMcD0p5KowYncM/wnrUEsvzLLIAHwFwOcZp/klJyS3y+namrCsP3FgcnAJztx0pU2ICTyuPyoiyxYEAHqD7U4RDzQhB2hTlie9XYYqxq5Dj5lHPNIhBZgFwQOppIsEHGcA4PNOkKJFOUJcgAqB1JqGNAYyxBfcQDwueAfWldAHxg9PShcyhSDl1GcHtT0berEjJ9qzepaGKxUgBgFAz9KkjjBCnO7PzA56ZqIxgqXKksDgAnFP8AMUIql9rEgBfUU7DsKoEROSDk9KlOFRMAkk8jPSo5IFyAWG8HIz2qTaehwDjA9/elsGg1oiVAIyQdw46Cmgj5iRtQjGBSBmUlZGLtnBJ5NSHYsYVhkZ49jSWor2Ig3BJPGeBUoc8MdoTPBzSbCC20DBH6VatYA8gOzGRgZGcD+lapHHWnFLU0owIoYzkMSMk+/pTXyzghQpI6jtVjYuEOwGToDjNKsIDjJyepxVpHy9aWr1IvJKqCRg5BBHGasRPIshPloQR0PaoJOEdJgSxO4A9vSrEO2RCSAhbBLDqSKaOJyGLE08oQnYgBJY9sVBIBtkTHtkVe3lmbHIUVXkjbOScg0mioTa1KNtGIozGgYIDkFiSfzNSWzSJkZ5YnGPSpOVlJOAB0DcikeIoBkEnPBHasHE9SjXsWXmc2xKkO6gYBOM1KrlACcKpAJz/KqEIIUK6BBk8g5OKso6uAAcE8AHv+FQz2KOIuXY4sgsHOzqR61MsIMfyAFz0xUCuPJIc7T0FRzStgmMAEdOeD6Vk2j0o1Lj0uPKyWQM4JGM4/WqzTFQ4OQGGDk9faiVw4QkgSYy23pnvxVS4fCBMnZnP1NYORspXHtKREATgDnA44qu96iSsrgqu0EPnIJ9APXikyCoZ+VB5HqKibCIBGgYFsnA6A+9Qkii2oRYtqHIbDZBzmlZPugOygc4FLFgAAL8ucA+gpVB81uMgnGc1dkKxZtJzbXIcMFOBwehPrXuHgy7F5ZpkhQq5CA9T1IB/xrw6BY3lBZN5BBBPavVvhzehAFJ3At37Zr5PiDD+0w/NFao8PNaXPQvbU9LWAmIkxECReA6kFRntn+fSs97IRPukBZACME8V0xMk8CyN87Y6k5xVSe3M0RL4BzxX5D7yZ+auTTsc1cxkEYAVRxmqxc5chSCvTPeti5sifuglicYHb3NUprcwkEgg9CMVtGXRmkZXKMU25gpYB/wC6Tzj1+lTKpLkI+FXqAaXAAyQCc56ULh1BRdhzzxx71pdM6Eyz9tMSneXIAz8vtUjX7pEdrkkjIyelVzGFUAcnHABzUKwkuARww6+lJNItSsH2uWSVRubeeMc4NaFrYzXBIYFSTyCeoq7oWmtNKHYFYgMZGDu44+ldfZ6bDBECYgWPQ1z1altEY1K3L0OYi0A/KFBAyMj2rodO0WFHClSB3z3P1rTMaRsoK5OOwxSbj8xOFH8JHeuNzb3PPnVlIsJElupIOWXgD2pJ7ldgyCAOmBmqMt0VUkkYzzk1Wa8DZGSAOTg4zVJrsY7lm4uiquiEByMgn1rC1W4d49wAII4I7mrM10pJYllBGPXA+tULsq9uBhsKOMDP61WhcUkYcEJuyUUhgkgJYjkZ6CugTTSI1DDcCc5A4qtosB89tqgEnJ46+9dXDblGUkZORwRkEVo5mzm2rGfDpaHkgFTgD2rbsNGCZIQD3x1p8FqquAQHwchT0Nb9tFkAgemOKltSVjknJj4dOgjQHBUkAAep/wA5pX01A4CrlMcA9yavxoGB3kBsZHvVmOMZUkZBHSsuWxy83mc/P4dEisu0HPHHTB7VhXfgaGcMj4Ck54Gf0rv5dvlgkFQTjBFItqGBAAJ6jjrTUpRd0HtWjxHV/hTHM7gBgrAgAAYPpmuI1b4QMqsFiwOhAXg+pr6hexDkblwQOVI6Vi62kFrauXKAgZAHOfY1208fioyVpWOujja1N2TPjbxL8ME0jICAnbuCgdfXnmvONS0d7fKAZIJyMdBX1N402XAJjJ35wSgGcV4l4j0QRSORzglue/NfpOTZtVrNU6rufoOVY6VW0Zs8xZUJIc7GA54pLdSCwz8x6e1dHNZoZCZEDkHOCKqPYCPLkZJOcCvvoy8z7KOpkyRmMYIyM5JpssBCggkkngGtpLRnVyQCpAGMcj3pDpgYAYyeoBNbKZpZmQkMjKA4AIHPoKkMbsACoIHQ1sw6WVwCjDJySx4PpxU40kI7Mi4zzg+tHMO5zjho8EoSCcYA6e9WZrVVnADZIUNwc9RmtuPSHlUyBfnHIDVZ/spcgkgnGTjt+FTqNO5zrWxdCSMjGQcck/4VNHb7ioK5/Dofatx9MAkUhckjJGelLFY7JCxxgcgY/OjmsUjGj09XkLMRCg/hXncR3Oe5q3ZWJa5VSmQSSCeg9q2Esomj3gAYOce4q3aRBnRyVLZLEtzjqf5007mlytFYDAIBUk4x0xVlrdd4cgAkAHHt3q1FACCScnJY5NVbgguSDkdCPStNAVxYovPlKRjJ9ScAfiajG0OShJBHJqdMmE7flB4waYgXJAOGHUfyqbA9BrswkVWBJbj5R37ZqMLK03l5BOcZ9BSlztLHcAeNo6n2FaFpagFHYkE8jA71rSp87tY4MXiFh4OXUvWsUcNq8YQEMMMx6/UHsam2IXBJAAXAHr/9eo0ZkBVwMEjBqJiThVYk5/KvaiklZH55WqOcnJ9S0wcgMCAT/CKjb94CQMMOpzR5pk2sSAV+UYpkpCEMRwcHjvV3ONsfbFiWBbPYD1pzbN6mWIOF6g5wT+FQLIQwcIWOf4eP51JIgGQoaMfe2ls8nqaluxKVxlxMdzE7dnYAdKr/AGkSMAOR396r3u8AuJMKOCD3qlBepGjlzk5ypB4rjnUUd2d1Kg6jtFXNG5vlgR2Jw4xgdvwrnrm6luZnd23Z6D0qaW6a9JIkG0A4GO9VBE3lNwA+OPc14leq6jstj7LAYONCPNJe8JcFzGFTDnjhqVsN8pGDx371DyWQE4I5IB70jTfvAQuGPABNef1PcRN8yZQjnvxinRu5wQoIzjmoDL84DkEkZye1NsrxGuAoDOc9McYqkmUnY3YAojAJHPHHepGQlHJQ47e9JHtZy4DFGOELAgke47H2qR921uCDnG0VLsUmULtSACCc4wBUEcaswBRmK5bAOMYFWrsAMHYkgAAgc4OfSqtyFZ3BfKqPvdCfwpXNFcrYQCUICVBJweaYyNGoIOSRwKI1dEYoCARnJ7inPucF3JJ6fShMNSk8DrK7uwRAowMZJNQlgwLAk5HGec1oSRr5aK4wSTgg5JFUbtnTedixxnBVgcbfbHatosl6lC6ZeuCW7VnS/KXZRyRx2q5cK6yEu4Y53BlPBzVR3JY7iCa6os55jFkLBQQcjr7GrumYjlYZzngn0rPMxIIzjIxx2q5pRIYlDuOOS3euhPzPJxGsWbyAgg5yjDgD1rR0fSJdS1BYliJHLcAngd6s+FPC0+vTJIhJiBGRjgV7d4a8FWulwxMFBYkgKTyT6/SvmM3zyjl8XGOsj4/EVY03ZGJ4S8GixYXEoYyBQqnOAOeTiu8tR5Y+dsIByfUVZiskUAIoUDORTjAlu4AOT1PpX41jcfUxtV1Kp4c5ubuWUKvsJJIIGS3PTpj2xVo4lACnKZ6D1rPSV8KS20g8EjgVZW4aJyPvEclgcg15jaZzSRa8mPlQSTjGCeme9NgtyZgoXaAceopPKeSTcQAhGSxrStbfy1IAwBhc46/5xUtIyehaijMcYBOSe4NOMZCllwDjBJ9KrySFMDLFQegFOBaV3JJIYYo0RndmPqt4IQAhDHOMHuayGu3nckjDDpg9DWxrEJWRVVQcdOOnvWSIQuHc7mBJ59aacTaLuQx/vGJd/Mkxk4HAPrRJfnzBGqZPGG9KW4vViiMWNoJzgHAJNOsbA5EzOG74I9e9aabyL33Ro2E0jABiAepz6VcDjeWLsSOCW6Z7YqFBHGu5jtUDBY9qSQlgGJzH1JI6Y71ztmLRdSXBAZgxx0AxTSRh1ZgQ4KkA84P8qrRM6Lu6lmxyeg9atRBDlyoOeRt6k+pqLkpFlAI40UIdxHJ9PT9Ksw7gVJGT9OlNjUSsozgkZwO9WYQFJTdx0JzWbkQ2K8UmQRgE4PzDI/KodQuxpljNdBlDxKWCsfvdsDH1q4Y2cfKcgd81zvj/ABZaE07H5GAQk9QScAfnV0U51IxEmuZJnx18SrhtX8Q30kkbMC5VVJwoH0rihp8ofYI8t3B7CvWNW8PpJNK8smXViNpGS+e/tiqn9hRhN/Bc4BY+lf0lllJ0sNCKXQ+2w+NjRpqCPN20edTgckDI4xmmwaLdl2DKVD84z0FelnRYwAdykZ5FIbCHenRwpwOK9hc6N3mT6I4FNDuSxYLiNemepPr9Kf8A2Bc4AG0AjJ3Anp1rvxZRlnOQc47dakS0EIJU4VsqfcValUI/tKZwEegzgSFSwbGeCTg/TtU8Oly22yUEvLgKSD19a7WSyVXDkbQQAFx196bNboCFCg46cdatSn1I+vyl0OftVuYpOQzJ2b1Pp+Fb2kXRkt2AfKbyB/vD71KkSDKYxn9KI7VLRAIlyQc5HarjJnJUrKfQ1Y9yTK5OE96ma6DsCT0PNZTXDvENoJfPA6U6SRotjnIJHIrpiziauX7u7hTaSHZ2IwAuQfUk9u1VWPm7kJIWQ7cDvntUBuGYsc4BOcdMCqtxcJEpcTFSG3DH8JrXcapyb0Ll0Y7S1mMr+UIgFAb17D3NeO61P/aN67hgUEhUgj7w9R+NdnrviAyRlBlnPJY8g1xU0hlnBCgdzgYrlqq+h9XlWFlS/eSI4Y4juQMFKDIHrU1uokBDk47YOKRURdxYguQW6dRUnOwAAMuPmZT0J6Vzcp9VFiKuTIFIBUcA1JG5YO7sGCgZAGMj0pkW2MFn5NK3lBzHE/mLgMHAwCT2/Ck0dCkPkJMgAOFI/KpFZCAGcoMZyBnn0PtUccSoAGYgr1OM5HrUs0a+WGQg5/M0rGikSQum0kEgkkEenvT4HXePTOC3pVVQI4EWNcNk5J5NLGZUViSCT0BHQ0WNEy8ZpC8SomGMmTjoV9PbqKniZ03jGCD9c1RWaUgEkAAcrjvUvmgZUMxJGCc8CpC5c+0OCVZgO45pyyojKAxBAySKzlkKElgHJ4HPUVaikZ0LLGEjUbS2eSfSktBWTLj3ircAgF+AVA4yfTNXotSM5G/gjB2g8isqGclAoQZzwcdKmSTypCQAx6Y9K0U7GM6EJrVG9HfxeYFZcg4HXHNTyNHKSCwBXnIORmubWcrKApwT0HrVuGZ0Zt5wOpB7VftLnlVsBB6xJb5EQM8km1SDlh61jShIrdVUZGABjsBW4skcscnmBSrDAJGay7+JRaS7BkNljj1xxii6Zwxw/s2cxMskly+BtTtnnIpu50AXcAM9fSpZo2Uk5O3jOKpuhLEKNwHJ5pqx61LRHQaLrkscgSU4QenOa9EsdTF5gyuGJ4YqOw9B3NeNrMY1DKOFOcV1HhnXzZyNG7MQy7huOdp9qipCLV+p6lKpbRno7IN4LMGG3btHb/69UltxHKQASg4AJzgU/TdRNzCGaEAHpIO59D9OauFXbDquVPRux964nFo67mDdWWY3cjYMkjH6VhS27/IZgu4HOF4zzxzXazQNKoAUE55PpWZPp6ujqV3BgCSB1x0qOZoNzlDCtuNioACxY+5JyaSWOST5s4VhgHIJPtWlewEMdq8Hq3pVCW2aIhSCR6CrUzOUCjcWqRoXQMTj5s9jWbJalmHJyc84xituSM7kAwgJxyep/wD1VFNHGWCA5dRkn27V0Rm0c06ZgvbfuSSwBJwBjmqc0O1gUBTGcAmtmaxdXJyHBO4AdhVKeAmTIBK45B7itFMw5LFODdyjAkE9Qa0IIgUG0ZBOOveqMpeNgUGFx90DpU9rdBMLgg9eR0Jqm7msNDZtVKuSew/Or0Ewl2gjaM/NkdBWZbOzEAMWPGR/n8K07Vg0gAGMjncO9c8kd8H3Lu1N5MZBGOCBinSYRghOVIxnFIqmRwEUMx4OOMCjyxJIQASEJz7EVzs6LiiJfIKgOGBypTHHsfY1JGgZB0B+8cnvT4CdhBUEsevv2omiEcR3HLhgpX+ZqBOQ5l6MpwB2PegNu3sThh0wabuBUEHIxwKgnURSK67QDjpzk9xVkksbyMCjSYySenUemaXITBzz0xTWlVSrkgDvjvVa4uUMgUnChSc+pq0iGWy53oxBwTywGcf4VTDJC5jD7gCWGfrVQ6wFLxIxz0IBxn3+lUpdaQXCRAnLHALDGMVcYXMZSSNW8unCsY5ACWLOSM5wO1ZU2qFWCBizHpjtWVPqDsGIYjH681Q3sZXcvuJAH0ANdMaaW5zyqdjRu9QaYkNwo4qpHcSiYbGVWyPmYZAqNwzRngkDGfehMttZEO9SO/Ud600MuZvqet+HiTYICA+QCTmtlkLAZPy+gPSsTwaCmkoCS8eAFwPv+/tit5HDk7hgdveuaW5uiq+Y12MuAwyCe49a4PxXZyWcrFcb8knHPBHSvQHAQYALEdMnOPauU8XwHySXTfuGGXOMj61CdmKW2xwKQs28IxBPOT2PfirCR+UFDDce59KdIAowBkkZGP5UEL5wAySRyK2Tucuozy2DFlBLDJ24zmn2m9ow7JtJOSvcVKBgHDZJGAfSpIQPlJUKemc5yKV2WkSsieWAAVJOSD61TED8nIJBwcmtQRgkFgCOv41Vk2gsADgHBGMUXNkyBgqMm8YbpkVKsoJUngqc5zTHYowIHHXJpmepCnkcZqlLuZzp8w+WIMeVDA5II7e9ULkCORUAwAc8Ctq1hJVcAsTxhRk/QVXu7T7Q5RMAgElj3I//AFVspo43Q1ILWRncEEBehGOtbNq0e4BgTH3A71zdoGguUYOd2DjAyM/St+xJMSgkB2OWI9axnqdtKPKjbjjLKpifyyMZOM4Fb0KomASWIAOfWsC1Uqy4ckMOcjpW5bsWQAAMQMZ9a5TqTsXbdTscKcMpOO+alBzEC5w2eB6063VFjycAnnGelHnIww4G8HkDpj296LE3ZG4R0B5LdeehB7fWoJY8EhSCcZAP8qmlcbQUXAJ4z2qthtxBGD65qGikiDzBKCD8uODznmnxoJGQFiJFOAVPyj6ikkOyZ4mQLIMA4HQ0kKmNsEAk/MWzRYbL0SmLAD5PPzMKkRHklAyAFPJzwaRAJAgPAHOR3qxFGFQg4APGKWpDZDdySxROQRjHfv8AjWE18kxJDgqvXmt/WUMti8QTawAJNeZ390bWdwpwgPIXitIwuhcysdRLKjZkD5IOQQevtUEN2WyxOB6entXK22oyBzukYpnIU1OdUeOTZGcFxwD0q/ZEuZ0xnJIVWG1hyD3FI06ooAcZ5PBrFjvxIoLnlVwSDjJqtPfOAFUgPng9iP8A9VWqJndGu10CrNEQX6fMOnPP41SvtcjgwCST0YDgmsmXUSrup5QjHHY+tZiQmc/O+HbndnqO1aKkluNO5qS6nLOpMQIGMAEA4B9aryu4UB1xgc8VAsaplHLAHAypq4EZsCEF0A+YsckD61bUUUmMhUyMmBgHkVoKoddkq8dgfWo7eMqSobc45AYZwKn4YcEKRySR1PrWVzSOpPbKVbGGI5G0npU3kEFADtLcfT3ohU4Ug5LdDjrUu7o4OAPXvRuaWY77IRFGoPKn5jnrVqe3BtwoOxcZ47mqkd2zoSSAR0xUlzOZwEiAiAIwBzgelTYFFkVoFjlJB+Y/rWip+8VBJxgBeuaqxRHIy2XB24xV2OJo1Ks2MjtWbRoooiaFYQEQAIQDtUdCeoP0p8jBEAAAA/U1IyiPDE5OO/NVZnDEDyyQf51i2zaKsOO2VSzggjhcd6DkfKOO+aHUfJjPByV9ak2AkPjAz0xTQSdhghPnlWcBCAc5x+prC1HUGuGKg5RSV69CK2tVuEt7Vt4GSpIJ5yDXKsu0FQMZOeK6admzhqz0sUXJkkyQC6gqM9Bmsq8BJBJAJ4PPSte6YRsyqBllwT6GsacAsxA4PPNdiPMmyTTpTC3lA7QDnJPf2rTVWCFzyCevqK5yKQLKd5znpk9PetqzujcxFc4I6Z459aGYqWpeXhEcHIzgjOea1Ym2xLgZB7Dmsu2jVlIJO7jJrY061Zldw+VB24x0NZM6oNDhGFYALgnnFTqoiVtxIJIwPepIYMMwIJYdDimTKm1pXJbnG0dfrSN07hE224dcB12sBx+RqeBQLfLvhs4Ax1FVsiPOMhjjJPb1FBkKq5DDBOSadwSuWrS/bT7gugyxOMV6T4e1k3sCEMGkIwQDkAD+teTxsCCZGCsTwR29K6rwPOWu5rfzViG0MpbnLZ5H8qhq45aRuafiPQv7f1a0jLkRRncDjrg8iofEVk+laaiRkEM3RTjA+nrXbWPlyzTgptMRCkMOST6Gud8YBby8ARwVUjcCOtTKDXvNnPCd2ebOjOfoeBSCMkAEAAnoO1bI0fy5ZWBI80k7s8D8KzzayI7oCGIJIB4OBUcx2xlchVUiYlvuYxgDoaXzUjdiBkYwPb3pXLx4cjCnjBHU1HHIWUHZgHkZHOPpTTNRRGkuYN2DOwRR6ntXo0Aa3s7eIAABRuTOcEAAn2yea4jRNON/q1lKcrHbyCRgO2On867iV5Pt4eIqAMluM5/OimlUqqPQ8bHTvaKLLKUOVPzEZAPpUfyyOAxIx1A7055HJJABTsf/AK1MjX96CfvnggDt/jX1ULJHkMl8xM7MgHOMjtUsLFYwMYIJUAHkkU1kjUk7dxBBPsKceXBUYAIbJHUd61uZy1LhdBGC4IYjlW6g+lQxZmkJUggDJz29KWZkdCSCD1GDSRADDqDyMZB4NaRZky1ZwNNcEA8IAx+nStdJhGzAnCgck+lY2nyNBI5VsHGQW55pbyV5CGBZ3OF2jvz6Vpuc8rsstEZXdjGChJwxOc/hVR4WSYgsQn6VaU7bfG7BHBqWO3YwOWOc9PaokjF6FOR9sYCAY7ZHWklcmPcIiQo6AZz70yfhihU47EU5XcRqASAD09a55IxlOw0QhyFzlT8w4qrNorKXcqMZJ4q7KGbBAC85zVjJktRE4JG4EHPU54rO9upxyxbh1MORNswaMsAQFKke3NTTWzvsCEgjGfatR7QNIBjqdwPqanSyT5QeCOvNYzqPucFTMXfQoRWBIAY5HUAdquxWBGwqAoJyT7Vaa2IBA5GOPapYI3WMYALY4yK4pSb6nnVcXKfUhW38l+eRnJJHAFLNDsIU5fcchRzj2q3yqkkYJ6gdjSyR5jGQQTwD7/WpRwSlcxL4usiFWB57jtVyGQPGVJ2DGRk1DqRQKQRgdfpSqTJboyqW2gAe+a9vLpPmaPocpnq0SSs5yQNwHJYnrUYjMm0ghQemRUy5RdpILZ59MU5CJSFYfL0wO1fSJn1KZaSM7AocADg88CljBLCMDe7EKoXqSaWMIuURsnbk57H/AA4qSJWRg6ZB45AobHKzRSaMRyspQg5JJI796Q4EjnO5T0z2PerV+rMwm2sQcAn0NVX5JBzjHPFc8rM82qVt0hm2YBUHOehp0pbzQDwWHHFDb4yRuDDtgYNEmGUvnkcHJrhmrnKQXEbtEgIw4OTx27VNYzuMISQucFvWgFGUgnLdwfSmS5icMg+XOSPSvMr4ZVFZoiSuixd2+cvjcc/pVbzFjkKImFxnkdz1rWtlS8iO8YYDjmqVzavCykneScA46CvOpqNN8rMoSt7rIBktk5Leh7VDIApIIwSc5z3qw2WkAwCByTnGKjKbwGIGFzz3P1q5wvqjqi0Laal9mlAJyx9T29a3YNSWZ1BIyBg57n1rk7y3xMDguCMZzwBWhp8joRlQAQBkg8V8vjqFryijGrSi1zI6BAZzIGG4E7sEY57VtaF4hfTMxPGDGcLknJH51gxXIwxUnpxgZJPpUtu0cjgOQSxyM9j614EasqcuZHl1IX0seq6Fr9tdzwwK2HccKRkmuhFgvnMRGpZjkkqMj8eteYeAQv8AwkkYdssoLLg9wOlevs0hcSBSAeSR396+kwdR143aPnsRF05WRB9ncuBHkDAUj1P+TUrxmKNi0Z2KMlgepqeGZIwzM+T6jjBrK1zxFZpF5aODIo2AKSd/vXrKGhxJybsYOreLLWC6eIjBUBgT3PpXM6x47llgeJFIk37tyH5vpn09qratot7qN+8sFsVjUZBdjyO+D3P1rPj8L3clyqNbsACCWweM968KtirNxUbnp0lSSvJmro3hmPVY3vblmzIdx9OPWodf8Kh4SUCK4IwMckCvSdE0L+x9FSDeXDNuDOBuBPUZHas3ULMQzMJMkE4B9RULCe1hzSvdjji7OyZ4xbeFrnULiRFQhVJBJHAIrRi+H5khYSMC+c9O9emeSqRMAuMAgZ7VVlUyBHVNik8AHr61zPAxj1OtYub2Z5Tf+H59IkAZHYLyZQOn1qvpVjFNdu5ZicYCk/KPXj1rrvHUktvCFR9hchTu71yPhud59djswQpmUkM3AJHIGfU84rN0VBpHXGtKUbs6RNJgWAuCFcjjjOT2Fc5cShZWAIBUkEHtXVXavbwuDKVK9h0NcPqGWuXKsQH5OD1NOtSUEtCqEnUerNCC/CMXBAbaVOT2q1DqaxEMkhBABDEHOR2rAWMJkEkYHc5zQbkRMSQScY5FcDdnZs7HSiz17wD4zgs9kEoyVky7Nx8p5GPXrjFerW2p214PMikWQAYGOuK+TItVdUIA2kDIJPX2rovD3jy603Kkthfm69Se1ezg8ZCC5JHnVsBz+9Fn0qzpKkiIq5POG5rx7xNpg0XWZbh1Aikyx4wAc9abY/GKd0O5VilA46EfQ1znjXxhL4gj8rJYAhpCFzuHOQB/QV78JRna0kZUcLOnNdjeKRXkRMR3nuB29KjOmSogaNQrDgknOR9KzPB1pfxb5ZFZYiAOnIB6An0rryqOcEBXA+9X2eHrxdNJHvfDojn7fSpZEDEMpByy4xjn+tW006VSSFBGc4z0rUKhCFbLAjt3FPhhklysacAcCuz6xGJLkluyjLaGRUJUbewx6Ul1BHHFkryox9a3bfR5/JVpSACM7ADkH61DPpMqxOZAAACTgdaj6zBu1zFzh3OPupVjcEOqjByCccVRmkUoBhXBORg4x71i+JNQmF4RG3lgMRng4wffI7VW0DWkkYwXKLMIzjcQRgdgPfpV+2gnY3jC6ujVFqWkcB8AkEAj+VST26oFIHQillu4VYbSAD0yaQ3AljwQcjsarmvsLVEeF2nK89c1HJbc5HJweM9anjUZBf5R2PrUrxqUBA254PNNK5LZTjtG3JkYOQMDuPSrksRWQqiHCgDB7HuKfbxqJFUksCMZz0onguUZyDiNThcHJ98j+tFjJsq3OoCCEhwEBHOO1Yc+vWolKRyEkHBJBHNatxphuoyW3DnoR0p1tosEFrKnkI275tzDkH1pXiiouPU5+78QBQFEbEsMlwMAVVh1YXDIryiNG4DE9Bn/AOtW7eaWNpQICByTjqaqvosDxEGMLgYBxyP85qXOPY1Th1EhggkZXSQSqORIO+KvQNtIBJIABGPSucuLS70RnnilUooyeh4+hrU07U11DDgYOACAMYPepTTKlDS6N4XP7rABBznIPUUgmVSSzlNy7TgA4/OqAuM5jBBIPr0FPdSwUgY9ec1Ssc7iJd3ICloeT6dya5XxTdiHZEZSFkAOAMEGupVVGSy4J4JPb3rg/EU3nag4OXKHA9AKdrmlNamZJsQAs2DjgZpbC0fUbsCJCUABLdj+NMSJrqYRIN7khlXPNd3pOlC2hhOxUGDkBcc5/wDrfrXPPRaG8nyrcSy0CC2QO8AmPQ8jP0+lan2ffEEKIBjA2gcCpkjUFwRgMMjjqR2p0ET4zlQATkE84rBKXU43NsoNCVfIGUAAGetJ5SRqQTsA6g9q0ShY4xnHU4pzWqPFlkDK3XI61raxHOZxjQEnGQR2pyIsasUALY6elWxbogIUbR0APPWotgiJzjJPzAd6dyecqCPco3EZB5xx/k1HMkpwcAr0zjkVfkUEAKMAjpUTbljCkYJOPpQylJmVcWKuAJACHHHfmqy6TEQQyeYo5B7D2rUf5JACcrjPI6Gqs11HbZCHaCDkDvU6mylLoU7nTrZUCMAC7Bjg46dB7CqM9lAsTGNgDzkA1FqN88kh2EFgcAUunafPf3BRHUnaxw/AwOvWpvbdmib6lBCCWHJIHFRWkKvLK0rsWYEjA6kevtWsuiosxdpGMnJxjgVXaALM4QZHbParudCI43jjXCoAWGM55+maW2DMxG0KCcfQ1bGnhokDgKFO7kdTT5PLiiklLABQMj1rnnVUNzqp0nN6IjS2KvtkIAbgZ6U6OKGIMSVwTgYPU02a6GwK7ALjI5xWXcSwrvkjDSSDAAJwB61wTxqWx61LA825f1PUzY2UssYDFVOQP0rza+8TXM2SWIDEsQSeK6XVXc2kpLkqRnGa4SUFiwKEFvl57iuOWNqS+F2PVpYOnT6Git4ZoQhBJPbpz3roNItm3xnBC4GRjofSsnSLPz9pJJUYABOMYrstIgSCUByWBBYAHA3EED+f6V5FbEy2bPXhFJbF6zg8oMAP3bHJ9j2rTtBH8zFyMDJLdqpxxtG4dGBH6CrcZQ7huwcc4rnVS42WWWIsqgZDD5vepPkYOUGSpztXnHtUMUeFDkYGOD71cjCpkh8gjsKmSTIKGoaJbaqDJLGoKgEMEHP4VxWu+D5o5S8B3x8kjaMEn0HYV6UH4ZSQ2Op9aa8IK4K7uOM96mNou6ZFzwe6tJrCYiSPAPAJHv8ApVOZzI4AAwcgg9q9n1zwnBqigg7ZP7oAAPofrmvOdX8Lz6UXTy9pOSRjOfxrvhUjY0g0cr9nBdtg4Iwd1W7e1b90zDAQbQ2PxxSQRGGQlhukIyc8ZrRhMJ3FwQByD7/4U3JHSropXtsMADr1PvUIieQARozuMDC96uyEzTBQASemK7jwX4QZv39xErlhnY2QDntnr+NYTqcmpnKTgrsi8FeE0Rxd3qMzKu5FPIDVqa9fO7tFDhSByFHA45roNWddJtxEqIh2gBVOe3rXIXJMhJfGT1INZQk5u7ONpVHeRnT6nclApnZVXoAevtWZc3E7wuQ7AE8nJ4zWlPaFZBkFVJ7jGPc+1Z5iy5UZBzzz2rrVWS6gqFJ9DKvp5HQozEkAfjWeuny3OSWIwMjI6+1b1zbEAYTe2cHtQ8BQEKpBFP2z7gsLT7HOpamNiSSpHqetaMBV4gSwV1/h7kU6S3MiEnJKk5zSHbC4VRuG0fNjnPcVlKTZ0woRjsSsu0oQm8g8j0qfcYHLFgAcFeOlM3gqoVgDnBJFS4BQkgMc8EdT7VmdKjYkjkJUnAD+lM4YBSQAOvvUa5kJbBABp4yYzkfP1osOwsfy4L8AcAegqYYlfYvLdsd6ox7ooSG+YlieT2PanAyQ3KMAoXAYEMc59MUNWIL9tMAxRwHOcAHgGrQvAAE4AXOAAOMn1rJDFQZCcISSc9qQTHaJSGSM8hiODQoonlNprlI0JBOSeO3NA1AeWweQDAzjGf1rIN+roADyvOfWqNzcvIjqCcNxjOOK2jGKBUzpI9VnnCQxPkM4Uc9zXrvh7RJbPQ4XlVA7nKsfvMD+mAR+teW/Dfw6+p6qJ33qqqCABkEj29RXuRts2EAjBAACnJ7jrx2rnnL3rROOq7StEzY7cs5KjBxjJHFY2sWRZHUAFiPvAdq0dW1kaSFWQhATjJpjTrdwhwNyOMhl7j61vGfc0hzbnleu6kbESRoJEZRgA9GNclPeyySlmJIIyRngmuy+IOnmGQSrG5DsQB1wPU+n/wBeuEeLOCTgDsKvTeLOtKL1RMGGARwzds9QalgVtxBOAMnA71TIHmgjkgDP0q6JQ2MkY4NZu5urIktxIJJCAEfAA5zxVLUlLsSSSRwc+taUICRkoxdzkgY/Ssq6LiRw5JOeQK0pbniZpO1NIxJoxFcIXbLN3ArThZlcBcgYxkmq77VnLoAzAbRuHT3qSzkAAychTg5PWuuS5kfPUajhJNGrESAC4AHYqa2LKNbhFcgFzyD71hRTAkrgYPCjHStO0DgEAhSDwAeDnvXm1I20PsKM1KKZ0FkjxEpKUc5HzL29vf6+1advKx24I29/U1kWoRkUsuXxywrXtYwFB3jI5A9RXNY6G/M17diuCDuzxz2rTsthYhj855APasuPDbDuIGcEHjNXraN5JxsOFBGee1CdjGVu5u7sRMGUEY7jpXnXiC+MepMgG5Au7f0B5PFdte332e3dS+wMNoJGeeo57dK851i8MkzSSDBbqPSvVwr5j5nNJ+6ojrW9RsO46EkZ5xWXr+vxbioYkDnr/Kquo36xWp8rl/Qelc+lnPqMsRyAgPzknkD2Heu/m5VdniUaLck7Gpbs8pBUEhueB1q9ZWU91ISZVAH+ycE/hU2m2MEMaJLKFOMBmGB+daa3cdmDEFU8/eB6159Wan8J9XQg1uW7PTmZhlQuRjpmujttICIZGX5sBTgdQK5ZPEcokClVAHygjvWhbeL5YFDS4YA9uc1xum+56UUzqI9IilcALgEZBHao7vQYLzaCgJAxvx1qLS/GtndYEwMDgggkgfoK6q2mguIUMG1ycsSO9c7i4sq7R5jr3hCa1LyxAunGABnGO9cvdwyQSFHHQZr342iPCVkQbCTwa4Txb4VCZuoU3hwQQOwHrW9Pm6gm2zzUkrGuwb2zyM9RSsDsdyCqE5Iz0q1PC6uCVCAnG0CoZNwYbBvUnBQ9APWum1jRakccu4Kwb5xwBmlAAIywVQckgZPNOWMBidqggZAHb2pDMkakhM54+lZmbiyKRl2sVG1icf8A16nt2AUAckjBJqqdrgkDDdlY4zSoQxABxxyc9KRjKNiy1w4wCoC+o71OjCMhpEJTaSADg57fhUSK00YVQDsJJb1FCFpZBknaOo/lQStCaFUk8uQhgT0GeBVwPwFKjAPToTVB8KpBYgDueatxRo4QCUncuQ3vTWgMbdxiRCApJ5OM1kNGElJLYHfAzgfSugi4cFxwOMkdarT6ahd5UXAGckd8mtlNIjlTK9vtQBgclhgnHUVbhQGQnIJxx/SmRplFUAEdMVbjjVcNjA9R29qUpJmijYdAY0PK70B+Zc4z7Zp9tCIcjaWBPVRgDPemGIEjYMo3J9jVyGLZEVJPPIOawbG2SqkW7DEH3HepPKjZCgLhywKlTgY75qNYdyHgZx19KtW8RATIB7cHmo5jGUvMlaMNGclkAGDs7/X2NU9pBIJIQHIA7Vsx2rqpcAFc4OTyDVO7AjOAu5ix5qkzPn1sMSVixIOQ3Qsc5FJC4jlAIBLHJHrUbAiUKFyQM49BTY2cMcHaM8e1bplc1y4FKsSqjnOFI6UyG8HJIZdrYIYYzj+lRweakh3EsRk5J60wK5VwT8xPUitEzNsg1UzTtmIb15b5h0rmpC8oBdG3KSAPauk85ZU8ssQM4BIxzUFxpfmxEgYJzzRqyoySOfViJ0TZmJlJLdx6VbhjIQqOEJGealawmV1CptgIypXtj27UsUBRwcbwTkrnrSszW6Ze03KykZBGMcd66G2UqGcDJ42g9/Wue0+3McjMONxyFPYeldTbbUUZA+YD5sioOao7F22JLAtwMdB3NbFhbKwKlyxGSQTjFY8Nud4LPt3dB6V0OlwIcFQS3TPqaa0OWUrC+W2QqjBBydx6j0HvUTxb5QSBz6VrXdkYpGEqMjjAKniqxhickKxRuwxwfxp3J5zo/C9qXt0JG8HOQOqge3sK1tX0wy2pWNCxI6YzmsLRdRjsHIL8gYODwc1vy+I7b7LIHXaFHBB6n2966oTSW5xvn57o8j8Tae73CMyKDErRrgnIBOTWJDalSqspKngkHoPWu58SrHPcGVHXYR0Hc1yMqsWbAw3Q4PpUTd2elH3kV5bcAYRgQSVOeoHY1VntljBJ4bGSfWre4eYoc4GMdOp7c06cbkKkEHPINZ3K5WYUsImRy77SvIJPB9setV2s2ZXQD5CvJ7g1sDSvPkIAXYDkljgg/TvTptNKR5IyBwSO5+tS2aROeksxIGBQD1JqqbfbJtT5cDrW2AkbAshIHUE9RVe7kj6paLEMYymefSlzWNNTMeEhgWIY7sjB6VYtojHclx8xYY/OmjIKgpuLcEg4x71veEvDUmrXqMGZUDYJx0o9qonNWqRpQc5bI3vh54VYkSsxcFiMkYwc819FeHdMTTbe2kJBcjJI5wDx/Imuf8K+ForC3jIQkMASSMZ98V3enWhQAAhsdsdK0pQlU99o/J8zxixVRvob+kRjILAqpG4V0kWIggzkMMkk9KxdMhKgFh1AwMY4rftkLjBUEe/YV6tONkfK1HqNaIAkgAp2ya5bxvpqTaa+0AEjGOuBXZSR7MMApOe4yBWfqloL23lVkyIwG+ueOK6VcdGpySufnHCsce1wMLgcDNWmnJRwmVRgAM9+earwxMiAudx64qO4kMTAk/IeCM9K+Rvc/pBtE3mnABYkgcfSqs0peNTkksRgA4zTZpE3eWpyOv0qhcSlXyZCxYkhQOlIRLLKZWwjbWU9WGcCqUkjtkg5U/zp80qmNgBgnrVa2dd6h3KRAEZA5B9qmw9QaQ7MAkk9T2NMG8SAk5QDJJOTn0xTGdo7dZEwAzMoVzjHvTwWDIHABxz6GqSMpMiluUJbcMhuxGMVnyyCLzEAwT6dxV+8aJSABiTrjHaseRYvtbEswY9Rk/hWiRg2NO0twOAMY9aVUBwhbaM5yOaQyI05ABAxk47VKUAGBwGGRnrWiRm2RqzPgOQw6DHHFTvthjLEEk9CozUbQcqQ4Ug5Ix1o6ohJ4yTx3FMzdmIQJIwSMZ7U7ywoAzkU58PkKuQD9Ka5O8ADCU7lDyoHzjJwDnHpRHuKYQFz3LDGKaznLKGwBggino5Uh88EYx2NO41cDEXViwKjsMcZ7U1gVjIQ4OOCOxqRXZ9wZsBjnFNK7oHjV9r54NZtj1AylckAKOATjHJ60ogToSVJO4EHpQuXQqNrPkZUjp70jEAsjKQQOD2NIoRYTGxBYuDzyelSBTI6gDjsfU+lCKco5OFYcBfT6U9gx2kEBCQPpTuFxjRklicdPWnAF41JXBHp2pJDiQu+AhOMCpiwRQ4Gc9AaAuRpjayjhicEnv70Q7suq/7pJ70SxF5BKBhTgEZ4BpDC/mggMT0K44+tC1M5MnSJwMHDEHBI4zWnboI1UDAJGcDk1SijG4ZJAA7VpWyhCJFOGAznuK1SPGxM0Wom8oqQcODuDHqDVXG92QOeec9PwzUzFJAAck9OO9LNI0ISB02qvzbcc5Pr+lUeBOd2VREWdUJO0DLAnmrYUYBBwB69qiwPOLEZX2704qjkmNiM8kHvTOfUnidTKAQCW6AdxSyWySAOxKAnhT61CkoEZGwBgeCDyashmuI9uMjgDHUmk2JJlKRQWK8AgdcZyabEJWiYSSZkY5DY4AHbHv61PJEFkwy5J4I9KPLkXOeF9z+lYSdjqppkUaB1APIBGR6ipUjMbAkgKOenak24jyoI96gkYrkFiASa5pSPZoQdyY3geI5UkBtoHcjufpTHnVcAIQeg5qvgyPtQ5ZRnIFV5S5IJbAHrWL1PapxsWCwRiRxnnntUE8ysQpOXJ4xUfmOykhjsHJPYVVdQzBlbLZ43UuU3vYuhiwBKEnOMCrltCVjkcAc8EZ5A9MUzTIxImHIIJ7nmrs0SRgFBgZ5NUoGbrJMps7cAYKDqPelhCKe+SeTmnXFqMEAkg8EDjH40+KAhFG4sRwSw71py23NI1ovqS28YZywIVV9eprvvAtzHb3aMCQM7dmDz3zXBQQukjlCrqRxuGMGt/wAPavLa3sWCDGvLbhwPb615WY0JVsPKMTmxT9rTcUz6S0iQz2q7VJLYJIOQRipruI8AHC9OOx9ax/COpC4t4Q8yrvUELgAAnt9a6aZC6gFQTnAIJNfhmIg6VRxkj8txEHTqNNGRLDtY4GCfQdD6ms+8t8s4IOPUjrW9JackgbT1JzVWa2kGGCgoR1xXHzpHPGVjl5LcLGWCHIORyOQe9O8t2iIIUDgjHatW6s2JBAwOuKpTIUJIbB7e1aqomdMZJlMyBlQFQpHPA60gzJIpVFjGSOGJz+dOkjQsf3gUDkMewqIDbgg7gOQR3rVGyZ0+jy+VtVFAJ4+bjFdYlypVRkEL37GvOtOv2t8EDhugNdHa6opALcnGcjtXLPRmFRNnQtINxZm3DHHPFUJrwI4JG0chRiq6XKurKz5IG7C8kZ6cduagZioIJaQA7Qzc81mkclrE0zCZRuUgHnGc5NVcvuIdMoRjg0jI4y4JAH6VIcKoGMEfwiqSsIaqhsIQQgHBJ60zyiUMZIIJ4xSHLgY4YttzjJ+n0qaJFDncSVHRgMgnuKNBXZcsbdowjOoQAhd6jP04rcglQNsJLhR0PY1jW1yikAEkgYx7VdWQbgQTk80miWbFlIrSEuNwBB47D0962omMaumWz/CAOmelYmnAIuGO5jye2fStmOQggFvmHBz2pJ2MJOxdAGAApJ65x3q0hwpJzgDn3qotwrIQuBtO3PTnH6inpdEEBsEdOO5pnOy2sjttAOARgYGasBwxAICgDORwfzrOa4EHO0AE4yxrD8R+KYbCErHJgEAHJ5J9q0irvcIwcmbWreI4LBFcT5ZQVAIyCD1zn+deT+J/Fkl55sSMACck5xjnpWTrPiOe+mcmXeCSck9D+Fc/NIxJZgXBPIAycV1xp8r0PUo0FHVi3UonyMENnjnIPrXHeKbZPmxGJSQQcHGPeuvWRGbKowGcDPasLxIiBCcbRjkgZ/Svay+Uo14u9j3cHLlqxPMDZiEbAMheM4zmq5tY5GJK70OODxWxcZ8/C44GSR61TYRhmAG0dcZ6V+zUo3ij9Np6pFBoRGhIQAFtoA/znHvUyWoOCcAjjIGcn0q08G9lAOARyKesIhXjkjgDt9a15De5XEaSMQw3MMcemKnCAAEjIJxgDpSpGCwfOA3Ugc1MYYniAcFxnJCnGD70KIiKONSckEAcYFI0a+YTjkcVPENwJcgYPGD0prvtjdggcLxk5wM962SsNK5FlTIVIIJA+b+lM2hXYAFiOQAM1K7nAKDL8EZBwR359alhiLvvJwSeeOtTY1iiC2UuwJUgHop4J/CrcUIjJJTDYp7IvnYQ4YdaeWHlOCCzDAyO1NaFLUhnZCoViE3DAqrtQSBACSOue9SXWXc5BYdMDtTCQXIVcMBjJ7Gr5ikMkjKkeYSozkAHH0qdpizEkbmbjIHWmFRJKqSMAg7tRJ84MYGQflBzyB7elNK7sjKpLlTbJbaEztuUAlDnB7VpBijIMADGDVe1t/s5O0ZPTnoasD5EJJDAHlvTNerShyI+DzDE+2m7PQjbDOAzbSeQTUpRSdxbJxgkDg0wBHbkZGODTnUK21V2jHOa3PCmxdoyAHBHXHekXazbCcnOBxnNEIDAkHHOAWqX5o2AGDzxQZEUiuEfaAGHQN0ppJKkkbS3XnNLKxVyHOc88VXvOYAA20n3qJbHTThzNIzdTlaIcHIJ69RWO829MAbTk5A7+9Pv72VgYmmLBThVz0H0qlv87IwQR1rwq9Tm0R9pgsIqSUpbkquBkLzuOOKcZgyEZIKjbx3qqcx7Sh+bO4jrUfmjlgCTktyehrjtc91FmORnwNwBJxUF1KY5gCQoU5z6VFJKnl4cAk4OAfSsyW8RJhGjFnPOBzirjR5tgehdutQJChBuZjtyB0rS8OWTkiUg4yQCT3qjp2jvMwaUMQwAXBxg5/WuvhggttvlJgBRwT1Pc5rspYZ7s8TF432fuQepM6kbAQMk5Jz0xTkI3kA4Gc5PUmo3C8EuFAHIPc+lHCsDjIwDXmVqfLJnoYSo6lNSIL2ISqUDbDu3Z6E47fSqE0ULTlyMueCR0rSdkJaUnKgEkEZrPlQqSQcA9Ca45M9RXIGQqrgncmCPoKGjEkBGMgnqexFTIHBLhMgEZA7VGzCOcAkKmCSCaaZWpTkyqKGIJB4NQSwear5UyAncxIzx6/yq9IQVIABQ9/SoZ4gygB8DGTjua3ixM5y/geOQbApjwcjPT8KpKirEXJLEjHArZu4T5jAbnAXJIGcZrLuY/KwCcBumTXVFmE0ygdxlKgYyOcjpXpPw98CTavKkksLLGCCD0z/9an/Dn4ZTa/PHPOoMW4EDGcj1r6Y0Twvb6RZRokYDgDBA6CvkM8zyGGi6FL4j4/NcfGkvYw1ZR8P+FYNJt4ysShmT5uBxg1t/ZIlALICB+BP41c+ziXGDgbduPWmzKGwCPM2/LnPAxX5LVrSqycpO7PhnK7uylMRhwsfloSCOckfj71XKlmBJyAMHA5q8+9uFQAEYz1qOCCfJQMIixJUFc5I6nP8ASuNsVyIqJFVgVAzgDua0rSxZmRwU4HIYVNZ6W8gDuCWwOSMfpWpHbnaAVx5Z2hj3HWp57GM52Ky2bKArkFT0wMVMlupchWbeOu7oB2xU7W+3BKsGzyd2QPwq2lsAFONxHI96ftDmcyjHb/IQykc5znNPaEspCnyxjhgORWksJKcnBOMqe1O+y4AAXIHU1DlfqTzmJqVmGiYqSTgckAE+1cZqlw9n5kRBUk5O4c16Zc2m8EAEEj8jXkvjCZdPmkaSQgEkD5c59q0opVJpLU68PacrEemXC392RKRIo4OOoPauoUgqQRggAAdMAVxnguaO8TzlPBJIJGOa7J2Mak5yG5LN3NdGIg4T5ex2VoqD0GjM6EgkHO3B9KejCMFdxyOSSOtVS5RfMJAAYcA8kfSlDF5XOT6DB7VxtHG0WkDtMQDlQOp6AZq3GEDAIwbtkDHNZ6TcgBhjr9AKvWu1FCAZJO4kDqaykS0aEcZ3BwecAdemKvW6bmLbA4xnk4qpAPLJQkM4wTg9M+9XYickEgE8A+tYtGEi1DGW2hSqpnkE9K84+MmtD7IIDghEAwG2jII289uR6V6PbYXYj8hmAJA65P8AKvCPitq/2zWb2MHKJKUO4dAvT619Tw9hFi8ZGLV0h0o3mea38o3LIwIB5G0ZzULBgoKE7WGSGGKlkcuAxfIzw2eg7VCyuxCly54BJr+jacFCKij3FtYjlx5gIBYY6Z4pqKHQkjyyeeev0qPzXR3VAXIz8p4IPoKijkaUguSpByR7VqVYsQERSkE5J7e1MnmzJkEKqjOfWmgvGxJORnkgc49KhFwBIxPJ/lSsNK5YkmckbpN2OAPQVAzs2WAyR0JqPzAXZsbgfmyTyfegTAoSqFTnADdvejlNEidJYsZJBfuKZJMC7jPykcbetQLKegAzgg+5pqyFQc8EdcCmlYtRuWGmkwmHMbAZBXkmlm8+UkEtI5XcMHOBVFrhHkBIIIHeqT+IJ4nZ4355UkHnFXdI6aeHlPYuXOsi2UBgCQOh5/QViXmqG5J3A5xkkDGT9KrSMZgxJwueB6VBODGhlc5zhce1T7Q+hw+DjCz6lG/mY4IGQxIOKz1Ys7NgjnHSrE+8MCCGGelRbijZIwDyBRzX3PbhGxG7bg3QNjIz3qOFAfmTklSwJ4zRJkkjgAdPekXEkBUhhKD8uOgHek2dcUKu44RgzDG4sQOfXFTAgEBTkemOlQRqcjPynv3yKtQ4WN8gAngGsjZeY+OUvIAvIUY5p+8PkHjHOBUIUwqpVgrA5LE4Bpq7kchuQc8+op2BWZPnGF3ZGc49falaVDkEYwOBnpUCsJXYJglQR+NKcJtJOQBgg9c0mUWWVwgXcc9iTUx+VQWA+U9BVZZQ3DZwOcVJKpV1IYggAkDkGsyk7DjKXUOEC4BIUjpU0d2QqgkEtgbR296gEg53devFKGDnI69ee1Fik0XUkG4AghQc5FPWYOhYH51IX0yO5qqHBUljg45p7qFwoOVI5rN3NFYtbGXBcBjn8qnGCgKgl24+oqkHfG1FIBGDUsSncHLEjgDFRcbVy1DMITtDkuO/pVtYYrhWjJYADcWI6VRLBeCoJJz7mrSXHJBbgADp61opHDVp3MPUbRVYPECU+YcjBJzwefxrKeEq6kjGOtdfchHUMpyDwD1zWHd2wDFAeGyeR/WtYs5OXlMadT8xxjdkn2pkBMADs6kgHBJxk+lWJYwmAwIRuAW6H6VRygJGwOFOQGrdJSNYzsdl4V8QGDy0lJclgSM9z2+ld/ZXfmqgJKBgSpI/CvDrW4cTFydmDkAcAV2mj+KGldEaXOOxPQUp0ItX6nfSrJ+6z0lV24JII7+9VrsZwAACeTz2qKx1NLhEICkbRznmrhCNhyu0ngCvNlGx3WMqayQITty2cYPes5rEO7ZJyBjr0redNxBPBB61XmQAE4yCSSfU1ndoLI5W5sw7EHkLzkdqpC0fz2BUBAoYnPJBrqri3VSwIBQjJPrWbJa7ctjCdOaabFa5hSWh3kBgRnHHYVVuLQKSoBI7e4rYktzESABsPYdhVaWI7CCpJJxj0HrWqZDhc5qeBoyQeQSeKpglYyxBBB5z6V0zaclzOgdxErHG70rKe3IDqVBOSp56gHg10QkjncWikt20LqwJD4wMdv8AOKvxas6EGUszDnk9faqAQK7bhkdFOKiAeWQgg4B4NbWuTzSR0KawqEknOeQKtLraDgHjGTjiuWlBDq4JI6EdqUNgZyeT69KzdOLH7eSOr/tdFiQuzKG+YADJx9BQ2roxUMSAT1PauTW5cgFWZCDwQeRR55GQwYg8k9gfSp9iiXXmdJPraKgIcLk44PWoG8QhCwXlSMAEdD61z4kTJAOCR8o9TUQLuWBGSpHANWqaRPtps3H1dpThQQDkhSaqXGoSSg5bDA8EHqKz5HDiMlSRjkA1ICBEQygHHGO9aKK7Ec8n1JGnbgnkk4yKjkutxd2HKjAOO/ehANgO07gelOKEcgZycnNFrEjSAYzg4Ge3OacqLtZk4U8DcMc96GiKgMeATjGaGQopLPkYwfcUhco7cWwIzkjBJx2qaEICGQlTnnPrSxSMOVAJI2k4/hqDBSUZIKE8igaieqeDleKziUy7YyMksuSR3Arfm3RlmJV0I+Uj0+lY/gt3OiW6khD1YgcityW3EgJIyRx9R61hLRnVGyRAiiTBBBJGSOK5bxbuuIXjU4IX7wGcV06Y5bGONvPauf8AFOEtACwBUEnjqKhCdjhCoThzvOQST3FRSFFAYH5vp+lTOwMzAqQVHcdaViHAU8MRwBV3MCK3UmQOQSXAAX096nWLbICx2FT0PekSUpgnkAYGRnFTYLjcRgdc0y0yxDKJEJLAEds9KieMyIWJwc5J9abhHUkIA4GSQOg9asQspt2Gd2ccntUtGiZmtuDMxHydM4p9uolIJyADgVYkUxj5wSjHGff0p1tbs0p4ABOAOwrNmidyRd4wASFzjI4xUzxoqMgBLMeTU0CJ9mYgZOSCT69KUQM7EqMhcckdapDUUznbmARt8gIfJ5bmrtncFVKuDngH/GpdSg2sXAzxyB3qrHGWYEkge3ar3KUUdRaDzFQAkEc8HqK2rVgkQBGCTknPaud0tn7gA9hnoK6S23DaCMjrkisJOwNF+IBogxOQBkED8803hvNZTk4znHGDU1vsEgLgFB1Qjg+1I2VgeMjgkkkcYpJkp3K7krg55I6UjAJgkgk9VPb1ocEuCQQAODUUzYmUkE9uTincoZlSCSdzMRgjuPp3rOv9TFk5RsiUnG0jp7H0qLVtcNuQLc7ZQdyt/dYe/WuWlkYOHaQO0jFpACTgnqcU7BzHYWetAlQ7YYkDaeRj61qRaoWKgHlWzjsfb6VyCOAodTkKAK0YLwMgUZL4B6dBTUSW7nWNdJOxLHYp4IHNeeeJNMCXbODtTrg9/wAK6cXQEaEuCw4GPWsrW7f7TEZGfauCc8ce1aIzepyLZyWK4B4HtSSyGNo2YEnGOnWnTxujFA3yscjI71AzuMAgYXqfWtUzNotPejYUVQWByxHUDtVZ58yIU4IOOT+tNRMZYHgnmo54wgVkJLk8r6fSrROiJJGWRgCcAc5xSeUQgOQVHQ0+OFXiZmPC9Pc0+P5AozgMMYYZFO5SFRAwJBJbHI/wqaOMyMioxQnjPQfjUSb1kKgAEj9PWrcCeWVJO8H86ydzRFuAmNMEAMepHepk2M7ZTJPXAqKZ1OABt96sQssaB2faTgE9qi5olqWnX7OgIIbAyPaoJJAFRScEDbgdKjluQCSpBXrhe9NiU3ABJwW5A9KTZtFMmSM8YABJ4z3q9a2xAJbkg8D3plvbLhCW5X26mtGMAxg4AbjI9KhysaDIYDkl8ZBz9aVsbnYnJPOamRiFbIyWJA9hSeQRCeQ5IIz6Gs3IpEMjho3BIA7E96jiQg5IyBxjHSnMnlqoIAcdCafBKyK7jbIOpx6n6f1qbXNNiFg3mAAYHrT5SEiOTnb8xPpUwKuTkZ7kk96xdfu4oohGpDS7g2QSBgg5H6jt/wDX0jG5hKVkVNTvjcsGAAA4CgcVRaQDJ46dSagWVyjlQWxklV61E0pVwjKQOufauqMbHnTd9yOaeMTEsASeSPUVmXDpJgEbQefp7VqpAHhAIJkI5z2Oex7jpVWTSzLKVRSQACSTjn0rVM5ZRuYk8YSR2ABGMfhV+wlAAG4bevI5NWZdIZgSAAc560kWnuhBK4J9Owp3TMHA2LMxsuBkk4BBHFdBp6oGAyUCkMSBnPrXOWkflzAEkitiO6ePGwgkDjI9KV11NYRaOkubaJG3xyBkkAYAjn3rIuoDGCUAYsCuCPWmHWJ7gpI21D0IUccVWkuD52M4GdytnnJPNJ8vQ6Ip9Rf9VaJEuMRrtGDk8fzqJAzIGZWUMAOh5z0qzHCoBAGCTu2j9TVu3WR7hQ2PKxg888dB9Kyehvew3TtDlkGHIlZgCMDAFbC2Z0OPckeXXkZ5was6ZAsEqEbizdTnjHaugOnpfNkjEWMkkc5oRlKbI/DMzWekSyXJkldyZAqkBQfUj17VRurlJZX3ZIODu9c9qdNMI/MRBhUGF29/rVQz/NtbqBu+lW72szK2ug8g+QUZASDww9Kr+SjgISN5B4I6AU+a6OwJvx7DvVeHC72DMXCnAzwfWsHG5nKdiq+nwmUkplhwD6U5dNid1BQPtJ3bTnk9yfatjS7D7SxZlwOpXPXjirbWccMapGqoFJJIHJJ9a2jR5tzxMVmPs5ckXqN0LSEjhc+WCWJUFuCMd/pVxQIdxA3ZPX0rRhCR6eA5AJBJ9Qf8KzJmAj+UEE8bWPJrbDU1zto56Vadf3pMHKtkAZbqcd6W2RzGSDls8DOMVWLMckERnGOeAT9asQF9gLgEHgkHIJHofSvdpxsjosWY23gKSCB69zVyPC7yQC3QEdhVeNYyoKYB61ZgTdlSQCQMHPQ1tYxbK9ziOMoCC7dT1wKkGI4RgghetNkgJkfgsckYI4PNSQxrKHBTccAAA9Dnr71SRnJ2J9ORJ9xdQcE4IOM1PDEfN25IYHqBjAqvaSG1lCMhUEZzjpTzeKk7EHGRghj0q1p1OOcrdRbyMhyVfgc5xmn2V+ghKM4Lj5mwMgelUXuHaRQhVyD0I4x9at6fpj3CM5XJJPTvUyqQjucNbERghLiJ55VKHGTySM/L3qx5KJtQAkqM7j6GtKGxZUUMNhY4yac8SK2CACteZVrtvQ+dr4qc9OhmtGBklMDoKkSIqAHAKAbgQO9SXRJAwQOeeOo7CkeMvbh1BdicFM4wPWub2jZ57m31EVkYMcANnAXPJHciplh2uCowMdKgji2gELlgDyeoNWYWLBCwyQecd6V7kbkswxGAo5B5J9KXcMkhuB1HpUfzsCMgAdweooCiLcWOeMcDqPSlYVhdu5QASO+ahd3dgoPAIIGM49ali3GTDYCcY7c5qSVDuCMcDtt4xVqI0Zl5EbgqVU5Ge3WorNikXkk4GeoPSrcyiPcAxP1NZ8ZMVwcNkHqMda7cLLkqI9XAz5KqLgi2uSi5OB361Ko2OSDuHf3okV4iSshA4IUj8+aA4wCww2c4PSvrINs+xjdmjIu9EJbHTkDFCkpDkMSATgHt7/SoY7sSFQcZY4GT096fL+8ZASABwecDFa6G6RFcB5UUK7Kw/hwMEetVF3hWaRgXycAcZHb8auAKzbC3I5yBn/IqlMAjqSjFc4BAJwf8K55vsctWI1Vc5AxkjOO4qIjDhHcEYyT05pyu2x3Pygcc9hTHdACxAYnHJ7D1rklqee1Z2BpAkm0Ak/eJPelluSyIiqChJPPBGaTC8AHB65PeoJpHiwwRSgODk9+1c8kJK5dsp1ilCYIUng+9aTZmAVhxnqBnNcwt0ZdpdAkgJIIOcfjWtDdtIcZwFxyOpr4/M1L2vunHWhZ3Q65thASpJUEdT2NViGj2ggHzBkk9M1eeYNEA2MHIFUJ1TbtfkHoGNGGxDmuSW5pSk9mQyFIwSAQCMDP60WkxjcZJK45FLIVbaQACOOeAPxqkJxHKVK5A4Bz39fescbC9N2OvdG+kmFRgSDnOOhFOR3SVgDjvnrmqSy741LHngk5qysi712ElcYJr4ySscbVjb0XWX02+gnBI8tixOM54x/WvaNJ8Y2NzpkRMjCSRQdo6YP8AOvDvD+nSarfMTMYhGOgHUE8Hng9K9a8PaVaW8SArmQjMhJzkjpgdvpXoYOtKm7RPHxkKcvUs63qdzcWqpakINxyWOePwq34Ut7JIVEiF7nJZmkYEEZ6YxV3bbSqEABxWDrtt9lkju4JGLxnJTt9a9f6xLq9DxXG/u2O7h0+38tykWAx3Ek8A9himzWCOgBBIAGO+BnpWR4R8RHWLaQODlTgn04rpkcEKgBIPAIHSvSoRp1Y8yR59SPK7MzmQJmMnkc7f5Vla1ZO6ZYYAHp0rrDaRK7FwCehf6Vm3m6UlUUgdORXe6d42sYqdmcUsAUMCCw6fWoJUw5YgBcYyeAPeuim0psksqlQd2319q5LxbDfujQ2wAQ5YoCRgeoJ64FebUw766HoUqqk9zz3x/dHUdQjhjcjyJBkjnJHbPcHNJ4d8N3DapaXkyOsccgZgOd49Kfp+miDUy9w4BOSd3QtxivUtO8hrYKgBUgHj1rz3BVZWj0PTnV9nHlicF4j0u52khMBiSuMjPoK4+70C5OH2Ecdh3r2m9tlYlSm/cPun17VkvYIVUMoIBPArWeGdVWMqeKlTPJEtQVcMrBh8oGOtWYtLiuIdgYF+nuOK9AvPCyXLlkQoMbsgdK4u6tm0/UHUErnlSRzj6dq5Xl1zrjjXLQpP4TkSEOo3qDgnGefrVG40aWHLkFR14GRit99UZ4mETMHUcjGAPx71TtNaUq0E4CRKCF2gck9Tip/sxNXid9OpVmrmRZWssswihUNIx7ivQfDXhZINrTwZJY7mI5HoPwrirDWYrbXxKibUCgALzk56/pXo9r4qhaJUYeUjDkg5yfWtqOVy5tSa/tUrRR1enaPaI4QJsXABIPWp7nQYpwQCABnkelconjG0t4cGVxcD7oABBHqTmo5fiA7JsBQAsMso5I78V9Vh8LOKSjocsI4h7XOvt9MgtNokIl2kYzVp7yzjYukYJyeBxzXAL4uM7gMwIzg4OPpU666ADJyEAzgHOa9iGDcviZt7CpLWTOxvtfWFUKW3nLnHyvt/mDXE+LviCLdHtIsI7A7iBk4Hv2rK1rxP5MJcOxUsPlzjntxXm9/qM80k7SORIxy+RnJFdLwkKSu0dNHCxb1C/wBRku55Xd8lznAHSqsUbQksHO70BqOEpIuCMEDn3pwULuZSQQOBmsrK9z2Y2grDbi7ldWCswJGDz0rq/C0st5AXlbzHTCuPQj39wRXJJG3l7nBDEEhccmvQvDOmtY2URdMBl5B43EjOT79OnHFbQZnUaZp/Z0ljQkZBHT0oXTWuQFRggU7jkdQO1XbcIpIJyfcVOpSJiRgknH1rpRwyuUvICOQBgYyO9Ml2FiSxAx0x1q/Iqu5w2O2RUT2RZTgkgDJI7CtLGLZRSyW5ABkZAOSF4NXP7OUqAHIBHBp6wCFzk4AAOTzxUc1yVwBgEHIJGamwXfQQ6RgkAggDqT1rKvdMKMRtyT12jrWoNWMkb54OcDIoklBIOQzdxmmlfcqLkjhvECxWVvIHGUxyT2JrM8NWDwI7hjIrZIHuf6Vu+LrY3NvIBGJQOWTPXn1qho+qRKRFJHHEVAIKt1+ualwXQ7Y35TRFoY1JKYBAJJFRTSCDJJJQEY/Ord/rlpEikkuuPvAg/kK5fWNfHlq9s7ICTgt1AA/rRytEKLkWNW1YQxOwJJxjaK46GKe7nZTkuzYDAdQemauWsNzqH2hnBDA5HB5Bq5p8V3pbIBEHDMDhh0/GnfSyZooqJqaHoQsJFnlCl8bTgYwe1b5hIXjIweBWA+uyqCDbNIAST6Eg8deKsQ+KFeZWlABIxiQHGfwP9a5XGTZhKM2ahc71JOSvH0PpU0dwkTAkBucgHv61R+2xTKGEoLng46H8KeYzKoIOSDxg0aoy5e5e+2F2GwFWIweeaBKShJ4ODwO9UHLwSkkkErx7VOGLLuJ2jqDRqS4kjyMqqxPGMU1GDtnPJ9qqXN0FjJDiQKefY1Xk1mGEJgEu3oCcmhK4vZy6GmI2l3nH3Rjr0qvMXjHzqFIB5DZ4rMutfIWNYYVZpG2s5Y5QD275qWAGabzHk3MB0+tNqyLVOS3Irl5JQDEDj1z3rm762uZLgxjcSvzKD2JHJ/KuyjUQKI0A2kEhT70xrcAgs6uSSNoXBA9zUXtsbxfL0MLTtFdnjuXVd6MGCnOCR/OtMghiWXD5LMQMDn0A4/CtJIk2bShA7n1qrqV/a2OROMbQWVe5OOBmsWm3dmsE5yskYlxuLvLnbGv3jnoKrNf2lqss74cAALzjk9/0rA1nxG5LoBsQ8kKc/SuSOpS3jGNyck5GegPY57VzVMVCk7bn1WFyqVRKU9Dvz4gj1La+4uqnIB4zVczxyXDMpKHuCetcnoNyBeeS8oJPJ4PH49PyrplcbcjlMnOO9fN4rEOc73PfhhIUUoxHhzL5+8AqB8n196qHdI4CuAoHIPenygooCHcD0BGQD2p0NoWjUvzI3UDtXDzts0UbGdrUJexch1BwQY+hHpXIpAZWAJI29R616BqNoXt3DjPynPH6VxdrGJJSQCVBxg8GtVdopI3NFtQUUNuCdCe4rrobeKNlJUFVHUHGcdDWLpNsY8MrK6EcDGDkdjW2CQADwB1rjqRvK5bvsiZSwtyiELGDuyRz+dSLcNKUJAKhQAQe3pj8ahBOwIWBUnr6VLCqoMq6gEdTTimKxbRkcZLkr0IPb8KsQKoUMDnkcDr/APqqnEoVCS24H27elWY9pQDcwHqD69qYmi5Gqs2QCB3qYqnBJJCndxzmoEU7lG4kd6sxKCpJOCDjAqbmLQvlgzMSpUjjOeDVW/0+C8iYSIH4ORjoa0BGkqHfuA6jBwasx2rMY3ZPkIBOeoGf/rVcUnuTseS6/wCCmjd5raIE53Eegrib63kRWiC4nc4Vc9a+j73SllgLrHguCOeQQPY15vH4MfVfEqkAC2t/vccknOBn8K6YxSNFWstTP8I+DCypc3SBd4DHaAckcf0r0K2jFnEdiBQozgDoPrVyDThbRCJR5YAySRnFY+ramI3eGNgBjDAHqBWDipu9jH2vtGYWuS/bJlJJIVqxXZd5CnJ9DWpdZmY4JAAyR6+9Z/l5JPBJHBp25TqilYrXCyTls4dSApBNZnlE3RjAKCPqWGc5rYFu4YOsoEY4KHqT2IqOa2BOQvJOCc0jSy6GdJgSGMESEYJI7A9OKrXYEUYBIBJ4HrVqQeTM2AUJO05HOM9M+lLqVs0KqHyDjdz7jitEyoqxzsjvGGUpgHkGqxVshixIBxz3rQbL5wQTjB9qqSqwIjYgEYPHfNXdHQgZWCEqTux0PrVP+0Z4XKY5AzyelXijbip4OMjBrOnQtMeMDv7+1Uh3RYXVmdtpTYO+KsQX4bczkkD2qhuLkgx5A6c4xTx8iKVGQeKuwmkW57mI4VCSRyeOlOW5UYUg78Eg44FV41diAFyMjPHSrVxEFRHYhFJ2qQOCfT61PKiSuk4GS7lh1xTnvC4ADEAEgAnjnrx+VQGAj5QeM54qVURWwCxBGSD2o5bBoJ5Zk2nJyD26CtHTdPN+YUIBDEKeM7jng1SRW52jA4VT/tHpmvSfhp4fXzoZbiPCKcgdwfWuarNxWhz1KnItDuvB2hHTLJAE2Sgc4GCBXUo4iALBmXpgdc1Uhd0yQxLcAsO+KmRsuUHOecehqaUepwczk9TkfinbJDZtETiXAZhnkZGQPwBry/wv4rfRLhbWV2a2YgEsSTge5rv/AIpXDXNiImCuMbg44YEccmvFLoOFIjbbgEHHOK9P2d6eqPQpRfLqew6yIte04y/LhlIXvgeg968n1W1eyvGQqQFPTHWrnh7xXc6dIsEhklgOMoTwPce9aHieCC7X7TBPvTG47uMk9R355rH2dkaO0bI5dWTcCmHB6kHOPapwQCgDEgjoR1NVkxGSAApPUelXY1XegAycdfSs2jRNIu2wKKSoBI55rN1R2nmkfaFBIOF4ArRhaRY3BOSTkEdAPSs2VnkkdjhTjbt7H3roorU+ezZ3UTMmQcgDkj8qjERUkAYbg596vXMbAowABzyTUbxhVBLZO4muy1jwISY6EyRxgkEnHGB1Na9hI0QDO2G2nIxnB9Kx45X3qCCADx9KuQzsrAEkOTnOORXBVTufR4Wp7qOn0uUywoT8oPOD2rds9uAAcMD37iuU025GPlJJAwD1BPvWrBI8cmC5Axya4paM9ZPmVzroZEkdxIcOAGHvV22uBGSQMk8cdhXPWcplcEsSQuNx71sQyCIFiSARzjtTim9iJWRW8RXsYjMcRLhiCT0IPrXEXcpgJLvvHUlu1bGr3fnzlg4Qcge9c5dZmYsFZgp2sScjPavbpRcIK6PlsXKNWrp0MmSdrq4ZguEzwPStSBCbdFRFMxbgkc8jpmmGNoUVSgJLZDAc49PpVwRkhQrKobjLcZ9R9a5qsrvY78PS5UmV5UYsC7EBOCoOQTUokL4JBAPIPqPWlniEO4Hc4Ixux/SnJsQAEkHHAArluevDRbEaq0gdi2RnHHGKRZCAEByMcn1qdyVIBTKDrjiq6yAMcEjnBB6Yqkbr0GtctFIMDJzwMVvaD4tvNMYIAzKGyVxzisWdUMZLpkYyCBSS75ipGRgAkg4OBScFLcuyZ7x4e16DxBDAkTBZzhQD6mtC90xnt3BXcp+UsBwM14b4W16fStXQ78IMYIPfNe86LqEWt6RbTQlyJAdxI4JBxwfWhcsdDln7jPHPGuiNp0uAg2gkp+PWuTAKqxJwOvPavYviRpxNtGyqGKhlKk4wD3/nXj84CGQAMDypViDk+taWvqbQkpIrqxYqwG7IyGHQ+9PjMZLEDJU8g9qgQHkkFD2APapUnliBQyb0Y5C4HGO2e9RY0aGyfvY2QKAAd2ccj8abDGhzuYgdwB1qWR4/KDFsn09M1VPCHJyM8kc4FVYwdyRpFEkqIWKDgLV+KSSSFcjAAwBgDFU4EZSQoJ7Z65FW41coAxyc847UrGTHFhsIYgHrz6U6NMKCrADHA9KSS3yRzk4yCe9LyrDjAx0qGCLsW+VApOQOasAFQVJGMcj0qhbyFWUDjknFXzIVljY4KsOeM4I9R6VINMjFsVxgjHYU+OF2JiPyhsHdUkYLbiRkls59M08hnc84AOAemaHcLtCiEoxQ8DGASP1qVYgpBzkgYp7J5r75HLy7Qu485A6DNTwxI+MYIxj6Vk7mMpDkt8KMEsGPIq9aWySEE5wvAOajhUZIU5AGMYrTsoEIYFlAxn5h1NSjllK4x84CsMAd6oNjBZnBO7G3uB61avoy4D78DOBjvVKSMo6AZIPBxzk+tWJEKSvukDKAwPBA6jtUUt7FHGXwxZc8Af0rUi055WKKhBxkEj+tZWv6c9jGGYnLHaCB90n/APV3q4vXcTlG5Na30V0oYEgEdhnNK2UYkgsrHble2a5+wY2tyA8pcnkgjGDXTNIsgAjIPTP171slYly7FZiseUdC56ox6A96eqgxFmLAEEblPI9cVOVBUgAEkYII606RYfIjiQBGRt4AGAM9f5VvEFIoNCG3pEGUy4XceNg9SO/0FUGtJVlFsjByThWGACfqa250yAVGD3IpkkQniGEUEEZPpWc5G0alijYYKgsCCCVyfUVtWziHAK5UkGqtlp7SI4GE54yck/4VptbSbiUjyABwD1/Osbtmc5plo3qhwdmAOAOtaui6g81wAo6AkoehFYotysMiMQWLBgx6gYOQPrnv6VseHLVRcxOwJdGO0gdBTOSTR0cql1JwQD29DWFdm5MoAY5B2lRyBzXc29rHNCQ6AqR24xXP3mmCOZhBGxyegOa0T8hqRmwo4VSclxgnB6e9LcTMOrM2O2eoqdYysZQEE4JznrVSVBlcnkfKD6mg0VmVrhUdwBhlGSVORkex9QSKoNDtfAUgE88dK1RDtkJZcHPQVIbcuwAICH17UHRGxiTwIygk4XPQDke9VQrRO2+QS57AEYrbMZWVt7ByPl2hcADtz3qu8CSqeAAvGCOT+NOzNdDMMgQkhQpPTFRXU5KggZPcCtFrFGLkfdAyVzj8KqmyVeCMhhkZH6UrMacUZRtgWZ2AKngj0NRXFqDEEIxg5GO/tWm1mjyKwGSOgzV/SvDMuszBAocBgcAZIIqWrGFWtClFyk7GN4b8Mvr1+NkTFB8rgjoM9a+gvB/gGLT4IZBGMkZOR09sVoeA/h7Fpqozpy43EkY59K9DGnJaqIwmTjORxj2ropUZS1mtD8tzbNpYmbjB2RjxaaIogAwCgd+oP09Kv2y7CAo5xzgdan+zgZyMDk8VLChgySN5bAHbHr9a9OKS0Pl5TbNTTEZwCRyezDoK24MKhAUgHoPaszTQCQACQta4AKE52nHBxnFdEUcFR6jgQAFIwO2aGQSI4KKSRjA7UKMttJzinAEqUJx7it0jnvY/MxpSYQSwGPmLdAM1VuJEWIO4Z1UjOOTz3x3ppZkV1znaORioJXAZCDwRg5r4pH9MpCNOkz70DBOg3Ag/lUdyAw3qcds1Ez4yQdozzk5zVeQuQRuO1h93PFXYq4+XcQcHOBjNU5HKqEJJZjwfQVZjYLb7Q+T35qtKDkHH4elKwrkjgLGmT0PJ9aSWUSruBI2DP1qFsuRh+CMBeMZ9aayPuyWwAOV9aEZsJpDMSxGQR1xzVSSNmRVKDIIJbHbvVhpNuQTkY49qhmZzgliTwSPat4oydyvcp5bkoM+maIkAw7SMccBcZyfrT5MHBJwCcH2p0ezaQo3ADOfStEjNiMqvgk4PtQijbhhjHAIPak2O4IPGe3tUkPyoS6YGMAHjFJoQqNh8gfKOue9PBifeWOwj0qnHKY2Kuck9O3FSyknKgAgj16Vm0FmxEBZSzAKASOT1p0ShBnb5g6DB6ZpFlKggjJJAGR2qfKICcHHtRYpXQkKEpkjHPenkK3JGe/0qNXdQ4AyeoH1podwpAADA8qamw7MXKyqAgwwOCScZqQxDBYnj09KYgK5UqWJOfpQmIpmCnJIxtNC1CzJA6lTkEMBgE0RALG2GIyTwB196bLGrRFG4UnJOcVKDuUKCNijg+lWKzGbCygk7j0IYDkUr5chcgHqee1LvIQgEcdzQgVlDgnqPx/8ArUmFrE6fJtB+YEgAAdaSN5WWQgBmXoDxxT9m0gKdx6jB6CrNtGZAxIAI4OeOacVc46tTlVh9ogVAzjCsOOOtW1AJXYOM857CqscRGAxJAyQT71ZiuQJhECQxGQPaulKx83XndiyHYWIBAHtzTFJc7mLAsOh60+aNpQDnAByaNgSJpFcMABzTasefJii2ZIyqPuXOQMYxUgQRr8xAA/Sk+0iNFYHOelIzGQEkEsBkH0rNgotiMQsiknIPPHarMW2RXJJBBwCPWqDxCVw0YYMMBsng/hVyErGrFTuQeowaxkzqhRbJXVVTCAllHc9TVZ58EgkkjrzwDUc07Pk4KjoB61Xlk8yMhCAFzkseSe/Fc0mevh8L3JXBuLoAEhMDBU4BY9sVRNwXlliKlBG5XcT1IprSGOMMCHAPPJwabKTw5BCMMjB6GsT26dNRQOzkMNwCkbSVOD+dEhRcICSo7k9ajOwImOWznPpTGwzAnGOv0NCN9EIxeJGKyAI33h6inQlWkTGGLDgY4FRhw25HXgnAwP1NWbBUeXBIIB4IGMCtEjjrStG5qwxmJUYKMgdPWrT7pFAYBR2HpRBEBGpL7iOTgdql8rcQcHGeBW/Kj5qpind2ZXEIIIByQc4JpqjBKlgpxkEc4NLOsilmEahDwSDyT9KYluFjLBgCefmPNS12IWLfcduMWSQWLcD2qxYyMJRg7SOTjmqzsQCQSR2FOjyhDHK55GDyPrWUopqzL+tyatc9f8Ba4FngQujgHcM+wHGK9e0u7OpxF2CgHLBV4Ax1r5d0PV5LO7iZXwy8Bz2B7fSvXPD/AIp8wRIZAWzgFSSPrnoK/NeIMqil7WK0PExiVT3j00oAxVQSnQAdhUUwO0oWyD0U0aW5mt1lRg7yZULnJOOc/rT/ACDKwZvlccYznFfl04pM8NqzK1xEXhUg5AGAB2rFvbRUYFQwPOciulKPkrsGKoXUBk5wAe/tRF2ehcJWOckgTYCvD52nvn8KqHAYgA4Bx0xWtNEkbDIII9+vvVCXY5BU5DcjB611Qlc6oyKUkpjYAglTxxV20u2UEZyB0PrVSQqXwQSMYxTYlLgAnoe3atmk0bbm/HeYAJOScdOc1oRXChVXOSoAGQBwPauaid1YBTtI71Zt72Xfg8npn1rBqXQylC50KTmTIIGG6evHXiohtWQgknnNUre64YFgf6VNFKnII5PU5zUanO6bRY35JUNg+lOijImOSQSAOvH5VDGqI5KDdu53Ek4qXlEYDJZv0o5e5nylm2cbh8wABzn1NaMbkuxALuOgJrJhKqmCmB3zWhBcO5UCIBBn588mk0S0b9jvTY7DOeOO1bCMIwZc5IIG085/CsG0mVISScuPurnvVuCZnIUtgkZIB4zS5EzmlG5q/aYxERjkHHPIBzmoby/isyHDAcZwTjg98ViX+uRwQEA7nGRg8YNcZqOs3d4xDgqcchSTgfWtoUHLVhTouT1Oh8ReN0UMkMhZDgHHUH/GuB1TW3vWYMWDqQw5OcdqLxXk2gBh23MeR71nz2rqSTk5IB9xXTGkoHo06cIDUlGSWO0HnpnmiN2UkAnng89aPlijclhuI4UjOT6VGLgqgyoDnGQK2jE6F5FlOcgnBx0rP16MPaYAAGMgdzV1fmJKggnoAetZ+qv+4G4HPoRyK78N7tSLR1UbqaZ53qKyJO2cAYPyAYOR3zVSXHlklMkDoO9XtQiY3LMQSSSQW7ioDkNg8DFfsuHnenFvsfp9B3grkEcYdS5BAAyMnoaVMIjBw7kngKO1TEhVwBg+o706KPc4cHGBwD0NdqZ1DCoVRkYBA6HoaRiQw2lsH+E+lSHGCGAAJDA9cUwb2kJAAJ449KBomcE8EFSoxtIxg1CVEqlAcc9B3p6rswFHJ65p0AMZYEAZ5yO9O5aRGEl4QHCgYGOpqxHE0SICcKMABu1PjDBg7Dg9M+lWIlI3vgFcAgNQitSN02MSSCx44P8AWonLKpfgDoAKmcOI94jxHn5cHp+FVLg4UkHBHOB6UykiKcsCCBnGOfeoVz5pIGQeTjsaUzMsZ2KXPU0seZEdgQp4JBPXNUkDbRHOuAxADHHfjGO9VorxUcrnnPQmlv5ZZd8QO0EEAgd6zrfS72SZJXOSBjk8AfSuyhFX2PIxtZRptN2Ost7h5INpBbjIPoPSplTy8KUwhHTPSoLdClumGbdn5sdhU6SkbixJXHAxnmvW5UfAVJXZIyksOPLGQfrSAAuwJwp6GnSKdiuDuzg4J/SjgkAnBHIFSzkY1QPlBG7Axz3pkjOJA+MY7HjAqbYS4bIAxjI9aq31/BbnBcFgOTWUnZXNKcHJ2iglukSJ3cnJBAGehz1+lc9f3pDqVcFM5xnJNU7/AFR52Ox2CFsjHHHcGqMkw5YE4B/OvKrVZS0jsfY4HL/ZrnnuPncrKXIyc5ziqrzvkHG0HnFJLdkyKSAR3FV5LgZcu4RRyCRj8K4bNn0EVYne6CNGAMEElix6+1Vru9RE2RfuySTkdyetULi6DORuB78mqL3SOuSGVhkcnrzW8Ka7Ay5PdsSNz5GPzpdFMZ1BWkO5Qc4rFuLpt5IOcdCDkGnQ3rxbXAySMkA1307QdznqNyjZHqUOqwRAgoNoVipz0OOKhGuJtRmjbJGBn1/wriU1NjGw8wqOpzVu3vXK4eQFSPl9q6JYi2yPLjl8G7s6qbVkfyQoIlJO7B4ArUs3EkYBRih4yecegzXDR3JXLq27HbPWun0u8ZoCxBAUZPfAFeDiUpvmsezh6Ps48qNXaVY4ChOh9TVKaIhGVyA2Sw9s1flUxmMMUcFd2ATxmqEgMsfzHJBOAO1eZJWO+KZWEYMuQxDsMHHcClmCna/LZGDtxwBTw4UAAY2kDPrmkaM+eVKlVxn8ahGjuRRxh1ZDgIBkA1HKmERQME+g61c2lQSiAOxABPYVTupJIcl0yOgbOAa0jKxLMXUITvIXJzyQp6n0rsPhp8PJ9auo7q7iZY924K3U/wD1q1fAHw1m8S3ouLhTHbHohzk+/PavoLSvD1vpMEMIhVCgADKOoA4r5HOM7VGLo0nqfG5vmyor2NPcTRdAg0m0gjhRIiBtBAAJB6AkdTW7KxRACCSABk+ntSNsiUF1CoAc/XHBqAsfLCgkAYGWOc1+W1Kkpycpbs/O5Tc5czFDAyFwjOQMgdMmo8Bd+CB/FjFEpDH5CVA9KjUr824ZI43ZrBtjQ2EHzHIOTggexrS02y3MJZQzuBtAPQ5xk/pUNhZgyBweMZNdFZQBWVS2e4HpSMpysOiiBUHBJPUDjFTCBXK4yMenerkUTHeqgBcA5I5P4/hT4oAqgnIbPBHcVmzicrlEW5LbSoJNTxIWBXIBBx9BU/zxEFBznJ46Gl3GVgQfMcnkkBcetZOSRncaYiWIVcrwc981N9nzsLEgdcAVLDbEsGfkqcirogBAAyD3BHWlzENlVLXawLxBowcnd3Hrgc5FfOXx1v30OSRo2ZVjWR1Vh0JwR+lfUFqo8+Ji2FBwc9CPpXyn+0+XiutTLxM0UbkADklSRg/lXrZSlUxkIvqd+Ad6yQvwfZ73RLN8b5ZVLsGPQ9c16C8gdCSpYA7Q3bNef/A6wd/DFq0bFn2Fs9MJngY9cV3t0DErAqwRjhTnGMe1duaJLFTUe562Kt7TQrTxyCUAqgfaecg4z15/Cmo7jAzyfQ9fxqFvvlQm7ccmkLHlcbTnkA15DVzlUS5bMMEqNoJyQRn6itK2ZlbcACAdwH/1vSse1nIyhIwvHpj/ABq9DKwDOAQeuFOQeMd6xnHUTia6OckqeWOTz09q0o85UAEnHJz0rHtXLBUACjGcMa19NsLidiFGExnJGB9M+tc9jnkkty1dTRW+lXk7yjfFA0ix7sMxHp64JFfMfifUzqF88pBIYkuzcc/T+tfSni+wli8MyRAbWlUqso6gd/6V8za/pM0F45YESD5dxOcgdDmv0zg1U4zlN7mmH5XK9zDNyoYjYNgAPThvb2xVcbthdXwSTz6elOuHfcQ6nJPJPU1VILKVGVAPr0Ffs0ZXPWSEO0uWcs2eu08moslXIGQpBOTSMWimyxGMYHNNmYOcZzkcY7GtUzRRHLcuWbeQR2yKYYwxMhAAHoaY+Y1II3kEAf41C8rEFcHBwCBV3NFEkD4JJGO9I84CjnIByPeoJphFztK8cAHrntUcgYEZGAeSMjinc1jC7J5ZwGBDDGMH3qG4kNupYOArDpnmqtxcRxoxYgspyFHJIrPl1B5d7bTtPGD2p3PVw+EdTUmuNQEoIQFSxwSDxj0qoilUYgbTg+4IqGIFUG4HYxwFPqat25J3KzZHIwD27Cs5an0FLDKBEobanGFPJFU7vMpLEnYpOBmtNk8tCCMEcgnvWPOSWIJxgnOOhrM7YwsRbTIpIIBB6EdKbJHGRuBwDwSfanqQAAAQCSevWjyx0bgDoKVzeMClIqFsEgljwv8AWiGLAJI4z1pHjEb7ySQD19KlRMKCAwjY5P1pNnRGBEwIUOoJCnAx3qWTahUEhjjg+hNW4bYfMAMA88+tRNbgzEH5gODx3NRzGnKRt0CEZBGckUx3IUhgACcZHYVOIQCASSQcg+3pTniUDDADIyBVqQcqKpZIyAgJPU0jYnYN9zHJBHXNJIEChlOCOMY61FlxKxD5TAIHvVbktFhsqiByGJPO0HAqfzCckYzjG49qqG5DAIMhlwcEUj3SR53gcsAM1LViTQgZQ4ckEqc8jIJpeMluBk84FUww3EAAjg8VIshDBCpKMOTnpUtjTsShSMlQWOc9anLlVGCSBzk9qZHIVyF5UjB96asp3EMVPORg5x7H3rN6lqRfhY+WAXCMcHJHT8KUO434BkwcYB5IqsJidzlQDkDGetG9ww25z1+lKxsmy3CHjhSVl2BiVVGYE8d6naeQYQAFW6+4qqrl8lyFOPugYGfX8anV3YBA2CpySeMUkNovKQVU4AI4GPSoLiGPYzqvAO3LDofSprdvkPy5PbFSqN1rIrcIWDZI4z6474rRHBUjc527sg6ZePaVJOf6VzF7sM53hup4BIrsZ2eNWDgsxOOB196x7iyDykuME8g4rWMrHOoM51GflVGO+Se1SQziKTcBkjGQTitT+zQ3KnBPH1qN9GAIIyT0Pua6FURSgzqNA8SMbcREKCcYJPPHavR7K9+1RAsBnaG4PbFeKx2slmySISAnXH8q7vwxqxmWN5QHlG3aueh6fj+NYVFF7HpUZO3LI7NkWXAGQM5Jz1FRvEMgAEqvr3ptlcpcmUgkEHbtxwD9asS5GNwGPUetcMlqdmhn3kCl8OhKAbhkcZ7VR2lmB2ZB6YrZmKsNjsBngA1WeCNM4BAA7dazsUrGFOgVjhNwbse1VZUOCANvHIx1Nbgg3eaWBILfKD2GB/Ws+6tBIgRSQeAWHc1S0HoZiQEqMgYB/Os+e1ibzQpG7OMDn862LhcYAG0gcg+tVGiEoLoVBHAyO9WmZuPY5+e1iQiMAs6nJBHBz71Rmt/IddhDLjJ9jnpXSXFuXQOyqH+7wO/rWdPabGAY8Zwfc1vGZzygYm4spwQCpIIHamMWYAE8g4HFaM1ugkO0YBPpVV42EmQcEHBNbKSOaUWU1Yo4BHJPJ9qld8FlVAY+SS3YVIkO6QAHcc5LdhmkkibliQQCQAB29a0VjFojdTMIlI+VG3L7Ejn9KcsYgd2UkbhggHrTHjfdhCQCACCeKfsLRAAqSTyVP9ad0NJhIE2EgYZjxnoBSxxkgFyQMAkimpCW3IOSOST6VctrR3QMc7W5HsKlstRKyKpmBAYjqRjOR9KtBEZ1IOVBBA6cfSknsmyCWBYknK8YFIjFdqgAj7p9/eoDlLDwRzAlTnHb0prW4woK5Azj2qaPDYUALgbQR3FTrDxuJyemB2p3KSsZoVgCgGATwfUelD2uIiSCQB0FaUcCI/70YjXqAcZH17GpIYslCTuBbhQM8E8cUc1jVI9C8K24GjQuCQzDIHqMdf51pySHcpHzEkKMdqr6dC9rp8Ee7YI0G1COgPP5c1K/yKQEJIycDvXM5XGVr3em4KwKg4A75rnPE1w5twvBOMZI7+lb0lyvlsAhJ5B56GuV8SKLsJyBIgyD7dxipTDpsc0FdwXByeik/WjaVYuWYA4Hr0qQsEQICSijAGOn40xJASATgMOM96pMzaHxkMACgxjOM1OMFAhyikbiFPp0+tQqvIO4Adx6VIAeATkdARVJk7DflBDAkAEcVKAxJcDIJ6YpCp+RCdxPIHpUtsztKEZcDO0Y7+lFrlJkG4thMEsTg55rQ0/AkIHLrgMD/DU7Qx2wCEAynGQRyKdBEsjMSCCODgdaTVjSPoOePzVZd2Fz/DxmpRA8a5AIUYA9CfT+dSiAuyqgYYP3h1HoferAtC0YYyguhGEPU+pxUc1jZWMbUIwqbwADtJPsayUkAlwHDMeSK6HV4hFYSMFww7DqcnGf1zXN2pRJcKckjk5q4u6C6NrSi7OGDE89PSuospWcFQhbb1bsPSuc06MBwVOB346V0lkXRRsOGU5FZTWtxuzRoRgggOu1h3pGzwQQScikRwuTKSxPJ571n3+sQQRuSxQgHG0A8ipiruwizd3H2eIuxzgYwtcxq+vidikTFAQAMjoap6hqss4KB2KScMM4rNUHcznkng810eziupF+wkyyTMGckc7gfXNRPGdxdflPTd6kdqfK5HkIpLRKS7KeCSewPp05NSKySKgYEAt0zz+dNNLYSuSQMFK5cgE4PHar9vJyQGyM9elY7CWAsABLgbgRxnPariykooHDEA5B7+lFmy1qbC3XkqMg5ycH1qxNKrQEttII6YrFSdogB80g6AE/1q7DPHsIdCcnIyeRUcpLRi6taESDbkhueB0qkkalipO4DnB710VwyS5IXAAz061gXSFZywBDHnjsK2joiLFeSSIIwA2kdfSq8LNISSuADxmmTkSO3GF6Aepoty6RkE528/hWqM7WNFpEWCRgACBxioVxOFB5I+akBL5IGAP4felUsVZ2GzPAYdxQwViaFG3EsQD7+lXC4UYBUd9wqlA5UjJ3AjvT1kQg7iQAegrJmy1LaSLIQGOWwSAPSnNMwBBjwAOAe9V4izSZBAQDG7HNWYkeZwjjcAOCO1Q0dEVYSIGWUAAkHgg+vt7Vs2tosQXAGeufWmQ6ayeUSWABHzDvjtWvFbIrAgEBuSCOQazbNHoRwWu7IPAzng1N5WXBJwPQU/aIxhDuAOQT2prqOSpyT0HpWbY0hzKzyhEUE46lsYFNb7qggkBu3rSPIUYEDJUd+9SRuGIcgg98jFZl2ZF5G8O27LKCwB9u1KEHkISSCVBPGMH096kJVg5BxzwQKiZwXAfoOo6cVog1RBcSJbwGYsAE5Kk8n8K4m6mWedpMlizlua1de1ZJJmgjGFBIIJ5AFc/sVCED7juJH0rphDqcFWpd2J45CWZQcFuMipHjUIctl8YBNQ5KTIFGeeoHSppTv2hfmAJzx61rY5r3CNZC4JJwAAAO/rUu4mYggAdRTUYbwh+UAA/WnSRkyCSM5Pf2FS0FgeEmOWXPKgkrntUkbAopABBUEZFRRyhRKpJIPHTpTzgoqg7VwDnqai9jNxHIoByWG8/yqQ7kzuJxjt2pYWTJIGAf1pSwGQ3OT6dqXMNITcUMSqSzSNgKB04qaAGQksCSvTiouCUBJRccYHU56VdKhNpBwT79vpSuapksBOQdpJzg1qwKgBMbbhkgEjp61nRSRsQMFmz8wHGR6VtadagQs3BUfMBn9adxN2NXS7deWCkSDksTwRU+takLS2RVco5bHHGait5QqFwAABkZOK5K71YXF9LLcljGpKgKDwM8cU43vczS5mdC1xEqF4wSpB5Pc1nz3HJG4nI59jVFbzz1wj/IDwM102haRBfIjOhlk6qQeBjsRVPmZzYnERw0OeZlx295eIhhUOmQMnjOe9blj4fitroxM4a4VSxQZPHc/hWwsSxNhAFI5IVQAD9KWW9eOKZkYoXGCVHXNdFKn1kfEYvNqtd2grIrrILVAQATxziqiSSzX8MeVKlhuJHGPpTLi5iVACdhAzknrVLw9fDUfESRks0IUlmUZwB0ronaMbnn07zldnS6nl5AS0ZYDBKDaG+g9KpzE7VBHGcD3HfFWbqZHu3AAK4wCBziqKXStgBsqCecfpW+EheFz6ijHlgiO6KogIOQWAweML3/AP1VatV+URoMKDwWPY1XdVmxvYAE8YFWfKEShixJIxxXrxidD2LaRJGCCSH9Aak+ZFBBBxk5A7VXhY71UkEAY5PJxUk8gaJwV27QcY707HNK5o25EilWUFiRg1I6rZzhiuQRk4qGycm0jlIBOBkdDU9/cAxAmPaSOCTQkc8indTDzWYAEH8yaoZecgEkDOACelNmlOSASSBnFTaTCbmUOQSQc49a8zE1+V8sT5/GYlR92Be07TFJBJIdegHQmujslaCEKQAeny1WtISsighUABYZI4Hp9farscblmCnCdScZry1UnLdnzk6kpPVji54XG8MMnBzjmqd5jcVDEnHPsaszAhwYnIAHJ6Gsu6uFVGV3O4nr7VerMmxIEkmmVANwzzjsPWtSOIRRFCgOWzkc4qlZoZJRIrxp1+QZyB6/Sr/mCLqpJbjIOfxppMxlLXQhNuFckYBb9MUwKU64z3I54qYshMgBJZMZzx1qGU73yjlFXquOtahFtjwoRsZypGQWGM1HI+WUEDJ7UFjsBHIyPvHgDv8AjSMpfnOQOnHaqRZKi9WKh1wRg9jTZGeaYSEHPfjvVhCEQEcgjOKe+0RHaQR1yfWquK7Mu5jYEjGTjP41n3DpFLESMEkZGOla0kyYJ+8T1BrH1Bww3BgCpzwM1pB2kjrozammacalt7kkgjgelNZA7E7SQO+O9NsGeW2Rx8yEZyc9KtIhUkA7SRnA7e9fU05cyTPvKT5kmUl3eZk8EDJDY4qx9qR4VYxhSAFIB/X8abI4klfByWPPGOaiaPywoCkE8H3rpTO6KuXop0UkEhS5GffHQe34VUuZx5pRCwz3zwKhGd45JAORTrpAqhwcn0rORjWgrEMi5YZIJ+nBqKVFZ8MAyn+EjgihGdQSQuWOAfQU0rvUANk54Fc7ueVONh74MgKABFJXYCcAc4GfbimSKoXnJGM5PelCPBbCFQAu4uO5Ge2aVlJbB44/WueauZozGZkcEAgHPI5xVy2untwcKrFuAH4yP8aY5CFyRkk85psrDIABBAyD6GvExND2isDXMaCTIwUKMAYJB7U+ZY5wpySAeM+tZIleEhmBIyACepPerUUpcgk4T0UZrwp0nRdzmlHk1GRyu4kDoRt6gHNZ97KqqSuCQc49vWujbRrnUCghUlQBlfWnT+FWWEl0YE9eOgpzqRqq0UXTr076s5y11VYgDICylSu0dverkd6GCFBhGAYEnqKde6KkcQKpyBj61VisWTauWJHAz0A9hXi1cG272Ol+zktD0T4XyodQ1ZZyWXyIniHXawYhvwIIruDfmNmMTYLcV534NtpLW4luzwJIihx2AII/DrXWPOXUFTyemK2w9FU0fNYhL2rszaXXQknL5OOcU+512OWNkYElh1B6VyDsQXcnBJ69zUBvzHGWIIOcknnjvWslYxVOLNltXuNLuVlgfbETlh6Y712vhPx7c6/deTOiou3cZEGASO2O3rXjt3qkup3KRRcxqQGxnNdhoTnSmeOI5TOQ3c8VVCtOnNcuxnWoxcdUe0JqKNFjIIPfNPNwCijIAznaR+tedR6/L5YJGCCOF/wrStPETyHcWyAORX0NOtznhVcPY65owVYvjJ6Csq+sEnBG1SSCA2cEZrD1L4hW1tlE2yuAFYbsbT1zn+lYs/xIDbiIlUdCwJ/MCul0uZXZjGhU6IveIfDNpeLJJIoiYEMXUYwe5rhp/EB0K9EEcxkiB+Vh1J+npVjW/Fc+rDKuQoXaVYEg5749cVysw8+Uh8AjJBArknRhHVbnq0YNK0jqLrxxNIXBRSCBgE8/nV7TPFkM4Bnyjgc1wyWp2kYJIPBJ6VaitpVG4HzB6ZxgVMXZ6m0oUzstV8WhYlMGC4UqM8ZBNcFrN9LezPKzHeeNw71oJZz3DMVjYge2c1larDLZwu7xEITyTxj8K3lUjbYiEYRejMeS6lj3FGJJGMGsuS9lIYFcOvBYGpp2dWjYZVJCVBYEAkday5LhItyucsScgDtXmyq2eh7dBmlpewszAkyrk+vXvW5bXrsCAxJBGK5jTNRW2uUDqCjAhueg7Vt/aIny8TqccYB5r0cPVuenFtlu5nm3AA4PXdjrVdriUOcPkbcnjgEdabDK00rAknjJ9qGXJODjHXNezTn2N42W5ahvC6nLAHGDzya0ItRudhAO+PGPpWAeJgQMEHANWI79rQuwc4IKsCOAK7YVGh2v0KOu6hK0jIu7YPmznvmsR52WIOTgEncc5z+FWNYkjlYuGILdADismAlCQylgo/OiVRvdmsY6F6O5G9QqurOOqnAA9/rVwy72JUgcAHjFZ0cm5wyAADnBpA7PCwUkKDyR1rNO/Ubidj4f0wXMsbuQTkYDc16FHJAu2J3AK4AAPp2rxyz1a5t1G0kR4+UjqDVuPxHcRsSXJOM9TxXTTjDqzllTm3dHsKtGWAGCMZO7of8A69QpiaZzgALyCe9efaZ492whHUsR13HrWvYeKYLsKkZEcpb7p5BJPHPXjpXUox6GEqcludek0TMQMCTOce1LIepJ8s4zxzWdGxRULspY5Jx3p4v4iwXG8nrz29KuxztDw0koLkkkkDJ7iopI2mYAsAAOcnpUn2qMh3CkIpwQO2agnukbDKcA+hpP0JsytPGRkEgAnGKg81gygt37k5I9akuJldOSAQevvVKaYuwIGAOMismzSNyK9unjSQ9QwKsD0IPY/iP0rzy5mEl2ZEIRgTtB7e1d3qES3UDxO4IYHIz2rgNW042VwwG7yxwCTnI9c1m5I7qVmMmuiYwwJDnIxz1qOzkaUxNOgA6kZyKiLiGIszkoBkADJJPQU2OR8AEFARwpHINYuSOnluj0O1SG4giKLtULtAHYU6W2iDEEbgBwTWJ4b1JGtDHNIRKvbsRWmZwuF3KFIxyff1rI4JwlzWHPtZQhiAUfKOeKpS28AIZ4Q4Bxgds96meYxsF4JBzgmo5cyMAjkhuWJHQn+lNMIporraxQyv5Hy7l2kA5BGc/zFPGoT6fGG2l1zlgR/DUscJCkAZOeue1Ou4GngZAASwwGq1I2UbvUSHxBBdozsrCNRuOD09Bnuap6n4ldEIiiCoQSA2CQD29M1kpYOshjAIGccdz2FW4dHe8jIYZUEqx6YPcVfMkdCo01uV7CcuA7u4BJOM8HPtXT2Vtb3EIYMoYDBHofSsm28KfaYnAJWGM4KkkHr1Bre0rQ4rOICNyxUbRuJ49sd/rWLm29DCoopaMo3Olo7hlGADj0rRgsUUqPNVzgkAA5H1zirvkokZY4Ldcmq0VzFc3PkwjfNnkgcDPrTV2cvvMYUSOYsVDOBgHPSpYbfz5HKqNygsATjOKoa9rFro8BBcPKQTtHUEV5zc+Prq4hdWlAkycBTxih8q+N2PTwmX1sU7xWh0XiLxqlpGRbuobHIzxXn+teL59UJ81iTwMg9B61m3eqCd2D5KnIGT0rMXJOAd4IJ49K8bE4l3tB6H3WDy2lh0rq7LFxctKA4clCcjBPJFRiUmQqrAkDOfrVacZRFDY8vJQDoCeppwblAeBt5APU14s5ts9pQSNDTmlW+hI5zktjvXc20LsAQRtxnB71w2g7zfopBzn5Se/Neg20OUIYEMOVIPB9RivOqasxqaDjZhUYBwCpBUYxnNSWyuJgcgjGGAGc+9PjQNhWOD3yat26RmMhHDBSQcHmqgcjZBO++GQ7MqR3H9K4O3gnbUh5KgYznnqc8V6K7DyyCBtIIG2uWtbFWuZpACgRsc966lKyCL12NTT4ykSkgAjgr6GrTDzQCDtwckE9aZHhcADjqfenkbiTt2jHykHOfX6VzSNE2SSMMhSPrz1qVJFYoFUErxjHWqpJBIUZGMg1YgBMiCRwnoT+gqbFXLKsFKhRsI6gEn+dW4wHG4kBs4wKq26kSsxAbBBGe9WraIMDlcHJbFMzdi7bZZjkYAHB960LZIwhCryOpBzz3qhajk74wSQcA5GPerkGY/lHBJ4JPX1qbGEi7FGCxAGMjGPWta2gVWQO+5SuMkZxWfawEgEkA4J61fg+RAwBKgZKkc5q0jCRFfMIv3Q5POCKZZ2SW8BCIA2dzMR8xP19qpLcG61F5JE2iNiu0Hg9COfxq7cXkdtAXAwCMHB6AVpGLexm0Y/ijV00mwlnZ9hIKqM/eJ6D6V4ovix/7TlMrDy5CNynnB9jXQ/EbxIdSuHgUZtlcMEJ43Doa82k8olwVJYE4YnoCa9NUlGOpcW4bHqVtcpdRIUbeSud3rmi7jLhVByygAkDANcVoHiV7B1hnACE7UKknjtXdQsLuIOoAGOuetefODT3OynK5SEaoxBJB69OtN8xH3KGDEHBHoauTQjAIOWA7VWkj3DcMBvukgYzWPLY6kkULqBd2QxBAyQBnNVzI08ZA3MSB96tBgyk4zleSMdaZaRfLIHO92Ynf06+1AWsc1cWBcuEcoepYdqptaMzDeMjqSRzkGuov9MDIXUBXJyXHU+1Z5hwGBDEngjHApKRoncyZIHjOQCWI49RVCW2HmKTkk8jFbjW8oYgHAHAyKp+S/mOzkKmfujqD61SkUUorZmyAQHHVT3pZLYxSBXACjsD1q9bKnmAsqjB4JHQ1Y+zGdyAMjsSe1bKRDdipZQmRCDhc9/SpmtvMALk4xjr+tacel7YdkYALHd7ZpZ7UJHsDh2IzkVqmRdGGYjHkEjbjII61A75IJQjA5KirslvM7/OFMYGAADn3JrS0fQpNRlUgARggkfjUTmktRtpIn8L+HG1C4TeS8AkUsw6cdK9l0u0gsUQRRICoxuA5IrD0PTYLNHREEUZIKgnpxzk1txyqq/KckccVxR55vmZ5lSbkzQW4yZBjAHT3NIt6YlLkgkj64rOEh5APy4zjOM1DeXqwRnC/IBwFbBH4kV1wiKMbnEfES+V5Agck/dbPOBXl9wnmiREcoDkBlPIrp/Fmo/adQJYk5ySM571zE6h5MjjnPBxXoub5eVnq09EV4I3jjIWQvtOTnnJrQguWiiETgyRMSxUnoapMjpICAFQ9cdjUyqFC5ORnA5ziueTLaKs2C4AOMHkkVZhJ81MthiMDGafcwjyQ2VPv6UWrADIGStcsmI2LC3luYHRTgA4BxipX8PSzlgw4bGcDgGpvDqPPFKHCmOQgjBwRj2rq1TsThcAEA9ax9rOPws5qmGhW+M5Kbw1lAhbc+QCMdBUsfhVBjjcB9K6pkDBQAo29CByaJIFdUGTkHkCq9vU7mCy+h2OY/4RCEOCQ5JOeW6VZj8LwK4YqVCjJIPBPeukaEcMxJPcjin7PlAIyD6jrUurJ9TqWHpQ0SMW08PQRoxjK4Y9AOatDR4AIwiOxyN2CPmHt6VowQAk9FAPQVLu2MUIwAeDWVubVmnLZaEFtpaYbKlHBwBnqPWrMunSCExliAQQfepFUliGbGOntSBSQxJOe49aa06icLnP3PhoXIYLLsPXJGcVFH4QSIh3cysOcAkDA68V0j71AwAARgetNRG4IOQBzxW3tKlrcxzfU6Ld2jn5PCpmUyRygBhuVSOAKkbwwsgIA2kcgD1reIJ287AASPcUKzscgjAOevQVg7vqbezitjAj8POkrRhwHK/eYdKibwrHCY18wkE5J966GadIQZN5Ixxn+dYF9rZkyEONpweOtaxi2S49htxpFoAUZySBgADt65HeopbDTLcsqLuVgMA9Qe/PvVOS7kLHEpwQRn69qps7MCASSOhrdKwuVvqWJZra3tVhCgAElDnJA9P/AK1Zbku5JKhD90j0qV8cbzkZweOhqrxuIQYA4ArRM0ikhQ7LFKASMkMJBwUx/M816l8KtdlFo9kSXjDBlUZOc9T9a8wOGiLl0ABxtLYJ+grqvh5JKLv90WDkFl4wcDk/pWdSTiroyqpOJ6B4+vGfTwoQIY12gKc8Zz/U15FqJCTBQAwPJrs/Fuspcb/nZQq4YA5H1PvXn0k5ZizEb/UntWsZ80U7k0ojTnJA5HQ5pqIGkKY4GCCaVVKsADkvwcc4qWG3IwWUjacDJ6j1qGzpbsIbQTMARhQeMCr1tp8SkgBhk4APerFqGEJDhd6klccEL6e9SbgqkMcZ4BHqapM4pVGJDZYUEcHrintZfuXwcE5yPare8iIF1AwAMgY4Hf61JHEskZKOCDyAT1FU1c53JmWtmNqEEuoI4HXFS6hDBFIQuAFXcu7rzWklqXBwRuzxk8CsbVC5mYMQQBtAqLMcW2yIyBACMEkFT+NSWkoQFQdwxxk/pVGOQckfM3TFSRzMpAyAc8rjoKLHQkatvJJyVOD0OO2atxIVkKOVyBuJz0Hb8ayreRixRjyOTg9u1aNuqtJ5gXBJGffFQxPQsBCqkKST2HqKs20bbwMEcdMdaWJAScEFic8dqsLE7TK5OTjGR7Vk0cspFiC2KsGBOGOCD2rds7eOWAEg4PTNZ1qoSIEkkgZJJ71es5WlQBAAo6Y5xSjdHNLUS709pSRGuSDnA4AH0qpHp4ZlbcEIPQnGfpW6kBYcklyOMDqfSrMemJtUKAGJyQR3rWKv0EroLLS0ECuOS2MN6YrH8W2INpIoGCV7DOfeuot4TaxGLHHXORxntWXrYe5snQptPZiM4x349a6IKPYaV2eMTRPFOAgJYnkt+tdZpryTQqz7SirkdDgd8msa/gf7UUZfmVtpIFb2kwmBCEODIu0nHTmk5JO1hN9C2tn5oWMupUnIYjGAaBaFSUdk3Dpg5B96tZO0nOSBimFgkeScZ46VSkCuZ0wbe6dQuACD1qraSiKaVHRQvU4JyD64qeRjIxbesYzjBPX0qjOgEzOp+YgKSPT/ACaT1NVG50unG3lhLCRUXpycZ9KtgrFkK24kYH41xtpqD2rkEB0z9010um6zFcZKqMAYOcZGaXuownTa1L0eHcIQQ3QD1xW5pUbxbcEkHkemaxbWMvepLndEuQSp6/Q10lk4NuFIII6H0otFnO1Y6KK9HlJGSfM2jcSepPuKo3xL5AbAXjIPNV2kYQlCT84wMHnFPtxCqFQjICBu3t94+v0rVIdyq1r5UUaIcoowBjoKrrblQWCjdnPByAfrXQNH8oygBxkjFUJIjvb5cA9qTRpGWtjKaIsSTw3qaY6GMjOdvc1eMYZigyXHUbcY/HvUX2cuSACXHJGelRqjdTS6lR4xhmx8pPrz7cVAiqo+ZQCx7mtJbUuikkEnJ4OeO3FJc6VLCyGRSqEbgfanzWJdaC3ZkzxIowASp6Drg9qz5PMcqoV3bkhUUkmuzsPCE+s3D20LiIgKxcjIwT27E8V6hoHwqhsY1e5UPKy4ypwfzHSpT5naKPKxmbUMJG71Z494V8AXOuNGZzLagncoVeSPfPSvcfCvw3ttMGETOSDvK4IxXaafo1rp0SF4lkIAA7Y/KtWGJZEIAARhgY7V10sK78038j80zHOK2MfZFWHTxEqpKPMVRwCev40s1uoQgpgDoF7CtCRRgY5IqKTIYE8ORyAelemoWVj5vmd7mG9s3JwSSeB7VLEAkYZyM524HJH4VfuLbeEYDDA5x6Y71HFb5ckvgHk5HWk0y+fQvWkfkEKJDIOMMQAT+VaafuxhgCGIznpVKxyqqEIA5DZGcj+lXxiTO3J54z6VpFGEpXBED5LAAEkAg9RSnAcsQTgYP0qRUOMDGAcH2NKuQ3I+XBBHvW1jE/K15XlLtjCcdD0qvJdCNCzYAJxiojMu4gthDwPc0kkicHaWJH3T1DV8aj+nLoaZA65AwOvJpjys5UKQqjqT39qWYxBhsRUkUZyvOT6EVWa4KMAAN5GSOuK1J5iUqAxA4J5+lNMhTcHbLMCRUL3AVsdSaSR90ZXfs5yCBnk0cpNxcFmGCFK8Z7Uqny0AYMSxPNMjQCMAyF8HJJHWp94SPeFyQcUcpN7gkabgQOfQjvTZ4WkYFQCxPI9BThKZiDnYc5AB60j+Y8hKkJk9QKpOxDuUpSNpAAIGSc0yHPylmXrnC9hippYtu4A739D3P1qMRkRFQf3oxk4wAfpVqSIY87QQ+4E9AB1FSZBjAyDkd+5quikAgHcc9B3p2EDEFiQO3cU3ImwPEzkMwRT0AHOAOlA2xyBicnpilBPA5BBz161KxQnJU7jwSayuNXIpFMgBB3AHnnoKsFkjwgGRjoe1VIiUuCgB2MdxIPU1Oy/vCFGSeuaLlLQjcSKCUIJJzz6U1SxfLEg9xVlQVjyF2heOeopkeQSXGBgnOOppDJWbLE7SCBnb6CoChYhkGGA4Yjp61NE7M5LKDxy3SpC6sQEIG44I9BSKV2NZBEELlXB+bGeh7f1p6xrgDAAPJFMRBM7jyy4TlTnGCOv1p6KSCSC5J444B+tO5VgZMMSEBjzkn0FWZLUbcggccU9YHwMkYIwPentbxtGHcMApIwpxk0HPUlyq5F5CqAAcA9/Q1agjAUZYsAcE+tRJCjQoSzPIrE8HAx2qwrwwyICGJc4AAJGfc9h9a1ieJiKhIbYsxGQCOuDSeURIAAwAGN3XP40kas6uB8hBxkd6eUOeCSB/d9a3TPDnJtkhiZsAfKAMsDzkU1yZFK/cTnAHpUSM5Uh2wAeWFSqzIQcZX3707mUVdlQxFZVKMcfzqyATgOSR3A7inGMtlsAE8gelE+YwMDDNzWEz0KNPmYjP5RJQKenDVALhwsiqQFY5IPQe1ErExgryc44qsVZUcKAGI71xyke9Rw6Q6SZwUBOSOpFRMUZnYsHfOAQOo70Yf7OpkADjjI7inJCC2c8EZ4rBs9KNNRI9g2gE4BGSoprgvGVJIUcgA9adcKfMRiCB6DvUmAFyQQRUmlyoEVBuBJGAQCOhqKVjLggAlecdKsA7y2CAvpVY7AHIIAHP1q0iG7jY5XMigDAJwT6Vr6XsR+cADgnHWsflFBUbmPIFatg2UBPBraK1OHE6wehvRAMQQgUAY44yP61MVOwknCjnPtUEahtgJy3WrEsIWZ4/NMiYGQRjB9K7LHw1RWbK7QhiSDkfWq80i7ZA5UFMKSOxqxIjnYEBLA8jPWqtzHEbqV44wokIZlBxlsYz+lZSRkgCl1iJ+8vCgDt/X8aAGlcsDkqMinchixOQF6D1phyZAwIUY6etZ2LTJoZGQMzjA6jPtWxpOvSwMEILpkZXPGPWufYGNCzkAHJAzUCXRRgFYpjqwOMj096wq0KdWLjNXRep7p4a8UxybEl/egDOC5GPyrv9I1UGAMWJJ53DpivmTTdVe1kQ7iDnO5T2rtNG8ZtBhvNdyRyhbj6AelfmebcOqUuegjmq4dT2R9ARzhgx8zKfwnuR70yTG/YRhW7nvXnuj+OIpljjMoywzs/u468+ldNH4hhLoRKXGOAT8oPcV+f1sHUoS5ZRPPlSlF2LGo2hXLDg9vaswW3zBEVlyOAvNbRvIZoyVIkDdwetUbmTkqhwgHJHGK5dY6AroyniJYgKSBxk9frUqWgAIwTuHPtV2GMEAEcn+LFXY4CVBVQQeMkU3UfQpSOeniKKrElQDk+9RM7hNw+8Dk8dq6O5t1CoCcScngZzVVNOVzk5zVRqrqV7W3QzYZJG6DB9T3rTgBBTIAIG7I71ImmoCd4wQeADUwgRcE5BHygjrTTUnoTKdxA7uSUG3jk1MoYt1zx37mq7TkKEIATPXODSEOSyoWwBncT1z05rVRv1MGy/ERIVRsE5wQTVqMxpIoAIxwPSsV5djIkZJcLliR3+tWPtTsiE5LgjJPp6UpU79SDduJ2WFctGpB5weSKzbjXCm9FYKQM5rPlkknAJGxsnlc4A9Oaz5SzM5JwRwcjINJU0hxijRFwbmdAXLgklueK0hapJGFIAKnII7+1YlnIYnAIGcZLVu2990UnCEdu4rrhHQb02Kr6blySCATg5HQVk6zbfZbZpnOxAMA9q6RnjCsD17c5rzf4q+MIbXSpbW3kJGATGTjDDqAfSuqjh5Vqiguo6cZ1JpIxb3xDbpOIkl5POCe9TRX6ttaR1AxkYYEn8O1eBXniaUXTOZcEnHXpWlp/jmWJwGOUzxnr+fpX2X+rs+RSi9T6hZY1FNbnuY1GIqCvUjOM9Kq317GImKvksrDOM4yMZ+vNeZr8RI1jeRsKWG0KMnGOc/j71LZeJH1IghyysPXoKKGS1ITTmjooZdPmTkXr1UjkKqScnBJJJPuTTPJUkIXJZeeO1OkkeZgSQSRgZHYdKhVgHKhsE85PevvKMOWKR9vSjaKRKoG4lDkD5SOtLJE6SMhIAAB4OetEZEbrj5xnJx3pQxdmDfmOwrtSOhXIApZyDjbjp61JBIVQI7AYHBFO3CSd3jBEQ6VJHEZGAxtX6dKWpoh0MLMhIII5Jz6VK0axRoWGEyAGPqe1OEJQEA7gOOlSNCXIAUyEDJA54oBDAArAAZB6Buc1IxKx7SASfbpUWA5yMoB/Ce1SkGNRk5BH5UXKSRV8943PygAnn6CqdzKLiTC8FeelWLjID7XwOev8AKqYYbeSC5BBKjHWtFctJIIWGAAuQ3O7NNeIicAHBIyATgUrkW0MLHKrIxRAe7AZIFWIIpEZXlIcEYwR0Pat4Qcnsedi8RHDwcmx0VkoAZjhhjtwasPCEy4KgkgYx1Hc1IWYIgCEnOCR2GOtIqBzh+UHUDrmu+EeXY/PsRiZ15c0mPMaqAgGCRkNnNR4ZXIBBAHTNSGJIyxQk7hkgDGDTJW3FWQDAwpya6EzgvcV5SCgIAB702WZFwS4A6Z/pSS4T5gMEDnJ6Vn3ep2pAWT51HJAOOfrWM6nKtTppUpVHaKuS3+o/Y1QRAS4OWAbGR3rl9T1V7icgxYVgWyM8YPAHrVW/1IG4YhgFB4IOapTXh2AE/Ockkdx2Irz513J2ufYYPBRpJSa1HC5lCPuwPTI6VHPdYUYOSOuO1VjcMwdHAyp61XmuApAZgFIOKx+Lqe0tCdbpHTLsVJztA6k1UuJRIDuOQpyQaqvdAqQmCAeCe59RUUsw6OSSe47e9aKAnILgpuMqggsBVOQlyQH5xwuOae8gIwDhe+e1RMQrElucfnWyjYycyBwY5I0fJDcjjIH+FOgJyQ5AIPGOmKaHLgu7ZGSMemKcjh3ZSCRjOaZHMTx3R34HI9q0kcyRZ3AORhT/APWrOjiReC5x6gc1IAEkAUEDGQalmkWbUDoYVRUET4BYjoT3P4102jXJeDCkqOhriLO9+8jAgZyW78V0elagiyhgWAA4AOM/hXNVjeJ1QetjslzsBDZUDn2pLiMBlUggnnj0qCCQzwAgk54J9BVpikcZwSQDtBI6n0zXiTR1pMoS/fMcaFQBuLYyDj+vSh7ghQSNp7gdSasrsLgg4LcEUyR3ZgWUN1AOO1c5S9CFWZ5AxDICOBnOfeur8BeDH1+8jnmjLW4P8Xc544rmoNrggDOOua7jw14vXR4kBcQSbRhQRu+tebjqlWFJqjuebmEqqotUVqz3nQNIg0SyNuEUuSCWK8jA6A9hVqYpkttJx1I7V5JD8USrHzXDsBkoz4z9T2qjd/FwTPIkgEYVvlVXypJ96/Mq2WYqrNzktWfmVTK8VUk5S3PYVmCuWDggHIMgBwfpTBKLh5Ajgqh+Y44Ge9eLr8WFYiISYJ6qOx+tTp8TYmldt+Dxu5znHoPWub+ycUvsmSyqvHoetyzKpGBkY5Oe9JDm7YLAAXYgFSPf0ryWT4ox7lQOCXbaPavUfhZcNrludQdC8XmFUKkqSR/Kuevga2Hhz1FZHPXwtTDw5p6HdabpghtgCNxYD5egGOn9a0YrQKCQmG7Y5z+NOSMMqlQUUD7uc/rUysRuLHGSAPY14zbPAlJtjiCgIUZOMcVJsAyR90ngnuKQMCwQnJHUinElgFxkenpSb8zMY0QyoB5J7d6bEodwQCCCQOOtWMBWCEqRnqKEUuVJQKQSeD27Vk0SyeFjuwQuMdQefyqyjA5XBUE5znP4VDFsAIJ5btT45VEakAjnkEYwKEjNkuEdGIG7HHB6Yr5w/aX00TZYjyzIoGcdvQ/XFfSaIWkDk5BOSoAGR/8Aqrx34/aJFdwuScwgZaTuR6n6V6eXOUMTCa6M6sJPkqpnG/Aq0ZfDVuvllX2lSccYzkfoBXaa/ZNHOCqZ2gld3JGep9qyfhJtgsLYgkMi7YyTkMM8D8eK7/W7H7RbuSNpyRtHYitsxr2xEm+p6mKn+9ueWMXQsS7BucFTjGajLMWVicjOcjrVrU7WS2kYbdwyQfUVQhXByzH884rONpR5jaOquW43L8j69OtXYJdygMGVwRjBwKzo5mK9dpzkj27Vf0uKW+ukgiADEjBIziomgkranVeEdFn1+6i3EInm7ZCOcKDzj0OK9XtvD8NnAkMfEaHKhxux759aTwp4dXR9OSMoqEcsVHUnqa3mh3EgOQGx24Fcnmjwq9S8rJ6HLa9o8d3awxON6BmZUOByRz+grx/xZ8MBc+bLFGpY9CwPA9OK+gbiAspUEEdACAc1mXOmpNEQQQCccV14fMKuDmpUzCNVw2Pi7xN4Lk05XyoDAnBOcVxOp272wcljgAEcA4HcfSvtXxJ4Ctr6GTEAYMMEEA9frXjPjH4VyxI5FsT5Y25AyD6AY61+p5PxPCSUcQephsYtpnz6xVxuCEg8lXHQ1CVImyEwgA5z3+ldTrvhKbS3CyiRpeQQRgDHT8a5ebfExzyMkV+i0cVTrx5qbuj6CnJT1iQsGcuzlio4Cqep7GoDuj5bLDOGJ75qR2c7ACdiZIGeBnrVC7vBDMocgtz0Oa7Iu53QpSm9C4bhVTDrgdBVC6v1QMFHzA9T2qpe6iZEYAkHrkdqz5CZYXBkIVl+8O9M9nD4PVORLJdu+4Fwzg5JHGBTYJR5YBGQx24PY+tV4bcRhMvuOMcjrVg25WQKqsCRnB6VN2fRUqMYotqiOFUEMQc5NShBtYhcN069aghQRuC6FQvJJOBV0RFWYOpBGDyOlQ2daplG8ZcBByF/vHpVN4wdoCAk85JxVu4G1yCOGyOnWnw2bSKTjJXgE+lRzGqgUfs8mGIiUjHGOTTxbl1Bc8YzgDkZrWFsBAMoSW+XA61ObSNY1IACgYwOM4HSo9ozVQMGO2fyZAAMN8pzjmpYrIx4UkFAAenQ+lagiQDaIASBke1Ne1JcOMFyMdeB+FT7Q3USBEBypQD3AqlPa7S5AwT3962vszcADJAyQDUVxDu9CDwfakplpJHPtBtcjqByD61GSjEgkFug960TbvJvQkAg4BPGRUb2qRuqKc46HFWpCcShLEGB+QKcjgfzqOSAwq52b1IA3EdK0NgVgGG0k8E880kkBfcHYcDBHrWykjBoyGQqwJOB06ZzSbUXgjcT0+tX5rQjlFAB4O7tVSUeVcOjD5lxkDsapu5ixsTBSSAQCCPxp8Mm8EMcnOPzqHe3JZMM3X2oVBtYg5B689alq5DRbjBXPG3BOT6U1T5bkYAJ+bApvnlUAJzk4NPEgO3aMHHU1SiWnYtRAOQSGI74qV22YKsoPUFj2plksku8EoEUbhxyastBwhBBOamSN4sYXCIhLZ3EgD1PWrCMvAO4ORkE9MVCwjAlIdcAcA9iOppXJKoAQv8ASsWbqzLVvMTlTuDDk47iroJaMgnGRwM/0rLs1ZGyTkkk4PetGMmRQ5O1uwPQUJkSjcpXdtLuBZ8AAkH2qg7EqxGCYzliTxj/AD3remhMgL5BCjr657VlyeWGcOMZHGO5zVJmXKU9iOyOjgp1yDmlyAhJVtpBwR1HvTxGQCI1CKPlGBx/9am7WZCQxIPHSnclxsReSAwJDFMZP1+lSo7R7ihKqBztOCPofWn728slTnHH1FNwoViSQDg8elJalK6Op0fU1MKEEoO5z1/+vXUW921wqFxgADGOcV5ik0iqAmNuS3HcY/8ArV0Oia8AwRizggbTn+lEo3R1RnpqdkVLSCUkAgYye4/xpoQSTeZnAxjn1qGxvo7tHJwoJwBmrZXaoAGQD0Nc1ma3KU+5mQk5IPORjOKoXFsEd3RmIY5Kk5wT/IVrzqCfmG4Dkiq8sI2BicKSAKdhrQxru1EhO0ZOOv8AWqkluojOBjAALdOfWtuWMqpKcEjDH1FU5IA6YYAZPeqTsBizRnapXk5wc96ozQl8BQCWPQ9R71uSW6BCB8o/SqD7UlVXdFY52g9T9K0i0Q0YslvtmdCOMZ5FQTWobcFGMAHdjv3rcESyJIxG0kbVbGcH1+lVJ4SsZdgWcD5uOAB/9atUYSiYjWRVQQcDOfx9agljZGIIyBxn61tsqEqUBKEjG4dM+tRvboS4YZJOR2FVzWMHEwtjudhBKHr7GpLeBwNhTBznjvWg0IaRCCypuAOOwqaKMCQgncFPBUdRTUgSsUo7cmVSBgEYIIxWnAmxCAijA6L/ACpgBAZWAAxgk9qmWIqhVThsdcVadxvUhe0IYuFJ4xjsD7VntEFYkHawJJHt6VsGMmMFzgqR8wOB7cVl6nGPPZRy4GDjsfrQw0I4XCsGYEAc9etW/MDRgoCTnA57VnxBkXlgxByCR0qaOXLAgEAnlvSpsxWNAo5AyNuOqnkZrQ0a333tuQgABBJHfnuKyjMAcAkngAGuo8LWZa5EobPGCCeBWUro1R19vC+CGOSBnr2qCZn3MRJtA5znGMVNNcr8rAEA8Yxis+cliCQDnOfpWLuLUjuZQVdwOSOe+feua1EHa7qM8ck1pX14FQhDsOOMdxWJdl5IyQxAzyM1CQ2jKYEkDGB34pfJRVJD7tpJHsTUsjCIEE5YHp6U11LKDjAOCa1RDQ2MHkAZBq5DazTRgRISR1PXiptOtSAGcAkdO+Rz/TFb1nAsSlk+QEc0m2ZSdjGbTjEFeQBD0Bbvn/69TQ6YxikmA3tCwbHTPuK3rS3Zw8wGSoweOoqrsacSMUIIPyqepP4Uc9hRbbKk1lJdSPcON0kmCT3qcWrptIXK9SfTFaFpYSyREsAg6HBzzVv7PsjJJwcAEEdu9S6jOqCKESt8pB2g85Ip7QLI4KkBiME05slQEBAHBpksBQDDHOOcDpWV7mqijJ14mDT5E3fO5AOOm3PT9K4yCMC5DhiB/FtrrfFMwttOKkbivzEA8muZ0wJcFCmWViO36V1U1oYydpWOq01kAT5CARgDP6n3rZguoLRS0p2R9CcZwPWsSHNupJfPICrj0qrdao+9hjkcAVo4kptmpqevKyssRGOQDzyOxxXNzXbzAPI2D6CgzMysXILHJBqLzE8ti4JcdAB1NNWXQauSKAzckDjIB7UyRgkpBjLgglmHc0zf95gctgfSporjeFYjci8DPr3p7hqNeInaRjCjAB7D0oVCQMLnHOB61MYzISiHYCGfI7ioY4pW2uozFnIbPXj/AOvUtDJEwVYlMgDGPekT51BIIIBHHY0OmLgAnBAznPHNShiq4K5B/u0loUR2vmhXwQUGBg9T6nPpUyTHJIzsHHJqJkARsEjPHNQvGbeIksSD6mrRRpLMgUEdSccnrVa+t1yxUYUjH0qpDO6SAh8ggcYHFWluI5C6BCEzgDOc+9GpjLQ5y4SRGCAgqTnAA6/WmiRWVgQCcYHar99ZFZH2Dknk+g/yazns2ExLAkAHGKtXM9yzysaOMEjgjNOyWixngnpWfIkyMhG4gnBHoKtLayy7sEqGUKre/qKluxSgWoGYYUk4JxnPAq1b2RZ3DlQoIKknJOaLbTAAoLAsBjcBya2La2X5VcYI6Y5rFyOiMbFZbAu6rhVPQ5yBWpY2qgHI5UAsB0z60RAeW5Jyc4GR0qYKdwKJnIwxJxxWbk+5stSwQm0KCQO47g1aUmYOQzcAZJ6ke9UolZ3CEcHv6VajjKuxIAfGAazvc0SHhgzPgAYOSByAPQe1PzkuoAAHJI9aigAAY5wA2044yTU5jwcrxxnApFaBGgZckgkdvSnmJUBZwQeApU0IPJQAgEk5J7/SnnbPGTyT6HtTSJbIMBicAYJ7dqxPE2orYWkwjIa4YFRyDxjp/wDXrQ1G+Wyt5CT8/I49a8+v7yW7unBdgMZPH6V1UqV9Tz8Rio03y31IiDOiHJQkAuTycd6kRI1+WJiUzkFupH1qAOIlKlCVJyJCOB7ZqyuSAFxjsCK6WkjhU+YfEfmAAycZJ9KeylQQHwT0x2qJCfmYDBHGPWp0iDqMkfMeQazbNEwdECAuRj1PenKWTBQgqRtI9vWlyiAggEDoQM4NKpUsARkDpx3qHqULuB5dCp9Gp7ky4YIMZz9BTZAFLEjIPOT2pzTDcCgwhGAD3qLDWosGGUEAkZwSBUj5wCo3FuMDoKIZTJkBiBjaB6DvT5ciUMMBcZxj0pWGtBFIZQSCCPl+UdKljYbg4JBGV56gU2zmkjJIJB5G4jrnPFSEYYjGTgEkUaFouW67OQmWPQ44z2zW1ao25CUCkgZA9KxrcBgpJYrnIA7VqNdxw2xfcCQvyknqKtESDW78wQGJAMN3Fc1PCXUNvwByQO9Xbm4a4CuXAK8jFVCCdxJwuOlWnYqKsJCTGmxgQQAQSOlbujaw9g0YZnBY4GDxWGc5Uli2B3NTKWkwCcEEfhVRdmYVqca0XCezPRodTeaJShyW5JNVri9SMZL/ACcjk965Sx1l7SEROzEKzYJ9Kq6vqrXCqgcKCQTg9v6V6lPlmj8/xWXyoVGuhZ1jWAZNgbKkHBHcjqK0/hyRcSXs8bglSq+mAQQfyx+tcVJdTSS5yCo4HHOe/PvXa/DOJYLG6eE7nlkJGOc5PIx65rDExtHQqjS5TqJEG8kvgDkEd6jS4WVXIj2kHAwOg9ae7B/M8yJ4CvB3YznvxUVqA6O8QMgBIIA5GOpxXqYeNoI96F+VDwEdwM8g/rWikKhAGOWHIBFUIUMzEAYI+6emavL5uCSSVwFwecV6CQpDfLiDFnOQMEkDoT2+tOlido2UkEMOAw/KlMS4KkYGckVctSXnQOu9iAox6dqGjmlJooI7QgISwUAAn1p8l09xaktITGp2qrNkg0upyCFiqHJII/CseJ3wIyMgnJOOhrgxFb2SSR4+Mxfs48q3ZOmZLgKH3A8Er0FdNpsSQooAwBzkdzWFpduhudjHnOa6KIqrIUGQOK8OTc3qfKVJczua9sEMgDjIxmrbtFEjbDkYrIjmKOSQASODmovtRmVyW2HJBBpxVjn5Sa5ulkckMRj5cZ6VnTIZXUHn1Jp24gkOMjvkdBUqsGLEEZbnIHeq2IZYs4zEMYA44J/lVuWIkZ3EnqNo6VVDSMQEaMRAc5PzA/T096kFwyAhW+YcY9K0VzKzHqCq4IyepPrSGIs6kgIB3HemRv8AKQGyD71YDKpJPzEA8VVgVyEqoQBSQQe4705WDIVIyQQQfShichlPVeBjoaYwMZJJBHb60GiVxeVbBOBjjFOBLKV6juR60kRMqjBBJ5OaeSVUkEKeARjrTVgsVJEEavuIBzwM9ay7uEbBIrbBnO7GcfhWjPh3JJ5HX3qpcocEAZBGeO3rWiRtTdmGj3pwyg5xlgOma0J7lFXzCdoHJHTgda52Gb7NNkZUEkZFabSieMZGVCkNn1PpX0OGneCR9jgKvPC3Y044g5D7ckjcB7GkniL5wPmxjFJpsx2ASSElVCgnqR2q8IiSdp3HBJK84rvUj2YOxhSZic5JGOcetPVmuVAfA/h4HSrt3aFgTGQATk7hnNQCIxAYDOQP4eKq9zSXvIoLAVJRyTg9qj4VmAOQPmBA61fuIt1wgwSSvTOOSOKpKwVnDEEjg44x71zyueXUjrqRvMyHlMDvk4NLJIxGVYAntimTKWwoOfTmomJJYH5cdcetYs57IazbgCTsJ9TQpO4PgEgEEH+dDGPYN/I+6AR3pMkygKNgxjpnI71hKFwshxmWWIoVBYEMGHt2qz4WnjTxBBBcLiGYMxY84IwBVLyykT44I9+tVmnlgcvGC0vRcDvXnVqEZqzRlOHNGx7qNMMEQEYA2n7wXkj/AApZLFblSjLgHoc5z+FYfg7xgNX02FHZRMsY3YwACOv1roFkj3+Ys+cnOD29q8j2KpPRWPl6sJ0pNM47xBoskExjIOcZ4HUHpxXKSo9nK4ZC4UEA++eg9a9S8QWoubB5kOWAyDnk+1cDeWMkiI78H6dDXZaNWPmethKvNG0ja8NXiPAkYTaSM7T0GOnFdAIFiUE8uBxjoK4XTpBb3S4J3A4z6129u4mQFTuGM+mDXm1aPI7nDi6fJLmjswlthKvCAlueO1Y1/Zs0DqBhiTiujjifGAMHuaZcWXmKCACQMEHv71yTp82hwRqNM4/wjCIry6Mh2lhtX2IPP8sV1qgxsSQABjGOc1zuqWtxZ3yNHGEX+I8EED/PWtC116G1QtPGXXHRep+lc8KSi7GzvNG4XEhUFgCO4PSkkuRbo7bwUUEk88//AK65W48SkBQkZYZJYScHHbOPSs6bXxLC4EhCnjHY12xcYL4jL2TZHdXZlmZgmxCxPXOeetIL8JNgnKkYGfWqTyG5ASMYIwfwqVrMvtYcKBxkdDUyxMltqXyWNSK4LgIoyMdcdakgtbmYSEwMoxwWGM8/5NXfC8VnMhScsJo/mIHQjtXROVOQg2oOV74qo1aktbGDetrHIuskGQ68qNpz1FCXsYkCg7cDnniuhvo4LqBhKhDYI+U4OexrzrULk21/LFgIyEjaDnPoaUq8oK7RtGn7U9l8M2EN1pkTxqrlssWZgQfpVzUvCttcW5JTkAk4GcH1zXH/AA68VQm2lt5nO+MDaoPVfausuPEojjLhyEHPHevRpKNWCdzy6lGcJ2PK/G3hcaeyyZ37SWBB7kcmvObnSp3uQFjkcMCAFXOD6n2r1PXNXbXr8xnADMScjrz6V0OjeF7aGwEgjDHPJxyOPWuGrD2c7QVz1KOJdCKUkeCHRbvIbYQMdTxSjSruAiQlkYDPB7H2r3HUfB0Nwd4BVTzt4rOk8GHySIk5PHPcf413U+VK56kMxp2uzy+yvLyzLrOCyMB5YwASxPPPU8DpWzZ3xuAAwBBOMYHB9M12n/CGgsWcGTOGVpAMn1xj6VPJ4NhmV2T5CxDOoGMnsc+tdka/LoTLMKRxtxEJVAA5z2HSopbOUwMgQsxB4x2rf1HRJdHugqrugwWLelT6ettcBSDl+x9fWt1iuyGselqkeXXdnPayEuGYLnAIqEb5EBXcuRyMdK9c1HwlFcR72KknnHTJ+orKk8F2/ks4OCpBbPGfw71lPHyj0OqGaU3o0ec+WRkAHDdfQU0wSoSMsIyOQpI6e1dxceH4hFMsQBYNuIHOQBVSDw/LOpLRMgwMlhjFcyzSN7OJ0rH02jkhLLHkEkgngelK0z7GLHAHGD1NdqPCsWEAHzAYLGo5PBSTsHEoIJGV75rrp5jB7opY2j3OKEzNIqDocAHPQntXV6RoiWcsU0pJlRg4CnOTjofap5PBZjcFCAQQOT+tatppMtvGyu5cA8NHzn867I4yMtjOeKpyXustC9nkAUkDPIx6VKlyICxdg2RjH933NQNasUCkkHHJBwRUTWcjFgoJzwa6o4vzOV1YvqWZbs+WVzlSwJAPX0qFLwMZQWwjfeB6cUyKzdQATgg9T3qSW0txhpGIA5IUgE/jVPGLuL2kBJdRCpkAZGB9aje/8xUKDAAyR61G89tbJuI3gHADHr+NZs2pmQsWjWMYCgIegpKspmkfe2RpRTiVxuGCeATgAn0zWP4sszHAjyggt2PoelQjUUDAAlgvI96o694jl1ONkYsWVdq7hjGOmKpSOunTndMwZZRsMZfAHOMdPeo/tAUDcQQeM+9RRxyTMASAufmLdqljtgXOCrpnAIOeaycj1owtuMhmmgd2iBxnkg1uabrLyAJOoZfugnt71npABvAQID0APT3qWGFGJZScg/rTUrjlCLVmjqQ4mdCjhVxgD1q5bWx+YspBzww7iufspmiZWdMqCDnPJ966e31KOWIEDA4GB2q1c4Z0nHZE0VoFc4GRin3FqpiJIwBwQO9XLWdCBgAk96luEEkR2kDI71qkc8U0zkVdDfFCCSCDjoR6HHpxXSxrEsIJA3N178/WufkdVvGfBLgbeuRwavHzbiMDcIgeM46e+KuyOpw5kbatGqAAAhh1HalWXaAAoJ9vSsC3W5gyjlpQxwu0dTUmpan9iYgEFwvIJxg+lJpJXM1h3NpIuahcKu9CfLbqQxwADXC3HiK50u7nFqhAIK7lPDf15p+oa5L5iJseZ5GCsVbt2PPYGs68kAmddyvtOQwHU+leTXxvJpA+kweWKmr1Fe5zms3t7qX72VDG2CGAOeD71zDmWJ3Ul0wu3cB1B4Ir0KWP7QgDqCpOce9QT6bDIwBh3EjHBxk15NXGzn8R9NR5aS5YqyPPWhIVApwn8IPpSKDGCgIDDqvoK6i+8Nrtd48HBzhhkg+1YNxpj27EkE8VwurzHcpplF1IkIyAGAwAc4PrSFU3ZI3OO57VJIn3FCFcjj2/wprBkVyAcjGfes2yrm94Et5bvxDbRozOBlgCBxg8n6V6E8ZiZgRg554rk/hbaZ8Qh3BO2NsMOvPb2rvNUQLO6EYAONw71yvWVrHHUd5WKEduoy5wRnGTViMqInAURgndkDk8f/WqHmPAVQ4PXPb3qTacIQuCDuDelWkYsb5bSqBHgNnqwzx9KhmszG5AIYZ5xVoM6kMCNxPJ9qhm3sSc4J5GK0uydSsd4IiEgGDubaOo9KSOYOCwBwCR19Kesg3EA4cDOSOPzqN2KKcFQ54GR1NJmiuPikK5BOWzwcdvSpwS7EAF25PTOAOv6VUDlwHZwHB5GOtWreXDMQMnHPsDxU2C9i9HMAgVWVG4Yk9T7Vdt5W2hiQpBwQR1zWXGwmJAGHXnHqM9a0oWAVWbAOR1osZsuQszyABcn+dXYix4wABzwc1VRVV1IZgxGduOB759asRM4BCkBjnBI4JpqDMW/I1YADGhzgKOg71dN4lqAScEcYJrn7zVhYYQgCXpwQc1R+2S3G52II+9x6VoomTNXbEZ2ES7QzbsZ6+tWdQA/s67VYwQ4DNnjZjoRVK1kB2EkZHb0q3csj2jlCJCQQ0bA8Y962huJM8P8RqGmlABQ5ByFzlc88e4rmLl1eRli4jGB8yYOe/PWut1uZ476UBSGEhYSqeRzkD24xXOXceZS7KSWOSeua6ZyVgabZmPEwZSrYHIJB7HrXT+GtXlszHbAgxhdpzzgdqzG0h5UDomCRgg8598fStzQ9L2TI8iYYjbkdcVyPlbsznqSlTXMjsLeMSwF1IBxknGcf5zUbWwWMgHJHc96rrm3jBicgZx1plxrDW7KbkIVwFGB+pqpUraxOehm8G+WpoOntQyBQ8gck5brj0qs9uIyEBJYDcBjrWg91BKRlsPxgA8H1qGTIcjBJJ4rmaa3R7lKvCrrF3KsUuIFicEkk/e68npVSeHaSCOnIqy5CtkrzngnqDROwKHc2G64Pc1J1J3MmTJAOOT/Sq9zbmbJCAHHLZ61ozpiMEn5WGV9/Wq4IAwQQDwPehGiMW4tngY8grjOT0xVrTLgxsC5DRlSAMdD25q98wgKyAMhJGGGeKYdESRY3RshiSqx9h9Kq6QOUdmW43SZQYnUADOC3J+nrUkESOxATLY5xyQPX2FQ2elPklXAPYMO9dBbWogCgEFiMNj+VQ6j6HHOcVsULPRPMcMVDBjwB3rpdLt4IFKLGqE4JIGCcZ4/Woknis4WK7nJGBsOMZ60+G8UshJBcDHAxx2qfemcU5uRsK0QUqvJI7HpSpOEXagwB39TWM12EYBTgdST71It0xBKkEDnAraELCijVF0mGLLnAzk9q5vxFr8KwyqpcMAQuBxmnXuuKIXQsFcAEMegHp7muL1i6kuUABIXOSCe/rXdHlW5204X3Me9uPtJLkDdk5qiYx5pVxgk8471aktSEAILHhuD1qvKpLknkfyrOUu52RVgjVZECMfmBIBPTFM8sKxCglBwCT1qb7OxyFBHGeaeqHyliCM7sST2A9DWDmUQqsjwnEY2Dgn0qOJCq4IIHUY71fbTZwpJDAsvKinW2izhEYrhsZKn1rNtEuS7nReE4CYyTHkgZANdUIEwFVQSwyfY1z+i5sIQXO1sEcZ6GtVNTw2AQfwqFDm1MPaq+5bFuQAQoQDgkknJp725QIACC/DHOMVny6tJHIFKlkJAO09B60HVXdggAz2LGq9kylUT6mnsBJyMDH605IQ+wqc88knpVOKS587KgOGAAU9K1Y94QAx4bvt/lUONi7kX2fcTs2nnn601LcykgkAKccHkVZSEhSRwBy2OwoW22kSlmB54zwaLBzETQiLOCSoHpUbR/PgnIx+VWwUcEZOQM9etCudoQhefaqSHzFd4g+0HgHgY7014PKkJjJJIAIznkVc2lCAVwCMnn+lRyYWTCgg5xmq5R8xXjD7GUjLKN3PGBUBuDHuO0OSpUK1XZNgwznIU5I6dK5vU71pJj5RwgJGPbtzVqmyGxl1O5jClgx6YHQVnNbpJIQHByASMcg1KXz8pGCDkn1FSoUXJAwD6d6q3KZ3aMu4hEeUAyT0NVWBRCCeR8uQa15FaVSSATnAI7UNpyGMFyBuzgVLkHPbc5oq6QyEDLk/xeneqrSusgCOCe46V2EXg+6vExB5aoQCTI2FAPTJ5rpNG+FlvLbk3cYMuMALzg+uaydVIl14xPKwgwQVWRyCAGrd0bUHs7coDtcjAOTxWvqfgWXT9QACZiU4Jx+VWbbQhExEsa7lIB2HIJ9R7UOd1ZkyrRa2OYnjlvpA+S4ByRzzU1voU74JXcmeQR0H1rrhaRGfYTJ5m3BG0AEDpgjr3/SpjJFaW0gCAPg4Of0pxnYydZ2tFHOw6KlpGXdABnJc8AZqldKPMaPYwwcg5xnuOnar1/ePd4hIyh6qD1qi8oKAdGzyT3Fbptkc0nuSQRq6o7orleQG5ANWYoi0ih1JGeAKrRKQXIG7eAoXsOeorTs4yFO0846GnexLDY6SI2BtzkA89KsW9m8uJdqxQscFVySPU47VZtrOFlJlm2Ecgbc5P1q5ChBwBgYBB9TRz2JM67RLZCQhKg8Me9chf3qzSPg4YHaQB0r1BdLa6jEbnKg7guM81ja94GaeJprVQzZwRjHPfinGafQ1hbqef+YwQuo3AEKxBwRnvj+tWVCq2QcA4IOetRzWM1uzxTRFCpIGe/vQpEACFCT1zjpV7m6sW4yQxYPhumR3FbdlIjIGBAJ4rBhjMMbFXLBjkbucVauJ2t44pIiFJHfsR7VPKzKep01rEELELy2MnPUVcgXZkEg9sntXD2Xi0wSqk0AnA4EpYgof61pDxfF5RJOSSQeM4qlSZxSTOgvdQS04VwT1IzVrSNWDz/d2tgcA5zXB32vw3EQYDLAnLDuPWtDwrqQmuxlwQcYbNU6dlexnotz2OyCywK+OccZrTjgVkDOF3DgZ9fUVhaTdG2ePJMmTkZH+eK6aKVJpCSqrkk4A4HsPasV6DbfQSOMhVR41JznOOSKuwaTC8sbugZAcsvqPSqj3UMLqCCB1LE1oWN/bztthlDnockZzVpXIdzgvEfg+K3vTKGyRnKjHI7E1kC0eLOAACMcDpXp3iDTg1o8wwZABjnjB/rXBXUKxO6k4PtyDV+z6lxVzCwyuSBnHUHvVeW4JyHUhR7VfkKrIXHIwenrVK4YOzAqQG6EdB7mk1Y3UDLu5AjnBBB7DnFUbq/aNzkZB4yOhqzdR+WRlwCSQD1BrMYvJA4KgOCdue5qOY2jBITzN+CScZ5A7VJa3DpcqIwxOcqcUqwl2VDgE/ex2rqtD8PiBElmJjRgCM4JI+nvUu7IqSjFGx4e81rMoGUyHljnIz6V0cCqhCIWcqB1559KzElFvGIlQAoMjA656Vf8AD7SX+pGJEKnAYsO1JJxR4daXLFzO90LwwmrJHMikFVJG7qB3xXTWngC2ZRKFJ9pOf0rX8JaW0FpHMQ4mdSmzHyqPU+p+ldbb2yIigkkd8DpXXRg5K7PzXE5xXVRqMtDiv+EEgVFLKWJ5OR/Wqk3ge2jBGzAbIOTyf8K9HZFC4cYBOMDuKoXcKhiUTjoF9K7FRRx/2vif5jhoPh5pssqPLEzyoCFJY4APt610Wm/C/SUHnpaRu5zudh1z2resoUZoy6fdOQMd63EtQisAu0HoF6CrVFHNVzbFP7bObi8C6bFjyrG1iIGS2wHJ/WpLjwZYvb+S9nBuXJEgX5hn0PpXSSABBtBC8A85zUWwjABJHI5GcZrVUo9jz3jsQ3fnZ5Nr/wAPb6yuHutMdo5QoA2jng5/HrWJF8Udb0CVzNBDNKpCMJ4yoGBjIA9a92wyIoiCyyY53tgj8s0n9mWkqFXsbdi2BkpnafUE96z+rKMuaO52xzWTjyVo8x5TpHxQv9UcqdIdycbioKqpPfB6iu/0iaSeMFQyZwzKx71rnQ7FM+XZxBs8yDqfwp9vaRpyigA5GcVtGM09Tiq4mnP4YWECq2QWAGehHelYO4V2GTnJzzVgD52XAYAfeI6+oxSgJkkkAr2HbNdKRx8xVe2DZKHeSMkAdKqrGWO4AEdiDnNa2zIHy5JOMetUwChIAGwEqSOx9KHEOYls0HJbg+lX1iXcHIyB2HrUNsqoocjIyAcepq8ihSM8jOSM9aaMmxpQDAIyc5AFOIAJOAPrT1x1JJ/2c00LhmBGCCfl64rREXZ+RzOFkZSMEjIIPWh3IIYkAkVHnbJvUKW6c96SSdflUjnrkV8con9MOQSuxcFSFY4z2zimuB5iuMgnqQOtQs6ytySGAyOep/zmhCEkI2sSfm3E8VskK4wSlnkAG0ZxyOfrUhCJEp3AnO3BPOfpT4YRyzksp42ikaEuwIj2jOOaoXMgMAkjjIcoynJHYirSY8kIBgnOT61G5JJAAAHUDtSRPlygOCBuyT1FS9Q5uwJD5b/MehJzQXPIJAftSC4OSp6dj1zzUTMDMWJAAGBjvUsWojNtXaTnJyW7j2pnkjeSpJz3NEkpjhcqAZc4BYZAHfik807VGeSOoHWoehLuSQQkSOS2OMDHrSfZtqPICAVxkHrjuQO9R7mVgwcDjgDsaSSMuAWJZ+oJ7UEWY+NxgsGDKTgEd6kLCRgpO1SeCwprqGjUMoQg5wvenYMqqxBBGQBinYtJjdimQkZAXI570+JDMCQQh5O4+lJFFIULuQFBwBkc/hVhCBGcDAJwMDtRYtKxEofbgvvbuT3pSjOpYHcmcYHrUkVvtDAM2Sc4p7Ruu2IPtTqQoyTRsUiN0HmFIg2AACW9e9O+zq4wOo4yKnitXjxjpnJPoKtxW53sFUFOmQOam6LVkVYYQoLA5G0grnHNT2tuX8t+QWX5lJxt/CpxBkBmIVe3arUcatFu4UE4GDyaE0xNkcSp84kGEA+U+9RyKCwAACg53DnIqw2CApG1Txz603akcYDKwzkY9PrWkI3Z5WLqKCIUjMYIUZJ5JxSxqFIBGTnPNShiwAAAAxnFKShYAEKV7nvXRypHzVSpcaWBZioIZhyewqKB3S4ZQWZeMkjrU7I6jAYkk5OegoiIRWBIJYd+9TY5W7ib4yjAnaTyMDOTTolLkEjAxwKiZcECMqE75HWpVVlwS+AentQ3YqL1HrAJmABKnnk9qjcAIQSS44HHWrCqEUZkyWOB7mqt+5icA9DxXHVl0PpMDBTjfcrtkAnG1RxkeppkqhWVQCynrTpM8gHDEYA9KRnKkhhhMYOO59a5G7nuRjYSQjYAWBHYZ7dqZa534cAFuQewH1phKKCQpKjnntUhZSjbDg43c9zUrUph5eZJMyCRCcpgYwPT35zUMkwVyjHGBycUrTFIwAOSeeelMMkRbDliuCCcd6tE7lae4ByAcehxUBDrkMQ+48lRwaR1Y9AMDrinOpRAVOcckg9Kpai0I4ZCrsCcgHANaNpK7lAgGAcHms+AlTkgEHn1rStIiXUovy9ScdK2ijjqtWZ0tnG7KCR8oHX0qaeMyKSGyW657/jTbAF4SQcdsZqd48Rdwc5OT0rsS0Phaz99lBmeJl2ghveq0igNweSckDjFXJW3sQSTk81WuGTdkggGnYyQw2wIX5iu7p3zSSxYJJPAHA96Ri8kQUMQFOQB2ps+VhODkk7ePWp5S9WRmIsRl8oDkZPX2pqKY0JdlcknA29BSAospjBbYg6MMZJpjOrNkHJHTms5I6acHIeJAwII4xzg4pYrkh1CBl9DnOagZgVAVgScjjsaVWEYUDLEDg96xkrnpUsNfdG5Ya9LpxBG5gTg45wa6S38ZywsihNykDJJxj8K4QsCCSNpI/Wq5uZEjAEpZ1JIduT7D6CvFxGW0K75pwTZ2LAwl0PcNK8bnywWkdyOAGbOB6D0FdBZ+JVnVSAQOrEnP0r5vj8TXNu8Z37mB5wMfpXbaN4pln2SFwAwxgjgH1r4jMchhFc8EefictjFXse52GqRyvtSQbsZI64rbs7oHBGGGAefWvLNN11pwqowlXHAIAH511Ona4IwBnBzyBzzXwWIwc6T2PnquHUDt2BmYMTh2A5U8+1QECJSpGSflJx3FY8etRT3YYRvAAuASwIJ9frVtbooAN7MCcknkivPcJLc45QZY3llJKFSODnrmo1YtsRycLkg46/jVgqXhID5Ru+epqK4cpGpd0yRgbRjAqo+6ZuJBKqOSD8p4AI5p7BFwAxJ9AeBWRNK6uXzhic+oA+lCXv7zJJxn9K6oyVthOEjXS3IJYk5J7ml8vYpLKSc8YGf8ipLIpPtUYPYBuhFWzEBbOhJLewzn1ANbRtIwd1uUAjYIIJPJB7Gsy+LW4JwCccrWvPGyxhFJLsAAQcY/GsHVFkO9SMEDsc1tFam1PUqLfkIwB8vHII5znrxU1reuqAiRio9+tZaxvkALgAdac++FWRvuZ3DHauuLt0Ou1zT1DxQLO0kkLYIBG4ngetfO/xF8Tre3rpHLvdgSAfTvXX+O9fMME0Ub4wCpPoa8U1S4E84k3bjtwec5buR6fSvu8iwcaj9rOJ9BgMJb95IzZ1ji2Eo7uw3GRjkHnpipoJC5ALqDg4UdcCkdDIqseoH3T2qAkwgkAsehNfoSifTR2sXEn2gKx4J9eldV4YuDDAoY42naCTyfrXDq4IBJw+cj610/ha5D3ZV/wB6u3hSOAfXPf6U3BNanTSVmelWzecikcd8HvTpWyQAgJznkD+dVtPYcYBBIAHoKusyiF2cgEcdO5rBrlPTSGrEShYHBIxt9KUgvGoGEY8YptrgxguWVFBORzk59Pxqz5JYhSC2eDgd6hs0WhVfMB2AEAcYqa2kIADMQOmFGTntVpYFEbFwTKD1PTH+NMitpELMDgAZPPrU3ZouUcZUwrAsG6bW/nSrMqygsGw3GFPamqB1bAB5GR1qWSUgRLjknk9AB6fnVLUdkLkM4wCc9ATUsiqqkL6c96C4DkMoVhwRjpVaafcCEUAA4Yt1+opoVijPIV4G0nOcEcVRQuwJcgAk/d4/KpbuTqFHBySx/lULMWUqvBIxkdq2ihSlyptlzT7Mz3AcgBQdzFupA9/XmtgqmzOCGBx83IqjbKscKAFiBjk9zVhm2FiwyOnWvTpx5UfnmZYl4irfohonYkoRg5wCO4qRDHgHkZHcYzUKscFgCTnjPcU9pjMC5LbgdpBH8q3ueLa5ImSS2MjpzUUixJlxEijnIx1Pr9aSSYQAO3ESDLEmuc1rXWklAifavYqelc1WryK524ahKtJJIl1HxAGgYABQCcjP9K5hLh7iZypJBBJB9qrXdwwmkJIckdM9KgS4dY32OEJ4IHcelea6sp7n2uGw0KEbRGSzKJXYjIY5Ue1QOgDBzuJbsT/SopLnCliQXBwFPQmmPMRg55POOuKSR3LQf9pYuwYBUyAPYVTkw8zELyOCSe1Kzs5JRsnPJIqkblixRjk9xW0UDYs1yA5O0EZwAOgpryq6EByGPy7iOhqJW7EAgZxihnBA5BXrnPQ1ukYtiK7K5XBKg7ScdfemkjzXBIPoMdKczGTbtOCP1pisQ5cAHdwTiqTM7jUjLySADjGSBU8KhdoJwPeoJWMDAglTjkA5/WmtcMWQuuUJCgqCfxpPQpI0TIixggBH6ZPpTyrrgYO1R1/+vU8MKSGNdqtgjljgH/CnPHhXUuQ6kgkcg+49ag1iilE5yQSCSTyoxWrZu8G0kEKxwSen0qi0YRVKgA9SSOp9aaclwWJKHrz0pNm8T0DSpBNtUF1UAAEHuO2PetwhtpGeAe3euH0G9kgIKMzuD0xk8120MhkI3HLkAkjua8XERadzujJsa1sFIcEhiCCD2FROGCElsFhxnn8RV+aEkBjyMc47VSnj5U5IA5z6j0rz2jVXGDbt2g5GASTwd3+FRvILiQITvY4XB7j0pgf964AyOh9qcsZSR5BgkcAZ6Z7/AFrNxG4jZ4mXCBAUPGfQ/Ss25t3Qlt5AwSRnAGK1ZpNm0GTg/wA/Sq9wASARg+1CijFq/Q52UAgncxZjksSRwR+dEKTqhSOUjPGQefzq3d24YIQMMGJBHepLONkZMAAH29K05TNxXYhtoby9v7G2LkSTTqgK9h3NfcPw507+ydGtECY2AAYGAeOelfLXgHT0vPElpHhS6uJB8o4APP44J5r7P0ZIo7GNYlAXJYH26f0r854qquPJTtofnvE1WyjBFu3jKghuSeQcVKIwqkE5Oc8U03BLFQMBeTnsakj5yGOWJyCOmK/N73PznUeIViCkchvQ5xSyoCAAcE88daHI4AwAvXHFPiYFckgAcZp6AIFyhBIJHTAp6AcEkEGom3xqzAgHqqntx1z/AEp6AMQM5YKGI6ZFS2IeAxIbBBxxipoMBCCCSDk55yKLYNMGKjjOPxqzDZsEYMCDk475FC1M35gLkBQAcHPPPGK8/wDjLEJLaMQsWQxAkA8Meeceo5r0T7MiqARgDkZ9a4r4m2xu7BEtwItsTDzG5yxPp79BW1GpKnNM1oq9RM4D4cyRfZlLHJQcnPU54GK9TjiFxApbhgMDPfNeceENKexjUvEYyxG7I5zXo2nuVBUqGBGAW7e/1pYurzVG4np12m00ch4r0PYfMCYDHaD61wssAgnYsOBwB3Br2nUbFb2IIQCwBySePwrgNU8OBJC7RMgOemRms6FfldpCpVbaM5JSMgk/N6e1eo/CDw6ZrttUmRXVeFwBggjr71xkGjmW6hjjiEhJCgEE4BOCT9MmvdPDFrDo+jpapGFAOTs7ADoPauyVVSVhYiv7tkbkY8vIByDgH3qUZKOwIyCAF9c1TacHBUnJ7GnrckDChifQdT7VhdHiO7LOGbIwDkdMdKhkiAKnqQNoHoKFnByWJGOvPIpRKC2cDB4yO1Q2ibMqTWweRgFBJwxGOprG1HRIb12DoQcH5lHI/DpXRNIGI2555JPGKb5QKsTwScZFVF2ehJ4j4u+HEV5FI6xZdsgkDOD9a8K8VfDKa0VzCgKqTzjHH+Nfal1ZJOpBUsO5zXKa74MjvoHOVIOSSWwR+HftX02X5xiME7Qeh6GGxTou9z4H1XRp9PYq68DqfX8K5a7Q+a5zz3Ud6+s/iH8KLcWsrRDDHGGI6e1fPXjHwS+neaQGDHg45/QV+r5VxFRxaVOrpI+7y3H0qllLc8/aULG6YJLdzSWwQjaGw3cZqa7spo5WR4GXco5I4IpYdPd8kD5xhcV9gqsX1PuaUY2TQ+2hJlI+8McirsETPIQOV6gVYtLFtxYoQAMcVowWJ3Nwo44z61DnE74RMp4BO5R+FPtVlLRkiI+YDGAT3961oNOVihypkIJIJxgDrz60XKrxkEgcAZrNyN0Yy2pDlCuWAwcjFWoLcxxvhC7Hk4GcD/CppCW3MQQcck1GgKOsoJyikAdjkdCO9Q5FpCkmNFZAUJyAwGcHvzULKWQgYIz1Jxg96sTAlQqMSCAdoPBNV3CsAp5OeQD0NTc1URgY5GBz0x61HuPIII53HipjhED5HHT3qMFpGIYgHHQVJqlYXAwXU5HfnpmlEbOpA4OcZ9qJIETaRlARzg9TSqwVQEUu2eCT2oaYn5FWezGckbSAAdp6kd/xqk8H70sTtGOMjpWpMzK4OMnqfaqlywJLYwTxSQtTMK4jLFg+ScH09KZFGVLSsTux90nqat7WORsBPX6CopISxDhgQTgqTgiuiLJlG4uFmiJzhsZA9KoTWp3ElcHjHcH3q0wMeCpwTwT6j0qwAJYigGXPb+taXOaSsc9cqbYu8oIVeM+1QPLmdFIwAM9OldFf2oMIDRZ77/f6Vi3ERV8EAEjv3qkzMjQBipUbSRzkU9HKhg5zjoKb5o5IO0jjgdKbCA7AEhiSOT2Ga05ikX7eQlAACDjBHrVuIkAFwQM8Z71Txl0VCCx4AqwSXdQCQFGACe/es27m0ScjGXKgnOM/Wl8ttoDHDNyCB2FKrOilsgjpjHQ0FC8a73wD09s1izdDkJ3klsZPHtVlJXLBcBiPU8Go0RGUEkttO3gVNbRpuaMERkDILdD7Ui2XLYkxuHIHZVI5PrWXd2pDl1IyTyPStBYx5O3JUk5DDtTL5Au0qC3QHA/M07mLWtzLTcWZScAZOPX8KegPBAypHFSTYikVz8+QCR7VHEw8tiwx82QB6UyWriFXjDqEAI5I64qCQFsZAAY4OO1TFjIQASg6H3FNMaKQScH1polIY+zIjIwVOdoOcjtzTomMbh8EFSRx2zUC7YyQq8A9u2T1qR5F8sEngHJx3rVFI3dJ1YwkAkEZyPrXXQ6gZQGOAVAPB4rzSN2MGAeCemOlbOl6m8DxrKBLHkYUjn86Gos2jKx3uN4LE4A9PWoZg6QqUCsTwVP6mqVrqcc6gEbGzkjPQVoKV8t2VwdxBG7vXNJWNrlP7M7IXY4yelRzWpMYIOADyT61flRgGIO4YGAeMc1XkjMqnAYcDKn1BqRpmVNbq+UIyw5OB096qXKkxqnAK5HAGT9a1iXXICEFhtJ9BVKeDksCNwPGe9UhmaAqRgA9+3b2qBpAqspUkMcnH6VfkshGhAPOdxB9aqXCiOIF8BicDA656VdyGkUJ4z8vlkc5BUDkeh+n+FVikpuGQocAfKw7n0xWk8bRJkMEfOAx6DNV1aWS6O8K4HIZRgDPYd+1TzGTiUDk5UqQepU9sUCQlSFH51dlRXZlSIKQOWB61TaIoTtIPqAe9aJkWRE0gkyh++OoHerSTqzkFgAAOpqhIhRjsGTnOSeg71DKpkTJGVJxxxWqJcTanVDC8RAAbDHPOSOlZF7I7ksx4Y/MR3qJXdHKkhQRkZJJOOvFTq4lQgjIzznsaZk0Q+WGwQcA9vWnrCc4JBU9R61MIw2CuAB1ye1SGIkAqVaJ+Q3fP+FAkRELG28guF6kc4/Cu+8J2gh06WRuS8gZc8YGOR+dcda6aZ7iCOJiADuYt3Neg2cBtbMDeuAM8HvWUpq5qmLcSszDIyR0zzis+7vRbglwGOCCRxUtw5c792foaz5bRrzIY5B4+tSpLqaaGT5guZQzbslsDnoKZqEA8nCuCRnKAdfTmrsWneSW2sxAOCCOhpz6cWYEqCMbs9T+VO8ehDfYwGt3bACEjGSfSrEUAVHJOUGNzdhXUWGkxAlpUxlcZIwSKfdxq6JCAFjx0AABI7+5ppmLbMu1i8pgVGRgYz3rRtozeRgqCwBLFgOBjj+pqe000wIplDEsQQuO3rXQwx29vEUQDAwcgdCfb8aTVyGzGt7GUMSGIQ8Y9RV+PTotqswIPp0FWz90BR68jvTRP5qFCeTwD7isGrDWoRQRpzgAYwKqXeVJBGUPGR2NXRGoQhnCkZBLVSnUlSyNkEd+Kztc3ihIY4zCCFIIJznuKiKBGZxySCOnSmxZSQqQQMdjmpJLcxuVHLEbiAe1NRNTjvFsUk9zDGiEI3y7h7c4+nWqVvpjRRbgoIHJAOCBx/jW7qgLTAEl9v3eMY9qouxwFGQAc8d66oOxlLUQBpGATGACeT09aoTYSRmaMMuMc55qZ0Ej5AIx0OetVZ8uQhUnad2c9fatbkWIzErOQBlME/KOlRJGC5GQD1BapJlCAOCVGc4BqFgWQOzZzyMDpUXHqiSWPzlAUbApOAOM0AgIEJwQc4FPbLAAnOcAjNBiCkOcEdOaaYDseUrsCAuCxBOSTUhP7pAAT357VVkJJVmU8MSMHqcY/Kp0lcQqCcAHkZwM45OPwqikL5JbBJwM5OP5U8ZXABGDxmpEUKgONwPcU2RgGwgxjnBqWjRXECCMEEZA6nrVG5CSAZBIHPXpVuaYrkocqwwTVJpVljjI5RyVBHQEUJEsqXRKglD8o69s1NY7pprcksArEsAeoweKR1IYHOQOMHkZqbSIlju0UrukYnnPb6dq1SucVeXJBy7G3LZAW8QcBlZiOeCpx1+lZtzp4gjDgEquT/8AXrqmgDAAEFQPTODVmx02KWRVlA2Ed/51LhLoz5uOacr984UWKqGcqVIGen61Yjto2SPGWKk4APQ10HiDSEtRIUY5BGGA4I9M+tZMUShDtAI6njqaylGS0Z9DhsVGvHmiOj8sYyoDYyOOn4VOkgiKSEkgHB2jmqyE8B2wx4xVmO2McZAb7x3EEdPx61Fj04tMsnZIQ4yAx5zwad5mwAKMgnH4VXQs4KMDweCO4qysSZ4bHsaTRqmh8WSODjueallmJZSASQMA56io44WYu6jAjUE+4JwPrQkJO4BtpYjOTyf8BWbRopIniXdjJxk5OOwq75sYQoMlgM5Pp25qiNyABSCoGAO9PM2MlkBiABJzgg0JGcpxSu2TGUvkjkUy71OK3g2uhMwOQwOMfUd6o3Gpwx2zssjBgQAoXIP41i3s7Xcwkdst1PGP0rqpUW3eSPn8XmkYLlpaspaxfzXkzBwyhW3AqetZDqYpGJ6Hk1pXLmYj5Cg6fX3qlcoUwOgPBY84ru5eVWR8/GtKpLmluRK4ZAQxKE9DSwuIC5JJJHAI6c0y2wUDsACScA+1SrFJJgkAAHcQO47Vi3c9mhK5IrFpFYKEUDkZ6n1oRBJMWQbR1JJ7igQnIySAaVDhhHjPoPaoZ6KHBGEwJO1Op96tICFm3HaAAVLdTn2qAIVkVHI3ucgZzkCpZlO0AcnIA96looAhxkkgdBx1NOMJZSFOXIyB6CkLYKnGDnFDQl2LEsCDkEHFSUrj7fESEMGjBGAx5y1PG4sS75GMYoDlsJjjPU0rnzVMW3IJ5PSldFXZZgdiAgIKZ3H61Yjj3uSSMDrUSsr4AAyAAGHfA4ogZlDFhxn86LE2Ze3pDyCEA6ZPU1Uv2ExyTkYxtqvcXIl+TBCA5HsaieSSdcOxZF4BPatEkUkP8wKAqnIPbHTFNd2Zdm3eCcnnFRbApA6N65pwfChVcljyG96llMn8sM6EkhOhC8Z/GmyzFRgEDnr7UGTy8Rs+WHzHB7moZJN42BCATjnrUpk2JzKPKC5yepNZt3uDB1OUPysSegqZiyO8bZR42KMMdCKc0BnVwWBAAyW4z749a6Kc+VnHWpKorNGE167tuJJWMkjbkYx/OvYvBkTReFdOk2BGmjLhRxzuOD+X0ry2208+eIgFILAZ6gjvXrenA2+nWkEYAWNdoU9AOtaVL1GlE8eph1F3LjyFgQ3BJGFx19eaGAxgDBPJxxSLIzA5AyT+VO8sO2CeQMls4Fe/RtbQm1iaCMLGTIQAO5PerikiEkHIIDAjvVeKOMKEYghlzhuc1YkAWNU6so2gDsP8K6zOTsNEhDA5BHXJ65qtd3LrIMMR1BAPUHtSzTJGfMY7WjGBk8dfT8apGYS3Bfk5wSQOprlq1vZI8vE4iNCN+o+SYzTNMSSwAXk9h0FPhAyWJAHse9SxwqMAg/N14ySe1NdCAAACQTn2rw51HN3Z8bVqSqS5pCrO0dwhVQGJydvNbEV1tjGFywJIJ44rnwSknznkVbE5mUqWKhRkZOM1CsYWuarXmScsQev0FOjlyCxAYdRk9fSseGcNK2GyQPz9qu2875UEAg9FWruJo04gZHAVsg9asPGy4QLyvT3H1pkSBcHG09RmrKAEkg5A/nSMmLGoGTtw+Mn3pOSCSOWPHtUxYHaQQCRnH0qMIJlYK4yvXFWhWGRsQSQhOOMZrQjiD8kY3Djms6TdEhYlUI4y3ArTs8EIc4q7EMdLYuFOAMgfSqzoBgPgAg4NXpLgJEyEksxyB6VSlkIBJwEAyWI6UnqCZXBEQAUEAHAPrTpGIBOMg80xnDKHVsKemOhpqyI7KrEZJ5HpQtBt3EkQOpKnII646Gqt5G80TFSYmxhTjIyPWtCRAqkhvlx1qGWPzSpDnygOnqSOa1TJUrHOSAmRwCXAONwB4P8Ak1pWuwoVU4IwTk9aSS1KAlBkE9+1FlII3CcAseprtw9TlkrnrYKtyVFdlqzmNtdB3AVlPyt6A10EM5vI1yI1bsI1CgjtkDvXPXCIWBKZI4DDvV7S7wRAhwABxzXvxdz7Km7mhLEwIx8vTJqJiiRkE4Iyc+5onvFmJGdvTAAqm8wZmUsTtODkYGfb1GO9bLU61G426dCGBxgj71Y7hSwBJLZ5A71oyRg4AOVBzwe9KbcRoXwW4zkgcVnJHNUiZeEmDIEZCBzznH41Wk3BipAIA2jI61e2lJWOM/1NVLgnfjBAPf3rnaONogdjGDkYA6kAmozcrHIASQOOcU6TO1cHBB596qTRmElgQxJwQT0qGgWpeaccDdg9uOvtVadztDFcFTnA6H2qJ5GXYVOAvzAetNe6DOAVyfvfQ+tZSiFi/wCFb5rLVUIJSGRskMeEPpivQBemOP73JGQc9K8om3OPMQYJIfIzgt2//VWlbeK54ljjlzuYZLk8D2riqUrnPVo8+p61Za0jhEkIxtHHYds1LqekJcQO8QUgAEqp6Z5/OuFttYgljeWKUO6r8zZxjHY+2a3NI8SpP8hYBW7gEDjtn/CuVwaeh5c6E4u8DOvICjgFSoOMrnBzWro2riCUJK2EIwST0z3qW60wT2zXCKWQfMec4HasF7eSNi5ztPHTtSkoyVpG3uVY8kz0W1ld5AI5CY84Of4l9c9jVpVDAgjCg4O39K4rQ9cNoojkDuDlcHsO1dFbatGFdmPAHOO3vXkTp8rskeHVwsoS93YNUeIWxLkK+PmBPQVycoh+Z0DORyFB6ntUHizW3uZSkAYkAKPLOc5PPFdbp2k2z2sLRxAHaD83JBrnnDmJUXSV2cJJa3LuWIZQQSdo7+lQ2WhXN1OFRJCQSxAwAR6c9K9PNjEoAEeVxk8Y59KjOn28ILqrKW+YgdM1yPCSk9yXiHayMjTdES0t0R0UNjkk5zSXmmokMxBAwpIBHQ1p3DrsLE7QMdBWbq05CMUBBIwAOldvsYxWxinJvVnJLdyxSDazIAQTjv7V1ei64GhZJAXboC3asLTIkkMsk4UYOAM963rNbXaAoUHviogpX0Nm0lqiPUNTmw5jTaWHJbuK8/1NLh7wyOQxJOWxzjNerRraOhDorjOOTisi/wBE051kdZAkxztgxwfxzSrU5zjZGlKuqb2POrO8m09mdHKlWBx1yK6NvFj3Fo0bDaxXAYdqoN4buZ2JQEN13elNHhq8ysZLXEgPMjDBI9MD0rzIyrUdEdkqlOpqy74fhmvLoTujJGDkbup9xXodneFVABO09PTNc54a8O3NhA4kBdXJbDHIGew9q6qz05kBDfwnGM16NCUmrtnm1p02xUu3n3BgV54GeopXYjA3MD6A1ejsiSCAAOoqOWxD5LHIz1BxzXqQkzgc4dCopyxBYlRjHPQ05pSxCFcDs2etSfZUDZyxI5GR0okgXbyMj+8eldKkRdPYZMEnQBwHBOMkA4rAv9CjhJktAAeSQPWtqW0CyBVIVSCQQc8joKY0a8qCVHcsO9Pn7Gkb9Gcvbaw/llJEYMpIAPcinAXuqABwIEzwyjqK25dLSRhPHhiDknHBq7BZBYgQMMRgD0FQ3zLY0TaMWy01LeFkIBdhguw5qy1hEzDghcDOO5rTFmFVcEu7e2MU5rUpkZw2Oo7Vmqa6oLt9TFuNNgkTBLDIxxxgVkL4fWzuCba7ndMHAmwcd+tdW9qzITK5lcjqR2qg0bAH5CDnGfahxijSLl3OY1ESxENGxOOcf0rKt/FaG5aAjDjg57V109lvBGCD2PvXnOuWCR6+yAMsmB+8UYHPUema46tScPhPUw8I1NJM6l7+MIGXBBGeT1FUbnxRaQqAGYDAOQuR79KjEK/Zk+YkAYbnkntWINMedyWcEZJ4rmeMktkdsMPTfU128Ro0ZMTkkjjI/pVJtSeYDeoZgORjqfX61XWwSFnADA+hHSmhxGpkwCQCMj+VbQxsux2U6EVsivd6hLIhCxZKnAB/nVORJrjJeUouOcd6mMskpZtm1COPY1CZncZC5GeVXrXfDG3O+ELdBCrKhCOWAxgjvVeLTZrp3KoxVQXIPYE10Wj6VFdRqWBRc7hk889f/wBVdRDpttCHVAGUgYJHQV1wxMpdC+fl6Hl8lsBdBBHslwCQM9D3+lWvIJIIAGBjgYrqdZ06BJTMiqJGGCc8gDtWYsZLFViLD2xx710wqSkdUJ83Qz7eBpJACnJPp19qtzWqQoSiAHOSF7VLHbvtBcHABBODxUyRmMlCSUYYPvXXDU2sV0iEihQwODkkc59qtQgxRhck4GABTbaIKygDAzzxVtVJJZUIUEg5GK6UJq46z1OWzlXBI25GfUHqKttrjyKABgAnkis5zGxAJw5GQO9LHE9xMsESs0r9AmCSPXFXcz5IN3aEMrNdlsfKTluOtb7XEVvbgzkBwMDB656cVh6gq6XL5Yl80qMlyMYb0rk9V16e6vDsYqgGN7HOc9f1rnq1oU1eR1UsD9a0Wx2Or+LYYbMwQptdj80rHP5DtXGXmvS3DggqwHyse596rtulAeU7ye5pBp4mVBGuHZto4JyTgD+dePVxrkuWOx9Hhcvo4ZabjUvnJk3jIOAvHbvQLguhUgAg5BFTjTXgBBHzqNpIGentVG4imRSXOc56DGK8qU+Y9C0OhcS5BUDJBFPD7CHUkuOMHkfWs5JuOCQzDn3FW48rjcpJBzkd6wdhONi4rQhnDA7sAg9vxqrPaRXQcFVIxwMflUjryzgHB4INMgIRwqg4x1JzWTQlGxy2seG5YGeeJiyMBlfQisCeOSJ0DKQTkEenvXqcIBUgoCgHUjPNc5r3h997yxplTkiktN2bKXRm98GbRGmnu5QAZCVDEnBHT6giuk1aIrcvERv5JB6YHY1H8LdMNlp8byICSfnB6AHrV7xFAsOoTtF84YgBgeijOKyop87luc8nra5kbCiM4ICEBS2PfihSWAKgb+g9xTfLLBlIIQ8EHoT9KYUV2CMSA3HWusVgWKWKNATvY5JB4wc9KmnIbeEUqOoyckD0zUUuDtSMttB4BOTge9SMGFsSf9YwIyD0HcGjQlopnIQkDn6ZqNYwEBc8/nUxmQRyjBZ1XJAxnHSoJAZAmCcZGVA5qWCuII0csQSMAZB7mnjLg4YoQAQR3welRCXIKkFjnGfSlhlIBBG1RwD1qSmy9FIRlehxyQe1aduCeDyMA5zWZAgZcEYOCTnvU092IDE7t5YKgAn1AqkjGUtTXWdQBmQ8DBwaz5tReRTDvJCnd1rLN+jyOoOBnIOcZJqEFXYknB7H1odzLmLtvJ50jlyWJ55Oa0reYeYiD2ArEhYSBwUC9gQetbFuUMCsH2yq2NpHUY9fWpTbJbTNy3cpIgJwcgfQetWLyQLDcBgGAUhR6np19MVn20rNgPgjHr1qe6QywkEkgggHPQVrGTRKaPL9UsJLm9bDMMHBwOuKBpCWkayzq0ik7dowCSTxzXRXNsLdnBOck4IFQswlIBQMARjI7+tOU79TRvsZ/wBh8pRuTYSOVYcr7GrNmiLICyBwvK59e1Tukj7dwyS2AfU9qVGEUbEAl88DHUetc73OWom00Q3EZwABk5JGKqToPKVyc+uTV9tyuQxBOc5A6j0qrd27u7ZIVAM4PevWovmij4PExlTquJlTEjG04I5DGqUOs3Ec5w5VhyD7jpVuQDdhjtRTyeuBWPISpZypAycE962cbhSqzi7xZowa5IrB7g+ecknnBPtViLXbe6JPkMBggJuB5z1z7f0rmnIw2AR357ipIkEIVkVU3ckL296x9jF9D1aeY4iH2jozfwTW7hxl+g2noe/FRl40RDuJPpisnLmZSgBUjkmrltKuxi7AkdN3U1X1eJ2Rziv1LLosq7SSBnPXrU9veC2jMcTgSDgjvtNZNzKuyTMm2MjJOcY9eax7u+IZfLKuvPOTk1P1eJ2QzSpP4kdlDqJyCE2bTyGOM1dXUolBPmYOMbc5ryyG9mUkxI0QBPAJ5qc6re8AAqRz15IrN4aJ0LFqW6PTFv0wMNwegNJb3oXeQNoJGcnrjoa85bV798bWwCM5PTNSza1erCNrZk4GBzmp9kkbxqwe56G2sorKCpfzASCoztA6kn05xUTaupBKy7AOMAdT6E15jJq+ohgXjAK5wOeMnn8DVi31Z5MAFlkBBI7E0nTXc7ISgzt3uPMLEgcZJNIgilUvgOCPyrnbW7kYl3OGbjAOQKtRzyF3AdgSOhXAA9ffvWTXZnSvJlu5tIvMQF8AgjA7GoP7NiLZDEHPQDgmn/vWQOJdjAgEYHI79atRuroFLN5ingjgYrFolykuoLpMZ2kHaelS/YCMMqqCOx71ZSOZUjLxHDZwxGFOOvPrzT49xRQ+A2ex7VHLc5pTfcEQeSQ4Ut1BBz9RTFHmMXHQDBFWMBQXHQdfemSSbwAoA9celHKZOTY9wkjxgZCAfMRSqEMhOSFHQnuKaGLIEVwqMRnI6496eyDaFAwcYBHQH/CqTsCux7RHIYDL9Ae1aljph8uN5GBbccgDoKbptuqFTIN7kbR2A98eta8bRjaSGwBj0/Gr5zohHuLHBGsgUDAU8H1+lT7yODggnJYmoQp3AA5HQE05hghcktnsM5FJanQtCdVBfAHykevWkPGV25XOBjrn1+lG5UTBGQ3CYPT6io97uxCDlT2FJpBYdLEruCMAgYOO9KkYkiYkbCDgEnj60R4IJY/OTyPShyFTaRkenbFLlDmsAjUxIxOWIHQ5qJmDZC9DjnGasNsKBUGPaqmo3BtbUSqQu0bcA9KuNyVK5na3emCMxsquehHo3bB78VzAugjgMRyeKp61rRuLiRN29AASc9ay2u/MJJJAzwRXRay1R0xhzI6IyZZiAMY6E9asx2glgLq+HB+6T/Wufiui+wHJGcgntWxbX8SIUcsOOBjIJ7VnoxSg0atpZhoXVk+UkEseua3dPs0LIVUfKQxBHUVi2l4NikjAIzWlbapGsWQwDgcA+lRyo5Z8xvrEFLFgCx7Y7V0GkXYTapUY/wBrmuH/AOEhiTguQc46E4pIfGRSRwIsDGARnB96XInujncbnoHibTbd9ON3FFmNiFdepGe/0rz66RI3YgYHT8Kml+It5eRNATmJRhQRgCufe+f53J+Unp1xmtPZx6GfLYti7ROXGOcfhWPeXZaYhSNhODnsKlnYyAOCSOcgd6pvbIxDgkAdc1PKkUkRz2u5SVGG/nVe1t1bdHKjK/UMMYrRiDl0GcxkcknpVmKEySsoiyrDAX0P1qbFaleCxEzgKNpABx2rRtISty6MmCACCOhzU/zpCgEYcA7SRjI+v0qeOARusiMWlUEAn0PXjp2q0ibDhCqgkcgdsVLbxGQgk5AODgU2KQB2JBCgdu/rVu0wxXA2g9aOULWNnTYhuUkFMDJI7YrchhjEkbld64BxjINY8HO0DII461pWcwVsBmXIwSD2zzx9a1jppYV2YvjLwJFqdv8AarRGSVW3kKOAPTP9MV5TqOlS20zNKMTZwxxgYHQY9fevoW3uSVKMAVY4HvXL+O/BK39rJc2gBdFDMF5wTWkUmawn0Z45gkkkggc1FN+8Q5I2E4AArQvNNlscs5KAZypHb+lQtbxojuTuBUEDpg9c1qkauxzd3AMMQxAznGaq7h9mZwGLEkcHtV6+x8xLZ7nFUJEdxGQ21V5wvcehpmEtSSMMY0diCuMBR1x7+prU0G4Q6jbuCUCHBUcZFZQZySSuOcYFXNPBF1EJQQc54OeO36VnPY5JxPoDRAtxaowO4kAkHsK6BYvIhBZwcjPHauc8FSrNpqoUBIAbeT29q0dc1SKzgkUHcxXGfQ1xUrylYyhLWxk+I9eSEGNJd7qpOCOQvrXni+I73Tb1Z4ZZCoY5w3AB7YqTXdTlmnlKPhiSMAdjW74Q+GEvieAEvg4J+UkAnvXp1EqaSQV8TTw65puyNnw58TjqcX2a9t2Rwf3chOc/Uf0qe8uFmJeM7gc4GO/pTf8AhWc3hmJYXgldFJbzmyQQTwM+oqGSBreZgEYpgZZRkH8B6Vyuck7MihiqNZ+5K5n30QJUkkEnqPftWfcEo2Cdy459a1JMZJZmCDoNv9DVWeEGUKUIJXdz6VnJ3PVi4mRc2waLjIOc8elUp4XIBQYYkckZBFdHY+HL3WCILeN5TuJ3ocYB6CtiX4cX+nxh7lAUzlccke5Fc1m3oc9TF0Kb5XJXOf07TUAEjKueDzyCe1dEuAEUHJxkE9qbBZm2icIu1yCPmX8zg9KQQlWJIJB4HtWqTW5xzqKeqJQSTs6HOa9D+FuiGfUJZSQVkAUbhwQMnGa8/VBgE8KDywHIr3f4a6KttaRFT83BAI68d6u12kfN5vWjSw7T6noemWBggXaqqAOAe1ayxZQAAEnqR2pLaIrAg4B6kkdqsJGRwo5PJr3KcbJH5HJ3kVygwAw+YE9R1qF7MPuOCT1IzVt0DDABJ6keuO2aBG20HAIzxk4AP1raxlzWK9lbBSCOSDg57VpqjRxkb8KcYI6j2pqhQowCDnHTv/hVhIwuVIyw7f8A16tIzcivMApRSc554HT2pAo3EhSPYCpipKn5cnJAA7kULkFAV2nqc07Ei7cgAAqTzyOakVCI84z+GKHR2KkEhz0Oc1Mqkx7Wc5PUmtEiSExlHAXBdgGJJ7f57UpUFgwPAGCPWnyII2A4Jx971HrSoq4yDu9RinYRF5YwzEgADv3pAgLFQARwQwHP0PtVgAEEsMDP40IFycHAX1FNFXGeWdhBYAgdf/rVD5BIBZQWHHAwD+FW2JUl1JUt0IGcGjaVztZZDx8pH50C5iGCLAC5IBznHarqgfISPu8g9wajCgEEDaQMlQc4zT1VeXC7TjJz1NBNxdoYliME9SKjUh0VmySeufWpVIJJzn2xTflGQRgd+eg+lVcD8eTcuhK7wwzkA9qaty+4Bj82OcGqEkqCYFGMke0EluPm7j8Ke7fKHBGR3r5ax/R6lcuQurSuACduBn1NWY5gxIAIOO/SsqKQkiRTiQdCKsLIYxl2wDyPrSKTuXmZlIyTlhkY6D606Sc+SSBuIGSQelQLI08IPQZJ4701GKo2BlDkHnFSVYl8wkRgM2GGSx7GkG1HBDHIOefSmBg8YUcAUo2hzk5GKZaQ+VlkJKsETGN4HQ0zc7W5GAZFGQ2OppNpZwA2Fz90d6l8t43JIwD0IobL1IMu1ujsoWQ/eUnp70oQuwOcA8fSraxBhyu7jGamt7NNhIJB7kioZLKfkrbud3UjPI7U8wNLLnJCDAq7IpeQEnecAZx2HanIiBcAMSTzt7CpIKbW5DAAEr3NThU2IQXDA4GeAKnMZ2kgEHtS5GBGwyQMk4oLQxIELFsEjuKTaBwg2g9z2qyw3YABCngcdacViR0iYgFsnp6UnK5ookMZJUbhvYcDaKkUJuGEO4d8damRcZSNcEng0+CM5DFgxJwcdqzky+QRlIyAcqRnOO/pU0MBihVnJAIyD609lIBbBJHbFK8XlhC7EhhnHpWQctiSJYeCQMYycnINQunmPkLtK9ADxUxhXYSCQCMHFIEONgBweevWrTMpaK9xk2JJoiVGR2Bxg+uKSZXLsXJYk4JY5p3ksMA4JzyfSmMzkMSuApwCe4r0KasrnyeMr889AV0ClCSHABzih4jvUg5GOaYVThnYKAcgmpdxMZcZNankOVxjYLoCGAU4ODigjEhJHyAEgUhJeNXJy2QTnnOKcrllwDvJ71DZIgBvYvKiB3D5sqOcDt9KViZGUEFQCBnFEMAi3yhiHJ2kAfw/WrCOhBBOPfNYy1NIscIGkBOAiL3znJ7cVRuyWZnYnYoyF9DWlFIkMSlmYgfMWAycew7mqMsgmlcMdgY8uR1H0rz6r94+uy5NU72KkZQgO2VJGcMemaYyFlBLlhnqBjA7ClmAaYZDHA4wOCKeSMgkkDtmsUz2r9yEMrMwKYCjIJ70+SVAgJQkAHjOOaRsGNiCCwGDg8AVHGwdCAACP1NUmZMjdQY0cqcnoM9KryyHeU25UDdn0q7JwApAY4ziqLMkjuAMEdRitEiSLzyuAACSQDSO5UgAjBODTC4DhQMDvjsKjLKoBI3HPAJq0iWDOQ7BQSD0qWKYJJGwZgQc7Qevtio2keSYBEyAOQO9CP8AvS4Chh/ereKOapsdZp90YlQvz7Z65rTeeKRskkpjJNc3YkSOAGJUd2HJrXAlIOFLAkLtX0963uj5HEUrTbY15BHK4L7kJyMDpUDSt5zIUyGA5Pb3qzfQmCaJApYZI3KOD+NU54xDks4XLYznpScjljC+xJNEyxEIxBByc+lQMwKHJJOfXpVeefzQyB2AUjkdxVKS7AYgBgc4BalzHdSwzkWri5DsowWycZpykbueG6j6VS88ggEDOPWpfPIjBGDJnoR0H1rKTuexSwticYDkAAev1qVFEkgUHBxk1WV4yp2oQxOTznJq0k58hVcAAcAjqPxrNnowpcokpkjDqylwB+VZ0jyKgDAIBliPrV9ixQgSsFI5zznHuaoXDxbVIU+YPlY5JB9OKz0N0rFdVEjF2AB7NntViyv5LbARjgHoD2qqwyBxgNnillTaioCQcckHpUTpQmrMynFSVmdbZ+MPsDrEHBcDdgnII711mk+PIy4ICouAVwc5J614+SOCQWAGB71bsFeORRG4QE5IxXhYnKcNVi9LHn1cJTmtj6G0nX/7QCAnMatuB9CK7C31RnYPIQQw5cHJJ7cf1rx/whFLHCGZ2IKhQCePr9a76zyV5JQEAZ65r8vzDDQp1HCLTSPkcTTjGVkdjZ36NIAWwwPHvVy+Ec4Yk4J5wK5azdwqkFlQcBT/ADrRS8cuQ5BA6V8/KmovQ82SSYk0BRSSSGzz3yKrsRG4KuTg5wR29Kt/LPIAG3J1xn+tRug3FWwG6YBzSTtuJWRf0u9UlQeueCa6BctCCpye/PWuPt1MQw/JzngV0VlcgxqOh6j3FaRaTsc9SKewuoo0kEiqxD44waw5InDFSxCYwFI7+uetbly25lO4KSDk9RVFcbnUrljgkn0rdMyV0UDagKGIBJOCcf0rK8UXiWWmmMKMAkhgeT061u3TpawtKXAEZBIJ615J468Qm4LuHIRSxbB9enFevgKLr1Uuh34ShOvNJHnnjfUzNK4Vsk9Qe1cFeO5CgKpcnLMTzW3r07T3AYNnPUnt71iSEEAA5I/ir9owdCNCmoxR95Sh7OKTIA7FsEZJGT7VGVxICSSPr1qe1t5JVV5UKEMSVz1FWUgTciAkMSRkjOT2Ar0U0bc6iU/sxYZAUHt3xW94dhMM2QTggAcdTTLbTRFPubADDpjqa6SytkARgAABn60aPYlYpRZ0umZ+zKCwVs4OMc+1XEUOx5Bf0PpVHT8klQAAOTk4ya1I4ww4GDXLI92jPnjdDIIwuA3Kg+vQ1YgYpIQQR6HrmojbBmJkXcww2MkCrmUcLtXaTzgdj6Vlc6khMiQEAEknmmAPuIIYA8cDqaflVcjJDYzgUk4besgyDgDj1+lNepVg2t8rNgqSBz396fgFWAGSDkA96a+5iiMdqDn8TSlRHCQpLtkncf5VoUPlyu0uQSec9cD0qlNgAkMMnPU9KvAkIN42seMEdPeqM5LI7KpcAkZFDRLuZ1zKAACAMErxzmqUk4EoCjgfrU1zMpUqVyyjJFUTcDI2nB78dK6aK5tTwMfifZrlR0EV0MIAD0GCPWpS7yAE4BGSfeqNpMGUbSSQQBgdKvtIyMCFBBBB9q9JI+KqbsFkcwIXYeY2cgCmS3LRQGQvtC8E4/Kq7lgS4JHFY2tav5kBiVuABkY4JHfHrUzfKrmuGw7rTUUQ6rrUk6EgnYex7Vzctw+cltw7e1JPM5G9iQDxioTIHjAJAGcg4615M25O7Z9vQoRoxSihsgKksXDE8kAY/CqkkuHOCMdh6Uk9ySjqDk+gqnM0csMEbkJIXJBBxkjoM04xOtaEkzE72BwW5NVmnVmAB2Z44OOabIWwyk4PoagZkdQDwMbjn2rVITZadzESoGSB271RPy7nI+Y5xzRgoSVfIJ7npTnQnDAAlRuIJxkf41aRmxvUBQB1yeegphjRo2QNgg5OP7tKhBzkZHUe1KxKkAhQG5BUcn1FWZsIyJUBBwFGc9KaGKbgAcDvnrmhSGDA/OCcnPTFEgLRnBwDxgCgka+xlLA5YDIp9vIN4ZsBOAOe9Nhj2LkAHjnHelQAzBSOM07GisbNoBsySeTjFWSgyQBwwx1xj3pbSMBUAIKY5z1q3JEMEAglhjA6is27GiM+OExkFgDgfxCmeScEg5JwMe3rVi4jAUAEgjGc0sTeY5IYDICjsBWfMapi6fObS4JIyGIJz3rutLdDkpwgAI9vWuAEYikBL5bnFdR4e1EEFSSADk965az5onRTkrnaIqvEhWRZQcn5c8exz/SoLuKGRVBGwk469TT7eUyQBQoU7i2QeoI4GP8APWklhSRsEHCnIBOTxXjyizrWhmy2Z81kQDKcnHceue9MYkEgJuJHB96tXkIU7VY5Oc+44x/WqnlsjAkkDPesjRakUoG1S43Hvx0JqGU7pkXgHncT6duKlny8oUNgHp60LEquTgEng571SYmipcgEkKVJI4CnvSwABkR1KMMblz0NTSWwYkhcY5z60qKDIjFcJtwWPGDngfU5q0zOSR1PgBvI1+3nfgodoIPQHivr/wAN3UU+nWzpIHZhhlHQY9fzr4osLhrC6iCAgbgHOegzX1T8L9bjvbCPD5JwBgenHWvzfiuk58s7n5/xJhnOKqdj0BgobJAY9Rg1NCQMDqp6jNRtCm4gEEDjOaYZEXCjgjnr1981+ZvQ/NGi7I5bnIfnHAxgCniRPKxkBc4PHeqYnLcgcjoKcknmKUUgnODz1NTzhYuNjaQFDNkEMf8ACpbWD77kck9M561Da/OpRQTMDz9PStSGHaqNkBiBkEdD3HvVL3jORYhgRUUBcjgjI6VM+AxIJIPSmxMTnjJ9qQupyQcc9KbiYMHG7tn0xVSe3LxtkBlwV+YZxnv9aurtcgkkHvgf5wKRhsJBwc9fepcRptHO3GjRohIjyFG4YHWkFlM2SDgHGAT+ma6AqrZGASBggiofJbkIwU53fMuQD9KxlTuWqj7mKVOWQkjHGT2qheWSSqNwDkAkEn+ldFNblSCCp55461XuYCApbAI6YHSsnSaZopnN6XpYF/C6kKAfmJB4BruopAEBA2p1GRWFaoIZyTgHPBFaLzMqEBlIxzzyRWseaISk5l97gjIIIA5yKTzwhBJ5J9apR36qAC5UdCB3FRNeRqDk5UkkAHn2qnJ9TPlNQXRUsMg54ODS/ajgDcQCccdqx0mZ9zRgZA43HAP1NPN2GOScYOCAKlVBcpteeCARz+NKboKgy2D6A5rnLjWorVSxm2ZPQ964/wAR/EiOycxoHYf3l6GumHNN2ijWFB1HZI9KvNes7WMiSeMSjrGeCR61xXiD4iW6TGFBlAAwcHjPcYryzVvGV1qDSAtIkbdcMQSPQkVgSXU0yk5yw985FenTou3vHo08DFayPQdV8Vx34MTgFDySx4I7CvOvEGhw6h5pCqw67SccU9WUoQCVKjhSckmlMhEgUnkiu2lelK8T0KdKNF3ieZa14Kaa6fbCEHGwKCST9K5Wbw2YLgvvIHII6ZPqfpivfZLZJcAhQwGc5rA1Xw4LpZGI8sr82VOSef619pgc9nBqFZXR9RgczdKSjPY8hlhXaIypx12juaGJj2hYwD356Cuo1fw+Fk3ICUIBbBxisE2YgIBGR3IJOPxr9Aw+Jp14c8T7yhXhWinFlVztw7j5c/KPeqdxdFxuClmHBUdvetK4jTBKkBMEgnvWOAioXeTYuAuCOQSen512KVztjZ9ADvIpDgAk9Ac0IMOQCT2wR2p8JCuQAQBxz396aCVkcgE7u4HAq7miQhhYklTjjg0wwPCzyMm1yAWHr71LkhgCMA8/Wl2mVyWPBAUk9h2qS0miGREdVLHC5zxUZRIsFIlWViQZF5JHbP0qRsDcn3gDxgcYp/lFQG6cce1NMpEM2ZQm8kgcLz2poYxKwyMA9e9TyRhlG04BHao4SsLgheRycjOfwqeYGAiMwZQQGA3AHv7VUZf3ig84OChHBzVmeQPuBO0EdQcYqIZRQFOT3J6mqTIauU7gCEOFIODjJPrVZ1V4yWGCB09/WrdxGJFLHGScYIz+NVnGGwwx6gelapiaK8WdyEgEZ7irflEcKccdfWoAgViQMY5ye1TLPICAigkgg7hkD3q0zCSaHSsfLKPyR1PqKzNQgjUxsRgjjk8HPStYymVWOBgDHpmoJI451ywGRzhhkDFUtTB3OamXDgBcjpn2p9pEuWccgAVdvrdy4dCAAM4A6/jVBnCAsMg56DpmtUBcgCLO8oKs7rtKkfd57e/vUuSmMHr+tUoZ8YLhSx4JI71bicMpOQMHg+tOxpF2LCrKI2UPkE87uv1qflghdsADJFMXYSSScgdcUqsFySMjGcVDR0RdyzbgO4AOVznbnqatGIbUycyr1J6GqESmVFaM7SSOD29auo+EOQSRxWMtDWxZDfIxJJI6KO9PeMyRHIIGM4FV1kIUqxwWwcd6uhz5GNhBPIJPWpuZyRkSOisgZNxJwQe1RzIsZDIox356CpbqN2zvQEknlR2qIodiKOSB1znP1qkyGIrxGL5Q28k5Jxz6YpjpvTOCAD6dac8JVZHBC9lIPT1NRguFKhlCEZ3k8VaZNvMiaM+YCBkKM4HGfamgBpHVxsUDcSKkYEEDdk46imKflVmQGUZG72NVcVxVB5QHDY3YHpRvdWQng/XpUgx5hYjCleT9KjXaw3E5z7dRVN2KTL1rqL20pZiWB64rpdP1hHCAsATxt7/WuNOI2BB3DHWrNvd+Rh0Hz9MVjJpmqnY9EW6WVVJXcF4/HFPkU5JBBOACoHQetczpOpzGIq4Ck8nBz+NdJbTrIAynjABJ71nYpSTIZfQpjAwQOc+9V2hDTbFUKAMhsdKuSOVjGBgSMVJHXI7/AEpjKVXJGAep9aNik0ZzxGSMxA5LOSWPWoLi0gJKuhYDoytjFahhAAKKMdScVUEZYMXAQDPfOfancDFvY0i3DaSOoIGe1UXR2B2rtKjr61rTo75JUhewxUEqBICSCcDJNILFIAbQWPLdcVE0S7nJTBHJPrVmWJlVXJGzIJHbnoPrSPE/zSMuEONoHamm0Ta5UezgdwChC9duepqrJZkAoDx1yBWi0jhiAgdiBwOwpu4+aATg4wAB0p8zIszNFkDGQkieYpwQwJOO/FOGmsAApGe4z1NXxEkbSNswfvNJT4g5G7ABHaqUpMhoz3t9gIEZIxyKi8wrsQBUC9umM1sFpAGC8Bhg8fpUS2AuJghGMjk+gp8wW7mloEErfvXGxM4yV6/jWtqN75ClQ6s/YelVbi7h03To4SrSeXwcHlh2xWNczG4wyHA9D2rNxbYomtJdkyDcAnAJXp2qxFK8agIFD56HuD1/+tWXYQtIqEjJBJ69a1UtQ2TnBUcjPX6VcYl6IiJMshA5J6/WrEFm0rlkBBOMgngU6C3J2tjaccqOeatJA8MoOSMDoD1zWmiJsuhMkEaZUMSuMZY81mvIolygJVTjntV7e53hxg5yPeqbRFJiWIEZBODUtgoocboiMkEMGGMDqK0LWeWQKQAUZeOOhFVLS3ADMCCDkAj0Na1vCqQxqgxtGOvWoTJly9EOjyB0Jbn5e5HoPenQquwkKEJzgehNJuCTAByHHKn270iZBYE4Oc/hSaI32HyFYTliMYGeM81QuA0vBJQE+lW2kLSBNm9Su7dn7p9KSQL0IzkA5z0pWLTsUCh5AJGOAR6+tSsDFEzgEnByRSlGckKNhAzuzTr6UQ24DenOO9MbmczJI0zEYAIbAJ4zVIqTIQeST06d+v0q9JsdyEDYU5LHpmq89urNkHLYOSPT0q0yeYrzRhAwJACnqO1Z0gRmJRyVboQeMetaVxGwAIYkNySe9VWjMaOMgA+lXcSfYqSQqCVJ3pjrRHGioQATxwD6VIQHRwpwRg59aSWNigIIByGz7elLUBMIoGCASPyqJyFyWBPTA9KfIhkwVABXk+9QyMXcDaADxkHNIEgRGdDscEZJGe3tSyYWUBidp+UYHQ96apCrknHOBjvT4EjlmJeUoxGTuBIOPf1qzSJYiJxs7diO4qbz1hO7GSARyKhjUDcVAG0cfSo3c8lQOeuaLljbhow4ZwNg5HoD61VVRGxCEEZ3ZA60qzoSBKCAeOBnmkUEByjcZ3EY6UyGI7DEpIB3DKkHvVjS1Ec8Tk72cYyOx9KqZDA7RhF5xVrR58XACoMZJJ9BWkZWPPxKvTl6HY4CrH2JGSKkt9QXzgGG0Hj61SV2mDOW5xgD+tFrh7xA4yRlgeozXRFn566d2yfxjhdMhZDgs4JUf19qw9PEnls6soZuMMMjH0q14inOoSpCCVCHJA74NVy4jZAgGwADgdSBUTSk7nt4Wc6FKyJDAYWwxBcjrjpTyXVASdwqPa8oErNg9RmpJAzqoBIC8/Wp9jc6FmU4Mn8tjEHwBkZznmmRMrFWZsuBjAHWoI7yJJhEznLdyDimmcpnBUtzgkdKj6ubrNpLoX3nESFmYhAOaWXUAiqhMbxjoyqAT9T+NY1xdCWRdrBgeBg8e+ffNRE9AWyeRxQqKW5E82qv4TXa+jYgxkmPoPw75qs8x+cqTgnO0nNMhCG2SUkbFOwbe57j6g0xUDuyg5PXd2HtWkacY7Hm1sZUq/ExoYMHJGWz0B61AH3NucMV6bRwc+lWUjiMjCVGZcYKjgk/WoBGpYgsEzkBRyRW6OBzKRidlJJwSSMA1TugpLgkhsdPYVoyRsqgA9Tis2ZCshUDJA6+tXa5tTlroUvlACk4P8qtwZTAByTwPeoRFu3HIHY+1Oh6gF94U8ADofrWEkfQYeWxKsjROEwWXk8nPJpyuGkBAwDwPWnAFsOMEg8596jhRjK7FgVB446fjWbR60LMtLIMqAvI/i9KQg5c92IJ96axKqSASAQDjrj6Uu4hQSSBnn3qGbJD44zLgAc571MUG1lzxjBI61EinICsQCfyqeOPaGJY45GT3rF3GMyPLUAkdgCaQF0QhipJPGD2pfKKuAjF1xnp370rKJ9uAM5x16U1qO6JbRieM9evsKVpTuKgEjrn1quJGiZ0UE7SV3dRn2PehpSZAScDH05qkK4uQzBRlT9O/rRNhSw3kjHOO1MeRvlIOAOBjvTQVdiQck9TWiLQ5QwXfklTyc96mJEIUogyxxye/WoAxbIJIGMYBppXOASSQchc4pNEkj5Vi+BjuQaZFKTiQNuOOPcU2GRg5XGPQ5odowV2kliME5qLDJWkV2Zzz9epNMErmQnA8rGOec561HI5WRGGChBz7GmF5BkYHJwMDg1SdhNFyyt0uby0iUgkygjZ3A/pXq0MAMas7EsBg9K868IQRz62wf5xHGGGB0OfWvR+CmTwo6c9K9PCQ59WeXiNHZEbOqA7UZyBnaO9OtleQlScADcQe1MUtliACCfvelW7Zc5CHk9M969uELHBJ2RqwxxhEbGTgAY4wKbcR+WPMYhQeKmijDFFbCgHjtWRrl6FR4FcM4PO08gVpJ8quzza1RU1zMy7u9FxKUBJHQj1q1ZLvWMgcZ2nPaspIDkgk5Yg7gM8Vt27Daq4L+gA5JrwKs5Td2fG4mu6rbZcchgCCARxnFLKFABByO/vTSjqqgLg43EY6VHcFkIAIUt0J5x+FclmeYZF3M0cp3MAckiljmLxgg5fHI9Kg1QASlmOCe1SWygICDhh39atI6ItWFt5W87y1UkE4J9OvNbtgpkwQ3zKcnmsu3UJKZGO04wc981s6fCItoUYRhkHGOO3FOwpWNm3OTgAuQOmK0IQWU4QKcc5FVLNQI5HQYlUjAI6+tbFphnJcbTnGccn3oORlOQAghVAbGAOnNEaiIEkjJ6VauWVRkqCAeSD0qpIwcjOCR0Ipi5hWAAYk5DDG2i3DR/M4wSflAPb1qGOXEhVwCOcHPShpQScAA8jJrRGcmS3M4WQdz3OehpyvtUEnJPOCetUY2IZix3knIqyreaQNm0YycHvVWIuNnyMlEyc5wO1MCfMC6ENjIOOPpmnysYwDHyehz2FAd2G4ksPQ9xQ0aLUlL+ZkFCQR29R7UgChiCDkcADtTRMGwFJU9uxFEshChVQqeAzKeo9cUCsR3CAIcJvJGQAawrjEQ3liSOMAdTWvIXuCoX5QDg57CqF5ayKBgBwTjnjj1ppmkG09BbSUXMZJcsR2Azg/wBKtR7NwUhgeGx71m2Mptbh0AwrHOcdDW1uDLgDLEcsBivpcNUU4pH22BrKpBLqKjhwyKQvY56gf0poyzASJkDgEccUoyJAcAA9ferKoDGrk4PcE9K9CJ7cWVLWEOwy+0AlQuOMZ61rtaRm3dcB2A4YjGDUNrErEkKQM9cVbbcQEJyAeg71drmjVzl52EDlGABLAlj6DrWfdOqygk5Uk7ea3tXtlXLlORnGe1Y8kSuhcgE8j1xWEopM82pBRZSkUtuOAFPIOetQsqtG4LkPkcAfnzVkxrkqQygc8nvTPIQZyCBnIIPWsWc+xUNsA5IbnrgntUFzEAVYHbg9MdTV/wApSwJGVHRiOlY147tMpD5KnIrNoZLcTNCAhIHGeO/vVJmdUJY7oycYA71bMJdAXGWb5ST6GlisyssSIGdZDtZhyBWDiVdIl0K3nuGlaNgYXO1lBzg+lddBEYoUUEkL2UdqfpmlWum2KLBGAckyH++Sep+lPVXVnZQQgX5W7gn3rBx10MZVObQ63wrfedbSQSAMmQdp6H0pNV08JgwZCknfmsPQJ5La9jfzMgnGGOAT9a7yOzS4QAlcstcUoqEuZngYn9xPn7nn95ttXYCTc2OF71iR6tcX9w0cTmIKQpJJ5HcV3OraB9o3RI/khjgybQSPeuF1nTz4cvWdHM6ZABIwT74q24y2NqNeFRW6m9plnAJkMhbIII3HJrvdMmhRSAcDqCe5ry601NJ2Vg2HIGFJ6VuWurT7EVjgE8Y7+9efPCSlLmTMq+FlUd7nfyOHjGCAScnntUH2gAYIJySDnuK5iHWZEIV2B9s1dTVo5MBn2Y/Ss/YShueZUwsqeppkeWxeMkg9d2ODVU26Tkbj8ozkUo1GFgAHABGC2evvVLVNagtYmKuJXU4AIxnj1pOKMVTlfQNS06K2tRIY2EJGSyjrzyM9jXENq8lhPLIkkcoLEcKeB2Huaqav4lnumkQyuACV2hiAfTisfTC8+p2qOWAaQDaR3Pf6e9cNdpfCdlOm4r3z0DR7y61iRVcMkSgkNjAJ9K6GPTwGUkbiB1NLpenRabbokTs4xubfjhvb2rRC7SSSQB1I71tRTavI4Ks7y93YSG2iTICKBgZ/xq/aWtsxICDfnkg5yPSs6UkDg454JHT0qSznNs5IJJ7H1rsUY9jmldnV2llD5QKqFGcEAdRTpLCPzHBAAHTHYVQ0zUAxIckH64xW2I4nHmg4OOCT0FbxpRfQ45J3sZjJGkZAIG0elZF7M0UEjr8xwcCtXVlOC6HaF5IA61k+Yk8bLgMGBUEnGD2NLl5XaxvTjd6mNFr2Pll6ggnPSpxq8crEAqVA5U9DXN6nGySEDkqeSOh9eKot5zAGNtp45rq9imk0e/HBU5pNHcJfRFACQCQccdTUMl2ASSAT0weK4uK/uY1cOxLM3BznHp9KtDVJCAGGSOvvWEqUlsiv7PfRnY20ivuLAA4+7npTjcmIADABPFcnDrDhhswdvBHtUp1qSTJ2kkenas1CfYX9nyOjbVhG+HAIHHHah9UTcHUArjkmuUkvZXO09znmmTXMgQopYAntWiozZccvvudUmpIZS24AEdc8Uk+owsFG8gZ5HTmuWikcuAScfWpy5kI3YIx1rVYTm3No5dHqzR1K+t7aBCHBlfJ256YrzvXLgtcly54JbntXUXcRPLkHHQ+1c1rMixuQApfByPT0qKmDionp4bBwpvTUz49SmaPacBepA7n1qb7SUUBSCcZyO1Z8ErSnaiqAx27m7HtW3DormAFhh8ckdCfX6V4tXCSfwo9J0Yx3Rnb3Vi8gZy3O5u/v9O34VZisRfsYUjwVAZgpz1qSTw/OELKSc4JBJ49eK19Dhh0dJQEAaT7x9a444OtzbGclZe6Zy6DiJgUwPUHOR/Ssm6sltrkCLJxjCkd/SuvdzMzsnC+g9Kpy6b5sokIJwQcDqa+go4aCSvuVCb6jdNtRGBkZLDOPStNIzzjAGMnJqaGwYKoA28dO9Wl04+WTjIGM5PSvUhRjbQHJM5nVbQzAbFBJPGBzzUdloTyujkNkHjtmuwjsE3BguSoznHSpjHFbAEcHGSMV0KiL2jS0MV9JVwQwIUjBwO9YWpWItHAQEg9x2FdpNJG0YJODjcV71y+uShdrocEEZGK6I02uhUJybEsNOjKK7Ork/wAIBBH9KmaEKSJCXGeM9hUsLhbeN0y4bAYqOh+tZ2rajFYW/mRzCadSWVV7H0z61XKx+9KVkwudPiffKixo6qSS3GQKxP8AhII9PLyQFlkUZDL94D0rnNR8VznfEXIOT83Q59Ky1vSm5lZiWO75uoNeTiMXGnpE97C4CbV6rNm91uS7R5WAJdyzHPXPQ/WsgukkrBAAR1Hp71E7CbLjgkd6lt0LFnIxgDLAV4NbESm7tn0dGlGkrRVizDFuwMk4rRt8xmJsYKnI2nv71RifcSDxngADr71fgQh1YgD1A9K4XO5u9S2CC5fGMjnPvSSaekoIYZJ5GakQGN2CAEEjg84qxkiQRg4zgkg9KE7nPK6ZiTaMVcMT5gHQAYIHpVMwTW5YPxhsgA87a6sIAzBOh67scmq81j5qMAFBJ5OOR+NUNSfU54REyeZIZCRkKC3Y+oHB6dcVLFdIco1sHI6NkgirVzpUqAFThR1JPPWovkSRywUkjhemfyqka6MltwXYRA4DHJz2q1CBPiFwCCcEEdcVUgLlkHlYyfvA8D061bsA6yOWQO4BIyeg+tKRnLQ7Hw/aLDEoVlG44K46f0qh4nt1S/kiR1wv8S52k9wK0dGdvJQk4VgCVrO8UOQ2AMFBuHuD2z/SiC1sYRbcjn5y5fg4H86iaUKzKeSRjNRhyWMjPkgEhc8f/rqMTh1UuuDjOMc1UonZGLHhgpDs2CB1NKHeYOwck7cKvqc+vYYqpPKRggZBOMVb06IXEwVGwzKQF/nWV7Cn7quxotAGMhYCVlCkjnIGSOfxNRrGURlJ+YEkknke2K3JNGeOJiVJYYwQetZt3C7KwIwx74wT9T7VtGNz5evnFKm+WGpgS6m1vuVRkjofWkg1gIHEoykmCy5wSRRcwNuA25BOMgZ5rOvLScEByCM54XFbciSuLD5rGs7S0NkeIH+UKqhTwCT3qKS+a4JL/Nkk8msDmPJHQHPHr3qeO5LhCTtGetZux6ylzamxG+8AEAMD1z0qfc6MMknHt1rNtZCqswGT6evvVyOY7QzscYztHf2qdCXc1LSRRlicg8bSCMe+aswSn7QQBgKc89DWXHOznaFwMZCk54PTmr0Mjh1LDIxgc9MVNiLm7bykoWBUHGcHuKteYGgBZ9oAx16VjxsSmScAjG4HpU4lYKc4IA4OetPluO5XvIR5hBb5gdw96p/MWIYgnJbAGMVYuGJdSDk9eKrSYLEEEEcjBxzUONitxq7twJ5GeD6GiRRuLlwABge1RPKU5IyTzz3pNhZWO0YILfhSSE43EHLAlgTnIJqtPK6synJBPJ9KnkUEqwfAA4Aqpc75iSQChPBA6f4110JcrsfP5nhlKPtFuihcAmJgWBOcYx1FZU7iQlCnAHetS4kEZJBBKgg4FZcsxmkBAAPr616KZ8wolTYDGXyQRkY7GkxvIByAefpU7pGrO6khsZK5zVf7YeCADjuOK0SNFctRMMlNwBAGT61M6g4AQADrjv71RjuAxyowMcn39KlW4LEgnYSe/cUN2NIpsLtjNbugRQpAGDVKGxEO2WUl8kkMBnB9MUk975s7IFKKMgD0/HvUkk4MKgJhjyQBjJrO50R5kQuiBiQoIB4GO1ULqZ0cFgACeADmrVzeGIhimSOoJxkVm+bvYs6ZVTuwTTvc7KTl1IcGMtgsR1Az0p9rMWmAckAHJWmSSktkDPBOD3FOto/mUkAEYJB7VLjc9FVLI6CKa2lB3glsccU14rFkDqxjA7gd6rSJGjgA4J71Ru5xDGyRkmMnLcdxWcqSYo4lxehr2/lI4Curufer8UzsxRiHYcgAdB2ri1vmkYFRtIPXvU2l6tPYB8uZZDIWDMe2elYSonp08WrWZ38Ck7SVABGcEdMipliDkKqgDrXPweJFuZC0jsZWPBGAB+FbNveGUgI4LkckniuOSadmjtU1PZlsSyrlTjgcc8CpXccSAFnxzz3qsGQxsFbDLyQPWp4mibY4GCV+bJzjFJA15E6Dz+A5ZccgdqewEchUjIZcg+vr+FQIrqAQcg9x3qaa4jRVcsA6cCq0Js2SqioyqMgtzirtlbpLLhjg+h6VgRak7TAl8oxOAR0Na8EzvEoJ8snuozk9h9KlxsbRpvqa0TgyhwQUHHIqZ7lQ5CnJHBOKzg5ZVQPgZxkdql80EjacjkEnvis3odKh3L7szxhgQDxg9KlW5wQpADHGD6VnJMChwc5OME9KcxJYDPY9qVx2RZJEbE42uWyxz1Pr/KrAn+U4IJzktmstJSIwXJ54Ge1TLKwLAAH1B5pqTJaNBJMkMT1OPqac04KkEYJPGKzzOFGQMHPT0NSRuj8BuTycc1RFkW1l2kAAke1V9Xsnls5XQEkjGwjqadYPmTaVIBbgmugv1iXTXZ1DArwTxg1rC9yHLlZ4NeQq13KWGw55CngewpkEDk4B+Tsa3NTVTeloiAckAAdaqBCrEkYcnB9xWs3d6nTGroNteGIPBH61orM6RMyDJHyn2yKqhY1wQ25unPXFTQSxMrAnBHA965m7DlO5ZW5dYkQMQMc/4Uv2h5QUJPB4PSqysrMACc+/SpntkZijsSOCVB6VN2c7aJo2K8liVwRx606CR+hO0g9+lN5dDsAAPPShDlcA5xyc9qpGDfYtRgszKBgkZLULv5AGQBnNQRTMVZEJIHQjuaUGUPjeQW9O9VcyZNAQVIJwR096lKcgHIXvgVAkReNQCQASCO+O/Na8do6qpUBycZBPanqwuVLe1LyMJMKuPlPqa0IYEVAEQpgYAY5P505IPLZVkBKqSSB1FPhtyADIQGByAPTt+mK1SHuLGoYgPkDGMe9K5KcIPn4Kr0H40hwJCjEnOOaewCyA4JOMZzWiRYogL7ACBzlgT2x/jV6Aqq4JII4HFVCC6k7yG7GrEQLAqTg46+tIDRhlcEYcDoDnpj/GtCGbJJJ68DPYVhxKcjknI79KvwSEEDAyTU6iaOgsLoxOIyiSRk5JbqD2I/z3rXSdJcx4IIHBJzmuaimZDkAE+wrTsb8uwBAAIwcjpTSZkznfHPhEO8lzG7SCTnBGM4615nqFv5Y2sgViAORg4HQV9BxTrcxOk6LLEMqOeue9ed+OvDcqoJbdBs5JIGTWlktblRl0PGbqIB3O3A7nFVZYmcbgQCeMgYrfvbdopQsqldxwCRjJqpJZncQQQF4+tPnRpuZqqFQkBiIwNzN/P6VPph827UbdwLADANBiZt6hABkcn/Ctvw3agX0RI3JuBKZxuwelZykrGFRaHqWgXSWVmnGwquAMCub8S66ZGnIyECnJAyfwrVjhnv1W3gibLHllGcCuw8MfBq61aSG7u4jHGMqoDAkj6dfzrGlJU37q1PBr4+hg1eo9TyDSNBufFDIkCSbzgq4B9e/vX1F8NPB66PpaBkCyEYwc5yeprofDPw8stKjUpbggHAJ+grtLSwEKIAgAHBPrXfThVm+aex+eZnnU8c+WKtEw5tPTABVHAHR4wQD9DkVzV/4KsNTkdntUSX/npGMH6YHFeh3ludo2qpfOOvBHrWWluMsMkMDyK6JUlL4keLSrzpO8G0efS/BzSZ2Rw90ZAQSC4Cn2+lacHwX0aVwzWxUAFuZCcnHpjmu3tIS5YEEcY57Vv20DeQHJ2EBRhR973rP2EH0OmWaYpL+IzlND+HWm6SyNFbRI3HMa4OKp+L/D6Q2juI8lQSCR1/8Ar16DFbggnHOcg/0qnrGnjUbMoUAcdUJ5I9jW1KhTjK5zUcdU9spzdz5N1e1Md0SW/enkkmslVZZG4BA5xXbeMtMSK9lyMurFW2jjNcWyBJC7HG0EDnoK5MRBKeh+uYSoqtKMkWbJGL7UXczOox6AsM/pmvpPwTbRxadFkYJwQTXgXg+xGpajAgOxSdwdvbtj3OK+lfC1iINNjkcAnB+U9vesaCcp7HyXEdT3VFG/EAAMnIPYdqkRBuyTlcY4oRQYwFXGQOfSnYOwsSCmcYA5zXuxPzlkZjI8slssOp6A8+n0xUkERLkBsg84OOKSZGcpwAB+uasQRgNk7SwGTtOeK05SGxGiPluAxR8YB9DUrjCBgCAMKeckn/CnhgXJJyw+UHHH5UgQhwcjPYmnymZWZdzISu58nHJ/HntSKp3Dc5ZAchc8ZPU1MyeXlQ+8Enk96jRCMISrAddvIx6UrDuWYwHCoTwDkGlAGSpJUg4AZSM/j0NSKgGCq4yM01sspyxcDoG7CqSE2MI2sQQQG9qFjAJAGAfSlUuSEVCR1LZ6VIASxIwCOOTjNWTcSNSfvZAHQYpGUvggED2p4YgnIyw6gf408hVcg/e45A60guRJHhCASWxkZPAPripQhGMHjoKbyjhACSw3celSDdGVCnC4xgjNNagPVMoWJwVbGCOvpUcaMFYOd7ZOD3x2FS7H2Ag5GeeKaq7JAxJIxjBNMBFOwkg4bkAjjFDIRjdwcdu9KAWLggA9VNO8oFRhcEHIyc8nrz2q7AfivkJkAk9wKlFwBGIyMjOc1APmcuHBHtUts6O7huQOc5718vY/oiLY5EOUAchRnJNWQ4BILFxgDmqwciMkLgk4B9RTgSVBxgYzSepsmadtcKqFDuDAZHHGKEmD5CjIPH41StXaQAE7ABzmrlriZwgIUAbsngED39faoaNEWLeMSIWZAArbc55P4elWJETcAQCB1PSq6YMoAUlTzwKsnGQJDgYz9BUPQ2RIIolQEJz0z605ITIR84KDr7+1PhlUAY5QDjPepmkDM42gMACVA6DscVLNEmJGqRuCCFyQoBOMml3skpUKpiJ25J5z/hQyIoUk5Ocj2pcFoiWUK27APt60g5RHLSbgAAi8fLxkfWnRFUcSuobOQFHbAqNmUMAjhhkbh6VMzpghSD7GgXKOjweSAo5OAeAacqo6nAy/Sotu5cDAJPOewp8KAHBIJxUvUaiJAAzoQSApIIPfFW1ty0nK7h1B9aaEjCs7HG0ZAHc1PYSuzBSdqsMZ9Kl6myQ6O1JjORg/yqz9kACBQMn5vTJqypEUTlxvKj5QvVj25qJRJcRoXwjjkqDnFTZlWZEyOjnBALDn2p5gIUggO4561MgEjAuCEBwR6092QSO+Qq5zgc8UKNyZOxH9n3xAAhG7AnFTRaQ0YBncBTjBjPJ9qs2unrcMhcZwQwB7HtWp5DykoOAO5FdNKjfVo+TzTGum+SDMCazHJ3c54yKqNA6qQTlVOdxFdBJaEggFmK9SRVKaAkMp4/rXXyHyrqtswZYoymCAVPQNTo9ixlAoA6e1SKTOEJTAPTvTZUG0BThhz9Kzd0aJ3IhIXzlAiKOAO4qeGNPK3ABZQeM85FQzbplBLoXIxtXjH4etNhUxkh23H1rNu5ZIxDMwBwR1A71DETvCAElepYdacZQ0ygrs3fKD1zU4gZIwzMpJO0cYyfrStc1iTgggKM8Dkiq1xt3lVyUAGAepPepELWxAJBIPQc0yYGSQyBgCTu47V5tVe8z7PBxtSVinJcFclB5jqMLtIwCKgYvwxXOeWXGcmpZFVFZyMAnBI9ahcsgKK20scgg8iuex6iQwoApAPHU896YsQZAAcEHOB1NAOAwfADHGPWjyhtG0ksT0HrVxQmI8hILZw3QVSaUI5GASRgmpZJN28I20g4OeeaqyOAWDRk9wfU10IhkcuEbCjJbGW/pULM6O4ADn7oJ6VLJKCyqBg4BANQyOSckYI6471qkQ2OhuDG4B4J9D1NMaRTIAW2MWxuYYAqOR0TJIO7qKiZg7oAHYnltwHA9a2ijGdrHWaZIXCqArMgCkjjNdxoWlQS24IYl2OSDyAPrXmOl6i9qpUtvUn7wH5V6b4Ou0nRQWIIIBUd8152PrVKFNzifK4+lNXlHYk1jR5hGWiBKjkZ7muJ1iGUAiVCXwWAHNe6S6aZLZAA2TySuOR6DP5VyOv+GYi+Y4pIXb5sHByff0FfLUc81tVPKwtdQlaZ5FGxG/5WAXg7uMmmRPKwKMQVxyMAV1Gp6KYZHcKdjHCjb0NYclsImAUZI4Jr6Sli41oqUWfW4edOa90qiBmQkjAzxg1IzMMEDLU3EkjPGSyoD2HepdjoikjeRxgDt710qomenGwQE5c4BOOPY08ThyA3ygnPPrUUSlXAAILd88AUskZdyAAD29qL3Nroth1dSQcDH5VUmXDAjkZ6CnCN9oLDI/lSDAJUncWzjAxilclsguc8MGC8bRkZ/AVGcyEgAkY496sNCZcKBhQevXFRN+5JDHA6E0+YybK5jPDqSCp6ehrf8ACul/bLxGdsqMHDDj65rMhheadI4k81iRhV7g969V8J6EkKgFOmDg9QRXiZpi44ei1fVnnYuuqUDptL09LaGIMOnYDrnp/Ot63hLglWVSDwDzn1Ge1LaQI2CwyehrRS0LYVFIHUEDqK/JK0+aTlc+IqVE22MKkSOQmVbAVAeg+vf1pJC5yAdpOMY7GrqQAgHPPTpUcsfyMwQsV7DqfpXnyaucrkiGMsR3D5xkHtWmqLuQADLDdn1xVe3iKAuwJB7KMkVet4cw5cYOeM9xWEtTNshnXcAQoBBByO4qeFzCoyCDjAHtTmjCkAEY65FPWIOxITcvAAyevrULQhskN4Rb4LFQxAxjk89KBCzyEYJB4OB2qaPY2cANk4DY6YqlrF49jA8iswYgnk4wa6qS55KK6kqPO0kcn421yK082NVLqCVxnBIz69uleI6/qSztKCGCyZJB7D0/Suw8V6nLcTkH5stk455rzy+DTTkksSCQc9q/XcowsaVNWR91gcNGhT5upz2pgygoFDAdjVe309rhiApx0OeM1vpYlpM4yByTjnFXo7QIC6DOQMnHavsI7F1a/KtDFh00iQKQSox1NacenxW7K4ByPujGQatCESIoZTkHJIqZYggZxuIA4B7U2ebKvJvcpLCN5LLkk+nSrUSGMYIw5PGO1NETPgEHDcgjtinyRgFQQQx7g9KQ4Tv1N3TAHwXAJGME+tdBbKRhcZHUkDpXOaSwYhACSOfcmuliAZhKFw+3afpUTR9dgJc0Al3qMlN5PA9ahucJG4OQxXoOo/H1q6GO0lThQcDPXPfmmrFviIlAZ85DAYz6VztHsxditDA8ah96uv8Ad5LD3zTmcswKg8dsU+TOSzkElsnAxyT/AI0+VDF5QU5LA7jnOBQrlJleRXGCSST0BHSja4YIhyvDZx19RUpLKybiSRnJPOfwqV8l2YEkAA5I6CqTY72IJEPktsIds4wTVe4AtY+ZCEJwQP51YmyuSDgDDE1gazcu4wNzKcgcda1iuY48RXVKHM2ULthLPIQ/yHIyPWq4AiwXGQOahZipALKD0Cnrn1pYWdJiXfLdAMV2048qPia9Z1ZczZu6fdM6IEjCgDGOnFaeHDbnAQY5BrK01lQFiNp6YPQ1LcSCG2d3lYkA5DE9BXXzWVzzeTmkUta1QW+Uhcd+c9a5G4uTLMGBBBPPvUmoXQnlLiTg/dUDgCsyYmMkqoJAwMcYrzJylUkfY4PDRowVtx1zOxJGBtGRmqckmxSC2cjpUv2oBVV1yQCRnvVOWUx7iw5J4IHSnGNz0b2GblRyoUgBRk5zmq8ipLlmJLggjPYUye4ZXBBBRhySMnPbmo/PV0BDAk+netVELkryKy/eAB/iPeoHmIG4pgAYAXuf8abkkFSAAOh9KewDRAjJA4yB1NMhsR4wrna4bjJx3NR4MhAc4HQj1FPES/ODxxg0MyYUIctjPAzTSFcj2kKBnB6jmpFbeCASCBkE9jUaxtIxLAoDxz3HrUmRGCijGOCTV2IbEjAZ9oGSeSBSyZTJBAKnPTtToyiqHGUYHGaVwVJcAsCME+9JIzuRhVj3bT1+b8aRFbO4EDvTXIySAcNxtI5pyOHKqjAEHBB/WqNEdLZZkjQKMHqQeoFXGhO0BeCDkmqeksNg7k8DFbAiMcaMSDk4+tc82dETNmiDggkFumfWmTWwiAUjOVBJ7f8A660buJBskI+bOBg8fjVWRHlQAcEDBPauds1SuUZmyxCqChAG719Rip7N3gkHlBhuwCpxzTokBAQAEE9ahkYoxAJznGR3pLUqKtqd9o1+hAQAggDdk5w1aisXYnknPJNcVot+scwVmJkwMgCuxtLsyjJUbBgZz+XFcFam1qdkJcw24icoTkE9vYVCVlwTKo8sj5WA5Bz/ACrQEJlDHJI7AUx4iEAxk5ycdhXA0aoyZI/3gOOcYqMgNuLkkKuQMdwf1q/NFhcjI7VUMQ3nBx1PJqErFtESzeZ0JBHY9qV8qhKnHrnuacSA4JxgDJNU5pRIpCPlD+tWmQ0SRxDzURnyjkZDEnJ/yK90+DGvY8yJ3DqrmNMfwgdK8IgcbkIBDoQwb3rv/htez2OplEKJA7b2J+8WJyTXhZvRVfDNWuzxM0pe0w8kfWdrcGeNCQDjkVM8ZOVIBUnOKwfD96ZUTDhsrkD2rogDJtJGAOp9q/Ea0JRm4s/GKseSbiIsZjAC5C+9WIUGQQQCeCBVZnKyAI2SeoJ6CtbTLcygnbwCAWx0J/8A1VzqJyyZatIQgJAy4GTjjNWvM8tlymTgNjPQn3pGVYgADgYqA5DHacZPetFoc7dy4sg8oudoA5ABpUdSpYDBxk1VikWN3IYkEYUEA81NvVQGDAg91PWqepm0TeYSAMgAnJA9acHHmHJIIPeqj3SQqXIyDWVqfii3sECGcFyMlSeaQ4wctEjcknCsxOB3Jz1qleatFaRlwVIyAcHnn2rgtS8eTK+2EoV77hkiuavfEs88sjKSEY7iAelEVJnZTwrfxHpd94sgG9IlDMOd7HgfhWU3ixA5BYSlRzk4H1rziTUXcgh8Buw70v2kMxJODjBGc59615O52Rw0V0O/k8SIGUgh2B5INK3iYOxBBRVHOCDn8K4KCSRSSTx1+lWBdNwQQWIwSe1UqafQfsIo7oa0Hhyj5fAzmiPUDMSSdpOOc9K4mO6ZGCbyWHPfA/Gr0GqFEIVskHk9Qan2EZakOkjs7jWktELFwVUAEHpn1rnrnxdLFuEL5VeApOc8epzWVeXbXSEbwAeozVCOzKytuYsCM47D/PFH1aK2KjCC3K+reJLwqQpwTnknOK5a4mlmkLurMwAByeG9/rXX3WkGcgo2Risi40khSwJYjIwo6130moK1jrjOK0RiIGKZYZHXntTFmARlHBBxk1oXNulvAeNpHJGOvvXm/iXxjHbX7QxyKvA+XPI9/oa9TDUJ4uXLTR3YenLEvlpneReUzhiCxBwCe1T7XLFMZGckivPdP8cR3BjDbVQHJI4ya6Wx15b0o6sAhBBycEVvVwVak7Sia1cJVp/Ejeb5iU2bX6liTyPTH9amChlJYg8bfwqvHI0kSMr7iAMFhwfYVZhjfZlxgnnH9a5kuXc4XdFLUdES8hYogRsfwjrgc157rmiS2jMwTOexOAR616yhLqCQQgOd3Yn0zVHVdLj1EuwQAsAASOAR3r3MBmNXDSST0PXwGYzwskm9DwnU4zDIEDF0I4AGMGsgxkTZHTOcEda77xJ4ceB3KIxB4BI4rlm0qVcEgq/Qk1+lYbFQrxUos/TMHiqeIgpRZliNlAIBIJIyf5VMLSXBJVsngAVtwaIZbdXcjAJIXPJNX4bEoQrEHIHFenFtnqJo5v8As6QrySCO1P8A7MkOPkwQAduetdL9khMbNuwRxgDgmnNCsBKkAvtDYHU56Un5lHPjSG2GVVbzCu0L0z7H2pH0ohcFCHIyfY+ldAMxyhApJOCvsamMSyEhQM4x9TWVn0YmzmP7MVVXKsc8DHr6Uy40yLaH3hMDJ4zkentXREJlg2CAcEY6Gqs8AaORYUBLZADHAz6/hSs1uCaOdfT/ACnYhQwA4JGc1XltSoLAZJGDgV0otQFLEgnGPpUE9mG2qoAYjOc1SY7o5aW2QEDGDj8qzLgFWGBk4wWPY11FzYAuwDDeAAMHINZsmnMyyI4BLAjjtWqZLsYzbnJwuQOue9OiV2cEjaB096tOqxgIRg46+tQyEtgKcc9xWkZGctQdD5pAHzYphRNpBPTnAqVnCsAGAJA6+tMkVdwEZJJADEjHPf8ACt0znaK7xKEAPygDOQM4rBvIDGQwBbJ6V0/lfKSzfWsm8ti0hJOQD27irTJSs7mIHaRipAIHIIHT/wCvVu2ik8/IKlAMAk9TUTAIWAA5JAFWLdhHGWfIzwABWpSLccnOAfl6H61OpLwNGCDu6kdcVDGAhJcA8ZwP509HCAkggHPSs2dEWWrXIYkHAAxjHf1q6SDgh+CAMeh9c1XhKBV5LkjJJGMVN5I2gklcHOM8k9qzaNk7ksABlcEYA4Bbkmrv2YFS+4qWGOaq2+zzSHAywz15AqyCWO0HjtzUWIZmXRdNxDEgkKD6CmOgUZVcnGAFPJqzOhkdgOPXHaqz8lACCAcEGrSMWRv/AKoEclsg98U14VmiEe0AAgAY44qaVBE7YOVbkDPAx2pGcsoOAGAznHQ0GTZA/AAO0N0AHcVGCBOCxGwnkDqfpT540eRDgqQcBj2Pcj2pi2bmU5kUIOAADkn1+lMhytuEYl6NhwpOPpmpYUVhgAAknmp47Q853Htx396siyHygHZ0Ocfn+daW5jzq+LjSW5XXTGVkDnO4bskYyKuWekqXxjcDzx3q3wcjrgEDnpT7ZhGIwWYOOSAeoqlTPDqZjUb0YQWZiClDvYAgseMjPTitGGcxAgkg8YA6VDvyuVAUt0B9Kikug2AeADgn1rdU1tYyWMqt6s3Le6CkAkAMcZP+fenTyKwAU8DuO9c8WIZN7YAOQM9DWnBPuG4kEYxjH61hOg94nu4XMYu0ahYw0qgKcHpzVWQNvKk5H8qeL5JXZQciMZYgcD8asMEZPkYEYyGUf41yuDW59DGSauih5ZWPJIIH8JHX1qq0IbcuMr7c1oOAiEYL5796TyzEhUKAD3rO1i0zH8kfOpcptPCkZB/zmoLgl1RDlT34rWlhAADgEk449aqm1Qbo5CQDyCOo9P1qblpXM54BHhSSBjIPrUcqLneBhuMn0FaX2UuqMMEqCD9faq7W5MhLqNuc4qkw0IIgTEXIYjI+hFNCOckAYX5mHfBPWrjQrDCAgKoWDFc8ZqKOFt9wxGA7fKPRe1aJmLaRHsMnOSM84p4njs1MrECfoDngimXkwtUZQADjIOKxblnulAzk4OM8gH1xVpmN7luS+e4cu7bhkkY7UgZnwQ3B4IH86pRghQiLyODn171JDOUcg8Ec1Y0btpciORQSQewHetyzuVdCpGC2ea5GK6LlCFJbPBx0rdspCoDMME8fjSBxN2GeJBGyNlwu1hjGSD1+tSPIHcNuwDg59aylnyCGXD54oaR44gScgDjJ6ipsNI0pJl3MA+49fXFZsk7yyuJCCABtA4z65pkS72dzkEjJI71EcZJAOe3NKxqrFyBz5ZVH8thyDnpWvDKSGIb5QBgnjJ71lW8JWIOoDOOMYznNaDsI1IJyi456YzTJaRM8iZByS2M8D3qZruKNFYjDE7QCOuKqJGWdSXG3GOnJAzilijDksSSFPQ80WRDSROsuSdy4XGAPSp4gGwAQT3HpVU4BAIBJ4HtT0nKzCIEGQDlQM4zT0IegMjtLgHBUZP0/xqhq0guAYgdjAZGe9ajRmMSyM3CruAzjGPfvWBeyCSRnB5Hr60JGLqJOxnBHjjZC2STu696jVXk+QcnAXn+dTvCXkBIJjzkkHpTCWRCwHOSD7CixSncpTRSBgDyFOOT1qtcqZJHbOFJyQOgPtVsxSZjG8CM5Ylj0HfmoSFZwgx1yBnr70jaLKgUxKcDOe9NZzHnABHfnrmrEn+q3AEDqMjGaozs4cgR/KedwPSncvcbNiQgMMDqB6UwIFI6lgM8dTTywkCsxxIDjJ7imxjy5DuLFSc5PrTJaJZ0S2nMe4OcA5HQ5GfzqWFUKkkZDHAJHSolVGlXeOT+Yq4UWHaAvydgT3pANchJCAoAAyT/Ss2aTcrBCR3q1LMAwyASRjOfeqbZXcCpIIIBFFx6kDKZFVyeQeRSGTbkIAF6EelSkEKBnHc1WlyVBIwQcYJ60xNjllAOMYPTGetafh+FHu1iwQG7ntWL5LqwyAM9FHauu+G9pHc+I44pjlCCXPXb6HFbRV2edi2o0ZM1JLdLeMIAcAk8nqPSq1wz28BcEg5ADDjBPStfWcLcEqm2MHBx254NY08b3ErlFJVRkhTx9a6GrdT4qlLmepQSci4mllLSyudzYwDz/AEqzbbZLpTjJzwBgc9sVFICrEgAEcHj1pYn8m4UkBip+U9s+tZX1PX5U4NrsbFzGsaAOORyRjGDVVYA4UIOM5yasS5ZnBIaNwME9QKgK7AFUbscBc16CWh8o3JMrSwCNiqAKh5PHU1VNu7ElFyMHAFackLkgkABuoJ6Vp2ekiWMKGZNxyWAySO4/GploP2zjuzmGtCMEqoc8nAxmmtGZXkYIECqFABOSfWuqm8OtIMEleOCPSq/9htFgAEkcdOvvXM5FLERfUwhBm2IAYkENg85Pc0ROCjbVOCODjoa1biyaBgW4LHCg8ZqjMrW6jKNuJ4A70XNFVTK+Rvw5CjGSfTFQEJgkA/zq88eSqlcn0xVZ8lgQMEcHFaRNFK5SaMsCpLAj+IVSmiDxEqWyM5OOtacuQykDKk4OOMVVmUqzqFxnoa1VjWEmnYyZERoySpUgjJ6dKdGqrnAw55GDwRUk0MjA4AbHaoLhGhIVgQVAIA96zkj2sOycLl2JO47dp9RjpTNoZkwSCucEHjnrx3pEAUl1ONx9alyIjyuSOfoawaPepvQkQkSAghkI/M09ADjeAT/dHTFMjVpASCA55I6AU9QY9oA5GR65rNnSPiUswbOEzjHSrRCgHnIPPXtUMUo3BX4I5xinTzqkTkDIDbTg4wPWotcWowuIlLKMjOAM9KjkbcpIOwnkgdCaYZVZSUO4dTUYmL4YghTyMUWGTFzHGCRwMHA6k01iWUkkfMDgCk8xmygAwO/ekZgQRnB7e1OwxY/lQK3znGM9M0jIUJIOM0zeckEEE9800q5KAEtgg5qkrFXHiQp0OwDv60jHDZILE859RQ7KMuVJIPBHQVCJyELA4GSOT1pj0LDENtwcHp1poUREsSCoHAqqSWcupJOAOvWpXYyYBGHI7HpSauIAwOUVuSdwz2zVgERsgIznGcmqqERKAx78DHWpkdVcAAyPu6seh/wpNEy0PQPCGmpb2skzhi8hyoAzgV07qv2cE4BJAC/1rM0WRvsUB6EKAdvFaqhFAVgMjkc16+XxtG7PDqtuTuV2jLYGCoI5PTirFiBwEG8k5B9KiCqWIYng4Xk4zU0DmBS6gsQOR6D1r3U1bU5pystS7cagkML5ILLwQOSDXMTM01w0gOHY9RUt/d/airD7h+YEd/emQAuSxyQo6nvXl4ispPlifHY/E+0lyxeiLNrGyPhh8uMEGr8cnl4CjBPcCqcCOzkqm0AY65zV6JfLAycHvxmvO0Z4UmWQ7BTuJOQcEHge+Kyrm4kt0QiQNtzktzkVZmZ9pJOF6Zzjj1rnNSvkjYM7N5YOGx2H0pcpCWpna1qCyyREOC5bkg4wP8K3LQOYQ8oJxggkYBHAAFcVpaG/1BTIC6Rlm39Qc5wCO+R/Ku3hLx25IckDop5xST8jo0sW4rksAHBIJxk10ulEeTk8AY5rnrKIzuCAXYLkAD863baQJCGA2gDkg5zSZlJpo2oJxE55GSOlXRenYCQARwMd651LxWIcEEZxjPP5VZF2HBUHB7E1JzSRoyXgLMCGAPU1WNwcsGIwBxj1qjJeFiRkkA4JzjNQRTFpHTGCeScdauKuRymikxLkA89cUhA3hweQMEE1HGyhHwNr9S3pTRgt99iSODgcVurGbLAkUyDC/N1zjip4py0qAD5T1OelUYopHdxnBHT3qW2kEQLuQRnOfSquhWNJlXaSwAA6+9QpPk4AJxwPpUT3CvuUkkEEn3poYYDBgCwGB3GfUVLdwuiVnHmAhSCO/rTmV3Ukbhx94DpTE/iJOBUiyOhYKSVOMgHFOw1qRgK7BQSCBhuOtFxFmEkEqwPC+ox1qUEspDnnPUClJwQhGTg5OKpI0itTn5EKuWLYAycYrT0uYzJgsM9/pVG+AjkkBJKuMFewqvY3piuVQHap6n19q68PV5JJHt4Gr7Oor7M6WTaCAoyeppDMpkKngLjcD3zU+mWzX4VgmCeqk9q6K70CIwrslCELknbnPsRX0kZJH2CqxjuYdoysxYk7MdPSrTTIFYxkq/TIqqqCGV4SCRyCccGk3CMhCOMZ+ldKsdcWmQX4afeVQsAOeP1zWA+PNJK4XOMHjium+0DYATggkH3B7VjalEolLA5JGMAdhWNRXOerDQybiUR7nbuTx3qq10QCQu7jPNWZoRKCQ+0e4ziq3kBnKoSAeMk1zWRwWRXN66FyUyGGAKrY86OLABUgsMDp2PNaQhjhcBzkL17inlocnauDknjpjt/WobXYV0YzswkVScAdADT4bgWMiSggEEEKfX6Vflt4HdpAACfxxmmto8kjBkCsF657Cs7C0Z1mkXUd3boxPzHllA6GrM9ozPhBgk4II61yMZudKctH8rlclh3xXoOkKLuztrkgusqhgT7ik4XOeceXUzRasgAdSQeDgV3vhyVbyBQF+ZAFbd6+v5VgHYkTYYA9CDg5H07dKW116LS3ykiseDiuapRc0eZioOvDlS1Oq1O2VIi+9QwHIJArx3xrfC7vzEkoCRMQwPJzjkex5rZ8ZeMWvFAiJSMgggHqw689q4bz47pmkcMSckgHJJ7ZPevExcfYQucmHwk6XvzILe1lur5ILZyZnBEYDYz/AJzXeaXp8tlblZQQ45OSSQR9eaZ8OdHjfWJXERkeJN5ZVz5YJIzn69q9Gk0eJyS6AAc7q5sHiW73ehrUxnJLlOGWJCM9WOT0xg0ECIfO3LcVB4u1I6bdIluoZcgEipbBXu7ZCMM7ENhhkn1r2+eDXvM6VPmipMiinnidZQ4yh4BGePSoZd1ySGOQSSSatazFLbWLsqbHAIyRxyK5+w1qbySl2Y5bgMR5kS7VI+lYtUpdRxUZbGP4rsSqmUgGLG0rnH4/Wo/Bs0ep36fvCTFjKk8gdh9KseJrs39qIYkYjeOFGST6VneGQbDXIo1IQSKVII53Dn/GvPq4SM5aGzp80bHuVlKvlIFITAwT1z+dXVQOhcSswzjB7n61xsU8saBQxB6ECuw0a7j+wqkp2ybslccAdvxrdYeVOKPn6+FlD3kSG2cxEsMbunNRxQlHJPI6AV0AhiuIQA6gEfw1BJYAMNm5iAMA9ay2PMasZIuTbOWYkjoMd61bLWPLjw5Oe2e1VGtSrbyMkZHToD2qE2smHcAgAfKMUudrqZ8qZtPcJcxnJJY+p7VThVAjIFGSTnIzis9kfegVirEc/Wo7IuzkAkKDk57GhTv1NIxRh+IUFvdknG4jIBrJijyAUXBJzjOOvWtvxRLvnjOANjEscZyCOlYa3kSvtdgCORn1r26K5oI+mw/M6aHsiDIVSTkAj09af9jDuAQQGGeOpA6nFTRNE8ZYjJ9qsLbgjcFIYABTnoD1H8q6FA7VfqUkgGCg5OQMinrbvzgADPQCrgs5FcOgyPbvVmO1JUOEYkdcCqUDRFJYC4HIIHQ07yV3KCcEjkDsavC1IyM4PXFMMYcEkYPUKB15rRQKIpbZMiKIYkI+8xwB9TVONTG5EoCFThuQR+daEgZ4Sy5LdSMd6qzI4hAZQHOGPHT2quVGkUUr+YRk7CM4JBI4NcTezm4uSSdx5yoHU10erzPIrxocEjb8vBFYP9l3JjMpUK6kDaOpHrmuSql0PQoxS3JtGjRHLSRo7Zzgjt/jXUgGSMFAMEdPQVxtkZoLggoVOcHJ613mlwCa2WTB2kYzjgkdRWFNX6FVVYqPHttZZWAVUGCc9QfasyJDdyhAd3T5lOcirutSlSYw65zgDGMirmmWkMUaspyxGScd66OXUwasrjrbTwkZBOAD+dTC3LOSFymeo7/StRABGQwGGGQTSLGECkEBQOFAoUTmlK5CLckZBI9yOlAjOOSSeQcjHFP8wqhbdknoMdKY03y/MdxwDg/yrRKxGo/kbgCy5G0gdwe1T3OngWf2kvgj17AVmWN6t3fLFLL5a7gCcdBnpXU61bibT5Ugw6gYUqOCKzlWUDlq1fZtLucDe3ptnAdxIfUenWsW8hl1O8eVwUiJDAKa2/DvhW58UaqYCAYFZlclsHI9uvatXU9Ni0uJ0fKR7SBJ1AI7VnLHU1LlT1PToThJqMXqeX+KPF8mgWwtLfJDkZOM4PTFcO+vXMspZjkd1J6571sePltjqRe3BWHGHDNn5uxH61yMTNJMcAjng5rjxOMmo8sT6fB4aMXzSWpZcGVpGySTyGJ5OanTckSKegwAe5qrbLvm4z0wPrV3cyyZC5GMbetfOzbep78UThpExFtBDgA+pq/bCWMGPeSrYG0jGAKpQAxKJJjgk7UI5x/hV8Myqm8AehHNYM0JrZCZShXDLnBPcVow244IPbnNVYIhIQwOGwM571diZmQqQRkFeOMH1pJEtssQRGMnPJ68elTEbiSFwe5xTYzhQxAPABHoRVgI2/IICkcg+tUkYtsiTkEAZJOcVIMAAuQCeg7H/wCvT/KZXBCkDsw/UVOFxkqcsRggjoaCLohMauCWBAIyMDp7VSvdITYjxKQcHcp4zWqkbMCHPJFW4rdGt4QDvIXaxx1OTmjmaFzWOPEXkkq+RzjB71ettpwTkEHP1FbGp6F9ohMkbsCoyQoyTWMtubRtpJc4yWPahSbBtM6fTZCqphiFI6nqKreMFW1UEhQzxggg55x1x60abcRgKN4A6lmHT2qXxp5c/wBjmQjCRhSTzlsdBWke5MfiOIWQABnAKlcE56NjjimSMSpI5yOTTLqUEEkAjqcdjnpUX2gybWxtAGAPWqckz0YoJLkBCCBuBqWwuhb3cEhcq4IBIHQkjH9KolmeY78bAcYB/rVi0YJcIXClQwPPrmsJK4qy/dy9D1m2tQ0ID4diASR2NVbvRIuCVG09QRkH8K09KWQ2KAEM5UEn1FSy7xhXwGB9OtetRguRH4Li5SjXkk+pyMvhNRMHLxeUc5RUKnPt2qJPDUEjnzUOwHjHeuuZA5IIww5yR1qncZw4IwoH5V0KmjkVaS6nFap4RtnjJhQq2COn61weqaLPpEpEoLoTu3EHgV7QU3KAemM8965jxpsntikp3yNjafQDqKHh1UPoMszWrQmoS1izzuzuTuLsuMcKQcHFaMlxC8gKEkADgisaeTynKoMkHkA9qls5VYRkgh8ksTwCD047EV5NSEoux+gxxEKiumbsUwRiVALYwfp2q3bXBXO4hlZThRxhvWsiCYeYwBBLDGSelWoAADl95GTmsE2bJpmzHKSiowOc53e3pUzTqiEA5L/LnPSsp75UkQSygEgAA1ZM0ZjOSSVG5QONx9PpVplJWJvNXAOMsOcnpx0qITl2DEAHrj1psLKYmI5LHJUdcn2qF5zvCg8AZHH51ZokSvILhwrERjkAnoajS6VMgOCpBXPpnioHlDPjdz1AqC9w6eVgIQQQQOmGBJNToVYdK7xSMANwAxio47jbkSEhevIxT5mDSs68A8iqt4quFLcjuM9R6VcXZ3M6tKNSPLIiu5BCxRUXa3I461nzQnnA7/eHatKaJXiQhQCBjHpVNtxBIAGBnJ9a7qUuZHxeKw/sJtdDPnBVGQth2wD+FVyApYEgEAMQO1WJ1DqS4wRxx2qhIyIrAkknnDHJNdiOFXFSYSEqCEHQY71IpGCpk3uOgY81RimVXLICR6Y6U6WYiVAo5PfPWlJHXSi2MnYrKo3bSTznsvc5q26gRgo5I4PHeqN3IPPU4EiA4ZSM59qtQXKOjKHUADBHpWJ0uLRn3qMBkkoTx83OPesyaWQR5IYqOOvWtKQGTJYEgZAxWXckxkowIDZP0rQdMdA5YFmHA6e9WY52iYEIMnk1R84pGQxBUjFToxKggEjGM0kdi2L8jSTzBhkDBbioLx/3YUnDHjpUwEgjDlskYGCe3pUcjb8EgDjB9hWmljJx1MmNiuQRxnGQf1pwBLEk5TpuHrUcu8OQoIGakaJmUYJAPb1NZN2N4JixmSN0KsQfvEeorSt9cuI9wHKDhge6/wBaqQ2srAEgsB3HapfsLtuZBu4wR71k5HdTUk7nUWXiGCYEB1DBQSuMEity0uEe3KhgCehx1BrhrWxkaORVTEiLvYjjAzjHufYVp6O96jbGUMjHgsefyrjqRW6Z6sJSejR1sbOqBch06k55HsPamX5a52lyyDG3KjoB04qzpOnzsqGVlZiSQFBHHao9XQqpUHgHBxWC9ToWjOftpnjmYvkgEgAfkK6eK4byghBIOCCO9c4Y+Q4Oeea1oJxMgDEgDkYOMVTOlSRtqSjhSxGOwqWNpfKCxMWXOSAAeO/NZpkHlh93zA5q3HMX2yBsFSCVHGePSsWh3LIlIIIAUDkrU0V0Hb5htBBPB7VnLKjuWBIByCT2oS6TYgJ5xgnGPwpWJLrXJMZwCTnAz0qcSBFxnJIB+lVRMgUA8AduuaHO/wCcEgMOh4xVLQl6FjzQC245JwBx1NFvIwlIVCDjiqyymEthA5IC8npjv9ansUlnvFYOVTBBHXP+FK4mzb0yzcShmYAEbuOx9KPEepBNOaIzBmDA4x271YhKWKq7MxVRznuPpXAeINTFzduQCgGRtB689a6KKu7nNL3mZOpXImdxtZR1DL2qCyz5ZVyWIOQSckj1NOkZZFJzye1RkmKUPn5doBXH6/WtZo0TsXlVJBsICkHJYdacYIxIAhY4GQW71DG5M4CRK2RjDHA571YTMbHOCoz371g0S5Ml8oOAGI2MclgehFXiwJBMu/AA3EAY9uKpxKZQFPQnP0p6xbmKkZOenrSSM233LLGMgscKM7RjqfemRKRJtAAXGctxkURzBFdQgJIIAPY+tSwgM4LcDABB5osYsdDGPMCEYLnC44xTjCVBdGJIOOfWpMg/KDu28g03LIwCjIPNKxk2WbKB5rkuyDy2APynq3fNbyQoqAgYYDsaztKgAbB6E7voTW00I2EgEk8AA9a2ghpldlLABiCetI8h8sqSCAemOR+NWHQqAMcgcVX8s4clSOck+9bJI0SEQfuTlM56ZHSo2GEJB4B796syksiqMk9SMVA7LLkE5A5OO1NlrUdHIGAUoRj5s1JF8wJAyg7iqZyJAQSVYEYNWYJFiQkkkHsO1ZvUdi3FKhTIA3Yxk9uatRzKEwAC4OcKMkVRbAKgKoQkZKkcfhU1qSJp8MRtXGemQeOlFidDTjlKkAMCCAcg9D6VZ+1iAo5PG7B4rLt02wkBs/WrcUx2AAggnBOO/wBaqyM3Y6DTr0TZKFTGDxgc571oywRXsZjYHDDByOv41g27quQG5xnjua1bW8DRZd9pUjJB7/T8KduxnbU8v8XeGJLO4mkPzoJCyp2QZ6CuOny0pJXk/McDGa931u507VI2guJo4SVyXAzjHrivNdU8OS3V0FsU89M8CMjpnrzTcHJX2NnKMIcz0OOXT3uLiMohI5Le34V6B8OfAU+qXDNLCQjSYVipGFwM/hXbeAfgrJdSfar0EoFHC5Bxnp719C6L4NtNJSJIVDlUVVYLgKMdMetcThKpLkR8LmvEFOmnSo6s5Xwr8M7bTItwTbkfMCMhj9T0xXcWGjRWqRpFGCEGAR3+p71tG0SOBEAJTbhs+v8AhSRRLE4CAiPHc17VLDRgj8zrYmdaXNNkKQDghfmHQ+lTmMRKMoS2OTnHNSxgJkBuTyBinZDI7OApByc9AK71BI5uYy7i3SY5cqick7ugrPSEjcQRweMc5rYvAN4JAZ8Y2kcEfSqIyjFAhyeuRgD8aTRadx9ioyoK4z6962olIKoCAMcc8YqpbwhGDAYOOh6H3q7FiVGIXLLxtJxmpSMZslyvyqpLjOGwelJ5IlJiJ2IxwSOoz3pyFASAVBPJAFKWJI4OcfXNaqK6mSdtjxb4m+H0g88ou4c7mH8VeJXMY3EgZH3SBzyOor6l8e6O93YOyAso+Yn0Oen86+dta05YL19hVPm5B7+tcWLjZXR+nZHilKjZvY6f4UWHm3AeVCUB2qg44r3/AEyHyYkyuMAcEdTXl3ww03yIopSvQjA9R616/EpdFA5GMH/GuHBR5m5HzWd1/aV9CRQQhIPOenSnpG+3LIBtOcqcjntTUQ4UkFSMjnv71L5TDBDENnjBxmvcirHyrZHGoIJJKE+o6VZVSACgAGMAgdaZtKAsSXBOSG7e1TRkMAMDGOR0xWiM2xQoCg4BOeRSspTKqMgYJ3CiQAkBSMEY4PSmsHC4yQenPORTJuQkbpDgEDsPSlgLZKE4jzjafX2pZMqMqGyO3Qn86miORjjHfFIdxUcMCQS2Dgj0ofarAg5LHnHb61Jt2kdgajcEOMDg9TV2IbuNJCF3CkBRknNPjDMkbNgMR8wHr2xSHJABGc9/WpVBOATgDHNJBcM8HJAxycc5oRcKCAcHsc5/WhckkHAB7+9KoIQgk57jNUMVMDJ79j6CnhW3Ha2BjPSgcsmSFB6k9qXJDHHJIwxz1/8ArUDELNvKkEhRuI6Gl+XaSBtPoecD6UoYAEqCCO+O1GCATjLds96AEyeD1BHBpYyGUnDMc7Tzjn1xSMDtKqQOc89KIkGSCcnrwelVcND8WVhIyQNqD0HWrH2EJCsoYEk8qOo/CiivlE7n9DRYrxMyYVMKvPPekW2kQKCQwHOFHUntRRTN0ybyyFPy5xyKfDI42ITgqSQPUUUUmdEVcurOoJA4frt9ParPmJIFIUM2ASG6E/4UUVmza1iwJBOqARhQTyqjgVKxCMApIc/yoorK5qiRlLSgBcBh164poyZWjZWBxkEdCP8AGiii4DNgDkAYJPXHWp47aXfhE3kjIBOM/jRRRcnmHoNxJdNj45XNPgywJJAGeoHSiinYpCrIpfDHJ6AjvV6MA/LjJIHOelFFJo2SLcNw4LAqCh43d6kjlEVwqEKQxGdwxkUUVLQmDTIZMR8kHDZ7U1ElnmG0gIoyT6UUVdPc5asnGLaOk0m3cQhXXE7EsCTgFfr2P86tsSHIzgY5oor2opJWPzHE1JVKsnIiKBVypBBBJJGc1nXaGYlgSSOPwHaiila5yxepQ8kwKwUYZvlPGcCs+eEjo31GKKK55RR0xZTmhfIkQEkHLMPSlETtkEYBFFFYcqNkx8JKHIxkZBJ54pswIVAr5wxbHqaKKex0wHqWcgk7QRhs9xUzpGApwAD/ABelFFeZU1bPs8PpBJGfcxFiSASp5JJzms91AbIbGO2etFFZWPTiMQBlJkX5s8GmSSMjBUcgAZYAdaKKtITKrMCGGSM88Dmq8kw34wSMY5NFFaJGbImYg5zk5wKiklaIkEBz1yemaKK0SMWQyOSocAF++fSoWnlw20ZCjge9FFaIyZagkligiJI3sMsBzg+n5V3vw21BjeiKQAtu2hh/F7fWiivPx8VOhJPscGIipU2mfQmmwJdWeQMPxjB6AdRVfUdKiJBBw393rx9aKK/GqkeWbSPz+r7k2kcnrfh+OSQqq5XHBIridb8OGMqEWNT65I3euPeiivocBiakEkmd2DxNSnJKLOXuNOe3+cqwUHHPGaqzwuxKKSQ3pRRX21Kbkrs+4o1JSWpHHEpUJImH+7uJ5A7HNSiERAgjaD1JoorqTOuLuNI8sY3bixphAyCBlskZx0ooq7jYGQRKRjJx+tU5MuQSMgnBye1FFZSk0Zs7HwJoTz3LySDCKdwJGMD617Pp+ji1gDxBXYgZCkbsfSiivzvN6kq02p9D43Mq05Stc3otMlZVBTbxjgVct9IdMgliRyM0UV8JObUrHzMqki5baeHBKAkg4JPZqtjQ3l5CfU0UVHM2ZOTGtpklkzk8h1C49KjdQ5YAqQAOAOmO31ooqJBF3InTcoCjBHT2FOimOVIPI6EUUVzt2KNnRtNmvpEcEqobdggYYe9WvEHg0XsMrojFgpKp7dTRRVwlJSunsc7nKEk4s8f8V+BRauRFHl2wxCg/KT/ntXl+q+HHsp3Vg0sYwGcrjJPt2oor9YyLF1ZRUWz3qWMrOKjcz/sIRmCZJHBGKgEiJlCCGHXAoor7yMmzp55S3ZI7GTapAUH86iuIyqgCVXPouePaiit0Fgt/N8snKhQ20KT1pHkYSAAZOcAZoop2OinFM0NJul3EqSDuwcjpXV2UiICWJLkdQOD/APX5oorOeh9Zlr05S4S0gRnPIwAAO1SMqCVjglScjPaiisz6FIjYr5oyflboT3NIUG4gAnJ47YoopWLQwJ1JALDseQaeMowZkLKwIPbHpgUUU7CbMzUb028b7Qzvt27QM8fjxXKX12ZGBZ3DYztXkA98+lFFdEIpK58xmc5c6j0Mz7QDlwhJBxk8U5JmYh5Gww7D0oorsijwJI27KaOWMkg5GDhuxqhrOoGRgrTKW3YYDsuODRRWVRux3YKnF1NTl7nYJGcEKegPt9KpzMfMYrKXOckEYwKKKwjqfSplW43MMrIUHJPvVWaQkq4YyIRjae3v9aKK6EgbIGYFCQMf7J7UwRgjGVBx+VFFNom4siAIFJwc5PHWjEqr5akAHkknpRRUCuDb8kAgE9TjrSrEVZCByBgbaKKtCHQzFlIIBBOBkc1CzM+VjfBB6HnFFFNgxAu/bE5ySc4Hf2p/2gYKEYI7UUUIloSMiQFyckHnAximJCHuAxbbGW6AZx7UUVTQI6jTYndB5YUEnAycAfj2raXGACRkDp70UVwz3O2nqiJlREYgEljkk0shJQEHaAOV9aKKxLIhFv3AAKcZHpmqrKYlRwBvU5IUZwf8KKKsEOSUQuXB3MfmyP73pXW6LqJmtlZzhjklT1zRRWNRXidMFqdFbXW0J8uSO3pTm7HIJOeM4zRRXlyR1JIz78lGJG44ycAZzVXc2UIjwjDJLdQaKK52yxj7OeDzWTdD96y5KjPBUdKKKLmMnYmQiO3EquWIYKAR1JOBwK6Xwpci31do1ckxkAj1J560UVyYv+DL0OPE602fT/gi6We2icja+BXdxRl1UqTjjmiivw/FRTqy9T8Ux6tWkSixLTAggjpjFb9nAIkC4xkZz60UVzRijxZO5JdEJGSQR0HvVSQ4/dlSpB5bPWiilJIiOpXG1X75ByD6Go59SSBHLMCANxz2FFFSoq50Qgmch4g8YSjaIVYZYAA9B7kVx2qXctwsZYiRvMIIPYY65+tFFbR0PVpxjFaIzTDIzZyST1JPWmFWAKqMgDpRRWidze46G3KNlgfUHPTNTRgqSzHH170UVLbe5LZNDMrl95ZT2IHU1IZAqYIJwc/UUUUno7GbYufOUc4AJ49KBI6qFBwAefeiilcym7E4UFyYxhscg9CauW8pCqMZZjjbjr60UVtEybJ1mSRyQcAZ4FVJ4mbAK5HJyO1FFaJJknIeLN9jYyyA72IOADjFfNviCSRtTlkcFSWC5IJwT2zRRX3PDKSqPQ+74eSu3YhhWVYyd2FUgHnrmtvTNbmtZDlyyYxyelFFfpFSlTqJqSPvJwjONpI7LRvGTSIiF2KcH5uwrsNJ8RJcyIrMzMTgc9qKK+KzPLsPBOUVZnzOPwFCzklY6q3milt4iSEjBICgdcU8OFyCSinjIHUUUV8LJWdrnwVWCjKyMzVNETUICqli2ThT0x2NcBq3h2SGZnAyUGGU+lFFe9lFacKyinoe9k+IqU6yjF6MyWjKSnYcZwPpUjks5Ibk8Yoor9Ups/VoO49Iz5ZBG49QMU5WYoFIBA5B9aKK3WppuMyxYkAEggYY4ocoZHMZEcm3aQvYfSiiiw0rlYqIwq5LjHJI5NRso25AwP5UUVmwREFJUBThcZLehqOWB8DYyS5OcHgj/wCtRRSTBlVIY2aZQFDjk4GCM1Ru4XQBwRwRkUUVZBkyQMHJKgseTn0rPu4TG5Odx6dMc0UVpFkthGApJZAQRjJHTFRPEYwHYkM3X6dqKK6EZNiSEMQACcAdBjk1XubUNAVQ4IbcTnGeOn0ooouSzAnURTFSSD0HNTQuNmAN5HTPrRRWyY0iVZSYw4OVxgexqzDmQISOM4J9KKKTNomhbRhiQWJ54NTlCm4ucjOBt6gUUVk2aJkkKnBLHLdAParsQHloCQGYdD2oopImTKc6AuSvAJ7nrVVm3TnCD5epNFFUZMZcOP3e05ZSQwxjj1pxOcqilwQefSiipuQ0ROrBQB8zZxz61bsdOkVg7jGMZGPWiitoK71PGx1WVOD5TVS3QOSDlxwARSTIDlQcEEAnHSiiupRSPjqk5S3Y6OIRqCeRyeOhBqJgVAkKgMeBg5yO1FFbJGF2WwytAgJIOODTQYJg+11LIBx15oorSxrHQgDHIKjK54b6UTzG2hBDEO2QPb0ooqJaI9XCpSnFMz42YSKiyMAxyQDgEn1rUt9REWSSSRwB70UV5zVz7mKskjSW7jZcd8ZyPWp0dJXjUsBtPJPQUUVi4o2sPDGDMUSAgklmIznPv2qC4gJYEKMMMA/0oorJoL2Gm3CIAhAOcnd3FVXty2SBhTyARg0UVApMbJAqPEpUMWbAB6VQvZRb7lD8hiDk9PaiiumEUzzK05RdkY8873BJIHGQBnoKpld2cDBz+VFFaqKQqcmxhLqQQSCW5+lPZCrliASR1HeiikdcWaumW5fZJISAOdo7itgojsApJU8MD6UUUA3qOmSNmRIlJx8xOc4GOOaUqgAIJIbjrnFFFVYtDQqx5IyCRj60+JDlcncSOcjpRRUWLuzUtFIhLAgkDbhRinqrpgMCx5LEjgDtRRUNjBlkZUw/lAMO/OB/Q1djYLP84ADHJAHQUUVNxjJFAdQucnJNSw4SQOE5YckdT6UUUmzFsJpgI2LAA9MMM5NY8sBdGOwgk9xRRXdRSlHU+Vx9WUKq5TLuo57fewKlSOF75qFJGfB5BJwQeMGiisJq0rI9XCzdSCbGSDfGCBgKDknvUCAIcnknBBHYelFFQerEhuJWlVgCqhf4WPAHoKpLCAxOcjOcCiig3SGzAoQAoJ6YHNSIwZUVlwzdcDgUUUCJobcs2QMNnk46ipJ1C7i3IKkAZ6GiiqsBnuhByOSeAvv2pDJuyMhTnLY9fTFFFFiHqV3mk8wOpVTgg5GahmQyEkkA4wpx3ooppGGwzy5AVGSeOSO1dd8Nllj8RswRVQREKWGQ7E8flRRW0N0eZmDtQl6HYeMbWSx3xC2iWV9q5UElTnk57g5rCtIh9o2AkALuLN0OByKKK6JrU+FoO61Mme1QzyucgMeFHapLO2ea5gdFwIScgjIcH19xRRWSiuY9mVWUaWhpXMcTQlfLLFTkAHGTUEVsVkKnILYOc9KKK7r22PnpSbZK8BZwVkGAeR61uaXcoilNwA7Z6iiio5mzKXvLUvNIjSEl8Hp1pQ6YGBljxkDOfxooqVqc04pEghtnI3xrLjONw6H1HvVefSbaVgCuMDiiiteSLMXeOzKE+jRi4LRjaOx9u9RP4cSXAEe1QMnnrRRUSpxQ1UkupmXXhtpJQqIUTGQAckVlXfh+W2VY0jkJJO5mPT0oopqCO6jVkzLuNNltYgShBBJPU81kpDOEDygktzuYY4J6fhRRSaPo8JN7jCFDogBAPOQOlTMhCgA7jk5PUk0UVzs+mpO5NAcqAQTz+VLtZt+GwR3HPFFFZbnUnoNmvoLVS0hD44IBwc+uaw7jV3v5zFEQoBJKjk4oorSMUzNzkjRtywiQgDgcg9qc8jLIpUZXIJBH6UUUrG0XfclQ7cEjkHoehHpUVxmaTCDaAemelFFM2SElz5akghQdpI7H0pykFQpOBn160UVANjWiwjAtgdeDniq0Tq8ZZo3jQZG1xgk/T0NFFJkXYplaNUVFVkBwNvYU4MzuACFA5+bvRRRYYpbeCXIXB4rR0ezN1excbirggY60UUmYzbSPVrJSIQMBGAxjGOatPsMYVjh+2DjpRRX0GGilBWPHlrdjFbcADnaTnBqS7mNtasTwSCPTIoorvk7RZwYl2pya7GFbuJCQSAF6Y7VZhXC7wSXB6Z4x9KKK+fk9T4Ke5q2apGwAkD5+Y4B6+lWZeMtgEHqPSiioTOSRjarfjayA5BGCo6Vwut6j5hMADAscFlxx9B60UV0R1GkbHhTTWigaR0O9iAM8ADn9fxrp4IgylUAIznGP1oorJ7jbsWooSigk4P07UodtgPIAJ59aKKzZm2NWUeYWVsHgHFSmaXzMKcgD1oorMhsert5jB/lIGcZzU0UrSOmDkg5NFFXexLL6B2GQeM9PUVcgtSxAUAg9QaKK1TMmPkiOSA4GOMnkD8KayhYyFOCSDwM4oop3IY4KAACccEn6CnLAhYuqZJABB74//XRRTRFyVFPLE5PQAU4sc8LhQenrRRWiNI6lhHRAAq5OOp5xVeWZME4wPeiiqaOhIytTIZgAQCBjisOUeSwIdt4BxRRWd+XY6oPl2PRPh+X8hJ3ZZT0AJ7duK7SSIOCzMcnt2NFFfTYWcnBXPepScops5bWbfyJyygoM5PuKyJZlYEA4IH5miivTPpMP70LsqPMSoXAbaflKjGB7+vNNaCeXDAq3PzZHQe1FFQzqcU0Zd9EbfzQpJI4AxwT61SlkMKKAmS479qKKzaPPnBXKiMQzeZggjHFJIpkDlQw2Lle2T6UUVizFqxe0rSLi6lTZGXQkblY4yO+Peu6tdAt4YgdjKQPmy2c56cdqKKxWrOOrJ3sc9r1lJA24JhSQoz0xz/hUdnrEkWnxWwUoyHCMueAO2OmKKK6VojSCUlqXo0unJcnlhxt7ZHIzVO6srxLZy8gO0EZYYJ/EUUVzzm7Et2MS4tDJYlXYh8k5z1PpWfYwlGaAnDkckc4oor5rHr2lP3iJvmhZnfeDL59HufNiBJYYb3xn+Wa7DVvFTGArDkFhlWYDnPUH0NFFeNhZckdD5yrCLlzNHn+paRd6y4cqXyTyoIIruvCC22n2CJKWDwKPMc8kdBn37UUVu37SV5GM6kpLlexk+MdSXUZxaQEkMxOSOMDofqao6Z4QtookkkLMy4Y55Ofaiim6alZbHRSVo2RoXGiWUURWBMgj77DDA+ua888T6X9nuxPDmJw2RIg6UUV9BhsNThHuethlZnSeGNR+32iBiGYDr6100MrRklMkjrjtRRXa4pOxVaKu0XrbXrm1lQhFmGfmDHGB2rcj8Th4y0qBHPJIPT0H/wBeiispU4y3R51WhTkrtE0GqRXGA+NhIAI7H/CtBVNx0IBPFFFcNWlGOyPLq0oR2Qlxp5k3DHCjuOtU3gS0xueNWZd21gdxx1APTuOD6UUVyxpxZFOEW7HB+ONTijeQxKYkYAhWbJB7nPYe1efPfymcuSQMZAHNFFe1SXLFJH2uDhGNJaHaeGXea1R3XazAMN3oRmuqijdoi5iLKByVI4NFFdNNXMqu5ctvI2hScd+e1WAyZBQYVgV44HB9KKK6LHPYeLZBhs4Y8H3FQyWiLIXBBHp60UVnLQaIkjEkZSNVR88FuBmo5LASMSSAOmfX1oopGidjPk0KJnPyE98+tI+mqkR4BB4xjkUUU+VM3jJnM6vYCEggZUnjil0u/FqfILME5YLnuetFFcc/deh6EPeWo69t/tDmbPyLzg/41e0u4Q+WHYoAQrH0H+FFFXB3M5rQ1YLlXYggMFPBJ6Cke5BcAgAAkAHv70UVsmczSKst8QAcZGSDjt71VluGdCynDHgd+aKKTehKK+h6bqOtak8Fkm+5GMZ4A9T6YFe9eHfBd5p+jme8MBnjt2Yoy7ldgPXtnnHHWiivlMXiKjrct9EfK5piZqqqa2PDPDviN7TxBqUZAiiErAKOGBJz17j61V+NGozaYY7aJibaWNLjc394jgfrRRXFTqy9ufS5WlzxdjwK/uDcyM8jseT370yNQkAIOABmiitak5O7Z+iRSRNbwjaCSQDyDV6OJWA3HBAxkd6KK5b33OmJYjIbAY4TOMetXow5QZIYEhQO5B6Giikjc0IoDGFBAz3KnNaNsBK5+UgAY3dhRRV2OabsXY7b5QXUAZ2kL3I6n8afsR3YK2CBkD1A7UUUWMG7kgzGUypIYZ/GpN4wVCEN0Ldc0UVm2C1HBduXyzgD7vr/APXrTtFC4AAweee1FFBLRcaHzDyMjpwK5vxFYrDOXUsIyueOAD3oorS1yVuZ9peCzkZUjVw68iXnjtil1fV2vrVYnUoY8FSOcAUUUkrHVTimzkZpcHCncG5xUKyt5xBKhApbJPU+lFFDPTjFWGvKMEFdoI4p9gXnukiZy6bgoUDuT/KiismRW0g/Q9s0bc8CIHBMYCscYyev4/Wri5DF2XJGQd3cUUV7uH1gj+fcf/vE/UqTwGYhlJUqcgqaSSDcpLDIIoorrSPOTKF0ohQHPb864LxPeMy+WxfYxyqhQcEd89utFFaRR6WFV2mcJdwGK4eRDncACG7e/tUAZ1yZAEHYg9aKK4aiTufV4eclYmsp9wchtx7Vctr0rKQFy2B+A9aKK8uUUj6nDzc9zR+0K8qkkNjtjj9asRSMZQCMjBHPQUUVCPRtYfKFRTtOHA4YHpVR7hwCScqeCcdTRRVGiQbhjOARjk56ULNGGIMgBPdu59KKKkJaFeeRFCsh+YnkjuKjeQZZSCwHcc5oopXC2hChkknCAhUAOST09BTpIisZCgFj13HAA9aKK7MM3z2PEzKCdJGVLdJGsmBg9Pasi7mJmBCkpjkY60UV6p8ikRO4GwqWTJ5VRTyQoBZM85+UdB9KKKzkd9EWbcrqVVduOVI70zhEd9gJPoKKKzWh3uKaGPtKKxGwN3J6VQvow6kcHvnv9KKKq5jGKuUCuWEZiY5Gc9s+lXIISijJwMAFaKKm52RSLIjZ/uEkE9xjinJbmaQg52jqCOg+tFFS5M6YQiyRdNXJKoGGauCyhbaCm1QwIUHr7Zoorkm3c9GFOKWxZtrNY5WQJlc5J9ParEdkqZAUEMcD2JoorK52RjFdC5FpptSA68EDjrj3z3rRs9ORCj5BBOQSMYoorPct6HT6di1KOMFlXAz2965jWgTcSRA7FZizMBk+/NFFXGK3Mm7MyIo0jfyRIXc/Nt24wO1WU3pHIUC7gODRRVtG0JNlqF3xCWTYSASGPX3q6rBjkcHrgHBNFFc7Nbighgw34JGOvP50HOQVOHB6nvRRUoonOdhIOG6getOimSRW3FtwYKVAzj3oorQlkkAY3QRwAzDCkHOR2zW/p8MWwueD39KKKqGpzTbRQ1u/SLcuMDGCQegFczJaNcsXLhmIyOOAO1FFdV7IUSlJp8mCRtIA/M1UCMMhwGAGCCf60UVlJlXJT5bwKjrtOd3qR7Z9KmSQhAwGQDgGiisyWWI2dmDAlSOuDjFWo0eRwEJDAbgx7GiigycrEkRLsQ4VypJBB659amiglZi7gIgO0A8c0UUmZybJhLtcDGRnsalWVH5A3EA8A96KKEZNGvYB4VBCqyMMkE8irkF0BkMjFc4yvO38KKK2tYqCuWCTI4BBwQCMjFRzK7qCo2jPBz19eKKKLl7DAXR2AU4PTnpTCAoYgYIGD70UU7mkdSMSszKQcYzx60pJM2FBA6gkdaKKoZYhV2mCR7dznBz29MVMGCk7Tk9DkdDRRSMmyeGVkUknOBzx0qwsiFVO4c54ooqbmUmH2sW5KoME87getRTXDoPOG4lQQCTzzRRRdox5mc4LO81DUQISzlmwxwTkHrXvHw3+GzQJFLcxZAwygiiiuCvXqe0VO+h8bneMrU17OL0Z7rpenJbooESx5H8IAH5VqLbrySpyDwQaKK+koRSikfltWTcnccY8jABPc5JNMiiMwZAhDDoMfrRRXXaxjcIgAWBU5BxkjvUgTJYnAXHqM5+lFFWCZRulIXeRlgOmelU4oTJId75BwwxwQKKKlml2akMYXHDEDqfaplXesgQYIHLDtmiihIykyYqcqpVSSOq5AH/16GBUgAkKflznmiitEQmQXdvDc200c/ClGHA714B4t8NMdZiVbYND5mWk7gDP6GiipqaxaZ9DlVWUZOzPUvBejLb2UbYAGBwK7GJQsjBCdowAPT1zRRXPQpxgrRPOxsnKs7koiCbiQxzyD6U4AEAg4Oc0UV1bHmtkgxuyw45JGetSI7DGxRgkHBHb/OKKKZDYssZdw3AA7AYprKeMntnFFFVYaIJCAuCxBzwWHAqyoUqrkhhj7y9KKKaQEmRkgZyB0I/rTGb5x2J7+lFFOxLFJwCCSdp59jSrgkMARwQRmiimUOG08gdDx7U8FyeAFPYnkUUUE3JDIdpGBnoeODSDCEHOB0OaKKB2HpjaFZeHOCT2/Kkdg+CBgg/nRRQMEUvgMFC5yCx6UpVPMBRwxHdehoooJZ//2Q=="/>
  <p:tag name="MMPROD_10210LOGO" val=""/>
  <p:tag name="MMPROD_NEXTUNIQUEID" val="10068"/>
  <p:tag name="MMPROD_UIDATA" val="&lt;database version=&quot;7.0&quot;&gt;&lt;object type=&quot;1&quot; unique_id=&quot;10001&quot;&gt;&lt;property id=&quot;20141&quot; value=&quot;giao an toan 2014 - Sua chinh&quot;/&gt;&lt;property id=&quot;20148&quot; value=&quot;5&quot;/&gt;&lt;property id=&quot;20184&quot; value=&quot;7&quot;/&gt;&lt;property id=&quot;20193&quot; value=&quot;-1&quot;/&gt;&lt;property id=&quot;20221&quot; value=&quot;C:\Users\Admin\Pictures\anh tui\&quot;/&gt;&lt;property id=&quot;20224&quot; value=&quot;C:\Users\Admin\Documents\My Adobe Presentations\giao an toan 2014 - Sua chinh&quot;/&gt;&lt;property id=&quot;20226&quot; value=&quot;C:\Users\Admin\Desktop\Hoi giang\giao an toan 2014 - Sua chinh.pptx&quot;/&gt;&lt;property id=&quot;20250&quot; value=&quot;0&quot;/&gt;&lt;property id=&quot;20251&quot; value=&quot;0&quot;/&gt;&lt;property id=&quot;20259&quot; value=&quot;0&quot;/&gt;&lt;object type=&quot;4&quot; unique_id=&quot;10002&quot;&gt;&lt;object type=&quot;5&quot; unique_id=&quot;10209&quot;&gt;&lt;property id=&quot;20000&quot; value=&quot;0&quot;/&gt;&lt;property id=&quot;20149&quot; value=&quot;Đinh Thị Hường&quot;/&gt;&lt;property id=&quot;20150&quot; value=&quot;Giáo  viên&quot;/&gt;&lt;property id=&quot;20151&quot; value=&quot;IMG_6890.JPG&quot;/&gt;&lt;property id=&quot;20153&quot; value=&quot;dinhhuong.mn85@gmail.com&quot;/&gt;&lt;/object&gt;&lt;object type=&quot;5&quot; unique_id=&quot;10210&quot;&gt;&lt;property id=&quot;20000&quot; value=&quot;0&quot;/&gt;&lt;property id=&quot;20149&quot; value=&quot;Dinh Thi Huong&quot;/&gt;&lt;property id=&quot;20150&quot; value=&quot;Giao viên&quot;/&gt;&lt;property id=&quot;20151&quot; value=&quot;IMG_6889.JPG&quot;/&gt;&lt;property id=&quot;20153&quot; value=&quot;dinhhuong.mn85@gmail.com&quot;/&gt;&lt;/object&gt;&lt;object type=&quot;5&quot; unique_id=&quot;10239&quot;&gt;&lt;property id=&quot;20149&quot; value=&quot;Ðinh Th? Hu?ng&quot;/&gt;&lt;property id=&quot;20150&quot; value=&quot;Giáo  viên&quot;/&gt;&lt;property id=&quot;20151&quot; value=&quot;IMG_6890.JPG&quot;/&gt;&lt;property id=&quot;20153&quot; value=&quot;dinhhuong.mn85@gmail.com&quot;/&gt;&lt;/object&gt;&lt;/object&gt;&lt;object type=&quot;8&quot; unique_id=&quot;10003&quot;&gt;&lt;/object&gt;&lt;object type=&quot;2&quot; unique_id=&quot;10004&quot;&gt;&lt;object type=&quot;3&quot; unique_id=&quot;10007&quot;&gt;&lt;property id=&quot;20148&quot; value=&quot;5&quot;/&gt;&lt;property id=&quot;20300&quot; value=&quot;Slide 6&quot;/&gt;&lt;property id=&quot;20301&quot; value=&quot;dong ho hinh vuong&quot;/&gt;&lt;property id=&quot;20303&quot; value=&quot;Ðinh Th? Hu?ng&quot;/&gt;&lt;property id=&quot;20307&quot; value=&quot;324&quot;/&gt;&lt;property id=&quot;20309&quot; value=&quot;10239&quot;/&gt;&lt;/object&gt;&lt;object type=&quot;3&quot; unique_id=&quot;10008&quot;&gt;&lt;property id=&quot;20148&quot; value=&quot;5&quot;/&gt;&lt;property id=&quot;20300&quot; value=&quot;Slide 7&quot;/&gt;&lt;property id=&quot;20301&quot; value=&quot;dong ho deo tay&quot;/&gt;&lt;property id=&quot;20303&quot; value=&quot;Ðinh Th? Hu?ng&quot;/&gt;&lt;property id=&quot;20307&quot; value=&quot;265&quot;/&gt;&lt;property id=&quot;20309&quot; value=&quot;10239&quot;/&gt;&lt;/object&gt;&lt;object type=&quot;3&quot; unique_id=&quot;10010&quot;&gt;&lt;property id=&quot;20148&quot; value=&quot;5&quot;/&gt;&lt;property id=&quot;20300&quot; value=&quot;Slide 8&quot;/&gt;&lt;property id=&quot;20301&quot; value=&quot;dh bao thuc&quot;/&gt;&lt;property id=&quot;20303&quot; value=&quot;Ðinh Th? Hu?ng&quot;/&gt;&lt;property id=&quot;20307&quot; value=&quot;267&quot;/&gt;&lt;property id=&quot;20309&quot; value=&quot;10239&quot;/&gt;&lt;/object&gt;&lt;object type=&quot;3&quot; unique_id=&quot;10011&quot;&gt;&lt;property id=&quot;20148&quot; value=&quot;5&quot;/&gt;&lt;property id=&quot;20300&quot; value=&quot;Slide 9&quot;/&gt;&lt;property id=&quot;20301&quot; value=&quot;dh hinh tron&quot;/&gt;&lt;property id=&quot;20303&quot; value=&quot;Ðinh Th? Hu?ng&quot;/&gt;&lt;property id=&quot;20307&quot; value=&quot;268&quot;/&gt;&lt;property id=&quot;20309&quot; value=&quot;10239&quot;/&gt;&lt;/object&gt;&lt;object type=&quot;3&quot; unique_id=&quot;10012&quot;&gt;&lt;property id=&quot;20148&quot; value=&quot;5&quot;/&gt;&lt;property id=&quot;20300&quot; value=&quot;Slide 10&quot;/&gt;&lt;property id=&quot;20301&quot; value=&quot;dh hinh chu nhat&quot;/&gt;&lt;property id=&quot;20303&quot; value=&quot;Ðinh Th? Hu?ng&quot;/&gt;&lt;property id=&quot;20307&quot; value=&quot;326&quot;/&gt;&lt;property id=&quot;20309&quot; value=&quot;10239&quot;/&gt;&lt;/object&gt;&lt;object type=&quot;3&quot; unique_id=&quot;10014&quot;&gt;&lt;property id=&quot;20148&quot; value=&quot;5&quot;/&gt;&lt;property id=&quot;20300&quot; value=&quot;Slide 16&quot;/&gt;&lt;property id=&quot;20301&quot; value=&quot;tro choi 1&quot;/&gt;&lt;property id=&quot;20303&quot; value=&quot;Ðinh Th? Hu?ng&quot;/&gt;&lt;property id=&quot;20307&quot; value=&quot;322&quot;/&gt;&lt;property id=&quot;20309&quot; value=&quot;10239&quot;/&gt;&lt;/object&gt;&lt;object type=&quot;3&quot; unique_id=&quot;10298&quot;&gt;&lt;property id=&quot;20148&quot; value=&quot;5&quot;/&gt;&lt;property id=&quot;20300&quot; value=&quot;Slide 2&quot;/&gt;&lt;property id=&quot;20301&quot; value=&quot;md yc&quot;/&gt;&lt;property id=&quot;20303&quot; value=&quot;Ðinh Th? Hu?ng&quot;/&gt;&lt;property id=&quot;20307&quot; value=&quot;328&quot;/&gt;&lt;property id=&quot;20309&quot; value=&quot;10239&quot;/&gt;&lt;/object&gt;&lt;object type=&quot;3&quot; unique_id=&quot;10517&quot;&gt;&lt;property id=&quot;20148&quot; value=&quot;5&quot;/&gt;&lt;property id=&quot;20300&quot; value=&quot;Slide 3&quot;/&gt;&lt;property id=&quot;20303&quot; value=&quot;Ðinh Th? Hu?ng&quot;/&gt;&lt;property id=&quot;20307&quot; value=&quot;329&quot;/&gt;&lt;property id=&quot;20309&quot; value=&quot;10239&quot;/&gt;&lt;/object&gt;&lt;object type=&quot;3&quot; unique_id=&quot;10518&quot;&gt;&lt;property id=&quot;20148&quot; value=&quot;5&quot;/&gt;&lt;property id=&quot;20300&quot; value=&quot;Slide 17 - &amp;quot;Đồng hồ rất cần thiết cho chúng ta đúng hay sai?&amp;quot;&quot;/&gt;&lt;property id=&quot;20303&quot; value=&quot;Ðinh Th? Hu?ng&quot;/&gt;&lt;property id=&quot;20307&quot; value=&quot;330&quot;/&gt;&lt;property id=&quot;20309&quot; value=&quot;10239&quot;/&gt;&lt;/object&gt;&lt;object type=&quot;3&quot; unique_id=&quot;10606&quot;&gt;&lt;property id=&quot;20148&quot; value=&quot;5&quot;/&gt;&lt;property id=&quot;20300&quot; value=&quot;Slide 5&quot;/&gt;&lt;property id=&quot;20303&quot; value=&quot;Ðinh Th? Hu?ng&quot;/&gt;&lt;property id=&quot;20307&quot; value=&quot;334&quot;/&gt;&lt;property id=&quot;20309&quot; value=&quot;10239&quot;/&gt;&lt;/object&gt;&lt;object type=&quot;3&quot; unique_id=&quot;10608&quot;&gt;&lt;property id=&quot;20148&quot; value=&quot;5&quot;/&gt;&lt;property id=&quot;20300&quot; value=&quot;Slide 22&quot;/&gt;&lt;property id=&quot;20303&quot; value=&quot;Ðinh Th? Hu?ng&quot;/&gt;&lt;property id=&quot;20307&quot; value=&quot;333&quot;/&gt;&lt;property id=&quot;20309&quot; value=&quot;10239&quot;/&gt;&lt;/object&gt;&lt;object type=&quot;3&quot; unique_id=&quot;10729&quot;&gt;&lt;property id=&quot;20148&quot; value=&quot;5&quot;/&gt;&lt;property id=&quot;20300&quot; value=&quot;Slide 11&quot;/&gt;&lt;property id=&quot;20303&quot; value=&quot;Ðinh Th? Hu?ng&quot;/&gt;&lt;property id=&quot;20307&quot; value=&quot;335&quot;/&gt;&lt;property id=&quot;20309&quot; value=&quot;10239&quot;/&gt;&lt;/object&gt;&lt;object type=&quot;3&quot; unique_id=&quot;10820&quot;&gt;&lt;property id=&quot;20148&quot; value=&quot;5&quot;/&gt;&lt;property id=&quot;20300&quot; value=&quot;Slide 13&quot;/&gt;&lt;property id=&quot;20303&quot; value=&quot;Ðinh Th? Hu?ng&quot;/&gt;&lt;property id=&quot;20307&quot; value=&quot;336&quot;/&gt;&lt;property id=&quot;20309&quot; value=&quot;10239&quot;/&gt;&lt;/object&gt;&lt;object type=&quot;3&quot; unique_id=&quot;11100&quot;&gt;&lt;property id=&quot;20148&quot; value=&quot;5&quot;/&gt;&lt;property id=&quot;20300&quot; value=&quot;Slide 4&quot;/&gt;&lt;property id=&quot;20303&quot; value=&quot;Ðinh Th? Hu?ng&quot;/&gt;&lt;property id=&quot;20307&quot; value=&quot;337&quot;/&gt;&lt;property id=&quot;20309&quot; value=&quot;10239&quot;/&gt;&lt;/object&gt;&lt;object type=&quot;3&quot; unique_id=&quot;11419&quot;&gt;&lt;property id=&quot;20148&quot; value=&quot;5&quot;/&gt;&lt;property id=&quot;20300&quot; value=&quot;Slide 1&quot;/&gt;&lt;property id=&quot;20303&quot; value=&quot;Ðinh Th? Hu?ng&quot;/&gt;&lt;property id=&quot;20307&quot; value=&quot;338&quot;/&gt;&lt;property id=&quot;20309&quot; value=&quot;10239&quot;/&gt;&lt;/object&gt;&lt;object type=&quot;3&quot; unique_id=&quot;11577&quot;&gt;&lt;property id=&quot;20148&quot; value=&quot;5&quot;/&gt;&lt;property id=&quot;20300&quot; value=&quot;Slide 12&quot;/&gt;&lt;property id=&quot;20303&quot; value=&quot;Ðinh Th? Hu?ng&quot;/&gt;&lt;property id=&quot;20307&quot; value=&quot;339&quot;/&gt;&lt;property id=&quot;20309&quot; value=&quot;10239&quot;/&gt;&lt;/object&gt;&lt;object type=&quot;3&quot; unique_id=&quot;11672&quot;&gt;&lt;property id=&quot;20148&quot; value=&quot;5&quot;/&gt;&lt;property id=&quot;20300&quot; value=&quot;Slide 14&quot;/&gt;&lt;property id=&quot;20303&quot; value=&quot;Ðinh Th? Hu?ng&quot;/&gt;&lt;property id=&quot;20307&quot; value=&quot;340&quot;/&gt;&lt;property id=&quot;20309&quot; value=&quot;10239&quot;/&gt;&lt;/object&gt;&lt;object type=&quot;3&quot; unique_id=&quot;11769&quot;&gt;&lt;property id=&quot;20148&quot; value=&quot;5&quot;/&gt;&lt;property id=&quot;20300&quot; value=&quot;Slide 15&quot;/&gt;&lt;property id=&quot;20303&quot; value=&quot;Ðinh Th? Hu?ng&quot;/&gt;&lt;property id=&quot;20307&quot; value=&quot;341&quot;/&gt;&lt;property id=&quot;20309&quot; value=&quot;10239&quot;/&gt;&lt;/object&gt;&lt;object type=&quot;3&quot; unique_id=&quot;12001&quot;&gt;&lt;property id=&quot;20148&quot; value=&quot;5&quot;/&gt;&lt;property id=&quot;20300&quot; value=&quot;Slide 18 - &amp;quot;Kim ngắn nhất của đồng hồ chỉ giờ đúng hay sai?&amp;quot;&quot;/&gt;&lt;property id=&quot;20303&quot; value=&quot;Ðinh Th? Hu?ng&quot;/&gt;&lt;property id=&quot;20307&quot; value=&quot;343&quot;/&gt;&lt;property id=&quot;20309&quot; value=&quot;10239&quot;/&gt;&lt;/object&gt;&lt;object type=&quot;3&quot; unique_id=&quot;12002&quot;&gt;&lt;property id=&quot;20148&quot; value=&quot;5&quot;/&gt;&lt;property id=&quot;20300&quot; value=&quot;Slide 19 - &amp;quot;Buổi tối các con nên đi ngủ lúc mấy giờ?&amp;quot;&quot;/&gt;&lt;property id=&quot;20303&quot; value=&quot;Ðinh Th? Hu?ng&quot;/&gt;&lt;property id=&quot;20307&quot; value=&quot;345&quot;/&gt;&lt;property id=&quot;20309&quot; value=&quot;10239&quot;/&gt;&lt;/object&gt;&lt;object type=&quot;3&quot; unique_id=&quot;12004&quot;&gt;&lt;property id=&quot;20148&quot; value=&quot;5&quot;/&gt;&lt;property id=&quot;20300&quot; value=&quot;Slide 21&quot;/&gt;&lt;property id=&quot;20303&quot; value=&quot;Ðinh Th? Hu?ng&quot;/&gt;&lt;property id=&quot;20307&quot; value=&quot;342&quot;/&gt;&lt;property id=&quot;20309&quot; value=&quot;10239&quot;/&gt;&lt;/object&gt;&lt;object type=&quot;3&quot; unique_id=&quot;12366&quot;&gt;&lt;property id=&quot;20148&quot; value=&quot;5&quot;/&gt;&lt;property id=&quot;20300&quot; value=&quot;Slide 20 - &amp;quot;Quiz&amp;quot;&quot;/&gt;&lt;property id=&quot;20303&quot; value=&quot;Ðinh Th? Hu?ng&quot;/&gt;&lt;property id=&quot;20307&quot; value=&quot;346&quot;/&gt;&lt;property id=&quot;20309&quot; value=&quot;10239&quot;/&gt;&lt;/object&gt;&lt;/object&gt;&lt;object type=&quot;10&quot; unique_id=&quot;10050&quot;&gt;&lt;object type=&quot;11&quot; unique_id=&quot;10051&quot;&gt;&lt;/object&gt;&lt;/object&gt;&lt;/object&gt;&lt;/database&gt;"/>
  <p:tag name="VIDEO_FILES_RECORD" val="&lt;Videos&gt;&lt;Video Name=&quot;IMG_1813_336_1_49834.flv&quot; Position=&quot;1&quot; SlideID=&quot;336&quot;/&gt;&lt;Video Name=&quot;IMG_1073_341_1_55654.flv&quot; Position=&quot;1&quot; SlideID=&quot;341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Kết quả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Tiếp tục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0&quot;/&gt;&lt;property id=&quot;10157&quot; value=&quot;0&quot;/&gt;&lt;property id=&quot;10158&quot; value=&quot;0&quot;/&gt;&lt;property id=&quot;10177&quot; value=&quot;0&quot;/&gt;&lt;property id=&quot;10183&quot; value=&quot;You must answer the question before continuing&quot;/&gt;&lt;property id=&quot;10185&quot; value=&quot;0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0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0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10239PHOTO" val=""/>
  <p:tag name="MMPROD_10239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867172512,C:\Users\Admin\Desktop\Hoi giang\giao an toan 2014 - Sua chinh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0]]&gt;&lt;/SlideID&gt;&lt;/ChangeData&gt;"/>
  <p:tag name="PPSNARRATION" val="16,1867172512,C:\Users\Admin\Desktop\Hoi giang\giao an toan 2014 - Sua chinh_pptx\Media.ppcx"/>
  <p:tag name="MMPROD_PASSDATA" val="&lt;object type=&quot;10050&quot; unique_id=&quot;10018&quot;&gt;&lt;property id=&quot;10020&quot; value=&quot;2&quot;/&gt;&lt;property id=&quot;10191&quot; value=&quot;19&quot;/&gt;&lt;/object&gt;"/>
  <p:tag name="MMPROD_FAILDATA" val="&lt;object type=&quot;10051&quot; unique_id=&quot;10019&quot;&gt;&lt;property id=&quot;10020&quot; value=&quot;2&quot;/&gt;&lt;property id=&quot;10191&quot; value=&quot;20&quot;/&gt;&lt;/object&gt;"/>
  <p:tag name="MMPROD_ID" val="10016"/>
  <p:tag name="MMPROD_TYPE" val="10055"/>
  <p:tag name="MMPROD_DATA" val="&lt;property id=&quot;10026&quot; value=&quot;10&quot;/&gt;&lt;property id=&quot;10027&quot; value=&quot;Interaction10016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67172512,C:\Users\Admin\Desktop\Hoi giang\giao an toan 2014 - Sua chinh_pptx\Media.ppcx"/>
  <p:tag name="MMPROD_ANSWERCOUN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6"/>
  <p:tag name="MMPROD_ABSOLUTEPOSITIONID" val="100"/>
  <p:tag name="MMPROD_LASTVALUES" val="&lt;ChangeData&gt;&lt;Text&gt;&lt;![CDATA[Đồng hồ rất cần thiết cho chúng ta đúng hay sai?]]&gt;&lt;/Text&gt;&lt;FontSize&gt;&lt;![CDATA[37]]&gt;&lt;/FontSize&gt;&lt;Left&gt;&lt;![CDATA[0]]&gt;&lt;/Left&gt;&lt;Top&gt;&lt;![CDATA[0]]&gt;&lt;/Top&gt;&lt;/ChangeDat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C0D8F76A-86F3-4C4D-8CB2-6A62EABAE4BF}&quot;/&gt;&lt;filename val=&quot;C:\Users\Admin\Documents\My Adobe Presentations\giao an toan 2014 - Sua chinh\data\asimages\{C0D8F76A-86F3-4C4D-8CB2-6A62EABAE4BF}.png&quot;/&gt;&lt;hasEffects val=&quot;1&quot;/&gt;&lt;left val=&quot;195.6&quot;/&gt;&lt;top val=&quot;417.6&quot;/&gt;&lt;width val=&quot;273.6&quot;/&gt;&lt;height val=&quot;67.68&quot;/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8174B909-FE07-485D-BDAA-8047A30FBA41}&quot;/&gt;&lt;filename val=&quot;C:\Users\Admin\Documents\My Adobe Presentations\giao an toan 2014 - Sua chinh\data\asimages\{8174B909-FE07-485D-BDAA-8047A30FBA41}.png&quot;/&gt;&lt;hasEffects val=&quot;1&quot;/&gt;&lt;left val=&quot;185.28&quot;/&gt;&lt;top val=&quot;385.68&quot;/&gt;&lt;width val=&quot;543.12&quot;/&gt;&lt;height val=&quot;73.2&quot;/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06EF4B74-374D-4164-B904-DDD6CEB5B90F}&quot;/&gt;&lt;filename val=&quot;C:\Users\Admin\Documents\My Adobe Presentations\giao an toan 2014 - Sua chinh\data\asimages\{06EF4B74-374D-4164-B904-DDD6CEB5B90F}.png&quot;/&gt;&lt;hasEffects val=&quot;1&quot;/&gt;&lt;left val=&quot;185.28&quot;/&gt;&lt;top val=&quot;439.2&quot;/&gt;&lt;width val=&quot;543.12&quot;/&gt;&lt;height val=&quot;73.2&quot;/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A66DD71A-C4D0-4777-AAC7-B6DF177F2685}&quot;/&gt;&lt;filename val=&quot;C:\Users\Admin\Documents\My Adobe Presentations\giao an toan 2014 - Sua chinh\data\asimages\{A66DD71A-C4D0-4777-AAC7-B6DF177F2685}.png&quot;/&gt;&lt;hasEffects val=&quot;1&quot;/&gt;&lt;left val=&quot;195.6&quot;/&gt;&lt;top val=&quot;417.6&quot;/&gt;&lt;width val=&quot;277.2&quot;/&gt;&lt;height val=&quot;67.68&quot;/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2]]&gt;&lt;/Left&gt;&lt;Top&gt;&lt;![CDATA[228.0001]]&gt;&lt;/Top&gt;&lt;/ChangeData&gt;"/>
  <p:tag name="MMPROD_ID" val="10020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21&quot;&gt;&lt;property id=&quot;10020&quot; value=&quot;9&quot;/&gt;&lt;property id=&quot;10102&quot; value=&quot;0&quot;/&gt;&lt;property id=&quot;10191&quot; value=&quot;-1&quot;/&gt;&lt;/object&gt;"/>
  <p:tag name="MMPROD_COLLECTIONCONTAINERID" val="10017"/>
  <p:tag name="MMPROD_PARENTID" val="10016"/>
  <p:tag name="MMPROD_ANSWERLETTER" val="A)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867172512,C:\Users\Admin\Desktop\Hoi giang\giao an toan 2014 - Sua chinh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360]]&gt;&lt;/Left&gt;&lt;Top&gt;&lt;![CDATA[236.4001]]&gt;&lt;/Top&gt;&lt;/ChangeData&gt;"/>
  <p:tag name="MMPROD_ID" val="10022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23&quot;&gt;&lt;property id=&quot;10020&quot; value=&quot;9&quot;/&gt;&lt;property id=&quot;10102&quot; value=&quot;0&quot;/&gt;&lt;property id=&quot;10191&quot; value=&quot;-1&quot;/&gt;&lt;/object&gt;"/>
  <p:tag name="MMPROD_COLLECTIONCONTAINERID" val="10017"/>
  <p:tag name="MMPROD_PARENTID" val="10016"/>
  <p:tag name="MMPROD_ANSWERLETTER" val="B)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76.8001]]&gt;&lt;/Top&gt;&lt;/ChangeData&gt;"/>
  <p:tag name="MMPROD_ABSOLUTEPOSITIONID" val="10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29.6001]]&gt;&lt;/Top&gt;&lt;/ChangeData&gt;"/>
  <p:tag name="MMPROD_ABSOLUTEPOSITIONID" val="10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595.7999]]&gt;&lt;/Left&gt;&lt;Top&gt;&lt;![CDATA[452.3013]]&gt;&lt;/Top&gt;&lt;/ChangeData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5999]]&gt;&lt;/Left&gt;&lt;Top&gt;&lt;![CDATA[452.3013]]&gt;&lt;/Top&gt;&lt;/ChangeData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43]]&gt;&lt;/SlideID&gt;&lt;/ChangeData&gt;"/>
  <p:tag name="PPSNARRATION" val="17,1867172512,C:\Users\Admin\Desktop\Hoi giang\giao an toan 2014 - Sua chinh_pptx\Media.ppcx"/>
  <p:tag name="MMPROD_PASSDATA" val="&lt;object type=&quot;10050&quot; unique_id=&quot;10038&quot;&gt;&lt;property id=&quot;10020&quot; value=&quot;2&quot;/&gt;&lt;property id=&quot;10191&quot; value=&quot;21&quot;/&gt;&lt;/object&gt;"/>
  <p:tag name="MMPROD_FAILDATA" val="&lt;object type=&quot;10051&quot; unique_id=&quot;10039&quot;&gt;&lt;property id=&quot;10020&quot; value=&quot;2&quot;/&gt;&lt;property id=&quot;10191&quot; value=&quot;22&quot;/&gt;&lt;/object&gt;"/>
  <p:tag name="MMPROD_ID" val="10036"/>
  <p:tag name="MMPROD_TYPE" val="10055"/>
  <p:tag name="MMPROD_DATA" val="&lt;property id=&quot;10026&quot; value=&quot;10&quot;/&gt;&lt;property id=&quot;10027&quot; value=&quot;Interaction10036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67172512,C:\Users\Admin\Desktop\Hoi giang\giao an toan 2014 - Sua chinh_pptx\Media.ppcx"/>
  <p:tag name="MMPROD_ANSWERCOUN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867172512,C:\Users\Admin\Desktop\Hoi giang\giao an toan 2014 - Sua chinh_pptx\Media.ppc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6"/>
  <p:tag name="MMPROD_ABSOLUTEPOSITIONID" val="100"/>
  <p:tag name="MMPROD_LASTVALUES" val="&lt;ChangeData&gt;&lt;Text&gt;&lt;![CDATA[Kim ngắn nhất của đồng hồ chỉ giờ đúng hay sai?]]&gt;&lt;/Text&gt;&lt;FontSize&gt;&lt;![CDATA[37]]&gt;&lt;/FontSize&gt;&lt;Left&gt;&lt;![CDATA[0]]&gt;&lt;/Left&gt;&lt;Top&gt;&lt;![CDATA[0]]&gt;&lt;/Top&gt;&lt;/ChangeData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28]]&gt;&lt;/FontSize&gt;&lt;Left&gt;&lt;![CDATA[85]]&gt;&lt;/Left&gt;&lt;Top&gt;&lt;![CDATA[176.8001]]&gt;&lt;/Top&gt;&lt;/ChangeData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  <p:tag name="MMPROD_TEXTSHAPE" val="10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0]]&gt;&lt;/Left&gt;&lt;Top&gt;&lt;![CDATA[234.0001]]&gt;&lt;/Top&gt;&lt;/ChangeData&gt;"/>
  <p:tag name="MMPROD_ID" val="10040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41&quot;&gt;&lt;property id=&quot;10020&quot; value=&quot;9&quot;/&gt;&lt;property id=&quot;10102&quot; value=&quot;0&quot;/&gt;&lt;property id=&quot;10191&quot; value=&quot;-1&quot;/&gt;&lt;/object&gt;"/>
  <p:tag name="MMPROD_COLLECTIONCONTAINERID" val="10037"/>
  <p:tag name="MMPROD_PARENTID" val="10036"/>
  <p:tag name="MMPROD_ANSWERLETTER" val="A)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29.6001]]&gt;&lt;/Top&gt;&lt;/ChangeData&gt;"/>
  <p:tag name="MMPROD_ABSOLUTEPOSITIONID" val="10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595.7999]]&gt;&lt;/Left&gt;&lt;Top&gt;&lt;![CDATA[452.3013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867172512,C:\Users\Admin\Desktop\Hoi giang\giao an toan 2014 - Sua chinh_pptx\Media.ppc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5999]]&gt;&lt;/Left&gt;&lt;Top&gt;&lt;![CDATA[452.3013]]&gt;&lt;/Top&gt;&lt;/ChangeData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45]]&gt;&lt;/SlideID&gt;&lt;/ChangeData&gt;"/>
  <p:tag name="PPSNARRATION" val="18,1867172512,C:\Users\Admin\Desktop\Hoi giang\giao an toan 2014 - Sua chinh_pptx\Media.ppcx"/>
  <p:tag name="MMPROD_PASSDATA" val="&lt;object type=&quot;10050&quot; unique_id=&quot;10057&quot;&gt;&lt;property id=&quot;10020&quot; value=&quot;2&quot;/&gt;&lt;property id=&quot;10191&quot; value=&quot;23&quot;/&gt;&lt;/object&gt;"/>
  <p:tag name="MMPROD_FAILDATA" val="&lt;object type=&quot;10051&quot; unique_id=&quot;10058&quot;&gt;&lt;property id=&quot;10020&quot; value=&quot;2&quot;/&gt;&lt;property id=&quot;10191&quot; value=&quot;24&quot;/&gt;&lt;/object&gt;"/>
  <p:tag name="MMPROD_ID" val="10055"/>
  <p:tag name="MMPROD_TYPE" val="10008"/>
  <p:tag name="MMPROD_DATA" val="&lt;property id=&quot;10026&quot; value=&quot;10&quot;/&gt;&lt;property id=&quot;10027&quot; value=&quot;Interaction10055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67172512,C:\Users\Admin\Desktop\Hoi giang\giao an toan 2014 - Sua chinh_pptx\Media.ppcx"/>
  <p:tag name="MMPROD_ANSWERCOUN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55"/>
  <p:tag name="MMPROD_ABSOLUTEPOSITIONID" val="100"/>
  <p:tag name="MMPROD_LASTVALUES" val="&lt;ChangeData&gt;&lt;Text&gt;&lt;![CDATA[Buổi tối các con nên đi ngủ lúc mấy giờ?]]&gt;&lt;/Text&gt;&lt;FontSize&gt;&lt;![CDATA[40]]&gt;&lt;/FontSize&gt;&lt;Left&gt;&lt;![CDATA[0]]&gt;&lt;/Left&gt;&lt;Top&gt;&lt;![CDATA[0]]&gt;&lt;/Top&gt;&lt;/ChangeData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0]]&gt;&lt;/Left&gt;&lt;Top&gt;&lt;![CDATA[348]]&gt;&lt;/Top&gt;&lt;/ChangeData&gt;"/>
  <p:tag name="MMPROD_ID" val="10059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60&quot;&gt;&lt;property id=&quot;10020&quot; value=&quot;9&quot;/&gt;&lt;property id=&quot;10102&quot; value=&quot;0&quot;/&gt;&lt;property id=&quot;10191&quot; value=&quot;-1&quot;/&gt;&lt;/object&gt;"/>
  <p:tag name="MMPROD_COLLECTIONCONTAINERID" val="10056"/>
  <p:tag name="MMPROD_PARENTID" val="10055"/>
  <p:tag name="MMPROD_ANSWERLETTER" val="A)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50]]&gt;&lt;/Left&gt;&lt;Top&gt;&lt;![CDATA[348]]&gt;&lt;/Top&gt;&lt;/ChangeData&gt;"/>
  <p:tag name="MMPROD_ID" val="10061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62&quot;&gt;&lt;property id=&quot;10020&quot; value=&quot;9&quot;/&gt;&lt;property id=&quot;10102&quot; value=&quot;0&quot;/&gt;&lt;property id=&quot;10191&quot; value=&quot;-1&quot;/&gt;&lt;/object&gt;"/>
  <p:tag name="MMPROD_COLLECTIONCONTAINERID" val="10056"/>
  <p:tag name="MMPROD_PARENTID" val="10055"/>
  <p:tag name="MMPROD_ANSWERLETTER" val="B)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1h]]&gt;&lt;/Text&gt;&lt;FontSize&gt;&lt;![CDATA[28]]&gt;&lt;/FontSize&gt;&lt;Left&gt;&lt;![CDATA[122]]&gt;&lt;/Left&gt;&lt;Top&gt;&lt;![CDATA[176.8001]]&gt;&lt;/Top&gt;&lt;/ChangeData&gt;"/>
  <p:tag name="MMPROD_ABSOLUTEPOSITIONID" val="10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867172512,C:\Users\Admin\Desktop\Hoi giang\giao an toan 2014 - Sua chinh_pptx\Media.ppcx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9h]]&gt;&lt;/Text&gt;&lt;FontSize&gt;&lt;![CDATA[28]]&gt;&lt;/FontSize&gt;&lt;Left&gt;&lt;![CDATA[122]]&gt;&lt;/Left&gt;&lt;Top&gt;&lt;![CDATA[129.6001]]&gt;&lt;/Top&gt;&lt;/ChangeData&gt;"/>
  <p:tag name="MMPROD_ABSOLUTEPOSITIONID" val="10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595.7999]]&gt;&lt;/Left&gt;&lt;Top&gt;&lt;![CDATA[452.3013]]&gt;&lt;/Top&gt;&lt;/ChangeData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5999]]&gt;&lt;/Left&gt;&lt;Top&gt;&lt;![CDATA[452.3013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867172512,C:\Users\Admin\Desktop\Hoi giang\giao an toan 2014 - Sua chinh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867172512,C:\Users\Admin\Desktop\Hoi giang\giao an toan 2014 - Sua chinh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67172512,C:\Users\Admin\Desktop\Hoi giang\giao an toan 2014 - Sua chinh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867172512,C:\Users\Admin\Desktop\Hoi giang\giao an toan 2014 - Sua chinh_pptx\Media.ppcx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</TotalTime>
  <Words>205</Words>
  <Application>Microsoft Office PowerPoint</Application>
  <PresentationFormat>Widescreen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Sriracha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Đồng hồ rất cần thiết cho chúng ta đúng hay sai?</vt:lpstr>
      <vt:lpstr>Kim ngắn nhất của đồng hồ chỉ giờ đúng hay sai?</vt:lpstr>
      <vt:lpstr>Buổi tối các con nên đi ngủ lúc mấy giờ?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PHUONG</cp:lastModifiedBy>
  <cp:revision>105</cp:revision>
  <dcterms:created xsi:type="dcterms:W3CDTF">2014-10-19T08:21:00Z</dcterms:created>
  <dcterms:modified xsi:type="dcterms:W3CDTF">2025-05-18T22:35:33Z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45B377DD04464E10A01DB37ECA0C9B72_12</vt:lpwstr>
  </property>
  <property fmtid="{D5CDD505-2E9C-101B-9397-08002B2CF9AE}" pid="3" name="KSOProductBuildVer">
    <vt:lpwstr>1033-12.2.0.13266</vt:lpwstr>
  </property>
</Properties>
</file>