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0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7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8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7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2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D69F-6AC7-4632-A6FE-3FC300EE47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857" y="2631770"/>
            <a:ext cx="70160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458337" y="1993142"/>
            <a:ext cx="11622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LÃO</a:t>
            </a:r>
          </a:p>
          <a:p>
            <a:pPr algn="ctr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QUỐC TUẤN</a:t>
            </a:r>
          </a:p>
          <a:p>
            <a:pPr algn="ctr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95066" y="4299614"/>
            <a:ext cx="11622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Phượng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2198" y="349865"/>
            <a:ext cx="5387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920" y="1485900"/>
            <a:ext cx="100241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và vận động theo nhạc bài hát “Đố bạn biết”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trò chuyện với trẻ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Các con vừa hát bài hát gì?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Trong bài hát có nhắc đến những con vật nào?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Những con vật đó sống ở đâu?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Ngoài ra trong rừng còn có con vật nào nữa?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Ngày hôm nay, chúng mình cùng tìm hiểu các con vật sống trong rừng nhé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7451" y="189845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Bài mới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4760" y="1113175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gì chân khéo như tay</a:t>
            </a: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đu rất giỏi lại hay leo trèo?”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1821061"/>
            <a:ext cx="3948191" cy="2593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30" y="2826067"/>
            <a:ext cx="4305300" cy="2970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523055" y="4793384"/>
            <a:ext cx="2396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khỉ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2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330" y="473095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“Bốn chân trong tựa cột đình</a:t>
            </a: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 dài, tai lớn, dáng hình oai phong?”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65" y="1341001"/>
            <a:ext cx="4027151" cy="2675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20" y="3271837"/>
            <a:ext cx="4762500" cy="2714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23056" y="4793384"/>
            <a:ext cx="2396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8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330" y="473095"/>
            <a:ext cx="530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gì lông vằn mắt xanh </a:t>
            </a:r>
            <a:endParaRPr lang="en-US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uyển chuyển nhe nanh tìm mồi </a:t>
            </a:r>
            <a:endParaRPr lang="en-US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 gặp phải hỡi ôi </a:t>
            </a:r>
            <a:endParaRPr lang="en-US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 khiếp sợ tôn ngôi chúa rừng”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36" y="1796534"/>
            <a:ext cx="4418054" cy="2441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2815828"/>
            <a:ext cx="4886325" cy="32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619235" y="4793384"/>
            <a:ext cx="220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4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28" y="3618054"/>
            <a:ext cx="4004418" cy="2554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69" y="1103453"/>
            <a:ext cx="4084536" cy="2256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30" y="3618054"/>
            <a:ext cx="4127762" cy="2554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30" y="1103453"/>
            <a:ext cx="4127762" cy="22576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41446" y="328305"/>
            <a:ext cx="1749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  <a:endParaRPr lang="en-US" sz="36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9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8148" y="2864465"/>
            <a:ext cx="2690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14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PHUONG</cp:lastModifiedBy>
  <cp:revision>9</cp:revision>
  <dcterms:created xsi:type="dcterms:W3CDTF">2023-12-20T03:00:58Z</dcterms:created>
  <dcterms:modified xsi:type="dcterms:W3CDTF">2025-05-18T22:36:53Z</dcterms:modified>
</cp:coreProperties>
</file>