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E5"/>
    <a:srgbClr val="FE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856D-3FEB-44A8-BD1F-70B9724B403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121" y="2268631"/>
            <a:ext cx="8589818" cy="3034146"/>
          </a:xfrm>
        </p:spPr>
        <p:txBody>
          <a:bodyPr>
            <a:normAutofit lnSpcReduction="10000"/>
          </a:bodyPr>
          <a:lstStyle/>
          <a:p>
            <a:pPr algn="l"/>
            <a:r>
              <a:rPr lang="vi-V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KNCH “ Yêu Hà Nội”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Giáo viên: Đỗ Thị Thu Hương</a:t>
            </a:r>
          </a:p>
          <a:p>
            <a:pPr algn="just">
              <a:lnSpc>
                <a:spcPct val="150000"/>
              </a:lnSpc>
            </a:pP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Năm học: 2024-2025</a:t>
            </a:r>
            <a:endParaRPr lang="en-US" dirty="0"/>
          </a:p>
        </p:txBody>
      </p:sp>
      <p:pic>
        <p:nvPicPr>
          <p:cNvPr id="5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225636"/>
            <a:ext cx="3089564" cy="26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9185564" y="4738255"/>
            <a:ext cx="289840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49155" y="846730"/>
            <a:ext cx="11622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QUỐC TUẤN</a:t>
            </a:r>
          </a:p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454728" y="1616511"/>
            <a:ext cx="9282544" cy="202241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600" dirty="0"/>
          </a:p>
        </p:txBody>
      </p:sp>
      <p:pic>
        <p:nvPicPr>
          <p:cNvPr id="11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382"/>
            <a:ext cx="2500132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311702" y="5583382"/>
            <a:ext cx="7923554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046825" y="5440102"/>
            <a:ext cx="2037144" cy="14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ẩm nang Du lịch HÀ NỘI 2024 từ A-Z: top 15 trải nghiệm phải thử mới nhấ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66" y="263236"/>
            <a:ext cx="9387068" cy="517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39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453"/>
            <a:ext cx="1648691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416829" y="4913453"/>
            <a:ext cx="1667140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2698166" y="394136"/>
            <a:ext cx="7430814" cy="106234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BÀI HÁT YÊU HÀ NỘ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2" b="13996"/>
          <a:stretch/>
        </p:blipFill>
        <p:spPr bwMode="auto">
          <a:xfrm>
            <a:off x="1792615" y="1456480"/>
            <a:ext cx="8480289" cy="501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7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 flipH="1">
            <a:off x="885007" y="1582699"/>
            <a:ext cx="5044965" cy="2975446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Sequential Access Storage 3"/>
          <p:cNvSpPr/>
          <p:nvPr/>
        </p:nvSpPr>
        <p:spPr>
          <a:xfrm flipH="1">
            <a:off x="6593682" y="1415682"/>
            <a:ext cx="5087006" cy="2975446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983"/>
            <a:ext cx="2438400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4558145"/>
            <a:ext cx="1928587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507673" y="5098473"/>
            <a:ext cx="757843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33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06042" y="167230"/>
            <a:ext cx="8040414" cy="1065825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06609" y="1711290"/>
            <a:ext cx="2617076" cy="22234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59213" y="1711290"/>
            <a:ext cx="2617076" cy="22234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054435" y="1711292"/>
            <a:ext cx="2617076" cy="234809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9063991" y="1711289"/>
            <a:ext cx="2617076" cy="2223401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890654"/>
            <a:ext cx="2463347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5165182"/>
            <a:ext cx="1928587" cy="16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352511" y="5165182"/>
            <a:ext cx="7879175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orizontal Scroll 14"/>
          <p:cNvSpPr/>
          <p:nvPr/>
        </p:nvSpPr>
        <p:spPr>
          <a:xfrm>
            <a:off x="1282261" y="4412924"/>
            <a:ext cx="9553904" cy="10562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</a:t>
            </a:r>
            <a:r>
              <a:rPr lang="vi-V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617075" y="483477"/>
            <a:ext cx="7031420" cy="1240221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2609" y="2086780"/>
            <a:ext cx="2349063" cy="3163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60477" y="2001568"/>
            <a:ext cx="2295556" cy="3163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7158" y="2086780"/>
            <a:ext cx="2291254" cy="3163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890654"/>
            <a:ext cx="2463347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5165182"/>
            <a:ext cx="1928587" cy="16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507673" y="5098473"/>
            <a:ext cx="757843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263236" y="507362"/>
            <a:ext cx="11610110" cy="461882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890654"/>
            <a:ext cx="2463347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507673" y="5098473"/>
            <a:ext cx="757843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5165182"/>
            <a:ext cx="1928587" cy="16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161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PHUONG</cp:lastModifiedBy>
  <cp:revision>16</cp:revision>
  <dcterms:created xsi:type="dcterms:W3CDTF">2024-05-10T08:08:09Z</dcterms:created>
  <dcterms:modified xsi:type="dcterms:W3CDTF">2025-05-18T22:39:55Z</dcterms:modified>
</cp:coreProperties>
</file>