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8"/>
  </p:notes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0" autoAdjust="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143FB-F6A8-4942-B341-56D9E9C970E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77AFF-EAD6-46DD-87A3-536C1FAC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5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9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3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2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924BBB-EB0F-F31F-4406-914F7ACBD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5D01462-CB26-DD57-6F02-22C645F92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34D2481-7C10-90D5-7755-6FD168792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5E830AA-9618-526D-EA7A-C9D457F11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991CE8-6784-91C6-32DC-A3AD9EB0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4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E5C58B-171C-D408-7044-936D99E59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DAA207E-EDA2-D2CF-6AFE-3C07A2FFF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4DB5E0F-6C07-2740-663F-F676F3C7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BCEB363-8335-DDE6-33E5-42CCB9F48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84A4419-B3FB-D672-8EB4-01003E39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2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52F2AB62-B444-AF4A-1003-C698A9182A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A3DCD79-A4FB-4998-3D22-EBA4EF95A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0DFBBEF-9548-74E0-DF98-CA4A2EFF9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CEEA5B4-01F7-D9EF-25A0-5E34B7AA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D77399C-9D9F-6321-91D8-D12564D1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C893ABC-B183-5B64-D4F4-E15E38AF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B5EBD8B-FDCF-6968-A738-D7AF88171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52E3DC-0B46-A557-8BEF-99BB2374C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C45C501-6AE0-2AFD-EE98-D2F4F4E74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49D9A12-D4B1-2CDD-25A7-79D2607E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0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CA93DF-DFAB-0D1A-05AD-1DA0DBC4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0371D76-BE79-85DB-170F-9E1AC1EEB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8556237-9A39-F069-B329-CCB023677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41BF40E-37F3-41AE-B9C5-BC40FE38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EC0809E-A93D-F541-16A7-F62BA6F3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2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5C55DA-5D2A-C954-ED6F-8BA8656A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A19743-6CA0-6161-08EA-22CB5F119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D688969-0386-7A6B-B5E5-FE1AAF717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C187905-5BFB-B139-863B-5F88A34D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43FC015-4F10-2E46-0FEC-E82F8862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DA8C39F-847A-BA39-F1C9-12060892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8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BC7DCCA-8CE1-B5AC-2798-B17E62703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7EC943D-953D-B2CC-0414-1515F0881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C6BC681-8BDC-B0DB-A853-C97B6CEAF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6848AD1-4DEF-3953-0AE3-357BDAC23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06BDEAA-017A-77C7-4FD2-2D731598D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D13A15D1-2AAF-DD17-4AC6-7A57BEA5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EB12A91-57C4-DC50-1EA8-44BB15481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86AE4C1-83CF-C198-9A2F-8BF4700E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7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6B0DBB3-B869-FD73-32F4-BCAF2611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2E33B2E-D12E-CE26-C33D-C99AED7F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D29F2DB-385A-8FB9-33E5-12FDA15AC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73BA81D-F2F3-791A-FEA4-509DFAD0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3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7DFCFB11-2E5A-19D3-81A4-32EA4717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A48588FA-832B-F828-332A-7CBDB6000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E0D7A7A-1BC4-CE35-091E-F0FC4F87B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7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9C5A73-2B81-2BD9-E6EF-52A012783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6CC4D9E-EEDD-4A56-D1BA-8EE32EC1A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3E5326-8F3A-52BF-3372-3D8EB2BAC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1849A66-980E-C851-5B86-2E83D4DE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F5FC62B-AC89-4789-0AE8-FCF61611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CF199FB-3782-5C5D-105E-B54774FD7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0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B2953AC-DD2E-4B59-91EB-097346D75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86FA645-9401-7E88-2FEF-5D7984200A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F8D42A9-3E2B-F21E-74ED-F404FEE1B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D8B88ED-4AB3-72A2-0E0E-1E6CC3FA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35E1DFE-6F31-9662-9157-0B0F25FBB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1BB49D-BE1F-8B4A-EB96-A4A4A7C1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5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E6A65359-7110-8B41-DCE6-486D3E8CA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062AF0-B781-39A2-B664-4DD844E91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28D9578-D5FC-E5CB-A0F2-32E0B0881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C0039-AEAE-4D35-8AD5-A55008EFAEA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B5CD062-F80A-4747-A47D-B29A5DD6F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889016C-048F-AFEA-5F42-0FA8567B3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2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20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0C38C869-BB3F-B61E-95FF-409FE91A9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E81FA74D-3DDC-0506-8707-5A3C5AF427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029557"/>
            <a:ext cx="5714999" cy="18143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0600" y="3276600"/>
            <a:ext cx="7391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CÁC LOẠI RAU CỦ QUẢ 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45485" y="4154165"/>
            <a:ext cx="23358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3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3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35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3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3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3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5-6 </a:t>
            </a:r>
            <a:r>
              <a:rPr lang="en-US" sz="135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35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1805" y="4507264"/>
            <a:ext cx="31181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Bùi Thị Phương</a:t>
            </a:r>
            <a:endParaRPr lang="en-US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73133" y="2514600"/>
            <a:ext cx="4597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 rot="161154">
            <a:off x="2381945" y="1120518"/>
            <a:ext cx="43801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LÃO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MẦM NON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 TUẤN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0106391"/>
      </p:ext>
    </p:extLst>
  </p:cSld>
  <p:clrMapOvr>
    <a:masterClrMapping/>
  </p:clrMapOvr>
  <p:transition spd="slow" advTm="30598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F17F0A0E-0AEF-A9E2-8207-CC46DB74B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39363"/>
            <a:ext cx="213360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11212"/>
            <a:ext cx="25146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05503"/>
            <a:ext cx="2494743" cy="2496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57" y="3886200"/>
            <a:ext cx="25146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98331"/>
            <a:ext cx="2667000" cy="2163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loud Callout 7"/>
          <p:cNvSpPr/>
          <p:nvPr/>
        </p:nvSpPr>
        <p:spPr>
          <a:xfrm>
            <a:off x="812751" y="1436628"/>
            <a:ext cx="3198585" cy="1567002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HỌ HÀNG CỦA CHÚNG TÔI?</a:t>
            </a:r>
          </a:p>
        </p:txBody>
      </p:sp>
    </p:spTree>
    <p:extLst>
      <p:ext uri="{BB962C8B-B14F-4D97-AF65-F5344CB8AC3E}">
        <p14:creationId xmlns:p14="http://schemas.microsoft.com/office/powerpoint/2010/main" val="4104598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73377277-C87C-1F1B-D655-1AC476549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86000"/>
            <a:ext cx="21336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688694"/>
            <a:ext cx="3048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998313"/>
            <a:ext cx="3181350" cy="305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86200"/>
            <a:ext cx="3066004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1" y="3276600"/>
            <a:ext cx="2857500" cy="2747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38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CD9D0DFF-4457-7267-7A5C-90C885A3A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57400"/>
            <a:ext cx="2273808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4" y="747049"/>
            <a:ext cx="2613628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61" y="990600"/>
            <a:ext cx="2514212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" y="3553911"/>
            <a:ext cx="2438400" cy="2424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608" y="3733620"/>
            <a:ext cx="2607249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53220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72FC803-6CD9-EE14-0A74-D25F55ABD6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00" y="2011862"/>
            <a:ext cx="2438400" cy="3961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02" y="2165788"/>
            <a:ext cx="2774049" cy="3382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4831" y="1615753"/>
            <a:ext cx="479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 Tìm ra loại rau ăn lá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481FC57-2DF5-5AA2-1759-251C91E55C5C}"/>
              </a:ext>
            </a:extLst>
          </p:cNvPr>
          <p:cNvSpPr txBox="1"/>
          <p:nvPr/>
        </p:nvSpPr>
        <p:spPr>
          <a:xfrm>
            <a:off x="2245489" y="881053"/>
            <a:ext cx="46530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TRÒ CHƠI THỬ THÁCH CÙNG BẠN?</a:t>
            </a:r>
          </a:p>
        </p:txBody>
      </p:sp>
    </p:spTree>
    <p:extLst>
      <p:ext uri="{BB962C8B-B14F-4D97-AF65-F5344CB8AC3E}">
        <p14:creationId xmlns:p14="http://schemas.microsoft.com/office/powerpoint/2010/main" val="324368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CBF0DDE9-6926-1EB4-35A5-69BE58482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84" y="1905000"/>
            <a:ext cx="30480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90" y="1914646"/>
            <a:ext cx="2931857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8135" y="943038"/>
            <a:ext cx="4275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Tìm ra loại rau ăn củ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6185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9F5791F-106B-6A67-6BE6-E416E37E2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87056"/>
            <a:ext cx="2880832" cy="38549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6628" y="642610"/>
            <a:ext cx="5410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3: Tìm ra loại rau ăn quả.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39" y="1808440"/>
            <a:ext cx="2880832" cy="383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4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29" y="-152400"/>
            <a:ext cx="5333999" cy="6547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57980" y="1219200"/>
            <a:ext cx="98599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 kết thúc.</a:t>
            </a:r>
          </a:p>
          <a:p>
            <a:pPr algn="ctr"/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 đã chú ý lắng nghe </a:t>
            </a:r>
          </a:p>
        </p:txBody>
      </p:sp>
    </p:spTree>
    <p:extLst>
      <p:ext uri="{BB962C8B-B14F-4D97-AF65-F5344CB8AC3E}">
        <p14:creationId xmlns:p14="http://schemas.microsoft.com/office/powerpoint/2010/main" val="8476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 flipH="1">
            <a:off x="152400" y="192314"/>
            <a:ext cx="1935708" cy="852279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III: Tổ Chức Hoạt Động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1294425" y="1044593"/>
            <a:ext cx="5258775" cy="12446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CHÚNG TÔI LÀ AI?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1352293" y="2667000"/>
            <a:ext cx="6397171" cy="124460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HỌ HÀNG CỦA CHÚNG TÔI?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1120254" y="4270116"/>
            <a:ext cx="6248400" cy="1244600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TRÒ CHƠI THỬ THÁCH CÙNG BẠN?</a:t>
            </a:r>
          </a:p>
        </p:txBody>
      </p:sp>
    </p:spTree>
    <p:extLst>
      <p:ext uri="{BB962C8B-B14F-4D97-AF65-F5344CB8AC3E}">
        <p14:creationId xmlns:p14="http://schemas.microsoft.com/office/powerpoint/2010/main" val="11272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111829"/>
            <a:ext cx="21336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" y="685800"/>
            <a:ext cx="27432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92" y="2514600"/>
            <a:ext cx="2273808" cy="2514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1500" y="3614057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KHÁCH MỜI SỐ 1.</a:t>
            </a:r>
          </a:p>
        </p:txBody>
      </p:sp>
      <p:sp>
        <p:nvSpPr>
          <p:cNvPr id="8" name="Rectangle 7"/>
          <p:cNvSpPr/>
          <p:nvPr/>
        </p:nvSpPr>
        <p:spPr>
          <a:xfrm>
            <a:off x="7162800" y="5363031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KHÁCH MỜI SỐ 3.</a:t>
            </a:r>
          </a:p>
        </p:txBody>
      </p:sp>
      <p:sp>
        <p:nvSpPr>
          <p:cNvPr id="9" name="Rectangle 8"/>
          <p:cNvSpPr/>
          <p:nvPr/>
        </p:nvSpPr>
        <p:spPr>
          <a:xfrm>
            <a:off x="3799115" y="5562600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KHÁCH MỜI SỐ 2.</a:t>
            </a:r>
          </a:p>
        </p:txBody>
      </p:sp>
    </p:spTree>
    <p:extLst>
      <p:ext uri="{BB962C8B-B14F-4D97-AF65-F5344CB8AC3E}">
        <p14:creationId xmlns:p14="http://schemas.microsoft.com/office/powerpoint/2010/main" val="1431324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7C7982AF-5799-89C0-EE5A-BFE403950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8"/>
          <a:stretch/>
        </p:blipFill>
        <p:spPr>
          <a:xfrm>
            <a:off x="3428999" y="2093686"/>
            <a:ext cx="2133600" cy="25908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1504949" y="106033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của mình là gì?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5219698" y="1093774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 bộ phận của mình?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5867400" y="2720948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của mình to hay nhỏ? Dài hay ngắn?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1143000" y="4557164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có các cách nấu nào?</a:t>
            </a:r>
          </a:p>
        </p:txBody>
      </p:sp>
      <p:sp>
        <p:nvSpPr>
          <p:cNvPr id="8" name="Flowchart: Terminator 7"/>
          <p:cNvSpPr/>
          <p:nvPr/>
        </p:nvSpPr>
        <p:spPr>
          <a:xfrm>
            <a:off x="1066800" y="265406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mình?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5714998" y="4572000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nào của mình dùng để nấu? Mình là loại rau ăn gì?</a:t>
            </a:r>
          </a:p>
        </p:txBody>
      </p:sp>
    </p:spTree>
    <p:extLst>
      <p:ext uri="{BB962C8B-B14F-4D97-AF65-F5344CB8AC3E}">
        <p14:creationId xmlns:p14="http://schemas.microsoft.com/office/powerpoint/2010/main" val="4687058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B26F9D2E-2A73-DDD9-DF22-D6DE5A19E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" y="308429"/>
            <a:ext cx="4126139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3886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5" y="3429000"/>
            <a:ext cx="4126139" cy="2988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3429000"/>
            <a:ext cx="3886200" cy="292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97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1609FB0C-F505-0512-CE22-1466F1F96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6"/>
          <a:stretch/>
        </p:blipFill>
        <p:spPr>
          <a:xfrm>
            <a:off x="3390900" y="2057400"/>
            <a:ext cx="2095500" cy="27432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990600" y="1010557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là củ gì?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5676900" y="1066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có các bộ phận nào?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1028700" y="2489935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có đặc điểm gì?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5344701" y="4069879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nào của mình dùng để nấu? Mình là loại rau ăn gì?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990600" y="4151086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có các cách nấu nào?</a:t>
            </a:r>
          </a:p>
        </p:txBody>
      </p:sp>
      <p:sp>
        <p:nvSpPr>
          <p:cNvPr id="8" name="Flowchart: Terminator 7"/>
          <p:cNvSpPr/>
          <p:nvPr/>
        </p:nvSpPr>
        <p:spPr>
          <a:xfrm>
            <a:off x="5486400" y="2469679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mình?</a:t>
            </a:r>
          </a:p>
        </p:txBody>
      </p:sp>
    </p:spTree>
    <p:extLst>
      <p:ext uri="{BB962C8B-B14F-4D97-AF65-F5344CB8AC3E}">
        <p14:creationId xmlns:p14="http://schemas.microsoft.com/office/powerpoint/2010/main" val="3068330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76D65330-1F5B-4161-1A3C-CA6092297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9943"/>
            <a:ext cx="3886200" cy="2642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9842" y="-267099"/>
            <a:ext cx="2642616" cy="4076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0"/>
            <a:ext cx="3886200" cy="3105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3276600"/>
            <a:ext cx="40767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85310F7D-B833-80A5-09B3-9A4223A81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57400"/>
            <a:ext cx="2273808" cy="25146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990600" y="842977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là quả gì?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5448300" y="111597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có các bộ phận nào?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5566391" y="279237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vỏ của mình có gì và có hình dạng gì?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5513099" y="4468770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nào của mình dùng để nấu? Mình là loại rau ăn gì?</a:t>
            </a:r>
          </a:p>
        </p:txBody>
      </p:sp>
      <p:sp>
        <p:nvSpPr>
          <p:cNvPr id="8" name="Flowchart: Terminator 7"/>
          <p:cNvSpPr/>
          <p:nvPr/>
        </p:nvSpPr>
        <p:spPr>
          <a:xfrm>
            <a:off x="949606" y="42291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có các cách nấu nào?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914400" y="26670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mình?</a:t>
            </a:r>
          </a:p>
        </p:txBody>
      </p:sp>
    </p:spTree>
    <p:extLst>
      <p:ext uri="{BB962C8B-B14F-4D97-AF65-F5344CB8AC3E}">
        <p14:creationId xmlns:p14="http://schemas.microsoft.com/office/powerpoint/2010/main" val="783077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D6F217B1-D4E4-CEFD-4103-329851AF9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030"/>
            <a:ext cx="3810000" cy="2990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77" y="3429000"/>
            <a:ext cx="3810000" cy="284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41" y="189030"/>
            <a:ext cx="3886200" cy="2990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770" y="3429000"/>
            <a:ext cx="38862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|5.4|4.4|0.9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299</Words>
  <Application>Microsoft Office PowerPoint</Application>
  <PresentationFormat>On-screen Show (4:3)</PresentationFormat>
  <Paragraphs>43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PHUONG</cp:lastModifiedBy>
  <cp:revision>20</cp:revision>
  <dcterms:created xsi:type="dcterms:W3CDTF">2020-03-21T15:44:08Z</dcterms:created>
  <dcterms:modified xsi:type="dcterms:W3CDTF">2025-05-19T00:20:54Z</dcterms:modified>
</cp:coreProperties>
</file>