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0" r:id="rId11"/>
    <p:sldId id="268" r:id="rId12"/>
    <p:sldId id="269" r:id="rId13"/>
  </p:sldIdLst>
  <p:sldSz cx="18288000" cy="10287000"/>
  <p:notesSz cx="6858000" cy="9144000"/>
  <p:embeddedFontLst>
    <p:embeddedFont>
      <p:font typeface="Sigmar One" panose="020B0604020202020204" charset="0"/>
      <p:regular r:id="rId14"/>
    </p:embeddedFont>
    <p:embeddedFont>
      <p:font typeface="Noto Sans Bold" panose="020B0604020202020204" charset="0"/>
      <p:regular r:id="rId15"/>
    </p:embeddedFont>
    <p:embeddedFont>
      <p:font typeface="Calistoga" panose="020B0604020202020204" charset="0"/>
      <p:regular r:id="rId16"/>
    </p:embeddedFont>
    <p:embeddedFont>
      <p:font typeface="Agrandir Narrow Bold" panose="020B0604020202020204" charset="0"/>
      <p:regular r:id="rId17"/>
    </p:embeddedFont>
    <p:embeddedFont>
      <p:font typeface="Arimo" panose="020B0604020202020204" charset="0"/>
      <p:regular r:id="rId18"/>
    </p:embeddedFont>
    <p:embeddedFont>
      <p:font typeface="Alata" panose="020B0604020202020204" charset="0"/>
      <p:regular r:id="rId19"/>
    </p:embeddedFont>
    <p:embeddedFont>
      <p:font typeface="Arimo Bold" panose="020B0604020202020204" charset="0"/>
      <p:regular r:id="rId20"/>
    </p:embeddedFont>
    <p:embeddedFont>
      <p:font typeface="Barlow Condensed Heavy Italics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ejaVu Serif Bold" panose="020B0604020202020204" charset="0"/>
      <p:regular r:id="rId26"/>
    </p:embeddedFont>
    <p:embeddedFont>
      <p:font typeface="Dancing Script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9.png"/><Relationship Id="rId3" Type="http://schemas.openxmlformats.org/officeDocument/2006/relationships/image" Target="../media/image21.png"/><Relationship Id="rId21" Type="http://schemas.openxmlformats.org/officeDocument/2006/relationships/image" Target="../media/image3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7.png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4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8044253"/>
            <a:ext cx="18288001" cy="3652447"/>
            <a:chOff x="0" y="0"/>
            <a:chExt cx="5099123" cy="961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9123" cy="961961"/>
            </a:xfrm>
            <a:custGeom>
              <a:avLst/>
              <a:gdLst/>
              <a:ahLst/>
              <a:cxnLst/>
              <a:rect l="l" t="t" r="r" b="b"/>
              <a:pathLst>
                <a:path w="5099123" h="961961">
                  <a:moveTo>
                    <a:pt x="0" y="0"/>
                  </a:moveTo>
                  <a:lnTo>
                    <a:pt x="5099123" y="0"/>
                  </a:lnTo>
                  <a:lnTo>
                    <a:pt x="5099123" y="961961"/>
                  </a:lnTo>
                  <a:lnTo>
                    <a:pt x="0" y="961961"/>
                  </a:lnTo>
                  <a:close/>
                </a:path>
              </a:pathLst>
            </a:custGeom>
            <a:solidFill>
              <a:srgbClr val="F2A424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099123" cy="981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67000" y="3086100"/>
            <a:ext cx="13430469" cy="5500856"/>
            <a:chOff x="0" y="0"/>
            <a:chExt cx="2697286" cy="11047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97286" cy="1104755"/>
            </a:xfrm>
            <a:custGeom>
              <a:avLst/>
              <a:gdLst/>
              <a:ahLst/>
              <a:cxnLst/>
              <a:rect l="l" t="t" r="r" b="b"/>
              <a:pathLst>
                <a:path w="2697286" h="1104755">
                  <a:moveTo>
                    <a:pt x="1348643" y="0"/>
                  </a:moveTo>
                  <a:cubicBezTo>
                    <a:pt x="603808" y="0"/>
                    <a:pt x="0" y="247308"/>
                    <a:pt x="0" y="552378"/>
                  </a:cubicBezTo>
                  <a:cubicBezTo>
                    <a:pt x="0" y="857447"/>
                    <a:pt x="603808" y="1104755"/>
                    <a:pt x="1348643" y="1104755"/>
                  </a:cubicBezTo>
                  <a:cubicBezTo>
                    <a:pt x="2093478" y="1104755"/>
                    <a:pt x="2697286" y="857447"/>
                    <a:pt x="2697286" y="552378"/>
                  </a:cubicBezTo>
                  <a:cubicBezTo>
                    <a:pt x="2697286" y="247308"/>
                    <a:pt x="2093478" y="0"/>
                    <a:pt x="134864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252871" y="84521"/>
              <a:ext cx="2191545" cy="916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90800" y="3009900"/>
            <a:ext cx="13430469" cy="5500856"/>
            <a:chOff x="0" y="0"/>
            <a:chExt cx="2697286" cy="11047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97286" cy="1104755"/>
            </a:xfrm>
            <a:custGeom>
              <a:avLst/>
              <a:gdLst/>
              <a:ahLst/>
              <a:cxnLst/>
              <a:rect l="l" t="t" r="r" b="b"/>
              <a:pathLst>
                <a:path w="2697286" h="1104755">
                  <a:moveTo>
                    <a:pt x="1348643" y="0"/>
                  </a:moveTo>
                  <a:cubicBezTo>
                    <a:pt x="603808" y="0"/>
                    <a:pt x="0" y="247308"/>
                    <a:pt x="0" y="552378"/>
                  </a:cubicBezTo>
                  <a:cubicBezTo>
                    <a:pt x="0" y="857447"/>
                    <a:pt x="603808" y="1104755"/>
                    <a:pt x="1348643" y="1104755"/>
                  </a:cubicBezTo>
                  <a:cubicBezTo>
                    <a:pt x="2093478" y="1104755"/>
                    <a:pt x="2697286" y="857447"/>
                    <a:pt x="2697286" y="552378"/>
                  </a:cubicBezTo>
                  <a:cubicBezTo>
                    <a:pt x="2697286" y="247308"/>
                    <a:pt x="2093478" y="0"/>
                    <a:pt x="1348643" y="0"/>
                  </a:cubicBezTo>
                  <a:close/>
                </a:path>
              </a:pathLst>
            </a:custGeom>
            <a:solidFill>
              <a:srgbClr val="D14D4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252871" y="84521"/>
              <a:ext cx="2191545" cy="916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71800" y="3238500"/>
            <a:ext cx="12787512" cy="4837934"/>
            <a:chOff x="0" y="0"/>
            <a:chExt cx="2920063" cy="11047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20063" cy="1104755"/>
            </a:xfrm>
            <a:custGeom>
              <a:avLst/>
              <a:gdLst/>
              <a:ahLst/>
              <a:cxnLst/>
              <a:rect l="l" t="t" r="r" b="b"/>
              <a:pathLst>
                <a:path w="2920063" h="1104755">
                  <a:moveTo>
                    <a:pt x="1460031" y="0"/>
                  </a:moveTo>
                  <a:cubicBezTo>
                    <a:pt x="653678" y="0"/>
                    <a:pt x="0" y="247308"/>
                    <a:pt x="0" y="552378"/>
                  </a:cubicBezTo>
                  <a:cubicBezTo>
                    <a:pt x="0" y="857447"/>
                    <a:pt x="653678" y="1104755"/>
                    <a:pt x="1460031" y="1104755"/>
                  </a:cubicBezTo>
                  <a:cubicBezTo>
                    <a:pt x="2266384" y="1104755"/>
                    <a:pt x="2920063" y="857447"/>
                    <a:pt x="2920063" y="552378"/>
                  </a:cubicBezTo>
                  <a:cubicBezTo>
                    <a:pt x="2920063" y="247308"/>
                    <a:pt x="2266384" y="0"/>
                    <a:pt x="1460031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273756" y="84521"/>
              <a:ext cx="2372551" cy="916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877800" y="6896100"/>
            <a:ext cx="3957859" cy="2950404"/>
          </a:xfrm>
          <a:custGeom>
            <a:avLst/>
            <a:gdLst/>
            <a:ahLst/>
            <a:cxnLst/>
            <a:rect l="l" t="t" r="r" b="b"/>
            <a:pathLst>
              <a:path w="3957859" h="2950404">
                <a:moveTo>
                  <a:pt x="0" y="0"/>
                </a:moveTo>
                <a:lnTo>
                  <a:pt x="3957859" y="0"/>
                </a:lnTo>
                <a:lnTo>
                  <a:pt x="3957859" y="2950404"/>
                </a:lnTo>
                <a:lnTo>
                  <a:pt x="0" y="2950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4194549">
            <a:off x="1405254" y="812540"/>
            <a:ext cx="4241280" cy="4172359"/>
          </a:xfrm>
          <a:custGeom>
            <a:avLst/>
            <a:gdLst/>
            <a:ahLst/>
            <a:cxnLst/>
            <a:rect l="l" t="t" r="r" b="b"/>
            <a:pathLst>
              <a:path w="4241280" h="4172359">
                <a:moveTo>
                  <a:pt x="0" y="0"/>
                </a:moveTo>
                <a:lnTo>
                  <a:pt x="4241279" y="0"/>
                </a:lnTo>
                <a:lnTo>
                  <a:pt x="4241279" y="4172358"/>
                </a:lnTo>
                <a:lnTo>
                  <a:pt x="0" y="4172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7696200" y="6819900"/>
            <a:ext cx="39624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vi-VN" sz="4699" b="1" dirty="0" smtClean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Độ tuổi: 5-6 tuổi</a:t>
            </a:r>
            <a:endParaRPr lang="en-US" sz="4699" b="1" dirty="0">
              <a:solidFill>
                <a:srgbClr val="000000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572000" y="3771900"/>
            <a:ext cx="10138252" cy="2952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1"/>
              </a:lnSpc>
            </a:pPr>
            <a:r>
              <a:rPr lang="en-US" sz="9380" dirty="0" err="1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Sự</a:t>
            </a:r>
            <a:r>
              <a:rPr lang="en-US" sz="9380" dirty="0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9380" dirty="0" err="1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kì</a:t>
            </a:r>
            <a:r>
              <a:rPr lang="en-US" sz="9380" dirty="0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9380" dirty="0" err="1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diệu</a:t>
            </a:r>
            <a:r>
              <a:rPr lang="en-US" sz="9380" dirty="0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</a:p>
          <a:p>
            <a:pPr algn="ctr">
              <a:lnSpc>
                <a:spcPts val="11631"/>
              </a:lnSpc>
            </a:pPr>
            <a:r>
              <a:rPr lang="en-US" sz="9380" dirty="0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của </a:t>
            </a:r>
            <a:r>
              <a:rPr lang="en-US" sz="9380" dirty="0" err="1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nam</a:t>
            </a:r>
            <a:r>
              <a:rPr lang="en-US" sz="9380" dirty="0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9380" dirty="0" err="1">
                <a:solidFill>
                  <a:srgbClr val="101010"/>
                </a:solidFill>
                <a:latin typeface="Sigmar One"/>
                <a:ea typeface="Sigmar One"/>
                <a:cs typeface="Sigmar One"/>
                <a:sym typeface="Sigmar One"/>
              </a:rPr>
              <a:t>châm</a:t>
            </a:r>
            <a:endParaRPr lang="en-US" sz="9380" dirty="0">
              <a:solidFill>
                <a:srgbClr val="10101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5C2D9339-9FB7-6B7E-457A-9CF94689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CBE8201F-364C-89D6-14AD-0B75F23B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810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172200" y="419100"/>
            <a:ext cx="60515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6553200" y="8648700"/>
            <a:ext cx="5268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 Vũ Thị Lương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2024-2025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6675" y="-1140681"/>
            <a:ext cx="19001349" cy="2659444"/>
            <a:chOff x="0" y="0"/>
            <a:chExt cx="5004471" cy="70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4471" cy="700430"/>
            </a:xfrm>
            <a:custGeom>
              <a:avLst/>
              <a:gdLst/>
              <a:ahLst/>
              <a:cxnLst/>
              <a:rect l="l" t="t" r="r" b="b"/>
              <a:pathLst>
                <a:path w="5004471" h="700430">
                  <a:moveTo>
                    <a:pt x="0" y="0"/>
                  </a:moveTo>
                  <a:lnTo>
                    <a:pt x="5004471" y="0"/>
                  </a:lnTo>
                  <a:lnTo>
                    <a:pt x="5004471" y="700430"/>
                  </a:lnTo>
                  <a:lnTo>
                    <a:pt x="0" y="700430"/>
                  </a:lnTo>
                  <a:close/>
                </a:path>
              </a:pathLst>
            </a:custGeom>
            <a:solidFill>
              <a:srgbClr val="0A8D7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004471" cy="719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7091419">
            <a:off x="-534285" y="7529323"/>
            <a:ext cx="5186989" cy="3455832"/>
          </a:xfrm>
          <a:custGeom>
            <a:avLst/>
            <a:gdLst/>
            <a:ahLst/>
            <a:cxnLst/>
            <a:rect l="l" t="t" r="r" b="b"/>
            <a:pathLst>
              <a:path w="5186989" h="3455832">
                <a:moveTo>
                  <a:pt x="0" y="0"/>
                </a:moveTo>
                <a:lnTo>
                  <a:pt x="5186990" y="0"/>
                </a:lnTo>
                <a:lnTo>
                  <a:pt x="5186990" y="3455832"/>
                </a:lnTo>
                <a:lnTo>
                  <a:pt x="0" y="3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837222">
            <a:off x="278540" y="8347458"/>
            <a:ext cx="1736320" cy="1230517"/>
          </a:xfrm>
          <a:custGeom>
            <a:avLst/>
            <a:gdLst/>
            <a:ahLst/>
            <a:cxnLst/>
            <a:rect l="l" t="t" r="r" b="b"/>
            <a:pathLst>
              <a:path w="2870555" h="1876626">
                <a:moveTo>
                  <a:pt x="0" y="0"/>
                </a:moveTo>
                <a:lnTo>
                  <a:pt x="2870555" y="0"/>
                </a:lnTo>
                <a:lnTo>
                  <a:pt x="2870555" y="1876626"/>
                </a:lnTo>
                <a:lnTo>
                  <a:pt x="0" y="1876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8478" y="5110479"/>
            <a:ext cx="1580545" cy="1047790"/>
          </a:xfrm>
          <a:custGeom>
            <a:avLst/>
            <a:gdLst/>
            <a:ahLst/>
            <a:cxnLst/>
            <a:rect l="l" t="t" r="r" b="b"/>
            <a:pathLst>
              <a:path w="3739902" h="2491710">
                <a:moveTo>
                  <a:pt x="0" y="0"/>
                </a:moveTo>
                <a:lnTo>
                  <a:pt x="3739902" y="0"/>
                </a:lnTo>
                <a:lnTo>
                  <a:pt x="3739902" y="2491710"/>
                </a:lnTo>
                <a:lnTo>
                  <a:pt x="0" y="2491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56555" y="4578024"/>
            <a:ext cx="1311604" cy="1343162"/>
          </a:xfrm>
          <a:custGeom>
            <a:avLst/>
            <a:gdLst/>
            <a:ahLst/>
            <a:cxnLst/>
            <a:rect l="l" t="t" r="r" b="b"/>
            <a:pathLst>
              <a:path w="2022796" h="1667964">
                <a:moveTo>
                  <a:pt x="0" y="0"/>
                </a:moveTo>
                <a:lnTo>
                  <a:pt x="2022796" y="0"/>
                </a:lnTo>
                <a:lnTo>
                  <a:pt x="2022796" y="1667964"/>
                </a:lnTo>
                <a:lnTo>
                  <a:pt x="0" y="1667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985362">
            <a:off x="1839813" y="4992455"/>
            <a:ext cx="1497185" cy="626563"/>
          </a:xfrm>
          <a:custGeom>
            <a:avLst/>
            <a:gdLst/>
            <a:ahLst/>
            <a:cxnLst/>
            <a:rect l="l" t="t" r="r" b="b"/>
            <a:pathLst>
              <a:path w="5422907" h="1823452">
                <a:moveTo>
                  <a:pt x="0" y="0"/>
                </a:moveTo>
                <a:lnTo>
                  <a:pt x="5422907" y="0"/>
                </a:lnTo>
                <a:lnTo>
                  <a:pt x="5422907" y="1823452"/>
                </a:lnTo>
                <a:lnTo>
                  <a:pt x="0" y="18234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06474" y="7540989"/>
            <a:ext cx="1216818" cy="1325513"/>
          </a:xfrm>
          <a:custGeom>
            <a:avLst/>
            <a:gdLst/>
            <a:ahLst/>
            <a:cxnLst/>
            <a:rect l="l" t="t" r="r" b="b"/>
            <a:pathLst>
              <a:path w="2121982" h="2173605">
                <a:moveTo>
                  <a:pt x="0" y="0"/>
                </a:moveTo>
                <a:lnTo>
                  <a:pt x="2121982" y="0"/>
                </a:lnTo>
                <a:lnTo>
                  <a:pt x="2121982" y="2173605"/>
                </a:lnTo>
                <a:lnTo>
                  <a:pt x="0" y="21736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5501846" y="6200286"/>
            <a:ext cx="1721985" cy="1636340"/>
          </a:xfrm>
          <a:custGeom>
            <a:avLst/>
            <a:gdLst/>
            <a:ahLst/>
            <a:cxnLst/>
            <a:rect l="l" t="t" r="r" b="b"/>
            <a:pathLst>
              <a:path w="4088047" h="2723661">
                <a:moveTo>
                  <a:pt x="0" y="0"/>
                </a:moveTo>
                <a:lnTo>
                  <a:pt x="4088047" y="0"/>
                </a:lnTo>
                <a:lnTo>
                  <a:pt x="4088047" y="2723661"/>
                </a:lnTo>
                <a:lnTo>
                  <a:pt x="0" y="272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570441" y="4399780"/>
            <a:ext cx="2134101" cy="1948007"/>
          </a:xfrm>
          <a:custGeom>
            <a:avLst/>
            <a:gdLst/>
            <a:ahLst/>
            <a:cxnLst/>
            <a:rect l="l" t="t" r="r" b="b"/>
            <a:pathLst>
              <a:path w="2486979" h="2048649">
                <a:moveTo>
                  <a:pt x="0" y="0"/>
                </a:moveTo>
                <a:lnTo>
                  <a:pt x="2486979" y="0"/>
                </a:lnTo>
                <a:lnTo>
                  <a:pt x="2486979" y="2048649"/>
                </a:lnTo>
                <a:lnTo>
                  <a:pt x="0" y="20486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554337">
            <a:off x="3800221" y="3152784"/>
            <a:ext cx="1989353" cy="1948007"/>
          </a:xfrm>
          <a:custGeom>
            <a:avLst/>
            <a:gdLst/>
            <a:ahLst/>
            <a:cxnLst/>
            <a:rect l="l" t="t" r="r" b="b"/>
            <a:pathLst>
              <a:path w="3735522" h="2988418">
                <a:moveTo>
                  <a:pt x="0" y="0"/>
                </a:moveTo>
                <a:lnTo>
                  <a:pt x="3735522" y="0"/>
                </a:lnTo>
                <a:lnTo>
                  <a:pt x="3735522" y="2988418"/>
                </a:lnTo>
                <a:lnTo>
                  <a:pt x="0" y="2988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335309" y="4545033"/>
            <a:ext cx="1981246" cy="1343163"/>
          </a:xfrm>
          <a:custGeom>
            <a:avLst/>
            <a:gdLst/>
            <a:ahLst/>
            <a:cxnLst/>
            <a:rect l="l" t="t" r="r" b="b"/>
            <a:pathLst>
              <a:path w="4128743" h="2518533">
                <a:moveTo>
                  <a:pt x="0" y="0"/>
                </a:moveTo>
                <a:lnTo>
                  <a:pt x="4128743" y="0"/>
                </a:lnTo>
                <a:lnTo>
                  <a:pt x="4128743" y="2518533"/>
                </a:lnTo>
                <a:lnTo>
                  <a:pt x="0" y="2518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94275" y="5950159"/>
            <a:ext cx="3558556" cy="2050290"/>
          </a:xfrm>
          <a:custGeom>
            <a:avLst/>
            <a:gdLst/>
            <a:ahLst/>
            <a:cxnLst/>
            <a:rect l="l" t="t" r="r" b="b"/>
            <a:pathLst>
              <a:path w="5609408" h="3730256">
                <a:moveTo>
                  <a:pt x="0" y="0"/>
                </a:moveTo>
                <a:lnTo>
                  <a:pt x="5609408" y="0"/>
                </a:lnTo>
                <a:lnTo>
                  <a:pt x="5609408" y="3730256"/>
                </a:lnTo>
                <a:lnTo>
                  <a:pt x="0" y="3730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46160" y="3742666"/>
            <a:ext cx="3338985" cy="1884786"/>
          </a:xfrm>
          <a:custGeom>
            <a:avLst/>
            <a:gdLst/>
            <a:ahLst/>
            <a:cxnLst/>
            <a:rect l="l" t="t" r="r" b="b"/>
            <a:pathLst>
              <a:path w="5765044" h="4114800">
                <a:moveTo>
                  <a:pt x="0" y="0"/>
                </a:moveTo>
                <a:lnTo>
                  <a:pt x="5765044" y="0"/>
                </a:lnTo>
                <a:lnTo>
                  <a:pt x="5765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50284">
            <a:off x="3500669" y="8414084"/>
            <a:ext cx="2764367" cy="2022528"/>
          </a:xfrm>
          <a:custGeom>
            <a:avLst/>
            <a:gdLst/>
            <a:ahLst/>
            <a:cxnLst/>
            <a:rect l="l" t="t" r="r" b="b"/>
            <a:pathLst>
              <a:path w="3050995" h="2463679">
                <a:moveTo>
                  <a:pt x="0" y="0"/>
                </a:moveTo>
                <a:lnTo>
                  <a:pt x="3050996" y="0"/>
                </a:lnTo>
                <a:lnTo>
                  <a:pt x="3050996" y="2463678"/>
                </a:lnTo>
                <a:lnTo>
                  <a:pt x="0" y="2463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3215455">
            <a:off x="6840279" y="5714024"/>
            <a:ext cx="2322198" cy="3055397"/>
          </a:xfrm>
          <a:custGeom>
            <a:avLst/>
            <a:gdLst/>
            <a:ahLst/>
            <a:cxnLst/>
            <a:rect l="l" t="t" r="r" b="b"/>
            <a:pathLst>
              <a:path w="3708627" h="5566419">
                <a:moveTo>
                  <a:pt x="0" y="0"/>
                </a:moveTo>
                <a:lnTo>
                  <a:pt x="3708627" y="0"/>
                </a:lnTo>
                <a:lnTo>
                  <a:pt x="3708627" y="5566419"/>
                </a:lnTo>
                <a:lnTo>
                  <a:pt x="0" y="55664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0" y="93791"/>
            <a:ext cx="18287999" cy="1112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99" b="1" i="0" u="none" strike="noStrike" kern="1200" cap="none" spc="0" normalizeH="0" baseline="0" noProof="0" dirty="0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Nam </a:t>
            </a:r>
            <a:r>
              <a:rPr kumimoji="0" lang="en-US" sz="6799" b="1" i="0" u="none" strike="noStrike" kern="1200" cap="none" spc="0" normalizeH="0" baseline="0" noProof="0" dirty="0" err="1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châm</a:t>
            </a:r>
            <a:r>
              <a:rPr kumimoji="0" lang="en-US" sz="6799" b="1" i="0" u="none" strike="noStrike" kern="1200" cap="none" spc="0" normalizeH="0" baseline="0" noProof="0" dirty="0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kumimoji="0" lang="en-US" sz="6799" b="1" i="0" u="none" strike="noStrike" kern="1200" cap="none" spc="0" normalizeH="0" baseline="0" noProof="0" dirty="0" err="1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không</a:t>
            </a:r>
            <a:r>
              <a:rPr kumimoji="0" lang="en-US" sz="6799" b="1" i="0" u="none" strike="noStrike" kern="1200" cap="none" spc="0" normalizeH="0" baseline="0" noProof="0" dirty="0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kumimoji="0" lang="en-US" sz="6799" b="1" i="0" u="none" strike="noStrike" kern="1200" cap="none" spc="0" normalizeH="0" baseline="0" noProof="0" dirty="0" err="1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hút</a:t>
            </a:r>
            <a:r>
              <a:rPr kumimoji="0" lang="en-US" sz="6799" b="1" i="0" u="none" strike="noStrike" kern="1200" cap="none" spc="0" normalizeH="0" baseline="0" noProof="0" dirty="0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kumimoji="0" lang="en-US" sz="6799" b="1" i="0" u="none" strike="noStrike" kern="1200" cap="none" spc="0" normalizeH="0" baseline="0" noProof="0" dirty="0" err="1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cái</a:t>
            </a:r>
            <a:r>
              <a:rPr kumimoji="0" lang="en-US" sz="6799" b="1" i="0" u="none" strike="noStrike" kern="1200" cap="none" spc="0" normalizeH="0" baseline="0" noProof="0" dirty="0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kumimoji="0" lang="en-US" sz="6799" b="1" i="0" u="none" strike="noStrike" kern="1200" cap="none" spc="0" normalizeH="0" baseline="0" noProof="0" dirty="0" err="1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gì</a:t>
            </a:r>
            <a:r>
              <a:rPr kumimoji="0" lang="en-US" sz="6799" b="1" i="0" u="none" strike="noStrike" kern="1200" cap="none" spc="0" normalizeH="0" baseline="0" noProof="0" dirty="0">
                <a:ln>
                  <a:noFill/>
                </a:ln>
                <a:solidFill>
                  <a:srgbClr val="FFF8ED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16B85C-9879-2518-7C3B-83B0B2E151EA}"/>
              </a:ext>
            </a:extLst>
          </p:cNvPr>
          <p:cNvSpPr/>
          <p:nvPr/>
        </p:nvSpPr>
        <p:spPr>
          <a:xfrm>
            <a:off x="9013077" y="3500295"/>
            <a:ext cx="130334" cy="67867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2D4072AD-584E-B089-36C9-4D5E4A5A15E9}"/>
              </a:ext>
            </a:extLst>
          </p:cNvPr>
          <p:cNvSpPr/>
          <p:nvPr/>
        </p:nvSpPr>
        <p:spPr>
          <a:xfrm rot="8384484">
            <a:off x="8799139" y="7920872"/>
            <a:ext cx="5186989" cy="3455832"/>
          </a:xfrm>
          <a:custGeom>
            <a:avLst/>
            <a:gdLst/>
            <a:ahLst/>
            <a:cxnLst/>
            <a:rect l="l" t="t" r="r" b="b"/>
            <a:pathLst>
              <a:path w="5186989" h="3455832">
                <a:moveTo>
                  <a:pt x="0" y="0"/>
                </a:moveTo>
                <a:lnTo>
                  <a:pt x="5186990" y="0"/>
                </a:lnTo>
                <a:lnTo>
                  <a:pt x="5186990" y="3455832"/>
                </a:lnTo>
                <a:lnTo>
                  <a:pt x="0" y="3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9D4F1072-4C42-91FE-5F72-883972FB0A30}"/>
              </a:ext>
            </a:extLst>
          </p:cNvPr>
          <p:cNvSpPr/>
          <p:nvPr/>
        </p:nvSpPr>
        <p:spPr>
          <a:xfrm>
            <a:off x="15265924" y="4877453"/>
            <a:ext cx="2093505" cy="1473602"/>
          </a:xfrm>
          <a:custGeom>
            <a:avLst/>
            <a:gdLst/>
            <a:ahLst/>
            <a:cxnLst/>
            <a:rect l="l" t="t" r="r" b="b"/>
            <a:pathLst>
              <a:path w="3739902" h="2491710">
                <a:moveTo>
                  <a:pt x="0" y="0"/>
                </a:moveTo>
                <a:lnTo>
                  <a:pt x="3739902" y="0"/>
                </a:lnTo>
                <a:lnTo>
                  <a:pt x="3739902" y="2491710"/>
                </a:lnTo>
                <a:lnTo>
                  <a:pt x="0" y="2491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91454DD8-9704-4F89-1F1B-0E69E10E1BDA}"/>
              </a:ext>
            </a:extLst>
          </p:cNvPr>
          <p:cNvSpPr/>
          <p:nvPr/>
        </p:nvSpPr>
        <p:spPr>
          <a:xfrm>
            <a:off x="12523439" y="4705574"/>
            <a:ext cx="1721985" cy="1389329"/>
          </a:xfrm>
          <a:custGeom>
            <a:avLst/>
            <a:gdLst/>
            <a:ahLst/>
            <a:cxnLst/>
            <a:rect l="l" t="t" r="r" b="b"/>
            <a:pathLst>
              <a:path w="2022796" h="1667964">
                <a:moveTo>
                  <a:pt x="0" y="0"/>
                </a:moveTo>
                <a:lnTo>
                  <a:pt x="2022796" y="0"/>
                </a:lnTo>
                <a:lnTo>
                  <a:pt x="2022796" y="1667964"/>
                </a:lnTo>
                <a:lnTo>
                  <a:pt x="0" y="1667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9992400B-7CCE-60E7-6AAA-B407040D0592}"/>
              </a:ext>
            </a:extLst>
          </p:cNvPr>
          <p:cNvSpPr/>
          <p:nvPr/>
        </p:nvSpPr>
        <p:spPr>
          <a:xfrm>
            <a:off x="8829212" y="5945828"/>
            <a:ext cx="2345939" cy="3574765"/>
          </a:xfrm>
          <a:custGeom>
            <a:avLst/>
            <a:gdLst/>
            <a:ahLst/>
            <a:cxnLst/>
            <a:rect l="l" t="t" r="r" b="b"/>
            <a:pathLst>
              <a:path w="2345939" h="3574765">
                <a:moveTo>
                  <a:pt x="0" y="0"/>
                </a:moveTo>
                <a:lnTo>
                  <a:pt x="2345939" y="0"/>
                </a:lnTo>
                <a:lnTo>
                  <a:pt x="2345939" y="3574765"/>
                </a:lnTo>
                <a:lnTo>
                  <a:pt x="0" y="35747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721FEA64-B0C4-2B54-AD57-B50CE845F7AA}"/>
              </a:ext>
            </a:extLst>
          </p:cNvPr>
          <p:cNvSpPr/>
          <p:nvPr/>
        </p:nvSpPr>
        <p:spPr>
          <a:xfrm>
            <a:off x="14528629" y="6938657"/>
            <a:ext cx="1216818" cy="1325513"/>
          </a:xfrm>
          <a:custGeom>
            <a:avLst/>
            <a:gdLst/>
            <a:ahLst/>
            <a:cxnLst/>
            <a:rect l="l" t="t" r="r" b="b"/>
            <a:pathLst>
              <a:path w="2121982" h="2173605">
                <a:moveTo>
                  <a:pt x="0" y="0"/>
                </a:moveTo>
                <a:lnTo>
                  <a:pt x="2121982" y="0"/>
                </a:lnTo>
                <a:lnTo>
                  <a:pt x="2121982" y="2173605"/>
                </a:lnTo>
                <a:lnTo>
                  <a:pt x="0" y="21736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C3BD15BF-BE5D-03D1-A304-B8105250B061}"/>
              </a:ext>
            </a:extLst>
          </p:cNvPr>
          <p:cNvSpPr/>
          <p:nvPr/>
        </p:nvSpPr>
        <p:spPr>
          <a:xfrm>
            <a:off x="16576602" y="3662373"/>
            <a:ext cx="1687478" cy="1481128"/>
          </a:xfrm>
          <a:custGeom>
            <a:avLst/>
            <a:gdLst/>
            <a:ahLst/>
            <a:cxnLst/>
            <a:rect l="l" t="t" r="r" b="b"/>
            <a:pathLst>
              <a:path w="2486979" h="2048649">
                <a:moveTo>
                  <a:pt x="0" y="0"/>
                </a:moveTo>
                <a:lnTo>
                  <a:pt x="2486979" y="0"/>
                </a:lnTo>
                <a:lnTo>
                  <a:pt x="2486979" y="2048649"/>
                </a:lnTo>
                <a:lnTo>
                  <a:pt x="0" y="20486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4E9EECA3-E35D-D789-6DE1-710FD49CAD1F}"/>
              </a:ext>
            </a:extLst>
          </p:cNvPr>
          <p:cNvSpPr/>
          <p:nvPr/>
        </p:nvSpPr>
        <p:spPr>
          <a:xfrm>
            <a:off x="10694320" y="6824877"/>
            <a:ext cx="1989353" cy="1948007"/>
          </a:xfrm>
          <a:custGeom>
            <a:avLst/>
            <a:gdLst/>
            <a:ahLst/>
            <a:cxnLst/>
            <a:rect l="l" t="t" r="r" b="b"/>
            <a:pathLst>
              <a:path w="3735522" h="2988418">
                <a:moveTo>
                  <a:pt x="0" y="0"/>
                </a:moveTo>
                <a:lnTo>
                  <a:pt x="3735522" y="0"/>
                </a:lnTo>
                <a:lnTo>
                  <a:pt x="3735522" y="2988418"/>
                </a:lnTo>
                <a:lnTo>
                  <a:pt x="0" y="2988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8C756E85-1FA7-2DFF-F99A-715BBF83DD7D}"/>
              </a:ext>
            </a:extLst>
          </p:cNvPr>
          <p:cNvSpPr/>
          <p:nvPr/>
        </p:nvSpPr>
        <p:spPr>
          <a:xfrm>
            <a:off x="13940017" y="3653379"/>
            <a:ext cx="1981246" cy="1343163"/>
          </a:xfrm>
          <a:custGeom>
            <a:avLst/>
            <a:gdLst/>
            <a:ahLst/>
            <a:cxnLst/>
            <a:rect l="l" t="t" r="r" b="b"/>
            <a:pathLst>
              <a:path w="4128743" h="2518533">
                <a:moveTo>
                  <a:pt x="0" y="0"/>
                </a:moveTo>
                <a:lnTo>
                  <a:pt x="4128743" y="0"/>
                </a:lnTo>
                <a:lnTo>
                  <a:pt x="4128743" y="2518533"/>
                </a:lnTo>
                <a:lnTo>
                  <a:pt x="0" y="2518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D5D4B7A7-65DE-BC81-2116-816105E573BE}"/>
              </a:ext>
            </a:extLst>
          </p:cNvPr>
          <p:cNvSpPr/>
          <p:nvPr/>
        </p:nvSpPr>
        <p:spPr>
          <a:xfrm>
            <a:off x="11795845" y="6361617"/>
            <a:ext cx="3558556" cy="2050290"/>
          </a:xfrm>
          <a:custGeom>
            <a:avLst/>
            <a:gdLst/>
            <a:ahLst/>
            <a:cxnLst/>
            <a:rect l="l" t="t" r="r" b="b"/>
            <a:pathLst>
              <a:path w="5609408" h="3730256">
                <a:moveTo>
                  <a:pt x="0" y="0"/>
                </a:moveTo>
                <a:lnTo>
                  <a:pt x="5609408" y="0"/>
                </a:lnTo>
                <a:lnTo>
                  <a:pt x="5609408" y="3730256"/>
                </a:lnTo>
                <a:lnTo>
                  <a:pt x="0" y="3730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id="{85E7AB37-D037-96D7-103F-7FFDA8367837}"/>
              </a:ext>
            </a:extLst>
          </p:cNvPr>
          <p:cNvSpPr/>
          <p:nvPr/>
        </p:nvSpPr>
        <p:spPr>
          <a:xfrm>
            <a:off x="10928724" y="3508699"/>
            <a:ext cx="3189429" cy="1559068"/>
          </a:xfrm>
          <a:custGeom>
            <a:avLst/>
            <a:gdLst/>
            <a:ahLst/>
            <a:cxnLst/>
            <a:rect l="l" t="t" r="r" b="b"/>
            <a:pathLst>
              <a:path w="5765044" h="4114800">
                <a:moveTo>
                  <a:pt x="0" y="0"/>
                </a:moveTo>
                <a:lnTo>
                  <a:pt x="5765044" y="0"/>
                </a:lnTo>
                <a:lnTo>
                  <a:pt x="5765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CB99C1E9-7205-482B-7C92-36FEB91B5F96}"/>
              </a:ext>
            </a:extLst>
          </p:cNvPr>
          <p:cNvSpPr/>
          <p:nvPr/>
        </p:nvSpPr>
        <p:spPr>
          <a:xfrm rot="2450284">
            <a:off x="12900338" y="8305655"/>
            <a:ext cx="2764367" cy="2022528"/>
          </a:xfrm>
          <a:custGeom>
            <a:avLst/>
            <a:gdLst/>
            <a:ahLst/>
            <a:cxnLst/>
            <a:rect l="l" t="t" r="r" b="b"/>
            <a:pathLst>
              <a:path w="3050995" h="2463679">
                <a:moveTo>
                  <a:pt x="0" y="0"/>
                </a:moveTo>
                <a:lnTo>
                  <a:pt x="3050996" y="0"/>
                </a:lnTo>
                <a:lnTo>
                  <a:pt x="3050996" y="2463678"/>
                </a:lnTo>
                <a:lnTo>
                  <a:pt x="0" y="2463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9" name="Freeform 22">
            <a:extLst>
              <a:ext uri="{FF2B5EF4-FFF2-40B4-BE49-F238E27FC236}">
                <a16:creationId xmlns:a16="http://schemas.microsoft.com/office/drawing/2014/main" id="{54AD0812-E4AE-9F5D-A07E-551D98AAC644}"/>
              </a:ext>
            </a:extLst>
          </p:cNvPr>
          <p:cNvSpPr/>
          <p:nvPr/>
        </p:nvSpPr>
        <p:spPr>
          <a:xfrm rot="12289791">
            <a:off x="16280456" y="5469828"/>
            <a:ext cx="2322198" cy="3055397"/>
          </a:xfrm>
          <a:custGeom>
            <a:avLst/>
            <a:gdLst/>
            <a:ahLst/>
            <a:cxnLst/>
            <a:rect l="l" t="t" r="r" b="b"/>
            <a:pathLst>
              <a:path w="3708627" h="5566419">
                <a:moveTo>
                  <a:pt x="0" y="0"/>
                </a:moveTo>
                <a:lnTo>
                  <a:pt x="3708627" y="0"/>
                </a:lnTo>
                <a:lnTo>
                  <a:pt x="3708627" y="5566419"/>
                </a:lnTo>
                <a:lnTo>
                  <a:pt x="0" y="55664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16C5D865-779E-3036-3CF8-24C479816C1C}"/>
              </a:ext>
            </a:extLst>
          </p:cNvPr>
          <p:cNvSpPr/>
          <p:nvPr/>
        </p:nvSpPr>
        <p:spPr>
          <a:xfrm flipH="1">
            <a:off x="14551033" y="5676852"/>
            <a:ext cx="1721985" cy="1636340"/>
          </a:xfrm>
          <a:custGeom>
            <a:avLst/>
            <a:gdLst/>
            <a:ahLst/>
            <a:cxnLst/>
            <a:rect l="l" t="t" r="r" b="b"/>
            <a:pathLst>
              <a:path w="4088047" h="2723661">
                <a:moveTo>
                  <a:pt x="0" y="0"/>
                </a:moveTo>
                <a:lnTo>
                  <a:pt x="4088047" y="0"/>
                </a:lnTo>
                <a:lnTo>
                  <a:pt x="4088047" y="2723661"/>
                </a:lnTo>
                <a:lnTo>
                  <a:pt x="0" y="272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4F9FABF-54FD-AFEE-3176-057A1D6E3ACE}"/>
              </a:ext>
            </a:extLst>
          </p:cNvPr>
          <p:cNvSpPr/>
          <p:nvPr/>
        </p:nvSpPr>
        <p:spPr>
          <a:xfrm>
            <a:off x="3607991" y="2458740"/>
            <a:ext cx="838754" cy="824485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B050DD1-2DC2-2F51-8520-93AECBDE22F8}"/>
              </a:ext>
            </a:extLst>
          </p:cNvPr>
          <p:cNvSpPr/>
          <p:nvPr/>
        </p:nvSpPr>
        <p:spPr>
          <a:xfrm>
            <a:off x="32036" y="1570557"/>
            <a:ext cx="1769703" cy="1712668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Freeform 21">
            <a:extLst>
              <a:ext uri="{FF2B5EF4-FFF2-40B4-BE49-F238E27FC236}">
                <a16:creationId xmlns:a16="http://schemas.microsoft.com/office/drawing/2014/main" id="{9DCEE78C-20A2-484A-9AE2-3F0AF6BC4356}"/>
              </a:ext>
            </a:extLst>
          </p:cNvPr>
          <p:cNvSpPr/>
          <p:nvPr/>
        </p:nvSpPr>
        <p:spPr>
          <a:xfrm>
            <a:off x="2356543" y="5852972"/>
            <a:ext cx="3772454" cy="2459783"/>
          </a:xfrm>
          <a:custGeom>
            <a:avLst/>
            <a:gdLst/>
            <a:ahLst/>
            <a:cxnLst/>
            <a:rect l="l" t="t" r="r" b="b"/>
            <a:pathLst>
              <a:path w="4165270" h="2775111">
                <a:moveTo>
                  <a:pt x="0" y="0"/>
                </a:moveTo>
                <a:lnTo>
                  <a:pt x="4165270" y="0"/>
                </a:lnTo>
                <a:lnTo>
                  <a:pt x="4165270" y="2775111"/>
                </a:lnTo>
                <a:lnTo>
                  <a:pt x="0" y="27751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6" name="Freeform 22">
            <a:extLst>
              <a:ext uri="{FF2B5EF4-FFF2-40B4-BE49-F238E27FC236}">
                <a16:creationId xmlns:a16="http://schemas.microsoft.com/office/drawing/2014/main" id="{81F46B4B-CCBE-6ADA-3DF2-6E9279FB163A}"/>
              </a:ext>
            </a:extLst>
          </p:cNvPr>
          <p:cNvSpPr/>
          <p:nvPr/>
        </p:nvSpPr>
        <p:spPr>
          <a:xfrm rot="8952210">
            <a:off x="6657651" y="8108597"/>
            <a:ext cx="2252390" cy="1645259"/>
          </a:xfrm>
          <a:custGeom>
            <a:avLst/>
            <a:gdLst/>
            <a:ahLst/>
            <a:cxnLst/>
            <a:rect l="l" t="t" r="r" b="b"/>
            <a:pathLst>
              <a:path w="2887841" h="2227248">
                <a:moveTo>
                  <a:pt x="0" y="0"/>
                </a:moveTo>
                <a:lnTo>
                  <a:pt x="2887841" y="0"/>
                </a:lnTo>
                <a:lnTo>
                  <a:pt x="2887841" y="2227247"/>
                </a:lnTo>
                <a:lnTo>
                  <a:pt x="0" y="222724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20135841-C225-86D1-DC6A-A27771346A19}"/>
              </a:ext>
            </a:extLst>
          </p:cNvPr>
          <p:cNvSpPr/>
          <p:nvPr/>
        </p:nvSpPr>
        <p:spPr>
          <a:xfrm>
            <a:off x="15729856" y="7798881"/>
            <a:ext cx="3121697" cy="2218662"/>
          </a:xfrm>
          <a:custGeom>
            <a:avLst/>
            <a:gdLst/>
            <a:ahLst/>
            <a:cxnLst/>
            <a:rect l="l" t="t" r="r" b="b"/>
            <a:pathLst>
              <a:path w="4165270" h="2775111">
                <a:moveTo>
                  <a:pt x="0" y="0"/>
                </a:moveTo>
                <a:lnTo>
                  <a:pt x="4165270" y="0"/>
                </a:lnTo>
                <a:lnTo>
                  <a:pt x="4165270" y="2775111"/>
                </a:lnTo>
                <a:lnTo>
                  <a:pt x="0" y="27751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8" name="Freeform 22">
            <a:extLst>
              <a:ext uri="{FF2B5EF4-FFF2-40B4-BE49-F238E27FC236}">
                <a16:creationId xmlns:a16="http://schemas.microsoft.com/office/drawing/2014/main" id="{61A07123-A791-1EF7-143A-7038720244FA}"/>
              </a:ext>
            </a:extLst>
          </p:cNvPr>
          <p:cNvSpPr/>
          <p:nvPr/>
        </p:nvSpPr>
        <p:spPr>
          <a:xfrm rot="12815492">
            <a:off x="9829820" y="4601586"/>
            <a:ext cx="2600349" cy="1849609"/>
          </a:xfrm>
          <a:custGeom>
            <a:avLst/>
            <a:gdLst/>
            <a:ahLst/>
            <a:cxnLst/>
            <a:rect l="l" t="t" r="r" b="b"/>
            <a:pathLst>
              <a:path w="2887841" h="2227248">
                <a:moveTo>
                  <a:pt x="0" y="0"/>
                </a:moveTo>
                <a:lnTo>
                  <a:pt x="2887841" y="0"/>
                </a:lnTo>
                <a:lnTo>
                  <a:pt x="2887841" y="2227247"/>
                </a:lnTo>
                <a:lnTo>
                  <a:pt x="0" y="222724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59CD77F-91DC-B0BC-1B4B-BDE5360A8704}"/>
              </a:ext>
            </a:extLst>
          </p:cNvPr>
          <p:cNvSpPr/>
          <p:nvPr/>
        </p:nvSpPr>
        <p:spPr>
          <a:xfrm>
            <a:off x="14069091" y="2458740"/>
            <a:ext cx="838754" cy="824485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80D46CE-FA17-3EB2-6818-18549E826089}"/>
              </a:ext>
            </a:extLst>
          </p:cNvPr>
          <p:cNvSpPr/>
          <p:nvPr/>
        </p:nvSpPr>
        <p:spPr>
          <a:xfrm>
            <a:off x="16474577" y="1561392"/>
            <a:ext cx="1769703" cy="1712668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8F30B5-110A-53C2-411A-E1DCC73F3D5A}"/>
              </a:ext>
            </a:extLst>
          </p:cNvPr>
          <p:cNvSpPr/>
          <p:nvPr/>
        </p:nvSpPr>
        <p:spPr>
          <a:xfrm rot="16200000">
            <a:off x="8937181" y="-5889699"/>
            <a:ext cx="146422" cy="185552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 6"/>
          <p:cNvSpPr/>
          <p:nvPr/>
        </p:nvSpPr>
        <p:spPr>
          <a:xfrm>
            <a:off x="9222839" y="1542090"/>
            <a:ext cx="1900424" cy="2517917"/>
          </a:xfrm>
          <a:custGeom>
            <a:avLst/>
            <a:gdLst/>
            <a:ahLst/>
            <a:cxnLst/>
            <a:rect l="l" t="t" r="r" b="b"/>
            <a:pathLst>
              <a:path w="2219968" h="2762013">
                <a:moveTo>
                  <a:pt x="0" y="0"/>
                </a:moveTo>
                <a:lnTo>
                  <a:pt x="2219968" y="0"/>
                </a:lnTo>
                <a:lnTo>
                  <a:pt x="2219968" y="2762013"/>
                </a:lnTo>
                <a:lnTo>
                  <a:pt x="0" y="27620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5"/>
          <p:cNvSpPr/>
          <p:nvPr/>
        </p:nvSpPr>
        <p:spPr>
          <a:xfrm rot="-3762873">
            <a:off x="6952403" y="1128821"/>
            <a:ext cx="2102723" cy="2669196"/>
          </a:xfrm>
          <a:custGeom>
            <a:avLst/>
            <a:gdLst/>
            <a:ahLst/>
            <a:cxnLst/>
            <a:rect l="l" t="t" r="r" b="b"/>
            <a:pathLst>
              <a:path w="3004317" h="3571254">
                <a:moveTo>
                  <a:pt x="0" y="0"/>
                </a:moveTo>
                <a:lnTo>
                  <a:pt x="3004317" y="0"/>
                </a:lnTo>
                <a:lnTo>
                  <a:pt x="3004317" y="3571253"/>
                </a:lnTo>
                <a:lnTo>
                  <a:pt x="0" y="35712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E11F512E-21CF-E4D8-A990-258885816AD2}"/>
              </a:ext>
            </a:extLst>
          </p:cNvPr>
          <p:cNvSpPr/>
          <p:nvPr/>
        </p:nvSpPr>
        <p:spPr>
          <a:xfrm>
            <a:off x="8206468" y="1953527"/>
            <a:ext cx="996147" cy="1546768"/>
          </a:xfrm>
          <a:custGeom>
            <a:avLst/>
            <a:gdLst/>
            <a:ahLst/>
            <a:cxnLst/>
            <a:rect l="l" t="t" r="r" b="b"/>
            <a:pathLst>
              <a:path w="1911764" h="2210132">
                <a:moveTo>
                  <a:pt x="0" y="0"/>
                </a:moveTo>
                <a:lnTo>
                  <a:pt x="1911764" y="0"/>
                </a:lnTo>
                <a:lnTo>
                  <a:pt x="1911764" y="2210132"/>
                </a:lnTo>
                <a:lnTo>
                  <a:pt x="0" y="221013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318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70726" y="-8169"/>
            <a:ext cx="7746548" cy="5132088"/>
          </a:xfrm>
          <a:custGeom>
            <a:avLst/>
            <a:gdLst/>
            <a:ahLst/>
            <a:cxnLst/>
            <a:rect l="l" t="t" r="r" b="b"/>
            <a:pathLst>
              <a:path w="7746548" h="5132088">
                <a:moveTo>
                  <a:pt x="0" y="0"/>
                </a:moveTo>
                <a:lnTo>
                  <a:pt x="7746548" y="0"/>
                </a:lnTo>
                <a:lnTo>
                  <a:pt x="7746548" y="5132088"/>
                </a:lnTo>
                <a:lnTo>
                  <a:pt x="0" y="513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77806">
            <a:off x="1467661" y="2397140"/>
            <a:ext cx="3246318" cy="3359708"/>
          </a:xfrm>
          <a:custGeom>
            <a:avLst/>
            <a:gdLst/>
            <a:ahLst/>
            <a:cxnLst/>
            <a:rect l="l" t="t" r="r" b="b"/>
            <a:pathLst>
              <a:path w="3246318" h="3359708">
                <a:moveTo>
                  <a:pt x="0" y="0"/>
                </a:moveTo>
                <a:lnTo>
                  <a:pt x="3246318" y="0"/>
                </a:lnTo>
                <a:lnTo>
                  <a:pt x="3246318" y="3359708"/>
                </a:lnTo>
                <a:lnTo>
                  <a:pt x="0" y="3359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90949">
            <a:off x="13000654" y="2266707"/>
            <a:ext cx="3689243" cy="3217328"/>
          </a:xfrm>
          <a:custGeom>
            <a:avLst/>
            <a:gdLst/>
            <a:ahLst/>
            <a:cxnLst/>
            <a:rect l="l" t="t" r="r" b="b"/>
            <a:pathLst>
              <a:path w="3689243" h="3217328">
                <a:moveTo>
                  <a:pt x="0" y="0"/>
                </a:moveTo>
                <a:lnTo>
                  <a:pt x="3689243" y="0"/>
                </a:lnTo>
                <a:lnTo>
                  <a:pt x="3689243" y="3217327"/>
                </a:lnTo>
                <a:lnTo>
                  <a:pt x="0" y="32173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07772" y="4752261"/>
            <a:ext cx="5146742" cy="191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37"/>
              </a:lnSpc>
              <a:spcBef>
                <a:spcPct val="0"/>
              </a:spcBef>
            </a:pPr>
            <a:r>
              <a:rPr lang="en-US" sz="10137" spc="-202" dirty="0" err="1">
                <a:solidFill>
                  <a:srgbClr val="2FDFDF"/>
                </a:solidFill>
                <a:latin typeface="Calistoga"/>
                <a:ea typeface="Calistoga"/>
                <a:cs typeface="Calistoga"/>
                <a:sym typeface="Calistoga"/>
              </a:rPr>
              <a:t>Trò</a:t>
            </a:r>
            <a:r>
              <a:rPr lang="en-US" sz="10137" spc="-202" dirty="0">
                <a:solidFill>
                  <a:srgbClr val="2FDFDF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10137" spc="-202" dirty="0" err="1">
                <a:solidFill>
                  <a:srgbClr val="2FDFDF"/>
                </a:solidFill>
                <a:latin typeface="Calistoga"/>
                <a:ea typeface="Calistoga"/>
                <a:cs typeface="Calistoga"/>
                <a:sym typeface="Calistoga"/>
              </a:rPr>
              <a:t>chơi</a:t>
            </a:r>
            <a:endParaRPr lang="en-US" sz="10137" spc="-202" dirty="0">
              <a:solidFill>
                <a:srgbClr val="2FDFDF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56961" y="7217837"/>
            <a:ext cx="16448721" cy="218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20000" b="1" i="1" spc="1420" dirty="0">
                <a:solidFill>
                  <a:srgbClr val="191919"/>
                </a:solidFill>
                <a:latin typeface="Barlow Condensed Heavy Italics"/>
                <a:ea typeface="Barlow Condensed Heavy Italics"/>
                <a:cs typeface="Barlow Condensed Heavy Italics"/>
                <a:sym typeface="Barlow Condensed Heavy Italics"/>
              </a:rPr>
              <a:t>NAM CHÂM HÚT</a:t>
            </a:r>
          </a:p>
        </p:txBody>
      </p:sp>
    </p:spTree>
  </p:cSld>
  <p:clrMapOvr>
    <a:masterClrMapping/>
  </p:clrMapOvr>
  <p:transition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230600" cy="4788027"/>
          </a:xfrm>
          <a:custGeom>
            <a:avLst/>
            <a:gdLst/>
            <a:ahLst/>
            <a:cxnLst/>
            <a:rect l="l" t="t" r="r" b="b"/>
            <a:pathLst>
              <a:path w="16230600" h="4788027">
                <a:moveTo>
                  <a:pt x="0" y="0"/>
                </a:moveTo>
                <a:lnTo>
                  <a:pt x="16230600" y="0"/>
                </a:lnTo>
                <a:lnTo>
                  <a:pt x="16230600" y="4788027"/>
                </a:lnTo>
                <a:lnTo>
                  <a:pt x="0" y="4788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13416" y="5143500"/>
            <a:ext cx="13261167" cy="3737238"/>
          </a:xfrm>
          <a:custGeom>
            <a:avLst/>
            <a:gdLst/>
            <a:ahLst/>
            <a:cxnLst/>
            <a:rect l="l" t="t" r="r" b="b"/>
            <a:pathLst>
              <a:path w="13261167" h="3737238">
                <a:moveTo>
                  <a:pt x="0" y="0"/>
                </a:moveTo>
                <a:lnTo>
                  <a:pt x="13261168" y="0"/>
                </a:lnTo>
                <a:lnTo>
                  <a:pt x="13261168" y="3737238"/>
                </a:lnTo>
                <a:lnTo>
                  <a:pt x="0" y="3737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8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468" y="883888"/>
            <a:ext cx="9736770" cy="2335757"/>
            <a:chOff x="0" y="0"/>
            <a:chExt cx="1374300" cy="329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4300" cy="329681"/>
            </a:xfrm>
            <a:custGeom>
              <a:avLst/>
              <a:gdLst/>
              <a:ahLst/>
              <a:cxnLst/>
              <a:rect l="l" t="t" r="r" b="b"/>
              <a:pathLst>
                <a:path w="1374300" h="329681">
                  <a:moveTo>
                    <a:pt x="14312" y="0"/>
                  </a:moveTo>
                  <a:lnTo>
                    <a:pt x="1359988" y="0"/>
                  </a:lnTo>
                  <a:cubicBezTo>
                    <a:pt x="1363784" y="0"/>
                    <a:pt x="1367424" y="1508"/>
                    <a:pt x="1370108" y="4192"/>
                  </a:cubicBezTo>
                  <a:cubicBezTo>
                    <a:pt x="1372792" y="6876"/>
                    <a:pt x="1374300" y="10516"/>
                    <a:pt x="1374300" y="14312"/>
                  </a:cubicBezTo>
                  <a:lnTo>
                    <a:pt x="1374300" y="315369"/>
                  </a:lnTo>
                  <a:cubicBezTo>
                    <a:pt x="1374300" y="323273"/>
                    <a:pt x="1367892" y="329681"/>
                    <a:pt x="1359988" y="329681"/>
                  </a:cubicBezTo>
                  <a:lnTo>
                    <a:pt x="14312" y="329681"/>
                  </a:lnTo>
                  <a:cubicBezTo>
                    <a:pt x="10516" y="329681"/>
                    <a:pt x="6876" y="328173"/>
                    <a:pt x="4192" y="325489"/>
                  </a:cubicBezTo>
                  <a:cubicBezTo>
                    <a:pt x="1508" y="322805"/>
                    <a:pt x="0" y="319165"/>
                    <a:pt x="0" y="315369"/>
                  </a:cubicBezTo>
                  <a:lnTo>
                    <a:pt x="0" y="14312"/>
                  </a:lnTo>
                  <a:cubicBezTo>
                    <a:pt x="0" y="10516"/>
                    <a:pt x="1508" y="6876"/>
                    <a:pt x="4192" y="4192"/>
                  </a:cubicBezTo>
                  <a:cubicBezTo>
                    <a:pt x="6876" y="1508"/>
                    <a:pt x="10516" y="0"/>
                    <a:pt x="14312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38125"/>
              <a:ext cx="1374300" cy="567806"/>
            </a:xfrm>
            <a:prstGeom prst="rect">
              <a:avLst/>
            </a:prstGeom>
          </p:spPr>
          <p:txBody>
            <a:bodyPr lIns="114560" tIns="114560" rIns="114560" bIns="114560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9489" y="-723331"/>
            <a:ext cx="9736770" cy="4562718"/>
            <a:chOff x="0" y="-184793"/>
            <a:chExt cx="1374300" cy="6440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4300" cy="329681"/>
            </a:xfrm>
            <a:custGeom>
              <a:avLst/>
              <a:gdLst/>
              <a:ahLst/>
              <a:cxnLst/>
              <a:rect l="l" t="t" r="r" b="b"/>
              <a:pathLst>
                <a:path w="1374300" h="329681">
                  <a:moveTo>
                    <a:pt x="14312" y="0"/>
                  </a:moveTo>
                  <a:lnTo>
                    <a:pt x="1359988" y="0"/>
                  </a:lnTo>
                  <a:cubicBezTo>
                    <a:pt x="1363784" y="0"/>
                    <a:pt x="1367424" y="1508"/>
                    <a:pt x="1370108" y="4192"/>
                  </a:cubicBezTo>
                  <a:cubicBezTo>
                    <a:pt x="1372792" y="6876"/>
                    <a:pt x="1374300" y="10516"/>
                    <a:pt x="1374300" y="14312"/>
                  </a:cubicBezTo>
                  <a:lnTo>
                    <a:pt x="1374300" y="315369"/>
                  </a:lnTo>
                  <a:cubicBezTo>
                    <a:pt x="1374300" y="323273"/>
                    <a:pt x="1367892" y="329681"/>
                    <a:pt x="1359988" y="329681"/>
                  </a:cubicBezTo>
                  <a:lnTo>
                    <a:pt x="14312" y="329681"/>
                  </a:lnTo>
                  <a:cubicBezTo>
                    <a:pt x="10516" y="329681"/>
                    <a:pt x="6876" y="328173"/>
                    <a:pt x="4192" y="325489"/>
                  </a:cubicBezTo>
                  <a:cubicBezTo>
                    <a:pt x="1508" y="322805"/>
                    <a:pt x="0" y="319165"/>
                    <a:pt x="0" y="315369"/>
                  </a:cubicBezTo>
                  <a:lnTo>
                    <a:pt x="0" y="14312"/>
                  </a:lnTo>
                  <a:cubicBezTo>
                    <a:pt x="0" y="10516"/>
                    <a:pt x="1508" y="6876"/>
                    <a:pt x="4192" y="4192"/>
                  </a:cubicBezTo>
                  <a:cubicBezTo>
                    <a:pt x="6876" y="1508"/>
                    <a:pt x="10516" y="0"/>
                    <a:pt x="14312" y="0"/>
                  </a:cubicBezTo>
                  <a:close/>
                </a:path>
              </a:pathLst>
            </a:custGeom>
            <a:solidFill>
              <a:srgbClr val="D1977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84793"/>
              <a:ext cx="1374300" cy="644006"/>
            </a:xfrm>
            <a:prstGeom prst="rect">
              <a:avLst/>
            </a:prstGeom>
          </p:spPr>
          <p:txBody>
            <a:bodyPr lIns="114560" tIns="114560" rIns="114560" bIns="114560" rtlCol="0" anchor="ctr"/>
            <a:lstStyle/>
            <a:p>
              <a:pPr algn="ctr">
                <a:lnSpc>
                  <a:spcPts val="9379"/>
                </a:lnSpc>
              </a:pPr>
              <a:r>
                <a:rPr lang="en-US" sz="6699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Nam </a:t>
              </a:r>
              <a:r>
                <a:rPr lang="en-US" sz="6699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châm</a:t>
              </a:r>
              <a:r>
                <a:rPr lang="en-US" sz="6699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6699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có</a:t>
              </a:r>
              <a:r>
                <a:rPr lang="en-US" sz="6699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2 </a:t>
              </a:r>
              <a:r>
                <a:rPr lang="en-US" sz="6699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cực</a:t>
              </a:r>
              <a:endParaRPr lang="en-US" sz="6699" b="1" dirty="0">
                <a:solidFill>
                  <a:srgbClr val="FFF8ED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44596" y="1491437"/>
            <a:ext cx="386805" cy="38680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109565" tIns="109565" rIns="109565" bIns="109565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54590">
            <a:off x="9480884" y="2052156"/>
            <a:ext cx="1301035" cy="965131"/>
          </a:xfrm>
          <a:custGeom>
            <a:avLst/>
            <a:gdLst/>
            <a:ahLst/>
            <a:cxnLst/>
            <a:rect l="l" t="t" r="r" b="b"/>
            <a:pathLst>
              <a:path w="1301035" h="965131">
                <a:moveTo>
                  <a:pt x="0" y="0"/>
                </a:moveTo>
                <a:lnTo>
                  <a:pt x="1301034" y="0"/>
                </a:lnTo>
                <a:lnTo>
                  <a:pt x="1301034" y="965131"/>
                </a:lnTo>
                <a:lnTo>
                  <a:pt x="0" y="965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491437"/>
            <a:ext cx="386805" cy="38680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109565" tIns="109565" rIns="109565" bIns="109565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778481" y="3951334"/>
            <a:ext cx="8731038" cy="4758416"/>
          </a:xfrm>
          <a:custGeom>
            <a:avLst/>
            <a:gdLst/>
            <a:ahLst/>
            <a:cxnLst/>
            <a:rect l="l" t="t" r="r" b="b"/>
            <a:pathLst>
              <a:path w="8731038" h="4758416">
                <a:moveTo>
                  <a:pt x="0" y="0"/>
                </a:moveTo>
                <a:lnTo>
                  <a:pt x="8731038" y="0"/>
                </a:lnTo>
                <a:lnTo>
                  <a:pt x="8731038" y="4758415"/>
                </a:lnTo>
                <a:lnTo>
                  <a:pt x="0" y="4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6" name="Freeform 16"/>
          <p:cNvSpPr/>
          <p:nvPr/>
        </p:nvSpPr>
        <p:spPr>
          <a:xfrm rot="4206612">
            <a:off x="10468846" y="6899506"/>
            <a:ext cx="2449918" cy="1767003"/>
          </a:xfrm>
          <a:custGeom>
            <a:avLst/>
            <a:gdLst/>
            <a:ahLst/>
            <a:cxnLst/>
            <a:rect l="l" t="t" r="r" b="b"/>
            <a:pathLst>
              <a:path w="2449918" h="1767003">
                <a:moveTo>
                  <a:pt x="0" y="0"/>
                </a:moveTo>
                <a:lnTo>
                  <a:pt x="2449917" y="0"/>
                </a:lnTo>
                <a:lnTo>
                  <a:pt x="2449917" y="1767003"/>
                </a:lnTo>
                <a:lnTo>
                  <a:pt x="0" y="1767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239747">
            <a:off x="4938202" y="4259998"/>
            <a:ext cx="2449918" cy="1767003"/>
          </a:xfrm>
          <a:custGeom>
            <a:avLst/>
            <a:gdLst/>
            <a:ahLst/>
            <a:cxnLst/>
            <a:rect l="l" t="t" r="r" b="b"/>
            <a:pathLst>
              <a:path w="2449918" h="1767003">
                <a:moveTo>
                  <a:pt x="0" y="0"/>
                </a:moveTo>
                <a:lnTo>
                  <a:pt x="2449918" y="0"/>
                </a:lnTo>
                <a:lnTo>
                  <a:pt x="2449918" y="1767004"/>
                </a:lnTo>
                <a:lnTo>
                  <a:pt x="0" y="1767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-1868097" y="3401114"/>
            <a:ext cx="8731038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Cực</a:t>
            </a:r>
            <a:r>
              <a:rPr lang="en-US" sz="92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Bắc</a:t>
            </a:r>
            <a:endParaRPr lang="en-US" sz="9200" b="1" dirty="0">
              <a:solidFill>
                <a:srgbClr val="FFFFFF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204426" y="7445571"/>
            <a:ext cx="8731038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Cực</a:t>
            </a:r>
            <a:r>
              <a:rPr lang="en-US" sz="92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Nam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7389" y="-106252"/>
            <a:ext cx="9599257" cy="10628294"/>
          </a:xfrm>
          <a:custGeom>
            <a:avLst/>
            <a:gdLst/>
            <a:ahLst/>
            <a:cxnLst/>
            <a:rect l="l" t="t" r="r" b="b"/>
            <a:pathLst>
              <a:path w="9599257" h="10628294">
                <a:moveTo>
                  <a:pt x="0" y="0"/>
                </a:moveTo>
                <a:lnTo>
                  <a:pt x="9599257" y="0"/>
                </a:lnTo>
                <a:lnTo>
                  <a:pt x="9599257" y="10628293"/>
                </a:lnTo>
                <a:lnTo>
                  <a:pt x="0" y="10628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01" r="-3418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11868" y="-464580"/>
            <a:ext cx="9129024" cy="11139326"/>
            <a:chOff x="0" y="0"/>
            <a:chExt cx="2404352" cy="2933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4352" cy="2933814"/>
            </a:xfrm>
            <a:custGeom>
              <a:avLst/>
              <a:gdLst/>
              <a:ahLst/>
              <a:cxnLst/>
              <a:rect l="l" t="t" r="r" b="b"/>
              <a:pathLst>
                <a:path w="2404352" h="2933814">
                  <a:moveTo>
                    <a:pt x="0" y="0"/>
                  </a:moveTo>
                  <a:lnTo>
                    <a:pt x="2404352" y="0"/>
                  </a:lnTo>
                  <a:lnTo>
                    <a:pt x="2404352" y="2933814"/>
                  </a:lnTo>
                  <a:lnTo>
                    <a:pt x="0" y="2933814"/>
                  </a:lnTo>
                  <a:close/>
                </a:path>
              </a:pathLst>
            </a:custGeom>
            <a:solidFill>
              <a:srgbClr val="0A8D7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404352" cy="295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36572" y="3605363"/>
            <a:ext cx="8320642" cy="3673732"/>
            <a:chOff x="0" y="0"/>
            <a:chExt cx="1511502" cy="667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11502" cy="667358"/>
            </a:xfrm>
            <a:custGeom>
              <a:avLst/>
              <a:gdLst/>
              <a:ahLst/>
              <a:cxnLst/>
              <a:rect l="l" t="t" r="r" b="b"/>
              <a:pathLst>
                <a:path w="1511502" h="667358">
                  <a:moveTo>
                    <a:pt x="16748" y="0"/>
                  </a:moveTo>
                  <a:lnTo>
                    <a:pt x="1494754" y="0"/>
                  </a:lnTo>
                  <a:cubicBezTo>
                    <a:pt x="1504003" y="0"/>
                    <a:pt x="1511502" y="7498"/>
                    <a:pt x="1511502" y="16748"/>
                  </a:cubicBezTo>
                  <a:lnTo>
                    <a:pt x="1511502" y="650610"/>
                  </a:lnTo>
                  <a:cubicBezTo>
                    <a:pt x="1511502" y="655052"/>
                    <a:pt x="1509737" y="659312"/>
                    <a:pt x="1506596" y="662453"/>
                  </a:cubicBezTo>
                  <a:cubicBezTo>
                    <a:pt x="1503455" y="665594"/>
                    <a:pt x="1499195" y="667358"/>
                    <a:pt x="1494754" y="667358"/>
                  </a:cubicBezTo>
                  <a:lnTo>
                    <a:pt x="16748" y="667358"/>
                  </a:lnTo>
                  <a:cubicBezTo>
                    <a:pt x="7498" y="667358"/>
                    <a:pt x="0" y="659860"/>
                    <a:pt x="0" y="650610"/>
                  </a:cubicBezTo>
                  <a:lnTo>
                    <a:pt x="0" y="16748"/>
                  </a:lnTo>
                  <a:cubicBezTo>
                    <a:pt x="0" y="7498"/>
                    <a:pt x="7498" y="0"/>
                    <a:pt x="16748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1511502" cy="905483"/>
            </a:xfrm>
            <a:prstGeom prst="rect">
              <a:avLst/>
            </a:prstGeom>
          </p:spPr>
          <p:txBody>
            <a:bodyPr lIns="89012" tIns="89012" rIns="89012" bIns="8901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05046" y="2497974"/>
            <a:ext cx="8345133" cy="5141886"/>
            <a:chOff x="0" y="-116028"/>
            <a:chExt cx="1515951" cy="9340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11502" cy="667358"/>
            </a:xfrm>
            <a:custGeom>
              <a:avLst/>
              <a:gdLst/>
              <a:ahLst/>
              <a:cxnLst/>
              <a:rect l="l" t="t" r="r" b="b"/>
              <a:pathLst>
                <a:path w="1511502" h="667358">
                  <a:moveTo>
                    <a:pt x="16748" y="0"/>
                  </a:moveTo>
                  <a:lnTo>
                    <a:pt x="1494754" y="0"/>
                  </a:lnTo>
                  <a:cubicBezTo>
                    <a:pt x="1504003" y="0"/>
                    <a:pt x="1511502" y="7498"/>
                    <a:pt x="1511502" y="16748"/>
                  </a:cubicBezTo>
                  <a:lnTo>
                    <a:pt x="1511502" y="650610"/>
                  </a:lnTo>
                  <a:cubicBezTo>
                    <a:pt x="1511502" y="655052"/>
                    <a:pt x="1509737" y="659312"/>
                    <a:pt x="1506596" y="662453"/>
                  </a:cubicBezTo>
                  <a:cubicBezTo>
                    <a:pt x="1503455" y="665594"/>
                    <a:pt x="1499195" y="667358"/>
                    <a:pt x="1494754" y="667358"/>
                  </a:cubicBezTo>
                  <a:lnTo>
                    <a:pt x="16748" y="667358"/>
                  </a:lnTo>
                  <a:cubicBezTo>
                    <a:pt x="7498" y="667358"/>
                    <a:pt x="0" y="659860"/>
                    <a:pt x="0" y="650610"/>
                  </a:cubicBezTo>
                  <a:lnTo>
                    <a:pt x="0" y="16748"/>
                  </a:lnTo>
                  <a:cubicBezTo>
                    <a:pt x="0" y="7498"/>
                    <a:pt x="7498" y="0"/>
                    <a:pt x="16748" y="0"/>
                  </a:cubicBezTo>
                  <a:close/>
                </a:path>
              </a:pathLst>
            </a:custGeom>
            <a:solidFill>
              <a:srgbClr val="D14D4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4449" y="-116028"/>
              <a:ext cx="1511502" cy="934058"/>
            </a:xfrm>
            <a:prstGeom prst="rect">
              <a:avLst/>
            </a:prstGeom>
          </p:spPr>
          <p:txBody>
            <a:bodyPr lIns="89012" tIns="89012" rIns="89012" bIns="89012" rtlCol="0" anchor="ctr"/>
            <a:lstStyle/>
            <a:p>
              <a:pPr algn="ctr">
                <a:lnSpc>
                  <a:spcPts val="7980"/>
                </a:lnSpc>
              </a:pP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Nam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châm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hút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được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các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vật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làm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từ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kim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loại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</a:p>
            <a:p>
              <a:pPr algn="ctr">
                <a:lnSpc>
                  <a:spcPts val="7980"/>
                </a:lnSpc>
              </a:pP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như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sắt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, </a:t>
              </a:r>
              <a:r>
                <a:rPr lang="en-US" sz="5700" b="1" dirty="0" err="1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thép</a:t>
              </a:r>
              <a:r>
                <a:rPr lang="en-US" sz="5700" b="1" dirty="0">
                  <a:solidFill>
                    <a:srgbClr val="FFF8ED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127096" y="4727108"/>
            <a:ext cx="379933" cy="377974"/>
            <a:chOff x="0" y="0"/>
            <a:chExt cx="1653840" cy="16453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53840" cy="1645314"/>
            </a:xfrm>
            <a:custGeom>
              <a:avLst/>
              <a:gdLst/>
              <a:ahLst/>
              <a:cxnLst/>
              <a:rect l="l" t="t" r="r" b="b"/>
              <a:pathLst>
                <a:path w="1653840" h="1645314">
                  <a:moveTo>
                    <a:pt x="826920" y="0"/>
                  </a:moveTo>
                  <a:cubicBezTo>
                    <a:pt x="370225" y="0"/>
                    <a:pt x="0" y="368316"/>
                    <a:pt x="0" y="822657"/>
                  </a:cubicBezTo>
                  <a:cubicBezTo>
                    <a:pt x="0" y="1276998"/>
                    <a:pt x="370225" y="1645314"/>
                    <a:pt x="826920" y="1645314"/>
                  </a:cubicBezTo>
                  <a:cubicBezTo>
                    <a:pt x="1283616" y="1645314"/>
                    <a:pt x="1653840" y="1276998"/>
                    <a:pt x="1653840" y="822657"/>
                  </a:cubicBezTo>
                  <a:cubicBezTo>
                    <a:pt x="1653840" y="368316"/>
                    <a:pt x="1283616" y="0"/>
                    <a:pt x="82692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55048" y="135198"/>
              <a:ext cx="1343745" cy="1355867"/>
            </a:xfrm>
            <a:prstGeom prst="rect">
              <a:avLst/>
            </a:prstGeom>
          </p:spPr>
          <p:txBody>
            <a:bodyPr lIns="85131" tIns="85131" rIns="85131" bIns="85131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515419" y="6198749"/>
            <a:ext cx="1223354" cy="1223354"/>
          </a:xfrm>
          <a:custGeom>
            <a:avLst/>
            <a:gdLst/>
            <a:ahLst/>
            <a:cxnLst/>
            <a:rect l="l" t="t" r="r" b="b"/>
            <a:pathLst>
              <a:path w="1223354" h="1223354">
                <a:moveTo>
                  <a:pt x="0" y="0"/>
                </a:moveTo>
                <a:lnTo>
                  <a:pt x="1223354" y="0"/>
                </a:lnTo>
                <a:lnTo>
                  <a:pt x="1223354" y="1223354"/>
                </a:lnTo>
                <a:lnTo>
                  <a:pt x="0" y="1223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081335" y="4727108"/>
            <a:ext cx="379933" cy="377974"/>
            <a:chOff x="0" y="0"/>
            <a:chExt cx="1653840" cy="16453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53840" cy="1645314"/>
            </a:xfrm>
            <a:custGeom>
              <a:avLst/>
              <a:gdLst/>
              <a:ahLst/>
              <a:cxnLst/>
              <a:rect l="l" t="t" r="r" b="b"/>
              <a:pathLst>
                <a:path w="1653840" h="1645314">
                  <a:moveTo>
                    <a:pt x="826920" y="0"/>
                  </a:moveTo>
                  <a:cubicBezTo>
                    <a:pt x="370225" y="0"/>
                    <a:pt x="0" y="368316"/>
                    <a:pt x="0" y="822657"/>
                  </a:cubicBezTo>
                  <a:cubicBezTo>
                    <a:pt x="0" y="1276998"/>
                    <a:pt x="370225" y="1645314"/>
                    <a:pt x="826920" y="1645314"/>
                  </a:cubicBezTo>
                  <a:cubicBezTo>
                    <a:pt x="1283616" y="1645314"/>
                    <a:pt x="1653840" y="1276998"/>
                    <a:pt x="1653840" y="822657"/>
                  </a:cubicBezTo>
                  <a:cubicBezTo>
                    <a:pt x="1653840" y="368316"/>
                    <a:pt x="1283616" y="0"/>
                    <a:pt x="82692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55048" y="135198"/>
              <a:ext cx="1343745" cy="1355867"/>
            </a:xfrm>
            <a:prstGeom prst="rect">
              <a:avLst/>
            </a:prstGeom>
          </p:spPr>
          <p:txBody>
            <a:bodyPr lIns="85131" tIns="85131" rIns="85131" bIns="85131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4245"/>
            <a:ext cx="19360734" cy="11402219"/>
            <a:chOff x="0" y="0"/>
            <a:chExt cx="5099123" cy="3003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9123" cy="3003054"/>
            </a:xfrm>
            <a:custGeom>
              <a:avLst/>
              <a:gdLst/>
              <a:ahLst/>
              <a:cxnLst/>
              <a:rect l="l" t="t" r="r" b="b"/>
              <a:pathLst>
                <a:path w="5099123" h="3003054">
                  <a:moveTo>
                    <a:pt x="0" y="0"/>
                  </a:moveTo>
                  <a:lnTo>
                    <a:pt x="5099123" y="0"/>
                  </a:lnTo>
                  <a:lnTo>
                    <a:pt x="5099123" y="3003054"/>
                  </a:lnTo>
                  <a:lnTo>
                    <a:pt x="0" y="3003054"/>
                  </a:lnTo>
                  <a:close/>
                </a:path>
              </a:pathLst>
            </a:custGeom>
            <a:solidFill>
              <a:srgbClr val="2F54AE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099123" cy="3022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80934" y="114300"/>
            <a:ext cx="10133090" cy="3171819"/>
            <a:chOff x="0" y="0"/>
            <a:chExt cx="2527456" cy="7911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7456" cy="791134"/>
            </a:xfrm>
            <a:custGeom>
              <a:avLst/>
              <a:gdLst/>
              <a:ahLst/>
              <a:cxnLst/>
              <a:rect l="l" t="t" r="r" b="b"/>
              <a:pathLst>
                <a:path w="2527456" h="791134">
                  <a:moveTo>
                    <a:pt x="22157" y="0"/>
                  </a:moveTo>
                  <a:lnTo>
                    <a:pt x="2505300" y="0"/>
                  </a:lnTo>
                  <a:cubicBezTo>
                    <a:pt x="2517536" y="0"/>
                    <a:pt x="2527456" y="9920"/>
                    <a:pt x="2527456" y="22157"/>
                  </a:cubicBezTo>
                  <a:lnTo>
                    <a:pt x="2527456" y="768978"/>
                  </a:lnTo>
                  <a:cubicBezTo>
                    <a:pt x="2527456" y="781214"/>
                    <a:pt x="2517536" y="791134"/>
                    <a:pt x="2505300" y="791134"/>
                  </a:cubicBezTo>
                  <a:lnTo>
                    <a:pt x="22157" y="791134"/>
                  </a:lnTo>
                  <a:cubicBezTo>
                    <a:pt x="9920" y="791134"/>
                    <a:pt x="0" y="781214"/>
                    <a:pt x="0" y="768978"/>
                  </a:cubicBezTo>
                  <a:lnTo>
                    <a:pt x="0" y="22157"/>
                  </a:lnTo>
                  <a:cubicBezTo>
                    <a:pt x="0" y="9920"/>
                    <a:pt x="9920" y="0"/>
                    <a:pt x="22157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527456" cy="810184"/>
            </a:xfrm>
            <a:prstGeom prst="rect">
              <a:avLst/>
            </a:prstGeom>
          </p:spPr>
          <p:txBody>
            <a:bodyPr lIns="47330" tIns="47330" rIns="47330" bIns="4733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79940" y="208194"/>
            <a:ext cx="10133090" cy="3171819"/>
            <a:chOff x="0" y="0"/>
            <a:chExt cx="2527456" cy="7911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27456" cy="791134"/>
            </a:xfrm>
            <a:custGeom>
              <a:avLst/>
              <a:gdLst/>
              <a:ahLst/>
              <a:cxnLst/>
              <a:rect l="l" t="t" r="r" b="b"/>
              <a:pathLst>
                <a:path w="2527456" h="791134">
                  <a:moveTo>
                    <a:pt x="22157" y="0"/>
                  </a:moveTo>
                  <a:lnTo>
                    <a:pt x="2505300" y="0"/>
                  </a:lnTo>
                  <a:cubicBezTo>
                    <a:pt x="2517536" y="0"/>
                    <a:pt x="2527456" y="9920"/>
                    <a:pt x="2527456" y="22157"/>
                  </a:cubicBezTo>
                  <a:lnTo>
                    <a:pt x="2527456" y="768978"/>
                  </a:lnTo>
                  <a:cubicBezTo>
                    <a:pt x="2527456" y="781214"/>
                    <a:pt x="2517536" y="791134"/>
                    <a:pt x="2505300" y="791134"/>
                  </a:cubicBezTo>
                  <a:lnTo>
                    <a:pt x="22157" y="791134"/>
                  </a:lnTo>
                  <a:cubicBezTo>
                    <a:pt x="9920" y="791134"/>
                    <a:pt x="0" y="781214"/>
                    <a:pt x="0" y="768978"/>
                  </a:cubicBezTo>
                  <a:lnTo>
                    <a:pt x="0" y="22157"/>
                  </a:lnTo>
                  <a:cubicBezTo>
                    <a:pt x="0" y="9920"/>
                    <a:pt x="9920" y="0"/>
                    <a:pt x="22157" y="0"/>
                  </a:cubicBezTo>
                  <a:close/>
                </a:path>
              </a:pathLst>
            </a:custGeom>
            <a:solidFill>
              <a:srgbClr val="D14D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527456" cy="810184"/>
            </a:xfrm>
            <a:prstGeom prst="rect">
              <a:avLst/>
            </a:prstGeom>
          </p:spPr>
          <p:txBody>
            <a:bodyPr lIns="47330" tIns="47330" rIns="47330" bIns="4733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15833" y="200999"/>
            <a:ext cx="9261303" cy="2798644"/>
            <a:chOff x="0" y="0"/>
            <a:chExt cx="2618030" cy="7911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18030" cy="791134"/>
            </a:xfrm>
            <a:custGeom>
              <a:avLst/>
              <a:gdLst/>
              <a:ahLst/>
              <a:cxnLst/>
              <a:rect l="l" t="t" r="r" b="b"/>
              <a:pathLst>
                <a:path w="2618030" h="791134">
                  <a:moveTo>
                    <a:pt x="24242" y="0"/>
                  </a:moveTo>
                  <a:lnTo>
                    <a:pt x="2593787" y="0"/>
                  </a:lnTo>
                  <a:cubicBezTo>
                    <a:pt x="2607176" y="0"/>
                    <a:pt x="2618030" y="10854"/>
                    <a:pt x="2618030" y="24242"/>
                  </a:cubicBezTo>
                  <a:lnTo>
                    <a:pt x="2618030" y="766892"/>
                  </a:lnTo>
                  <a:cubicBezTo>
                    <a:pt x="2618030" y="780281"/>
                    <a:pt x="2607176" y="791134"/>
                    <a:pt x="2593787" y="791134"/>
                  </a:cubicBezTo>
                  <a:lnTo>
                    <a:pt x="24242" y="791134"/>
                  </a:lnTo>
                  <a:cubicBezTo>
                    <a:pt x="10854" y="791134"/>
                    <a:pt x="0" y="780281"/>
                    <a:pt x="0" y="766892"/>
                  </a:cubicBezTo>
                  <a:lnTo>
                    <a:pt x="0" y="24242"/>
                  </a:lnTo>
                  <a:cubicBezTo>
                    <a:pt x="0" y="10854"/>
                    <a:pt x="10854" y="0"/>
                    <a:pt x="24242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618030" cy="810184"/>
            </a:xfrm>
            <a:prstGeom prst="rect">
              <a:avLst/>
            </a:prstGeom>
          </p:spPr>
          <p:txBody>
            <a:bodyPr lIns="47330" tIns="47330" rIns="47330" bIns="4733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294455" y="400052"/>
            <a:ext cx="242646" cy="220633"/>
            <a:chOff x="0" y="0"/>
            <a:chExt cx="1150563" cy="10461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50563" cy="1046181"/>
            </a:xfrm>
            <a:custGeom>
              <a:avLst/>
              <a:gdLst/>
              <a:ahLst/>
              <a:cxnLst/>
              <a:rect l="l" t="t" r="r" b="b"/>
              <a:pathLst>
                <a:path w="1150563" h="1046181">
                  <a:moveTo>
                    <a:pt x="575282" y="0"/>
                  </a:moveTo>
                  <a:cubicBezTo>
                    <a:pt x="257562" y="0"/>
                    <a:pt x="0" y="234196"/>
                    <a:pt x="0" y="523091"/>
                  </a:cubicBezTo>
                  <a:cubicBezTo>
                    <a:pt x="0" y="811985"/>
                    <a:pt x="257562" y="1046181"/>
                    <a:pt x="575282" y="1046181"/>
                  </a:cubicBezTo>
                  <a:cubicBezTo>
                    <a:pt x="893001" y="1046181"/>
                    <a:pt x="1150563" y="811985"/>
                    <a:pt x="1150563" y="523091"/>
                  </a:cubicBezTo>
                  <a:cubicBezTo>
                    <a:pt x="1150563" y="234196"/>
                    <a:pt x="893001" y="0"/>
                    <a:pt x="575282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07865" y="79029"/>
              <a:ext cx="934832" cy="869072"/>
            </a:xfrm>
            <a:prstGeom prst="rect">
              <a:avLst/>
            </a:prstGeom>
          </p:spPr>
          <p:txBody>
            <a:bodyPr lIns="47330" tIns="47330" rIns="47330" bIns="4733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644153" y="645276"/>
            <a:ext cx="9224247" cy="209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0"/>
              </a:lnSpc>
            </a:pP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Khác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cực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thì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hút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nhau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cùng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cực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thì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đẩy</a:t>
            </a:r>
            <a:r>
              <a:rPr lang="en-US" sz="6500" b="1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nhau</a:t>
            </a:r>
            <a:endParaRPr lang="en-US" sz="6500" b="1" dirty="0">
              <a:solidFill>
                <a:srgbClr val="000000"/>
              </a:solidFill>
              <a:latin typeface="Agrandir Narrow Bold"/>
              <a:ea typeface="Agrandir Narrow Bold"/>
              <a:cs typeface="Agrandir Narrow Bold"/>
              <a:sym typeface="Agrandir Narrow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3294455" y="2525519"/>
            <a:ext cx="242646" cy="220633"/>
            <a:chOff x="0" y="0"/>
            <a:chExt cx="1150563" cy="10461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0563" cy="1046181"/>
            </a:xfrm>
            <a:custGeom>
              <a:avLst/>
              <a:gdLst/>
              <a:ahLst/>
              <a:cxnLst/>
              <a:rect l="l" t="t" r="r" b="b"/>
              <a:pathLst>
                <a:path w="1150563" h="1046181">
                  <a:moveTo>
                    <a:pt x="575282" y="0"/>
                  </a:moveTo>
                  <a:cubicBezTo>
                    <a:pt x="257562" y="0"/>
                    <a:pt x="0" y="234196"/>
                    <a:pt x="0" y="523091"/>
                  </a:cubicBezTo>
                  <a:cubicBezTo>
                    <a:pt x="0" y="811985"/>
                    <a:pt x="257562" y="1046181"/>
                    <a:pt x="575282" y="1046181"/>
                  </a:cubicBezTo>
                  <a:cubicBezTo>
                    <a:pt x="893001" y="1046181"/>
                    <a:pt x="1150563" y="811985"/>
                    <a:pt x="1150563" y="523091"/>
                  </a:cubicBezTo>
                  <a:cubicBezTo>
                    <a:pt x="1150563" y="234196"/>
                    <a:pt x="893001" y="0"/>
                    <a:pt x="575282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07865" y="79029"/>
              <a:ext cx="934832" cy="869072"/>
            </a:xfrm>
            <a:prstGeom prst="rect">
              <a:avLst/>
            </a:prstGeom>
          </p:spPr>
          <p:txBody>
            <a:bodyPr lIns="47330" tIns="47330" rIns="47330" bIns="4733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924895" y="400052"/>
            <a:ext cx="242646" cy="220633"/>
            <a:chOff x="0" y="0"/>
            <a:chExt cx="1150563" cy="104618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50563" cy="1046181"/>
            </a:xfrm>
            <a:custGeom>
              <a:avLst/>
              <a:gdLst/>
              <a:ahLst/>
              <a:cxnLst/>
              <a:rect l="l" t="t" r="r" b="b"/>
              <a:pathLst>
                <a:path w="1150563" h="1046181">
                  <a:moveTo>
                    <a:pt x="575282" y="0"/>
                  </a:moveTo>
                  <a:cubicBezTo>
                    <a:pt x="257562" y="0"/>
                    <a:pt x="0" y="234196"/>
                    <a:pt x="0" y="523091"/>
                  </a:cubicBezTo>
                  <a:cubicBezTo>
                    <a:pt x="0" y="811985"/>
                    <a:pt x="257562" y="1046181"/>
                    <a:pt x="575282" y="1046181"/>
                  </a:cubicBezTo>
                  <a:cubicBezTo>
                    <a:pt x="893001" y="1046181"/>
                    <a:pt x="1150563" y="811985"/>
                    <a:pt x="1150563" y="523091"/>
                  </a:cubicBezTo>
                  <a:cubicBezTo>
                    <a:pt x="1150563" y="234196"/>
                    <a:pt x="893001" y="0"/>
                    <a:pt x="575282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07865" y="79029"/>
              <a:ext cx="934832" cy="869072"/>
            </a:xfrm>
            <a:prstGeom prst="rect">
              <a:avLst/>
            </a:prstGeom>
          </p:spPr>
          <p:txBody>
            <a:bodyPr lIns="47330" tIns="47330" rIns="47330" bIns="4733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924895" y="2525519"/>
            <a:ext cx="242646" cy="220633"/>
            <a:chOff x="0" y="0"/>
            <a:chExt cx="1150563" cy="10461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50563" cy="1046181"/>
            </a:xfrm>
            <a:custGeom>
              <a:avLst/>
              <a:gdLst/>
              <a:ahLst/>
              <a:cxnLst/>
              <a:rect l="l" t="t" r="r" b="b"/>
              <a:pathLst>
                <a:path w="1150563" h="1046181">
                  <a:moveTo>
                    <a:pt x="575282" y="0"/>
                  </a:moveTo>
                  <a:cubicBezTo>
                    <a:pt x="257562" y="0"/>
                    <a:pt x="0" y="234196"/>
                    <a:pt x="0" y="523091"/>
                  </a:cubicBezTo>
                  <a:cubicBezTo>
                    <a:pt x="0" y="811985"/>
                    <a:pt x="257562" y="1046181"/>
                    <a:pt x="575282" y="1046181"/>
                  </a:cubicBezTo>
                  <a:cubicBezTo>
                    <a:pt x="893001" y="1046181"/>
                    <a:pt x="1150563" y="811985"/>
                    <a:pt x="1150563" y="523091"/>
                  </a:cubicBezTo>
                  <a:cubicBezTo>
                    <a:pt x="1150563" y="234196"/>
                    <a:pt x="893001" y="0"/>
                    <a:pt x="575282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07865" y="79029"/>
              <a:ext cx="934832" cy="869072"/>
            </a:xfrm>
            <a:prstGeom prst="rect">
              <a:avLst/>
            </a:prstGeom>
          </p:spPr>
          <p:txBody>
            <a:bodyPr lIns="47330" tIns="47330" rIns="47330" bIns="4733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pic>
        <p:nvPicPr>
          <p:cNvPr id="28" name="cdca82a3-8a39-4a34-8d94-defb06f2e5b7">
            <a:hlinkClick r:id="" action="ppaction://media"/>
            <a:extLst>
              <a:ext uri="{FF2B5EF4-FFF2-40B4-BE49-F238E27FC236}">
                <a16:creationId xmlns:a16="http://schemas.microsoft.com/office/drawing/2014/main" id="{DE42430F-70FB-FB41-7F79-A9F41D0E8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3571871"/>
            <a:ext cx="13563600" cy="7629526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3385" y="-1118041"/>
            <a:ext cx="19360734" cy="11650432"/>
            <a:chOff x="0" y="0"/>
            <a:chExt cx="5099123" cy="3068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9123" cy="3068426"/>
            </a:xfrm>
            <a:custGeom>
              <a:avLst/>
              <a:gdLst/>
              <a:ahLst/>
              <a:cxnLst/>
              <a:rect l="l" t="t" r="r" b="b"/>
              <a:pathLst>
                <a:path w="5099123" h="3068426">
                  <a:moveTo>
                    <a:pt x="0" y="0"/>
                  </a:moveTo>
                  <a:lnTo>
                    <a:pt x="5099123" y="0"/>
                  </a:lnTo>
                  <a:lnTo>
                    <a:pt x="5099123" y="3068426"/>
                  </a:lnTo>
                  <a:lnTo>
                    <a:pt x="0" y="3068426"/>
                  </a:lnTo>
                  <a:close/>
                </a:path>
              </a:pathLst>
            </a:custGeom>
            <a:solidFill>
              <a:srgbClr val="D1977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099123" cy="3087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0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49672" y="297434"/>
            <a:ext cx="13883393" cy="3413138"/>
            <a:chOff x="0" y="0"/>
            <a:chExt cx="4574384" cy="11245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4384" cy="1124581"/>
            </a:xfrm>
            <a:custGeom>
              <a:avLst/>
              <a:gdLst/>
              <a:ahLst/>
              <a:cxnLst/>
              <a:rect l="l" t="t" r="r" b="b"/>
              <a:pathLst>
                <a:path w="4574384" h="1124581">
                  <a:moveTo>
                    <a:pt x="16172" y="0"/>
                  </a:moveTo>
                  <a:lnTo>
                    <a:pt x="4558212" y="0"/>
                  </a:lnTo>
                  <a:cubicBezTo>
                    <a:pt x="4562501" y="0"/>
                    <a:pt x="4566614" y="1704"/>
                    <a:pt x="4569647" y="4737"/>
                  </a:cubicBezTo>
                  <a:cubicBezTo>
                    <a:pt x="4572680" y="7769"/>
                    <a:pt x="4574384" y="11883"/>
                    <a:pt x="4574384" y="16172"/>
                  </a:cubicBezTo>
                  <a:lnTo>
                    <a:pt x="4574384" y="1108410"/>
                  </a:lnTo>
                  <a:cubicBezTo>
                    <a:pt x="4574384" y="1117341"/>
                    <a:pt x="4567143" y="1124581"/>
                    <a:pt x="4558212" y="1124581"/>
                  </a:cubicBezTo>
                  <a:lnTo>
                    <a:pt x="16172" y="1124581"/>
                  </a:lnTo>
                  <a:cubicBezTo>
                    <a:pt x="7240" y="1124581"/>
                    <a:pt x="0" y="1117341"/>
                    <a:pt x="0" y="1108410"/>
                  </a:cubicBezTo>
                  <a:lnTo>
                    <a:pt x="0" y="16172"/>
                  </a:lnTo>
                  <a:cubicBezTo>
                    <a:pt x="0" y="7240"/>
                    <a:pt x="7240" y="0"/>
                    <a:pt x="16172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574384" cy="1143631"/>
            </a:xfrm>
            <a:prstGeom prst="rect">
              <a:avLst/>
            </a:prstGeom>
          </p:spPr>
          <p:txBody>
            <a:bodyPr lIns="35829" tIns="35829" rIns="35829" bIns="35829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4290" y="189946"/>
            <a:ext cx="13883393" cy="3413138"/>
            <a:chOff x="0" y="0"/>
            <a:chExt cx="4574384" cy="11245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74384" cy="1124581"/>
            </a:xfrm>
            <a:custGeom>
              <a:avLst/>
              <a:gdLst/>
              <a:ahLst/>
              <a:cxnLst/>
              <a:rect l="l" t="t" r="r" b="b"/>
              <a:pathLst>
                <a:path w="4574384" h="1124581">
                  <a:moveTo>
                    <a:pt x="16172" y="0"/>
                  </a:moveTo>
                  <a:lnTo>
                    <a:pt x="4558212" y="0"/>
                  </a:lnTo>
                  <a:cubicBezTo>
                    <a:pt x="4562501" y="0"/>
                    <a:pt x="4566614" y="1704"/>
                    <a:pt x="4569647" y="4737"/>
                  </a:cubicBezTo>
                  <a:cubicBezTo>
                    <a:pt x="4572680" y="7769"/>
                    <a:pt x="4574384" y="11883"/>
                    <a:pt x="4574384" y="16172"/>
                  </a:cubicBezTo>
                  <a:lnTo>
                    <a:pt x="4574384" y="1108410"/>
                  </a:lnTo>
                  <a:cubicBezTo>
                    <a:pt x="4574384" y="1117341"/>
                    <a:pt x="4567143" y="1124581"/>
                    <a:pt x="4558212" y="1124581"/>
                  </a:cubicBezTo>
                  <a:lnTo>
                    <a:pt x="16172" y="1124581"/>
                  </a:lnTo>
                  <a:cubicBezTo>
                    <a:pt x="7240" y="1124581"/>
                    <a:pt x="0" y="1117341"/>
                    <a:pt x="0" y="1108410"/>
                  </a:cubicBezTo>
                  <a:lnTo>
                    <a:pt x="0" y="16172"/>
                  </a:lnTo>
                  <a:cubicBezTo>
                    <a:pt x="0" y="7240"/>
                    <a:pt x="7240" y="0"/>
                    <a:pt x="16172" y="0"/>
                  </a:cubicBezTo>
                  <a:close/>
                </a:path>
              </a:pathLst>
            </a:custGeom>
            <a:solidFill>
              <a:srgbClr val="0A8D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4574384" cy="1143631"/>
            </a:xfrm>
            <a:prstGeom prst="rect">
              <a:avLst/>
            </a:prstGeom>
          </p:spPr>
          <p:txBody>
            <a:bodyPr lIns="35829" tIns="35829" rIns="35829" bIns="35829" rtlCol="0" anchor="ctr"/>
            <a:lstStyle/>
            <a:p>
              <a:pPr marL="0" lvl="0" indent="0" algn="ctr">
                <a:lnSpc>
                  <a:spcPts val="265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671509" y="390729"/>
            <a:ext cx="12688953" cy="3011571"/>
            <a:chOff x="0" y="0"/>
            <a:chExt cx="4738310" cy="11245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38310" cy="1124581"/>
            </a:xfrm>
            <a:custGeom>
              <a:avLst/>
              <a:gdLst/>
              <a:ahLst/>
              <a:cxnLst/>
              <a:rect l="l" t="t" r="r" b="b"/>
              <a:pathLst>
                <a:path w="4738310" h="1124581">
                  <a:moveTo>
                    <a:pt x="17694" y="0"/>
                  </a:moveTo>
                  <a:lnTo>
                    <a:pt x="4720617" y="0"/>
                  </a:lnTo>
                  <a:cubicBezTo>
                    <a:pt x="4725309" y="0"/>
                    <a:pt x="4729810" y="1864"/>
                    <a:pt x="4733128" y="5182"/>
                  </a:cubicBezTo>
                  <a:cubicBezTo>
                    <a:pt x="4736446" y="8501"/>
                    <a:pt x="4738310" y="13001"/>
                    <a:pt x="4738310" y="17694"/>
                  </a:cubicBezTo>
                  <a:lnTo>
                    <a:pt x="4738310" y="1106887"/>
                  </a:lnTo>
                  <a:cubicBezTo>
                    <a:pt x="4738310" y="1111580"/>
                    <a:pt x="4736446" y="1116081"/>
                    <a:pt x="4733128" y="1119399"/>
                  </a:cubicBezTo>
                  <a:cubicBezTo>
                    <a:pt x="4729810" y="1122717"/>
                    <a:pt x="4725309" y="1124581"/>
                    <a:pt x="4720617" y="1124581"/>
                  </a:cubicBezTo>
                  <a:lnTo>
                    <a:pt x="17694" y="1124581"/>
                  </a:lnTo>
                  <a:cubicBezTo>
                    <a:pt x="13001" y="1124581"/>
                    <a:pt x="8501" y="1122717"/>
                    <a:pt x="5182" y="1119399"/>
                  </a:cubicBezTo>
                  <a:cubicBezTo>
                    <a:pt x="1864" y="1116081"/>
                    <a:pt x="0" y="1111580"/>
                    <a:pt x="0" y="1106887"/>
                  </a:cubicBezTo>
                  <a:lnTo>
                    <a:pt x="0" y="17694"/>
                  </a:lnTo>
                  <a:cubicBezTo>
                    <a:pt x="0" y="13001"/>
                    <a:pt x="1864" y="8501"/>
                    <a:pt x="5182" y="5182"/>
                  </a:cubicBezTo>
                  <a:cubicBezTo>
                    <a:pt x="8501" y="1864"/>
                    <a:pt x="13001" y="0"/>
                    <a:pt x="17694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4738310" cy="1143631"/>
            </a:xfrm>
            <a:prstGeom prst="rect">
              <a:avLst/>
            </a:prstGeom>
          </p:spPr>
          <p:txBody>
            <a:bodyPr lIns="35829" tIns="35829" rIns="35829" bIns="35829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93990" y="604926"/>
            <a:ext cx="297564" cy="307492"/>
            <a:chOff x="0" y="0"/>
            <a:chExt cx="2082377" cy="21518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82377" cy="2151856"/>
            </a:xfrm>
            <a:custGeom>
              <a:avLst/>
              <a:gdLst/>
              <a:ahLst/>
              <a:cxnLst/>
              <a:rect l="l" t="t" r="r" b="b"/>
              <a:pathLst>
                <a:path w="2082377" h="2151856">
                  <a:moveTo>
                    <a:pt x="1041188" y="0"/>
                  </a:moveTo>
                  <a:cubicBezTo>
                    <a:pt x="466156" y="0"/>
                    <a:pt x="0" y="481709"/>
                    <a:pt x="0" y="1075928"/>
                  </a:cubicBezTo>
                  <a:cubicBezTo>
                    <a:pt x="0" y="1670147"/>
                    <a:pt x="466156" y="2151856"/>
                    <a:pt x="1041188" y="2151856"/>
                  </a:cubicBezTo>
                  <a:cubicBezTo>
                    <a:pt x="1616221" y="2151856"/>
                    <a:pt x="2082377" y="1670147"/>
                    <a:pt x="2082377" y="1075928"/>
                  </a:cubicBezTo>
                  <a:cubicBezTo>
                    <a:pt x="2082377" y="481709"/>
                    <a:pt x="1616221" y="0"/>
                    <a:pt x="1041188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95223" y="182687"/>
              <a:ext cx="1691931" cy="1767433"/>
            </a:xfrm>
            <a:prstGeom prst="rect">
              <a:avLst/>
            </a:prstGeom>
          </p:spPr>
          <p:txBody>
            <a:bodyPr lIns="35829" tIns="35829" rIns="35829" bIns="35829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203320" y="596925"/>
            <a:ext cx="11625331" cy="246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51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Xung quanh nam châm luôn có từ trường, có thể biểu thị qua các đường cong nối từ cực Bắc đến cực Nam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093990" y="2806156"/>
            <a:ext cx="297564" cy="307492"/>
            <a:chOff x="0" y="0"/>
            <a:chExt cx="2082377" cy="21518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82377" cy="2151856"/>
            </a:xfrm>
            <a:custGeom>
              <a:avLst/>
              <a:gdLst/>
              <a:ahLst/>
              <a:cxnLst/>
              <a:rect l="l" t="t" r="r" b="b"/>
              <a:pathLst>
                <a:path w="2082377" h="2151856">
                  <a:moveTo>
                    <a:pt x="1041188" y="0"/>
                  </a:moveTo>
                  <a:cubicBezTo>
                    <a:pt x="466156" y="0"/>
                    <a:pt x="0" y="481709"/>
                    <a:pt x="0" y="1075928"/>
                  </a:cubicBezTo>
                  <a:cubicBezTo>
                    <a:pt x="0" y="1670147"/>
                    <a:pt x="466156" y="2151856"/>
                    <a:pt x="1041188" y="2151856"/>
                  </a:cubicBezTo>
                  <a:cubicBezTo>
                    <a:pt x="1616221" y="2151856"/>
                    <a:pt x="2082377" y="1670147"/>
                    <a:pt x="2082377" y="1075928"/>
                  </a:cubicBezTo>
                  <a:cubicBezTo>
                    <a:pt x="2082377" y="481709"/>
                    <a:pt x="1616221" y="0"/>
                    <a:pt x="1041188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95223" y="182687"/>
              <a:ext cx="1691931" cy="1767433"/>
            </a:xfrm>
            <a:prstGeom prst="rect">
              <a:avLst/>
            </a:prstGeom>
          </p:spPr>
          <p:txBody>
            <a:bodyPr lIns="35829" tIns="35829" rIns="35829" bIns="35829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9321" y="604926"/>
            <a:ext cx="297564" cy="307492"/>
            <a:chOff x="0" y="0"/>
            <a:chExt cx="2082377" cy="21518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82377" cy="2151856"/>
            </a:xfrm>
            <a:custGeom>
              <a:avLst/>
              <a:gdLst/>
              <a:ahLst/>
              <a:cxnLst/>
              <a:rect l="l" t="t" r="r" b="b"/>
              <a:pathLst>
                <a:path w="2082377" h="2151856">
                  <a:moveTo>
                    <a:pt x="1041188" y="0"/>
                  </a:moveTo>
                  <a:cubicBezTo>
                    <a:pt x="466156" y="0"/>
                    <a:pt x="0" y="481709"/>
                    <a:pt x="0" y="1075928"/>
                  </a:cubicBezTo>
                  <a:cubicBezTo>
                    <a:pt x="0" y="1670147"/>
                    <a:pt x="466156" y="2151856"/>
                    <a:pt x="1041188" y="2151856"/>
                  </a:cubicBezTo>
                  <a:cubicBezTo>
                    <a:pt x="1616221" y="2151856"/>
                    <a:pt x="2082377" y="1670147"/>
                    <a:pt x="2082377" y="1075928"/>
                  </a:cubicBezTo>
                  <a:cubicBezTo>
                    <a:pt x="2082377" y="481709"/>
                    <a:pt x="1616221" y="0"/>
                    <a:pt x="1041188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95223" y="182687"/>
              <a:ext cx="1691931" cy="1767433"/>
            </a:xfrm>
            <a:prstGeom prst="rect">
              <a:avLst/>
            </a:prstGeom>
          </p:spPr>
          <p:txBody>
            <a:bodyPr lIns="35829" tIns="35829" rIns="35829" bIns="35829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719321" y="2806156"/>
            <a:ext cx="297564" cy="307492"/>
            <a:chOff x="0" y="0"/>
            <a:chExt cx="2082377" cy="21518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82377" cy="2151856"/>
            </a:xfrm>
            <a:custGeom>
              <a:avLst/>
              <a:gdLst/>
              <a:ahLst/>
              <a:cxnLst/>
              <a:rect l="l" t="t" r="r" b="b"/>
              <a:pathLst>
                <a:path w="2082377" h="2151856">
                  <a:moveTo>
                    <a:pt x="1041188" y="0"/>
                  </a:moveTo>
                  <a:cubicBezTo>
                    <a:pt x="466156" y="0"/>
                    <a:pt x="0" y="481709"/>
                    <a:pt x="0" y="1075928"/>
                  </a:cubicBezTo>
                  <a:cubicBezTo>
                    <a:pt x="0" y="1670147"/>
                    <a:pt x="466156" y="2151856"/>
                    <a:pt x="1041188" y="2151856"/>
                  </a:cubicBezTo>
                  <a:cubicBezTo>
                    <a:pt x="1616221" y="2151856"/>
                    <a:pt x="2082377" y="1670147"/>
                    <a:pt x="2082377" y="1075928"/>
                  </a:cubicBezTo>
                  <a:cubicBezTo>
                    <a:pt x="2082377" y="481709"/>
                    <a:pt x="1616221" y="0"/>
                    <a:pt x="1041188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95223" y="182687"/>
              <a:ext cx="1691931" cy="1767433"/>
            </a:xfrm>
            <a:prstGeom prst="rect">
              <a:avLst/>
            </a:prstGeom>
          </p:spPr>
          <p:txBody>
            <a:bodyPr lIns="35829" tIns="35829" rIns="35829" bIns="35829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4393425" y="3989192"/>
            <a:ext cx="9501150" cy="5914466"/>
          </a:xfrm>
          <a:custGeom>
            <a:avLst/>
            <a:gdLst/>
            <a:ahLst/>
            <a:cxnLst/>
            <a:rect l="l" t="t" r="r" b="b"/>
            <a:pathLst>
              <a:path w="9501150" h="5914466">
                <a:moveTo>
                  <a:pt x="0" y="0"/>
                </a:moveTo>
                <a:lnTo>
                  <a:pt x="9501150" y="0"/>
                </a:lnTo>
                <a:lnTo>
                  <a:pt x="9501150" y="5914466"/>
                </a:lnTo>
                <a:lnTo>
                  <a:pt x="0" y="5914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7888" y="3353006"/>
            <a:ext cx="4647152" cy="5316500"/>
            <a:chOff x="0" y="0"/>
            <a:chExt cx="812800" cy="929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29871"/>
            </a:xfrm>
            <a:custGeom>
              <a:avLst/>
              <a:gdLst/>
              <a:ahLst/>
              <a:cxnLst/>
              <a:rect l="l" t="t" r="r" b="b"/>
              <a:pathLst>
                <a:path w="812800" h="929871">
                  <a:moveTo>
                    <a:pt x="41649" y="0"/>
                  </a:moveTo>
                  <a:lnTo>
                    <a:pt x="771151" y="0"/>
                  </a:lnTo>
                  <a:cubicBezTo>
                    <a:pt x="794153" y="0"/>
                    <a:pt x="812800" y="18647"/>
                    <a:pt x="812800" y="41649"/>
                  </a:cubicBezTo>
                  <a:lnTo>
                    <a:pt x="812800" y="888222"/>
                  </a:lnTo>
                  <a:cubicBezTo>
                    <a:pt x="812800" y="911224"/>
                    <a:pt x="794153" y="929871"/>
                    <a:pt x="771151" y="929871"/>
                  </a:cubicBezTo>
                  <a:lnTo>
                    <a:pt x="41649" y="929871"/>
                  </a:lnTo>
                  <a:cubicBezTo>
                    <a:pt x="18647" y="929871"/>
                    <a:pt x="0" y="911224"/>
                    <a:pt x="0" y="888222"/>
                  </a:cubicBezTo>
                  <a:lnTo>
                    <a:pt x="0" y="41649"/>
                  </a:lnTo>
                  <a:cubicBezTo>
                    <a:pt x="0" y="18647"/>
                    <a:pt x="18647" y="0"/>
                    <a:pt x="41649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9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7622" y="3233570"/>
            <a:ext cx="4734884" cy="5416869"/>
            <a:chOff x="0" y="0"/>
            <a:chExt cx="812800" cy="9298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29871"/>
            </a:xfrm>
            <a:custGeom>
              <a:avLst/>
              <a:gdLst/>
              <a:ahLst/>
              <a:cxnLst/>
              <a:rect l="l" t="t" r="r" b="b"/>
              <a:pathLst>
                <a:path w="812800" h="929871">
                  <a:moveTo>
                    <a:pt x="40877" y="0"/>
                  </a:moveTo>
                  <a:lnTo>
                    <a:pt x="771923" y="0"/>
                  </a:lnTo>
                  <a:cubicBezTo>
                    <a:pt x="782764" y="0"/>
                    <a:pt x="793161" y="4307"/>
                    <a:pt x="800827" y="11973"/>
                  </a:cubicBezTo>
                  <a:cubicBezTo>
                    <a:pt x="808493" y="19639"/>
                    <a:pt x="812800" y="30036"/>
                    <a:pt x="812800" y="40877"/>
                  </a:cubicBezTo>
                  <a:lnTo>
                    <a:pt x="812800" y="888994"/>
                  </a:lnTo>
                  <a:cubicBezTo>
                    <a:pt x="812800" y="911570"/>
                    <a:pt x="794499" y="929871"/>
                    <a:pt x="771923" y="929871"/>
                  </a:cubicBezTo>
                  <a:lnTo>
                    <a:pt x="40877" y="929871"/>
                  </a:lnTo>
                  <a:cubicBezTo>
                    <a:pt x="30036" y="929871"/>
                    <a:pt x="19639" y="925564"/>
                    <a:pt x="11973" y="917898"/>
                  </a:cubicBezTo>
                  <a:cubicBezTo>
                    <a:pt x="4307" y="910232"/>
                    <a:pt x="0" y="899835"/>
                    <a:pt x="0" y="888994"/>
                  </a:cubicBezTo>
                  <a:lnTo>
                    <a:pt x="0" y="40877"/>
                  </a:lnTo>
                  <a:cubicBezTo>
                    <a:pt x="0" y="30036"/>
                    <a:pt x="4307" y="19639"/>
                    <a:pt x="11973" y="11973"/>
                  </a:cubicBezTo>
                  <a:cubicBezTo>
                    <a:pt x="19639" y="4307"/>
                    <a:pt x="30036" y="0"/>
                    <a:pt x="40877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9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86768" y="3184913"/>
            <a:ext cx="4734884" cy="5416869"/>
            <a:chOff x="0" y="0"/>
            <a:chExt cx="812800" cy="9298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929871"/>
            </a:xfrm>
            <a:custGeom>
              <a:avLst/>
              <a:gdLst/>
              <a:ahLst/>
              <a:cxnLst/>
              <a:rect l="l" t="t" r="r" b="b"/>
              <a:pathLst>
                <a:path w="812800" h="929871">
                  <a:moveTo>
                    <a:pt x="40877" y="0"/>
                  </a:moveTo>
                  <a:lnTo>
                    <a:pt x="771923" y="0"/>
                  </a:lnTo>
                  <a:cubicBezTo>
                    <a:pt x="782764" y="0"/>
                    <a:pt x="793161" y="4307"/>
                    <a:pt x="800827" y="11973"/>
                  </a:cubicBezTo>
                  <a:cubicBezTo>
                    <a:pt x="808493" y="19639"/>
                    <a:pt x="812800" y="30036"/>
                    <a:pt x="812800" y="40877"/>
                  </a:cubicBezTo>
                  <a:lnTo>
                    <a:pt x="812800" y="888994"/>
                  </a:lnTo>
                  <a:cubicBezTo>
                    <a:pt x="812800" y="911570"/>
                    <a:pt x="794499" y="929871"/>
                    <a:pt x="771923" y="929871"/>
                  </a:cubicBezTo>
                  <a:lnTo>
                    <a:pt x="40877" y="929871"/>
                  </a:lnTo>
                  <a:cubicBezTo>
                    <a:pt x="30036" y="929871"/>
                    <a:pt x="19639" y="925564"/>
                    <a:pt x="11973" y="917898"/>
                  </a:cubicBezTo>
                  <a:cubicBezTo>
                    <a:pt x="4307" y="910232"/>
                    <a:pt x="0" y="899835"/>
                    <a:pt x="0" y="888994"/>
                  </a:cubicBezTo>
                  <a:lnTo>
                    <a:pt x="0" y="40877"/>
                  </a:lnTo>
                  <a:cubicBezTo>
                    <a:pt x="0" y="30036"/>
                    <a:pt x="4307" y="19639"/>
                    <a:pt x="11973" y="11973"/>
                  </a:cubicBezTo>
                  <a:cubicBezTo>
                    <a:pt x="19639" y="4307"/>
                    <a:pt x="30036" y="0"/>
                    <a:pt x="40877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948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9204" y="3204571"/>
            <a:ext cx="4647152" cy="5316500"/>
            <a:chOff x="0" y="0"/>
            <a:chExt cx="812800" cy="9298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929871"/>
            </a:xfrm>
            <a:custGeom>
              <a:avLst/>
              <a:gdLst/>
              <a:ahLst/>
              <a:cxnLst/>
              <a:rect l="l" t="t" r="r" b="b"/>
              <a:pathLst>
                <a:path w="812800" h="929871">
                  <a:moveTo>
                    <a:pt x="41649" y="0"/>
                  </a:moveTo>
                  <a:lnTo>
                    <a:pt x="771151" y="0"/>
                  </a:lnTo>
                  <a:cubicBezTo>
                    <a:pt x="794153" y="0"/>
                    <a:pt x="812800" y="18647"/>
                    <a:pt x="812800" y="41649"/>
                  </a:cubicBezTo>
                  <a:lnTo>
                    <a:pt x="812800" y="888222"/>
                  </a:lnTo>
                  <a:cubicBezTo>
                    <a:pt x="812800" y="911224"/>
                    <a:pt x="794153" y="929871"/>
                    <a:pt x="771151" y="929871"/>
                  </a:cubicBezTo>
                  <a:lnTo>
                    <a:pt x="41649" y="929871"/>
                  </a:lnTo>
                  <a:cubicBezTo>
                    <a:pt x="18647" y="929871"/>
                    <a:pt x="0" y="911224"/>
                    <a:pt x="0" y="888222"/>
                  </a:cubicBezTo>
                  <a:lnTo>
                    <a:pt x="0" y="41649"/>
                  </a:lnTo>
                  <a:cubicBezTo>
                    <a:pt x="0" y="18647"/>
                    <a:pt x="18647" y="0"/>
                    <a:pt x="41649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939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95942" y="3082333"/>
            <a:ext cx="4734884" cy="5416869"/>
            <a:chOff x="0" y="0"/>
            <a:chExt cx="812800" cy="9298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929871"/>
            </a:xfrm>
            <a:custGeom>
              <a:avLst/>
              <a:gdLst/>
              <a:ahLst/>
              <a:cxnLst/>
              <a:rect l="l" t="t" r="r" b="b"/>
              <a:pathLst>
                <a:path w="812800" h="929871">
                  <a:moveTo>
                    <a:pt x="40877" y="0"/>
                  </a:moveTo>
                  <a:lnTo>
                    <a:pt x="771923" y="0"/>
                  </a:lnTo>
                  <a:cubicBezTo>
                    <a:pt x="782764" y="0"/>
                    <a:pt x="793161" y="4307"/>
                    <a:pt x="800827" y="11973"/>
                  </a:cubicBezTo>
                  <a:cubicBezTo>
                    <a:pt x="808493" y="19639"/>
                    <a:pt x="812800" y="30036"/>
                    <a:pt x="812800" y="40877"/>
                  </a:cubicBezTo>
                  <a:lnTo>
                    <a:pt x="812800" y="888994"/>
                  </a:lnTo>
                  <a:cubicBezTo>
                    <a:pt x="812800" y="911570"/>
                    <a:pt x="794499" y="929871"/>
                    <a:pt x="771923" y="929871"/>
                  </a:cubicBezTo>
                  <a:lnTo>
                    <a:pt x="40877" y="929871"/>
                  </a:lnTo>
                  <a:cubicBezTo>
                    <a:pt x="30036" y="929871"/>
                    <a:pt x="19639" y="925564"/>
                    <a:pt x="11973" y="917898"/>
                  </a:cubicBezTo>
                  <a:cubicBezTo>
                    <a:pt x="4307" y="910232"/>
                    <a:pt x="0" y="899835"/>
                    <a:pt x="0" y="888994"/>
                  </a:cubicBezTo>
                  <a:lnTo>
                    <a:pt x="0" y="40877"/>
                  </a:lnTo>
                  <a:cubicBezTo>
                    <a:pt x="0" y="30036"/>
                    <a:pt x="4307" y="19639"/>
                    <a:pt x="11973" y="11973"/>
                  </a:cubicBezTo>
                  <a:cubicBezTo>
                    <a:pt x="19639" y="4307"/>
                    <a:pt x="30036" y="0"/>
                    <a:pt x="40877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939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5088" y="3033676"/>
            <a:ext cx="4734884" cy="5416869"/>
            <a:chOff x="0" y="0"/>
            <a:chExt cx="812800" cy="9298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929871"/>
            </a:xfrm>
            <a:custGeom>
              <a:avLst/>
              <a:gdLst/>
              <a:ahLst/>
              <a:cxnLst/>
              <a:rect l="l" t="t" r="r" b="b"/>
              <a:pathLst>
                <a:path w="812800" h="929871">
                  <a:moveTo>
                    <a:pt x="40877" y="0"/>
                  </a:moveTo>
                  <a:lnTo>
                    <a:pt x="771923" y="0"/>
                  </a:lnTo>
                  <a:cubicBezTo>
                    <a:pt x="782764" y="0"/>
                    <a:pt x="793161" y="4307"/>
                    <a:pt x="800827" y="11973"/>
                  </a:cubicBezTo>
                  <a:cubicBezTo>
                    <a:pt x="808493" y="19639"/>
                    <a:pt x="812800" y="30036"/>
                    <a:pt x="812800" y="40877"/>
                  </a:cubicBezTo>
                  <a:lnTo>
                    <a:pt x="812800" y="888994"/>
                  </a:lnTo>
                  <a:cubicBezTo>
                    <a:pt x="812800" y="911570"/>
                    <a:pt x="794499" y="929871"/>
                    <a:pt x="771923" y="929871"/>
                  </a:cubicBezTo>
                  <a:lnTo>
                    <a:pt x="40877" y="929871"/>
                  </a:lnTo>
                  <a:cubicBezTo>
                    <a:pt x="30036" y="929871"/>
                    <a:pt x="19639" y="925564"/>
                    <a:pt x="11973" y="917898"/>
                  </a:cubicBezTo>
                  <a:cubicBezTo>
                    <a:pt x="4307" y="910232"/>
                    <a:pt x="0" y="899835"/>
                    <a:pt x="0" y="888994"/>
                  </a:cubicBezTo>
                  <a:lnTo>
                    <a:pt x="0" y="40877"/>
                  </a:lnTo>
                  <a:cubicBezTo>
                    <a:pt x="0" y="30036"/>
                    <a:pt x="4307" y="19639"/>
                    <a:pt x="11973" y="11973"/>
                  </a:cubicBezTo>
                  <a:cubicBezTo>
                    <a:pt x="19639" y="4307"/>
                    <a:pt x="30036" y="0"/>
                    <a:pt x="40877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812800" cy="939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356675" y="-819438"/>
            <a:ext cx="19001349" cy="2659444"/>
            <a:chOff x="0" y="0"/>
            <a:chExt cx="5004471" cy="7004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04471" cy="700430"/>
            </a:xfrm>
            <a:custGeom>
              <a:avLst/>
              <a:gdLst/>
              <a:ahLst/>
              <a:cxnLst/>
              <a:rect l="l" t="t" r="r" b="b"/>
              <a:pathLst>
                <a:path w="5004471" h="700430">
                  <a:moveTo>
                    <a:pt x="0" y="0"/>
                  </a:moveTo>
                  <a:lnTo>
                    <a:pt x="5004471" y="0"/>
                  </a:lnTo>
                  <a:lnTo>
                    <a:pt x="5004471" y="700430"/>
                  </a:lnTo>
                  <a:lnTo>
                    <a:pt x="0" y="700430"/>
                  </a:lnTo>
                  <a:close/>
                </a:path>
              </a:pathLst>
            </a:custGeom>
            <a:solidFill>
              <a:srgbClr val="0A8D7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5004471" cy="719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6746383" y="3439563"/>
            <a:ext cx="4646343" cy="4646343"/>
          </a:xfrm>
          <a:custGeom>
            <a:avLst/>
            <a:gdLst/>
            <a:ahLst/>
            <a:cxnLst/>
            <a:rect l="l" t="t" r="r" b="b"/>
            <a:pathLst>
              <a:path w="4646343" h="4646343">
                <a:moveTo>
                  <a:pt x="0" y="0"/>
                </a:moveTo>
                <a:lnTo>
                  <a:pt x="4646343" y="0"/>
                </a:lnTo>
                <a:lnTo>
                  <a:pt x="4646343" y="4646343"/>
                </a:lnTo>
                <a:lnTo>
                  <a:pt x="0" y="4646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28729" y="3227203"/>
            <a:ext cx="4647152" cy="5250167"/>
          </a:xfrm>
          <a:custGeom>
            <a:avLst/>
            <a:gdLst/>
            <a:ahLst/>
            <a:cxnLst/>
            <a:rect l="l" t="t" r="r" b="b"/>
            <a:pathLst>
              <a:path w="4647152" h="5250167">
                <a:moveTo>
                  <a:pt x="0" y="0"/>
                </a:moveTo>
                <a:lnTo>
                  <a:pt x="4647151" y="0"/>
                </a:lnTo>
                <a:lnTo>
                  <a:pt x="4647151" y="5250167"/>
                </a:lnTo>
                <a:lnTo>
                  <a:pt x="0" y="5250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82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4775" y="2419742"/>
            <a:ext cx="1449212" cy="1391243"/>
          </a:xfrm>
          <a:custGeom>
            <a:avLst/>
            <a:gdLst/>
            <a:ahLst/>
            <a:cxnLst/>
            <a:rect l="l" t="t" r="r" b="b"/>
            <a:pathLst>
              <a:path w="1449212" h="1391243">
                <a:moveTo>
                  <a:pt x="0" y="0"/>
                </a:moveTo>
                <a:lnTo>
                  <a:pt x="1449212" y="0"/>
                </a:lnTo>
                <a:lnTo>
                  <a:pt x="1449212" y="1391243"/>
                </a:lnTo>
                <a:lnTo>
                  <a:pt x="0" y="1391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315254" y="2400692"/>
            <a:ext cx="1449212" cy="1391243"/>
          </a:xfrm>
          <a:custGeom>
            <a:avLst/>
            <a:gdLst/>
            <a:ahLst/>
            <a:cxnLst/>
            <a:rect l="l" t="t" r="r" b="b"/>
            <a:pathLst>
              <a:path w="1449212" h="1391243">
                <a:moveTo>
                  <a:pt x="0" y="0"/>
                </a:moveTo>
                <a:lnTo>
                  <a:pt x="1449211" y="0"/>
                </a:lnTo>
                <a:lnTo>
                  <a:pt x="1449211" y="1391243"/>
                </a:lnTo>
                <a:lnTo>
                  <a:pt x="0" y="1391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125088" y="3023382"/>
            <a:ext cx="4734884" cy="5394237"/>
          </a:xfrm>
          <a:custGeom>
            <a:avLst/>
            <a:gdLst/>
            <a:ahLst/>
            <a:cxnLst/>
            <a:rect l="l" t="t" r="r" b="b"/>
            <a:pathLst>
              <a:path w="4734884" h="5394237">
                <a:moveTo>
                  <a:pt x="0" y="0"/>
                </a:moveTo>
                <a:lnTo>
                  <a:pt x="4734884" y="0"/>
                </a:lnTo>
                <a:lnTo>
                  <a:pt x="4734884" y="5394238"/>
                </a:lnTo>
                <a:lnTo>
                  <a:pt x="0" y="5394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676" b="-2676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174105" y="395984"/>
            <a:ext cx="15939790" cy="873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Nam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châm</a:t>
            </a: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được</a:t>
            </a: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ứng</a:t>
            </a: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đa</a:t>
            </a: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dạng</a:t>
            </a: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trong</a:t>
            </a: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cuộc</a:t>
            </a:r>
            <a:r>
              <a:rPr lang="en-US" sz="49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9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sống</a:t>
            </a:r>
            <a:endParaRPr lang="en-US" sz="4999" b="1" dirty="0">
              <a:solidFill>
                <a:srgbClr val="FFF8ED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109721" y="9070736"/>
            <a:ext cx="1906878" cy="85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3"/>
              </a:lnSpc>
              <a:spcBef>
                <a:spcPct val="0"/>
              </a:spcBef>
            </a:pPr>
            <a:r>
              <a:rPr lang="en-US" sz="4909">
                <a:solidFill>
                  <a:srgbClr val="FFF8ED"/>
                </a:solidFill>
                <a:latin typeface="Arimo"/>
                <a:ea typeface="Arimo"/>
                <a:cs typeface="Arimo"/>
                <a:sym typeface="Arimo"/>
              </a:rPr>
              <a:t>La bàn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78560" y="9070736"/>
            <a:ext cx="1905508" cy="85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3"/>
              </a:lnSpc>
              <a:spcBef>
                <a:spcPct val="0"/>
              </a:spcBef>
            </a:pPr>
            <a:r>
              <a:rPr lang="en-US" sz="4909">
                <a:solidFill>
                  <a:srgbClr val="FFF8ED"/>
                </a:solidFill>
                <a:latin typeface="Arimo"/>
                <a:ea typeface="Arimo"/>
                <a:cs typeface="Arimo"/>
                <a:sym typeface="Arimo"/>
              </a:rPr>
              <a:t>Sticker</a:t>
            </a:r>
          </a:p>
        </p:txBody>
      </p:sp>
      <p:sp>
        <p:nvSpPr>
          <p:cNvPr id="32" name="Freeform 32"/>
          <p:cNvSpPr/>
          <p:nvPr/>
        </p:nvSpPr>
        <p:spPr>
          <a:xfrm>
            <a:off x="12554307" y="2400692"/>
            <a:ext cx="1449212" cy="1391243"/>
          </a:xfrm>
          <a:custGeom>
            <a:avLst/>
            <a:gdLst/>
            <a:ahLst/>
            <a:cxnLst/>
            <a:rect l="l" t="t" r="r" b="b"/>
            <a:pathLst>
              <a:path w="1449212" h="1391243">
                <a:moveTo>
                  <a:pt x="0" y="0"/>
                </a:moveTo>
                <a:lnTo>
                  <a:pt x="1449212" y="0"/>
                </a:lnTo>
                <a:lnTo>
                  <a:pt x="1449212" y="1391243"/>
                </a:lnTo>
                <a:lnTo>
                  <a:pt x="0" y="1391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B9A2E5-A11B-942A-092A-32FAE468128D}"/>
              </a:ext>
            </a:extLst>
          </p:cNvPr>
          <p:cNvSpPr/>
          <p:nvPr/>
        </p:nvSpPr>
        <p:spPr>
          <a:xfrm>
            <a:off x="1040792" y="8772677"/>
            <a:ext cx="3685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2E8A5A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Xe </a:t>
            </a:r>
            <a:r>
              <a:rPr lang="en-US" sz="5400" b="1" cap="none" spc="0" dirty="0" err="1">
                <a:ln w="0"/>
                <a:solidFill>
                  <a:srgbClr val="2E8A5A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hút</a:t>
            </a:r>
            <a:r>
              <a:rPr lang="en-US" sz="5400" b="1" cap="none" spc="0" dirty="0">
                <a:ln w="0"/>
                <a:solidFill>
                  <a:srgbClr val="2E8A5A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5400" b="1" cap="none" spc="0" dirty="0" err="1">
                <a:ln w="0"/>
                <a:solidFill>
                  <a:srgbClr val="2E8A5A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đinh</a:t>
            </a:r>
            <a:endParaRPr lang="vi-VN" sz="5400" b="1" cap="none" spc="0" dirty="0">
              <a:ln w="0"/>
              <a:solidFill>
                <a:srgbClr val="2E8A5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678A50-ED08-3991-6F0A-D4D8A44EACED}"/>
              </a:ext>
            </a:extLst>
          </p:cNvPr>
          <p:cNvSpPr/>
          <p:nvPr/>
        </p:nvSpPr>
        <p:spPr>
          <a:xfrm>
            <a:off x="8084366" y="8705195"/>
            <a:ext cx="2281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2E8A5A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La </a:t>
            </a:r>
            <a:r>
              <a:rPr lang="en-US" sz="5400" b="1" cap="none" spc="0" dirty="0" err="1">
                <a:ln w="0"/>
                <a:solidFill>
                  <a:srgbClr val="2E8A5A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bàn</a:t>
            </a:r>
            <a:endParaRPr lang="vi-VN" sz="5400" b="1" cap="none" spc="0" dirty="0">
              <a:ln w="0"/>
              <a:solidFill>
                <a:srgbClr val="2E8A5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EB3029F-4726-D2E4-6867-FC4128D9127A}"/>
              </a:ext>
            </a:extLst>
          </p:cNvPr>
          <p:cNvSpPr/>
          <p:nvPr/>
        </p:nvSpPr>
        <p:spPr>
          <a:xfrm>
            <a:off x="14342215" y="8655625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2E8A5A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Sticker</a:t>
            </a:r>
            <a:endParaRPr lang="vi-VN" sz="5400" b="1" cap="none" spc="0" dirty="0">
              <a:ln w="0"/>
              <a:solidFill>
                <a:srgbClr val="2E8A5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F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75101" y="3281597"/>
            <a:ext cx="5912019" cy="2499203"/>
            <a:chOff x="0" y="0"/>
            <a:chExt cx="7882692" cy="3332271"/>
          </a:xfrm>
        </p:grpSpPr>
        <p:grpSp>
          <p:nvGrpSpPr>
            <p:cNvPr id="3" name="Group 3"/>
            <p:cNvGrpSpPr/>
            <p:nvPr/>
          </p:nvGrpSpPr>
          <p:grpSpPr>
            <a:xfrm>
              <a:off x="153315" y="101738"/>
              <a:ext cx="7729377" cy="3230533"/>
              <a:chOff x="0" y="0"/>
              <a:chExt cx="2286893" cy="9558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86893" cy="955819"/>
              </a:xfrm>
              <a:custGeom>
                <a:avLst/>
                <a:gdLst/>
                <a:ahLst/>
                <a:cxnLst/>
                <a:rect l="l" t="t" r="r" b="b"/>
                <a:pathLst>
                  <a:path w="2286893" h="955819">
                    <a:moveTo>
                      <a:pt x="22815" y="0"/>
                    </a:moveTo>
                    <a:lnTo>
                      <a:pt x="2264078" y="0"/>
                    </a:lnTo>
                    <a:cubicBezTo>
                      <a:pt x="2276679" y="0"/>
                      <a:pt x="2286893" y="10214"/>
                      <a:pt x="2286893" y="22815"/>
                    </a:cubicBezTo>
                    <a:lnTo>
                      <a:pt x="2286893" y="933004"/>
                    </a:lnTo>
                    <a:cubicBezTo>
                      <a:pt x="2286893" y="945604"/>
                      <a:pt x="2276679" y="955819"/>
                      <a:pt x="2264078" y="955819"/>
                    </a:cubicBezTo>
                    <a:lnTo>
                      <a:pt x="22815" y="955819"/>
                    </a:lnTo>
                    <a:cubicBezTo>
                      <a:pt x="10214" y="955819"/>
                      <a:pt x="0" y="945604"/>
                      <a:pt x="0" y="933004"/>
                    </a:cubicBezTo>
                    <a:lnTo>
                      <a:pt x="0" y="22815"/>
                    </a:lnTo>
                    <a:cubicBezTo>
                      <a:pt x="0" y="10214"/>
                      <a:pt x="10214" y="0"/>
                      <a:pt x="22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2286893" cy="974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7729377" cy="3230533"/>
              <a:chOff x="0" y="0"/>
              <a:chExt cx="2286893" cy="9558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86893" cy="955819"/>
              </a:xfrm>
              <a:custGeom>
                <a:avLst/>
                <a:gdLst/>
                <a:ahLst/>
                <a:cxnLst/>
                <a:rect l="l" t="t" r="r" b="b"/>
                <a:pathLst>
                  <a:path w="2286893" h="955819">
                    <a:moveTo>
                      <a:pt x="22815" y="0"/>
                    </a:moveTo>
                    <a:lnTo>
                      <a:pt x="2264078" y="0"/>
                    </a:lnTo>
                    <a:cubicBezTo>
                      <a:pt x="2276679" y="0"/>
                      <a:pt x="2286893" y="10214"/>
                      <a:pt x="2286893" y="22815"/>
                    </a:cubicBezTo>
                    <a:lnTo>
                      <a:pt x="2286893" y="933004"/>
                    </a:lnTo>
                    <a:cubicBezTo>
                      <a:pt x="2286893" y="945604"/>
                      <a:pt x="2276679" y="955819"/>
                      <a:pt x="2264078" y="955819"/>
                    </a:cubicBezTo>
                    <a:lnTo>
                      <a:pt x="22815" y="955819"/>
                    </a:lnTo>
                    <a:cubicBezTo>
                      <a:pt x="10214" y="955819"/>
                      <a:pt x="0" y="945604"/>
                      <a:pt x="0" y="933004"/>
                    </a:cubicBezTo>
                    <a:lnTo>
                      <a:pt x="0" y="22815"/>
                    </a:lnTo>
                    <a:cubicBezTo>
                      <a:pt x="0" y="10214"/>
                      <a:pt x="10214" y="0"/>
                      <a:pt x="22815" y="0"/>
                    </a:cubicBezTo>
                    <a:close/>
                  </a:path>
                </a:pathLst>
              </a:custGeom>
              <a:solidFill>
                <a:srgbClr val="F2A424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9525"/>
                <a:ext cx="2286893" cy="9653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47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32493" y="190041"/>
              <a:ext cx="7064390" cy="2850450"/>
              <a:chOff x="0" y="0"/>
              <a:chExt cx="2368846" cy="95581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368846" cy="955819"/>
              </a:xfrm>
              <a:custGeom>
                <a:avLst/>
                <a:gdLst/>
                <a:ahLst/>
                <a:cxnLst/>
                <a:rect l="l" t="t" r="r" b="b"/>
                <a:pathLst>
                  <a:path w="2368846" h="955819">
                    <a:moveTo>
                      <a:pt x="24962" y="0"/>
                    </a:moveTo>
                    <a:lnTo>
                      <a:pt x="2343884" y="0"/>
                    </a:lnTo>
                    <a:cubicBezTo>
                      <a:pt x="2357670" y="0"/>
                      <a:pt x="2368846" y="11176"/>
                      <a:pt x="2368846" y="24962"/>
                    </a:cubicBezTo>
                    <a:lnTo>
                      <a:pt x="2368846" y="930857"/>
                    </a:lnTo>
                    <a:cubicBezTo>
                      <a:pt x="2368846" y="944643"/>
                      <a:pt x="2357670" y="955819"/>
                      <a:pt x="2343884" y="955819"/>
                    </a:cubicBezTo>
                    <a:lnTo>
                      <a:pt x="24962" y="955819"/>
                    </a:lnTo>
                    <a:cubicBezTo>
                      <a:pt x="11176" y="955819"/>
                      <a:pt x="0" y="944643"/>
                      <a:pt x="0" y="930857"/>
                    </a:cubicBezTo>
                    <a:lnTo>
                      <a:pt x="0" y="24962"/>
                    </a:lnTo>
                    <a:cubicBezTo>
                      <a:pt x="0" y="11176"/>
                      <a:pt x="11176" y="0"/>
                      <a:pt x="24962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2368846" cy="974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50536" y="392779"/>
              <a:ext cx="325493" cy="215992"/>
              <a:chOff x="0" y="0"/>
              <a:chExt cx="1041053" cy="69082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41053" cy="690826"/>
              </a:xfrm>
              <a:custGeom>
                <a:avLst/>
                <a:gdLst/>
                <a:ahLst/>
                <a:cxnLst/>
                <a:rect l="l" t="t" r="r" b="b"/>
                <a:pathLst>
                  <a:path w="1041053" h="690826">
                    <a:moveTo>
                      <a:pt x="520526" y="0"/>
                    </a:moveTo>
                    <a:cubicBezTo>
                      <a:pt x="233048" y="0"/>
                      <a:pt x="0" y="154647"/>
                      <a:pt x="0" y="345413"/>
                    </a:cubicBezTo>
                    <a:cubicBezTo>
                      <a:pt x="0" y="536179"/>
                      <a:pt x="233048" y="690826"/>
                      <a:pt x="520526" y="690826"/>
                    </a:cubicBezTo>
                    <a:cubicBezTo>
                      <a:pt x="808005" y="690826"/>
                      <a:pt x="1041053" y="536179"/>
                      <a:pt x="1041053" y="345413"/>
                    </a:cubicBezTo>
                    <a:cubicBezTo>
                      <a:pt x="1041053" y="154647"/>
                      <a:pt x="808005" y="0"/>
                      <a:pt x="5205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97599" y="45715"/>
                <a:ext cx="845855" cy="580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650536" y="2621763"/>
              <a:ext cx="325493" cy="215992"/>
              <a:chOff x="0" y="0"/>
              <a:chExt cx="1041053" cy="69082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41053" cy="690826"/>
              </a:xfrm>
              <a:custGeom>
                <a:avLst/>
                <a:gdLst/>
                <a:ahLst/>
                <a:cxnLst/>
                <a:rect l="l" t="t" r="r" b="b"/>
                <a:pathLst>
                  <a:path w="1041053" h="690826">
                    <a:moveTo>
                      <a:pt x="520526" y="0"/>
                    </a:moveTo>
                    <a:cubicBezTo>
                      <a:pt x="233048" y="0"/>
                      <a:pt x="0" y="154647"/>
                      <a:pt x="0" y="345413"/>
                    </a:cubicBezTo>
                    <a:cubicBezTo>
                      <a:pt x="0" y="536179"/>
                      <a:pt x="233048" y="690826"/>
                      <a:pt x="520526" y="690826"/>
                    </a:cubicBezTo>
                    <a:cubicBezTo>
                      <a:pt x="808005" y="690826"/>
                      <a:pt x="1041053" y="536179"/>
                      <a:pt x="1041053" y="345413"/>
                    </a:cubicBezTo>
                    <a:cubicBezTo>
                      <a:pt x="1041053" y="154647"/>
                      <a:pt x="808005" y="0"/>
                      <a:pt x="5205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97599" y="45715"/>
                <a:ext cx="845855" cy="580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753349" y="392779"/>
              <a:ext cx="325493" cy="215992"/>
              <a:chOff x="0" y="0"/>
              <a:chExt cx="1041053" cy="69082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41053" cy="690826"/>
              </a:xfrm>
              <a:custGeom>
                <a:avLst/>
                <a:gdLst/>
                <a:ahLst/>
                <a:cxnLst/>
                <a:rect l="l" t="t" r="r" b="b"/>
                <a:pathLst>
                  <a:path w="1041053" h="690826">
                    <a:moveTo>
                      <a:pt x="520526" y="0"/>
                    </a:moveTo>
                    <a:cubicBezTo>
                      <a:pt x="233048" y="0"/>
                      <a:pt x="0" y="154647"/>
                      <a:pt x="0" y="345413"/>
                    </a:cubicBezTo>
                    <a:cubicBezTo>
                      <a:pt x="0" y="536179"/>
                      <a:pt x="233048" y="690826"/>
                      <a:pt x="520526" y="690826"/>
                    </a:cubicBezTo>
                    <a:cubicBezTo>
                      <a:pt x="808005" y="690826"/>
                      <a:pt x="1041053" y="536179"/>
                      <a:pt x="1041053" y="345413"/>
                    </a:cubicBezTo>
                    <a:cubicBezTo>
                      <a:pt x="1041053" y="154647"/>
                      <a:pt x="808005" y="0"/>
                      <a:pt x="5205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97599" y="45715"/>
                <a:ext cx="845855" cy="580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6753349" y="2621763"/>
              <a:ext cx="325493" cy="215992"/>
              <a:chOff x="0" y="0"/>
              <a:chExt cx="1041053" cy="69082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041053" cy="690826"/>
              </a:xfrm>
              <a:custGeom>
                <a:avLst/>
                <a:gdLst/>
                <a:ahLst/>
                <a:cxnLst/>
                <a:rect l="l" t="t" r="r" b="b"/>
                <a:pathLst>
                  <a:path w="1041053" h="690826">
                    <a:moveTo>
                      <a:pt x="520526" y="0"/>
                    </a:moveTo>
                    <a:cubicBezTo>
                      <a:pt x="233048" y="0"/>
                      <a:pt x="0" y="154647"/>
                      <a:pt x="0" y="345413"/>
                    </a:cubicBezTo>
                    <a:cubicBezTo>
                      <a:pt x="0" y="536179"/>
                      <a:pt x="233048" y="690826"/>
                      <a:pt x="520526" y="690826"/>
                    </a:cubicBezTo>
                    <a:cubicBezTo>
                      <a:pt x="808005" y="690826"/>
                      <a:pt x="1041053" y="536179"/>
                      <a:pt x="1041053" y="345413"/>
                    </a:cubicBezTo>
                    <a:cubicBezTo>
                      <a:pt x="1041053" y="154647"/>
                      <a:pt x="808005" y="0"/>
                      <a:pt x="5205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97599" y="45715"/>
                <a:ext cx="845855" cy="580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2700000">
            <a:off x="928619" y="4388029"/>
            <a:ext cx="4455142" cy="4471912"/>
          </a:xfrm>
          <a:custGeom>
            <a:avLst/>
            <a:gdLst/>
            <a:ahLst/>
            <a:cxnLst/>
            <a:rect l="l" t="t" r="r" b="b"/>
            <a:pathLst>
              <a:path w="4455142" h="4471912">
                <a:moveTo>
                  <a:pt x="0" y="0"/>
                </a:moveTo>
                <a:lnTo>
                  <a:pt x="4455142" y="0"/>
                </a:lnTo>
                <a:lnTo>
                  <a:pt x="4455142" y="4471912"/>
                </a:lnTo>
                <a:lnTo>
                  <a:pt x="0" y="4471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684">
            <a:off x="394215" y="513289"/>
            <a:ext cx="6468417" cy="1964782"/>
          </a:xfrm>
          <a:custGeom>
            <a:avLst/>
            <a:gdLst/>
            <a:ahLst/>
            <a:cxnLst/>
            <a:rect l="l" t="t" r="r" b="b"/>
            <a:pathLst>
              <a:path w="6468417" h="1964782">
                <a:moveTo>
                  <a:pt x="0" y="0"/>
                </a:moveTo>
                <a:lnTo>
                  <a:pt x="6468417" y="0"/>
                </a:lnTo>
                <a:lnTo>
                  <a:pt x="6468417" y="1964782"/>
                </a:lnTo>
                <a:lnTo>
                  <a:pt x="0" y="1964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795020" y="3502231"/>
            <a:ext cx="6200451" cy="6200451"/>
          </a:xfrm>
          <a:custGeom>
            <a:avLst/>
            <a:gdLst/>
            <a:ahLst/>
            <a:cxnLst/>
            <a:rect l="l" t="t" r="r" b="b"/>
            <a:pathLst>
              <a:path w="6200451" h="6200451">
                <a:moveTo>
                  <a:pt x="0" y="0"/>
                </a:moveTo>
                <a:lnTo>
                  <a:pt x="6200451" y="0"/>
                </a:lnTo>
                <a:lnTo>
                  <a:pt x="6200451" y="6200452"/>
                </a:lnTo>
                <a:lnTo>
                  <a:pt x="0" y="6200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074948" y="-1081712"/>
            <a:ext cx="5184352" cy="4220823"/>
          </a:xfrm>
          <a:custGeom>
            <a:avLst/>
            <a:gdLst/>
            <a:ahLst/>
            <a:cxnLst/>
            <a:rect l="l" t="t" r="r" b="b"/>
            <a:pathLst>
              <a:path w="5184352" h="4220823">
                <a:moveTo>
                  <a:pt x="0" y="0"/>
                </a:moveTo>
                <a:lnTo>
                  <a:pt x="5184352" y="0"/>
                </a:lnTo>
                <a:lnTo>
                  <a:pt x="5184352" y="4220824"/>
                </a:lnTo>
                <a:lnTo>
                  <a:pt x="0" y="4220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037" b="-30243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964284" y="4071297"/>
            <a:ext cx="7768178" cy="1072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8087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Nam châm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7814" y="2678582"/>
            <a:ext cx="5181312" cy="76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châm</a:t>
            </a: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thanh</a:t>
            </a:r>
            <a:endParaRPr lang="en-US" sz="4461" b="1" spc="-16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900312" y="8987208"/>
            <a:ext cx="5989866" cy="76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châm</a:t>
            </a: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vĩnh</a:t>
            </a: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cửu</a:t>
            </a:r>
            <a:endParaRPr lang="en-US" sz="4461" b="1" spc="-16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687371" y="3014799"/>
            <a:ext cx="4687209" cy="76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châm</a:t>
            </a: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tròn</a:t>
            </a:r>
            <a:endParaRPr lang="en-US" sz="4461" b="1" spc="-16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67726" y="9005821"/>
            <a:ext cx="5176927" cy="76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châm</a:t>
            </a: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61" b="1" spc="-16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chữ</a:t>
            </a:r>
            <a:r>
              <a:rPr lang="en-US" sz="4461" b="1" spc="-16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7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6367" y="6475091"/>
            <a:ext cx="19360734" cy="4066134"/>
            <a:chOff x="0" y="0"/>
            <a:chExt cx="5099123" cy="10709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9123" cy="1070916"/>
            </a:xfrm>
            <a:custGeom>
              <a:avLst/>
              <a:gdLst/>
              <a:ahLst/>
              <a:cxnLst/>
              <a:rect l="l" t="t" r="r" b="b"/>
              <a:pathLst>
                <a:path w="5099123" h="1070916">
                  <a:moveTo>
                    <a:pt x="0" y="0"/>
                  </a:moveTo>
                  <a:lnTo>
                    <a:pt x="5099123" y="0"/>
                  </a:lnTo>
                  <a:lnTo>
                    <a:pt x="5099123" y="1070916"/>
                  </a:lnTo>
                  <a:lnTo>
                    <a:pt x="0" y="1070916"/>
                  </a:lnTo>
                  <a:close/>
                </a:path>
              </a:pathLst>
            </a:custGeom>
            <a:solidFill>
              <a:srgbClr val="D1983B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099123" cy="108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904456" y="184286"/>
            <a:ext cx="3211759" cy="5501943"/>
          </a:xfrm>
          <a:custGeom>
            <a:avLst/>
            <a:gdLst/>
            <a:ahLst/>
            <a:cxnLst/>
            <a:rect l="l" t="t" r="r" b="b"/>
            <a:pathLst>
              <a:path w="3211759" h="5501943">
                <a:moveTo>
                  <a:pt x="0" y="0"/>
                </a:moveTo>
                <a:lnTo>
                  <a:pt x="3211760" y="0"/>
                </a:lnTo>
                <a:lnTo>
                  <a:pt x="3211760" y="5501943"/>
                </a:lnTo>
                <a:lnTo>
                  <a:pt x="0" y="5501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53408" y="205248"/>
            <a:ext cx="5839247" cy="5839247"/>
          </a:xfrm>
          <a:custGeom>
            <a:avLst/>
            <a:gdLst/>
            <a:ahLst/>
            <a:cxnLst/>
            <a:rect l="l" t="t" r="r" b="b"/>
            <a:pathLst>
              <a:path w="5839247" h="5839247">
                <a:moveTo>
                  <a:pt x="0" y="0"/>
                </a:moveTo>
                <a:lnTo>
                  <a:pt x="5839247" y="0"/>
                </a:lnTo>
                <a:lnTo>
                  <a:pt x="5839247" y="5839247"/>
                </a:lnTo>
                <a:lnTo>
                  <a:pt x="0" y="5839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337580" y="7103011"/>
            <a:ext cx="10565894" cy="2396605"/>
            <a:chOff x="0" y="0"/>
            <a:chExt cx="14087859" cy="3195474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14087859" cy="3195474"/>
            </a:xfrm>
            <a:prstGeom prst="rect">
              <a:avLst/>
            </a:prstGeom>
            <a:solidFill>
              <a:srgbClr val="EDEDE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073561" y="1552919"/>
              <a:ext cx="12490114" cy="1498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124"/>
                </a:lnSpc>
              </a:pPr>
              <a:r>
                <a:rPr lang="en-US" sz="9600" b="1" dirty="0" err="1">
                  <a:solidFill>
                    <a:srgbClr val="2E2C2B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Hạt</a:t>
              </a:r>
              <a:r>
                <a:rPr lang="en-US" sz="9600" b="1" dirty="0">
                  <a:solidFill>
                    <a:srgbClr val="2E2C2B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9600" b="1" dirty="0" err="1">
                  <a:solidFill>
                    <a:srgbClr val="2E2C2B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sắt</a:t>
              </a:r>
              <a:r>
                <a:rPr lang="en-US" sz="9600" b="1" dirty="0">
                  <a:solidFill>
                    <a:srgbClr val="2E2C2B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9600" b="1" dirty="0" err="1">
                  <a:solidFill>
                    <a:srgbClr val="2E2C2B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nhảy</a:t>
              </a:r>
              <a:r>
                <a:rPr lang="en-US" sz="9600" b="1" dirty="0">
                  <a:solidFill>
                    <a:srgbClr val="2E2C2B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9600" b="1" dirty="0" err="1">
                  <a:solidFill>
                    <a:srgbClr val="2E2C2B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múa</a:t>
              </a:r>
              <a:endParaRPr lang="en-US" sz="9600" b="1" dirty="0">
                <a:solidFill>
                  <a:srgbClr val="2E2C2B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61577" y="267553"/>
              <a:ext cx="11764706" cy="980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761"/>
                </a:lnSpc>
              </a:pPr>
              <a:r>
                <a:rPr lang="en-US" sz="4801" b="1" dirty="0" err="1">
                  <a:solidFill>
                    <a:srgbClr val="2E2C2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Thí</a:t>
              </a:r>
              <a:r>
                <a:rPr lang="en-US" sz="4801" b="1" dirty="0">
                  <a:solidFill>
                    <a:srgbClr val="2E2C2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4801" b="1" dirty="0" err="1">
                  <a:solidFill>
                    <a:srgbClr val="2E2C2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nghiệm</a:t>
              </a:r>
              <a:endParaRPr lang="en-US" sz="4801" b="1" dirty="0">
                <a:solidFill>
                  <a:srgbClr val="2E2C2B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57640D8-2438-2023-D1CC-1D0CF030C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99"/>
            <a:ext cx="5839247" cy="583924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6675" y="-1140681"/>
            <a:ext cx="19001349" cy="2659444"/>
            <a:chOff x="0" y="0"/>
            <a:chExt cx="5004471" cy="70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4471" cy="700430"/>
            </a:xfrm>
            <a:custGeom>
              <a:avLst/>
              <a:gdLst/>
              <a:ahLst/>
              <a:cxnLst/>
              <a:rect l="l" t="t" r="r" b="b"/>
              <a:pathLst>
                <a:path w="5004471" h="700430">
                  <a:moveTo>
                    <a:pt x="0" y="0"/>
                  </a:moveTo>
                  <a:lnTo>
                    <a:pt x="5004471" y="0"/>
                  </a:lnTo>
                  <a:lnTo>
                    <a:pt x="5004471" y="700430"/>
                  </a:lnTo>
                  <a:lnTo>
                    <a:pt x="0" y="700430"/>
                  </a:lnTo>
                  <a:close/>
                </a:path>
              </a:pathLst>
            </a:custGeom>
            <a:solidFill>
              <a:srgbClr val="0A8D7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004471" cy="719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8384484">
            <a:off x="-600530" y="8029301"/>
            <a:ext cx="5186989" cy="3455832"/>
          </a:xfrm>
          <a:custGeom>
            <a:avLst/>
            <a:gdLst/>
            <a:ahLst/>
            <a:cxnLst/>
            <a:rect l="l" t="t" r="r" b="b"/>
            <a:pathLst>
              <a:path w="5186989" h="3455832">
                <a:moveTo>
                  <a:pt x="0" y="0"/>
                </a:moveTo>
                <a:lnTo>
                  <a:pt x="5186990" y="0"/>
                </a:lnTo>
                <a:lnTo>
                  <a:pt x="5186990" y="3455832"/>
                </a:lnTo>
                <a:lnTo>
                  <a:pt x="0" y="3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837222">
            <a:off x="-29640" y="8484233"/>
            <a:ext cx="1736320" cy="1230517"/>
          </a:xfrm>
          <a:custGeom>
            <a:avLst/>
            <a:gdLst/>
            <a:ahLst/>
            <a:cxnLst/>
            <a:rect l="l" t="t" r="r" b="b"/>
            <a:pathLst>
              <a:path w="2870555" h="1876626">
                <a:moveTo>
                  <a:pt x="0" y="0"/>
                </a:moveTo>
                <a:lnTo>
                  <a:pt x="2870555" y="0"/>
                </a:lnTo>
                <a:lnTo>
                  <a:pt x="2870555" y="1876626"/>
                </a:lnTo>
                <a:lnTo>
                  <a:pt x="0" y="1876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816" y="4193848"/>
            <a:ext cx="2823684" cy="2037369"/>
          </a:xfrm>
          <a:custGeom>
            <a:avLst/>
            <a:gdLst/>
            <a:ahLst/>
            <a:cxnLst/>
            <a:rect l="l" t="t" r="r" b="b"/>
            <a:pathLst>
              <a:path w="3739902" h="2491710">
                <a:moveTo>
                  <a:pt x="0" y="0"/>
                </a:moveTo>
                <a:lnTo>
                  <a:pt x="3739902" y="0"/>
                </a:lnTo>
                <a:lnTo>
                  <a:pt x="3739902" y="2491710"/>
                </a:lnTo>
                <a:lnTo>
                  <a:pt x="0" y="2491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7451" y="5501238"/>
            <a:ext cx="3346692" cy="3707669"/>
          </a:xfrm>
          <a:custGeom>
            <a:avLst/>
            <a:gdLst/>
            <a:ahLst/>
            <a:cxnLst/>
            <a:rect l="l" t="t" r="r" b="b"/>
            <a:pathLst>
              <a:path w="4329573" h="4329573">
                <a:moveTo>
                  <a:pt x="0" y="0"/>
                </a:moveTo>
                <a:lnTo>
                  <a:pt x="4329573" y="0"/>
                </a:lnTo>
                <a:lnTo>
                  <a:pt x="4329573" y="4329572"/>
                </a:lnTo>
                <a:lnTo>
                  <a:pt x="0" y="4329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17852" y="5340364"/>
            <a:ext cx="1311604" cy="1343162"/>
          </a:xfrm>
          <a:custGeom>
            <a:avLst/>
            <a:gdLst/>
            <a:ahLst/>
            <a:cxnLst/>
            <a:rect l="l" t="t" r="r" b="b"/>
            <a:pathLst>
              <a:path w="2022796" h="1667964">
                <a:moveTo>
                  <a:pt x="0" y="0"/>
                </a:moveTo>
                <a:lnTo>
                  <a:pt x="2022796" y="0"/>
                </a:lnTo>
                <a:lnTo>
                  <a:pt x="2022796" y="1667964"/>
                </a:lnTo>
                <a:lnTo>
                  <a:pt x="0" y="16679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881845">
            <a:off x="2341516" y="5052135"/>
            <a:ext cx="1261424" cy="591824"/>
          </a:xfrm>
          <a:custGeom>
            <a:avLst/>
            <a:gdLst/>
            <a:ahLst/>
            <a:cxnLst/>
            <a:rect l="l" t="t" r="r" b="b"/>
            <a:pathLst>
              <a:path w="5422907" h="1823452">
                <a:moveTo>
                  <a:pt x="0" y="0"/>
                </a:moveTo>
                <a:lnTo>
                  <a:pt x="5422907" y="0"/>
                </a:lnTo>
                <a:lnTo>
                  <a:pt x="5422907" y="1823452"/>
                </a:lnTo>
                <a:lnTo>
                  <a:pt x="0" y="1823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20113" y="6762566"/>
            <a:ext cx="2106550" cy="3574765"/>
          </a:xfrm>
          <a:custGeom>
            <a:avLst/>
            <a:gdLst/>
            <a:ahLst/>
            <a:cxnLst/>
            <a:rect l="l" t="t" r="r" b="b"/>
            <a:pathLst>
              <a:path w="2345939" h="3574765">
                <a:moveTo>
                  <a:pt x="0" y="0"/>
                </a:moveTo>
                <a:lnTo>
                  <a:pt x="2345939" y="0"/>
                </a:lnTo>
                <a:lnTo>
                  <a:pt x="2345939" y="3574765"/>
                </a:lnTo>
                <a:lnTo>
                  <a:pt x="0" y="35747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06474" y="7540989"/>
            <a:ext cx="1216818" cy="1325513"/>
          </a:xfrm>
          <a:custGeom>
            <a:avLst/>
            <a:gdLst/>
            <a:ahLst/>
            <a:cxnLst/>
            <a:rect l="l" t="t" r="r" b="b"/>
            <a:pathLst>
              <a:path w="2121982" h="2173605">
                <a:moveTo>
                  <a:pt x="0" y="0"/>
                </a:moveTo>
                <a:lnTo>
                  <a:pt x="2121982" y="0"/>
                </a:lnTo>
                <a:lnTo>
                  <a:pt x="2121982" y="2173605"/>
                </a:lnTo>
                <a:lnTo>
                  <a:pt x="0" y="21736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5546692" y="6405756"/>
            <a:ext cx="1721985" cy="1636340"/>
          </a:xfrm>
          <a:custGeom>
            <a:avLst/>
            <a:gdLst/>
            <a:ahLst/>
            <a:cxnLst/>
            <a:rect l="l" t="t" r="r" b="b"/>
            <a:pathLst>
              <a:path w="4088047" h="2723661">
                <a:moveTo>
                  <a:pt x="0" y="0"/>
                </a:moveTo>
                <a:lnTo>
                  <a:pt x="4088047" y="0"/>
                </a:lnTo>
                <a:lnTo>
                  <a:pt x="4088047" y="2723661"/>
                </a:lnTo>
                <a:lnTo>
                  <a:pt x="0" y="2723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22435" y="4639036"/>
            <a:ext cx="2134101" cy="1948007"/>
          </a:xfrm>
          <a:custGeom>
            <a:avLst/>
            <a:gdLst/>
            <a:ahLst/>
            <a:cxnLst/>
            <a:rect l="l" t="t" r="r" b="b"/>
            <a:pathLst>
              <a:path w="2486979" h="2048649">
                <a:moveTo>
                  <a:pt x="0" y="0"/>
                </a:moveTo>
                <a:lnTo>
                  <a:pt x="2486979" y="0"/>
                </a:lnTo>
                <a:lnTo>
                  <a:pt x="2486979" y="2048649"/>
                </a:lnTo>
                <a:lnTo>
                  <a:pt x="0" y="2048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58125" y="3960820"/>
            <a:ext cx="1989353" cy="1948007"/>
          </a:xfrm>
          <a:custGeom>
            <a:avLst/>
            <a:gdLst/>
            <a:ahLst/>
            <a:cxnLst/>
            <a:rect l="l" t="t" r="r" b="b"/>
            <a:pathLst>
              <a:path w="3735522" h="2988418">
                <a:moveTo>
                  <a:pt x="0" y="0"/>
                </a:moveTo>
                <a:lnTo>
                  <a:pt x="3735522" y="0"/>
                </a:lnTo>
                <a:lnTo>
                  <a:pt x="3735522" y="2988418"/>
                </a:lnTo>
                <a:lnTo>
                  <a:pt x="0" y="29884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30686" y="4922474"/>
            <a:ext cx="1981246" cy="1343163"/>
          </a:xfrm>
          <a:custGeom>
            <a:avLst/>
            <a:gdLst/>
            <a:ahLst/>
            <a:cxnLst/>
            <a:rect l="l" t="t" r="r" b="b"/>
            <a:pathLst>
              <a:path w="4128743" h="2518533">
                <a:moveTo>
                  <a:pt x="0" y="0"/>
                </a:moveTo>
                <a:lnTo>
                  <a:pt x="4128743" y="0"/>
                </a:lnTo>
                <a:lnTo>
                  <a:pt x="4128743" y="2518533"/>
                </a:lnTo>
                <a:lnTo>
                  <a:pt x="0" y="25185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67220" y="6454779"/>
            <a:ext cx="2438457" cy="1697835"/>
          </a:xfrm>
          <a:custGeom>
            <a:avLst/>
            <a:gdLst/>
            <a:ahLst/>
            <a:cxnLst/>
            <a:rect l="l" t="t" r="r" b="b"/>
            <a:pathLst>
              <a:path w="5609408" h="3730256">
                <a:moveTo>
                  <a:pt x="0" y="0"/>
                </a:moveTo>
                <a:lnTo>
                  <a:pt x="5609408" y="0"/>
                </a:lnTo>
                <a:lnTo>
                  <a:pt x="5609408" y="3730256"/>
                </a:lnTo>
                <a:lnTo>
                  <a:pt x="0" y="37302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4624938">
            <a:off x="3163743" y="6390617"/>
            <a:ext cx="2999962" cy="2128042"/>
          </a:xfrm>
          <a:custGeom>
            <a:avLst/>
            <a:gdLst/>
            <a:ahLst/>
            <a:cxnLst/>
            <a:rect l="l" t="t" r="r" b="b"/>
            <a:pathLst>
              <a:path w="5765044" h="4114800">
                <a:moveTo>
                  <a:pt x="0" y="0"/>
                </a:moveTo>
                <a:lnTo>
                  <a:pt x="5765044" y="0"/>
                </a:lnTo>
                <a:lnTo>
                  <a:pt x="5765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50284">
            <a:off x="3500669" y="8414084"/>
            <a:ext cx="2764367" cy="2022528"/>
          </a:xfrm>
          <a:custGeom>
            <a:avLst/>
            <a:gdLst/>
            <a:ahLst/>
            <a:cxnLst/>
            <a:rect l="l" t="t" r="r" b="b"/>
            <a:pathLst>
              <a:path w="3050995" h="2463679">
                <a:moveTo>
                  <a:pt x="0" y="0"/>
                </a:moveTo>
                <a:lnTo>
                  <a:pt x="3050996" y="0"/>
                </a:lnTo>
                <a:lnTo>
                  <a:pt x="3050996" y="2463678"/>
                </a:lnTo>
                <a:lnTo>
                  <a:pt x="0" y="24636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5474246">
            <a:off x="1899602" y="3020023"/>
            <a:ext cx="2322198" cy="3055397"/>
          </a:xfrm>
          <a:custGeom>
            <a:avLst/>
            <a:gdLst/>
            <a:ahLst/>
            <a:cxnLst/>
            <a:rect l="l" t="t" r="r" b="b"/>
            <a:pathLst>
              <a:path w="3708627" h="5566419">
                <a:moveTo>
                  <a:pt x="0" y="0"/>
                </a:moveTo>
                <a:lnTo>
                  <a:pt x="3708627" y="0"/>
                </a:lnTo>
                <a:lnTo>
                  <a:pt x="3708627" y="5566419"/>
                </a:lnTo>
                <a:lnTo>
                  <a:pt x="0" y="556641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0" y="93791"/>
            <a:ext cx="18287999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Nam </a:t>
            </a:r>
            <a:r>
              <a:rPr lang="en-US" sz="67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châm</a:t>
            </a:r>
            <a:r>
              <a:rPr lang="en-US" sz="67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7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hút</a:t>
            </a:r>
            <a:r>
              <a:rPr lang="en-US" sz="67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vi-VN" sz="6799" b="1" smtClean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đồ dùng</a:t>
            </a:r>
            <a:r>
              <a:rPr lang="en-US" sz="6799" b="1" smtClean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799" b="1" dirty="0" err="1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gì</a:t>
            </a:r>
            <a:r>
              <a:rPr lang="en-US" sz="6799" b="1" dirty="0">
                <a:solidFill>
                  <a:srgbClr val="FFF8ED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16B85C-9879-2518-7C3B-83B0B2E151EA}"/>
              </a:ext>
            </a:extLst>
          </p:cNvPr>
          <p:cNvSpPr/>
          <p:nvPr/>
        </p:nvSpPr>
        <p:spPr>
          <a:xfrm>
            <a:off x="9013077" y="3632863"/>
            <a:ext cx="141932" cy="66541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2D4072AD-584E-B089-36C9-4D5E4A5A15E9}"/>
              </a:ext>
            </a:extLst>
          </p:cNvPr>
          <p:cNvSpPr/>
          <p:nvPr/>
        </p:nvSpPr>
        <p:spPr>
          <a:xfrm rot="8384484">
            <a:off x="8799139" y="7920872"/>
            <a:ext cx="5186989" cy="3455832"/>
          </a:xfrm>
          <a:custGeom>
            <a:avLst/>
            <a:gdLst/>
            <a:ahLst/>
            <a:cxnLst/>
            <a:rect l="l" t="t" r="r" b="b"/>
            <a:pathLst>
              <a:path w="5186989" h="3455832">
                <a:moveTo>
                  <a:pt x="0" y="0"/>
                </a:moveTo>
                <a:lnTo>
                  <a:pt x="5186990" y="0"/>
                </a:lnTo>
                <a:lnTo>
                  <a:pt x="5186990" y="3455832"/>
                </a:lnTo>
                <a:lnTo>
                  <a:pt x="0" y="3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48A5F023-6418-7265-E66F-222D23D989DD}"/>
              </a:ext>
            </a:extLst>
          </p:cNvPr>
          <p:cNvSpPr/>
          <p:nvPr/>
        </p:nvSpPr>
        <p:spPr>
          <a:xfrm rot="-4837222">
            <a:off x="9848064" y="8231275"/>
            <a:ext cx="1736320" cy="1230517"/>
          </a:xfrm>
          <a:custGeom>
            <a:avLst/>
            <a:gdLst/>
            <a:ahLst/>
            <a:cxnLst/>
            <a:rect l="l" t="t" r="r" b="b"/>
            <a:pathLst>
              <a:path w="2870555" h="1876626">
                <a:moveTo>
                  <a:pt x="0" y="0"/>
                </a:moveTo>
                <a:lnTo>
                  <a:pt x="2870555" y="0"/>
                </a:lnTo>
                <a:lnTo>
                  <a:pt x="2870555" y="1876626"/>
                </a:lnTo>
                <a:lnTo>
                  <a:pt x="0" y="1876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9D4F1072-4C42-91FE-5F72-883972FB0A30}"/>
              </a:ext>
            </a:extLst>
          </p:cNvPr>
          <p:cNvSpPr/>
          <p:nvPr/>
        </p:nvSpPr>
        <p:spPr>
          <a:xfrm>
            <a:off x="15876775" y="3842006"/>
            <a:ext cx="3221506" cy="2659444"/>
          </a:xfrm>
          <a:custGeom>
            <a:avLst/>
            <a:gdLst/>
            <a:ahLst/>
            <a:cxnLst/>
            <a:rect l="l" t="t" r="r" b="b"/>
            <a:pathLst>
              <a:path w="3739902" h="2491710">
                <a:moveTo>
                  <a:pt x="0" y="0"/>
                </a:moveTo>
                <a:lnTo>
                  <a:pt x="3739902" y="0"/>
                </a:lnTo>
                <a:lnTo>
                  <a:pt x="3739902" y="2491710"/>
                </a:lnTo>
                <a:lnTo>
                  <a:pt x="0" y="2491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E19D709D-35E9-FAE8-AE1E-B52BB8D9B1AD}"/>
              </a:ext>
            </a:extLst>
          </p:cNvPr>
          <p:cNvSpPr/>
          <p:nvPr/>
        </p:nvSpPr>
        <p:spPr>
          <a:xfrm>
            <a:off x="15301161" y="6778545"/>
            <a:ext cx="3797120" cy="3985545"/>
          </a:xfrm>
          <a:custGeom>
            <a:avLst/>
            <a:gdLst/>
            <a:ahLst/>
            <a:cxnLst/>
            <a:rect l="l" t="t" r="r" b="b"/>
            <a:pathLst>
              <a:path w="4329573" h="4329573">
                <a:moveTo>
                  <a:pt x="0" y="0"/>
                </a:moveTo>
                <a:lnTo>
                  <a:pt x="4329573" y="0"/>
                </a:lnTo>
                <a:lnTo>
                  <a:pt x="4329573" y="4329572"/>
                </a:lnTo>
                <a:lnTo>
                  <a:pt x="0" y="4329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91454DD8-9704-4F89-1F1B-0E69E10E1BDA}"/>
              </a:ext>
            </a:extLst>
          </p:cNvPr>
          <p:cNvSpPr/>
          <p:nvPr/>
        </p:nvSpPr>
        <p:spPr>
          <a:xfrm>
            <a:off x="12873923" y="3448113"/>
            <a:ext cx="1721985" cy="1389329"/>
          </a:xfrm>
          <a:custGeom>
            <a:avLst/>
            <a:gdLst/>
            <a:ahLst/>
            <a:cxnLst/>
            <a:rect l="l" t="t" r="r" b="b"/>
            <a:pathLst>
              <a:path w="2022796" h="1667964">
                <a:moveTo>
                  <a:pt x="0" y="0"/>
                </a:moveTo>
                <a:lnTo>
                  <a:pt x="2022796" y="0"/>
                </a:lnTo>
                <a:lnTo>
                  <a:pt x="2022796" y="1667964"/>
                </a:lnTo>
                <a:lnTo>
                  <a:pt x="0" y="16679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570D415B-E20D-68E4-F590-A967159306D3}"/>
              </a:ext>
            </a:extLst>
          </p:cNvPr>
          <p:cNvSpPr/>
          <p:nvPr/>
        </p:nvSpPr>
        <p:spPr>
          <a:xfrm rot="7437389">
            <a:off x="11159220" y="7102379"/>
            <a:ext cx="2309940" cy="1101155"/>
          </a:xfrm>
          <a:custGeom>
            <a:avLst/>
            <a:gdLst/>
            <a:ahLst/>
            <a:cxnLst/>
            <a:rect l="l" t="t" r="r" b="b"/>
            <a:pathLst>
              <a:path w="5422907" h="1823452">
                <a:moveTo>
                  <a:pt x="0" y="0"/>
                </a:moveTo>
                <a:lnTo>
                  <a:pt x="5422907" y="0"/>
                </a:lnTo>
                <a:lnTo>
                  <a:pt x="5422907" y="1823452"/>
                </a:lnTo>
                <a:lnTo>
                  <a:pt x="0" y="1823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9992400B-7CCE-60E7-6AAA-B407040D0592}"/>
              </a:ext>
            </a:extLst>
          </p:cNvPr>
          <p:cNvSpPr/>
          <p:nvPr/>
        </p:nvSpPr>
        <p:spPr>
          <a:xfrm>
            <a:off x="8720525" y="4399780"/>
            <a:ext cx="2345939" cy="3574765"/>
          </a:xfrm>
          <a:custGeom>
            <a:avLst/>
            <a:gdLst/>
            <a:ahLst/>
            <a:cxnLst/>
            <a:rect l="l" t="t" r="r" b="b"/>
            <a:pathLst>
              <a:path w="2345939" h="3574765">
                <a:moveTo>
                  <a:pt x="0" y="0"/>
                </a:moveTo>
                <a:lnTo>
                  <a:pt x="2345939" y="0"/>
                </a:lnTo>
                <a:lnTo>
                  <a:pt x="2345939" y="3574765"/>
                </a:lnTo>
                <a:lnTo>
                  <a:pt x="0" y="35747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721FEA64-B0C4-2B54-AD57-B50CE845F7AA}"/>
              </a:ext>
            </a:extLst>
          </p:cNvPr>
          <p:cNvSpPr/>
          <p:nvPr/>
        </p:nvSpPr>
        <p:spPr>
          <a:xfrm>
            <a:off x="14814526" y="7473296"/>
            <a:ext cx="1216818" cy="1325513"/>
          </a:xfrm>
          <a:custGeom>
            <a:avLst/>
            <a:gdLst/>
            <a:ahLst/>
            <a:cxnLst/>
            <a:rect l="l" t="t" r="r" b="b"/>
            <a:pathLst>
              <a:path w="2121982" h="2173605">
                <a:moveTo>
                  <a:pt x="0" y="0"/>
                </a:moveTo>
                <a:lnTo>
                  <a:pt x="2121982" y="0"/>
                </a:lnTo>
                <a:lnTo>
                  <a:pt x="2121982" y="2173605"/>
                </a:lnTo>
                <a:lnTo>
                  <a:pt x="0" y="21736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4E9EECA3-E35D-D789-6DE1-710FD49CAD1F}"/>
              </a:ext>
            </a:extLst>
          </p:cNvPr>
          <p:cNvSpPr/>
          <p:nvPr/>
        </p:nvSpPr>
        <p:spPr>
          <a:xfrm rot="782844">
            <a:off x="16336886" y="5680133"/>
            <a:ext cx="1989353" cy="1948007"/>
          </a:xfrm>
          <a:custGeom>
            <a:avLst/>
            <a:gdLst/>
            <a:ahLst/>
            <a:cxnLst/>
            <a:rect l="l" t="t" r="r" b="b"/>
            <a:pathLst>
              <a:path w="3735522" h="2988418">
                <a:moveTo>
                  <a:pt x="0" y="0"/>
                </a:moveTo>
                <a:lnTo>
                  <a:pt x="3735522" y="0"/>
                </a:lnTo>
                <a:lnTo>
                  <a:pt x="3735522" y="2988418"/>
                </a:lnTo>
                <a:lnTo>
                  <a:pt x="0" y="29884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8C756E85-1FA7-2DFF-F99A-715BBF83DD7D}"/>
              </a:ext>
            </a:extLst>
          </p:cNvPr>
          <p:cNvSpPr/>
          <p:nvPr/>
        </p:nvSpPr>
        <p:spPr>
          <a:xfrm>
            <a:off x="10427928" y="3773120"/>
            <a:ext cx="1981246" cy="1343163"/>
          </a:xfrm>
          <a:custGeom>
            <a:avLst/>
            <a:gdLst/>
            <a:ahLst/>
            <a:cxnLst/>
            <a:rect l="l" t="t" r="r" b="b"/>
            <a:pathLst>
              <a:path w="4128743" h="2518533">
                <a:moveTo>
                  <a:pt x="0" y="0"/>
                </a:moveTo>
                <a:lnTo>
                  <a:pt x="4128743" y="0"/>
                </a:lnTo>
                <a:lnTo>
                  <a:pt x="4128743" y="2518533"/>
                </a:lnTo>
                <a:lnTo>
                  <a:pt x="0" y="25185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D5D4B7A7-65DE-BC81-2116-816105E573BE}"/>
              </a:ext>
            </a:extLst>
          </p:cNvPr>
          <p:cNvSpPr/>
          <p:nvPr/>
        </p:nvSpPr>
        <p:spPr>
          <a:xfrm>
            <a:off x="12619800" y="6797389"/>
            <a:ext cx="2825684" cy="1636341"/>
          </a:xfrm>
          <a:custGeom>
            <a:avLst/>
            <a:gdLst/>
            <a:ahLst/>
            <a:cxnLst/>
            <a:rect l="l" t="t" r="r" b="b"/>
            <a:pathLst>
              <a:path w="5609408" h="3730256">
                <a:moveTo>
                  <a:pt x="0" y="0"/>
                </a:moveTo>
                <a:lnTo>
                  <a:pt x="5609408" y="0"/>
                </a:lnTo>
                <a:lnTo>
                  <a:pt x="5609408" y="3730256"/>
                </a:lnTo>
                <a:lnTo>
                  <a:pt x="0" y="37302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id="{85E7AB37-D037-96D7-103F-7FFDA8367837}"/>
              </a:ext>
            </a:extLst>
          </p:cNvPr>
          <p:cNvSpPr/>
          <p:nvPr/>
        </p:nvSpPr>
        <p:spPr>
          <a:xfrm>
            <a:off x="13448938" y="4735032"/>
            <a:ext cx="2881319" cy="1535491"/>
          </a:xfrm>
          <a:custGeom>
            <a:avLst/>
            <a:gdLst/>
            <a:ahLst/>
            <a:cxnLst/>
            <a:rect l="l" t="t" r="r" b="b"/>
            <a:pathLst>
              <a:path w="5765044" h="4114800">
                <a:moveTo>
                  <a:pt x="0" y="0"/>
                </a:moveTo>
                <a:lnTo>
                  <a:pt x="5765044" y="0"/>
                </a:lnTo>
                <a:lnTo>
                  <a:pt x="5765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CB99C1E9-7205-482B-7C92-36FEB91B5F96}"/>
              </a:ext>
            </a:extLst>
          </p:cNvPr>
          <p:cNvSpPr/>
          <p:nvPr/>
        </p:nvSpPr>
        <p:spPr>
          <a:xfrm rot="2450284">
            <a:off x="13053497" y="8444357"/>
            <a:ext cx="2764367" cy="2022528"/>
          </a:xfrm>
          <a:custGeom>
            <a:avLst/>
            <a:gdLst/>
            <a:ahLst/>
            <a:cxnLst/>
            <a:rect l="l" t="t" r="r" b="b"/>
            <a:pathLst>
              <a:path w="3050995" h="2463679">
                <a:moveTo>
                  <a:pt x="0" y="0"/>
                </a:moveTo>
                <a:lnTo>
                  <a:pt x="3050996" y="0"/>
                </a:lnTo>
                <a:lnTo>
                  <a:pt x="3050996" y="2463678"/>
                </a:lnTo>
                <a:lnTo>
                  <a:pt x="0" y="24636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9" name="Freeform 22">
            <a:extLst>
              <a:ext uri="{FF2B5EF4-FFF2-40B4-BE49-F238E27FC236}">
                <a16:creationId xmlns:a16="http://schemas.microsoft.com/office/drawing/2014/main" id="{54AD0812-E4AE-9F5D-A07E-551D98AAC644}"/>
              </a:ext>
            </a:extLst>
          </p:cNvPr>
          <p:cNvSpPr/>
          <p:nvPr/>
        </p:nvSpPr>
        <p:spPr>
          <a:xfrm rot="11917148">
            <a:off x="10341401" y="4998588"/>
            <a:ext cx="2322198" cy="3055397"/>
          </a:xfrm>
          <a:custGeom>
            <a:avLst/>
            <a:gdLst/>
            <a:ahLst/>
            <a:cxnLst/>
            <a:rect l="l" t="t" r="r" b="b"/>
            <a:pathLst>
              <a:path w="3708627" h="5566419">
                <a:moveTo>
                  <a:pt x="0" y="0"/>
                </a:moveTo>
                <a:lnTo>
                  <a:pt x="3708627" y="0"/>
                </a:lnTo>
                <a:lnTo>
                  <a:pt x="3708627" y="5566419"/>
                </a:lnTo>
                <a:lnTo>
                  <a:pt x="0" y="556641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16C5D865-779E-3036-3CF8-24C479816C1C}"/>
              </a:ext>
            </a:extLst>
          </p:cNvPr>
          <p:cNvSpPr/>
          <p:nvPr/>
        </p:nvSpPr>
        <p:spPr>
          <a:xfrm flipH="1">
            <a:off x="14551033" y="5676852"/>
            <a:ext cx="1721985" cy="1636340"/>
          </a:xfrm>
          <a:custGeom>
            <a:avLst/>
            <a:gdLst/>
            <a:ahLst/>
            <a:cxnLst/>
            <a:rect l="l" t="t" r="r" b="b"/>
            <a:pathLst>
              <a:path w="4088047" h="2723661">
                <a:moveTo>
                  <a:pt x="0" y="0"/>
                </a:moveTo>
                <a:lnTo>
                  <a:pt x="4088047" y="0"/>
                </a:lnTo>
                <a:lnTo>
                  <a:pt x="4088047" y="2723661"/>
                </a:lnTo>
                <a:lnTo>
                  <a:pt x="0" y="2723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9F34386-F263-F358-9DE1-FEE51C700D6F}"/>
              </a:ext>
            </a:extLst>
          </p:cNvPr>
          <p:cNvSpPr/>
          <p:nvPr/>
        </p:nvSpPr>
        <p:spPr>
          <a:xfrm>
            <a:off x="12161966" y="4813241"/>
            <a:ext cx="1755725" cy="1995755"/>
          </a:xfrm>
          <a:custGeom>
            <a:avLst/>
            <a:gdLst/>
            <a:ahLst/>
            <a:cxnLst/>
            <a:rect l="l" t="t" r="r" b="b"/>
            <a:pathLst>
              <a:path w="5839247" h="5839247">
                <a:moveTo>
                  <a:pt x="0" y="0"/>
                </a:moveTo>
                <a:lnTo>
                  <a:pt x="5839247" y="0"/>
                </a:lnTo>
                <a:lnTo>
                  <a:pt x="5839247" y="5839247"/>
                </a:lnTo>
                <a:lnTo>
                  <a:pt x="0" y="583924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4F9FABF-54FD-AFEE-3176-057A1D6E3ACE}"/>
              </a:ext>
            </a:extLst>
          </p:cNvPr>
          <p:cNvSpPr/>
          <p:nvPr/>
        </p:nvSpPr>
        <p:spPr>
          <a:xfrm>
            <a:off x="3490706" y="2480403"/>
            <a:ext cx="1063751" cy="1010711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B050DD1-2DC2-2F51-8520-93AECBDE22F8}"/>
              </a:ext>
            </a:extLst>
          </p:cNvPr>
          <p:cNvSpPr/>
          <p:nvPr/>
        </p:nvSpPr>
        <p:spPr>
          <a:xfrm>
            <a:off x="13903804" y="2486972"/>
            <a:ext cx="1063751" cy="1010711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8293831-9EF1-C49C-8077-54E1FD47AF3C}"/>
              </a:ext>
            </a:extLst>
          </p:cNvPr>
          <p:cNvSpPr/>
          <p:nvPr/>
        </p:nvSpPr>
        <p:spPr>
          <a:xfrm>
            <a:off x="32036" y="1570557"/>
            <a:ext cx="1769703" cy="1712668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73B3B05-3697-419E-D62A-3F73393001A4}"/>
              </a:ext>
            </a:extLst>
          </p:cNvPr>
          <p:cNvSpPr/>
          <p:nvPr/>
        </p:nvSpPr>
        <p:spPr>
          <a:xfrm>
            <a:off x="16444223" y="1570557"/>
            <a:ext cx="1769703" cy="1712668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6BE8C6-6F7D-535D-CE51-2EC066B2F2CD}"/>
              </a:ext>
            </a:extLst>
          </p:cNvPr>
          <p:cNvSpPr/>
          <p:nvPr/>
        </p:nvSpPr>
        <p:spPr>
          <a:xfrm rot="16200000">
            <a:off x="8937181" y="-5689487"/>
            <a:ext cx="146422" cy="185552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Freeform 5"/>
          <p:cNvSpPr/>
          <p:nvPr/>
        </p:nvSpPr>
        <p:spPr>
          <a:xfrm rot="-3762873">
            <a:off x="6894481" y="1102257"/>
            <a:ext cx="2333022" cy="2698098"/>
          </a:xfrm>
          <a:custGeom>
            <a:avLst/>
            <a:gdLst/>
            <a:ahLst/>
            <a:cxnLst/>
            <a:rect l="l" t="t" r="r" b="b"/>
            <a:pathLst>
              <a:path w="3004317" h="3571254">
                <a:moveTo>
                  <a:pt x="0" y="0"/>
                </a:moveTo>
                <a:lnTo>
                  <a:pt x="3004317" y="0"/>
                </a:lnTo>
                <a:lnTo>
                  <a:pt x="3004317" y="3571253"/>
                </a:lnTo>
                <a:lnTo>
                  <a:pt x="0" y="35712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6"/>
          <p:cNvSpPr/>
          <p:nvPr/>
        </p:nvSpPr>
        <p:spPr>
          <a:xfrm>
            <a:off x="9309142" y="1542247"/>
            <a:ext cx="1449555" cy="1929350"/>
          </a:xfrm>
          <a:custGeom>
            <a:avLst/>
            <a:gdLst/>
            <a:ahLst/>
            <a:cxnLst/>
            <a:rect l="l" t="t" r="r" b="b"/>
            <a:pathLst>
              <a:path w="2219968" h="2762013">
                <a:moveTo>
                  <a:pt x="0" y="0"/>
                </a:moveTo>
                <a:lnTo>
                  <a:pt x="2219968" y="0"/>
                </a:lnTo>
                <a:lnTo>
                  <a:pt x="2219968" y="2762013"/>
                </a:lnTo>
                <a:lnTo>
                  <a:pt x="0" y="27620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141</Words>
  <Application>Microsoft Office PowerPoint</Application>
  <PresentationFormat>Custom</PresentationFormat>
  <Paragraphs>30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Sigmar One</vt:lpstr>
      <vt:lpstr>Noto Sans Bold</vt:lpstr>
      <vt:lpstr>Calistoga</vt:lpstr>
      <vt:lpstr>Agrandir Narrow Bold</vt:lpstr>
      <vt:lpstr>Arimo</vt:lpstr>
      <vt:lpstr>Alata</vt:lpstr>
      <vt:lpstr>Times New Roman</vt:lpstr>
      <vt:lpstr>Arimo Bold</vt:lpstr>
      <vt:lpstr>Barlow Condensed Heavy Italics</vt:lpstr>
      <vt:lpstr>Calibri</vt:lpstr>
      <vt:lpstr>DejaVu Serif Bold</vt:lpstr>
      <vt:lpstr>Dancing Script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</dc:title>
  <dc:creator>Windows 10</dc:creator>
  <cp:lastModifiedBy>PHUONG</cp:lastModifiedBy>
  <cp:revision>7</cp:revision>
  <dcterms:created xsi:type="dcterms:W3CDTF">2006-08-16T00:00:00Z</dcterms:created>
  <dcterms:modified xsi:type="dcterms:W3CDTF">2025-05-19T03:23:12Z</dcterms:modified>
  <dc:identifier>DAGRaEPtlC4</dc:identifier>
</cp:coreProperties>
</file>