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1" r:id="rId4"/>
    <p:sldId id="280" r:id="rId5"/>
    <p:sldId id="292" r:id="rId6"/>
    <p:sldId id="283" r:id="rId7"/>
    <p:sldId id="300" r:id="rId8"/>
    <p:sldId id="301" r:id="rId9"/>
    <p:sldId id="294" r:id="rId10"/>
    <p:sldId id="295" r:id="rId11"/>
    <p:sldId id="296" r:id="rId12"/>
    <p:sldId id="297" r:id="rId13"/>
    <p:sldId id="299" r:id="rId14"/>
    <p:sldId id="29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1"/>
    <p:restoredTop sz="94643"/>
  </p:normalViewPr>
  <p:slideViewPr>
    <p:cSldViewPr>
      <p:cViewPr varScale="1">
        <p:scale>
          <a:sx n="62" d="100"/>
          <a:sy n="62" d="100"/>
        </p:scale>
        <p:origin x="11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3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35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1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2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8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3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2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89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30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47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0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63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5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4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8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39DE-0329-4633-928A-6228EC640FC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E:\BG&#272;T\GVG%20LY\T&#7879;p%20ngu&#7891;n\ChickenDance-Dangcapnhat_u3w5.mp3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ước 2.png">
            <a:extLst>
              <a:ext uri="{FF2B5EF4-FFF2-40B4-BE49-F238E27FC236}">
                <a16:creationId xmlns:a16="http://schemas.microsoft.com/office/drawing/2014/main" id="{9774E22A-A13B-344A-931D-6C26F80E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75" y="0"/>
            <a:ext cx="9209548" cy="7029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E98F9-BF8B-C649-A5B6-8F683A470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AA436-DCC6-5B47-B415-291E17CE4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2895600"/>
            <a:ext cx="6629400" cy="1752600"/>
          </a:xfrm>
        </p:spPr>
        <p:txBody>
          <a:bodyPr>
            <a:normAutofit fontScale="85000" lnSpcReduction="20000"/>
          </a:bodyPr>
          <a:lstStyle/>
          <a:p>
            <a:r>
              <a:rPr lang="en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 : Đồ dùng bé chuẩn bị vào lớp 1</a:t>
            </a:r>
          </a:p>
          <a:p>
            <a:r>
              <a:rPr lang="en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5-6 tuổi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Thùy Linh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2024-2025</a:t>
            </a:r>
            <a:endParaRPr lang="en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-1239044" y="228600"/>
            <a:ext cx="11622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QUỐC TUẤN</a:t>
            </a:r>
          </a:p>
          <a:p>
            <a:pPr algn="ctr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5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 descr="E:\BGĐT\KP Đồ dùng tiểu học\Tệp nguồn\tải xuố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5934"/>
            <a:ext cx="5029200" cy="41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194" name="Picture 2" descr="E:\BGĐT\KP Đồ dùng tiểu học\Tệp nguồn\CR-C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6094"/>
            <a:ext cx="5181600" cy="38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8" name="Picture 2" descr="E:\BGĐT\KP Đồ dùng tiểu học\Tệp nguồn\787354979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3" y="2806158"/>
            <a:ext cx="4657725" cy="40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Hình nền GADT\500_F_95148565_bqZFBiqH3trzecxyOoxEVd3zPQloTuN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9" y="1066800"/>
            <a:ext cx="6629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“</a:t>
            </a:r>
          </a:p>
        </p:txBody>
      </p:sp>
      <p:pic>
        <p:nvPicPr>
          <p:cNvPr id="3" name="ChauVanNhoTruongMamNon-TopCa_pv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tiểu học Trung Hà - giờ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914400"/>
            <a:ext cx="9132277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2" y="-11723"/>
            <a:ext cx="91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0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KP Đồ dùng tiểu học\Tệp nguồn\4610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4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KP Đồ dùng tiểu học\Tệp nguồn\bang-go-hoc-sinh-hong-ha-1481618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GĐT\KP Đồ dùng tiểu học\Tệp nguồn\Phấn-viết-bảng-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26123"/>
            <a:ext cx="41910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7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ckenDance-Dangcapnhat_u3w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1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1229092" y="5562600"/>
            <a:ext cx="6638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TC: “ Ai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E:\BGĐT\KP Đồ dùng tiểu học\Tệp nguồn\ta-chiec-cap-sach-cua-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48006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E:\BGĐT\KP Đồ dùng tiểu học\Tệp nguồn\Tay_Pentel_ZEH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818970"/>
            <a:ext cx="5243512" cy="40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E:\BGĐT\KP Đồ dùng tiểu học\Tệp nguồn\SR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00" y="3429000"/>
            <a:ext cx="619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251</Words>
  <Application>Microsoft Office PowerPoint</Application>
  <PresentationFormat>On-screen Show (4:3)</PresentationFormat>
  <Paragraphs>59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.VnTifani Heavy</vt:lpstr>
      <vt:lpstr>Arial</vt:lpstr>
      <vt:lpstr>Calibri</vt:lpstr>
      <vt:lpstr>Times New Roman</vt:lpstr>
      <vt:lpstr>Office Theme</vt:lpstr>
      <vt:lpstr>Camtasia_Template</vt:lpstr>
      <vt:lpstr>1_Camtasia_Template</vt:lpstr>
      <vt:lpstr>Lĩnh vực phát triển nhận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PHUONG</cp:lastModifiedBy>
  <cp:revision>45</cp:revision>
  <dcterms:created xsi:type="dcterms:W3CDTF">2018-01-02T07:10:39Z</dcterms:created>
  <dcterms:modified xsi:type="dcterms:W3CDTF">2025-05-18T22:41:49Z</dcterms:modified>
</cp:coreProperties>
</file>