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6" r:id="rId3"/>
    <p:sldId id="258" r:id="rId4"/>
    <p:sldId id="259" r:id="rId5"/>
    <p:sldId id="267" r:id="rId6"/>
    <p:sldId id="274" r:id="rId7"/>
    <p:sldId id="271" r:id="rId8"/>
    <p:sldId id="276" r:id="rId9"/>
    <p:sldId id="298" r:id="rId10"/>
    <p:sldId id="290" r:id="rId11"/>
    <p:sldId id="301" r:id="rId12"/>
    <p:sldId id="307" r:id="rId13"/>
    <p:sldId id="305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37" autoAdjust="0"/>
    <p:restoredTop sz="95872" autoAdjust="0"/>
  </p:normalViewPr>
  <p:slideViewPr>
    <p:cSldViewPr snapToGrid="0">
      <p:cViewPr varScale="1">
        <p:scale>
          <a:sx n="66" d="100"/>
          <a:sy n="66" d="100"/>
        </p:scale>
        <p:origin x="117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A0255-88E9-4E3A-98A6-C34276BE7146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F7070-E44D-44D1-AAA3-38C1CF2E4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1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F7070-E44D-44D1-AAA3-38C1CF2E4C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8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D2D5-A8CF-468D-A4A1-D20CCFD58ED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8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D2D5-A8CF-468D-A4A1-D20CCFD58ED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24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D2D5-A8CF-468D-A4A1-D20CCFD58ED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9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D2D5-A8CF-468D-A4A1-D20CCFD58ED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0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D2D5-A8CF-468D-A4A1-D20CCFD58ED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9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D2D5-A8CF-468D-A4A1-D20CCFD58ED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D2D5-A8CF-468D-A4A1-D20CCFD58ED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8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D2D5-A8CF-468D-A4A1-D20CCFD58ED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D2D5-A8CF-468D-A4A1-D20CCFD58ED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4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D2D5-A8CF-468D-A4A1-D20CCFD58ED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D2D5-A8CF-468D-A4A1-D20CCFD58ED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5D2D5-A8CF-468D-A4A1-D20CCFD58ED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6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2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5.jp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jp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openxmlformats.org/officeDocument/2006/relationships/image" Target="../media/image20.gi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896939" y="3305216"/>
            <a:ext cx="5975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O,Ô, Ơ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31831" y="3962131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3853" y="4788538"/>
            <a:ext cx="51459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Thu Hằng</a:t>
            </a:r>
          </a:p>
          <a:p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2024-2025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.VnAvant" panose="020B7200000000000000" pitchFamily="34" charset="0"/>
              </a:rPr>
              <a:t>                             </a:t>
            </a:r>
            <a:r>
              <a:rPr lang="en-US" sz="2000" i="1" dirty="0">
                <a:latin typeface=".VnAvant" panose="020B7200000000000000" pitchFamily="34" charset="0"/>
              </a:rPr>
              <a:t>                        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779240" y="2015310"/>
            <a:ext cx="67986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331493" y="382918"/>
            <a:ext cx="60515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LÃO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MẦM NON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 TUẤN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0106391"/>
      </p:ext>
    </p:extLst>
  </p:cSld>
  <p:clrMapOvr>
    <a:masterClrMapping/>
  </p:clrMapOvr>
  <p:transition spd="slow" advTm="30598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2483" y="1852837"/>
            <a:ext cx="71186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O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tròn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như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quả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trứng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gà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Ô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thì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đội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mũ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Ơ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thì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thêm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râu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  <a:p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188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557">
        <p:circle/>
      </p:transition>
    </mc:Choice>
    <mc:Fallback xmlns="">
      <p:transition spd="slow" advTm="2255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0691" y="0"/>
            <a:ext cx="5210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Các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kiểu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chữ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o, ô, ơ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245" y="1715145"/>
            <a:ext cx="3345227" cy="3328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8644" y="926096"/>
            <a:ext cx="3339917" cy="41174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463" y="1715145"/>
            <a:ext cx="3069529" cy="32090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77"/>
            <a:ext cx="12192000" cy="69151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551" y="2252001"/>
            <a:ext cx="11474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anose="020B7200000000000000" pitchFamily="34" charset="0"/>
              </a:rPr>
              <a:t>Sáng</a:t>
            </a:r>
            <a:r>
              <a:rPr lang="en-US" sz="3200" b="1" dirty="0">
                <a:latin typeface=".VnAvant" panose="020B7200000000000000" pitchFamily="34" charset="0"/>
              </a:rPr>
              <a:t> nay, </a:t>
            </a:r>
            <a:r>
              <a:rPr lang="en-US" sz="3200" b="1" dirty="0" err="1">
                <a:latin typeface=".VnAvant" panose="020B7200000000000000" pitchFamily="34" charset="0"/>
              </a:rPr>
              <a:t>mẹ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chở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bé</a:t>
            </a:r>
            <a:r>
              <a:rPr lang="en-US" sz="3200" b="1" dirty="0">
                <a:latin typeface=".VnAvant" panose="020B7200000000000000" pitchFamily="34" charset="0"/>
              </a:rPr>
              <a:t> Oanh </a:t>
            </a:r>
            <a:r>
              <a:rPr lang="en-US" sz="3200" b="1" dirty="0" err="1">
                <a:latin typeface=".VnAvant" panose="020B7200000000000000" pitchFamily="34" charset="0"/>
              </a:rPr>
              <a:t>đi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học</a:t>
            </a:r>
            <a:r>
              <a:rPr lang="en-US" sz="3200" b="1" dirty="0">
                <a:latin typeface=".VnAvant" panose="020B7200000000000000" pitchFamily="34" charset="0"/>
              </a:rPr>
              <a:t>. </a:t>
            </a:r>
            <a:r>
              <a:rPr lang="en-US" sz="3200" b="1" dirty="0" err="1">
                <a:latin typeface=".VnAvant" panose="020B7200000000000000" pitchFamily="34" charset="0"/>
              </a:rPr>
              <a:t>Đến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lớp</a:t>
            </a:r>
            <a:r>
              <a:rPr lang="en-US" sz="3200" b="1" dirty="0">
                <a:latin typeface=".VnAvant" panose="020B7200000000000000" pitchFamily="34" charset="0"/>
              </a:rPr>
              <a:t>, </a:t>
            </a:r>
            <a:r>
              <a:rPr lang="en-US" sz="3200" b="1" dirty="0" err="1">
                <a:latin typeface=".VnAvant" panose="020B7200000000000000" pitchFamily="34" charset="0"/>
              </a:rPr>
              <a:t>bé</a:t>
            </a:r>
            <a:r>
              <a:rPr lang="en-US" sz="3200" b="1" dirty="0">
                <a:latin typeface=".VnAvant" panose="020B7200000000000000" pitchFamily="34" charset="0"/>
              </a:rPr>
              <a:t> Oanh </a:t>
            </a:r>
            <a:r>
              <a:rPr lang="en-US" sz="3200" b="1" dirty="0" err="1">
                <a:latin typeface=".VnAvant" panose="020B7200000000000000" pitchFamily="34" charset="0"/>
              </a:rPr>
              <a:t>khoanh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tay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lễ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phép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chào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cô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giáo</a:t>
            </a:r>
            <a:r>
              <a:rPr lang="en-US" sz="3200" b="1" dirty="0">
                <a:latin typeface=".VnAvant" panose="020B7200000000000000" pitchFamily="34" charset="0"/>
              </a:rPr>
              <a:t>. Ở </a:t>
            </a:r>
            <a:r>
              <a:rPr lang="en-US" sz="3200" b="1" dirty="0" err="1">
                <a:latin typeface=".VnAvant" panose="020B7200000000000000" pitchFamily="34" charset="0"/>
              </a:rPr>
              <a:t>lớp</a:t>
            </a:r>
            <a:r>
              <a:rPr lang="en-US" sz="3200" b="1" dirty="0">
                <a:latin typeface=".VnAvant" panose="020B7200000000000000" pitchFamily="34" charset="0"/>
              </a:rPr>
              <a:t>, Oanh </a:t>
            </a:r>
            <a:r>
              <a:rPr lang="en-US" sz="3200" b="1" dirty="0" err="1">
                <a:latin typeface=".VnAvant" panose="020B7200000000000000" pitchFamily="34" charset="0"/>
              </a:rPr>
              <a:t>còn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có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rất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nhiều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bạn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mới</a:t>
            </a:r>
            <a:r>
              <a:rPr lang="en-US" sz="32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61802" y="12754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967667" y="2187366"/>
            <a:ext cx="335756" cy="6645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06" y="2673397"/>
            <a:ext cx="390178" cy="719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30" y="2721308"/>
            <a:ext cx="390178" cy="7193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23" y="2696988"/>
            <a:ext cx="390178" cy="719390"/>
          </a:xfrm>
          <a:prstGeom prst="rect">
            <a:avLst/>
          </a:prstGeom>
        </p:spPr>
      </p:pic>
      <p:sp>
        <p:nvSpPr>
          <p:cNvPr id="3" name="Oval 12">
            <a:extLst>
              <a:ext uri="{FF2B5EF4-FFF2-40B4-BE49-F238E27FC236}">
                <a16:creationId xmlns:a16="http://schemas.microsoft.com/office/drawing/2014/main" id="{AA135FFA-DCC1-B018-88A3-13CFE108BC18}"/>
              </a:ext>
            </a:extLst>
          </p:cNvPr>
          <p:cNvSpPr/>
          <p:nvPr/>
        </p:nvSpPr>
        <p:spPr>
          <a:xfrm>
            <a:off x="5580774" y="2219711"/>
            <a:ext cx="335756" cy="6645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3E38497E-19BD-5ABD-5223-10404E3B106D}"/>
              </a:ext>
            </a:extLst>
          </p:cNvPr>
          <p:cNvSpPr/>
          <p:nvPr/>
        </p:nvSpPr>
        <p:spPr>
          <a:xfrm>
            <a:off x="8260715" y="2187366"/>
            <a:ext cx="335756" cy="6645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</a:t>
            </a: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33B21A3C-CBE7-1246-D570-C755DA02F10F}"/>
              </a:ext>
            </a:extLst>
          </p:cNvPr>
          <p:cNvSpPr/>
          <p:nvPr/>
        </p:nvSpPr>
        <p:spPr>
          <a:xfrm>
            <a:off x="6668704" y="2719609"/>
            <a:ext cx="335756" cy="6645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</a:t>
            </a:r>
          </a:p>
        </p:txBody>
      </p:sp>
      <p:pic>
        <p:nvPicPr>
          <p:cNvPr id="22" name="Picture 14">
            <a:extLst>
              <a:ext uri="{FF2B5EF4-FFF2-40B4-BE49-F238E27FC236}">
                <a16:creationId xmlns:a16="http://schemas.microsoft.com/office/drawing/2014/main" id="{67D2AC17-967E-079B-6A3C-0D2E9F4F8F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959" y="2164842"/>
            <a:ext cx="390178" cy="719390"/>
          </a:xfrm>
          <a:prstGeom prst="rect">
            <a:avLst/>
          </a:prstGeom>
        </p:spPr>
      </p:pic>
      <p:sp>
        <p:nvSpPr>
          <p:cNvPr id="23" name="Oval 12">
            <a:extLst>
              <a:ext uri="{FF2B5EF4-FFF2-40B4-BE49-F238E27FC236}">
                <a16:creationId xmlns:a16="http://schemas.microsoft.com/office/drawing/2014/main" id="{DD530A11-8F6E-45FC-EF1A-FF779063B2CE}"/>
              </a:ext>
            </a:extLst>
          </p:cNvPr>
          <p:cNvSpPr/>
          <p:nvPr/>
        </p:nvSpPr>
        <p:spPr>
          <a:xfrm>
            <a:off x="2432706" y="2748742"/>
            <a:ext cx="335756" cy="6645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</a:t>
            </a:r>
          </a:p>
        </p:txBody>
      </p:sp>
      <p:sp>
        <p:nvSpPr>
          <p:cNvPr id="24" name="Oval 12">
            <a:extLst>
              <a:ext uri="{FF2B5EF4-FFF2-40B4-BE49-F238E27FC236}">
                <a16:creationId xmlns:a16="http://schemas.microsoft.com/office/drawing/2014/main" id="{355147C8-47B9-2887-26BE-94E55B6ECE31}"/>
              </a:ext>
            </a:extLst>
          </p:cNvPr>
          <p:cNvSpPr/>
          <p:nvPr/>
        </p:nvSpPr>
        <p:spPr>
          <a:xfrm>
            <a:off x="3058976" y="2180875"/>
            <a:ext cx="335756" cy="6645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</a:t>
            </a:r>
          </a:p>
        </p:txBody>
      </p:sp>
      <p:sp>
        <p:nvSpPr>
          <p:cNvPr id="25" name="Oval 12">
            <a:extLst>
              <a:ext uri="{FF2B5EF4-FFF2-40B4-BE49-F238E27FC236}">
                <a16:creationId xmlns:a16="http://schemas.microsoft.com/office/drawing/2014/main" id="{DFA3D852-8BCB-4472-014E-3464BCD5FC35}"/>
              </a:ext>
            </a:extLst>
          </p:cNvPr>
          <p:cNvSpPr/>
          <p:nvPr/>
        </p:nvSpPr>
        <p:spPr>
          <a:xfrm>
            <a:off x="7067548" y="2164841"/>
            <a:ext cx="335756" cy="6645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</a:t>
            </a:r>
          </a:p>
        </p:txBody>
      </p:sp>
      <p:sp>
        <p:nvSpPr>
          <p:cNvPr id="26" name="Oval 12">
            <a:extLst>
              <a:ext uri="{FF2B5EF4-FFF2-40B4-BE49-F238E27FC236}">
                <a16:creationId xmlns:a16="http://schemas.microsoft.com/office/drawing/2014/main" id="{8F247B3B-B642-8EFD-E30C-F4179017DFE4}"/>
              </a:ext>
            </a:extLst>
          </p:cNvPr>
          <p:cNvSpPr/>
          <p:nvPr/>
        </p:nvSpPr>
        <p:spPr>
          <a:xfrm>
            <a:off x="4108847" y="2728266"/>
            <a:ext cx="335756" cy="6645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</a:t>
            </a:r>
          </a:p>
        </p:txBody>
      </p:sp>
      <p:sp>
        <p:nvSpPr>
          <p:cNvPr id="27" name="Oval 12">
            <a:extLst>
              <a:ext uri="{FF2B5EF4-FFF2-40B4-BE49-F238E27FC236}">
                <a16:creationId xmlns:a16="http://schemas.microsoft.com/office/drawing/2014/main" id="{7D932B91-4EF6-68CF-7271-1535A4555C00}"/>
              </a:ext>
            </a:extLst>
          </p:cNvPr>
          <p:cNvSpPr/>
          <p:nvPr/>
        </p:nvSpPr>
        <p:spPr>
          <a:xfrm>
            <a:off x="3668403" y="2652568"/>
            <a:ext cx="335756" cy="6645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92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756">
        <p:split orient="vert"/>
      </p:transition>
    </mc:Choice>
    <mc:Fallback xmlns="">
      <p:transition spd="slow" advTm="2775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3" grpId="0" animBg="1"/>
      <p:bldP spid="13" grpId="1" animBg="1"/>
      <p:bldP spid="3" grpId="0" animBg="1"/>
      <p:bldP spid="3" grpId="1" animBg="1"/>
      <p:bldP spid="12" grpId="0" animBg="1"/>
      <p:bldP spid="12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87" y="86750"/>
            <a:ext cx="4167141" cy="9184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0" y="1143896"/>
            <a:ext cx="1626167" cy="17033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797" y="2336561"/>
            <a:ext cx="1771523" cy="21848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143" y="4645413"/>
            <a:ext cx="1776066" cy="17669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253" y="177312"/>
            <a:ext cx="5401969" cy="6575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3" name="Straight Connector 22"/>
          <p:cNvCxnSpPr/>
          <p:nvPr/>
        </p:nvCxnSpPr>
        <p:spPr>
          <a:xfrm flipV="1">
            <a:off x="7900176" y="2899071"/>
            <a:ext cx="328936" cy="879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671" y="2863903"/>
            <a:ext cx="371888" cy="914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5"/>
          <a:stretch/>
        </p:blipFill>
        <p:spPr>
          <a:xfrm>
            <a:off x="6223173" y="177313"/>
            <a:ext cx="5416128" cy="6531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Oval 28"/>
          <p:cNvSpPr/>
          <p:nvPr/>
        </p:nvSpPr>
        <p:spPr>
          <a:xfrm>
            <a:off x="9409990" y="2867848"/>
            <a:ext cx="140337" cy="22084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505" y="1446150"/>
            <a:ext cx="152413" cy="2377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539" y="1416498"/>
            <a:ext cx="152413" cy="23776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990" y="2073680"/>
            <a:ext cx="152413" cy="23776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989" y="2449509"/>
            <a:ext cx="152413" cy="23776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989" y="2864586"/>
            <a:ext cx="152413" cy="23776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885" y="3231448"/>
            <a:ext cx="152413" cy="23776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745" y="3248703"/>
            <a:ext cx="152413" cy="23776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782" y="3670330"/>
            <a:ext cx="152413" cy="23776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195" y="4038490"/>
            <a:ext cx="152413" cy="23776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436" y="5362388"/>
            <a:ext cx="880909" cy="137422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463" y="5362388"/>
            <a:ext cx="880909" cy="137422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900" y="5378269"/>
            <a:ext cx="880909" cy="137422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745" y="4395347"/>
            <a:ext cx="152413" cy="23776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51" y="4408845"/>
            <a:ext cx="152413" cy="23776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91"/>
          <a:stretch/>
        </p:blipFill>
        <p:spPr>
          <a:xfrm>
            <a:off x="6176759" y="-189781"/>
            <a:ext cx="5526003" cy="7047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5337" b="7072"/>
          <a:stretch/>
        </p:blipFill>
        <p:spPr>
          <a:xfrm>
            <a:off x="729726" y="96130"/>
            <a:ext cx="5356129" cy="6665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" name="Oval 54"/>
          <p:cNvSpPr/>
          <p:nvPr/>
        </p:nvSpPr>
        <p:spPr>
          <a:xfrm>
            <a:off x="4973521" y="2178748"/>
            <a:ext cx="123063" cy="384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23" y="2204622"/>
            <a:ext cx="146317" cy="41456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146" y="2700582"/>
            <a:ext cx="146317" cy="41456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485" y="2720559"/>
            <a:ext cx="146317" cy="4145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810531"/>
      </p:ext>
    </p:extLst>
  </p:cSld>
  <p:clrMapOvr>
    <a:masterClrMapping/>
  </p:clrMapOvr>
  <p:transition spd="slow" advTm="3240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37" y="130685"/>
            <a:ext cx="4167141" cy="918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7" y="786829"/>
            <a:ext cx="1651491" cy="2188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856" y="2564554"/>
            <a:ext cx="1693840" cy="2202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696" y="4251180"/>
            <a:ext cx="1648972" cy="2218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9346" y="130685"/>
            <a:ext cx="5515277" cy="662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val 9"/>
          <p:cNvSpPr/>
          <p:nvPr/>
        </p:nvSpPr>
        <p:spPr>
          <a:xfrm>
            <a:off x="6818639" y="3796879"/>
            <a:ext cx="557117" cy="15562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8023573"/>
      </p:ext>
    </p:extLst>
  </p:cSld>
  <p:clrMapOvr>
    <a:masterClrMapping/>
  </p:clrMapOvr>
  <p:transition spd="slow" advTm="2500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6259" y="1611992"/>
            <a:ext cx="5510028" cy="25241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5400" b="1" dirty="0" err="1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5400" b="1" cap="none" spc="0" dirty="0">
              <a:ln w="9525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035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3735">
        <p14:shred/>
      </p:transition>
    </mc:Choice>
    <mc:Fallback xmlns="">
      <p:transition spd="slow" advTm="237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2273" y="1594556"/>
            <a:ext cx="5537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con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vừa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hát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hát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tên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gì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3389" y="2663927"/>
            <a:ext cx="5920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hát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nhắc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đến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7738" y="3756230"/>
            <a:ext cx="7875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Trong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Tết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Trung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thu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con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thấy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gì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?</a:t>
            </a: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2988379"/>
      </p:ext>
    </p:extLst>
  </p:cSld>
  <p:clrMapOvr>
    <a:masterClrMapping/>
  </p:clrMapOvr>
  <p:transition spd="slow" advTm="6171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03261" y="5759578"/>
            <a:ext cx="4318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.VnAvant" panose="020B7200000000000000" pitchFamily="34" charset="0"/>
              </a:rPr>
              <a:t>Bánh </a:t>
            </a:r>
            <a:r>
              <a:rPr lang="en-US" sz="60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dẻo</a:t>
            </a:r>
            <a:endParaRPr lang="vi-VN" sz="60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95677" y="5759578"/>
            <a:ext cx="6880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19" y="257010"/>
            <a:ext cx="10212592" cy="55025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519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5574">
        <p14:flip dir="r"/>
      </p:transition>
    </mc:Choice>
    <mc:Fallback xmlns="">
      <p:transition spd="slow" advTm="355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45123" y="-718106"/>
            <a:ext cx="184731" cy="7017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309261"/>
            <a:ext cx="4338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Giới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thiệu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chữ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-718106"/>
            <a:ext cx="3877985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9751" y="1440611"/>
            <a:ext cx="1766772" cy="37272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6523" y="1440610"/>
            <a:ext cx="1974405" cy="3727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93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2243">
        <p14:flip dir="r"/>
      </p:transition>
    </mc:Choice>
    <mc:Fallback xmlns="">
      <p:transition spd="slow" advTm="42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5" grpId="0"/>
      <p:bldP spid="5" grpId="1"/>
      <p:bldP spid="5" grpId="2"/>
      <p:bldP spid="5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06828" y="5842337"/>
            <a:ext cx="4318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Chú</a:t>
            </a:r>
            <a:r>
              <a:rPr lang="en-US" sz="6000" b="1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Cuội</a:t>
            </a:r>
            <a:endParaRPr lang="vi-VN" sz="60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879" y="5842337"/>
            <a:ext cx="5982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ô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4"/>
          <a:stretch/>
        </p:blipFill>
        <p:spPr>
          <a:xfrm>
            <a:off x="763857" y="282010"/>
            <a:ext cx="10278701" cy="55603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6289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21">
        <p15:prstTrans prst="peelOff"/>
      </p:transition>
    </mc:Choice>
    <mc:Fallback xmlns="">
      <p:transition spd="slow" advTm="40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3290" y="0"/>
            <a:ext cx="3981841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solidFill>
                  <a:srgbClr val="FF0000"/>
                </a:solidFill>
                <a:latin typeface=".VnAvant" panose="020B7200000000000000" pitchFamily="34" charset="0"/>
              </a:rPr>
              <a:t>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7574" y="32980"/>
            <a:ext cx="4338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Giới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thiệu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chữ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ô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2399" y="1354119"/>
            <a:ext cx="1281929" cy="1029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9779" y="2152430"/>
            <a:ext cx="1789835" cy="3727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0141" y="2152430"/>
            <a:ext cx="2025545" cy="37272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28" y="1354141"/>
            <a:ext cx="1226654" cy="10316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054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2823">
        <p14:flip dir="r"/>
      </p:transition>
    </mc:Choice>
    <mc:Fallback xmlns="">
      <p:transition spd="slow" advTm="428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8" y="225116"/>
            <a:ext cx="9902964" cy="55620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3168038" y="5787214"/>
            <a:ext cx="41761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.VnAvant" panose="020B7200000000000000" pitchFamily="34" charset="0"/>
              </a:rPr>
              <a:t>Bánh </a:t>
            </a:r>
            <a:r>
              <a:rPr lang="en-US" sz="60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nướng</a:t>
            </a:r>
            <a:endParaRPr lang="en-US" sz="60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7430" y="5787214"/>
            <a:ext cx="6719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470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735">
        <p:split orient="vert"/>
      </p:transition>
    </mc:Choice>
    <mc:Fallback xmlns="">
      <p:transition spd="slow" advTm="3973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27047" y="105790"/>
            <a:ext cx="4895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Giíi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thiÖu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ch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÷ ¬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0" t="24979" r="29670" b="65541"/>
          <a:stretch/>
        </p:blipFill>
        <p:spPr>
          <a:xfrm>
            <a:off x="6338265" y="1678107"/>
            <a:ext cx="861833" cy="12106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4997" y="-396260"/>
            <a:ext cx="3286477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074" y="1715572"/>
            <a:ext cx="938213" cy="1173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4997" y="1946392"/>
            <a:ext cx="1672273" cy="33635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2852" y="1946392"/>
            <a:ext cx="1825072" cy="33635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743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5765">
        <p14:flip dir="r"/>
      </p:transition>
    </mc:Choice>
    <mc:Fallback xmlns="">
      <p:transition spd="slow" advTm="457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grpId="3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0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8036" y="120351"/>
            <a:ext cx="53447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So </a:t>
            </a:r>
            <a:r>
              <a:rPr lang="en-US" sz="7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sánh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o ô ơ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778" y="5261525"/>
            <a:ext cx="2260971" cy="1788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24261"/>
            <a:ext cx="2260971" cy="17882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8" t="32499" r="32078" b="36460"/>
          <a:stretch/>
        </p:blipFill>
        <p:spPr>
          <a:xfrm>
            <a:off x="7534848" y="2558071"/>
            <a:ext cx="3318229" cy="32542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8" t="25258" r="29572" b="65462"/>
          <a:stretch/>
        </p:blipFill>
        <p:spPr>
          <a:xfrm>
            <a:off x="10205867" y="2348311"/>
            <a:ext cx="808537" cy="104649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8" t="32499" r="32078" b="36460"/>
          <a:stretch/>
        </p:blipFill>
        <p:spPr>
          <a:xfrm>
            <a:off x="3893014" y="2558071"/>
            <a:ext cx="3318229" cy="32542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8" t="32499" r="32078" b="36460"/>
          <a:stretch/>
        </p:blipFill>
        <p:spPr>
          <a:xfrm>
            <a:off x="175520" y="2558071"/>
            <a:ext cx="3318229" cy="32542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0" t="23699" r="37572" b="68009"/>
          <a:stretch/>
        </p:blipFill>
        <p:spPr>
          <a:xfrm>
            <a:off x="4508586" y="1663963"/>
            <a:ext cx="2263212" cy="8941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21" y="2491561"/>
            <a:ext cx="1586677" cy="32707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4777" y="2491560"/>
            <a:ext cx="1725792" cy="327091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5286" y="2491443"/>
            <a:ext cx="1586677" cy="327079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9542" y="2491442"/>
            <a:ext cx="1725792" cy="327091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1242" y="2348311"/>
            <a:ext cx="897785" cy="106025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5718" y="1659823"/>
            <a:ext cx="2368948" cy="97667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0508" y="2491325"/>
            <a:ext cx="1586677" cy="327079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4764" y="2491324"/>
            <a:ext cx="1725792" cy="32709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854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70437">
        <p14:flash/>
      </p:transition>
    </mc:Choice>
    <mc:Fallback xmlns="">
      <p:transition spd="slow" advTm="704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|5.4|4.4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6.1|8.9|3.8|3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4.1|2.1|1.9|2.1|2.5|5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7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3.5|1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0.2|6.6|1.6|4.5|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|14.6|14.9|1.5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7.9|5.5|1.9|2.4|7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15.9|3.1|8.1|3.9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8.5|6.7|2.2|2.6|6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13|2.9|11.3|4.5|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7.2|2|1.6|14.3|0.3|19.1|4.9|9.4|1.7|1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2865</TotalTime>
  <Words>170</Words>
  <Application>Microsoft Office PowerPoint</Application>
  <PresentationFormat>Widescreen</PresentationFormat>
  <Paragraphs>38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</dc:creator>
  <cp:lastModifiedBy>PHUONG</cp:lastModifiedBy>
  <cp:revision>273</cp:revision>
  <dcterms:created xsi:type="dcterms:W3CDTF">2021-09-05T07:25:02Z</dcterms:created>
  <dcterms:modified xsi:type="dcterms:W3CDTF">2025-05-19T00:31:55Z</dcterms:modified>
</cp:coreProperties>
</file>