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KG Primary Penmanship" charset="1" panose="020005060000000200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4.png" Type="http://schemas.openxmlformats.org/officeDocument/2006/relationships/image"/><Relationship Id="rId12" Target="../media/image5.png" Type="http://schemas.openxmlformats.org/officeDocument/2006/relationships/image"/><Relationship Id="rId13" Target="../media/image56.png" Type="http://schemas.openxmlformats.org/officeDocument/2006/relationships/image"/><Relationship Id="rId14" Target="../media/image57.svg" Type="http://schemas.openxmlformats.org/officeDocument/2006/relationships/image"/><Relationship Id="rId15" Target="../media/image68.png" Type="http://schemas.openxmlformats.org/officeDocument/2006/relationships/image"/><Relationship Id="rId16" Target="../media/image69.jpeg" Type="http://schemas.openxmlformats.org/officeDocument/2006/relationships/image"/><Relationship Id="rId17" Target="../media/image70.jpeg" Type="http://schemas.openxmlformats.org/officeDocument/2006/relationships/image"/><Relationship Id="rId2" Target="../media/image3.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3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2.sv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13" Target="../media/image73.png" Type="http://schemas.openxmlformats.org/officeDocument/2006/relationships/image"/><Relationship Id="rId14" Target="../media/image74.svg" Type="http://schemas.openxmlformats.org/officeDocument/2006/relationships/image"/><Relationship Id="rId15" Target="../media/image47.png" Type="http://schemas.openxmlformats.org/officeDocument/2006/relationships/image"/><Relationship Id="rId16" Target="../media/image46.png" Type="http://schemas.openxmlformats.org/officeDocument/2006/relationships/image"/><Relationship Id="rId2" Target="../media/image40.png" Type="http://schemas.openxmlformats.org/officeDocument/2006/relationships/image"/><Relationship Id="rId3" Target="../media/image41.svg" Type="http://schemas.openxmlformats.org/officeDocument/2006/relationships/image"/><Relationship Id="rId4" Target="../media/image39.jpe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7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4.png" Type="http://schemas.openxmlformats.org/officeDocument/2006/relationships/image"/><Relationship Id="rId14" Target="../media/image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2" Target="../media/image75.png" Type="http://schemas.openxmlformats.org/officeDocument/2006/relationships/image"/><Relationship Id="rId3" Target="../media/image7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jpeg" Type="http://schemas.openxmlformats.org/officeDocument/2006/relationships/image"/><Relationship Id="rId7" Target="../media/image4.png" Type="http://schemas.openxmlformats.org/officeDocument/2006/relationships/image"/><Relationship Id="rId8" Target="../media/image5.png" Type="http://schemas.openxmlformats.org/officeDocument/2006/relationships/image"/><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4.png" Type="http://schemas.openxmlformats.org/officeDocument/2006/relationships/image"/><Relationship Id="rId16" Target="../media/image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27.svg" Type="http://schemas.openxmlformats.org/officeDocument/2006/relationships/image"/><Relationship Id="rId12" Target="../media/image28.png" Type="http://schemas.openxmlformats.org/officeDocument/2006/relationships/image"/><Relationship Id="rId13" Target="../media/image29.svg" Type="http://schemas.openxmlformats.org/officeDocument/2006/relationships/image"/><Relationship Id="rId14" Target="../media/image30.png" Type="http://schemas.openxmlformats.org/officeDocument/2006/relationships/image"/><Relationship Id="rId15" Target="../media/image31.png" Type="http://schemas.openxmlformats.org/officeDocument/2006/relationships/image"/><Relationship Id="rId16" Target="../media/image32.svg" Type="http://schemas.openxmlformats.org/officeDocument/2006/relationships/image"/><Relationship Id="rId2" Target="../media/image18.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11" Target="../media/image35.png" Type="http://schemas.openxmlformats.org/officeDocument/2006/relationships/image"/><Relationship Id="rId12" Target="../media/image36.svg" Type="http://schemas.openxmlformats.org/officeDocument/2006/relationships/image"/><Relationship Id="rId13" Target="../media/image37.png" Type="http://schemas.openxmlformats.org/officeDocument/2006/relationships/image"/><Relationship Id="rId14" Target="../media/image38.svg" Type="http://schemas.openxmlformats.org/officeDocument/2006/relationships/image"/><Relationship Id="rId15" Target="../media/image4.png" Type="http://schemas.openxmlformats.org/officeDocument/2006/relationships/image"/><Relationship Id="rId16" Target="../media/image5.png" Type="http://schemas.openxmlformats.org/officeDocument/2006/relationships/image"/><Relationship Id="rId2" Target="../media/image3.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3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50.png" Type="http://schemas.openxmlformats.org/officeDocument/2006/relationships/image"/><Relationship Id="rId14" Target="../media/image51.svg" Type="http://schemas.openxmlformats.org/officeDocument/2006/relationships/image"/><Relationship Id="rId15" Target="../media/image52.png" Type="http://schemas.openxmlformats.org/officeDocument/2006/relationships/image"/><Relationship Id="rId16" Target="../media/image53.svg" Type="http://schemas.openxmlformats.org/officeDocument/2006/relationships/image"/><Relationship Id="rId2" Target="../media/image39.jpe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4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54.png" Type="http://schemas.openxmlformats.org/officeDocument/2006/relationships/image"/><Relationship Id="rId12" Target="../media/image55.svg" Type="http://schemas.openxmlformats.org/officeDocument/2006/relationships/image"/><Relationship Id="rId13" Target="../media/image30.png" Type="http://schemas.openxmlformats.org/officeDocument/2006/relationships/image"/><Relationship Id="rId14" Target="../media/image25.png" Type="http://schemas.openxmlformats.org/officeDocument/2006/relationships/image"/><Relationship Id="rId2" Target="../media/image18.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1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37.png" Type="http://schemas.openxmlformats.org/officeDocument/2006/relationships/image"/><Relationship Id="rId14" Target="../media/image38.svg" Type="http://schemas.openxmlformats.org/officeDocument/2006/relationships/image"/><Relationship Id="rId15" Target="../media/image4.png" Type="http://schemas.openxmlformats.org/officeDocument/2006/relationships/image"/><Relationship Id="rId16" Target="../media/image5.png" Type="http://schemas.openxmlformats.org/officeDocument/2006/relationships/image"/><Relationship Id="rId17" Target="../media/image56.png" Type="http://schemas.openxmlformats.org/officeDocument/2006/relationships/image"/><Relationship Id="rId18" Target="../media/image57.svg" Type="http://schemas.openxmlformats.org/officeDocument/2006/relationships/image"/><Relationship Id="rId2" Target="../media/image3.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png" Type="http://schemas.openxmlformats.org/officeDocument/2006/relationships/image"/><Relationship Id="rId14" Target="../media/image47.png" Type="http://schemas.openxmlformats.org/officeDocument/2006/relationships/image"/><Relationship Id="rId15" Target="../media/image50.png" Type="http://schemas.openxmlformats.org/officeDocument/2006/relationships/image"/><Relationship Id="rId16" Target="../media/image51.svg" Type="http://schemas.openxmlformats.org/officeDocument/2006/relationships/image"/><Relationship Id="rId17" Target="../media/image52.png" Type="http://schemas.openxmlformats.org/officeDocument/2006/relationships/image"/><Relationship Id="rId18" Target="../media/image53.svg" Type="http://schemas.openxmlformats.org/officeDocument/2006/relationships/image"/><Relationship Id="rId19" Target="../media/image62.png" Type="http://schemas.openxmlformats.org/officeDocument/2006/relationships/image"/><Relationship Id="rId2" Target="../media/image39.jpe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 Id="rId7" Target="../media/image60.png" Type="http://schemas.openxmlformats.org/officeDocument/2006/relationships/image"/><Relationship Id="rId8" Target="../media/image61.svg" Type="http://schemas.openxmlformats.org/officeDocument/2006/relationships/image"/><Relationship Id="rId9" Target="../media/image4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25.png" Type="http://schemas.openxmlformats.org/officeDocument/2006/relationships/image"/><Relationship Id="rId16" Target="../media/image30.png" Type="http://schemas.openxmlformats.org/officeDocument/2006/relationships/image"/><Relationship Id="rId17" Target="../media/image65.png" Type="http://schemas.openxmlformats.org/officeDocument/2006/relationships/image"/><Relationship Id="rId18" Target="../media/image66.svg" Type="http://schemas.openxmlformats.org/officeDocument/2006/relationships/image"/><Relationship Id="rId19" Target="../media/image67.png" Type="http://schemas.openxmlformats.org/officeDocument/2006/relationships/image"/><Relationship Id="rId2" Target="../media/image18.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1DF"/>
        </a:solidFill>
      </p:bgPr>
    </p:bg>
    <p:spTree>
      <p:nvGrpSpPr>
        <p:cNvPr id="1" name=""/>
        <p:cNvGrpSpPr/>
        <p:nvPr/>
      </p:nvGrpSpPr>
      <p:grpSpPr>
        <a:xfrm>
          <a:off x="0" y="0"/>
          <a:ext cx="0" cy="0"/>
          <a:chOff x="0" y="0"/>
          <a:chExt cx="0" cy="0"/>
        </a:xfrm>
      </p:grpSpPr>
      <p:sp>
        <p:nvSpPr>
          <p:cNvPr name="Freeform 2" id="2"/>
          <p:cNvSpPr/>
          <p:nvPr/>
        </p:nvSpPr>
        <p:spPr>
          <a:xfrm flipH="false" flipV="false" rot="2592102">
            <a:off x="-3785202" y="6070920"/>
            <a:ext cx="8576084" cy="8111727"/>
          </a:xfrm>
          <a:custGeom>
            <a:avLst/>
            <a:gdLst/>
            <a:ahLst/>
            <a:cxnLst/>
            <a:rect r="r" b="b" t="t" l="l"/>
            <a:pathLst>
              <a:path h="8111727" w="8576084">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59976">
            <a:off x="12226587" y="-4532682"/>
            <a:ext cx="9181557" cy="8684417"/>
          </a:xfrm>
          <a:custGeom>
            <a:avLst/>
            <a:gdLst/>
            <a:ahLst/>
            <a:cxnLst/>
            <a:rect r="r" b="b" t="t" l="l"/>
            <a:pathLst>
              <a:path h="8684417" w="9181557">
                <a:moveTo>
                  <a:pt x="0" y="0"/>
                </a:moveTo>
                <a:lnTo>
                  <a:pt x="9181557" y="0"/>
                </a:lnTo>
                <a:lnTo>
                  <a:pt x="9181557" y="8684417"/>
                </a:lnTo>
                <a:lnTo>
                  <a:pt x="0" y="868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a:grpSpLocks noChangeAspect="true"/>
          </p:cNvGrpSpPr>
          <p:nvPr/>
        </p:nvGrpSpPr>
        <p:grpSpPr>
          <a:xfrm rot="3594224">
            <a:off x="12158528" y="4998197"/>
            <a:ext cx="10201545" cy="13886343"/>
            <a:chOff x="0" y="0"/>
            <a:chExt cx="6350000" cy="8643620"/>
          </a:xfrm>
        </p:grpSpPr>
        <p:sp>
          <p:nvSpPr>
            <p:cNvPr name="Freeform 5" id="5"/>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6" id="6"/>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4"/>
              <a:stretch>
                <a:fillRect l="-16769" t="-3057" r="-28617" b="-1528"/>
              </a:stretch>
            </a:blipFill>
          </p:spPr>
        </p:sp>
      </p:grpSp>
      <p:grpSp>
        <p:nvGrpSpPr>
          <p:cNvPr name="Group 7" id="7"/>
          <p:cNvGrpSpPr>
            <a:grpSpLocks noChangeAspect="true"/>
          </p:cNvGrpSpPr>
          <p:nvPr/>
        </p:nvGrpSpPr>
        <p:grpSpPr>
          <a:xfrm rot="3594224">
            <a:off x="-3741893" y="-9312169"/>
            <a:ext cx="10201545" cy="13886343"/>
            <a:chOff x="0" y="0"/>
            <a:chExt cx="6350000" cy="8643620"/>
          </a:xfrm>
        </p:grpSpPr>
        <p:sp>
          <p:nvSpPr>
            <p:cNvPr name="Freeform 8" id="8"/>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9" id="9"/>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4"/>
              <a:stretch>
                <a:fillRect l="-16769" t="-3057" r="-28617" b="-1528"/>
              </a:stretch>
            </a:blipFill>
          </p:spPr>
        </p:sp>
      </p:grpSp>
      <p:sp>
        <p:nvSpPr>
          <p:cNvPr name="Freeform 10" id="10"/>
          <p:cNvSpPr/>
          <p:nvPr/>
        </p:nvSpPr>
        <p:spPr>
          <a:xfrm flipH="false" flipV="false" rot="0">
            <a:off x="13580312" y="826735"/>
            <a:ext cx="4261122" cy="3694770"/>
          </a:xfrm>
          <a:custGeom>
            <a:avLst/>
            <a:gdLst/>
            <a:ahLst/>
            <a:cxnLst/>
            <a:rect r="r" b="b" t="t" l="l"/>
            <a:pathLst>
              <a:path h="3694770" w="4261122">
                <a:moveTo>
                  <a:pt x="0" y="0"/>
                </a:moveTo>
                <a:lnTo>
                  <a:pt x="4261122" y="0"/>
                </a:lnTo>
                <a:lnTo>
                  <a:pt x="4261122" y="3694770"/>
                </a:lnTo>
                <a:lnTo>
                  <a:pt x="0" y="3694770"/>
                </a:lnTo>
                <a:lnTo>
                  <a:pt x="0" y="0"/>
                </a:lnTo>
                <a:close/>
              </a:path>
            </a:pathLst>
          </a:custGeom>
          <a:blipFill>
            <a:blip r:embed="rId5"/>
            <a:stretch>
              <a:fillRect l="0" t="0" r="0" b="0"/>
            </a:stretch>
          </a:blipFill>
        </p:spPr>
      </p:sp>
      <p:sp>
        <p:nvSpPr>
          <p:cNvPr name="Freeform 11" id="11"/>
          <p:cNvSpPr/>
          <p:nvPr/>
        </p:nvSpPr>
        <p:spPr>
          <a:xfrm flipH="false" flipV="false" rot="0">
            <a:off x="13580312" y="6968959"/>
            <a:ext cx="3678988" cy="2917131"/>
          </a:xfrm>
          <a:custGeom>
            <a:avLst/>
            <a:gdLst/>
            <a:ahLst/>
            <a:cxnLst/>
            <a:rect r="r" b="b" t="t" l="l"/>
            <a:pathLst>
              <a:path h="2917131" w="3678988">
                <a:moveTo>
                  <a:pt x="0" y="0"/>
                </a:moveTo>
                <a:lnTo>
                  <a:pt x="3678988" y="0"/>
                </a:lnTo>
                <a:lnTo>
                  <a:pt x="3678988" y="2917130"/>
                </a:lnTo>
                <a:lnTo>
                  <a:pt x="0" y="2917130"/>
                </a:lnTo>
                <a:lnTo>
                  <a:pt x="0" y="0"/>
                </a:lnTo>
                <a:close/>
              </a:path>
            </a:pathLst>
          </a:custGeom>
          <a:blipFill>
            <a:blip r:embed="rId6"/>
            <a:stretch>
              <a:fillRect l="0" t="0" r="0" b="0"/>
            </a:stretch>
          </a:blipFill>
        </p:spPr>
      </p:sp>
      <p:sp>
        <p:nvSpPr>
          <p:cNvPr name="Freeform 12" id="12"/>
          <p:cNvSpPr/>
          <p:nvPr/>
        </p:nvSpPr>
        <p:spPr>
          <a:xfrm flipH="false" flipV="false" rot="0">
            <a:off x="502840" y="619906"/>
            <a:ext cx="3678988" cy="2917131"/>
          </a:xfrm>
          <a:custGeom>
            <a:avLst/>
            <a:gdLst/>
            <a:ahLst/>
            <a:cxnLst/>
            <a:rect r="r" b="b" t="t" l="l"/>
            <a:pathLst>
              <a:path h="2917131" w="3678988">
                <a:moveTo>
                  <a:pt x="0" y="0"/>
                </a:moveTo>
                <a:lnTo>
                  <a:pt x="3678987" y="0"/>
                </a:lnTo>
                <a:lnTo>
                  <a:pt x="3678987" y="2917130"/>
                </a:lnTo>
                <a:lnTo>
                  <a:pt x="0" y="2917130"/>
                </a:lnTo>
                <a:lnTo>
                  <a:pt x="0" y="0"/>
                </a:lnTo>
                <a:close/>
              </a:path>
            </a:pathLst>
          </a:custGeom>
          <a:blipFill>
            <a:blip r:embed="rId6"/>
            <a:stretch>
              <a:fillRect l="0" t="0" r="0" b="0"/>
            </a:stretch>
          </a:blipFill>
        </p:spPr>
      </p:sp>
      <p:sp>
        <p:nvSpPr>
          <p:cNvPr name="Freeform 13" id="13"/>
          <p:cNvSpPr/>
          <p:nvPr/>
        </p:nvSpPr>
        <p:spPr>
          <a:xfrm flipH="false" flipV="false" rot="-796922">
            <a:off x="1634785" y="7284908"/>
            <a:ext cx="2752497" cy="2722316"/>
          </a:xfrm>
          <a:custGeom>
            <a:avLst/>
            <a:gdLst/>
            <a:ahLst/>
            <a:cxnLst/>
            <a:rect r="r" b="b" t="t" l="l"/>
            <a:pathLst>
              <a:path h="2722316" w="2752497">
                <a:moveTo>
                  <a:pt x="0" y="0"/>
                </a:moveTo>
                <a:lnTo>
                  <a:pt x="2752497" y="0"/>
                </a:lnTo>
                <a:lnTo>
                  <a:pt x="2752497" y="2722316"/>
                </a:lnTo>
                <a:lnTo>
                  <a:pt x="0" y="2722316"/>
                </a:lnTo>
                <a:lnTo>
                  <a:pt x="0" y="0"/>
                </a:lnTo>
                <a:close/>
              </a:path>
            </a:pathLst>
          </a:custGeom>
          <a:blipFill>
            <a:blip r:embed="rId7"/>
            <a:stretch>
              <a:fillRect l="0" t="0" r="0" b="0"/>
            </a:stretch>
          </a:blipFill>
        </p:spPr>
      </p:sp>
      <p:sp>
        <p:nvSpPr>
          <p:cNvPr name="Freeform 14" id="14"/>
          <p:cNvSpPr/>
          <p:nvPr/>
        </p:nvSpPr>
        <p:spPr>
          <a:xfrm flipH="false" flipV="false" rot="-1216948">
            <a:off x="474129" y="5261640"/>
            <a:ext cx="2912234" cy="2899204"/>
          </a:xfrm>
          <a:custGeom>
            <a:avLst/>
            <a:gdLst/>
            <a:ahLst/>
            <a:cxnLst/>
            <a:rect r="r" b="b" t="t" l="l"/>
            <a:pathLst>
              <a:path h="2899204" w="2912234">
                <a:moveTo>
                  <a:pt x="0" y="0"/>
                </a:moveTo>
                <a:lnTo>
                  <a:pt x="2912234" y="0"/>
                </a:lnTo>
                <a:lnTo>
                  <a:pt x="2912234" y="2899203"/>
                </a:lnTo>
                <a:lnTo>
                  <a:pt x="0" y="2899203"/>
                </a:lnTo>
                <a:lnTo>
                  <a:pt x="0" y="0"/>
                </a:lnTo>
                <a:close/>
              </a:path>
            </a:pathLst>
          </a:custGeom>
          <a:blipFill>
            <a:blip r:embed="rId8"/>
            <a:stretch>
              <a:fillRect l="0" t="0" r="0" b="0"/>
            </a:stretch>
          </a:blipFill>
        </p:spPr>
      </p:sp>
      <p:sp>
        <p:nvSpPr>
          <p:cNvPr name="Freeform 15" id="15"/>
          <p:cNvSpPr/>
          <p:nvPr/>
        </p:nvSpPr>
        <p:spPr>
          <a:xfrm flipH="false" flipV="false" rot="0">
            <a:off x="3178118" y="8229600"/>
            <a:ext cx="2970137" cy="4114800"/>
          </a:xfrm>
          <a:custGeom>
            <a:avLst/>
            <a:gdLst/>
            <a:ahLst/>
            <a:cxnLst/>
            <a:rect r="r" b="b" t="t" l="l"/>
            <a:pathLst>
              <a:path h="4114800" w="2970137">
                <a:moveTo>
                  <a:pt x="0" y="0"/>
                </a:moveTo>
                <a:lnTo>
                  <a:pt x="2970138" y="0"/>
                </a:lnTo>
                <a:lnTo>
                  <a:pt x="297013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true" rot="0">
            <a:off x="11709796" y="-2036329"/>
            <a:ext cx="2970137" cy="4114800"/>
          </a:xfrm>
          <a:custGeom>
            <a:avLst/>
            <a:gdLst/>
            <a:ahLst/>
            <a:cxnLst/>
            <a:rect r="r" b="b" t="t" l="l"/>
            <a:pathLst>
              <a:path h="4114800" w="2970137">
                <a:moveTo>
                  <a:pt x="0" y="4114800"/>
                </a:moveTo>
                <a:lnTo>
                  <a:pt x="2970137" y="4114800"/>
                </a:lnTo>
                <a:lnTo>
                  <a:pt x="2970137" y="0"/>
                </a:lnTo>
                <a:lnTo>
                  <a:pt x="0" y="0"/>
                </a:lnTo>
                <a:lnTo>
                  <a:pt x="0" y="411480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3741417" y="2659496"/>
            <a:ext cx="11071867" cy="4955556"/>
          </a:xfrm>
          <a:prstGeom prst="rect">
            <a:avLst/>
          </a:prstGeom>
        </p:spPr>
        <p:txBody>
          <a:bodyPr anchor="t" rtlCol="false" tIns="0" lIns="0" bIns="0" rIns="0">
            <a:spAutoFit/>
          </a:bodyPr>
          <a:lstStyle/>
          <a:p>
            <a:pPr algn="ctr">
              <a:lnSpc>
                <a:spcPts val="18735"/>
              </a:lnSpc>
            </a:pPr>
            <a:r>
              <a:rPr lang="en-US" sz="20817">
                <a:solidFill>
                  <a:srgbClr val="50291C"/>
                </a:solidFill>
                <a:latin typeface="KG Primary Penmanship"/>
                <a:ea typeface="KG Primary Penmanship"/>
                <a:cs typeface="KG Primary Penmanship"/>
                <a:sym typeface="KG Primary Penmanship"/>
              </a:rPr>
              <a:t>GROUP PROJECT</a:t>
            </a:r>
          </a:p>
        </p:txBody>
      </p:sp>
      <p:sp>
        <p:nvSpPr>
          <p:cNvPr name="TextBox 18" id="18"/>
          <p:cNvSpPr txBox="true"/>
          <p:nvPr/>
        </p:nvSpPr>
        <p:spPr>
          <a:xfrm rot="0">
            <a:off x="4582786" y="2507096"/>
            <a:ext cx="9077927" cy="4955556"/>
          </a:xfrm>
          <a:prstGeom prst="rect">
            <a:avLst/>
          </a:prstGeom>
        </p:spPr>
        <p:txBody>
          <a:bodyPr anchor="t" rtlCol="false" tIns="0" lIns="0" bIns="0" rIns="0">
            <a:spAutoFit/>
          </a:bodyPr>
          <a:lstStyle/>
          <a:p>
            <a:pPr algn="ctr">
              <a:lnSpc>
                <a:spcPts val="18735"/>
              </a:lnSpc>
            </a:pPr>
            <a:r>
              <a:rPr lang="en-US" sz="20817">
                <a:solidFill>
                  <a:srgbClr val="F9B3A9"/>
                </a:solidFill>
                <a:latin typeface="KG Primary Penmanship"/>
                <a:ea typeface="KG Primary Penmanship"/>
                <a:cs typeface="KG Primary Penmanship"/>
                <a:sym typeface="KG Primary Penmanship"/>
              </a:rPr>
              <a:t>GROUP PROJECT</a:t>
            </a:r>
          </a:p>
        </p:txBody>
      </p:sp>
      <p:sp>
        <p:nvSpPr>
          <p:cNvPr name="TextBox 19" id="19"/>
          <p:cNvSpPr txBox="true"/>
          <p:nvPr/>
        </p:nvSpPr>
        <p:spPr>
          <a:xfrm rot="0">
            <a:off x="5679546" y="7861570"/>
            <a:ext cx="6884407" cy="936085"/>
          </a:xfrm>
          <a:prstGeom prst="rect">
            <a:avLst/>
          </a:prstGeom>
        </p:spPr>
        <p:txBody>
          <a:bodyPr anchor="t" rtlCol="false" tIns="0" lIns="0" bIns="0" rIns="0">
            <a:spAutoFit/>
          </a:bodyPr>
          <a:lstStyle/>
          <a:p>
            <a:pPr algn="ctr">
              <a:lnSpc>
                <a:spcPts val="6720"/>
              </a:lnSpc>
            </a:pPr>
            <a:r>
              <a:rPr lang="en-US" sz="7467">
                <a:solidFill>
                  <a:srgbClr val="50291C"/>
                </a:solidFill>
                <a:latin typeface="KG Primary Penmanship"/>
                <a:ea typeface="KG Primary Penmanship"/>
                <a:cs typeface="KG Primary Penmanship"/>
                <a:sym typeface="KG Primary Penmanship"/>
              </a:rPr>
              <a:t>Rimberio Group</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1D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5" id="5"/>
          <p:cNvSpPr/>
          <p:nvPr/>
        </p:nvSpPr>
        <p:spPr>
          <a:xfrm flipH="false" flipV="false" rot="5400000">
            <a:off x="6292677" y="8499399"/>
            <a:ext cx="5961179" cy="5638408"/>
          </a:xfrm>
          <a:custGeom>
            <a:avLst/>
            <a:gdLst/>
            <a:ahLst/>
            <a:cxnLst/>
            <a:rect r="r" b="b" t="t" l="l"/>
            <a:pathLst>
              <a:path h="5638408" w="5961179">
                <a:moveTo>
                  <a:pt x="0" y="0"/>
                </a:moveTo>
                <a:lnTo>
                  <a:pt x="5961179" y="0"/>
                </a:lnTo>
                <a:lnTo>
                  <a:pt x="5961179" y="5638408"/>
                </a:lnTo>
                <a:lnTo>
                  <a:pt x="0" y="56384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a:grpSpLocks noChangeAspect="true"/>
          </p:cNvGrpSpPr>
          <p:nvPr/>
        </p:nvGrpSpPr>
        <p:grpSpPr>
          <a:xfrm rot="7897044">
            <a:off x="15053922" y="-6095184"/>
            <a:ext cx="7673339" cy="10444950"/>
            <a:chOff x="0" y="0"/>
            <a:chExt cx="6350000" cy="8643620"/>
          </a:xfrm>
        </p:grpSpPr>
        <p:sp>
          <p:nvSpPr>
            <p:cNvPr name="Freeform 7" id="7"/>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8" id="8"/>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9" id="9"/>
          <p:cNvSpPr/>
          <p:nvPr/>
        </p:nvSpPr>
        <p:spPr>
          <a:xfrm flipH="false" flipV="true" rot="0">
            <a:off x="15283150" y="808320"/>
            <a:ext cx="2125504" cy="2944653"/>
          </a:xfrm>
          <a:custGeom>
            <a:avLst/>
            <a:gdLst/>
            <a:ahLst/>
            <a:cxnLst/>
            <a:rect r="r" b="b" t="t" l="l"/>
            <a:pathLst>
              <a:path h="2944653" w="2125504">
                <a:moveTo>
                  <a:pt x="0" y="2944653"/>
                </a:moveTo>
                <a:lnTo>
                  <a:pt x="2125504" y="2944653"/>
                </a:lnTo>
                <a:lnTo>
                  <a:pt x="2125504" y="0"/>
                </a:lnTo>
                <a:lnTo>
                  <a:pt x="0" y="0"/>
                </a:lnTo>
                <a:lnTo>
                  <a:pt x="0" y="2944653"/>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3301201" y="593315"/>
            <a:ext cx="888542" cy="870771"/>
          </a:xfrm>
          <a:custGeom>
            <a:avLst/>
            <a:gdLst/>
            <a:ahLst/>
            <a:cxnLst/>
            <a:rect r="r" b="b" t="t" l="l"/>
            <a:pathLst>
              <a:path h="870771" w="888542">
                <a:moveTo>
                  <a:pt x="0" y="0"/>
                </a:moveTo>
                <a:lnTo>
                  <a:pt x="888542" y="0"/>
                </a:lnTo>
                <a:lnTo>
                  <a:pt x="888542" y="870770"/>
                </a:lnTo>
                <a:lnTo>
                  <a:pt x="0" y="8707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true" flipV="false" rot="230951">
            <a:off x="7341510" y="7040052"/>
            <a:ext cx="2944767" cy="2553374"/>
          </a:xfrm>
          <a:custGeom>
            <a:avLst/>
            <a:gdLst/>
            <a:ahLst/>
            <a:cxnLst/>
            <a:rect r="r" b="b" t="t" l="l"/>
            <a:pathLst>
              <a:path h="2553374" w="2944767">
                <a:moveTo>
                  <a:pt x="2944767" y="0"/>
                </a:moveTo>
                <a:lnTo>
                  <a:pt x="0" y="0"/>
                </a:lnTo>
                <a:lnTo>
                  <a:pt x="0" y="2553373"/>
                </a:lnTo>
                <a:lnTo>
                  <a:pt x="2944767" y="2553373"/>
                </a:lnTo>
                <a:lnTo>
                  <a:pt x="2944767" y="0"/>
                </a:lnTo>
                <a:close/>
              </a:path>
            </a:pathLst>
          </a:custGeom>
          <a:blipFill>
            <a:blip r:embed="rId11"/>
            <a:stretch>
              <a:fillRect l="0" t="0" r="0" b="0"/>
            </a:stretch>
          </a:blipFill>
        </p:spPr>
      </p:sp>
      <p:sp>
        <p:nvSpPr>
          <p:cNvPr name="Freeform 13" id="13"/>
          <p:cNvSpPr/>
          <p:nvPr/>
        </p:nvSpPr>
        <p:spPr>
          <a:xfrm flipH="false" flipV="false" rot="-946990">
            <a:off x="206463" y="554051"/>
            <a:ext cx="2841856" cy="2253355"/>
          </a:xfrm>
          <a:custGeom>
            <a:avLst/>
            <a:gdLst/>
            <a:ahLst/>
            <a:cxnLst/>
            <a:rect r="r" b="b" t="t" l="l"/>
            <a:pathLst>
              <a:path h="2253355" w="2841856">
                <a:moveTo>
                  <a:pt x="0" y="0"/>
                </a:moveTo>
                <a:lnTo>
                  <a:pt x="2841857" y="0"/>
                </a:lnTo>
                <a:lnTo>
                  <a:pt x="2841857" y="2253355"/>
                </a:lnTo>
                <a:lnTo>
                  <a:pt x="0" y="2253355"/>
                </a:lnTo>
                <a:lnTo>
                  <a:pt x="0" y="0"/>
                </a:lnTo>
                <a:close/>
              </a:path>
            </a:pathLst>
          </a:custGeom>
          <a:blipFill>
            <a:blip r:embed="rId12"/>
            <a:stretch>
              <a:fillRect l="0" t="0" r="0" b="0"/>
            </a:stretch>
          </a:blipFill>
        </p:spPr>
      </p:sp>
      <p:sp>
        <p:nvSpPr>
          <p:cNvPr name="Freeform 14" id="14"/>
          <p:cNvSpPr/>
          <p:nvPr/>
        </p:nvSpPr>
        <p:spPr>
          <a:xfrm flipH="false" flipV="false" rot="0">
            <a:off x="10702608" y="8656556"/>
            <a:ext cx="1400713" cy="1334498"/>
          </a:xfrm>
          <a:custGeom>
            <a:avLst/>
            <a:gdLst/>
            <a:ahLst/>
            <a:cxnLst/>
            <a:rect r="r" b="b" t="t" l="l"/>
            <a:pathLst>
              <a:path h="1334498" w="1400713">
                <a:moveTo>
                  <a:pt x="0" y="0"/>
                </a:moveTo>
                <a:lnTo>
                  <a:pt x="1400713" y="0"/>
                </a:lnTo>
                <a:lnTo>
                  <a:pt x="1400713" y="1334498"/>
                </a:lnTo>
                <a:lnTo>
                  <a:pt x="0" y="13344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10038549" y="7009826"/>
            <a:ext cx="975199" cy="929098"/>
          </a:xfrm>
          <a:custGeom>
            <a:avLst/>
            <a:gdLst/>
            <a:ahLst/>
            <a:cxnLst/>
            <a:rect r="r" b="b" t="t" l="l"/>
            <a:pathLst>
              <a:path h="929098" w="975199">
                <a:moveTo>
                  <a:pt x="0" y="0"/>
                </a:moveTo>
                <a:lnTo>
                  <a:pt x="975198" y="0"/>
                </a:lnTo>
                <a:lnTo>
                  <a:pt x="975198" y="929099"/>
                </a:lnTo>
                <a:lnTo>
                  <a:pt x="0" y="92909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816167">
            <a:off x="6222452" y="8802556"/>
            <a:ext cx="1400713" cy="1334498"/>
          </a:xfrm>
          <a:custGeom>
            <a:avLst/>
            <a:gdLst/>
            <a:ahLst/>
            <a:cxnLst/>
            <a:rect r="r" b="b" t="t" l="l"/>
            <a:pathLst>
              <a:path h="1334498" w="1400713">
                <a:moveTo>
                  <a:pt x="0" y="0"/>
                </a:moveTo>
                <a:lnTo>
                  <a:pt x="1400713" y="0"/>
                </a:lnTo>
                <a:lnTo>
                  <a:pt x="1400713" y="1334498"/>
                </a:lnTo>
                <a:lnTo>
                  <a:pt x="0" y="13344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1820595" y="2716032"/>
            <a:ext cx="590378" cy="578571"/>
          </a:xfrm>
          <a:custGeom>
            <a:avLst/>
            <a:gdLst/>
            <a:ahLst/>
            <a:cxnLst/>
            <a:rect r="r" b="b" t="t" l="l"/>
            <a:pathLst>
              <a:path h="578571" w="590378">
                <a:moveTo>
                  <a:pt x="0" y="0"/>
                </a:moveTo>
                <a:lnTo>
                  <a:pt x="590379" y="0"/>
                </a:lnTo>
                <a:lnTo>
                  <a:pt x="590379" y="578570"/>
                </a:lnTo>
                <a:lnTo>
                  <a:pt x="0" y="5785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8" id="18"/>
          <p:cNvGrpSpPr/>
          <p:nvPr/>
        </p:nvGrpSpPr>
        <p:grpSpPr>
          <a:xfrm rot="0">
            <a:off x="2308994" y="3128430"/>
            <a:ext cx="3881397" cy="388139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5"/>
              <a:stretch>
                <a:fillRect l="-25046" t="0" r="-25046" b="0"/>
              </a:stretch>
            </a:blipFill>
            <a:ln w="76200" cap="sq">
              <a:solidFill>
                <a:srgbClr val="E56C73"/>
              </a:solidFill>
              <a:prstDash val="solid"/>
              <a:miter/>
            </a:ln>
          </p:spPr>
        </p:sp>
      </p:grpSp>
      <p:grpSp>
        <p:nvGrpSpPr>
          <p:cNvPr name="Group 20" id="20"/>
          <p:cNvGrpSpPr/>
          <p:nvPr/>
        </p:nvGrpSpPr>
        <p:grpSpPr>
          <a:xfrm rot="0">
            <a:off x="7203302" y="2348318"/>
            <a:ext cx="3881397" cy="388139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6"/>
              <a:stretch>
                <a:fillRect l="-46050" t="0" r="-4043" b="0"/>
              </a:stretch>
            </a:blipFill>
            <a:ln w="76200" cap="sq">
              <a:solidFill>
                <a:srgbClr val="E56C73"/>
              </a:solidFill>
              <a:prstDash val="solid"/>
              <a:miter/>
            </a:ln>
          </p:spPr>
        </p:sp>
      </p:grpSp>
      <p:grpSp>
        <p:nvGrpSpPr>
          <p:cNvPr name="Group 22" id="22"/>
          <p:cNvGrpSpPr/>
          <p:nvPr/>
        </p:nvGrpSpPr>
        <p:grpSpPr>
          <a:xfrm rot="0">
            <a:off x="12092470" y="3128430"/>
            <a:ext cx="3881397" cy="388139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7"/>
              <a:stretch>
                <a:fillRect l="0" t="-16666" r="0" b="-16666"/>
              </a:stretch>
            </a:blipFill>
            <a:ln w="76200" cap="sq">
              <a:solidFill>
                <a:srgbClr val="E56C73"/>
              </a:solidFill>
              <a:prstDash val="solid"/>
              <a:miter/>
            </a:ln>
          </p:spPr>
        </p:sp>
      </p:grpSp>
      <p:sp>
        <p:nvSpPr>
          <p:cNvPr name="TextBox 24" id="24"/>
          <p:cNvSpPr txBox="true"/>
          <p:nvPr/>
        </p:nvSpPr>
        <p:spPr>
          <a:xfrm rot="0">
            <a:off x="5849848" y="1257300"/>
            <a:ext cx="6588304" cy="752475"/>
          </a:xfrm>
          <a:prstGeom prst="rect">
            <a:avLst/>
          </a:prstGeom>
        </p:spPr>
        <p:txBody>
          <a:bodyPr anchor="t" rtlCol="false" tIns="0" lIns="0" bIns="0" rIns="0">
            <a:spAutoFit/>
          </a:bodyPr>
          <a:lstStyle/>
          <a:p>
            <a:pPr algn="ctr">
              <a:lnSpc>
                <a:spcPts val="5400"/>
              </a:lnSpc>
            </a:pPr>
            <a:r>
              <a:rPr lang="en-US" sz="6000">
                <a:solidFill>
                  <a:srgbClr val="50291C"/>
                </a:solidFill>
                <a:latin typeface="KG Primary Penmanship"/>
                <a:ea typeface="KG Primary Penmanship"/>
                <a:cs typeface="KG Primary Penmanship"/>
                <a:sym typeface="KG Primary Penmanship"/>
              </a:rPr>
              <a:t>DOCUMENTATION</a:t>
            </a:r>
          </a:p>
        </p:txBody>
      </p:sp>
      <p:sp>
        <p:nvSpPr>
          <p:cNvPr name="TextBox 25" id="25"/>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09</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4F2FF"/>
        </a:solidFill>
      </p:bgPr>
    </p:bg>
    <p:spTree>
      <p:nvGrpSpPr>
        <p:cNvPr id="1" name=""/>
        <p:cNvGrpSpPr/>
        <p:nvPr/>
      </p:nvGrpSpPr>
      <p:grpSpPr>
        <a:xfrm>
          <a:off x="0" y="0"/>
          <a:ext cx="0" cy="0"/>
          <a:chOff x="0" y="0"/>
          <a:chExt cx="0" cy="0"/>
        </a:xfrm>
      </p:grpSpPr>
      <p:sp>
        <p:nvSpPr>
          <p:cNvPr name="Freeform 2" id="2"/>
          <p:cNvSpPr/>
          <p:nvPr/>
        </p:nvSpPr>
        <p:spPr>
          <a:xfrm flipH="false" flipV="false" rot="2592102">
            <a:off x="-2278448" y="6070920"/>
            <a:ext cx="8576084" cy="8111727"/>
          </a:xfrm>
          <a:custGeom>
            <a:avLst/>
            <a:gdLst/>
            <a:ahLst/>
            <a:cxnLst/>
            <a:rect r="r" b="b" t="t" l="l"/>
            <a:pathLst>
              <a:path h="8111727" w="8576084">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5400000">
            <a:off x="7608222" y="1509680"/>
            <a:ext cx="6897043" cy="9388256"/>
            <a:chOff x="0" y="0"/>
            <a:chExt cx="6350000" cy="8643620"/>
          </a:xfrm>
        </p:grpSpPr>
        <p:sp>
          <p:nvSpPr>
            <p:cNvPr name="Freeform 4" id="4"/>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name="Freeform 5" id="5"/>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4"/>
              <a:stretch>
                <a:fillRect l="-19505" t="0" r="-19505" b="0"/>
              </a:stretch>
            </a:blipFill>
          </p:spPr>
        </p:sp>
      </p:grpSp>
      <p:grpSp>
        <p:nvGrpSpPr>
          <p:cNvPr name="Group 6" id="6"/>
          <p:cNvGrpSpPr/>
          <p:nvPr/>
        </p:nvGrpSpPr>
        <p:grpSpPr>
          <a:xfrm rot="0">
            <a:off x="7260477" y="3580935"/>
            <a:ext cx="7592532" cy="5245745"/>
            <a:chOff x="0" y="0"/>
            <a:chExt cx="1999679" cy="1381595"/>
          </a:xfrm>
        </p:grpSpPr>
        <p:sp>
          <p:nvSpPr>
            <p:cNvPr name="Freeform 7" id="7"/>
            <p:cNvSpPr/>
            <p:nvPr/>
          </p:nvSpPr>
          <p:spPr>
            <a:xfrm flipH="false" flipV="false" rot="0">
              <a:off x="0" y="0"/>
              <a:ext cx="1999679" cy="1381595"/>
            </a:xfrm>
            <a:custGeom>
              <a:avLst/>
              <a:gdLst/>
              <a:ahLst/>
              <a:cxnLst/>
              <a:rect r="r" b="b" t="t" l="l"/>
              <a:pathLst>
                <a:path h="1381595" w="1999679">
                  <a:moveTo>
                    <a:pt x="52003" y="0"/>
                  </a:moveTo>
                  <a:lnTo>
                    <a:pt x="1947676" y="0"/>
                  </a:lnTo>
                  <a:cubicBezTo>
                    <a:pt x="1961468" y="0"/>
                    <a:pt x="1974695" y="5479"/>
                    <a:pt x="1984448" y="15231"/>
                  </a:cubicBezTo>
                  <a:cubicBezTo>
                    <a:pt x="1994200" y="24984"/>
                    <a:pt x="1999679" y="38211"/>
                    <a:pt x="1999679" y="52003"/>
                  </a:cubicBezTo>
                  <a:lnTo>
                    <a:pt x="1999679" y="1329592"/>
                  </a:lnTo>
                  <a:cubicBezTo>
                    <a:pt x="1999679" y="1343384"/>
                    <a:pt x="1994200" y="1356611"/>
                    <a:pt x="1984448" y="1366364"/>
                  </a:cubicBezTo>
                  <a:cubicBezTo>
                    <a:pt x="1974695" y="1376116"/>
                    <a:pt x="1961468" y="1381595"/>
                    <a:pt x="1947676" y="1381595"/>
                  </a:cubicBezTo>
                  <a:lnTo>
                    <a:pt x="52003" y="1381595"/>
                  </a:lnTo>
                  <a:cubicBezTo>
                    <a:pt x="38211" y="1381595"/>
                    <a:pt x="24984" y="1376116"/>
                    <a:pt x="15231" y="1366364"/>
                  </a:cubicBezTo>
                  <a:cubicBezTo>
                    <a:pt x="5479" y="1356611"/>
                    <a:pt x="0" y="1343384"/>
                    <a:pt x="0" y="1329592"/>
                  </a:cubicBezTo>
                  <a:lnTo>
                    <a:pt x="0" y="52003"/>
                  </a:lnTo>
                  <a:cubicBezTo>
                    <a:pt x="0" y="38211"/>
                    <a:pt x="5479" y="24984"/>
                    <a:pt x="15231" y="15231"/>
                  </a:cubicBezTo>
                  <a:cubicBezTo>
                    <a:pt x="24984" y="5479"/>
                    <a:pt x="38211" y="0"/>
                    <a:pt x="52003" y="0"/>
                  </a:cubicBezTo>
                  <a:close/>
                </a:path>
              </a:pathLst>
            </a:custGeom>
            <a:solidFill>
              <a:srgbClr val="FFFFFF"/>
            </a:solidFill>
            <a:ln w="66675" cap="rnd">
              <a:solidFill>
                <a:srgbClr val="8AB5E1"/>
              </a:solidFill>
              <a:prstDash val="dash"/>
              <a:round/>
            </a:ln>
          </p:spPr>
        </p:sp>
        <p:sp>
          <p:nvSpPr>
            <p:cNvPr name="TextBox 8" id="8"/>
            <p:cNvSpPr txBox="true"/>
            <p:nvPr/>
          </p:nvSpPr>
          <p:spPr>
            <a:xfrm>
              <a:off x="0" y="-47625"/>
              <a:ext cx="1999679" cy="142922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true" rot="0">
            <a:off x="15218644" y="808320"/>
            <a:ext cx="2621501" cy="3631802"/>
          </a:xfrm>
          <a:custGeom>
            <a:avLst/>
            <a:gdLst/>
            <a:ahLst/>
            <a:cxnLst/>
            <a:rect r="r" b="b" t="t" l="l"/>
            <a:pathLst>
              <a:path h="3631802" w="2621501">
                <a:moveTo>
                  <a:pt x="0" y="3631801"/>
                </a:moveTo>
                <a:lnTo>
                  <a:pt x="2621500" y="3631801"/>
                </a:lnTo>
                <a:lnTo>
                  <a:pt x="2621500" y="0"/>
                </a:lnTo>
                <a:lnTo>
                  <a:pt x="0" y="0"/>
                </a:lnTo>
                <a:lnTo>
                  <a:pt x="0" y="3631801"/>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524477" y="4160098"/>
            <a:ext cx="1485117" cy="1455415"/>
          </a:xfrm>
          <a:custGeom>
            <a:avLst/>
            <a:gdLst/>
            <a:ahLst/>
            <a:cxnLst/>
            <a:rect r="r" b="b" t="t" l="l"/>
            <a:pathLst>
              <a:path h="1455415" w="1485117">
                <a:moveTo>
                  <a:pt x="0" y="0"/>
                </a:moveTo>
                <a:lnTo>
                  <a:pt x="1485117" y="0"/>
                </a:lnTo>
                <a:lnTo>
                  <a:pt x="1485117" y="1455415"/>
                </a:lnTo>
                <a:lnTo>
                  <a:pt x="0" y="14554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28545" y="8718790"/>
            <a:ext cx="1226200" cy="1201676"/>
          </a:xfrm>
          <a:custGeom>
            <a:avLst/>
            <a:gdLst/>
            <a:ahLst/>
            <a:cxnLst/>
            <a:rect r="r" b="b" t="t" l="l"/>
            <a:pathLst>
              <a:path h="1201676" w="1226200">
                <a:moveTo>
                  <a:pt x="0" y="0"/>
                </a:moveTo>
                <a:lnTo>
                  <a:pt x="1226200" y="0"/>
                </a:lnTo>
                <a:lnTo>
                  <a:pt x="1226200" y="1201676"/>
                </a:lnTo>
                <a:lnTo>
                  <a:pt x="0" y="12016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3143340" y="3287130"/>
            <a:ext cx="2085531" cy="1986942"/>
          </a:xfrm>
          <a:custGeom>
            <a:avLst/>
            <a:gdLst/>
            <a:ahLst/>
            <a:cxnLst/>
            <a:rect r="r" b="b" t="t" l="l"/>
            <a:pathLst>
              <a:path h="1986942" w="2085531">
                <a:moveTo>
                  <a:pt x="0" y="0"/>
                </a:moveTo>
                <a:lnTo>
                  <a:pt x="2085530" y="0"/>
                </a:lnTo>
                <a:lnTo>
                  <a:pt x="2085530" y="1986942"/>
                </a:lnTo>
                <a:lnTo>
                  <a:pt x="0" y="19869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841639" y="1241743"/>
            <a:ext cx="1764330" cy="1680925"/>
          </a:xfrm>
          <a:custGeom>
            <a:avLst/>
            <a:gdLst/>
            <a:ahLst/>
            <a:cxnLst/>
            <a:rect r="r" b="b" t="t" l="l"/>
            <a:pathLst>
              <a:path h="1680925" w="1764330">
                <a:moveTo>
                  <a:pt x="0" y="0"/>
                </a:moveTo>
                <a:lnTo>
                  <a:pt x="1764331" y="0"/>
                </a:lnTo>
                <a:lnTo>
                  <a:pt x="1764331" y="1680926"/>
                </a:lnTo>
                <a:lnTo>
                  <a:pt x="0" y="168092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3825243" y="613199"/>
            <a:ext cx="847962" cy="831002"/>
          </a:xfrm>
          <a:custGeom>
            <a:avLst/>
            <a:gdLst/>
            <a:ahLst/>
            <a:cxnLst/>
            <a:rect r="r" b="b" t="t" l="l"/>
            <a:pathLst>
              <a:path h="831002" w="847962">
                <a:moveTo>
                  <a:pt x="0" y="0"/>
                </a:moveTo>
                <a:lnTo>
                  <a:pt x="847961" y="0"/>
                </a:lnTo>
                <a:lnTo>
                  <a:pt x="847961" y="831002"/>
                </a:lnTo>
                <a:lnTo>
                  <a:pt x="0" y="83100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0">
            <a:off x="2417905" y="6074073"/>
            <a:ext cx="2363561" cy="2316602"/>
          </a:xfrm>
          <a:custGeom>
            <a:avLst/>
            <a:gdLst/>
            <a:ahLst/>
            <a:cxnLst/>
            <a:rect r="r" b="b" t="t" l="l"/>
            <a:pathLst>
              <a:path h="2316602" w="2363561">
                <a:moveTo>
                  <a:pt x="0" y="0"/>
                </a:moveTo>
                <a:lnTo>
                  <a:pt x="2363561" y="0"/>
                </a:lnTo>
                <a:lnTo>
                  <a:pt x="2363561" y="2316603"/>
                </a:lnTo>
                <a:lnTo>
                  <a:pt x="0" y="2316603"/>
                </a:lnTo>
                <a:lnTo>
                  <a:pt x="0" y="0"/>
                </a:lnTo>
                <a:close/>
              </a:path>
            </a:pathLst>
          </a:custGeom>
          <a:blipFill>
            <a:blip r:embed="rId15"/>
            <a:stretch>
              <a:fillRect l="0" t="0" r="0" b="0"/>
            </a:stretch>
          </a:blipFill>
        </p:spPr>
      </p:sp>
      <p:sp>
        <p:nvSpPr>
          <p:cNvPr name="Freeform 17" id="17"/>
          <p:cNvSpPr/>
          <p:nvPr/>
        </p:nvSpPr>
        <p:spPr>
          <a:xfrm flipH="false" flipV="false" rot="-6130605">
            <a:off x="761524" y="7227326"/>
            <a:ext cx="2388989" cy="2413477"/>
          </a:xfrm>
          <a:custGeom>
            <a:avLst/>
            <a:gdLst/>
            <a:ahLst/>
            <a:cxnLst/>
            <a:rect r="r" b="b" t="t" l="l"/>
            <a:pathLst>
              <a:path h="2413477" w="2388989">
                <a:moveTo>
                  <a:pt x="0" y="0"/>
                </a:moveTo>
                <a:lnTo>
                  <a:pt x="2388989" y="0"/>
                </a:lnTo>
                <a:lnTo>
                  <a:pt x="2388989" y="2413477"/>
                </a:lnTo>
                <a:lnTo>
                  <a:pt x="0" y="2413477"/>
                </a:lnTo>
                <a:lnTo>
                  <a:pt x="0" y="0"/>
                </a:lnTo>
                <a:close/>
              </a:path>
            </a:pathLst>
          </a:custGeom>
          <a:blipFill>
            <a:blip r:embed="rId16"/>
            <a:stretch>
              <a:fillRect l="0" t="0" r="0" b="0"/>
            </a:stretch>
          </a:blipFill>
        </p:spPr>
      </p:sp>
      <p:sp>
        <p:nvSpPr>
          <p:cNvPr name="TextBox 18" id="18"/>
          <p:cNvSpPr txBox="true"/>
          <p:nvPr/>
        </p:nvSpPr>
        <p:spPr>
          <a:xfrm rot="0">
            <a:off x="7500103" y="1257300"/>
            <a:ext cx="6588304" cy="752475"/>
          </a:xfrm>
          <a:prstGeom prst="rect">
            <a:avLst/>
          </a:prstGeom>
        </p:spPr>
        <p:txBody>
          <a:bodyPr anchor="t" rtlCol="false" tIns="0" lIns="0" bIns="0" rIns="0">
            <a:spAutoFit/>
          </a:bodyPr>
          <a:lstStyle/>
          <a:p>
            <a:pPr algn="ctr">
              <a:lnSpc>
                <a:spcPts val="5400"/>
              </a:lnSpc>
            </a:pPr>
            <a:r>
              <a:rPr lang="en-US" sz="6000">
                <a:solidFill>
                  <a:srgbClr val="383C82"/>
                </a:solidFill>
                <a:latin typeface="KG Primary Penmanship"/>
                <a:ea typeface="KG Primary Penmanship"/>
                <a:cs typeface="KG Primary Penmanship"/>
                <a:sym typeface="KG Primary Penmanship"/>
              </a:rPr>
              <a:t>CONCLUSION</a:t>
            </a:r>
          </a:p>
        </p:txBody>
      </p:sp>
      <p:sp>
        <p:nvSpPr>
          <p:cNvPr name="TextBox 19" id="19"/>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10</a:t>
            </a:r>
          </a:p>
        </p:txBody>
      </p:sp>
      <p:sp>
        <p:nvSpPr>
          <p:cNvPr name="TextBox 20" id="20"/>
          <p:cNvSpPr txBox="true"/>
          <p:nvPr/>
        </p:nvSpPr>
        <p:spPr>
          <a:xfrm rot="0">
            <a:off x="7386055" y="4339584"/>
            <a:ext cx="6968800" cy="1647825"/>
          </a:xfrm>
          <a:prstGeom prst="rect">
            <a:avLst/>
          </a:prstGeom>
        </p:spPr>
        <p:txBody>
          <a:bodyPr anchor="t" rtlCol="false" tIns="0" lIns="0" bIns="0" rIns="0">
            <a:spAutoFit/>
          </a:bodyPr>
          <a:lstStyle/>
          <a:p>
            <a:pPr algn="l" marL="755651" indent="-377825" lvl="1">
              <a:lnSpc>
                <a:spcPts val="3150"/>
              </a:lnSpc>
              <a:buFont typeface="Arial"/>
              <a:buChar char="•"/>
            </a:pPr>
            <a:r>
              <a:rPr lang="en-US" sz="3500">
                <a:solidFill>
                  <a:srgbClr val="383C82"/>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a:t>
            </a:r>
          </a:p>
        </p:txBody>
      </p:sp>
      <p:sp>
        <p:nvSpPr>
          <p:cNvPr name="TextBox 21" id="21"/>
          <p:cNvSpPr txBox="true"/>
          <p:nvPr/>
        </p:nvSpPr>
        <p:spPr>
          <a:xfrm rot="0">
            <a:off x="7386055" y="6449969"/>
            <a:ext cx="6968800" cy="1647825"/>
          </a:xfrm>
          <a:prstGeom prst="rect">
            <a:avLst/>
          </a:prstGeom>
        </p:spPr>
        <p:txBody>
          <a:bodyPr anchor="t" rtlCol="false" tIns="0" lIns="0" bIns="0" rIns="0">
            <a:spAutoFit/>
          </a:bodyPr>
          <a:lstStyle/>
          <a:p>
            <a:pPr algn="l" marL="755651" indent="-377825" lvl="1">
              <a:lnSpc>
                <a:spcPts val="3150"/>
              </a:lnSpc>
              <a:buFont typeface="Arial"/>
              <a:buChar char="•"/>
            </a:pPr>
            <a:r>
              <a:rPr lang="en-US" sz="3500">
                <a:solidFill>
                  <a:srgbClr val="383C82"/>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1DF"/>
        </a:solidFill>
      </p:bgPr>
    </p:bg>
    <p:spTree>
      <p:nvGrpSpPr>
        <p:cNvPr id="1" name=""/>
        <p:cNvGrpSpPr/>
        <p:nvPr/>
      </p:nvGrpSpPr>
      <p:grpSpPr>
        <a:xfrm>
          <a:off x="0" y="0"/>
          <a:ext cx="0" cy="0"/>
          <a:chOff x="0" y="0"/>
          <a:chExt cx="0" cy="0"/>
        </a:xfrm>
      </p:grpSpPr>
      <p:sp>
        <p:nvSpPr>
          <p:cNvPr name="Freeform 2" id="2"/>
          <p:cNvSpPr/>
          <p:nvPr/>
        </p:nvSpPr>
        <p:spPr>
          <a:xfrm flipH="false" flipV="false" rot="2592102">
            <a:off x="-2278448" y="6070920"/>
            <a:ext cx="8576084" cy="8111727"/>
          </a:xfrm>
          <a:custGeom>
            <a:avLst/>
            <a:gdLst/>
            <a:ahLst/>
            <a:cxnLst/>
            <a:rect r="r" b="b" t="t" l="l"/>
            <a:pathLst>
              <a:path h="8111727" w="8576084">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5400000">
            <a:off x="7831194" y="52087"/>
            <a:ext cx="8131664" cy="11068821"/>
            <a:chOff x="0" y="0"/>
            <a:chExt cx="6350000" cy="8643620"/>
          </a:xfrm>
        </p:grpSpPr>
        <p:sp>
          <p:nvSpPr>
            <p:cNvPr name="Freeform 4" id="4"/>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5" id="5"/>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4"/>
              <a:stretch>
                <a:fillRect l="-19505" t="0" r="-19505" b="0"/>
              </a:stretch>
            </a:blipFill>
          </p:spPr>
        </p:sp>
      </p:grpSp>
      <p:grpSp>
        <p:nvGrpSpPr>
          <p:cNvPr name="Group 6" id="6"/>
          <p:cNvGrpSpPr/>
          <p:nvPr/>
        </p:nvGrpSpPr>
        <p:grpSpPr>
          <a:xfrm rot="0">
            <a:off x="7888519" y="2816987"/>
            <a:ext cx="8017013" cy="5539022"/>
            <a:chOff x="0" y="0"/>
            <a:chExt cx="1790894" cy="1237344"/>
          </a:xfrm>
        </p:grpSpPr>
        <p:sp>
          <p:nvSpPr>
            <p:cNvPr name="Freeform 7" id="7"/>
            <p:cNvSpPr/>
            <p:nvPr/>
          </p:nvSpPr>
          <p:spPr>
            <a:xfrm flipH="false" flipV="false" rot="0">
              <a:off x="0" y="0"/>
              <a:ext cx="1790894" cy="1237344"/>
            </a:xfrm>
            <a:custGeom>
              <a:avLst/>
              <a:gdLst/>
              <a:ahLst/>
              <a:cxnLst/>
              <a:rect r="r" b="b" t="t" l="l"/>
              <a:pathLst>
                <a:path h="1237344" w="1790894">
                  <a:moveTo>
                    <a:pt x="49250" y="0"/>
                  </a:moveTo>
                  <a:lnTo>
                    <a:pt x="1741644" y="0"/>
                  </a:lnTo>
                  <a:cubicBezTo>
                    <a:pt x="1754706" y="0"/>
                    <a:pt x="1767233" y="5189"/>
                    <a:pt x="1776469" y="14425"/>
                  </a:cubicBezTo>
                  <a:cubicBezTo>
                    <a:pt x="1785705" y="23661"/>
                    <a:pt x="1790894" y="36188"/>
                    <a:pt x="1790894" y="49250"/>
                  </a:cubicBezTo>
                  <a:lnTo>
                    <a:pt x="1790894" y="1188094"/>
                  </a:lnTo>
                  <a:cubicBezTo>
                    <a:pt x="1790894" y="1215294"/>
                    <a:pt x="1768844" y="1237344"/>
                    <a:pt x="1741644" y="1237344"/>
                  </a:cubicBezTo>
                  <a:lnTo>
                    <a:pt x="49250" y="1237344"/>
                  </a:lnTo>
                  <a:cubicBezTo>
                    <a:pt x="36188" y="1237344"/>
                    <a:pt x="23661" y="1232155"/>
                    <a:pt x="14425" y="1222919"/>
                  </a:cubicBezTo>
                  <a:cubicBezTo>
                    <a:pt x="5189" y="1213683"/>
                    <a:pt x="0" y="1201156"/>
                    <a:pt x="0" y="1188094"/>
                  </a:cubicBezTo>
                  <a:lnTo>
                    <a:pt x="0" y="49250"/>
                  </a:lnTo>
                  <a:cubicBezTo>
                    <a:pt x="0" y="36188"/>
                    <a:pt x="5189" y="23661"/>
                    <a:pt x="14425" y="14425"/>
                  </a:cubicBezTo>
                  <a:cubicBezTo>
                    <a:pt x="23661" y="5189"/>
                    <a:pt x="36188" y="0"/>
                    <a:pt x="49250" y="0"/>
                  </a:cubicBezTo>
                  <a:close/>
                </a:path>
              </a:pathLst>
            </a:custGeom>
            <a:solidFill>
              <a:srgbClr val="FFF1DF"/>
            </a:solidFill>
            <a:ln w="66675" cap="rnd">
              <a:solidFill>
                <a:srgbClr val="F9B3A9"/>
              </a:solidFill>
              <a:prstDash val="dash"/>
              <a:round/>
            </a:ln>
          </p:spPr>
        </p:sp>
        <p:sp>
          <p:nvSpPr>
            <p:cNvPr name="TextBox 8" id="8"/>
            <p:cNvSpPr txBox="true"/>
            <p:nvPr/>
          </p:nvSpPr>
          <p:spPr>
            <a:xfrm>
              <a:off x="0" y="-47625"/>
              <a:ext cx="1790894" cy="1284969"/>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true" rot="0">
            <a:off x="15666499" y="613199"/>
            <a:ext cx="2621501" cy="3631802"/>
          </a:xfrm>
          <a:custGeom>
            <a:avLst/>
            <a:gdLst/>
            <a:ahLst/>
            <a:cxnLst/>
            <a:rect r="r" b="b" t="t" l="l"/>
            <a:pathLst>
              <a:path h="3631802" w="2621501">
                <a:moveTo>
                  <a:pt x="0" y="3631802"/>
                </a:moveTo>
                <a:lnTo>
                  <a:pt x="2621501" y="3631802"/>
                </a:lnTo>
                <a:lnTo>
                  <a:pt x="2621501" y="0"/>
                </a:lnTo>
                <a:lnTo>
                  <a:pt x="0" y="0"/>
                </a:lnTo>
                <a:lnTo>
                  <a:pt x="0" y="3631802"/>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524477" y="4160098"/>
            <a:ext cx="1485117" cy="1455415"/>
          </a:xfrm>
          <a:custGeom>
            <a:avLst/>
            <a:gdLst/>
            <a:ahLst/>
            <a:cxnLst/>
            <a:rect r="r" b="b" t="t" l="l"/>
            <a:pathLst>
              <a:path h="1455415" w="1485117">
                <a:moveTo>
                  <a:pt x="0" y="0"/>
                </a:moveTo>
                <a:lnTo>
                  <a:pt x="1485117" y="0"/>
                </a:lnTo>
                <a:lnTo>
                  <a:pt x="1485117" y="1455415"/>
                </a:lnTo>
                <a:lnTo>
                  <a:pt x="0" y="14554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28545" y="8718790"/>
            <a:ext cx="1226200" cy="1201676"/>
          </a:xfrm>
          <a:custGeom>
            <a:avLst/>
            <a:gdLst/>
            <a:ahLst/>
            <a:cxnLst/>
            <a:rect r="r" b="b" t="t" l="l"/>
            <a:pathLst>
              <a:path h="1201676" w="1226200">
                <a:moveTo>
                  <a:pt x="0" y="0"/>
                </a:moveTo>
                <a:lnTo>
                  <a:pt x="1226200" y="0"/>
                </a:lnTo>
                <a:lnTo>
                  <a:pt x="1226200" y="1201676"/>
                </a:lnTo>
                <a:lnTo>
                  <a:pt x="0" y="12016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651000" y="2986579"/>
            <a:ext cx="2085531" cy="1986942"/>
          </a:xfrm>
          <a:custGeom>
            <a:avLst/>
            <a:gdLst/>
            <a:ahLst/>
            <a:cxnLst/>
            <a:rect r="r" b="b" t="t" l="l"/>
            <a:pathLst>
              <a:path h="1986942" w="2085531">
                <a:moveTo>
                  <a:pt x="0" y="0"/>
                </a:moveTo>
                <a:lnTo>
                  <a:pt x="2085530" y="0"/>
                </a:lnTo>
                <a:lnTo>
                  <a:pt x="2085530" y="1986942"/>
                </a:lnTo>
                <a:lnTo>
                  <a:pt x="0" y="19869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841639" y="1241743"/>
            <a:ext cx="1764330" cy="1680925"/>
          </a:xfrm>
          <a:custGeom>
            <a:avLst/>
            <a:gdLst/>
            <a:ahLst/>
            <a:cxnLst/>
            <a:rect r="r" b="b" t="t" l="l"/>
            <a:pathLst>
              <a:path h="1680925" w="1764330">
                <a:moveTo>
                  <a:pt x="0" y="0"/>
                </a:moveTo>
                <a:lnTo>
                  <a:pt x="1764331" y="0"/>
                </a:lnTo>
                <a:lnTo>
                  <a:pt x="1764331" y="1680926"/>
                </a:lnTo>
                <a:lnTo>
                  <a:pt x="0" y="16809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475409" y="6026617"/>
            <a:ext cx="4261122" cy="3694770"/>
          </a:xfrm>
          <a:custGeom>
            <a:avLst/>
            <a:gdLst/>
            <a:ahLst/>
            <a:cxnLst/>
            <a:rect r="r" b="b" t="t" l="l"/>
            <a:pathLst>
              <a:path h="3694770" w="4261122">
                <a:moveTo>
                  <a:pt x="0" y="0"/>
                </a:moveTo>
                <a:lnTo>
                  <a:pt x="4261121" y="0"/>
                </a:lnTo>
                <a:lnTo>
                  <a:pt x="4261121" y="3694770"/>
                </a:lnTo>
                <a:lnTo>
                  <a:pt x="0" y="3694770"/>
                </a:lnTo>
                <a:lnTo>
                  <a:pt x="0" y="0"/>
                </a:lnTo>
                <a:close/>
              </a:path>
            </a:pathLst>
          </a:custGeom>
          <a:blipFill>
            <a:blip r:embed="rId13"/>
            <a:stretch>
              <a:fillRect l="0" t="0" r="0" b="0"/>
            </a:stretch>
          </a:blipFill>
        </p:spPr>
      </p:sp>
      <p:sp>
        <p:nvSpPr>
          <p:cNvPr name="Freeform 15" id="15"/>
          <p:cNvSpPr/>
          <p:nvPr/>
        </p:nvSpPr>
        <p:spPr>
          <a:xfrm flipH="false" flipV="false" rot="0">
            <a:off x="3825243" y="613199"/>
            <a:ext cx="847962" cy="831002"/>
          </a:xfrm>
          <a:custGeom>
            <a:avLst/>
            <a:gdLst/>
            <a:ahLst/>
            <a:cxnLst/>
            <a:rect r="r" b="b" t="t" l="l"/>
            <a:pathLst>
              <a:path h="831002" w="847962">
                <a:moveTo>
                  <a:pt x="0" y="0"/>
                </a:moveTo>
                <a:lnTo>
                  <a:pt x="847961" y="0"/>
                </a:lnTo>
                <a:lnTo>
                  <a:pt x="847961" y="831002"/>
                </a:lnTo>
                <a:lnTo>
                  <a:pt x="0" y="831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7888519" y="3865299"/>
            <a:ext cx="8012299" cy="3398017"/>
          </a:xfrm>
          <a:prstGeom prst="rect">
            <a:avLst/>
          </a:prstGeom>
        </p:spPr>
        <p:txBody>
          <a:bodyPr anchor="t" rtlCol="false" tIns="0" lIns="0" bIns="0" rIns="0">
            <a:spAutoFit/>
          </a:bodyPr>
          <a:lstStyle/>
          <a:p>
            <a:pPr algn="ctr">
              <a:lnSpc>
                <a:spcPts val="12816"/>
              </a:lnSpc>
            </a:pPr>
            <a:r>
              <a:rPr lang="en-US" sz="14240">
                <a:solidFill>
                  <a:srgbClr val="50291C"/>
                </a:solidFill>
                <a:latin typeface="KG Primary Penmanship"/>
                <a:ea typeface="KG Primary Penmanship"/>
                <a:cs typeface="KG Primary Penmanship"/>
                <a:sym typeface="KG Primary Penmanship"/>
              </a:rPr>
              <a:t>Q&amp;A SESSION</a:t>
            </a:r>
          </a:p>
        </p:txBody>
      </p:sp>
      <p:sp>
        <p:nvSpPr>
          <p:cNvPr name="Freeform 17" id="17"/>
          <p:cNvSpPr/>
          <p:nvPr/>
        </p:nvSpPr>
        <p:spPr>
          <a:xfrm flipH="false" flipV="false" rot="1148200">
            <a:off x="15136609" y="7745837"/>
            <a:ext cx="2546687" cy="2019310"/>
          </a:xfrm>
          <a:custGeom>
            <a:avLst/>
            <a:gdLst/>
            <a:ahLst/>
            <a:cxnLst/>
            <a:rect r="r" b="b" t="t" l="l"/>
            <a:pathLst>
              <a:path h="2019310" w="2546687">
                <a:moveTo>
                  <a:pt x="0" y="0"/>
                </a:moveTo>
                <a:lnTo>
                  <a:pt x="2546687" y="0"/>
                </a:lnTo>
                <a:lnTo>
                  <a:pt x="2546687" y="2019310"/>
                </a:lnTo>
                <a:lnTo>
                  <a:pt x="0" y="2019310"/>
                </a:lnTo>
                <a:lnTo>
                  <a:pt x="0" y="0"/>
                </a:lnTo>
                <a:close/>
              </a:path>
            </a:pathLst>
          </a:custGeom>
          <a:blipFill>
            <a:blip r:embed="rId1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1DF"/>
        </a:solidFill>
      </p:bgPr>
    </p:bg>
    <p:spTree>
      <p:nvGrpSpPr>
        <p:cNvPr id="1" name=""/>
        <p:cNvGrpSpPr/>
        <p:nvPr/>
      </p:nvGrpSpPr>
      <p:grpSpPr>
        <a:xfrm>
          <a:off x="0" y="0"/>
          <a:ext cx="0" cy="0"/>
          <a:chOff x="0" y="0"/>
          <a:chExt cx="0" cy="0"/>
        </a:xfrm>
      </p:grpSpPr>
      <p:sp>
        <p:nvSpPr>
          <p:cNvPr name="Freeform 2" id="2"/>
          <p:cNvSpPr/>
          <p:nvPr/>
        </p:nvSpPr>
        <p:spPr>
          <a:xfrm flipH="false" flipV="false" rot="2592102">
            <a:off x="-3785202" y="6070920"/>
            <a:ext cx="8576084" cy="8111727"/>
          </a:xfrm>
          <a:custGeom>
            <a:avLst/>
            <a:gdLst/>
            <a:ahLst/>
            <a:cxnLst/>
            <a:rect r="r" b="b" t="t" l="l"/>
            <a:pathLst>
              <a:path h="8111727" w="8576084">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59976">
            <a:off x="12226587" y="-4532682"/>
            <a:ext cx="9181557" cy="8684417"/>
          </a:xfrm>
          <a:custGeom>
            <a:avLst/>
            <a:gdLst/>
            <a:ahLst/>
            <a:cxnLst/>
            <a:rect r="r" b="b" t="t" l="l"/>
            <a:pathLst>
              <a:path h="8684417" w="9181557">
                <a:moveTo>
                  <a:pt x="0" y="0"/>
                </a:moveTo>
                <a:lnTo>
                  <a:pt x="9181557" y="0"/>
                </a:lnTo>
                <a:lnTo>
                  <a:pt x="9181557" y="8684417"/>
                </a:lnTo>
                <a:lnTo>
                  <a:pt x="0" y="86844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3594224">
            <a:off x="12158528" y="4998197"/>
            <a:ext cx="10201545" cy="13886343"/>
            <a:chOff x="0" y="0"/>
            <a:chExt cx="6350000" cy="8643620"/>
          </a:xfrm>
        </p:grpSpPr>
        <p:sp>
          <p:nvSpPr>
            <p:cNvPr name="Freeform 5" id="5"/>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6" id="6"/>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6"/>
              <a:stretch>
                <a:fillRect l="-16769" t="-3057" r="-28617" b="-1528"/>
              </a:stretch>
            </a:blipFill>
          </p:spPr>
        </p:sp>
      </p:grpSp>
      <p:grpSp>
        <p:nvGrpSpPr>
          <p:cNvPr name="Group 7" id="7"/>
          <p:cNvGrpSpPr>
            <a:grpSpLocks noChangeAspect="true"/>
          </p:cNvGrpSpPr>
          <p:nvPr/>
        </p:nvGrpSpPr>
        <p:grpSpPr>
          <a:xfrm rot="3594224">
            <a:off x="-3741893" y="-9312169"/>
            <a:ext cx="10201545" cy="13886343"/>
            <a:chOff x="0" y="0"/>
            <a:chExt cx="6350000" cy="8643620"/>
          </a:xfrm>
        </p:grpSpPr>
        <p:sp>
          <p:nvSpPr>
            <p:cNvPr name="Freeform 8" id="8"/>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9" id="9"/>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6"/>
              <a:stretch>
                <a:fillRect l="-16769" t="-3057" r="-28617" b="-1528"/>
              </a:stretch>
            </a:blipFill>
          </p:spPr>
        </p:sp>
      </p:grpSp>
      <p:sp>
        <p:nvSpPr>
          <p:cNvPr name="Freeform 10" id="10"/>
          <p:cNvSpPr/>
          <p:nvPr/>
        </p:nvSpPr>
        <p:spPr>
          <a:xfrm flipH="false" flipV="false" rot="0">
            <a:off x="13580312" y="826735"/>
            <a:ext cx="4261122" cy="3694770"/>
          </a:xfrm>
          <a:custGeom>
            <a:avLst/>
            <a:gdLst/>
            <a:ahLst/>
            <a:cxnLst/>
            <a:rect r="r" b="b" t="t" l="l"/>
            <a:pathLst>
              <a:path h="3694770" w="4261122">
                <a:moveTo>
                  <a:pt x="0" y="0"/>
                </a:moveTo>
                <a:lnTo>
                  <a:pt x="4261122" y="0"/>
                </a:lnTo>
                <a:lnTo>
                  <a:pt x="4261122" y="3694770"/>
                </a:lnTo>
                <a:lnTo>
                  <a:pt x="0" y="3694770"/>
                </a:lnTo>
                <a:lnTo>
                  <a:pt x="0" y="0"/>
                </a:lnTo>
                <a:close/>
              </a:path>
            </a:pathLst>
          </a:custGeom>
          <a:blipFill>
            <a:blip r:embed="rId7"/>
            <a:stretch>
              <a:fillRect l="0" t="0" r="0" b="0"/>
            </a:stretch>
          </a:blipFill>
        </p:spPr>
      </p:sp>
      <p:sp>
        <p:nvSpPr>
          <p:cNvPr name="Freeform 11" id="11"/>
          <p:cNvSpPr/>
          <p:nvPr/>
        </p:nvSpPr>
        <p:spPr>
          <a:xfrm flipH="false" flipV="false" rot="0">
            <a:off x="13580312" y="6968959"/>
            <a:ext cx="3678988" cy="2917131"/>
          </a:xfrm>
          <a:custGeom>
            <a:avLst/>
            <a:gdLst/>
            <a:ahLst/>
            <a:cxnLst/>
            <a:rect r="r" b="b" t="t" l="l"/>
            <a:pathLst>
              <a:path h="2917131" w="3678988">
                <a:moveTo>
                  <a:pt x="0" y="0"/>
                </a:moveTo>
                <a:lnTo>
                  <a:pt x="3678988" y="0"/>
                </a:lnTo>
                <a:lnTo>
                  <a:pt x="3678988" y="2917130"/>
                </a:lnTo>
                <a:lnTo>
                  <a:pt x="0" y="2917130"/>
                </a:lnTo>
                <a:lnTo>
                  <a:pt x="0" y="0"/>
                </a:lnTo>
                <a:close/>
              </a:path>
            </a:pathLst>
          </a:custGeom>
          <a:blipFill>
            <a:blip r:embed="rId8"/>
            <a:stretch>
              <a:fillRect l="0" t="0" r="0" b="0"/>
            </a:stretch>
          </a:blipFill>
        </p:spPr>
      </p:sp>
      <p:sp>
        <p:nvSpPr>
          <p:cNvPr name="Freeform 12" id="12"/>
          <p:cNvSpPr/>
          <p:nvPr/>
        </p:nvSpPr>
        <p:spPr>
          <a:xfrm flipH="false" flipV="false" rot="0">
            <a:off x="502840" y="619906"/>
            <a:ext cx="3678988" cy="2917131"/>
          </a:xfrm>
          <a:custGeom>
            <a:avLst/>
            <a:gdLst/>
            <a:ahLst/>
            <a:cxnLst/>
            <a:rect r="r" b="b" t="t" l="l"/>
            <a:pathLst>
              <a:path h="2917131" w="3678988">
                <a:moveTo>
                  <a:pt x="0" y="0"/>
                </a:moveTo>
                <a:lnTo>
                  <a:pt x="3678987" y="0"/>
                </a:lnTo>
                <a:lnTo>
                  <a:pt x="3678987" y="2917130"/>
                </a:lnTo>
                <a:lnTo>
                  <a:pt x="0" y="2917130"/>
                </a:lnTo>
                <a:lnTo>
                  <a:pt x="0" y="0"/>
                </a:lnTo>
                <a:close/>
              </a:path>
            </a:pathLst>
          </a:custGeom>
          <a:blipFill>
            <a:blip r:embed="rId8"/>
            <a:stretch>
              <a:fillRect l="0" t="0" r="0" b="0"/>
            </a:stretch>
          </a:blipFill>
        </p:spPr>
      </p:sp>
      <p:sp>
        <p:nvSpPr>
          <p:cNvPr name="Freeform 13" id="13"/>
          <p:cNvSpPr/>
          <p:nvPr/>
        </p:nvSpPr>
        <p:spPr>
          <a:xfrm flipH="false" flipV="false" rot="-796922">
            <a:off x="1634785" y="7284908"/>
            <a:ext cx="2752497" cy="2722316"/>
          </a:xfrm>
          <a:custGeom>
            <a:avLst/>
            <a:gdLst/>
            <a:ahLst/>
            <a:cxnLst/>
            <a:rect r="r" b="b" t="t" l="l"/>
            <a:pathLst>
              <a:path h="2722316" w="2752497">
                <a:moveTo>
                  <a:pt x="0" y="0"/>
                </a:moveTo>
                <a:lnTo>
                  <a:pt x="2752497" y="0"/>
                </a:lnTo>
                <a:lnTo>
                  <a:pt x="2752497" y="2722316"/>
                </a:lnTo>
                <a:lnTo>
                  <a:pt x="0" y="2722316"/>
                </a:lnTo>
                <a:lnTo>
                  <a:pt x="0" y="0"/>
                </a:lnTo>
                <a:close/>
              </a:path>
            </a:pathLst>
          </a:custGeom>
          <a:blipFill>
            <a:blip r:embed="rId9"/>
            <a:stretch>
              <a:fillRect l="0" t="0" r="0" b="0"/>
            </a:stretch>
          </a:blipFill>
        </p:spPr>
      </p:sp>
      <p:sp>
        <p:nvSpPr>
          <p:cNvPr name="Freeform 14" id="14"/>
          <p:cNvSpPr/>
          <p:nvPr/>
        </p:nvSpPr>
        <p:spPr>
          <a:xfrm flipH="false" flipV="false" rot="-1216948">
            <a:off x="474129" y="5261640"/>
            <a:ext cx="2912234" cy="2899204"/>
          </a:xfrm>
          <a:custGeom>
            <a:avLst/>
            <a:gdLst/>
            <a:ahLst/>
            <a:cxnLst/>
            <a:rect r="r" b="b" t="t" l="l"/>
            <a:pathLst>
              <a:path h="2899204" w="2912234">
                <a:moveTo>
                  <a:pt x="0" y="0"/>
                </a:moveTo>
                <a:lnTo>
                  <a:pt x="2912234" y="0"/>
                </a:lnTo>
                <a:lnTo>
                  <a:pt x="2912234" y="2899203"/>
                </a:lnTo>
                <a:lnTo>
                  <a:pt x="0" y="2899203"/>
                </a:lnTo>
                <a:lnTo>
                  <a:pt x="0" y="0"/>
                </a:lnTo>
                <a:close/>
              </a:path>
            </a:pathLst>
          </a:custGeom>
          <a:blipFill>
            <a:blip r:embed="rId10"/>
            <a:stretch>
              <a:fillRect l="0" t="0" r="0" b="0"/>
            </a:stretch>
          </a:blipFill>
        </p:spPr>
      </p:sp>
      <p:sp>
        <p:nvSpPr>
          <p:cNvPr name="Freeform 15" id="15"/>
          <p:cNvSpPr/>
          <p:nvPr/>
        </p:nvSpPr>
        <p:spPr>
          <a:xfrm flipH="false" flipV="false" rot="0">
            <a:off x="3178118" y="8229600"/>
            <a:ext cx="2970137" cy="4114800"/>
          </a:xfrm>
          <a:custGeom>
            <a:avLst/>
            <a:gdLst/>
            <a:ahLst/>
            <a:cxnLst/>
            <a:rect r="r" b="b" t="t" l="l"/>
            <a:pathLst>
              <a:path h="4114800" w="2970137">
                <a:moveTo>
                  <a:pt x="0" y="0"/>
                </a:moveTo>
                <a:lnTo>
                  <a:pt x="2970138" y="0"/>
                </a:lnTo>
                <a:lnTo>
                  <a:pt x="297013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true" rot="0">
            <a:off x="11709796" y="-2036329"/>
            <a:ext cx="2970137" cy="4114800"/>
          </a:xfrm>
          <a:custGeom>
            <a:avLst/>
            <a:gdLst/>
            <a:ahLst/>
            <a:cxnLst/>
            <a:rect r="r" b="b" t="t" l="l"/>
            <a:pathLst>
              <a:path h="4114800" w="2970137">
                <a:moveTo>
                  <a:pt x="0" y="4114800"/>
                </a:moveTo>
                <a:lnTo>
                  <a:pt x="2970137" y="4114800"/>
                </a:lnTo>
                <a:lnTo>
                  <a:pt x="2970137" y="0"/>
                </a:lnTo>
                <a:lnTo>
                  <a:pt x="0" y="0"/>
                </a:lnTo>
                <a:lnTo>
                  <a:pt x="0" y="411480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4691762" y="3274044"/>
            <a:ext cx="8609682" cy="4955556"/>
          </a:xfrm>
          <a:prstGeom prst="rect">
            <a:avLst/>
          </a:prstGeom>
        </p:spPr>
        <p:txBody>
          <a:bodyPr anchor="t" rtlCol="false" tIns="0" lIns="0" bIns="0" rIns="0">
            <a:spAutoFit/>
          </a:bodyPr>
          <a:lstStyle/>
          <a:p>
            <a:pPr algn="ctr">
              <a:lnSpc>
                <a:spcPts val="18735"/>
              </a:lnSpc>
            </a:pPr>
            <a:r>
              <a:rPr lang="en-US" sz="20817">
                <a:solidFill>
                  <a:srgbClr val="50291C"/>
                </a:solidFill>
                <a:latin typeface="KG Primary Penmanship"/>
                <a:ea typeface="KG Primary Penmanship"/>
                <a:cs typeface="KG Primary Penmanship"/>
                <a:sym typeface="KG Primary Penmanship"/>
              </a:rPr>
              <a:t>THANK YOU</a:t>
            </a:r>
          </a:p>
        </p:txBody>
      </p:sp>
      <p:sp>
        <p:nvSpPr>
          <p:cNvPr name="TextBox 18" id="18"/>
          <p:cNvSpPr txBox="true"/>
          <p:nvPr/>
        </p:nvSpPr>
        <p:spPr>
          <a:xfrm rot="0">
            <a:off x="4500029" y="3121644"/>
            <a:ext cx="8762082" cy="4955556"/>
          </a:xfrm>
          <a:prstGeom prst="rect">
            <a:avLst/>
          </a:prstGeom>
        </p:spPr>
        <p:txBody>
          <a:bodyPr anchor="t" rtlCol="false" tIns="0" lIns="0" bIns="0" rIns="0">
            <a:spAutoFit/>
          </a:bodyPr>
          <a:lstStyle/>
          <a:p>
            <a:pPr algn="ctr">
              <a:lnSpc>
                <a:spcPts val="18735"/>
              </a:lnSpc>
            </a:pPr>
            <a:r>
              <a:rPr lang="en-US" sz="20817">
                <a:solidFill>
                  <a:srgbClr val="F9B3A9"/>
                </a:solidFill>
                <a:latin typeface="KG Primary Penmanship"/>
                <a:ea typeface="KG Primary Penmanship"/>
                <a:cs typeface="KG Primary Penmanship"/>
                <a:sym typeface="KG Primary Penmanship"/>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1DF"/>
        </a:solidFill>
      </p:bgPr>
    </p:bg>
    <p:spTree>
      <p:nvGrpSpPr>
        <p:cNvPr id="1" name=""/>
        <p:cNvGrpSpPr/>
        <p:nvPr/>
      </p:nvGrpSpPr>
      <p:grpSpPr>
        <a:xfrm>
          <a:off x="0" y="0"/>
          <a:ext cx="0" cy="0"/>
          <a:chOff x="0" y="0"/>
          <a:chExt cx="0" cy="0"/>
        </a:xfrm>
      </p:grpSpPr>
      <p:sp>
        <p:nvSpPr>
          <p:cNvPr name="Freeform 2" id="2"/>
          <p:cNvSpPr/>
          <p:nvPr/>
        </p:nvSpPr>
        <p:spPr>
          <a:xfrm flipH="false" flipV="false" rot="2592102">
            <a:off x="-2278448" y="6070920"/>
            <a:ext cx="8576084" cy="8111727"/>
          </a:xfrm>
          <a:custGeom>
            <a:avLst/>
            <a:gdLst/>
            <a:ahLst/>
            <a:cxnLst/>
            <a:rect r="r" b="b" t="t" l="l"/>
            <a:pathLst>
              <a:path h="8111727" w="8576084">
                <a:moveTo>
                  <a:pt x="0" y="0"/>
                </a:moveTo>
                <a:lnTo>
                  <a:pt x="8576084" y="0"/>
                </a:lnTo>
                <a:lnTo>
                  <a:pt x="8576084" y="8111727"/>
                </a:lnTo>
                <a:lnTo>
                  <a:pt x="0" y="81117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5400000">
            <a:off x="7608222" y="1509680"/>
            <a:ext cx="6897043" cy="9388256"/>
            <a:chOff x="0" y="0"/>
            <a:chExt cx="6350000" cy="8643620"/>
          </a:xfrm>
        </p:grpSpPr>
        <p:sp>
          <p:nvSpPr>
            <p:cNvPr name="Freeform 4" id="4"/>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5" id="5"/>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4"/>
              <a:stretch>
                <a:fillRect l="-19505" t="0" r="-19505" b="0"/>
              </a:stretch>
            </a:blipFill>
          </p:spPr>
        </p:sp>
      </p:grpSp>
      <p:grpSp>
        <p:nvGrpSpPr>
          <p:cNvPr name="Group 6" id="6"/>
          <p:cNvGrpSpPr/>
          <p:nvPr/>
        </p:nvGrpSpPr>
        <p:grpSpPr>
          <a:xfrm rot="0">
            <a:off x="7656843" y="3854788"/>
            <a:ext cx="6799800" cy="4698040"/>
            <a:chOff x="0" y="0"/>
            <a:chExt cx="1790894" cy="1237344"/>
          </a:xfrm>
        </p:grpSpPr>
        <p:sp>
          <p:nvSpPr>
            <p:cNvPr name="Freeform 7" id="7"/>
            <p:cNvSpPr/>
            <p:nvPr/>
          </p:nvSpPr>
          <p:spPr>
            <a:xfrm flipH="false" flipV="false" rot="0">
              <a:off x="0" y="0"/>
              <a:ext cx="1790894" cy="1237344"/>
            </a:xfrm>
            <a:custGeom>
              <a:avLst/>
              <a:gdLst/>
              <a:ahLst/>
              <a:cxnLst/>
              <a:rect r="r" b="b" t="t" l="l"/>
              <a:pathLst>
                <a:path h="1237344" w="1790894">
                  <a:moveTo>
                    <a:pt x="58066" y="0"/>
                  </a:moveTo>
                  <a:lnTo>
                    <a:pt x="1732828" y="0"/>
                  </a:lnTo>
                  <a:cubicBezTo>
                    <a:pt x="1764897" y="0"/>
                    <a:pt x="1790894" y="25997"/>
                    <a:pt x="1790894" y="58066"/>
                  </a:cubicBezTo>
                  <a:lnTo>
                    <a:pt x="1790894" y="1179278"/>
                  </a:lnTo>
                  <a:cubicBezTo>
                    <a:pt x="1790894" y="1211347"/>
                    <a:pt x="1764897" y="1237344"/>
                    <a:pt x="1732828" y="1237344"/>
                  </a:cubicBezTo>
                  <a:lnTo>
                    <a:pt x="58066" y="1237344"/>
                  </a:lnTo>
                  <a:cubicBezTo>
                    <a:pt x="25997" y="1237344"/>
                    <a:pt x="0" y="1211347"/>
                    <a:pt x="0" y="1179278"/>
                  </a:cubicBezTo>
                  <a:lnTo>
                    <a:pt x="0" y="58066"/>
                  </a:lnTo>
                  <a:cubicBezTo>
                    <a:pt x="0" y="25997"/>
                    <a:pt x="25997" y="0"/>
                    <a:pt x="58066" y="0"/>
                  </a:cubicBezTo>
                  <a:close/>
                </a:path>
              </a:pathLst>
            </a:custGeom>
            <a:solidFill>
              <a:srgbClr val="FFFFFF"/>
            </a:solidFill>
            <a:ln w="66675" cap="rnd">
              <a:solidFill>
                <a:srgbClr val="F9B3A9"/>
              </a:solidFill>
              <a:prstDash val="dash"/>
              <a:round/>
            </a:ln>
          </p:spPr>
        </p:sp>
        <p:sp>
          <p:nvSpPr>
            <p:cNvPr name="TextBox 8" id="8"/>
            <p:cNvSpPr txBox="true"/>
            <p:nvPr/>
          </p:nvSpPr>
          <p:spPr>
            <a:xfrm>
              <a:off x="0" y="-47625"/>
              <a:ext cx="1790894" cy="1284969"/>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true" rot="0">
            <a:off x="15218644" y="808320"/>
            <a:ext cx="2621501" cy="3631802"/>
          </a:xfrm>
          <a:custGeom>
            <a:avLst/>
            <a:gdLst/>
            <a:ahLst/>
            <a:cxnLst/>
            <a:rect r="r" b="b" t="t" l="l"/>
            <a:pathLst>
              <a:path h="3631802" w="2621501">
                <a:moveTo>
                  <a:pt x="0" y="3631801"/>
                </a:moveTo>
                <a:lnTo>
                  <a:pt x="2621500" y="3631801"/>
                </a:lnTo>
                <a:lnTo>
                  <a:pt x="2621500" y="0"/>
                </a:lnTo>
                <a:lnTo>
                  <a:pt x="0" y="0"/>
                </a:lnTo>
                <a:lnTo>
                  <a:pt x="0" y="3631801"/>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524477" y="4160098"/>
            <a:ext cx="1485117" cy="1455415"/>
          </a:xfrm>
          <a:custGeom>
            <a:avLst/>
            <a:gdLst/>
            <a:ahLst/>
            <a:cxnLst/>
            <a:rect r="r" b="b" t="t" l="l"/>
            <a:pathLst>
              <a:path h="1455415" w="1485117">
                <a:moveTo>
                  <a:pt x="0" y="0"/>
                </a:moveTo>
                <a:lnTo>
                  <a:pt x="1485117" y="0"/>
                </a:lnTo>
                <a:lnTo>
                  <a:pt x="1485117" y="1455415"/>
                </a:lnTo>
                <a:lnTo>
                  <a:pt x="0" y="14554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28545" y="8718790"/>
            <a:ext cx="1226200" cy="1201676"/>
          </a:xfrm>
          <a:custGeom>
            <a:avLst/>
            <a:gdLst/>
            <a:ahLst/>
            <a:cxnLst/>
            <a:rect r="r" b="b" t="t" l="l"/>
            <a:pathLst>
              <a:path h="1201676" w="1226200">
                <a:moveTo>
                  <a:pt x="0" y="0"/>
                </a:moveTo>
                <a:lnTo>
                  <a:pt x="1226200" y="0"/>
                </a:lnTo>
                <a:lnTo>
                  <a:pt x="1226200" y="1201676"/>
                </a:lnTo>
                <a:lnTo>
                  <a:pt x="0" y="12016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651000" y="2986579"/>
            <a:ext cx="2085531" cy="1986942"/>
          </a:xfrm>
          <a:custGeom>
            <a:avLst/>
            <a:gdLst/>
            <a:ahLst/>
            <a:cxnLst/>
            <a:rect r="r" b="b" t="t" l="l"/>
            <a:pathLst>
              <a:path h="1986942" w="2085531">
                <a:moveTo>
                  <a:pt x="0" y="0"/>
                </a:moveTo>
                <a:lnTo>
                  <a:pt x="2085530" y="0"/>
                </a:lnTo>
                <a:lnTo>
                  <a:pt x="2085530" y="1986942"/>
                </a:lnTo>
                <a:lnTo>
                  <a:pt x="0" y="19869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841639" y="1241743"/>
            <a:ext cx="1764330" cy="1680925"/>
          </a:xfrm>
          <a:custGeom>
            <a:avLst/>
            <a:gdLst/>
            <a:ahLst/>
            <a:cxnLst/>
            <a:rect r="r" b="b" t="t" l="l"/>
            <a:pathLst>
              <a:path h="1680925" w="1764330">
                <a:moveTo>
                  <a:pt x="0" y="0"/>
                </a:moveTo>
                <a:lnTo>
                  <a:pt x="1764331" y="0"/>
                </a:lnTo>
                <a:lnTo>
                  <a:pt x="1764331" y="1680926"/>
                </a:lnTo>
                <a:lnTo>
                  <a:pt x="0" y="16809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475409" y="6026617"/>
            <a:ext cx="4261122" cy="3694770"/>
          </a:xfrm>
          <a:custGeom>
            <a:avLst/>
            <a:gdLst/>
            <a:ahLst/>
            <a:cxnLst/>
            <a:rect r="r" b="b" t="t" l="l"/>
            <a:pathLst>
              <a:path h="3694770" w="4261122">
                <a:moveTo>
                  <a:pt x="0" y="0"/>
                </a:moveTo>
                <a:lnTo>
                  <a:pt x="4261121" y="0"/>
                </a:lnTo>
                <a:lnTo>
                  <a:pt x="4261121" y="3694770"/>
                </a:lnTo>
                <a:lnTo>
                  <a:pt x="0" y="3694770"/>
                </a:lnTo>
                <a:lnTo>
                  <a:pt x="0" y="0"/>
                </a:lnTo>
                <a:close/>
              </a:path>
            </a:pathLst>
          </a:custGeom>
          <a:blipFill>
            <a:blip r:embed="rId15"/>
            <a:stretch>
              <a:fillRect l="0" t="0" r="0" b="0"/>
            </a:stretch>
          </a:blipFill>
        </p:spPr>
      </p:sp>
      <p:sp>
        <p:nvSpPr>
          <p:cNvPr name="Freeform 16" id="16"/>
          <p:cNvSpPr/>
          <p:nvPr/>
        </p:nvSpPr>
        <p:spPr>
          <a:xfrm flipH="false" flipV="false" rot="0">
            <a:off x="3825243" y="613199"/>
            <a:ext cx="847962" cy="831002"/>
          </a:xfrm>
          <a:custGeom>
            <a:avLst/>
            <a:gdLst/>
            <a:ahLst/>
            <a:cxnLst/>
            <a:rect r="r" b="b" t="t" l="l"/>
            <a:pathLst>
              <a:path h="831002" w="847962">
                <a:moveTo>
                  <a:pt x="0" y="0"/>
                </a:moveTo>
                <a:lnTo>
                  <a:pt x="847961" y="0"/>
                </a:lnTo>
                <a:lnTo>
                  <a:pt x="847961" y="831002"/>
                </a:lnTo>
                <a:lnTo>
                  <a:pt x="0" y="831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1148200">
            <a:off x="14329488" y="5608504"/>
            <a:ext cx="2355106" cy="1867403"/>
          </a:xfrm>
          <a:custGeom>
            <a:avLst/>
            <a:gdLst/>
            <a:ahLst/>
            <a:cxnLst/>
            <a:rect r="r" b="b" t="t" l="l"/>
            <a:pathLst>
              <a:path h="1867403" w="2355106">
                <a:moveTo>
                  <a:pt x="0" y="0"/>
                </a:moveTo>
                <a:lnTo>
                  <a:pt x="2355106" y="0"/>
                </a:lnTo>
                <a:lnTo>
                  <a:pt x="2355106" y="1867403"/>
                </a:lnTo>
                <a:lnTo>
                  <a:pt x="0" y="1867403"/>
                </a:lnTo>
                <a:lnTo>
                  <a:pt x="0" y="0"/>
                </a:lnTo>
                <a:close/>
              </a:path>
            </a:pathLst>
          </a:custGeom>
          <a:blipFill>
            <a:blip r:embed="rId16"/>
            <a:stretch>
              <a:fillRect l="0" t="0" r="0" b="0"/>
            </a:stretch>
          </a:blipFill>
        </p:spPr>
      </p:sp>
      <p:sp>
        <p:nvSpPr>
          <p:cNvPr name="TextBox 18" id="18"/>
          <p:cNvSpPr txBox="true"/>
          <p:nvPr/>
        </p:nvSpPr>
        <p:spPr>
          <a:xfrm rot="0">
            <a:off x="9079891" y="4525846"/>
            <a:ext cx="3953706" cy="447675"/>
          </a:xfrm>
          <a:prstGeom prst="rect">
            <a:avLst/>
          </a:prstGeom>
        </p:spPr>
        <p:txBody>
          <a:bodyPr anchor="t" rtlCol="false" tIns="0" lIns="0" bIns="0" rIns="0">
            <a:spAutoFit/>
          </a:bodyPr>
          <a:lstStyle/>
          <a:p>
            <a:pPr algn="l" marL="755651" indent="-377825" lvl="1">
              <a:lnSpc>
                <a:spcPts val="3150"/>
              </a:lnSpc>
              <a:buFont typeface="Arial"/>
              <a:buChar char="•"/>
            </a:pPr>
            <a:r>
              <a:rPr lang="en-US" sz="3500">
                <a:solidFill>
                  <a:srgbClr val="50291C"/>
                </a:solidFill>
                <a:latin typeface="KG Primary Penmanship"/>
                <a:ea typeface="KG Primary Penmanship"/>
                <a:cs typeface="KG Primary Penmanship"/>
                <a:sym typeface="KG Primary Penmanship"/>
              </a:rPr>
              <a:t>Greta Mae Evans</a:t>
            </a:r>
          </a:p>
        </p:txBody>
      </p:sp>
      <p:sp>
        <p:nvSpPr>
          <p:cNvPr name="TextBox 19" id="19"/>
          <p:cNvSpPr txBox="true"/>
          <p:nvPr/>
        </p:nvSpPr>
        <p:spPr>
          <a:xfrm rot="0">
            <a:off x="9079891" y="5434538"/>
            <a:ext cx="3953706" cy="447675"/>
          </a:xfrm>
          <a:prstGeom prst="rect">
            <a:avLst/>
          </a:prstGeom>
        </p:spPr>
        <p:txBody>
          <a:bodyPr anchor="t" rtlCol="false" tIns="0" lIns="0" bIns="0" rIns="0">
            <a:spAutoFit/>
          </a:bodyPr>
          <a:lstStyle/>
          <a:p>
            <a:pPr algn="l" marL="755651" indent="-377825" lvl="1">
              <a:lnSpc>
                <a:spcPts val="3150"/>
              </a:lnSpc>
              <a:buFont typeface="Arial"/>
              <a:buChar char="•"/>
            </a:pPr>
            <a:r>
              <a:rPr lang="en-US" sz="3500">
                <a:solidFill>
                  <a:srgbClr val="50291C"/>
                </a:solidFill>
                <a:latin typeface="KG Primary Penmanship"/>
                <a:ea typeface="KG Primary Penmanship"/>
                <a:cs typeface="KG Primary Penmanship"/>
                <a:sym typeface="KG Primary Penmanship"/>
              </a:rPr>
              <a:t>Hae-won Jeon</a:t>
            </a:r>
          </a:p>
        </p:txBody>
      </p:sp>
      <p:sp>
        <p:nvSpPr>
          <p:cNvPr name="TextBox 20" id="20"/>
          <p:cNvSpPr txBox="true"/>
          <p:nvPr/>
        </p:nvSpPr>
        <p:spPr>
          <a:xfrm rot="0">
            <a:off x="9079891" y="6339413"/>
            <a:ext cx="3953706" cy="447675"/>
          </a:xfrm>
          <a:prstGeom prst="rect">
            <a:avLst/>
          </a:prstGeom>
        </p:spPr>
        <p:txBody>
          <a:bodyPr anchor="t" rtlCol="false" tIns="0" lIns="0" bIns="0" rIns="0">
            <a:spAutoFit/>
          </a:bodyPr>
          <a:lstStyle/>
          <a:p>
            <a:pPr algn="l" marL="755651" indent="-377825" lvl="1">
              <a:lnSpc>
                <a:spcPts val="3150"/>
              </a:lnSpc>
              <a:buFont typeface="Arial"/>
              <a:buChar char="•"/>
            </a:pPr>
            <a:r>
              <a:rPr lang="en-US" sz="3500">
                <a:solidFill>
                  <a:srgbClr val="50291C"/>
                </a:solidFill>
                <a:latin typeface="KG Primary Penmanship"/>
                <a:ea typeface="KG Primary Penmanship"/>
                <a:cs typeface="KG Primary Penmanship"/>
                <a:sym typeface="KG Primary Penmanship"/>
              </a:rPr>
              <a:t>Hannah Morales</a:t>
            </a:r>
          </a:p>
        </p:txBody>
      </p:sp>
      <p:sp>
        <p:nvSpPr>
          <p:cNvPr name="TextBox 21" id="21"/>
          <p:cNvSpPr txBox="true"/>
          <p:nvPr/>
        </p:nvSpPr>
        <p:spPr>
          <a:xfrm rot="0">
            <a:off x="9079891" y="7244288"/>
            <a:ext cx="3953706" cy="447675"/>
          </a:xfrm>
          <a:prstGeom prst="rect">
            <a:avLst/>
          </a:prstGeom>
        </p:spPr>
        <p:txBody>
          <a:bodyPr anchor="t" rtlCol="false" tIns="0" lIns="0" bIns="0" rIns="0">
            <a:spAutoFit/>
          </a:bodyPr>
          <a:lstStyle/>
          <a:p>
            <a:pPr algn="l" marL="755651" indent="-377825" lvl="1">
              <a:lnSpc>
                <a:spcPts val="3150"/>
              </a:lnSpc>
              <a:buFont typeface="Arial"/>
              <a:buChar char="•"/>
            </a:pPr>
            <a:r>
              <a:rPr lang="en-US" sz="3500">
                <a:solidFill>
                  <a:srgbClr val="50291C"/>
                </a:solidFill>
                <a:latin typeface="KG Primary Penmanship"/>
                <a:ea typeface="KG Primary Penmanship"/>
                <a:cs typeface="KG Primary Penmanship"/>
                <a:sym typeface="KG Primary Penmanship"/>
              </a:rPr>
              <a:t>Harper Russo</a:t>
            </a:r>
          </a:p>
        </p:txBody>
      </p:sp>
      <p:sp>
        <p:nvSpPr>
          <p:cNvPr name="TextBox 22" id="22"/>
          <p:cNvSpPr txBox="true"/>
          <p:nvPr/>
        </p:nvSpPr>
        <p:spPr>
          <a:xfrm rot="0">
            <a:off x="7500103" y="1257300"/>
            <a:ext cx="6588304" cy="752475"/>
          </a:xfrm>
          <a:prstGeom prst="rect">
            <a:avLst/>
          </a:prstGeom>
        </p:spPr>
        <p:txBody>
          <a:bodyPr anchor="t" rtlCol="false" tIns="0" lIns="0" bIns="0" rIns="0">
            <a:spAutoFit/>
          </a:bodyPr>
          <a:lstStyle/>
          <a:p>
            <a:pPr algn="ctr">
              <a:lnSpc>
                <a:spcPts val="5400"/>
              </a:lnSpc>
            </a:pPr>
            <a:r>
              <a:rPr lang="en-US" sz="6000">
                <a:solidFill>
                  <a:srgbClr val="50291C"/>
                </a:solidFill>
                <a:latin typeface="KG Primary Penmanship"/>
                <a:ea typeface="KG Primary Penmanship"/>
                <a:cs typeface="KG Primary Penmanship"/>
                <a:sym typeface="KG Primary Penmanship"/>
              </a:rPr>
              <a:t>OUR TEAM</a:t>
            </a:r>
          </a:p>
        </p:txBody>
      </p:sp>
      <p:sp>
        <p:nvSpPr>
          <p:cNvPr name="TextBox 23" id="23"/>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F5D9"/>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5" id="5"/>
          <p:cNvSpPr/>
          <p:nvPr/>
        </p:nvSpPr>
        <p:spPr>
          <a:xfrm flipH="false" flipV="false" rot="2592102">
            <a:off x="-3628106" y="-2402960"/>
            <a:ext cx="7256212" cy="6863321"/>
          </a:xfrm>
          <a:custGeom>
            <a:avLst/>
            <a:gdLst/>
            <a:ahLst/>
            <a:cxnLst/>
            <a:rect r="r" b="b" t="t" l="l"/>
            <a:pathLst>
              <a:path h="6863321" w="7256212">
                <a:moveTo>
                  <a:pt x="0" y="0"/>
                </a:moveTo>
                <a:lnTo>
                  <a:pt x="7256212" y="0"/>
                </a:lnTo>
                <a:lnTo>
                  <a:pt x="7256212" y="6863320"/>
                </a:lnTo>
                <a:lnTo>
                  <a:pt x="0" y="68633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a:grpSpLocks noChangeAspect="true"/>
          </p:cNvGrpSpPr>
          <p:nvPr/>
        </p:nvGrpSpPr>
        <p:grpSpPr>
          <a:xfrm rot="7897044">
            <a:off x="15053922" y="-6095184"/>
            <a:ext cx="7673339" cy="10444950"/>
            <a:chOff x="0" y="0"/>
            <a:chExt cx="6350000" cy="8643620"/>
          </a:xfrm>
        </p:grpSpPr>
        <p:sp>
          <p:nvSpPr>
            <p:cNvPr name="Freeform 7" id="7"/>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name="Freeform 8" id="8"/>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9" id="9"/>
          <p:cNvSpPr/>
          <p:nvPr/>
        </p:nvSpPr>
        <p:spPr>
          <a:xfrm flipH="false" flipV="true" rot="0">
            <a:off x="15283150" y="808320"/>
            <a:ext cx="2125504" cy="2944653"/>
          </a:xfrm>
          <a:custGeom>
            <a:avLst/>
            <a:gdLst/>
            <a:ahLst/>
            <a:cxnLst/>
            <a:rect r="r" b="b" t="t" l="l"/>
            <a:pathLst>
              <a:path h="2944653" w="2125504">
                <a:moveTo>
                  <a:pt x="0" y="2944653"/>
                </a:moveTo>
                <a:lnTo>
                  <a:pt x="2125504" y="2944653"/>
                </a:lnTo>
                <a:lnTo>
                  <a:pt x="2125504" y="0"/>
                </a:lnTo>
                <a:lnTo>
                  <a:pt x="0" y="0"/>
                </a:lnTo>
                <a:lnTo>
                  <a:pt x="0" y="2944653"/>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189488">
            <a:off x="889330" y="2523204"/>
            <a:ext cx="2388426" cy="2377739"/>
          </a:xfrm>
          <a:custGeom>
            <a:avLst/>
            <a:gdLst/>
            <a:ahLst/>
            <a:cxnLst/>
            <a:rect r="r" b="b" t="t" l="l"/>
            <a:pathLst>
              <a:path h="2377739" w="2388426">
                <a:moveTo>
                  <a:pt x="0" y="0"/>
                </a:moveTo>
                <a:lnTo>
                  <a:pt x="2388425" y="0"/>
                </a:lnTo>
                <a:lnTo>
                  <a:pt x="2388425" y="2377739"/>
                </a:lnTo>
                <a:lnTo>
                  <a:pt x="0" y="2377739"/>
                </a:lnTo>
                <a:lnTo>
                  <a:pt x="0" y="0"/>
                </a:lnTo>
                <a:close/>
              </a:path>
            </a:pathLst>
          </a:custGeom>
          <a:blipFill>
            <a:blip r:embed="rId9"/>
            <a:stretch>
              <a:fillRect l="0" t="0" r="0" b="0"/>
            </a:stretch>
          </a:blipFill>
        </p:spPr>
      </p:sp>
      <p:sp>
        <p:nvSpPr>
          <p:cNvPr name="Freeform 12" id="12"/>
          <p:cNvSpPr/>
          <p:nvPr/>
        </p:nvSpPr>
        <p:spPr>
          <a:xfrm flipH="false" flipV="false" rot="5571265">
            <a:off x="6294824" y="1112397"/>
            <a:ext cx="6933386" cy="9802988"/>
          </a:xfrm>
          <a:custGeom>
            <a:avLst/>
            <a:gdLst/>
            <a:ahLst/>
            <a:cxnLst/>
            <a:rect r="r" b="b" t="t" l="l"/>
            <a:pathLst>
              <a:path h="9802988" w="6933386">
                <a:moveTo>
                  <a:pt x="0" y="0"/>
                </a:moveTo>
                <a:lnTo>
                  <a:pt x="6933386" y="0"/>
                </a:lnTo>
                <a:lnTo>
                  <a:pt x="6933386" y="9802988"/>
                </a:lnTo>
                <a:lnTo>
                  <a:pt x="0" y="98029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5400000">
            <a:off x="5794610" y="1298061"/>
            <a:ext cx="6698780" cy="9471282"/>
          </a:xfrm>
          <a:custGeom>
            <a:avLst/>
            <a:gdLst/>
            <a:ahLst/>
            <a:cxnLst/>
            <a:rect r="r" b="b" t="t" l="l"/>
            <a:pathLst>
              <a:path h="9471282" w="6698780">
                <a:moveTo>
                  <a:pt x="0" y="0"/>
                </a:moveTo>
                <a:lnTo>
                  <a:pt x="6698780" y="0"/>
                </a:lnTo>
                <a:lnTo>
                  <a:pt x="6698780" y="9471282"/>
                </a:lnTo>
                <a:lnTo>
                  <a:pt x="0" y="947128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2083542" y="1028700"/>
            <a:ext cx="2450454" cy="2305181"/>
          </a:xfrm>
          <a:custGeom>
            <a:avLst/>
            <a:gdLst/>
            <a:ahLst/>
            <a:cxnLst/>
            <a:rect r="r" b="b" t="t" l="l"/>
            <a:pathLst>
              <a:path h="2305181" w="2450454">
                <a:moveTo>
                  <a:pt x="0" y="0"/>
                </a:moveTo>
                <a:lnTo>
                  <a:pt x="2450454" y="0"/>
                </a:lnTo>
                <a:lnTo>
                  <a:pt x="2450454" y="2305181"/>
                </a:lnTo>
                <a:lnTo>
                  <a:pt x="0" y="2305181"/>
                </a:lnTo>
                <a:lnTo>
                  <a:pt x="0" y="0"/>
                </a:lnTo>
                <a:close/>
              </a:path>
            </a:pathLst>
          </a:custGeom>
          <a:blipFill>
            <a:blip r:embed="rId14"/>
            <a:stretch>
              <a:fillRect l="0" t="0" r="0" b="0"/>
            </a:stretch>
          </a:blipFill>
        </p:spPr>
      </p:sp>
      <p:sp>
        <p:nvSpPr>
          <p:cNvPr name="Freeform 15" id="15"/>
          <p:cNvSpPr/>
          <p:nvPr/>
        </p:nvSpPr>
        <p:spPr>
          <a:xfrm flipH="false" flipV="false" rot="0">
            <a:off x="414434" y="5235495"/>
            <a:ext cx="917311" cy="898965"/>
          </a:xfrm>
          <a:custGeom>
            <a:avLst/>
            <a:gdLst/>
            <a:ahLst/>
            <a:cxnLst/>
            <a:rect r="r" b="b" t="t" l="l"/>
            <a:pathLst>
              <a:path h="898965" w="917311">
                <a:moveTo>
                  <a:pt x="0" y="0"/>
                </a:moveTo>
                <a:lnTo>
                  <a:pt x="917311" y="0"/>
                </a:lnTo>
                <a:lnTo>
                  <a:pt x="917311" y="898965"/>
                </a:lnTo>
                <a:lnTo>
                  <a:pt x="0" y="89896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6" id="16"/>
          <p:cNvSpPr/>
          <p:nvPr/>
        </p:nvSpPr>
        <p:spPr>
          <a:xfrm flipH="false" flipV="false" rot="0">
            <a:off x="411953" y="808320"/>
            <a:ext cx="1233494" cy="1208824"/>
          </a:xfrm>
          <a:custGeom>
            <a:avLst/>
            <a:gdLst/>
            <a:ahLst/>
            <a:cxnLst/>
            <a:rect r="r" b="b" t="t" l="l"/>
            <a:pathLst>
              <a:path h="1208824" w="1233494">
                <a:moveTo>
                  <a:pt x="0" y="0"/>
                </a:moveTo>
                <a:lnTo>
                  <a:pt x="1233494" y="0"/>
                </a:lnTo>
                <a:lnTo>
                  <a:pt x="1233494" y="1208823"/>
                </a:lnTo>
                <a:lnTo>
                  <a:pt x="0" y="120882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7" id="17"/>
          <p:cNvSpPr txBox="true"/>
          <p:nvPr/>
        </p:nvSpPr>
        <p:spPr>
          <a:xfrm rot="0">
            <a:off x="5613412" y="3838698"/>
            <a:ext cx="7061176" cy="4048125"/>
          </a:xfrm>
          <a:prstGeom prst="rect">
            <a:avLst/>
          </a:prstGeom>
        </p:spPr>
        <p:txBody>
          <a:bodyPr anchor="t" rtlCol="false" tIns="0" lIns="0" bIns="0" rIns="0">
            <a:spAutoFit/>
          </a:bodyPr>
          <a:lstStyle/>
          <a:p>
            <a:pPr algn="ctr">
              <a:lnSpc>
                <a:spcPts val="3150"/>
              </a:lnSpc>
            </a:pPr>
            <a:r>
              <a:rPr lang="en-US" sz="3500">
                <a:solidFill>
                  <a:srgbClr val="2A441E"/>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 Vestibulum ante ipsum primis in faucibus orci luctus et ultrices posuere cubilia curae; Duis leo turpis, laoreet quis vehicula a, interdum id diam. Donec eget est tellus. Phasellus pulvinar ante nisl, bibendum consequat ligula efficitur ac.</a:t>
            </a:r>
          </a:p>
        </p:txBody>
      </p:sp>
      <p:sp>
        <p:nvSpPr>
          <p:cNvPr name="TextBox 18" id="18"/>
          <p:cNvSpPr txBox="true"/>
          <p:nvPr/>
        </p:nvSpPr>
        <p:spPr>
          <a:xfrm rot="0">
            <a:off x="5849848" y="1257300"/>
            <a:ext cx="6588304" cy="752475"/>
          </a:xfrm>
          <a:prstGeom prst="rect">
            <a:avLst/>
          </a:prstGeom>
        </p:spPr>
        <p:txBody>
          <a:bodyPr anchor="t" rtlCol="false" tIns="0" lIns="0" bIns="0" rIns="0">
            <a:spAutoFit/>
          </a:bodyPr>
          <a:lstStyle/>
          <a:p>
            <a:pPr algn="ctr">
              <a:lnSpc>
                <a:spcPts val="5400"/>
              </a:lnSpc>
            </a:pPr>
            <a:r>
              <a:rPr lang="en-US" sz="6000">
                <a:solidFill>
                  <a:srgbClr val="2A441E"/>
                </a:solidFill>
                <a:latin typeface="KG Primary Penmanship"/>
                <a:ea typeface="KG Primary Penmanship"/>
                <a:cs typeface="KG Primary Penmanship"/>
                <a:sym typeface="KG Primary Penmanship"/>
              </a:rPr>
              <a:t>PROJECT OVERVIEW</a:t>
            </a:r>
          </a:p>
        </p:txBody>
      </p:sp>
      <p:sp>
        <p:nvSpPr>
          <p:cNvPr name="TextBox 19" id="19"/>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1D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5" id="5"/>
          <p:cNvSpPr/>
          <p:nvPr/>
        </p:nvSpPr>
        <p:spPr>
          <a:xfrm flipH="false" flipV="false" rot="2592102">
            <a:off x="-3628106" y="-2402960"/>
            <a:ext cx="7256212" cy="6863321"/>
          </a:xfrm>
          <a:custGeom>
            <a:avLst/>
            <a:gdLst/>
            <a:ahLst/>
            <a:cxnLst/>
            <a:rect r="r" b="b" t="t" l="l"/>
            <a:pathLst>
              <a:path h="6863321" w="7256212">
                <a:moveTo>
                  <a:pt x="0" y="0"/>
                </a:moveTo>
                <a:lnTo>
                  <a:pt x="7256212" y="0"/>
                </a:lnTo>
                <a:lnTo>
                  <a:pt x="7256212" y="6863320"/>
                </a:lnTo>
                <a:lnTo>
                  <a:pt x="0" y="68633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a:grpSpLocks noChangeAspect="true"/>
          </p:cNvGrpSpPr>
          <p:nvPr/>
        </p:nvGrpSpPr>
        <p:grpSpPr>
          <a:xfrm rot="7897044">
            <a:off x="15053922" y="-6095184"/>
            <a:ext cx="7673339" cy="10444950"/>
            <a:chOff x="0" y="0"/>
            <a:chExt cx="6350000" cy="8643620"/>
          </a:xfrm>
        </p:grpSpPr>
        <p:sp>
          <p:nvSpPr>
            <p:cNvPr name="Freeform 7" id="7"/>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8" id="8"/>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9" id="9"/>
          <p:cNvSpPr/>
          <p:nvPr/>
        </p:nvSpPr>
        <p:spPr>
          <a:xfrm flipH="false" flipV="true" rot="0">
            <a:off x="15283150" y="808320"/>
            <a:ext cx="2125504" cy="2944653"/>
          </a:xfrm>
          <a:custGeom>
            <a:avLst/>
            <a:gdLst/>
            <a:ahLst/>
            <a:cxnLst/>
            <a:rect r="r" b="b" t="t" l="l"/>
            <a:pathLst>
              <a:path h="2944653" w="2125504">
                <a:moveTo>
                  <a:pt x="0" y="2944653"/>
                </a:moveTo>
                <a:lnTo>
                  <a:pt x="2125504" y="2944653"/>
                </a:lnTo>
                <a:lnTo>
                  <a:pt x="2125504" y="0"/>
                </a:lnTo>
                <a:lnTo>
                  <a:pt x="0" y="0"/>
                </a:lnTo>
                <a:lnTo>
                  <a:pt x="0" y="2944653"/>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5571265">
            <a:off x="6294824" y="1112397"/>
            <a:ext cx="6933386" cy="9802988"/>
          </a:xfrm>
          <a:custGeom>
            <a:avLst/>
            <a:gdLst/>
            <a:ahLst/>
            <a:cxnLst/>
            <a:rect r="r" b="b" t="t" l="l"/>
            <a:pathLst>
              <a:path h="9802988" w="6933386">
                <a:moveTo>
                  <a:pt x="0" y="0"/>
                </a:moveTo>
                <a:lnTo>
                  <a:pt x="6933386" y="0"/>
                </a:lnTo>
                <a:lnTo>
                  <a:pt x="6933386" y="9802988"/>
                </a:lnTo>
                <a:lnTo>
                  <a:pt x="0" y="98029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400000">
            <a:off x="5794610" y="1298061"/>
            <a:ext cx="6698780" cy="9471282"/>
          </a:xfrm>
          <a:custGeom>
            <a:avLst/>
            <a:gdLst/>
            <a:ahLst/>
            <a:cxnLst/>
            <a:rect r="r" b="b" t="t" l="l"/>
            <a:pathLst>
              <a:path h="9471282" w="6698780">
                <a:moveTo>
                  <a:pt x="0" y="0"/>
                </a:moveTo>
                <a:lnTo>
                  <a:pt x="6698780" y="0"/>
                </a:lnTo>
                <a:lnTo>
                  <a:pt x="6698780" y="9471282"/>
                </a:lnTo>
                <a:lnTo>
                  <a:pt x="0" y="947128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570044" y="4565130"/>
            <a:ext cx="917311" cy="898965"/>
          </a:xfrm>
          <a:custGeom>
            <a:avLst/>
            <a:gdLst/>
            <a:ahLst/>
            <a:cxnLst/>
            <a:rect r="r" b="b" t="t" l="l"/>
            <a:pathLst>
              <a:path h="898965" w="917311">
                <a:moveTo>
                  <a:pt x="0" y="0"/>
                </a:moveTo>
                <a:lnTo>
                  <a:pt x="917312" y="0"/>
                </a:lnTo>
                <a:lnTo>
                  <a:pt x="917312" y="898965"/>
                </a:lnTo>
                <a:lnTo>
                  <a:pt x="0" y="898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0">
            <a:off x="3684299" y="586838"/>
            <a:ext cx="1233494" cy="1208824"/>
          </a:xfrm>
          <a:custGeom>
            <a:avLst/>
            <a:gdLst/>
            <a:ahLst/>
            <a:cxnLst/>
            <a:rect r="r" b="b" t="t" l="l"/>
            <a:pathLst>
              <a:path h="1208824" w="1233494">
                <a:moveTo>
                  <a:pt x="0" y="0"/>
                </a:moveTo>
                <a:lnTo>
                  <a:pt x="1233494" y="0"/>
                </a:lnTo>
                <a:lnTo>
                  <a:pt x="1233494" y="1208824"/>
                </a:lnTo>
                <a:lnTo>
                  <a:pt x="0" y="120882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true" flipV="false" rot="908976">
            <a:off x="303691" y="726073"/>
            <a:ext cx="3647467" cy="3162677"/>
          </a:xfrm>
          <a:custGeom>
            <a:avLst/>
            <a:gdLst/>
            <a:ahLst/>
            <a:cxnLst/>
            <a:rect r="r" b="b" t="t" l="l"/>
            <a:pathLst>
              <a:path h="3162677" w="3647467">
                <a:moveTo>
                  <a:pt x="3647468" y="0"/>
                </a:moveTo>
                <a:lnTo>
                  <a:pt x="0" y="0"/>
                </a:lnTo>
                <a:lnTo>
                  <a:pt x="0" y="3162678"/>
                </a:lnTo>
                <a:lnTo>
                  <a:pt x="3647468" y="3162678"/>
                </a:lnTo>
                <a:lnTo>
                  <a:pt x="3647468" y="0"/>
                </a:lnTo>
                <a:close/>
              </a:path>
            </a:pathLst>
          </a:custGeom>
          <a:blipFill>
            <a:blip r:embed="rId15"/>
            <a:stretch>
              <a:fillRect l="0" t="0" r="0" b="0"/>
            </a:stretch>
          </a:blipFill>
        </p:spPr>
      </p:sp>
      <p:sp>
        <p:nvSpPr>
          <p:cNvPr name="Freeform 16" id="16"/>
          <p:cNvSpPr/>
          <p:nvPr/>
        </p:nvSpPr>
        <p:spPr>
          <a:xfrm flipH="false" flipV="false" rot="-1148121">
            <a:off x="13415939" y="5406687"/>
            <a:ext cx="2355106" cy="1867403"/>
          </a:xfrm>
          <a:custGeom>
            <a:avLst/>
            <a:gdLst/>
            <a:ahLst/>
            <a:cxnLst/>
            <a:rect r="r" b="b" t="t" l="l"/>
            <a:pathLst>
              <a:path h="1867403" w="2355106">
                <a:moveTo>
                  <a:pt x="0" y="0"/>
                </a:moveTo>
                <a:lnTo>
                  <a:pt x="2355106" y="0"/>
                </a:lnTo>
                <a:lnTo>
                  <a:pt x="2355106" y="1867404"/>
                </a:lnTo>
                <a:lnTo>
                  <a:pt x="0" y="1867404"/>
                </a:lnTo>
                <a:lnTo>
                  <a:pt x="0" y="0"/>
                </a:lnTo>
                <a:close/>
              </a:path>
            </a:pathLst>
          </a:custGeom>
          <a:blipFill>
            <a:blip r:embed="rId16"/>
            <a:stretch>
              <a:fillRect l="0" t="0" r="0" b="0"/>
            </a:stretch>
          </a:blipFill>
        </p:spPr>
      </p:sp>
      <p:sp>
        <p:nvSpPr>
          <p:cNvPr name="TextBox 17" id="17"/>
          <p:cNvSpPr txBox="true"/>
          <p:nvPr/>
        </p:nvSpPr>
        <p:spPr>
          <a:xfrm rot="0">
            <a:off x="5613412" y="6452914"/>
            <a:ext cx="7061176" cy="2047875"/>
          </a:xfrm>
          <a:prstGeom prst="rect">
            <a:avLst/>
          </a:prstGeom>
        </p:spPr>
        <p:txBody>
          <a:bodyPr anchor="t" rtlCol="false" tIns="0" lIns="0" bIns="0" rIns="0">
            <a:spAutoFit/>
          </a:bodyPr>
          <a:lstStyle/>
          <a:p>
            <a:pPr algn="ctr">
              <a:lnSpc>
                <a:spcPts val="3150"/>
              </a:lnSpc>
            </a:pPr>
            <a:r>
              <a:rPr lang="en-US" sz="3500">
                <a:solidFill>
                  <a:srgbClr val="2A441E"/>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a:t>
            </a:r>
          </a:p>
        </p:txBody>
      </p:sp>
      <p:sp>
        <p:nvSpPr>
          <p:cNvPr name="TextBox 18" id="18"/>
          <p:cNvSpPr txBox="true"/>
          <p:nvPr/>
        </p:nvSpPr>
        <p:spPr>
          <a:xfrm rot="0">
            <a:off x="5613412" y="3838698"/>
            <a:ext cx="7061176" cy="2047875"/>
          </a:xfrm>
          <a:prstGeom prst="rect">
            <a:avLst/>
          </a:prstGeom>
        </p:spPr>
        <p:txBody>
          <a:bodyPr anchor="t" rtlCol="false" tIns="0" lIns="0" bIns="0" rIns="0">
            <a:spAutoFit/>
          </a:bodyPr>
          <a:lstStyle/>
          <a:p>
            <a:pPr algn="ctr">
              <a:lnSpc>
                <a:spcPts val="3150"/>
              </a:lnSpc>
            </a:pPr>
            <a:r>
              <a:rPr lang="en-US" sz="3500">
                <a:solidFill>
                  <a:srgbClr val="2A441E"/>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a:t>
            </a:r>
          </a:p>
        </p:txBody>
      </p:sp>
      <p:sp>
        <p:nvSpPr>
          <p:cNvPr name="TextBox 19" id="19"/>
          <p:cNvSpPr txBox="true"/>
          <p:nvPr/>
        </p:nvSpPr>
        <p:spPr>
          <a:xfrm rot="0">
            <a:off x="5849848" y="1257300"/>
            <a:ext cx="6588304" cy="752475"/>
          </a:xfrm>
          <a:prstGeom prst="rect">
            <a:avLst/>
          </a:prstGeom>
        </p:spPr>
        <p:txBody>
          <a:bodyPr anchor="t" rtlCol="false" tIns="0" lIns="0" bIns="0" rIns="0">
            <a:spAutoFit/>
          </a:bodyPr>
          <a:lstStyle/>
          <a:p>
            <a:pPr algn="ctr">
              <a:lnSpc>
                <a:spcPts val="5400"/>
              </a:lnSpc>
            </a:pPr>
            <a:r>
              <a:rPr lang="en-US" sz="6000">
                <a:solidFill>
                  <a:srgbClr val="50291C"/>
                </a:solidFill>
                <a:latin typeface="KG Primary Penmanship"/>
                <a:ea typeface="KG Primary Penmanship"/>
                <a:cs typeface="KG Primary Penmanship"/>
                <a:sym typeface="KG Primary Penmanship"/>
              </a:rPr>
              <a:t>BACKGROUND</a:t>
            </a:r>
          </a:p>
        </p:txBody>
      </p:sp>
      <p:sp>
        <p:nvSpPr>
          <p:cNvPr name="TextBox 20" id="20"/>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4F2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5" id="5"/>
          <p:cNvSpPr/>
          <p:nvPr/>
        </p:nvSpPr>
        <p:spPr>
          <a:xfrm flipH="false" flipV="false" rot="4251259">
            <a:off x="-1831565" y="-3431660"/>
            <a:ext cx="7256212" cy="6863321"/>
          </a:xfrm>
          <a:custGeom>
            <a:avLst/>
            <a:gdLst/>
            <a:ahLst/>
            <a:cxnLst/>
            <a:rect r="r" b="b" t="t" l="l"/>
            <a:pathLst>
              <a:path h="6863321" w="7256212">
                <a:moveTo>
                  <a:pt x="0" y="0"/>
                </a:moveTo>
                <a:lnTo>
                  <a:pt x="7256212" y="0"/>
                </a:lnTo>
                <a:lnTo>
                  <a:pt x="7256212" y="6863320"/>
                </a:lnTo>
                <a:lnTo>
                  <a:pt x="0" y="68633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a:grpSpLocks noChangeAspect="true"/>
          </p:cNvGrpSpPr>
          <p:nvPr/>
        </p:nvGrpSpPr>
        <p:grpSpPr>
          <a:xfrm rot="7897044">
            <a:off x="15053922" y="-6095184"/>
            <a:ext cx="7673339" cy="10444950"/>
            <a:chOff x="0" y="0"/>
            <a:chExt cx="6350000" cy="8643620"/>
          </a:xfrm>
        </p:grpSpPr>
        <p:sp>
          <p:nvSpPr>
            <p:cNvPr name="Freeform 7" id="7"/>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name="Freeform 8" id="8"/>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9" id="9"/>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362027" y="4244535"/>
            <a:ext cx="917311" cy="898965"/>
          </a:xfrm>
          <a:custGeom>
            <a:avLst/>
            <a:gdLst/>
            <a:ahLst/>
            <a:cxnLst/>
            <a:rect r="r" b="b" t="t" l="l"/>
            <a:pathLst>
              <a:path h="898965" w="917311">
                <a:moveTo>
                  <a:pt x="0" y="0"/>
                </a:moveTo>
                <a:lnTo>
                  <a:pt x="917311" y="0"/>
                </a:lnTo>
                <a:lnTo>
                  <a:pt x="917311" y="898965"/>
                </a:lnTo>
                <a:lnTo>
                  <a:pt x="0" y="898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527860" y="1962150"/>
            <a:ext cx="1123180" cy="1100716"/>
          </a:xfrm>
          <a:custGeom>
            <a:avLst/>
            <a:gdLst/>
            <a:ahLst/>
            <a:cxnLst/>
            <a:rect r="r" b="b" t="t" l="l"/>
            <a:pathLst>
              <a:path h="1100716" w="1123180">
                <a:moveTo>
                  <a:pt x="0" y="0"/>
                </a:moveTo>
                <a:lnTo>
                  <a:pt x="1123180" y="0"/>
                </a:lnTo>
                <a:lnTo>
                  <a:pt x="1123180" y="1100716"/>
                </a:lnTo>
                <a:lnTo>
                  <a:pt x="0" y="11007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6130605">
            <a:off x="565121" y="1500624"/>
            <a:ext cx="2046806" cy="2067787"/>
          </a:xfrm>
          <a:custGeom>
            <a:avLst/>
            <a:gdLst/>
            <a:ahLst/>
            <a:cxnLst/>
            <a:rect r="r" b="b" t="t" l="l"/>
            <a:pathLst>
              <a:path h="2067787" w="2046806">
                <a:moveTo>
                  <a:pt x="0" y="0"/>
                </a:moveTo>
                <a:lnTo>
                  <a:pt x="2046805" y="0"/>
                </a:lnTo>
                <a:lnTo>
                  <a:pt x="2046805" y="2067787"/>
                </a:lnTo>
                <a:lnTo>
                  <a:pt x="0" y="2067787"/>
                </a:lnTo>
                <a:lnTo>
                  <a:pt x="0" y="0"/>
                </a:lnTo>
                <a:close/>
              </a:path>
            </a:pathLst>
          </a:custGeom>
          <a:blipFill>
            <a:blip r:embed="rId9"/>
            <a:stretch>
              <a:fillRect l="0" t="0" r="0" b="0"/>
            </a:stretch>
          </a:blipFill>
        </p:spPr>
      </p:sp>
      <p:sp>
        <p:nvSpPr>
          <p:cNvPr name="Freeform 13" id="13"/>
          <p:cNvSpPr/>
          <p:nvPr/>
        </p:nvSpPr>
        <p:spPr>
          <a:xfrm flipH="false" flipV="false" rot="0">
            <a:off x="1984253" y="512556"/>
            <a:ext cx="2025020" cy="1984787"/>
          </a:xfrm>
          <a:custGeom>
            <a:avLst/>
            <a:gdLst/>
            <a:ahLst/>
            <a:cxnLst/>
            <a:rect r="r" b="b" t="t" l="l"/>
            <a:pathLst>
              <a:path h="1984787" w="2025020">
                <a:moveTo>
                  <a:pt x="0" y="0"/>
                </a:moveTo>
                <a:lnTo>
                  <a:pt x="2025019" y="0"/>
                </a:lnTo>
                <a:lnTo>
                  <a:pt x="2025019" y="1984788"/>
                </a:lnTo>
                <a:lnTo>
                  <a:pt x="0" y="1984788"/>
                </a:lnTo>
                <a:lnTo>
                  <a:pt x="0" y="0"/>
                </a:lnTo>
                <a:close/>
              </a:path>
            </a:pathLst>
          </a:custGeom>
          <a:blipFill>
            <a:blip r:embed="rId10"/>
            <a:stretch>
              <a:fillRect l="0" t="0" r="0" b="0"/>
            </a:stretch>
          </a:blipFill>
        </p:spPr>
      </p:sp>
      <p:sp>
        <p:nvSpPr>
          <p:cNvPr name="Freeform 14" id="14"/>
          <p:cNvSpPr/>
          <p:nvPr/>
        </p:nvSpPr>
        <p:spPr>
          <a:xfrm flipH="false" flipV="false" rot="0">
            <a:off x="1643874" y="3723669"/>
            <a:ext cx="7315200" cy="4030010"/>
          </a:xfrm>
          <a:custGeom>
            <a:avLst/>
            <a:gdLst/>
            <a:ahLst/>
            <a:cxnLst/>
            <a:rect r="r" b="b" t="t" l="l"/>
            <a:pathLst>
              <a:path h="4030010" w="7315200">
                <a:moveTo>
                  <a:pt x="0" y="0"/>
                </a:moveTo>
                <a:lnTo>
                  <a:pt x="7315200" y="0"/>
                </a:lnTo>
                <a:lnTo>
                  <a:pt x="7315200" y="4030010"/>
                </a:lnTo>
                <a:lnTo>
                  <a:pt x="0" y="40300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9328926" y="3723669"/>
            <a:ext cx="7315200" cy="4030010"/>
          </a:xfrm>
          <a:custGeom>
            <a:avLst/>
            <a:gdLst/>
            <a:ahLst/>
            <a:cxnLst/>
            <a:rect r="r" b="b" t="t" l="l"/>
            <a:pathLst>
              <a:path h="4030010" w="7315200">
                <a:moveTo>
                  <a:pt x="0" y="0"/>
                </a:moveTo>
                <a:lnTo>
                  <a:pt x="7315200" y="0"/>
                </a:lnTo>
                <a:lnTo>
                  <a:pt x="7315200" y="4030010"/>
                </a:lnTo>
                <a:lnTo>
                  <a:pt x="0" y="40300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true" rot="0">
            <a:off x="14831583" y="190351"/>
            <a:ext cx="2202256" cy="3050985"/>
          </a:xfrm>
          <a:custGeom>
            <a:avLst/>
            <a:gdLst/>
            <a:ahLst/>
            <a:cxnLst/>
            <a:rect r="r" b="b" t="t" l="l"/>
            <a:pathLst>
              <a:path h="3050985" w="2202256">
                <a:moveTo>
                  <a:pt x="0" y="3050985"/>
                </a:moveTo>
                <a:lnTo>
                  <a:pt x="2202256" y="3050985"/>
                </a:lnTo>
                <a:lnTo>
                  <a:pt x="2202256" y="0"/>
                </a:lnTo>
                <a:lnTo>
                  <a:pt x="0" y="0"/>
                </a:lnTo>
                <a:lnTo>
                  <a:pt x="0" y="3050985"/>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7546027" y="8611136"/>
            <a:ext cx="3195946" cy="1133108"/>
          </a:xfrm>
          <a:custGeom>
            <a:avLst/>
            <a:gdLst/>
            <a:ahLst/>
            <a:cxnLst/>
            <a:rect r="r" b="b" t="t" l="l"/>
            <a:pathLst>
              <a:path h="1133108" w="3195946">
                <a:moveTo>
                  <a:pt x="0" y="0"/>
                </a:moveTo>
                <a:lnTo>
                  <a:pt x="3195946" y="0"/>
                </a:lnTo>
                <a:lnTo>
                  <a:pt x="3195946" y="1133108"/>
                </a:lnTo>
                <a:lnTo>
                  <a:pt x="0" y="113310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8" id="18"/>
          <p:cNvSpPr txBox="true"/>
          <p:nvPr/>
        </p:nvSpPr>
        <p:spPr>
          <a:xfrm rot="0">
            <a:off x="2159486" y="4557574"/>
            <a:ext cx="6032756" cy="2447925"/>
          </a:xfrm>
          <a:prstGeom prst="rect">
            <a:avLst/>
          </a:prstGeom>
        </p:spPr>
        <p:txBody>
          <a:bodyPr anchor="t" rtlCol="false" tIns="0" lIns="0" bIns="0" rIns="0">
            <a:spAutoFit/>
          </a:bodyPr>
          <a:lstStyle/>
          <a:p>
            <a:pPr algn="ctr">
              <a:lnSpc>
                <a:spcPts val="3150"/>
              </a:lnSpc>
            </a:pPr>
            <a:r>
              <a:rPr lang="en-US" sz="3500">
                <a:solidFill>
                  <a:srgbClr val="383C82"/>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a:t>
            </a:r>
          </a:p>
        </p:txBody>
      </p:sp>
      <p:sp>
        <p:nvSpPr>
          <p:cNvPr name="TextBox 19" id="19"/>
          <p:cNvSpPr txBox="true"/>
          <p:nvPr/>
        </p:nvSpPr>
        <p:spPr>
          <a:xfrm rot="0">
            <a:off x="9844539" y="4557574"/>
            <a:ext cx="6032756" cy="2447925"/>
          </a:xfrm>
          <a:prstGeom prst="rect">
            <a:avLst/>
          </a:prstGeom>
        </p:spPr>
        <p:txBody>
          <a:bodyPr anchor="t" rtlCol="false" tIns="0" lIns="0" bIns="0" rIns="0">
            <a:spAutoFit/>
          </a:bodyPr>
          <a:lstStyle/>
          <a:p>
            <a:pPr algn="ctr">
              <a:lnSpc>
                <a:spcPts val="3150"/>
              </a:lnSpc>
            </a:pPr>
            <a:r>
              <a:rPr lang="en-US" sz="3500">
                <a:solidFill>
                  <a:srgbClr val="383C82"/>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a:t>
            </a:r>
          </a:p>
        </p:txBody>
      </p:sp>
      <p:sp>
        <p:nvSpPr>
          <p:cNvPr name="TextBox 20" id="20"/>
          <p:cNvSpPr txBox="true"/>
          <p:nvPr/>
        </p:nvSpPr>
        <p:spPr>
          <a:xfrm rot="0">
            <a:off x="5849848" y="1257300"/>
            <a:ext cx="6588304" cy="752475"/>
          </a:xfrm>
          <a:prstGeom prst="rect">
            <a:avLst/>
          </a:prstGeom>
        </p:spPr>
        <p:txBody>
          <a:bodyPr anchor="t" rtlCol="false" tIns="0" lIns="0" bIns="0" rIns="0">
            <a:spAutoFit/>
          </a:bodyPr>
          <a:lstStyle/>
          <a:p>
            <a:pPr algn="ctr">
              <a:lnSpc>
                <a:spcPts val="5400"/>
              </a:lnSpc>
            </a:pPr>
            <a:r>
              <a:rPr lang="en-US" sz="6000">
                <a:solidFill>
                  <a:srgbClr val="383C82"/>
                </a:solidFill>
                <a:latin typeface="KG Primary Penmanship"/>
                <a:ea typeface="KG Primary Penmanship"/>
                <a:cs typeface="KG Primary Penmanship"/>
                <a:sym typeface="KG Primary Penmanship"/>
              </a:rPr>
              <a:t>OBJECTIVES</a:t>
            </a:r>
          </a:p>
        </p:txBody>
      </p:sp>
      <p:sp>
        <p:nvSpPr>
          <p:cNvPr name="TextBox 21" id="21"/>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F5D9"/>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grpSp>
        <p:nvGrpSpPr>
          <p:cNvPr name="Group 5" id="5"/>
          <p:cNvGrpSpPr>
            <a:grpSpLocks noChangeAspect="true"/>
          </p:cNvGrpSpPr>
          <p:nvPr/>
        </p:nvGrpSpPr>
        <p:grpSpPr>
          <a:xfrm rot="7897044">
            <a:off x="15053922" y="-6095184"/>
            <a:ext cx="7673339" cy="10444950"/>
            <a:chOff x="0" y="0"/>
            <a:chExt cx="6350000" cy="8643620"/>
          </a:xfrm>
        </p:grpSpPr>
        <p:sp>
          <p:nvSpPr>
            <p:cNvPr name="Freeform 6" id="6"/>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name="Freeform 7" id="7"/>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8" id="8"/>
          <p:cNvSpPr/>
          <p:nvPr/>
        </p:nvSpPr>
        <p:spPr>
          <a:xfrm flipH="false" flipV="true" rot="0">
            <a:off x="15283150" y="808320"/>
            <a:ext cx="2125504" cy="2944653"/>
          </a:xfrm>
          <a:custGeom>
            <a:avLst/>
            <a:gdLst/>
            <a:ahLst/>
            <a:cxnLst/>
            <a:rect r="r" b="b" t="t" l="l"/>
            <a:pathLst>
              <a:path h="2944653" w="2125504">
                <a:moveTo>
                  <a:pt x="0" y="2944653"/>
                </a:moveTo>
                <a:lnTo>
                  <a:pt x="2125504" y="2944653"/>
                </a:lnTo>
                <a:lnTo>
                  <a:pt x="2125504" y="0"/>
                </a:lnTo>
                <a:lnTo>
                  <a:pt x="0" y="0"/>
                </a:lnTo>
                <a:lnTo>
                  <a:pt x="0" y="2944653"/>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6896600" y="9018346"/>
            <a:ext cx="917311" cy="898965"/>
          </a:xfrm>
          <a:custGeom>
            <a:avLst/>
            <a:gdLst/>
            <a:ahLst/>
            <a:cxnLst/>
            <a:rect r="r" b="b" t="t" l="l"/>
            <a:pathLst>
              <a:path h="898965" w="917311">
                <a:moveTo>
                  <a:pt x="0" y="0"/>
                </a:moveTo>
                <a:lnTo>
                  <a:pt x="917311" y="0"/>
                </a:lnTo>
                <a:lnTo>
                  <a:pt x="917311" y="898964"/>
                </a:lnTo>
                <a:lnTo>
                  <a:pt x="0" y="8989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2592102">
            <a:off x="-2211539" y="-3788186"/>
            <a:ext cx="7256212" cy="6863321"/>
          </a:xfrm>
          <a:custGeom>
            <a:avLst/>
            <a:gdLst/>
            <a:ahLst/>
            <a:cxnLst/>
            <a:rect r="r" b="b" t="t" l="l"/>
            <a:pathLst>
              <a:path h="6863321" w="7256212">
                <a:moveTo>
                  <a:pt x="0" y="0"/>
                </a:moveTo>
                <a:lnTo>
                  <a:pt x="7256212" y="0"/>
                </a:lnTo>
                <a:lnTo>
                  <a:pt x="7256212" y="6863321"/>
                </a:lnTo>
                <a:lnTo>
                  <a:pt x="0" y="686332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028700" y="3042486"/>
            <a:ext cx="7518659" cy="4142098"/>
          </a:xfrm>
          <a:custGeom>
            <a:avLst/>
            <a:gdLst/>
            <a:ahLst/>
            <a:cxnLst/>
            <a:rect r="r" b="b" t="t" l="l"/>
            <a:pathLst>
              <a:path h="4142098" w="7518659">
                <a:moveTo>
                  <a:pt x="0" y="0"/>
                </a:moveTo>
                <a:lnTo>
                  <a:pt x="7518659" y="0"/>
                </a:lnTo>
                <a:lnTo>
                  <a:pt x="7518659" y="4142098"/>
                </a:lnTo>
                <a:lnTo>
                  <a:pt x="0" y="414209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9144000" y="4093914"/>
            <a:ext cx="7518659" cy="4142098"/>
          </a:xfrm>
          <a:custGeom>
            <a:avLst/>
            <a:gdLst/>
            <a:ahLst/>
            <a:cxnLst/>
            <a:rect r="r" b="b" t="t" l="l"/>
            <a:pathLst>
              <a:path h="4142098" w="7518659">
                <a:moveTo>
                  <a:pt x="0" y="0"/>
                </a:moveTo>
                <a:lnTo>
                  <a:pt x="7518659" y="0"/>
                </a:lnTo>
                <a:lnTo>
                  <a:pt x="7518659" y="4142098"/>
                </a:lnTo>
                <a:lnTo>
                  <a:pt x="0" y="414209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1136038">
            <a:off x="8068670" y="7281722"/>
            <a:ext cx="2028859" cy="1908579"/>
          </a:xfrm>
          <a:custGeom>
            <a:avLst/>
            <a:gdLst/>
            <a:ahLst/>
            <a:cxnLst/>
            <a:rect r="r" b="b" t="t" l="l"/>
            <a:pathLst>
              <a:path h="1908579" w="2028859">
                <a:moveTo>
                  <a:pt x="0" y="0"/>
                </a:moveTo>
                <a:lnTo>
                  <a:pt x="2028859" y="0"/>
                </a:lnTo>
                <a:lnTo>
                  <a:pt x="2028859" y="1908579"/>
                </a:lnTo>
                <a:lnTo>
                  <a:pt x="0" y="1908579"/>
                </a:lnTo>
                <a:lnTo>
                  <a:pt x="0" y="0"/>
                </a:lnTo>
                <a:close/>
              </a:path>
            </a:pathLst>
          </a:custGeom>
          <a:blipFill>
            <a:blip r:embed="rId13"/>
            <a:stretch>
              <a:fillRect l="0" t="0" r="0" b="0"/>
            </a:stretch>
          </a:blipFill>
        </p:spPr>
      </p:sp>
      <p:sp>
        <p:nvSpPr>
          <p:cNvPr name="Freeform 15" id="15"/>
          <p:cNvSpPr/>
          <p:nvPr/>
        </p:nvSpPr>
        <p:spPr>
          <a:xfrm flipH="false" flipV="false" rot="-2318316">
            <a:off x="97820" y="1706775"/>
            <a:ext cx="2062323" cy="2053095"/>
          </a:xfrm>
          <a:custGeom>
            <a:avLst/>
            <a:gdLst/>
            <a:ahLst/>
            <a:cxnLst/>
            <a:rect r="r" b="b" t="t" l="l"/>
            <a:pathLst>
              <a:path h="2053095" w="2062323">
                <a:moveTo>
                  <a:pt x="0" y="0"/>
                </a:moveTo>
                <a:lnTo>
                  <a:pt x="2062323" y="0"/>
                </a:lnTo>
                <a:lnTo>
                  <a:pt x="2062323" y="2053095"/>
                </a:lnTo>
                <a:lnTo>
                  <a:pt x="0" y="2053095"/>
                </a:lnTo>
                <a:lnTo>
                  <a:pt x="0" y="0"/>
                </a:lnTo>
                <a:close/>
              </a:path>
            </a:pathLst>
          </a:custGeom>
          <a:blipFill>
            <a:blip r:embed="rId14"/>
            <a:stretch>
              <a:fillRect l="0" t="0" r="0" b="0"/>
            </a:stretch>
          </a:blipFill>
        </p:spPr>
      </p:sp>
      <p:sp>
        <p:nvSpPr>
          <p:cNvPr name="Freeform 16" id="16"/>
          <p:cNvSpPr/>
          <p:nvPr/>
        </p:nvSpPr>
        <p:spPr>
          <a:xfrm flipH="false" flipV="false" rot="0">
            <a:off x="2575404" y="1287623"/>
            <a:ext cx="917311" cy="898965"/>
          </a:xfrm>
          <a:custGeom>
            <a:avLst/>
            <a:gdLst/>
            <a:ahLst/>
            <a:cxnLst/>
            <a:rect r="r" b="b" t="t" l="l"/>
            <a:pathLst>
              <a:path h="898965" w="917311">
                <a:moveTo>
                  <a:pt x="0" y="0"/>
                </a:moveTo>
                <a:lnTo>
                  <a:pt x="917311" y="0"/>
                </a:lnTo>
                <a:lnTo>
                  <a:pt x="917311" y="898965"/>
                </a:lnTo>
                <a:lnTo>
                  <a:pt x="0" y="898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1416567" y="4133850"/>
            <a:ext cx="6397344" cy="2095500"/>
          </a:xfrm>
          <a:prstGeom prst="rect">
            <a:avLst/>
          </a:prstGeom>
        </p:spPr>
        <p:txBody>
          <a:bodyPr anchor="t" rtlCol="false" tIns="0" lIns="0" bIns="0" rIns="0">
            <a:spAutoFit/>
          </a:bodyPr>
          <a:lstStyle/>
          <a:p>
            <a:pPr algn="ctr">
              <a:lnSpc>
                <a:spcPts val="2700"/>
              </a:lnSpc>
            </a:pPr>
            <a:r>
              <a:rPr lang="en-US" sz="3000">
                <a:solidFill>
                  <a:srgbClr val="2A441E"/>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 Vestibulum ante ipsum primis in faucibus orci luctus et ultrices posuere cubilia curae.</a:t>
            </a:r>
          </a:p>
        </p:txBody>
      </p:sp>
      <p:sp>
        <p:nvSpPr>
          <p:cNvPr name="TextBox 18" id="18"/>
          <p:cNvSpPr txBox="true"/>
          <p:nvPr/>
        </p:nvSpPr>
        <p:spPr>
          <a:xfrm rot="0">
            <a:off x="5849848" y="1257300"/>
            <a:ext cx="6588304" cy="752475"/>
          </a:xfrm>
          <a:prstGeom prst="rect">
            <a:avLst/>
          </a:prstGeom>
        </p:spPr>
        <p:txBody>
          <a:bodyPr anchor="t" rtlCol="false" tIns="0" lIns="0" bIns="0" rIns="0">
            <a:spAutoFit/>
          </a:bodyPr>
          <a:lstStyle/>
          <a:p>
            <a:pPr algn="ctr">
              <a:lnSpc>
                <a:spcPts val="5400"/>
              </a:lnSpc>
            </a:pPr>
            <a:r>
              <a:rPr lang="en-US" sz="6000">
                <a:solidFill>
                  <a:srgbClr val="2A441E"/>
                </a:solidFill>
                <a:latin typeface="KG Primary Penmanship"/>
                <a:ea typeface="KG Primary Penmanship"/>
                <a:cs typeface="KG Primary Penmanship"/>
                <a:sym typeface="KG Primary Penmanship"/>
              </a:rPr>
              <a:t>METHODOLOGY</a:t>
            </a:r>
          </a:p>
        </p:txBody>
      </p:sp>
      <p:sp>
        <p:nvSpPr>
          <p:cNvPr name="TextBox 19" id="19"/>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05</a:t>
            </a:r>
          </a:p>
        </p:txBody>
      </p:sp>
      <p:sp>
        <p:nvSpPr>
          <p:cNvPr name="TextBox 20" id="20"/>
          <p:cNvSpPr txBox="true"/>
          <p:nvPr/>
        </p:nvSpPr>
        <p:spPr>
          <a:xfrm rot="0">
            <a:off x="9531867" y="5185278"/>
            <a:ext cx="6397344" cy="2095500"/>
          </a:xfrm>
          <a:prstGeom prst="rect">
            <a:avLst/>
          </a:prstGeom>
        </p:spPr>
        <p:txBody>
          <a:bodyPr anchor="t" rtlCol="false" tIns="0" lIns="0" bIns="0" rIns="0">
            <a:spAutoFit/>
          </a:bodyPr>
          <a:lstStyle/>
          <a:p>
            <a:pPr algn="ctr">
              <a:lnSpc>
                <a:spcPts val="2700"/>
              </a:lnSpc>
            </a:pPr>
            <a:r>
              <a:rPr lang="en-US" sz="3000">
                <a:solidFill>
                  <a:srgbClr val="2A441E"/>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 Vestibulum ante ipsum primis in faucibus orci luctus et ultrices posuere cubilia curae.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1D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5" id="5"/>
          <p:cNvSpPr/>
          <p:nvPr/>
        </p:nvSpPr>
        <p:spPr>
          <a:xfrm flipH="false" flipV="false" rot="5400000">
            <a:off x="6292677" y="8499399"/>
            <a:ext cx="5961179" cy="5638408"/>
          </a:xfrm>
          <a:custGeom>
            <a:avLst/>
            <a:gdLst/>
            <a:ahLst/>
            <a:cxnLst/>
            <a:rect r="r" b="b" t="t" l="l"/>
            <a:pathLst>
              <a:path h="5638408" w="5961179">
                <a:moveTo>
                  <a:pt x="0" y="0"/>
                </a:moveTo>
                <a:lnTo>
                  <a:pt x="5961179" y="0"/>
                </a:lnTo>
                <a:lnTo>
                  <a:pt x="5961179" y="5638408"/>
                </a:lnTo>
                <a:lnTo>
                  <a:pt x="0" y="56384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571265">
            <a:off x="2008473" y="3468203"/>
            <a:ext cx="3600991" cy="5091376"/>
          </a:xfrm>
          <a:custGeom>
            <a:avLst/>
            <a:gdLst/>
            <a:ahLst/>
            <a:cxnLst/>
            <a:rect r="r" b="b" t="t" l="l"/>
            <a:pathLst>
              <a:path h="5091376" w="3600991">
                <a:moveTo>
                  <a:pt x="0" y="0"/>
                </a:moveTo>
                <a:lnTo>
                  <a:pt x="3600991" y="0"/>
                </a:lnTo>
                <a:lnTo>
                  <a:pt x="3600991" y="5091376"/>
                </a:lnTo>
                <a:lnTo>
                  <a:pt x="0" y="50913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748677" y="3564632"/>
            <a:ext cx="3479144" cy="4919098"/>
          </a:xfrm>
          <a:custGeom>
            <a:avLst/>
            <a:gdLst/>
            <a:ahLst/>
            <a:cxnLst/>
            <a:rect r="r" b="b" t="t" l="l"/>
            <a:pathLst>
              <a:path h="4919098" w="3479144">
                <a:moveTo>
                  <a:pt x="0" y="0"/>
                </a:moveTo>
                <a:lnTo>
                  <a:pt x="3479144" y="0"/>
                </a:lnTo>
                <a:lnTo>
                  <a:pt x="3479144" y="4919097"/>
                </a:lnTo>
                <a:lnTo>
                  <a:pt x="0" y="49190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5571265">
            <a:off x="7546809" y="2019442"/>
            <a:ext cx="3600991" cy="5091376"/>
          </a:xfrm>
          <a:custGeom>
            <a:avLst/>
            <a:gdLst/>
            <a:ahLst/>
            <a:cxnLst/>
            <a:rect r="r" b="b" t="t" l="l"/>
            <a:pathLst>
              <a:path h="5091376" w="3600991">
                <a:moveTo>
                  <a:pt x="0" y="0"/>
                </a:moveTo>
                <a:lnTo>
                  <a:pt x="3600991" y="0"/>
                </a:lnTo>
                <a:lnTo>
                  <a:pt x="3600991" y="5091376"/>
                </a:lnTo>
                <a:lnTo>
                  <a:pt x="0" y="50913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7287013" y="2115870"/>
            <a:ext cx="3479144" cy="4919098"/>
          </a:xfrm>
          <a:custGeom>
            <a:avLst/>
            <a:gdLst/>
            <a:ahLst/>
            <a:cxnLst/>
            <a:rect r="r" b="b" t="t" l="l"/>
            <a:pathLst>
              <a:path h="4919098" w="3479144">
                <a:moveTo>
                  <a:pt x="0" y="0"/>
                </a:moveTo>
                <a:lnTo>
                  <a:pt x="3479144" y="0"/>
                </a:lnTo>
                <a:lnTo>
                  <a:pt x="3479144" y="4919098"/>
                </a:lnTo>
                <a:lnTo>
                  <a:pt x="0" y="49190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5571265">
            <a:off x="13083094" y="3468203"/>
            <a:ext cx="3600991" cy="5091376"/>
          </a:xfrm>
          <a:custGeom>
            <a:avLst/>
            <a:gdLst/>
            <a:ahLst/>
            <a:cxnLst/>
            <a:rect r="r" b="b" t="t" l="l"/>
            <a:pathLst>
              <a:path h="5091376" w="3600991">
                <a:moveTo>
                  <a:pt x="0" y="0"/>
                </a:moveTo>
                <a:lnTo>
                  <a:pt x="3600992" y="0"/>
                </a:lnTo>
                <a:lnTo>
                  <a:pt x="3600992" y="5091376"/>
                </a:lnTo>
                <a:lnTo>
                  <a:pt x="0" y="50913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2823298" y="3564632"/>
            <a:ext cx="3479144" cy="4919098"/>
          </a:xfrm>
          <a:custGeom>
            <a:avLst/>
            <a:gdLst/>
            <a:ahLst/>
            <a:cxnLst/>
            <a:rect r="r" b="b" t="t" l="l"/>
            <a:pathLst>
              <a:path h="4919098" w="3479144">
                <a:moveTo>
                  <a:pt x="0" y="0"/>
                </a:moveTo>
                <a:lnTo>
                  <a:pt x="3479144" y="0"/>
                </a:lnTo>
                <a:lnTo>
                  <a:pt x="3479144" y="4919097"/>
                </a:lnTo>
                <a:lnTo>
                  <a:pt x="0" y="49190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a:grpSpLocks noChangeAspect="true"/>
          </p:cNvGrpSpPr>
          <p:nvPr/>
        </p:nvGrpSpPr>
        <p:grpSpPr>
          <a:xfrm rot="7897044">
            <a:off x="15053922" y="-6095184"/>
            <a:ext cx="7673339" cy="10444950"/>
            <a:chOff x="0" y="0"/>
            <a:chExt cx="6350000" cy="8643620"/>
          </a:xfrm>
        </p:grpSpPr>
        <p:sp>
          <p:nvSpPr>
            <p:cNvPr name="Freeform 13" id="1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9B3A9"/>
            </a:solidFill>
          </p:spPr>
        </p:sp>
        <p:sp>
          <p:nvSpPr>
            <p:cNvPr name="Freeform 14" id="1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15" id="15"/>
          <p:cNvSpPr/>
          <p:nvPr/>
        </p:nvSpPr>
        <p:spPr>
          <a:xfrm flipH="false" flipV="true" rot="0">
            <a:off x="15705227" y="538546"/>
            <a:ext cx="2125504" cy="2944653"/>
          </a:xfrm>
          <a:custGeom>
            <a:avLst/>
            <a:gdLst/>
            <a:ahLst/>
            <a:cxnLst/>
            <a:rect r="r" b="b" t="t" l="l"/>
            <a:pathLst>
              <a:path h="2944653" w="2125504">
                <a:moveTo>
                  <a:pt x="0" y="2944653"/>
                </a:moveTo>
                <a:lnTo>
                  <a:pt x="2125504" y="2944653"/>
                </a:lnTo>
                <a:lnTo>
                  <a:pt x="2125504" y="0"/>
                </a:lnTo>
                <a:lnTo>
                  <a:pt x="0" y="0"/>
                </a:lnTo>
                <a:lnTo>
                  <a:pt x="0" y="2944653"/>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3301201" y="593315"/>
            <a:ext cx="888542" cy="870771"/>
          </a:xfrm>
          <a:custGeom>
            <a:avLst/>
            <a:gdLst/>
            <a:ahLst/>
            <a:cxnLst/>
            <a:rect r="r" b="b" t="t" l="l"/>
            <a:pathLst>
              <a:path h="870771" w="888542">
                <a:moveTo>
                  <a:pt x="0" y="0"/>
                </a:moveTo>
                <a:lnTo>
                  <a:pt x="888542" y="0"/>
                </a:lnTo>
                <a:lnTo>
                  <a:pt x="888542" y="870770"/>
                </a:lnTo>
                <a:lnTo>
                  <a:pt x="0" y="8707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true" flipV="false" rot="230951">
            <a:off x="7341510" y="7040052"/>
            <a:ext cx="2944767" cy="2553374"/>
          </a:xfrm>
          <a:custGeom>
            <a:avLst/>
            <a:gdLst/>
            <a:ahLst/>
            <a:cxnLst/>
            <a:rect r="r" b="b" t="t" l="l"/>
            <a:pathLst>
              <a:path h="2553374" w="2944767">
                <a:moveTo>
                  <a:pt x="2944767" y="0"/>
                </a:moveTo>
                <a:lnTo>
                  <a:pt x="0" y="0"/>
                </a:lnTo>
                <a:lnTo>
                  <a:pt x="0" y="2553373"/>
                </a:lnTo>
                <a:lnTo>
                  <a:pt x="2944767" y="2553373"/>
                </a:lnTo>
                <a:lnTo>
                  <a:pt x="2944767" y="0"/>
                </a:lnTo>
                <a:close/>
              </a:path>
            </a:pathLst>
          </a:custGeom>
          <a:blipFill>
            <a:blip r:embed="rId15"/>
            <a:stretch>
              <a:fillRect l="0" t="0" r="0" b="0"/>
            </a:stretch>
          </a:blipFill>
        </p:spPr>
      </p:sp>
      <p:sp>
        <p:nvSpPr>
          <p:cNvPr name="Freeform 19" id="19"/>
          <p:cNvSpPr/>
          <p:nvPr/>
        </p:nvSpPr>
        <p:spPr>
          <a:xfrm flipH="false" flipV="false" rot="-946990">
            <a:off x="206463" y="554051"/>
            <a:ext cx="2841856" cy="2253355"/>
          </a:xfrm>
          <a:custGeom>
            <a:avLst/>
            <a:gdLst/>
            <a:ahLst/>
            <a:cxnLst/>
            <a:rect r="r" b="b" t="t" l="l"/>
            <a:pathLst>
              <a:path h="2253355" w="2841856">
                <a:moveTo>
                  <a:pt x="0" y="0"/>
                </a:moveTo>
                <a:lnTo>
                  <a:pt x="2841857" y="0"/>
                </a:lnTo>
                <a:lnTo>
                  <a:pt x="2841857" y="2253355"/>
                </a:lnTo>
                <a:lnTo>
                  <a:pt x="0" y="2253355"/>
                </a:lnTo>
                <a:lnTo>
                  <a:pt x="0" y="0"/>
                </a:lnTo>
                <a:close/>
              </a:path>
            </a:pathLst>
          </a:custGeom>
          <a:blipFill>
            <a:blip r:embed="rId16"/>
            <a:stretch>
              <a:fillRect l="0" t="0" r="0" b="0"/>
            </a:stretch>
          </a:blipFill>
        </p:spPr>
      </p:sp>
      <p:grpSp>
        <p:nvGrpSpPr>
          <p:cNvPr name="Group 20" id="20"/>
          <p:cNvGrpSpPr/>
          <p:nvPr/>
        </p:nvGrpSpPr>
        <p:grpSpPr>
          <a:xfrm rot="0">
            <a:off x="3061649" y="3916834"/>
            <a:ext cx="870980" cy="87098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0291C"/>
            </a:solidFill>
          </p:spPr>
        </p:sp>
        <p:sp>
          <p:nvSpPr>
            <p:cNvPr name="TextBox 22" id="22"/>
            <p:cNvSpPr txBox="true"/>
            <p:nvPr/>
          </p:nvSpPr>
          <p:spPr>
            <a:xfrm>
              <a:off x="76200" y="0"/>
              <a:ext cx="660400" cy="736600"/>
            </a:xfrm>
            <a:prstGeom prst="rect">
              <a:avLst/>
            </a:prstGeom>
          </p:spPr>
          <p:txBody>
            <a:bodyPr anchor="ctr" rtlCol="false" tIns="50800" lIns="50800" bIns="50800" rIns="50800"/>
            <a:lstStyle/>
            <a:p>
              <a:pPr algn="ctr">
                <a:lnSpc>
                  <a:spcPts val="4339"/>
                </a:lnSpc>
              </a:pPr>
              <a:r>
                <a:rPr lang="en-US" sz="3099">
                  <a:solidFill>
                    <a:srgbClr val="FFFFFF"/>
                  </a:solidFill>
                  <a:latin typeface="KG Primary Penmanship"/>
                  <a:ea typeface="KG Primary Penmanship"/>
                  <a:cs typeface="KG Primary Penmanship"/>
                  <a:sym typeface="KG Primary Penmanship"/>
                </a:rPr>
                <a:t>01</a:t>
              </a:r>
            </a:p>
          </p:txBody>
        </p:sp>
      </p:grpSp>
      <p:sp>
        <p:nvSpPr>
          <p:cNvPr name="TextBox 23" id="23"/>
          <p:cNvSpPr txBox="true"/>
          <p:nvPr/>
        </p:nvSpPr>
        <p:spPr>
          <a:xfrm rot="0">
            <a:off x="1627391" y="5201734"/>
            <a:ext cx="3739495" cy="2095500"/>
          </a:xfrm>
          <a:prstGeom prst="rect">
            <a:avLst/>
          </a:prstGeom>
        </p:spPr>
        <p:txBody>
          <a:bodyPr anchor="t" rtlCol="false" tIns="0" lIns="0" bIns="0" rIns="0">
            <a:spAutoFit/>
          </a:bodyPr>
          <a:lstStyle/>
          <a:p>
            <a:pPr algn="ctr">
              <a:lnSpc>
                <a:spcPts val="2700"/>
              </a:lnSpc>
            </a:pPr>
            <a:r>
              <a:rPr lang="en-US" sz="3000">
                <a:solidFill>
                  <a:srgbClr val="50291C"/>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a:t>
            </a:r>
          </a:p>
        </p:txBody>
      </p:sp>
      <p:sp>
        <p:nvSpPr>
          <p:cNvPr name="TextBox 24" id="24"/>
          <p:cNvSpPr txBox="true"/>
          <p:nvPr/>
        </p:nvSpPr>
        <p:spPr>
          <a:xfrm rot="0">
            <a:off x="5849848" y="1258398"/>
            <a:ext cx="6588304" cy="752475"/>
          </a:xfrm>
          <a:prstGeom prst="rect">
            <a:avLst/>
          </a:prstGeom>
        </p:spPr>
        <p:txBody>
          <a:bodyPr anchor="t" rtlCol="false" tIns="0" lIns="0" bIns="0" rIns="0">
            <a:spAutoFit/>
          </a:bodyPr>
          <a:lstStyle/>
          <a:p>
            <a:pPr algn="ctr">
              <a:lnSpc>
                <a:spcPts val="5400"/>
              </a:lnSpc>
            </a:pPr>
            <a:r>
              <a:rPr lang="en-US" sz="6000">
                <a:solidFill>
                  <a:srgbClr val="50291C"/>
                </a:solidFill>
                <a:latin typeface="KG Primary Penmanship"/>
                <a:ea typeface="KG Primary Penmanship"/>
                <a:cs typeface="KG Primary Penmanship"/>
                <a:sym typeface="KG Primary Penmanship"/>
              </a:rPr>
              <a:t>PROCESS</a:t>
            </a:r>
          </a:p>
        </p:txBody>
      </p:sp>
      <p:sp>
        <p:nvSpPr>
          <p:cNvPr name="TextBox 25" id="25"/>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06</a:t>
            </a:r>
          </a:p>
        </p:txBody>
      </p:sp>
      <p:grpSp>
        <p:nvGrpSpPr>
          <p:cNvPr name="Group 26" id="26"/>
          <p:cNvGrpSpPr/>
          <p:nvPr/>
        </p:nvGrpSpPr>
        <p:grpSpPr>
          <a:xfrm rot="0">
            <a:off x="14374061" y="3916834"/>
            <a:ext cx="870980" cy="87098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0291C"/>
            </a:solidFill>
          </p:spPr>
        </p:sp>
        <p:sp>
          <p:nvSpPr>
            <p:cNvPr name="TextBox 28" id="28"/>
            <p:cNvSpPr txBox="true"/>
            <p:nvPr/>
          </p:nvSpPr>
          <p:spPr>
            <a:xfrm>
              <a:off x="76200" y="0"/>
              <a:ext cx="660400" cy="736600"/>
            </a:xfrm>
            <a:prstGeom prst="rect">
              <a:avLst/>
            </a:prstGeom>
          </p:spPr>
          <p:txBody>
            <a:bodyPr anchor="ctr" rtlCol="false" tIns="50800" lIns="50800" bIns="50800" rIns="50800"/>
            <a:lstStyle/>
            <a:p>
              <a:pPr algn="ctr">
                <a:lnSpc>
                  <a:spcPts val="4339"/>
                </a:lnSpc>
              </a:pPr>
              <a:r>
                <a:rPr lang="en-US" sz="3099">
                  <a:solidFill>
                    <a:srgbClr val="FFFFFF"/>
                  </a:solidFill>
                  <a:latin typeface="KG Primary Penmanship"/>
                  <a:ea typeface="KG Primary Penmanship"/>
                  <a:cs typeface="KG Primary Penmanship"/>
                  <a:sym typeface="KG Primary Penmanship"/>
                </a:rPr>
                <a:t>03</a:t>
              </a:r>
            </a:p>
          </p:txBody>
        </p:sp>
      </p:grpSp>
      <p:sp>
        <p:nvSpPr>
          <p:cNvPr name="TextBox 29" id="29"/>
          <p:cNvSpPr txBox="true"/>
          <p:nvPr/>
        </p:nvSpPr>
        <p:spPr>
          <a:xfrm rot="0">
            <a:off x="12939804" y="5201734"/>
            <a:ext cx="3739495" cy="2095500"/>
          </a:xfrm>
          <a:prstGeom prst="rect">
            <a:avLst/>
          </a:prstGeom>
        </p:spPr>
        <p:txBody>
          <a:bodyPr anchor="t" rtlCol="false" tIns="0" lIns="0" bIns="0" rIns="0">
            <a:spAutoFit/>
          </a:bodyPr>
          <a:lstStyle/>
          <a:p>
            <a:pPr algn="ctr">
              <a:lnSpc>
                <a:spcPts val="2700"/>
              </a:lnSpc>
            </a:pPr>
            <a:r>
              <a:rPr lang="en-US" sz="3000">
                <a:solidFill>
                  <a:srgbClr val="50291C"/>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a:t>
            </a:r>
          </a:p>
        </p:txBody>
      </p:sp>
      <p:grpSp>
        <p:nvGrpSpPr>
          <p:cNvPr name="Group 30" id="30"/>
          <p:cNvGrpSpPr/>
          <p:nvPr/>
        </p:nvGrpSpPr>
        <p:grpSpPr>
          <a:xfrm rot="0">
            <a:off x="8708510" y="2468073"/>
            <a:ext cx="870980" cy="870980"/>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0291C"/>
            </a:solidFill>
          </p:spPr>
        </p:sp>
        <p:sp>
          <p:nvSpPr>
            <p:cNvPr name="TextBox 32" id="32"/>
            <p:cNvSpPr txBox="true"/>
            <p:nvPr/>
          </p:nvSpPr>
          <p:spPr>
            <a:xfrm>
              <a:off x="76200" y="0"/>
              <a:ext cx="660400" cy="736600"/>
            </a:xfrm>
            <a:prstGeom prst="rect">
              <a:avLst/>
            </a:prstGeom>
          </p:spPr>
          <p:txBody>
            <a:bodyPr anchor="ctr" rtlCol="false" tIns="50800" lIns="50800" bIns="50800" rIns="50800"/>
            <a:lstStyle/>
            <a:p>
              <a:pPr algn="ctr">
                <a:lnSpc>
                  <a:spcPts val="4339"/>
                </a:lnSpc>
              </a:pPr>
              <a:r>
                <a:rPr lang="en-US" sz="3099">
                  <a:solidFill>
                    <a:srgbClr val="FFFFFF"/>
                  </a:solidFill>
                  <a:latin typeface="KG Primary Penmanship"/>
                  <a:ea typeface="KG Primary Penmanship"/>
                  <a:cs typeface="KG Primary Penmanship"/>
                  <a:sym typeface="KG Primary Penmanship"/>
                </a:rPr>
                <a:t>02</a:t>
              </a:r>
            </a:p>
          </p:txBody>
        </p:sp>
      </p:grpSp>
      <p:sp>
        <p:nvSpPr>
          <p:cNvPr name="TextBox 33" id="33"/>
          <p:cNvSpPr txBox="true"/>
          <p:nvPr/>
        </p:nvSpPr>
        <p:spPr>
          <a:xfrm rot="0">
            <a:off x="7274253" y="3752973"/>
            <a:ext cx="3739495" cy="2095500"/>
          </a:xfrm>
          <a:prstGeom prst="rect">
            <a:avLst/>
          </a:prstGeom>
        </p:spPr>
        <p:txBody>
          <a:bodyPr anchor="t" rtlCol="false" tIns="0" lIns="0" bIns="0" rIns="0">
            <a:spAutoFit/>
          </a:bodyPr>
          <a:lstStyle/>
          <a:p>
            <a:pPr algn="ctr">
              <a:lnSpc>
                <a:spcPts val="2700"/>
              </a:lnSpc>
            </a:pPr>
            <a:r>
              <a:rPr lang="en-US" sz="3000">
                <a:solidFill>
                  <a:srgbClr val="50291C"/>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a:t>
            </a:r>
          </a:p>
        </p:txBody>
      </p:sp>
      <p:sp>
        <p:nvSpPr>
          <p:cNvPr name="Freeform 34" id="34"/>
          <p:cNvSpPr/>
          <p:nvPr/>
        </p:nvSpPr>
        <p:spPr>
          <a:xfrm flipH="false" flipV="false" rot="0">
            <a:off x="10702608" y="8656556"/>
            <a:ext cx="1400713" cy="1334498"/>
          </a:xfrm>
          <a:custGeom>
            <a:avLst/>
            <a:gdLst/>
            <a:ahLst/>
            <a:cxnLst/>
            <a:rect r="r" b="b" t="t" l="l"/>
            <a:pathLst>
              <a:path h="1334498" w="1400713">
                <a:moveTo>
                  <a:pt x="0" y="0"/>
                </a:moveTo>
                <a:lnTo>
                  <a:pt x="1400713" y="0"/>
                </a:lnTo>
                <a:lnTo>
                  <a:pt x="1400713" y="1334498"/>
                </a:lnTo>
                <a:lnTo>
                  <a:pt x="0" y="133449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5" id="35"/>
          <p:cNvSpPr/>
          <p:nvPr/>
        </p:nvSpPr>
        <p:spPr>
          <a:xfrm flipH="false" flipV="false" rot="0">
            <a:off x="10038549" y="7009826"/>
            <a:ext cx="975199" cy="929098"/>
          </a:xfrm>
          <a:custGeom>
            <a:avLst/>
            <a:gdLst/>
            <a:ahLst/>
            <a:cxnLst/>
            <a:rect r="r" b="b" t="t" l="l"/>
            <a:pathLst>
              <a:path h="929098" w="975199">
                <a:moveTo>
                  <a:pt x="0" y="0"/>
                </a:moveTo>
                <a:lnTo>
                  <a:pt x="975198" y="0"/>
                </a:lnTo>
                <a:lnTo>
                  <a:pt x="975198" y="929099"/>
                </a:lnTo>
                <a:lnTo>
                  <a:pt x="0" y="92909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6" id="36"/>
          <p:cNvSpPr/>
          <p:nvPr/>
        </p:nvSpPr>
        <p:spPr>
          <a:xfrm flipH="false" flipV="false" rot="816167">
            <a:off x="6222452" y="8802556"/>
            <a:ext cx="1400713" cy="1334498"/>
          </a:xfrm>
          <a:custGeom>
            <a:avLst/>
            <a:gdLst/>
            <a:ahLst/>
            <a:cxnLst/>
            <a:rect r="r" b="b" t="t" l="l"/>
            <a:pathLst>
              <a:path h="1334498" w="1400713">
                <a:moveTo>
                  <a:pt x="0" y="0"/>
                </a:moveTo>
                <a:lnTo>
                  <a:pt x="1400713" y="0"/>
                </a:lnTo>
                <a:lnTo>
                  <a:pt x="1400713" y="1334498"/>
                </a:lnTo>
                <a:lnTo>
                  <a:pt x="0" y="133449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7" id="37"/>
          <p:cNvSpPr/>
          <p:nvPr/>
        </p:nvSpPr>
        <p:spPr>
          <a:xfrm flipH="false" flipV="false" rot="0">
            <a:off x="1820595" y="2716032"/>
            <a:ext cx="590378" cy="578571"/>
          </a:xfrm>
          <a:custGeom>
            <a:avLst/>
            <a:gdLst/>
            <a:ahLst/>
            <a:cxnLst/>
            <a:rect r="r" b="b" t="t" l="l"/>
            <a:pathLst>
              <a:path h="578571" w="590378">
                <a:moveTo>
                  <a:pt x="0" y="0"/>
                </a:moveTo>
                <a:lnTo>
                  <a:pt x="590379" y="0"/>
                </a:lnTo>
                <a:lnTo>
                  <a:pt x="590379" y="578570"/>
                </a:lnTo>
                <a:lnTo>
                  <a:pt x="0" y="57857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4F2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5" id="5"/>
          <p:cNvSpPr/>
          <p:nvPr/>
        </p:nvSpPr>
        <p:spPr>
          <a:xfrm flipH="false" flipV="false" rot="2102414">
            <a:off x="-1447942" y="-3309873"/>
            <a:ext cx="5811487" cy="5496821"/>
          </a:xfrm>
          <a:custGeom>
            <a:avLst/>
            <a:gdLst/>
            <a:ahLst/>
            <a:cxnLst/>
            <a:rect r="r" b="b" t="t" l="l"/>
            <a:pathLst>
              <a:path h="5496821" w="5811487">
                <a:moveTo>
                  <a:pt x="0" y="0"/>
                </a:moveTo>
                <a:lnTo>
                  <a:pt x="5811487" y="0"/>
                </a:lnTo>
                <a:lnTo>
                  <a:pt x="5811487" y="5496820"/>
                </a:lnTo>
                <a:lnTo>
                  <a:pt x="0" y="54968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571265">
            <a:off x="9645081" y="1286139"/>
            <a:ext cx="5658894" cy="8001007"/>
          </a:xfrm>
          <a:custGeom>
            <a:avLst/>
            <a:gdLst/>
            <a:ahLst/>
            <a:cxnLst/>
            <a:rect r="r" b="b" t="t" l="l"/>
            <a:pathLst>
              <a:path h="8001007" w="5658894">
                <a:moveTo>
                  <a:pt x="0" y="0"/>
                </a:moveTo>
                <a:lnTo>
                  <a:pt x="5658895" y="0"/>
                </a:lnTo>
                <a:lnTo>
                  <a:pt x="5658895" y="8001008"/>
                </a:lnTo>
                <a:lnTo>
                  <a:pt x="0" y="80010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9236816" y="1437674"/>
            <a:ext cx="5467413" cy="7730276"/>
          </a:xfrm>
          <a:custGeom>
            <a:avLst/>
            <a:gdLst/>
            <a:ahLst/>
            <a:cxnLst/>
            <a:rect r="r" b="b" t="t" l="l"/>
            <a:pathLst>
              <a:path h="7730276" w="5467413">
                <a:moveTo>
                  <a:pt x="0" y="0"/>
                </a:moveTo>
                <a:lnTo>
                  <a:pt x="5467414" y="0"/>
                </a:lnTo>
                <a:lnTo>
                  <a:pt x="5467414" y="7730276"/>
                </a:lnTo>
                <a:lnTo>
                  <a:pt x="0" y="77302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a:grpSpLocks noChangeAspect="true"/>
          </p:cNvGrpSpPr>
          <p:nvPr/>
        </p:nvGrpSpPr>
        <p:grpSpPr>
          <a:xfrm rot="7897044">
            <a:off x="15053922" y="-6095184"/>
            <a:ext cx="7673339" cy="10444950"/>
            <a:chOff x="0" y="0"/>
            <a:chExt cx="6350000" cy="8643620"/>
          </a:xfrm>
        </p:grpSpPr>
        <p:sp>
          <p:nvSpPr>
            <p:cNvPr name="Freeform 9" id="9"/>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AB5E1"/>
            </a:solidFill>
          </p:spPr>
        </p:sp>
        <p:sp>
          <p:nvSpPr>
            <p:cNvPr name="Freeform 10" id="10"/>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11" id="11"/>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97459" y="3062866"/>
            <a:ext cx="917311" cy="898965"/>
          </a:xfrm>
          <a:custGeom>
            <a:avLst/>
            <a:gdLst/>
            <a:ahLst/>
            <a:cxnLst/>
            <a:rect r="r" b="b" t="t" l="l"/>
            <a:pathLst>
              <a:path h="898965" w="917311">
                <a:moveTo>
                  <a:pt x="0" y="0"/>
                </a:moveTo>
                <a:lnTo>
                  <a:pt x="917311" y="0"/>
                </a:lnTo>
                <a:lnTo>
                  <a:pt x="917311" y="898965"/>
                </a:lnTo>
                <a:lnTo>
                  <a:pt x="0" y="898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3979596" y="594583"/>
            <a:ext cx="1123180" cy="1100716"/>
          </a:xfrm>
          <a:custGeom>
            <a:avLst/>
            <a:gdLst/>
            <a:ahLst/>
            <a:cxnLst/>
            <a:rect r="r" b="b" t="t" l="l"/>
            <a:pathLst>
              <a:path h="1100716" w="1123180">
                <a:moveTo>
                  <a:pt x="0" y="0"/>
                </a:moveTo>
                <a:lnTo>
                  <a:pt x="1123180" y="0"/>
                </a:lnTo>
                <a:lnTo>
                  <a:pt x="1123180" y="1100716"/>
                </a:lnTo>
                <a:lnTo>
                  <a:pt x="0" y="110071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6130605">
            <a:off x="521868" y="1290197"/>
            <a:ext cx="1610901" cy="1627413"/>
          </a:xfrm>
          <a:custGeom>
            <a:avLst/>
            <a:gdLst/>
            <a:ahLst/>
            <a:cxnLst/>
            <a:rect r="r" b="b" t="t" l="l"/>
            <a:pathLst>
              <a:path h="1627413" w="1610901">
                <a:moveTo>
                  <a:pt x="0" y="0"/>
                </a:moveTo>
                <a:lnTo>
                  <a:pt x="1610901" y="0"/>
                </a:lnTo>
                <a:lnTo>
                  <a:pt x="1610901" y="1627413"/>
                </a:lnTo>
                <a:lnTo>
                  <a:pt x="0" y="1627413"/>
                </a:lnTo>
                <a:lnTo>
                  <a:pt x="0" y="0"/>
                </a:lnTo>
                <a:close/>
              </a:path>
            </a:pathLst>
          </a:custGeom>
          <a:blipFill>
            <a:blip r:embed="rId13"/>
            <a:stretch>
              <a:fillRect l="0" t="0" r="0" b="0"/>
            </a:stretch>
          </a:blipFill>
        </p:spPr>
      </p:sp>
      <p:sp>
        <p:nvSpPr>
          <p:cNvPr name="Freeform 15" id="15"/>
          <p:cNvSpPr/>
          <p:nvPr/>
        </p:nvSpPr>
        <p:spPr>
          <a:xfrm flipH="false" flipV="false" rot="0">
            <a:off x="1638770" y="512556"/>
            <a:ext cx="1593754" cy="1562090"/>
          </a:xfrm>
          <a:custGeom>
            <a:avLst/>
            <a:gdLst/>
            <a:ahLst/>
            <a:cxnLst/>
            <a:rect r="r" b="b" t="t" l="l"/>
            <a:pathLst>
              <a:path h="1562090" w="1593754">
                <a:moveTo>
                  <a:pt x="0" y="0"/>
                </a:moveTo>
                <a:lnTo>
                  <a:pt x="1593754" y="0"/>
                </a:lnTo>
                <a:lnTo>
                  <a:pt x="1593754" y="1562091"/>
                </a:lnTo>
                <a:lnTo>
                  <a:pt x="0" y="1562091"/>
                </a:lnTo>
                <a:lnTo>
                  <a:pt x="0" y="0"/>
                </a:lnTo>
                <a:close/>
              </a:path>
            </a:pathLst>
          </a:custGeom>
          <a:blipFill>
            <a:blip r:embed="rId14"/>
            <a:stretch>
              <a:fillRect l="0" t="0" r="0" b="0"/>
            </a:stretch>
          </a:blipFill>
        </p:spPr>
      </p:sp>
      <p:sp>
        <p:nvSpPr>
          <p:cNvPr name="Freeform 16" id="16"/>
          <p:cNvSpPr/>
          <p:nvPr/>
        </p:nvSpPr>
        <p:spPr>
          <a:xfrm flipH="false" flipV="true" rot="0">
            <a:off x="15626931" y="701988"/>
            <a:ext cx="2202256" cy="3050985"/>
          </a:xfrm>
          <a:custGeom>
            <a:avLst/>
            <a:gdLst/>
            <a:ahLst/>
            <a:cxnLst/>
            <a:rect r="r" b="b" t="t" l="l"/>
            <a:pathLst>
              <a:path h="3050985" w="2202256">
                <a:moveTo>
                  <a:pt x="0" y="3050985"/>
                </a:moveTo>
                <a:lnTo>
                  <a:pt x="2202256" y="3050985"/>
                </a:lnTo>
                <a:lnTo>
                  <a:pt x="2202256" y="0"/>
                </a:lnTo>
                <a:lnTo>
                  <a:pt x="0" y="0"/>
                </a:lnTo>
                <a:lnTo>
                  <a:pt x="0" y="3050985"/>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7546027" y="8921399"/>
            <a:ext cx="3195946" cy="1133108"/>
          </a:xfrm>
          <a:custGeom>
            <a:avLst/>
            <a:gdLst/>
            <a:ahLst/>
            <a:cxnLst/>
            <a:rect r="r" b="b" t="t" l="l"/>
            <a:pathLst>
              <a:path h="1133108" w="3195946">
                <a:moveTo>
                  <a:pt x="0" y="0"/>
                </a:moveTo>
                <a:lnTo>
                  <a:pt x="3195946" y="0"/>
                </a:lnTo>
                <a:lnTo>
                  <a:pt x="3195946" y="1133108"/>
                </a:lnTo>
                <a:lnTo>
                  <a:pt x="0" y="113310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8" id="18"/>
          <p:cNvSpPr txBox="true"/>
          <p:nvPr/>
        </p:nvSpPr>
        <p:spPr>
          <a:xfrm rot="0">
            <a:off x="8900173" y="3442858"/>
            <a:ext cx="6268603" cy="4048125"/>
          </a:xfrm>
          <a:prstGeom prst="rect">
            <a:avLst/>
          </a:prstGeom>
        </p:spPr>
        <p:txBody>
          <a:bodyPr anchor="t" rtlCol="false" tIns="0" lIns="0" bIns="0" rIns="0">
            <a:spAutoFit/>
          </a:bodyPr>
          <a:lstStyle/>
          <a:p>
            <a:pPr algn="ctr">
              <a:lnSpc>
                <a:spcPts val="3150"/>
              </a:lnSpc>
            </a:pPr>
            <a:r>
              <a:rPr lang="en-US" sz="3500">
                <a:solidFill>
                  <a:srgbClr val="383C82"/>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 Vestibulum ante ipsum primis in faucibus orci luctus et ultrices posuere cubilia curae; Duis leo turpis, laoreet quis vehicula a, interdum id diam. Donec eget est tellus.</a:t>
            </a:r>
          </a:p>
        </p:txBody>
      </p:sp>
      <p:pic>
        <p:nvPicPr>
          <p:cNvPr name="Picture 19" id="19"/>
          <p:cNvPicPr>
            <a:picLocks noChangeAspect="true"/>
          </p:cNvPicPr>
          <p:nvPr/>
        </p:nvPicPr>
        <p:blipFill>
          <a:blip r:embed="rId19"/>
          <a:stretch>
            <a:fillRect/>
          </a:stretch>
        </p:blipFill>
        <p:spPr>
          <a:xfrm rot="0">
            <a:off x="1660560" y="2209535"/>
            <a:ext cx="6505376" cy="6501046"/>
          </a:xfrm>
          <a:prstGeom prst="rect">
            <a:avLst/>
          </a:prstGeom>
        </p:spPr>
      </p:pic>
      <p:sp>
        <p:nvSpPr>
          <p:cNvPr name="TextBox 20" id="20"/>
          <p:cNvSpPr txBox="true"/>
          <p:nvPr/>
        </p:nvSpPr>
        <p:spPr>
          <a:xfrm rot="0">
            <a:off x="5849848" y="1257300"/>
            <a:ext cx="6588304" cy="752475"/>
          </a:xfrm>
          <a:prstGeom prst="rect">
            <a:avLst/>
          </a:prstGeom>
        </p:spPr>
        <p:txBody>
          <a:bodyPr anchor="t" rtlCol="false" tIns="0" lIns="0" bIns="0" rIns="0">
            <a:spAutoFit/>
          </a:bodyPr>
          <a:lstStyle/>
          <a:p>
            <a:pPr algn="ctr">
              <a:lnSpc>
                <a:spcPts val="5400"/>
              </a:lnSpc>
            </a:pPr>
            <a:r>
              <a:rPr lang="en-US" sz="6000">
                <a:solidFill>
                  <a:srgbClr val="383C82"/>
                </a:solidFill>
                <a:latin typeface="KG Primary Penmanship"/>
                <a:ea typeface="KG Primary Penmanship"/>
                <a:cs typeface="KG Primary Penmanship"/>
                <a:sym typeface="KG Primary Penmanship"/>
              </a:rPr>
              <a:t>RESULT 1</a:t>
            </a:r>
          </a:p>
        </p:txBody>
      </p:sp>
      <p:sp>
        <p:nvSpPr>
          <p:cNvPr name="TextBox 21" id="21"/>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F5D9"/>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7897044">
            <a:off x="-4439262" y="6578424"/>
            <a:ext cx="7673339" cy="10444950"/>
            <a:chOff x="0" y="0"/>
            <a:chExt cx="6350000" cy="8643620"/>
          </a:xfrm>
        </p:grpSpPr>
        <p:sp>
          <p:nvSpPr>
            <p:cNvPr name="Freeform 3" id="3"/>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name="Freeform 4" id="4"/>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grpSp>
        <p:nvGrpSpPr>
          <p:cNvPr name="Group 5" id="5"/>
          <p:cNvGrpSpPr>
            <a:grpSpLocks noChangeAspect="true"/>
          </p:cNvGrpSpPr>
          <p:nvPr/>
        </p:nvGrpSpPr>
        <p:grpSpPr>
          <a:xfrm rot="7897044">
            <a:off x="15053922" y="-6095184"/>
            <a:ext cx="7673339" cy="10444950"/>
            <a:chOff x="0" y="0"/>
            <a:chExt cx="6350000" cy="8643620"/>
          </a:xfrm>
        </p:grpSpPr>
        <p:sp>
          <p:nvSpPr>
            <p:cNvPr name="Freeform 6" id="6"/>
            <p:cNvSpPr/>
            <p:nvPr/>
          </p:nvSpPr>
          <p:spPr>
            <a:xfrm flipH="false" flipV="false" rot="0">
              <a:off x="0" y="0"/>
              <a:ext cx="6350000" cy="8642350"/>
            </a:xfrm>
            <a:custGeom>
              <a:avLst/>
              <a:gdLst/>
              <a:ahLst/>
              <a:cxnLst/>
              <a:rect r="r" b="b" t="t" l="l"/>
              <a:pathLst>
                <a:path h="8642350" w="635000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8FB994"/>
            </a:solidFill>
          </p:spPr>
        </p:sp>
        <p:sp>
          <p:nvSpPr>
            <p:cNvPr name="Freeform 7" id="7"/>
            <p:cNvSpPr/>
            <p:nvPr/>
          </p:nvSpPr>
          <p:spPr>
            <a:xfrm flipH="false" flipV="false" rot="0">
              <a:off x="389890" y="450850"/>
              <a:ext cx="5570220" cy="7743190"/>
            </a:xfrm>
            <a:custGeom>
              <a:avLst/>
              <a:gdLst/>
              <a:ahLst/>
              <a:cxnLst/>
              <a:rect r="r" b="b" t="t" l="l"/>
              <a:pathLst>
                <a:path h="7743190" w="5570220">
                  <a:moveTo>
                    <a:pt x="0" y="0"/>
                  </a:moveTo>
                  <a:lnTo>
                    <a:pt x="5570220" y="0"/>
                  </a:lnTo>
                  <a:lnTo>
                    <a:pt x="5570220" y="7743190"/>
                  </a:lnTo>
                  <a:lnTo>
                    <a:pt x="0" y="7743190"/>
                  </a:lnTo>
                  <a:close/>
                </a:path>
              </a:pathLst>
            </a:custGeom>
            <a:blipFill>
              <a:blip r:embed="rId2"/>
              <a:stretch>
                <a:fillRect l="-19505" t="0" r="-19505" b="0"/>
              </a:stretch>
            </a:blipFill>
          </p:spPr>
        </p:sp>
      </p:grpSp>
      <p:sp>
        <p:nvSpPr>
          <p:cNvPr name="Freeform 8" id="8"/>
          <p:cNvSpPr/>
          <p:nvPr/>
        </p:nvSpPr>
        <p:spPr>
          <a:xfrm flipH="false" flipV="true" rot="0">
            <a:off x="15283150" y="808320"/>
            <a:ext cx="2125504" cy="2944653"/>
          </a:xfrm>
          <a:custGeom>
            <a:avLst/>
            <a:gdLst/>
            <a:ahLst/>
            <a:cxnLst/>
            <a:rect r="r" b="b" t="t" l="l"/>
            <a:pathLst>
              <a:path h="2944653" w="2125504">
                <a:moveTo>
                  <a:pt x="0" y="2944653"/>
                </a:moveTo>
                <a:lnTo>
                  <a:pt x="2125504" y="2944653"/>
                </a:lnTo>
                <a:lnTo>
                  <a:pt x="2125504" y="0"/>
                </a:lnTo>
                <a:lnTo>
                  <a:pt x="0" y="0"/>
                </a:lnTo>
                <a:lnTo>
                  <a:pt x="0" y="2944653"/>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233397">
            <a:off x="15966815" y="8350276"/>
            <a:ext cx="3406700" cy="1121114"/>
          </a:xfrm>
          <a:custGeom>
            <a:avLst/>
            <a:gdLst/>
            <a:ahLst/>
            <a:cxnLst/>
            <a:rect r="r" b="b" t="t" l="l"/>
            <a:pathLst>
              <a:path h="1121114" w="3406700">
                <a:moveTo>
                  <a:pt x="0" y="0"/>
                </a:moveTo>
                <a:lnTo>
                  <a:pt x="3406700" y="0"/>
                </a:lnTo>
                <a:lnTo>
                  <a:pt x="3406700" y="1121114"/>
                </a:lnTo>
                <a:lnTo>
                  <a:pt x="0" y="11211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2102414">
            <a:off x="-1447942" y="-3309873"/>
            <a:ext cx="5811487" cy="5496821"/>
          </a:xfrm>
          <a:custGeom>
            <a:avLst/>
            <a:gdLst/>
            <a:ahLst/>
            <a:cxnLst/>
            <a:rect r="r" b="b" t="t" l="l"/>
            <a:pathLst>
              <a:path h="5496821" w="5811487">
                <a:moveTo>
                  <a:pt x="0" y="0"/>
                </a:moveTo>
                <a:lnTo>
                  <a:pt x="5811487" y="0"/>
                </a:lnTo>
                <a:lnTo>
                  <a:pt x="5811487" y="5496820"/>
                </a:lnTo>
                <a:lnTo>
                  <a:pt x="0" y="54968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5571265">
            <a:off x="9645081" y="1286139"/>
            <a:ext cx="5658894" cy="8001007"/>
          </a:xfrm>
          <a:custGeom>
            <a:avLst/>
            <a:gdLst/>
            <a:ahLst/>
            <a:cxnLst/>
            <a:rect r="r" b="b" t="t" l="l"/>
            <a:pathLst>
              <a:path h="8001007" w="5658894">
                <a:moveTo>
                  <a:pt x="0" y="0"/>
                </a:moveTo>
                <a:lnTo>
                  <a:pt x="5658895" y="0"/>
                </a:lnTo>
                <a:lnTo>
                  <a:pt x="5658895" y="8001008"/>
                </a:lnTo>
                <a:lnTo>
                  <a:pt x="0" y="80010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400000">
            <a:off x="9236816" y="1437674"/>
            <a:ext cx="5467413" cy="7730276"/>
          </a:xfrm>
          <a:custGeom>
            <a:avLst/>
            <a:gdLst/>
            <a:ahLst/>
            <a:cxnLst/>
            <a:rect r="r" b="b" t="t" l="l"/>
            <a:pathLst>
              <a:path h="7730276" w="5467413">
                <a:moveTo>
                  <a:pt x="0" y="0"/>
                </a:moveTo>
                <a:lnTo>
                  <a:pt x="5467414" y="0"/>
                </a:lnTo>
                <a:lnTo>
                  <a:pt x="5467414" y="7730276"/>
                </a:lnTo>
                <a:lnTo>
                  <a:pt x="0" y="77302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97459" y="3062866"/>
            <a:ext cx="917311" cy="898965"/>
          </a:xfrm>
          <a:custGeom>
            <a:avLst/>
            <a:gdLst/>
            <a:ahLst/>
            <a:cxnLst/>
            <a:rect r="r" b="b" t="t" l="l"/>
            <a:pathLst>
              <a:path h="898965" w="917311">
                <a:moveTo>
                  <a:pt x="0" y="0"/>
                </a:moveTo>
                <a:lnTo>
                  <a:pt x="917311" y="0"/>
                </a:lnTo>
                <a:lnTo>
                  <a:pt x="917311" y="898965"/>
                </a:lnTo>
                <a:lnTo>
                  <a:pt x="0" y="898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0">
            <a:off x="3979596" y="594583"/>
            <a:ext cx="1123180" cy="1100716"/>
          </a:xfrm>
          <a:custGeom>
            <a:avLst/>
            <a:gdLst/>
            <a:ahLst/>
            <a:cxnLst/>
            <a:rect r="r" b="b" t="t" l="l"/>
            <a:pathLst>
              <a:path h="1100716" w="1123180">
                <a:moveTo>
                  <a:pt x="0" y="0"/>
                </a:moveTo>
                <a:lnTo>
                  <a:pt x="1123180" y="0"/>
                </a:lnTo>
                <a:lnTo>
                  <a:pt x="1123180" y="1100716"/>
                </a:lnTo>
                <a:lnTo>
                  <a:pt x="0" y="110071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1189488">
            <a:off x="505022" y="1257760"/>
            <a:ext cx="1589565" cy="1582452"/>
          </a:xfrm>
          <a:custGeom>
            <a:avLst/>
            <a:gdLst/>
            <a:ahLst/>
            <a:cxnLst/>
            <a:rect r="r" b="b" t="t" l="l"/>
            <a:pathLst>
              <a:path h="1582452" w="1589565">
                <a:moveTo>
                  <a:pt x="0" y="0"/>
                </a:moveTo>
                <a:lnTo>
                  <a:pt x="1589565" y="0"/>
                </a:lnTo>
                <a:lnTo>
                  <a:pt x="1589565" y="1582452"/>
                </a:lnTo>
                <a:lnTo>
                  <a:pt x="0" y="1582452"/>
                </a:lnTo>
                <a:lnTo>
                  <a:pt x="0" y="0"/>
                </a:lnTo>
                <a:close/>
              </a:path>
            </a:pathLst>
          </a:custGeom>
          <a:blipFill>
            <a:blip r:embed="rId15"/>
            <a:stretch>
              <a:fillRect l="0" t="0" r="0" b="0"/>
            </a:stretch>
          </a:blipFill>
        </p:spPr>
      </p:sp>
      <p:sp>
        <p:nvSpPr>
          <p:cNvPr name="Freeform 16" id="16"/>
          <p:cNvSpPr/>
          <p:nvPr/>
        </p:nvSpPr>
        <p:spPr>
          <a:xfrm flipH="false" flipV="false" rot="0">
            <a:off x="1299805" y="263126"/>
            <a:ext cx="1630846" cy="1534163"/>
          </a:xfrm>
          <a:custGeom>
            <a:avLst/>
            <a:gdLst/>
            <a:ahLst/>
            <a:cxnLst/>
            <a:rect r="r" b="b" t="t" l="l"/>
            <a:pathLst>
              <a:path h="1534163" w="1630846">
                <a:moveTo>
                  <a:pt x="0" y="0"/>
                </a:moveTo>
                <a:lnTo>
                  <a:pt x="1630845" y="0"/>
                </a:lnTo>
                <a:lnTo>
                  <a:pt x="1630845" y="1534162"/>
                </a:lnTo>
                <a:lnTo>
                  <a:pt x="0" y="1534162"/>
                </a:lnTo>
                <a:lnTo>
                  <a:pt x="0" y="0"/>
                </a:lnTo>
                <a:close/>
              </a:path>
            </a:pathLst>
          </a:custGeom>
          <a:blipFill>
            <a:blip r:embed="rId16"/>
            <a:stretch>
              <a:fillRect l="0" t="0" r="0" b="0"/>
            </a:stretch>
          </a:blipFill>
        </p:spPr>
      </p:sp>
      <p:sp>
        <p:nvSpPr>
          <p:cNvPr name="Freeform 17" id="17"/>
          <p:cNvSpPr/>
          <p:nvPr/>
        </p:nvSpPr>
        <p:spPr>
          <a:xfrm flipH="false" flipV="false" rot="0">
            <a:off x="7546027" y="8921399"/>
            <a:ext cx="3195946" cy="1133108"/>
          </a:xfrm>
          <a:custGeom>
            <a:avLst/>
            <a:gdLst/>
            <a:ahLst/>
            <a:cxnLst/>
            <a:rect r="r" b="b" t="t" l="l"/>
            <a:pathLst>
              <a:path h="1133108" w="3195946">
                <a:moveTo>
                  <a:pt x="0" y="0"/>
                </a:moveTo>
                <a:lnTo>
                  <a:pt x="3195946" y="0"/>
                </a:lnTo>
                <a:lnTo>
                  <a:pt x="3195946" y="1133108"/>
                </a:lnTo>
                <a:lnTo>
                  <a:pt x="0" y="113310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8" id="18"/>
          <p:cNvSpPr txBox="true"/>
          <p:nvPr/>
        </p:nvSpPr>
        <p:spPr>
          <a:xfrm rot="0">
            <a:off x="8900173" y="3442858"/>
            <a:ext cx="6268603" cy="4048125"/>
          </a:xfrm>
          <a:prstGeom prst="rect">
            <a:avLst/>
          </a:prstGeom>
        </p:spPr>
        <p:txBody>
          <a:bodyPr anchor="t" rtlCol="false" tIns="0" lIns="0" bIns="0" rIns="0">
            <a:spAutoFit/>
          </a:bodyPr>
          <a:lstStyle/>
          <a:p>
            <a:pPr algn="ctr">
              <a:lnSpc>
                <a:spcPts val="3150"/>
              </a:lnSpc>
            </a:pPr>
            <a:r>
              <a:rPr lang="en-US" sz="3500">
                <a:solidFill>
                  <a:srgbClr val="2A441E"/>
                </a:solidFill>
                <a:latin typeface="KG Primary Penmanship"/>
                <a:ea typeface="KG Primary Penmanship"/>
                <a:cs typeface="KG Primary Penmanship"/>
                <a:sym typeface="KG Primary Penmanship"/>
              </a:rPr>
              <a:t>Lorem ipsum dolor sit amet, consectetur adipiscing elit. Vestibulum consequat urna erat. Nunc consectetur, nulla quis convallis placerat, elit eros dignissim tellus, sit amet euismod augue urna vel est. Vestibulum ante ipsum primis in faucibus orci luctus et ultrices posuere cubilia curae; Duis leo turpis, laoreet quis vehicula a, interdum id diam. Donec eget est tellus.</a:t>
            </a:r>
          </a:p>
        </p:txBody>
      </p:sp>
      <p:pic>
        <p:nvPicPr>
          <p:cNvPr name="Picture 19" id="19"/>
          <p:cNvPicPr>
            <a:picLocks noChangeAspect="true"/>
          </p:cNvPicPr>
          <p:nvPr/>
        </p:nvPicPr>
        <p:blipFill>
          <a:blip r:embed="rId19"/>
          <a:stretch>
            <a:fillRect/>
          </a:stretch>
        </p:blipFill>
        <p:spPr>
          <a:xfrm rot="0">
            <a:off x="1829483" y="2303991"/>
            <a:ext cx="6029149" cy="5942332"/>
          </a:xfrm>
          <a:prstGeom prst="rect">
            <a:avLst/>
          </a:prstGeom>
        </p:spPr>
      </p:pic>
      <p:sp>
        <p:nvSpPr>
          <p:cNvPr name="TextBox 20" id="20"/>
          <p:cNvSpPr txBox="true"/>
          <p:nvPr/>
        </p:nvSpPr>
        <p:spPr>
          <a:xfrm rot="0">
            <a:off x="5849848" y="1257300"/>
            <a:ext cx="6588304" cy="752475"/>
          </a:xfrm>
          <a:prstGeom prst="rect">
            <a:avLst/>
          </a:prstGeom>
        </p:spPr>
        <p:txBody>
          <a:bodyPr anchor="t" rtlCol="false" tIns="0" lIns="0" bIns="0" rIns="0">
            <a:spAutoFit/>
          </a:bodyPr>
          <a:lstStyle/>
          <a:p>
            <a:pPr algn="ctr">
              <a:lnSpc>
                <a:spcPts val="5400"/>
              </a:lnSpc>
            </a:pPr>
            <a:r>
              <a:rPr lang="en-US" sz="6000">
                <a:solidFill>
                  <a:srgbClr val="2A441E"/>
                </a:solidFill>
                <a:latin typeface="KG Primary Penmanship"/>
                <a:ea typeface="KG Primary Penmanship"/>
                <a:cs typeface="KG Primary Penmanship"/>
                <a:sym typeface="KG Primary Penmanship"/>
              </a:rPr>
              <a:t>RESULT 2</a:t>
            </a:r>
          </a:p>
        </p:txBody>
      </p:sp>
      <p:sp>
        <p:nvSpPr>
          <p:cNvPr name="TextBox 21" id="21"/>
          <p:cNvSpPr txBox="true"/>
          <p:nvPr/>
        </p:nvSpPr>
        <p:spPr>
          <a:xfrm rot="0">
            <a:off x="16563346" y="8730015"/>
            <a:ext cx="629279" cy="447675"/>
          </a:xfrm>
          <a:prstGeom prst="rect">
            <a:avLst/>
          </a:prstGeom>
        </p:spPr>
        <p:txBody>
          <a:bodyPr anchor="t" rtlCol="false" tIns="0" lIns="0" bIns="0" rIns="0">
            <a:spAutoFit/>
          </a:bodyPr>
          <a:lstStyle/>
          <a:p>
            <a:pPr algn="ctr">
              <a:lnSpc>
                <a:spcPts val="3150"/>
              </a:lnSpc>
            </a:pPr>
            <a:r>
              <a:rPr lang="en-US" sz="3500">
                <a:solidFill>
                  <a:srgbClr val="FFFFFF"/>
                </a:solidFill>
                <a:latin typeface="KG Primary Penmanship"/>
                <a:ea typeface="KG Primary Penmanship"/>
                <a:cs typeface="KG Primary Penmanship"/>
                <a:sym typeface="KG Primary Penmanship"/>
              </a:rPr>
              <a:t>08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DAGXe6r26Cs</dc:identifier>
  <dcterms:modified xsi:type="dcterms:W3CDTF">2011-08-01T06:04:30Z</dcterms:modified>
  <cp:revision>1</cp:revision>
  <dc:title>Pink Colorful Cute Illustrative Group Project Presentation</dc:title>
</cp:coreProperties>
</file>